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92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7" r:id="rId21"/>
    <p:sldId id="293" r:id="rId22"/>
    <p:sldId id="279" r:id="rId23"/>
    <p:sldId id="280" r:id="rId24"/>
    <p:sldId id="281" r:id="rId25"/>
    <p:sldId id="282" r:id="rId26"/>
    <p:sldId id="283" r:id="rId27"/>
    <p:sldId id="284" r:id="rId28"/>
    <p:sldId id="294" r:id="rId29"/>
    <p:sldId id="286" r:id="rId30"/>
    <p:sldId id="287" r:id="rId31"/>
    <p:sldId id="295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46:21.2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0 1056,'0'1'41,"0"1"1,1-1-1,-1 0 0,0 0 1,0 1-1,1-1 0,-1 0 1,1 0-1,-1 0 0,1 0 1,0 0-1,0 1 0,0-1-31,0 0 0,-1 1 0,1-1 0,0 0 0,-1 0 0,1 0 0,-1 1 0,1-1 0,-1 0 0,0 1 0,1-1 0,-1 2 0,1 32 156,0-24-46,0 0-1,-1 1 1,-2 15 0,-4 33 469,3 77-1,3-116-181,6-147-332,1-4 629,-7 112-432,0 17-315,-13 8 608,10-3-488,0 0 0,0 1 0,0-1 1,1 1-1,0 0 0,0-1 0,0 1 0,0 0 0,1 0 0,-1 6 0,1-3-140,1 0 0,1 0 1,-1 0-1,3 12 0,1 17 100,-4 66 123,0-102-107,0-1-117,0 0 21,0-13 145,8-95-2030,-7 95 1579,-1 9 106,1-1 1,0 1 0,0 0 0,0 0 0,0 0 0,1 0 0,-1 0 0,1 0-1,3-4 1,10-6-691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46:56.8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7 135 576,'1'1'141,"0"0"-1,-1 0 1,1 0 0,0 0 0,0 0-1,0 0 1,0 0 0,0-1 0,0 1-1,0 0 1,1 0 0,-1-1 0,0 1-1,0-1 1,1 1 0,1 0 0,1 0-182,-2-1 313,-2 0-75,0 0 81,5-1 11,-5 1-275,0 0 0,1 0 0,-1 0 0,0-1 0,1 1-1,-1 0 1,1 0 0,-1 0 0,0 0 0,1 0 0,-1 0 0,0-1 0,0 1-1,1 0 1,-1 0 0,0 0 0,1-1 0,-1 1 0,0 0 0,0 0 0,1-1-1,-1 1 1,0 0 0,0-1 0,0 1 0,1 0 0,-1 0 0,0-1 0,0 1-1,0-1 1,0 1 0,0 0 0,0-1 0,0 1 0,0 0 0,0-1 0,0 1-1,0 0 1,0-1 0,0 1 0,0 0 0,0-1 0,0 1 0,0 0 0,0-1-1,0 1 1,-1 0 0,1-1 0,0 1 0,0-1 0,-13-15 77,12 15-55,0-1 0,0 1 1,0-1-1,0 1 1,-1-1-1,1 1 1,-3-3-1,3 3-29,0 1-1,0-1 1,0 0-1,0 0 1,0 0-1,1 0 1,-1 0-1,0 0 1,0 0 0,1 0-1,-1 0 1,1-1-1,-1 1 1,1 0-1,-1 0 1,1-1-1,0 1 1,-1-2 0,-4 2 102,4 1-64,7 0 136,-4 0-167,0 0 0,-1 0-1,1 0 1,0 0 0,0 0-1,0 0 1,-1-1 0,1 1-1,0-1 1,0 1 0,-1-1-1,1 0 1,0 1 0,-1-1-1,3-1 1,-4-1 2,1 1 0,-1 0-1,0 0 1,0-1 0,1 1-1,-2 0 1,1-1 0,0-2-1,-1 1-87,5-22-24,5 10 192,-4 12-104,-3 4 68,-4 10 117,0-5-139,-2 3-74,3-7 27,1-1 0,0 1-1,-1 0 1,1-1 0,0 1-1,-1 0 1,1 0 0,0-1-1,0 1 1,0 0 0,-1 0-1,1-1 1,0 1 0,0 2-1,-3 25 63,2-25-35,0 0-1,0 1 1,0-1-1,1 0 1,0 0 0,0 1-1,0-1 1,0 0-1,0 1 1,1-1 0,-1 0-1,1 1 1,0-1-1,0 0 1,0 0 0,2 3-1,2 3-41,0 0 1,1-1-1,0 0 0,1 0 0,8 7 0,-12-12 27,0 0 0,0-1 0,1 1-1,-1-1 1,1 0 0,-1 0 0,1 0-1,0 0 1,0-1 0,0 0 0,0 1 0,0-1-1,0-1 1,9 2 0,4-2-38,-11 1 31,0-1-1,-1 0 1,1 0-1,-1 0 1,1-1-1,0 0 1,-1 0-1,1 0 0,7-4 1,21-17-114,-33 22 177,-1 0 64,0 0-70,0 0-117,-1 0 0,-8 7-3,8-6 77,-1 0 1,1 0-1,0 0 0,0 0 0,0-1 0,-1 1 0,1 0 1,0 0-1,-1-1 0,1 1 0,-1-1 0,1 1 0,0-1 1,-1 0-1,1 1 0,-1-1 0,1 0 0,-1 0 0,1 0 0,-1 0 1,1 0-1,-1 0 0,1-1 0,-1 1 0,-1-1 0,-20-4 257,21 5-273,0-1 0,0 1 0,-1-1 0,1 1 1,0 0-1,-1 0 0,1 0 0,0 0 0,-1 0 0,1 0 0,0 1 0,-1-1 0,1 1 0,0 0 0,-4 1 0,2 0-246,1 0-1,-1 0 0,0 0 0,1 1 0,-1-1 0,1 1 1,-4 4-1,-1 2-2003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3:16.2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40 289 1472,'-20'15'5276,"19"-15"-5231,1-1 0,-1 1 0,1-1-1,-1 1 1,1-1 0,-1 1 0,1-1 0,0 1 0,-1-1-1,1 0 1,0 1 0,-1-1 0,1 1 0,0-1-1,0 0 1,0 1 0,-1-1 0,1-1 0,-2-4 236,0-1-135,0 0 0,0-1 0,1 0 0,-1 1 0,1-12 0,1-7-66,3-68 688,-3 82-712,0 10-57,0 1 0,0-1 1,0 0-1,1 1 0,-1-1 1,0 0-1,1 1 0,-1-1 0,1 1 1,5-19 2324,-5 18-2284,0 0-1,0-1 0,0 1 0,-1 0 1,1-1-1,-1 1 0,1-1 1,-1 1-1,0-1 0,0-4 454,8-4-1453,17-8 986,-19 50-900,-8 13-1406,-9 58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6:55.8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69 832,'2'-5'609,"-2"5"-576,1 0 0,-1-1 1,0 1-1,1-1 0,-1 1 0,0-1 0,0 1 1,1 0-1,-1-1 0,0 1 0,0-1 0,0 1 1,1-1-1,-1 0 0,0 1 0,0-1 0,0 1 1,0-1-1,0 1 0,0-1 0,0 1 0,0-1 1,-1 1-1,1-1 0,0 1 0,0-1 0,0 1 1,0-1-1,-1 1 0,1-1 0,0 1 0,0-1 1,-1 1-1,1-1 0,0 1 0,-1 0 1,1-1-1,-1 0 0,0 1 10,1-1 1,-1 0-1,1 1 0,-1-1 0,1 0 1,-1 0-1,1 1 0,0-1 1,0 0-1,-1 0 0,1 0 0,0 0 1,0 1-1,0-1 0,0 0 1,0 0-1,0 0 0,0 0 1,0 0-1,1-1 0,-1-2 317,-22 15 2067,33-28-2277,-11 16-172,1 0 0,0-1 0,-1 1 0,1 0 0,0-1 0,0 1 0,0 0 0,0 0 0,3-2 128,-2 1 7,-3 6-98,-4 10 84,4-12-109,0 1 0,0-1-1,0 1 1,0-1 0,1 0-1,0 1 1,-1 3-1,1-3-165,0 0-1,-1 0 1,1 0-1,-1 0 1,0 0-1,0-1 1,0 1-1,0 0 1,-2 3-1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7:00.0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54 896,'0'-1'28,"-1"0"0,1 0 0,-1 0 0,1-1 1,0 1-1,-1 0 0,1 0 0,0 0 0,0 0 0,0 0 0,0 0 0,0-1 1,0 1-1,0 0 0,0 0 0,0 0 0,1 0 0,-1 0 0,0-1 0,1 1 0,-1 0 1,1 0-1,-1 0 0,1 0 0,-1 0 0,2-1 0,0 0 29,-2 1-15,0 0-30,1 0 0,-1 0 1,0 0-1,1 0 0,-1 0 1,0 0-1,0 0 0,0 0 0,0-1 1,0 1-1,0 0 0,0 0 0,0 0 1,0 0-1,-1 0 0,0-1 1,2 4 33,-1 0 1,1 0 0,0 0-1,0 0 1,-1 0 0,1 0-1,1 0 1,0 2 0,0-2-37,-1-1 0,0 1 1,0 0-1,-1-1 0,1 1 1,0 0-1,0 0 0,-1 0 1,1-1-1,-1 1 0,1 3 1,0 18 470,0-18-391,0 0 0,-1-1 0,0 1 0,0-1-1,0 1 1,0-1 0,-1 1 0,-2 7 0,1-3-112,0 0 0,-2 13-1,3-14-31,0 0 1,-1 0-1,-4 11 0,-2-3 183,7-14-79,-1 0 1,1 1-1,0-1 0,0 0 1,0 0-1,1 1 0,-1-1 1,0 1-1,1-1 0,0 1 1,-1-1-1,1 3 1,-10 38 55,10-41-66,0-1 0,0 1 0,0-1 0,-1 1-1,1 0 1,0-1 0,-1 1 0,1-1 0,-1 1 0,0-1 0,1 0 0,-1 1-1,0-1 1,0 0 0,0 1 0,0-1 0,0 0 0,-1 1 0,-1-1-63,2-1 10,1 8 385,-1-7-326,1 0 0,0-1 0,-1 1 0,1 0 1,0-1-1,-1 1 0,1-1 0,-1 1 0,1 0 1,-1-1-1,1 1 0,-1-1 0,1 1 1,-1-1-1,1 0 0,-1 1 0,0-1 0,1 1 1,-1-1-1,0 0 0,1 0 0,-1 1 1,0-1-1,1 0 0,-1 0 0,0 0 0,0 0 1,1 0-1,-3 0 107,3 0-173,-4 1-3,6 2-3,-1-3 29,-5 8 900,-1-12-476,4-23 102,0 20-543,1-1 0,0 1 0,0-1-1,2-11 1,-1 4-87,-1 14 3,0 0-1,0-1 0,0 1 0,0 0 0,1-1 0,-1 1 1,0 0-1,1-1 0,-1 1 0,1 0 0,-1 0 1,1 0-1,-1-1 0,1 1 0,0 0 0,0 0 0,0 0 1,1-1-1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7:02.0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1 237 416,'2'-3'67,"0"0"-1,1 0 1,-1 1-1,1-1 1,0 0 0,0 1-1,0 0 1,0 0 0,0 0-1,5-2 1,-4 2 242,-1 0-1,1-1 1,-1 1 0,1-1 0,3-4 0,-6 6-230,1-1 0,-1 1 1,0-1-1,0 0 0,0 0 1,0 0-1,-1 1 1,1-1-1,0 0 0,-1 0 1,1 0-1,-1 0 1,0 0-1,0 0 0,0-3 1,0-9 256,1 4-50,-1-1-1,-1 1 0,1 0 0,-2-1 1,-4-18-1,-7-15 557,13 30-415,1 11-86,2 9-111,0 10-129,0 1 0,-1-1 0,-1 1 0,-1 26 0,-2-9-2114,-9 42 1,3-50 385,7-24 1411,0 0-1,-1 0 0,0 0 1,1 0-1,-1 0 0,0 0 1,-3 1-1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7:05.1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455 170 832,'-2'-1'27,"0"0"0,0 1 0,-1-1 0,1 1 0,0 0-1,-1 0 1,1-1 0,0 2 0,-1-1 0,1 0 0,0 0 0,0 1 0,-1-1 0,1 1 0,0 0 0,0 0 0,0 0 0,-1 0-1,1 0 1,-3 3 0,-3 0 111,0 0 0,0 0 0,0 0 0,0-1 0,-1-1 0,1 1 0,-1-1 0,-11 1 0,-16 4 428,-62 17 666,90-23-1229,0 0 0,-15 0 0,15-1 241,1 0 1,0 1-1,-12 2 1,14-2-75,-1-1 1,1 1 0,0-1-1,0-1 1,0 1 0,0-1-1,0 1 1,0-1 0,0-1-1,-8-2 1,7 2-46,0 0 0,0 0-1,0 1 1,-9-1 0,15 2-125,0 0-1,0 0 1,0 0-1,-1 0 1,1 0-1,0 0 1,0 0-1,0 0 1,0 0-1,0 0 1,0 0-1,0 0 1,0 0-1,0 0 1,0 0-1,0-1 0,0 1 1,0 0-1,-1 0 1,1 0-1,0 0 1,0 0-1,0 0 1,0 0-1,0 0 1,0 0-1,0 0 1,0-1-1,0 1 1,0 0-1,0 0 1,0 0-1,0 0 1,0 0-1,0 0 1,0 0-1,0 0 1,0 0-1,0 0 1,0-1-1,0 1 1,1 0-1,-1 0 1,0 0-1,0 0 1,0 0-1,0 0 1,0 0-1,0 0 1,0 0-1,0 0 1,0 0-1,0 0 1,0 0-1,0-1 1,0 1-1,0 0 1,1 0-1,-1 0 1,4-4-39,9-5 75,1 2 0,0 0 0,0 0 0,1 1 0,-1 1 0,24-5 0,-12 2-48,167-52 108,-122 34-32,-23 8-64,1 2 0,65-12 0,-69 23-202,-29 4-908,24-5 0,-36 5 649,0 1-1,0-1 0,0 1 1,0 0-1,0 0 0,5 1 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7:06.0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251 299 160,'0'-10'69,"5"-3"-63,-4-3 474,-1 14-325,1 0-1,-1 1 1,0-1 0,0 0-1,0 0 1,0 0 0,0 1-1,0-1 1,0 0 0,0 0-1,-1 1 1,1-1-1,-1 0 1,0 0 0,1 1-1,-1-1 1,0 1 0,0-1-1,0 0 1,0 1 0,0 0-1,-3-3 1,-1 0 57,0 0 1,0 0-1,0 1 1,0 0-1,-1 0 1,0 0-1,1 1 0,-1 0 1,-9-2-1,5 1-61,1 0-1,1 0 0,-13-7 0,3 0 27,0 0 1,-1 2-1,-38-12 0,53 19-50,-13-6-487,17 7 354,0 0 1,0 0-6,-1 0 6,1 0-6,0 0 5,0 0 1,0 0 0,0 0-1,0 0 1,0 0-1,0 0 1,0 0 0,0 0-1,0 0 1,0 0-1,0-1 1,0 1 0,0 0-1,0 0 1,0 0-1,0 0 1,0 0 0,0 0-1,0 0 1,0 0-1,0 0 1,0 0 0,0 0-1,0 0 1,0 0-1,0 0 1,0-1 0,0 1-1,0 0 1,0 0-1,0 0 1,1 0 0,-1 0-6,0 0 5,0 0 1,0 0 0,0 0-1,0 0 1,0 0-1,0 0 1,0 0 0,0 0-1,0 0 1,0 0-1,0 0 1,0 0 0,0 0-1,0 0 1,1 0-1,9-3 95,78-8 96,-36 4-131,78-19 0,-91 14-1161,66-30 1,-78 34-1310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7:08.4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50 205 576,'4'-40'2987,"-4"38"-2928,0-1-1,1 1 1,-1 0 0,1 0 0,0 0 0,0 0 0,0 0 0,0 0 0,0 0 0,0 0 0,1 0 0,-1 1 0,0-1 0,1 0 0,0 1 0,-1-1 0,1 1 0,0 0 0,0-1 0,-1 1 0,1 0-1,0 0 1,3-1 0,7-3-19,1 0-1,21-5 1,-27 7 21,186-48 931,-81 20-651,-49 14-303,-55 16 85,-11 5 52,-11 4-287,3-3 131,-2 0 0,1-2-1,0 1 1,-1-2 0,-18 3-1,-67-2 650,27-2-232,2 0 241,44-1-651,-1 1 0,1 0-1,-1 2 1,-31 8 0,57-11-27,-23 9-1698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7:10.3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39 1248,'4'-4'353,"1"0"0,0 1 0,-1 0 1,1 0-1,0 0 0,6-2 0,-5 2 375,2-4-418,-8 7-292,0 0-1,0-1 0,0 1 0,0 0 0,0 0 0,0 0 0,0 0 0,0-1 0,1 1 103,-1-1-103,0 1 0,1 0 0,-1 0 0,0 0 0,0 0 1,0 0-1,0 0 0,1 0 0,-1 0 0,0 0 0,0 0 0,0 0 0,0 0 0,1-1 0,-1 1 0,0 0 1,0 0-1,0 1 0,1-1 0,-1 0 0,0 0 0,0 0 0,0 0 0,0 0 0,1 0 0,-1 0 1,0 0-1,0 0 0,0 0 0,1 1 85,-1-1-85,0 0 1,0 0-1,0 1 0,1-1 0,-1 0 0,0 0 0,0 0 0,0 0 0,0 1 0,0-1 0,0 0 1,0 0-1,0 0 0,0 1 0,1 0 89,-1-1-88,0 0-1,1 1 0,-1-1 0,1 0 0,-1 1 0,0-1 0,0 1 0,1-1 0,-1 1 0,0-1 0,0 1 0,1-1 0,-1 0 0,0 1 0,0-1 0,0 1 0,0-1 0,0 1 0,0-1 0,0 1 0,0 0 0,0-1 0,0 1 0,1 8 1148,4-4-1608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7:11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8 1248,'0'0'24,"0"-1"0,1 1 0,-1-1 0,0 1 0,0 0 1,1-1-1,-1 1 0,0-1 0,1 1 0,-1-1 0,1 1 0,-1 0 0,0-1 0,1 1 0,-1 0 1,1 0-1,6-2 883,-5 4-807,0 0-1,0 0 1,-1 0 0,1 0-1,-1 1 1,17 19 2490,-10-13-2850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7:12.0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130 1 1984,'-15'11'1413,"-22"22"-1,24-21-1296,0-1 0,-17 12 0,8-11-1933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7:13.4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1 576,'5'5'192,"-5"1"-128,3 8 64,7-3-96,-6-2 416,1-1-256,5 4 192,-10-1-224,0 6 288,0-2-256,0 10-32,-5 6-96,0 9-128,5 3 32,-5 5-608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3:16.9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 1984,'-18'5'736,"10"-5"-576,-2 3-32,7-3-160,-2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7:26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0 208 992,'5'-2'1256,"4"-7"81,-5 5-1370,-3-3 839,0 1-647,2 3-44,0 0-1,0 0 1,0 0-1,0 0 0,0-1 1,0 1-1,3-7 1,-4 5 28,2 1 1,-1-1-1,0 1 0,1 0 1,5-5-1,-5 5 19,0-1 0,0 1 0,-1 0 0,5-9 0,5-5-71,-6 8 23,-4 6-115,0 1-1,0-1 1,0 1 0,5-5-1,-2 3 0,-1 0 0,0 0 0,0-1 0,5-6-1,-11 11-28,2-1-29,9 2 29,70 3 1129,-79-3-1072,0 0-1,-1 0 1,1 1-1,0-1 0,-1 0 1,1 0-1,0 1 1,-1-1-1,1 0 1,0 1-1,-1-1 0,1 1 1,-1-1-1,1 1 1,-1-1-1,2 1 0,4 6-19,-6-6-6,1-1 0,0 1 0,0 0 0,0-1 0,0 1 0,-1 0 0,1 0 0,0 0 0,0 0 0,-1-1 0,1 1 0,-1 0 0,1 0 0,-1 0 0,1 1 0,-1-1 0,0 1 0,4 13 0,0-5-2,-3-8 3,-1 0 1,1 0-1,0 0 0,-1 0 1,1 0-1,-1 0 1,0 0-1,1 3 0,-1-3 20,0 1 0,0-1 0,1 0 0,-1 0 0,1 0-1,-1 0 1,2 3 0,2 12 111,1 31 71,-5 55 207,-5-73-191,5-28-172,-1 0 1,1 0-1,-1 0 1,1-1-1,-1 1 1,0 0-1,0 0 0,0 0 1,0-1-1,-1 3 1,-8 16 97,9-17-134,-1 1 1,0-1-1,0 1 0,0-1 1,0 0-1,-1 0 1,1 0-1,-1 0 1,0 0-1,0-1 0,0 1 1,0-1-1,-5 3 1,6-4-6,0 1 0,0-1 0,0 0 0,0 1 0,1-1 0,-1 1 0,1 0 0,-1 0 0,1-1 0,-3 5 0,3-3 9,-1-1 0,0 1 0,0-1 1,0 1-1,0-1 0,0 0 0,0 0 0,-3 2 0,-3 2-7,6-5-17,1 1 0,-1-1-1,1 0 1,-1 0 0,0 0-1,0 0 1,0 0 0,0 0-1,-2 0 1,0 1 56,-1 0 0,1 0 0,-1 1 0,1-1 0,-5 5 0,-4 2-4,12-8-60,1-1 6,-11 0-46,10 0 222,1 5-40,1 1 71,10-6-133,49-16 663,-38 13-330,-19 3-380,1 0 0,-1 0 0,0-1-1,1 1 1,-1-1 0,5-1-1,24-5 146,-26 6-101,0 0 0,0-1-1,11-3 1,-9 2-28,0 1 0,1 0 0,-1 0 0,1 1 0,-1 0 0,12 0 0,-18 1 43,-1 0 10,4 0-21,-3 0-48,-1-1-96,0 2 79,-1-1 0,1 0 1,0 0-1,-1 0 1,1 0-1,-1 0 0,1 0 1,-1 0-1,1 0 0,-1 0 1,1-1-1,-1 1 0,1 0 1,-1 0-1,1 0 0,-1-1 1,1 1-1,-1 0 0,1-1 1,-1 1-1,1 0 1,-1-1-1,1 0 0,0 1 225,-1 0-149,-1 1-70,1 0-1,-1-1 1,0 1 0,0 0-1,1-1 1,-1 1 0,0-1-1,0 0 1,0 1 0,1-1-1,-1 1 1,0-1 0,0 0-1,0 0 1,0 0 0,-1 1 0,-3 0 48,-47 17-90,16-6 250,30-11-213,1 1-1,-1-1 0,-9 5 0,-17 4 159,-3-5-147,23-1 115,6-2-412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3:21.8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0 160 1056,'9'-8'1099,"-9"-11"1205,-5-78 421,5 95-2657,0-1 0,1 0 1,-1 1-1,1-1 0,0 1 0,0 0 1,0-1-1,2-3 0,1-3 118,-3 9-175,-1 0 0,1 0-1,0 0 1,-1 0 0,1-1 0,0 1 0,-1 0 0,1 0 0,0 0 0,-1 1 0,1-1 0,0 0 0,-1 0-1,1 0 1,-1 0 0,1 1 0,0-1 0,-1 0 0,1 1 0,-1-1 0,2 1 0,0 0-14,-1 1 0,1-1 1,0 1-1,-1 0 1,0-1-1,1 1 0,-1 0 1,0 0-1,0 0 0,0 0 1,0 0-1,1 3 0,6 28 6,21 113 112,7 50 42,-33-180 16,-1 27 246,-7-48 82,2 0-462,1-1 0,-1 0 0,1 0 0,0 0 0,0 0 0,1 0 0,0 0 1,-1-13-1,-1-4 14,-15-113 28,14 105 46,4 26-116,0 0-1,0 0 0,0 0 0,2-7 1,0-11-79,-2 17 49,1 1 0,0-1-1,0 1 1,0-1 0,1 1-1,0-1 1,2-5 0,-4 8 63,2-4-15,-2 6-28,1 1 1,-1 0 0,1 0 0,-1-1 0,1 1 0,0 0 0,-1 0 0,1 0-1,-1 0 1,1 0 0,-1-1 0,1 1 0,0 0 0,-1 0 0,1 1-1,-1-1 1,1 0 0,0 0 0,-1 0 0,1 0 0,2 1 9,0 1 1,0-1-1,-1 0 1,1 1-1,-1-1 1,1 1-1,-1 0 1,0 0-1,1 0 1,-1 0-1,0 0 1,0 0 0,-1 1-1,4 3 1,0 2 161,1 0 217,-5-7-399,0 1 0,0 0-1,-1-1 1,1 1 0,0 0 0,-1-1 0,1 1 0,-1 0 0,1 2 0,0 8-71,0-1 0,-1 0-1,0 1 1,-1-1 0,-2 13 0,-16 54-2343,11-49 1530,-9 39-2803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7:14.9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1 1728,'-5'5'3189,"4"-5"-3182,0 1 0,0 0 0,0 0 0,0-1 1,0 1-1,0 0 0,0 0 0,0 0 0,1 0 0,-1 0 0,0 0 0,0 0 0,1 0 0,-1 0 0,1 0 0,-1 1 1,1-1-1,0 0 0,-1 0 0,1 2 0,-3 3-1,-25 55-1123,-38 116-1,57-147-375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7:17.1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847 3 576,'-2'-1'128,"1"1"1,0-1-1,0 1 0,-1 0 0,1 0 1,0-1-1,-1 1 0,1 0 0,0 0 1,-1 0-1,1 0 0,0 1 0,-1-1 1,1 0-1,0 1 0,-3 0 1,1 0-104,0 0 1,0 0-1,0 0 1,0 0-1,1 1 1,-1-1-1,0 1 1,-3 3 0,6-5 23,-1 1 1,1-1 0,0 1 0,-1-1 0,1 0 0,-1 1-1,1-1 1,-1 0 0,1 0 0,-1 1 0,1-1 0,-1 0-1,0 0 1,1 0 0,-1 0 0,1 1 0,-1-1 0,1 0-1,-1 0 1,0 0 0,1 0 0,-1 0 0,1-1 0,-1 1 0,1 0-1,-1 0 1,0 0 0,1 0 0,-1-1 0,1 1 0,-2-1-1,-7-1 10,-5-2 10,12 5-105,-1-1 1,1 1-1,-1 0 0,1 0 0,-1 0 1,1 0-1,0 0 0,-1 1 0,-3 2 1,-5 3 184,7-5-169,1 0-1,0 1 1,0-1-1,0 1 0,0-1 1,-3 4-1,4-3 34,-1-1 0,1 1-1,-1-1 1,0 0 0,1 0-1,-1 0 1,-4 2 0,-25 16-19,16-13 67,14-5-9,-1-1 1,1 0-1,-1 0 1,0 0-1,0 0 1,0 0-1,0 0 1,-4 0 0,-51 2 490,42-2-391,0 1-1,1 1 1,0 0-1,-18 6 0,-3 1 36,-109 17-175,29-6-253,74-14-986,22-4-602,-25 7 0,17-1 949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3:30.5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96 138 416,'0'0'21,"-1"0"0,0 0 0,1 0 0,-1 0 0,0 0-1,1 0 1,-1 0 0,1 0 0,-1 0 0,0 0 0,1 0 0,-1 1 0,1-1 0,-1 0 0,1 0 0,-1 0 0,0 1-1,1-1 1,-1 0 0,0 1 0,-15 4 196,15-3-233,-2 3-27,2 0 443,5-4-359,1 0 0,-1-1-1,1 0 1,-1 1 0,0-1-1,1-1 1,6 0 0,8 0-15,11 1 212,0-1 1,55-9-1,-71 7-259,-1 2-1,1 0 1,18 1 0,-14 0 15,22-3 1,-21 2 134,35 0 0,-40 2-88,0 0 1,0-2-1,0 0 0,23-4 0,-7-3 32,-6 3 104,-1-2-1,33-13 1,-46 15-177,1 2 0,-1-1 1,1 2-1,-1-1 0,21-1 1,55 2-26,-67 2-64,51 0 283,106-3-20,-67-2-238,-108 5 202,-1 0-218,0 1 102,0-1-1,-1 1 0,1 0 1,0-1-1,0 1 0,-1 0 1,1-1-1,-1 1 0,1-1 1,-1 1-1,1-1 0,0 1 1,-1-1-1,0 0 1,1 1-1,-1-1 0,1 1 1,-1-1-1,1 0 0,-1 1 1,0-1-1,1 0 0,-1 0 1,0 0-1,1 0 0,-1 1 1,0-1-1,1 0 1,-1 0-1,0 0 0,0 0 1,-30-1-164,22 1 256,-131 5 9,82-13-86,41 9-37,-1 0 0,1 2 0,0 0 0,0 1 0,0 0 0,0 2 0,-16 7 0,27-11 20,0 0 0,0 0 0,0-1 0,0 0 0,0 0 0,-13 0 0,-8 1-74,11 2-30,-5 0 136,17-4-52,0 1 1,1-1 0,-1 1-1,0 0 1,0 1 0,0-1 0,-4 2-1,5-1-11,-1 0 0,0-1-1,1 0 1,-1 1-1,0-2 1,0 1 0,-5 0-1,-35 2 455,-4 6-192,36-6-177,-1 1 1,-19 7 0,11-8-297,7-2 225,7 0 78,-1-1 0,1 0 0,-1 0 0,1 0 0,-13-3 0,-20-1 318,-16-1-95,43 0-183,4 1 25,-1 3-81,5 0 23,-1 0 1,1 0-1,0-1 0,-8-2 0,10 3-55,0 0 0,0 0-1,0 0 1,1 1 0,-1 0-1,0-1 1,-3 1 0,-16-3 73,21 3-103,0 0-1,0 0 1,0 0-1,0 0 1,0-1-1,0 2 1,0-1-1,0 0 0,0 0 1,1 0-1,-1 0 1,0 1-1,-2 0 1,2-1-5,0 0 0,0 1 0,0-1 0,0 0 1,0 1-1,-1-1 0,1 0 0,0 0 0,0 0 1,0 0-1,0 0 0,-2-1 0,-2 0 3,-1 0 0,1 0 0,0 0 0,0 1 0,0-1-1,0 1 1,-1 1 0,1-1 0,0 1 0,0-1 0,-9 4 0,9-3-52,0 0 1,0 0-1,-1-1 0,-9 0 1,12 0 63,3 0-12,0 0-1,-1 0 0,1 0 0,0 0 0,0 0 1,0 0-1,0 0 0,0 0 0,0 0 0,-1 0 0,1 0 1,0 0-1,0 0 0,0 0 0,0 0 0,0 0 0,0 0 1,-1 0-1,1 0 0,0 0 0,0 0 0,0 1 1,0-1-1,0 0 0,0 0 0,0 0 0,0 0 0,-1 0 1,1 0-1,0 0 0,0 0 0,0 0 0,0 1 0,0-1 1,0 0-1,0 0 0,0 0 0,0 0 0,0 0 0,0 0 1,0 0-1,0 1 0,0-1 0,0 0 0,0 0 1,0 0-1,0 0 0,0 0 0,0 0 0,0 1 0,0-1 1,0 0-1,0 0 0,0 0 0,0 0 0,0 1 0,0-1 96,9 4 6,-3-3-132,1 1-1,0-1 1,0 0 0,0 0 0,0-1 0,0 1-1,0-2 1,10 0 0,16-1 142,59-1-160,-63 1 166,39-6 1,-17 1-372,37 1 290,-18 1 438,-55 4-406,-1 0 0,1-1-1,-1 0 1,15-5 0,58-22 91,-49 15-142,24-6 29,1 3-1,75-10 0,-124 24-35,1 2-1,0-1 1,-1 2 0,1 0-1,0 1 1,23 4 0,-21-2-71,-14-3 59,-1 0-1,1 1 1,0-1 0,-1 1 0,1 0-1,0 0 1,-1 0 0,1 0 0,-1 0-1,1 0 1,-1 1 0,0-1 0,0 1-1,0 0 1,3 2 0,11 5 198,-38-5-133,15-1-10,-1 0-69,0 0 1,0-1-1,-13 3 0,-23 5 80,13-2-93,1-1-1,8-2-31,-30 4 0,33-7 131,-34 10 0,33-7-84,-29 3 1,2 1-7,36-6-10,-1 0 1,1-1-1,-17 0 1,17-1 64,0 0 1,-20 4 0,21-2-19,-1-1 1,-21 1-1,-21 5-205,48-7 190,0-1-1,0 1 1,0 1-1,0-1 1,-7 4-1,-4 0 101,10-3-93,0-1 0,0-1 0,0 1 0,0-1 0,0 0 0,-11-1 0,-9-1-48,13 2 37,0 0 32,-1 0 0,0-1 0,-15-2-1,12-1-73,-25 0 0,4 1 124,7 0 65,-41 2-1,49 1-63,15 0-62,0 1-1,1 0 0,-9 2 0,8-1-7,0 0-1,1-1 1,-10 0-1,15-1-11,-20 2 66,21-2-68,-1 1-1,1-1 0,0 1 1,0-1-1,0 1 0,0 0 1,0-1-1,1 1 1,-1 0-1,0 0 0,0 0 1,0 0-1,1 0 0,-1 0 1,0 0-1,0 1 0,-4 3-51,4-4 56,0 0 0,0 0 0,0 0 0,0 1 0,0-1 0,0 0 0,0 0 0,1 1 0,-1-1 0,0 0 0,1 1 0,-1-1 0,0 2 0,0 0 24,1 2-20,2 19-1243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3:32.6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478 33 576,'-18'0'491,"5"-6"938,11 6-1362,1-1 0,0 1 0,0-1 0,-1 1-1,1-1 1,0 0 0,0 1 0,0-1 0,0 0 0,0 0 0,0 0 0,0 0 0,0 0 0,0 0 0,0 0-1,0 0 1,0 0 0,1 0 0,-1-1 0,1 1 0,-2-2 0,2 2-63,-1 1 0,1-1 0,0 1 0,-1 0 0,1-1 0,-1 1 0,0 0 0,1-1 0,-1 1 0,1 0 0,-1 0 0,1-1 0,-1 1 0,0 0 0,1 0 0,-1 0 0,1 0 0,-1 0 0,0 0 0,1 0 0,-1 0 0,1 0 0,-1 0 0,0 0 0,1 0 0,-1 1 0,-20 2 96,17-2-124,0 0 13,-1 0 1,0 0 0,1 1 0,-1 0-1,1 0 1,-9 5 0,8-4-16,-1 2 81,0-1 0,0 0 0,-1-1 0,1 0 0,-1 0 0,0 0 0,0 0 0,0-1 0,0-1 0,0 1 0,-14 0 1,7-1-8,-25 5 0,30-4-86,4-1 152,0-1 0,1 1 0,-1-1-1,0 0 1,0-1 0,0 1 0,1-1-1,-10-2 1,8 1-46,-1 0 0,1 0 0,-11-5 0,-7-2 466,19 7-437,0 0 0,0 1 0,0-2 0,-8-3 0,9 2 22,2 3-94,0-1 1,0 1 0,0 0 0,0 0-1,0 0 1,0 0 0,0 0-1,-1 0 1,1 0 0,0 1 0,0-1-1,-3 0 1,2-7-357,52 7 429,-27 0-143,0 1 0,0 0 1,0 2-1,0 0 0,36 9 1,-36-4-405,-1 0 0,-1 1 1,1 1-1,-2 1 0,1 1 0,28 20 1,-18-2-1627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4:32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681 0 1248,'-8'1'1765,"23"5"-1237,-14-5-480,0 0 1,0-1 0,0 1 0,0-1 0,0 1 0,1-1 0,-1 0 0,0 0 0,0 1 0,0-1 0,0 0 0,1 0 0,-1 0 0,15 1 1874,-17 9-1874,0 1 1,0-1-1,-1 0 0,0 1 0,-1-1 0,-4 10 1,-29 60 4,17-41-42,-151 296 638,129-263-201,15-25-199,-37 52 1,40-62-209,19-30 83,0 1 0,-1-1 0,0 1 0,-7 6-1,12-14-120,0 0-1,0 0 0,0 1 0,0-1 0,0 0 0,-1 0 0,1 0 0,0 0 0,0 0 0,0 0 1,0 0-1,0 0 0,0 0 0,0 0 0,0 0 0,0 0 0,0 0 0,0 0 0,0 0 0,0 0 1,0 0-1,-1 0 0,1 0 0,0 0 0,0 0 0,0 0 0,0 0 0,0 0 0,0 0 0,0 0 1,0 0-1,0 0 0,0 0 0,0 0 0,0 0 0,0 0 0,-1 0 0,1 0 0,0 0 0,0 0 1,0 0-1,0 0 0,0 0 0,0 0 0,0 0 0,0 0 0,0-1 0,0 1 0,0 0 0,0 0 1,0 0-1,0 0 0,0 0 0,0 0 0,-1-7 142,1-9 174,18-72-72,-5 36-371,-3 2 12,9-42 50,43-130 1,-55 205 57,0 1 0,2-1-1,-1 2 1,19-25 0,-22 33-36,1 1 0,0 0 1,1 0-1,8-6 1,-12 10 33,0 0 0,0 0 0,0 0 1,1 0-1,-1 1 0,1-1 1,-1 1-1,1 0 0,0 0 0,-1 0 1,6 0-1,-17 20 150,-105 202 219,45-94 298,56-108-527,-1 0-1,-1-1 0,-1 0 0,-20 18 1,35-35-128,-1 0 0,1-1 1,-1 1-1,1-1 1,-1 1-1,0-1 0,1 1 1,-1-1-1,1 0 0,-1 1 1,0-1-1,1 0 0,-1 1 1,0-1-1,0 0 1,1 0-1,-1 0 0,0 0 1,1 0-1,-1 1 0,-1-2 1,1 1-6,1 0-1,0-1 1,-1 1 0,1 0 0,-1-1-1,1 1 1,0-1 0,-1 1 0,1 0 0,0-1-1,0 1 1,-1-1 0,1 1 0,0-1-1,0 1 1,0-1 0,-1 1 0,1-1-1,0 0 1,0 1 0,0-2 0,0-4-14,0 0 1,1-1-1,1-10 0,14-71 21,37-112 0,-51 192 40,1 1 41,0 0-1,-1-1 1,0 1 0,0-1-1,-1 1 1,0-1 0,0-15 0,-1 23-91,0 0 0,0-1 1,0 1-1,0 0 1,0 0-1,0-1 0,0 1 1,0 0-1,0 0 1,0-1-1,0 1 0,0 0 1,0 0-1,0-1 1,0 1-1,-1 0 0,1 0 1,0 0-1,0-1 1,0 1-1,0 0 0,-1 0 1,1 0-1,0 0 0,0-1 1,0 1-1,-1 0 1,1 0-1,0 0 0,0 0 1,-1 0-1,-6 4-80,-8 13-95,14-15 162,-20 32 100,2 2-1,1 0 0,-20 58 0,14-33 177,21-54-224,-7 18 103,0-1-1,-2 0 1,-1-1 0,-18 26 0,30-48-115,-16 18 308,17-19-327,0 0 1,-1 0-1,1 1 1,0-1-1,-1 0 0,1 0 1,-1 1-1,1-1 1,0 0-1,-1 0 0,1 0 1,-1 1-1,1-1 1,0 0-1,-1 0 0,1 0 1,-1 0-1,1 0 1,-1 0-1,1 0 0,0 0 1,-1 0-1,1 0 1,-1 0-1,1 0 0,-1-1 1,1 1-1,0 0 1,-1 0-1,1 0 0,-1-1 1,1 1-1,0 0 1,-1 0-1,1-1 0,0 1 1,-1 0-1,1 0 1,0-1-1,0 1 0,-1-1 1,1 1-1,0 0 1,0-1-1,-1 1 0,1 0 1,0-1-1,0 0 1,-2-5-22,1 0-1,0-1 1,1 1 0,-1-1 0,1 1 0,0-1 0,1 1 0,-1 0 0,4-12 0,0-10-37,8-134 372,-11 157-283,1-25 109,-2 28-152,0 1 0,0-1-1,0 1 1,0 0 0,-1-1 0,1 1 0,0-1 0,-1 1-1,1-1 1,-1 1 0,1 0 0,-1-1 0,1 1 0,-3-3 0,3 4 1,0 0 1,0 0-1,0 0 1,0 0 0,0 0-1,0 0 1,-1 0 0,1 0-1,0 0 1,0 0-1,0 0 1,0 0 0,0 0-1,0 0 1,-1 0 0,1 0-1,0-1 1,0 1 0,0 0-1,0 0 1,0 1-1,0-1 1,-1 0 0,1 0-1,0 0 1,0 0 0,0 0-1,0 0 1,0 0-1,0 0 1,0 0 0,-1 0-1,1 0 1,0 0 0,0 0-1,0 0 1,0 0-1,0 1 1,0-1 0,0 0-1,0 0 1,0 0 0,-1 0-1,1 0 1,-3 8-71,2-4 32,-38 92-80,-5 12 81,40-98 84,5-25 559,-2 13-571,1 1 0,0-1 0,0 0 0,0 1 0,0-1 0,0 0 0,1 1 0,-1-1-1,0 0 1,1 1 0,0-3 0,2 8-155,-1 0 0,0 1 0,0-1 0,0 0 0,1 6 0,2 2-37,-2-6 140,0 1 0,0-1 1,1 0-1,0 0 0,1 0 0,-1 0 0,1-1 0,0 1 0,0-1 0,7 5 0,-1-3 73,-1 0-1,1-1 0,0 0 1,23 8-1,-31-13-25,0 0 0,0-1 1,0 1-1,0-1 0,0 0 1,1 0-1,-1 0 0,0 0 0,0 0 1,0-1-1,0 1 0,0-1 1,0 0-1,0 0 0,0 0 0,4-2 1,-3 1 21,0-1 0,0 1 0,0-1 1,-1 1-1,1-1 0,-1 0 0,0-1 1,0 1-1,0 0 0,5-8 0,-1-3 11,0-1 0,-1 1 0,0-1 1,-1-1-1,4-25 0,6-80 116,-14 67-478,-5 59-138,-2 15 335,-33 197-747,38-209 505,0 0 0,1 0-1,-1 0 1,2 0 0,-1 0-1,1 0 1,2 9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4:32.6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223 172 1728,'-13'-5'1125,"8"-7"-133,3 11-847,0 0 0,0-1 1,0 1-1,0 0 0,0 0 0,0 0 0,0 0 0,-1 1 0,1-1 1,0 0-1,-1 1 0,1 0 0,0-1 0,-1 1 0,1 0 0,-5 1 0,1-1 220,-7-4 1040,12 4-1366,1-1 1,0 1-1,0 0 1,0-1-1,0 1 1,0 0 0,0-1-1,0 1 1,0-1-1,0 1-15,-6-7 569,5 7-536,1 0 0,-1-1 0,1 1 0,-1-1 0,1 1 0,-1-1 0,1 1 0,-1-1 0,1 1 0,0-1 0,-1 1 0,1-1 1,0 0-1,-1 1 0,1-1 0,0-1 0,-7-22 681,-12-32 1,18 53-691,-1 0-1,1 0 1,-1 1 0,0-1-1,0 0 1,0 1 0,0 0-1,0-1 1,0 1 0,-1 0-1,1 0 1,-4-2 0,4 3-22,1 1 0,0-1 0,0 1 0,-1-1 0,1 1 0,0-1 1,0 1-1,-1 0 0,1 0 0,0-1 0,-1 1 0,1 0 0,0 0 1,-1 0-1,1 1 0,0-1 0,-1 0 0,1 0 0,0 1 0,-1-1 0,1 1 1,0-1-1,0 1 0,0-1 0,-1 1 0,1 0 0,0 0 0,0 0 1,0-1-1,0 1 0,-1 2 0,-2 2-42,0 0-1,0 0 1,1 0-1,-1 1 1,-4 11 0,7-14-191,0-1 0,0 1 0,0-1 0,1 1 0,-1 0 0,0 0 0,1-1 0,0 1 0,0 0 0,0 0 1,0-1-1,0 1 0,1 0 0,-1-1 0,1 1 0,1 5 0,10 11-1526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4:32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14 832,'-8'-3'4842,"7"11"-2164,42-5 250,23-9-2945,2 1 290,57-3 153,-105 7-292,-12 0-113,0 1-1,0 0 1,0 0-1,0 1 1,-1-1-1,11 3 1,-15-2-64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4:32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1728,'4'0'2408,"21"0"4477,52-4-6344,41-4 675,-45 5-1144,11-1-1365,-62 4-3086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3:17.2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1 1728,'-17'8'971,"15"-7"-798,0 0 0,-1 1 0,1-1 0,1 0 0,-1 1 1,0-1-1,0 1 0,0-1 0,-1 4 0,-7 4 330,-4 2 487,13-10-868,-1 1 0,0-1 1,0 1-1,1-1 1,-1 0-1,0 1 1,0-1-1,0 0 1,-1 0-1,1 0 1,0-1-1,0 1 1,-4 0-1,5 0-32,-1-1 1,0 1-1,1 0 0,-1-1 0,1 1 0,-1 0 1,1 0-1,-1 0 0,1 0 0,-1 1 0,1-1 1,0 0-1,0 0 0,0 1 0,0-1 1,-2 3-1,-7 8 285,4-8-257,5-3-123,0-1 0,1 0 0,-1 0 0,1 1 0,-1-1 0,1 0 1,-1 1-1,1-1 0,-1 0 0,1 1 0,-1-1 0,1 1 1,0-1-1,-1 1 0,1-1 0,0 1 0,-1-1 0,1 1 0,0-1 1,0 1-1,-1-1 0,1 1 0,0-1 0,0 1 0,0 0 1,0-1-1,0 1 0,0-1 0,0 1 0,0 0 0,0-1 1,0 1-1,0-1 0,0 1 0,0 0 0,0-1 0,1 1 0,-1-1 1,0 1-1,0-1 0,1 1 0,-1-1 0,1 2 0,1 2 79,0-1 0,0 1 0,1-1 0,-1 1-1,1-1 1,0 0 0,0 0 0,0 0 0,0 0 0,1-1-1,-1 1 1,1-1 0,-1 0 0,1 0 0,0 0 0,0 0-1,0-1 1,6 2 0,-3-2-473,1 0-1,-1 0 1,0-1 0,1 0-1,-1-1 1,0 1 0,8-3-1,-1-1-794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4:32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37 480,'-13'0'9884,"7"6"-11171,-4 3 1952,7-6-236,0 0 1,-1 0-1,1 0 0,-1 0 0,0-1 0,-8 5 0,-10 6 1214,22-12-1552,18-1 117,78-3 96,9-1-464,-69 1 158,3 0 21,52-11 1,-81 12 44,-1 0-26,0 0 1,0 0-1,0-1 0,0-1 0,15-7 0,-20 10 63,-8 2 230,-12 0-306,0 1 0,-21 5 0,15-3 12,-250 32 182,237-30 119,26-4-214,-1-1-1,-15 1 1,-10-2-902,48-49-10299,9 1 8122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4:32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51 2144,'-1'-1'155,"0"1"0,0-1 1,0 1-1,0-1 0,0 1 0,0 0 1,-1 0-1,1 0 0,0-1 0,0 1 0,0 0 1,0 0-1,0 1 0,0-1 0,0 0 1,-1 0-1,1 0 0,0 1 0,0-1 0,0 0 1,0 1-1,0-1 0,0 1 0,0 0 1,0-1-1,1 1 0,-1 0 0,-2 1 0,-1 1 506,2-3-440,0 0-1,0 0 1,-1 1-1,1-1 1,0 1-1,0 0 1,0-1-1,-3 2 1,3-1-179,0 0 0,0 0 0,0 0 0,0-1 0,0 1 0,0-1 0,-1 1 0,-2-1 0,2 1 3,0 0 0,0 0 0,0 1 0,0-1 0,0 1 1,0-1-1,-4 5 0,-1-1 202,1 0-264,0 1 0,-10 11 0,10-10 89,-50 52 510,56-58-561,0 1 0,0-1 0,0 0 0,0 0 0,1 1 1,-1-1-1,0 0 0,1 1 0,-1-1 0,1 0 0,-1 1 0,1-1 1,0 3-1,0-2 1,0 0 0,0 0 1,0 0-1,1 0 0,-1-1 0,1 1 1,0 0-1,-1 0 0,1 0 1,0 0-1,0-1 0,0 1 0,2 3 1,-1-4-16,1 1 0,-1 0 0,0-1 1,0 1-1,1-1 0,-1 0 0,6 2 1,7 5 152,-13-8-145,-1 1-1,1 0 1,0-1-1,0 1 1,-1-1-1,1 0 1,0 0-1,2 0 1,12 4 206,-11-3-218,-1 1-1,0-1 1,1 1 0,-1-2-1,1 1 1,0 0-1,-1-1 1,1 0 0,0 0-1,4 0 1,12-1 347,-19 1-343,1 0 1,-1 0-1,0 0 1,1-1-1,-1 1 0,0-1 1,1 0-1,-1 1 1,0-1-1,0 0 1,0-1-1,0 1 0,0 0 1,0 0-1,3-4 1,0 0 73,0 0 0,0-1 0,6-11 0,4-4-247,-3 10 165,-10 10-2,0 0 0,-1 0-1,1-1 1,0 1 0,-1-1 0,1 0 0,0-1 0,2-2 42,-4 5-21,1-1 0,-1 1-1,0 0 1,1-1 0,-1 1 0,0-1-1,0 1 1,1-1 0,-1 1 0,0-1-1,0 1 1,0-1 0,1 1 0,-1-1-1,0 1 1,0-1 0,0 0 0,0 1 0,0-1-1,1-5 70,-1 0 104,-3-10-139,2 14-39,1 0-1,0 0 0,0 0 1,-1 0-1,1 0 0,-1 0 1,1 0-1,-1 1 0,-1-5 1,0 4 60,1-1 0,-1 0 1,1 0-1,0 0 1,-1-6-1,1 7-41,1-1 1,-1 0-1,0 1 0,0-1 0,0 1 0,0-1 1,-1 1-1,1 0 0,-4-5 0,-1 0 75,-1-1-86,0 1-1,-12-10 1,15 15-96,1-1 0,0 1 0,-1 0 0,1 1 0,-1-1 0,0 1 0,1-1 0,-1 1 0,-8-1 0,5 2-299,-1 0 0,1 0 0,0 0 0,-1 1 1,-12 3-1,11-2-740,-1 0 1,-14 0-1,11-2-1227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4:32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31 160,'-1'0'12,"1"0"0,-1 0 0,1-1 0,-1 1 0,0 0 0,1 0 0,-1 0 0,1 0 0,-1 0 0,0 0 0,1 0-1,-1 0 1,1 0 0,-1 0 0,0 1 0,1-1 0,-1 0 0,1 0 0,-1 1 0,1-1 0,-2 1 0,-10 6 744,4-1-39,-1 0 0,0-1 1,0 0-1,0 0 0,-12 4 1,18-8-641,-1 1 1,1 0 0,0 0-1,1 0 1,-1 1 0,0-1 0,-4 6-1,5-6-31,1 0-1,-1 0 0,1 0 1,-1 0-1,1 0 0,0 0 0,0 0 1,0 1-1,0-1 0,0 0 1,1 1-1,-2 3 0,-2 3 382,4-8-409,-1 0 0,0 0 0,1 0 0,-1 0 0,1 0 0,-1 0 0,1 0 0,0 1 0,-1-1 0,1 0 0,0 0 0,0 1 0,0 43 505,0-44-438,-6 15 374,6-16-445,0 0 1,0 0-1,0 0 0,0 0 1,-1 0-1,1 0 0,0 0 1,0 0-1,0 0 0,0 0 0,0 0 1,0 0-1,0 0 0,-1 0 1,1 0-1,0 0 0,0 0 1,0 0-1,0 0 0,0 0 1,0 0-1,0 1 0,-1-1 1,1 0-1,0 0 0,0 0 0,0 0 1,0 0-1,0 0 0,0 0 1,0 0-1,0 0 0,0 1 1,0-1-1,0 0 0,0 0 1,0 0-1,0 0 0,0 0 0,-1 0 1,1 0-1,0 1 0,0-1 1,4 6 283,6 5-138,-7-8-109,1-1 0,1 1 1,-1-1-1,0 0 0,0 0 0,1 0 0,-1-1 1,1 1-1,-1-1 0,1 0 0,0 0 0,0-1 1,-1 0-1,10 0 0,38 3 98,0-9-149,-50 6 41,0-1 1,0 1-1,0-1 0,0 1 0,0-1 0,0 0 0,0 0 0,0 0 0,0 0 0,0 0 0,0-1 0,-1 1 1,1 0-1,0-1 0,1-2 0,1 0 96,0 0 0,-1 0 1,0-1-1,5-7 0,-7 9-39,0-1 0,0 1 0,0-1 0,0 1 0,-1-1 0,1 1-1,-1-1 1,0 1 0,0-1 0,-1-5 0,-8-37 341,9 44-440,-2-3-129,0 0-1,0 0 1,0 1-1,0-1 1,-1 1-1,1-1 1,-1 1 0,-1 0-1,1 0 1,0 0-1,-1 0 1,0 1-1,0-1 1,0 1 0,-7-4-1,-2-1-939,-1 1-1,0 1 0,0 0 1,-17-4-1,5 1-2022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4:32.6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32 1312,'-8'-4'3445,"10"8"-3296,1-1 0,-1 1 0,1-1 0,0 0 0,4 3 0,1 1 56,-7-7-133,1 1-1,-1-1 1,0 1 0,0-1 0,0 0-1,1 0 1,-1 0 0,0 0 0,0 0-1,1 0 1,-1 0 0,0 0 0,0 0-1,1-1 1,-1 1 0,0 0 0,0-1-1,0 1 1,0-1 0,1 1 0,1-2-1,2-2 85,1 1 0,-1-1-1,0 0 1,0 0-1,11-31 3078,-15 35-3116,1 0-97,-1 0 1,0 0-1,0 0 1,1 0-1,-1 0 0,0 0 1,0 1-1,1-1 1,-1 1-1,3 0 342,5 0 469,-12-4-617,2 2-267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4:32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127 286 832,'-2'-4'422,"-1"-1"0,0 1 0,1-1-1,-2 1 1,1 0 0,0 0 0,-1 0 0,1 1 0,-9-7 0,9 7-106,0 0 1,0 0 0,0-1-1,1 1 1,-4-6 0,5 6-222,-1 0 0,1 1 0,-1-1 0,0 1 0,1 0 0,-1-1 1,0 1-1,-1 0 0,1 0 0,0 0 0,-1 0 0,1 1 0,-5-3 0,-14-5 445,20 9-545,0 0 1,0-1 0,0 1-1,0-1 1,0 1 0,0-1 0,0 0-1,0 1 1,0-1 0,1 0-1,-1 1 1,0-1 0,0 0-1,-1-2 1,22 0-49,61-19 459,-29 8-403,-1-1 0,53-24 1,-69 22 106,49-13 1,-66 24-185,1 2 0,-1 0 0,1 1-1,33 0 1,74 3-2352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4:32.6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15 1056,'4'-14'2653,"-5"14"-2641,1 0 1,0 0 0,-1 0 0,1 0 0,0 0-1,0 0 1,-1 0 0,1 0 0,0 0 0,-1 0-1,1 0 1,0 0 0,-1 0 0,1 0 0,0 0-1,0 0 1,-1 1 0,1-1 0,0 0 0,-1 0-1,1 0 1,0 0 0,0 1 0,0-1 0,-1 0-1,1 0 1,0 0 0,-1 1 0,-1 1 159,-1 1 1,0 0-1,1-1 0,-1 1 1,1 0-1,0 0 1,0 0-1,0 1 0,-2 4 1,-13 34 797,12-29-891,-36 115 392,3-6-1267,28-98-1348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4:32.6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10 832,'0'0'27,"0"0"-1,0-1 1,0 1-1,0-1 1,0 1 0,0 0-1,0-1 1,0 1-1,0 0 1,0-1 0,0 1-1,0-1 1,1 1-1,-1 0 1,0-1 0,0 1-1,0 0 1,1-1-1,-1 1 1,0 0 0,0 0-1,1-1 1,-1 1-1,0 0 1,0 0 0,1-1-1,-1 1 1,0 0-1,1 0 1,-1 0 0,0 0-1,1-1 1,-1 1-1,1 0 1,-1 0 0,0 0-1,1 0 1,-1 0-1,0 0 1,1 0 0,-1 0-1,0 0 1,1 0-1,-1 0 1,1 0 0,-1 0-1,0 1 1,1-1-1,-1 0 1,0 0 0,1 0-1,1 1 116,-1 0-1,1-1 1,0 1 0,-1 0 0,1 0-1,6 6 842,-8 6-162,-2 6-371,0 1 0,-1-1 0,0-1 0,-13 37 0,8-33-373,2 0-1,-6 47 1,8 121-957,8-113 523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4:32.6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1 736,'-3'5'2816,"3"-3"-2789,2 7 134,0 0 0,-1 0 0,0 0 0,0 1 0,-2 16 0,-9 50 576,4-41-696,-14 110 92,-25 163-1813,33-234 581,6-3-394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6:23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0 736,'-13'9'5968,"10"-6"-5471,-21 21 441,17-16-309,5-6-584,1-2-12,1 1 1,-1-1 0,1 1 0,-1-1-1,1 1 1,-1-1 0,1 1 0,-1-1-1,1 1 1,0-1 0,-1 1 0,1 0 0,0-1-1,0 1 1,-1 0 0,1-1 0,0 1-1,0 0 1,0-1 0,0 1 0,0 0-1,0-1 1,0 1 0,0 0 0,0 0-1,0 1 149,-8 21 586,2 19-507,4-36-233,1 1 1,0 0-1,1 0 0,-1-1 1,1 1-1,0 0 0,1 0 1,0 0-1,2 9 0,-1-3 129,2 22 0,4 124 137,-8-154-283,-1 16 51,2-1 1,0 1-1,7 34 1,8 36 220,-12-63-129,11 45 1,2 8 309,-3-15-523,5 7 253,-8-26-46,-7-31-186,-2-6-8,1-1 0,5 15 0,5 7 173,-12-27-106,0 1 1,1-1-1,-1 1 0,1-1 1,0 0-1,1 0 1,-1 0-1,1 0 0,-1 0 1,1 0-1,0-1 0,1 1 1,-1-1-1,6 4 1,6 3 82,-11-6-71,1-1 1,0 0-1,0 0 1,0 0-1,0-1 1,0 0-1,0 0 0,7 2 1,3 0 153,-13-3-156,0 0 0,0-1 1,0 1-1,0-1 0,0 1 0,0-1 0,0 0 0,0 0 0,0 1 0,0-2 1,0 1-1,2 0 0,7-2 19,0-1 0,-1 1 0,1-2 0,-1 0 0,0 0 0,0 0 0,0-1 0,-1-1 0,1 0 0,-1 0 0,-1-1 0,1 0 0,-1 0 0,-1-1 0,13-15 0,-1-4-30,28-45 77,32-50-74,-40 66-78,-37 52 47,7-8 203,-1-1-1,11-25 1,-15 28-138,1-1-15,0-1 0,-1 0 0,0-1 0,3-23 0,1-36 171,-4-50-149,0-34 224,-4 141-263,-1-16-59,6-36 0,0 4 312,-2 4-236,-3 42 169,0 1-4341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6:24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1 166 1568,'5'5'7335,"-5"-4"-7102,-1 1 92,-3-2 1376,5-12-1125,5-5-360,2 0 0,0 0 0,1 1 0,1 0 0,18-22 0,-26 35-241,1-1 0,0 1 0,0 0-1,0 0 1,0 0 0,1 0 0,-1 1-1,1-1 1,0 1 0,-1 0 0,1 0 0,0 0-1,6-1 1,-7 2 20,-1 1-1,1-1 1,0 1 0,0 0 0,0 0-1,0 0 1,-1 0 0,1 0 0,0 1-1,0-1 1,0 1 0,-1 0-1,1 0 1,0 0 0,-1 0 0,1 0-1,-1 0 1,1 1 0,-1-1 0,1 1-1,2 2 1,4 6 66,1 1 1,-2 0-1,1 0 1,-1 1-1,-1 0 1,0 0-1,8 21 1,19 33 200,-29-59-119,0 1 0,0-1 0,1-1 0,0 1 0,0-1 0,12 9 0,-14-13-78,0 1 0,1-1 0,-1 0 0,1 0 0,0 0 0,0 0 0,0-1 0,0 0 1,0 0-1,0 0 0,0-1 0,0 0 0,0 0 0,0 0 0,0 0 0,0-1 0,0 0 1,9-3-1,-9 3-14,0-1 1,0 1 0,-1-1 0,1-1-1,-1 1 1,0-1 0,1 1 0,-1-1-1,0 0 1,-1-1 0,1 1 0,-1-1-1,1 1 1,-1-1 0,0 0 0,0 0-1,-1-1 1,1 1 0,2-7-1,-4 6-291,0 0 0,0 0-1,0 0 1,0-10-1,-1-9-3947,0 11-565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3:18.3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335 0 2656,'-3'1'31,"0"-1"0,1 1 0,-1 0 0,0 0-1,1 0 1,0 0 0,-1 0 0,1 0 0,-1 1 0,1-1 0,0 1 0,0 0 0,0-1 0,0 1-1,0 0 1,-2 4 0,0-2-62,1-1-1,-1 1 1,0-1-1,-6 4 1,-18 10 736,16-9-91,-1-1-1,1 0 1,-19 7-1,27-13-454,-1 0 0,1 1 0,0-2 0,0 1 0,0 0 0,-1-1-1,1 0 1,0 0 0,0 0 0,-1-1 0,1 1 0,0-1 0,0 0-1,0 0 1,-7-4 0,-33-18 625,42 23-699,0-1 0,0 1 0,0 0 0,0-1 1,0 1-1,0 0 0,0 0 0,-3 1 0,-1-1 56,6 0-157,-4 8-379,2-4 330,2-2 29,-1 0 0,0 0 0,0 0 0,0 0 0,0 0-1,-1 0 1,1 0 0,0-1 0,-1 1 0,1 0 0,-1-1 0,0 1 0,-2 1-1,13-5-721,-4 1 352,-1 0-1,1-1 0,0 1 0,-1-1 1,1 0-1,5-4 0,-3 2 15,-1 0 0,1 0 0,7-8 0,-7 5-193,-1 0 0,-1 0-1,6-9 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6:25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1248,'9'7'4764,"-10"-5"-4357,0 0 0,1-1 0,-1 1 0,1 0 1,-1 0-1,1 0 0,0 3 0,0-4-314,0 0-1,0-1 1,0 1 0,0 0 0,0 0-1,0-1 1,1 1 0,-1 0-1,0 0 1,0-1 0,1 1-1,-1 0 1,1-1 0,-1 1 0,0 0-1,1-1 1,-1 1 0,1-1-1,-1 1 1,1-1 0,0 1 0,-1-1-1,1 1 1,0-1 0,-1 0-1,1 1 1,0-1 0,-1 0-1,1 1 1,0-1 0,0 0 0,-1 0-1,2 0 1,0 0-52,0 1 0,-1-1-1,1 1 1,0-1 0,0 1 0,-1-1-1,1 1 1,0 0 0,-1 0 0,1 0 0,0 0-1,1 2 1,13 6 144,22 1 70,-19-4-172,31 5 0,-7-5 123,2-1 0,-1-3 1,0-1-1,0-3 0,68-10 0,-69 6-271,-40 6 69,0 0-1,1 0 1,-1 0-1,0 0 1,1 0-1,-1 1 1,0-1-1,0 1 1,1 0-1,2 1 1,-5-1-191,16 11-1381,-16-11 1315,0 0 0,-1 0 0,1 0 1,0-1-1,-1 1 0,1 0 0,-1 0 0,0 0 1,1 0-1,-1 0 0,0 0 0,0 0 0,1 1 1,1 5-1644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6:26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3328,'19'-1'4949,"0"-5"-2196,-17 6-2644,0 0 1,0-1-1,0 1 1,0-1-1,0 1 1,0-1-1,0 0 1,0 0-1,-1 0 1,3-2-1,-2 3-84,0 0 0,0-1-1,0 1 1,-1 0 0,1 0-1,0 0 1,0 0 0,0 0-1,2 0 1,-2 1-16,248-5 551,-126 6 348,-4 0-3213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6:30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28 832,'7'-8'5058,"-6"6"-4720,3-4 95,-4 5-289,4-8 1935,-4 9-1937,0 0-1,1-1 1,-1 1 0,0 0 0,1 0 0,-1 0-1,0 0 1,1 0 0,-1 0 0,0 0 0,1 0 0,-1 0-1,1 0 1,-1 0 0,0 0 0,1 0 0,-1 0-1,1 0 1,-1 0 0,0 0 0,1 0 0,-1 0 0,1 1-1,0 0-65,0-1-1,0 1 0,0 0 1,0 0-1,-1 0 0,1 0 1,0 0-1,0 0 0,-1 0 0,1 2 1,1 1-105,0 0 1,-1-1 0,0 1-1,0 0 1,0 0-1,0 7 1,-1 8 30,0 5 370,4 41 1,-2-43-444,0 0 0,-4 31 1,1-9 223,-4 119-137,11-96 59,-4-53-117,1 0 0,1 1 0,7 16 0,2 11 130,-5-15-42,-4-17-20,-1 0 0,-1 1 0,0 0 0,2 18 0,4 37 32,-9-38 40,0-20-49,0 0-1,1 0 1,0 0-1,1 0 0,0 0 1,0 0-1,4 14 1,12 24 31,-5-18-158,-9-21 79,0 0 1,0-1 0,1 1-1,6 8 1,0-2 17,0-1 1,1-1-1,0 0 0,0 0 0,1-1 0,1-1 1,0 0-1,0-1 0,24 11 0,-33-17 14,0-1 0,0 0 0,0 0 0,0-1 0,0 1 0,1-1 0,-1 0 1,0 0-1,5 0 0,39-8 60,-37 6-26,-7 1-45,0-1 0,-1 1 0,1 0 0,-1-1 0,1 0 0,-1 0 0,1 0-1,-1 0 1,4-4 0,26-27 108,-23 21-90,1-1 48,-1 0 0,0 0 0,9-18 0,-10 13 65,11-32 0,-1 4-224,-13 32 90,70-139 213,-70 143-212,0 0 0,-1-1 1,0 1-1,-1-1 0,-1-1 1,1 1-1,-2 0 0,1-1 1,-2 0-1,1-23 0,-1-40 84,-3-86-64,1 136-25,-2 0 0,-1 0 0,-1 0 0,-9-28 0,-20-18-31,32 67-53,0-1 0,0 1 1,-1 0-1,1 0 0,-1 0 0,0 0 0,-1 0 0,1 1 1,0-1-1,-5-2 0,4 2 83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6:32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164 166 736,'-1'-6'224,"-3"9"939,-4-4 1637,7 0-2648,1 0 0,0 0 1,0 0-1,-1 0 0,1 1 1,0-1-1,-1 0 0,1 0 1,-1 1-1,1-1 1,-1 0-1,0-1 0,0 2-117,1 0 0,0 0 0,0 0 0,-1-1 0,1 1 0,0 0 0,0 0 0,0-1 0,0 1 0,-1 0 0,1 0 0,0-1 0,0 1 0,0 0 0,0 0-1,0-1 1,0 1 0,-1 0 0,1 0 0,0-1 0,0 1 0,0 0 0,0-1 0,0 1 0,0 0 0,0-1 0,0 1 0,0 0 0,1-1 0,-2-1 209,0-1 0,1 0 1,-1 1-1,0-1 0,-1 1 0,1-1 1,0 1-1,-1 0 0,-1-3 0,0 2 34,3 3-270,-1-1 0,1 1 0,-1-1 0,1 1-1,-1 0 1,1-1 0,-1 1 0,1 0 0,-1-1 0,1 1 0,-1 0 0,1 0-1,-1-1 1,1 1 0,-1 0 0,0 0 0,1 0 0,-1 0 0,1 0 0,-1 0-1,0 0 1,1 0 0,-1 0 0,-1 0 0,0 0 8,0 0 1,0 1-1,0-1 0,0 0 1,0 0-1,0 1 0,-1-1 0,1 1 1,0 0-1,0 0 0,1 0 1,-1 0-1,0 0 0,-2 1 1,1 1 1,0 1 1,-1-1 0,1 1 0,1-1 0,-4 6-1,-42 69 676,46-74-656,0 1 0,1-1 0,0 1 0,0 0 1,0 0-1,0-1 0,1 1 0,-1 0 0,1 0 0,1 5 1,-1 4-33,0-12 3,0-1-1,1 1 1,-1 0-1,0 0 1,0-1-1,1 1 1,-1 0-1,1-1 1,0 1-1,-1 0 1,1-1-1,0 1 1,0-1-1,0 1 1,0-1-1,0 0 1,0 1-1,2 1 1,1 0 108,1 0 1,-1 0-1,1-1 0,8 4 1,-1 0-3,-3-1 31,-8-4-132,1 0 0,0 0 0,0 0-1,0 0 1,0 0 0,-1-1 0,1 1 0,0-1-1,0 1 1,0-1 0,0 0 0,3 0 0,20 1 117,-16 0-77,0-1 0,17-1 0,10-3-41,-23 3 77,1-1 0,24-7 0,-28 6-144,-4 2 104,1-1 0,-1 0-1,0-1 1,0 0 0,7-4-1,-11 6-40,0 0 0,-1-1 0,1 1 0,-1-1 0,1 1 0,-1-1 0,0 1 0,0-1 0,0 0 0,0 0 0,0 0 0,0 1 0,0-1 0,-1 0 0,1 0 0,0 0 0,-1 0 0,0 0 0,0 0 0,1-1 0,-1-1 0,0-10 16,-1 1 1,0-1-1,-1 1 0,0 0 0,-1-1 0,-1 1 1,0 1-1,-1-1 0,0 1 0,-1-1 0,0 1 0,-1 1 1,0-1-1,-1 1 0,0 1 0,0-1 0,-20-16 1,21 21 12,-2-2 13,0 0 0,-10-6 1,17 13-77,0 0 1,0 0 0,0 0-1,0 0 1,0 0-1,0 1 1,0-1 0,0 1-1,0-1 1,0 1 0,0 0-1,-1-1 1,1 1 0,0 0-1,0 1 1,0-1 0,-4 1-1,2 0-24,1 1-1,-1-1 1,1 1-1,-1 0 1,1 0-1,0 0 1,-1 0-1,1 1 1,-3 3-1,0-1-114,0 1 0,1 0-1,0-1 1,1 2 0,-1-1 0,1 1-1,0-1 1,1 1 0,-4 9 0,1-1-497,3-8-63,0-1-1,0 1 0,1 0 1,1 0-1,-1 0 0,-1 14 0,5-11-1093,6-8-950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6:33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439 1 1472,'-9'4'3893,"-13"16"-1338,-9-4-726,-30 16-139,40-23-1289,-29 20-1,44-25-373,-16 10 142,-27 23 1,42-30-145,0 0-1,0 1 1,1-1-1,-1 1 1,2 1 0,-10 15-1,4 0-75,0-5 13,2 0 0,1 1 0,-9 27 1,-19 127 138,30-138 26,-4 54-1,6-36-54,3-45-20,1-1 0,0 0-1,0 1 1,1-1 0,0 0 0,1 1-1,0-1 1,0 0 0,1 0 0,0 0-1,0 0 1,1-1 0,0 0 0,5 9-1,0-4 72,1 0-1,0 0 0,1-1 0,0-1 1,0 1-1,24 14 0,31 15 59,-45-28-119,-1 1 0,1 0 0,-2 1 0,19 18 0,-27-21-26,-2-3-1,-1 1 0,0 0 0,12 17 0,-16-49-9740,-5 21 9124,0-1 0,0 1 0,1 0-1,-4-5 1,2 2 184,-10-24-1256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6:42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345 111 1664,'-9'-3'5237,"8"-6"-4912,1 7-240,-1 0-1,0 0 1,1 0-1,-1 0 1,0 0-1,-1 0 1,1 0-1,0 0 1,-3-3-1,-5-7 362,6 7-360,0 1 1,0 1-1,-1-1 0,1 0 0,-1 1 1,0 0-1,0 0 0,-5-3 0,2 1 178,2 2-158,0 0 0,-1 0 0,1 1 0,-1-1 0,1 1 0,-1 1 0,0-1 0,0 1 0,-9-1 0,1 1 2,0 0 0,0 1 1,-14 2-1,22-1-79,-1 0 0,1 0 0,0 0 0,0 1 0,0 0 0,0 0 0,0 1-1,-10 5 1,13-6-36,0 1-1,0-1 0,0 1 0,0 0 1,0 0-1,1 0 0,-1 0 0,1 1 1,0-1-1,0 1 0,0-1 1,0 1-1,1 0 0,-3 6 0,-4 28 105,0 0 0,-3 59 0,8-65-206,2-7 189,0 1 0,2 0 0,5 38 0,-4-54-35,1 0 0,0 0 1,0 1-1,1-2 0,0 1 1,1 0-1,6 10 0,-9-19-24,-1 1 0,1 0 0,0 0 0,0-1-1,0 1 1,0-1 0,0 1 0,0-1 0,1 0-1,-1 0 1,0 0 0,1 0 0,-1 0 0,0-1-1,1 1 1,-1-1 0,1 1 0,-1-1 0,1 0 0,3 0-1,7 0 140,1-1 1,19-4-1,-3 0 24,-6 0-146,-1 2 0,0 0 0,34 1 0,-31 3-38,-12-1 0,0 1 0,-1 1 0,1 0 0,20 5 0,-18-2-1,-4-1-88,24 10 1,-32-12 97,1 1 1,-1-1 0,0 1 0,0 0-1,0 1 1,0-1 0,0 1-1,4 5 1,-7-8-24,21 31-69,-20-29 98,0 0 0,-1 0 0,0 0 0,1 0 0,-1 0 0,0 0 0,-1 0 0,1 0 0,0 7 0,1 12 4,-1-19 8,-1 0-1,1 0 1,-1 0-1,0 1 0,0-1 1,0 0-1,-1 0 0,1 1 1,-1-1-1,-1 6 1,-3 1 0,1 0 0,-2-1 0,0 1 1,0-1-1,0 0 0,-1 0 0,-1-1 1,1 0-1,-11 8 0,6-6 7,0-2 1,0 0-1,-1 0 0,0-1 0,0 0 0,-20 6 1,12-7 60,0 0 0,-1-1 0,-35 3 0,42-7-215,0 0-1,0-1 0,-1-1 1,1-1-1,0 0 0,-17-5 1,27 6-379,1 0 0,0-1-1,0 1 1,0-1 0,0 0 0,0-1 0,1 1 0,-1 0 0,1-1 0,-1 0 0,1 0 0,0 0 0,-5-7 0,7 10 374,1-1-1,0 0 1,-1 1-1,1-1 1,0 1-1,-1-1 1,1 0-1,0 1 1,0-1-1,0 0 1,-1 1-1,1-1 1,0 0-1,0 1 1,0-1-1,0-1 1,8-10-2435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6:44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58 2496,'4'-5'1083,"0"1"-1,1 0 1,9-6-1,-1 3-488,1 0-1,-1 1 0,25-6 1,-38 12-573,1 0 1,0-1-1,-1 1 1,1 0-1,-1 0 1,1-1-1,-1 1 1,1 0-1,0 0 1,-1 0-1,1 0 1,-1 0-1,1 0 1,0 0-1,-1 0 1,1 0-1,-1 0 1,1 0-1,0 1 1,-1-1-1,1 0 1,-1 0-1,1 0 1,-1 1-1,1-1 1,-1 0-1,1 1 1,-1-1-1,1 1 1,-1-1 0,1 0-1,-1 1 1,0-1-1,1 1 1,-1-1-1,0 1 1,1-1-1,-1 1 1,1 0-1,-1 1 1,0-1 0,0 0-1,0 1 1,0-1 0,0 0 0,-1 0 0,1 1 0,0-1-1,-1 0 1,1 0 0,-1 1 0,1-1 0,-1 0-1,1 0 1,-1 0 0,0 0 0,1 0 0,-3 2-1,0 0 13,0 0-1,0 0 1,0 0-1,0-1 1,-1 1-1,-5 2 1,7-4-25,1 0 1,-1 0-1,0-1 1,0 1-1,1 0 1,-1-1-1,0 0 1,0 1-1,0-1 1,0 0-1,0 0 1,0 0-1,1 0 1,-1-1-1,0 1 1,0 0-1,-3-2 1,4 2-12,1 0 0,0 0 0,-1 0 0,1-1 0,0 1 0,-1 0 1,1 0-1,0-1 0,0 1 0,-1 0 0,1 0 0,0-1 0,0 1 0,-1 0 1,1-1-1,0 1 0,0 0 0,0-1 0,0 1 0,0-1 0,-1 1 0,1 0 0,0-1 1,0 1-1,0 0 0,0-1 0,0 1 0,0-1 0,0 1 0,0 0 0,0-1 1,0 1-1,1-1 0,-1 1 0,0 0 0,0-1 0,0 1 0,0 0 0,1-1 1,-1 1-1,0-2-34,-6 7 21,5-4 27,0 0 1,0 0-1,0 0 0,0 0 1,0 0-1,0-1 1,-1 1-1,1 0 1,0 0-1,0-1 1,-1 1-1,1-1 0,-1 1 1,1-1-1,0 0 1,-1 0-1,1 1 1,-1-1-1,1 0 1,-3 0-1,20 8 124,-1 2 0,-1 0 0,20 17 0,-22-16-28,0 1 0,-1 0-1,-1 0 1,14 21 0,-20-27-39,0 0 0,-1 0 0,1 1 0,-2-1 0,1 1-1,-1-1 1,0 1 0,0 0 0,-1 0 0,0 0 0,0 0 0,0 0 0,-1 9 0,-1-12-50,0 0 1,0 0-1,0-1 0,0 1 1,-1 0-1,0 0 1,1-1-1,-1 1 0,-1-1 1,1 1-1,0-1 1,-1 0-1,0 0 0,1 0 1,-1 0-1,-1 0 1,1-1-1,0 1 0,0-1 1,-1 0-1,0 0 0,-7 3 1,-5 1-391,-1-1 1,0 0-1,-33 4 1,38-7-135,1-1-567,-1 0 0,1-1 0,-21-1 0,29 1 599,0 0 1,0 0-1,1 0 1,-1 1-1,0-1 1,-5 2-1,0 0-422,8-2 822,-1 0 0,1 0 1,0 0-1,0 0 0,-1 0 0,1 0 0,0 0 0,-1 0 0,1 0 0,0 0 0,-1 0 1,1 0-1,0 0 0,-1-1 0,1 1 0,0 0 0,0 0 0,-1 0 0,1 0 1,0-1-1,0 1 0,0 0 0,-1-1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6:45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0 983 1408,'2'0'215,"0"0"1,-1-1-1,1 1 1,0 0-1,-1-1 1,1 1-1,-1-1 1,1 0-1,-1 1 1,1-1-1,-1 0 1,1 0-1,-1 0 1,0 0-1,1 0 0,-1 0 1,0 0-1,0-1 1,0 1-1,0 0 1,0-1-1,0 1 1,1-2-1,12-15 822,-10 15-887,-1 0 0,0 0 0,0-1-1,0 1 1,-1-1 0,1 0 0,-1 0 0,2-5 0,22-31 1354,-15 13-1083,-1 0 0,-1-1 0,5-31 0,9-87 391,-15 82-407,18-67 1,-21 114-353,1 0 0,1 1 1,0 0-1,1 0 0,1 0 1,0 1-1,1 0 0,1 1 1,0 0-1,1 1 0,0 0 1,1 1-1,0 0 0,16-10 1,12-7-117,-4 2 185,0 1 0,71-35 1,-102 59-125,-1-1 1,0 2 0,1-1-1,-1 1 1,1-1 0,-1 1-1,11 0 1,-14 1-12,0 0 1,0 0-1,0 1 0,0-1 1,0 0-1,0 1 0,0-1 1,-1 1-1,1 0 0,0 0 1,0-1-1,-1 1 1,1 0-1,0 1 0,-1-1 1,1 0-1,-1 0 0,1 1 1,-1-1-1,0 0 0,0 1 1,0 0-1,0-1 0,0 1 1,0 0-1,1 2 1,2 6 39,0-2-36,-1 0 1,0 0 0,0 0-1,-1 0 1,0 0 0,0 0-1,-1 1 1,1 11 0,-5 4 78,3-17-5,0 0 0,-1 0 0,0 0 0,0-1 0,-1 1 0,0-1 0,0 1 0,-3 6 1,-2 1 106,6-11-173,0-1 1,0 0-1,0 0 1,0 0-1,0 0 1,0 0-1,-1 0 1,1 0-1,-1 0 0,1 0 1,-1 0-1,-3 2 1,-1-1 43,0 0 0,-1 0 1,1-1-1,0 1 0,-1-1 1,0-1-1,1 1 0,-1-1 1,0 0-1,-8-1 0,-10 0 166,-37-6-1,36 3-205,-161-27-830,126 23-2150,33 4 434,15 0-267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6:46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1472,'-16'8'8634,"21"-1"-7850,81 56 976,-27-26-1242,24 17-209,-70-44-309,0 0 0,0 2 0,-2-1 0,13 16 0,-9-6-9,0 1 1,-1 1 0,13 30-1,27 77 108,-52-127-95,22 64 122,22 89-1,-42-135-23,-1 1 1,-1-1-1,-1 1 1,0 0-1,-2 0 1,-1 0 0,-6 32-1,-4-6 51,-1-1 1,-23 56-1,28-84-156,0-1 0,-2 0 0,0 0 0,0-1 0,-2-1 0,0 0 0,-1 0-1,-1-1 1,0-1 0,-1 0 0,0-1 0,-1-1 0,-20 12 0,25-17-400,-1-1 0,-19 7-1,28-12 53,1 0-1,-1 0 1,0 0-1,0-1 1,0 1-1,1-1 1,-1 0 0,0 0-1,0 0 1,0 0-1,0 0 1,1-1-1,-1 1 1,0-1-1,0 0 1,1 0-1,-1 0 1,-2-1-1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6:55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1568,'-2'2'1776,"3"6"885,0 3-1456,-1-10-1144,0-1 0,0 1 1,0-1-1,0 1 0,0-1 0,0 1 0,0 0 0,0-1 1,0 1-1,0-1 0,0 1 0,0-1 0,0 1 0,0-1 1,1 1-1,-1-1 0,0 1 0,0-1 0,1 1 0,-1-1 1,0 1-1,1-1 0,-1 1 0,0-1 0,1 1 0,-1-1 1,0 0-1,1 1 0,0-1 0,7 3 328,0-1 0,0 0-1,15 1 1,-7-1-339,2 3 219,-16-4-235,1 0 0,0 0-1,-1 0 1,1-1 0,0 1 0,-1-1-1,4 1 1,304-10 665,-196 1-363,-64 7-29,49 2 202,-83-1-420,-12 0-56,0 0 0,0 1 0,0-1 0,0 1 0,-1 0 0,6 1 0,9 0 251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3:20.6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348 63 2080,'-17'-7'1056,"14"5"-1017,1-1 0,0 0 0,0 0 0,0 0 0,-2-4 0,4 5 99,-1 0 1,0 0 0,-1 1 0,1-1-1,0 0 1,0 0 0,-1 1-1,1-1 1,-1 0 0,0 1 0,1 0-1,-1-1 1,0 1 0,0 0-1,-2-1 1,1 0 2,0 1 0,0 0 0,0 0 0,-1 0 0,1 0 0,0 1 0,0-1 0,0 1 0,-1 0 0,1 0 0,0 0 0,0 0 0,-6 1 0,3 1-48,1 0-1,1 0 0,-1 0 1,0 1-1,0-1 0,1 1 1,-1 0-1,-3 5 0,-3 0 308,-23 12-1,9-6 125,16-9-385,-1-1-1,1 0 1,-1 0 0,0-1-1,0-1 1,0 0 0,0 0-1,0-1 1,0 0 0,-15-1-1,48-5-479,69-10 924,-58 8-438,0 2 1,46-2-1,-70 6-502,1 0 0,-1-1 0,0 0 1,12-5-1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6:57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545 1 1984,'3'2'611,"-3"-2"-579,0 0 0,-1 0 0,1 0 0,0 0 0,0 0 0,0 0 0,0 0 1,0 0-1,0 0 0,0 0 0,0 0 0,0 0 0,-1 0 0,1 0 0,0 0 1,0 0-1,0 0 0,0 0 0,-1 1 450,1-1-450,0 0 0,0 0 0,0 0 0,0 0 0,0 0 1,0 0-1,0 0 0,0 0 0,0 0 0,0 1 0,-1-1 0,1 0 1,0 0-1,0 0 0,0 0 0,0 0 0,0 0 0,1 0 0,-1 0 0,0 0 1,0 1-1,0-1 0,0 0 0,0 0 0,0 0 0,0 0 0,0 0 0,0 0 1,-1 1 49,0-1 0,1 1 1,-1 0-1,0-1 1,0 0-1,0 1 1,0-1-1,0 1 1,0-1-1,1 0 1,-1 0-1,-2 1 0,3-1-43,-1 0 0,1 0 0,0 1 0,-1-1 0,1 0-1,-1 0 1,1 0 0,0 0 0,-1 0 0,1 0-1,-1 0 1,1 0 0,0 0 0,-1 0 0,1 0 0,-1 0-1,1 0 1,0 0 0,-1 0 0,1 0 0,0 0-1,-1-1 1,1 1 0,0 0 0,-1 0 0,1 0-1,0-1 1,-1 1 0,1 0 0,0 0 0,-1-1 0,1 1-1,0 0 1,0-1 0,-1 0 0,1 1-10,0 0 0,0 0 0,-1 0 0,1-1-1,0 1 1,0 0 0,0 0 0,-1 0 0,1 0 0,0 0 0,0 0 0,-1-1 0,1 1 0,0 0 0,0 0 0,-1 0 0,1 0 0,0 0 0,0 0-1,-1 0 1,1 0 0,0 0 0,0 0 0,-1 0 0,1 0 0,0 0 0,0 0 0,-1 0 0,1 1 0,0-1 0,0 0 0,0 0 0,-1 0 0,1 0 0,0 0-1,0 0 1,0 1 0,-1-1 0,1 0 0,-6 1 883,4-1-789,-1-1 0,1 1 0,-1 0-1,1 0 1,0 0 0,-1 0 0,-3 1 0,0-1-39,-8 0 72,-3-1 33,0 1 0,0 1 0,0 1 0,1 0 0,-19 6 0,-10 2 130,33-8-303,-1 1 1,-16 6-1,2 1-37,1 2 0,1 1-1,0 1 1,-39 29 0,59-39 12,1 1 1,0-1 0,0 1 0,0 0 0,0 0-1,1 0 1,-4 8 0,0 3 59,-8 21 1,10-22-88,2 0-1,-1 0 1,-1 28 0,3 47 84,2-67-58,0-19 34,0 0 0,1-1-1,-1 1 1,1 0 0,0 0 0,0-1-1,0 1 1,0 0 0,1-1-1,0 1 1,-1-1 0,1 0 0,0 1-1,1-1 1,-1 0 0,0 0-1,1 0 1,0-1 0,0 1 0,0-1-1,0 1 1,0-1 0,0 0-1,0 0 1,1 0 0,-1-1 0,1 1-1,4 0 1,7 3 44,-1-2-1,1 0 1,0-1-1,0 0 1,26-1 0,74 7 364,-95-7-457,38 7 1,-4 0 142,-21-3 38,-21-3-214,0 0 1,14 0 0,-26-2-18,1 0 0,0 0 0,-1 0 0,1 0 0,0 0 0,-1-1 0,1 1 1,0 0-1,-1 0 0,1 0 0,-1-1 0,1 1 0,0 0 0,-1-1 0,1 1 0,-1 0 0,1-1 0,-1 1 0,1-1 0,-1 1 1,1-1-1,-1 1 0,1-1 0,-1 1 0,0-1 0,1 1 0,0-2 0,-1 0-415,0 0 0,1 0 0,-1 1 0,0-1 0,0 0 1,0 0-1,0 0 0,0 0 0,-1-3 0,-3-10-2886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6:58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1728,'0'0'17,"0"0"0,0 0 0,0 0 0,0 0 0,0 0 0,0 0 1,0 0-1,0-1 0,0 1 0,0 0 0,0 0 0,0 0 0,0 0 0,0 0 0,0 0 0,0 0 0,0 0 1,0 0-1,0 0 0,0 0 0,0 0 0,0 0 0,0-1 0,0 1 0,0 0 0,0 0 0,0 0 0,0 0 1,0 0-1,0 0 0,0 0 0,0 0 0,0 0 0,0 0 0,0 0 0,1 0 0,-1 0 0,0 0 0,0 0 1,0 0-1,0 0 0,0 0 0,0 0 0,0 0 0,0 0 0,0 0 0,0 0 0,0 0 0,0 0 0,0 0 1,1 0-1,-1 0 0,0 0 0,0 0 0,0 0 0,0 0 0,0 0 0,0 0 0,0 0 0,0 0 0,0 0 0,0 0 1,0 0-1,6 6 1838,4 6 609,-6-4-709,-4 26-273,0-34-1290,0 3 30,0-3-204,0 0 0,0 0-1,0 1 1,0-1-1,0 0 1,0 0-1,0 1 1,0-1-1,0 0 1,0 0-1,0 1 1,0-1-1,0 0 1,0 0-1,0 1 1,0-1-1,0 0 1,0 0-1,1 1 1,-1-1-1,0 0 1,0 0-1,0 0 1,0 1-1,1-1 1,12 4 108,0-1 1,1-1 0,0 0 0,-1 0 0,25-2-1,7 2-145,-8 1-44,50 6 755,-75-7-740,0-1 0,0 0 0,0 0 0,1-1 0,14-2 0,-26 1-163,1 1-1,-1-1 0,1 0 0,-1 0 0,1 0 1,-1 0-1,0 0 0,1 0 0,-1 0 0,0 0 1,0 0-1,0 0 0,0-1 0,1-1 1,0 1 70,6-9-2344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6:59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6 992,'5'-5'3664,"-5"21"-1984,0 31-35,7 50 0,-6-83-1468,0 0 0,-2 0 0,0 1-1,-5 26 1,-1 6-58,-2 26 23,-4 0 0,-34 107 1,42-162-98,-1-1 0,-1-1 1,0 1-1,-1-1 0,-20 29 1,15-23-6,11-18-41,1-1 0,-1 0 0,0 1 0,0-1 1,0 0-1,-1 0 0,1 0 0,-1 0 0,-6 4 977,11-6-1019,-1 0 38,2 1 4,9-1 2,29-3 91,42-7-1,-4 0 88,0-3 449,-2 0-146,-2 2-482,-70 9 192,11-2-1026,-13 0-498,-9-2-758,-1 1 719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00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2144,'1'-1'165,"0"0"1,0 1-1,0-1 0,0 0 1,0 0-1,0 1 0,1-1 1,-1 0-1,0 1 1,0 0-1,1-1 0,-1 1 1,0-1-1,2 1 0,8-3 416,-4 0 116,-6 2-562,0 1 0,0-1 0,0 1-1,0-1 1,0 1 0,0-1 0,0 1-1,0 0 1,0 0 0,0-1-1,0 1 1,0 0 0,0 0 0,0 0-1,0 0 1,0 0 0,0 0 0,0 1-1,1-1 1,7 2 178,-1-1-1,1 0 1,0 0 0,-1-1-1,11-1 1,1 0 3,64-7 52,-78 7-1070,1 0-1,0 0 1,-1 0 0,0-1-1,1 0 1,-1 0-1,0-1 1,0 0 0,0 0-1,8-6 1,-7 6 332,6-5-1539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01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 1728,'10'1'7048,"-8"-2"-6869,0 1-1,0 0 0,0-1 1,0 1-1,0-1 0,0 0 1,1 0-1,-2 0 0,5-2 1,-3 0-60,1 0 0,0 1 0,0-1 1,0 1-1,0 0 0,8-3 0,-7 3-77,0 0-1,-1-1 0,1 1 1,-1-1-1,5-3 0,-4 3 41,1 0-1,0 0 0,1 1 1,-1 0-1,0 0 0,1 0 1,12 0-1,5-1 394,40 1 0,-50 2-476,-1-8-2740,-11 0-208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02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20 2976,'6'3'6912,"11"-9"-6078,34-6 1,3 8-147,-47 3-662,0 1 0,0 0 0,0 1 0,0-1 0,0 1 0,0 1 0,9 2 0,-14-4-37,-1 1 1,1-1-1,0 1 1,-1 0-1,1 0 0,-1 0 1,1 0-1,-1 0 1,1 0-1,-1 0 0,0 0 1,1 0-1,-1 1 1,0-1-1,0 0 0,0 1 1,0-1-1,0 1 1,0-1-1,-1 1 1,1 0-1,0-1 0,-1 1 1,0 0-1,1-1 1,-1 1-1,0 0 0,0 0 1,1 0-1,-1-1 1,-1 1-1,1 2 0,-1 6 70,-1 1 0,0-1 0,-1 0-1,-4 13 1,4-16-110,-1 4 80,0 0-1,-1-1 1,-1 1-1,0-1 0,0 0 1,-1-1-1,-8 10 1,-9 6 14,-27 23-1,41-40-93,-8 9 100,2-2-87,-24 17 0,39-31 27,1 0 36,0 0-1,1 0 0,-1 0 1,0 0-1,1 0 1,-1 0-1,1 0 0,-1 0 1,1 0-1,0 0 1,-1-1-1,1 1 0,0 0 1,0 0-1,0-1 1,-1 1-1,1 0 0,0-1 1,0 1-1,0-1 1,0 1-1,0-1 0,0 0 1,2 1-1,1 1 45,1 0 0,0-1 0,0 0 0,6 1 0,16 1 324,-7 0-294,0-1 0,1-1 0,21-2 0,-36 0-199,0 0-1,1-1 0,7-3 1,10-2-2682,-15 4 942,0 0-2042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03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64 2304,'-7'2'6306,"6"-1"-6096,6 5 1774,11 4-1807,-12-9-58,1 0 0,-1 0 1,1 0-1,-1 0 0,1-1 0,0 1 0,-1-1 1,1-1-1,5 0 0,6 1 28,13-2 36,40-6 0,4-1-11,-10 5-76,203-7 64,-100-2-74,-41 1 399,140 4 91,-27-2-486,-1 1 39,-223 9-105,36-1 89,0 3-1,80 12 1,-51-2-283,-75-11-53,8 2-1197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05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74 992,'6'-8'432,"-5"6"-193,-1 1 0,1 0 0,0 0 0,0-1 0,-1 1 0,1-1 0,0 1 0,-1-1 0,0 1 0,1-1 0,-1 1 0,0-1 0,0 1 0,0-1 0,0-2 0,0-3 189,0 6-149,1 0 0,-1 0-1,0-1 1,0 1 0,-1 0 0,1 0 0,0-1-1,0 1 1,-1 0 0,0-2 0,1 2-171,-1 1-1,1-1 1,-1 1 0,0-1 0,1 1 0,-1-1 0,0 1 0,0 0-1,1-1 1,-1 1 0,0 0 0,0 0 0,1 0 0,-1-1 0,0 1-1,0 0 1,1 0 0,-1 0 0,0 0 0,-1 1 0,-6-1 15,1 1 0,0 1 0,0 0 0,-1 0 1,1 0-1,0 1 0,-12 6 0,-12 4 209,14-6-238,0 0 1,1 1-1,-1 1 1,2 0-1,-1 1 1,-21 19-1,18-14-88,15-13-12,1 0 0,0 1 0,0-1 0,0 1 1,0-1-1,1 1 0,-1 0 0,1 0 0,-1 1 0,-1 4 1,0 1-5,3-8 13,0 1-1,0 0 1,0-1-1,0 1 1,1 0-1,-1 0 1,1 0-1,-1 0 1,1 0-1,0-1 1,-1 1-1,1 0 1,0 0-1,0 0 1,1 0-1,-1 0 1,0 0-1,1 0 1,-1-1-1,1 1 1,-1 0-1,1 0 1,0 0-1,1 1 1,0 0 18,-1 0 1,1 0-1,1 0 0,-1 0 0,0 0 1,1-1-1,-1 1 0,1-1 1,0 0-1,0 1 0,-1-1 1,2-1-1,-1 1 0,0 0 1,4 1-1,5 1 23,-1-1 0,1 0 0,14 1 0,-5-1-1,3 1-58,0-3 0,48-1 1,-26-1 58,-32 1 6,1-1-1,-1 0 1,0-1 0,-1 0 0,1-1 0,0-1-1,-1 0 1,17-8 0,4-13-29,-32 24-2,-1 0-1,1 0 0,0 1 0,-1-1 1,1 0-1,-1-1 0,1 1 1,-1 0-1,0 0 0,1-1 1,-1 1-1,0 0 0,0-1 1,0 1-1,0-1 0,0 0 0,0 1 1,0-1-1,-1 0 0,1 0 1,-1 1-1,1-1 0,-1 0 1,1 0-1,-1 0 0,0 1 1,0-1-1,0 0 0,0 0 0,0 0 1,-1 0-1,1 0 0,-1 1 1,1-1-1,-1 0 0,-1-3 1,-11-26 109,11 24-109,-1 1 1,1-1-1,-1 1 0,-1 0 0,1 0 1,-1 0-1,-6-8 0,-3 1 8,1 1 1,-1-1-1,-22-14 0,30 24-311,0 0 0,1 0 1,-1 0-1,0 1 0,0 0 0,-1 0 0,1 0 1,0 1-1,-1 0 0,1 0 0,-1 0 0,1 1 1,-1-1-1,1 1 0,-10 2 0,14-2 127,1 0 0,-1 0 0,0 0 0,1 0-1,-1 0 1,1 0 0,-1 0 0,1 1 0,-1-1-1,1 0 1,-1 0 0,1 1 0,-1-1 0,1 0 0,-1 1-1,1-1 1,-1 0 0,1 1 0,0-1 0,-1 1-1,1-1 1,0 1 0,-1-1 0,1 1 0,0-1-1,-1 1 1,1-1 0,0 1 0,0-1 0,0 1 0,0-1-1,-1 1 1,1-1 0,0 1 0,0 0 0,0-1-1,0 1 1,0 10-2392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06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28 2816,'-8'6'4875,"11"-11"-3905,-2 4-800,0 1 1,-1-1-1,0 0 1,1 0-1,-1 0 1,0 0-1,1 0 1,-1 0-1,0 0 0,0 0 1,0 0-1,0 0 1,0-1-1,0 2-130,0-1 0,0 1 0,0 0 0,0-1 1,0 1-1,0 0 0,0-1 0,-1 1 0,1 0 0,0 0 0,0-1 0,0 1 0,-1 0 0,1 0 1,0-1-1,0 1 0,0 0 0,-1 0 0,1 0 0,0-1 0,0 1 0,-1 0 0,1 0 0,0 0 0,-1 0 1,1 0-1,0 0 0,-1-1 0,1 1 0,0 0 0,0 0 0,-1 0 0,0 0 0,-6-3 524,7 2-541,-1 1-1,1 0 0,-1-1 1,1 1-1,-1-1 0,1 1 1,-1 0-1,1 0 0,-1-1 1,0 1-1,1 0 1,-1 0-1,0 0 0,1-1 1,-1 1-1,0 0 0,-8 0-28,0 0 0,0 1 0,1 0 0,-1 0-1,0 1 1,1 0 0,-1 0 0,1 1 0,0 0 0,0 1 0,0-1-1,-13 10 1,17-11 65,0 0 0,0 0 0,0 0-1,-8 3 1,-13 5 239,7 1-312,8-5 67,0 1-1,-13 10 1,21-14-48,1 1 0,0-1 0,0 1-1,0-1 1,0 1 0,1 0 0,-1 0 0,1-1-1,0 6 1,1-4-73,-1-5 67,1 1-1,-1-1 0,1 0 1,-1 1-1,1-1 0,-1 1 1,0-1-1,1 1 0,-1-1 0,0 1 1,1-1-1,-1 1 0,0-1 1,0 1-1,1 0 0,-1-1 1,0 1-1,0-1 0,0 1 1,0 0-1,0-1 0,0 2 1,2 3 27,-1-1 0,1 1 0,0-1 0,1 1 0,-1-1 0,1 0 0,0 0 0,6 6 0,31 30 288,-32-33-292,-3-3 12,0-1 1,0 0-1,0 0 0,0-1 0,0 1 0,0-1 0,0 0 1,1-1-1,-1 1 0,1-1 0,0 0 0,11 0 0,5 0-14,43-5-1,-61 4-32,10-2 72,-1 0 0,1 0 1,-1-1-1,14-6 1,-21 7-28,1-1 0,-1 0 0,0 0 0,-1 0 0,1-1 1,-1 0-1,1 0 0,-1 0 0,0-1 0,5-6 0,-8 9-11,-1 1-1,0-1 1,0 0-1,0 0 1,0 0-1,0 0 1,-1 0 0,1 0-1,-1 0 1,1 0-1,-1 0 1,0 0-1,1 0 1,-1-4-1,-1 0 77,0-1 0,0 1 1,-2-9-1,-2-3-164,4 14 71,0 1 1,-1-1 0,1 1 0,-1-1 0,0 1 0,0-1-1,0 1 1,-1 0 0,1 0 0,-1 0 0,0 1 0,0-1 0,1 0-1,-2 1 1,1 0 0,-7-4 0,0-1-61,6 5 42,0 0-1,0 0 1,-1 0-1,1 1 1,-1 0-1,1 0 1,-1 0-1,1 0 1,-1 1-1,0-1 1,-5 2-1,-18-4 3,5 1-106,20 2 22,0 0 1,0-1-1,0 1 1,0-1-1,0 1 1,0-1-1,0 0 1,0 0-1,1 0 1,-1 0-1,-4-3 1,-14-11-4588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07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2 1664,'1'0'10,"-1"0"1,0 0-1,0-1 1,0 1-1,0 0 1,1 0-1,-1 0 1,0 0-1,0 0 0,0 0 1,1 0-1,-1 0 1,0 0-1,0 0 1,0 0-1,1 0 1,-1 0-1,0 0 1,0 0-1,0 0 0,1 0 1,-1 0-1,0 0 1,0 0-1,0 0 1,1 0-1,-1 0 1,0 0-1,0 0 1,0 0-1,0 1 0,1-1 1,-1 0-1,0 0 1,0 0-1,0 0 1,0 0-1,0 1 1,1-1-1,-1 0 1,0 0-1,0 0 0,0 0 1,0 1-1,0-1 1,0 0 44,0 0 1,0 1-1,0-1 0,0 0 1,1 0-1,-1 0 1,0 0-1,0 1 278,1-1-278,-1 0 0,0 0 1,0 0-1,0 1 1,0-1-1,0 0 1,1 0-1,-1 0 0,0 0 1,0 0-1,0 0 1,0 0-1,1 0 0,-1 0 1,0 0-1,0 0 1,0 0-1,0 0 0,1 0 1,-1 0-1,0 0 1,0 0-1,0 0 1,0 1 52,0 0 0,-1 0 0,1 0 0,-1 0 0,0 0 0,1 0 0,-1 0 0,0-1 0,1 1 0,-1 0 0,0 0 0,0-1 0,0 1 0,-1 1 0,1-1 175,-12 9 1886,10-8-1899,1-1 1,0 1-1,-1 0 1,1 0-1,0 0 1,0 0-1,0 0 1,-2 4-1,3-4-224,0-1 0,0 1 0,0-1 0,0 0 0,0 0 0,-1 1 0,1-1 0,0 0 0,-2 1 0,1-2-3,1 1 1,-1 1 0,1-1-1,0 0 1,0 0 0,-1 0-1,1 1 1,0-1-1,-1 2 1,-5 10 76,1 1 0,0-1 0,0 1 0,2 1 0,0-1 0,0 1 0,2-1 0,0 1 0,-1 27 0,0 45 131,3-86-577,13-34-7695,-10 19 5376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3:21.8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573 144 1568,'-1'0'36,"0"1"0,0-1 0,0 0-1,0 0 1,0 1 0,1-1 0,-1 0 0,0 0 0,0 0 0,0 0 0,0 0-1,0 0 1,0 0 0,1-1 0,-1 1 0,0 0 0,0 0 0,0-1 0,0 1-1,1 0 1,-1-1 0,0 1 0,-1-2 0,-14-17 30,14 17 76,0-1 0,1 0-1,-2 1 1,1-1 0,0 1-1,0 0 1,-1 0 0,-5-4 0,-22-8 1451,12 6-723,-20-13 0,32 19-780,1-1 0,0 2 1,-1-1-1,1 0 1,-1 1-1,0 0 0,1 1 1,-1-1-1,0 1 0,-11 1 1,6-1 157,9 0-210,-18 0 368,0 0 1,0-2 0,-23-4-1,-5-6 306,-28-6-407,65 16-246,0 1 0,0 0 0,0 1 0,-22 2 0,30-1-135,0-1 0,1 0-1,-1 1 1,1 0-1,-1-1 1,1 1 0,-1 0-1,-3 2 1,5-2 15,1 0 0,-1-1 1,1 1-1,-1-1 0,1 1 1,0 0-1,-1-1 0,1 1 1,-1 0-1,1-1 0,0 1 1,0 0-1,-1 0 0,1-1 1,0 1-1,0 0 0,0 0 1,0-1-1,0 1 0,0 0 1,0 0-1,0-1 0,0 1 0,0 0 1,1 0-1,-1-1 0,0 1 1,0 0-1,1 0 0,-1-1 1,1 2-1,22 31-3992,1-14 1493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08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8 320,'-12'-8'7744,"13"9"-7594,1 0 1,-1 1-1,1-1 1,-1 0 0,1 0-1,-1 1 1,0-1-1,0 1 1,0-1 0,0 1-1,0 0 1,0-1-1,0 1 1,-1 0-1,2 2 1,3 31 523,0-2 19,-2-19-461,-1 0-1,0 0 1,-1 0 0,-1 26 0,0-23-129,0 1-1,5 25 0,-5-5-230,0-57-4314,0 5 1114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09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60 164 576,'-2'0'59,"1"1"-1,-1-1 1,0 0 0,0 1-1,0-1 1,0 0 0,0 0-1,0 0 1,0-1 0,0 1-1,0 0 1,0-1 0,0 1-1,1-1 1,-1 0 0,0 1-1,-1-2 1,2 2-24,0-1 1,1 1-1,-1 0 1,1 0-1,-22 5 9169,25-4-8954,0 0 1,0-1-1,1 0 0,-1 1 0,0-1 1,0-1-1,0 1 0,1 0 0,3-2 1,30-7 1235,13-11-682,-35 12-563,26-7 0,-10 5-15,-18 5-280,26-6 0,-35 10 33,0 1-1,0-1 1,0 1-1,0 0 1,0 0-1,0 0 1,0 1 0,-1-1-1,1 1 1,0 0-1,5 2 1,11 6 501,35 22 0,-47-26-247,-1-1-1,1-1 1,-1 0 0,1 0 0,0 0-1,13 2 1,-17-4-185,0 0 0,1-1 1,-1 0-1,0 1 0,0-1 0,0-1 0,0 1 0,0-1 1,1 0-1,-1 0 0,0 0 0,0 0 0,-1 0 1,8-5-1,-8 4-169,-1 0 0,1 0 0,-1 0 0,0 0 0,0 0 0,0-1 0,0 1 0,-1-1 0,1 1 0,-1-1 0,1 0 0,-1 0 0,0 0 0,0 1 0,0-1 0,0 0 0,-1 0 0,1-4 1,0 0-674,-1-1 0,0 1 0,0-1 0,-1 1 0,1-1 0,-3-7 0,-6-19-5307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17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0 2720,'1'3'6648,"-1"5"-3414,2 48-2994,1 8 109,-2 24-271,-6 134 49,4-117 119,0-44-152,-4 86 68,-12 105 836,7-159-1144,-3 57 519,9-50-6590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18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74 2656,'2'-3'486,"-2"3"-388,0 0 1,1-1-1,-1 1 1,1 0 196,-1-1-197,0 1 1,0 0-1,0 0 1,1-1-1,-1 1 1,0 0-1,0-1 1,0 1-1,0 0 1,0 0-1,0-1 1,1 1-1,-1 0 1,0-1-1,0 1 1,0 0-1,0-1 0,0 1 1,0 0-1,0 0 1,0-1-1,-1 0 1,-4-6 1954,2 6-1637,0 1 0,0-1 0,1 1 0,-1 0-1,0 0 1,0 0 0,-4 1 0,-1-1 353,8 0-646,0-1 0,-1 0 0,1 0 0,0 0 0,0 1 0,0-1 0,0 0 0,0 0 0,0 0 0,0 1 0,0-1 0,1 0 1,-1-1-1,10-4 17,1 1 0,-1 0 0,1 0 0,0 1 0,0 1 0,0-1 0,1 2 0,-1 0 0,17-1 0,15 1-63,53 4 0,-66 0 43,76 10-42,-28-1 122,-44-6-102,-17-2 34,27 1 0,-35-3 163,-8-1-503,0 0-1,-1 0 0,1 1 1,0-1-1,0 0 1,-1 0-1,1 0 0,0 0 1,-1 0-1,1 0 0,0 0 1,-1 0-1,1 0 1,0 0-1,-1-1 0,1 1 1,0 0-1,-1 0 1,1-1-1,0 1 0,-1 0 1,1-1-1,-1 1 0,1-1 1,0 1-1,-1 0 1,1-1-1,-1 1 0,1-1 1,-1 0-1,0 1 0,1-1 1,-1 1-1,0-1 1,1 0-1,-1 0 0,5-10-1828,3-2-1616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19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71 2656,'0'-9'12458,"8"9"-12159,27 0-187,0 2 0,61 9 0,-79-8 115,0-1-1,0-1 1,18 0-1,-35-1-216,1 0-1,-1 0 0,0 0 1,0 0-1,1 0 0,-1 0 1,0 0-1,0 0 0,1 0 0,-1 0 1,0 0-1,0 0 0,1 0 1,-1 0-1,0 0 0,0 0 1,0 0-1,1 0 0,-1 0 1,0 0-1,0-1 0,0 1 0,1 0 1,-1 0-1,0 0 0,0 0 1,0-1-1,1 1 0,-1 0 1,0 0-1,0-1 0,-5-5 269,-13-4-192,-17-3-167,11 3-1060,0 2 0,-1 1 0,-32-6 0,-13 2-4689,48 11 2188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20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 1312,'10'0'11322,"-4"0"-10917,-5 0-340,1 0-1,-1 0 1,1 0-1,-1 0 1,1 0 0,0 0-1,-1-1 1,1 1-1,-1 0 1,0-1-1,1 1 1,-1-1 0,1 1-1,-1-1 1,0 0-1,1 0 1,-1 0 0,2-1-1,3-3 51,-1 1 0,1 0 0,0 1 0,0-1-1,1 1 1,-1 0 0,1 1 0,12-4 0,3 1-83,33-3 1,-49 7-32,-1 1-1,1 0 1,0 1 0,0-1 0,-1 1-1,1 0 1,-1 1 0,1-1 0,-1 1-1,1 0 1,-1 0 0,0 1 0,6 3 0,71 43 638,-23-13 321,-55-34-855,0 0-1,0 0 1,0 0-1,0-1 0,0 1 1,1-1-1,-1 0 0,0 0 1,1-1-1,-1 0 1,1 1-1,-1-1 0,1-1 1,-1 1-1,8-2 0,-5 0-68,-1 0 0,0-1-1,0 1 1,0-1 0,0 0-1,0-1 1,-1 0 0,1 0-1,7-7 1,-3-4-1386,-9 14 950,-1 0 0,1-1 0,-1 1 0,1 0 0,0 0 0,0 0 0,0-1 1,0 1-1,0 0 0,0 0 0,0 0 0,2-1 0,1 0-786,-1 1 0,1-1 1,0 1-1,-1 0 0,1 0 0,7-1 1,5-1-728,9-4 313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21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2912,'-3'8'6101,"7"-5"-5392,18 4 31,-16-5-459,0 0 0,1 0 1,-1-1-1,0 0 0,12 1 0,27-2 257,21-1-172,106 13-1,-52-1 467,-111-10-748,33 2-109,-41-3-92,-6 35-11270,5-23 9670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22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43 1568,'-2'0'4682,"9"0"-2735,47-19 1315,-42 17-3145,0-1 0,0 1 0,0 1 0,0 0 0,0 0 0,0 2 0,1-1 0,20 5 0,83 16 597,-92-18-634,0-1 0,44-3 0,-61 1-843,0-1-1,-1 0 0,1-1 0,0 0 1,0 0-1,-1 0 0,1-1 1,-1 0-1,10-5 0,9-13-2505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23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0 1568,'-3'0'6682,"3"1"-6544,-1-1-1,0 0 0,0 1 0,0-1 1,1 1-1,-1 0 0,0-1 0,1 1 0,-1-1 1,1 1-1,-1 0 0,1 0 0,-1-1 1,1 1-1,-1 0 0,1 0 0,-1 0 0,1 1 1,-4 4 385,0-1 51,0 1 1,0-1-1,0 1 1,0 0-1,-3 10 1,-5 6-342,8-13-192,1-1 0,0 1 0,0 0 0,0 0 0,1 0 0,1 0-1,-1 0 1,2 0 0,-1 12 0,-3 22 121,-17 259-614,20-279 498,3 174 346,1-58-37,5 19 349,-9-155-706,1 0 1,-1 0-1,0-1 1,0 1-1,0 0 1,0-1 0,0 1-1,0 0 1,-1-1-1,1 0 1,-4 4-1,4-4-217,-1 0-1,1 0 1,-1 0 0,1 0-1,0 1 1,0-1-1,0 0 1,0 1-1,0-1 1,0 1 0,0 2-1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23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3136,'1'2'700,"1"0"0,-1 0 0,0-1 1,4 4 1399,-4-3-1400,1-1 1,3 3-1,4 1-214,-2-1-61,1 0-1,0-1 1,0-1 0,0 1 0,0-1 0,0 0 0,1-1 0,14 1 0,119-12 464,-3 1-552,116 12-1291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3:22.9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84 1568,'5'-52'4549,"10"52"-2997,13-2-154,47-8 1,14-2-1167,-46 9 129,39-1 270,-41 5-408,0 1-1,54 11 0,-84-12-281,0 0 0,18-1 0,-20 0-122,0 0 1,-1 0 0,1 1 0,-1 0 0,12 3-1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24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 2240,'-1'0'27,"-7"-2"641,14 7 1544,-8-4-1956,1-1 0,0 0 0,0 1 0,0-1 0,0 1 0,0-1 1,0 1-1,0-1 0,0 1 0,-2 1 0,2-1 73,-7 4 3009,8 0-1192,16 5-443,-6-6-1653,5 4 349,0-2 0,1 0 1,24 6-1,9 3 143,5 5-292,-50-19-528,0 0-1,-1 0 1,1 0-1,0-1 0,0 1 1,0-1-1,-1 0 0,1 0 1,6-1-1,-6 0-468,0 1 0,0 0 0,0 0 0,0 0 0,0 0 0,0 1 1,0-1-1,-1 1 0,6 1 0,4 6-3365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26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23 1056,'0'0'133,"-4"-8"3194,3 8-3194,1 0 0,0 0 0,-1 0 0,1 0 1,0 0-1,-1-1 0,1 1 0,0 0 0,-1 0 0,1 0 0,0 0 0,-1 0 0,1 0 0,0 0 0,-1 0 0,1 0 1,0 0-1,-1 0 0,1 1 0,0-1 0,-1 0 0,-5 0 81,-3-2 2592,6 0-2716,0 0 0,0 1 0,0-1 0,-1 1 0,1 0 0,0 0 0,-1 1 0,1-1 0,0 0 0,-1 1 0,1 0 0,-1 0 0,1 0 0,-1 0 1,1 1-1,0-1 0,-1 1 0,1 0 0,0 0 0,-1 0 0,1 0 0,0 1 0,0-1 0,0 1 0,0 0 0,0 0 0,0 0 0,1 0 0,-1 0 0,1 1 0,-1-1 0,1 1 0,0 0 1,-3 4-1,-6 11-137,0 1 1,1 0-1,1 0 1,1 1-1,1 0 1,-7 28-1,12-38 63,1 1 0,0 0 0,0-1 0,2 19 0,-1-26-4,1 1 0,-1-1-1,1 0 1,0 0 0,0 0 0,0 0 0,0 0 0,1 0 0,-1 0 0,1-1 0,0 1 0,0 0 0,0-1 0,0 1 0,0-1 0,0 0 0,1 0 0,-1 0 0,1 0 0,3 2 0,3 1 29,1-1 0,0 0-1,0-1 1,0 0 0,0 0 0,0-1 0,1 0-1,-1-1 1,12 0 0,-6-1 38,-1-1-1,0 0 1,1-1 0,-1-1-1,26-7 1,-34 7-19,1 0 1,0-1-1,-1 1 1,0-1-1,0-1 0,0 1 1,-1-1-1,1-1 1,5-5-1,-9 7-30,1 0 0,-1 0 1,0 0-1,0 0 0,0 0 0,-1-1 1,0 1-1,0-1 0,0 0 0,0 0 1,-1 0-1,1 0 0,-1 0 0,0 0 1,0-8-1,-1 5 1,0 3-15,0 0 0,0 1 0,0-1 0,-1 0 0,1 0 0,-1 0 1,0 1-1,-1-1 0,1 1 0,-4-7 0,1 3-21,0 0 0,-1 1 0,0 0 0,0 0 0,-1 0 0,0 1 0,0 0 0,0 0 0,-1 0 0,0 1 0,0 0 0,0 1 0,-1-1 0,-13-5 0,7 4-327,1 1 0,-1 1 0,0 0-1,-1 1 1,1 1 0,-20-2 0,31 4-249,1 0 1,-1 0 0,0-1-1,0 0 1,1 1-1,-1-1 1,0 0 0,1 0-1,-1-1 1,1 1-1,-3-2 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28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505 1 2912,'-3'0'751,"5"-1"-95,-2 1-639,0 0-1,0 0 0,0 0 0,0 0 0,0 0 1,0 0-1,0 0 0,0 0 0,1 1 0,-1-1 0,0 0 1,0 0-1,0 0 0,0 0 0,0 0 0,0 0 0,0 0 1,0 0-1,0 0 0,0 0 0,1 0 0,-1 0 1,0 1-1,0-1 0,0 0 0,0 0 0,0 0 0,0 0 1,0 0-1,0 0 0,0 0 0,0 0 0,0 1 1,0-1-1,0 0 0,0 0 0,0 0 0,0 0 0,0 0 1,0 0-1,0 0 0,0 1 0,0-1 0,0 0 0,0 0 1,0 0-1,0 0 0,0 0 0,0 0 0,-1 0 1,1 0-1,0 0 0,0 1 0,0-1 0,0 0 0,0 0 1,0 0-1,0 0 0,0 0 0,0 0 0,-1 0 1,-4 17 1014,2-4 311,-1-5 1325,-2 1-508,-29 18 12,33-25-2041,0 0-1,-1 1 1,1-1 0,1 1 0,-1-1 0,0 1-1,-2 5 1,-8 11 347,8-14-354,1-1 1,0 1 0,0 0 0,-4 10 0,-8 12-29,-35 43 269,-76 111-525,111-156 120,1 0 0,1 0 1,-11 32-1,-21 83 144,35-109-86,-16 60 14,-23 147 0,42-181 29,3 0 1,2 0 0,9 104-1,-3-129 92,1-1 0,2 0 0,1 0 0,16 41 0,-16-54-105,1 0 0,0-1 0,1 0 0,1 0 1,1-1-1,0-1 0,1 0 0,18 16 0,-17-19 63,1 3-95,1-1 0,35 23 0,-33-22-1032,-16-13 624,-1 0 1,1-1-1,0 1 1,0-1-1,-1 0 1,1 1-1,0-1 1,4 2 0,-27-45-12344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29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4 2304,'3'-3'6421,"-11"22"-3354,6-13-2775,0 0 0,0 0 0,1 0 0,0 0 0,1 1 0,-1-1 0,1 0 0,1 9 0,-1-5-120,0 68 539,-5 159-41,-38 134 28,37-304-581,4-27-113,-2-1 0,-11 48-1,9-74-958,6-13 896,0 0 0,-1 0 0,1 0 0,0 0 0,0 0 0,0 0 0,-1 0 0,1 0 0,0 0 0,0 0 0,0 0 0,0 0 0,-1 0 0,1 0 0,0 0 0,0 0 0,0 0 0,0 0 0,0-1 0,-1 1 0,1 0 0,0 0 0,-1-1-532,1 1 532,0-1 0,0 1 0,0 0 0,0 0 0,0-1 0,-7-25-4070,3-9 1505,3-12-1125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29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1 116 1824,'12'-32'7992,"-9"30"-7493,16-9 1882,23-2-640,-12 7-1133,0 1-1,33 0 1,-19 1-117,164-10 1076,-99 8-1214,-50-2-136,-36 5-1211,31-2 1,-46 4-2299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30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55 2912,'1'3'11756,"-7"4"-9621,4-5-2172,1-1-1,-1 0 0,1 1 1,-1-1-1,1 0 0,-1 0 1,0 0-1,0-1 0,0 1 1,-2 0-1,0 0 56,0 0 1,0-1-1,0 0 1,0 0-1,1 0 0,-1 0 1,0-1-1,0 1 1,0-1-1,-6-2 1,8 2-11,1 1 1,-1-1-1,1 0 1,-1 0-1,1 0 1,-1 0-1,1 0 1,0 0-1,0 0 1,-1-1-1,1 1 0,0 0 1,0-1-1,0 1 1,1-1-1,-1 1 1,0-1-1,0 1 1,1-1-1,-1 1 1,1-1-1,-1 0 1,1 1-1,0-1 1,0 0-1,0-3 1,0 0 20,-1 3-82,1 1 0,0-1 0,0 1-1,0-1 1,0 0 0,0 1 0,1-1 0,-1 1-1,0-1 1,1 1 0,-1-1 0,1 1 0,-1-1 0,1 1-1,0-1 1,0 1 0,1-2 0,-1 2-86,-1 2-118,0 0 256,0 0 0,0 0 0,0 0-1,-1 0 1,1 0 0,0 0 0,0 0 0,-1 0 0,1 0-1,0 0 1,-1 0 0,1 0 0,-2 1 0,2-2 8,0 1 12,-1 0 0,0 0 0,1 0 0,-1 0 0,0 0 0,1 0 0,-1-1 0,0 1 1,0 0-1,0-1 0,0 1 0,0-1 0,1 1 0,-1-1 0,0 1 0,0-1 0,-1 1 1,1-1-1,0 0 0,0 0 0,0 1 0,0-1 0,0 0 0,0 0 0,0 0 0,0 0 1,0 0-1,0-1 0,0 1 0,-1 0 0,1 0 0,-1-1 0,-1 0-61,0 0 0,-1-1 0,1 1-1,0-1 1,0 0 0,0 0 0,0 0-1,-4-4 1,6 5-123,5 5-294,1 1 398,0 0 0,-1 1 0,0-1 0,4 7 0,7 10-18,61 75 431,-64-84-177,-1 1 0,0 0-1,-1 1 1,14 26 0,-22-37-125,0 0 1,0 0 0,0 0 0,-1 0 0,0 0 0,0 1-1,0-1 1,-1 0 0,1 1 0,-1-1 0,0 1-1,0-1 1,0 0 0,-1 1 0,0-1 0,0 0 0,0 1-1,0-1 1,-1 0 0,1 0 0,-1 0 0,0 0-1,0 0 1,-4 5 0,1-4-30,0 0 0,0 0-1,0-1 1,0 0 0,-1 0-1,0 0 1,0 0 0,0-1 0,-9 4-1,-7 1-363,-31 8-1,22-9-1288,0-1 0,0-2 0,-62 0 0,64-4-74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31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5 865 4320,'0'0'141,"-1"0"0,1-1 0,0 1 0,-1 0 0,1-1 0,0 1 1,-1-1-1,1 1 0,0 0 0,0-1 0,0 1 0,-1-1 0,1 1 0,0-1 0,0 1 0,0-1 0,0 1 1,0 0-1,0-1 0,0 1 0,0-1 0,0 1 0,0-1 0,0 1 0,0-1 0,0 1 0,0-1 0,0 1 1,1-1-1,2-17 799,7-14 298,-7 19-802,0 1-1,1 0 1,7-13 0,0 1 273,0-1 0,-2 0 0,11-45 0,7-82 691,-13 66-724,-7 52-468,1 0 0,1 0 0,21-48 0,-27 74-187,38-75 71,-36 75-136,0 1 0,0-1 0,1 1 0,0 0 0,0 0-1,1 1 1,14-11 0,-17 14 19,0 1 1,0 1-1,0-1 0,0 0 0,0 1 1,1 0-1,-1 0 0,1 0 0,-1 0 1,1 1-1,-1 0 0,1 0 0,-1 0 0,8 2 1,-5-1 12,-1 0 0,1 1 0,-1 0 0,0 0 0,0 0 0,0 1 0,0 0 0,0 0 0,5 5 0,24 14 108,-35-22-70,1 1-1,-1-1 0,1 1 0,-1-1 1,1 0-1,-1 1 0,1-1 0,-1 1 1,0 0-1,1-1 0,-1 1 0,0-1 0,1 1 1,-1-1-1,0 1 0,0 0 0,0-1 1,1 1-1,-1 0 0,0-1 0,0 1 1,0 0-1,0-1 0,0 1 0,0 0 1,0-1-1,0 1 0,-1 0 0,1-1 0,0 1 1,0 0-1,0-1 0,-1 1 0,1-1 1,0 1-1,-1-1 0,1 1 0,-1 0 1,0 0-1,-1 1 19,1 0 0,-1 1 0,0-1 0,-1 0 0,1-1 0,-5 4 0,0 0-55,0 0 0,-10 9 0,11-9 38,1-1 0,-1 1-1,0-1 1,-9 5 0,-12 4-190,13-6-32,-27 10 0,36-16-597,0 1 0,0-1 0,0 0 0,-1-1-1,1 1 1,0-1 0,-1 0 0,1 0 0,-7-2 0,3 0-1256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32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1472,'-23'0'11605,"23"2"-11482,0 0 1,1 0-1,-1 0 0,1-1 1,-1 1-1,1 0 0,1 2 1,-2-3-103,5 9 104,0 0 0,1 0 0,0 0 0,0-1 1,9 9-1,43 45 155,-27-31-138,-27-28-136,12 12 63,-1 1 1,0 1-1,-1 0 0,-1 1 0,13 25 1,-13-14 29,-1 1 1,9 38-1,10 68 50,-19-78-95,0 5 214,-2 0 0,-4 0 0,-2 0 1,-3 1-1,-3-1 0,-12 75 0,9-106-131,-18 58 0,18-74-94,-2 0 0,0 0 1,-2 0-1,-18 28 1,10-22-483,-1 0 0,-1-1 1,-30 27-1,34-36-1118,0-1 0,-1-1-1,-23 13 1,13-12-2544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34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2560,'2'-7'12992,"158"-1"-12656,103-27 421,-167 24-365,144 2 0,-239 9-355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35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568 1 1664,'0'0'11397,"-14"1"-10864,-74 40-283,1 0-36,-64 14 26,118-42-224,2 1 0,-33 20 0,57-31-34,0 1 0,1 0 1,-1 1-1,1 0 0,0 0 0,0 0 0,1 1 0,0-1 0,0 1 1,0 1-1,0-1 0,1 1 0,0 0 0,1 0 0,-1 0 0,1 0 1,1 0-1,-1 1 0,-1 15 0,2-15 36,2-1 0,-1 1 0,1 0 0,1 0 0,-1 0 0,1-1 0,1 1-1,-1 0 1,1-1 0,1 1 0,-1-1 0,1 0 0,0 1 0,6 6 0,-4-6 45,0 0-1,1-1 0,0 0 1,0 0-1,1-1 1,0 1-1,0-1 1,0-1-1,1 0 1,0 0-1,15 8 1,21 3 205,0-1 1,0-3 0,1-1 0,61 6 0,-18-6-126,-49-10-1833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3:32.3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0 1568,'-23'47'1109,"16"-33"-622,-2 0-1,1-1 0,-2 0 1,-18 19-1,25-25-242,3-6-172,0-1 1,-1 1 0,1 0 0,0-1 0,0 1 0,-1 0 0,1 0 0,-4 3 510,3-3-510,1-1 0,-1 1 0,0-1-1,1 0 1,-1 1 0,-1-1 0,3 1-44,0 0-1,0 0 1,0-1-1,0 1 1,0-1 0,0 1-1,0-1 1,0 0-1,0 1 1,0-1 0,1 0-1,-1 0 1,0 1-1,0-1 1,0 0 0,0 0-1,0 0 1,0-1-1,1 1 1,-1 0 0,0 0-1,0-1 1,0 1-1,0 0 1,0-1 0,0 1-1,0-1 1,0 1-1,0-1 1,0 0-1,0 1 1,0-1 0,0 0-1,-1 0 1,2-1-1,6-6-433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37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7 2496,'-2'1'349,"1"-1"-1,-1 0 1,0 0 0,1 1 0,-1-1 0,0 1-1,1 0 1,-1-1 0,1 1 0,-2 1 0,1-1-81,1 0 1,-1 0 0,1-1 0,-1 1 0,0-1 0,1 1 0,-1-1 0,0 1 0,1-1-1,-18 3 7793,26-2-7874,160 2 746,39-3 219,-231-7-1153,14 3-19,-11-1 50,-1 1 0,0 1 0,0 0 0,-43 3 0,49 0-58,-18 0-103,-80 3 113,79-1-380,17-1-1632,-23 4 0,17-3-3645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39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16 2720,'0'1'27,"0"-1"1,-1 0 0,1 0-1,0 0 1,0 0-1,0 0 1,0 0 0,-1 0-1,1 0 1,0 0-1,0 0 1,0 0-1,0 0 1,-1 0 0,1 0-1,0-1 1,0 1-1,0 0 1,0 0 0,-1 0-1,1 0 1,0 0-1,0 0 1,0 0-1,0 0 1,0-1 0,0 1-1,-1 0 1,1 0-1,0 0 1,0 0-1,0 0 1,0-1 0,0 1-1,0 0 1,5-14 5789,-5 24-3043,0-9-2651,-1 1 0,1 0 0,0-1 0,-1 1 0,0-1 0,1 1 0,-1-1 0,0 1-1,0-1 1,0 0 0,-1 2 0,-1 3 108,-6 26 1460,-10 11-819,14-32-812,0 1 0,0-1 0,1 1 0,0 0 0,-2 16 0,-21 143 132,15-68-322,-50 390 516,61-490-380,-2 18-9,-1 1 0,0-1 0,-12 29 0,16-48 53,-1 0-1,0 1 0,1-1 0,0 0 0,-1 0 0,1 0 0,0 0 0,0 4 0,0-2-27,0-4 186,-13 9 32,-9-1-421,21-8 309,1 0-91,-4 0-47,3 0-150,12 0-166,6-1 266,-1-1-1,24-5 0,-23 4 158,0 0-1,24-1 0,73 4 165,-65 0-2570,-47 0 2008,0-1 0,0 0 0,0 1 0,0-1 0,-1 0-1,1 0 1,0 0 0,-1-1 0,1 1 0,0 0 0,-1-1 0,1 1 0,-1-1-1,0 1 1,0-1 0,1 1 0,-1-1 0,1-2 0,6-7-1658,9-9-291,1-6-998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40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 3328,'0'3'9157,"10"-3"-7866,-5 0-1143,-1-1 0,0 0 1,0 0-1,1 0 1,7-3-1,-7 2 47,1 0-1,-1 0 1,11-1 0,58-8 839,47 10-681,-59 2-5025,-71-26-4880,1-5 7744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40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2496,'20'-7'10162,"-11"4"-7291,-1 1-4272,-1-1 1585,0 0 1,0 1 0,0-1 0,1 2 0,-1-1 0,1 1-1,14-1 1,56 4 673,-76-2-837,15 1 56,53 5 194,-1-4 0,72-7 0,-139 4-226,3 1-390,0-1 0,0 1 0,0-1 0,-1-1 1,7-1-1,-10 2 80,0 1 0,-1 0-1,1-1 1,0 1 0,0-1 0,-1 1 0,1-1 0,0 1 0,-1-1 0,1 0-1,0 1 1,-1-1 0,1 0 0,-1 1 0,1-1 0,-1 0 0,0 0 0,1 1-1,-1-1 1,0 0 0,1 0 0,-1 0 0,0 0 0,0 1 0,0-1 0,0 0-1,0 0 1,0 0 0,0 0 0,0 0 0,0 0 0,0 1 0,0-1 0,-1 0-1,1 0 1,-1-1 0,-7-13-2940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41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 2496,'14'-5'4634,"-12"2"-4106,1 0 0,-1 0-1,1 0 1,0 0-1,0 1 1,0-1 0,0 1-1,1 0 1,-1 0-1,6-3 1,40-13 1092,-34 15-1545,1 0 0,0 1-1,0 1 1,0 0 0,0 1-1,20 3 1,-31-3-72,1 1 0,-1 0 0,1 0 0,-1 0 0,0 1 1,0 0-1,0 0 0,9 5 0,-12-6-2,-1 0-1,1 0 1,0 0 0,-1 1 0,1-1-1,-1 1 1,0-1 0,1 1 0,-1 0 0,0 0-1,0-1 1,0 1 0,0 0 0,0 0-1,0 0 1,-1 0 0,1 0 0,-1 0-1,1 0 1,-1 0 0,0 0 0,0 0 0,0 0-1,0 0 1,-1 4 0,1-2 6,-1 0-1,0 1 1,0-1 0,-1 0-1,1 0 1,-1 1 0,0-1-1,0-1 1,-1 1 0,1 0-1,-1 0 1,-4 3 0,-3 3 56,0 0 0,-19 12 0,17-13 23,-21 20 0,4-2 480,22-21-400,0 1 0,0-1 1,0 1-1,-11 16 0,18-22-145,0-1 0,0 0 0,0 0 0,0 1 0,0-1 0,0 0 0,0 1 0,0-1 0,0 0 0,0 0 0,0 1 0,0-1 0,0 0 0,0 1 0,0-1 0,1 0 0,-1 0 0,0 1 0,0-1 0,0 0 0,0 0 0,0 0 0,1 1 0,-1-1 0,0 0 0,0 0 0,0 0 0,1 1 0,-1-1 0,0 0 0,0 0 0,1 0 0,8 5 322,-9-5-312,8 4-114,0 0 0,0-1 0,1 0 0,-1-1 0,1 0 1,0 0-1,-1-1 0,1 0 0,0-1 0,0 0 0,0 0 0,10-2 0,20 1-5682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43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1248,'-4'8'11978,"5"-8"-11880,0 0-1,0 1 1,0-1 0,0 0-1,0 1 1,0-1-1,0 1 1,0-1 0,0 1-1,-1-1 1,2 2-1,8 3 338,16 3 557,-23-7-966,0 0 0,0 0 1,0-1-1,0 1 0,0-1 1,0 1-1,0-1 0,4-1 1,-4 1-13,1 0 0,-1 0 1,0 0-1,0 1 0,0-1 1,0 1-1,6 1 1,-2 1-6,0-1 1,1-1-1,-1 1 1,1-1 0,-1 0-1,1-1 1,8 0 0,17 1-7,12 2-30,49-4 1,-31 0-33,160 12 213,-182-7-217,90 4 57,-51-7-61,-1 4-1,1 4 1,-2 3 0,135 38 0,-169-38 261,1-3 1,0-1-1,0-2 0,80 0 1,180-30 769,-136-6-693,-39 5-2179,-114 25-1200,-13 5 621,-3-4 2356,0-1 0,0 0 0,0 1 0,0-1 0,0 0 0,0 1 0,0-1 0,-1 0 0,1 1 1,0-1-1,0 0 0,0 1 0,-2 1-786,-5 13-3349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44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451 95 2144,'2'-4'260,"0"1"214,0 0 0,-1 0 0,1 0 0,-1 0 0,0 0 0,2-4 0,-3 6-371,0 1-1,0-1 1,0 1 0,0-1 0,0 1-1,0-1 1,0 1 0,0-1 0,0 1 0,0-1-1,0 1 1,0-1 0,-1 1 0,1-1-1,0 1 1,0 0 0,0-1 0,-1 1-1,1-1 1,-1 0 0,0 1 23,0-1 1,1 1-1,-1-1 1,0 1-1,0-1 0,0 1 1,0 0-1,0 0 0,0-1 1,0 1-1,0 0 1,0 0-1,0 0 0,-2 0 1,-4 1 144,1 0 0,-1 1 1,0-1-1,1 2 1,-1-1-1,1 1 0,-10 5 1,-18 7 373,-26 3 64,-29 10-106,41-10-377,-43 19 134,86-34-308,-1 0 1,1 0-1,0 1 0,0 0 0,-8 8 0,11-10-53,-1 1 0,1-1 0,0 1 0,0 0 0,0 0 0,1 0 0,-1 0-1,1 0 1,-1 0 0,1 0 0,0 0 0,0 4 0,1-5 5,0-1 0,0 1-1,0-1 1,1 1 0,-1-1 0,1 1 0,-1-1-1,1 0 1,0 1 0,-1-1 0,1 0 0,0 0 0,0 1-1,0-1 1,0 0 0,0 0 0,0 0 0,0 0-1,0 0 1,1 0 0,-1 0 0,0-1 0,1 1 0,1 0-1,3 3 33,0-1-1,1-1 0,-1 1 1,8 1-1,21 2 84,1-2 1,-1-1-1,55-3 0,-48 0-52,-16 0 30,0-2 1,0 0-1,44-11 0,-57 10-26,0-1-1,0-1 1,0 0-1,0-1 1,-1 0-1,0-1 1,0 0-1,18-16 1,-28 21-41,1 0-1,-1 0 1,0 0 0,0-1 0,0 1 0,0-1 0,0 0-1,0 1 1,-1-1 0,1 0 0,-1 0 0,0 0 0,0 0-1,0 0 1,0 0 0,0-1 0,-1 1 0,0 0 0,1 0-1,-1 0 1,0-1 0,-1 1 0,1 0 0,0 0-1,-1 0 1,-1-4 0,-2-3-60,0 0 1,-1 0-1,0 1 0,-1-1 0,0 1 0,0 1 1,-1-1-1,0 1 0,0 0 0,-1 1 1,-10-8-1,10 9-308,-1 0 1,1 1-1,-1 0 1,-15-6-1,21 10 41,0 0 1,0 0-1,0 0 0,0 0 1,0 1-1,0-1 0,0 1 1,0 0-1,0 0 0,0 0 1,-1 0-1,1 1 0,0-1 1,0 1-1,0 0 0,0-1 1,0 2-1,0-1 0,-3 2 1,-12 10-2792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45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31 2144,'0'-1'95,"0"1"0,0-1 1,0 0-1,-1 1 0,1-1 0,0 0 0,0 1 1,-1-1-1,1 1 0,0-1 0,-1 0 1,1 1-1,-1-1 0,1 1 0,-1-1 0,1 1 1,-1-1-1,1 1 0,-1 0 0,1-1 0,-1 1 1,0 0-1,1-1 0,-1 1 0,1 0 1,-1 0-1,0 0 0,1-1 0,-2 1 0,-26-4 1482,13 3-277,8 0-770,-1 1 0,0 0 0,1 1 0,-13 2-1,18-3-447,-11 4 479,-1 0 120,11-4-640,0 1 0,0-1 0,0 1 0,0 0 0,0 0 0,1 0 0,-1 0 0,0 1 0,1-1 0,-1 1 0,1-1 0,-1 1 0,1 0 0,-3 3 0,2-2-10,0 0 0,0 0-1,0 1 1,1-1 0,-1 1 0,1-1 0,0 1-1,0 0 1,-2 5 0,2-3-5,0 0 0,1 1 1,-1-1-1,1 0 0,1 1 0,-1-1 0,1 1 1,1-1-1,-1 1 0,1-1 0,1 8 1,2 1 10,0 1 1,1-1 0,0 0 0,14 25-1,-15-33-6,0-1 0,0 0-1,1 0 1,0 0-1,0 0 1,0-1 0,1 0-1,0 0 1,0 0-1,0-1 1,0 0 0,8 3-1,-8-4 14,1 0 0,0 0-1,0-1 1,0 0-1,0-1 1,0 1 0,0-1-1,0-1 1,0 1 0,0-1-1,0 0 1,0-1 0,10-1-1,-8-1 18,0 1-1,-1-1 1,1-1-1,-1 1 1,1-2-1,-1 1 1,0-1-1,-1 0 1,13-11-1,-7 3 34,-1-1 0,0 0 0,-1-1 0,16-28 0,-22 34-24,0 0 0,-1 0 0,0 0 0,0 0 1,-1-1-1,0 1 0,-1-1 0,2-15 0,-3 21-57,-1 1-1,0-1 1,0 0 0,-1 1-1,1-1 1,-1 0-1,0 1 1,0-1-1,0 1 1,0-1-1,0 1 1,-1-1-1,0 1 1,1 0 0,-1 0-1,-1 0 1,1 0-1,0 0 1,-1 0-1,1 1 1,-1-1-1,0 1 1,0 0 0,0 0-1,0 0 1,-4-2-1,-2 0-67,0 0 1,0 1-1,0 0 0,0 1 1,-1 0-1,1 1 0,-16-1 0,-7 1-808,-31 4-1,54-2 266,1 0 1,-1 1-1,1 0 0,-9 4 1,12-4 53,1 0 1,0-1 0,-1 2 0,1-1 0,0 0-1,0 1 1,1 0 0,-8 6 0,6 5-2833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46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2720,'7'-3'7930,"-6"4"-7761,1 0 0,0 0-1,-1 0 1,1 1-1,0-1 1,-1 0 0,0 1-1,1-1 1,-1 1-1,0 0 1,0-1 0,2 4-1,-2-4 152,-1 0-271,1 0-1,0 0 1,-1 0 0,1 1-1,-1-1 1,0 0-1,1 0 1,-1 0 0,0 0-1,1 0 1,-1 2-1,3 10 111,0-5-53,0 0 1,-1 0 0,0 0 0,0 0 0,0 10 0,2 6 158,-2-9-42,1 30-1,0 7 32,0-21-168,-1 43 1,-2-54-52,-5 8-3134,1-48-5652,0 4 6484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46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2080,'6'1'10159,"-3"3"-9054,-1 2-977,0 0 1,-1 0 0,1 0 0,-1 11-1,5 20 231,1-18 0,-4-10-246,0 0 0,0 0 0,1 14 0,7 42 279,-7-45-327,0 0 0,0 35 0,-2-19-160,0-3-3485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3:34.0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28 105 1472,'-14'-3'4789,"10"7"-4376,5-3-383,-1-1-8,0 0 1,0 1-1,0-1 1,0 1 0,0-1-1,0 0 1,0 1-1,0-1 1,0 1-1,0-1 1,-1 0 0,1 1-1,0-1 1,0 1-1,0-1 1,0 0-1,-1 1 1,1-1 0,0 0-1,0 1 1,-1-1-1,1 0 1,0 1-1,0-1 1,-1 0-1,1 0 1,0 1 0,-1-1-1,1 0 1,0 0-1,-1 0 1,1 1-1,-1-1 1,1 0 0,0 0-1,-1 0 1,1 0-1,-1 0 1,0 0 35,2-17 828,10-26-1046,-10 43 177,-1-1 0,1 0 0,-1 0 0,1 0 1,-1 0-1,0 0 0,1 0 0,-1 0 0,0 0 0,0 0 1,0 0-1,0 1 0,0-1 0,0 0 0,0 0 0,0 0 1,0 0-1,0 0 0,0 0 0,-1-1 0,-1-8 60,1 3-345,0 6 259,1-1 1,0 1 0,-1 0 0,1 0-1,0 0 1,0-1 0,0 1 0,0 0 0,0 0-1,0-1 1,0 1 0,1 0 0,-1 0 0,0 0-1,1-2 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37:47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0 208 2304,'8'-2'15414,"-3"0"-17538,42-19 3543,73-29-70,-88 38-1172,-26 8-117,1 2 0,0-1 0,0 1 0,0 0-1,0 0 1,0 1 0,13-2 0,-12 4-34,-1 0 0,0 0 1,0 0-1,1 1 0,-1 0 0,0 0 0,0 1 1,-1 0-1,1 0 0,12 8 0,-11-7 193,1 0 0,1-1 0,14 4 0,-19-6-135,0 0-23,1 0-1,0-1 1,-1 0 0,1 0-1,-1 0 1,1-1 0,-1 0-1,1 0 1,-1 0 0,1-1-1,-1 0 1,0 0 0,0 0-1,0-1 1,6-3 0,-10 5-256,1 0 1,-1-1 0,1 1-1,-1 0 1,0-1 0,0 1-1,0-1 1,0 0 0,0 1-1,0-1 1,0 0 0,-1 1-1,1-1 1,-1 0 0,1 0-1,-1-2 1,2-32-4114,-2 14 2400,4-23-4369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3:26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1092 111 896,'-5'-3'7952,"10"-28"-5648,-5 29-2253,-1 0 0,1 0 0,-1-1 0,1 1 0,-1 0 0,0 0 0,0 0 0,0 1 0,0-1 0,0 0 0,0 0 0,0 0 0,-1 1 0,1-1 0,-1 1 0,1-1 0,-1 1 0,1-1 1,-1 1-1,0 0 0,0 0 0,0 0 0,0 0 0,0 0 0,0 0 0,0 1 0,-3-2 0,2 2 25,0 0 1,1-1-1,-1 1 0,1-1 1,-1 0-1,-4-2 0,-10-2 195,-4-1-230,17 5-23,0-1 1,-1 1-1,1 0 0,0 1 0,-1-1 1,1 1-1,-9 0 0,11 0-24,1 0-1,-1 1 1,1-1-1,-1 0 1,1 0-1,-1-1 1,1 1 0,0 0-1,-1 0 1,1-1-1,-2 0 1,-12-1 14,-189 2 722,174 1-679,-1 2-1,-42 10 1,9-2 197,34-5-143,-1 1 0,-57 23 0,75-24-64,0 1 0,0 1 1,0 0-1,-22 19 0,21-16 4,-2 2 15,1 1 0,1 0 0,0 1 0,1 0 0,-14 24 0,-48 90 53,53-88-5,9-15-183,10-19 85,0 1 1,-9 13 0,8-16 36,0 0-1,0 1 1,1-1 0,0 1-1,0 0 1,0 0-1,1 0 1,0 1 0,0-1-1,1 1 1,0-1-1,0 1 1,0-1 0,1 1-1,0-1 1,0 1-1,1-1 1,1 8-1,4 7 21,1 0 0,10 23 0,-8-24-72,-1 0 1,6 27-1,26 163 224,-13-98-356,-15-65-4,-8-31 174,1-1 0,0 0-1,1 0 1,0-1-1,2 0 1,-1 0 0,2-1-1,11 16 1,-16-25-22,-1 0 0,1-1 0,0 1 0,0-1 1,1 0-1,-1 0 0,0 0 0,1-1 0,0 0 1,0 1-1,-1-2 0,1 1 0,0 0 0,9 0 0,5 0-26,-1 0-1,35-3 0,-15 0-142,50 0 400,77 1 183,-69-1-303,168-26 0,-190 17 162,-16 3-52,-2 1-53,-1-2 1,67-19-1,-107 23-149,0-1 0,0-1 0,0 0 0,-1-1-1,0-1 1,-1 0 0,0-1 0,0 0-1,-1-1 1,0 0 0,0-1 0,16-20-1,-18 15 82,0-1-1,-1 0 0,-1 0 0,0-1 1,8-33-1,-11 32-106,-1-1 0,-1 1 0,-1-1 0,0 0 0,-3-36 0,-20-101-57,20 148 44,-4-14 7,-12-34 1,3 16-65,4 4 257,-8-27-191,-36-84 1,39 113-235,9 20 275,0 0-1,-16-26 1,16 32-44,0-1-1,-1 2 1,0-1 0,-1 1 0,1 0-1,-2 0 1,1 1 0,-1 0 0,0 0-1,0 1 1,-1 1 0,-14-7-1,0 3-60,-1 1 0,-38-8 0,-53-1 76,86 13-34,-37-3-6,-33-6-707,18-3-4689,73 13 2315,3 6 976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3:35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65 200 1664,'3'-10'4450,"-3"10"-4427,0-1 0,0 1 1,0 0-1,0 0 0,0 0 0,0-1 0,0 1 0,0 0 0,0 0 0,0 0 0,0-1 0,0 1 0,0 0 0,0 0 0,0 0 0,0-1 0,0 1 0,0 0 0,0 0 0,0 0 0,0 0 0,0-1 1,0 1-1,0 0 0,0 0 0,0 0 0,0 0 0,-1-1 0,1 1 0,0 0 0,0 0 0,0 0 0,0 0 0,0 0 0,-1-1 0,1 1 0,0 0 0,0 0 0,0 0 0,0 0 0,-1 0 0,1 0 0,0 0 1,0 0-1,0 0 0,-1 0 0,1 0 0,0 0 0,0 0 0,0 0 0,-1 0 0,1 0 0,0 0 0,0 0 0,0 0 0,-1 0 0,1 0 0,0 0 0,0 0 0,0 0 0,0 0 0,-1 1 0,1-1 0,0 0 1,0 0-1,0 0 0,0 0 0,-1 0 0,1 1 0,-10 2 377,6-1 1294,10 0-887,9-1-569,-12 0-203,1-1 0,-1 1 1,1-1-1,-1 1 1,1 0-1,4 2 0,3 0 53,-10-3-79,1 1-1,0-1 1,-1 1 0,1-1-1,-1 1 1,1-1-1,-1 1 1,3 1 0,3 2 114,-1-2 0,1 1 1,-1-1-1,1 0 0,0 0 1,0-1-1,14 2 0,-20-3-86,0 0 0,0 0 0,0 0 0,0 1 0,0-1 0,0 0 0,0 1 0,0-1-1,0 1 1,0-1 0,0 1 0,2 1 0,-2-2-32,-1 1 1,1-1-1,0 1 1,0-1-1,0 1 0,-1-1 1,1 1-1,0-1 0,0 0 1,0 0-1,0 1 0,1-1 1,0 0 28,0 0 0,0 0 0,-1 0 1,1 0-1,0 1 0,-1-1 0,1 0 0,-1 1 1,1-1-1,2 3 0,1-2-25,-1 1-1,0 0 0,1-1 1,-1 0-1,6 1 0,6 2 44,7 1 24,8 0 31,3-5 37,-20-9-73,-9 5-67,1 1-23,-5 3 38,1-1-1,-1 0 1,1 1-1,-1-1 0,0 0 1,1 0-1,-1 0 0,0 0 1,0 0-1,1 0 1,-1 0-1,0 0 0,0 0 1,0 0-1,0-1 1,-1 1-1,1 0 0,0-1 1,0 1-1,0-3 1,7-12 9,2-7-40,-9 17 36,0 1 1,0 0 0,-1-1 0,1 1 0,-1-1-1,0 1 1,-1-1 0,0 1 0,1-1 0,-2 1-1,1-1 1,0 1 0,-1 0 0,0 0 0,-1 0-1,1 0 1,-1 0 0,0 0 0,-6-7 0,8 11-33,0-1 0,0 1 0,0-1 0,0 1 0,0-1 0,0 0 0,0 1 1,1-1-1,-2-2 0,2 2-6,-1 1 1,1-1 0,-1 0-1,0 1 1,1-1-1,-1 1 1,0-1-1,0 1 1,0-1-1,0 1 1,-3-3 0,-12-15 13,15 18 11,0 0 1,0 0 0,0 1-1,0-1 1,0 0 0,-1 1 0,1-1-1,0 1 1,0-1 0,0 1 0,-3-1-1,1 0 25,3 1-35,0 0 0,0 0 0,-1 0 0,1 0 0,0 0 1,0 0-1,0 0 0,-1 0 0,1 0 0,0 0 0,0-1 1,0 1-1,0 0 0,-1 0 0,1 0 0,0 0 0,0 0 1,0-1-1,0 1 0,0 0 0,-1 0 0,1 0 0,0 0 0,0-1 1,0 1-1,0 0 0,0 0 0,0-1 0,0 1-3,0 0-1,0 0 1,0-1-1,0 1 1,0 0-1,-1 0 1,1 0-1,0 0 1,0-1-1,0 1 1,0 0-1,0 0 1,0 0-1,-1 0 1,1 0-1,0-1 1,0 1-1,0 0 1,0 0-1,-1 0 1,1 0-1,0 0 1,0 0-1,0 0 1,0 0-1,-1 0 1,1 0-1,0-1 1,0 1-1,0 0 1,-1 0-1,1 0 1,0 0-1,0 0 1,0 1-1,-1-1 1,1 0-1,0 0 1,-4 0 7,1 0 0,-1 0 1,1 0-1,0 1 0,-1 0 1,1-1-1,0 1 0,0 1 1,-5 1-1,2 1 53,0 0 0,-1 0 0,-7 3 0,8-4-59,-1 0-1,1 1 0,0 0 1,-8 6-1,8-5 11,2-1-33,0 0-1,0 0 0,-1-1 1,0 0-1,-9 5 0,9-5 46,1-1 0,-1 1-1,1 0 1,-1 1 0,1-1-1,0 1 1,1-1 0,-5 6 0,-12 11 80,14-15-73,1 1 0,1-1-1,-1 1 1,-4 7 0,-9 11 116,-18 31-32,29-47-50,0 0 1,0 1-1,1 0 1,1 0-1,-1 0 1,-4 13-1,9-18-50,0 0-1,1 0 1,-1 1-1,1-1 1,0 0 0,0 0-1,0 0 1,1 1-1,-1-1 1,1 0-1,0 0 1,1 0-1,-1 0 1,1 0 0,-1 0-1,1-1 1,3 6-1,0-4 40,-1-1 0,1 1 1,0-1-1,0 0 0,0 0 0,1 0 0,-1-1 0,1 0 1,0 0-1,9 3 0,8 1 51,36 7 0,2 1 219,-51-12-274,1-1-1,-1 0 1,1 0 0,-1-1-1,1-1 1,0 0 0,21-3-1,-4-6-67,0-2-1742,-25 11 1275,-1-1 0,0 1 0,0 0 1,0-1-1,0 1 0,1 0 0,-1 0 0,0 0 0,0 1 0,3 0 0,10 5-2222,5 1-1412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3:39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1019 101 1568,'5'-15'5780,"-5"15"-5656,-4-3 173,1-1-55,0 0 1,-1 1 0,0 0 0,0 0 0,0 0 0,0 0 0,0 0-1,-1 1 1,-5-3 0,-13-2 85,-1 1-1,1 1 1,-1 1-1,0 1 1,0 1 0,-31 2-1,-221 0 2591,264 1-2778,-8-1 24,12-1-77,-1 1 0,1 0 0,0 1 0,0 0 0,-12 2 0,8 0 55,-1 1 0,-12 5 0,-4 1-408,12-3 305,-1 0-1,1 2 1,-23 15 0,27-16-37,0 1 1,1 0 0,0 1-1,1 1 1,0 0 0,1 0-1,0 1 1,1 0 0,-13 24-1,3 2 64,2 1-1,2 1 0,-11 48 0,2-9-96,21-66 40,0 0 0,0 0 1,1 0-1,0 26 0,7 53 531,-3-78-551,1-1 0,0-1-1,1 1 1,5 13-1,25 48 166,-32-70-96,8 17-35,1 0 0,1-1 0,1 0 1,1-1-1,1-1 0,0 0 0,1-1 0,1 0 0,1-2 0,0 0 0,1-1 0,1-1 1,0 0-1,34 14 0,-29-15-18,1-1 0,1-1 1,0-1-1,0-2 0,1-1 1,0-1-1,35 2 0,130-10 144,-151-1-90,1-2 0,63-16 0,-88 16-36,0-1 0,0-1 0,0 0 0,-1-1 0,-1-1 0,18-13 0,87-79-227,-101 84 204,104-98 421,-108 101-357,0-2-1,-1 1 0,-1-2 0,19-30 1,-27 39-35,-1 0 1,-1-1 0,1 1-1,-2-1 1,1 0 0,-2 0-1,1-1 1,-1 1-1,-1-1 1,0 1 0,0-21-1,-4 7-15,-1-1 0,0 1 0,-15-42 0,-33-66-78,39 100 158,2 9-124,-1 1 1,0-1 0,-2 2-1,0 0 1,-1 1 0,-2 0-1,-33-31 1,42 44 22,1 1 1,-2 1-1,1-1 0,0 1 0,-16-6 0,-46-13-140,59 20 138,-14-2-33,0 1 0,0 2 0,-1 0 0,-30 1 0,45 2 12,-46 0-1039,0 4 1,-107 19 0,156-22 213,-1 1 0,1 0 0,0 1 0,0-1 0,0 2 1,-10 4-1,18-7 739,-1-1 0,1 0 0,-1 1 0,1-1 1,-1 0-1,1 1 0,0-1 0,-1 0 0,1 1 1,-1-1-1,1 1 0,0-1 0,-1 1 0,1-1 1,0 1-1,0-1 0,-1 1 0,1-1 0,0 1 1,0 0-1,2 17-3756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3:42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1248,'13'-15'10277,"-13"14"-10214,1 1-1,-1-1 1,0 1 0,1 0-1,-1-1 1,1 1 0,-1 0-1,1-1 1,-1 1 0,1 0 0,-1 0-1,1 0 1,-1-1 0,1 1-1,-1 0 1,1 0 0,-1 0-1,1 0 1,0 0 0,-1 0-1,1 0 1,-1 0 0,1 0-1,0 0 1,17 1-57,123 3 946,-89-5-981,24-5 420,0 1-121,209-3-46,-277 8-183,-1 0 0,1-1 0,0 0 0,-1 0 0,13-4 0,-17 5 27,-3 0-51,0 0 0,0 0 0,1 0 0,-1 0 0,0 0 0,0 0 0,0 0 0,1 0 0,-1 0 0,0 0 0,0 0 0,0 0 0,1 0 0,-1 0 0,0 0 1,0 0-1,0 0 0,1 0 0,-1 0 0,0-1 0,0 1 0,0 0 0,0 0 0,1 0 0,-1 0 0,0 0 0,0 0 0,0-1 0,0 1 0,0 0 0,0 0 0,0 0 0,1 0 0,-1-1 0,0 0 423,1-2-504,1 8 44,0 1 0,0 0 0,-1 0 0,0 0 0,0 0 0,0 0 0,-1 7 0,3 10 105,2 38 92,-3 90 0,-2-91-206,0 21 333,0-80-203,1 5-198,3-20-4301,-4 3 2670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3:43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6 1888,'3'-5'3970,"-8"5"-2714,4 0-1106,-13 12 63,1-1 465,11-10-525,-1 1 1,1 0 0,0-1 0,0 1 0,0 0 0,-2 4 0,2-4-15,0 1 0,0-1 0,-1 0 0,1 0 0,-4 3 0,-4 3 845,17-8-377,1 0 0,-1 0 0,0-1 0,8-2 0,25-4-329,1 2-1,0 1 1,73 4 0,-53 1-173,35-1 0,180-2 838,-3-20-338,-247 17-565,-18 3-290,0 0 0,0 1 0,9-1 0,-5-2-1552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3:44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1 1248,'-3'-1'308,"-1"1"0,1 0 0,-1 0 0,1 0 0,-1 1 0,0-1 0,1 1 0,-1 0 0,1 0 0,0 0 0,-1 0-1,-4 3 1,-24 6 1534,12-4-1078,17-5-546,0 0-1,0 0 1,0 0 0,0-1 0,0 1-1,-4 0 1,-10 4 2449,14-5-1137,110-7-487,-1 1-811,61-1 557,-159 7-780,0 0-6,0-1 1,0 2-1,0-1 1,0 1 0,0 1-1,0-1 1,15 6 0,-21-6-334,2 1 485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3:46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1472,'-8'0'8784,"20"16"-7222,-10-14-1531,0 1 0,-1-1 0,1 1 0,-1-1 0,0 1 0,1-1 0,-1 1 1,0 0-1,0 0 0,0 5 0,3 29 123,-18 281 892,5-85 266,9-216-1232,-5 100-54,5-100 20,0 22-6,1 1 0,7 40 0,-3-41 477,-4-22 549,-1-12-490,0-11-997,-1 5 427,1 1 0,-1-1-1,1 1 1,-1 0 0,1-1-1,-1 1 1,0 0 0,1-1 0,-1 1-1,0 0 1,1 0 0,-1-1 0,0 1-1,1 0 1,-1 0 0,0 0-1,1 0 1,-1 0 0,0 0 0,1 0-1,-1 0 1,0 0 0,-1 1-1,0-1-126,2 0 122,0 0 1,-1 0-1,1 0 0,0 0 0,-1 0 0,1 0 1,0 0-1,0 0 0,-1 0 0,1 0 0,0 0 1,0 0-1,-1 0 0,1 0 0,0 0 0,0 0 1,-1 0-1,1 0 0,0 0 0,-1 0 0,1 0 1,0 0-1,0-1 0,0 1 0,-1 0 0,1 0 1,0 0-1,0 0 0,0-1 0,-1 1 0,1 0 1,0 0-1,0 0 0,0-1 0,0 1 0,-1 0 1,1 0-1,0-1 0,0 1 0,0-1-118,-8-11-4027,-4-10-203,6 11 273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3:48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32 1888,'-1'-3'10874,"5"3"-12452,-2 0 1738,0 0-32,62 5 621,6 1-224,-11-6-462,144-3 285,-141 5-253,-18-1-147,43 2 980,-82-7-507,-5 2-439,0 0 0,0 0 0,0 0 0,-1 0 1,1 0-1,0 0 0,-1 0 0,0 0 0,-1-3 0,-3-6-16,5 10 34,-1 1 0,1-1 0,-1 1 0,1 0 0,0-1 0,-1 1 0,1 0 0,-1-1 0,1 1 0,-1 0 0,1 0 0,-1 0 0,0-1 0,1 1 0,-1 0 0,1 0 0,-1 0 0,1 0 0,-1 0 0,0 0 0,1 0 0,-1 0 0,1 0 0,-1 0 0,1 0 0,-2 1 0,1-1 0,-1 0-14,-1 1 1,1-1-1,0 1 1,-1-1-1,1 1 1,0 0-1,0 0 1,-1 0-1,1 0 1,0 0-1,0 1 1,0-1-1,-3 3 1,-23 25-261,19-18 241,-18 14 6,0-1 1,-2-2 0,-50 31 0,48-33 45,-7 3-36,24-15 13,0 0-1,1 1 1,0 1 0,1 0 0,-20 20 0,21-18 40,2-2-1,1 0-1,-1 1 1,2 0 0,0 0 0,-8 16 0,-9 25 493,22-46-303,-1-1 323,2-5-329,0 0-210,0 0 0,1 0 1,-1-1-1,0 1 0,0 0 0,0-1 1,0 1-1,0-1 0,1 1 0,-1-1 1,0 0-1,1 1 0,-1-1 0,-1-1 1,-3-9 136,0 0 0,0 0 0,-6-22-1,2 2 23,-40-114 88,40 110-466,5 19-554,-9-26 0,13 41 762,-2-2-476,0-1 0,1-1 1,-1 1-1,1 0 1,0 0-1,0 0 1,0-1-1,0 1 0,1-1 1,0 1-1,1-8 1,5-10-4387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3:51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471 176 1568,'-7'-6'6568,"1"1"-4510,-9-8-1495,13 11-477,-1 0-1,0 0 1,0 0 0,1 1-1,-1-1 1,0 1 0,-1 0-1,1 0 1,0 0-1,0 0 1,0 0 0,-4 0-1,-42-1 943,44 2-886,-9 0 95,-45 2 529,52-1-720,0 0 0,0 1-1,0 0 1,0 0-1,0 0 1,-8 5-1,3 0 58,0 0 0,0 0 0,1 1 0,0 1-1,0 0 1,-9 10 0,9-8-45,1-1-1,0 2 0,1-1 1,0 1-1,1 0 0,0 1 1,-11 24-1,7-5-81,-12 34 108,22-58-63,0 0 0,0 0 1,1 0-1,1 1 0,-1-1 0,2 13 0,1-9-4,-1 0 1,2 0 0,0-1-1,0 1 1,1-1 0,0 0-1,1 0 1,0 0 0,1-1-1,0 1 1,1-1 0,10 12-1,-9-13 8,1 0 0,0 0-1,1-1 1,10 7 0,-16-12-1,0 0-1,1-1 1,0 0 0,0 0-1,-1 0 1,1-1 0,0 0 0,0 0-1,0 0 1,1 0 0,-1-1-1,8 0 1,12-2 52,-1-1 1,1-2-1,28-8 0,68-30 435,-104 36-435,-2-1 1,1 0-1,-1-1 0,23-18 0,-31 21-38,0 0 0,-1 0 0,1-1 0,-2 0 1,1 0-1,-1 0 0,0-1 0,0 0 0,-1 0 0,6-16 0,-5 6-6,-1 0 0,0 0 0,-1 0-1,-1 0 1,-1 0 0,-1-1 0,0 1 0,-2 0 0,0 0 0,-5-22-1,3 24-36,0 0-1,-1 0 0,-1 1 1,0-1-1,-1 1 1,-1 1-1,0 0 0,-1 0 1,-1 0-1,0 1 0,-17-17 1,17 22-20,0-1 1,-1 2 0,0-1-1,0 1 1,0 1-1,-21-8 1,4 4-448,-49-11 0,71 19 296,0 1 0,1 0 0,-1 1 0,0 0 1,1 0-1,-1 0 0,0 0 0,1 1 0,-1 0 0,0 0 0,1 1 0,0-1 0,-1 1 0,-6 3 0,8-2-194,0-1 1,0 1-1,1 0 0,-1 0 0,1 0 0,-1 0 0,1 1 1,0-1-1,0 1 0,0 0 0,1-1 0,-1 2 1,1-1-1,0 0 0,0 0 0,1 1 0,-3 7 0,1 2-854,1 0 1,1 0-1,-1 15 0,5 4-563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5:41.1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0 420 480,'1'-3'38,"-1"-1"1,1 0-1,0 0 0,-1 0 1,2 1-1,-1-1 0,0 0 1,1 1-1,2-4 0,21-31 29,-19 29-85,61-98 1095,-63 99-983,-1 0 0,0 1-1,-1-2 1,3-11-1,-4 12-98,1-1 0,1 1 0,5-15 0,-7 21 8,0-1 0,0 0 0,0 1 0,0-1 0,-1 0 0,1 0 0,-1 0 0,1-3 0,-2 3 15,1 5-18,-1 16-103,0-9 123,0 0 0,0 1-1,-5 14 1,4-14-38,0-1-1,0 1 1,-1 16-1,4-4-1,-1-6-238,0 1-1,-5 31 1,5-47 196,-3 13 270,1-10-64,2-8-172,0 0 57,1-1-1,1 1 1,-1-1 0,0 1 0,1 0 0,0-1 0,0 1 0,0 0 0,5-6 0,8-17 12,6-21 17,-11 27-122,0-1 0,-2 0 1,0-1-1,7-39 0,-12 42 125,0-22 1,-3 42-62,0 0 1,0 0 0,0 0 0,0 0 0,0 0 0,0-1 0,0 1 0,0 0 0,0 0-1,0 0 1,0 0 0,0 0 0,0 0 0,0 0 0,0-1 0,0 1 0,0 0-1,0 0 1,0 0 0,0 0 0,0 0 0,0 0 0,0 0 0,0 0 0,0-1-1,0 1 1,0 0 0,0 0 0,0 0 0,0 0 0,0 0 0,0 0 0,0 0 0,-1 0-1,1 0 1,0 0 0,0 0 0,0-1 0,0 1 0,0 0 0,0 0 0,0 0-1,0 0 1,-1 0 0,1 0 0,0 0 0,0 0 0,0 0 0,-4 5 87,-3 9-113,-5 24 52,5-18-86,-13 33 1,11-35 112,-13 22 126,10-19-21,5-11-128,1 1-1,-11 11 1,7-9-113,8-10 137,0 0-1,-1 0 1,1-1-1,-1 1 1,-5 4-1,7-5-124,0 0-1,0 0 0,1 0 1,-1 0-1,1 0 0,0 0 1,0 4-1,-1 17-1310,-3-16 954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3:52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83 1824,'-1'-2'93,"0"0"0,1 1 0,-1-1 0,0 0 0,1 0 0,0 1 1,-1-1-1,1 0 0,0 0 0,0-3 0,-5-9 1192,2 8-959,-2-18 2665,5 24-2921,0-1 0,0 0 0,0 1 1,0-1-1,0 1 0,0-1 0,0 1 0,0-1 0,0 1 0,0-1 0,0 1 0,0-1 0,0 1 0,0-1 0,1 1 0,-1-1 0,0 1 0,0-1 0,1 1 0,-1-1 0,0 1 0,1-1 0,-1 1 0,0 0 0,1-1 0,-1 1 0,1 0 0,-1-1 0,1 1 0,-1 0 0,0 0 0,1-1 0,-1 1 0,1 0 0,-1 0 0,1 0 0,0-1 0,-1 1 0,1 0 0,-1 0 0,1 0 0,-1 0 0,1 0 0,-1 0 0,1 0 0,-1 1 0,1-1 0,-1 0 0,1 0 0,-1 0 0,1 0 0,-1 1 0,1-1 1,2 1 46,-1 0 1,0 0 0,0 0 0,0 1-1,-1-1 1,1 0 0,0 1 0,0 0-1,-1-1 1,1 1 0,-1 0 0,3 3-1,1 6 87,0 1 0,-1-1 0,0 1 0,-1 0 0,0 0 0,1 24 0,-2 80 161,-2-104-323,-7 144-431,-30 164-1,34-304 267,-49 395-5967,52-347 3973,1-57 1361,0-1 0,0 1 0,3 8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4:06.94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650 247 1248,'-2'-9'805,"2"8"-762,0 0 18,0 0 0,1 1 1,-1-1-1,0 0 0,0 0 1,-1 0-1,1 0 0,0 0 1,0 1-1,0-1 1,-1 0-1,1 0 0,-1-1 1,-21-30 988,8 9-244,-1 2-1,-25-28 0,4 16 2,15 14-505,15 14-247,0 0 0,-1 1-1,1-1 1,-1 1-1,0 0 1,0 1-1,0-1 1,0 2-1,-1-1 1,1 1 0,-1 0-1,-11-2 1,11 4-70,1 0 5,-1 0 0,1 1 0,-12 1 0,16-1 1,1 0 0,-1 0 1,0 0-1,0 0 0,1 1 0,-1-1 1,1 1-1,-1 0 0,1 0 0,-1-1 1,-3 6-1,-19 17 87,18-18-101,0 1 0,1-1-1,-1 1 1,2 0-1,-1 1 1,-5 8-1,-12 28 164,-46 95-93,62-121-69,3-12-31,1 1-1,1-1 1,-1 1 0,1 0 0,1 0 0,-3 14-1,4-18 81,-1 1 0,1-1 0,-1 0 0,0 0 0,0 0 0,-2 4 0,2-4 8,0 0-1,0 0 1,0 0 0,1 0 0,-1 0 0,0 3-1,-8 17-183,8-21 161,-3 6-11,1 1 0,0-1 0,-1 9 0,3-14-12,1-1 1,-1 1 0,1-1 0,0 1-1,0 0 1,1-1 0,-1 1-1,0-1 1,1 1 0,-1-1 0,1 1-1,0-1 1,0 1 0,2 3-1,-1-3-4,-1-1-1,1 0 0,0 0 0,0 0 0,0-1 0,0 1 0,0 0 1,0-1-1,0 1 0,0-1 0,1 0 0,-1 1 0,0-1 0,1 0 1,-1-1-1,1 1 0,0 0 0,-1-1 0,1 1 0,-1-1 0,1 0 1,0 0-1,-1 0 0,1 0 0,0-1 0,-1 1 0,1-1 0,-1 1 1,1-1-1,0 0 0,-1 0 0,0 0 0,1 0 0,-1 0 0,0-1 0,1 1 1,2-4-1,-5 5 16,0 0 1,0 0 0,0 0-1,1-1 1,-1 1 0,0 0-1,0 0 1,0 0 0,0-1-1,0 1 1,0 0 0,0 0-1,0-1 1,0 1 0,0 0-1,0 0 1,0 0 0,0-1-1,0 1 1,0 0 0,0 0-1,0-1 1,0 1 0,0 0-1,-1 0 1,1 0 0,0-1-1,0 1 1,0 0 0,0 0-1,0 0 1,0-1 0,-1 1-1,1 0 1,0 0 0,0 0-1,0 0 1,-1 0 0,1-1-1,0 1 1,0 0 0,0 0-1,-1 0 1,1 0 0,0 0-1,-1 0 1,-13-6-39,11 5 71,-13-3-55,15 4 28,0-1-1,-1 1 0,1 0 1,0 0-1,0 0 1,-1-1-1,1 1 0,0 0 1,0-1-1,0 0 1,0 1-1,-1-1 0,1 1 1,-1-3-1,-9-2 49,10 5-64,0 0 1,1 0 0,-1 0-1,0 0 1,1 0 0,-1-1-1,0 1 1,1 0 0,-1 0-1,1-1 1,-1 1-1,0-1 1,1 1 0,-1 0-1,1-1 1,-1 1 0,1-1-1,0 1 1,-2-2 0,1 0 57,1 1-54,0 1-1,-1-1 1,1 0 0,-1 1 0,1-1-1,-1 0 1,1 1 0,-1-1 0,1 1 0,-1-1-1,1 1 1,-1-1 0,0 1 0,1-1-1,-1 1 1,0 0 0,-1-1 0,2 1 8,0 0-1,-1-1 1,1 1 0,0 0 0,0 0 0,-1 0 0,1 0-1,0-1 1,0 1 0,0 0 0,-1 0 0,1-1 0,0 1-1,0 0 1,0 0 0,0-1 0,-1 1 0,1 0 0,0-1-1,0 1 1,0 0 0,0-1 0,0 1 0,0 0 1,0-1 0,0 1 1,0 0-1,0 0 1,0 0-1,0-1 1,0 1-1,0 0 0,0 0 1,0 0-1,0-1 1,-1 1-1,1 0 0,0 0 1,0 0-1,0 0 1,0 0-1,0-1 1,0 1-1,-1 0 0,1 0 1,0 0-1,0 0 1,0 0-1,0 0 0,-1-1 1,1 1-1,0 0 1,0 0-1,0 0 1,0 0-1,-1 0 0,1 0 1,-1 0 4,1-1-1,-1 0 1,1 1 0,-1-1 0,1 0-1,-1 1 1,1-1 0,-1 0 0,1 1-1,0-1 1,-1 0 0,1 0 0,0 0-1,0 1 1,-1-1 0,1 0 0,0-1 0,-3-8-116,-5-2 89,6 11 14,1-1-1,0 0 1,0 1-1,-1-1 1,1 0-1,1 0 1,-1 0-1,0 0 1,0 0-1,1 0 1,-1 0-1,1 0 1,0 0-1,-1 0 1,1-3-1,0 4 11,0 0 1,0 0-1,0 0 0,0 0 1,-1 0-1,1 0 0,0 0 1,-1 0-1,1 0 0,-1 1 1,1-1-1,-1 0 0,1 0 1,-1 0-1,0 1 0,1-1 1,-3-1-1,1-4-54,2 6 46,0 0 0,0 0 1,0 0-1,0 0 0,0-1 0,0 1 1,0 0-1,0 0 0,-1 0 0,1 0 1,0 0-1,0 0 0,0 0 0,0-1 1,0 1-1,-1 0 0,1 0 0,0 0 1,0 0-1,0 0 0,0 0 0,-1 0 1,1 0-1,0 0 0,0 0 0,0 0 1,0 0-1,-1 0 0,1 0 0,0 0 1,0 0-1,0 0 0,0 0 0,-1 0 1,1 0-1,0 0 0,0 0 0,0 0 1,0 1-1,-1-1 0,1 0 0,0 0 1,0 0-1,0 0 0,0 0 0,0 0 1,0 0-1,-1 1 0,1-1 0,-1 3-3,-1 0-1,1 0 0,0 0 0,0 0 0,0 0 0,0 0 0,0 0 0,0 5 0,1-4-20,-1 0 0,0 1 0,0-1 0,-3 7 0,1-2 24,0-1 0,0 1 0,2-1 0,-1 1 0,1 0-1,0 0 1,0 0 0,1 0 0,1 9 0,0 3 23,1 4 4,-1-20-22,0 0 1,-1 0-1,1 0 0,-1-1 1,-1 9-1,-1 6-10,0 33 0,3-38-91,3 3 182,0-1-174,-4-15 85,1 0 1,-1 0-1,1 0 0,-1 0 0,1-1 0,0 1 0,-1 0 1,1 0-1,0 0 0,0-1 0,0 1 0,0 0 1,0-1-1,0 1 0,0 0 0,0-1 0,0 1 1,0-1-1,2 1 0,5 2 106,-1 1-114,1-1-1,-1 0 0,1 0 1,-1-1-1,1 0 1,0 0-1,0-1 0,0 0 1,1 0-1,-1-1 1,0 0-1,0 0 0,0-1 1,16-3-1,6-4 26,-1 0 0,46-19-1,73-41-117,-60 26 161,-83 40-67,-1 1 0,0-1 0,1 1 0,-1 0 0,1 0 0,9 0 0,21 2 59,-24 0-34,1-1 1,0 0-1,-1-1 0,16-3 0,-13 0 117,7 0-231,48 4 91,-67 0-53,24 0 272,-16 0-263,-2 1 61,0-1 1,1 0 0,-1-1 0,13-2 0,-20 3-13,0-1 22,1 1 0,-1-1-1,0 0 1,0 1 0,1-1-1,-1 0 1,0 0 0,0 0-1,0 0 1,0 0 0,0 0-1,0-1 1,0 1-1,1-2 1,16-22-23,-16 23-15,0-1 0,0 1-1,0-1 1,0 0 0,0 1-1,-1-1 1,1 0 0,-1 0 0,0 0-1,0 0 1,0 0 0,0 0-1,0 0 1,0-6 0,-1 7 25,1-1 0,-1 1 0,0 0 1,-1-1-1,1 1 0,0-1 0,-1 1 0,1 0 1,-1-1-1,0 1 0,0 0 0,0 0 0,0 0 1,0-1-1,0 1 0,-1 0 0,1 0 0,-1 1 1,-3-5-1,-12-17-131,7 9 41,10 12 92,-1 1 1,0 0-1,1-1 1,-1 1-1,0 0 0,0 0 1,0 0-1,0 0 1,0-1-1,0 1 1,0 1-1,0-1 1,-2-1-1,1 0 18,-1-1 0,0 1 0,1 0 0,0-1 1,-1 1-1,1-1 0,0 1 0,-2-5 0,-6-7-50,3 3 146,7 10-143,-1-1 0,0 1 0,1-1 0,-1 1 0,0 0 1,0-1-1,0 1 0,0 0 0,0 0 0,-2-2 0,-2-5-53,5 8 80,0-1-1,-1 1 1,1-1-1,0 1 1,0-1-1,0 1 1,0 0-1,-1-1 0,1 1 1,0-1-1,0 1 1,-1 0-1,1-1 1,0 1-1,-1 0 0,1-1 1,0 1-1,-1 0 1,1 0-1,-1-1 1,1 1-1,0 0 1,-1 0-1,0-1 0,-8-5 35,8 5-44,1 1 0,-1-1 1,1 0-1,-1 1 0,0-1 0,0 1 0,1-1 0,-1 1 0,0-1 0,0 1 0,0 0 0,1-1 0,-1 1 1,0 0-1,0 0 0,0 0 0,0-1 0,0 1 0,-1 0 0,-1 0 99,2 1-101,1-1-1,0 0 0,0 0 0,-1 0 1,1 0-1,0 0 0,-1 0 0,1 0 1,0 0-1,0 0 0,-1 0 0,1 0 1,0 0-1,-1 0 0,1 0 0,0 0 1,0 0-1,-1 0 0,1 0 0,0-1 1,-1 1-1,1 0 0,0 0 0,0 0 1,-1 0-1,1 0 0,0-1 0,0 1 1,0 0-1,-1 0 0,1-1 0,0 1 1,0 0-1,0 0 0,0-1 0,-1 1 1,1 0-1,0-1 0,0 0 79,10-6 81,-1 2-176,-6 4 36,-1 0 1,1-1-1,-1 1 1,1-1-1,-1 1 0,0-1 1,3-3-1,-4 5-10,-1-1 0,0 0 0,0 1 0,1-1 0,-1 0 0,0 1 0,0-1 0,0 0 1,1 1-1,-1-1 0,0 0 0,0 1 0,0-1 0,0 0 0,0 1 0,-1-1 0,1 0 0,0 1 0,0-1 0,0 1 0,-1-1 0,1 0 0,0 1 0,0-1 0,-1 0 0,1 1 0,-1-1 0,1 1 0,0-1 0,-1 1 0,1-1 0,-1 1 0,1 0 0,-1-1 0,1 1 0,-1-1 0,-1 0 0,-4-5 67,6 5-68,0 1-1,0-1 1,-1 1-1,1-1 1,-1 1 0,1-1-1,0 1 1,-1-1-1,1 1 1,-1 0-1,1-1 1,-1 1-1,1 0 1,-1-1 0,1 1-1,-1 0 1,0-1-1,1 1 1,-1 0-1,1 0 1,-1 0-1,0 0 1,0 0-1,-23-8-542,48 7 597,-4 1-153,26 2 1,-40-1 109,1 0 0,-1 0-1,1 1 1,-1 0 0,0 0 0,0 1-1,0 0 1,6 3 0,50 38-90,-58-42 95,0 0 0,0 1 0,0-2 0,0 1 0,0 0 0,1-1 0,-1 0 0,0 0 0,1 0 0,-1 0 0,1-1 0,8 0 0,15 3 94,-27-3-110,-1 0 1,1 1-1,-1-1 1,1 0-1,-1 0 1,1 1-1,-1-1 1,1 0-1,-1 1 1,0-1-1,1 0 1,-1 1-1,0-1 1,1 1-1,-1-1 1,0 1-1,1-1 1,-1 1-1,0-1 1,0 1-1,1-1 1,-1 1-1,0-1 0,0 1 1,0-1-1,0 1 1,0-1-1,0 2 1,0 24-123,0-7 85,-1-17 45,1-1 0,0 1 1,0-1-1,-1 1 0,1-1 0,-1 1 0,1-1 1,-1 1-1,0-1 0,0 0 0,1 1 1,-1-1-1,0 0 0,0 0 0,0 0 1,0 0-1,-2 2 0,-10 13 33,12-15-34,0 1-1,0-1 0,-1 0 0,1 0 1,-1 0-1,1 0 0,-1 0 0,1 0 1,-1-1-1,1 1 0,-1 0 0,0-1 1,0 1-1,1-1 0,-1 0 0,0 1 1,-2-1-1,1 0 13,-1 1 1,1-1-1,0 0 1,-1 0 0,1 0-1,0-1 1,-1 1-1,-5-2 1,6 0-5,0 0 1,1 1 0,-1-1-1,0 0 1,1 0 0,-1-1-1,1 1 1,-1 0 0,1-1-1,-3-4 1,-15-30-9,1 1 67,11 21-99,6 12 11,1 0 0,-1 0-1,0 0 1,0 0 0,-3-3-1,1 1-311,21 16-497,14 28 625,-26-31 185,0-1 1,1 1-1,0-1 0,0-1 0,1 1 1,-1-1-1,1 0 0,1-1 0,9 7 1,-5-5 74,21 15 0,-7-4-103,-25-17 45,0-1 1,0 1-1,0 0 1,0 0-1,-1-1 1,1 1-1,0 0 1,-1 0-1,1 0 1,0 0-1,-1 0 1,1 0-1,-1 0 1,1 0-1,-1 0 1,0 0-1,0 0 1,1 0-1,-1 0 1,0 0-1,0 0 1,0 0-1,0 1 1,0-1-1,0 0 1,0 0-1,-1 0 1,1 0-1,0 0 1,0 0-1,-1 0 1,1 0-1,-1 0 1,0 2-1,-3 3 22,1 0 0,-1-1-1,0 1 1,-6 5 0,10-10-26,-15 14 34,-1-1 1,0 0-1,-1-2 1,0 0-1,-1 0 1,-23 10-1,-22 8 57,33-17-87,-53 33 0,61-31-101,-65 48 234,83-58-285,4-3 74,11-4 68,17-10 3,60-48 134,22-13-153,13-1 263,-90 52-267,-32 1 102,-1 16 32,0 3-127,0 0 0,-1 0 0,2 0 0,-1 0 0,0 0 0,0 0 1,1-1-1,-1 1 0,1 1 0,1-5 0,-2 6 14,0 0 1,0 0-1,0 0 1,0 0-1,0 0 1,1 0-29,-1 0 29,0 0-1,0 0 1,0 0-1,0-1 0,0 1 1,0 0-1,0 0 1,0 0-1,0 0 1,0 0-1,1 0 1,-1 0-1,0 0 1,0 0-1,0 0 0,0 0 1,0 0-1,0 0 1,0 0-1,0 0 1,0 0-1,1 0 1,-1 1-1,0-1 1,0 0-1,0 0 0,0 0 1,0 0-1,0 0 1,0 0-6,0 0 0,0 0 5,0 0 0,0 0 1,0 0-1,1 0 1,-1 1-1,0-1 1,0 0-1,0 0 1,0 0-1,0 0 1,0 0-1,0 0 0,0 0 1,0 0-1,0 0 1,0 0-1,0 1 1,0-1-1,0 0 1,0 0-1,0 0 1,0 0-1,2 13-78,1 15 162,-3-22-110,1 0 0,0 1 0,0-1 1,2 6-1,-1-6 57,0 0 1,-1 0-1,0 0 0,0 7 160,0-14-172,1 0 0,-1-1 0,0 1 0,0-1-1,0 1 1,0-1 0,0 1 0,0-1 0,0 0-1,0 1 1,-1-1 0,2-3 0,-2 4-9,11-37 169,-10 31-187,1 0 0,0 0 0,0 0 0,1 0 0,-1 0-1,1 1 1,1-1 0,0 1 0,5-8 0,-7 12-8,-1 0 0,1 0 0,-1 1 0,1-1-1,0 1 1,0-1 0,0 1 0,0-1 0,0 1 0,0 0-1,0 0 1,1 0 0,-1 0 0,0 1 0,0-1 0,1 1 0,-1-1-1,0 1 1,1 0 0,-1-1 0,1 1 0,-1 1 0,0-1-1,1 0 1,4 2 0,-7-2 20,1 0 0,-1 1 0,1-1 0,-1 0 1,1 1-1,-1-1 0,0 1 0,1-1 0,-1 1 0,0-1 0,1 1 0,-1-1 0,0 1 0,0-1 0,1 1 0,-1 0 0,0-1 1,0 1-1,0-1 0,0 1 0,0-1 0,0 2 0,0 14 7,0-12 24,-1 4-34,0-1 0,0 1 1,-1-1-1,0 0 0,-5 12 1,-1 3 64,-2 2 31,8-20-108,1-1 0,-1 1 1,1 0-1,-1-1 1,1 1-1,0 0 1,1 0-1,-1 0 0,0 5 1,1 20 181,0-27-149,2 0-34,-1-1 1,0 1-1,0 0 0,0 0 0,0 0 0,0 1 1,-1-1-1,1 0 0,-1 0 0,1 4 0,2 7 17,7 29-111,-2-26 389,-7-8-277,-1-7 7,1 1 1,-1-1-1,1 0 0,-1 0 1,0 1-1,0-1 0,0 0 1,0 1-1,0-1 0,0 0 1,0 0-1,0 1 0,0-1 0,0 0 1,-1 1-1,1-1 0,-1 0 1,0 3-1,0-4 3,0 1 0,0 0 0,0 0-1,0 0 1,0 0 0,-1-1 0,1 1 0,0-1 0,0 1 0,-1-1-1,1 1 1,0-1 0,-1 0 0,1 1 0,0-1 0,-1 0 0,1 0-1,0 0 1,-3 0 0,-10-1 54,1-1 0,-27-5 0,11 1-208,-14-4 95,-20-3 186,57 12-124,-1 1 0,1-1 0,-1 1 0,1 1 0,-1-1 0,0 1 0,-8 3 0,-20 7-477,1 2 0,-54 28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4:13.49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798 142 896,'-20'-30'2848,"14"25"-2608,-17-19 1147,11 13-1133,-1 1 1,0 0 0,-21-11 0,25 17-151,1 0 0,-1 0 0,-1 1 0,1 1-1,0-1 1,-1 1 0,-11-1 0,-101-2 3,116 5-112,1 1 0,-1 0 0,1 0 0,-7 2 0,7-2 4,0 0-1,0 1 1,-1-2-1,-4 1 1,5 0 10,0-1 0,1 1 1,-1 0-1,0 0 0,1 1 0,-9 3 1,-10 3 26,-10 6-9,26-10-12,7-3-13,0-1 0,-1 0 0,1 0 0,0 1 1,-1-1-1,1 0 0,0 0 0,-1 1 0,1-1 1,0 0-1,-1 0 0,1 0 0,-1 0 0,1 1 1,0-1-1,-1 0 0,1 0 0,-1 0 0,0 0 0,-1 0 14,-1 0-1,0 0 1,1 1-1,-1-1 0,1 1 1,-1 0-1,1 0 1,-3 1-1,-3-1 101,-2 3-195,8-3 76,-1 0 0,1 1 0,-1-1-1,1 0 1,-1-1 0,1 1 0,-1 0 0,1-1-1,-6 1 1,-7 1-29,8-1 3,5 0 57,-1-1 0,1 1 0,-1-1-1,0 1 1,1 0 0,-5 2 0,4-1-58,-1 0 0,1 0 1,-1-1-1,1 1 0,-1-1 1,-5 1-1,8-2 30,-2 2-31,-1 0 0,1 0 1,0 0-1,-1 0 0,1 1 0,-3 3 0,1-2 12,0 0 41,5-3-16,-1 0 0,1-1 0,-1 1 0,1 0 0,-1-1 0,0 1 0,1-1-1,-1 1 1,0-1 0,0 1 0,1-1 0,-1 0 0,0 1 0,0-1 0,0 0 0,-1 1 0,2 0-36,1 1-1,-1 0 1,0 0 0,1-1 0,0 1 0,-1 0-1,1-1 1,0 1 0,2 2 0,-1 0 6,8 33-52,-4-11 78,-2-12-3,5 13 60,-7-20-39,-2-6-28,0 0-1,0 0 1,0 0-1,1 0 1,-1 0 0,0 0-1,0-1 1,1 1 0,-1 0-1,1 0 1,-1 0 0,1 0-1,-1 0 1,1 0 0,0-1-1,1 2 1,-2-1 12,-1-1-1,1 1 1,0-1 0,0 1 0,0-1-1,0 1 1,0-1 0,0 1 0,0-1 0,0 1-1,0-1 1,1 1 0,-1-1 0,0 0-1,0 1 1,0-1 0,0 1 0,1-1 0,-1 1-1,0-1 1,1 1 0,2 6-50,-3-5 51,0 0 0,0-1 0,0 1-1,0 0 1,0 0 0,0 0 0,-1 0 0,1 0-1,-1-1 1,1 1 0,-1 0 0,0 0 0,1-1-1,-1 1 1,0-1 0,0 1 0,0 0 0,0-1-1,-3 3 1,4-4 6,0 1-12,0-1 0,0 0 0,0 0 1,0 0-1,0 1 0,0-1 0,0 0 0,0 0 1,0 0-1,0 1 0,0-1 0,0 0 1,0 0-1,0 0 0,0 1 0,0-1 0,0 0 1,0 0-1,0 0 0,-1 0 0,1 1 0,0-1 1,0 0-1,0 0 0,0 0 0,0 0 1,0 1-1,0-1 0,-1 0 0,1 0 0,0 0 1,0 0-1,0 0 0,0 0 0,-1 0 0,1 1 1,0-1-1,0 0 0,0 0 0,-1 0 1,1 0-1,-10 6-41,4 0 320,4-3-292,0-1 0,0 1 0,-1-1 1,1 1-1,-1-1 0,-4 3 0,4-5 52,3 0-38,-1 2-105,1-2 108,0 0-1,0 0 1,0 1-1,0-1 1,-1 0-1,1 0 1,0 0-1,0 1 1,0-1-1,0 0 1,-1 0-1,1 0 1,0 0-1,0 1 1,0-1-1,-1 0 1,1 0-1,0 0 1,0 0-1,0 0 0,-1 0 1,1 0-1,0 0 1,0 1-1,-1-1 1,1 0-1,0 0 1,0 0-1,-1 0 1,1 0-1,0 0 1,0 0-1,-1-1 1,1 1-1,0 0 1,0 0-1,-1 0 1,1 0-1,0 0 1,0 0-1,-1-1 1,-30-17-25,29 18 10,1-1 0,-1 1 0,0 0 0,0-1 0,0 1 0,0 0 0,0 0 0,0 0 0,0 0 0,0 1 0,-3 0 0,6-1 11,-1 0-1,1 1 0,-1-1 1,0 0-1,1 1 0,-1-1 0,0 0 1,0 1-1,1-1 0,-1 1 0,0-1 1,0 0-1,1 1 0,-1-1 1,0 1-1,0-1 0,0 1 0,0-1 1,0 1-1,0-1 0,0 1 0,0-1 1,0 1-1,0 15-55,0-11 11,0-4 51,0 0-1,0 0 1,0 1-1,0-1 1,0 0-1,-1 0 1,1 0-1,0 1 0,-1-1 1,1 0-1,-1 0 1,1 0-1,-1 0 1,1 0-1,-1 0 0,-1 2 1,-18 10 213,17-8-208,3-4 92,-1-7-54,2-10-221,-1 23-58,3 18 123,-1-20 91,0 1 0,0-1-1,1 0 1,3 7 0,-4-10 25,0 0 1,0 0-1,0 0 0,0 0 0,0 0 1,0 0-1,1 0 0,-1-1 1,1 1-1,4 1 0,1 0-16,0 0 1,0-1-1,0 0 0,0 0 1,1-1-1,-1 0 0,0 0 0,14-1 1,-20 0 23,6 0-43,11-2 13,1 0 1,-1-1-1,0-1 0,0-1 1,0-1-1,18-8 0,-28 11 3,48-17 182,-52 17-171,-5 3-6,0 0-1,0 0 1,1 0 0,-1 0-1,0 0 1,0 0-1,1-1 1,-1 1 0,0 0-1,0 0 1,0 0-1,1-1 1,-1 1 0,0 0-1,0 0 1,0-1-1,0 1 1,0 0 0,1 0-1,-1-1 1,0 1-1,0 0 1,0 0 0,0-1-1,0 1 1,0 0-1,0 0 1,0-1 0,0 1-1,0 0 1,0-1 0,-8-5-90,6 5 96,0 1 1,0-1-1,0 0 0,0 1 0,0 0 0,-1-1 0,1 1 0,-3 0 0,-17 1-34,19-1 18,1 0-1,0 0 0,-1 0 1,1 0-1,-1 0 0,1 1 1,-1-1-1,1 1 0,-1 0 1,1 0-1,0-1 0,-4 3 1,-44 24-109,17-11 303,21-2-271,6-8 21,19 2-296,-10-7 404,1 0 1,-1 0 0,1 0-1,-1-1 1,1 1 0,-1-1-1,1 0 1,0 0 0,4 0-1,5-1 8,50-3-220,-59 4 194,1 0 0,-1 1-1,0 0 1,1 0 0,5 2-1,-7-1 24,0-1-1,0 0 1,0-1-1,0 1 1,0 0-1,0-1 1,0 0-1,1 1 1,-1-1-1,0-1 1,3 1-1,72-24-48,-15 5-117,-30 11 165,-1-2-1,1 0 1,-1-3-1,39-21 0,-56 26-33,-1 0-29,0-1 0,23-19-1,-29 22 98,-7 5-76,0 0-1,0 0 0,0 1 0,0-1 0,0 0 0,-1 0 0,1 0 1,0 0-1,0 0 0,-1 0 0,1 0 0,0 0 0,-1 0 0,1 0 1,-1 0-1,1 0 0,-1-1 0,0 1 0,0 0 0,1 0 0,-1 0 1,0-1-1,0-1 0,10-9 51,-2-14 42,-9 4-83,1 10 44,0 0 1,0 0 0,5-23 0,-5 33-60,0 0 0,0 0 0,0-1 0,0 1 0,0 0 0,0-1 0,0 1 0,-1 0 0,0-1 0,1 1 0,-3-4 0,-1-14 66,4 18-52,-1-1 0,1 0 0,-1 1-1,1-1 1,-1 1 0,0-1 0,0 1-1,0-1 1,-3-4 0,3 6-7,0-1-1,0 1 1,0-1 0,0 0-1,0 1 1,1-1 0,-1 0-1,1 0 1,-1 1 0,1-1-1,0 0 1,-1 0-1,1 0 1,0 0 0,0 1-1,1-1 1,-1 0 0,1-3-1,0 1-46,1 1-1,-1-1 1,1 1 0,0-1-1,0 1 1,0 0-1,0-1 1,1 1-1,0 0 1,3-2-1,-5 4 47,0 1-1,1 0 1,-1-1 0,0 1-1,1 0 1,-1 0 0,1 0-1,-1 0 1,0 0-1,1 1 1,-1-1 0,0 0-1,1 1 1,-1-1 0,0 1-1,0-1 1,3 2-1,-4-2-13,1 1 6,1 0 0,-1 0 0,0-1-1,0 1 1,1 0 0,-1 0 0,0 0-1,0 0 1,1 3 0,-1-3 13,0 0 1,0 0-1,0 1 0,0-1 1,0 0-1,0 0 0,1 0 0,-1-1 1,3 3-1,-2-3-6,0 1 0,0 0 0,-1 0 0,1 0 0,0 1-1,0-1 1,-1 0 0,1 1 0,-1-1 0,1 1 0,-1 0 0,1-1 0,-1 1-1,0 0 1,0 0 0,0 0 0,0 0 0,0 0 0,0 0 0,-1 0 0,1 0-1,-1 0 1,1 0 0,-1 0 0,0 0 0,0 0 0,0 0 0,0 1 0,0-1-1,-1 3 1,1 2-1,1 15 29,-1-10-8,0 0 0,0 0 1,-1 0-1,-3 12 1,4-20-33,-1 0 0,1 0-1,0 0 1,0 0 0,0-1 0,0 1 0,2 6 0,1 14 141,2 51-30,-5-18 5,0-56-79,0 23-12,0 13 44,-10-30 138,8-4-182,-1 1 0,0-1 0,1 0 1,-1 1-1,0-1 0,0 0 0,-1-1 0,1 1 1,0-1-1,-1 1 0,0-1 0,1 0 1,-1 0-1,-6 1 0,-18 12-9,-8 8-54,8-6 34,23-14 28,0 1 1,0-1-1,0-1 1,0 1 0,0-1-1,-8 3 1,-11 2-38,1 2 0,-28 14 0,29-12 99,1-2 1,-1 0 0,-24 5 0,32-10-117,0 0 0,-24 12 0,34-14 46,-3 1 57,-1-1 0,1 0 0,-8 2 0,-10 2-82,18-5 30,-1 1 0,1-1 0,-1-1 0,0 1 0,-9-2 0,3 1-180,-9-5 248,21 5-53,0 0-1,1 0 0,-1-1 1,0 1-1,0-1 0,0 0 1,1 1-1,-1-1 0,0 0 1,1 0-1,-1 0 0,1 0 1,-1 0-1,-2-3 0,-19-23-139,12 14 104,5 6 28,0 1 1,0-1-1,-14-8 0,20 15-23,-1-1-1,1 1 0,0 0 1,-1 0-1,1 0 1,-1 0-1,1 0 0,-1 0 1,1 0-1,0 0 0,-1 0 1,1 0-1,-1 0 0,1 0 1,0 0-1,-1 0 0,1 0 1,-1 1-1,1-1 0,0 0 1,-1 0-1,1 0 1,0 1-1,-1-1 0,1 0 1,0 0-1,-1 1 0,1-1 1,0 0-1,-1 1 0,1-1 1,0 0-1,0 1 0,0-1 1,-1 0-1,1 1 0,0-1 1,0 1-1,-6 15-107,7-12 110,-1-1 1,0 1-1,1-1 0,0 1 1,-1-1-1,2 1 0,-1-1 1,0 0-1,0 1 0,1-1 0,0 0 1,0 0-1,3 4 0,-4-5 26,1 0 0,0 0 0,0-1-1,0 1 1,0 0 0,0-1 0,0 1-1,0-1 1,1 1 0,-1-1-1,1 0 1,-1 0 0,1 0 0,-1-1-1,1 1 1,-1-1 0,1 1 0,4-1-1,5 0 28,0-1-1,0-1 0,0 0 0,0 0 0,-1-1 0,16-6 0,64-34 163,-29 12-419,135-48 129,-176 72 33,53-24 157,-19 8-214,-49 20 125,0 1 0,0-1 0,1 0 0,-1 0 0,-1-1 1,1 0-1,-1 0 0,1 0 0,-1-1 0,0 1 0,-1-1 0,1 0 0,-1-1 0,0 1 0,0-1 0,-1 0 0,6-12 0,-5 11-2,-3 6-14,-1 0 0,1 1 0,-1-1-1,1 0 1,-1 0 0,0 0 0,1 0 0,-1 0-1,0 0 1,1 0 0,-1-1 0,0 1-7,0 0 1,0 1-1,0-1 0,0 0 1,0 1-1,1-1 0,-1 1 1,0-1-1,0 1 0,1-1 1,-1 0-1,0 1 1,0-1-1,1 1 0,0-1 1,-1 0-8,1 1 0,-1-1 1,0 1-1,1-1 0,-1 0 0,0 1 1,1-1-1,-1 1 0,0-1 1,0 0-1,1 0 0,-1 1 1,0-1-1,0 0 0,0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4:15.341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258 102 1056,'-2'-2'49,"1"1"1,-1 0-1,0 0 0,0 1 0,1-1 1,-1 0-1,0 1 0,0-1 1,0 1-1,0-1 0,0 1 1,0 0-1,0 0 0,0 0 1,0 0-1,0 0 0,0 0 0,0 1 1,0-1-1,0 0 0,0 1 1,0 0-1,0 0 0,1-1 1,-3 2-1,-7 4 155,1-1-1,-18 13 1,-9 2-203,31-18 124,0 1 0,0 0 0,0 0-1,0 1 1,1 0 0,-7 9 672,12-13-781,8 3 189,15 1-378,-14-3 237,-2 1-53,-6-1 37,1 8 27,-1-9-37,-1 1-1,0-1 1,1 1 0,-1 0 0,0-1 0,0 1 0,0-1-1,1 1 1,-1 0 0,0-1 0,0 1 0,0 0 0,0-1-1,0 1 1,0-1 0,0 1 0,0 0 0,-1-1 0,1 1-1,0-1 1,0 1 0,0 0 0,-1-1 0,1 1-1,0-1 1,-1 1 0,1-1 0,0 1 0,-1-1 0,0 2-1,-5 3-10,-1-1 0,1 1-1,-1-1 1,0 0 0,-1 0-1,1-1 1,-1 0 0,1-1-1,-1 1 1,0-1 0,0-1-1,0 0 1,0 0 0,-10 0-1,18-2 1,0 1 0,0-1-1,0 0 1,0 0 0,0 0-1,0 1 1,0-1 0,1 0-1,-1 1 1,0-1 0,0 0-1,1 0 1,-1 1 0,0-1-1,2-1 1,4-4 24,1 0-1,0 0 1,1 1 0,-1 0-1,9-4 1,16-11 72,-19 10-147,-8 7 9,-1 0 1,0 0-1,1 0 0,-1-1 1,4-5-1,-2 1 37,-1 2 10,0 0 0,-1 0 0,0 0-1,0-1 1,3-7 0,-5 7 2,0 0 0,0 0 0,-1 0 0,0 0 0,0 0 0,0-1 0,-2-11 0,2 12 58,-1 5-77,0 0 1,0 0-1,0-1 0,0 1 1,-1 0-1,1 0 1,0 0-1,-1 0 1,1-1-1,-3-2 0,90 16-6761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4:17.51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 40 640,'-5'-12'1029,"53"4"1963,-26 3-2974,-16 3 69,-1 1 0,0 0 0,1 0 0,8 0 1,27-7 1031,-39 8-975,-1 1-184,-1-1 44,0 0 0,1 1 0,-1-1 0,0 0 0,1 0 0,-1 1 0,1-1 0,-1 0-1,0 0 1,1 1 0,-1-1 0,1 0 0,-1 0 0,1 0 0,-1 0 0,1 0 0,-1 0 0,1 0-1,-1 0 1,1 0 0,0 0 0,14 1 492,-14-1-398,2 0-90,0 0-1,0 1 1,-1-1-1,1 1 1,0 0-1,3 1 1,15 4-477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4:38.99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1200 750 576,'3'0'1298,"6"-4"-1257,13-9 274,0 2 0,1 0-1,0 2 1,26-8 0,98-19-81,28 9-64,-84 26 345,-50 2-619,-34-1 130,1 1 0,0 0-1,-1 1 1,1 0 0,-1 0 0,12 6 0,-9-4-28,0 0 1,16 3-1,-24-7 7,0 1 0,0-1 1,1 1-1,-1-1 0,0 1 1,0 0-1,0 0 0,0 0 0,0 0 1,3 2-1,3 2 17,45 18-97,-19-1 129,-17-13-115,-15-7 59,0-1 0,0 0 0,1 0 0,-1 0-1,0 0 1,0 0 0,1 0 0,-1 0 0,0-1 0,1 1-1,-1-1 1,1 0 0,4 0 187,-20 0-361,4 0 209,0-1 0,-15-3 0,15 2-5,0 0-1,-15 0 0,6 2-59,1 0 0,-1 1 0,1 1 0,-27 7 0,-229 72 23,7 20 205,59-14-132,171-74-62,-133 45-100,41-20 562,110-32-552,12-4 99,1 0 0,0-1 0,0 1 0,-1-1 0,1-1 0,-9 1 0,17-1-25,0-1 1,0 0 0,0 0-1,1 0 1,-1 0-1,6-3 1,1-1 54,162-49 217,-119 40-311,-1-2 1,56-25 0,-33 3 102,-32 15-91,60-22 0,-23 16-69,63-21 384,-105 39-161,73-12-1,-53 13 76,-42 6-212,0 1 0,1 0 0,-1 1-1,1 1 1,23 2 0,-29 1 49,0 0-1,0 1 1,16 7 0,-16-5-76,1-1 0,15 3 1,-15-4 90,-1 1-1,1 0 1,-1 1 0,0 0 0,16 10 0,100 71-130,-117-80 127,-1-1 0,2 0 1,-1 0-1,0-1 0,1 0 1,11 2-1,21 1 363,-38-7-408,-3-2-1,9 5 5,-6-1 21,0-1-1,0 1 1,1-1 0,-1-1 0,0 1-1,8-1 1,46 8 170,10-13-217,-48 2 2,-1 1 1,30 2 0,-28 2 65,-1 2 1,1 0-1,32 12 0,-54-16-37,5 2 5,0-1 0,-1 1-1,1 0 1,-1 0 0,1 1-1,-1-1 1,0 1 0,0 0-1,0 0 1,0 1 0,-1-1-1,1 1 1,-1-1 0,0 1-1,0 0 1,3 6-1,24 44-90,-29-53 97,0 0 1,0 1-1,0-1 0,-1 0 0,1 0 1,-1 1-1,1-1 0,-1 0 0,1 1 1,-1-1-1,0 1 0,0-1 0,0 0 1,0 3-1,2 5-68,0-2 59,-1-1 1,1 1-1,-1 0 0,0 0 0,-1-1 1,0 1-1,0 0 0,-2 10 0,1 6-37,0 2 54,-7 41 0,-1 2-114,-7 73 73,12-114 15,2-13 12,-1 23-1,3 21 321,-1-59-317,0 0 1,0 0-1,0 0 1,0 0-1,1 0 0,-1 0 1,0 0-1,1 0 1,-1 0-1,1-1 1,-1 1-1,1 0 0,-1 0 1,1-1-1,0 1 1,0 0-1,0 0 1,0-1-1,0 1 0,0 0 1,0-1-1,0 1 1,1-3-1,-1-13 53,-3-4-59,-30-197 175,13 144-322,18 68 139,1 0 0,-1 1 0,0-1 1,0 1-1,-1 0 0,0-1 0,0 1 0,0 0 0,0 1 0,-1-1 0,-4-4 0,-4-3-82,10 10 78,0 0 0,0 0 0,0 0 0,0 1 0,0-1 0,-1 0 0,1 1 0,0-1 0,-1 1 0,1 0-1,-1 0 1,0 0 0,1 0 0,-1 0 0,0 1 0,1-1 0,-7 0 0,22 60-477,-11-54 499,1 0 0,-1 0 0,5 9 0,5 6-38,-11-17 20,0 0 0,1-1-1,0 0 1,-1 1 0,1-1-1,4 4 1,7 10 181,0 7-223,0-2-17,16 40-1,86 193 102,-95-204-65,-14-35 21,0 0 1,10 17-1,-15-29 17,0-1-1,0 1 0,0-1 1,0 0-1,0 1 1,-1 0-1,1-1 0,-1 1 1,0-1-1,0 1 1,0 0-1,0-1 0,0 1 1,0-1-1,-2 4 1,0 4 85,-1 1 1,-7 14-1,2-5-57,0 6-113,3-12 61,1-1 0,-14 27-1,-17 30 159,28-56-153,1 1 0,-9 27 0,-2 5 31,5-16 5,7-15-70,-17 30 0,-61 86 182,72-112-190,9-16 51,0-1 1,1 1-1,-1-1 0,-1 0 1,1 0-1,0 0 0,-1 0 0,1-1 1,-6 5-1,4-4-1,0 0 1,0 1-1,1-1 0,-1 1 1,1 0-1,0 0 0,-4 7 1,3-6-3,1 0 0,-1-1 1,-6 8-1,-3 2 116,11-11-96,0-1 0,0 0 0,0 0 0,0 0 0,0 0 0,0 0 1,-1 0-1,-3 2 0,-24 16-113,19-17 180,4 2-168,6-4 94,-1 0 1,1 0 0,-1 0-1,0 0 1,1 0 0,-1 0-1,0-1 1,0 1 0,1-1-1,-4 1 1,3 0-2,0-1-1,0 0 1,0 1 0,1 0 0,-1-1-1,0 1 1,0 0 0,0 0 0,1 0-1,-4 3 1,-26 19-36,27-19 22,-1-1-1,0 1 0,0-1 0,0 0 0,0 0 1,-1-1-1,-5 3 0,3-2-21,1 0 0,-1 1 0,-7 6 0,0-2 64,0 0 1,0 0-1,-1-2 0,1 0 1,-31 7-1,-29 12-64,-66 24 40,124-44 86,-3-1-118,0 0 1,0-1-1,-1-1 0,0-1 1,-24-2-1,13 1 211,26 0-185,-1 1-1,1-1 1,-10 4-1,10-2-19,0-1 0,0 0 0,-11 1-1,3-1 22,1 1-1,0 0 0,0 1 0,0 1 0,1 0 1,-16 7-1,-29 9 6,-13-8 99,55-8-101,-5-1-96,-59 1 69,43 4 26,23-8 2,1 0 0,-1 1 0,-23 5 0,10-4-25,24-2 9,0 0 1,0 0 0,-1 0 0,1 0-1,0 0 1,-1 1 0,1-1-1,0 1 1,-1 0 0,1-1-1,-4 3 1,3-2 8,0 0-1,0-1 1,0 1-1,0-1 1,0 0-1,0 0 1,0 0-1,-6-1 1,-2 0 210,-2-4-348,-4-9 191,10 1-173,6 10 127,-1 1 1,1-1-1,0 1 1,-1-1-1,1 1 1,-1-1-1,-3-2 0,3 2 1,0 1 0,1-1-1,-1 0 1,1 1-1,-1-1 1,1 0-1,0 0 1,0 0-1,0 0 1,1 0-1,-1-6 1,-1 2-52,-3-19 228,-4-17 33,2 17-50,6 19-166,0 1-1,-1 0 0,0 0 0,0 0 0,-1 0 0,1 0 0,-1 0 1,-5-6-1,2 1 48,0 0 1,0-1 0,1 1 0,1-1 0,-1 0-1,-2-18 1,6 27-36,0-3-19,-1 0 0,0-1-1,0 1 1,-1 0 0,0 0-1,0 0 1,0 1 0,-1-1-1,0 1 1,0 0 0,0 0-1,-1 0 1,1 0 0,-1 1-1,-6-5 1,-7-3 64,-31-14 0,37 21-51,0-1 1,1 0-1,0-1 0,0 0 0,1 0 1,0-2-1,-18-17 0,20 16-11,1-1 0,0 0 1,1 0-1,0-1 0,0 0 0,1 0 0,1 0 1,-3-13-1,2 6-3,2 1 0,0-1 0,0-33 0,-1-1-97,3-9 92,1 41 8,-3-27 0,0 31-52,2 0 0,0 0 1,2-30-1,6 20 54,-5 21 19,0 1-1,-1-1 1,1 1 0,-1-1 0,0-6-1,4-53-106,-5 61 65,1-1 1,0 1-1,0 0 0,0-1 1,0 1-1,1 0 0,2-6 0,2-5 151,25-48-141,-14 21-57,-7 18 109,-1-1 0,7-32-1,-6 13-166,24-64 0,-11 59 125,-6 16 0,-1 4-350,31-47 1,-9 18-46,-37 55 324,0 2-9,0 0 0,0 0-1,0-1 1,-1 1 0,1-1-1,-1 1 1,1 0-1,-1-1 1,1-1 0,-53 9-2571,23 4 2888,1 2-1,-30 16 1,-7 3-200,53-25-54,-1 1 1,1-1-1,0 2 1,1 0-1,0 0 1,0 1-1,-15 16 1,15-11 62,-1 0 0,2 1 0,0 0 0,1 0 0,-10 24 0,2 1 29,-19 75-1,7-32-3,-3 13 157,25-66-227,1 1 1,1 1-1,2-1 1,1 1-1,2-1 1,5 51 0,1-39-64,14 51 1,-7-36 215,-10-41-130,0 0 0,1 0 0,8 18 0,-6-18-6,-4-13-26,-1 1 0,1-1 1,0 0-1,3 6 0,15 25 289,-11-18-245,14 20 0,-20-33-9,0-1-1,0 1 1,1 0-1,-1-1 1,1 0 0,-1 1-1,1-2 1,0 1-1,0 0 1,5 1-1,1 1-18,-3-2-22,-1 0 0,1 0 0,0 0 0,0-1 1,0 0-1,1-1 0,-1 0 0,11 1 0,-16-2 23,0 0 0,0 0 0,0 0 0,-1-1-1,1 1 1,0 0 0,0-1 0,0 0 0,-1 1 0,1-1-1,0 0 1,-1 0 0,1 0 0,0 0 0,-1 0 0,1 0-1,-1-1 1,0 1 0,1 0 0,-1-1 0,0 1 0,0-1-1,0 1 1,0-1 0,0 1 0,0-1 0,0 0 0,-1 0 0,1 1-1,-1-1 1,1 0 0,-1 0 0,1-2 0,0-6 16,-1-1 0,1 1 0,-1 0 1,-3-19-1,-37-331-239,39 304-264,2 33 535,-1 23-62,1 4-170,1 0 112,0 0 0,0 0 0,0 0 1,4 5-1,6 12 136,-1 7-51,-2 0 0,9 42 0,4 59 76,-12-61 84,-3-34-248,2-1-1,14 33 0,-18-51 102,-4-13-27,0 1 1,0-1-1,0 0 0,0 0 0,1 1 0,2 2 1,6 12-40,31 76 308,-35-81-288,0-1-1,1 0 1,0 0 0,1 0-1,0-1 1,1 0 0,17 15-1,22 22 466,-32-30-187,30 25-1,-43-40-236,1 0 1,-1 0-1,1-1 1,-1 1-1,1 0 0,-1-1 1,1 0-1,0 0 0,-1 0 1,6 0-1,3 0-37,24-2 0,-29 1 7,0-1 0,0 1 0,0 0 0,0 1 0,1-1 0,-1 2 0,12 2 0,-14-3-13,-1 0 1,1-1-1,0 1 0,-1-1 1,1 0-1,0-1 0,7-1 1,33-9 75,-35 7-38,1 1-1,1 1 1,-1 0 0,19-1-1,48-2 19,-64 2-6,-8 3-24,0-1 0,1 1-1,-1 0 1,10 2-1,9 0 37,-16-1-61,1 0-1,-1 0 0,12 4 0,-4-1-149,4 1 240,22 10 0,-25-8-89,35 8-1,-37-13 124,-1-1-1,1 0 0,17-3 0,3 1 31,4 1 71,56 8 1,87 13-22,-161-17-164,1 1 0,-1 0 0,0 2 0,41 19 0,-23-9-120,-24-11 140,0-2 0,0 1 1,0-2-1,0 0 1,24 1-1,83-6 267,-41 0-195,151-6 189,-138 7-229,-94 1-144,14 0 582,-12-265-294,2 124-112,3-69-107,-5 160 169,17-95-1,-3 36-253,-13 81 50,0 2 83,-1 0 1,-1 0 0,-2 0 0,0 0 0,-4-27 0,-19-116 43,-11-51-221,27 181 11,6 28 123,-1 0 0,0 0 0,-1 0 0,0 0 0,-5-12 0,0 7-30,2 0-1,0 0 1,1 0 0,-5-25 0,5-11 20,3 38-43,0 1 1,2-1-1,0 1 1,2-17-1,-1-10-59,4-51 33,-1 11 30,-2 48 9,-1-1 0,-4-43 1,2 69 1,0 1 1,0-1-1,-1 1 1,0 0 0,0-1-1,-5-8 1,6 12 14,-1 1 0,0-1 0,0 0 0,0 1 1,0-1-1,0 1 0,0-1 0,-1 1 0,0 0 1,1 0-1,-1 0 0,0 0 0,0 1 1,-6-3-1,-11-2-7,-1 1 0,0 1 1,-41-3-1,55 6 13,-91 0-35,57 1 52,-135 8 209,-1-15-347,16 5 17,85 3-2,-69 5 432,77-2-388,-96-6 0,-140-4 290,66 4 166,117-11-181,75 6-165,-56 0 0,-73-5 786,94 11-524,57 2-390,-43-5-1,38 2 119,-32 0 0,56 2-40,3 1-18,1-1-1,-1 0 0,0 1 1,0-1-1,0 1 1,1 0-1,-1-1 0,0 1 1,1 0-1,-1 0 0,1 0 1,-1 0-1,1 1 0,-1-1 1,1 0-1,0 1 1,0-1-1,-2 2 0,0 2-27,0-1-1,0 1 0,1-1 1,-1 1-1,-1 6 1,-6 16 30,2 1 0,-10 53 0,-48 245 78,33-209-128,-16 70 214,0 133-219,38-249 76,-27 93-1,9-48-7,-56 198 206,69-258-105,-15 48-57,5 2 0,-13 125 0,37-218-40,1 1 1,1-1 0,1 16 0,-1-26-10,1 0 0,-1 0 1,1 0-1,0 0 0,-1 0 1,1 0-1,0 0 0,1-1 0,-1 1 1,0 0-1,1 0 0,0-1 1,-1 1-1,1-1 0,0 0 1,0 0-1,1 1 0,-1-1 1,5 3-1,9 3-2,1 0-1,0-1 1,0-1 0,1 0 0,29 4-1,92 5 57,-112-13-22,49 1-47,-39-3-3,38 6 1,148 13 101,0-18 48,15 1-84,-155 0-275,38 1 237,-16 4 41,183 16 98,-233-18-68,81-4 0,-62-3-11,179 11-128,-182-2 165,37 2-100,222-6-118,-327-3 150,1 1 0,-1-1-1,0 1 1,0 0 0,0 0 0,0 0-1,5 2 1,-6-1-62,1-1-1,0 0 1,0 0 0,0 0-1,0 0 1,0-1-1,4 1 1,-7-1 33,1 0-1,-1 0 1,0 0 0,0 0 0,0 0-1,0 0 1,1 1 0,-1-1-1,0 0 1,0 0 0,0 0-1,0 0 1,0 0 0,0 0 0,1 0-1,-1 0 1,0 1 0,0-1-1,0 0 1,0 0 0,0 0-1,0 0 1,0 0 0,0 0 0,0 1-1,0-1 1,0 0 0,0 0-1,0 0 1,1 0 0,-1 1-1,0-1 1,0 0 0,0 0 0,0 0-1,-1 0 1,1 0 0,0 1-1,0-1 1,0 0 0,0 0-1,0 0 1,0 0 0,0 1 0,0-1-1,0 0 1,0 0 0,0 0-1,0 0 1,0 0 0,-1 0-1,1 1 1,0-1 0,0 0 0,0 0-1,0 0 1,-7 8 60,2-6-20,1 0-1,-1 0 1,0 0-1,0-1 0,1 0 1,-1 0-1,0 0 1,-8 0-1,-10 2-4,-7 1-111,0-1 0,0-1 0,-61-4 0,-89-23-331,62 7 206,-722-96-304,806 108 515,1-1 1,0-2-1,0-2 0,1-1 1,-48-24-1,-140-99 254,182 107 15,-64-63 0,87 77-187,-20-17-16,-2 1-1,-1 2 0,-1 1 0,-74-37 1,104 60-116,0 1 1,-1 0 0,1 0 0,-1 1 0,1 0-1,-1 1 1,0 0 0,-16 0 0,23 2 26,-1-1 0,1 1 0,0 0 0,-1 0 0,1 1 0,0-1 0,0 1 0,0-1 0,0 1 0,-3 2 0,-9 4-107,-5 5 128,16-11 14,-1 1 0,1 0 0,0-1 1,-1 0-1,1 0 0,-1-1 0,-5 2 1,-1 0-59,-22 8 1,7-2 228,14-5-266,-21 7 160,31-10-81,-1 0 0,1 0 0,-1 0 0,1 0 0,0 1 0,0-1 0,0 1 0,0 0 0,0 0 0,-2 2 0,3-3-12,1 1 0,-1 0-1,1-1 1,-1 1 0,1 0-1,0-1 1,-1 1-1,1 0 1,0-1 0,0 1-1,0 0 1,0 0 0,1-1-1,-1 1 1,0 0-1,1-1 1,-1 1 0,1 0-1,1 2 1,18 33-12,-18-32 61,29 40-32,1-1 0,2-1 0,66 62 0,-88-92 14,1-1 0,0-1-1,0-1 1,1 0-1,1 0 1,0-1 0,0-1-1,0-1 1,20 7-1,19 1 78,1-2 0,0-3 0,1-2 0,85 1 0,51 4 185,-44-1-123,-34-10-174,33 3 18,246 8 281,-236-10-180,-77 2 76,-1 4 0,143 34 0,-189-36-164,0-2 0,45 1 0,69-6 461,-66-1-251,-42 1-204,150-4 99,-158 2-175,-8 1 134,25-5 1,93-13-122,-96 14 122,83 3 1,-78 2-100,32 7 84,-69-5 45,-12-2-90,-1 1-1,1-1 1,0 0 0,-1 0-1,1 0 1,0 1 0,-1-1-1,1 0 1,0 0 0,0 0-1,-1 0 1,1 0 0,0 0-1,0 0 1,-1 0 0,1-1 0,0 1-1,-1 0 1,1 0 0,0-1-1,-1 1 1,1 0 0,0-1-1,0 0 1,-1 0 6,1 0-1,-1 0 1,0-1-1,0 1 1,0 0 0,0-1-1,0 1 1,0 0-1,0 0 1,0-1 0,0 1-1,-1 0 1,1 0 0,-1-1-1,1 1 1,-2-2-1,1-1 22,-5-14 25,-1-1 0,-17-32 1,-4-10 13,2-13-111,-16-82 1,-4-80-74,39 183 91,2 0 0,2-1 0,3 1 0,2-1 0,15-86 0,-8 77 19,0-123 0,11-125-323,-14 248 288,5-22 34,-4 46 14,1-59 0,-10-1-74,1 17 102,8-85 0,16 12-164,-20 138 69,9-32 0,-1 10 1,-7 25 14,1 0 1,1 0 0,0 1 0,1 0-1,14-20 1,5-11-17,-17 26-4,-3 9 45,-1-1 0,0 0 0,-1 0 0,0-1 0,0 1-1,2-13 1,-4 6-144,1 4 146,-1 0 1,-1-15-1,-1 27-32,0-1 0,0 1 0,0-1 1,0 1-1,0 0 0,-1-1 0,1 1 0,-1 0 0,1 0 0,-1-1 1,1 1-1,-1 0 0,0 0 0,0 0 0,1-1 0,-1 1 0,0 0 1,-1-1-1,-1 1-7,1-1 1,0 1 0,0-1-1,-1 1 1,1 0-1,-1 0 1,1 0 0,-6-1-1,-3 0-22,0 0 0,0 1 0,-17 0 0,25 1 57,-52 3-35,-72 12 1,71-7-20,-73 2 0,-177-24-11,220 8 193,-257-41-56,203 23 10,-245-27 67,321 43-37,-34-2-11,83 9-94,-416-6 28,363 10 2,-74-7 0,-66-15 89,-9 0-50,-131-20 286,309 31-768,43 15 337,5-2 74,0-1 0,0-1 0,0 1 0,0-1 0,12 2 0,-5-1 0,222 43-102,-143-32 76,447 56 191,-6-48-5,-307-24-12,275 2-179,-440 0 32,-1 3 0,1 3 0,-1 2 1,88 25-1,-140-31 8,1 1 0,-1 0 0,0 1 0,-1 0 1,1 1-1,-1 0 0,0 1 0,0 0 1,-1 0-1,12 12 0,-17-12-18,0 0 0,0-1-1,0 2 1,-1-1 0,0 0 0,0 1 0,-1-1 0,0 1 0,0 0-1,0 12 1,1-5 86,6 22 0,-4-21-100,2 5 5,0-1 1,1 0-1,0 0 0,23 35 0,-16-32 56,-1-1 0,17 38-1,-24-44-47,-1 0-1,0 0 0,-2 1 0,0-1 0,2 20 0,-2-11 24,-2-19-15,-1 1 0,0 0 1,-1-1-1,1 1 0,-1 0 0,0 0 0,-1-1 1,0 1-1,-2 10 0,1-5 72,2-11-51,-1 1-1,1-1 1,0 0 0,0 1-1,0-1 1,-1 0-1,1 0 1,-1 1 0,1-1-1,-1 0 1,-2 4 373,2-5-384,1 0 0,0 0 0,0 0 0,-1 0 0,1 0 0,0-1 0,0 1 0,0 0 0,-1 0 0,1 0 0,0 0 0,0 0 0,0 0 0,-1 0 0,1 0 0,0-1 0,0 1 0,0 0 0,-1 0 0,1 0 0,0 0 0,0-1 0,0 1 0,0 0 0,0 0 0,0 0 0,-1-1 0,1 1 0,0 0 0,-10-39-240,1-1 1,-5-52 0,11 63 72,-1-1 0,-2 1 0,0-1 0,-2 2 0,-23-55 0,23 67 96,0 0 0,-1 1 0,-1 1 0,0-1-1,-1 1 1,0 1 0,-2 0 0,1 1 0,-1 0 0,-1 1-1,-22-15 1,-3 4 20,0 2 0,-68-25 0,-90-11-78,150 47 33,-1 2 0,-69-2 0,-94 13-44,-56-4 197,119-8 39,-73-7-80,-121-19-99,315 30 47,-123-17-72,113 14 86,-65-13 258,-115-18-219,184 34 51,-188-36-60,215 39-7,-1 0 0,1 0 0,-1 1 0,0-1 0,1 1 0,-1 1 0,1 0 0,-1 0 0,1 0 0,-1 0 0,-10 5 0,-5 3-3,-40 23 0,35-18-19,-14 10-73,-24 11 140,49-28-78,0 1 0,1 1 0,-25 17 0,28-16-4,5-5-21,0 0-1,1 0 1,0 1 0,0 0 0,-6 8-1,11-12-41,-1 0 0,1-1-1,0 1 1,1 0 0,-1 0-1,0 0 1,0 0 0,1 0-1,-1 0 1,1 0 0,0 0-1,-1 0 1,1 0 0,0 0-1,0 1 1,1-1 0,-1 0-1,0 0 1,1 0 0,-1 0-1,1 0 1,-1 0 0,1 0-1,0 0 1,0 0 0,2 2-1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5:02.30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 86 1728,'-11'7'3734,"9"13"-2044,11 152-149,-1-112-1137,3 0 0,2-1 0,25 67 0,-22-74-206,17 92 0,-5 55-185,-17-110 69,2 195 309,-9-101-190,-1-138-194,25 240 130,3-26 155,-18-121-211,-1 30 31,-10-13 152,-3-83-613,1 53 711,0-121-378,1 0 0,0 0 0,0 0 0,0 0 0,0-1 0,0 1 0,1 0 0,0-1 0,0 1 0,0-1 0,0 1 0,0-1 0,4 4 0,-1-3 5,1 0 0,-1-1 0,1 1-1,0-1 1,0-1 0,0 1-1,1-1 1,9 3 0,55 7-58,-38-7 57,-1-2 0,1-1 0,49-4 0,93-18 25,87-7-288,-36 5 302,-65 6-80,1 0 202,101 0 38,-201 11-184,17-1 10,359 9 77,-239 2-196,204 20 220,-250-12-106,-97-11 15,112-12 0,0 0 1,-126 9 95,0 1-171,0 1 0,46 7-1,-59-4 78,47 11-146,-63-12 174,0-1 1,1-1-1,15 1 0,-16-2-74,0 1 0,1 0-1,14 4 1,14 2-71,-31-5 78,-1-1 0,0 1-1,17 6 1,12 8 601,-38-17-581,-1 1 0,1 0 0,-1-1 1,0 1-1,1 0 0,-1-1 0,0 1 0,1 0 1,-1-1-1,0 1 0,0-1 0,1 1 1,-1-1-1,0 1 0,0 0 0,0-1 1,0 1-1,0-1 0,1 1 0,-1-1 0,0 1 1,0-1-1,0 1 0,0-1 0,0 1 1,-1-2-1,-2-13 157,1 11-148,-34-100-15,8 29 43,-12-70-208,-13-201 293,47 295-148,-6-82-40,10 59 78,0-39-10,8 36-240,5-127 400,-11 184-132,4-96-226,-1 80 243,-4-53 1,0 30-215,1 46 156,0-4 10,0-1 1,-5-27-1,2 23 41,1 1-1,1-38 1,0 1-7,-5-129-130,6 175 98,-5-23-1,1 16-88,0-1 52,3 15 58,0 0-1,0-1 0,-1-10 1,3 8-201,-1 2 162,0-1 0,-1 1 0,1-1-1,-1 1 1,-2-9 0,2 10 27,-1 0 1,2-1 0,-1 1-1,1-7 1,-5-21 23,2 17-57,-3-28 1,4 27 32,-4-22 1,-7-50 324,-9-25-672,9 60 326,10 40-4,3 12-2,0 0 1,0 0-1,-1 0 0,1 0 0,-1 0 0,1 0 0,-1 1 0,0-1 0,-1-2 1,0 0-1,1 0 0,-1 0 1,1 0-1,0 0 1,0-1-1,0 1 0,1 0 1,0 0-1,0-1 0,0 1 1,0-6-1,1-4-5,-6-10 21,-22 17-346,22 5 335,-1 2 0,1-1 1,0 1-1,-1 0 0,1 0 0,-7 1 1,-5 0-3,-224 19-115,164-9-215,19-2 459,-84 3 0,-230 7-148,245-6 102,-190-4 0,183-10 4,-47-1-126,40-12 206,101 9-302,-47-12 154,16 2 20,-313-19-255,350 33 307,-39-3 32,-70 0-266,37 4 115,26-4-5,0 4 0,-94 12 0,0 0 121,158-11-79,-24 4-1,24-3-59,-23 1 0,-31 3 134,-18 9-155,4 0 96,53-5 57,27-8-32,-1-1-1,0 1 1,1-1-1,-1 0 1,0 0-1,-6 0 1,7 0-40,-1-1 1,0 1-1,1 0 1,-1 0-1,0 1 1,1-1-1,0 1 1,-8 4-1,-6 2 183,-8 0 62,18-4-288,6-4 4,0 1 0,1 0 0,-1 0 1,0-1-1,0 1 0,1 0 0,-1 0 0,1 1 0,-1-1 1,1 0-1,0 0 0,-1 1 0,1-1 0,0 1 1,0-1-1,0 1 0,0 0 0,0-1 0,0 1 1,0 0-1,1 0 0,-1-1 0,0 3 0,0 1-305,0-1 0,1 0-1,-1 0 1,1 0-1,0 0 1,0 0 0,1 0-1,-1 0 1,1 1 0,0-1-1,0 0 1,2 5-1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5:04.80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1089 43 576,'-21'-25'3724,"18"24"-3623,-9-7 549,9 6-555,0 1 0,0 0 1,0 0-1,0 0 1,0 1-1,-1-1 1,1 1-1,0 0 1,0 0-1,-6 0 0,-8-1 354,6 1-166,0-1 0,0 1 0,0 1 1,0 0-1,0 1 0,-17 4 0,-65 25 141,74-24-403,-14 7 22,1 1 0,1 1 1,-31 22-1,-83 67-25,120-86 9,-100 81-146,94-73 424,-50 60 0,-1-2-63,50-54-340,12-12 239,11-12-177,1 0-1,-8 11 1,1 0 132,9-12-79,1 1 0,-1-1 0,1 1 0,-6 13 0,3-1-70,7-16 58,1-3 9,0 0 1,0 0-1,0 1 0,0-1 0,0 0 0,0 1 0,0-1 0,0 0 0,0 0 0,0 1 0,0-1 0,0 0 0,0 0 0,1 1 1,-1-1-1,0 0 0,0 0 0,0 0 0,0 1 0,1-1 0,-1 0 0,0 0 0,0 0 0,0 1 0,1-1 0,-1 0 0,0 0 1,0 0-1,1 0 0,-1 0 0,11 0 172,17-13-144,-18 9 13,31-16-95,72-46 0,-84 50 58,39-17 0,-38 19-86,150-58-21,-112 48 110,100-52-1,-65 11 8,13-6-56,103-38-9,-127 62 122,-90 46-19,7-2-331,-11 16 107,-2-2 151,0-1 0,-1 1 0,0-1 1,-9 13-1,11-18-44,-8 13-14,-15 24 83,-1 0 0,-54 62 0,-113 90-55,162-167-95,-57 35 0,58-41 278,-30 17-26,-100 48 0,150-81-86,0 0-1,0 0 0,0-1 0,-1-1 0,1 0 0,-1 0 1,0-1-1,-17 1 0,29-3-34,-1 0-1,1 0 1,0 0-1,-1-1 1,1 1-1,-1 0 1,1 0-1,0 0 1,-1 0-1,1 0 1,0-1 0,-1 1-1,1 0 1,0 0-1,0-1 1,-1 1-1,1 0 1,0 0-1,0-1 1,-1 1-1,1 0 1,0-1 0,0 1-1,0 0 1,-1-1-1,1 0 1,-3-14-55,5-16-14,-1 31 70,5-32-7,-1 0-1,0-42 1,-4 63 24,-2 0 0,0 0-1,0 0 1,-1 1-1,0-1 1,-1 0-1,0 1 1,-6-13 0,9 22-23,0 1 0,0-1 0,-1 0 0,1 1 0,0-1 0,-1 0 0,1 1-1,0-1 1,-1 1 0,1-1 0,-1 0 0,1 1 0,-1-1 0,1 1 0,-1-1 0,1 1 0,-1 0 0,1-1 0,-1 1 0,0 0 0,1-1 0,-1 1 0,1 0 0,-1 0 0,0-1 0,0 1 0,1 0 0,-1 0 0,0 0 0,1 0 0,-1 0 0,0 0 0,1 0 0,-1 0 0,-1 0 0,0 2-27,-1-1-1,1 1 1,0-1 0,0 1 0,-1 0 0,1 0 0,-2 3-1,0-2 26,-7 10 7,0-1 0,1 2-1,1-1 1,0 1 0,-14 30 0,-26 84-11,25-62 10,-7 15 207,-63 117 0,75-159-354,15-29 204,-1 0 0,-11 17 0,1 0 73,8-12-112,6-13 43,1-2-48,-1 0 0,1 0 0,0 0 0,-1 0 0,1 0 0,0 1 0,0-1 1,-1 0-1,1 0 0,0 0 0,0 0 0,0 1 0,-1-1 0,1 0 0,0 0 0,0 1 0,0-1 0,0 0 0,-1 0 0,1 1 0,0-1 0,0 0 1,0 1-1,0-1 0,0 0 0,0 0 0,0 1 0,0-1 0,0 0 0,0 1 0,0-1 0,0 0 0,0 1 0,0-1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5:10.24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106 70 992,'1'-7'108,"0"-1"-1,0 1 1,1 0 0,7-16 662,-9 21-605,1 0 1,-1 0-1,0 0 1,1 0-1,-1 0 1,0-4 269,0 9-440,-2 20 193,-1 1 0,0-1 0,-9 28-1,-3 21 107,-28 218 426,24-177-327,10-74-219,3 0 0,1 1-1,1 69 1,4-105-144,0 1 0,1 0 0,0-1 0,0 1-1,0-1 1,1 1 0,-1-1 0,1 0 0,0 1 0,5 6 0,-5-8 6,0-1 1,-1 0 0,1 0-1,0-1 1,0 1 0,0 0-1,1-1 1,-1 1 0,0-1-1,0 0 1,1 1 0,-1-1-1,1 0 1,-1-1 0,1 1-1,0 0 1,-1-1 0,1 1-1,-1-1 1,5 0 0,-2 0-11,0 0 0,1 0 0,-1-1 0,0 1 1,1-1-1,-1 0 0,0-1 0,0 0 0,0 1 0,0-1 1,0-1-1,0 1 0,-1-1 0,1 0 0,-1 0 0,1 0 0,-1-1 1,0 1-1,-1-1 0,5-5 0,1-4-14,0-1-1,-1 0 0,0 0 1,-1 0-1,10-29 1,15-79-18,-30 112 2,13-61-126,-5 20 315,26-79-1,-30 115-114,0 0 1,1 0-1,0 1 1,2 0-1,-1 0 1,2 1-1,0 0 1,0 1-1,18-17 1,-23 25-90,1-1 0,0 1 0,0 0 1,0 0-1,0 1 0,1 0 0,-1 0 1,1 0-1,13-2 0,-16 4 31,1 0-1,0 1 0,-1-1 1,1 1-1,0 0 1,0 1-1,-1-1 0,1 1 1,0 0-1,-1 0 0,1 0 1,-1 1-1,1 0 1,-1 0-1,7 4 0,-2-1-14,0 1-1,-1 0 0,0 1 1,0 0-1,0 0 0,-1 1 1,0 0-1,-1 0 0,0 0 0,0 1 1,0 0-1,5 14 0,16 45 129,20 84 0,12 31 207,-21-88-263,-34-77 68,-3-16-119,-1 0 0,0-1 0,1 1 1,-1 0-1,1 0 0,-1-1 0,1 1 0,0 0 1,0-1-1,-1 1 0,1 0 0,2 1 0,24 33 436,-26-36-451,0 0 1,0-1-1,0 1 0,0 0 1,0-1-1,0 1 1,0-1-1,0 1 1,0-1-1,0 1 1,0-1-1,0 0 0,-1 1 1,1-1-1,0 0 1,0 0-1,-1 0 1,1 1-1,-1-1 0,1 0 1,-1 0-1,1 0 1,-1 0-1,1 0 1,-1 0-1,0 0 1,1 0-1,-1 0 0,0 0 1,0-2-1,-1-14 48,-1 0 0,0 0-1,-8-28 1,-1 0-136,-20-98 127,27 125-87,-2-1-1,0 2 0,-1-1 1,-1 1-1,0 0 0,-19-27 0,19 30 89,7 12-46,-1-1-41,1 1 1,-1-1-1,0 1 1,0-1-1,0 1 1,0 0-1,0 0 1,-4-4-1,4 6-86,2 0 129,0 0 1,0 0-1,-1-1 1,1 1-1,0 0 1,0 0-1,0 0 1,0 0-1,0 0 1,0 0 0,-1 0-1,1 0 1,0 0-1,0 0 1,0 0-1,0 0 1,0 0-1,-1 0 1,1 0-1,0 0 1,0 0-1,0 0 1,0 0-1,0 0 1,-1 0-1,1 0 1,0 0 0,0 0-1,0 0 1,0 0-1,0 0 1,-1 0-1,1 0 1,0 0-1,0 0 1,0 0-1,0 0 1,0 0-1,0 0 1,0 1-1,-1-1 1,1 0-1,0 0 1,0 0 0,0 0-1,0 0 1,0 0-1,0 1 1,0-1-1,0 0 1,-1 3-18,1-1 0,-1 1 0,1-1 0,0 1 1,0-1-1,0 1 0,0 0 0,0 3 0,1 5-40,0-6 106,2-6 19,1-4 63,-3 0-149,-1 1 0,1 0 0,-1-1 0,0 1-1,0 0 1,0-1 0,0 1 0,-1-1 0,1 1-1,-3-6 1,-2-5-186,-10-23-1,8 21 82,5 15 45,1-1 1,-1 0 0,1 0-1,-1 1 1,0-1-1,0 1 1,0 0 0,0 0-1,-4-4 1,5 7 67,0 0-1,1 0 1,-1 0 0,0 0 0,0 0 0,1 0 0,-1 0 0,1 0-1,-1 0 1,1 0 0,-1 0 0,1 0 0,-1 2 0,1-2 7,-4 12-52,1 0-1,1 0 1,0 0 0,0 23 0,1-7-37,-5 55 120,-27 128 0,31-202-14,-1 0 1,0 0 0,-1 0-1,0 0 1,-1-1 0,0 1-1,-1-1 1,-6 9-1,8-14 15,0 0 0,-1 0 0,1 0-1,-1-1 1,-10 7 0,13-9-12,-1 1 1,0-1-1,1 0 0,-1 0 1,0 0-1,0 0 0,0 0 1,0-1-1,0 1 0,0-1 0,0 0 1,-6 0-1,-30-6 129,22 4-131,1 0 0,-20-7 0,32 8-33,1 0 1,0 0 0,-1 1-1,1-1 1,-1 1-1,0 0 1,1 0 0,-1 0-1,1 0 1,-1 0 0,1 1-1,-1 0 1,1 0 0,0 0-1,-1 0 1,1 0-1,0 1 1,-4 1 0,1 1-1,1 0 0,-1 1 1,1 0-1,0 0 0,0 0 0,1 0 1,-1 1-1,-4 8 0,-35 46 41,37-51-22,5-8 0,1 1 0,0 0 0,-1 0 0,1-1 0,0 1 0,0 0 0,0 0 0,0 1 0,0-1 0,0 0 0,0 0 0,1 0 0,-1 4 0,-1 19-3,1-19-36,0 0 0,0 0 0,1 0 0,1 11 0,2-4 82,1 0 0,0 0-1,1-1 1,0 0 0,10 16-1,-11-22-2,0 0 0,1 0 0,0 0-1,0 0 1,0-1 0,1 0 0,-1 0 0,1 0-1,1-1 1,-1 0 0,1 0 0,-1 0-1,1-1 1,0 0 0,0-1 0,11 3-1,12 2 35,-1-1 0,54 2 0,-76-8-76,67 5-5,12 1-11,103 19 1,-185-25 32,1 1 1,-1 0-1,0 1 1,1-1-1,-1 1 1,0-1 0,0 1-1,0 1 1,0-1-1,-1 1 1,8 5-1,-11-8-16,0 1 0,0-1 1,1 0-1,-1 1 0,0-1 0,0 1 0,0-1 0,1 0 0,-1 1 0,0-1 0,0 1 0,0-1 0,0 1 0,0-1 0,0 0 0,0 1 0,0-1 0,0 1 0,0-1 0,0 1 0,0-1 0,0 0 0,-1 1 1,1-1-1,0 1 0,0-1 0,0 0 0,-1 1 0,1-1 0,0 1 0,0-1 0,-1 0 0,1 1 0,-1-1 0,-9 9-56,5-7 47,0 0 0,0 0 1,0-1-1,0 0 1,0 0-1,0 0 0,-7-1 1,1 1 32,-38 1-127,0-1 1,-56-9-1,39 3 165,-181-15-115,182 13 161,29 8-81,30-1-75,0 1-1,0-1 0,0-1 1,0 1-1,-8-2 0,13 0-34,5-2-22,9-3-53,-11 6 151,29-12 38,1 1 1,0 1 0,45-8-1,-77 19-30,120-23 96,162-9 0,-178 26-231,-86 6 177,1 1 0,0 1 0,28 6-1,-33-3-50,1 0-1,0 1 0,-1 1 0,17 10 1,6 4 153,-33-19-119,0 0-1,1 0 0,-1-1 0,1 1 0,-1-1 0,1 0 0,-1 0 1,1-1-1,8 1 0,-11-1-20,0 0 0,1-1 1,-1 1-1,0-1 0,0 1 1,0-1-1,1 0 0,-1 0 0,0 0 1,0 0-1,0 0 0,0-1 1,-1 1-1,1-1 0,0 1 1,0-1-1,-1 1 0,1-1 0,-1 0 1,0 0-1,2-3 0,0 0 9,0-1 0,0 1 0,-1-1-1,0 0 1,0 0 0,0 0-1,-1 0 1,0-1 0,0 1 0,-1 0-1,0 0 1,0-1 0,0 1-1,-1 0 1,-1-10 0,-4-4 10,0 0 1,-1 1 0,-13-25-1,12 27-70,5 10 63,-2 0 0,1 0 0,-1 1 1,0 0-1,-1 0 0,1 0 0,-1 0 0,0 1 0,0 0 0,-8-5 1,4 3 45,5 4-93,0 0 1,0 0-1,-1 1 0,1 0 1,0 0-1,-1 0 0,-9-1 1,12 2 21,0 0 1,1 1-1,-1-1 0,1 0 1,-1-1-1,-3-2 1,5 4 4,0-1-1,0 1 1,0-1 0,0 1 0,1-1 0,-1 0-1,0 1 1,0-1 0,1 0 0,-1 0 0,1 0-1,-1 0 1,1 1 0,-1-1 0,1 0 0,-1 0-1,1 0 1,0 0 0,-1-1 0,-4-7-215,6 7 190,-1 0 0,0-1-1,1 1 1,-1 0 0,1 0 0,0 0 0,0 0 0,0 0-1,0 0 1,0 0 0,0 0 0,0 0 0,1 1-1,-1-1 1,0 0 0,1 1 0,0-1 0,2-1-1,10 9-140,-10-5 148,-1 1 0,1-1 1,0 1-1,-1 0 0,1-1 1,-1 1-1,0 1 0,0-1 1,0 0-1,0 1 0,0 0 1,3 3-1,9 8-38,-11-10 41,0-1 0,-1 0-1,1 1 1,-1 0 0,0 0-1,0 0 1,4 8 0,4 6-60,-10-17 93,0 1 0,0-1 0,0 1 0,0 0 0,0-1 0,0 1 0,0 0 0,-1-1 0,1 1-1,-1 0 1,1 0 0,-1 0 0,0-1 0,1 1 0,-1 3 0,0-5-2,0 1 1,0-1-1,0 0 0,0 0 1,0 1-1,-1-1 1,1 0-1,0 0 1,0 0-1,0 1 0,0-1 1,0 0-1,0 0 1,0 0-1,0 0 1,0 1-1,-1-1 0,1 0 1,0 0-1,0 0 1,0 0-1,0 1 0,-1-1 1,1 0-1,0 0 1,0 0-1,0 0 1,0 0-1,-1 0 0,1 0 1,0 0-1,0 0 1,0 0-1,-1 0 1,1 0-1,0 0 0,0 0 1,-1 0-1,1 0 1,0 0-1,0 0 0,0 0 1,-1 0-1,1 0 1,0 0-1,-16-6 112,-14-13-89,-17-13 87,-28-21-372,66 48-235,18 17 208,47 42 367,-20-17-74,77 60 0,-103-90 11,0-1 0,0 0-1,1 0 1,-1-1 0,1 0-1,0-1 1,1-1 0,-1 1-1,1-2 1,-1 0 0,1 0-1,0-1 1,0 0 0,0-1-1,-1 0 1,1-1 0,0-1-1,0 0 1,-1 0 0,1-1-1,18-8 1,53-22-35,-47 18 23,1 0 1,1 3-1,59-13 0,-65 21 52,48 0 0,-78 4-57,-3 1 19,0 0 0,0 0 0,0 0 0,0 0 0,0-1 0,0 1 0,0 0 0,0 0 0,0-1 0,0 1 0,-1-1 0,1 1 0,0-1 0,0 0 0,-2 1 0,-11 0-26,-1-1-1,1-1 0,-1 0 0,1-1 1,-15-4-1,17 4-37,-24-8-15,27 6 138,0 2 0,-16-4-1,13 4-159,11 1 33,-1 1 0,1-1 1,-1 1-1,0-1 0,1 1 0,-1 0 0,0 0 0,1 0 0,-1 0 1,1 0-1,-1 0 0,0 1 0,1-1 0,-1 0 0,0 1 0,1-1 0,-1 1 1,-2 1-1,4-1 37,0 0-1,0-1 1,0 1 0,0 0 0,0 0-1,0 0 1,0 0 0,0-1 0,1 1 0,-1 0-1,0 0 1,0-1 0,1 1 0,-1 0 0,1 0-1,-1-1 1,1 1 0,-1 0 0,1-1 0,-1 1-1,1 0 1,0 0 0,16 19-86,39 19 845,-73-55-431,11 11-332,0 0 0,-1 0 0,1 0 0,-1 1 0,0 0 0,1 1 0,-2-1 0,1 2 0,0-1 0,-1 1 0,-8-2 0,-4 0-13,0 2 0,-41-1 1,41 2 43,0-2 0,1 0-1,0 0 1,0-2 0,-29-11 0,13 5-100,-28-13 139,63 24-47,-6-2-15,0 1 1,-1-1-1,1 1 1,0 1 0,-7-1-1,-5-3 118,-3 0-373,17 4 243,-1 1-1,1 0 1,0 0-1,-1 1 1,1-1-1,0 1 1,0 0-1,-6 3 1,-17 7 93,22-11-85,0-1-1,-1 1 0,1-1 0,-1 0 1,-7-1-1,-3 0 121,8 0-86,1 0 0,-1-1 0,1 0 0,-1-1 0,1 0 0,0 0 0,-10-6 0,13 7-67,0-1 1,1 0-1,-1 1 1,1-1-1,-3-4 1,-10-7 1,12 10 19,0 0 0,0 0 0,0 0 0,0-1 0,1 1 0,-1-1 0,-2-5 0,-9-13-13,13 20-11,0-1 0,1 1 0,0-1 0,0 1 0,0-1 0,0 0 1,0 1-1,0-8 0,2 9 37,-1-1 0,0 1 1,1 0-1,0-1 0,-1 1 1,1 0-1,0 0 0,2-4 0,5-12-8,13-42-2,-20 56-13,1-1 1,-1 1-1,1 0 0,0-1 0,1 1 1,-1 0-1,1 0 0,-1 0 0,1 1 0,5-6 1,-8 9 19,1 0 0,-1 0 1,0 0-1,0 0 0,1 0 1,-1 0-1,0 0 0,1 0 1,-1 0-1,0 0 0,0 0 1,1 0-1,-1 0 1,0 0-1,0 1 0,1-1 1,-1 0-1,0 0 0,0 0 1,1 0-1,-1 0 0,0 1 1,0-1-1,0 0 0,1 0 1,-1 0-1,0 1 0,0-1 1,0 0-1,0 0 0,0 1 1,1-1-1,-1 0 0,5 10-47,3 24 46,7 40 143,11 72-202,-26-124 145,-1-18-370,1 0-1,0-1 0,0 1 1,0 0-1,1-1 0,0 5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5:15.77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443 1185 832,'-2'-2'301,"2"2"-299,0 0 0,0 0 0,0 0 1,0 0-1,0 0 0,0 0 0,0 0 0,0 0 0,0 0 0,-1 0 0,1 0 0,0 0 0,0 0 0,0 0 0,0 0 0,0 0 1,0 0-1,0 0 0,0 0 0,0 0 0,0 0 0,0 0 0,0 0 0,0 0 0,0 0 0,0 0 0,0 0 0,0 0 0,0 0 0,0 0 1,-1 1-1,1-1 0,0 0 0,0 0 0,0 0 0,0 0 0,0 0 0,0 0 0,0 0 0,0 0 0,0 0 0,0 0 0,0 0 1,0 0-1,0 0 0,0 0 0,0 0 0,0 0 0,0 0 0,0 0 0,0 1 0,0-1 0,0 0 0,0 0 0,0 0 0,0 0 1,0 0-1,0 0 0,0 0 0,0 0 0,0 0 0,0 0 0,-4 16 238,0-8-113,-1 0 0,0-1 1,-1 0-1,1 0 0,-11 10 1,-35 26 927,39-35-656,0-1 1,-24 12 0,-5 2-10,-13 9-240,32-18-124,-24 16 1,5-1 154,38-25-51,0 0 1,0-1-1,0 0 1,0 1-1,0-1 1,0 0-1,0 0 0,-1-1 1,1 1-1,0-1 1,-1 0-1,-5 0 1,11 0-138,0 0 0,0 0 0,0-1 0,-1 1 0,1-1-1,0 0 1,0 1 0,1-2 0,-1 1 37,0 0-1,0 0 1,0 1 0,0-1-1,0 0 1,0 1-1,0 0 1,3-1-1,15-3 131,-3 0-37,-12 3-120,-3 1-37,-3 4 12,-4 5 7,1-1 0,-1 1 0,0-1 1,-1-1-1,0 1 0,-11 10 0,-3 6 1,12-15 49,1 1-1,1 0 1,-6 12-1,10-18-32,0-1-1,0 1 0,1 1 1,0-1-1,0 0 1,0 0-1,0 0 0,0 1 1,1-1-1,0 0 1,0 8-1,1-11 10,-1 0 0,1-1 0,-1 1-1,1 0 1,-1 0 0,1-1 0,-1 1 0,1 0 0,0-1-1,-1 1 1,1-1 0,0 1 0,-1-1 0,1 1 0,0-1-1,0 1 1,0-1 0,-1 0 0,1 1 0,0-1-1,0 0 1,0 0 0,0 1 0,0-1 0,0 0 0,-1 0-1,1 0 1,1 0 0,28-3 123,-16 0-3,-1-1 0,24-10 0,14-5 329,192-46-64,-145 39-258,-85 24-128,-1 0 0,1 1 1,0 0-1,14 2 1,17-2-42,14-7-151,-36 4 252,40-1-1,15-3-133,-74 4 459,14-11-396,0 1 0,1 1 0,26-14 0,-19 11-102,3 1 31,53-21 0,-55 25 62,20-7 34,67-15 0,-108 31-26,1 0 1,-1 0 0,1 0 0,7-6-1,-10 7 21,-1-1-1,1 0 0,-1 1 0,0-1 1,0 0-1,0 0 0,0 0 1,0-1-1,0 1 0,-1 0 1,3-5-1,23-48 6,6-14 5,6-43 67,-38 106-115,0 0 0,0 0 0,-1 1-1,0-1 1,-1-6 0,1-3 70,0 15-54,0-1-1,0 1 1,0-1-1,0 1 1,0-1-1,0 1 1,-1-1-1,1 1 1,0 0-1,0-1 1,0 1-1,0-1 1,-1 1-1,1-1 1,0 1-1,0-1 1,-1 1-1,1 0 1,0-1 0,-1 1-1,1 0 1,-1-1-1,1 1 1,0 0-1,-1-1 1,1 1-1,-1 0 1,1 0-1,-1 0 1,1-1-1,-1 1 1,1 0-1,0 0 1,-1 0-1,1 0 1,-1 0-1,1 0 1,-1 0-1,1 0 1,-1 0-1,1 0 1,-1 0-1,1 0 1,-1 0-1,1 0 1,-1 1-1,1-1 1,-1 0-1,1 0 1,-1 1-1,-27 12-175,25-11 200,-130 85-114,20-11 149,-5-3-104,-96 56 37,201-123 60,-1 0 1,1-1-1,-1-1 0,-25 5 0,0 0 84,37-8-142,-1-1 0,1 0 0,0 0 0,-1 0 0,1 0 0,0-1 0,0 1 0,-1 0 0,1-1 0,0 0 0,0 1 0,0-1 0,-3-2 0,-29-16 186,26 14-159,-48-30-60,54 33 40,0 0 0,0 0 0,0 0 1,0 0-1,0 0 0,0 0 0,0-1 0,1 1 1,-1-1-1,1 1 0,0-1 0,0 1 1,0-1-1,0 0 0,0 0 0,1 1 0,-1-1 1,1 0-1,-1 0 0,1-3 0,0 5 10,0 1 0,1-1 0,-1 0 0,0 0 0,0 1 0,1-1 0,-1 0-1,0 0 1,1 1 0,-1-1 0,1 0 0,-1 1 0,1-1 0,-1 0 0,1 1-1,0-2 1,0 2-11,-1 0-1,1-1 0,-1 1 0,1-1 1,-1 1-1,1-1 0,-1 0 1,0 1-1,1-1 0,-1 1 1,0-1-1,0 0 0,1 1 0,-1-1 1,0-1-1,0-1-277,0 6 269,-3 1 6,1 1-1,0-1 1,-1 1 0,0-1 0,0 0 0,-1 0 0,1 0 0,-1 0-1,0-1 1,-7 7 0,-5 0 10,-28 14-1,3-1 4,-8 1 180,68-34-16,37-12 0,17-8-294,-47 15 169,0-1 1,-1-1-1,-1-1 0,-1 0 1,-1-2-1,-1-1 0,0-1 1,-2-1-1,21-30 1,66-87 177,-90 121-186,28-26 1,9-8 6,-40 37 70,-2 4-17,-2 0 1,15-22 0,-17 22-62,0 0 1,-1-1-1,0 0 0,-1 0 1,-1-1-1,4-18 0,-3-5 122,-3 1 1,0-1-1,-3 0 0,-1 0 0,-12-63 0,10 75-174,-1 1 1,-1-1-1,-10-25 0,15 47 3,-1 0 1,1-1-1,0 1 0,0-1 0,1 1 0,-1-1 0,1 1 0,-1-6 1,-4-38-16,6 45 1,-1 1 0,0 0 0,1 0 1,-1 0-1,1 0 0,-1 0 0,1 0 0,-1 0 0,1 0 1,0 1-1,0-1 0,-1 0 0,1 0 0,0 0 0,0 1 1,0-1-1,0 0 0,0 1 0,0-1 0,1 0 0,23-10-27,-22 9 94,0 1-60,-1 1-1,1-1 0,0 0 0,-1 0 0,1 1 0,0 0 1,0 0-1,-1-1 0,1 1 0,0 1 0,0-1 1,-1 0-1,1 1 0,0-1 0,-1 1 0,1 0 1,0 0-1,-1 0 0,1 0 0,-1 1 0,1-1 1,-1 1-1,0-1 0,0 1 0,0 0 0,0 0 0,4 3 1,11 15-131,-11-15 165,-2 0 0,1 0-1,6 11 246,-12-19-162,-1-1-1,0 1 0,0-1 1,0 1-1,0 0 0,-1 0 1,-4-5-1,-3-5-81,-16-14-2,25 25-61,-1 1-1,0-1 0,1 1 0,-1 0 0,0 0 0,0 0 0,1 0 0,-1 0 0,0 0 0,0 0 1,0 1-1,0-1 0,0 1 0,-3-1 0,3 2 33,1-1 1,-1 0-1,1 1 0,-1-1 1,1 1-1,-1 0 0,1-1 1,0 1-1,-1 0 0,1 0 0,0 0 1,0 0-1,-1 0 0,1 0 1,0 0-1,0 0 0,0 0 1,0 1-1,1-1 0,-2 2 1,-16 34-163,14-29 129,-6 20 25,1 0 0,-11 54 1,7-24 4,-6 17 137,-15 64-78,30-123-2,-1 7 466,1-33-206,3-6-296,-1 1 0,0 0 1,-1 0-1,-7-22 0,8 22-5,2 13-7,0 1 1,0-1 0,0 1 0,0 0 0,0-1 0,-1 1 0,1-1-1,0 1 1,-1 0 0,1-1 0,-1 1 0,1 0 0,-1 0 0,0-1-1,0 1 1,1 0 0,-1 0 0,0 0 0,-2-2 0,-2-5 9,5 8-4,0-1 0,0 1 0,0 0 0,0-1 0,0 1 0,0 0 0,0-1 0,0 1 0,-1 0 0,1-1 0,0 1 1,0 0-1,0-1 0,0 1 0,-1 0 0,1 0 0,0-1 0,0 1 0,-1 0 0,1 0 0,0 0 0,0-1 0,-1 1 0,1 0 0,0 0 0,-1 0 0,1 0 0,0 0 0,-1-1 1,1 1-1,0 0 0,-1 0 0,-2 0-236,-3 2 254,1 8-129,5-9 120,-1 0 1,1-1 0,-1 1 0,1 0 0,-1-1 0,1 1 0,0 0 0,-1 0 0,1 0 0,0 0 0,0-1 0,-1 1 0,1 0 0,0 0 0,0 0-1,0 0 1,0 1 0,-2-2-8,0 0-1,1 1 0,-1-1 1,0 1-1,0 0 0,0-1 1,1 1-1,-1 0 1,0 0-1,1 0 0,-1 0 1,-2 3-1,4-3-2,-1 2 7,0-1 1,0 0 0,0 1-1,0-1 1,0 0-1,-1 0 1,1 0 0,-1 0-1,0 0 1,1 0-1,-1 0 1,0 0 0,0-1-1,0 1 1,-3 1-1,-8 5-77,-14-8 116,20 16-164,-20 38 95,0 8-10,14-47 63,12-14-8,0 0 0,1 0 0,-1 0 0,0 1 0,1-1 0,-1 0 0,0 0 0,1 0-1,-1 0 1,1 3 0,-3 1-71,-3 2 408,5-14-171,2-2-161,0 1 0,0 0 1,1 0-1,0 0 0,3-7 0,4-16 115,5-41-43,7-26-168,-7 13 51,-9 66 76,-1-1-1,0 0 0,-2 0 1,1-26-1,-5 42 8,1 0-1,0 1 1,-1-1-1,0 0 1,0 0-1,-5-6 1,6 9-48,-5-6 114,1 0 0,-1 0-1,-1 1 1,1 0 0,-15-9-1,-12-13 90,33 28-220,-1 0 0,1-1 0,0 1 0,0 0 0,0 0 1,-1 0-1,1-1 0,0 1 0,0 0 0,-1 0 0,1 0 0,0 0 0,0 0 0,-1-1 0,1 1 0,0 0 0,-1 0 0,1 0 0,0 0 0,0 0 0,-1 0 0,1 0 0,0 0 0,-1 0 0,1 0 0,-1 0 1,1 0 1,-1 1 0,0-1 1,1 0-1,-1 0 1,0 0-1,1 0 0,-1-1 1,0 1-1,1 0 1,-1 0-1,1 0 0,-1 0 1,0-1-1,1 1 1,-1 0-1,1-1 0,-1 1 1,0 0-1,0-1 1,0 0-39,0 0 31,0 1 1,0-1-1,0 1 0,0-1 0,0 1 1,0-1-1,0 1 0,0 0 0,0-1 0,0 1 1,-1 0-1,1 0 0,0 0 0,0 0 1,0 0-1,0 0 0,-3 0 91,-5-4-2,7 2-79,0 1 0,0-1 0,0 0 1,0 1-1,0-1 0,0 1 0,0 0 0,-4-2 1,5 3 0,1-1 1,-1 0 0,0 0-1,0 0 1,1 0 0,-1-1-1,1 1 1,-1 0 0,1 0-1,-1 0 1,1 0 0,0-1-1,-1 1 1,1 0 0,0-2-1,-9-13-44,1 13-99,7 3 126,1 0 0,-1 0 0,1 0 0,-1 0 0,1 0 0,-1 0 0,1-1 0,-1 1 0,1 0 0,-1 0 0,1-1-1,-1 1 1,1 0 0,-1 0 0,1-1 0,-1 1 0,1-1 0,-1 1 0,0-1 5,0 0 0,0 0 1,0 0-1,0 0 0,0 1 0,0-1 0,0 1 0,-1-1 1,1 1-1,0-1 0,0 1 0,-1-1 0,1 1 1,-3 0-1,2-1 8,0 1-1,0-1 1,0 1 0,0-1-1,0 0 1,0 1 0,-3-3 0,-3-1-54,8 4 49,-1 0-1,1 0 1,-1-1 0,1 1-1,-1 0 1,1 0-1,-1-1 1,1 1-1,0 0 1,-1 0-1,1-1 1,-1 1 0,1-1-1,0 1 1,-1 0-1,1-1 1,0 1-1,-1-1 1,1 1-1,0-1 1,0 1 0,-1-1-1,1 1 1,0-1-1,0 1 1,0-1-1,0 1 1,0-1 0,0 1-1,0-1 1,0 1-1,0-1 1,0 1-1,0-1 1,0 1-1,0-1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1:33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35 992,'2'-2'274,"-6"3"26,-10 3 1451,13-4-1425,1 0-92,-3-2 363,-1-2 1541,10 6-1284,-5-1-731,-1-1-11,0 0-21,0 0 37,0 0-27,0 0 48,10 16 870,-10 9-835,1-15-131,-1 0 1,0 0 0,0 0 0,-1 0 0,-4 17 0,3-17 2,0 0 1,0 0-1,2 0 1,-1 15-1,0 5-120,-3 98 630,2-24-506,3-59-14,-3-26-25,2-16-18,0 0 1,-1-1-1,1 1 1,0 0-1,0 0 0,1 0 1,0 5-1,4 36 205,-3-38-191,-1-1-14,0 0 1,0 0-1,1 0 1,-1 0-1,1 0 1,1-1-1,-1 1 1,4 4-1,32 38 280,-24-32-22,24 22 0,-32-32-292,4 4 52,1 0 0,1-1 1,-1-1-1,1 1 0,1-2 1,-1 0-1,18 6 0,-23-10 24,-1 1 1,1-2-1,0 1 0,-1-1 0,1 0 0,0 0 0,0 0 1,-1-1-1,1 0 0,0-1 0,0 0 0,0 0 0,-1 0 0,13-4 1,-9 0 28,1-1 0,16-12 0,10-5-35,-27 17-63,-1-1-1,16-13 1,-4 3 76,-14 11-30,-1 0 1,0 0 0,0 0-1,9-14 1,5-6 40,-17 23-51,0-1 0,0 0 0,0 0 1,-1-1-1,1 1 0,-1 0 0,0-1 1,0 1-1,1-8 0,2-42 100,-5 48-103,1 0 0,0 0 0,0 0-1,1 1 1,3-11 0,-3 10-14,1-1 0,-2 0-1,3-13 1,-3-18 100,-1 23 14,1 0 0,2-15 0,1 3-48,-2 1 1,-1-1 0,-1 0 0,-6-43 0,6 30-34,1 31-33,-1 0 1,-1-1 0,0-9 0,-2 6-68,-2-21 133,5 32-59,-1-1 1,1 0-1,-1 0 1,0 1-1,0-1 1,0 1 0,0-1-1,-3-3 1,-2-6 1,-5-17-1439,7 25-512,-4 3 561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5:42.3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36 1056,'-2'-4'277,"2"4"-244,-1 0-1,1-1 1,0 1 0,0 0 0,0 0 0,-1-1 0,1 1 0,0 0 0,0 0-1,-1-1 1,1 1 0,0 0 0,0 0 0,-1 0 0,1-1 0,0 1 0,-1 0-1,1 0 1,0 0 0,-1 0 0,1 0 0,0 0 0,-1 0 0,0 0 0,1 0 11,0-1 0,-1 1 1,1 0-1,-1 0 1,1 0-1,0 0 1,-1-1-1,1 1 1,0 0-1,-1 0 0,1-1 1,0 1-1,0 0 1,-1-1-1,1 1 1,0 0-1,0-1 1,-1 1-1,1 0 0,0-1 1,0 1-1,0-1 1,0 1-1,0 0 1,-1-1-1,1 1 1,0-1-1,0 1 0,0-1 1,0 1-1,0 0 1,0-1-1,0 1 1,1-1-1,-1 1 0,0-1-34,0 0-1,0 1 1,0-1-1,0 0 0,1 1 1,-1-1-1,0 0 1,0 1-1,1-1 0,-1 1 1,0-1-1,1 0 0,-1 1 1,0-1-1,1 1 1,-1-1-1,1 1 0,-1-1 1,1 1-1,-1 0 0,1-1 1,0 1-1,-1 0 1,1-1-1,-1 1 0,1 0 1,0 0-1,0-1 1,1 1-22,1 0 0,-1-1 1,0 1-1,1 0 0,-1 0 1,0 1-1,1-1 0,-1 0 1,0 1-1,0 0 0,1-1 1,-1 1-1,0 0 1,0 0-1,0 0 0,4 3 1,-5-3 9,0 0 0,0 0 0,0 0 0,0 0 0,0 0 0,0 0 0,-1 0 0,1 0 0,0 1 0,-1-1 0,1 0 0,0 1 0,-1-1 0,0 0 0,1 1 0,-1-1 0,0 1 0,1-1 0,-1 0 0,0 1 0,0-1 0,0 1 0,-1-1 0,1 1 0,0-1 0,0 0 0,-1 1 0,0 1 0,-13 28-180,11-24-463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5:23.30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925 286 832,'-2'-2'65,"1"0"0,-1 0 0,1 0 0,-1 0 1,0 1-1,1-1 0,-1 0 0,0 1 0,0-1 0,0 1 0,-3-2 1,1 2-19,0 0 1,1 0-1,-1 1 1,0-1-1,0 1 1,-6 0 0,3 0-38,-1 1 0,1-1 0,0 1 1,0 0-1,0 1 0,0 0 0,0 0 1,0 0-1,1 1 0,-1 0 0,1 0 1,-12 8-1,11-6-32,1 0 0,-1 1-1,1 0 1,-7 8 0,0-1 74,8-9 48,5-4-95,-1 0 0,1 0 1,0 0-1,0 1 0,-1-1 0,1 0 1,0 0-1,0 0 0,-1 0 0,1 1 0,0-1 1,0 0-1,0 0 0,0 1 0,-1-1 0,1 0 1,0 0-1,0 1 0,0-1 0,0 0 1,0 0-1,0 1 0,0-1 0,0 0 0,0 0 1,0 1-1,0-1 0,0 0 0,0 1 0,0-1 1,0 2 148,4 14 92,-3-11-279,-1 0 0,1-1 0,-1 1 1,0 0-1,-1 7 0,1 2 571,-1-12-453,1-1 1,0 1 0,0 0-1,0-1 1,1 1-1,-1-1 1,0 1 0,0-1-1,1 1 1,-1-1-1,4 10 622,2-23-352,-4 8-308,0 1 1,0-1 0,0 0 0,-1 1 0,0-1-1,1 0 1,-1 0 0,-1 0 0,1 0-1,-1 0 1,1-9 0,-1 9 49,0 4-102,-1 0 1,1 1-1,0-1 1,0 0-1,0 0 1,0 0-1,0 0 0,0 0 1,0 0-1,-1 0 1,1 0-1,0 0 1,0 0-1,0 0 1,0 0-1,0 0 1,-1 0-1,1 0 1,0 0-1,0 0 0,0 0 1,0 0-1,0 0 1,-1 0-1,1 0 1,0 0-1,0 0 1,0 0-1,0 0 1,0 0-1,0 0 1,-1 0-1,1 0 0,0-1 1,0 1-1,0 0 1,0 0-1,0 0 1,0 0-1,0 0 1,0 0-1,0 0 1,-1-1-1,1 1 0,0 0 1,0 0-1,0 0 1,0 0-1,0 0 1,0 0-1,0-1 1,0 1-1,0 0 1,0 0-1,0 0 1,0 0-1,0 0 0,0-1 1,0 1-1,0 0 1,0 0-1,0 0 1,0 0-1,0 0 1,1-1-1,4-14-117,-2 8 147,-1 1 0,1-1 1,-1 1-1,0-1 1,0 0-1,-1 0 1,0 1-1,0-11 1,4-30 32,-5 46-59,0 1 0,0 0-1,0-1 1,0 1-1,-1 0 1,1 0-1,0-1 1,0 1-1,0 0 1,-1 0-1,1-1 1,0 1-1,0 0 1,-1 0-1,1 0 1,0-1-1,-1 1 1,1 0-1,0 0 1,-1 0-1,1 0 1,0 0-1,0 0 1,-1 0-1,1-1 1,0 1-1,-1 0 1,1 0-1,0 0 1,-1 0-1,1 1 1,0-1-1,-1 0 1,1 0-1,0 0 1,-1 0-1,1 0 1,0 0-1,-1 0 1,1 1-1,0-1 1,0 0-1,-1 0 1,-14 8-109,13-7 117,0 1 0,0-1 0,0 0 0,0 1 0,0-1 0,0 0 0,0 0 0,-1-1 0,1 1 0,-4 0 0,3 0-10,1 0 0,-1-1-1,1 1 1,-1 0 0,1 0 0,-1 0-1,1 1 1,-3 1 0,1-1 25,0 0 1,0 0 0,0-1-1,0 1 1,0-1-1,0 0 1,0 0 0,0-1-1,0 1 1,-1-1 0,-3 0-1,6-1-11,0 0-1,0 0 1,0 0-1,1 0 1,-1 0-1,0 0 1,1 0-1,-1-1 0,1 1 1,-1 0-1,1-1 1,0 1-1,0-1 1,0 0-1,0 1 0,0-1 1,0 0-1,0 0 1,0 0-1,1 0 1,-1 0-1,0-2 0,-9-34 60,10 33-59,-1 0 0,0 0 0,-1 0 0,1 0 0,-1 1 1,0-1-1,-1 0 0,1 1 0,-1 0 0,1 0 0,-1-1 0,0 2 1,-1-1-1,1 0 0,-1 1 0,0-1 0,1 1 0,-2 0 0,1 0 0,0 1 1,0-1-1,-10-3 0,11 5-8,1 1 0,-1-1 0,0 1 0,0 0-1,0-1 1,1 1 0,-1 0 0,0 1 0,0-1 0,0 0 0,1 1 0,-1 0 0,0 0 0,0 0 0,1 0 0,-1 0 0,1 0 0,-1 0 0,-2 3-1,2-2 8,1-1-1,0 1 1,-1-1-1,1 0 1,-1 0-1,-4 2 1,5-3-11,-1 1 0,1 0 1,0-1-1,0 1 1,0 0-1,0 0 0,0 0 1,0 1-1,1-1 0,-1 0 1,-3 3-1,-16 23 145,16-21-149,3-4 5,1 0 0,0-1 0,0 1 0,0 0 0,0 0 0,0 0 0,0 0 0,0 0 0,1 0 0,-2 4 0,2-4 21,-1-1 0,1 1 1,-1-1-1,1 1 0,0 0 0,0-1 1,-1 1-1,1-1 0,0 1 0,0 0 1,1 2-1,1 13 108,-2 23 169,0-39-288,0 0 0,0-1 0,0 1 0,0-1 0,0 1 0,0 0 0,0-1 0,0 1 0,0-1 0,0 1 0,-1 0 0,1-1 0,0 1 0,0-1 0,-1 1 0,1-1 0,0 1 0,-1 0 0,1 0-1,-1-1 1,1 1 0,0-1-1,-1 1 1,1 0-1,0-1 1,0 1 0,0 0-1,-1-1 1,1 1 0,0 0-1,0 0 1,0-1 0,0 1-1,1 4 345,-2-5-348,1-1 0,0 1 0,-1 0 0,1 0 0,0 0 0,0-1 0,-1 1 0,1 0 0,0 0 0,0-1 0,-1 1 0,1 0 0,0 0 0,0-1 0,-1 1 0,1 0 0,0-1 0,0 1 0,0 0 0,0-1 0,0 1 0,0 0 0,0-1 0,0 1 0,0 0-1,-1-1 1,1 1 0,1 0 0,-1-1 0,0-15-192,0 12 236,-1-8-30,2 0-1,-1 0 1,2 0-1,-1 0 1,6-16-1,-5 18-8,0-1 0,0 0 0,-1 1 0,0-1 0,-1-15 0,0 19 30,-1 4-42,1-1 0,0 1-1,-1 0 1,0-1 0,0 1 0,0 0 0,0 0-1,-1-1 1,1 1 0,-1 0 0,1 0-1,-1 1 1,0-1 0,0 0 0,-1 1 0,-3-5-1,0 2 5,0 0 0,0 1 0,0 0 0,-1 0 0,1 0 0,-14-4 0,8 4-8,0 1-1,0 1 1,0 0 0,-1 0-1,1 1 1,-21 2 0,21-1-54,-1-2 54,12 1 3,0 1-1,0 0 1,0 0 0,0-1-1,0 1 1,0 0 0,0 0-1,0 0 1,0 0-1,0 0 1,0 0 0,0 0-1,0 0 1,0 1 0,-2-1-1,3 1-8,-1 0 0,1-1 0,-1 1-1,1-1 1,-1 1 0,0-1 0,1 1-1,-1-1 1,0 1 0,1-1 0,-1 0-1,0 1 1,1-1 0,-1 0 0,0 1 0,0-1-1,0 0 1,0 0 20,0 0-1,0 1 1,0-1 0,0 0-1,1 1 1,-1-1 0,0 1-1,0-1 1,0 1 0,1-1-1,-1 1 1,0-1-1,0 1 1,1 0 0,-1 0-1,-5 6-78,1 0-1,-1 0 0,-13 10 1,1 3-10,12-15 159,-15 13-58,20-17-24,0-1 0,0 1-1,0 0 1,0 0 0,0 0-1,0 0 1,0 1-1,1-1 1,-1 0 0,0 0-1,1 0 1,-1 1-1,0 0 1,1-1 3,0 0 1,0 0-1,0-1 1,0 1-1,-1 0 0,1 0 1,0 0-1,-1-1 0,1 1 1,0 0-1,-1-1 0,1 1 1,-1 0-1,1-1 1,-2 1-1,2 0-3,-1 0 1,1-1-1,-1 1 0,0 0 0,1 0 1,-1 0-1,1-1 0,-1 1 1,1 0-1,0 0 0,-1 0 1,1 0-1,0 0 0,0 0 0,0 1 1,-5 23-132,2-14 218,2-11-80,1 1 1,-1 0-1,1 0 1,0 0-1,-1 0 0,1 0 1,0 0-1,0 0 1,0 0-1,0 0 0,0 0 1,0 0-1,0 0 1,0 0-1,0 0 0,0 0 1,0 0-1,1 0 1,-1 0-1,1 1 0,0 4-5,0 1-1,0 0 0,0 0 1,0 1-1,-2 13 1,1-5 37,-5-8 135,2 6 95,3-13-244,0 11 110,0-8 48,0-12-210,1-15 58,2 0 0,1 0-1,11-39 1,-13 53-64,3-15-124,-4 18 167,0 1 1,0 0-1,0 0 0,1 0 1,-1 0-1,1 0 0,5-8 1,-5 10-22,-1 0-1,1 0 1,-1 0 0,0-1 0,2-4 0,-3 6-1,0 0 1,1 0 0,0 0-1,-1 0 1,1 0-1,0 0 1,0 0 0,0 0-1,0 0 1,0 1 0,1-1-1,1-2 1,0 2 10,1 0-1,-1 0 1,0 1 0,1-1 0,-1 1-1,1 0 1,0 0 0,-1 0 0,1 1 0,6-1-1,42-1-686,-41 2 362,7 0-684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5:24.79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29 347 2240,'-19'-19'720,"18"17"-634,0 0 0,0 1 0,0-1 0,0 0 0,0 0 0,0 0 0,1 0 0,-1 1 0,1-1-1,-1 0 1,1 0 0,0 0 0,0 0 0,0 0 0,0 0 0,0 0 0,0 0 0,1-3 0,0-7 350,0 0-151,1-1 0,0 1 0,1 0 0,5-15 0,-1 2 114,-2 3-263,2 0 0,1 1 0,0 0 0,2 0 0,17-27 0,-26 46-275,1-1 1,-1 1-1,1 0 0,0 0 1,0 1-1,0-1 0,0 0 1,0 1-1,3-3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5:29.42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 3417 1056,'-22'-4'5616,"28"8"-5554,1-1 0,0 0 0,0 0 0,0-1 0,0 0 0,0-1 0,0 1 0,9 0 0,64 0 664,-56-3-533,64 2 33,141-5 839,-17-1-1077,-149 5 146,11 4-90,142 25 0,-154-19-94,127 9 40,-76-10 137,-60-6-155,56-4 1,-30 0 2,120-7 9,375 8 0,-216-5 715,157-4 202,-130-9-453,-230 11-565,212 2 485,-313 8-150,-38-1-267,0-1 0,0 0-1,19-3 1,-1 5 188,-33-3-145,9-3 76,-4 3-49,-4 0-14,0 1 1,0-1-1,0 0 0,0 0 0,0 0 0,0 0 0,-1 0 0,1-1 0,0 1 0,0-1 0,0 1 0,0-1 0,-1 1 1,4-2-1,-4 1-29,-1 1 1,1 0-1,0-1 1,0 1-1,0 0 1,0 0-1,0 0 1,0 0-1,0 0 1,0 0-1,-1 0 0,3 0 1,2 0 18,34-12-35,-7 2 7,54-12 84,134-15 0,-196 34 77,-10 1-108,0 1 0,1 0 0,-1 0 0,29 4 0,0 2 192,-36-4-124,-5-1 17,-2 0-98,0 0 1,1 0-1,-1 0 0,0-1 1,0 1-1,0 0 1,1 0-1,-1 0 0,0 0 1,0 0-1,1 0 0,-1-1 1,0 1-1,0 0 0,0 0 1,0 0-1,1 0 1,-1-1-1,0 1 0,0 0 1,0 0-1,0 0 0,0-1 1,0 1-1,1 0 0,-1 0 1,0-1-1,0 1 1,0 0-1,0 0 0,0-1 1,0-12 184,-5-12-133,-6-16-80,3-1 1,-7-82-1,13 102-37,-1-56 78,-2-13-66,-11-68 302,-3-32-281,-17-106-68,27 225-5,-11-133 16,-34-232 230,42 346-190,-1-109 0,8 40-115,3 114 115,-5-53 373,-3 38-103,-19-61-1,19 80-110,-5-61-1,1 7-206,8 66 75,3 8 34,-2 1-1,0 0 1,-11-26 0,-7-24-256,17 50 248,5 18-15,0 0 1,0 0-1,0 0 0,0 0 1,0 0-1,-1 0 1,-2-4-1,0-3-5,4 10 8,-1-1-1,1 0 0,0 0 0,-1 1 0,1-1 0,-1 0 0,1 1 0,-1-1 0,1 0 0,-1 1 0,1-1 0,-1 1 0,1-1 0,-1 1 1,-1-2-1,-5-8-169,1 0 60,2 1 222,4 8-127,-1 0 0,1 0 1,0 1-1,-1-1 0,1 0 0,0 0 0,-1 0 0,1 1 0,-1-1 1,1 0-1,-1 1 0,0-1 0,1 0 0,-1 1 0,0-1 0,0 0 1,-7-4 6,0 0 0,0 0 1,-1 1-1,1 0 0,-1 0 1,0 1-1,-11-2 0,-101-23 138,31 6-187,-27 2 156,-17-3 96,113 18-91,-1-1-1,1-1 1,-40-19 0,54 22-70,-10-5 31,-1 0-1,-32-10 0,45 17-93,1 1-1,0 0 1,-1 0-1,0 0 0,1 0 1,-1 1-1,1 0 1,-1 0-1,0 0 1,1 1-1,-1 0 0,1-1 1,-1 2-1,1-1 1,-1 0-1,1 1 0,-6 3 1,9-4 20,0-1 0,0 1 0,0 0 0,1 0 0,-1-1 0,1 1 0,-1 0 0,0 0 0,1 0 0,-1 0 0,1 0 0,0 0 0,-1 0 0,1 0 0,0 0 0,0 0 0,-1 0 0,1 0 0,0 0 0,0 0 0,0 0 0,0 0 0,0 0 0,0 0 0,1 0 0,-1 0 0,0 0 0,1 0 1,-1 0-1,0 0 0,1 0 0,-1 0 0,2 1 0,2 6-60,0-1 0,1 1 0,6 6 0,-5-6 46,43 71-142,-10-16 13,75 137 26,-18-28-11,-67-127 122,42 73 98,-58-94-108,-2 0 0,-1 1-1,9 32 1,-7-8 19,-3 0 1,-2 1-1,1 58 1,-13 157-421,-31 92 136,18-248 380,-41 133 1,6-99 169,45-131-215,4-10-219,24-111-953,5-183 1732,-20 190-476,9-244-61,-8 208-149,-3 122-48,1 10-5,-4 6 125,0 0 1,0 0-1,1 0 0,-1 0 1,0 0-1,0 0 1,0 0-1,0 0 0,0 0 1,1 0-1,-1 0 1,0 0-1,0 0 1,0 0-1,0 0 0,0 0 1,1 0-1,-1 0 1,0 0-1,0 0 1,0 0-1,0 0 0,0 1 1,1-1-1,-1 0 1,0 0-1,0 0 0,0 0 1,0 0-1,0 0 1,0 0-1,0 1 1,0-1-1,1 0 0,-1 0 1,0 0-1,0 0 1,3 8-55,0-1 0,-1 0 0,0 1 0,0-1 0,0 1 0,-1 8 0,1-5 0,11 99 31,-1 118 0,-10-163-30,1 55 12,16 263 125,-13-310 47,9 66 244,-10-120-164,-5-19-198,0 0 0,0 0 1,0 0-1,0 0 0,0-1 0,0 1 0,0 0 0,0 0 1,0 0-1,0 0 0,0 0 0,1 0 0,-1 0 0,0 0 1,0-1-1,0 1 0,0 0 0,0 0 0,0 0 1,0 0-1,0 0 0,0 0 0,0 0 0,1 0 0,-1 0 1,0 0-1,0 0 0,0 0 0,0-1 0,0 1 0,0 0 1,0 0-1,1 0 0,-1 0 0,0 0 0,0 0 1,0 0-1,0 0 0,0 0 0,0 0 0,0 0 0,1 0 1,-1 0-1,0 0 0,0 1 0,0-1 0,0 0 0,0 0 1,0 0-1,0 0 0,1 0 0,-1 0 0,0 0 1,0 0-1,0 0 0,0 0 0,0 0 0,0 0 0,0 1 1,0-1-1,0 0 0,0 0 0,0 0 0,0 0 0,0 0 1,1 0-1,-1 1 0,7-19 102,-1 0 1,0 0-1,-1 0 0,4-30 0,1-3-120,29-199-116,-17 83 34,43-112 212,-64 275-148,0 0 1,0 0-1,0 0 1,1 0-1,-1 0 1,1 1-1,0-1 1,1 0-1,-1 1 1,5-6-1,-7 9 22,1 0 0,-1-1 0,0 1 0,1 0 0,-1 0 0,0-1-1,1 1 1,-1 0 0,1 0 0,-1 0 0,0 0 0,1 0 0,-1-1 0,1 1 0,-1 0 0,1 0 0,-1 0 0,0 0 0,1 0 0,-1 0-1,1 0 1,-1 1 0,1-1 0,-1 0 0,0 0 0,1 0 0,-1 0 0,1 1 0,0 0-14,0 0 0,0 0 0,0 0-1,0 0 1,0 0 0,0 0 0,-1 0 0,1 0 0,0 0 0,0 2 0,4 13-24,0-1 1,-1 1 0,0 0 0,-1 0 0,0 17-1,21 332 160,6 54 366,-27-405-430,-2-6 10,0-1 1,0 1-1,0-1 1,-1 1-1,-1 9 1,19-149 657,-2 15-832,-7 81-157,-5 30 13,-2 12-2,0 16 40,1 140 209,-2 102 355,-2-233-233,2-17 97,-1-1-1,-1 1 1,-1-1 0,0 1 0,0-1-1,-8 22 1,10-34-193,0 0 1,0-1-1,-1 1 1,1 0 0,0 0-1,0-1 1,-1 1-1,1-1 1,-1 1-1,1 0 1,-1-1-1,1 1 1,-1-1-1,1 1 1,-1-1-1,1 1 1,-1-1-1,1 1 1,-1-1-1,0 0 1,1 1-1,-1-1 1,0 0-1,1 0 1,-1 1-1,-1-1 1,1 0-1,0-1 0,0 1 0,0 0 0,0-1 0,1 1 0,-1-1 0,0 1 0,0-1 0,0 1 0,0-1 0,1 0 0,-1 1 0,0-1 1,1 0-1,-1 0 0,0-1 0,-3-4 26,1 1 1,0-1 0,0 0-1,1-1 1,-3-7 0,-3-24-137,-5-72 0,8 52-43,1-40-1040,9 147 338,-5-37-152,1 1-1,1 0 0,3 15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5:35.29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90 102 1312,'12'-19'4199,"-10"14"-3817,0-1-152,0-1-1,1 1 0,0 0 1,1 1-1,-1-1 1,8-9-1,-6 8 16,-3 6-242,-1-1-1,1 1 1,0 0 0,-1-1 0,1 1 0,0 0 0,0 0-1,0 0 1,0 0 0,0 1 0,0-1 0,0 0-1,0 1 1,0 0 0,0-1 0,2 1 0,-1-1-78,6-3 678,-9 5-587,4 8 141,0 13 32,-22 309 1374,-15-62-1176,0 14-342,-20 663 1265,40-660-476,-4-1-237,4-132-202,12-135-322,-2 14 227,3-27-147,0-5-128,0 1 0,0 0-1,0-1 1,0 1 0,0-1-1,0 1 1,0 0 0,0-1-1,0 1 1,0-1 0,0 1-1,0 0 1,0-1 0,-1 1-1,1-1 1,0 1 0,0-1-1,-1 1 1,1-1 0,0 1-1,-1-1 1,1 1 0,-1-1 0,1 1-1,-1 0 1,0-1 28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5:38.77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 1472,'26'4'1376,"-10"-3"-703,31 6 1,5-1 192,-36-4-484,27 6-1,-26-4-18,30 2-1,204 0 1093,31 1-766,65-3 466,-119-5-646,-3 1-348,177 9 201,63 27-122,-378-30-160,22 2 263,196 8 626,-46-13-623,-159-1-178,80-3 219,-117-2-344,94-17-1,-24 0 128,-38 8-126,-84 10-18,1 1 1,14 2 0,-18-1-42,0 0 0,1 0 0,-1-1-1,0 0 1,10-2 0,-11 2 13,0 0 0,0 1 0,0-1 0,-1 2 0,1-1 0,0 1 0,13 3 0,-11-1 4,0 0 1,-1 0 0,1 1-1,14 9 1,-14-8 48,7 3-30,-12-6-29,-1-1-1,1 1 1,-1 0 0,1 0 0,-1 0 0,0 0-1,0 1 1,0 0 0,0-1 0,4 6 0,-4-3 2,0 1 0,0-1 1,0 1-1,0 0 0,-1 0 0,0 0 1,0 0-1,-1 0 0,0 1 1,1 6-1,-1 10-18,-1 35 0,-1-45 23,-11 311 1,10-80 53,3-69-26,-1 384 325,3-356-80,8 184-150,-7-283-20,9 103 148,-4 93-102,-9-222-168,-4 79 208,5 123 680,7-230-874,-5-36-15,-1 0 0,1 21 0,-2-10 247,0-19-201,0-1 0,-1 0 0,0 0-1,0 1 1,-1-1 0,0 8 0,0 7 111,1-19-143,0 1 0,1 0 0,-1-1 0,0 1-1,-1 0 1,1 0 0,0-1 0,0 1-1,-1 0 1,1-1 0,-1 1 0,0 1 0,1-2 23,1 10 106,-1-10-104,0 0 0,0 0 0,0 0 0,1 0-1,-1 0 1,0 0 0,0 0 0,0 0 0,-1 0 0,1 0 0,0 0 0,0 0 0,-1 2 0,2 4-12,-1-7-3,1 0-1,-1 1 1,0-1-1,0 0 1,0 1-1,0-1 1,1 1-1,-1-1 1,0 0-1,0 1 1,0-1-1,0 1 1,0-1-1,0 0 1,0 1-1,0-1 1,0 1-1,0-1 1,0 0-1,0 1 1,0-1-1,-1 1 1,1-1 11,-1 0 0,1 0 1,0 0-1,-1 0 0,1 0 0,0 1 1,-1-1-1,1 0 0,-1 0 1,1 0-1,0-1 0,-1 1 0,1 0 1,-1 0-1,1 0 0,0 0 0,-1 0 1,1 0-1,0-1 0,-1 1 1,1 0-1,0 0 0,-1 0 0,1-1 1,0 1-1,-1 0 0,1 0 0,0-1 1,0 1-1,-1 0 0,1-1 1,0 1-1,0 0 0,-1-1 0,-14-18 112,8 11 65,-1 0-213,-1 1 1,1 0 0,-1 0-1,-1 1 1,1 0-1,-1 1 1,0 0 0,0 0-1,-15-4 1,-8 0-21,-60-10-1,-77-1-28,3 0 35,-75-6-73,139 17-75,37 5 307,-73 5-1,96 3-425,-50 10 0,87-13 285,3 0 17,1 0-1,0-1 0,0 1 0,0 0 0,1 0 1,-1 0-1,-6 4 249,17-5-151,1-2-67,0-1 1,-1 0-1,1 0 0,-1-1 0,0 0 0,0 0 0,0-1 1,12-9-1,-4 0 90,0 0-1,29-32 1,6-16-157,-4-3 1,-2-1 0,39-77-1,-57 89 10,-3 0 0,-2-2 0,25-96-1,22-182-124,-29 17 120,-3 22-132,6-64 85,-36 244-16,2-43-26,6-2 5,-10 118 69,-6 38 13,1-1 0,0 1 0,0 0 0,0 0 0,1 0 0,0 0 0,-1 0 0,6-7 0,-7 11 2,1 0 1,-1 0-1,1 1 0,0-1 1,-1 0-1,1 0 0,-1 1 1,1-1-1,-1 0 0,0 1 1,1-1-1,-1 0 0,1 1 1,-1-1-1,0 1 0,1-1 1,-1 1-1,0-1 0,1 1 1,-1-1-1,0 1 1,0-1-1,0 1 0,1-1 1,-1 2-1,11 23-25,-4 1 38,-2 2-1,4 38 1,-7-48 1,28 496-269,-16-183 558,22 1-156,-34-319-97,2 17 159,2 1 0,1-1-1,13 34 1,-20-63-166,0-1-1,0 0 1,0 0-1,0 0 0,0 0 1,0 0-1,0 1 1,0-1-1,0 0 1,0 0-1,0 0 0,0 0 1,0 0-1,0 1 1,0-1-1,0 0 1,1 0-1,-1 0 1,0 0-1,0 0 0,0 0 1,0 0-1,0 1 1,0-1-1,1 0 1,-1 0-1,0 0 1,0 0-1,0 0 0,0 0 1,0 0-1,1 0 1,-1 0-1,0 0 1,0 0-1,0 0 0,0 0 1,0 0-1,1 0 1,-1 0-1,0 0 1,0 0-1,0 0 1,0 0-1,1 0 0,-1 0 1,0 0-1,0 0 1,0 0-1,0 0 1,0 0-1,0-1 1,1 1-1,5-11 232,4-21 16,0-20-94,-2-1 0,1-56-1,-7-102-325,-17-196 28,4-230-412,11 625 422,0 8 36,0 0-1,0 0 1,1 0 0,-1-1-1,1 1 1,0 0-1,0 0 1,0 0 0,4-7-1,-4 31-576,2 295 161,-18-2 516,8-194-29,1-10 20,-10 338 54,16-400-50,13 285 340,14-101-175,-24-197-62,-3-24-21,1 0 0,3 14 0,-4-24-126,0 1-1,1 0 0,-1 0 1,0 0-1,0 0 1,1 0-1,-1 0 1,0 0-1,0 0 0,0 0 1,0 0-1,0 0 1,0 0-1,-1 0 1,1-1-1,0 1 0,0 0 1,-1 0-1,1 0 1,-1 0-1,1 0 1,-1 0-1,1-1 0,-1 1 1,1 0-1,-1 0 1,1-1-1,-1 1 0,0 0 1,-1 0-1,-20 26-2183,-8 21-1207,12 7 53,9-14 613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5:40.20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138 28 2304,'-5'-27'2837,"22"38"-2144,-14-7-530,0 0-1,0 0 0,-1 1 0,1-1 0,-1 0 0,0 1 0,0-1 1,0 1-1,-1 0 0,0 0 0,1 8 0,0 3-65,-1 1 1,-2 19-1,0-5 279,-4 96 477,1-81-508,-2 0 0,-18 71 0,17-94-306,-1 0 1,-1 0-1,-1-1 1,-23 37-1,23-45 160,0-1 1,-1 0-1,-18 16 1,19-19 48,10-9-227,0-1-10,-1 0-1,1 0 1,0 0 0,0 0-1,0 0 1,0 1 0,0-1-1,0 0 1,0 0 0,0 0-1,0 0 1,0 0 0,1 2 106,-1-2-106,7 4 135,15 1-185,-16-4 75,24 7 97,-1-3-1,1 0 0,0-2 0,54 0 1,72-15 137,134-3-178,-33 13-310,232 3 628,-299-1-212,86 4-97,-157 7 140,45 4-355,-113-13 165,63-6 0,133-3-53,10-2 79,29-4-224,-248 12 107,175 0 225,97-3-140,89-20-2872,-316 17-602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5:58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624 22 576,'5'0'3867,"-14"-8"-1734,6 6-1921,0 1 0,0 0 0,-1 0 0,1 0 1,0 1-1,0-1 0,-7 1 0,-11-3 69,15 1-161,-1 1 0,0 1 0,0-1 0,-1 1-1,-11 2 1,-7-1 377,-15-1-36,-57 9 0,75-5-437,0 1 0,0 0-1,1 2 1,-23 10-1,30-11 85,0 2-1,-25 16 0,34-20-82,0 0 1,1 1-1,-1 0 1,1 1-1,0-1 1,1 1-1,0 0 0,0 0 1,-4 7-1,-4 11-8,1 0 0,1 0 0,2 1 0,0 1 0,-8 50 0,6-16 43,5-38-72,2 1 0,0-1 0,1 1 1,1 0-1,3 25 0,-1-45 55,0 0 0,0 0 1,0 0-1,0 0 0,1 0 0,-1 0 1,1 0-1,-1 0 0,1-1 0,0 1 1,0-1-1,0 1 0,1-1 0,-1 0 1,1 0-1,-1 0 0,1 0 0,0 0 1,-1-1-1,1 1 0,0-1 0,4 2 1,5 1 118,0 0 1,1 0 0,0-1-1,14 1 1,29 4 169,107 19 29,-124-19-479,-1-2-1,1-1 0,51 0 1,-81-6-763,0 0 1,14-3-1,14-2-5298,-22 9 2712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5:59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75 992,'0'-6'-30,"0"5"176,0 0 1,1 0 0,-1 0 0,0 0 0,0 0 0,0 0-1,0 0 1,0 0 0,0 0 0,0 0 0,-1 0 0,1 0-1,0 0 1,0 0 0,-1 0 0,1 1 0,-1-1 0,1 0-1,-1 0 1,1 0 0,-2-1 0,-32-16 2903,24 12-2369,8 5-412,0 0 1,-1 0-1,1-1 1,0 2-1,0-1 1,0 0 0,0 0-1,-1 1 1,-3-1-1,2 0-25,4-1 261,10 0 490,108-6 829,-84 9-2325,-1 2 0,0 2-1,0 0 1,49 16 0,0 3-4550,-42-9 1430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01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638 15 1312,'0'0'191,"0"-1"0,0 1 0,0-1 0,0 0 0,0 1 0,0-1-1,0 1 1,0-1 0,0 0 0,-1 1 0,1-1 0,0 1 0,0-1 0,0 1 0,-1-1 0,1 1 0,0-1 0,-1 1 0,1-1 0,0 1-1,-1-1 1,0 0 0,-13 0 4772,6 1-5896,2 1 1087,-1 0 0,1 1 0,-1 0 0,1 0 0,0 1-1,-11 6 1,-33 14 563,-103 34-1,-22 10-485,165-62-194,1 0 0,0 0 0,0 1 0,0 1 0,0-1 0,1 2 0,0-1 0,1 1 0,0 0 0,0 0-1,1 1 1,-11 18 0,9-11-5,1 1 0,1-1 0,1 1 0,0 0 0,-3 25 0,-1 9 0,-4 47 88,12-84-134,0 1 0,2-1-1,-1 0 1,6 25-1,-5-32 80,1 0-1,1-1 0,-1 1 1,1 0-1,0-1 0,0 0 1,1 0-1,0 0 1,0 0-1,0-1 0,1 1 1,0-1-1,0 0 0,0-1 1,0 1-1,1-1 0,0 0 1,0 0-1,0-1 1,0 0-1,1 0 0,-1 0 1,1-1-1,0 0 0,-1 0 1,1 0-1,0-1 0,11 0 1,135 13 228,-92-10-234,81 14 0,-134-16 1,3 0-311,1 0 0,14 0-1,-24-2-180,1 0 0,-1 0 0,1-1 0,0 1 0,-1-1 0,1 0 0,-1 0 0,0 0 0,1 0 0,-1 0 0,4-4 0,0-2-2250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01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2976,'-7'6'11232,"15"1"-11467,-5-3 358,1-1 1,1 1-1,-1-1 1,0 0-1,1-1 0,-1 1 1,1-1-1,0 0 1,0 0-1,0 0 0,9 1 1,3 0-90,-1 0 0,26-1 1,-10-1-864,1-1-1,-1-2 1,62-12 0,-27-4-2441,6 1 1020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5:43.3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81 736,'-1'2'684,"2"-1"-651,-1 0 1,0 0-1,0 0 0,1 0 1,-1 0-1,0 0 0,0 0 1,0 1-1,0-1 0,0 0 1,0 0-1,-1 0 0,1 0 1,-1 2-1,-3 34 362,4-37-367,0 0 1,0 0-1,0 0 1,0 0 0,0 0-1,0 0 1,0 0 0,0 0-1,0 0 1,0 0 0,0 0-1,-1 0 1,1 0-1,0 0 1,0 0 0,0 0-1,0 0 1,0 0 0,0 0-1,0 0 1,0 0 0,0 0-1,0 0 1,0 0-1,0 0 1,0 0 0,0 0-1,-1 0 1,1 0 0,0 0-1,0 0 1,0 0-1,0 0 1,0 0 0,0 0-1,0 0 1,0 0 0,0 1-1,0-1 1,0 0 0,0 0-1,0 0 1,0 0-1,0 0 1,-3-9 384,3 0-425,0 4-8,0 0-1,0 1 1,0-1-1,1 0 1,0 1-1,-1-1 0,3-5 1,-1 4 31,-1 0 0,1 0 0,-2 0 0,1 0 0,-1-1 0,1 1 0,-2-9 0,0-4-184,1 18-297,0 1-42,0 0 166,0 8-252,0 0-303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21.3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 6 160,'-13'-5'80,"7"5"83,0 0 1,1 0-1,-1 1 1,0-1-1,1 1 0,-1 1 1,1-1-1,-1 1 0,1 0 1,-9 5-1,8-4 96,1-1 0,-1 1 0,1-1 0,-1 0-1,-10 1 1,10-1-125,0-1 0,0 1 0,0 0 0,1 0 0,-10 5 1,10-4-41,0-1 1,-1 1 0,1-1-1,-1 0 1,-9 2 0,14-4-55,2 2-24,-1-1-12,0-1-1,0 0 1,0 0 0,0 1-1,0-1 1,0 0-1,0 1 1,0-1 0,0 0-1,1 1 1,-1-1-1,0 0 1,0 0 0,0 1-1,0-1 1,1 0-1,-1 0 1,0 1 0,0-1-1,1 0 1,-1 1 0,9 2 46,-3-1 39,0 0 1,1 0-1,-1-1 1,1 1 0,-1-2-1,8 2 1,1-2-67,22 5 1,-22-2 27,23 0 507,-39-3-490,0 0 1,0 0 0,0 0-1,0 0 1,0 1-1,0-1 1,0 0-1,0 0 1,0 1 0,0-1-1,1 1 1,-3 0 14,1 0-33,-1-1 0,0 1 0,0-1 0,0 1 0,0-1 0,-4 0 0,4-1-19,1 1 0,-1 0 0,0 1-1,0-1 1,1 0 0,-5 2 0,4-1 25,-1 0 0,1 0 1,-1-1-1,0 1 0,1-1 1,-1 0-1,-4 0 0,0 0 224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23.3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33 631 736,'-5'-7'1152,"4"-9"-970,0 1 0,0-1 1,-2 1-1,0 0 0,-9-30 0,10 37-134,0-1-1,1 0 1,0 0-1,0 0 1,1 0 0,1-10-1,0-4-118,-1 17 76,1 1 1,-1 0-1,4-9 0,0-15 54,-4-55 789,0 83-847,0-1 0,1 1 1,-1-1-1,0 0 1,0 1-1,1-1 0,-1 0 1,1 1-1,-1-1 1,1 1-1,-1-1 0,1 1 1,0 0-1,0-1 1,0 1-1,0 0 0,0-1 1,2 0-1,-3 1 2,1 1 0,-1-1 0,0 0 0,1 1 0,-1-1 0,0 1 0,1-1 1,-1 0-1,0 1 0,0-1 0,1 0 0,-1 1 0,0-1 0,0 0 0,0 0 0,0 1 0,0-1 0,0 0 0,0 0 0,0 1 0,0-1 0,0 0 0,-1-1 0,1 2 20,-1-1-1,1 0 1,0 0 0,0 1-1,0-1 1,0 0-1,0 0 1,0 1 0,0-1-1,0 0 1,0 0-1,0 1 1,1-1 0,-1 0-1,0 0 1,0 1 0,1-2-1,3-9-32,-4 10 13,0 0-1,0 1 1,0-1-1,1 0 1,-1 0-1,0 1 1,0-1-1,1 0 1,-1 0-1,0 1 0,1-1 1,-1 0-1,0 1 1,1-1-1,-1 1 1,1-2-1,0 2 6,0-1-1,-1 0 1,1 0 0,-1 0-1,1 0 1,-1 0-1,1 0 1,-1 0 0,1 0-1,-1 0 1,0 0 0,0 0-1,0 0 1,1 0-1,-1-2 1,-1-22 88,0 5 12,1 8-101,1 3 71,-1 1-1,-1 0 0,1 0 1,-4-13-1,2 13 153,2 7-205,0-1 0,0 1-1,0 0 1,-1-1 0,1 1 0,-1 0-1,1-1 1,-1 1 0,1 0-1,-1 0 1,0 0 0,0-1-1,-1-1 1,2 3-25,-1 0 0,1 0 0,0-1 0,0 1-1,0 0 1,-1 0 0,1-1 0,0 1 0,0 0 0,0-1-1,0 1 1,-1 0 0,1-1 0,0 1 0,0 0 0,0-1 0,0 1-1,0 0 1,0-1 0,0 1 0,0 0 0,0-1 0,0 1 0,0 0-1,0-1 1,1 0-4,-1 1 1,0-1-1,0 1 0,0-1 0,0 1 1,0-1-1,0 1 0,0-1 0,-1 1 0,1-1 1,0 1-1,0-1 0,0 1 0,0-1 1,-1 1-1,1-1 0,0 1 0,0-1 0,-1 1 1,1 0-1,0-1 0,-1 1 0,1-1 1,0 1-1,-1 0 0,1-1 0,-1 1 0,1 0 1,-1-1-1,1 1 2,0 0-1,-1 0 1,1 0 0,0 0 0,0 0 0,0 0 0,0 0-1,0 0 1,0 0 0,0 0 0,0 0 0,-1 0 0,1 0-1,0 0 1,0 0 0,0 0 0,0 0 0,0 0 0,0 0-1,0 0 1,0 0 0,-1 0 0,1 0 0,0 0 0,0 0-1,0 0 1,0 0 0,0 0 0,0 0 0,0 0-1,0 0 1,0 1 0,-1-1 0,1 0 0,0 0 0,0 0-1,0 0 1,0 0 0,0 0 0,0 0 0,0 0 0,0 0-1,0 1 1,0-1 0,0 0 0,0 0 0,0 0 0,0 0-1,0 0 1,0 0 0,0 0 0,0 1 0,0-1 0,0 4-84,1 19-19,2 0-1,1 0 1,0-1 0,11 30-1,6 28-1932,-13-38 358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26.5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 5 320,'0'-5'86,"-2"7"-37,-1 11 143,2-9 105,-2 4-140,-1 0 1,-1 0-1,0-1 0,0 1 1,0-1-1,-1 0 0,0-1 1,-10 10-1,3-4 91,-48 20 5780,68-41-6302,-6 8 337,0-1-1,0 1 1,-1 0-1,1-1 1,0 1-1,-1-1 1,1 1-1,-1-1 1,1 1-1,-1-1 1,0 1-1,1-3 1,-2 3-58,1 1 0,0-1 0,0 1 0,0-1 0,-1 1 0,1-1 0,0 1 0,0-1 0,-1 1 0,1-1 0,0 1 0,-1-1 0,1 1 0,-1 0 0,1-1 0,-1 1 0,1 0 0,-1-1 0,1 1 0,-1 0 0,1-1 0,-1 1 0,1 0 0,-1 0 0,1 0 0,-1 0 0,1-1 0,-1 1-1,0 0 1,1 0 0,-1 0 0,1 0 0,-1 0 0,1 0 0,-2 1 0,2-1 12,-1 0 0,1 0-1,0 0 1,0 0 0,-1 0-1,1 0 1,0 0 0,-1 0-1,1 0 1,0 0 0,0 0 0,-1 0-1,1 0 1,0 0 0,-1 1-1,1-1 1,0 0 0,0 0-1,-1 0 1,1 0 0,0 1-1,0-1 1,0 0 0,-1 1-1,1-1-26,1 0-1,-1 0 1,0 1-1,0-1 1,1 0-1,-1 0 1,0 0-1,0 0 1,1 0-1,-1 1 1,0-1-1,1 0 1,-1 0-1,0 0 0,0 0 1,1 0-1,-1 0 1,0 0-1,1 0 1,-1 0-1,0 0 1,1 0-1,-1 0 1,0 0-1,1 0 1,-1 0-1,0-1 1,0 1-1,1 0 1,-1 0-1,44-8-3242,-11 4-27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28.5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30 1472,'28'-27'4350,"-26"24"-4162,-5 14-454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30.6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149 125 1152,'-6'-2'105,"0"0"0,0 0 0,0 1 0,0 0 0,0 0 0,-1 1 0,1-1 0,0 1 1,-9 1-1,8 0 208,-1 0 1,0-1-1,0 0 0,-11-2 1,-10 0 2508,29 1-2806,0 1 0,1-1 0,-1 1 0,0-1 0,0 1 0,0-1 0,1 1 0,-1 0 0,0-1 1,1 1-1,-1-1 0,0 1 0,1 0 0,-1-1 0,0 1 0,1 0 0,-1-1 0,1 1 0,-1 0 0,1 0 0,-1-1 0,1 1 1,-1 0-1,1 0 0,-1 0 0,1 0 0,-1 0 0,1 0 0,-1 0 0,1 0 0,-1 0 0,1 0 0,-1 0 0,1 0 0,-1 0 1,1 0-1,3 0 18,122-22 579,-42 6-399,-45 9-146,127-14-190,-131 17 192,-26 3-64,0 0 0,0 0 0,0 1 0,-1 0 0,1 0 0,16 4 0,-13-2-42,-9-1 39,-1-1 0,0 0 0,1 1 0,-1 0 0,0-1 0,0 1 0,0 0 0,0 0 1,0 0-1,0 0 0,0 1 0,0-1 0,0 0 0,0 1 0,-1 0 0,3 1 0,-4 7-72,-3-10 79,0 0-1,1 0 0,-1 0 1,0 0-1,0-1 1,0 1-1,1-1 1,-1 0-1,0 1 0,1-1 1,-1 0-1,-2-2 1,1 0 15,0 1 0,0 0 0,1 0 0,-1 0 0,0 0 0,-8-2 0,5 2 50,-9-3 7,0 0 0,0 1 0,-1 1 0,-19-1-1,-67 1 59,94 3-118,-16 0 131,-1 2-1,1 0 1,0 1-1,-45 13 1,0 0 129,60-14-245,9-2-44,0 0 0,0 0 0,0 0 0,0 1-1,0-1 1,0 0 0,0 0 0,0 1-1,0-1 1,0 1 0,0-1 0,0 1 0,-2 1-1,26 1-56,8-1-75,0-2 1,50-6-1,63-18-2218,-105 17 858,30-6-383,7-5-278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33.9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1 160,'-13'50'640,"10"-44"-503,0 0 0,0 0 0,0 0 0,-1 0 0,-4 6 0,3-7-67,1 1 1,0 0-1,1 0 0,-6 12 0,6-10-27,-1-1 0,1 0 0,-10 12 0,8-12 67,0 1 0,-6 13 0,-1 6 706,5-10-586,6-16-225,1 1 0,0 25 3272,7-35-3808,66-87-1364,-63 81 1054,8-12-1068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36.1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20 640,'0'-5'256,"5"2"-192,-2-5-32,7 4-128,-2 4 160,2 0-32,-2 4-160,5-1 64,4 5 32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37.5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297 4 224,'-1'-1'22,"-1"1"-1,1-1 1,-1 1 0,1-1-1,-1 1 1,1 0-1,-1 0 1,1-1 0,-1 1-1,1 0 1,-1 1 0,1-1-1,-1 0 1,0 0-1,1 1 1,-1-1 0,-1 1-1,-2 2 46,1-1 0,-1 0 0,0 0 1,-6 1-1,6-1-30,1-1 1,-1 1-1,1-1 0,-6 4 1,-42 26 174,-21 12 557,62-35-624,1 0 0,0 0 0,0 1 0,-12 14 1,20-19-164,-1-1 0,1 1 0,0 0 1,0 0-1,0 0 0,0 0 0,1 0 1,0 0-1,0 0 0,0 0 0,0 1 1,0-1-1,1 0 0,0 1 0,0-1 1,1 8-1,1 0-46,1 0 1,0-1 0,0 1-1,10 19 1,4 4-1009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40.3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193 0 160,'-18'3'608,"8"7"-453,9-7-124,0 0 0,0 0 0,0 0 0,0 1 0,0-2 0,-1 1-1,1 0 1,-1 0 0,0 0 0,0-1 0,0 1 0,0-1 0,-3 3 0,-10 13 176,-7 15-2,0-2 130,1 2 0,-27 58 0,46-85-327,-1 1 0,1-1 0,0 0 0,1 1 0,0-1 0,-1 10 0,2-13-24,0 0-1,0 0 1,1 1-1,-1-1 1,1 0-1,0 0 1,0 0-1,0 0 1,0 0-1,0 0 1,0 0-1,1 0 1,0 0-1,0-1 1,2 4-1,21 17-1236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42.4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0 224,'-1'1'25,"1"0"1,0-1-1,-1 1 0,1 0 0,0 0 1,0 0-1,0-1 0,0 1 0,0 0 1,0 0-1,0 0 0,0 0 0,0-1 1,0 1-1,1 1 0,0 10 136,-2-9-101,1-1 0,-1 1 0,0 0 0,0 0 0,0 0 0,-2 3 0,0-1 32,3-4-90,-1 1 79,0 0 0,0 1 0,0-1 0,0 1 0,0-1 0,1 1 0,-1-1 0,1 5 0,-1-3-68,0-1 0,0 1 0,0-1 0,0 1-1,-2 3 1,1-4-37,-25 48 659,27-50-632,0-1-1,0 1 1,0 0 0,0 0 0,0 0 0,0-1-1,0 1 1,0 0 0,0 0 0,0 0-1,0-1 1,1 1 0,-1 0 0,0 0-1,0-1 1,1 1 0,-1 0 0,1 0 0,-1-1-1,0 1 1,1 0 0,0-1 0,-1 1-1,1-1 1,1 2 0,-1-1-2,-1 0 0,1-1 1,1 1-1,-1 0 0,0-1 0,0 1 0,0-1 1,0 1-1,0-1 0,1 1 0,-1-1 0,0 0 1,0 0-1,1 1 0,-1-1 0,0 0 0,0 0 1,1 0-1,1-1 0,23-6-252,-9 4-1002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5:47.5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15 736,'2'-7'193,"-5"8"22,-1 1 156,4-4 1283,0 2-1639,-1 0 0,1 0 0,0 0 1,0 0-1,0 0 0,0 0 0,0-1 1,0 1-1,0 0 0,0 0 0,0 0 1,-1 0-1,1 0 0,0 0 0,0 0 1,0 0-1,0-1 0,0 1 0,0 0 1,0 0-1,0 0 0,0 0 0,0 0 1,0 0-1,0 0 0,0-1 0,0 1 1,0 0-1,0 0 0,0 0 0,0 0 1,0 0-1,0 0 0,0-1 0,0 1 1,0 0-1,0 0 0,0 0 1,0 0-1,0 0 0,0 0 0,1 0 1,-1 0-1,0-1 0,0 1 0,0 0 1,0 0-1,0 0 0,0 0 0,0 0 1,3-3 207,-1 2 88,4 6-397,7 3 16,0 0 1,27 12 0,-38-20 95,1 2-10,21 11-85,-23-12 71,0 0-1,0 0 1,0-1 0,0 1 0,0 0 0,-1 0 0,1 0 0,0 0 0,-1 0-1,1 0 1,-1 0 0,1 0 0,-1 1 0,0-1 0,1 0 0,-1 0 0,0 0-1,0 1 1,0 1 0,0-2 41,0-1 58,0 0-63,0 0-150,-17 15 261,13-14-31,-1 0 0,0-1 0,0 1 1,1-1-1,-1 0 0,-7-2 0,1 2 148,-88 3 902,87-5-904,9 1-337,9 1-65,1 1 59,0 0-1,0 0 0,-1 1 1,1 0-1,-1 0 0,1 1 1,-1-1-1,8 6 0,-13-8 83,0 1 12,1 0 1,-1 0-1,1 1 0,-1-1 1,0 0-1,1 1 0,-1-1 1,0 1-1,0-1 0,0 1 1,0 0-1,0 0 0,0-1 1,0 4-1,0-3-2,0 0 0,-1 0 0,1 0 0,0 0 0,1 0 0,-1-1 0,0 1 1,1 0-1,-1 0 0,1-1 0,-1 1 0,3 1 0,-2-2-40,0 0 0,0 0 1,0 0-1,0 0 0,0-1 1,1 1-1,-1-1 0,4 1 1,-4-1 170,-2 0-27,0 0-5,0 0-59,-1 0-48,0 0 0,0 0 0,0 0 0,0 0 0,0 0 0,0 0 0,0-1 0,1 1 0,-1 0 0,0-1 0,0 1 0,-1-1-1,-6-6-5,6 5 61,0 0-1,0 0 0,0 0 0,0 0 1,0 1-1,0-1 0,-1 1 0,1-1 1,-1 1-1,-4-2 0,6 3-144,1 0-235,0 0 74,0 0 86,0 0 22,0 0-92,0 0 129,0 0 224,0 0 69,0 0 250,0 0-154,0 0-149,-1 1-130,1 0 0,-1 0 1,1 1-1,-1-1 0,0 0 0,1 0 0,-1 0 1,0-1-1,0 1 0,0 0 0,0 0 0,0 0 1,0-1-1,0 1 0,0 0 0,0-1 0,-2 2 0,-2 1 2,-2 1 148,1-1 0,-1 1-1,0-1 1,0-1 0,-12 4 0,-5 1-333,23-6 78,0-1 0,0 1 1,0 0-1,1-1 0,-1 1 1,0 0-1,0-1 0,1 1 0,-1 0 1,0 0-1,1-1 0,-1 1 1,1 0-1,-1 0 0,1 0 1,-1 0-1,1 0 0,0 0 1,-1 0-1,1 0 0,0 0 0,0 0 1,0 0-1,0 0 0,0 0 1,0 0-1,0 0 0,0 0 1,0 0-1,0 0 0,1 0 1,-1 0-1,0 0 0,1 0 0,-1 0 1,1-1-1,-1 1 0,1 0 1,-1 0-1,1 0 0,-1 0 1,1-1-1,0 1 0,0 0 0,-1-1 1,1 1-1,0 0 0,0-1 1,0 1-1,0-1 0,-1 1 1,3-1-1,-3 0-8,1 0 1,0 0-1,-1 0 1,1 0-1,-1 0 1,1 0-1,-1-1 1,1 1-1,0 0 1,-1 0-1,1-1 1,-1 1-1,1 0 1,-1-1-1,1 1 0,0-1 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43.6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868 39 1888,'-10'-12'733,"10"11"-714,0 1-1,-1-1 1,1 1-1,-1-1 1,1 1-1,-1 0 1,1-1-1,-1 1 1,1 0-1,-1-1 1,1 1 0,-1 0-1,0-1 1,1 1-1,-1 0 1,1 0-1,-1 0 1,0 0-1,0-1 1,-5 3 12,0-1 1,-1 0-1,1 0 0,0-1 0,0 0 1,0 0-1,0 0 0,-11-2 1,8 0 221,0 1 1,0 1-1,-17 1 1,-69 20 1178,0 0-550,3-9-307,-83 15 226,-38 20-1,211-47-780,-15 4-104,13-5 140,10-3 230,31-10 35,1 1 0,39-9 0,81-9-447,-111 23 99,72-15 75,-93 18-25,30-3-1,7-1 45,-59 9-34,10-3 253,-14 2-162,-9 0-92,-80-4 75,-3 0-177,-103 10 118,126 1-67,-108 21 0,169-26-17,5 0 9,1 0 0,-1 0 0,0 0 0,1 0 0,-1 0 1,1 0-1,-1 1 0,1-1 0,-1 1 0,1 0 0,0-1 0,-3 5 1,4-6-4,1 1 1,-1-1 0,1 1 0,-1 0 0,1 0 0,0-1 0,-1 1 0,1 0 0,0-1 0,0 1 0,-1 0 0,1 0 0,0 0 0,0-1 0,0 1 0,0 0-1,0 0 1,0 1 0,1-1-32,-1 0 0,0 0 1,1 0-1,-1 0 0,1 0 0,0 0 0,-1 0 0,1 0 0,0-1 0,0 1 0,-1 0 0,1 0 1,0-1-1,0 1 0,0-1 0,0 1 0,0-1 0,1 1 0,22 11-1928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48.4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73 1312,'0'0'4197,"-7"13"-3712,-4 33-310,3 0-1,-2 52 0,-7 112-222,16-182 203,1 1-1,1-1 1,8 48 0,-5-56-118,0-1 0,1 1 1,1-1-1,1-1 0,1 1 1,11 18-1,-16-31-2,1-1 1,0 0-1,8 7 0,-9-9-11,0 1-1,1-1 0,-1 1 0,-1 0 1,1 0-1,3 7 0,-5-10-50,4 10 175,0-4-237,3 6 1044,-8-13-958,-1 0 0,1 0-1,0 0 1,0 0 0,-1 0 0,1 0 0,0 0 0,0 0 0,0-1 0,0 1 0,-1 0 0,1 0-1,0 0 1,0 0 0,0 0 0,-1 0 0,1 0 0,0-1 0,0 1 0,0 0 0,0 0 0,0 0 0,0 0-1,-1-1 1,1 1 0,0 0 0,0 0 0,0 0 0,0-1 0,0 1 0,0-17 76,0-18 75,-1 1 0,-6-40 0,3 47 180,0-28 1,-1-14 193,-12-71-152,3-168 1,14 293-686,0 0 1,2 0-1,5-29 0,5 4-383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50.0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 1 1152,'-5'58'1920,"-5"70"-1148,2-52-595,-6 49-78,-37 150 0,33-201-33,-48 124 1,45-147-323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51.1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169 0 640,'-6'96'314,"3"-48"-233,-1-7 299,-1-1 1,-19 72 0,-34 71 975,31-104-916,19-54-291,-5 37-1,-3 12 51,11-60 472,6-24 247,0-11-747,7-165 400,5 26-614,-8 105 131,-1 12-57,9-46-1,-10 53-87,-3 30-108,0 1 1,1-1 0,-1 1 0,1-1-1,0 1 1,1 0 0,-1 0 0,4-8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51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0 832,'-10'20'288,"10"-6"-224,-3 14 0,-2-9 96,-5 1-96,2 7 32,0 1-32,-7 6-128,-1 13 32,-6 11 32,-4 9 0,-5 4 64,5 2-32,-2-6-448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53.4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 0 224,'0'2'79,"0"0"0,0 1 0,0-1 0,1 0 0,-1 0 0,0 0 0,1 0 0,0 0 0,-1 0 0,1 0 0,0 0-1,0 0 1,1 2 0,7 20 411,-7-4-129,-1 0 1,-2 20-1,0-3-155,-1-7 263,-9 55 0,6-55-354,-3 55 0,9-65 4,4 26 0,-3-37-149,-2 33 2078,0-54-1675,-2-20-210,-1-1 0,-11-46 0,3 18-342,-3-18 349,10 62-181,0-5-314,4 22 322,0-1 0,0 1-1,0 0 1,0 0 0,0 0-1,0 0 1,0 0 0,0 0-1,0 0 1,0 0 0,0 0-1,0 0 1,0-1 0,0 1-1,0 0 1,0 0 0,0 0-1,0 0 1,0 0 0,0 0-1,0 0 1,0 0 0,0 0-1,0 0 1,0 0 0,0-1-1,0 1 1,0 0-1,0 0 1,0 0 0,0 0-1,0 0 1,0 0 0,-1 0-1,1 0 1,0 0 0,0 0-1,0 0 1,0 0 0,0 0-1,0 0 1,0 0 0,0 0-1,0 0 1,0 0 0,0 0-1,-1 0 1,1 0 0,0 0-1,0 0 1,0 0 0,0 0-1,0 0 1,0 0 0,0 0-1,0 0 1,-1 0 0,1 0-1,0 1 1,0-1-1,0 0 1,0 1-1,0-1 1,0 1-1,0-1 1,1 0-1,-1 1 1,0-1-1,0 0 1,0 1-1,0-1 1,0 0-1,0 1 1,1-1-1,-1 0 1,0 0-1,0 1 1,1-1-1,-1 0 1,0 0-1,0 1 1,1-1-1,-1 0 1,1 1-1,0 0-94,1 1 0,0-1 0,1 0 0,-1 0 0,0 0 0,0 0 0,4 1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57.1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1 1728,'0'0'560,"-4"6"5,3 3-408,-1 0 0,1 0-1,-6 15 1,0 4 70,6-25-176,-5 28 490,1 0 0,-1 45 0,4-12 436,0-32-749,2 0-1,6 53 0,-5-76-224,1-1 0,0 1 0,0 0 1,1-1-1,0 0 0,0 1 0,1-1 0,1-1 1,-1 1-1,1-1 0,0 1 0,1-1 0,-1-1 1,9 8-1,-13-12-17,1-1 1,-1 0 0,0 0-1,0-1 1,1 1-1,-1 0 1,0 0 0,1 0-1,-1-1 1,1 1 0,-1-1-1,1 1 1,-1-1-1,1 0 1,-1 0 0,1 1-1,-1-1 1,1 0 0,0 0-1,-1-1 1,1 1-1,-1 0 1,1 0 0,-1-1-1,1 1 1,-1-1-1,1 1 1,-1-1 0,1 0-1,-1 0 1,0 1 0,0-1-1,1 0 1,-1 0-1,0 0 1,0 0 0,0-1-1,0 1 1,0 0 0,1-2-1,1-1 48,0 0-1,0-1 0,0 0 1,-1 0-1,0 0 0,0 0 1,0 0-1,0 0 1,-1 0-1,2-10 0,-3 1-15,1 0 0,-2 0 0,0 0 0,-1 0-1,0 0 1,-1 0 0,0 0 0,-8-17-1,4 14 99,-2 2 0,-12-19-1,18 30-99,-23-31 374,25 33-397,-1 0 1,1 1-1,-1-1 0,0 1 1,1-1-1,-1 1 1,0 0-1,0-1 0,0 1 1,0 0-1,0 0 1,0 1-1,0-1 0,0 0 1,0 1-1,-3-1 0,4 1-9,0 0-1,0 0 1,-1 1-1,1-1 1,0 1-1,0-1 0,0 1 1,0-1-1,0 1 1,0 0-1,0-1 1,0 1-1,0 0 0,0 0 1,0 0-1,0 0 1,0 0-1,0 0 0,0 1 1,0-1-38,1-1-1,-1 1 1,1 0-1,0 0 1,-1-1-1,1 1 1,0 0 0,-1 0-1,1 0 1,0-1-1,0 1 1,0 0 0,0 0-1,0 0 1,0 0-1,0 0 1,0 0 0,0-1-1,0 1 1,0 0-1,0 0 1,1 0 0,-1 0-1,0-1 1,0 1-1,1 0 1,-1 0 0,2 1-1,32 37-4622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57.8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86 259 1056,'0'-2'52,"-1"0"0,0 0-1,0 0 1,-1 0 0,1 0 0,0 1 0,-1-1 0,1 0-1,0 1 1,-1 0 0,0-1 0,1 1 0,-4-2-1,-8-9 77,8 7 142,0 0 0,0-1 0,1 1 0,0-1 0,0 0-1,0-1 1,1 1 0,0-1 0,-4-10 0,5 12-269,1 0-1,0-1 1,-1 0 0,2 1 0,-1-1-1,1 0 1,0 1 0,0-1 0,0 0-1,1 1 1,0-1 0,0 1 0,3-11 0,-1 2-14,-3 12 13,1 0 0,-1-1 0,0 1 1,1 0-1,0 0 0,-1 0 0,1 0 1,1-3-1,-1 3 16,0 1 0,1-1 0,-1 0 0,0 0 1,0 1-1,1-1 0,-1 0 0,1 1 0,-1 0 0,1-1 1,0 1-1,-1 0 0,1 0 0,0 0 0,0 0 0,0 0 0,0 0 1,0 0-1,0 1 0,0-1 0,0 1 0,0 0 0,0-1 1,0 1-1,0 0 0,1 0 0,-1 0 0,0 1 0,0-1 0,0 0 1,0 1-1,0-1 0,0 1 0,4 1 0,14 3-15,-17-5-6,0 0 0,-1 0 0,1 1 0,-1 0 0,1-1 0,-1 1 0,1 0 0,-1 0 1,1 0-1,2 3 0,26 19-1760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58.6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246 0 576,'-1'2'30,"0"0"-1,1 0 1,0 0-1,-1 0 1,1 0-1,0 0 1,0 0-1,0 0 1,1 0-1,-1 0 1,0 1-1,1-1 1,0 3-1,0-2 89,0 0 0,0 0-1,-1 0 1,1 0-1,-1 0 1,0 0 0,0 0-1,0 4 1,-4 15 454,3-11-468,-1-1 1,0 1 0,0-1 0,-1 0-1,0 0 1,-1 0 0,0 0 0,-7 10 0,4-10-23,-1 0 1,0-1-1,0 0 1,-17 15-1,-42 25 290,41-32-1103,-25 22 0,38-26-746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08.7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195 4 1248,'54'-3'2411,"-47"19"-774,-6-6-1421,0 0 1,0-1-1,-2 1 1,-1 17-1,-5 16 110,-1 0-1,-18 51 0,3-11-170,-22 128 41,-12 46 83,46-216-307,-25 82 376,35-121-291,1 0-1,-1 0 1,0 0 0,0 0 0,0-1 0,0 1 0,0 0 0,0-1-1,0 1 1,0-1 0,-1 1 0,-2 2 0,4-4-20,-1 0 0,1 0 0,0 0 0,-1 1 0,1-1 0,-1 0 1,1 0-1,0 0 0,-1 0 0,1 0 0,-1 0 0,1 0 0,0 0 0,-1 0 0,1 0 0,-1 0 0,1 0 0,0 0 1,-1-1-1,1 1 0,-1 0 0,1 0 0,-11-12 931,10 8-905,0 0 1,-1 0-1,2 0 1,-1 0 0,0 0-1,1 0 1,0 0 0,-1 0-1,2 0 1,0-6-1,-1-7-74,3-52-1255,2 1 0,18-83 0,-17 124 84,0 1-1,2 0 1,18-42-1,16-23-625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101 474 1248,'-7'4'1424,"6"-19"-1120,1-45 5,0 44 246,-1 16-481,1 0 1,-1 1-1,1-1 0,0 0 0,-1 0 1,1 0-1,-1 0 0,1 0 1,0 0-1,-1 0 0,1 1 1,0-1-1,-1 0 0,1 0 1,0 0-1,-1 1 0,1-1 1,0 0-1,-1 0 0,1 1 1,0-1-1,0 0 0,-1 1 0,1-1 1,0 0-1,0 1 0,0-1 1,0 1-1,-1-1 0,1 0 1,0 1-1,-1 13 66,1-11 67,0-1-95,0 11 747,0 54-582,1-82-328,-1 6 97,0-1 1,0 1-1,-1 0 1,-2-12-1,-16-66 136,15 61-180,1-1-1,0-51 1,2 70 65,1 1 0,-5-16 0,4 15 38,-1 1 1,0-16-1,-2-14-515,4 37 402,1 0 0,-1-1 0,0 1-1,1 0 1,-1 0 0,0-1 0,1 1 0,-1 0 0,1 0 0,-1 0 0,1-1 0,-1 1 0,1 0 0,-1 0 0,0 0 0,1 0 0,-1 0 0,1 0 0,-1 0-1,1 0 1,0 0 0,17 0 107,-13 0-196,25 0 238,72 3-96,-12-2-21,-48-2 155,31-2-46,-63 3-76,0-1 0,0 0 0,-1-1 0,1 0 0,13-5 0,-16 5-61,-1 0 0,14 0 0,2-2-27,13-2-39,60-2 1,38 8 143,-62 0 7,-51 1-147,22 4-1,2 1 61,-5-2 95,22 1-39,141 5 54,0-1-48,10-25 109,-92 3-95,100-14 20,-166 17-64,43-6 44,156 8 128,-224 9-172,25 1 230,72 10 0,-96-8-310,51 0 0,-29-3 184,106 3 446,-101-3-548,-28 0 24,31 3 1,-20 2-95,-7 0 11,-1-2 0,1-1 1,39-2-1,317-10 202,-348 9-166,74-7 603,-72 3-811,-38 4 226,-2 0-14,0 0 1,0-1-1,0 1 1,0-1-1,0 0 0,0 0 1,0 0-1,0 0 1,3-2-1,7 0 134,-11 3-128,0 0 0,0 0 0,0 0 0,0-1 0,0 1 0,-1-1 0,1 0 0,2 0 0,-1-1-3,0 1 1,0 0 0,0 0 0,1 1 0,-1-1 0,0 0 0,0 1-1,4 0 1,13-3-27,-16 2 10,9-1 13,-6 1 56,-6 0-73,-1 1-1,0 0 1,1 0-1,-1 0 1,0 0 0,0 0-1,1 0 1,-1 0-1,0 0 1,1 0-1,-1 0 1,0 0-1,1 0 1,-1 0 0,0 0-1,0 0 1,1 0-1,-1 0 1,0 0-1,1 0 1,-1 0-1,0 1 1,0-1 0,1 0-1,-1 0 1,1 1-56,-1-1 80,8 11-91,-6-6 53,0 0 0,0 1-1,0 0 1,0-1 0,-1 1 0,1 11 0,3 11-148,15 96 132,-14-80-68,9 127 143,-1-101-48,-12-59-75,0 0-1,-1 0 0,0 13 0,0 3 2,3 104-144,2-60 202,6 70 139,-9-110-137,-1 53 0,-3-50 203,3-11-151,-2-18-28,1 1 0,-1-1 0,0 0 1,0 1-1,-2 6 0,-3 22 86,2-21-70,1 0 0,0 1 0,1-1 1,1 1-1,1 20 0,0-3-74,5 147 240,-6 179-111,-4-263 58,-3-19-128,5-48 3,1-23-2,1 1-1,-1-1 0,1 1 0,0-1 0,0 1 0,0-1 1,1 0-1,-1 1 0,3 8 0,-2-12-1,1 6-2,1 1-1,1-1 1,-1 0-1,1 0 1,8 11 0,-6-9-80,-5-6 67,0-1-1,0 0 1,0 0 0,0 0-1,0 0 1,1 0 0,-1 0 0,3 2-1,-2 1 18,1-1-1,0 1 0,-1-1 0,0 1 1,3 9-1,-1-3-98,-3-9 72,-1-1 68,3 4-4,-3-4-37,1-1 1,-1 1 0,0-1 0,0 0 0,1 1-1,-1-1 1,0 1 0,0-1 0,0 1 0,0-1-1,0 1 1,0-1 0,0 1 0,0-1-1,0 0 1,0 1 0,0-1 0,0 1 0,0-1-1,0 1 1,0-1 0,0 1 0,-1 0 0,1 0 19,0 0 123,-1 5-432,0-5 275,0 0 1,0 0 0,-1-1 0,1 1 0,0-1 0,0 1-1,-1-1 1,1 0 0,0 1 0,-1-1 0,-2 0 0,-20 1 84,19-1-105,-13-1 96,-27-5 0,2 0-168,-94-11 159,57 3-150,59 9 103,0 1 0,-40-2 0,-24 5-23,22 2 371,39-2-306,-39 4 0,35 0-71,-1-2-1,1-1 1,-31-4-1,51 4 23,-38-5-36,27 2 9,1 1 0,-1 1 0,1 1 0,-1 0 0,-29 6 0,38-5 19,1 0-1,-1 0 0,-18-1 1,-4 0 101,-39 4-122,-114 22-1,129-13 17,-36 6 149,66-13-62,-10 1 17,-102-3-28,-85 9-99,189-10 217,-1-1 1,-68-7-1,29 2-272,11-3 163,-113 5 0,141 3-48,-133 9-85,147-9 46,-42-1 1,39-2 71,-29 3 0,-49 3-50,-16 3-8,73-4 22,-24 5-5,43-5 35,0-2 0,-1 0 1,-27-3-1,14 0 133,-60 6-290,-149-5 170,217-2-64,23 1 0,-1 1 0,0 0 0,1 0 0,-17 3 0,-7 5 5,30-7 12,-3 1 52,0-1 0,0 1 0,0-1 1,-8 0-1,-7 2 133,20-3-180,1 0-65,-92 0-224,91 0 257,0 0-1,0 0 0,1 0 1,-1 0-1,0-1 1,0 1-1,0 0 0,1 0 1,-1-1-1,0 1 0,0 0 1,1-1-1,-1 1 0,0-1 1,1 1-1,-1-1 1,0 1-1,1-1 0,-1 1 1,1-1-1,-1 0 0,-5-5 21,0 4-18,6 2 6,0 0 0,0 0 1,0 0-1,-1 0 0,1 0 1,0 0-1,0 0 0,0 0 1,-1 0-1,1 0 0,0 0 1,0-1-1,0 1 0,-1 0 1,1 0-1,0 0 0,0 0 1,0 0-1,-1-1 0,1 1 1,0 0-1,0 0 0,0 0 1,0 0-1,0-1 0,0 1 1,0 0-1,-1 0 0,1-1 1,-11-5-362,1 2 112,10 4 166,0 0 0,0 0-43,0 0 64,0 0 80,0 0 0,0 0-59,6-13-186,-2 6 119,-2 3 149,0 0 0,1 0 0,0 0 0,5-5 0,-8 8 57,8-6-341,3-5 165,-1 1-27,-9 7 155,-1-1 0,1 0 0,-1 1 0,0-1 0,-1-5 0,1 10-101,-1-3 68,1-1 0,-1 1 0,0 0 0,-3-6 0,2 5-74,-3-5 8,4 7 71,0 1 0,0 0 0,0-1 0,1 1 1,-1 0-1,0-1 0,1 1 0,-1-1 0,1 1 0,-1-3 0,1 3-8,0 1-1,0-1 0,0 1 0,0-1 0,0 0 0,-1 1 1,1-1-1,0 1 0,0-1 0,-1 1 0,1-1 1,0 1-1,-1-1 0,0 0 0,1 0-20,-1 1 0,1-1 0,0 1 0,-1-1 0,1 0 0,0 1 0,-1-1 0,1 0 0,0 0 0,0 1 0,-1-1-1,1 0 1,0 0 0,0-1 0,0 0 9,0 0 0,0 0 0,-1 0 0,1 0 0,-1 0-1,1 0 1,-1 0 0,0 0 0,0 0 0,0 0 0,0 1-1,-2-4 1,-1-2-88,3 6 88,1-1 0,-1 0 0,1 1 0,0-1 1,0 1-1,0-1 0,-1 0 0,2 1 0,-1-1 1,0 0-1,0 1 0,1-3 0,-1 2 30,1 0 0,-1 0 0,0 1-1,0-1 1,0 0 0,0 0 0,0 0 0,0 1 0,0-1-1,-1-3 1,-4-3 13,4 7-18,0-1-1,0 0 1,0 0-1,0 0 1,0 0-1,1 0 1,-1 0-1,0 0 1,1-3-1,-4-4 149,3 8-164,1 0-1,-1 1 1,1-1-1,-1 1 1,1-1-1,0 0 0,-1 0 1,1 1-1,0-1 1,0 0-1,0 0 1,-1-1-1,1 0 3,0 0-1,-1-1 1,1 1 0,-1 0 0,1 0-1,-1 0 1,-1-3 0,1 3-43,0 0 0,0 0 0,1 0 0,-1 0 0,0-1-1,1 1 1,-1-3 0,-3-44 150,2 16-96,1 24-21,1 0 0,0-1 0,1-15 0,2 13-113,0-2 235,2-10 16,-3-10-219,-1 8 35,0 17 51,-1 0 0,0 0-1,-1 0 1,-2-13 0,2 17-47,1-1 1,-1 0 0,1 1 0,1-11 0,0 0 91,5-13-19,-6 27-37,0 2 8,0-1 0,-1 0 0,1 0-1,0 1 1,0-1 0,0 0 0,0 0-1,0 1 1,0-1 0,0 0 0,0 0 0,0 1-1,1-1 1,-1 0 0,0 1 0,0-1-1,1 0 1,-1 1 0,0-1 0,1 0-1,-1 1 1,1-1 0,-1 0 0,1 0-1,3-3 79,-4 4-55,0-1 0,1 1 1,-1 0-1,0 0 0,0 0 0,0-1 1,0 1-1,1 0 0,-1 0 0,0 0 0,0 0 1,1-1-1,-1 1 0,0 0 0,0 0 0,1 0 1,-1 0-1,0 0 0,0 0 0,1 0 0,-1 0 1,0 0-1,0 0 0,1 0 0,0 0-84,-1 0 15,0 0 80,2 1-35,-1-1 0,0 1 0,1 0-1,-1-1 1,1 1 0,-1-1 0,1 1-1,0-1 1,-1 0 0,1 1 0,1-1-1,-1 0-38,35 10-144,-30-9 231,-3 0-54,1 0 1,-1 0-1,1-1 0,7 0 1,16 0 19,-26 0-22,0 0 0,0 0 0,-1-1 0,1 1 1,0-1-1,-1 1 0,4-3 0,6-1 192,-4 1-107,-6 3-88,0-1-1,0 0 0,1 1 0,-1-1 1,0 1-1,1 0 0,-1-1 0,0 1 1,1 0-1,-1 0 0,2 0 0,-2 0 58,-1 0-10,0 0-28,0 0-74,0 0 59,0 0 144,0 0-70,4 18-421,-4-17 348,0 0 0,0 0-1,0 0 1,1-1 0,-1 1 0,0 0 0,0 0 0,1 0-1,-1 0 1,0 0 0,1-1 0,-1 1 0,1 0-1,-1 0 1,2 0 0,3 10 98,-2 0-126,-2-7 26,0-1-1,0 1 1,-1-1-1,1 7 1,3 64-208,-2-49 352,-1-18-116,-1 0-1,1-1 1,-2 14-1,-1 13-16,2-25 0,0 0-1,-1 0 0,0 0 1,-2 11-1,0-9 16,1 1-1,1 0 1,0 1 0,1 17-1,0-24-16,0-2 7,-1-1-1,1 0 0,0 0 1,-1 0-1,0 1 0,1-1 1,-1 0-1,-2 4 0,2-4-4,-1 0 0,1 0 0,1 1 0,-1-1 0,0 0 0,0 1 0,1-1 0,-1 1 0,1 2 0,0-5 5,0 1 0,0 0 1,0-1-1,-1 1 1,1-1-1,0 1 1,0-1-1,1 1 1,-1 0-1,0-1 0,0 1 1,0-1-1,0 1 1,0-1-1,1 1 1,-1-1-1,0 1 0,0-1 1,1 1-1,-1-1 1,0 1-1,1-1 1,-1 1-1,1-1 0,-1 0 1,0 1-1,1-1 1,-1 1-1,1-1 1,-1 0-1,1 0 1,-1 1-1,1-1 0,-1 0 1,1 0-1,0 0 1,-1 0-1,1 1 1,-1-1-1,1 0 0,0 0 1,13 4 121,-8-2-107,1 0-1,-1 0 1,1-1-1,0 0 0,-1 0 1,1 0-1,0-1 1,-1 0-1,1 0 1,0-1-1,10-2 1,-6 1-29,1 0 1,-1 1 0,1 0-1,-1 1 1,14 1 0,3 0 172,7-1-224,-1-2 0,49-9 0,-47 6 87,0 2 0,43 1 0,-10 6-187,-6-11 240,-51 7-102,0 1 0,0 0 1,0 0-1,-1 2 0,18 4 0,-16-2 44,1-1-1,0-1 1,-1 0 0,1-1-1,21 1 1,141 3-6,-152-5-59,0 0-1,36-5 1,-39 2-28,213-1 150,-137 4-83,-70 0 34,35 6-1,-35-3 4,34 0-1,-46-5-1,0-1 0,0 0 1,0-1-1,29-11 0,-31 10 13,19-8-100,9-3 203,50-2-147,-57 12 6,41-12 0,-52 11-92,25-3 1,-17 4 91,-11 2 52,0 2-1,32 0 1,11 1 16,-23-1-50,1 2 0,41 6 1,-72-6 47,57 1-282,-44-2 188,42 5-1,-32 1 8,62 1-1,-54-6-28,-22 0 9,0-1 0,0-1-1,22-3 1,-26 1 43,6-1-31,0 0 0,0 2 0,40-1 0,-54 4-6,-1 0-1,1 1 0,-1-1 0,0 1 1,0 1-1,0-1 0,10 6 1,2 3-75,16 14 1,-31-23 98,12 9-11,22 11 0,-34-21 23,0 0-1,1 0 0,-1 0 0,0-1 1,0 1-1,6-1 0,6 2-63,-11-1 59,1-1 1,-1 0-1,1 0 0,-1 0 1,0 0-1,1-1 0,8-1 1,28-12 8,-37 12-43,1 1 0,-1-2 1,0 1-1,0 0 0,4-4 1,3 2 234,12-13-352,-23 17 134,0-1 0,0 1 0,0-1-1,0 1 1,1 0 0,-1-1 0,0 1 0,0-1 0,0 1 0,0-1 0,1 1 0,-1 0 0,0-1 0,0 1 0,0 0 0,1-1 0,-1 1 0,0 0 0,1-1 0,-1 1 0,1-1 0,-1 1 16,0 0 0,0 0-1,1 0 1,-1 0 0,0 0 0,0 0-1,0-1 1,0 1 0,1 0 0,-1 0-1,0 0 1,0 0 0,0 0 0,0-1-1,0 1 1,0 0 0,0 0 0,0 0-1,0-1 1,1 1 0,-1 0 0,0 0-1,0 0 1,0-1 0,0 1 0,0 0 0,0 0-1,0 0 1,0-1 0,0 1 0,0 0-1,-1 0 1,1 0 0,0-1 0,0 1-1,0 0 1,0 0 0,0 0 0,0-1-1,0 1 1,-1 0 0,-1-5-38,0-1 0,0 1 1,1-1-1,0 0 0,0 1 0,-1-9 0,0-1 26,0-17 254,2 26-239,0-1-1,0 1 1,-2-9-1,1 7 19,0 0 0,0 0-1,2-12 1,-1 14 19,0 0-1,0 0 1,-1 0 0,1 0 0,-1-1-1,-3-8 1,3 9-28,-1 0 0,1 0 1,0 0-1,0-9 0,-4-16 94,-5-13-256,8 39 185,1-1 0,-1 0 0,1 0 0,1-6 0,-5-22 218,1 15-254,1 0 1,1 0 0,0-29-1,-2-19-81,4 56 98,0 0-1,0 1 1,3-17-1,1-15-101,0 5-38,-4 35 125,0-1 0,1 1-1,-1-1 1,1 1-1,0-1 1,0 1 0,0 0-1,0 0 1,0-1 0,2-2-1,5-10-84,2 1 66,-9 13-7,1-1 1,-1 0 0,0 1 0,0-1-1,0 0 1,0 1 0,0-1-1,0 0 1,-1 0 0,2-3 0,9-57 167,-7 29-154,-4 27 13,1 0-1,-1 0 1,0-1 0,0 1 0,-1 0 0,-2-12 0,1 9 0,1 0 0,-1-10 1,-2-8-72,1 6 104,-10-40 78,1 1-110,10 33-4,1 15-37,-3-22 1,2 27 26,0 0 0,1 0 0,1 0 0,-1 0 1,1-1-1,0 1 0,1 0 0,0 0 0,3-13 1,-2 2-83,-3 15 62,2 1 1,-1-1 0,0 1-1,0-1 1,1 1-1,-1 0 1,1-1 0,0 1-1,1-3 1,4-10 84,-5 13-35,-1-1 1,1 1-1,1 0 1,-1-1 0,3-3-1,-3 4-43,1-1-1,-1 1 0,0 0 1,0-1-1,0 1 0,0-1 1,0 1-1,-1-1 0,1 1 1,-1-1-1,1 0 0,-1 1 1,0-1-1,0 1 0,-1-4 1,5-27-286,-1-20-11,1 0-26,-2 38-45,-1 13 361,-1 0 0,0 1-1,0-1 1,1 0-1,-1 0 1,0 0-1,0 1 1,-1-1-1,1 0 1,0 0 0,0 0-1,-1 1 1,0-3-1,-1-4 106,0 5-37,-6 3-416,-3 3 289,10-3 78,-1 1 0,1 0 0,-1-1 0,1 1 0,-1-1-1,1 0 1,-1 0 0,-1 1 0,-8-1 19,0 1 0,-17 4-1,17-2-48,0-1 1,-20 0-1,-49 1-140,62-2 87,-17 3 0,17-2 154,-18 1 0,-232-3-273,248 1 235,1 1 1,-20 5 0,-1 0 1,-32-1-96,-100-5 0,89-2 67,68 1 20,-2 1 123,-1-2 0,1 0 0,-23-4 0,28 3-173,0 0 0,-1 1 0,-22 2 0,7 0-36,-26-1 199,14 2-104,-61-7 1,70 0-36,1 0 1,-1-2 0,-34-13-1,-58-33 339,80 33-239,-15-3 2,27 10-107,0 2 1,0 1-1,-49-9 0,54 14 55,-1 2-1,-42-1 1,52 4-49,0 1 0,0 1 0,0 1 0,1 0 0,-21 7 1,29-7 4,-10 3 0,-30 14 0,36-14 28,-22 6 0,-8 3 156,-62 27-444,72-30 280,-158 46 186,185-57-172,-12 3-74,-1 0 1,0-2-1,0 0 1,-25-1-1,-189-1 376,189-2-312,0-2-1,-66-16 1,58 10-25,41 8 50,0 1 1,-1 0 0,1 0 0,-1 1-1,-14 2 1,8 4-159,15-5 132,0 0-1,0 0 1,0 0 0,0 0-1,0 0 1,0-1 0,0 1-1,0-1 1,-3 0 0,4 0-30,1 1 0,-1-1 0,0 0 0,1 0 1,-1 1-1,0-1 0,1 1 0,-1-1 1,1 0-1,-1 1 0,1-1 0,-1 1 0,1-1 1,-1 1-1,1-1 0,-1 1 0,1 0 1,0-1-1,-1 1 0,1-1 0,0 1 0,0 0 1,-1 0-1,-3 16-262,8 23 407,3 24-330,-3-29 182,-3-31 5,-1 0 1,1 0-1,0 0 1,0 0-1,0 0 1,0 0 0,4 5-1,-3-5 13,-1 0 0,1 0-1,-1 0 1,1 0 0,-1 0 0,-1 0 0,2 8-1,2 60 463,-8-50-17,4-21-517,0-1 57,0 0 0,1 0-1,-1 1 1,0-1 0,1 0 0,-1 0 0,0 1-1,0-1 1,0 0 0,1 0 0,-1 1 0,0-1 0,0 0-1,0 1 1,0-1 0,0 0 0,1 1 0,-1-1-1,0 0 1,0 1 0,0-1 0,0 0 0,0 1-1,0-1 1,0 1 0,0 10 8,0-10 14,4 45 193,-3-39-158,-1-6-47,0 0 0,0 0 0,0 0 1,0 0-1,0 0 0,0 0 0,0 0 0,0 0 0,0 0 0,0 0 1,0 0-1,-1 1 0,0 2 14,-1 0-1,1 0 1,1 0 0,-1 6-1,-3 9 210,4-18-210,0-1 0,0 0 0,0 1 0,0-1 0,0 1 0,0-1 0,-1 0 0,1 1 0,0-1 0,0 0 0,-1 0 0,1 1 0,0-1 0,0 0 0,-1 1 0,1-1 0,0 0 0,-1 0 0,1 0 0,0 1 0,-1-1 0,1 0 0,0 0 0,-1 0 0,1 0 0,-1 0 0,1 0 0,0 1 0,-1-1 0,1 0 0,0 0 0,-1 0 0,1 0 0,-1-1 0,1 1 0,0 0 0,-1 0 0,1 0 0,-1 0 0,1 0 0,0 0 0,-1-1 0,-17-10 352,10 6-405,-36-10 176,3 1-43,27 8-126,-1 0 1,0 1 0,0 1-1,-1 1 1,-16-2 0,25 4 14,-1 0 0,1 1 0,0 0 0,0 1 0,-1 0 0,1 0 1,0 0-1,0 1 0,0 0 0,0 1 0,0-1 0,1 1 0,-8 5 1,-7 11-184,20-18 209,1 1 1,0 0 390,0-3-101,-2-39 187,-13-73 1,3 36-2698,11 75 1896,1 0 1,0 0 0,-1 0-1,1 0 1,0 0 0,0 1-1,1-1 1,-1 0 0,0 0-1,0 0 1,1 0 0,-1 0-1,1 1 1,0-1-1,0 0 1,-1 0 0,1 1-1,0-1 1,0 1 0,1-1-1,-1 1 1,3-4 0,16-19-3672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09.8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28 992,'1'35'1816,"6"41"0,0-30-1296,4 83 0,-7-42 159,-2-54-539,-1 0 0,-4 47-1,-5 1-246,2-21 614,-15 64 0,16-98-34,2-10 1246,5-56-1281,14-75 0,-3 29-327,5-138-12,3-18-620,-8 137-2156,-9 64-624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11.4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91 1408,'0'-1'46,"1"1"1,-1-1-1,0 0 1,0 0-1,1 0 1,-1 1 0,0-1-1,1 0 1,-1 0-1,1 1 1,-1-1-1,1 0 1,-1 1-1,1-1 1,-1 1-1,1-1 1,0 0-14,-1 1 0,1 0 0,-1 0 0,0-1 0,1 1 0,-1 0 0,0-1 0,1 1 0,-1 0 0,0-1 0,1 1 0,-1-1 0,0 1 0,0 0 0,1-1 0,-1 1 0,0-1 0,0 1 0,0-1 0,0 1 0,0-1 0,0 1 0,0-1 0,0 1 0,0-1 1,0 1-1,0 0 0,0-1 0,0 1 0,0-1 0,0 1 0,0-1 0,0 1 0,-1-1 0,1 1 0,0 0 0,0-1 0,-1 1 0,1-1 0,0 1 0,-1 0 0,1-1 0,0 1 0,-1-1 23,-3-3 409,0 0-1,0 1 1,0-1-1,0 1 1,0 0-1,-7-3 1,9 5-365,1 0 0,-1 0 0,0 0 0,1 0 0,-1 0 1,1-1-1,-1 1 0,1 0 0,0-1 0,-2-2 0,1 2-9,1 0 0,-1 0 0,1 1 0,-1-1 0,0 1 0,1-1 0,-5-2 0,5 4-105,0 0 0,1 0 0,-1 0 0,0 0 1,1 0-1,-1 0 0,0 0 0,1 0 0,-1 0 0,0 0 0,1 0 0,-1 1 0,0-1 0,1 0 0,-1 1 0,1-1 1,-1 0-1,0 1 0,1-1 0,-1 0 0,1 1 0,-1-1 0,1 1 0,-1-1 0,1 1 0,0-1 0,-1 1 1,1 0-1,-1-1 0,1 1 0,0-1 0,0 1 0,-1 1 0,-12 28-58,9-20 4,1-2 46,0-1 0,1 1 0,-1 0 0,1 1 0,1-1 0,0 0 0,-1 9 1,2-12 27,1-1-1,-1 0 1,0 1 0,1-1 0,0 0 0,0 0 0,1 1 0,-1-1 0,1 0 0,0 0 0,0 0 0,0-1 0,0 1 0,1 0 0,4 4 0,-7-7 14,1 0 1,0 0-1,0-1 0,0 1 1,0 0-1,0 0 1,0-1-1,0 1 1,0-1-1,0 1 0,0-1 1,0 1-1,0-1 1,0 0-1,0 0 1,1 1-1,-1-1 0,0 0 1,0 0-1,0 0 1,0 0-1,1 0 1,-1 0-1,0-1 0,2 1 1,1-2 58,0 0 0,0 0 0,0 0 0,0 0-1,5-4 1,3-2-17,0 2-145,0-1-1,-1-1 1,0 0-1,0 0 1,0-1-1,-1-1 1,-1 1-1,14-19 0,3-15-4987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13.4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1 576,'3'8'3515,"15"-5"-1697,-4-5-829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14.3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0 992,'5'30'2811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15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3 1056,'0'0'13,"0"0"0,0 0 0,0 0 0,-1 0 0,1 0 0,0 0 0,0 0 0,-1 0 0,1 0 0,0 1 0,0-1 0,0 0 0,-1 0 0,1 0 0,0 0 0,0 0 0,0 0 0,0 1 0,-1-1 0,1 0 0,0 0 0,0 0 0,0 1 0,0-1 0,0 0 0,0 0 0,0 0 0,0 1 0,-1-1 0,1 0 0,0 0 0,0 1 0,7 2 108,-6-3-5,0 0 1,0 0-1,0 0 0,1 0 1,-1 0-1,0 0 0,0 0 1,0 0-1,0 0 1,1-1-1,-1 1 0,0 0 1,0-1-1,0 1 0,0-1 1,1 0-1,1 0-60,-1 0 0,0 0 0,0 0 0,1 1 0,-1-1 0,1 1 0,-1-1 0,1 1 0,-1 0 0,1 0 0,-1 0 0,1 0-1,-1 0 1,3 1 0,6 0 502,-11-1-528,5 1 262,-5-1-282,0 1 1,1-1-1,-1 1 1,0-1 0,1 1-1,-1-1 1,0 1-1,0-1 1,0 1 0,1-1-1,-1 1 1,0-1-1,0 1 1,0-1-1,0 1 1,0 0 0,0-1-1,0 1 1,0 12-955,0-6 128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17.0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1312,'0'8'2779,"10"-8"-2465,18-8 875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18.8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16 992,'-2'-2'76,"-1"0"0,1 0 0,-1 0 0,1 1 0,-1-1 0,-3-1 0,5 3-27,0 0-1,0-1 0,0 1 1,0 0-1,0 0 0,0-1 1,-1 1-1,1 0 0,0 0 1,0 0-1,0 1 0,0-1 0,0 0 1,0 0-1,0 0 0,0 1 1,0-1-1,-1 1 0,0 0 1,-12 8 103,7-6-18,1 1 0,0 0-1,0 0 1,0 1-1,1 0 1,-1 0-1,-8 10 1,-29 51 42,27-47 605,15-18-725,0 0 1,0 0-1,0 1 1,-1-1-1,1 0 0,0-1 1,-1 1-1,1 0 1,-1 0-1,1-1 1,-1 1-1,-2 0 1,-3 2 432,-8 2 819,13-5-1416,1 1 82,1-1 0,0 0 0,-1 0 0,1 0-1,0 0 1,-1 0 0,1 0 0,0 0 0,-1 0 0,1 0 0,0 0 0,-1 0 0,1 0-1,0 0 1,-1 0 0,1 0 0,0 0 0,-1 0 0,1-1 0,0 1 0,0 0 0,-1 0-1,1 0 1,0 0 0,-1-1 0,1 1 0,0 0 0,0 0 0,-1-1 0,1 1-1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22.9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 3 480,'-6'-3'146,"7"5"-102,-1-2-35,0 1 1,0-1 0,0 0 0,0 0-1,0 0 1,1 0 0,-1 0 0,0 1 0,0-1-1,0 0 1,0 0 0,0 0 0,0 1-1,0-1 1,0 0 0,1 0 0,-1 0-1,0 1 1,0-1 0,0 0 0,0 0 0,0 0-1,0 1 1,0-1 0,0 0 0,0 0-1,0 0 1,-1 1 0,1-1 0,0 0-1,0 0 1,0 1 0,-1-1 38,-12 8 709,-9-2-341,-13 4-288,-8 2 208,29-8-235,0 0 257,-20 11-86,29-14-555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24.9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436 0 992,'-12'3'158,"9"-2"-125,-1-1 0,1 1 1,0 0-1,-1 0 0,1 1 0,0-1 1,0 1-1,0 0 0,-4 2 1,-3 4 41,0-1 0,0 0 0,-1-1 0,1 0 0,-1 0 0,-23 7 0,-11 5 114,28-11 11,-1-1 0,0-1 0,-30 5 0,46-9-172,0 0 0,0-1 0,0 1 0,1 0 0,-1 0 0,0 0 0,0 0 0,1 1 0,-1-1 0,1 0 0,-1 1-1,-3 4 513,-17 3-321,17-7-43,-8 2-75,10-3-113,-1 1 0,1 0 0,0 0 0,-1 1 0,1-1 1,0 0-1,0 1 0,0 0 0,-3 4 0,1-2-8,-16 9 130,12-9-97,-1-2-178,17-2-299,15-3-73,0-1 0,1-1 0,-1 0 1,30-12-1,-28 9 639,71-26 1301,-93 32-1328,-1 1-56,-1 0-17,0 0 1,1 0 0,-1 1 0,0-1 0,0 0-1,1 0 1,-1 0 0,0 0 0,1 0 0,-1 0-1,0 0 1,0 0 0,1 0 0,-1 0 0,0 0-1,0 0 1,1-1 0,-1 1 0,0 0-1,0 0 1,1 0 0,-1 0 0,0 0 0,0 0-1,0-1 1,1 1 0,-1 0 0,0 0 0,0 0-1,0-1 1,1 1 0,-1 0 0,0 0 0,0 0-1,0-1 1,0 1 0,0 0 0,0-2 181,-10 0 407,1 1-635,15 5-66,-2-3 82,-1 1 0,0-1 1,1 0-1,-1-1 0,0 1 0,1-1 0,-1 1 0,1-1 0,-1 0 0,0 0 0,1-1 0,6 0 1,4-1 124,-14 2-94,0 0 0,1 0 0,-1 0 0,0 0 0,0 0 0,0 0 1,0 0-1,0 0 0,1 0 0,-1 0 0,0 0 0,0 0 0,0 0 0,0 0 0,0 0 0,0 1 1,1-1-1,-1 0 0,0 0 0,0 0 0,0 0 0,0 0 0,0 0 0,0 0 0,0 0 0,0 0 0,0 1 1,1-1-1,-1 0 0,0 0 0,0 0 0,0 0 0,0 0 0,0 0 0,0 1 0,0-1 0,0 0 1,0 0-1,-8 10-13,6-9 22,0 0 0,0 0 0,0 0 0,0 0 0,0 0 0,0 0 0,-1 0 0,-3 0 0,-11 5 104,-3 1 26,1-2-66,16-4-80,-1 1 1,0-1-1,0 0 0,-1 0 0,1 0 0,-7 0 134,33-1 179,10-1-511,-1-2-1,1-1 0,57-16 1,-45 9-380,-22 6-111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26.5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0 480,'-5'0'224,"5"3"-160,0 5-544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1998 53 1152,'-4'-17'3051,"4"16"-3168,1-14 738,0 15-565,-1-1 0,0 1-1,0-1 1,0 1 0,0 0 0,0-1 0,0 1 0,1-1-1,-1 1 1,0-1 0,0 1 0,1 0 0,-1-1-1,0 1 1,0 0 0,1-1 0,-1 1 0,0 0-1,1-1 1,-1 1 0,1 0 0,-1 0 0,0-1-1,1 1 1,-1 0 0,1 0 0,-1 0 0,1 0 0,-1 0-1,1-1 1,-1 1-36,0 0 0,0 0 0,0 0-1,0-1 1,0 1 0,0 0 0,0 0-1,0-1 1,0 1 0,0 0 0,0 0 0,0-1-1,0 1 1,0 0 0,0 0 0,0 0 0,0-1-1,-1 1 1,1 0 0,0 0 0,0 0-1,0-1 1,0 1 0,0 0 0,-1 0 0,1 0-1,0 0 1,0-1 0,0 1 0,-1 0 0,1 0-1,0 0 1,0 0 0,0 0 0,-1 0 0,1 0-1,0 0 1,-17-3 375,16 3-251,1 0 0,0 0 80,0 0-102,-2 4 118,2-4-241,0 0-1,-1 0 1,1 0 0,0 1-1,0-1 1,0 0 0,0 0 0,-1 0-1,1 1 1,0-1 0,0 0-1,0 0 1,0 1 0,0-1 0,0 0-1,0 0 1,0 1 0,-1-1-1,1 0 1,0 1 0,0-1 0,0 0-1,0 0 1,0 1 0,1-1 0,-1 0-1,0 0 1,0 1 0,0-1-1,0 0 1,0 0 0,0 1 0,0-1-1,0 0 1,1 0 0,-1 1-1,8 15-4,-6-12 30,0-1 0,-1 0-1,1 1 1,-1-1 0,0 1 0,0-1 0,0 1 0,0 0 0,-1 0 0,1 3-1,-1 189 628,4-154-624,0 48 90,-4-85-41,1 2-48,-1 0 1,-1 0-1,1 0 1,-1 0-1,0-1 1,-1 1-1,-1 7 1,2-13 83,-2 6 48,-7 6-181,9-12 165,-14-2 122,11-1-261,4 2-11,-1 0 1,1 0-1,0-1 0,-1 1 1,1 0-1,0 0 0,-1 0 0,1-1 1,0 1-1,-1 0 0,1 0 1,0-1-1,0 1 0,-1 0 0,1 0 1,0-1-1,0 1 0,0 0 0,-1-1 1,1 1-1,0 0 0,0-1 1,0 1-1,0-1 0,0 0 0,-19-17 220,17 15-218,0 1 0,0 0 0,0 1 0,0-1 0,0 0 0,0 0 0,0 1 0,-1 0 0,1-1 0,-1 1 0,1 0 0,-1 0 0,1 0 0,-1 0 0,1 1 0,-1-1 1,0 1-1,1 0 0,-1-1 0,0 1 0,1 0 0,-1 1 0,0-1 0,0 0 0,1 1 0,-5 1 0,-30 1 89,23-3-59,12 0-26,0 0-1,0 0 1,-1 0-1,1 0 1,0 1-1,0-1 1,0 1-1,-3 0 1,0 1 0,-1 0 0,1-1 0,-10 2 0,1-1 0,-13 5 38,15-3-19,1-2 0,-17 3 1,-45 5-388,36-6 442,22-2 67,-21 1 1,-126 1 157,116-3-262,-40-2 22,-64-1-131,-1 0 53,132 2 27,-22 2 1,-3 0 59,-20 1-34,44-1-30,-46-3 213,21 0-114,-146 3 78,174-1-195,-23 4 1,-6 1-189,31-4 195,-1 0 1,-16 6 0,-18 2 259,26-4-253,0 1-80,6-5 102,1 1 0,-17 6 0,10-3-2,11-3 18,6-1 7,1 0-1,-1-1 1,0 0-1,-7 0 1,-5 5-429,19-6 181,11 1-794,-3 0-468,0 0-1,0-1 1,15 0 0,-11-3-1015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28.5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 0 736,'-4'0'1936,"4"1"-1861,-2 1 45,0 0 1,0-1 0,1 1 0,-1 0-1,0 0 1,1 0 0,0 1 0,0-1-1,-1 0 1,1 0 0,1 1 0,-1-1-1,0 0 1,0 1 0,1 2 0,-6 44 553,5-35-550,-12 68 713,7-35-549,3-32-179,0 28 1,-2 133 941,6-165-581,1-16-76,3-26 294,-3 19-331,18-165 504,-15 132-874,-4-9 9,-1 32-83,-3 14-173,-2 10 107,-6 12 76,11-14 77,-12 18-44,1 2 1,1-1-1,1 1 0,0 0 1,-8 34-1,16-46-190,1-8 216,0 0-1,0 0 1,0 0-1,0 1 1,0-1-1,1 0 1,-1 0-1,0 1 1,0-1-1,0 0 1,0 0-1,0 1 1,-1-1-1,1 0 1,0 0-1,0 1 1,0-1-1,0 0 1,0 0-1,0 0 1,0 1 0,0-1-1,0 0 1,-1 0-1,1 0 1,0 1-1,0-1 1,0 0-1,0 0 1,-1 0-1,1 0 1,0 1-1,0-1 1,0 0-1,-1 0 1,1 0-1,0 0 1,0 0-1,-1 0 1,1 0-1,-9-8-1005,7 6 1012,-1 0-1,1-1 0,0 0 1,0 1-1,0-1 0,0 0 1,0 0-1,1 0 0,-1 0 1,1 0-1,0-1 0,0 1 1,0 0-1,1-1 0,-1 1 1,1 0-1,-1-1 0,1 1 1,0-1-1,1 1 0,-1 0 1,0-1-1,1 1 0,0 0 1,0-1-1,0 1 0,0 0 1,0 0-1,1 0 0,0 0 1,3-6 703,-5 12-575,-1 0 0,1 0 0,-1 0 0,0 0 0,0 0 0,0 0 0,-1 0 0,1 0 0,-1-1 0,1 1 0,-3 2 0,1-1-72,1-1-1,0 1 1,0 0-1,0 0 1,-2 7-1,1-1 90,2-7-265,0 1 0,0 0 0,0 0 0,0 0 0,0 0 1,1 0-1,0 0 0,0 0 0,0 1 0,0-1 0,2 4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29.3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1 2304,'-1'17'3004,"1"0"-2002,1 0-587,-4 115 646,2-112-822,-1 0 0,-5 22 0,-1 10 122,5-32-202,-8 95 125,10-89-90,1-1-1,6 44 618,-5-69-794,-1 0 1,0 0-1,0 0 1,0 1 0,4-8 346,3-16 71,-1-17-223,2-71 1,-4 29-718,0 34-1781,-4-80 1,-4 99-1288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30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2 992,'1'0'47,"0"-1"0,0 1 0,0 0 0,0 0 0,0-1 0,1 1 0,-1 0 0,0 0 0,43 9 5460,-44-8-5405,3 16 238,0 26 1,-2-16-137,-2 169 186,-2-78-369,1-63-408,-12 66 0,5-52-2764,8-49 804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31.9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43 1984,'-1'0'60,"0"0"1,0 1-1,0-1 1,0 0-1,0 0 1,1 1 0,-1-1-1,0 0 1,0 0-1,0 0 1,0 0-1,0 0 1,0 0-1,0-1 1,1 1-1,-1 0 1,0 0-1,0-1 1,0 1-1,0 0 1,1-1-1,-1 1 1,0-1-1,0 1 1,-1-2-1,2 2-18,-1-1 0,1 0 0,-1 1 0,1-1 0,-1 1 0,0-1 0,1 1 0,-1-1 0,0 1-1,0-1 1,1 1 0,-1 0 0,0-1 0,0 1 0,1 0 0,-1 0 0,-1 0 0,-10-5 558,11 4-498,-1 0 1,1 0 0,-1 1-1,1-1 1,-1 0-1,1 1 1,-1-1 0,-2 0-1,2 1-53,1 0 0,-1-1 0,0 1 0,1-1-1,-1 1 1,1-1 0,-1 0 0,1 1 0,0-1-1,-1 0 1,-1-1 0,3 1-38,0 1 0,-1-1 0,0 1 0,1-1 1,-1 1-1,1-1 0,-1 1 0,1 0 0,-1-1 0,0 1 0,1 0 0,-1 0 0,0-1 0,1 1 0,-1 0 0,0 0 0,1 0 1,-1 0-1,0 0 0,0 0 0,1 0 0,-1 0 0,0 0 0,0 0 0,-12-3 984,13 2-990,0 1-1,0 0 1,0 0-1,0 0 1,0 0 0,0 0-1,0 0 1,0 0-1,0 0 1,0-1-1,-1 1 1,1 0 0,0 0-1,0 0 1,0 0-1,0 0 1,0 0 0,0 0-1,0 0 1,0 0-1,0 0 1,-1 0-1,1 0 1,0 0 0,0-1-1,0 1 1,0 0-1,0 0 1,0 0-1,-1 0 1,1 0 0,0 0-1,0 0 1,0 0-1,0 0 1,0 1 0,0-1-1,0 0 1,-1 0-1,1 0 1,0 0-1,0 0 1,0 0 0,0 0-1,0 0 1,0 0-1,0 0 1,0 0-1,-1 0 1,1 0 0,0 0-1,0 1 1,1-1-5,-1 1-1,1 0 1,0-1 0,-1 1-1,1 0 1,0-1 0,0 1 0,-1-1-1,1 1 1,0-1 0,0 1 0,0-1-1,0 0 1,0 1 0,0-1 0,-1 0-1,1 0 1,0 0 0,0 0 0,1 0-1,24 2 33,14-3-304,-15-3-1850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32.9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 65 3072,'-11'-1'1041,"10"1"-936,-1 0-1,1-1 0,-1 1 1,1 0-1,0 0 1,-1 0-1,1 0 1,-1 0-1,1 1 1,0-1-1,-1 0 1,1 1-1,-1-1 1,1 1-1,0-1 1,0 1-1,-1 0 1,1-1-1,-1 2 0,-6 5-20,1-1-1,0 1 0,1 0 1,0 1-1,-9 13 0,-22 46 232,13-23 81,2 1-158,15-29-77,-15 24 0,43-100 543,-19 54-713,92-234-1006,-77 208-1417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35.4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9 1312,'-2'-1'40,"1"0"1,-1 1-1,0-1 1,0 1-1,0-1 0,1 1 1,-1 0-1,0 0 0,0 0 1,0 0-1,1 0 1,-1 0-1,0 0 0,0 1 1,0-1-1,1 0 1,-1 1-1,0 0 0,1-1 1,-3 2-1,1 0 83,-1-1-1,1 0 1,0 0 0,-1-1-1,-6 2 1,-125 6 2975,129-8-2925,0 0 0,1 0 0,-1-1 0,-11-2-1,17 3-153,-1-1-1,1 1 0,-1 0 0,1 0 0,-1 0 1,1-1-1,-1 1 0,1 0 0,-1-1 0,1 1 1,-1 0-1,1-1 0,0 1 0,-1 0 0,1-1 0,-1 0 1,1 1-20,0-1 1,0 1-1,0 0 1,0-1-1,1 1 1,-1 0-1,0 0 0,0-1 1,0 1-1,1 0 1,-1 0-1,0-1 1,0 1-1,1 0 1,-1 0-1,0 0 1,0-1-1,1 1 1,-1 0-1,0 0 1,1 0-1,-1 0 0,0 0 1,1 0-1,-1-1 1,0 1-1,0 0 1,1 0-1,0 0 1,7-1-58,1-1 1,0 2-1,0-1 1,10 1-1,-10 0-166,27 0-614,10-5-2084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36.2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198 107 992,'-6'-5'113,"0"0"88,6 5-191,0 0 0,0-1-1,0 1 1,0 0 0,0-1 0,0 1 0,0 0-1,0-1 1,0 1 0,1 0 0,-1-1 0,0 1-1,0 0 1,0 0 0,1-1 0,-1 1 0,0 0-1,0 0 1,1 0 0,-1-1 0,0 1 0,0 0-1,1 0 1,16-17 396,-15 16-387,-1 0 1,1-1 0,0 1 0,-1-1 0,1 1 0,-1-1 0,0 1 0,1-1 0,-1 0-1,0 0 1,0 1 0,0-1 0,1-3 0,-1 1 413,-1-1 0,1 1 0,-1-1 0,0-8 0,0 8 148,-2 0-251,3 2-250,-1 2-68,0 1 0,0 0 0,0 0-1,0-1 1,-1 1 0,1 0 0,0-1 0,0 1 0,-1 0-1,1 0 1,0 0 0,0-1 0,-1 1 0,1 0-1,0 0 1,-1 0 0,1 0 0,0 0 0,-1-1 0,1 1-1,0 0 1,-1 0 0,1 0 0,0 0 0,-1 0 0,1 0-1,0 0 1,-1 0 0,1 0 0,0 0 0,-1 1-1,-15-1 320,-5 9-113,0-2 0,-27 6 0,27-8-545,1 1 1,-33 13 0,35-8-1727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37.5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11 194 2656,'-4'-4'324,"4"4"-278,-1 0-1,1 0 0,0-1 0,-1 1 1,1 0-1,-1-1 0,1 1 1,0 0-1,-1-1 0,1 1 0,0-1 1,-1 1-1,1-1 0,0 1 0,0-1 1,0 1-1,-1 0 0,1-1 1,0 1-1,0-1 0,0 1 0,0-1 1,0 0-1,0 1 0,0-1 1,0 1-1,0-1 0,0 1 0,0-1 1,0 1-1,0-1 0,1 1 1,-1-1-1,0 0 0,6-21 286,-5 19-249,-1 0 0,1 0-1,0 0 1,0 0 0,0 0 0,0 0 0,0 0 0,1 0 0,-1 0 0,1 1 0,0-1 0,0 1 0,3-5-1,39-39 1242,-33 33-1059,-10 12-230,1-1-1,-1 1 1,0-1-1,1 1 1,-1-1-1,1 1 0,-1 0 1,4-2-1,9-4-183,1 0-1,17-5 1,-25 10-522,0 0-1,0 0 1,1 1 0,-1 0 0,0 0-1,14 1 1,-6 3-949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39.7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0 832,'-4'1'364,"0"-1"-1,0 1 1,0-1-1,0 1 1,-4 2-1,8-3-363,0 0 1,-1 1-1,1-1 0,0 0 0,0 1 1,-1-1-1,1 0 0,0 1 0,0-1 0,0 0 1,-1 1-1,1-1 0,0 1 0,0-1 1,0 0-1,0 1 0,0-1 0,0 1 1,0-1-1,0 1 0,0-1 0,0 0 0,0 1 1,0-1-1,0 1 0,0-1 0,0 0 1,1 1-1,4 18 147,-2-10-61,0 3-4,1 0 0,7 16 0,-9-24-61,0 1 0,0-1 1,1 0-1,-1 0 0,1 0 1,0 0-1,0-1 0,1 1 1,5 4-1,57 46 390,-64-52-378,-1 0 1,0-1 0,1 1-1,-1 0 1,0 0 0,0 0-1,0 0 1,0 0 0,-1 0-1,1 0 1,0 0 0,-1 0-1,0 0 1,1 4 0,3 13 69,7 23-256,-4-15 119,6 31 199,-10-47-155,0 1 0,2 16 0,1 7 232,-2-5-295,-3-28 64,0-1 1,1 1-1,-1-1 1,0 1-1,1-1 0,-1 0 1,1 1-1,-1-1 1,1 0-1,0 0 1,-1 0-1,1-1 0,3 2 1,-2 0-387,1-1 1,-1 0-1,0 0 0,1 0 1,-1 0-1,1-1 0,5 1 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41.6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0 320,'-2'1'35,"-1"-1"0,0 1-1,0 0 1,1-1 0,-1 2 0,1-1 0,-1 0 0,1 0-1,-1 1 1,1-1 0,0 1 0,0 0 0,-1 0-1,1 0 1,-2 3 0,-4 2 5,-45 43-2,51-48-19,0 0 1,0 1 0,1-1 0,-1 0-1,0 1 1,-1 2 0,2-3 47,0 0 0,-1 0 0,1 0 0,0 0 0,-1 0 0,1 0 0,-1-1 0,-3 4 0,5-5-56,-1 0 0,1 1 0,-1-1 0,1 1-1,-1-1 1,1 1 0,-1-1 0,1 1 0,-1 0 0,1-1 0,0 1 0,-1-1 0,1 1 0,0 0 0,0-1-1,0 1 1,-1 0 0,1-1 0,0 1 0,0 0 0,0-1 0,0 1 0,0 0 0,0 0 0,0-1 0,0 1-1,1 0 1,-1-1 0,0 1 0,0 0 0,1 0 0,0 7 285,-7-3 312,3-3-570,5-3-39,-1-1 1,1 1-1,-1-1 1,1 1-1,-1-1 1,0 1-1,0-1 1,0 0 0,0 0-1,0 0 1,1-4-1,-1 4-69,0 0 0,0-1 0,1 1 0,-1 0 1,0-1-1,1 1 0,-1 0 0,3-2 0,6-4-1098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2046 21 832,'0'0'13,"0"0"0,-1 0 1,1-1-1,0 1 0,0 0 0,0 0 0,0 0 1,0 0-1,0 0 0,0 0 0,0 0 0,0 0 1,0 0-1,0 0 0,-1 0 0,1 0 0,0 0 1,0 0-1,0 0 0,0 0 0,0 0 0,0 0 1,0 0-1,0 0 0,-1 0 0,1 0 0,0 0 1,0 0-1,0 0 0,0 0 0,0 0 0,0 0 0,0 0 1,0 0-1,-1 0 0,1 0 0,0 0 0,0 0 1,0 0-1,0 0 0,0 0 0,0 0 0,0 0 1,0 1-1,0-1 0,-1 0 119,1 0-1,0 0 1,0 1 0,-1-1-1,1 0 1,0 0 0,-1 1-1,1-1 1,0 0 0,-1 0-1,1 0 1,0 0 0,-1 0-1,1 0 1,0 1 0,-1-1 0,1 0-1,0 0 1,-1 0 0,1 0-1,-1 0 1,-5-1 1944,10-2-341,-2 2-2165,-3 1 560,3 0-38,3-1-5,-3 1 4,58 3 1045,5 0-656,-58-3-489,1 1-1,0 0 1,0 1 0,7 2-1,-8-2 70,1 0 0,-1-1-1,16 2 1,-10-3 89,26-3 1,-27-2-146,-11 5-16,0-1 1,0 0 0,1 1 0,-1-1 0,0 1 0,0 0 0,0-1 0,1 1 0,1 0 0,18-7 187,-20 7-197,7-3-97,-2 2 81,5-2 32,-10 3 5,-1 0 1,0 0-1,0 0 1,0 0-1,1 0 1,-1 0-1,0 0 1,0 0-1,0 0 1,1 0 0,-1 0-1,0 0 1,0 0-1,0-1 1,1 1-1,-1 0 1,0 0-1,0 0 1,0 0-1,1 0 1,-1 0-1,0 0 1,0-1-1,0 1 1,0 0 0,0 0-1,1 0 1,-1 0-1,0-1 1,0 1-1,0 0 1,0 0-1,0 0 1,0 0-1,0-1 1,0 1-1,0 0 1,1 0-1,-1 0 1,0-1 0,0 1-1,0 0 1,0 0-1,0 0 1,0-1 0,0 1-1,0 0 1,0 0 0,0 0-1,0 0 1,0 0 0,0 0-1,0 0 1,0 0 0,0 0-1,0 0 1,0 0 0,0 0-1,0 0 1,0-1 0,0 1-1,0 0 1,0 0 0,0 0-1,0 0 1,0 0 0,0 0-1,0 0 1,0 0 0,0 0-1,0 0 1,0 0 0,0 0-1,1 0 1,-1 0-1,0 0 1,0 0 0,0 0-1,0 0 1,0 0 0,0 0-1,0 0 1,0 0 0,0 0-1,0 0 1,0 0 0,0 0-1,1 0 1,-1 0 0,0 0-1,0 0 1,0 0 0,0 0-1,0 0 1,0 0 0,0 0-1,2 0 15,10-3-200,-11 3 227,5 0-4,-5 0 10,-1 0 53,0 0-5,-2-2 331,-5 0-411,3 4 34,4-2-47,-1 0-1,1 1 1,0-1-1,-1 0 0,1 0 1,-1 1-1,1-1 0,-1 0 1,1 0-1,-1 0 1,1 0-1,-1 0 0,1 0 1,-1 1-1,1-1 1,-1 0-1,1-1 0,-2 1 1,2 24-78,-7 11-170,7-28 266,0-2 2,0-1 0,0 0-1,0 0 1,-1 1 0,1-1 0,-3 7 0,1-3-13,1 0 1,0 0-1,0 0 0,0 0 1,1 1-1,1 7 0,0 5-39,-1 295 786,4-282-725,4 63 91,-15 50-118,4-113 206,4 45 1,0-26-251,-1 6-30,1-49 123,-1 1 78,-4 44-52,2-40 75,1 1-59,-1-10 87,2-6-175,1 0 0,-1 1 0,0-1 0,0 0 0,-1 0 0,1 1 0,0-1 0,0 0 0,0 0 0,0 1 0,0-1 0,0 0 0,0 0 0,0 1 0,0-1 1,-1 0-1,1 0 0,0 0 0,0 1 0,0-1 0,0 0 0,-1 0 0,1 0 0,0 1 0,-1-1 72,1 0-53,0 0-70,0 0 22,0 0 63,0 0 6,0 0 27,0 0-32,0 0-33,0 0-74,0 0 38,0 0 68,0 0-31,0 0-102,3 7-10,-2 5 360,-1 2-139,0-13-122,0 0 1,0-1-1,0 1 1,0 0-1,0 0 1,0-1-1,-1 1 1,1 0-1,0 0 1,0-1-1,-1 1 1,1 0-1,0-1 1,-1 1-1,1 0 1,-1-1-1,1 1 1,-1-1-1,1 1 1,-1 0-1,-1 1 60,2-1-15,-10 7-75,9-8 171,-2 15-305,3-10 129,0-4-80,0-1 63,0 0 118,0 0-21,0 0-107,0 0 21,0 0 107,0 0 0,0 0-26,0 0 10,0 0 53,0 0-32,-12-7 11,10 6-67,1 1 0,0-1 0,-1 0-1,1 1 1,0-1 0,0 0-1,0 0 1,-2-1 0,2 1-2,0 0 1,0 1-1,0-1 1,0 0-1,0 0 1,0 1-1,0-1 1,0 1-1,-1-1 1,1 1-1,0-1 1,0 1-1,-1 0 1,1 0-1,-2-1 1,-4 1-14,0-1 1,0 0-1,-11-3 1,11 2-11,1 0 0,-2 1 0,-11-1 1,12 1-11,0 1 0,0 0 0,0 1 0,0 0 0,0 0 0,0 0 0,1 1 0,-10 3 0,14-4-16,0 0 0,0 0 0,0 0 0,0 0 0,0 1 0,0-1 0,-2 3 0,-8 7 705,8-8-693,0 0 1,1 1-1,0-1 0,-5 8 1,5-7-13,-4 4-63,6-7 192,1-1-22,0 0-31,0 0-1,0 0 16,0 0-5,0 0 27,0-17 53,0 6-53,0 3 2,0-1-1,0 1 1,1 0 0,2-8 0,-3 12-77,1 0 0,-1 0 0,0 0 0,0 0 0,-1 0 0,0-8 0,-2-11 0,3 17 0,-1 0 0,0 1 0,-2-11 0,1 11 0,1-1 0,0 0 0,-1-10 0,-4-48-251,8-86-256,-2 56 65,-22 81 618,20 12-168,-1-1 1,0 1 0,0 0-1,0 0 1,-1 0 0,1 0-1,0 1 1,0-1 0,0 1 0,-1 0-1,1 0 1,-5 0 0,6 0-21,0 0 1,-1-1 0,1 1 1,-1-1-1,1 0 0,-1 0 1,1 0-1,-1 0 0,1 0 0,0 0 1,-4-3-1,3 2 38,0 0 0,0 0-1,-1 1 1,-5-3 0,-6 0-42,1 1 1,-1 0-1,0 1 0,0 1 1,0 0-1,0 1 0,-21 3 1,7 2-17,-2-1-114,-56 16 1,67-13 146,11-3-3,0-1 0,0 0-1,0-1 1,-1 0 0,-16 1-1,14-2 11,-1 0-1,1 0 1,0 1-1,-23 7 1,23-6-4,1-1-1,-1 0 1,1-1-1,-18 0 1,-20 2 47,14 1-18,1-2 1,-1-1 0,-60-7-1,-6-6 25,-23-2-118,33 13 6,49 1 149,-16 7-315,0-8 201,-61-8-1,94 5-69,11 1 196,-27 0 0,-52-4-252,1 1 395,-73 2-374,130 2 81,23 1 54,0 0 0,1 1 0,-14 2-1,-5 6-533,29-7 520,0 0 0,-1-1 0,1 1 0,0 0 0,0-1 0,-1 1 0,1 0 0,0 0 0,0 0 0,0 0 0,0 0 0,0 0 0,-1 2 0,1-1 1,0 0 1,1 0 0,-1 0-1,0 0 1,1 0-1,-1 0 1,1 0 0,0 0-1,-1 1 1,2 2 0,-1-4-16,0-5 160,0 0-82,0 1 1,1-1 0,0 1-1,1-6 1,4-14 114,-4 9-164,0 1 0,1-1 0,1 1-1,8-22 1,-11 34-107,0 0 0,-1 0 0,1 0 0,0 0 0,0 0 0,-1 0 0,1 0 0,0 0 0,0 0 0,0 0 0,1 0 0,-1 0 0,0 1 0,0-1 0,2 0 0,22-7-1856,-12 5 1154,12-5-1791,-13-1-938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42.4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5 1824,'0'0'23,"0"0"1,0-1-1,0 1 0,0 0 0,-2-2 257,2 1-257,0 1 1,-1 0-1,1 0 0,0 0 1,0 0-1,0 0 0,-1 0 1,1 0-1,0 0 0,0-1 1,-1 1-1,1 0 0,0 0 0,0 0 1,-1 0-1,1 0 0,0 0 1,0 0-1,-1 1 0,1-1 1,0 0-1,0 0 0,0 0 0,-1 0 1,1 0-1,0 0 0,0 0 1,0 0-1,-1 1 24,1-1-24,-12 8 184,9-4-125,1-1-76,0 1 1,-1-1-1,1 0 1,-1 0-1,1 0 0,-1 0 1,0-1-1,0 1 1,0-1-1,0 0 1,-1 1-1,-4 1 1,-3 5 385,-5 1-2262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13.9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75 832,'8'-55'2091,"-13"35"-394,-2 24-1554,5 6 112,2-4-254,-1-1 3,0 1 0,0-1 1,0 1-1,1-1 0,0 1 1,0-1-1,1 1 1,0-1-1,-1 1 0,2-1 1,2 8-1,-3-8 24,4 46 190,-2-39-362,-3-10 159,0 0 1,0 0-1,1-1 0,-1 1 1,1 0-1,-1 0 0,1-1 0,0 1 1,0 0-1,0-1 0,0 1 0,0-1 1,0 1-1,0-1 0,0 1 1,1-1-1,-1 0 0,0 0 0,1 0 1,-1 0-1,4 2 0,-1-1-22,1-1 0,-1 0 0,1-1 0,-1 1 0,1-1 0,-1 1-1,1-1 1,0-1 0,-1 1 0,1-1 0,-1 1 0,8-3 0,23-2-34,-8 5 174,-26 0-137,-1 0-1,1 0 1,-1 0 0,1 0-1,-1 0 1,1 0 0,-1 0-1,1 0 1,-1 0 0,1 0-1,-1 0 1,1 1 0,-1-1-1,0 0 1,1 0 0,-1 1-1,1-1 1,-1 0-1,0 0 1,1 1 0,-1-1-1,0 0 1,1 1 0,-1-1-1,0 1 1,0-1 0,1 0-1,-1 1 1,0-1 0,0 1-1,0-1 1,0 1 0,1-1-1,-1 1 1,0-1 0,0 1-1,0-1 1,0 1-1,0-1 1,0 0 0,0 1-1,0-1 1,0 1 0,-1-1-1,1 2 1,0-1 2,0 2 17,0 0 1,-1 0 0,1 1 0,-1-1 0,1 0 0,-1 0 0,0 0 0,0 0 0,0 0 0,-1 0-1,1 0 1,-1-1 0,0 1 0,1 0 0,-1-1 0,-4 4 0,-1 1-39,-1-1 0,0 0 0,0-1 1,-9 5-1,-22 16-1744,22-11 986,12-10 728,0 0 1,0 0-1,-7 3 0,6-6 158,-4 11-1779,9-13 1703,0 0-1,0 0 1,0-1 0,-1 1-1,1 0 1,0-1 0,-2 0-1,3 1-32,-1-1-7,-6-5-53,-1 5 84,7 1-4,1 0 0,-1 0 0,1 0-1,-1 0 1,0 0 0,1 0 0,-1 0-1,1-1 1,-1 1 0,1 0 0,-1 0 0,1 0-1,-1-1 1,1 1 0,-1 0 0,0-1-1,0 0 36,0 0 0,0 0-1,0 0 1,-1 1 0,1-1-1,0 0 1,0 1 0,-1-1-1,1 1 1,0-1 0,-1 1-1,1 0 1,-1 0 0,1 0-1,-1-1 1,1 1 0,0 0-1,-1 1 1,1-1 0,-1 0-1,-1 1 1,2-1-53,-1 1 0,1 0 1,0-1-1,-1 1 0,1 0 0,0 0 1,-1 0-1,1 0 0,0 0 0,-2 2 1,-7 5-7,8-7-1,1 0-1,-1 0 1,1 0 0,-1 0-1,0 0 1,1 1 0,0-1-1,-1 0 1,0 3-1,-13 8 62,6-6-78,9-5 24,-1-1-1,1 0 0,0 0 0,0 0 0,0 0 0,0 0 0,0 1 0,0-1 0,0 0 0,0 0 1,0 0-1,0 0 0,0 0 0,0 1 0,0-1 0,0 0 0,0 0 0,0 0 0,0 0 0,0 1 1,0-1-1,0 0 0,0 0 0,0 0 0,1 0 0,-1 0 0,0 0 0,0 1 0,0-1 0,0 0 0,0 0 1,0 0-1,0 0 0,0 0 0,1 0 0,-1 0 0,0 1 0,0-1 0,0 0 0,0 0 0,0 0 1,1 0-1,-1 0 0,0 0 0,0 0 0,0 0 0,0 0 0,0 0 0,1 0 0,-1 0 0,0 0 1,2 0 71,13-3-149,7-15 62,-19 14 9,0 1 1,1 0 0,-1 0-1,1 0 1,0 1-1,0-1 1,5-1 0,-4 2 5,0-1 1,-1 1 0,1-1 0,5-5 0,12-6 146,-12 9-159,0 0 1,-1-1-1,11-8 0,-12 6 227,-7 6-164,-6 4 71,3 0-90,-1 1 1,0-1-1,0-1 1,0 1-1,-1 0 1,1-1-1,0 0 1,-1 0 0,1 0-1,0 0 1,-1 0-1,1 0 1,-1-1-1,-3 0 1,5 0-25,0 1 1,0-1-1,1 1 1,-1-1-1,0 1 1,1 0-1,-1-1 1,1 1-1,-1 0 1,0 0 0,1 0-1,-3 2 1,3-1 5,-1-1 1,0 0-1,0 1 1,0-1-1,0 0 1,0 0-1,0 0 1,-3 0 0,-6 3-43,0-1 1,1 1 0,-1 1 0,-16 10 0,23-13 63,-9 7-3,12-8-26,0 0-1,0 0 1,0 0-1,-1 0 1,1 0-1,0 0 0,-1-1 1,1 1-1,-1 0 1,1-1-1,0 0 1,-1 1-1,1-1 1,-1 0-1,-1 1 1,-36 2 689,30-3-543,11 2-197,18-1 141,46-4-174,-28-2-766,-15 1-457,-8 1 546,5-4 42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14.7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0 416,'-36'53'2043,"31"-47"-1855,0 0 0,0 0 0,-1 0 1,0-1-1,0 0 0,0 0 0,0-1 1,-1 1-1,-7 2 0,3-5-167,11-2-30,0 0 1,0 0 0,0-1-1,0 1 1,0 0-1,0 0 1,0 0-1,0 0 1,0 0-1,0 0 1,0 0-1,0 0 1,0 0 0,0-1-1,0 1 1,1 0-1,-1 0 1,0 0-1,0 0 1,0 0-1,0 0 1,0 0-1,0-1 1,0 1-1,-1 0 1,1 0 0,0 0-1,0 0 1,0 0-1,0 0 1,0 0-1,0 0 1,0-1-1,0 1 1,0 0-1,0 0 1,0 0 0,0 0-1,0 0 1,0 0-1,0 0 1,-1 0-1,1 0 1,0 0-1,0 0 1,0 0-1,0 0 1,0-1-1,0 1 1,0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15.3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179 22 992,'-8'-19'976,"-1"16"27,5 6-1027,0 0 0,0 0 1,0 0-1,0 0 0,0 1 1,-4 5-1,-3 2 88,-50 54 462,33-34-220,-1-1-290,33-32-414,0-1 1,1 0-1,-1 1 0,7-2 0,6-4-162,15-7-160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16.0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252 0 896,'-52'55'1688,"-54"76"0,75-94-1477,24-30-241,0 0 0,1 0 1,-1 1-1,2 0 1,-1 0-1,1 0 0,1 1 1,-1 0-1,-3 12 1,7-20-28,1 0 0,0-1 1,0 1-1,-1 0 1,1 0-1,0-1 0,0 1 1,0 0-1,0-1 1,0 1-1,0 0 1,0 0-1,0-1 0,0 1 1,0 0-1,0-1 1,0 1-1,0 0 0,1 0 1,-1-1-1,0 1 1,1 0-1,-1-1 1,0 1-1,1-1 0,-1 1 1,1-1-1,-1 1 1,1 0-1,-1-1 0,1 1 1,-1-1-1,1 0 1,0 1-1,-1-1 1,1 0-1,-1 1 0,1-1 1,0 0-1,0 1 1,19-2-1011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17.9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0 320,'3'7'51,"1"0"1,0-1-1,8 12 1,5 7 14,1 6 594,-2 0 0,-1 1 0,19 66 0,-21-52-494,-8-31-166,0 0 1,-1 1 0,-1 0-1,-1 0 1,0 0 0,-1 30 0,-10 32 271,-16 85 165,4-38-277,11-84-129,2-8 13,7-16-284,1-9-411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6:18.9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 1 992,'-1'0'30,"0"1"0,0-1 1,0 1-1,0 0 0,0-1 0,1 1 0,-1 0 1,0 0-1,0-1 0,1 1 0,-1 0 1,0 0-1,1 0 0,-1 0 0,1 0 0,-1 0 1,1 0-1,0 0 0,-1 0 0,1 0 1,0 0-1,0 0 0,-1 2 0,1 32 803,0-22-359,1-1-411,0-1 0,5 18 0,-4-18-37,0 1 0,1 18 0,-4 39 288,6 138 268,-4-196-646,0 0 0,1 0 0,0 0 0,1 0 0,0 0 0,7 13 0,-2-8-1755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06.6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254 0 1312,'-1'6'522,"-1"0"0,0-1 0,0 1 0,-4 5 0,-4 11 441,-86 198-541,73-175 68,-32 44 1,40-69-240,10-14-178,1-1 0,0 1 1,-4 7-1,8-12-49,-1 0-1,0 0 1,1 0 0,-1-1-1,0 1 1,1 0 0,-1 0 0,0-1-1,0 1 1,1-1 0,-1 1 0,0 0-1,0-1 1,0 1 0,-1-1-1,-4-1 665,4-10-209,6-8-27,7-23 0,0-1-278,-3 11-45,-3 13-4,3-29-1,7-40 43,0-13-190,-15 91-37,0-11-1038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06.9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219 0 2720,'-2'1'83,"0"0"0,0 0 0,0 1 0,0-1 0,1 0 0,-1 1 0,1-1 0,-1 1 0,1-1 0,-1 1 1,1 0-1,0-1 0,0 1 0,0 0 0,0 0 0,0 0 0,0 0 0,0 0 0,0 3 0,-3 5 240,-5 10 198,0 0 1,-24 35-1,-32 31 690,34-47-632,17-18-161,12-17-467,0 0 0,-1 0 0,1 0 0,-1 0 0,0-1 0,-7 7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48.7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53 640,'0'-1'14,"0"1"0,0 0 0,-1 0 0,1 0 0,0 0 0,0-1 0,0 1 0,0 0 0,0 0 0,-1 0 0,1 0 0,0 0 0,0-1 0,0 1 0,-1 0 0,1 0 0,0 0 0,0 0 0,0 0 0,-1 0 0,1 0-1,0 0 1,0 0 0,-1 0 0,1 0 0,0 0 0,0 0 0,0 0 0,-1 0 0,1 0 0,0 0 0,0 0 0,-1 0 0,1 0 0,0 0 0,0 0 0,0 1 0,-1-1 0,1 0 0,-5 2 350,3 12-236,4-13-120,1 0 0,-1 0 0,0 0 0,1 0 0,-1-1 0,1 1 0,-1-1 0,1 1 0,-1-1 1,1 0-1,-1 0 0,5 0 0,34-5-123,-37 4 103,-2 1 12,0-1-1,1 1 0,-1-1 0,1 0 1,-1 0-1,0 0 0,3-3 0,-3 3 1,1 0 1,-1 0-1,0 0 0,0 0 0,0 0 0,1 0 0,-1 0 0,0 1 0,1-1 0,-1 1 0,5-1 0,2 0-63,-5 0 72,-7 0 312,2 1-273,-13-5-102,8 5 105,4 1-36,0-1-1,0 0 0,-1 0 0,1 0 0,0-1 0,-1 1 0,1 0 0,0-1 0,-3 0 0,2 0 15,0 0 0,0 1 0,-1 0 0,1-1 0,0 1-1,0 0 1,-6 1 0,-3 0 476,-48-1 1133,59 0-1590,-22 0 693,22 0-751,0 0 1,-1 1-1,1-1 1,0 0-1,-1 1 1,1-1-1,0 0 1,-1 1-1,1 0 1,-3 1-1,3-1 3,0-1 0,0 1 0,0 0 0,-1-1 0,1 1 0,0-1 0,-1 0 0,1 1 0,0-1 0,-4 0 75,5 0-88,-1 0 0,1 0-1,-1 1 1,1-1 0,0 0-1,-1 0 1,1 0 0,-1 0-1,1 0 1,0 0 0,-1 1-1,1-1 1,0 0 0,-1 0-1,1 1 1,0-1 0,-1 0-1,1 0 1,0 1 0,-1-1 0,4 2 14,0-1 0,0 0 0,0-1 0,0 1 0,0 0 0,0-1 0,0 0 0,0 0 0,0 0 0,0 0 0,1 0 0,4-2 0,1 0-9,0 0 0,0-1-1,10-5 1,-5 4 87,-12 4-61,0 0 1,-1 0-1,1-1 1,0 1 0,-1-1-1,1 1 1,-1-1-1,3 0 1,7-4-33,-10 5 33,1 0 0,-1 0 1,0-1-1,0 1 0,0-1 1,0 1-1,0-1 0,0 1 0,0-1 1,0 1-1,0-1 0,1-1 1,7-1 33,-8 3-56,0 0 1,-1-1-1,1 1 1,0 0-1,0 0 1,0 0-1,0-1 1,-1 1-1,1 0 1,0-1-1,0 1 1,-1-1-1,1 1 1,0-1-1,-1 1 1,1-1 0,0 0-1,-1 1 1,1-1-1,-1 0 1,1 1-1,-1-1 1,1-1-1,0-3 202,-3 5-226,-1-1 0,0 1 0,1 0 0,-1 0 0,0 0 0,1 0 1,-1 0-1,0 1 0,1-1 0,-1 1 0,-3 1 0,-9 0 105,7 0-79,-1 0 1,1 0-1,0 1 0,0 0 0,-16 8 0,16-7-57,0-1 81,-1 0-1,1-1 0,0 0 1,-1 0-1,1 0 1,-1-1-1,0-1 0,-15 0 140,6 3 426,14-2-494,1-1 1,-1 1-1,1-1 1,-1 0-1,1 0 1,-4-1-1,-4 1 239,20 0-400,17-2-248,0 0 0,40-9 1,-44 6-506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4 275 2144,'-3'-33'853,"3"31"-573,0 2-119,0 0 1,0 0-1,0-1 1,0 1-1,0 0 1,0 0-1,0 0 1,0 0-1,0 0 1,0-1-1,0 1 1,-1 0-1,1 0 1,1 0-1,-1 0 1,0-1-1,0 1 1,0 0-1,0 0 1,0 0-1,0 0 1,0 0-1,0-1 1,0 1-1,0 0 1,0 0-1,0 0 1,0 0-1,0 0 1,0 0-1,1-1 1,-1 1-1,0 0 1,0 0-1,0 0 1,0 0-1,0 0 1,0 0-1,1 0 1,-1 0-1,0 0 1,0 0-1,0 0 1,1 0-1,6-3-540,-5 2 453,0 1 0,0-1-1,0 1 1,1 0 0,-1 0 0,0-1 0,1 2 0,-1-1-1,3 1 1,4-1 132,149-5 808,-155 5-993,200-17 405,-175 13-293,14-2-71,49 0-1,164-10-70,-205 11 50,-5 1-57,-1 2 0,1 2 0,57 6 0,-37 1 166,95-4-1,-109-3-336,-17-1 259,0-2 0,0-1 0,45-11 0,-17 2-24,-49 12 18,4-1 199,-12 0-436,8-3 407,-13 5-226,1-1 1,-1 1 0,0 0-1,1-1 1,-1 1 0,0 0-1,0 0 1,1-1 0,-1 1-1,0-1 1,0 1-1,0 0 1,0-1 0,1 1-1,-1 0 1,0-1 0,0 1-1,0-1 1,0 1 0,0-1-1,0 1 1,0 0 0,0-1-1,0 1 1,0-1-1,0 1 1,0 0 0,0-1-1,-1 1 1,1-1 0,0 1-1,0 0 1,0-1 0,-1 1-1,0-2 16,-1 0-1,0 0 1,0 0-1,0 0 1,0 1-1,0-1 1,-3-1-1,-5-5 123,4 4-158,0-1 0,-1 1-1,-9-5 1,10 6 35,-1 0 25,0 0 1,-11-3-1,12 4-67,-1 0-1,1 0 1,0-1 0,-6-3-1,1 0 90,0 1 0,0 1 0,0-1 0,0 2 0,-19-4 0,9 4-66,-13-4-6,25 5-7,-1 0 0,0 1 0,1 0 0,-1 0 0,-10 1 1,11 0-49,9 0-89,0 0 58,0 0-111,30 3-176,-9 2 290,34 3 0,-4-1-7,-31-4 89,20 0 0,-11-1 61,-8-1-3,-12-1-29,0 1 0,0 0 0,0 0-1,0 1 1,12 3 0,-20-4 68,-1-1 80,0 0-64,0 0-48,0 0 0,-3 11 256,0-8-274,-1-1-1,1 1 1,-1-1 0,-6 4-1,6-4-17,0 0 0,1 1 0,-1-1-1,0 1 1,-5 5 0,-75 100 131,81-104-115,-7 9-103,2-2 21,0 0 0,0 0-1,1 0 1,0 1 0,-9 24 0,13-26-47,3-9-23,-1 1 0,0 0 0,1-1 0,-1 1 0,1 0 0,0-1 0,-1 1 0,1 0 0,0 0 0,0-1 0,0 1 0,0 0 0,0 0 0,1-1 0,-1 1 0,0 0 0,1 0 1,0-1-1,-1 1 0,2 1 0,8 13-2746,4 0 844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50.6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345 33 576,'-5'0'214,"4"0"-170,0 0 0,0 0 0,0 0-1,0 0 1,0 0 0,0 0 0,0 0 0,0 0 0,0 1 0,0-1 0,0 0 0,0 1 0,1-1 0,-1 1 0,-1 0 0,1-1-22,0 0 0,0 0 0,1 0-1,-1 0 1,0 0 0,0 0 0,0-1-1,0 1 1,1 0 0,-1 0 0,0-1-1,0 1 1,1 0 0,-2-1 0,-12-3 398,7 3-242,1 1-1,-1-1 1,0 0 0,1-1 0,-1 1 0,1-1-1,0-1 1,-7-2 0,9 3-55,0 1-1,1 0 1,-1 0 0,0 0 0,0 1 0,-4-1-1,-15-3 539,18 3-643,0 0 0,0 1 0,0-1 0,0 1 0,0 0 1,-6 1-1,-4 0-326,11-1 312,1 1 0,0-1 1,0 1-1,0 0 0,0 0 1,0 0-1,0 0 1,0 1-1,0-1 0,0 1 1,0-1-1,1 1 1,-1 0-1,1 0 0,-1 1 1,-2 3-1,-12 5-340,17-9 102,1 0 168,0 1 1,1-1 0,0 0 0,-1 0 0,1 0 0,0-1-1,0 1 1,0 0 0,0-1 0,0 1 0,1-1 0,-1 0-1,0 0 1,1 0 0,-1 0 0,0 0 0,1 0 0,0-1 0,-1 1-1,1-1 1,-1 1 0,4-1 0,46 5-895,-26-2 1355,-39-15 31,13 12-434,-1 0 1,1-1-1,0 1 0,-1 0 0,1-1 1,0 1-1,-1 0 0,1 0 0,-1-1 1,1 1-1,0 0 0,-1 0 0,1 0 0,-1-1 1,1 1-1,-1 0 0,1 0 0,-1 0 1,1 0-1,-1 0 0,1 0 0,-1 0 1,1 0-1,-1 0 0,1 0 0,0 0 1,-2 1-1,-18 1-195,17-1 287,-61 8 834,43-6-468,-20 2 220,33-5-932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47:58.0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24 1312,'2'-2'1059,"-1"1"-1005,-1 1 0,0-1 0,0 1 0,0 0 0,-5-14 1621,5 14-1621,0 0 0,-1-1 0,1 1 0,-1 0 0,1 0 0,-1 0 0,1 0 0,-1 0 0,1 0 0,-1-1 0,1 1 0,-2 1 1,1-5-291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47 1408,'-3'-4'221,"3"4"-211,0 0 1,0 0 0,0 0-1,0 0 1,0 0-1,1 0 1,-1 0-1,0 0 1,0 0 0,0 0-1,0 0 1,0 0-1,0 0 1,0 0-1,0 0 1,0 0-1,0 0 1,0 0 0,0 0-1,0 0 1,0-1-1,0 1 1,1 0-1,-1 0 1,0 0-1,0 0 1,0 0 0,0 0-1,0 0 1,0 0-1,0 0 1,0 0-1,0 0 1,0 0-1,0 0 1,0 0 0,0-1-1,0 1 1,0 0-1,0 0 1,0 0-1,0 0 1,0 0-1,0 0 1,0 0 0,0 0-1,0 0 1,0 0-1,1 0 73,-1 0 493,0-2-378,0 1 0,0 0 0,0 0 0,0 0-1,-1-1 1,1 1 0,0 0 0,-1 0 0,1 0-1,-1 0 1,1 0 0,-1 0 0,0 0 0,1 0 0,-1 0-1,0 0 1,0 0 0,-1-1 0,0 0-1,-1 1 0,1-1 0,-1 1 0,1-1-1,-1 1 1,1 0 0,-5-1 0,0 0-73,1 1-1,0-1 0,-1 2 0,1-1 1,0 1-1,-10 0 0,-7 3 31,-28 8 0,41-8-161,-1 0 0,1 1 0,0 1 0,-18 10-1,18-8 29,-1 1-1,-14 13 0,22-18-11,0 0 0,0 0 0,0 0 1,1 1-1,-1-1 0,1 1 0,0 0 0,0-1 1,0 1-1,0 0 0,-1 7 0,3-9-14,-1 0 0,1-1 1,0 1-1,1 0 0,-1-1 0,0 1 0,0 0 1,1-1-1,-1 1 0,1-1 0,-1 1 0,1-1 0,1 3 1,15 21-40,-7-11 38,6 11 34,-1 1 1,-2 1 0,0 0-1,-2 0 1,-1 1 0,-1 1-1,6 39 1,-12-52 80,-2 0 1,0 0-1,0 0 1,-4 24-1,2-30-26,-1 0-1,0-1 1,-1 1-1,0-1 1,0 0 0,-1 1-1,0-2 1,-9 14 0,-4 1 251,-36 38 0,24-29-229,-1 0-37,20-24-211,1 1 0,1 1 0,0-1 0,0 1 0,1 1 0,-11 19 0,17-25-238,2-4-3233,5-7 1049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2 100 2912,'-1'-1'147,"1"-1"0,0 1 0,0 0 0,-1 0 1,1 0-1,0 0 0,0-1 0,0 1 0,1 0 0,-1 0 0,0 0 1,0-1-1,1 1 0,-1 0 0,0 0 0,1 0 0,-1 0 0,1 0 1,1-2-1,12-23 1107,-11 22-1183,0 0 0,0 1 0,0-1 0,0 1-1,1 0 1,-1 0 0,1 0 0,0 0 0,0 0 0,0 1 0,0 0-1,0 0 1,1 0 0,-1 0 0,0 1 0,1 0 0,-1 0 0,1 0 0,7 0-1,6 0 103,1 2-1,0 0 1,29 5-1,-13-1 644,53 9 389,-81-12-1546,0-1-1,-1 1 1,13 4-1,5 2-4084,-12-5 1509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23 4064,'-1'0'99,"-11"1"764,0 1-1,0 0 1,-20 6 0,29-7-781,0 0 0,0 1 0,0-1 0,1 1 0,-1 0 0,0-1 0,0 1 1,1 0-1,-1 1 0,1-1 0,0 0 0,0 1 0,0-1 0,0 1 0,0 0 0,0 0 0,1-1 0,-3 7 0,2-5-89,1 0 0,0 1-1,0-1 1,0 1 0,1 0 0,-1-1-1,1 1 1,0-1 0,0 1 0,1 0-1,0 5 1,0-8 12,-1 0-1,1 0 0,0 0 1,0 0-1,0 0 1,0 0-1,0 0 0,0-1 1,0 1-1,0 0 1,1-1-1,-1 1 0,1 0 1,-1-1-1,1 0 1,0 1-1,0-1 0,-1 0 1,1 0-1,0 0 1,0 0-1,0 0 0,0-1 1,0 1-1,0-1 1,3 1-1,1 0 89,1-1 0,0 0 0,0 0 0,-1-1 0,1 0 0,0 0 0,-1 0 0,1-1 0,-1 0 0,1 0 0,-1-1 0,0 0 0,0 0 0,0 0 0,0-1 0,-1 0 0,0 0 0,1 0 0,-1-1 0,-1 0 0,1 0 0,7-11 0,-10 14-50,-1-1 1,0 1-1,0-1 1,0 0-1,0 1 1,-1-1-1,1 0 1,-1 0-1,0 1 1,0-1-1,0 0 1,0 0-1,0 0 1,0 1-1,-1-1 1,1 0-1,-1 0 1,0 1 0,0-1-1,0 0 1,0 1-1,0-1 1,-1 1-1,1 0 1,-1-1-1,1 1 1,-1 0-1,-3-3 1,2 2-47,0 0 1,0 0-1,0 0 0,-1 0 1,1 1-1,-1 0 1,0-1-1,0 1 1,0 0-1,0 1 1,0-1-1,0 1 0,0 0 1,0 0-1,0 0 1,-1 1-1,-6-1 1,6 2-65,-1-1 0,1 1 0,-1 0 1,1 1-1,-1-1 0,-8 5 1,11-5-92,1 1 0,0-1 0,-1 0 0,1 1 1,0 0-1,0-1 0,0 1 0,0 0 0,0 0 1,1 0-1,-1 0 0,1 1 0,-1-1 0,1 0 1,-2 5-1,2 3-1389,3 0 502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1:45.5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435 1398 832,'-4'-12'180,"0"0"0,-3-19 0,6 23-6,0 0-1,-1 0 1,-1 0-1,1 0 1,-1 0-1,-1 0 0,1 1 1,-6-9-1,5 12 55,0-2 11,0 0 0,-1 1 0,1-1 0,-8-5 0,11 10-219,-1 0 0,1 0 0,-1 0 1,1 0-1,-1 0 0,1 1 0,-1-1 1,0 0-1,1 1 0,-1-1 0,0 1 1,0 0-1,1-1 0,-1 1 0,0 0 1,0 0-1,1 0 0,-1 0 0,0 0 0,0 1 1,1-1-1,-4 1 0,-2 3 13,0-1 0,0 1-1,1 0 1,0 0 0,-1 1 0,1 0 0,1 0-1,-1 0 1,1 1 0,-5 6 0,-7 12 292,-19 31 1,33-49-287,-163 303 574,164-306-586,-1 4 35,-1-1 0,1 1 0,1-1 0,-1 1 0,1 0 0,0 0 0,-1 8 0,5-17 23,0 0 0,0 1 0,0-1 1,0 1-1,0 0 0,5-3 0,-3 2 76,25-18 376,20-12-178,-43 28-333,-1 2 0,1-1 0,0 1 0,0 0 0,0 0 0,0 0 0,7 0 0,-12 2-33,0 0 0,0 0 0,0 0-1,0 0 1,0 0 0,0 0 0,0 0 0,0 0-1,0 0 1,0 0 0,-1 1 0,1-1 0,0 0 0,0 1-1,2 0 1,-3 0 0,1-1 0,-1 1 0,1-1-1,-1 1 1,0-1 0,1 1 0,-1-1 0,0 1-1,1 0 1,-1-1 0,0 1 0,0-1 0,0 1-1,0 0 1,1-1 0,-1 1 0,0 0 0,0-1-1,0 1 1,-1 4-21,0 0-1,0 0 0,0 0 1,-1-1-1,-3 8 0,3-5 44,-21 50-24,-14 37 226,37-93-207,0-1 0,-1 1 0,1 0 0,0 0 0,-1 0 0,1 0 0,0 0 0,0 0 0,0 0 0,0 0 0,0 0 0,0 0 0,0 0 0,0 0 0,0 0 0,1 1 0,-1-2-7,0 0-1,1 0 1,-1 0 0,0 1 0,1-1 0,-1 0-1,0 0 1,1 0 0,-1 0 0,0 0 0,0 1 0,1-1-1,-1 0 1,1 0 0,-1 0 0,0 0 0,1 0-1,-1 0 1,0 0 0,1 0 0,-1 0 0,0 0-1,1 0 1,-1 0 0,0-1 0,1 1 0,-1 0 0,1 0-1,5-3 9,0 0 0,-1-1 0,9-5 0,-9 5-2,48-32 68,1 3-1,70-33 0,159-68 287,-265 126-551,-16 8 85,-5 3 6,-28 16-48,-133 53 402,110-51-55,0 3 0,-53 31 1,66-29-62,-61 51 0,88-66-104,25-23-10,13-6-46,1 1-1,1 1 1,29-13-1,88-34-317,-108 48 187,-9 5 59,12-7-117,0 2 0,1 2 0,41-9 0,-79 22 208,0 0-1,-1-1 0,1 1 0,0 0 0,-1 0 1,1 0-1,0 0 0,-1 0 0,1 0 1,0 0-1,-1 0 0,1 0 0,0 0 0,-1 0 1,1 0-1,0 0 0,-1 0 0,1 1 1,-1-1-1,1 0 0,0 1 0,-1-1 0,1 0 1,-1 1-1,1-1 0,-1 0 0,1 1 0,-1-1 1,1 1-1,-1-1 0,1 1 0,-1-1 1,1 2-1,-1 0 10,0-1 1,0 1-1,0-1 0,0 0 1,0 1-1,0-1 1,-1 1-1,1-1 0,-1 0 1,1 1-1,-1-1 1,1 1-1,-1-1 1,0 0-1,1 0 0,-2 2 1,-22 29 387,-42 46 0,53-64-338,-108 111 574,8-9-445,108-111-179,3-3-12,-1 1 1,1-1-1,0 1 1,-1 0-1,1 0 1,0 0-1,1 0 1,-1 0-1,0 0 1,1 0-1,-2 6 1,3-8 0,0 0 0,0-1 0,0 1 0,0 0 0,0-1 0,0 1 0,0-1 0,0 1 0,0 0 0,0-1 0,0 1 0,0-1 0,1 1 0,-1 0 0,0-1 0,0 1 0,1-1 0,-1 1 0,0-1 0,1 1 0,-1-1 0,1 1 0,-1-1 0,1 1 0,0 0-2,0-1 0,1 1 1,-1-1-1,0 1 0,0-1 0,1 1 0,-1-1 0,0 0 0,1 0 0,2 1 0,3-2-18,0 1 0,0-1 0,11-2 0,2-3-29,0 0 1,-1-1 0,0-1 0,0 0 0,-1-2-1,25-17 1,99-83-197,-41 28 206,-88 72 23,3-1 11,23-22 0,-155 157 161,96-103-116,0-2 0,-2 0 0,0-2 0,-28 17 0,-101 51 236,143-81-304,-1 0-1,1 0 0,0-1 1,-1 0-1,0 0 0,0-1 1,-14 2-1,19-5 24,0 0 0,-1 0-1,1 0 1,0-1 0,-1 0 0,1 0-1,0 0 1,-4-3 0,-3-1 3,-5 1-44,14 5 58,0-1 0,0 1 0,0-1 0,0 1 0,0-1 0,0 0 1,1 0-1,-1 0 0,-2-2 0,13-2 118,161-87-299,-58 17 158,-62 40 44,56-30-1,-57 41-60,0 1-1,1 2 0,88-22 1,165-14 24,-298 56 13,1 0 0,0 1 0,-1-1 0,1 2 0,-1-1 0,1 0 0,0 1 0,-1 0 0,6 2 0,-3-1 19,-1 0 0,1-1 0,-1 0 0,1 0 0,13-1 0,-19 0-22,3-1 8,0 1 0,0-1 1,0 0-1,0 0 0,0-1 1,7-2-1,14-5 19,82-17 166,-81 19-271,37-13-1,-45 15 127,-1 0-1,33-2 0,-32 4-221,-10 2 100,-7 0 78,0 1 0,0-1 0,0 1 0,0 0 0,0 0 0,1 0 0,-1 0 0,0 0 1,0 0-1,0 0 0,0 1 0,0-1 0,4 2 0,-5-1 2,-1-1-74,1 14 486,1-17-375,0 0 0,-1 1 1,1-1-1,-1 0 0,1 0 0,0-6 1,3-3 95,13-22-29,-12 23-228,0 0-1,6-17 1,-11 24-90,-5 12 58,1 0 180,0-1 0,-1 0 0,-8 12 1,12-19-27,0 0 0,-1 1 0,1-1 0,-1 0 0,1 1 0,-1-1 0,1 0 1,-1 0-1,1 1 0,-1-1 0,1 0 0,-1 0 0,1 0 0,-1 0 0,1 0 0,-1 0 1,1 0-1,-1 0 0,1 0 0,-1 0 0,1 0 0,-1 0 0,1 0 0,-1 0 0,1 0 1,-1 0-1,1-1 0,-1 1 0,1 0 0,-1 0 0,1-1 0,-1 1 0,1 0 0,0-1 1,-1 1-1,0-1 0,1 0 3,-1 0 0,0 0 1,0 0-1,1 0 0,-1 0 0,1 0 1,-1 0-1,1 0 0,-1 0 1,1 0-1,0 0 0,-1 0 0,1 0 1,0-2-1,0-6 6,0-31 70,-1 0 0,-8-43-1,6 59-103,0-36 0,2 25-23,1 9 79,2 1 1,0 0-1,9-37 1,3-30-134,17-108-100,-27 179 100,-2 10 76,1 0 0,0 0 1,0 0-1,1 1 0,1-1 0,-1 1 1,2 0-1,-1 0 0,2 1 1,-1-1-1,1 1 0,0 1 1,1 0-1,0 0 0,1 0 1,-1 1-1,1 0 0,1 0 0,-1 1 1,1 1-1,16-7 0,13-4-37,67-16 0,48-2 35,-53 13 70,124-23-204,337-20-1,-528 61 78,139-6-198,-176 13 206,-2-1 57,-1-1 0,1 1 0,0-1 0,-1-1 0,1 1 0,-1-1 1,-6 1-1,-47 3-150,33-3 168,-128 5-12,-9 1 65,120-5-18,-403 41 4,367-31-3,0 4 1,2 4 0,-114 45-1,71-20 145,108-44-75,14-7-39,16-11-23,-18 16-50,17-13 7,1 1 0,0 1 0,0 1 0,22-9 0,83-26-13,-100 37 9,530-217-95,-488 197 61,155-87-75,-204 106 105,14-6 52,-17 8-20,21-14-1,-23 12-151,-11 6 36,-8 4-18,-37 14-10,-61 29 0,-45 33 184,-89 56 132,234-130-210,-2 1-17,0 1 0,0-1 1,1 1-1,0 0 0,-13 12 1,20-17 19,0 0 0,-1 0 1,1 1-1,0-1 1,-1 0-1,1 1 0,0-1 1,0 0-1,-1 0 1,1 1-1,0-1 0,0 0 1,0 1-1,-1-1 1,1 0-1,0 1 0,0-1 1,0 1-1,0-1 0,0 0 1,0 1-1,0-1 1,0 1-1,0-1 0,0 0 1,0 1-1,0-1 1,0 0-1,0 1 0,0-1 1,0 1-1,0-1 1,0 0-1,1 1 0,-1-1 1,0 0-1,0 1 1,0-1-1,1 0 0,-1 1 1,0-1-1,0 0 0,1 0 1,-1 1-1,0-1 1,1 0-1,-1 0 0,0 1 1,1-1-1,-1 0 1,0 0-1,1 0 0,0 1 1,1-1 4,0 1 1,0-1-1,0 1 1,0-1-1,0 0 1,1 0-1,-1 0 1,3 0-1,33-9 115,-30 7-22,0 0 0,0 0 0,1 1 1,9-1-1,-18 2-104,0 0 0,0 0 0,0 0 0,0 0 0,0 1 0,-1-1 0,1 0 0,0 0 0,0 0 0,0 0 0,0 0 0,0 1 0,0-1 0,0 0 0,0 0 0,0 0 0,0 0 0,-1 1 0,1-1-1,0 0 1,0 0 0,0 0 0,0 0 0,0 1 0,0-1 0,0 0 0,0 0 0,0 0 0,0 0 0,1 1 0,-1-1 0,0 0 0,0 0 0,0 0 0,0 0 0,0 1 0,0-1 0,0 0 0,0 0 0,0 0 0,0 0 0,1 0 0,-1 1 0,0-1 0,0 0 0,0 0 0,0 0 0,0 0 0,1 0 0,-1 0 0,0 0 0,0 0 0,0 0 0,0 1 0,1-1 0,-1 0-1,0 0 1,0 0 0,0 0 0,1 0 0,-1 0 0,0 0 0,0 0 0,0 0 0,0 0 0,1-1 0,-16 13-225,-4-1 205,0-2 0,0 0-1,-22 5 1,-10 5 71,3 3 173,1 1-1,-87 59 1,104-61-172,0 2 1,2 1-1,2 2 1,0 0 0,-25 34-1,24-18-26,24-35 37,12-11 0,-3 1-36,464-236-177,-303 173 281,-124 52-355,87-17 0,-124 30 212,-2 0 8,1 0 0,-1 1 1,1-1-1,-1 1 0,1-1 1,-1 1-1,1 1 0,-1-1 1,1 1-1,-1 0 0,6 1 1,-9-2 10,-1 1-1,0-1 1,1 0 0,-1 0 0,0 0 0,1 1 0,-1-1-1,0 0 1,1 0 0,-1 1 0,0-1 0,0 0-1,1 0 1,-1 1 0,0-1 0,0 0 0,0 1 0,0-1-1,1 0 1,-1 1 0,0-1 0,0 1 0,0-1 0,0 0-1,0 1 1,0-1 0,0 0 0,0 1 0,0 0 0,-7 11-78,-18 12 3,21-20 81,-35 27-40,-30 27-65,38-29 52,-2-2 0,-1-1 0,-2-1 0,-68 35 0,-87 25-44,68-33 150,-61 35 40,157-74 150,75-36-278,78-19 166,-77 27-44,336-99-304,-381 113 201,36-8-98,-38 9 104,-1 0 0,1-1 1,-1 1-1,1 0 0,-1 0 1,1 0-1,-1 0 0,1 1 1,-1-1-1,1 0 0,-1 1 0,1-1 1,-1 1-1,0-1 0,1 1 1,-1-1-1,0 1 0,1 0 1,-1 0-1,0 0 0,2 2 0,-2-2 3,0 1-1,-1-1 0,1 1 1,-1-1-1,1 1 0,-1-1 1,0 1-1,0-1 0,0 1 1,0-1-1,0 1 0,0 0 1,0-1-1,0 1 0,0-1 1,-1 1-1,1-1 0,-1 1 1,1-1-1,-1 1 0,0-1 1,0 0-1,1 1 0,-3 1 1,-2 4-48,1-1-1,-2 1 1,-8 7 0,0-2 72,0 0-1,-1-1 1,0 0-1,-1-1 1,-18 8-1,2-4 104,-59 19 0,73-28-80,-23 4 0,36-8-39,-1 0 0,1-1 1,0 0-1,-1 0 0,1 0 0,0 0 0,-1-1 0,1 0 1,-6-2-1,11 3-1,0 0 1,0 0-1,-1 0 1,1 0 0,0-1-1,0 1 1,0 0-1,-1 0 1,1-1-1,0 1 1,0 0 0,0 0-1,0-1 1,0 1-1,0 0 1,-1 0-1,1-1 1,0 1 0,0 0-1,0 0 1,0-1-1,0 1 1,0 0-1,0-1 1,0 1 0,0 0-1,0 0 1,0-1-1,0 1 1,1 0-1,-1 0 1,0-1 0,0 1-1,0 0 1,0-1-1,0 1 1,0 0-1,1 0 1,-1 0 0,0-1-1,0 1 1,0 0-1,1 0 1,-1 0-1,0-1 1,0 1 0,1 0-1,-1 0 1,0 0-1,13-12 19,-12 12-20,9-7-11,0 1-1,1 0 1,0 0 0,15-5-1,21-11-60,147-84 246,-150 83-62,66-25-1,49-7 39,-35 13-222,-24 6 156,0 6-1,200-35 0,-153 47-181,86-13 192,12 1-41,-96 14 109,-108 13-79,-25 2 6,31-6 0,-47 7-92,0 0-1,-1 0 1,1 0 0,0 0 0,0 0 0,0 0 0,0 0 0,0 0 0,0 0 0,0 0-1,0 0 1,0 0 0,0 0 0,0-1 0,0 1 0,0 0 0,0 0 0,0 0 0,0 0-1,0 0 1,0 0 0,0 0 0,0 0 0,0 0 0,0 0 0,0 0 0,0 0 0,0 0-1,0 0 1,0 0 0,0 0 0,0 0 0,0 0 0,0 0 0,0 0 0,0 0 0,0 0-1,0 0 1,0 0 0,0-1 0,0 1 0,0 0 0,0 0 0,0 0 0,0 0 0,0 0-1,0 0 1,0 0 0,0 0 0,0 0 0,0 0 0,0 0 0,0 0 0,1 0 0,-1 0-1,0 0 1,0 0 0,0 0 0,0 0 0,0 0 0,-5-1-17,-15-1-49,0 2 1,-28 2-1,16 0 1,-183 18 31,49-4 102,65-8 66,-243 10-117,330-17 8,-1-2 0,1 0 0,-26-6 0,40 7-22,0 0 0,-1 0 0,1 0 0,0 0-1,0 0 1,-1 0 0,1 0 0,0 0 0,0 0 0,0 0 0,-1 0 0,1 0 0,0 0 0,0 0-1,-1 0 1,1 0 0,0 0 0,0 0 0,0 0 0,-1-1 0,1 1 0,0 0 0,0 0-1,0 0 1,0 0 0,-1 0 0,1-1 0,0 1 0,0 0 0,0 0 0,0 0 0,0-1 0,0 1-1,0 0 1,-1 0 0,1 0 0,0-1 0,0 1 0,0 0 0,0 0 0,0-1 0,0 1-1,0 0 1,0 0 0,0-1 0,0 1 0,0 0 0,0 0 0,0 0 0,1-1 0,-1 1 0,12-9-37,6 0 22,1 1-1,0 2 1,0-1-1,26-3 1,-9 1 21,39-13 40,116-50 0,-152 56-103,-19 8 101,0 0 0,-1-1-1,24-16 1,-36 18-180,-12 4 2,-20 6-71,-263 56-36,64-13 302,104-24-103,-31 7 192,138-25-30,13-3-121,0-1 1,0 0-1,0 0 1,0 0-1,0 0 0,0 0 1,0 0-1,0 0 1,0 0-1,0 0 1,0 0-1,0 0 0,0 0 1,0 1-1,0-1 1,0 0-1,0 0 1,0 0-1,0 0 0,0 0 1,0 0-1,0 0 1,0 0-1,0 0 0,0 0 1,0 0-1,0 0 1,0 0-1,0 1 1,0-1-1,0 0 0,0 0 1,0 0-1,1 0 1,-1 0-1,0 0 0,0 0 1,0 0-1,0 0 1,0 0-1,0 0 1,0 0-1,0 0 0,0 0 1,0 0-1,0 0 1,0 0-1,1 0 0,-1 0 1,0 0-1,0 0 1,0 0-1,0 0 1,0 0-1,0 0 0,0 0 1,0 0-1,0 0 1,0 0-1,0 0 0,0 0 1,0 0-1,1 0 1,-1-1-1,0 1 1,27 1 72,-18-2-97,223-5-111,109 21 86,-333-14 83,0 1 0,0 0 0,0 0 0,0 1 0,-1 0 0,1 0 0,-1 1 0,1 0 0,-1 0 0,-1 1 0,1 0 0,0 0 0,-1 1 0,0-1 0,7 10 0,-5-7 47,1 0-1,0 0 1,1-1-1,0 0 1,0-1-1,21 10 1,-14-7-125,21 14 1,-35-21 26,-1-1 1,0 1 0,1 0-1,-1 0 1,0 0 0,0 1-1,0-1 1,0 0 0,-1 1-1,1 0 1,-1-1 0,1 1-1,-1 0 1,0-1 0,0 1-1,0 0 1,0 0 0,-1 0-1,1 0 1,-1 0 0,0 0-1,1 0 1,-1 0 0,-1 0-1,1 0 1,0 0 0,-1 0-1,0 0 1,1 0 0,-1 0-1,-2 3 1,-6 12 14,0-1 1,-1 0-1,-1-1 1,-1 0-1,0-1 0,-1 0 1,-1-1-1,-21 18 1,20-20-22,-32 19 0,40-27 63,0 0 0,-1 0 0,1-1-1,-1 0 1,1-1 0,-1 0 0,-10 2-1,17-4-36,0 0-1,0 0 1,0 0-1,0 0 0,0 0 1,0 0-1,0 0 0,0 0 1,0-1-1,0 1 1,1 0-1,-1-1 0,0 1 1,0-1-1,0 1 1,0-1-1,0 1 0,1-1 1,-1 1-1,0-1 1,1 0-1,-1 1 0,0-1 1,1 0-1,-1 0 1,1 1-1,-1-1 0,1 0 1,-1 0-1,1 0 1,0 0-1,-1 0 0,1 0 1,0 0-1,0-1 1,-1-4-20,0-1 0,1 0 0,-1 1 0,2-9 0,0 3 11,-1-9 41,1-28-95,-2 46 11,1 0 0,0 0 0,-1 1 0,0-1 0,1 0 1,-1 0-1,0 0 0,0 1 0,-1-1 0,1 0 0,-1 1 0,-2-4 0,3 4 22,-1 1 0,1 0 0,-1 1 0,1-1 0,-1 0 0,1 0 0,-1 1 0,0-1 0,1 1 0,-1-1 0,0 1-1,1 0 1,-1-1 0,0 1 0,0 0 0,1 0 0,-1 0 0,0 1 0,0-1 0,1 0 0,-1 1 0,0-1 0,1 1 0,-3 0-1,-6 3-9,1 0-1,-17 10 1,24-12 29,-17 8 29,2 1-1,0 0 0,0 2 1,-24 22-1,40-34-14,0 1-1,-1-1 1,1 1 0,0-1-1,0 1 1,0-1 0,0 1-1,0-1 1,1 1 0,-1 0-1,0-1 1,1 1 0,-1 0-1,1 0 1,0 0 0,-1 2-1,2-3-2,-1-1 0,0 1 0,0 0-1,0-1 1,0 1 0,1-1 0,-1 1-1,0-1 1,1 1 0,-1-1 0,0 1-1,1-1 1,-1 1 0,1-1 0,-1 1 0,1-1-1,-1 0 1,1 1 0,0 0 0,1-1 8,0 1 1,-1 0-1,1-1 1,0 1 0,0-1-1,0 0 1,0 1-1,0-1 1,2 0 0,12-1 68,0-1 0,0 0 0,-1-1 0,1 0 0,-1-2 0,0 0 0,21-9 0,0-3-50,61-42-1,-2 1 66,1 4 0,119-47 0,-89 43 113,-105 46-145,-1 0-1,1-1 1,29-26 0,-44 34-56,-1-1 0,-1 1-1,1 0 1,-1-1 0,5-8 0,-8 13-26,0-1 0,-1 0 0,1 1-1,0-1 1,0 0 0,-1 1 0,1-1 0,0 0 0,-1 1 0,0-1 0,0 0 0,1 0 0,-1 0 0,0 0 0,0 1-1,0-1 1,-1 0 0,1 0 0,0 0 0,-1 1 0,1-1 0,-1 0 0,0 1 0,-1-4 0,1 4 2,0 0-1,1 0 1,-1 0 0,0 1 0,0-1 0,0 0 0,0 1 0,0-1 0,0 1 0,0-1 0,0 1-1,0-1 1,0 1 0,0 0 0,0 0 0,0-1 0,0 1 0,-1 0 0,1 0 0,0 0-1,0 0 1,0 0 0,0 0 0,0 1 0,0-1 0,0 0 0,-1 0 0,1 1 0,0-1 0,-1 2-1,-1-1-5,1 0-1,0 0 0,0 1 1,0-1-1,0 1 0,0 0 0,0 0 1,0-1-1,0 1 0,1 0 0,-1 1 1,-1 1-1,-9 26 59,0 1 1,2 0-1,2 0 0,-10 63 0,18-94-8,0 1 0,-1 0 0,1 0 0,0 0 0,0 0 0,0 0 0,0 0 0,0 0 0,0 0 0,0 0 0,0 0 0,0 0 0,0 0 0,1 0 0,-1 0 0,1 1 0,-1-2-9,1 0 0,-1 0-1,1-1 1,-1 1 0,0 0-1,1 0 1,-1 0 0,1-1-1,-1 1 1,0 0 0,1-1-1,-1 1 1,0 0 0,1-1-1,-1 1 1,0 0 0,1-1-1,-1 1 1,0 0 0,0-1-1,1 0 1,15-30 348,-11 17-334,5-26 1,-10 36-57,1 0 1,-1 1 0,1-1-1,-1 0 1,-1 0-1,1 1 1,0-1 0,-1 0-1,0 1 1,0-1-1,0 0 1,-2-4 0,2 6-3,0 1 0,0-1 1,0 1-1,-1 0 0,1-1 0,0 1 1,-1 0-1,1 0 0,0 0 1,-1 0-1,0 0 0,1 1 0,-1-1 1,1 0-1,-1 1 0,0-1 1,0 1-1,1-1 0,-1 1 0,0 0 1,-3 0-1,-3 0-15,0 0 0,-1 0 1,-9 3-1,15-3 33,-118 24-307,54-11 394,58-11-50,0-1 0,-15 0 0,24 0-25,0-1-1,-1 0 0,1 0 0,0 0 0,0 0 1,0 0-1,0 0 0,-1 0 0,1 0 1,0 0-1,0 0 0,0 0 0,0 0 1,-1 0-1,1 0 0,0 0 0,0 0 0,0 0 1,0 0-1,-1 0 0,1 0 0,0 0 1,0 0-1,0 0 0,0 0 0,0 0 0,-1-1 1,1 1-1,0 0 0,0 0 0,0 0 1,0 0-1,0 0 0,0 0 0,-1 0 1,1-1-1,0 1 0,0 0 0,0 0 0,0 0 1,0-1-1,7-4 53,19-5-94,223-82 149,-232 84-135,79-31-93,-96 39 108,0 0 0,1 0 0,-1 0 1,0-1-1,0 1 0,1 0 0,-1 0 0,0 0 0,0 0 1,1 0-1,-1 0 0,0 0 0,0 0 0,1 0 0,-1 0 1,0 0-1,0 0 0,1 0 0,-1 0 0,0 0 0,0 0 0,1 0 1,-1 0-1,0 1 0,0-1 0,1 0 0,-1 0 0,0 0 1,0 0-1,1 0 0,-1 1 0,0-1 0,0 0 0,0 0 0,0 0 1,1 1-1,-1-1 0,-2 11-153,0-7 145,0 0-1,0 0 0,-1 0 1,1-1-1,-1 1 0,0-1 1,0 0-1,0 1 0,-1-2 1,1 1-1,-1 0 0,0-1 1,-3 3-1,-13 6 68,-28 10-1,33-14-30,-33 14 168,-142 57 3,150-64-52,-54 29-1,93-43-140,1 0 0,0 0 0,-1 1-1,1-1 1,-1 0 0,1 0 0,-1 1 0,1-1-1,0 0 1,-1 1 0,1-1 0,0 0-1,-1 1 1,1-1 0,0 0 0,-1 1 0,1-1-1,0 1 1,0-1 0,0 0 0,-1 1-1,1-1 1,0 1 0,0-1 0,0 1 0,0-1-1,0 1 1,0-1 0,0 1 0,0-1-1,0 1 1,8 14-173,-1-3 149,40 82 197,-43-106 336,-4-8-329,0-1 1,-2 1 0,-3-24 0,-3-29-265,7-63 199,2 105-263,2 1 1,10-43-1,-14 73 145,1-1 1,0 1-1,0 0 0,0 0 1,0-1-1,0 1 0,1 0 1,-1-1-1,0 1 0,0 0 1,0 0-1,0-1 0,0 1 1,0 0-1,0 0 0,0-1 1,1 1-1,-1 0 0,0 0 0,0-1 1,0 1-1,1 0 0,-1 0 1,0 0-1,0 0 0,1-1 1,-1 1-1,0 0 0,0 0 1,1 0-1,-1 0 0,0 0 1,0 0-1,1 0 0,6 8-109,6 25-76,-11-26 119,95 217-126,-95-220 231,0 0 1,0 0-1,0 0 0,1-1 0,-1 1 1,1-1-1,0 1 0,0-1 0,0 0 1,4 3-1,-5-5-23,1 0 0,-1 0 1,0 0-1,0-1 0,1 1 0,-1 0 1,0-1-1,1 0 0,-1 1 0,0-1 1,1 0-1,-1 0 0,0 0 0,1-1 1,-1 1-1,0 0 0,1-1 1,-1 0-1,0 1 0,3-3 0,5 0-9,0-2-1,-1 1 1,0-2-1,0 1 1,0-1-1,-1 0 0,1-1 1,-2 0-1,1 0 1,7-10-1,-6 6-63,-6 7 18,0 0 1,0 0 0,1 1-1,-1-1 1,1 1 0,0 0-1,-1 0 1,1 0 0,7-3-1,-11 6 27,1 0-1,0 1 0,-1-1 1,1 0-1,-1 1 0,1-1 0,-1 1 1,1-1-1,-1 1 0,1 0 1,-1-1-1,1 1 0,-1-1 1,1 1-1,-1 0 0,0-1 0,1 2 1,-1 0-22,3 3 2,-1 0-1,0 0 1,0 0 0,-1 0-1,1 1 1,-1-1-1,-1 1 1,1-1 0,-1 7-1,-3 53-98,2-46 123,-1 8 104,-1 0 0,-1 0-1,-1-1 1,-12 38 0,6-43 143,11-21-225,0 1 1,0-1 0,0 0-1,-1 0 1,1 1-1,0-1 1,0 0-1,-1 0 1,1 0 0,0 0-1,0 1 1,-1-1-1,1 0 1,0 0-1,-1 0 1,1 0-1,0 0 1,-1 0 0,1 0-1,0 0 1,-1 0-1,1 0 1,0 0-1,-1 0 1,1 0 0,-1 0 1,1-1 1,-1 1 0,0 0 0,1-1-1,-1 1 1,1-1 0,-1 0 0,1 1-1,-1-1 1,1 1 0,0-1 0,-1 0-1,1 1 1,0-1 0,-1 0 0,1 0-1,-5-14 59,0 0 0,1 0 1,-3-29-1,2 10 23,-14-88-418,-18-89 10,36 205 295,-1-1 1,1 1-1,-2-1 0,1 1 1,-6-11-1,8 17 17,-1-1 0,0 1 0,1-1 0,-1 1 0,1-1 0,-1 1 0,0-1 0,1 1 0,-1-1 0,0 1 0,1 0 0,-1 0 0,0-1 0,0 1 0,1 0 0,-1 0 0,0 0 0,0 0 0,1-1 0,-1 1 0,0 1 0,0-1 0,1 0 0,-1 0 0,0 0 0,0 0 0,1 0 0,-1 1 0,0-1 0,0 0 0,1 1 0,-1-1 0,0 0 0,1 1 0,-1-1 0,0 1 0,1-1 0,-2 2 0,-3 2-3,-1 1 0,1 0-1,-5 6 1,8-9-1,-9 11-70,1 1-1,1 0 1,-9 16 0,-7 12 61,19-31 249,6-11-228,0 0 0,0 0 0,0 0-1,0 0 1,0 0 0,0 0 0,0 0 0,0 0 0,0 0 0,0 0 0,0 0-1,0 0 1,0 0 0,0 1 0,0-1 0,0 0 0,0 0 0,0 0 0,0 0 0,0 0-1,0 0 1,0 0 0,0 0 0,0 0 0,0 0 0,0 0 0,0 0 0,0 0-1,0 0 1,0 0 0,0 0 0,0 1 0,0-1 0,0 0 0,1 0 0,-1 0 0,0 0-1,0 0 1,0 0 0,0 0 0,0 0 0,0 0 0,0 0 0,0 0 0,0 0-1,0 0 1,0 0 0,0 0 0,0 0 0,0 0 0,0 0 0,0 0 0,1 0 0,-1 0-1,0 0 1,0 0 0,0 0 0,0 0 0,0 0 0,0 0 0,0 0 0,0 0-1,0 0 1,0 0 0,0 0 0,0 0 0,0-1 0,17-12 187,115-107-421,-115 105 4,-16 14 210,-1 1 0,1-1 1,-1 1-1,1 0 0,0-1 0,-1 1 1,1 0-1,-1-1 0,1 1 1,0 0-1,-1-1 0,1 1 0,-1 0 1,1 0-1,0 0 0,-1 0 0,1 0 1,0 0-1,-1 0 0,1 0 0,0 0 1,-1 0-1,1 0 0,0 0 0,1 1 1,-2-1 6,0 0 1,0 1-1,0-1 1,0 0-1,1 1 1,-1-1-1,0 1 1,0-1-1,0 0 0,0 1 1,0-1-1,0 0 1,0 1-1,0-1 1,0 1-1,0-1 1,0 0-1,0 1 1,-1-1-1,1 0 1,0 1-1,0-1 1,0 0-1,0 1 1,-1-1-1,1 0 1,0 1-1,0-1 1,-1 0-1,1 1 1,-11 10-57,11-10 57,-22 18-32,0-1 0,-1-2 0,-30 17 0,27-16 45,-46 28 53,-132 81 272,163-104-246,-76 28 0,112-47-72,-1-1-1,0 0 0,0-1 0,0 1 0,-1-1 0,1 0 1,0-1-1,0 0 0,-1 0 0,1 0 0,0-1 1,0 1-1,-1-2 0,1 1 0,0-1 0,0 1 1,0-2-1,1 1 0,-1-1 0,-8-5 0,10 6-13,0 0 1,0-1-1,0 2 0,0-1 0,0 0 0,-1 1 0,1 0 0,0 0 0,-1 0 0,1 0 1,-7 1-1,4 0-36,1 1 0,0 0 1,-1 0-1,1 1 0,0-1 1,0 1-1,-9 5 0,-6 3 10,-28 20 0,33-20 102,0 0 0,0-1 0,-20 7 0,35-15-70,1-1 1,-1 0 0,1 0 0,-1 0-1,1 1 1,-1-1 0,1 0-1,-1 0 1,1 0 0,-1 0 0,1 0-1,-1 0 1,1 0 0,-1 0 0,1 0-1,-1 0 1,1-1 0,-1 1-1,1 0 1,-1 0 0,1 0 0,-1-1-1,1 1 1,-1 0 0,1 0 0,-1-1-1,1 1 1,-1-1 0,1 1-1,0 0 1,-1-1 0,1 1 0,0-1-1,-1 1 1,1 0 0,0-1 0,0 1-1,-1-1 1,1 1 0,0-1-1,0 1 1,0-1 0,0 0 0,0 1-1,0-1 1,-1-4 40,1 0 0,-1 0 0,1 0 0,1-6 0,0 0-6,7-123 83,-9 87-47,1-3-133,6-66 0,-5 112 35,0 0 0,0 1 0,0-1-1,0 0 1,0 1 0,1-1 0,0 1 0,3-6-1,-5 8 11,1 1-1,-1-1 1,1 0 0,-1 1-1,1-1 1,-1 1-1,1-1 1,0 1-1,-1-1 1,1 1 0,0-1-1,-1 1 1,1 0-1,0-1 1,-1 1 0,1 0-1,0 0 1,0-1-1,0 1 1,-1 0-1,1 0 1,0 0 0,0 0-1,0 0 1,-1 0-1,1 0 1,0 0-1,0 0 1,-1 1 0,1-1-1,0 0 1,0 0-1,-1 1 1,1-1-1,0 1 1,0-1 0,-1 0-1,1 1 1,0-1-1,-1 1 1,1-1-1,-1 1 1,1 0 0,-1-1-1,1 1 1,0 0-1,12 16-68,0 0 0,11 20 0,-9-13 20,16 24-32,-9-13 162,1-1-1,34 38 0,-51-66-46,1 0 0,-1 0 0,1-1 0,0 0 0,1-1 0,-1 0 0,1 0 0,0 0-1,0-1 1,0 0 0,0-1 0,1 0 0,-1 0 0,1-1 0,-1 0 0,1 0 0,8-1-1,9-1 9,-1-1 0,0-2 0,0 0 0,39-12 0,206-45 103,-83 23-159,-62 6-5,79-17-295,-155 40 186,146-27-312,-164 32 377,-30 4 68,1 0 0,-1 0 0,1 0 0,-1 0 0,1 0 0,-1 0 0,1 0 1,-1 0-1,3 2 0,-4-2 1,0 0 1,1 1 0,-1-1-1,0 1 1,0-1 0,-1 0-1,1 1 1,0-1 0,0 0-1,0 1 1,0-1 0,0 1-1,0-1 1,0 0 0,-1 1-1,1-1 1,0 0 0,0 1-1,0-1 1,-1 0 0,1 0-1,0 1 1,0-1 0,-1 0-1,1 0 1,0 1 0,-1-1-1,1 0 1,0 0 0,-1 0-1,0 1 1,-8 5-69,-1 0 1,0-1-1,0 0 1,0-1-1,-1 0 1,-17 4-1,-3 2 13,10-3 49,-121 48 8,92-33 42,0-2 0,-2-2-1,-55 12 1,33-15-81,-121 10-1,158-24 119,0-1-1,-39-5 0,-72-17-64,78 10 106,-84-3-1,79 16-293,-110 14 0,-73 26 297,146-22 27,78-13-228,-1 1 0,1 1 0,0 2 0,-61 28 0,31-5 25,-29 15 44,-272 78 29,117-42 13,165-54 118,-81 18-205,-13 5 31,153-44 24,0 1-1,1 1 1,0 2 0,1 0-1,1 1 1,0 1 0,-32 30-1,-21 26 148,65-63 105,19-20-162,9-4-94,-1 1 0,2 1 0,0 1-1,42-22 1,93-27 88,-93 39-46,-25 9-18,221-95-92,-208 86 95,1 2 0,0 2 1,2 3-1,59-11 0,-109 26-34,19-3-65,-1 0 0,27 0 0,-51 12-107,0-4 190,0-1-1,0 0 1,0-1 0,0 1 0,0 0 0,0-1 0,-1 0 0,1 0 0,-1 0 0,0 0-1,1 0 1,-6 1 0,-5 3-1,-35 15-11,-80 41-85,31-10 313,-33 19-286,82-41-15,13-9 58,2 1 1,-32 27-1,53-36 27,0 1 0,-20 28 0,27-35 11,16-11 246,74-52 28,-27 17-258,28-18 67,43-28-60,-102 70-112,1 2 0,0 0 0,33-10 0,-12 6 98,-33 11-5,-1 0-1,2 1 1,-1 1 0,22-3-1,-28 6-98,-7 0 59,1 1 1,-1 0-1,0-1 0,1 1 1,-1 1-1,1-1 1,1 0-1,-13 10-70,-13 1 48,0 0 0,-1-1-1,-31 9 1,-3 2-2,-60 27 94,-100 38-114,204-81 70,-176 71-11,146-56 157,1 2 1,-52 35-1,26-7-346,-63 41-127,71-55 235,-73 45 12,104-61 84,1 1 1,-35 35-1,59-53-11,1 0 0,0 1-1,1-1 1,-1 1-1,0 0 1,1 0 0,0 0-1,0 0 1,-2 6-1,4-9 3,-1 1-1,1 0 1,0 0-1,-1 0 1,1 0-1,0 0 1,0 0-1,1-1 1,-1 1-1,0 0 1,0 0-1,1 0 1,-1 0-1,1-1 1,0 1-1,0 0 1,-1 0-1,1-1 1,0 1-1,0 0 1,1-1-1,-1 1 1,0-1-1,0 0 1,3 3-1,4 2 23,0-1 0,0 0 0,0 0 0,1 0 0,0-1 0,-1 0 0,2-1 0,10 3 0,80 13 11,-87-17-29,51 5 230,96-3 1,-157-4-208,-2 0 101,-1 0-64,-10 9-256,3-5 203,-1 1 1,0-2 0,0 1 0,0-1-1,-12 3 1,-9 3-34,-164 41 187,38-11-73,125-30-153,1 1-1,1 2 0,-32 17 0,55-26 44,2-2 23,0 1 0,0-1-1,0 1 1,0 0-1,0 0 1,0 0 0,1 0-1,-1 0 1,1 1-1,0-1 1,-3 4 0,5-5-7,0-1 0,0 0 1,0 1-1,0-1 0,0 1 0,0-1 1,0 1-1,0-1 0,0 1 0,0-1 1,0 1-1,0-1 0,0 1 1,0-1-1,1 1 0,-1-1 0,0 0 1,0 1-1,1-1 0,-1 1 0,0-1 1,0 0-1,1 1 0,-1-1 0,0 0 1,1 1-1,-1-1 0,1 0 1,-1 1-1,0-1 0,1 0 0,-1 0 1,1 0-1,-1 1 0,1-1 0,-1 0 1,0 0-1,1 0 0,-1 0 1,1 0-1,-1 0 0,1 0 0,0 0 1,24 1-3,-25-1 4,26-2 36,-1-1 0,0-2 0,35-10 0,71-33 241,-73 22-228,-1-3 0,-2-3 0,-1-2 0,93-76 0,-143 107-4,-1 0-1,1 0 1,-1 0-1,0-1 1,0 0-1,3-4 1,-6 8-39,1-1 0,-1 0 1,0 1-1,1-1 1,-1 0-1,0 1 0,0-1 1,0 0-1,0 0 0,0 1 1,0-1-1,0 0 1,0 0-1,0 1 0,0-1 1,0 0-1,0 1 1,-1-2-1,1 1-4,-1 0 0,1 0 0,-1 0 0,0 0 0,0 0 1,1 0-1,-1 0 0,0 1 0,0-1 0,0 0 0,0 1 0,0-1 0,0 0 0,-2 0 0,-11-4-18,0 0-1,0 2 1,-1-1-1,1 2 0,-28-2 1,4 0 67,-138-13 843,28 3-428,146 14-462,-37-7 43,38 7-57,-1-1 0,1 1 0,0 0 0,0 0 0,0-1 0,0 1 0,-1-1 0,1 1 0,0-1 0,0 0 0,0 1 0,0-1 0,0 0 0,1 0 1,-1 0-1,0 0 0,0 1 0,0-1 0,1 0 0,-1 0 0,0-1 0,1 1 0,-1 0 0,1 0 0,-1 0 0,1-2 0,0 2-3,0 0 0,0 0 1,0 1-1,1-1 1,-1 0-1,1 0 0,-1 0 1,0 1-1,1-1 0,-1 0 1,1 1-1,0-1 0,-1 0 1,1 1-1,-1-1 1,1 1-1,0-1 0,0 0 1,18-10-73,-13 8 47,1-1-11,0 1 1,1 0-1,-1 0 1,1 0-1,0 1 0,0 0 1,0 1-1,10-2 1,-18 4 36,0-1 0,0 1-1,0-1 1,0 1 0,-1-1 0,1 1 0,0-1 0,0 1 0,0-1 0,0 0 0,-1 1 0,1-1 0,0 1 0,0-1 0,-1 0 0,1 1-1,0-1 1,-1 1 0,-7 5 5,-1 0 1,1-1-1,-1 0 0,0 0 0,-10 3 0,-20 11-21,27-12-40,4-3 38,0 0 0,1 0 1,-1 1-1,1 0 0,0 1 0,1-1 1,-1 2-1,-8 10 0,15-17-8,-1 1 0,1-1 1,0 0-1,-1 1 0,1-1 0,0 1 1,0-1-1,-1 0 0,1 1 0,0-1 1,0 1-1,0-1 0,0 1 0,0-1 0,0 1 1,0-1-1,-1 0 0,1 1 0,0-1 1,1 1-1,-1-1 0,0 2 0,1-2-25,-1 1-1,1-1 0,0 0 1,-1 1-1,1-1 0,0 1 0,0-1 1,0 0-1,-1 0 0,1 0 1,0 1-1,0-1 0,0 0 0,0 0 1,1 0-1,32 0-2293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11 102 3552,'-1'1'61,"1"-1"1,-1 0 0,1 0-1,-1 0 1,1 1-1,-1-1 1,1 0 0,-1 1-1,1-1 1,-1 1-1,1-1 1,-1 0 0,1 1-1,0-1 1,-1 1-1,1-1 1,0 1 0,-1-1-1,1 1 1,0-1-1,0 1 1,-1 0 0,1-1-1,0 1 1,0 0-1,2 18 50,16 23-266,-1 8 1451,-16-29-715,-1-20-546,0-1 0,0 0-1,1 0 1,-1 1-1,0-1 1,0 0 0,0 0-1,0 0 1,0 1-1,0-1 1,0 0-1,0 0 1,1 0 0,-1 0-1,0 1 1,0-1-1,0 0 1,0 0 0,0 0-1,1 0 1,-1 0-1,0 1 1,0-1-1,0 0 1,1 0 0,-1 0-1,0 0 1,0 0-1,0 0 1,1 0 0,-1 0-1,0 0 1,0 0-1,1 0 1,-1 0-1,0 0 1,0 0 0,0 0-1,1 0 1,-1 0-1,0 0 1,0 0-1,1 0 1,-1 0 0,0 0-1,0-1 1,0 1-1,0 0 1,1 0 0,-1 0-1,0 0 1,0 0-1,0-1 1,0 1-1,1 0 1,-1 0 0,0 0-1,0-1 1,0 1-1,0 0 1,0 0 0,0 0-1,0-1 1,0-15 1060,-6-26 1,4 29-962,0-1-1,1 0 1,0-18-1,2 14-149,-1 10-2,0 1-1,1 0 1,0 0 0,3-14 0,-1 9-3,-2 8 36,0 0 0,1-1 1,-1 1-1,3-5 0,-4 9-15,1-1 1,-1 0-1,1 1 1,-1-1-1,0 1 1,1-1-1,-1 1 1,1-1-1,-1 1 0,1-1 1,0 1-1,-1-1 1,1 1-1,-1 0 1,1-1-1,0 1 1,-1 0-1,1-1 1,0 1-1,-1 0 1,1 0-1,0 0 1,0 0-1,-1 0 1,1 0-1,0 0 1,-1 0-1,1 0 1,0 0-1,1 0 1,-1 1-5,0 0 1,0 0-1,1 0 1,-1 0-1,0 1 1,0-1-1,0 0 1,0 0 0,-1 1-1,1-1 1,0 1-1,0-1 1,0 3-1,4 6 31,0-3-36,-1 1 1,0 0-1,5 13 0,2 4-2521,-7-18-51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30 3072,'0'-1'101,"0"0"-1,0 0 1,0 0 0,-1 0-1,1 0 1,0 0 0,-1 0-1,1 0 1,-1 0 0,1 1-1,-1-1 1,1 0 0,-1 0-1,0 0 1,1 1 0,-1-1-1,0 0 1,0 1-1,1-1 1,-1 1 0,0-1-1,-1 0 1,-7-6 1536,8 6-1588,1 1-1,-1 0 1,1-1 0,0 1 0,-1 0 0,1 0-1,-1-1 1,1 1 0,-1 0 0,1 0-1,-1 0 1,1 0 0,-1 0 0,1 0 0,-1-1-1,1 1 1,-1 0 0,1 0 0,-1 1 0,1-1-1,-1 0 1,0 0 0,-13 7 438,-9 15-182,12-7-43,0 0-1,1 1 0,-10 19 0,-21 54 276,40-88-535,-1 5 1,0-1 0,0 1-1,0 0 1,1-1-1,-1 1 1,1 0 0,1 0-1,-1 0 1,1 0-1,0 0 1,1 0-1,0 7 1,0-10 44,0 1 0,0-1 1,1 1-1,-1-1 0,1 0 0,-1 1 0,1-1 0,0 0 0,0 0 1,0 0-1,1-1 0,-1 1 0,1 0 0,-1-1 0,1 0 1,0 1-1,0-1 0,0-1 0,0 1 0,6 2 0,1 0 106,0-2 0,-1 1 0,1-1-1,0-1 1,0 0 0,1 0 0,17-2-1,-10 1-776,-17 0-128,7 1-2347,-5 2 566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19 211 3232,'2'-1'182,"0"0"-1,-1 0 1,1 0 0,0 0 0,0 1 0,0-1-1,0 1 1,0-1 0,0 1 0,0 0-1,3 0 1,5 0 289,0-1 0,14-3-1,-20 4-216,-1-1 0,1 0-1,-1 0 1,0 0 0,0-1-1,1 1 1,-1-1 0,0 1-1,0-1 1,3-3 0,-4 3-190,-1 0 1,0 0-1,1 0 1,-1 0 0,0 0-1,-1 0 1,1 0-1,0 0 1,0 0-1,-1-1 1,1 1 0,-1 0-1,0-4 1,-1-28 1,-1 23-61,0 1 0,-1-1-1,0 1 1,-1 0 0,-1 0-1,1 0 1,-9-13 0,12 22-4,0-1 0,0 1 0,0-1-1,0 1 1,0-1 0,-1 1 0,1 0 0,0 0 0,-1 0 0,1 0 0,0 0 0,-1 0 0,-2-1 0,3 1-2,0 1-1,0 0 1,0 0 0,0 0 0,0 0-1,0 0 1,0 0 0,0 0-1,1 0 1,-1 0 0,0 0 0,0 0-1,0 1 1,0-1 0,0 0-1,0 1 1,0-1 0,1 1 0,-1-1-1,0 1 1,0-1 0,0 1-1,1-1 1,-1 1 0,0 0 0,0 1-1,-3 2-23,1 1-1,0 0 1,0 0-1,0 0 1,0 0-1,-2 10 1,-10 37 28,10-30 76,0-4 111,2 1-1,0-1 0,0 1 1,2 0-1,2 36 0,-1-52-150,0 0 1,1 0-1,-1-1 0,1 1 0,0 0 0,0 0 0,0-1 1,0 1-1,0-1 0,1 1 0,-1-1 0,1 1 0,-1-1 0,1 0 1,3 3-1,-2-3-3,0 1 0,0-1 0,0 0 0,0 0 0,0-1-1,1 1 1,-1-1 0,1 1 0,-1-1 0,6 1 0,5-1-121,0 0 0,0 0 0,0-1 1,27-4-1,-23 2-558,10-1-1523,0-1 0,29-8 0,-52 11 1803,0-1 0,-1 0 1,1 0-1,-1-1 0,1 1 1,5-6-1,-5 4 24,-1 0 0,0-1-1,0 1 1,4-7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3 6400,'-26'-3'2368,"22"3"-1856,4 3-128,0-3-3008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0 6400,'-15'10'2368,"15"-7"-1856,-4 3-128,8 1-2592,0 3 1120,11 6-2528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3 584 6048,'-3'-2'2240,"6"2"-1728,5-7-160,-1 4-2208,4-11 928,23-5-2656</inkml:trace>
  <inkml:trace contextRef="#ctx0" brushRef="#br0" timeOffset="1">566 0 5152,'-7'0'1888,"11"0"-1440,-8 3-160,11-3-3520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606 14 6816,'-15'-6'2528,"15"1"-1984,4 3-128,-4 2-3744,7 9 1728,-3-2-1568</inkml:trace>
  <inkml:trace contextRef="#ctx0" brushRef="#br0" timeOffset="1">29 17 5632,'-26'-7'2112,"26"5"-1664,-3 4-96,3-2-3712,0 0 1760,7 14-576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3392,'21'10'1248,"-3"-6"-960,5-1-64,-9 0-480,9 1 96,-2 3-2400</inkml:trace>
  <inkml:trace contextRef="#ctx0" brushRef="#br0" timeOffset="1">488 142 5056,'-17'4'1888,"21"-4"-1472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11 704 4224,'-11'-7'1568,"11"11"-1216</inkml:trace>
  <inkml:trace contextRef="#ctx0" brushRef="#br0" timeOffset="1">356 46 6048,'-30'4'2240,"28"-8"-1728,-2 4-160,-1 0-5088,-10-17 2496,-2-12 736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0 7040,'-15'7'2624,"7"0"-2048,1-1-128,7 0-2112</inkml:trace>
  <inkml:trace contextRef="#ctx0" brushRef="#br0" timeOffset="1">188 139 6240,'-4'0'2304,"4"3"-1792,-3 1-160,3-4-448,0 10-32,0 3-2848,3 7 1632,-3 3-1472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1:53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104 167 832,'-10'0'352,"10"0"-261,0 0 85,0 0-43,-16 3 390,15-1-371,0-1 0,0 1 0,1-1 0,-1 1 1,0-1-1,-1 1 0,1-1 0,0 0 0,0 0 1,0 0-1,-1 0 0,-1 2 0,2-3-56,-3 1 79,4-1-163,0 0 0,0 0 0,0 0 0,-1 1 0,1-1 0,0 0 1,0 0-1,0 0 0,0 0 0,0 0 0,-1 1 0,1-1 0,0 0 0,0 0 1,0 0-1,-1 0 0,1 0 0,0 0 0,0 0 0,0 0 0,-1 0 1,1 0-1,0 0 0,0 0 0,0 0 0,-1 0 0,1 0 0,0 0 0,0 0 1,0 0-1,-1 0 0,1 0 0,0 0 0,0 0 0,0 0 0,-1 0 1,1-1-1,0 1 0,0 0 0,0 0 0,0 0 0,-1 0 0,1 0 0,0 0 1,0-1-1,0 1 0,0 0 0,0 0 0,0 0 0,0-1 0,-1 1 1,1-1 65,0-1 1,0 1 0,0 0-1,-1 0 1,1 0 0,-1 0 0,1-1-1,-1 1 1,1 0 0,-1 0-1,1 0 1,-1 0 0,0 0 0,-1-1-1,1 1-77,0 0 0,0 0 0,0 0 0,1-1 0,-1 1 0,0 0 0,1 0 0,-1-1 0,1 1 0,-1 0-1,1 0 1,-1-1 0,1 1 0,0-3 0,-10-22-17,6 12 202,0-1-1,1 0 1,1 0 0,-1-22-1,-1 13-233,4 24 47,0 0 1,0 0-1,0 0 0,0 0 0,0-1 1,0 1-1,0 0 0,0 0 0,0 0 1,0 0-1,0-1 0,0 1 0,0 0 1,1 0-1,-1 0 0,0 0 1,0 0-1,0-1 0,0 1 0,0 0 1,1 0-1,-1 0 0,0 0 0,0 0 1,0 0-1,0 0 0,1 0 0,-1 0 1,0 0-1,0-1 0,0 1 0,0 0 1,1 0-1,-1 0 0,0 0 0,0 0 1,0 0-1,1 1 0,-1-1 0,0 0 1,0 0-1,7 1-55,-7-1 52,2 3-17,1 0-1,-1 0 0,0 1 0,1-1 0,-2 1 0,1-1 0,2 7 0,2 2 11,73 107 587,-32-56 106,-46-61-802,-1-1 0,1 1 0,0 0 0,-1-1 0,1 1-1,-1 0 1,0-1 0,1 1 0,-1 0 0,0-1-1,0 1 1,0 0 0,0 0 0,-1-1 0,1 1 0,0 0-1,-1-1 1,1 1 0,-1 0 0,1-1 0,-3 4 0,1 2-1322,2 1 328,7 0-433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1 9312,'-4'9'3424,"-3"-6"-2656,-3-3-192,10 0-3424</inkml:trace>
  <inkml:trace contextRef="#ctx0" brushRef="#br0" timeOffset="1">16 473 8960,'-7'3'3328,"3"-3"-2592,4 3-192,0-3-1568,-4-3 448,4-4-4064,8-9 2560,3-13-1056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169 387 8384,'-7'-3'3104,"0"3"-2400,-5 0-224,9 0-1632,-5-7 512,5 0-4192</inkml:trace>
  <inkml:trace contextRef="#ctx0" brushRef="#br0" timeOffset="1">33 0 11968,'-22'3'4416,"15"0"-3425,7 4-287,-4-3-4095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100 0 11456,'-48'3'4256,"44"1"-3297,-6 6-287,5-10-4927</inkml:trace>
  <inkml:trace contextRef="#ctx0" brushRef="#br0" timeOffset="1">27 205 11296,'-9'7'4192,"3"0"-3264,-2-5-257,5 2-3038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81 801 8896,'-22'0'3296,"18"0"-2560,-3-11-224,3 2-5408</inkml:trace>
  <inkml:trace contextRef="#ctx0" brushRef="#br0" timeOffset="1">66 0 11392,'4'4'4224,"-15"-1"-3297,-11 7-255,14-3-1567,1 0 351,-1 6-3872,1 11 2464,0-2-3456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619 7 9632,'-15'-6'3584,"0"6"-2784,1 4-256,10-2-4640,-2 8 2112,-13-17-2944</inkml:trace>
  <inkml:trace contextRef="#ctx0" brushRef="#br0" timeOffset="1">97 454 11040,'-34'6'4096,"10"5"-3168,1-2-289,16-6-4190,3 4 1791,0-7-4736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207 701 7552,'-45'0'2816,"38"0"-2208,0-7-160,3 1-5152</inkml:trace>
  <inkml:trace contextRef="#ctx0" brushRef="#br0" timeOffset="1">148 47 10208,'-23'-7'3776,"-9"0"-2912,-1 1-256,22 6-1184,-1-3 192,-2-4-3840,-1 3 2304,7-9-2912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446 6 9632,'-15'-3'3584,"4"3"-2784,-4-3-256,11 3-896,1 0 64,-5 0-3424</inkml:trace>
  <inkml:trace contextRef="#ctx0" brushRef="#br0" timeOffset="1">78 334 7968,'-52'19'2944,"41"-12"-2272,0 3-192,7-3-2656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294 0 5728,'-32'13'2112,"21"-2"-1632,-8 5-128,12-6-288,0 2-96,-1 2-2304</inkml:trace>
  <inkml:trace contextRef="#ctx0" brushRef="#br0" timeOffset="1">48 469 7808,'-47'10'2880,"51"-13"-2240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54 6240,'-8'5'2304,"8"0"-1792,0-3-160,0-2-2016</inkml:trace>
  <inkml:trace contextRef="#ctx0" brushRef="#br0" timeOffset="1">703 0 5216,'-7'5'1952,"14"-3"-1536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181 162 8896,'-34'7'3296,"12"0"-2560,-4-4-224,22 1-3872</inkml:trace>
  <inkml:trace contextRef="#ctx0" brushRef="#br0" timeOffset="1">33 103 64,'-29'-7'32,"25"-2"-32,8-41 0,-8 13 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29:42.6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1778 545 640,'0'0'5,"0"0"1,0 0-1,0 0 0,0 0 1,0-1-1,-1 1 0,1 0 0,0 0 1,0 0-1,0 0 0,0 0 1,-1 0-1,1 0 0,0 0 1,0 0-1,0 0 0,0-1 0,-1 1 1,1 0-1,0 0 0,0 0 1,0 0-1,-1 0 0,1 0 1,0 0-1,0 1 0,0-1 1,0 0-1,-1 0 0,1 0 0,0 0 1,0 0-1,0 0 0,-1 0 1,1 0-1,0 0 0,0 0 1,0 1-1,0-1 0,0 0 0,0 0 1,-1 0-1,1 0 0,1 11 464,0 0-51,-1-6-185,0 0 0,-1-1 0,0 1 0,0-1 0,0 1 0,0-1 0,-1 0 0,0 0 0,0 1 0,0-1 0,0 0 0,-1 0 0,1-1 0,-1 1 0,-4 4 0,-2 2-166,1 1 0,0 0 0,1 0 1,-10 21-1,-17 51 246,30-74-296,-9 37 309,13-46-329,0 1 1,0-1-1,-1 0 1,1 1-1,0-1 1,0 0-1,0 1 1,0-1-1,0 0 1,0 1 0,0-1-1,0 0 1,0 1-1,0-1 1,0 0-1,0 1 1,0-1-1,0 0 1,0 1-1,0-1 1,0 0-1,1 1 1,-1-1-1,0 0 1,0 0-1,0 1 1,0-1-1,1 0 1,-1 0-1,0 1 1,10-4 80,10-12-63,-7 0-88,23-32 1,-26 32 132,0 1 0,2 0 1,16-16-1,23-16 548,-39 37-481,-1 1 263,-14 10-366,-1 1-31,0-1 0,0 2 0,0-1 0,-4 4 0,-80 113 55,39-46 88,-19 34 326,60-98-419,2-1-306,13-12 109,9-13 132,1-1 0,-2 0 0,0-1-1,14-24 1,22-26 5,9 6 317,-39 41-77,-20 19-15,-5 4-139,-5 3-47,-69 72 58,58-60-10,0-2 1,-1 0-1,-1-1 0,-40 19 1,53-29-35,0 0 1,-1-1 0,-18 4 0,23-6-42,1-1 0,-1 1 1,0-2-1,0 1 1,1 0-1,-1-1 0,0 0 1,1 0-1,-1 0 0,-5-3 1,1 0-19,0 0 1,-12-8-1,-11-7-59,30 19 77,1-1 0,-1 0-1,0 0 1,1 1-1,-1-1 1,1 0 0,-1-1-1,1 1 1,0 0-1,-1 0 1,1-1 0,0 1-1,0 0 1,0-1-1,0 1 1,0-1 0,0 0-1,0 1 1,0-1-1,1 0 1,-1 1 0,1-1-1,-1 0 1,1 0-1,0-2 1,0 1-5,0 0 0,1 0 1,-1 0-1,1 0 0,0 0 0,0 0 0,0 0 0,0 0 0,1 1 1,-1-1-1,1 0 0,-1 1 0,1-1 0,3-2 0,3-4-6,-1-1 12,0 1 0,0 1 0,1 0-1,1 0 1,0 0 0,0 1 0,0 1 0,10-7 0,-9 5 33,-9 5 48,-8 4-34,-6 5-73,1 1 0,0 0 0,-15 11-1,3-1 51,17-13-21,-28 19 17,0 1 0,1 2 1,-43 43-1,50-39 56,-33 34 53,38-36-7,14-24-407,5-8 89,1-10 131,2 13 88,3-16 877,-11-18-1291,10 12 398,0 0-1,1 0 1,2 1-1,0-1 0,2 1 1,0 1-1,1-1 0,18-33 1,1 8 87,-11 20-127,-1 0 0,16-43-1,-27 61 73,-1-1 0,-1 1 1,1-1-1,-2 0 0,1 0 0,-1-14 0,-1 20 52,1-2-75,-1 0-1,-1 1 0,1-1 0,-1 1 1,-1-8-1,1 13-19,1-1 0,0 0 0,0 1 1,-1-1-1,1 0 0,-1 1 0,1-1 0,0 0 1,-1 1-1,1-1 0,-1 1 0,1-1 0,-1 1 0,1-1 1,-1 1-1,0-1 0,1 1 0,-1 0 0,0-1 1,-1 1 1,1 0 0,0 0 0,0 0 0,0 0 0,0 0 0,0 0 1,0 0-1,0 0 0,0 0 0,0 1 0,0-1 0,0 0 0,0 1 1,0-1-1,0 1 0,0-1 0,-1 2 0,-3 1-39,1 1 1,-1 0-1,1 0 1,0 0-1,0 1 1,0-1-1,1 1 1,-1 0-1,-3 9 0,-3 6-6,-9 26 0,12-27 66,-2 4-19,1 0 0,1 1 0,-8 46 0,14-67 1,-6 95-245,7-85 229,1-1-1,0 0 1,1 0-1,1 0 0,7 24 1,-9-33 21,1 0 0,0 0 0,0 0 0,1 0 0,-1 0 1,1 0-1,-1 0 0,1-1 0,0 1 0,0-1 0,0 0 0,0 0 1,0 0-1,7 2 0,2 2 21,0-1 0,24 6 0,-3-5 38,1-2 1,0 0-1,52-3 0,-42 4 249,-56-2 84,-17 0-450,22-2 39,1-1 1,-1 1 0,0-1-1,-7-1 1,-6-3 30,0-1 0,0-1 0,-20-9 0,4 2 58,13 4-44,0-2 1,1-1 0,-37-25-1,28 17-206,18 13 188,-2 0 0,1 0 0,-23-5 0,23 7 14,-1 0 13,-1 1 1,1 1-1,-1 1 1,0 0 0,-25 1-1,-81 10-49,81-3-70,1 2 0,-63 20 1,69-15 66,1 2 1,-38 22-1,39-19 138,-1-1 0,-36 12 0,-38 3 438,94-29-591,0-1-1,-1 0 0,1-1 1,0 0-1,0-1 0,-20-3 1,30 3 19,0-1 0,0 1 1,0-1-1,0 0 0,0 1 1,1-1-1,-1-1 0,0 1 1,0 0-1,1-1 0,-1 1 1,-2-3-1,5 4 10,0-1 1,0 1-1,0-1 0,0 1 0,0 0 0,0-1 1,0 1-1,0-1 0,0 1 0,0-1 1,0 1-1,0 0 0,0-1 0,0 1 1,0 0-1,1-1 0,-1 1 0,0-1 1,0 1-1,0 0 0,1-1 0,-1 1 1,0 0-1,0-1 0,1 1 0,-1 0 0,0 0 1,1-1-1,-1 1 0,1 0 0,12-9-58,-12 9 51,136-72-317,-18 12 160,-107 55 188,1 1 1,-1 0 0,1 0 0,-1 1-1,1 1 1,25-2 0,-29 4-25,1 0 1,-1 1-1,0 0 1,1 0-1,-1 1 0,0 0 1,0 1-1,0 0 1,0 0-1,10 7 1,-13-7-24,10 6 6,25 17 0,-37-22 15,1 0-1,-1-1 0,0 1 1,0 1-1,0-1 0,-1 1 1,1-1-1,-1 1 0,4 10 1,-6-12 22,0 0 0,0 0 0,0 1 0,-1-1 0,0 0 0,1 1-1,-1-1 1,0 0 0,-1 1 0,1-1 0,-1 0 0,1 0 0,-1 1 0,0-1 0,0 0 0,0 0 0,-1 0 0,1 0 0,-1 0 0,0 0 0,0 0 0,-4 4 0,3-3-8,0-1 0,0 1 0,-1-1 0,1 0 0,-1 0 0,0 0 0,0 0 0,0-1 1,0 0-1,-1 0 0,1 0 0,-1 0 0,1 0 0,-1-1 0,-8 1 0,2-1 89,-1-2-1,1 0 1,0 0 0,0-1 0,0 0-1,0-1 1,0 0 0,0-1 0,-19-10-1,30 14-120,-1 0-1,0-1 1,1 1-1,0 0 0,-1 0 1,1-1-1,-1 1 1,1 0-1,-1-1 1,1 1-1,0-1 0,-1 1 1,1-1-1,0 1 1,-1-1-1,1 1 1,0-1-1,0 1 0,-1-1 1,1 1-1,0-2 1,0 2 7,0 0 0,0 0 0,0-1 0,0 1 0,0 0 0,0-1 0,0 1 0,0 0 0,0 0 0,1-1 1,-1 1-1,0 0 0,0 0 0,0-1 0,0 1 0,0 0 0,1 0 0,-1 0 0,0-1 0,0 1 0,1 0 0,-1 0 1,0 0-1,0 0 0,1-1 0,-1 1 0,0 0 0,0 0 0,1 0 0,-1 0 0,0 0 0,0 0 0,1 0 0,-1 0 1,0 0-1,1 0 0,-1 0 0,0 0 0,0 0 0,1 0 0,12 1-14,-1 0 1,22 6-1,8 0-70,-34-6 161,194 14 18,-194-14-47,0-2 1,1 1 0,-1-1-1,0 0 1,0-1 0,0 0-1,13-4 1,-21 6-28,0-1 0,0 1 1,0 0-1,1 0 0,-1 0 0,0-1 0,0 1 1,0 0-1,1 0 0,-1-1 0,0 1 1,0 0-1,0 0 0,0-1 0,0 1 0,0 0 1,1 0-1,-1-1 0,0 1 0,0 0 0,0-1 1,0 1-1,0 0 0,0 0 0,0-1 0,0 1 1,0 0-1,-1 0 0,1-1 0,0 1 0,0 0 1,0-1-1,0 1 0,0 0 0,0 0 0,0-1 1,-1 1-1,1 0 0,0 0 0,0 0 1,0-1-1,-1 1 0,1 0 0,0 0 0,0 0 1,-1-1-1,1 1 0,0 0 0,0 0 0,-1 0 1,-15-12 8,-3 1 85,-2 0-1,1 1 1,-34-10-1,-67-13-283,107 29 128,0 0 1,-24-11 0,33 13 46,1 0 0,-1-1 1,1 1-1,0-1 0,0 0 0,0 0 0,0-1 1,1 1-1,-1-1 0,1 0 0,-5-6 1,7 6-1,-1 1 0,1-1-1,0 1 1,0-1 0,0 0 0,1 1 0,-1-1 0,1 0 0,0 0 0,0 1 0,0-1 0,1 0 0,1-6 0,0 1-33,0 0 1,1 0 0,0 1-1,6-12 1,-2 7-13,2 1-1,0 0 0,0 1 1,1 0-1,13-11 1,9-10 171,-17 16-223,-5 6 170,-1-1 0,0 0 0,8-12 0,-17 23-63,0 0-1,1 0 1,-1-1 0,0 1-1,0 0 1,0 0-1,0 0 1,0 0 0,0-1-1,0 1 1,0 0 0,0 0-1,0 0 1,0 0-1,0 0 1,0-1 0,0 1-1,0 0 1,0 0 0,0 0-1,0 0 1,0-1-1,0 1 1,0 0 0,-1 0-1,1 0 1,0 0 0,0 0-1,0-1 1,0 1-1,0 0 1,0 0 0,0 0-1,0 0 1,-1 0 0,1 0-1,0 0 1,0 0 0,0 0-1,0-1 1,0 1-1,-1 0 1,1 0 0,0 0-1,0 0 1,0 0 0,0 0-1,-1 0 1,1 0-1,0 0 1,-10 0 38,5 2-27,0 0 0,0 1 1,0-1-1,0 1 1,1 0-1,0 0 0,-1 1 1,-3 3-1,-12 9-107,-2 1 10,0 2 0,0 0 0,2 2 0,1 0 0,0 1-1,2 1 1,0 0 0,-20 42 0,8-17 134,16-29 128,-17 38-1,24-46-57,6-11-118,0 0 0,0 0 0,-1 0 0,1 0 0,0 0 0,0 0 0,0 0 0,0 0 0,0 0 0,-1 0 0,1 0 0,0 0 0,0 0 0,0-1 0,0 1 0,0 0 0,-1 0 0,1 0 0,0 0 0,0 0 1,0 0-1,0 0 0,0 0 0,0 0 0,0 0 0,-1-1 0,1 1 0,0 0 0,0 0 0,0 0 0,0 0 0,0 0 0,0 0 0,0-1 0,0 1 0,0 0 0,0 0 0,0 0 0,0 0 0,0-1 0,-5-25 57,3 10-102,-2-4 49,0-1-1,0-30 1,-1-4 105,0 20-50,0-47 1,-3-65-212,0 76 198,8 71-57,0 0 0,0 0-1,0 0 1,0 1-1,0-1 1,0 0-1,-1 0 1,1 0 0,0 0-1,0 1 1,0-1-1,0 0 1,0 0 0,-1 0-1,1 0 1,0 0-1,0 0 1,0 0 0,-1 1-1,1-1 1,0 0-1,0 0 1,0 0-1,-1 0 1,1 0 0,0 0-1,0 0 1,0 0-1,-1 0 1,1 0 0,0 0-1,0 0 1,0 0-1,-1 0 1,1 0 0,0-1-1,0 1 1,0 0-1,0 0 1,-1 0-1,1 0 1,0 0 0,0 0-1,0 0 1,0-1-1,-1 1 1,1 0 0,0 0-1,0 0 1,0 0-1,0 0 1,0-1 0,0 1-1,0 0 1,-1 0-1,1 0 1,0-1-1,0 1 1,0 0 0,0 0-1,0 0 1,0-1-1,0 1 1,0 0 0,0 0-1,0 0 1,0-1-1,-1 6-13,0-1 0,1 1-1,-1 0 1,1 9 0,-3 15-69,-3-5 119,-1-1 0,-1-1-1,-21 42 1,11-32 8,-40 54-1,54-80-1,-21 24 154,25-29-163,-1 0 0,0 1 1,-1-1-1,1 0 0,0 0 0,0 0 1,0-1-1,0 1 0,-1 0 0,1 0 0,0-1 1,-1 1-1,1-1 0,-1 1 0,1-1 0,-1 0 1,1 1-1,-1-1 0,-1 0 0,2 0-18,0-1-1,0 1 1,1-1-1,-1 1 1,0-1-1,0 1 1,0-1-1,1 0 1,-1 1-1,0-1 1,1 0-1,-1 0 1,1 0 0,-1 1-1,1-1 1,-1 0-1,1 0 1,0 0-1,-1 0 1,1 0-1,0 0 1,-1-1-1,-2-24-43,2 22 67,0-22 6,1 0 0,5-47 1,16-50-493,-7 51 386,0 3 89,3 0-1,3 0 0,34-74 1,-50 134-61,0 0 0,0 0 1,1 1-1,0 0 0,1 0 1,8-11-1,-12 31-64,-4 21-6,0-1 0,-2 0-1,-17 62 1,-42 89 273,49-151 44,-1-2 0,-1 1 0,-22 29 0,28-52-119,7-9-88,4-7-74,15-43-174,43-93-1,-34 89 137,58-104 88,-71 140 89,1 0 0,19-21 1,-15 27-2,-17 13-59,0-1 1,0 1 0,0 0-1,1 0 1,-1 0 0,0-1-1,0 1 1,1 0-1,-1 0 1,0 0 0,1 0-1,-1 0 1,0-1 0,0 1-1,1 0 1,-1 0-1,0 0 1,1 0 0,-1 0-1,0 0 1,1 0 0,-1 0-1,0 0 1,1 0-1,-1 0 1,0 0 0,0 0-1,1 1 1,-1-1 0,0 0-1,1 0 1,-1 0-1,0 0 1,0 0 0,1 1-1,-1-1 1,0 0 0,0 0-1,1 0 1,-1 1-1,0-1 1,0 0 0,0 0-1,0 1 1,1-1 0,-1 0-1,0 1 1,0-1-1,0 0 1,0 0 0,0 1-1,0-1 1,0 0 0,0 1-1,0-1 1,0 0-1,0 1 1,-1 18-1,-1 1 0,-1-1-1,-7 20 1,9-31-4,-13 35 110,-1 0-1,-1-1 1,-30 52 0,20-42 64,4-12-135,19-31-12,6-5-10,3-6 9,5 0-296,0-2-1,0 1 0,0-1 1,0-1-1,0 0 1,19-13-1,0 1-1600,22-11-159,0-5-693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 1 7712,'-44'42'2880,"29"-28"-2240,-7 0-192,18-9-5952,-11-7 2912,-17-38 288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1 8064,'-37'2'2976,"37"-2"-2304,-8 4-192,8-4-3520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63 0 9312,'-30'7'3424,"15"7"-2656,0-2-192,12 2-3648</inkml:trace>
  <inkml:trace contextRef="#ctx0" brushRef="#br0" timeOffset="1">139 477 6816,'-18'19'2528,"14"-12"-1984,8 10-128,7-8-5504,19 5 2688,2-21 512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1 7136,'-30'19'2656,"19"-12"-2080,4 0-160,7-12-6176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150 453 1152,'-4'-7'2304,"2"0"-2002,2 7-294,0 0 1,0 0-1,0-1 0,0 1 0,0 0 0,0 0 0,0-1 0,0 1 0,0 0 0,0 0 0,0 0 0,0-1 0,-1 1 0,1 0 0,0 0 0,0 0 0,0-1 0,0 1 0,-1 0 1,1 0-1,0 0 0,0 0 0,0-1 0,-1 1 0,1 0 0,-2-2 142,1 2-130,1 0 0,0-1 0,-1 1 0,1 0-1,0 0 1,-1-1 0,1 1 0,-1 0-1,1 0 1,0 0 0,-1 0 0,1 0 0,-1-1-1,1 1 1,-1 0 0,1 0 0,-1 0 0,-1 0 55,1 0 0,0 0 1,-1-1-1,1 1 0,0 0 1,-1-1-1,1 1 1,0-1-1,0 0 0,-1 1 1,1-1-1,0 0 1,-2-1-1,3 1-44,-1 0 1,0 1-1,0-1 1,1 1-1,-1-1 1,0 0-1,0 1 1,0-1-1,0 1 1,0 0-1,1-1 1,-1 1-1,0 0 1,0 0-1,0-1 1,0 1-1,0 0 1,0 0-1,0 0 1,0 0-1,0 0 1,0 1-1,0-1 1,0 0-1,0 0 1,0 1-1,0-1 1,0 0-1,0 1 1,-1 0-1,-27 22 300,27-21-287,-1 1 0,0 0-1,0 0 1,1 0 0,0 0 0,0 0-1,0 0 1,-3 7 0,-7 10-97,9-17 74,1 1 0,1-1-1,-1 0 1,0 1-1,1 0 1,0-1-1,0 1 1,0 0-1,0-1 1,0 1-1,1 0 1,0 4 0,0-1-4,0 0 0,1-1 1,-1 1-1,2-1 1,-1 1-1,3 7 1,-2-9-16,0-1 1,-1 0-1,1 0 1,1-1-1,-1 1 1,0 0-1,1-1 1,0 1-1,0-1 1,0 0-1,0 0 1,1 0-1,-1 0 1,1-1-1,-1 1 1,6 2-1,-8-5 6,1 0 0,-1 1-1,1-1 1,-1 0 0,0 0-1,1 0 1,-1 0 0,1 0-1,-1 0 1,0 0 0,1-1-1,-1 1 1,0 0 0,1-1-1,-1 1 1,0-1 0,1 0-1,-1 1 1,0-1 0,0 0-1,2-1 1,0 0 11,-1 0 0,1 0 1,-1-1-1,0 1 0,0-1 0,0 1 0,0-1 1,3-5-1,-1 1 33,-1-1 1,0 1 0,-1-1 0,0 0-1,0 1 1,-1-1 0,0 0 0,1-13-1,-3-16 4,-9-71 0,3 65-53,-5-28-96,-4-26-20,-1-5-14,15 91 106,1 0 0,0 1 0,1-16 0,0 14-221,-3-2 338,12 49-5,-4-20-25,-1 1 0,0-1 1,2 29-1,2 10 106,51 173-44,-57-222-119,5 19 232,2-1-1,17 35 1,-22-51-210,-1-1 0,-1 2 0,1-1 0,-1 0 0,0 0 0,-1 1 0,0-1 0,0 1 0,0-1 0,-2 16 0,1-18-464,0-1 0,1 1 0,-1 0 0,2 6 0,2-4-2020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 1568,'-1'0'77,"0"-1"1,1 1-1,-1 0 0,0 0 0,0 0 1,0 0-1,0 0 0,0 0 0,0 0 1,0 1-1,0-1 0,0 0 1,0 0-1,0 1 0,-1 0 0,-17 9 918,7-2 667,10-8-1322,1 1 0,-1-1 0,0 0 0,1 0 0,-1 0 0,0 0-1,1 0 1,-3 0 0,0-1 94,3 1-162,1 0-21,0 0-70,0 0 49,0 0-60,0 0 102,0 0-112,0 0-69,0 0-32,6 1 111,-1 3-162,-1-1 1,-1 0-1,1 1 0,0 0 0,-1 0 0,0 0 0,5 9 0,-1-3-3,3 5-7,-1 1-1,-1 0 1,-1 0 0,7 21 0,-1 5 50,10 54 0,4 13 96,10-1-171,-23-67 268,-8-26-257,7 31-1,-11-35 76,1 5-31,0-1 1,0 23-1,4 5 340,0-50 54,-6 3-373,0 1 1,0 0 0,-1-1 0,0 1 0,0-7-1,1-13-171,5-35 162,-1 11-59,25-128-221,-5 10 149,-16 107 206,-5 29 9,13-52 0,-14 62-334,-3 13-3756,0 14 1961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1664,'-5'2'731,"5"-2"-661,0 0 0,1 0 1,-1 0-1,0 0 0,0 0 1,0 0-1,0 0 1,0 0-1,0 0 0,0 0 1,0 0-1,0 0 0,0 0 1,0 0-1,0 0 1,1 0-1,-1 0 0,0-1 1,0 1-1,0 0 0,0 0 1,0 0-1,0 0 1,0 0-1,0 0 0,0 0 1,0 0-1,0 0 0,0 0 1,0-1-1,0 1 0,0 0 1,0 0-1,0 0 1,0 0-1,0 0 0,0 0 1,0 0-1,0 0 0,0 0 1,0 0-44,0 0 0,0 0 0,0 0 0,-1 0 0,1 0 0,0 0 0,0 0 0,0 0 0,0 0 0,0 0 0,0 0 0,0 0 0,0 0 0,0 0 0,0 0 0,0 0 0,0 0 0,0 0 0,-1 0 0,1 0 0,0 0 1,0 0-1,0 0 0,0 0 0,0 1 0,0-1 0,0 0 0,0 0 0,0 0 0,0 0 0,0 0 0,0 0 0,0 0 0,0 0 0,0 0 0,0 0 0,0 0 0,0 1 0,0-1 0,0 0 0,0 0 0,0 0 0,0 0 0,0 0 0,0 0 0,0 0 0,0 0 0,0 0 0,0 0 0,0 0 0,1 1 0,3 6 438,8 9-460,-9-12 237,-2-3-220,0 1 0,0-1 0,0 1 1,-1-1-1,1 1 0,0 0 0,-1 0 0,1-1 0,-1 1 0,0 0 0,0-1 0,1 1 1,-1 3-1,3 15 249,0-11-180,-1-1 0,0 1-1,0-1 1,-1 1 0,0 0-1,0 9 1,-1-15-138,-1 0-1,1 0 1,-1 0 0,0 0-1,0 0 1,0 0 0,-2 4-1,3-6-389,-4 6-1750,4-7 481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17 3328,'0'-14'1216,"-5"14"-928,1-2-96,4 2 96,0 0-192,0 0-960,4 0 480,-4 0-288,0 0 384,0 0-1024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3 1312,'1'-1'2383,"-9"-1"-1038,4 2-1308,0 1-1,0-1 1,0 1 0,1 0-1,-1 0 1,0 0 0,0 1 0,1-1-1,-1 1 1,1 0 0,-1 0-1,1 0 1,0 0 0,0 1 0,0-1-1,0 1 1,0 0 0,1 0-1,-1 0 1,1 0 0,0 0 0,0 1-1,0-1 1,0 1 0,-1 3-1,3-6-36,0 0-1,-1 0 0,1 0 0,0 0 0,0-1 0,0 1 0,0 0 0,0 0 0,0 0 0,1 0 0,-1 0 0,0 0 0,0-1 0,1 1 0,-1 0 0,0 0 0,1 0 0,-1-1 0,1 1 0,-1 0 0,1 0 0,-1-1 0,1 1 0,0 0 0,19 13 162,-13-10-63,12 4 121,-16-7-227,-1 0-1,1-1 1,-1 1 0,0 0-1,1 0 1,-1 1 0,0-1-1,4 3 1,9 6-138,-13-9 221,0 0-1,-1 1 0,1-1 1,0 0-1,0 1 0,-1-1 1,1 1-1,0-1 1,-1 1-1,0 0 0,3 2 1,-3-2-15,0 0 1,0-1 0,-1 1-1,1 0 1,0 0-1,-1 0 1,1 0 0,-1-1-1,1 1 1,-1 0-1,0 0 1,0 0 0,0 0-1,0 0 1,0 0-1,0 0 1,-1 0 0,1 0-1,-1-1 1,1 1-1,-1 2 1,-2 1 118,0 0-1,0 0 1,0 0-1,0-1 1,-1 1 0,1-1-1,-1 0 1,0 0-1,0 0 1,-6 3 0,-1 1-321,-1-1 0,1 0 0,-15 5 0,24-11-235,-1 0 0,0 0 0,0 0 0,0 0-1,0-1 1,0 1 0,1-1 0,-1 0 0,0 0-1,-5 0 1,5-3-999,6 1-933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1984,'2'-7'1628,"-1"7"-23,0 4-1036,6 79 562,-7-68-1002,0 5 214,3 33 1,-2-17-248,-1-35 0,1-2-48,2-6-17,0-1-1,-1 1 1,4-13 0,-5 11-34,0 0 1,0 0 0,-1-17-1,0 17-13,0-1 0,0 1 0,1 0-1,2-10 1,-1 7-21,1 1-1,1 0 1,9-20 0,-13 30 45,0 0-1,1 1 1,-1-1 0,1 0 0,-1 1-1,0-1 1,1 0 0,-1 1 0,1-1-1,0 1 1,-1-1 0,1 1 0,-1-1-1,1 1 1,0 0 0,-1-1 0,1 1-1,0 0 1,0-1 0,-1 1 0,1 0-1,0 0 1,0-1 0,1 1 0,-1 0-2,0 1 0,1-1 1,-1 0-1,0 1 1,0-1-1,1 1 0,-1 0 1,0-1-1,0 1 1,0 0-1,0-1 1,0 1-1,1 1 0,3 3 44,-1 0 0,0-1-1,-1 1 1,1 0-1,2 6 1,24 43 757,-16-31-649,-1 1-1,11 27 1,-15-30-84,-6-16-57,-1 0 1,1 1-1,1 9 1,2 1 48,-5-13-123,0-1 0,0 0 1,0 1-1,0-1 1,-1 1-1,1 2 0,-1-3-625,0-2 31,0 0-416,4-11-3231,3 1 2682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29:54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6 284 1472,'0'0'8,"0"0"1,0 0-1,0 0 0,0 0 1,0 0-1,0 0 0,1 0 0,-1 0 1,0 0-1,0 0 0,0 0 1,0 0-1,0 0 0,0 0 1,0 0-1,0 0 0,1 0 1,-1 0-1,0 0 0,0 0 1,0 0-1,0 1 0,0-1 1,0 0-1,0 0 0,0 0 0,0 0 1,0 0-1,0 0 0,1 0 1,-1 0-1,0 0 0,0 0 1,0 0-1,0 0 0,0 1 1,0-1-1,0 0 0,0 0 1,0 0-1,0 0 0,0 0 1,0 0-1,0 0 0,0 0 0,0 1 1,0-1-1,0 0 0,0 0 1,0 0-1,0 0 0,0 0 1,0 0-1,0 0 0,0 0 1,0 0-1,0 1 0,0-1 1,0 0-1,0 0 0,0 0 1,-1 0-1,1 0 0,0 0 0,0 0 1,0 0-1,0 0 0,0 0 1,0 0-1,-7 5 1197,7 11-336,2 4-473,-2-20-383,1 1 1,-1 0-1,0-1 1,1 1-1,-1 0 0,0-1 1,1 1-1,-1-1 1,1 1-1,-1-1 0,1 1 1,-1-1-1,1 0 0,-1 1 1,1-1-1,-1 1 1,1-1-1,0 0 0,-1 0 1,2 1-1,13 7 478,-11-8-472,0 1 1,0-1-1,0 0 1,0-1-1,-1 1 0,1-1 1,0 0-1,0 0 1,0 0-1,-1 0 0,1 0 1,0-1-1,-1 0 1,0 0-1,6-4 0,3-3 211,-1 0-1,19-22 1,-10 9-227,83-80-285,-100 98 304,1 0 1,-1 0-1,0 0 1,0 0-1,-1 0 1,1 0-1,-1-1 1,0 0-1,0 1 1,0-1 0,-1 0-1,0 0 1,0 1-1,0-1 1,0 0-1,-1 0 1,0-8-1,0 9-28,0 1 0,-1-1-1,0 0 1,1 1 0,-1-1 0,-1 1 0,1-1-1,0 1 1,-1 0 0,0-1 0,1 1-1,-1 0 1,-1 0 0,1 0 0,0 0 0,-1 0-1,-3-3 1,5 6 10,1-1-1,-1 1 0,1 0 1,-1-1-1,1 1 0,-1 0 1,1 0-1,-1-1 0,1 1 1,-1 0-1,1 0 1,-1 0-1,1-1 0,-1 1 1,1 0-1,-1 0 0,0 0 1,1 0-1,-1 0 1,1 0-1,-1 0 0,1 0 1,-1 0-1,1 1 0,-1-1 1,0 0-1,1 0 1,-1 0-1,1 1 0,-1-1 1,1 0-1,-1 1 0,1-1 1,0 0-1,-1 1 1,1-1-1,-1 0 0,1 1 1,0-1-1,-1 1 0,1-1 1,0 1-1,-1-1 1,1 1-1,0-1 0,0 1 1,-2 2-21,1-1 0,0 0 0,0 1 0,0-1 0,0 1 0,0-1 0,1 1-1,-2 4 1,2 9 431,-4 26-1,-4-23-293,7-18-103,0 1 1,0 0-1,0 0 0,0 0 0,0 0 0,1 0 1,-1 0-1,1 0 0,-1 0 0,0 3 0,-3 49 69,4 106 1066,4-78-1136,-5-61 265,-1 0-1,-8 35 1,6-37-333,0 0 0,-2 0 0,0 0-1,-9 18 1,-2 4 116,14-31 32,-1 0 0,-8 15 0,9-19 7,-2 3-92,-1 1 0,0-1 0,0 0 1,-1 0-1,0 0 0,-10 8 0,15-16-24,0 0-1,0-1 0,0 1 0,-1 0 0,1-1 0,0 0 1,-1 1-1,1-1 0,0 0 0,-1 0 0,1 0 1,-4-1-1,-4 0 204,9 1-190,1 0-1,0 0 0,0 0 1,-1 0-1,1 0 1,0 0-1,-1 0 1,1-1-1,0 1 1,0 0-1,0 0 1,-1 0-1,1 0 1,0-1-1,0 1 1,0 0-1,-1 0 1,1 0-1,0-1 1,0 1-1,0 0 1,0 0-1,0-1 0,-1 1 1,1 0-1,0 0 1,0-1-1,0 1 1,0 0-1,0 0 1,0-1-1,0 1 1,0 0-1,0 0 1,0-1-1,0 1 1,0 0-1,0-1 1,0 1-1,0 0 1,1 0-1,-1-1 1,0 1-1,0 0 1,0 0-1,0-1 0,1 1 1,6-18-243,-5 15 148,10-18-175,-9 16 204,0 0 0,0 0 0,0 0 0,-1-1 0,2-5 0,-1 2 75,1 0 0,0 1 0,0-1 0,1 1 0,0 0 0,6-7-1,10-16 20,-19 27-41,1 1 0,0-1 0,0 1-1,0 0 1,0 0 0,0 0-1,1 0 1,-1 0 0,1 1-1,0 0 1,-1-1 0,1 1 0,0 1-1,7-3 1,-9 3 11,-1 1 0,1-1 0,0 1 0,-1 0 0,1 0 0,0-1 0,0 1 0,-1 0 0,1 0 0,0 1-1,-1-1 1,1 0 0,0 1 0,0-1 0,-1 1 0,1-1 0,-1 1 0,1 0 0,-1-1 0,1 1 0,-1 0 0,1 0 0,-1 0 0,1 1 0,-1-1 0,0 0 0,0 0 0,0 1 0,0-1-1,0 0 1,0 1 0,0-1 0,0 1 0,0 0 0,-1-1 0,1 1 0,0 3 0,1 3 41,-1 0 1,0 0-1,0 0 1,-1 0-1,-1 13 1,1-12 7,-1-1 1,2 1-1,-1 0 1,4 14 0,-2-3-104,0-17 4,2 0 48,2 5 44,-6-7-13,1 0 0,-1 0 0,1 0 0,0-1 1,-1 1-1,1 0 0,0 0 0,0 0 0,0-1 0,-1 1 1,1 0-1,0-1 0,0 1 0,0 0 0,2 0 0,17 7 8,-14-6-32,-1 1 0,0-1 0,1-1 0,-1 1 0,1-1 0,-1 0 0,11 1 0,5-3 112,0-1 0,-1-1 1,1-1-1,31-9 0,-46 10-109,1 0-1,-1 0 1,0-1 0,-1 0 0,1 0-1,-1-1 1,0 1 0,0-1-1,0 0 1,6-8 0,14-14 59,19-21 70,-44 47-126,1 0-23,1 0 0,-1-1 1,0 1-1,0 0 0,1 0 0,-1 1 0,1-1 1,-1 0-1,3-1 0,11-7 237,-13 7-252,0 0-1,1 0 1,-1 0-1,0 1 1,1-1-1,0 1 1,-1-1-1,1 1 1,0 0-1,-1 0 1,1 0-1,5 0 1,0 0 30,0 0 0,0 1 1,9 1-1,3 0 244,-18-1-240,-1 1 0,0 0 1,0-1-1,1 1 0,-1 0 0,0 0 0,0 0 1,0 0-1,0 0 0,0 0 0,0 1 0,1 0 1,1 1-21,-3-2 23,1 0 1,-1-1-1,1 1 0,-1-1 0,1 1 0,-1 0 0,1-1 0,-1 1 0,0 0 0,1 0 1,-1-1-1,0 1 0,0 0 0,0 0 0,1 1 0,-4 0 408,-4-6-284,1 1-152,1 0 0,0 1 0,-1 0 0,0 0 0,1 0 0,-1 0 1,0 1-1,0 0 0,0 0 0,-7 1 0,9-1 25,-1 1-1,1 0 1,0 1-1,0-1 1,-1 1-1,1-1 1,0 1-1,0 0 1,0 1-1,0-1 1,0 1-1,-4 2 1,5-2-24,-1 0 0,1 0 1,0 1-1,0 0 0,0-1 1,0 1-1,-4 5 0,6-7 6,0 1 1,0 0-1,0-1 0,0 1 0,0 0 0,0-1 0,0 1 0,1 0 0,-1 0 0,1 0 0,-1-1 0,1 1 0,0 0 1,0 0-1,0 0 0,0 0 0,0 0 0,0 2 0,2 5-14,0-2 44,-1-1 0,1 1 0,0 0 1,0-1-1,1 1 0,0-1 0,0 1 1,8 10-1,-10-17-14,5 7-2,0 0-1,1-1 1,8 6-1,-13-11-55,-1 0 69,0 0 0,-1 0 0,1-1 1,0 1-1,0-1 0,0 1 1,-1 0-1,1-1 0,0 0 1,0 1-1,0-1 0,0 1 0,0-1 1,0 0-1,0 0 0,0 0 1,0 1-1,0-1 0,0 0 1,0 0-1,0 0 0,0-1 1,0 1-1,0 0 0,-1 0 0,1 0 1,0-1-1,0 1 0,2-1 1,8-8 235,-8 7-244,0 0 0,-1 1-1,1-1 1,-1 0 0,0-1-1,1 1 1,-1 0 0,0-1 0,-1 1-1,1-1 1,0 1 0,-1-1 0,2-3-1,0-7-22,-1 0-1,0 0 0,-1 0 0,0 0 0,-3-24 1,1 0-117,1 9 433,0 36-335,0 0-70,-1 0 0,1 0-1,1 0 1,-1 0 0,1 0 0,1 0 0,4 13 0,7 9 50,-10-22 35,0-1 1,0 0-1,1 0 0,5 8 0,-4-8 84,0 0 0,0-1 1,1 0-1,0 0 0,6 5 1,-10-10-49,0 0 1,-1 0-1,1 0 1,0 0 0,-1 0-1,1 0 1,0 0-1,0 0 1,0-1-1,0 1 1,0-1 0,0 1-1,0-1 1,0 0-1,-1 0 1,1 0-1,0 0 1,0 0 0,0 0-1,0-1 1,0 1-1,0-1 1,0 1-1,0-1 1,0 0 0,0 0-1,1-1 1,-1 1 6,1 0 0,-1 0 0,0-1 0,0 1-1,0-1 1,0 0 0,0 1 0,-1-1 0,1 0 0,-1 0 0,1 0 0,-1 0 0,1 0 0,-1-1 0,0 1 0,1-3 0,9-33-21,-9 29 23,0 1 0,1 0-1,5-13 1,-3 8 9,-5 12-40,0-1 1,1 1-1,-1 0 1,0 0-1,1 0 0,-1 0 1,1-1-1,-1 1 1,1 0-1,0 0 0,-1 0 1,1 0-1,0 0 1,0 0-1,0 0 0,0 1 1,-1-1-1,1 0 1,1 0-1,-1 1 0,0-1 1,0 0-1,0 1 1,0-1-1,3 0 0,0 0 26,0 1 0,1-1-1,0 1 1,-1-1 0,1 1-1,-1 1 1,1-1 0,-1 1-1,1-1 1,-1 1 0,1 0-1,-1 1 1,0-1 0,1 1-1,-1 0 1,0 0 0,0 0-1,0 1 1,-1 0 0,1-1-1,-1 1 1,1 0 0,4 6-1,-7-7-13,3 1 5,-1 1 0,0 0-1,0 0 1,0 0 0,0 1-1,-1-1 1,0 1-1,0-1 1,3 10 0,-4-9-24,1 0-5,-2-1 0,1 1 0,-1 0 0,1 0 0,-2 8 0,1-13 22,0 1 0,0-1 0,0 0 0,0 0 0,0 0 0,0 1 0,0-1 0,0 0 0,0 0 0,0 0 0,0 0 0,1 1 0,-1-1 0,0 0 0,0 0 0,0 0 0,0 0 0,0 0 0,0 1 0,0-1 0,0 0 0,1 0 0,-1 0 0,0 0 0,0 0 0,0 0 0,0 0 0,0 1 0,1-1 0,-1 0 0,0 0 0,0 0 0,0 0 0,0 0 0,1 0 0,-1 0 0,0 0 0,0 0 0,0 0 0,0 0 0,1 0 0,-1 0 0,0 0 0,0 0 0,12-5 13,10-13-125,5-10 20,48-42 0,-59 56 11,10-1-236,-24 15 239,-2 0 70,1 0-1,-1 0 1,1-1-1,-1 1 1,0 0-1,1 0 1,-1 0-1,0 0 1,1 0-1,-1 0 1,1 0-1,-1 0 1,0 0-1,1 1 1,-1-1 0,0 0-1,1 0 1,-1 0-1,1 0 1,-1 0-1,0 1 1,1-1-1,-1 0 1,0 0-1,0 0 1,1 1-1,-1-1 1,0 0 0,0 1-1,1-1 1,-1 0-1,0 1 1,0-1-1,0 0 1,1 1-1,0 1-37,0-1 65,0 1-1,1-1 1,-1 1 0,0-1 0,0 1-1,0 0 1,0 0 0,0 0-1,0-1 1,0 1 0,-1 0 0,1 0-1,0 2 1,-1-2-19,0-1 0,1 0 1,-1 0-1,1 1 0,-1-1 1,1 0-1,0 0 0,-1 0 0,1 0 1,0 0-1,0 0 0,1 2 0,-1-2 4,0 0 0,0 0 0,0 0 0,0 0-1,0 1 1,0-1 0,0 0 0,-1 1 0,1-1-1,0 3 1,0 4 7,-1-7-12,0 1 0,0-1 0,0 0-1,1 0 1,-1 1 0,0-1 0,1 0 0,-1 1-1,0-1 1,1 0 0,0 0 0,0 2 0,5 12-146,-5-14 123,-1 1 0,0-1 0,1 1 0,-1-1 1,1 1-1,-1-1 0,1 0 0,0 1 0,0-1 0,0 1 0,6 9-131,-7-10 182,0 0 0,1 0 0,-1 0 0,0 0 0,1 0 0,-1 0 0,1 0 0,0 0-1,-1 0 1,1-1 0,0 1 0,-1 0 0,1 0 0,0-1 0,0 1 0,0-1 0,0 1-1,1 0 1,-3 3-21,3-7-44,2-1 44,-1 1 6,0 1 0,0-1 0,-1 1 0,1-1 0,-1 0 0,0 0 1,0 0-1,0-1 0,0 1 0,0 0 0,-1-1 0,1 1 0,-1-1 0,0 1 0,0-6 0,1 4-3,-1 0-1,1 0 1,0 1-1,1-1 1,-1 1-1,5-7 1,9-19-23,-14 24-39,1 0 1,0 1-1,0-1 1,0 1-1,1 0 1,4-5-1,-6 9 33,-1 0 1,0 0-1,1 0 1,-1 0-1,1 0 0,-1 1 1,1-1-1,-1 0 1,1 1-1,-1 0 0,1-1 1,0 1-1,-1 0 1,1 0-1,0 0 1,-1 0-1,3 0 0,28 5-185,-22-3 227,-5-1 15,0 0 0,1 0 0,-1 1 1,0 0-1,0 0 0,-1 0 0,7 4 0,3 3-3,-12-7-40,0-1-1,1 1 0,-1-1 0,0 1 1,0 0-1,2 2 0,12 13-132,3 5 59,-18-21 269,-5 7-303,0 1 432,4-8-316,0-1 0,0 0 0,0 0 0,0 0 0,0 0 0,0 0 0,0 0 0,0 0 0,0 0 0,0 0 0,-1 1 0,1-1 0,0 0 0,0 0 0,0 0 0,0 0 0,0 0 0,0 0 0,0 0 0,0 0 0,0 0 0,0 0 0,0 0 0,0 0 0,-1 1 0,1-1 0,0 0 0,0 0 0,0 0 0,0 0 0,0 0 0,0 0 0,0 0 0,0 0 0,-1 0 0,1 0 0,0 0 0,0 0 0,0 0 0,0 0 0,0 0 0,0 0 0,0 0 0,0 0 0,-1 0 0,1 0 0,0-1 0,0 1 0,0 0 0,0 0 0,0 0 0,0 0 0,0 0 0,0 0 0,-1-1 8,0 1 0,0-1 0,0 1 1,0-1-1,0 1 0,0-1 0,0 1 0,0 0 1,0-1-1,0 1 0,0 0 0,0 0 0,0 0 0,0 0 1,0 0-1,-2 0 0,-15-3-136,11 1 101,0 0-1,1 0 0,-1 0 1,0 1-1,0 0 0,0 0 1,0 1-1,0 0 0,0 0 1,0 0-1,-13 4 0,16-3 2,-1 2-1,1-1 0,0 0 0,0 1 1,1 0-1,-1 0 0,0 0 1,1 0-1,0 1 0,0-1 0,0 1 1,0 0-1,-2 4 0,2-4 3,0 1 1,0-1-1,1 1 0,-1-1 0,1 1 0,1 0 0,-1 0 0,0 0 0,1 0 0,-1 8 0,2-10 16,0 0-1,1-1 0,-1 1 0,1 0 0,-1 0 1,1 0-1,0-1 0,0 1 0,0-1 0,0 1 0,1 0 1,-1-1-1,1 0 0,-1 1 0,1-1 0,0 0 1,0 0-1,0 0 0,0 0 0,3 2 0,-3-3 28,1 1-1,0 0 0,0-1 1,0 0-1,0 0 0,0 0 1,0 0-1,0 0 0,0 0 1,0-1-1,0 1 0,0-1 1,0 0-1,0 0 0,0 0 1,1-1-1,5-1 0,-5 2-21,0-2 0,0 1-1,0 0 1,0-1 0,0 1 0,0-1-1,0 0 1,-1-1 0,1 1 0,-1 0-1,1-1 1,4-5 0,-5 4 40,0-1 0,0 1 0,0-1 0,0 0 0,-1 0 0,1 0 0,-1 0 0,-1-1-1,1 1 1,-1-1 0,1-6 0,-1-1 26,0 1-1,-1-1 1,-4-23-1,3 19-155,1-25 0,0-9-45,0 30 90,0 0 0,2 1-1,0-1 1,8-29 0,0 1 126,-1 10 55,1 2 1,27-66-1,-7 25-409,-27 67 243,0 1 0,1-17 0,-1 7-107,-2-16 426,-1 23-294,0 13-8,0 0 0,0 0 0,-1 0 0,1 0 0,0-1 0,0 1 1,0 0-1,0 0 0,0 0 0,0 0 0,0 0 0,0 0 0,-1 0 0,1 0 0,0 0 0,0 0 0,0 0 0,0 0 0,0 0 0,0 0 1,0 0-1,-1 0 0,1 0 0,0 0 0,0 1 0,0-1 0,0 0 0,0 0 0,0 0 0,0 0 0,0 0 0,0 0 0,0 0 1,-1 0-1,1 0 0,0 0 0,0 0 0,0 0 0,0 1 0,0-1 0,0 0 0,0 0 0,0 0 0,0 0 0,0 0 0,0 0 1,0 0-1,0 0 0,0 1 0,0-1 0,-5 6 8,-8 24-335,6-14 271,0 1-1,1-1 0,0 1 0,-3 23 0,-2 91 91,4-26 18,3-65 10,2 0 1,4 59-1,0-87-35,0 0 0,0-1 0,1 1 0,0-1 0,1 0 0,1 0 0,10 19 0,-13-26 20,0 0 0,1 0-1,0-1 1,0 1-1,0-1 1,7 6 0,-8-7-41,1 0 1,-1-1-1,0 1 1,1-1 0,-1 0-1,1 1 1,-1-1-1,1 0 1,0-1 0,-1 1-1,1 0 1,5 0-1,11 3-233,-18-4 254,1 1 0,0-1 0,-1 1 0,1-1 0,0 0-1,0 1 1,-1-1 0,1 0 0,0 0 0,0 0 0,-1 0 0,1-1 0,0 1 0,0 0-1,2-2 1,12-4 44,-7 4-16,-1-1 0,0 0 0,0-1 1,0 0-1,-1 0 0,1-1 0,-1 0 0,0 0 0,13-13 1,17-17-177,-23 21 67,17-18 0,-27 28 49,0-1-1,1 1 0,-1 0 1,1 0-1,0 0 0,9-5 1,-13 8 10,1 0 0,-1 0 1,1 1-1,-1-1 0,1 0 0,-1 1 1,1-1-1,-1 1 0,1 0 1,-1 0-1,1-1 0,0 1 0,-1 0 1,1 0-1,0 0 0,-1 1 1,1-1-1,-1 0 0,1 1 0,0-1 1,-1 1-1,1-1 0,-1 1 1,1 0-1,-1-1 0,0 1 0,1 0 1,-1 0-1,2 1 0,10 21-90,-11-22 94,-1 1 1,0-1-1,0 1 0,0-1 0,0 1 0,0 0 0,0 0 0,-1 0 1,1-1-1,0 1 0,-1 0 0,0 0 0,1 0 0,-1 0 0,0 0 1,0 0-1,0 0 0,0 0 0,0 0 0,-1 0 0,1 0 1,-1 3-1,0-5 11,1 0 0,0 0 1,0 1-1,0-1 0,0 0 1,0 0-1,0 0 0,0 1 1,0-1-1,0 0 0,0 0 1,0 1-1,0-1 0,0 0 1,0 0-1,0 1 0,0-1 0,0 0 1,0 0-1,0 1 0,0-1 1,0 0-1,0 0 0,0 1 1,0-1-1,1 0 0,-1 0 1,0 0-1,0 1 0,0-1 1,0 0-5,1 0 1,-1 0 0,0 0 0,0 1 0,0-1-1,0 0 1,0 0 0,0 0 0,0 0-1,0 0 1,0 1 0,0-1 0,0 0-1,1 0 1,-1 0 0,0 0 0,0 1-1,0-1 1,0 0 0,0 0 0,0 0 0,0 0-1,-1 0 1,1 1 0,0-1 0,0 0-1,0 0 1,0 0 0,0 0 0,0 0-1,0 1 1,0-1 0,0 0 0,0 0-1,0 0 1,0 0 0,-1 0 0,1 0 0,0 1-1,0-1 1,0 0 0,0 0 0,0 0-1,-1 0 1,1 0 0,0 0 0,0 1 4,-1-1 0,1 1 0,-1 0 0,1-1 0,-1 1 0,0-1 0,1 1 0,-1-1 0,1 0 0,-1 1 0,0-1 0,1 1 0,-1-1 0,0 0 0,0 0 0,1 1 0,-1-1 0,0 0 0,0 0 0,1 0 0,-1 0 0,0 0 0,0 0 0,1 0 0,-1 0 0,0 0 0,0 0 0,1-1 0,-1 1 0,0 0 0,0 0 0,1-1 0,-1 1 0,0 0 0,1-1 0,-2 0 0,-16-6 30,-2 1-77,18 5 25,0 0-1,0 1 1,-1-1-1,1 0 1,0 1-1,-1-1 0,1 1 1,0 0-1,-1 0 1,1 0-1,-1 0 0,1 0 1,0 0-1,-1 1 1,1-1-1,-3 2 1,3-2 11,-9 4-63,1 0 0,-16 9 0,21-10 37,1 0 1,0 0-1,0 0 1,0 0-1,1 1 0,-1 0 1,1 0-1,-5 6 1,6-6-15,1-3 47,1-1-1,-1 1 0,0 0 0,1 0 1,-1 0-1,1 0 0,-1 0 0,1 0 0,-1 0 1,1 0-1,0 0 0,0 0 0,-1 0 1,1 0-1,0 1 0,0-1 0,0 0 0,0 0 1,0 0-1,0 0 0,1 2 0,1 11-143,-2-12 139,1 0-1,-1 0 1,0 1-1,1-1 1,0 0-1,-1 0 1,1 0-1,0 0 1,1 3-1,6 5 19,0 1 0,1-1 0,0-1 0,0 0 0,1 0 0,17 11 0,-25-19-5,0 1 0,-1-1 0,1 0-1,0 0 1,0 0 0,1-1 0,-1 1 0,0 0-1,0-1 1,0 1 0,0-1 0,1 0 0,-1 0-1,0 0 1,0 0 0,0 0 0,1 0 0,-1-1-1,0 1 1,0-1 0,0 1 0,0-1 0,0 0-1,0 0 1,0 0 0,0 0 0,0 0 0,0 0-1,0-1 1,0 1 0,-1-1 0,1 1 0,1-3-1,1 0 37,0-1-1,-1 1 0,1-1 1,-1 0-1,0 0 0,-1 0 1,1 0-1,-1 0 1,0-1-1,0 1 0,1-10 1,4-16-88,-5 26 18,-1 0 0,0 0 0,0 1 0,0-1-1,0 0 1,-1 0 0,0 0 0,0 0 0,0 0-1,-1 1 1,1-1 0,-1 0 0,-3-9 0,1-1-41,3 14 57,0 1 1,0 0-1,0-1 0,0 1 0,0-1 0,0 1 0,0 0 1,0-1-1,0 1 0,0 0 0,0-1 0,0 1 0,0-1 1,0 1-1,0 0 0,0-1 0,-1 1 0,1 0 0,0-1 1,0 1-1,0 0 0,-1 0 0,1-1 0,0 1 0,0 0 1,0-1-1,-1 1 0,1 0 0,0 0 0,-1 0 0,1-1 1,0 1-1,-1 0 0,1 0 0,0 0 0,-1 0 0,1-1 1,0 1-1,-1 0 0,1 0 0,0 0 0,-1 0 0,1 0 1,-1 0-1,1 0 0,0 0 0,-1 0 0,1 0 0,0 0 1,-1 0-1,1 1 0,0-1 0,-1 0 0,1 0 0,0 0 1,-1 0-1,1 1 0,-1 0-7,1 0 1,1 0-1,-1 0 0,0 0 1,0 0-1,0 0 0,0 0 1,1 0-1,-1 0 0,1 1 1,0 2-3,-1 0 1,1-1 0,-1 1-1,0 7 1,0-8-15,0 0 0,0-1 0,0 1 1,0-1-1,0 1 0,1 0 0,-1-1 0,1 1 0,1 2 0,-1-3 6,-1 1 0,1 0 0,-1-1 0,1 1 1,-1 0-1,0 3 0,0-4 29,1 0 1,-1 1-1,0-1 1,0 1-1,1-1 1,-1 0 0,1 0-1,2 5 1,0-1 34,0 1 1,0 0 0,2 12-1,4 8 124,-9-26-168,1 0 0,-1 0 0,1 0 0,0 0 0,-1 0 0,1 0 0,0-1 0,0 1 0,0 0 0,-1 0 0,1 0 0,0-1 0,0 1 1,0-1-1,0 1 0,0-1 0,0 1 0,1-1 0,-1 1 0,0-1 0,0 0 0,0 0 0,0 1 0,0-1 0,1 0 0,-1 0 0,0 0 0,0 0 0,0-1 0,0 1 0,2-1 0,1 1 61,-1-1-1,0 0 1,1-1-1,-1 1 1,0 0-1,0-1 1,0 0-1,0 0 1,0 0-1,2-2 1,4-4-55,10-10-11,16-18 0,-30 30 15,0-1 0,0 1 0,-1-1 0,0 0-1,0 0 1,-1 0 0,4-12 0,-5 11 27,1-1-1,-2 0 1,1 0-1,-1 0 1,-1-14-1,0 23-37,0 0 0,0 0 0,0 0 1,0-1-1,0 1 0,0 0 0,0 0 0,0 0 0,0 0 0,0 0 0,0-1 0,0 1 0,0 0 0,0 0 0,0 0 0,0 0 0,0 0 0,0 0 1,0-1-1,0 1 0,-1 0 0,1 0 0,0 0 0,0 0 0,0 0 0,0 0 0,0 0 0,0 0 0,-1-1 0,1 1 0,0 0 0,0 0 0,0 0 1,0 0-1,0 0 0,-1 0 0,1 0 0,0 0 0,0 0 0,0 0 0,0 0 0,0 0 0,-1 0 0,1 0 0,0 0 0,0 0 0,0 0 0,0 0 0,0 0 1,-1 1-1,1-1 0,0 0 0,0 0 0,0 0 0,0 0 0,-1 0-6,1 1 1,-1-1-1,1 0 1,-1 1-1,1-1 0,-1 0 1,1 1-1,0-1 0,-1 1 1,1-1-1,0 1 1,-1-1-1,1 0 0,0 1 1,0-1-1,-1 1 1,1 0-1,-1 11-25,0 0 1,1-1 0,0 1-1,1-1 1,0 1-1,1 0 1,0-1-1,1 0 1,0 0-1,8 18 1,-10-26 33,0-1 0,1 1 0,0 0 0,0-1 0,0 1 0,0-1 0,0 1 0,1-1 0,-1 0 0,0 0 0,1 0 0,4 2 0,-5-3 2,0 0 0,0 0 0,-1 0 0,1 0 0,0 0 0,1-1 0,-1 1 0,0-1 0,0 1 0,0-1 1,0 0-1,0 0 0,0 0 0,0 0 0,1 0 0,-1 0 0,0-1 0,0 1 0,2-1 0,5-3 77,-4 2-30,1-1-1,-1 1 1,0-1-1,0 0 1,0-1-1,5-3 1,1-4 49,14-11-4,-1 0 0,25-32 0,-32 33-279,-10 13 172,0 0 0,0-1 0,-1 0 0,-1 0 0,6-12 0,-2 6-72,-6 11 281,-5 11 479,-2 2-671,0-1 0,1 1-1,0 0 1,1 0 0,0 1-1,0-1 1,1 0 0,0 1-1,1-1 1,0 1 0,0-1-1,1 1 1,0-1 0,1 0-1,3 12 1,-2-15 60,1 0 1,-1 0-1,1 0 1,0 0-1,1-1 1,-1 1-1,1-1 1,0 0-1,0-1 1,1 1-1,0-1 1,-1 0-1,1-1 1,1 1-1,-1-1 1,0 0-1,10 2 1,-4-2-92,-1-2 1,1 0 0,0 0 0,0-1 0,12-1 0,11-8-3014,-22 2 1349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69 140 2496,'0'-1'23,"0"1"0,0 0-1,0 0 1,0 0 0,0 0 0,0 0 0,0-1 0,0 1-1,0 0 1,1 0 0,-1 0 0,0 0 0,0 0 0,0-1-1,0 1 1,0 0 0,0 0 0,0 0 0,0 0 0,0 0-1,1 0 1,-1 0 0,0-1 0,0 1 0,0 0-1,0 0 1,0 0 0,1 0 0,-1 0 0,0 0 0,0 0-1,0 0 1,0 0 0,0 0 0,1 0 0,-1 0 0,0 0-1,0 0 1,0 0 0,0 0 0,1 0 0,-1 0 0,0 0-1,0 0 1,0 0 0,0 0 0,0 0 0,1 0 0,-1 1-1,0-1 1,0 0 0,9 3 817,-8-3-740,1 0 1,-1 0-1,0 1 1,1-1 0,-1 0-1,0 1 1,0 0 0,1-1-1,-1 1 1,0 0 0,0-1-1,0 1 1,0 0 0,0 0-1,2 2 1,-2-2-59,0 0 0,0 0 0,0 0 0,0 0 0,0 0 0,1 0 0,-1-1 0,0 1 0,0 0 0,1-1 0,-1 1 1,0-1-1,1 1 0,-1-1 0,1 1 0,1-1 0,3 0 567,12 0 33,-18 0-637,1 0 1,-1 0 0,0 0 0,1 0 0,-1 0 0,1 0 0,-1 0 0,0 0 0,1 0 0,-1 0-1,0 0 1,1-1 0,-1 1 0,0 0 0,1 0 0,-1 0 0,0-1 0,1 1 0,-1 0-1,0 0 1,0-1 0,1 1 0,-1 0 0,0-1 0,0 1 0,1 0 0,-1-1 0,0 1 0,0 0-1,0-1 1,0 1 0,1-1 0,0-29-35,0 15-33,-1-20 1,-1 31 53,1 0 0,-1 0 1,0 0-1,0 0 0,0 0 1,-1 0-1,1 0 0,-1 0 0,-2-5 1,2 7 3,0-1-1,0 0 1,0 1 0,0-1 0,0 1-1,0 0 1,-1 0 0,1 0 0,-1 0-1,-4-3 1,6 5 3,0-1 0,-1 1 0,1-1 1,-1 1-1,1 0 0,0 0 0,-1 0 0,1-1 0,-1 1 0,1 1 0,-1-1 1,1 0-1,0 0 0,-1 1 0,1-1 0,-1 0 0,1 1 0,0-1 1,0 1-1,-1 0 0,1-1 0,0 1 0,0 0 0,0 0 0,-2 2 0,-8 8 145,0 0 0,1 1 0,-10 17 0,15-23-129,1 1 0,0 0-1,0 0 1,1 0 0,0 1-1,0 0 1,-1 9 0,3-14-7,0 0 0,1 1 0,-1-1 0,1 0 0,0 1 0,0-1 0,1 1 0,-1-1 0,1 0 0,-1 1 0,1-1 0,0 0 0,0 0 0,1 0 0,-1 1 0,0-1 0,1-1 0,0 1 0,3 4 0,6 5 234,14 10-1,-5-4 70,-11-9-119,2 0 0,-1-1 0,1-1 0,0 0 0,1 0 0,-1-1 0,1 0 0,21 6 0,-29-11-125,0 0 0,-1-1 0,1 1 0,0-1 0,0 0 1,5 0-1,2 0 98,-10 0-250,1-2-1072,0-1-1411,-2-3-2043,0 1 2824,4 1 598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1 2144,'0'0'699,"-27"10"1749,2-5-1526,1 2 1,-1 0-1,-32 16 1,48-19-878,1 0-1,0 0 1,-1 1 0,2 0 0,-1 0-1,1 1 1,0 0 0,0 1 0,0-1-1,1 1 1,0 0 0,-8 13-1,14-19-40,-1 0-1,0 0 1,1-1-1,0 1 0,-1 0 1,1 0-1,-1 0 0,1 0 1,0-1-1,0 1 1,0 0-1,-1 0 0,1 0 1,0 0-1,0 0 0,0 0 1,0 0-1,0 0 1,0 0-1,1 0 0,-1-1 1,0 1-1,0 0 0,1 0 1,-1 0-1,1 0 1,-1 0-1,0-1 0,1 1 1,-1 0-1,1 0 1,0-1-1,-1 1 0,1 0 1,1 0-1,0 1 11,1-1-1,-1 0 1,1 0 0,-1 0-1,1-1 1,-1 1 0,1-1-1,-1 1 1,1-1 0,4 0-1,6 0 16,-1-1 0,0-1 0,1 0 0,-1-1 0,21-7 0,-24 7 10,-1 0-1,0-1 0,1 0 0,-2-1 0,1 0 0,0 0 0,-1-1 1,10-10-1,-15 15-28,0-1 0,0 0 0,-1-1 0,1 1 0,-1 0 0,1 0 0,-1-1 0,0 1 0,1-4 0,-1 5-9,-1 0 1,0 0-1,0 0 1,0 0 0,0 0-1,0 0 1,-1 0-1,1 0 1,0 0-1,0 0 1,-1 1 0,1-1-1,0 0 1,-1 0-1,1 0 1,-1 0-1,1 0 1,-1 0 0,0 1-1,1-1 1,-1 0-1,0 0 1,1 1-1,-1-1 1,0 1 0,0-1-1,-1 0 1,-2-2-2,-1 0 0,0 0 0,0 0 0,0 1 0,0 0 0,-6-2 0,10 4 0,0 0 0,0-1 0,-1 1 0,1 0 0,0-1 0,0 1 0,-1 0 0,1 0 0,0 0 0,0 0 0,-1 0 0,1 1 0,0-1 0,0 0 0,-1 0 0,1 1 0,0-1 0,0 1 0,0-1 0,-1 1 0,1 0 0,0-1 0,0 1 0,0 0 0,0 0 0,0 0 0,0 0 0,1-1 0,-1 1 0,0 1 0,-1 0 0,2 0 9,-1 0 1,0 0-1,0 0 1,1 0-1,0 0 1,-1 1 0,1-1-1,0 0 1,0 0-1,0 0 1,0 0-1,0 1 1,1-1 0,-1 0-1,2 4 1,1 2 68,0 0 0,8 14 0,0-1-39,106 261-44,-113-270 3,64 195 468,-67-204-446,0 1 0,0 0 0,-1 0 0,1-1-1,-1 1 1,0 0 0,0 0 0,-1 0 0,1-1 0,-1 1 0,0 0 0,0 0 0,-1 3-1,1-5-4,0 0 0,0 0 0,0 0 0,-1 0 0,1 0 0,0-1 0,-1 1 0,1-1-1,-1 1 1,0-1 0,0 0 0,1 1 0,-1-1 0,0 0 0,0 0 0,0 0 0,0 0-1,0-1 1,0 1 0,0 0 0,0-1 0,0 0 0,-1 1 0,-1-1 0,-26 0-97,0 0 0,0-2 0,1-2 1,-1-1-1,-48-14 0,73 18 59,0-1 0,0 0 0,0 0 0,0 0 0,1-1 0,-1 1 0,1-1 0,-1 0 0,1-1 0,0 1 0,1-1 0,-5-3 0,7 5 31,-1-1 1,1 1 0,0 0-1,0 0 1,-1 0 0,1-1 0,1 1-1,-1-1 1,0 1 0,1-1-1,-1 1 1,1-1 0,0 1 0,-1-1-1,1 1 1,1-1 0,-1 1 0,0-1-1,1 0 1,-1 1 0,1-1-1,-1 1 1,1 0 0,0-1 0,0 1-1,2-3 1,1-2 29,0 1 0,0-1 0,1 1 0,0 0-1,0 1 1,1-1 0,-1 1 0,1 0 0,0 1 0,0-1 0,1 1 0,-1 0 0,1 1-1,0 0 1,0 0 0,0 0 0,1 1 0,11-3 0,-4 2 134,28-2-1,-37 5-210,0 0 0,1 0 0,-1 1 0,0 0 0,1 0-1,11 5 1,-16-5-253,1 0-1,-1 0 1,0 0-1,0 0 1,0 1-1,0-1 1,0 1-1,0-1 1,0 1-1,0 0 1,-1 0-1,3 3 1,-4-5 215,0 1-1,0-1 1,1 0 0,-1 0 0,0 0 0,0 0 0,0 0 0,0 1 0,0-1-1,0 0 1,0 0 0,0 0 0,0 0 0,0 0 0,0 1 0,0-1 0,0 0-1,0 0 1,0 0 0,0 0 0,0 1 0,0-1 0,0 0 0,0 0-1,0 0 1,0 0 0,0 0 0,0 1 0,0-1 0,0 0 0,0 0 0,0 0-1,-1 0 1,1 0 0,0 0 0,0 1 0,0-1 0,0 0 0,0 0 0,0 0-1,0 0 1,-1 0 0,1 0 0,0 0 0,0 0 0,0 0 0,-11-1-1701,-12-11-99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45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10 1728,'-1'0'249,"-1"-1"1,1 1-1,0-1 1,-1 0-1,1 1 0,0-1 1,0 0-1,0 0 1,-2 0-1,1-1 3955,7 4-8566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9:54.780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1 224,'0'0'96,"0"0"-64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0:06.114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126 573 1408,'0'0'24,"0"0"0,-1 0 0,1 0 0,0 0 0,-1 0 0,1 0 0,-1 0 0,1 0 0,0 0 0,-1 0 0,1 1 0,0-1 0,-1 0 0,1 0 0,0 0 0,-1 1 0,1-1 0,0 0 0,-1 0 0,1 0 0,0 1 0,0-1 0,-1 0 0,1 1 0,0-1 0,0 0 0,0 1 0,-1-1 0,1 0 0,0 1 0,0-1 0,0 0 0,0 1 0,0-1 0,0 1 0,-1 0 1,1 0-1,0-1 1,0 1 0,0 0-1,-1-1 1,1 1 0,0 0-1,-1-1 1,1 1 0,-1-1-1,1 1 1,-1-1 0,1 1-1,-1-1 1,0 2 0,0-2 396,-5 7 1748,1-7-1147,3-7-1083,3-7 229,-1 0 0,-1 0 0,-1 0 0,0 1 0,-6-24 0,4 23-133,1 0 0,1 0 0,-2-19 0,-1-12-68,-28-84 308,15 64 79,16 58-300,-2-6-58,1 1 1,-2-26-1,5 36-46,0 1-1,1-1 1,0 1-1,-1-1 1,1 1-1,0-1 1,0 1-1,-1 0 1,1-1-1,0 1 1,0 0-1,1-1 1,-1 1-1,2-1 1,-2 3-20,1 8 24,1-1-1,-1 1 0,0 0 1,-1 0-1,0 0 0,0 0 1,-1 1-1,0-1 0,-1 0 1,0 0-1,-2 12 0,-2 21 53,-1 18-112,-1 19-12,7-66 109,0 7-75,4 39 1,-2-52-138,0 1 960,3-16-15,-3 4-667,-1 0-1,0 0 0,0 0 0,0 0 1,-1 0-1,1 0 0,-1 0 0,0-1 1,-1-7-1,0-4 59,6-125 45,3 49-182,1 0-138,-1 34 102,-8 58 58,0-1 0,1 1 0,-1 0 0,0-1 0,0 1 0,0-1 0,1 1 0,-1 0 0,0-1 0,0 1 0,1 0 0,-1-1 0,0 1 0,1 0 0,-1-1 0,0 1 0,1 0 0,-1 0 0,1-1 0,-1 1 0,0 0 0,1 0 0,-1 0 0,1-1 0,0 1 0,16-4 0,-4 1 0,-8 0 0,0 1 0,0 0 0,0 0 0,0 0 0,9-1 0,0 1 0,1 1 0,-1 1 0,19 2 0,25-1 0,29-1 25,-33 2 8,-34-1-133,34 6 0,-34-3-229,33 0 0,-57-3 382,-1-1 0,1 1 0,0 0 0,-7 2 0,-8 2-110,-85 18 243,57-12-96,30-6-131,1-2 0,-1 0 0,-27 2 0,-40-1 1155,72-3-1263,19 0-22,21 0 230,52-11 25,21-1-29,-73 9-71,0 1-64,0 0 0,29 4 0,-37-2-165,4 1 354,-24-2-103,0 0-1,0 0 1,0 0-1,0 0 1,0 0 0,0 0-1,0 0 1,0 0 0,0 0-1,0 0 1,0 0-1,0 0 1,0 0 0,0 0-1,0 0 1,-14 1 45,-45-2 56,-122 6-278,168-4-125,1 2 0,-20 6 0,11-3-112,13-5 244,-6 2 24,0 2 54,12-4 111,0-1 1,0 1-1,1 0 1,-1-1-1,0 1 1,0 0-1,1 0 1,-1 0-1,1 1 1,-1-1-1,1 0 0,-1 1 1,1-1-1,0 0 1,0 1-1,-3 3 1,-5 8-3,8-12-35,-1 1 0,1 0 0,-1 0 0,1 0 0,0 0 0,0 1 0,0-1 1,0 0-1,-1 5 0,-13 27 102,14-31-77,0 0-1,-1 0 1,1 0-1,0 0 0,-1 0 1,0 0-1,0 0 0,0 0 1,0-1-1,0 1 0,-4 2 1,-5 8-172,7-7 144,4-5 0,0-1 1,0 1 0,-1-1-1,1 1 1,0-1 0,0 1-1,0-1 1,-1 0 0,1 1-1,0-1 1,-1 0 0,1 1-1,0-1 1,-1 0 0,1 1-1,0-1 1,-1 0 0,1 0-1,-1 1 1,1-1 0,-1 0-1,1 0 1,0 0 0,-2 1-1,3-5-182,18-27 231,-12 20-10,0-1 1,14-15-1,-11 17 62,1-1 1,0 2 0,1-1-1,0 2 1,26-15 0,-13 11 113,0 1 0,33-9 0,-51 18-62,0 1-1,0 0 1,12 0 0,7-2 393,67-5 189,-61 4-938,-12 1 345,-1 0-1,1 1 1,0 1-1,-1 1 0,1 1 1,20 4-1,-33-4-99,1 0 1,0-1-1,0 0 0,0 0 1,0 0-1,0-1 0,15-4 1,-19 5-25,-1-1 0,1 1 0,-1 0 1,1 0-1,-1 1 0,1-1 0,-1 1 1,1-1-1,3 2 0,19 3 7,-3-5 53,-15 1-27,1-1 0,-1 0-1,0 0 1,0-1 0,14-3 0,-12 2-43,0 0 0,0 1 1,0 0-1,0 1 0,15 1 1,-1 0 30,67 7 461,-63-9-404,1 2 1,-1 1-1,54 11 0,-66-8-47,8 2 7,3 0 141,-23-5-130,1 0 0,-1-1-1,1 0 1,-1 0 0,1 0-1,6-1 1,-7 0-101,3 1 102,0-1 1,0-1-1,0 1 1,12-4 0,30-7 144,-6 3-135,27-4 50,-25 5-82,-31 4 56,8-1-41,0 0-1,32 0 1,-5 0 218,-39 2-202,1 1 1,-1 0 0,0 1 0,1 0 0,-1 1 0,12 2 0,6 2-17,17 5 169,-19-3-49,34 4-1,-54-10-176,14 1 9,1-1 0,26-3 0,-7 1 163,71-3-316,290 4 209,-318 4-44,67-8 6,-46-1 84,-86 4-29,21-1-127,60 4 0,-52 4 93,-21-3-71,33 2-1,-40-3-84,-16-1 124,1-1 0,-1 1-1,1-1 1,-1 0 0,0 0 0,6 0 0,28-4-206,-26 3-62,-1 0 0,0 0 0,12-4-1,-9 2 281,0 0 0,24-1 0,4-1 151,49-3-493,-84 6 148,-11 1-4030,42-4 1919,-32 5 2366,-1 0 1,0 0-1,1-1 1,-1 0-1,0 0 1,8-3-1,-11 4-77,-1-1-1,1 1 0,0 0 1,0 0-1,0-1 1,-1 1-1,1 0 1,0 0-1,0 0 0,0 0 1,0 0-1,-1 0 1,3 0-1,7-1 138,-9 0-61,-1 1 0,1 0 0,0-1 0,0 1 0,0 0 0,0 0 0,0 0 0,0 0 0,0 0 0,0 0-1,0 0 1,0 0 0,2 0 0,4 1-77,35-4 571,-40 3-310,-2 1-85,2 3-96,-1-3-64,0 1-80,20 19 7,-19-20 63,-1 1-1,0 0 1,1 0 0,-1 0-1,0 0 1,0 0-1,0 0 1,-1 0 0,1 0-1,0 1 1,-1-1 0,1 4-1,8 42-250,-1 5 79,-3-28 147,-1 0 0,0 33-1,-17 150-492,7-171 309,4-24 210,0-1 1,0 17-1,2-17 61,0-4-82,0 1 1,0 0-1,-1-1 0,-2 11 1,1 2 17,2-18 24,0 0-1,0 1 1,0-1-1,-1 1 1,1-1-1,-3 5 1,2-3-27,0 1 0,0-1 0,0 1 0,1-1-1,-1 1 1,1-1 0,1 10 0,0 1 120,1 21 81,-1-23-95,0 0 0,-2 17 0,-2 17 284,3-37-217,0-14-73,-2-25-12,0 0 1,-9-34-1,7 42-172,0 0 0,1-1 0,1 0 1,1 1-1,3-35 0,37-166 136,-26 122-143,-12 49 19,-2 31 387,1 18-263,0 1-15,0 23-257,-4 309 27,12-210-912,-1-21 863,0-17 295,-1-16 225,17 78-1,0 3-99,-19-125-63,-3-17-48,0-1 1,0 1 0,0 0-1,-1 6 1,0-10-55,-1-1 1,1 0 0,-1 1-1,1-1 1,-1 0 0,0 1-1,0-1 1,0 0 0,0 0 0,0 0-1,-1 0 1,1 0 0,0 0-1,-1 0 1,-1 2 0,2-4-19,1 0 1,0 0 0,0 0-1,0 1 1,-1-1-1,1 0 1,0 0 0,0 0-1,-1 0 1,1 0-1,0 1 1,0-1 0,-1 0-1,1 0 1,0 0-1,0 0 1,-1 0 0,1 0-1,0 0 1,-1 0-1,1 0 1,0 0 0,0 0-1,-1 0 1,1 0-1,0 0 1,0 0 0,-1-1-1,1 1 1,0 0-1,-1 0 1,-7-9-114,-2-14 12,8 10 12,0 0-1,1-23 1,-2-10-70,-7-23-11,-6-52 140,-9-147-211,10 194 295,9 50-70,-4-33 1,-3-21 34,4 33 130,-3-13 28,7 38-174,0 0 1,2 0-1,-2-28 0,1 18-125,4 29 124,0 0-1,0 0 1,-1 0 0,1 0-1,0 0 1,0 0-1,-1 0 1,1 0 0,-1 0-1,1 0 1,-1 0-1,1 0 1,-1 0 0,0 0-1,1 0 1,-1 1-1,0-1 1,1 0 0,-1 0-1,0 1 1,0-1-1,-1 0 1,2 14-35,1 9-16,6 37-1,-3-40-2,-2 0 0,0 0 0,-2 23 0,-20 100-61,12-97 73,1-1-1,0 50 0,6-27 149,2 74-20,1-116-82,0 0 1,2 0-1,10 36 1,-6-36 10,-2-3 68,19 42 1,-20-49-65,0-1 0,-1 1 0,0 0 0,-1 0 1,-1 0-1,0 0 0,-1 0 0,-2 20 0,-2 23 132,-14 85 0,7-81-137,1-9-14,5-32 65,0 0 0,0 33-1,4-1-62,0-52 48,0-1 27,0 0-11,0 0 59,2-1-144,0 0 1,0-1 0,0 1-1,0-1 1,0 1 0,0-1-1,-1 0 1,1 0 0,-1 0-1,1 0 1,-1 0 0,0 0-1,0 0 1,0 0-1,1-3 1,1-6-48,0 1 0,2-14-1,-4 17 29,14-76-91,-5-1-1,0-101 0,-7 118 163,12-66-1,-3 26 53,2 6 63,-2 9-164,-14 152 65,-4-1 0,-1 1-1,-25 91 1,25-121 20,2-1 1,1 1-1,1-1 1,2 1-1,1 0 0,1 0 1,1 0-1,2-1 1,1 1-1,11 33 0,-12-48-38,8 24 97,-9-31-127,0 1 0,-1-1 0,0 1 0,0 0-1,-1 0 1,0 0 0,-1 11 0,1-6-88,3 25 0,-2-31 129,-1 1-1,0 15 0,-1-23-226,-6 2-458,2 1 611,3-4 38,1 0-1,0-1 0,0 1 0,-1 0 0,1 0 0,0-1 1,0 1-1,0 0 0,0-1 0,-1 1 0,1-1 0,0 1 1,0 0-1,0-1 0,0 1 0,0 0 0,0-1 0,0 1 1,0-1-1,0 1 0,0 0 0,0-1 0,0 0 0,8-110-468,-3 47 354,21-214-676,5-108 497,-28 306 454,1 26-78,-7-96 0,-24-52 58,26 188-82,-1 0-143,2 12 13,-1 7-5,-3 50 313,3 35-251,6 186-170,-1 43 533,-7-265-210,-2 78-12,13 102 206,-7-147 91,-2-63-436,0-1 0,6 39 0,-4-54-32,-1 1 0,0 14 0,-1-7 196,1-14-102,0-2-5,5-17-58,-4 12-119,0-1 1,0 0 0,0 1-1,0 0 1,1-1 0,0 1-1,4-7 1,-3 7 76,-1-1-1,0 1 1,0-1 0,0 1-1,-1-1 1,1 0 0,-1-8-1,-1 11-433,0 9 187,-4 23-52,-14 20 1557,17-48-1201,0 0 0,1 0 0,-1 0 0,0 0 0,0 0 0,0 0 0,0 0 0,0 0 0,0 0 0,0 0 0,0 0 0,0 0 0,0-1 0,-1 1 0,1 0 0,0-1 0,0 1 0,-1-1 0,1 0 0,0 1 0,-1-1 0,1 0 0,0 0 0,-1 0 0,1 0 0,-1 0 0,1 0 0,-2 0 0,-2-1-61,0 1 0,0-1 0,-1 0 1,1 0-1,0 0 0,-6-3 0,-22-6 175,1 1-206,17 4 85,-26-5-1,32 9 14,-1 0 0,0 1 0,1 0 0,-13 2 0,-13 1 25,18-1 37,15-1-58,0-1 0,0 1 0,0-1 0,-1 0 0,1 1 0,0-1 0,0 0 1,0-1-1,-5 1 0,3-1-22,0 0 1,0 1 0,-1 0-1,1 0 1,-1 0-1,1 1 1,0-1-1,0 1 1,-1 0 0,-4 2-1,-12 2-290,9 0 134,12-4 149,-1-1 0,0 1 0,0-1 0,0 1 0,1-1 1,-1 1-1,0-1 0,0 0 0,0 1 0,0-1 0,0 0 0,0 0 0,-2 0 0,0 1-37,1-1-1,-1 1 1,0-1-1,0 1 1,0 0-1,0 0 1,0 0-1,1 1 1,-5 2-1,4-3 70,1 1 0,-1-1 0,0 0 0,1 0 0,-1 0 0,0 0 0,0 0 0,0 0 0,-5 0-1,-35 3 234,25-1-269,15-3-4,0 1 1,0-1-1,-1 1 0,1-1 0,0 0 0,-3-1 0,1 1 19,1 0 0,-1 0 0,1 0 0,-1 1 0,1-1 0,-1 1 0,-5 2 0,4-1-57,0-1-1,0 0 0,-11 1 1,-47 6-95,36-8 281,0 2 1,-37 7-1,47-6-118,-27-1 1,30-1 170,0 0 0,-26 4 0,31-3-76,0 0 0,0-2 0,-13 1 0,-14 0-115,2-2 358,10 0-30,-40-7 425,58 8-710,1-1 0,-1 1 0,0-1 1,0-1-1,-6-1 0,11 2-44,0 1-1,0 0 1,0-1 0,0 1 0,0 0 0,-1 0 0,1 1 0,0-1-1,0 0 1,0 1 0,-2 0 0,-13 2 21,-33 5-82,-41-2 282,0-1 117,50 0-350,27-2-56,-26 0 0,25-2 150,-1 0-1,-20 6 1,-13 0-3,40-5-107,-1 0 0,1 1-1,-1 0 1,-13 6 0,15-6 2,0 1 1,0-2 0,0 1 0,0-1-1,0 0 1,-16 1 0,13-3 87,1 0 160,0 0 0,0 0 0,-15-4 0,16 3-155,0 0 0,0 1 0,1 0-1,-1 0 1,-15 3 0,-16 0-228,-110 0 457,88-2-334,-99-4 219,139 1-28,-13-1-56,-1-1-133,30 4 34,-1 0 1,1 0-1,-1-1 0,-9-2 1,4 0 8,0 2 0,0-1 1,0 2-1,0-1 0,-16 3 1,-4-1-20,-28 0-124,24 1 314,0-3 0,-39-4 1,34 1-227,-77 2 1,62 3-43,17 4 103,13-1-144,17-3-18,0 1 1,0 1 0,0 0 0,0 0 0,1 0-1,-1 1 1,-9 7 0,7-6 67,1 1 1,-1-1-1,-20 5 1,-34 2 762,44-8-565,1-3 28,-1 0 0,1-2 0,0 0 0,0-1 0,0-1-1,-19-6 1,-33-3 230,56 11-305,-22 1 0,14 0 224,14-2-122,9 1-168,0 1 1,0-1-1,0 1 0,0 0 1,0-1-1,1 1 0,-1 0 1,0 0-1,0 0 0,0 0 1,0 0-1,0 0 1,0 0-1,0 0 0,0 0 1,0 0-1,0 0 0,-2 1 1,-31 15 194,34-16-190,-1 0-1,1 0 1,0 0-1,0 0 1,-1 0-1,1 0 1,0 1-1,0-1 1,-1 0-1,1 0 0,0 0 1,0 0-1,0 1 1,-1-1-1,1 0 1,0 0-1,0 0 1,0 0-1,0 1 1,-1-1-1,1 0 1,0 0-1,0 1 0,0-1 1,0 0-1,0 0 1,0 1-1,0-1 1,0 0-1,0 0 1,0 1-1,0-1 1,0 0-1,0 1 1,0-1-1,0 1-29,-7 16-233,6-15 214,1-2-22,-3 7-170,5-10 213,0-1 1,1 1-1,-1-1 0,0 1 0,-1-1 1,1 1-1,-1-1 0,1 0 0,0-6 1,7-39-208,-9 48 235,5-52-569,-1-54-1,-4 99 579,0 0 0,-1 0-1,0 0 1,0 0 0,-1 0-1,0 0 1,-4-10 0,5 12-144,-1 1 0,1-1 0,0 0-1,0 0 1,1 1 0,0-1 0,0 0 0,1-6 0,-1-6-183,-3-101-35,6 93 234,-3 26 118,0 0 144,0 0-81,0 1-80,-1 1-1,1-1 0,-1 0 1,1 1-1,0-1 0,-1 1 0,1-1 1,0 1-1,0-1 0,0 1 1,0 2-1,0-4 18,0 4-10,1-3 15,-1-1-1,0 1 1,0 0-1,0 0 1,0 0-1,0 0 0,0 0 1,0-1-1,-1 1 1,1 0-1,0 0 1,0 0-1,-1 0 0,1-1 1,0 1-1,-1 0 1,1 0-1,-1-1 1,1 1-1,-2 0 0,2 0 0,0-1 0,-1 1-1,1-1 1,-1 1-1,1-1 1,0 1 0,-1 0-1,1-1 1,0 1-1,0-1 1,-1 1 0,1 0-1,0-1 1,0 1 0,0 0-1,0-1 1,0 1-1,0 1 1,-1 4 27,1-8 2,0-1-1,0 1 0,0 0 0,0 0 1,-1 0-1,1 0 0,-2-4 0,1 3-62,0 0-1,0 1 0,1-1 0,-1-1 0,1 1 1,0 0-1,0 0 0,0 0 0,0 0 0,1-3 0,2-13-147,-3 16 123,1 0 0,-1 0 1,1 0-1,0 0 0,0 1 1,0-1-1,2-4 0,-1 7 24,0 5-3,-1 11-3,6 82-352,-1 0-97,-5-17 400,-3 92 43,-2-143 73,-1 16 57,2-1 40,3-43-58,0-2 134,0 0-44,0 0-15,1-1-116,0 0-1,0-1 1,0 1 0,-1 0 0,1 0-1,0 0 1,-1-1 0,1 1 0,-1 0 0,1-1-1,-1 1 1,1-2 0,-1 2-21,1-1-29,0-1-1,0 2 0,0-1 0,1 0 0,-1 0 1,1 0-1,-1 1 0,1-1 0,-1 0 0,1 1 0,0 0 1,0-1-1,0 1 0,2-1 0,35-16 29,-26 12 80,-13 6-99,0 0 1,0 0-1,1 0 1,-1 0-1,0 0 1,0 0-1,0 0 1,0 0-1,0 0 1,0-1-1,1 1 1,-1 0-1,0 0 1,0 0 0,0 0-1,0 0 1,0 0-1,0 0 1,0 0-1,1-1 1,-1 1-1,0 0 1,0 0-1,0 0 1,0 0-1,0 0 1,0 0-1,0-1 1,0 1 0,0 0-1,0 0 1,0 0-1,0 0 1,0-1-1,0 1 1,0 0-1,0 0 1,0 0-1,0 0 1,0 0-1,0-1 1,0 1-1,0 0 1,0 0 0,0 0-1,0 0 1,-1 0-1,1 0 1,0-1-1,-10-5-472,7 5 498,0-1 0,-1 1-1,1 0 1,-1 0 0,-5 0-1,8 1 4,0 0-1,1 0 1,-1 0 0,0 0-1,0 0 1,1 0 0,-1 0-1,0 0 1,0-1-1,0 1 1,1 0 0,-1-1-1,0 1 1,1 0 0,-1-1-1,0 1 1,1-1-1,-1 1 1,1-1 0,-1 1-1,0-1 1,1 1 0,-1-1-1,1 0 1,0 1-1,-1-1 1,1 0 0,-1 0-1,0-2 57,1 0 1,-1 0-1,1 0 0,-1 0 0,1 0 0,0-3 1,0 3-79,0 3-79,0 0 10,0 0-6,0 14 97,-4 28-48,4-41 43,0-1 0,0 1 1,0 0-1,0 0 0,0-1 1,1 1-1,-1 0 0,0-1 0,1 1 1,-1 0-1,0-1 0,1 1 1,-1-1-1,1 1 0,-1 0 1,1-1-1,-1 1 0,1-1 1,-1 1-1,1-1 0,0 0 1,-1 1-1,1-1 0,0 1 1,-1-1-1,1 0 0,1 1 1,21 3 118,-16-3-38,23 3-97,1-2 1,0 0-1,57-6 0,-53 2 1,11-1-108,42-1-337,-67 4 113,0 0-539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0:11.161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61 1408,'0'-2'77,"1"1"1,0 0-1,0-1 0,0 1 1,0 0-1,0 0 0,0 0 1,0-1-1,3 0 0,-4 1 286,0 1-123,15 0 208,-11 0-438,1-1 1,0 0-1,0 0 0,9-3 1,-9 2 108,0 0 0,1 1 1,-1 0-1,1 0 1,6-1-1,-5 2-116,-1 0 1,1 0 0,0 1-1,-1 0 1,1 0-1,0 1 1,-1-1-1,9 5 1,-8-4-18,-1-1-1,1 1 1,-1-1 0,1 0-1,0-1 1,-1 1 0,1-2-1,0 1 1,-1-1 0,12-2 0,22 0-213,-38 3 270,10 8 15,-6 4-288,-6-11 230,1 0 0,-1 0 1,0-1-1,1 1 0,-1 0 1,1 0-1,-1-1 0,1 1 0,-1 0 1,1-1-1,-1 1 0,1 0 0,-1-1 1,1 1-1,0-1 0,-1 1 1,1-1-1,0 0 0,0 1 0,-1-1 1,1 0-1,1 1 0,21 15-90,-21-15 93,1 1 0,-1-1 0,0 0 0,1-1 1,-1 1-1,0 0 0,1-1 0,-1 1 0,1-1 1,-1 0-1,1 0 0,-1 0 0,1 0 0,-1 0 1,1 0-1,-1-1 0,1 1 0,-1-1 0,4-1 1,-3 1 27,1 0 1,0 0-1,-1 0 1,1 1-1,0-1 1,0 1-1,-1 0 1,8 1-1,-7-1-37,0 0 0,0 0 0,0 0 0,0 0 0,1-1-1,-1 0 1,5-1 0,8-4 131,-1 1 0,1 0 0,0 1 0,0 1 0,1 1 0,25 0 0,-17 2 494,49-2-241,-66 1-394,-1 0 1,1-1 0,-1 0 0,0-1 0,0 1 0,13-8 0,-19 9-6,1-1 25,0 1 0,0-1 0,0 0 0,0 1 0,1 0-1,-1-1 1,0 1 0,1 1 0,-1-1 0,1 0 0,-1 1-1,0 0 1,1 0 0,5 0 0,-1 5-31,-6-4 43,0 1 0,0-1 0,0 1 0,0-1 0,0 0 0,0 0 0,0 0 0,1 0 0,-1 0 0,0 0 0,1-1 0,-1 1 0,0-1 0,1 0 0,-1 1 0,0-1 0,1 0 0,-1 0 0,1-1 0,-1 1 0,0 0 0,1-1 0,-1 0 0,0 1 0,3-2 0,0-1-6,-1 1-1,1-1 1,-1 2-1,1-1 1,0 0-1,0 1 1,-1 0 0,7-1-1,39 0-3,-36 2-7,-10 0 10,1-1 0,-1 1 0,0-1 0,0 0 1,1 0-1,3-3 0,-4 3 0,0-1 0,1 1 0,-1 0 0,0 0 1,0 0-1,6 0 0,-7 1-11,31 3 29,-32-3-12,-1 0 1,1 1-1,0-1 1,0 1-1,0 0 0,-1 0 1,1-1-1,0 1 1,-1 0-1,1 0 0,-1 1 1,1-1-1,-1 0 0,3 3 1,-3-2 11,0-1-1,0 0 1,0 0 0,1 0 0,-1 0 0,0-1 0,0 1-1,1 0 1,-1 0 0,1-1 0,-1 1 0,0-1 0,1 1-1,-1-1 1,2 1 0,23 0-47,-22-1-43,2 0-13,0 0 32,1 0-1,0 0 1,-1-1 0,1 0 0,6-1 0,30-6 39,-34 6-26,0 0 0,1 1 0,-1 0 0,0 0 0,18 2 0,-18 0-10,1-1 0,-1 0 0,1 0 0,-1-1 0,18-4 0,-15 1 93,1 2 0,0-1 1,0 2-1,24 0 0,-22 0 119,-13 1-39,0 1 19,10 5 83,-10-5-213,2-1 1,-2 0-16,-1 0 0,1 0 0,-1 1 0,1-1 1,-1 0-1,1 1 0,-1-1 0,1 1 0,-1 0 0,0 0 0,1-1 1,1 3-1,9 3-29,24 10-109,-30-14 138,0-1 0,0 0 0,0-1 1,1 0-1,10 0 0,-6 0 32,-8 0-74,-1 1-1,1 0 1,-1 1 0,1-1 0,-1 0-1,1 1 1,-1 0 0,3 2 0,-5-4 31,2 1-171,6 3-59,-5-3 246,-1 0-1,1-1 0,-1 1 0,1-1 0,-1 1 0,1-1 0,-1 0 0,1 0 0,0 0 0,-1-1 0,1 1 0,-1 0 0,1-1 0,-1 0 0,1 1 0,2-2 0,-1 0-3,-1 1-1,1 0 0,0 1 1,7-2-1,-4 1 516,0 1-239,6 4-224,1-3-75,-10 0-38,-2-1 19,-1 1 1,1-1-1,-1 1 0,1-1 0,0 0 0,-1 0 1,1 0-1,-1 0 0,1 0 0,-1 0 0,1 0 1,-1 0-1,1-1 0,-1 1 0,1 0 1,2-2-1,9-6-2781,-12 7 1899,3-2-598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0:14.562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52 11 992,'-12'-6'2261,"11"6"-1850,1 0-182,7-5 497,-6 5-310,-1 0-118,0 0-5,0 0-101,0 32 1430,-1-23-1650,0 0 0,0 0 1,-1 0-1,-5 15 0,5-12 54,0-1 0,1 0 0,0 1 0,0-1 0,3 18 0,-1 4-273,2 47-41,2-7-181,-7-44 390,-1 0 1,-1-1-1,-15 51 0,12-52-59,6-18 127,0 0 1,0 0 0,1 0-1,0 0 1,0 0-1,4 14 1,0 22 88,-9 21-190,5-64 84,0 1-1,0 0 1,0 0-1,0-1 1,1 1-1,-1 0 1,1 0 0,0-1-1,0 1 1,0-1-1,3 5 1,-3-4 22,0-1-1,-1 1 1,1-1 0,0 1-1,-1-1 1,1 1 0,-1 0-1,0-1 1,0 1 0,0-1 0,0 1-1,0 0 1,-1-1 0,1 1-1,-1-1 1,0 1 0,0-1-1,1 1 1,-2-1 0,-1 4-1,2-2-24,-1-1 0,1 1-1,0 0 1,0 0 0,0 0-1,0 6 1,4 79-257,2-105 779,-1 9-613,0-5-290,-4 8 460,1 0 1,0 0-1,0 0 0,0 1 0,0-1 0,3-5 0,4-14-65,4-26-548,19-112-358,-24 108 901,-2 18-12,1-42 0,-2-113 514,4 73-187,-7 111-278,-1-1 0,1 1 0,0 0 0,0 0 0,4-12 1,-4 7-12,-1 11-14,-1-1 1,1 0-1,0 0 1,0 1-1,0-1 1,0 0-1,0 0 0,0 0 1,0 1-1,1-1 1,-1 0-1,0 1 1,0-1-1,1 0 1,-1 0-1,0 1 1,1-1-1,-1 0 0,1 0 1,0-1-27,1 1-1,-1-1 1,-1 1 0,1-1-1,0 0 1,0 1 0,-1-1-1,1 0 1,-1 0 0,1 1-1,-1-1 1,0 0 0,1 0-1,-1 0 1,0-2 0,0 3 100,0-2 229,-13 64-1173,-1 76 933,7-62 243,-2 42-309,-1 43-72,2-33-897,3 7 838,5-124 139,1 0 0,-1 0-1,1-1 1,1 1 0,4 17-1,-4-19-333,-2-7 330,0-1 0,0 0 1,0 0-1,0 0 1,0 0-1,0 0 1,0 0-1,0 1 1,0-1-1,0 0 1,0 0-1,0 0 1,0 0-1,0 0 1,0 1-1,0-1 1,0 0-1,0 0 1,0 0-1,0 0 1,0 0-1,0 0 0,0 1 1,0-1-1,0 0 1,1 0-1,-1 0 1,0 0-1,0 0 1,0 0-1,0 0 1,0 0-1,0 1 1,0-1-1,1 0 1,-1 0-1,0 0 1,0 0-1,0 0 1,0 0-1,0 0 1,0 0-1,1 0 0,-1 0 1,0 0-1,0 0 1,0 0-1,0 0 1,0 0-1,1 0 1,-1 0-1,0 0 1,0 0-1,0 0 1,0 0-1,0 0 1,1 0-1,-1-1 1,0 1-1,0 0 1,0 0-1,0 0 0,0 0 1,2-2-26,0 0 0,0-1 0,-1 1 0,0 0 0,1-1 0,-1 1 0,0 0 0,0-1 0,0 0-1,0 1 1,0-5 0,1 1 6,1-4 221,0 1-1,-1-1 1,0 1 0,0-1 0,-1-10 0,7-7-316,-8 26 134,0 1-54,0 0-47,0 0-177,5-6 107,0-18 747,-1-3-641,0-30 950,-4 54-886,0 0 0,1-1 1,-1 1-1,1 0 0,0 0 0,2-5 0,3-15 53,0-22 60,-3 27-142,1-31 0,6-165-66,-10 195 113,0 7 4,0 0-1,0 0 1,-1 1 0,-3-14-1,1 11-119,1 1-1,0-24 1,2 23 8,-1 1-1,-5-22 1,4 25-25,0 0 0,-1-20 0,3 29-135,0 1-117,1-15-27,-1 13 410,1-1 0,-1 1 0,1 0 0,-1 0 0,0-1 0,0 1 0,0 0 0,0 0 0,0-1 0,-1-2 0,-1-16 130,-3 33-1233,1 2 826,4 2 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0:15.006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203 87 832,'0'-1'90,"0"0"0,0 1 0,0-1 0,0 0 0,0 1 1,0-1-1,-1 0 0,1 0 0,0 1 0,0-1 0,-1 0 0,1 1 0,0-1 0,-1 1 0,1-1 0,-1 0 1,1 1-1,-1-1 0,1 1 0,-1-1 0,1 1 0,-1-1 0,1 1 0,-2-1 0,-7-9 122,8 7-134,-1 1 0,0-1 1,0 0-1,0 1 0,-1-1 0,1 1 1,0 0-1,-1 0 0,0 0 1,1 0-1,-1 0 0,-5-2 0,-2 0 251,0 0-1,-16-3 1,-1 0-151,22 5-143,-1 1 0,0 0 0,1 0 0,-8 0 0,11 1-47,0 0-1,0 0 1,0 0 0,0 0 0,0 0-1,0 1 1,0-1 0,0 1 0,0-1-1,0 1 1,0 0 0,1 0 0,-1 0-1,0 0 1,-2 2 0,-4 4-1636,16-7-240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0:18.484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0 281 1664,'3'0'1204,"10"1"-795,24-3-1,-2-6-325,-27 5-91,0 1 0,0 0 0,0 1 0,14-1 0,14 3 88,-1 1 0,46 9 0,-59-8 195,0-1-1,23-1 1,-30-1-83,-1 0 0,1 1-1,-1 0 1,0 1-1,1 1 1,-1 0 0,20 7-1,-12 0-398,-11-4 250,1-1-1,0 0 0,25 6 1,-34-11 368,9 2-3431,-12-2 2998,0 0 0,0 0 0,0 0 0,0 0 0,1 0 1,-1 0-1,0 0 0,0 0 0,0 0 0,0 0 0,1 0 1,-1 0-1,0 0 0,0-1 0,0 1 0,0 0 0,0 0 0,0 0 1,1 0-1,-1 0 0,0 0 0,0-1 0,0 1 0,0 0 1,0 0-1,0 0 0,0 0 0,0 0 0,0-1 0,1 1 0,-1 0 1,0 0-1,0 0 0,0 0 0,0-1 0,0 1 0,0 0 1,0 0-1,0 0 0,0 0 0,0-1 0,0 1 0,0 0 0,-1 0 1,1 0-1,0 0 0,0-1 0,0 1 0,0 0 0,0 0 1,0 0-1,0 0 0,0 0 0,0-1 0,-1 1 0,1 0 0,0 0 1,0 0-1,0 0 0,-1-1 80,1 1 0,0 0 0,0 0 0,0-1 0,-1 1 0,1 0 0,0 0 0,0-1 0,-1 1 0,1 0 0,0 0 0,0 0-1,-1-1 1,1 1 0,0 0 0,-1 0 0,1 0 0,0 0 0,-1 0 0,1 0 0,0 0 0,-1 0 0,0 0-29,1 0 0,0 0 0,0 0 0,0 0 0,-1 0 0,1 0 0,0 0 0,0-1 0,0 1 1,-1 0-1,1 0 0,0 0 0,0 0 0,0 0 0,-1 0 0,1 0 0,0-1 0,0 1 0,0 0 0,0 0 0,-1 0 0,1 0 0,0-1 0,0 1 0,0 0 0,0 0 0,0 0 0,0 0 0,0-1 0,0 1 0,-1 0 0,1 0 0,0-1 0,0 1 0,0 0 1,0 0-1,0 0 0,0-1 0,0 1 0,0 0 0,0 0 0,0-1 0,0 1 0,1 0 0,-2-1 46,19-21 628,-14 18-695,0 1 0,0-1 0,0 0 0,0 1 0,0-2 0,-1 1 0,0 0-1,0-1 1,0 0 0,-1 1 0,1-1 0,-1 0 0,0 0 0,-1-1-1,1 1 1,-1 0 0,0 0 0,0-7 0,0-9-567,2 0-1,6-29 1,-4 24 338,-3 16 73,0-3-803,1-1-1,-1-22 1,-2 21 332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5:18.9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57 225 736,'-7'5'161,"6"-5"-148,1 1 0,0-1 39,0 0-39,0 0 0,0 0 0,0 0 0,-1 0 0,1 0 0,0 1 0,0-1 0,0 0 0,0 0-1,0 0 1,0 0 0,-1 0 0,1 0 0,0 0 0,0 0 0,0 0 0,0 0 0,0 0 0,-1 0 0,1 0 0,0 0 0,0 0 0,0 0 0,0 0 0,0 0 0,-1 0 0,1-1 0,0 1 0,0 0 0,0 0 0,0 0 0,-1 0 39,1 0-39,0 0 0,0-1 0,0 1 0,0 0 0,0 0 0,0 0 0,0 0 0,0 0 0,0 0 0,0-1 0,0 1-1,0 0 1,0 0 0,0 0 0,0 0 0,0 0 0,0-1 0,0 1 0,0 0 0,-2 4 271,0-1 0,0 1-1,0-1 1,-1 1-1,-2 3 1,3-5-108,-19 23 1424,20-26-1578,1 1 0,-1-1 0,1 0 0,-1 0 0,1 1 0,0-1 0,-1 0 1,1 0-1,0 0 0,0 1 0,-1-1 0,1 0 0,0 0 0,0 0 0,0 0 1,0 1-1,0-1 0,0 0 0,1-1 0,3-5 1,0 1 0,1 0 0,0 0 0,1 1 0,11-10 0,-7 6-92,10-10 158,-11 12-70,-1 0 0,1-1 1,-2 0-1,1 0 1,-2-1-1,11-15 0,-17 23 8,1-1-1,0 1 1,-1-1-1,0 1 1,1-1-1,-1 0 1,0 1-1,0-3 0,0 3-12,1 0-1,-2 1 0,1-1 0,0 1 0,0-1 1,0 0-1,0 1 0,0-1 0,0 1 1,-1-1-1,1 1 0,0-1 0,0 1 0,-1-1 1,1 1-1,0-1 0,-1 1 0,1-1 1,0 1-1,-1 0 0,1-1 0,-1 1 0,1 0 1,-1-1-1,1 1 0,-1 0 0,0-1 0,0 1-16,1 0 0,-1-1 0,0 1 0,1 0-1,-1-1 1,0 1 0,1 0 0,-1-1-1,0 1 1,1-1 0,-1 1 0,1-1-1,-1 1 1,1-1 0,-1 1 0,1-1-1,0 0 1,-1 1 0,1-1 0,0 0-1,-1 1 1,1-1 0,0 0 0,0 1 0,-1-1-1,1 0 1,0-1 0,0 1-13,1 1 27,0 0 0,-1 0 0,1-1 0,0 1 0,-1-1 0,1 1 0,0 0 1,-1-1-1,1 1 0,0-1 0,-1 0 0,1 1 0,-1-1 0,1 1 0,-1-1 0,1-1 0,0 1-31,0 0 0,-1 0 0,1 0 0,0 0 0,0 0 0,0 0 0,0 1 0,0-1 0,0 0 0,2-1 0,2 0-6,0 0-1,-1-1 1,1 0 0,0 0 0,7-6 0,-9 5 42,1 1 0,0 0 0,0 1 1,0-1-1,0 1 0,0-1 0,0 1 1,1 1-1,5-3 0,-3 3-170,3 0 1130,-10 1-946,0 0 1,0 1-1,1-1 0,-1 0 0,0 1 0,0-1 1,0 0-1,0 1 0,1-1 0,-1 1 0,0-1 0,0 0 1,0 1-1,0-1 0,0 1 0,0-1 0,0 0 1,0 1-1,0-1 0,0 1 0,0-1 0,-1 0 1,1 1-1,0-1 0,0 0 0,0 1 0,-3 5 29,1-1-1,0 1 0,-1-1 0,0 0 0,0 0 0,-6 6 1,-6 12 72,10-15-210,0-1 1,0 0-1,-9 8 1,7-7 165,1 0 0,-9 12 0,-6 12-237,3-9 81,17-22 86,1 0-1,-1 0 1,0 0 0,1 0 0,-1 0-1,0 0 1,0 0 0,0 0-1,0 0 1,-1 1 0,0-1 7,0 1 0,0-1 1,0 1-1,1-1 1,-1 1-1,1 0 0,-2 2 1,32-8-436,-14 0 436,0-1 0,0 0 0,0-2 0,-1 1 0,0-2 0,0 0 1,-1-1-1,0 0 0,12-11 0,10-6-149,-27 21 100,0-1-1,-1 1 1,0-1 0,12-13-1,2-2 809,-27 28-795,-1 0-1,0 0 0,0 0 1,-1-1-1,0 0 0,0-1 1,-11 6-1,-64 28 148,62-31-1421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0:00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1568,'0'0'6213,"2"1"-5813,7 2 67,-6-2-377,-1 0-1,1 0 0,0 0 0,-1 0 0,1 1 0,-1-1 0,1 1 0,2 2 0,-2-2-55,0 1 0,0 0 0,-1 0-1,0 0 1,1 0 0,-1 1 0,-1-1 0,1 0-1,0 1 1,-1 0 0,1-1 0,-1 1-1,0 0 1,0 4 0,5 43 255,-2 0 0,-4 68 1,-1-53-75,1 23 323,0-88-175,9-12-75,-2-3-238,-1 1-1,-1-1 1,6-27 0,-6 23-102,9-26 1,-12 39 34,16-38 31,1 0-1,2 1 1,38-56-1,-47 78 85,-10 16-54,0 1 1,0 0-1,0-1 1,0 1-1,1 0 1,-1 0-1,6-5 1,3-6 78,-10 13-128,0-1 0,1 1 0,-1-1 0,0 1 0,0-1 0,1 1 0,-1-1 0,1 1 0,-1 0 0,1 0 1,3-2-1,1-1-188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5:21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100 250 1312,'-5'6'597,"2"-5"-591,3-1-16,0 0 0,0 0-1,0 0 1,0 0-1,-1 0 1,1 0-1,0 0 1,0 0 0,0 1-1,0-1 1,0 0-1,-1 0 1,1 0 0,0 0-1,0 0 1,0 1-1,0-1 1,0 0 0,0 0-1,0 0 1,0 0-1,0 1 1,0-1 0,-1 0-1,1 0 1,0 0-1,0 0 1,0 1-1,0-1 1,0 0 0,0 0-1,0 0 1,0 1-1,1-1 1,-1 0 0,0 0-1,0 0 1,0 0-1,0 1 1,0-1 0,0 0-1,0 0 1,0 0-1,0 3 58,0-3 16,0 1-1,0 0 1,-1 0-1,1 0 1,0 0 0,-1 0-1,1-1 1,-1 1 0,1 0-1,-1 0 1,1 0 0,-1-1-1,0 1 1,1 0-1,-1-1 1,0 1 0,1-1-1,-1 1 1,0-1 0,0 1-1,0-1 1,1 0-1,-1 1 1,0-1 0,-1 1-1,1-1-7,0 0 0,1 0 0,-1 1-1,0-1 1,0 0 0,1 1 0,-1-1-1,0 0 1,1 1 0,-1-1 0,0 1-1,1-1 1,-1 1 0,1 0 0,-1-1-1,1 1 1,-1 0 0,1-1 0,-1 1-1,1 0 1,0-1 0,-1 1 0,1 0-1,0 1 1,-1-1-71,-3 2 11,4-2 6,-1-1 0,1 0 0,-1 1 0,1-1 0,-1 1 0,1-1 0,0 1 0,-1-1 0,1 1 0,0-1 0,0 1 1,-1-1-1,1 1 0,0 0 0,0-1 0,0 1 0,0-1 0,0 1 0,-1 0 0,1-1 0,0 1 0,1-1 0,-1 1 0,0 0 0,-3 3 90,1-1-77,-1 0 0,1-1 0,0 1 0,0 0 0,0 0-1,0 1 1,1-1 0,-1 0 0,-1 6 0,-22 47 1716,26-65-1588,4-34-105,4 15 157,-3 9-169,1 0-1,10-20 0,62-144-339,-60 137 363,-15 40 17,-3 5-55,0 1 1,-1-1 0,1 0-1,0 0 1,-1 0 0,1 0-1,0 0 1,-1 0-1,1 0 1,-1 0 0,0 0-1,1 0 1,-1 0 0,0 0-1,1-3 1,-1 3-11,4 11 39,0 5 50,6 35-281,-10-28 235,0 9 58,-4 40 0,2-52-197,-2 10 101,-17 57 1,7-47 116,11-30-134,0 0-1,1 0 0,0 0 0,-1 11 0,-2 13 3,-6 6 74,8-22-23,-1-1 0,0 1 0,-10 22 0,-3 15-35,13-43 9,0 6 8,4-12-163,-1 1 1,0-1 0,0 0 0,-3 8-1,3-8-214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5:26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59 896,'0'0'8,"0"1"1,0-1-1,0 0 0,-1 0 1,1 0-1,0 0 0,0 0 0,0 0 1,0 0-1,0 0 0,0 0 1,0 1-1,0-1 0,0 0 1,-1 0-1,1 0 0,0 0 1,0 0-1,0 0 0,0 0 1,0 0-1,0 0 0,-1 0 0,1 0 1,0 0-1,0 0 0,0 0 1,0 0-1,0 0 0,0 0 1,0 0-1,-1 0 0,1 0 1,0 0-1,0 0 0,0 0 1,0 0-1,0 0 0,0-1 0,0 1 1,-1 0-1,1 0 0,0 0 1,0 0-1,0 0 0,0 0 1,0 0-1,-3-8 116,3 8-102,0-1-1,0 1 0,0-1 1,0 1-1,0-1 0,0 1 1,0 0-1,-1-1 0,1 1 0,0-1 1,0 1-1,0 0 0,-1-1 1,1 1-1,0-1 0,-1 1 0,1 0 1,0-1-1,-22-7 2697,21 9-2652,1-2-54,0 0 0,0 0-1,0 1 1,1-1 0,-1 0 0,0 1 0,0-1 0,1 0 0,-1 1 0,1-1-1,-1 1 1,0-1 0,1 0 0,-1 1 0,1-1 0,0 1 0,-1-1 0,2 0 169,29-22 3381,-30 23-3637,47 6-3503,-26-9 938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1:25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4 992,'0'0'132,"0"0"0,0 0 0,0 0-1,0-1 1,0 1 0,0 0 0,0 0 0,0 0 0,0 0 0,0-1 0,-1 1-1,1 0 1,0 0 0,0 0 0,0 0 0,0 0 0,0-1 0,-1 1 0,1 0 0,0 0-1,0 0 1,0 0 0,-1 0 0,1 0 0,0 0 0,0 0 0,0 0 0,0 0-1,-1 0 1,1 0 0,0 0 0,0 0 0,-1 0 0,-10 1 953,-11 5-1150,-51 28 801,-1-10-288,-6 10-262,78-32-144,-1-1 0,1 1 0,0-1 0,0 1-1,0 0 1,0 0 0,0 0 0,0 0 0,1 1-1,-1-1 1,1 0 0,-2 3 0,-7 9-127,8-11 107,0 0-1,1 1 0,-1-1 1,1 0-1,-1 1 1,1-1-1,0 1 0,0-1 1,0 7-1,-6 15 224,3 6-267,0-17 54,3-9-12,0-1 0,0 0 0,-1 0-1,1 0 1,-1 0 0,-4 6 0,5-8 10,1-1-1,-1 1 1,0-1 0,0 1-1,1 0 1,-1-1-1,1 1 1,0 0 0,-1 0-1,1-1 1,0 1 0,0 2-1,1 26-105,0-15 140,-1-13-46,0 1-1,0-1 0,1 1 0,-1-1 0,1 0 1,-1 1-1,1-1 0,0 0 0,0 1 0,0-1 1,1 0-1,-1 0 0,0 0 0,3 3 1,7 12 75,-7-11-56,0-1-1,0 0 1,0-1-1,1 1 1,0-1-1,0 0 0,0 0 1,0 0-1,0-1 1,1 0-1,8 4 1,-9-5-21,0-1 1,0 0-1,0 0 1,0-1-1,0 0 1,0 1-1,0-2 1,0 1-1,0 0 1,0-1-1,6-2 1,9-2 67,26-11 0,-37 13-173,116-51 345,-56 16-128,-65 35-108,1 0-1,-1 0 1,1 0 0,7-8 0,-9 8-11,1-1 0,0 1 0,1 0 0,5-3 0,-9 5 9,0 0 0,0-1 0,1 1 0,-1 0 0,0-1 0,0 1 1,0-1-1,0 1 0,0-1 0,-1 1 0,1-1 0,0 1 0,-1-1 0,1 0 0,-1 0 0,1 1 0,-1-4 0,3-30 276,-4 32-245,0 0-1,1-1 1,-1 1 0,-1 0 0,1 0 0,0 0 0,-1 0 0,1 0 0,-1 0 0,0 0-1,-4-4 1,1 1 98,-1 0 0,1 0-1,-10-8 1,2 7-116,0-1-1,0 2 1,0 0 0,-1 0 0,0 1-1,-22-4 1,-8-4-555,39 11 252,0 1 0,0 1 1,0-1-1,0 1 0,-7 0 1,10 0 109,2 0 97,0 0 1,0 0 0,0-1-1,0 1 1,-1 0 0,1 0-1,0 0 1,0 0 0,0 0-1,-1 0 1,1 0 0,0 0-1,0 1 1,0-1 0,0 0-1,-1 0 1,1 0 0,0 0-1,0 0 1,0 0 0,0 0 0,-1 0-1,1 0 1,0 0 0,0 1-1,0-1 1,0 0 0,0 0-1,-1 0 1,1 0 0,0 0-1,0 1 1,0-1 0,0 0-1,0 0 1,0 0 0,0 0-1,0 1 1,0-1 0,0 0-1,0 0 1,0 0 0,0 1-1,0-1 1,0 0 0,0 0-1,0 0 1,0 0 0,0 1-1,0-1 1,0 0 0,0 0-1,0 0 1,0 0 0,0 1-1,0-1 1,0 0 0,0 0-1,1 0 1,-1 0 0,0 1-1,0-1 1,0 0 0,0 0-1,8 12-3401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1:27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12 736,'0'0'57,"0"-1"-1,0 1 1,0-1 0,0 1-1,0-1 1,0 1-1,0-1 1,0 1 0,-1 0-1,1-1 1,0 1 0,0-1-1,0 1 1,0 0-1,-1-1 1,1 1 0,0-1-1,0 1 1,-1 0 0,1-1-1,0 1 1,0 0-1,-1-1 1,1 1 0,0 0-1,-1 0 1,0-1 0,-12 0 2005,5 2-1817,4-1-27,0 0 0,1 1-1,-1 0 1,1 0 0,-6 1 0,5 0 79,0-1 1,1 0 0,-1 0 0,0-1 0,-6 1-1,-1 3-376,10-4 88,-1 1-1,1-1 1,0 1-1,0-1 1,-1 1-1,1-1 0,0 0 1,-1 1-1,-1-1 1,-1 1 62,0 0-1,0 0 1,0 0 0,0 1 0,0-1 0,0 1-1,1 0 1,-1 0 0,-3 4 0,-16 7 282,7-5-314,-18 6 391,20-9-238,1 1 0,0 0 0,1 1 0,-14 10 0,25-16-181,-14 10 216,12-8-166,0 0 1,0 0-1,-1-1 0,1 0 0,-1 1 1,-4 1-1,5-3-49,1 0-1,0 0 1,0 0 0,0 1-1,1-1 1,-1 1 0,0-1-1,0 1 1,1-1 0,-1 1-1,1 0 1,-1 0 0,1 0-1,0 0 1,-1 2 0,-12 15-60,10-14 87,0 0 1,1 1-1,0-1 1,0 1-1,0 0 0,0 0 1,1 0-1,0 0 1,-1 7-1,1 1 32,1-1 0,1 0 0,0 0 0,1 0 0,0 0-1,4 16 1,6 4 189,-10-30-232,0-1-1,0 1 0,0-1 0,0 0 1,1 1-1,0-1 0,-1 0 0,1 0 1,0 0-1,3 3 0,22 9 170,-16-9-159,-6-3-31,1 1-1,0 0 1,0-1 0,0 0 0,0-1-1,1 1 1,-1-1 0,0 0 0,1-1-1,-1 0 1,0 0 0,1 0-1,7-2 1,2 0-57,0-2 0,-1 0 0,30-13-1,-39 14 119,-1 0-1,1 0 1,-1 0-1,0-1 1,0 0 0,0 0-1,7-9 1,28-38 314,-35 44-409,10-14 113,36-45 148,-9 12-351,-40 51 159,0 1 0,0-1 0,0 0 0,0 0-1,0 1 1,-1-1 0,1 0 0,-1-1 0,0 1 0,0 0 0,0 0 0,0 0 0,-1-1-1,1 1 1,-1-6 0,0 7-3,0 0-1,0 0 0,-1 0 1,1 0-1,-1 0 0,1 0 1,-1 0-1,0 1 0,0-1 1,0 0-1,0 0 0,0 1 1,0-1-1,0 1 0,-1-1 1,1 1-1,0-1 0,-1 1 1,1 0-1,-1-1 0,0 1 1,1 0-1,-1 0 0,0 0 1,0 1-1,0-1 1,-3-1-1,-16-2 70,0 0 1,-35-2-1,37 5-199,1 2 1,0 0-1,0 0 0,-26 7 0,-32 12-3140,56-11 980,19-8 1678,-1 0-1,1 0 1,0 1-1,0-1 0,0 1 1,0-1-1,0 1 0,0 1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1:32.2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94 207 1248,'-3'0'39,"0"0"0,-1 0 1,1 0-1,-1 1 0,1-1 0,0 1 1,-1 0-1,1 0 0,0 0 0,0 0 1,0 0-1,0 1 0,-6 3 0,-9 6-70,14-9 245,1 0 1,-1 0-1,0 0 0,-5 6 0,8-7 272,6-2-291,0 0 1,0-1-1,0 1 1,-1-1-1,1 0 1,0 0-1,-1 0 1,0 0-1,1-1 1,4-4-1,-4 4-84,120-81 603,-22 23 119,-38 24-220,7 1 443,-75 36-911,0-1 0,0 0 1,0 1-1,0 0 0,0-1 1,0 1-1,-3 1 0,-9 0-6,1 2 0,-1 0 0,1 0 0,-21 9 0,-55 28 76,17-7-234,57-26-150,11-5-231,-1 1 0,1-1 0,-1 0-1,1-1 1,-1 1 0,0-1 0,-8 1-1,16-4-3789,2-8 2893,-2-19-58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6:03.9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20 992,'-10'-8'1701,"9"7"-1661,1 1-1,0-1 0,-1 0 0,1 1 1,0-1-1,-1 1 0,1-1 0,-1 1 1,1-1-1,-1 1 0,1-1 0,-1 1 1,1 0-1,-1-1 0,1 1 0,-1-1 1,1 1-1,-1 0 0,0 0 0,-1-1 1,-16 0 243,15 1-255,20 15-476,-14-11 447,6 6-34,0 0 0,1-1 0,0 0 0,18 12 0,-23-17 82,6 3-45,0-1 0,23 11 1,-18-11 55,21 13 0,7 3 1282,-52-24-1108,1 1 1,-1-1 0,1 0 0,0-1 0,0 1 0,0-2-1,-12-6 1,2 1-21,-16-7-216,13 6-44,-1 0-1,-28-8 1,28 10-193,19 6 280,-1 1 1,0 0-1,0 0 0,0 0 0,-1 0 0,1 0 0,0 1 1,-4-1-1,11 9-526,1-3 481,0 1-1,0-1 1,1 1-1,0-2 1,0 1-1,0-1 1,0 1 0,0-2-1,1 1 1,0-1-1,0 0 1,7 2-1,-12-3 194,2 4-145,-4-5 6,7 9 619,-15-9 32,-17-7-156,3 0-596,1 3-33,-24-1-254,23 1-39,30 17 139,19 26 43,-26-39 216,0 0 0,0 0 0,1 0 0,-1 0 0,1 0 1,-1 0-1,1 0 0,-1 0 0,1-1 0,0 1 0,-1-1 0,1 1 1,0-1-1,-1 1 0,1-1 0,3 0 0,2 0 750,-22-6-479,9 3-335,1 1-1,-1 1 1,0-1-1,-10 0 1,-23 2-360,41 3 115,-2-3 279,0 1 0,0-1 0,0 0 1,0 0-1,0 0 0,0 0 0,0 1 0,0-1 0,0 0 0,0 0 0,0 0 0,0 1 0,0-1 0,0 0 0,1 0 0,-1 0 0,0 0 0,0 1 0,0-1 1,0 0-1,0 0 0,0 0 0,1 0 0,-1 0 0,0 0 0,0 0 0,0 1 0,1-1 0,-1 0 0,0 0 0,0 0 0,0 0 0,1 0 0,19 4-200,-18-3 230,0 0 0,1-1-1,-1 1 1,1-1 0,-1 1 0,0-1-1,1 0 1,-1 0 0,1 0-1,4-1 1,10-1-10,-15 2-269,0 0 0,1 0 0,-1-1 0,0 1 0,0 0 0,1-1 1,-1 0-1,0 1 0,0-1 0,0 0 0,13-9-1300,0-11-67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6:06.5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41 992,'0'0'21,"-1"-1"0,0 1 0,1 0 1,-1 0-1,0 1 0,1-1 0,-1 0 0,0 0 0,1 0 1,-1 0-1,1 1 0,-1-1 0,0 0 0,1 0 0,-1 1 1,1-1-1,-1 0 0,1 1 0,-1 0 0,-4 2 191,3-2-74,0-1 1,0 1 0,1-1 0,-1 0 0,0 0 0,0 0 0,0 0-1,0 0 1,0 0 0,-3-1 0,-2 1 291,-46 5 818,52-6-1190,-1 1 1,1-1-1,-1 1 1,1-1-1,0 0 0,-1 0 1,1 0-1,0 1 1,-1-1-1,1 0 1,0-1-1,0 1 0,0 0 1,0 0-1,0 0 1,0-1-1,-1-1 1,1 1-35,0 0 0,-1 1 1,1-1-1,0 0 1,-1 1-1,0 0 1,1-1-1,-1 1 0,-2-2 1,0-1-208,-4-8-8,7 12 111,4-1-141,0 1 160,-1 0-1,1-1 1,0 1 0,-1 0-1,1 1 1,0-1-1,-1 0 1,1 1 0,-1 0-1,5 1 1,29 16 332,-28-14-237,1 1 0,12 4 1,17 6-15,-31-11-87,1-1 1,0 1 0,1-2-1,-1 1 1,10 1-1,18 4 264,-28-6-135,-1 0 0,1 0 0,0-1 0,9 0 0,-15-1-54,0 0-1,0 1 1,0-1 0,0 0 0,-1 0 0,1 1 0,0-1-1,0 1 1,0 0 0,-1-1 0,1 1 0,0 0-1,2 2 1,-4-2 8,1-1 0,-1 0-1,0 1 1,1-1 0,-1 0-1,0 1 1,1-1 0,-1 1-1,0-1 1,0 1 0,0-1-1,1 1 1,-1-1 0,0 1 0,0-1-1,0 1 1,0-1 0,0 1-1,0-1 1,0 1 0,0-1-1,0 1 1,-1 0 25,1 1-1,-1-1 1,1 0-1,-1 0 1,0 0-1,1 0 1,-1 0-1,0 0 1,0 0-1,0 0 1,0 0 0,-1 1-1,-14 11 109,-31 18 1,35-24 36,-1 3-4,11-8-214,0 0 1,-1 0 0,1 0 0,-1-1 0,0 1-1,-2 1 1,1-1-44,5-4 89,1-1-1,-1 1 0,0 0 0,0 0 0,0-1 0,0 1 0,0-1 0,-1 1 0,1-1 0,-1 1 0,0-1 0,1 1 0,-1-5 1,1-45 84,-1 45-28,0 2-46,0 0 0,0 0-1,-1-1 1,0 1-1,0 0 1,0 0-1,0 0 1,-1 0-1,0 0 1,0 0 0,-5-8-1,-5-3-119,11 15 128,1 1-35,0 0 0,-1 0 0,1 0 0,0 0 0,0 0 0,0 0 1,-1 0-1,1 0 0,0 0 0,0 0 0,-1 0 0,1 0 0,0 0 0,0 0 0,-1 0 0,1 0 0,0 0 0,0 0 0,-1 0 0,1 1 0,0-1 0,0 0 1,0 0-1,-1 0 0,1 0 0,0 0 0,0 1 0,0-1 0,0 0 0,0 0 0,-1 0 0,1 1 0,0-1 0,0 0 0,0 0 0,0 1 0,-6 8-29,6-8 34,-22 45 196,21-45-218,1 0-1,-1 0 1,1 0 0,0 1 0,0-1-1,-1 0 1,1 0 0,0 0 0,0 1 0,0-1-1,0 0 1,0 0 0,1 1 0,-1-1-1,0 0 1,0 0 0,1 0 0,-1 0 0,1 1-1,-1-1 1,1 0 0,0 0 0,1 2-1,-2-2-85,2-1 99,0 0 0,0 1 0,-1-1 0,1 1 0,0-1 0,0 1 0,-1 0-1,3 0 1,-3 0 1,1 0 0,0 0 0,-1 0 0,1-1 0,0 1 0,0-1 0,0 1 0,2-1 0,30 4 582,-34-4-565,0 0-1,-1 0 1,1 1-1,0-1 0,0 0 1,0 1-1,0-1 1,0 1-1,0-1 0,0 0 1,0 1-1,-1-1 1,1 0-1,0 1 0,0-1 1,1 1-1,-1-1 1,0 0-1,0 1 0,0-1 1,0 1-9,0-1 1,0 1 0,0 0-1,1-1 1,-1 1 0,0-1 0,0 1-1,0-1 1,0 1 0,-1-1-1,1 1 1,0-1 0,0 1-1,0-1 1,0 1 0,0-1-1,-1 1 1,1-1 0,0 1-1,-1-1 1,1 1 0,-3 2-54,1 0 1,0 0 0,1 0 0,-1 1-1,1-1 1,-1 0 0,1 1 0,0-1-1,0 1 1,0-1 0,1 1-1,-1 0 1,1 4 0,1-8-76,1 1 0,-1 0 0,1-1 0,-1 0 0,1 1 1,-1-1-1,1 0 0,-1 0 0,4 0 0,3 0-492,2-3-257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6:10.7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75 192 1248,'-1'-11'2176,"0"12"-2152,-1 1-1,1-1 1,0 1 0,0 0-1,0 0 1,0-1 0,0 1-1,0 0 1,1 0 0,-1 0-1,0 0 1,1 0 0,-1 2-1,-3 31 334,-6 25 192,6-39-519,1-1 0,-1 26 1,-1 82 172,4-110-74,-1-1 0,0 1 1,-6 17-1,4-18-62,1 1-1,0-1 1,0 19-1,-2-2 537,6-32-610,-1-1-1,0 0 1,0 0 0,1 0-1,-1 0 1,0 0-1,1 1 1,-1-1 0,1 0-1,0 0 1,-1 0-1,1 0 1,0 0 0,0-1-1,-1 1 1,1 0-1,0 0 1,0 0 0,1 0-1,-1-1 18,-1 1-1,0-1 1,0 0 0,1 0-1,-1 0 1,0 1-1,1-1 1,-1 0 0,0 0-1,0 0 1,1 0-1,-1 0 1,0 0 0,1 0-1,-1 0 1,0 1-1,1-1 1,-1 0-1,0 0 1,1-1 0,-1 1-1,0 0 1,1 0-1,-1 0 1,0 0 0,1 0-1,-1 0 1,0 0-1,1 0 1,-1-1 0,0 1-1,0 0 1,1 0-1,-1 0 1,0-1 0,1 1-1,-1 0 1,0 0-1,0-1 1,0 1 0,1 0-1,-1 0 1,0-1-1,0 1 1,0 0 0,0-1-1,0 1 1,0 0-1,1-1 1,-1 1 0,0 0-1,0-1 1,0 1-1,0 0 1,0-1-1,0 1 1,0 0 0,0-1-1,0 1 1,-1-1-1,6-26 1101,-5-152-758,5 132-355,-1 23 27,1-4-197,2 1 0,14-41 0,-14 47 249,21-46-173,-18 43 175,12-36 0,-20 54-58,2-12-45,1 1 1,1 0-1,0 0 0,1 0 1,15-24-1,-21 40 21,0-1 1,-1 1-1,1-1 1,0 1-1,-1-1 0,1 0 1,-1 1-1,1-1 0,-1 0 1,0-2-1,4-11 12,-2 16-22,-1 0 0,0 1 0,0-1 0,0 1 0,0 0 0,0-1 0,0 1 1,0 0-1,0-1 0,0 1 0,-1 0 0,1 3 0,1 12 24,-1 1 0,-1 0 0,-1-1 0,-1 1 0,-4 23 0,0 0 36,1-14 9,-1-1-1,-10 30 1,-2 7-21,0 5 133,-16 79-456,30-125 171,1 1 1,1 0-1,2-1 1,2 36-1,-1-48-400,1 0 0,0 0-1,0-1 1,7 18 0,8 1-1909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6:16.6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389 201 992,'0'0'16,"-1"0"1,1 0-1,-1 1 0,1-1 1,-1 0-1,1 1 1,-1-1-1,1 0 0,-1 1 1,1-1-1,0 1 0,-1-1 1,1 1-1,0-1 0,-1 1 1,1-1-1,0 1 1,0-1-1,-1 1 0,1-1 1,0 1-1,0-1 0,0 1 1,0-1-1,0 1 1,0 0-1,0-1 0,0 1 1,0-1-1,0 1 0,0 0 1,0 2 35,-1-2 69,0 0-1,1 0 1,-1 0 0,0 0 0,0 0 0,-1 0-1,1 0 1,0 0 0,0 0 0,0-1-1,0 1 1,-1 0 0,-2 0 0,-8 7 482,11-7-612,0-1 1,1 1 0,-1 0 0,0-1 0,0 1 0,0 0-1,0-1 1,0 1 0,0-1 0,0 0 0,0 1-1,0-1 1,0 0 0,-1 0 0,1 1 0,-1-1 0,0 0 45,0-1 1,0 1 0,0 0 0,0-1 0,0 1 0,0-1 0,0 0 0,0 1-1,0-1 1,1 0 0,-1 0 0,0 0 0,1-1 0,-3-1 0,-21-25 182,5 6-11,16 18-117,0 1 0,0 0 1,0 0-1,-1 0 0,1 1 1,-1 0-1,1-1 0,-1 2 1,0-1-1,0 0 0,0 1 1,-6-1-1,-1-1-206,1 0 1,-21-10-1,16 7 385,15 5-280,0 0-1,0 0 1,0 0-1,0 0 0,0 0 1,0 0-1,0 0 0,1 0 1,-1 0-1,0 0 0,1 0 1,-1-1-1,1 1 0,-1 0 1,1-1-1,0 1 0,-1 0 1,1-1-1,0 1 0,0-2 1,0 1-7,0 1-1,1-1 1,-1 0 0,1 1 0,-1-1 0,1 0-1,0 1 1,-1-1 0,1 1 0,0-1 0,0 1-1,0-1 1,0 1 0,1 0 0,-1-1 0,0 1-1,0 0 1,1 0 0,-1 0 0,1 0 0,-1 0-1,1 0 1,-1 0 0,1 1 0,0-1 0,2 0 0,44-7 64,6 6-129,-23 1 1,51 4 1,-77-2 97,-1 0 1,1 0 0,-1 1 0,7 2 0,-8-2 5,1 0 0,0-1 0,-1 0 1,1 0-1,0 0 0,0 0 0,6 0 1,-3 0 6,-5-1-43,0 0 0,1 0 0,-1 0 1,1 0-1,-1-1 0,1 1 0,-1-1 1,4-1-1,2 1-64,-6 1 97,0 0-1,-1 0 1,1-1-1,-1 1 1,1 0-1,0-1 1,-1 1-1,1-1 1,-1 0-1,0 1 1,3-3 0,-3 3 69,-2 0-82,1 0-1,0 0 1,0 0-1,0 0 1,0 0-1,-1 0 1,1-1-1,0 1 1,0 0-1,0 0 0,0 0 1,0 0-1,-1 0 1,1 0-1,0 0 1,0 0-1,0-1 1,0 1-1,0 0 1,0 0-1,-1 0 1,1 0-1,0 0 1,0-1-1,0 1 1,0 0-1,0 0 1,0 0-1,0 0 1,0-1-1,0 1 1,0 0-1,0 0 1,0 0-1,0-1 1,0 1-1,0 0 0,0 0 1,0 0-1,0 0 1,0-1-1,0 1 1,0 0-1,0 0 1,0 0-1,1 0 1,-1-1-1,0 1 1,0 0-1,0 0 1,0 0-1,0 0 1,0 0-1,0 0 1,1-1-1,-1 1 1,0 0-1,0 0 1,0 0-1,0 0 1,1 0-1,-1 0 1,0 0-1,0 0 1,0 0-1,1 0 0,-3 0-8,1-1 0,0 1 0,0 0 0,0-1 0,0 1 0,-1-1 0,1 1 0,0-1 0,0 1 0,0-1 0,0 0 0,-2-1-1,3 1 18,-1 0-1,0 0 0,-1 1 0,1-1 0,0 0 0,0 1 0,0-1 0,0 0 0,0 1 0,-1 0 1,1-1-1,0 1 0,-2 0 0,1-1-24,0 1-1,-1 0 1,1 0 0,0-1 0,0 1-1,-1-1 1,1 0 0,0 1 0,0-1-1,0 0 1,0 0 0,0-1 0,0 1-1,0 0 1,0-1 0,-2-2 0,-4-2 144,-7-5 143,0 6-545,11 5 190,2-1 95,1 1 1,0 0-1,-1 0 1,1 0-1,0 0 1,0 0-1,-1 0 1,1 1-1,0-1 1,0 0-1,-1 1 1,1-1-1,0 1 1,0-1-1,-2 2 1,2-1-22,-1 0 1,1 0 0,0 0 0,-1 0-1,1-1 1,0 1 0,-1-1-1,1 1 1,-1-1 0,1 1-1,-1-1 1,1 0 0,-1 1-1,-2-1 1,-11 2 42,-2 0-213,15-2 182,1 0 0,0 0 0,0 0 1,0 0-1,0 0 0,0 0 0,-1 0 0,1 0 0,0 1 0,0-1 0,0 0 0,0 1 1,0-1-1,0 1 0,0-1 0,0 1 0,0 0 0,-2 1 0,-32 36-590,34-37 604,0 1 1,0-1-1,0 0 0,0 0 1,-1 0-1,1 0 1,0 0-1,0 0 0,-1 0 1,1-1-1,-1 1 1,1 0-1,-1-1 0,1 1 1,-1-1-1,1 0 1,-1 1-1,1-1 0,-1 0 1,0 0-1,1 0 1,-1 0-1,1 0 0,-3 0 1,-1-2-41,0 0 1,0 0-1,0 0 0,0 0 1,-8-7-1,3 4-18,-6-5 54,12 9-50,0-1 1,0 1-1,0 0 0,0 0 0,0 0 0,0 1 0,-1-1 1,-5 1 345,0-4-624,10 4 309,0 0-1,0-1 1,0 1-1,0 0 0,0 0 1,0-1-1,0 1 1,0 0-1,0-1 1,0 1-1,-1 0 1,1 0-1,0-1 1,0 1-1,0 0 0,0 0 1,0-1-1,-1 1 1,1 0-1,0 0 1,0 0-1,0-1 1,-1 1-1,1 0 1,0 0-1,0 0 0,-1 0 1,1-1-1,-1 1 1,-2-4 0,-24 0-48,38 8-258,8 0 335,-15-4-60,0 1 1,0-1 0,0 1-1,0 0 1,-1 0-1,1 0 1,0 0 0,-1 1-1,1 0 1,3 2 0,31 24 77,-32-23 58,4 2-70,0-1 0,15 8-1,-6-3-228,-17-10 200,1-1-1,-1 1 1,1-1 0,-1 1 0,1-1 0,0 0 0,-1 0-1,1-1 1,4 0 0,0 1-123,35 0 325,-27-4-388,-6 0 280,4 0 327,-10-3-347,-15 6-22,10 1-39,0 0-1,0-1 1,1 1 0,-1-1-1,1 0 1,-1 1-1,1-1 1,-1 0-1,1 0 1,-1 0-1,1 0 1,0 0-1,-1 0 1,1-1-1,0 1 1,-1-2-1,0 2-42,1-1 1,-1 0-1,0 1 0,0-1 0,1 1 1,-1-1-1,0 1 0,0 0 0,0 0 1,-4-2-1,2 2 47,0-1 0,0 0 1,0 0-1,0 0 0,0 0 0,0-1 1,0 0-1,1 1 0,-6-7 0,-6-4 129,13 12-173,1 0 0,-1 0 0,0 0 0,1 0 1,-1 0-1,0 1 0,0-1 0,0 1 0,1-1 0,-4 1 0,-5-12 112,0 12-249,5 0 143,0 0 1,0 0-1,0 0 1,0 1-1,-8 1 1,6 1 27,0 0 0,0 1-1,0-1 1,0 1 0,0 1 0,1-1 0,0 1 0,0 1 0,0-1 0,1 1 0,-8 10-1,7-9-107,-3 4 122,0 1-1,1-1 1,-7 14-1,9-16 12,5-8-69,0 0-1,1-1 1,-1 1 0,1 0 0,-1 0 0,1 0-1,-1 0 1,1-1 0,-1 1 0,1 0 0,0 0-1,-1 2 1,2 11-198,0-13 138,0 0 0,0 1 0,0-1 0,0 0 0,0 0 0,0 0 0,1 0-1,-1 0 1,0 0 0,1 0 0,-1-1 0,1 1 0,2 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40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313 570 1056,'-4'-6'341,"4"5"-260,0 1 0,-1 0 0,1 0 0,0-1 0,0 1 0,0 0 0,0 0 0,0-1 1,-1 1-1,1 0 0,0 0 0,0-1 0,0 1 0,-1 0 0,1 0 0,0 0 0,0-1 0,-1 1 0,1 0 0,0 0 0,-1 0 0,1 0 0,0 0 0,0 0 0,-1 0 0,1 0 0,0 0 0,-1 0 0,1 0 0,-1 0 0,1 0 197,-4-5 257,3 5-505,1 0 1,0 0 0,-1 0 0,1 0-1,0-1 1,-1 1 0,1 0 0,0 0-1,-1 0 1,1-1 0,0 1 0,0 0 0,-1-1-1,1 1 1,0 0 0,0-1 0,0 1-1,0 0 1,-1-1 0,1 1 0,0 0-1,0-1 1,-1 0 31,0 1 0,0-1 1,1 1-1,-1-1 0,0 1 0,0-1 0,0 1 0,0 0 0,0-1 0,0 1 1,0 0-1,0 0 0,0 0 0,0 0 0,0 0 0,0 0 0,0 0 1,0 0-1,-2 0 0,-28 10 196,1 1-1,-37 19 1,49-20-246,1 1 0,1 0 1,0 1-1,0 1 0,1 0 0,-16 20 0,30-32-13,0 0 0,0 0 0,0 0 0,0 0 0,0 1 0,0-1 0,0 0 0,1 1 0,-1-1-1,0 1 1,1-1 0,-1 0 0,1 1 0,0-1 0,-1 1 0,1-1 0,0 1 0,0 0 0,0-1-1,0 1 1,0-1 0,0 1 0,0-1 0,1 3 0,0-3 10,0 1 0,0 0 0,0-1 0,0 1 0,0-1 1,1 0-1,-1 1 0,0-1 0,1 0 0,-1 1 0,1-1 0,-1 0 0,1 0 0,0 0 1,-1-1-1,1 1 0,0 0 0,0 0 0,3 0 0,3 1 20,0 0-1,1-1 1,-1 0-1,0-1 1,1 1-1,-1-2 1,1 1-1,-1-1 1,1 0-1,-1-1 1,0 0-1,0 0 1,0-1-1,0 0 1,0 0-1,-1-1 1,1 0-1,-1 0 1,0-1-1,0 0 1,-1 0-1,1-1 1,-1 1-1,0-2 1,-1 1-1,1 0 1,-1-1-1,-1 0 1,1 0-1,-1-1 1,6-14-1,-4-3 44,0 1 1,-2-1-1,0 0 0,-1-27 1,-1 19-19,2-55-3,5-41-150,-7 105 97,-1 0 0,-2-26 0,0 9 3,1 35 1,-1 0 0,0 0 1,0 0-1,0 0 0,-1 0 1,0 0-1,-5-10 0,-5-17-20,12 33 13,-1-1 1,1 1-1,0-1 0,0 1 1,0 0-1,-1-1 1,1 1-1,0-1 1,0 1-1,-1 0 0,1-1 1,0 1-1,-1 0 1,1 0-1,-1-1 1,1 1-1,0 0 0,-1 0 1,1-1-1,-1 1 1,1 0-1,-1 0 1,1 0-1,0 0 0,-1 0 1,1 0-1,-1-1 1,1 1-1,-1 0 1,1 0-1,-1 1 0,1-1 1,-1 0-1,1 0 1,-1 0-1,1 0 1,0 0-1,-1 0 0,1 1 1,-1-1-1,1 0 1,0 0-1,-1 1 1,1-1-1,-1 0 0,1 0 1,0 1-1,-1-1 1,1 0-1,0 1 1,0-1-1,-1 1 0,1-1 1,0 0-1,-1 2 1,-6 16-16,1 0 1,0 0-1,1 1 1,1 0-1,-1 19 1,4-30 18,-4 36-21,4 88-1,2-68 47,1-18-1,15 84 0,-14-115 0,18 104 511,-18-99-320,-2 1 0,0 24 0,-1-28-56,-5-12-1518,5-5-752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0:01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1152,'4'0'5272,"5"3"-2135,1 5-4007,-10-8 868,0 1-1,0-1 1,0 0-1,1 1 1,-1-1-1,0 0 1,0 0-1,0 1 1,1-1-1,-1 0 1,0 0-1,0 1 1,1-1-1,-1 0 1,0 0-1,0 0 0,1 0 1,-1 1-1,0-1 1,1 0-1,-1 0 1,0 0-1,1 0 1,-1 0-1,0 0 1,1 0-1,-1 0 1,1 0-1,-1 0-43,0 1 0,0-1-1,0 0 1,0 0-1,0 0 1,0 1-1,0-1 1,0 0 0,0 0-1,0 0 1,0 1-1,0-1 1,0 0-1,0 0 1,0 0 0,0 1-1,0-1 1,0 0-1,1 0 1,-1 0-1,0 0 1,0 1 0,0-1-1,0 0 1,0 0-1,0 0 1,1 0-1,-1 0 1,0 0 0,0 0-1,0 1 1,1-1-1,-1 0 1,0 0-1,0 0 1,0 0-1,0 0 1,1 0 0,-1 0-1,0 0 1,0 0-1,0 0 1,1 0-1,-1 0 1,0 0 0,0 0-1,0 0 1,1 0-1,-1 0 1,0 0-1,0 0 1,0-1 0,1 1-1,-1 0 1,0 0-1,0 0 1,0 0-1,0 0 1,0 0 0,1-1-1,-1 1 1,0 0-1,0 0 1,0 0-1,0 0 1,0 0 0,0-1-1,8-8-1425,2-4-725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42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1888,'-3'0'78,"4"3"4706,1-1-3417,-2-1-1180,2 1-65,0 0-94,40 36 350,-38-34-327,1 1 0,-2 0-1,1 0 1,0 0-1,-1 1 1,0-1-1,3 8 1,6 21 146,-1-6 41,-1 1 1,8 40-1,3 18 413,-20-64 218,-13-17-368,15 61-268,0 13-238,-3-68 19,-1 0 0,0 0 0,-1 0 1,-5 18-1,-23 69 749,27-88-649,1 1 1,0-1-1,1 0 0,0 0 1,1 21-1,1-13 10,-6 47 180,5-51-76,1 3-722,-2-6-5133,2-13 4070,3-5-1403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43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 1984,'-3'3'1554,"6"-6"972,-1 2-2388,1 0-1,-1 1 1,0-1 0,1 1 0,-1-1-1,0 1 1,0 0 0,1 0-1,-1 0 1,0 1 0,1-1 0,-1 0-1,0 1 1,0-1 0,5 3 0,18 1 527,112-1 1175,-12-4-535,0-1-3826,-125 13-535,-1 0 1456,-3-3-1029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43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50 896,'-16'4'555,"16"-3"-513,0-1 0,-1 0 0,1 0 0,-1 0 0,1 0 0,0 0 1,-1 0-1,1 0 0,-1 0 0,1 1 0,0-1 0,-1 0 0,1 0 1,0 0-1,-1 1 0,1-1 0,0 0 0,0 1 0,-1-1 0,1 1 1,-7 2 261,6-2-244,0-1 1,1 0 0,-1 0-1,0 0 1,0 0-1,1 1 1,-1-1-1,0 0 1,0 1-1,1-1 1,-1 0-1,0 1 1,1-1 0,-2 2-1,2-2-1,-1 1 0,0-1 0,1 1 0,-1-1 0,0 1 0,0-1-1,0 1 1,0-1 0,1 0 0,-1 1 0,0-1 0,0 0 0,0 0 0,-1 1 0,-27 7 3631,35-9-3354,0 0-1,0 0 0,-1 0 1,9-4-1,14-2 660,29-2-27,-30 5-826,-1 0-1,0-2 0,0-1 1,33-13-1,-56 19-139,31-12-248,-33 13 3,1-1 0,0 1 0,0 0 1,0 0-1,0-1 0,0 1 0,-1 0 0,1 0 0,0 1 0,0-1 0,0 0 0,0 1 0,0-1 0,-1 1 1,1-1-1,2 2 0,4 5-1005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45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599 1 1248,'0'0'389,"-4"4"2411,-14 0-325,-7 0-1771,19-3-523,-1-1-1,1 1 1,0 0 0,0 1 0,0-1 0,0 1-1,0 0 1,-5 4 0,-45 26 359,41-23-259,-1 2-136,0 1-1,0 0 1,1 1 0,0 0 0,-14 18 0,7-3-5,-22 36 0,30-42-72,0-1 1,-1-1 0,-1 0 0,-28 27 0,22-31 129,-7 6-241,-5 5-21,32-25 72,1-1 0,-1 0 1,1 0-1,-1 0 1,1 0-1,-1 0 0,0-1 1,1 1-1,-1 0 0,0-1 1,0 1-1,1-1 1,-4 1-1,-4 5 275,8-5-252,0 0-1,0 1 0,0-1 1,-1 0-1,1 0 1,-1 0-1,1 0 1,-1-1-1,1 1 1,-1 0-1,1-1 0,-1 1 1,-1 0-1,0-2 534,12 0-402,14 0-77,25-2 1,-32 1-76,29 1 1,128 10 229,-112-6 278,146 5 57,-164-9-507,-19 0-41,28 2 1,-24-2-539,-11 0-850,-15 1 555,-2 0-575,0 0 112,0 0-918,-1 1 358,-1 6-1147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46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1984,'2'0'672,"1"0"8298,6 0-8828,-4 0-82,-1 0 0,1 0 0,0 0 0,0-1 0,9-2 0,-5 1-46,0 1 0,0 0 0,-1 0 1,16 1-1,-11 0 196,23-3-1,60-8 598,-29 3-131,-21 4-812,63 3 0,-57 2-8003,-52-1 5041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47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1056,'6'6'6557,"9"2"-4518,17 5-1937,-21-10 71,-1 0-1,1-1 0,0 0 0,18 0 0,46-2 852,-29-1-695,11 5 231,-44-2-564,-12-2-36,0 0-1,1 1 1,-1-1 0,0 0 0,1 0 0,-1 0-1,0 0 1,1 0 0,-1 0 0,1 0 0,-1-1-1,0 1 1,1 0 0,-1-1 0,0 1 0,0-1-1,1 1 1,-1-1 0,0 0 0,2 0 0,-12-7-4243,6 4 2998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49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520 59 1472,'-9'-5'1266,"-1"0"-1,-14-11 1,20 13-1107,-1 0-1,0 0 1,0 0-1,0 0 1,0 1-1,0 0 1,-1 0 0,1 1-1,-1-1 1,1 1-1,-11-1 1,-6-2 71,15 4-181,0-1 0,-1 1 0,1 0 0,0 1 0,0-1 0,0 2 0,0-1 0,0 1 0,-7 2 0,-8 2 11,5-1 5,0 1-1,0 0 1,0 1 0,1 1 0,0 1-1,-26 19 1,35-23-28,0 1 1,1 0-1,0 0 0,0 1 0,1 0 1,-1 0-1,2 0 0,-6 9 0,-1 8 89,-12 33-1,19-47-44,3-8-56,0 1 0,0 0 0,0-1 0,1 1 0,-1-1 1,1 1-1,0 0 0,0-1 0,0 1 0,0 0 0,0 0 0,0-1 1,1 1-1,-1 0 0,1-1 0,0 1 0,0-1 0,0 1 0,0-1 0,0 1 1,0-1-1,1 0 0,-1 0 0,1 1 0,0-1 0,-1 0 0,1 0 1,0-1-1,0 1 0,0 0 0,1-1 0,-1 1 0,0-1 0,4 2 1,6 2 93,-1 0 1,1-1-1,-1 0 1,1-1 0,0 0-1,15 1 1,60 3-119,-57-5 32,1 0 1,41 10-1,-65-10-39,-1 1-1,1 0 1,0 0-1,-1 0 0,0 1 1,0 0-1,0 0 1,0 0-1,0 1 0,6 7 1,-4-4 13,-1 1-1,1 1 1,-1-1 0,-1 1 0,9 17-1,-2-6-106,-11-19 100,0 1 0,-1-1 0,1 0 0,-1 1 0,1 0 0,-1-1 0,0 1 0,0 0-1,0 0 1,0 0 0,-1-1 0,1 1 0,0 4 0,-1-3 29,0-1 0,0 1 0,-1 0 0,1-1 0,-2 5 0,1-6-14,1 0 0,-1-1-1,0 1 1,0 0 0,0-1 0,-1 1-1,1-1 1,0 0 0,-1 1-1,-1 1 1,-13 13 202,13-12-218,0-1 1,-1 1-1,1-1 0,-1 0 1,-7 5-1,-9 3-111,-29 12 0,41-21 194,0 0 0,0-1 0,-1 0 0,1-1-1,0 1 1,0-2 0,-9 0 0,-9 0-161,-32 2-85,23 0 281,0-1 0,-68-9 0,41-3-218,58 11 832,-16-5-4462,17 4 800,12 2 873,9 6-65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50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1 1568,'0'0'501,"0"0"998,-17 8 575,14-8-1929,0 0 0,1 1 0,-1 0 0,0 0 0,0-1 0,1 2 0,-1-1 0,-4 3 0,-11 4 225,-133 52 1475,81-32-1559,46-20-147,-1 2 0,2 1 1,-32 18-1,55-29-139,-7 5 49,0 0 0,-10 10-1,16-15-40,0 1-1,0 0 0,1-1 1,-1 1-1,0 0 1,0 0-1,1 0 0,-1-1 1,1 1-1,-1 0 0,1 0 1,-1 0-1,1 0 0,-1 0 1,1 0-1,0 0 1,0 0-1,-1 0 0,1 0 1,0 0-1,0 0 0,0 0 1,0 0-1,0 0 0,0 0 1,0 0-1,1 0 1,-1 0-1,0 0 0,1 0 1,-1 0-1,1 2 0,2-1 46,-1 1 0,1-1-1,-1 1 1,1-1 0,0 0-1,0 0 1,0 0 0,0-1-1,1 1 1,-1-1 0,0 0-1,1 0 1,-1 0 0,6 1-1,6 0 105,-1-1 1,20-1-1,-20 0 53,27-1 153,0-1 0,46-10-1,-56 4-368,0-1-1,0-1 0,40-20 1,-60 23-652,-8 1-1223,-5 0-3793,-3 3 3903,-2 6 43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51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2400,'0'0'24,"0"0"-1,0 0 1,0 0 0,0 0 0,0 0-1,0 0 1,0 0 0,0 0 0,0 0-1,0 0 1,1 0 0,-1 0 0,0 0 0,0 0-1,0-1 1,0 1 0,0 0 0,0 0-1,0 0 1,0 0 0,0 0 0,0 0-1,0 0 1,0 0 0,0 0 0,0 0-1,0 0 1,0 0 0,0 0 0,0 0-1,0-1 1,0 1 0,0 0 0,-1 0-1,1 0 1,0 0 0,0 0 0,0 0-1,0 0 1,0 0 0,0 0 0,0 0-1,0 0 1,0 0 0,0 0 0,0 0-1,4-4 114,-3 2 141,-1 2-108,6 6 134,-4-3-96,-1-1 1,1 0-1,-1 0 0,1 1 1,-1-1-1,0 1 0,0-1 0,0 1 1,0 0-1,-1-1 0,1 1 0,-1 0 1,1 3-1,-1 43 988,-1-25-1276,7 59 498,-1-14-52,-2-20 9,11 49 0,2 13 198,-2-16-263,-8-65-90,-2 0 0,2 39 0,-6-58-277,1 15 95,-1-25-138,0 1 0,-1-1 1,1 0-1,0 0 0,0 0 1,0 0-1,-1 0 0,1 0 1,0 0-1,-1 0 1,1 0-1,-1 0 0,0 0 1,1 0-1,-1 0 0,0 0 1,0 1-1,-1-2-1025,-2-3-1275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51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 3392,'-3'-4'1184,"9"4"-602,7 7-268,-9-2-48,-1 1 0,0-1 0,0 0 1,-1 1-1,1-1 0,-1 1 0,0 0 0,-1 0 0,2 8 1,0 8 428,0 27 1,-3-40-707,5 101 502,2 107 282,-13-94 438,2-77-774,3-35-745,0 0 0,-1 0 0,0 0 0,0-1 0,-2 1-1,1-1 1,-1 0 0,-6 12 0,5-18-855,-3-3-1215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0:02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6 1664,'-12'-1'8634,"13"0"-8639,-1 1 0,1 0 1,-1-1-1,1 1 0,0-1 0,-1 1 0,1 0 0,0-1 0,-1 1 0,1 0 0,0 0 0,0 0 0,-1-1 0,1 1 0,1 0 0,-1 1 0,0-1 0,-1 1-1,1-1 1,0 1-1,0-1 1,-1 1 0,1 0-1,0-1 1,-1 1-1,1 0 1,-1-1 0,1 1-1,0 0 1,-1 1-1,7 8 24,-1 1 0,-1 0 1,0 0-1,-1 0 0,0 1 0,0-1 0,-1 1 0,-1 0 0,0 0 0,-1 0 0,0 0 0,-1 17 0,1-8 43,-1-14-37,1 0 0,-1 0 0,0 0 0,-2 11 0,-2-14 84,3-3-115,1-1 1,-1 0-1,1 1 0,-1-1 0,0 1 1,1-1-1,-1 1 0,1-1 1,0 1-1,-1-1 0,1 1 0,-1 0 1,1-1-1,0 1 0,-1 0 1,1-1-1,0 1 0,0 0 1,0-1-1,-1 1 0,1 0 0,0-1 1,0 2-1,-5 17 482,5-18-369,-3 7-468,8-7 338,0-1 1,0 1-1,0-1 0,-1 0 1,1-1-1,0 0 1,0 1-1,0-1 1,0-1-1,0 1 1,6-4-1,14-2 77,-6 2-51,-1 2-1,0 0 0,1 1 1,22 0-1,-35 3-1,0-1 0,0 1 0,0 0 0,1 0 0,-1 1 0,0 0-1,-1 0 1,1 0 0,0 1 0,-1 0 0,1 0 0,-1 0 0,0 1 0,0 0 0,0 0 0,6 6 0,-5-3 46,0 1 1,-1-1 0,1 2 0,-1-1 0,-1 0 0,0 1-1,0 0 1,3 12 0,-5-17-11,-1 1-1,-1-1 1,1 1 0,0-1-1,-1 1 1,0-1 0,0 1 0,-1 0-1,1-1 1,-1 1 0,0-1-1,0 1 1,0-1 0,-1 0-1,0 1 1,0-1 0,0 0-1,0 0 1,0 0 0,-1 0 0,0-1-1,0 1 1,0-1 0,0 1-1,-5 3 1,7-7-26,-4 6 8,0-1 1,-1-1-1,1 1 1,-1-1-1,0 0 1,0 0-1,-1-1 1,1 1-1,-1-1 1,-8 2-1,-4-2-65,-1 0 0,0-1-1,-1-1 1,-20-2 0,8 1-2687,36-1 1977,0 0 1,0 0-1,0 0 1,0 0-1,0-1 0,3-1 1,14-11-1372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52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28 1824,'-2'-3'-165,"-2"2"4438,3 1-223,9 0-3099,388 8 3257,-356-8-4467,128-3 917,-85-5-2474,-1-8-3882,-69 11 1896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54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4 1728,'-2'-1'277,"0"1"0,0-1 0,0 1 0,0 0 0,0 0 0,0 0 0,0 0 0,0 0 0,0 0 0,0 0 0,0 1 0,0-1 0,1 1 0,-1-1 0,0 1 0,-2 1 0,-26 7 1142,25-5-130,8-2-308,15-1-343,-17-1-682,309-3 2614,-215-2-2319,-80 4-132,0 0 0,20-5-1,-2 0-31,-28 6 17,-1 0 1,1 0 0,0 0 0,7 1 0,10 1-6011,-22-2 2752,1 1 405,7-5 1138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56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6 1984,'0'-3'276,"0"1"287,-4 2-287,4 0 241,0 0-133,0 0 11,0 0-65,0 0 337,0 0-150,0 0 64,0 0-143,0 0 175,-1 3-412,1-1 0,0 0 0,-1 1 0,0-1 0,1 0 0,-1 0 0,0 0 0,0 1 0,0-1 0,-1 0 0,1 0 0,0-1 0,-1 1 0,1 0 0,-3 1 0,4 14 344,0-11-434,0-5-110,5 108 105,4 27-13,-1 1 54,17 43 914,-24-105-606,-1-44-403,-8 35 44,3-48-465,5-17 215,-1-1 1,1 1 0,0 0-1,-1-1 1,1 1 0,0 0-1,-1-1 1,1 1 0,-1-1-1,1 1 1,-1-1 0,1 1-1,-1-1 1,0 1-1,1-1 1,-1 1 0,1-1-1,-1 0 1,0 1 0,-1-1-1,-3-13-4880,5 2 2410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56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43 125 2656,'0'-12'802,"0"4"-414,0 1 0,0 0-1,1 0 1,2-14 0,0 10 65,-3 10-396,1-1 0,-1 1 0,0-1 0,1 1 0,0-1-1,-1 1 1,1 0 0,0-1 0,-1 1 0,1 0 0,0-1 0,0 1 0,0 0 0,0 0 0,0 0 0,1 0 0,0-1-1,1 0-30,2-2 109,0-1 1,0 2-1,8-5 0,-11 7-107,0 0 0,0 0 0,0 1 0,0-1 0,0 0 0,0 1 0,0 0 0,0 0 0,0-1 0,0 1 0,0 0 0,1 1 0,-1-1 0,3 1 0,16 1 24,-17-2-19,0 1 0,0-1 0,0 1 0,0 0 1,7 2-1,2 2 33,-1 1 0,0 1 1,0 0-1,0 0 1,-1 1-1,0 1 0,-1 0 1,17 19-1,-22-23-7,-1 1 1,0-1-1,0 1 1,0 1-1,-1-1 1,0 0-1,0 1 1,-1-1-1,1 1 1,-1 0-1,-1 0 1,0 0-1,0 0 1,0 0-1,-1 0 0,1 0 1,-2 0-1,1 0 1,-2 8-1,-1-6 76,0 1 0,-1-1-1,1 0 1,-2 0-1,1-1 1,-1 1 0,0-1-1,-1 0 1,0 0-1,-1-1 1,1 1 0,-15 10-1,9-8-21,-1 0-1,0-2 1,0 1 0,0-2-1,-1 0 1,0 0-1,-23 6 1,23-9-301,1-2 0,0 1 0,-16-1 1,-17-1-3121,37 0 2007,-1 1-1024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57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1 1568,'-8'1'712,"7"0"-552,0-1-1,0 0 0,0 0 1,1 1-1,-1-1 1,0 0-1,0 0 1,0 0-1,0 0 1,1 0-1,-1 0 1,0 0-1,0 0 0,-1-1 1,0 1-8,-1-1 1,1 1 0,-1 0-1,1 0 1,0 0-1,-1 0 1,1 1-1,-1-1 1,1 1 0,-1-1-1,-4 3 1,-27 11 753,34-14-886,-15 8 282,0 0 0,-17 14 0,-19 11 29,24-20-163,18-9-81,0 0 0,1 1 0,-1 0-1,1 0 1,0 1 0,0 0 0,0 0 0,-9 12 0,16-17-58,0 0 0,0 0 0,0 0 0,1 0 1,-1 1-1,0-1 0,1 0 0,-1 0 0,1 1 0,0-1 1,-1 0-1,1 1 0,0-1 0,0 1 0,0-1 0,0 0 1,0 1-1,0-1 0,0 0 0,1 3 0,-1-2 1,1 0 0,0 0 0,0 0 0,0-1 0,0 1 0,1 0 0,-1-1 0,0 1 0,1-1 0,-1 1 0,1-1 0,2 2 0,3 2 20,1-1 0,-1 0 0,1-1-1,0 1 1,11 2 0,-9-3-326,1 0-1,-1-1 1,1 0 0,-1-1 0,14 1-1,-19-2-223,1-1-1,-1 0 1,1 0-1,-1 0 1,0-1-1,1 1 1,-1-1-1,0-1 1,0 1-1,0-1 1,8-6-1,1-2-891,3-1 267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58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 1568,'0'0'13,"0"0"0,0 0-1,0 0 1,0 0 0,0 0 0,0-1 0,0 1 0,0 0-1,0 0 1,0 0 0,0 0 0,0 0 0,0-1 0,0 1-1,0 0 1,0 0 0,0 0 0,0 0 0,0-1 0,0 1-1,0 0 1,0 0 0,0 0 0,0 0 0,0 0-1,0-1 1,0 1 0,0 0 0,0 0 0,-1 0 0,1 0-1,0 0 1,0 0 0,0 0 0,0 0 0,0-1 0,0 1-1,0 0 1,-1 0 0,1 0 0,0 0 0,0 0 0,0 0-7,0 0 0,0 0 1,0 0-1,0 0 1,-1 0-1,1 0 1,0 0-1,0 0 1,0 0-1,0 0 0,0 0 1,0 1-1,0-1 1,0 0-1,0 0 1,0 0-1,0 0 1,0 0-1,0 0 1,0 0-1,0 0 0,0 0 1,0 0-1,0 0 1,0 0-1,0 0 1,0 0-1,0 0 1,0 0-1,0 1 0,0-1 1,0 0-1,0 0 1,0 0-1,0 0 1,1 0-1,-1 0 1,0 0-1,0 0 0,0 0 1,0 0-1,0 0 1,0 0-1,0 0 1,0 0-1,0 0 1,0 0-1,0 0 0,0 0 1,0 0-1,0 0 1,0 0-1,0 0 1,0 0-1,0 0 1,0 0-1,1 0 0,-1 0 1,0 0-1,0 0 1,0 0-1,0 0 1,0 0-1,0 0 1,1 0 835,-1 3-446,1 0 0,0 1 1,0-1-1,0 0 0,3 4 0,1 4-10,-3-2-224,-1 0 0,1 0 0,-1 0 0,-1 0 0,0 0 0,-1 12 0,0 6 10,1 484 2271,-4-423-5984,4-81 1893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3:59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3136,'1'0'56,"-1"0"1,0 0-1,0-1 0,0 1 1,1 0-1,-1 0 0,0 0 1,0-1-1,1 1 0,-1 0 1,0 0-1,0 0 0,1 0 1,-1 0-1,0 0 0,0-1 1,1 1-1,-1 0 0,0 0 1,1 0-1,-1 0 0,0 0 1,0 0-1,1 0 1,-1 0-1,0 0 0,1 0 1,-1 0-1,0 1 0,0-1 1,1 0-1,-1 0 0,0 0 1,1 0-1,-1 0 0,0 0 1,0 1-1,1-1 0,-1 0 1,14 9 734,-12-7-665,-1 0-1,0 1 1,1-1-1,-1 0 1,0 0-1,-1 1 1,1-1-1,0 1 1,-1-1 0,1 1-1,-1 2 1,0 31 615,-1-17-573,5 79 285,18 108 1,33 70-429,-29-153 40,-1-31-154,-2-8 328,-22-81-209,1 1 0,-1 0 0,1 0 0,-1-1 0,1 1 0,3 3-1,-2-2 28,-3-4 7,0-1 11,0 0 122,0 0-42,0 0-16,0 0-91,0 0-134,0 0 28,0 0 74,0-12 245,-1-25 160,0 21-114,1 1 1,2-25 0,6-25 285,-3 25-335,13-58 0,30-134 28,-33 147-759,50-162-1,-53 215-1103,1 0 0,19-32 0,-24 49 276,-4 2-1152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4:05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1 1312,'-4'0'3941,"-56"5"-2890,48-5-878,0 1 0,0 1 0,0 0 0,1 1 1,-1 0-1,-10 5 0,-4 2 197,-35 21 0,53-26-268,1 0 1,-1 1-1,1 0 1,1 0-1,-1 0 0,1 1 1,0 0-1,1 1 1,-1-1-1,1 1 1,1 0-1,0 0 1,0 0-1,0 1 1,1-1-1,0 1 0,1 0 1,-2 11-1,4-18-63,-1 1 0,1-1-1,0 1 1,0-1-1,0 1 1,0-1 0,1 1-1,-1-1 1,1 1-1,-1-1 1,1 1 0,0-1-1,0 1 1,0-1 0,0 0-1,0 0 1,1 1-1,-1-1 1,4 3 0,-3-3 30,1 1 1,0-1-1,0 0 1,0-1-1,0 1 0,0 0 1,1-1-1,-1 0 1,1 0-1,-1 0 1,0 0-1,6 0 1,3 0 55,0 0 0,1-1 0,-1-1 1,0 0-1,-1-1 0,1 0 0,14-5 1,-15 4-73,108-40-101,-90 30-389,49-23-4246,-65 28 3254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4:06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81 832,'9'-65'2299,"-7"51"336,-1 13-716,-1 8-1103,5 63-123,3 49-49,-3-60-456,34 287 1743,-30-294-1622,4 74 0,-13-94-253,0 1 0,-2-1 0,-9 49 1,9-74-506,1-1 0,-1 0 1,0 0-1,-1 0 0,1 0 1,-1 0-1,-7 11 0,4-11-1977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4:07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8 2912,'-4'-7'953,"8"14"-119,-4-7-616,0 0 134,0 16 1387,-1 0-998,-1 0 0,0 0 0,-5 16 0,-3 20-207,5-15-263,-28 258 1645,31-251-1700,1 1 1,3-1 0,1 1-1,15 71 1,-13-91-447,-5-23-463,5-5-1312,-2 1 1431,0-1 1,-1 1-1,1-1 1,-1 1-1,0-1 1,1 0 0,-1 0-1,0 0 1,-1 0-1,3-4 1,8-12-1951,0 7 1276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0:03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1 102 832,'0'3'5952,"0"-2"-5658,-1 0 0,1-1 0,0 1 0,0 0 0,0-1 0,0 1 0,0 0 0,1 0 1,-1-1-1,0 1 0,0 0 0,0-1 0,1 2 0,91-10 921,-27 1-1177,107-13 789,-145 15-684,-1-2 0,0 0 0,0-2 0,34-16 0,-42 15-387,20-8-5560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4:07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65 3136,'-16'-7'3520,"16"6"-2832,0 1-139,0 0 176,0 0-186,0 0 117,0 0-176,9 0 485,41-1 401,0-2-1,60-12 0,-96 12-1267,0-1-1,15-7 1,-20 7-282,1 1-1,-1 0 1,1 0 0,0 1-1,-1 0 1,14-1 0,-23 3-979,0 0 155,0 0-474,0 0 196,0 8-2543,0 6 1024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4:08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4064,'5'-3'531,"-1"1"1,1 0 0,-1 0-1,1 1 1,0 0-1,0-1 1,8 1-1,16-5 918,7-3-258,1 2 0,45-2-1,-5 0-298,-55 7-1764,25 0 0,-44 2 272,0 1 1,0-1-1,0 0 0,0 1 0,0 0 1,3 1-1,4 1-978,7 0-2027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4:09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545 0 480,'0'0'165,"-1"9"5014,-1-5-4930,0 1-1,-1-1 1,0 0 0,0 0-1,0-1 1,0 1 0,-1 0-1,1-1 1,-1 0 0,0 0-1,0 0 1,-7 3 0,-18 16 480,-84 64 399,37-31-426,-69 56 663,115-91-1102,-39 22 1,68-42-263,-22 11 249,15-8 82,14-6 153,4-1-457,0 1 1,0-1 0,1 2 0,15-3 0,12-2 85,-25 4-37,-1 1 1,17-1-1,81-3 462,-30 0-288,83 5-110,-90 1-218,-68 0 77,24 2 20,-28-2-39,1 0 1,-1 0-1,1 0 1,-1 1 0,1-1-1,-1 1 1,0-1-1,1 1 1,-1 0 0,0-1-1,1 1 1,-1 0-1,0 0 1,2 1 0,0 2-374,-2-3 235,0 0 0,0 1 0,0-1 0,0 0 1,0 1-1,0-1 0,0 1 0,0 2 0,-1-4 35,0 1 0,0-1 0,0 1-1,0-1 1,0 1 0,0-1 0,0 1 0,0-1-1,-1 1 1,1-1 0,0 0 0,0 1-1,-1-1 1,1 1 0,0-1 0,-1 0 0,1 1-1,0-1 1,-1 0 0,1 1 0,0-1 0,-1 0-1,1 1 1,-1-1 0,1 0 0,-1 0-1,1 0 1,0 1 0,-1-1 0,1 0 0,-1 0-1,1 0 1,-1 0 0,1 0 0,-1 0 0,0 0-1,-3 1-1151,3-1 1026,0 0-1,0 1 1,0-1-1,0 0 1,0 0-1,0 1 1,0-1-1,0 1 1,0-1-1,1 1 1,-3 1 0,-5 8-2531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4:10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0 2656,'-6'1'1092,"-6"1"3677,-1-2-1714,22 0-733,22 0-899,118 2-996,137-3 746,-128-3-816,-157 4-693,-1 0-586,0 0 84,-9 7-3252,-7 5 639,11-5 2086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4:12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35 224,'0'0'57,"1"0"0,-1-1 0,0 1 0,0-1 0,1 1 0,-1 0 0,0-1 0,1 1 0,-1 0 0,0-1 0,1 1 0,-1 0 0,0 0 0,1-1 0,-1 1 0,1 0 0,-1 0 0,0 0 0,1-1 0,-1 1 0,1 0 0,-1 0 0,1 0 0,0 0 198,0-1 0,0 1 0,1-1-1,-1 1 1,0-1 0,0 1 0,0-1 0,0 0 0,0 1 0,0-1 0,1-2 0,4-11 1896,-8 9-180,-8 7-344,-2 5-1276,1 0 1,0 1-1,0 0 1,1 1-1,-17 17 1,-42 56 611,37-35-542,-38 72 0,63-106-282,1 0 0,0 1-1,1-1 1,-6 29 0,8-28 18,1-1 1,0 1 0,1 0 0,0 0 0,1 0 0,1 0 0,0 0-1,1 0 1,3 14 0,22 61 263,-20-68-394,0-1 0,2 0-1,1 0 1,0-1 0,2 0-1,0 0 1,15 16 0,-21-28-26,1-1 0,0 0 0,0 0 0,1 0 0,-1-1-1,1 0 1,1 0 0,-1-1 0,1 0 0,-1-1 0,1 0 0,0 0 0,0-1 0,0 0 0,1 0 0,10 0 0,-12-2 42,0 0 0,1-1 1,-1 0-1,0 0 0,1-1 0,-1 0 0,8-3 1,-11 2-50,-1 1 0,1 0 1,-1-1-1,1 0 0,-1 0 1,0 0-1,0-1 0,0 0 1,-1 1-1,1-1 0,-1 0 0,3-6 1,48-87 170,-17 29-320,-31 56 133,-1 1 0,0-1-1,-1-1 1,5-23-1,-7 21 68,-1 0 0,0 0 0,-3-18 0,1-1-97,1 21-34,0-1-1,-2 1 0,-4-24 1,-1 2 22,-1-39 0,6 61-43,1-19-21,-3-17 69,0 27 1,2 4 31,-1 0 1,-1 1-1,-1 0 0,0 0 1,-11-23-1,14 38 20,1-1 0,-1 1 0,0 0 0,0 0 0,0-1-1,-1 1 1,1 1 0,0-1 0,-1 0 0,1 0 0,-1 1 0,1 0 0,-1-1 0,0 1 0,0 0 0,1 0 0,-1 1 0,0-1 0,-5 0 0,-5-1 0,0 2 0,0-1 0,-14 3 0,25-2 10,-28 2-783,0 3 0,-48 11-1,-10 13-5192,86-28 5748,0-1 1,0 1-1,1 0 1,-1 0-1,1-1 1,-1 1-1,1 1 0,-2 0 1,-4 13-3040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4:18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1448 224,'0'0'3,"0"0"1,0 0-1,0 0 0,-1 0 0,1 0 1,0 0-1,0 0 0,0 0 1,0 0-1,-1 0 0,1 0 0,0 0 1,0 0-1,0 0 0,0-1 1,0 1-1,-1 0 0,1 0 0,0 0 1,0 0-1,0 0 0,0 0 1,0 0-1,0 0 0,-1 0 1,1-1-1,0 1 0,0 0 0,0 0 1,0 0-1,0 0 0,0 0 1,0-1-1,0 1 0,0 0 0,0 0 1,0 0-1,0 0 0,0 0 1,0-1-1,0 1 0,0 0 0,0 0 1,0 0-1,0 0 0,0-1 1,0 1-1,0 0 0,0 0 0,0 0 1,0 0-1,0 0 0,0-1 1,10-4 930,-8 5-858,-1-1 0,1 1 0,-1-1 0,1 0 0,-1 0 0,0 1 0,1-1 0,-1 0 0,2-2 0,33-56 1688,39-60 486,-63 104-2068,1 0 1,0 1-1,0 0 1,1 0 0,21-14-1,0 7 78,1 0-1,60-23 1,8-5-154,317-214 30,-274 166-186,-47 31-21,173-105 472,-51 73-454,-63 31 128,-125 51-89,-1-2 1,-1-1 0,0-2-1,-1-1 1,45-42 0,-47 38-32,19-21-28,-31 33 156,-9 9-70,-7 4-77,-14 13-122,-12 11-3270,20-16 976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4:20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1401 1728,'1'0'69,"-1"-1"-1,1 1 1,-1-1 0,1 1-1,-1-1 1,1 1-1,-1-1 1,1 1 0,-1 0-1,1-1 1,0 1 0,-1 0-1,1-1 1,0 1 0,-1 0-1,1 0 1,0 0-1,-1-1 1,1 1 0,1 0-1,22-4 238,-18 4-442,21-6 1174,47-16-1,-68 20-953,22-7 429,3-1 49,30-14 1,42-30-81,-85 42-328,0-1 0,-1 0 0,22-22 0,-9 7 109,1 0 0,1 2-1,64-40 1,148-52 297,-43 25-5,-28 9-325,1-1-198,-128 60-62,72-53 0,78-90 100,-174 149-67,1 1 1,0 1 0,2 1 0,0 1-1,50-22 1,141-37-114,-204 70 80,42-10-262,-35 11 120,-1-2-1,1-1 1,25-11 0,-30 10-3,-9 5 105,0 0 1,0-1-1,0 0 1,9-6-1,-14 9 63,0 0-1,0 0 0,0 0 0,0 0 0,1 0 0,-1-1 0,0 1 1,0 0-1,0 0 0,0 0 0,1 0 0,-1 0 0,0 0 0,0-1 0,0 1 1,0 0-1,0 0 0,0 0 0,0 0 0,0-1 0,1 1 0,-1 0 1,0 0-1,0 0 0,0-1 0,0 1 0,0 0 0,0 0 0,0 0 1,0-1-1,0 1 0,0 0 0,0 0 0,0 0 0,0 0 0,0-1 1,0 1-1,-1 0 0,1 0 0,0-1 0,-2-8-416,-1 7 380,1 1 1,-1-1 0,0 1-1,0 0 1,0 0 0,0 0-1,-3-1 1,-13 0 17,8 0-24,0 1-1,0-2 1,0 1 0,-16-7 0,15 5-25,-8-4 36,19 8 33,1-1-1,-1 1 1,0 0-1,1-1 0,-1 1 1,1-1-1,-1 1 0,0-1 1,1 1-1,0-1 1,-1 0-1,1 1 0,-1-1 1,1 0-1,0 1 1,-1-1-1,1 0 0,0 1 1,0-1-1,-1 0 1,1 0-1,0 1 0,0-2 1,0 1-6,1 0 0,-1 0 1,1 0-1,-1 0 0,1 1 1,-1-1-1,1 0 0,0 0 1,-1 1-1,1-1 0,0 0 1,0 1-1,-1-1 0,1 0 0,0 1 1,2-1-1,16-10-155,-18 11 149,9-4 128,0 0 1,0 0-1,0 2 0,0-1 1,0 1-1,1 0 1,-1 1-1,1 1 0,14 0 1,-24 0-91,1 0 0,-1 0 1,1 1-1,-1-1 0,1 1 0,-1-1 1,1 1-1,-1-1 0,0 1 0,1 0 1,-1 0-1,0-1 0,0 1 0,1 0 1,-1 0-1,0 0 0,0 1 0,0-1 1,0 0-1,0 0 0,-1 0 0,1 1 1,0-1-1,0 0 0,-1 1 0,1-1 1,-1 1-1,0-1 0,1 1 1,-1-1-1,0 1 0,0-1 0,0 1 1,0-1-1,0 1 0,0 1 0,-1 6 195,0 1-1,-1-1 0,0 0 0,-5 14 1,4-13-122,-10 44-1442,10-44 95,2-10 1108,1 1-1,-1 0 1,1 0-1,0 0 1,-1-1-1,1 1 1,0 0-1,0 0 1,0 0-1,0 0 1,0 0-1,0-1 0,0 1 1,0 0-1,0 0 1,0 0-1,0 0 1,1 0-1,-1-1 1,0 1-1,0 0 1,1 1-1,0-1-1261,-1-1 464,0 0-5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4:21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18 2400,'-1'-2'166,"1"2"-104,0-1 1,-1 0 0,1 1-1,0-1 1,-1 1-1,1-1 1,-1 1 0,1-1-1,-1 1 1,1-1-1,-1 1 1,1 0 0,-1-1-1,1 1 1,-1-1-1,-1 1 1,1 0-37,0 1 1,0-1-1,0 1 1,0-1-1,0 1 0,1 0 1,-1 0-1,0-1 0,0 1 1,0 0-1,-1 2 1,-8 9 329,0 1 1,1 0-1,0 1 1,1 0-1,-6 15 1,9-17-229,0-1 1,1 1-1,1 0 1,0 0 0,1 0-1,0 0 1,0 16-1,2-24-109,0-1 0,0 1 0,1-1-1,-1 0 1,1 0 0,0 1 0,0-1-1,0 0 1,0 0 0,1 0 0,-1 0 0,1 0-1,0 0 1,0 0 0,3 3 0,-2-3 8,1 1 0,0-1 0,0 0 0,0 0 0,0-1 0,0 1 0,1-1 0,-1 0 0,8 3 0,-2-3 57,-1 1-1,1-1 0,0-1 1,0 0-1,-1 0 0,1-1 1,0 0-1,0-1 1,0 0-1,9-2 0,-12 1-27,-1 0 0,0 0-1,0 0 1,1-1-1,-2 0 1,1 0-1,0 0 1,-1-1 0,1 0-1,-1 0 1,0 0-1,-1-1 1,1 1-1,-1-1 1,0 0 0,0-1-1,0 1 1,4-9-1,-4 5 41,-1 0 0,1-1 0,-1 1 0,-1-1 0,0 0 0,-1 1 0,1-1 0,-2 0 0,1 0 0,-2 0 0,-1-15 0,1 19-60,0 0 0,0-1 0,0 1-1,-1 0 1,0 0 0,-1 0-1,1 0 1,-1 0 0,-6-8 0,7 11-48,0 0 0,-1 1 0,1-1 1,-1 1-1,0 0 0,1 0 1,-1 0-1,0 0 0,0 0 0,0 0 1,-1 1-1,1 0 0,0 0 0,0 0 1,-1 0-1,1 0 0,-1 0 0,1 1 1,-5 0-1,-3 0-66,1 0 0,-1 1 0,1 1 0,-20 4 0,-40 18-520,60-20 514,-15 6-778,-1 1 1,2 2-1,0 0 1,1 1-1,0 2 0,1 0 1,0 1-1,-21 24 1,29-28-382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4:22.3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32 992,'0'-1'358,"0"-1"0,-1 1 0,1 0 0,0 0 0,0 0 0,-1-1 0,1 1 0,0 0 0,-1 0 0,1 0 0,-2-2 0,1 2-306,1 0-1,-1 0 1,0 1-1,0-1 1,1 0-1,-1 0 1,0 1-1,0-1 1,0 0-1,0 1 1,0-1-1,0 1 1,0-1-1,0 1 1,0 0-1,0 0 1,0-1-1,-1 1 1,1 0-1,0 0 1,-1 0-1,-15-3 330,16 3-333,0 0 0,-1-1 0,1 1-1,0 0 1,0-1 0,-1 1 0,1 0 0,0 0 0,-1 0 0,1 0 0,0 0 0,0 1 0,-1-1 0,1 0 0,0 1-1,-1-1 1,1 0 0,0 1 0,0 0 0,0-1 0,0 1 0,0 0 0,0-1 0,-2 2 0,-43 25 1120,-32 27-139,70-49-961,1 0 0,-1-1 0,0 0 0,-15 5 0,-4 2 253,27-11-318,0 0 0,0 0-1,0 0 1,0 0 0,0 0-1,0 0 1,0 0 0,1 0-1,-1 0 1,0 0 0,0 1-1,0-1 1,0 0 0,0 0 0,0 0-1,0 0 1,0 0 0,0 0-1,0 0 1,0 0 0,0 0-1,0 0 1,0 0 0,0 0-1,0 0 1,0 0 0,0 0-1,0 0 1,0 0 0,0 0-1,14-2 24,32-6-66,-17 2 9,-13 3 29,28-2 0,-38 5 0,-1 0 1,1 1 0,-1-1 0,1 1 0,-1 0-1,0 0 1,1 1 0,-1 0 0,6 3 0,-10-5 13,1 1 0,-1 0 0,0 0 1,1 1-1,-1-1 0,0 0 0,0 0 0,0 1 1,0-1-1,0 0 0,0 1 0,0-1 1,-1 1-1,1-1 0,0 1 0,-1 0 1,1-1-1,-1 1 0,0-1 0,1 1 0,-1 0 1,0-1-1,0 4 0,-1 4 94,0 0 0,0 0 0,-3 11 0,2-9-55,-8 29-179,7-33-732,1 1-1,0-1 1,0 1-1,1 0 1,0 0-1,0-1 1,1 1-1,1 10 1,4-1-937,6-4 554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4:23.0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31 3712,'-1'0'28,"1"0"-1,0 0 1,0 0 0,0 1-1,0-1 1,0 0 0,0 0-1,0 0 1,0 0 0,0 0-1,0 1 1,0-1 0,0 0 0,-1 0-1,1 0 1,0 0 0,0 0-1,0 1 1,0-1 0,0 0-1,-1 0 1,1 0 0,0 0-1,0 0 1,0 0 0,0 0 0,-1 0-1,1 0 1,0 0 0,0 0-1,0 0 1,0 0 0,-1 0-1,1 0 1,0 0 0,0 0-1,0 0 1,-1 0 0,1 0 0,0 0-1,0 0 1,0 0 0,0 0-1,-1 0 1,1 0 0,0 0-1,0 0 1,0 0 0,0-1-1,0 1 1,-1 0 0,1 0 0,0 0-1,0 0 1,0 0 0,0-1-1,0 1 1,0 0 0,0 0-1,0 0 1,-1 0 0,1-1-1,0 1 1,0 0 0,0 0 0,0 0-1,0 1-45,-1 0 0,0 0 0,1 0 0,-1 0 0,0 0 0,0 0 0,0 0 0,0 0 0,-2 1 0,-9 7 204,-19 17 1,23-19 26,3-3-153,1 0 0,-1 0 1,1 1-1,0-1 0,1 1 0,-1 0 0,1 0 0,0 0 0,0 0 1,0 0-1,1 1 0,0-1 0,0 1 0,0 0 0,1 0 0,0 0 0,0-1 1,0 1-1,1 0 0,0 0 0,0 0 0,0 0 0,1 0 0,0 0 1,0 0-1,0 0 0,1-1 0,3 7 0,-2-4-6,1 1 1,0-1-1,1-1 0,-1 1 0,2-1 1,-1 0-1,1 0 0,0 0 0,0-1 1,1 0-1,0 0 0,11 7 0,-14-10-4,1 0-1,0-1 0,0 0 1,0 1-1,0-2 1,1 1-1,-1 0 0,1-1 1,-1 0-1,1-1 1,-1 1-1,1-1 0,-1 0 1,1 0-1,-1-1 1,1 1-1,-1-1 0,1 0 1,-1-1-1,0 0 1,8-3-1,-3 0 60,-1-1-1,1-1 1,-1 1-1,0-2 1,-1 1-1,0-1 1,0 0 0,-1-1-1,0 0 1,0 0-1,-1-1 1,0 1-1,6-17 1,-10 21-13,0 1 0,-1-1-1,1 0 1,-1 0 0,-1 0 0,1 1 0,0-1-1,-1 0 1,0 0 0,0 0 0,-1 0 0,-1-6-1,1 4-39,-1 0 0,-1 0 0,1 0-1,-1 0 1,-1 1 0,1-1-1,-8-9 1,3 6-450,1 1 0,-2 0 0,1 0-1,-1 1 1,-1 0 0,1 1 0,-1 0 0,-1 0 0,-19-8-1,14 10-2111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46:22.5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72 177 1248,'-7'0'220,"6"0"-84,-1 1 0,0-1 1,1 0-1,-1 0 0,1-1 1,-1 1-1,1 0 0,-1 0 0,1-1 1,-1 1-1,1-1 0,-1 1 1,-1-2-1,-4-1 801,6 3-913,1 0 0,0 0 0,-1 0 0,1 0 0,-1-1 1,1 1-1,0 0 0,-1 0 0,1 0 0,0-1 0,-1 1 1,1 0-1,0 0 0,-1-1 0,1 1 0,0 0 0,0-1 0,-1 1 1,1 0-1,0-1 0,0 1 0,0 0 0,-1-1 0,1 1 1,0 0-1,0-1 0,0 1 0,0-1 0,-3-13 193,1 0 0,0-1-1,1 1 1,3-29 0,-2 8-144,1 33-85,-1 1-1,0-1 0,1 0 0,-1 0 0,1 0 0,-1 1 0,1-1 0,0 0 0,0 1 0,0-1 0,0 0 0,0 1 0,2-3 0,-2 3 18,-1 1-69,17 12 267,-16-9-220,0-1-1,0 0 1,0 0 0,0 1-1,0-1 1,0 1-1,-1-1 1,1 0 0,-1 6-1,1 25 69,-1-22 8,-1-4-43,0 0-1,0 0 0,-1 0 1,0-1-1,0 1 0,0 0 1,-1-1-1,0 1 0,0-1 1,-1 0-1,1 0 0,-8 8 1,-3 7-24,8-16-42,5-6-153,4-2 120,20-21-2109,-16 17 603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0:05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3328,'0'0'8634,"1"8"-8591,18 66-380,5 19 541,32 35-357,-42-97 183,13 25 594,-14-65-416,-10 5-188,0 0 1,0-1-1,-1 0 1,4-9-1,0-1 86,3-9-51,8-26 0,-4 8-37,11-29-476,45-115 772,-67 182-383,0 0-1,0-1 1,-1 1 0,1-1-1,-1 0 1,0 1 0,0-1-1,-1-6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8:20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5 264 576,'4'0'1373,"-8"0"-559,4 0-542,0 0-80,0 0 42,0 0-79,0 0-38,0 0-26,0 0 37,0 0-53,0 0-38,0 0 22,0 0 90,0 0 38,0 0 234,0 0-112,-4 5 384,4 23 497,0-27-1046,0-1-27,0 0-94,1 1-1,0 0 1,0 0-1,-1-1 1,1 1-1,0 0 1,-1 0-1,1 0 1,-1 0-1,1 0 1,-1 0-1,1 0 1,-1 0-1,0 0 1,1 0-1,-1 0 1,0 2-1,0-2 16,0-1 20,0 0 92,0 17 308,0-12-431,0-3 69,0 1-27,1 0 1,-1-1-1,0 1 0,1 0 1,0 0-1,1 3 0,1-5-63,1 2-1,1 11-245,4 6 187,-8-19 65,-1-1-1,1 1 1,-1 0-1,1-1 0,-1 1 1,1 0-1,0-1 1,-1 1-1,1 0 1,0-1-1,0 1 1,-1-1-1,1 0 0,0 1 1,0-1-1,0 0 1,0 1-1,-1-1 1,3 0-1,-3 0-16,1 1 1,-1-1-1,0 0 0,1 0 0,-1 0 1,1 0-1,-1 1 0,1-1 0,-1 0 1,1 0-1,-1 1 0,0-1 1,1 0-1,-1 1 0,0-1 0,1 0 1,-1 1-1,0-1 0,1 0 0,-1 1 1,0-1-1,0 1 0,0-1 0,1 1 1,-1 0-1,6 7 53,1-5-37,-6-3-7,0 0 1,-1 0 0,1 0 0,0 0 0,0 1-1,-1-1 1,1 0 0,0 1 0,-1-1-1,1 1 1,0-1 0,-1 1 0,1-1-1,-1 1 1,1-1 0,-1 1 0,2 1-1,-1-1-11,0 1 0,1 0 0,-1 0 0,1-1 0,-1 1 0,1-1 0,-1 0 0,1 1-1,0-1 1,3 2 0,-3-2 8,0 0 0,0 0 0,-1 0 0,1 0 0,0 0 0,-1 1-1,1-1 1,-1 1 0,3 2 0,-3-3 17,0 0 0,0 0 0,0 0 0,0 0 0,0 0 0,1 0 0,-1 0 0,0-1 0,2 2 0,2 0-27,13 8 120,-16-10-119,0 1 1,0 0 0,0 0-1,-1 0 1,1 0 0,0 0 0,0 0-1,-1 0 1,1 0 0,-1 1-1,0-1 1,3 3 0,4-1 65,5 6-32,13 7-30,47 20 30,48 24 204,-27-12-86,19 8-32,-97-49-100,-1 2 0,0 0 1,0 0-1,-1 1 0,0 1 0,0 1 1,-1 0-1,-1 0 0,12 16 0,-12-15-20,1-1 0,1 0-1,28 19 1,-25-19-39,1-2 76,0 0-1,0-1 0,1-2 0,0 1 0,1-2 1,27 6-1,238 41-82,-224-43 186,-28-4-54,34 2 0,-3-2-68,26 2-105,202 0 298,-196-3-310,3 1 6,28-2 260,55 0 98,-60-10-207,68-4 246,10-4-165,51-5-43,30-8 269,-23 8-225,-34 2-274,-202 16 90,124-17 290,-103 11-194,211-44 217,-210 39-130,0-2-1,-1-1 1,67-35-1,-30 8-91,1 3 0,113-36 0,7 16 259,-37 11-158,-87 28-179,89-11 0,-116 23 37,67-9 85,111-24 127,-176 29-217,0 3 1,55-4-1,107 6 11,-167 6 23,-1 3-1,0 1 1,71 15 0,109 29-27,-87-20 0,-114-21-2,-1 1 0,0 1 1,0 2-1,-1 0 1,-1 1-1,0 1 0,0 1 1,-1 1-1,38 33 1,-38-24-33,24 29 0,-10-9 80,-19-25-58,122 129 222,-64-64-219,-45-48 76,-22-28-60,-1 1-1,-1 1 1,1-1-1,-1 1 1,-1-1-1,0 1 1,0 1-1,3 12 1,-6-13 89,-1-7-27,0-1-48,0-1-1,0 1 1,-1 0-1,1 0 1,0-1-1,0 1 1,-1 0-1,1 0 1,0-1-1,-1 1 1,1 0-1,-2 0 1,0 0-10,1-1 0,-1 0 0,0 1 0,0-1 1,0 0-1,0 0 0,0 0 0,0-1 0,1 1 0,-1 0 0,0-1 1,0 1-1,0-1 0,1 0 0,-1 1 0,0-1 0,1 0 0,-1 0 0,0 0 1,1 0-1,-1 0 0,1-1 0,0 1 0,-1 0 0,1-1 0,0 1 1,0-1-1,0 1 0,0-1 0,-1-2 0,-2-2 22,0-1 0,1 0 1,0 0-1,1 0 0,-4-15 0,5 14-61,0 0 1,0 0-1,1 0 1,0 0 0,1 0-1,0 0 1,3-11-1,18-54 74,-18 60-96,2-1 30,0 0 0,1 0 0,1 0 0,0 1 0,0 0 0,12-13 0,67-66 17,-60 67 109,-5 4-219,45-30 0,-43 34 115,-5 4 42,1 0 1,1 2 0,0 1 0,23-9 0,93-25 64,-133 43-106,62-16-54,27-8-42,-63 14 59,247-78 137,-219 77-84,87-9 1,59 9-7,-190 12-12,247-7 159,-217 6-145,356 16 61,-376-13-48,98 15-179,238 51 241,-330-63 18,102 27 18,12 1-124,-120-29 9,218 37-90,-3 14 563,83 15-241,-168-41-145,199 34 431,-132-25-231,73 33-277,-193-43-24,107 15 0,107-6 94,-68-28 254,-166-7-295,387-12-189,-4-29 299,-324 24 15,88-8 39,-120 14-158,186-40 0,-198 27-82,174-14-1,-212 31 74,-1-2 0,0-2 0,0-3 0,76-27 0,-66 17-45,133-28 0,76 10-44,-34 3 101,-234 36-73,353-45 103,-174 14-116,9 0 528,-110 24-360,0-5-1,131-35 1,-92 1 19,-90 34-117,-7 3 0,38-9-1,-21 7 58,-2-2 0,47-20-1,-22 7-41,-16 9-89,-28 11 17,33-15 0,-51 19-101,18-8 89,34-22 0,-51 29-453,-1-1 1,0 1 0,-1-1 0,1 0-1,-1-1 1,0 1 0,-1-1-1,1 0 1,-1 0 0,5-9-1,-6 3-2801,-6 1 1030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48:13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1430 98 832,'-6'-6'242,"5"5"-201,1 1 0,0 0 0,0-1-1,-1 1 1,1-1 0,-1 1-1,1 0 1,0-1 0,-1 1 0,1 0-1,-1 0 1,1-1 0,-1 1 0,1 0-1,-1 0 1,1 0 0,-1 0-1,1 0 1,-1-1 0,1 1 0,-1 0-1,1 0 1,-1 0 0,1 0 0,-1 1-1,-1-2 79,0 0-1,0 1 1,0-1-1,0 0 1,0 0-1,1 0 1,-1 0 0,0 0-1,1 0 1,-1-1-1,0 1 1,1 0-1,0-1 1,-1 1-1,0-3 1,0 2-54,-1-1-1,1 1 1,0 0 0,-1 0 0,1 0 0,-1 0 0,1 0-1,-4-1 1,-22-9 485,18 7-435,-1 1-1,1 0 1,-14-3-1,1 3-115,0 1-1,-1 1 1,1 1-1,0 1 1,0 1-1,-32 5 0,-106 30 321,127-25-189,0 1 0,-53 26 1,-215 94 65,228-103-94,41-15-73,0 1 0,-49 32 0,64-35 72,-1 2 0,2 0 0,0 1 0,0 1 1,-18 23-1,25-24-106,0 1 1,1-1 0,1 2-1,-9 23 1,4-10-6,4-7 44,0 0 0,1 0 0,1 1 0,1 0-1,1 0 1,2 1 0,0-1 0,2 1 0,0 0 0,4 32 0,2-12 143,-3-21 47,9 38-1,5 3-203,30 102 142,-39-149-136,0-1 0,2 0 0,0 0 0,0-1 0,2 0 0,0 0-1,13 14 1,-8-13-5,2 0 0,0 0-1,0-2 1,2 0-1,0-1 1,25 12-1,184 85 163,-197-99-140,0-1-1,1-2 1,0-1-1,0-2 0,53 4 1,204-16 316,-276 5-329,33-3 38,0-2 0,85-23 0,83-40-116,-167 52 100,-21 8-21,0-2 1,-1 0-1,-1-2 1,0-1-1,0 0 1,-2-2-1,0-1 1,0-1-1,32-35 1,-21 12 143,52-81 0,14-55-83,-95 167-64,0-1-1,-1 0 0,0 0 0,-1 0 1,0 0-1,-1-1 0,0 1 0,-1-1 1,0 1-1,-1-19 0,-3 5 6,-1 0 0,0 0 0,-15-43 0,4 15 85,9 27-125,-2 1 0,-14-33-1,7 26 27,-2 1-1,-31-45 0,38 63-8,0 1 0,-1 0-1,0 1 1,-1 0 0,-1 0 0,1 2 0,-27-16 0,-5 0 42,-1 3 0,-1 1 0,-81-23 0,-34-10 104,155 52-126,-123-40-78,87 29 163,-46-7 0,59 15-629,0-2 0,0 0 0,0-3-1,-44-19 1,12 2-3408,43 19 2714,-3-2-1107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48:17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1322 1248,'6'-5'539,"-1"3"-317,1-1 0,0 1 0,9-3 0,-8 2-12,0 1 0,0-1 0,9-5 0,3-3-6,0-2 0,-1 0 0,-1-1 0,0-1 0,-1 0 0,0-2 0,21-28 0,-3-5-49,-8 11-18,2 1 0,1 1 0,41-40 0,140-85 554,-46 40-252,-134 96-388,-1-1 0,-1-1 0,28-37 0,151-172 610,-142 181-748,-34 31 195,-19 16-76,6-4 58,-17 12-69,0 0 0,0 1 0,-1-1-1,1 1 1,0-1 0,-1 0 0,1 0-1,-1 1 1,1-1 0,-1 0 0,1 0-1,-1 0 1,1 0 0,-1 0 0,0 1-1,1-2 1,-2 1-22,1 1 1,0 0-1,0 0 0,0-1 0,0 1 1,0 0-1,-1 0 0,1-1 0,0 1 1,0 0-1,0 0 0,-1 0 0,1 0 1,0-1-1,0 1 0,0 0 0,-1 0 1,1 0-1,0 0 0,-1 0 0,1 0 1,0 0-1,0 0 0,-1 0 0,1 0 1,0 0-1,0 0 0,-1 0 0,1 0 1,0 0-1,-1 0 0,-12 0-95,11 1 93,-17 1-78,1 2 0,-32 10-1,37-9 92,0-1 0,0-1 0,0 0 0,-1-1 0,1 0-1,-1-1 1,-19 0 0,32-1-15,0 0 0,1 0 0,-1 0 0,0 0 0,0 0 0,1-1 1,-1 1-1,0 0 0,1 0 0,-1 0 0,0-1 0,1 1 0,-1 0 0,0-1 0,1 1 0,-1 0 0,1-1 0,-1 1 0,0-1 0,1 1 0,-1-1 0,1 1 1,0-1-1,-2-1 0,2 1-9,0 0 0,0 1 0,0-1 0,0 0 0,0 0-1,1 0 1,-1 0 0,0 1 0,0-1 0,1 0 0,-1 0 0,0 0 0,1 1 0,-1-1 0,0 0 0,1 0 0,0 0 0,4-5-56,1 0 0,-1 0 0,10-7-1,-15 13 72,9-6 14,0-1 1,1 1-1,0 0 1,0 1-1,14-5 0,56-16 19,-54 19-37,-9 2-40,9-3-22,34-6-1,-51 12 80,0 1 1,0 1 0,-1 0-1,1 0 1,0 0-1,0 1 1,0 1 0,9 2-1,-16-4-3,-1 0-1,1 1 1,-1-1-1,0 1 1,1-1-1,-1 1 1,1 0-1,-1-1 1,0 1-1,0 0 1,1 0-1,-1 0 1,0 0-1,0 0 1,0 0-1,0 1 1,0-1-1,0 0 1,0 0-1,-1 1 1,1-1-1,0 1 1,-1-1-1,1 0 1,-1 1-1,1-1 1,-1 1 0,0-1-1,0 1 1,0-1-1,0 1 1,0-1-1,0 1 1,0 2-1,-2 4-53,0 0-1,-1 0 0,1 0 1,-2-1-1,-4 11 1,1-3-448,-6 15-309,0 3-1109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48:18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1268 640,'1'0'62,"-1"0"0,0 0 0,1 0 0,-1 0 0,0 1 0,0-1 0,1 0 0,-1 0 0,0 1 0,0-1 0,1 0 0,-1 0 0,0 1 0,0-1 0,0 0 0,0 0 0,1 1 0,-1-1 0,0 0 0,0 1 0,0-1 0,0 0 0,0 1 0,-8 34 1047,2-27-147,6-8-924,0 0 0,-1 0 0,1 0 1,0 0-1,0 0 0,0 1 0,0-1 0,0 0 0,0 0 0,0 0 0,0 0 0,0 0 0,0 0 1,0 1-1,-1-1 0,1 0 0,0 0 0,0 0 0,0 0 0,0 0 0,0 0 0,0 0 0,-1 0 1,1 0-1,0 0 0,0 0 0,0 0 0,0 0 0,0 0 0,-1 0 0,1 0 0,0 0 0,0 0 1,0 0-1,0 0 0,0 0 0,-1 0 0,1 0 0,0 0 0,0 0 0,0 0 0,0 0 0,0 0 1,0 0-1,-1 0 0,1 0 0,0 0 0,0 0 0,0-1 0,0 1 0,0 0 0,0 0 0,0 0 1,-1 0-1,1 0 0,0 0 0,0 0 0,0-1 0,0 1 0,1-7 52,0 1 0,0-1 0,0 1 0,1-1 0,0 1-1,3-7 1,4-14 156,41-127 577,0 4-169,-39 111-545,52-201 193,-52 185-345,2-9 205,-2 0 0,3-96-1,-13 110-85,-1-40 168,-15-30 140,14 114-380,0 0 0,-1 0 0,0 0 0,0 1 0,-3-7 0,2 5-49,3 7 40,0 0 0,0-1 0,-1 1-1,1 0 1,0 0 0,0 0 0,0-1 0,0 1 0,0 0 0,0 0-1,-1 0 1,1 0 0,0 0 0,0-1 0,0 1 0,-1 0 0,1 0-1,0 0 1,0 0 0,0 0 0,-1 0 0,1 0 0,0 0 0,0 0-1,-1 0 1,1 0 0,0 0 0,0 0 0,0 0 0,-1 0 0,1 0-1,0 0 1,0 0 0,-1 0 0,1 0 0,0 0 0,0 0 0,0 0-1,-1 0 1,1 1 0,0-1 0,0 0 0,0 0 0,0 0 0,-1 0-1,1 0 1,0 1 0,0-1 0,0 0 0,0 0 0,0 0 0,-1 1-1,-7 10-236,8-11 250,-5 9-62,0-1-1,-4 14 0,-3 5-63,-5 7 10,-54 92 205,67-120-87,0 0-1,1 0 1,0 1-1,-4 9 1,25-27 481,-10 5-497,0-1 0,-1 0 0,0-1 1,11-14-1,22-39-45,-24 34 35,5-7-6,-21 35 32,0 1-1,0 0 0,0 0 1,1 0-1,-1 0 0,0 0 1,1-1-1,1 4 0,0 3-2,0 8-91,0 0-1,-1 25 1,-1-20-960,3 24 0,10 33-3153,-8-35 2154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48:19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470 1631 1472,'6'-7'609,"2"-1"-221,-6 5-199,-1 0-1,1 0 1,-1 0-1,1 0 0,-1 0 1,0-1-1,0 1 1,-1 0-1,1 0 1,-1-1-1,1 1 1,-1 0-1,0-1 0,0 1 1,-1 0-1,1-1 1,-1 1-1,1 0 1,-1-1-1,-2-2 0,-3-15 340,1 0 0,1 0 0,-3-33 0,-1-8 150,-26-156 631,-25-121-890,42 277-449,-2 0 0,-3 1 0,-3 0 0,-59-102 0,48 95 136,-55-142-1,87 199-97,-4-9 22,-28-65-268,36 84 222,0 1 0,0 0 0,0 0 0,0-1 0,0 1 0,0 0 0,0 0 0,0 0 0,-1-1 0,1 1 0,0 0 0,0 0 0,0 0 0,0-1 0,0 1 0,0 0 0,-1 0 0,1 0 0,0 0 0,0 0 0,0-1 0,-1 1 0,1 0 0,0 0 0,0 0 0,0 0 0,-1 0 0,1 0 0,0 0 0,-1 0 0,-1 6-180,1 19 139,1-23 27,-9 197-207,0 1 448,11-186-41,-2-14-162,0 0 0,0 0 0,0 0 0,0 1 0,0-1 0,0 0 0,0 0 0,0 0 0,0 0 0,0 0 0,0 0 0,0 0 1,0 1-1,0-1 0,0 0 0,0 0 0,0 0 0,0 0 0,1 0 0,-1 0 0,0 0 0,0 0 0,0 0 0,0 0 0,0 1 0,0-1 1,0 0-1,1 0 0,-1 0 0,0 0 0,0 0 0,0 0 0,0 0 0,0 0 0,0 0 0,1 0 0,-1 0 0,0 0 0,0 0 0,0 0 0,2-2 31,0 1 0,-1-1 0,1 0-1,-1 1 1,1-1 0,-1 0 0,2-4-1,29-48-36,-3-1 0,23-61-1,-10 18-203,-40 94 171,1-3-49,0 1 0,1-1-1,-1 1 1,9-10 0,-12 15 72,0 1 1,0 0-1,0 0 0,1-1 1,-1 1-1,0 0 0,0 0 0,1-1 1,-1 1-1,0 0 0,0 0 1,1 0-1,-1 0 0,0 0 0,1-1 1,-1 1-1,0 0 0,1 0 1,-1 0-1,0 0 0,0 0 1,1 0-1,-1 0 0,0 0 0,1 0 1,-1 0-1,0 0 0,1 0 1,-1 0-1,0 0 0,1 1 1,-1-1-1,0 0 0,1 0 0,-1 0 1,8 13-105,1 18 58,14 120-2244,-11-93-438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48:24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885 1221 1056,'0'-1'21,"0"0"0,0 1 0,0-1 0,0 1 0,0-1 0,0 1 0,0-1 0,0 1-1,1 0 1,-1-1 0,0 1 0,0-1 0,0 1 0,1-1 0,-1 1 0,7-4 3132,-7-13-1857,-9-2-544,-4-11-54,9 19-553,0 0 0,0 0 0,-1 1-1,-12-18 1,-1-4 177,-19-32 43,-4 1-1,-51-61 1,47 64-318,0 3 325,-2 1-1,-102-91 1,124 126-229,-2-2-105,-44-48-1,35 26 130,16 20-47,-42-44-1,-18-10-151,73 73 13,1 1-11,0-1 0,0 0 0,-7-9 0,12 14-13,0 1-352,1 0 382,0 0 0,0 0 0,0 0 0,0 0 0,0 0 0,0 0-1,0 0 1,0 0 0,0 0 0,0 0 0,0 0 0,0 0 0,0 0 0,0 0 0,0 0-1,0 0 1,-1 0 0,1 0 0,0 0 0,0 0 0,0 0 0,0 0 0,0 0 0,0 0-1,0 0 1,0 0 0,0 0 0,0 0 0,0 0 0,0 0 0,0 0 0,0 0 0,0 0-1,-1 0 1,1 0 0,0 0 0,0 0 0,0 0 0,0 0 0,0 0 0,0 0-1,0 0 1,0 0 0,0 0 0,0 0 0,0 0 0,0 0 0,0 1 0,0-1 0,0 0-1,0 0 1,0 0 0,0 0 0,0 0 0,0 0 0,0 0 0,0 0 0,0 0 0,0 0-1,0 0 1,0 0 0,0 0 0,7 9 44,0-1-1,9 16 1,9 13-134,-20-31 93,-1 1-1,0 0 1,-1 0-1,6 14 1,6 13-82,19 42 615,-33-75-566,0 5 296,0-8 174,2-10-179,-8-21 21,4 28-266,0 1 0,0-1-1,0 0 1,1 0 0,0 0 0,0-6-1,3-32-82,-2-49 0,-1 51 176,-2 19-215,2 18 98,-1-1 0,1 1 0,0-1 0,0 1 0,1 0 0,0-6 0,0-2-94,0 4-547,-1 8 650,0 0 0,1 0 0,-1 0 0,1 0 0,-1 0 0,0 1 0,1-1 0,-1 0 0,0 0-1,1 0 1,-1 0 0,0 1 0,1-1 0,-1 0 0,0 0 0,1 1 0,-1-1 0,0 0 0,0 0-1,0 1 1,1-1 0,-1 0 0,0 1 0,10 11-34,-1 1 1,0-1-1,9 19 1,-9-14 77,20 26 1,-16-27-65,-7-8 17,-1-1 1,1 1-1,0-2 0,1 1 0,0-1 1,0 0-1,11 8 0,-7-8 10,0 0 0,0 0-1,0-1 1,1-1 0,0 0-1,0-1 1,0 0 0,19 3-1,-11-4-329,-2 0-1767,26-1 1,-42-1 1904,0 0 0,0 0 0,0-1 0,0 1 1,0 0-1,0-1 0,0 0 0,0 1 0,-1-1 0,4-2 1,-4 2 16,1 0 0,-1-1 1,0 1-1,1-1 0,-1 1 1,0-1-1,0 0 0,0 1 1,0-3-1,-1 4 158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48:26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1913 23 1728,'-1'0'3885,"1"0"-3850,-3-1 60,0-1 0,0 1-1,0 0 1,0 0 0,0 0 0,-1 0 0,-3 0 0,0-1-1,-13-2 95,-1 1 1,0 1-1,-24 1 0,16 0-125,-19 2 116,0 2-1,-75 15 0,119-18-173,-108 26 172,1-2 178,3-7-144,-57 10-115,153-25-102,-161 34 349,120-23-193,-64 26-1,72-24 23,-80 16 0,76-20-202,-65 22 0,87-23 157,-61 25-7,72-27-159,1-1 0,0 2-1,-20 15 1,25-17 99,0 1 1,0-2-1,-1 1 0,0-1 1,-17 6-1,16-11 424,11-1-378,2-3-363,0 0 256,0 0 0,0 0-1,0 0 1,0 0 0,1 0 0,0 1 0,-1-1 0,4-2 0,1-4-20,11-14 52,1 0 0,23-23 0,0 0 32,-9 13-50,1 1-1,60-44 1,-93 76-13,5-4-59,-6 0-22,0 4 64,-1-1 1,1 1-1,-1 0 1,1 0-1,-1 0 1,0 1 0,1-1-1,-1 0 1,1 1-1,-1-1 1,1 0-1,0 1 1,-3 1-1,-23 10-9,21-9 11,-15 8 6,1 1 0,0 1 0,0 1 0,2 0 0,-28 28 0,19-13-1,1 0 0,-34 52 0,45-50-23,13-26 4,0 0 1,0 0-1,-1 0 0,-3 5 0,5-8-30,10 2-6,-3-4 59,1 1 0,-1-1 0,1 0-1,-1 0 1,1-1 0,11-3 0,10 0-119,3 1-332,11-1-1943,79 1 1,-56 9 739,-6-5 27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48:27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1240 3 320,'0'-3'2896,"-5"7"-1851,-3 5-674,-1 0-1,0-1 0,-17 11 0,25-18-347,-34 25 233,1 1 0,1 1 0,-31 36 0,-11 22 139,-80 97 309,126-148-631,-2-1 0,-1-2-1,-1-1 1,-2-2 0,-61 40 0,33-25 143,3 2 0,1 2 0,-75 81 0,126-121-209,2-1 18,0 0 0,0 0 0,-8 13 0,2 0-90,6-12 82,2-1 0,-1 1 0,1 0 1,-4 11-1,5-8 3,2-7-1,0 0 0,0-1 0,-1 1 0,1 0-1,-4 5 1,3-5 9,1-2 15,0 0-1,0-1 1,-1 1-1,1 0 1,0 0 0,0-1-1,-1 1 1,1-1-1,-3 2 1,3-3 117,-6-1 416,6-1-541,1 0 0,0 0 0,-1-1 0,1 1 1,0 0-1,0-1 0,0 1 0,0 0 0,1-3 1,-1-5 6,5-120 97,-4 112-220,0-1-1,6-19 1,-4 15 37,0-2-128,-5 18-29,-3 16 121,-44 130-131,16-38 102,28-86 128,-1-2 82,-6 25 0,12-35-88,-1 0 1,1-1-1,-1 1 0,1 0 0,0-1 0,0 1 0,0 0 0,0-1 1,1 1-1,-1 0 0,1-1 0,-1 1 0,1-1 0,0 1 1,2 4-1,-2-6 5,0 0 0,1 0 0,-1 0 0,0 0 1,0 0-1,0-1 0,1 1 0,-1 0 0,0-1 0,1 1 1,-1-1-1,1 1 0,-1-1 0,0 0 0,1 0 0,-1 1 1,1-1-1,-1 0 0,1-1 0,-1 1 0,1 0 1,1-1-1,4 0 67,1 0-1,-1-1 1,7-3 0,3-2-437,-1 0 0,-1-1 0,0-1 0,0-1 0,26-21 0,8-13-5200,-32 30 3483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48:29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1248,'0'-7'4112,"4"44"-3087,1-6-792,-3 6 50,32 297 896,-18-250-1065,28 90 0,40 75 26,-10-35 420,-69-203-433,-1 1 0,-1 1 0,0-1 1,0 0-1,-1 1 0,0 16 0,-2-27-129,-1-1-1,0 1 0,1-1 0,-1 1 0,0-1 0,0 0 0,0 1 1,0-1-1,0 0 0,0 0 0,0 0 0,0 0 0,-2 2 0,-5 5 11,-4 23-104,10-27 96,0 0-1,0 0 1,1 0-1,-1 1 1,1-1-1,0 0 1,0 1-1,1-1 1,-1 5-1,-1-1 161,-2-7 647,3-2-748,1 1 1,-1-1-1,0 0 0,1 0 1,-1 1-1,0-1 1,1 0-1,-1 0 0,1 0 1,-1 0-1,1 0 0,-1-1 1,-12-33 231,0 0 1,-22-36-1,33 66-330,-1-1 0,-1 1 0,1 0-1,-1 0 1,1 1 0,-1-1 0,-1 1-1,1 0 1,-1 0 0,1 0 0,-1 0-1,0 1 1,-10-5 0,15 8 26,-1 0 1,1 0-1,0 0 0,-1 0 0,1 0 1,-1 0-1,1 0 0,0 0 1,-1 0-1,1 0 0,-1 0 0,1 0 1,0 0-1,-1 0 0,1 0 1,-1 0-1,1 1 0,0-1 0,-1 0 1,1 0-1,0 0 0,-1 1 1,1-1-1,0 0 0,0 0 0,-1 1 1,1-1-1,0 0 0,0 1 1,-1-1-1,1 0 0,0 1 0,0-1 1,0 0-1,0 1 0,-1-1 1,1 1-1,0-1 0,0 0 0,0 1 1,0-1-1,0 1 0,0 18-389,3-9 363,0 1 1,1-1-1,1 0 0,-1-1 1,2 1-1,-1-1 1,12 15-1,-3-5 22,-10-12 59,1 0-1,0-1 1,0 0-1,0 0 0,1-1 1,0 0-1,0 0 1,1 0-1,-1 0 1,1-1-1,0 0 0,0-1 1,0 0-1,1 0 1,-1 0-1,1-1 0,0 0 1,-1 0-1,1-1 1,0 0-1,0-1 1,0 1-1,0-2 0,0 1 1,0-1-1,0 0 1,0-1-1,-1 1 1,12-5-1,-14 4-367,0 0 1,1-1-1,-1 1 0,0-1 1,0 0-1,0-1 0,0 1 1,-1-1-1,0 0 0,1 0 1,-1 0-1,-1 0 0,1-1 0,5-8 1,1-9-1312,3-2-1206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48:30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1248,'0'0'20,"-1"0"0,1 0 1,0 0-1,-1 0 0,1 0 0,0 0 1,-1 0-1,1 0 0,0 0 0,-1 0 0,1 0 1,0 0-1,-1 0 0,1 0 0,0 0 1,-1 1-1,1-1 0,0 0 0,0 0 1,-1 0-1,1 0 0,0 1 0,-1-1 0,1 0 1,0 0-1,0 1 0,-12 6 4961,18-5-5020,-5-1 316,0 0-220,-1 0-1,1 0 1,0 0 0,0 0-1,-1 0 1,1-1-1,0 1 1,0 0 0,0-1-1,2 2 1,-1 0 77,8 7 58,-1 1-1,0 0 0,-1 1 0,0 0 0,10 19 0,-5-8 13,1-1-1,1 0 1,28 30-1,-30-38-176,1-1 0,0-1 0,0 0 0,1 0 0,32 15 0,6 0 125,190 104 139,-208-104-308,-2 2-1,52 53 1,-32-29 69,-20-20 37,19 18 45,1-3-1,61 41 1,-2-17 842,-110-70-602,2 5 454,-2-5-65,-3-6-402,0 3-362,0 0 1,-1 1-1,1-1 1,-1 0-1,1 1 1,-1-1-1,0 1 1,-2-2-1,-11-11 48,-6-13-45,2-1 0,0-1 0,2 0-1,2-1 1,-18-44 0,28 60-49,-12-19 1,4 9-106,10 18 50,2 5 62,0 0-1,1 1 1,-1-1-1,1 0 1,0 0 0,-1 0-1,1 0 1,0 0-1,-1 0 1,1 0-1,0-2 1,0 3-168,2 1 163,1 0 0,-1 0 1,1 0-1,-1 1 0,1-1 0,-1 1 0,0-1 1,0 1-1,0 0 0,0 0 0,0 0 1,2 3-1,4 3 3,13 13 22,0 0-1,-2 2 1,0 1 0,15 27 0,-5-12 15,-19-27 7,0 1 0,-1 0 0,-1 1 0,13 27 0,-21-40 13,1 1 0,-1 0 0,1 0 1,-1 0-1,0 0 0,0 0 0,0 0 0,0 0 1,0 0-1,0 0 0,-1 0 0,1-1 0,-1 1 0,1 0 1,-1 0-1,0 0 0,1-1 0,-1 1 0,0 0 0,0 0 1,0-1-1,0 1 0,-1-1 0,1 1 0,0-1 0,-3 2 1,-3 3 40,0-1 1,-1 1-1,0-1 0,-10 4 1,7-3-82,9-4-6,-44 21-15,41-21-383,0 0 1,0 0-1,-1 0 0,1-1 1,-1 1-1,-10 0 0,16-2 318,-1 0-1,1 0 0,-1 0 0,1-1 1,-1 1-1,1 0 0,-1 0 0,1 0 1,-1 0-1,1 0 0,-1-1 0,1 1 1,-1 0-1,1 0 0,-1-1 0,1 1 1,-1 0-1,1-1 0,0 1 1,-1-1-1,1 1 0,0 0 0,-1-1 1,1 1-1,-1-2 0,1 1-75,0 0 1,0 0-1,-1 0 0,1 0 0,0 0 1,0 0-1,0 0 0,0 0 0,0 0 1,0 0-1,0 0 0,0 0 0,1 0 1,0-2-1,9-22-2197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0:06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 4576,'-2'4'1506,"5"-6"-932,9-8 1922,-12 10-2467,1 1 0,-1-1 1,0 0-1,1 0 0,-1 0 1,0 0-1,0 1 0,1-1 1,-1 0-1,0 0 0,0 0 1,1 1-1,-1-1 0,0 0 1,0 0-1,0 1 0,0-1 1,1 0-1,-1 1 0,0-1 1,0 0-1,0 0 0,0 1 1,0-1-1,0 0 0,0 1 0,0-1 1,0 0-1,0 1 0,0-1 1,0 0-1,0 1 0,0-1 1,0 0-1,0 1 0,0-1 1,-1 1-1,-2 12-46,3-12 29,0-1-103,0 0 1,0 0-1,-1 1 1,1-1-1,0 0 1,0 0-1,0 1 1,0-1-1,0 0 1,0 1-1,0-1 0,0 0 1,0 0-1,0 1 1,0-1-1,0 0 1,0 1-1,0-1 1,0 0-1,0 0 1,0 1-1,0-1 0,1 0 1,-1 1-1,0-1 1,0 0-1,0 0 1,0 0-1,1 1 1,-1-1-1,0 0-90,0 1 90,1-1 1,-1 0-1,0 0 1,0 0-1,1 0 1,-1 0-1,0 1 1,0-1-1,1 0 1,-1 0-1,1 0 0,6-2-3151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48:32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0 281 1472,'16'-1'7002,"-3"-1"-6433,0 0 0,15-5 0,-19 5-462,0 1 0,0-1 0,0 1 0,12 1-1,15-2 144,27-3-9,81 4 1,-63 3 43,66 9-373,-70-3 5,104 2 315,81 8-218,-113-3 162,-62-12-345,-29-2 247,101 0 172,-84-2-244,-1-2 938,-74 2-915,0 0-1,-1 0 1,1 0-1,-1 0 1,0 0-1,1 0 1,-1 0 0,0 0-1,1 0 1,-1 1-1,0-1 1,0 0 0,-1 0-1,-2-3 4,-140-179 144,96 114-133,44 63 38,2 3-110,0 1-1,0-1 1,0 0-1,0 0 1,1 1-1,0-1 1,-1 0-1,1-1 1,0 1 0,0 0-1,0-6 1,1 9-35,49-3-768,-20 3 773,0 1 1,1 2 0,42 10-1,-56-9 66,1 1 1,-1 1-1,0 0 0,-1 1 0,1 1 0,-1 0 0,19 15 1,-29-18-14,0-1 1,0 1 0,0 0-1,-1 0 1,0 1 0,0 0-1,0-1 1,-1 1-1,0 0 1,0 1 0,0-1-1,-1 0 1,0 1 0,2 10-1,-2-6 84,-1 0 0,0 0 0,-1 1 0,0-1 1,0 0-1,-1 0 0,-5 22 0,1-14-62,0-1 1,-2 0 0,0 0 0,-1 0-1,-1-1 1,0-1 0,-2 1 0,0-1 0,0-1-1,-26 26 1,22-27-986,0-2 1,-1 1-1,-24 13 0,19-12-348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48:50.204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720 395 896,'-8'-10'379,"1"-2"0,1 1 0,0-1 1,1 0-1,0 0 0,-4-15 0,3 7 385,-12-24-1,17 42-739,0-1 0,-1 1 0,1 0 0,0 0 0,-1 0-1,0 0 1,1 0 0,-1 1 0,0-1 0,0 0 0,0 1 0,0-1-1,0 1 1,0 0 0,0-1 0,-1 1 0,1 0 0,0 0 0,-1 1-1,1-1 1,-1 0 0,1 1 0,0 0 0,-1-1 0,1 1 0,-1 0 0,0 0-1,1 1 1,0-1 0,-1 0 0,1 1 0,-1 0 0,1-1 0,-1 1-1,1 0 1,0 0 0,0 0 0,-1 1 0,-2 1 0,-5 5 23,1-1 1,0 2-1,0 0 1,1 0-1,0 0 1,0 1-1,1 0 1,1 1-1,0-1 1,-7 16-1,-12 37-225,-28 104-1,51-162 175,1 1 0,1-1 1,-1 0-1,1 1 0,0-1 0,0 1 0,1-1 0,-1 1 0,1-1 1,1 1-1,-1-1 0,1 0 0,3 9 0,1-4 43,0 0-1,0-1 0,0 0 0,1 0 1,16 15-1,-15-16-31,1 0 0,0 0-1,1 0 1,10 5 0,-14-10 5,-1 0 0,1 0 0,-1-1 0,1 0 0,0 0 0,0-1 0,0 0 0,0 0 0,0 0-1,7 0 1,9-2 98,0-1 0,0-1-1,0-1 1,25-7 0,84-34 157,-108 36-217,0-1-1,0-1 0,-1-1 0,35-25 1,-48 30-18,-1 0 0,0 0 0,-1-1 1,0 0-1,12-17 0,-16 20-21,0-1-1,0 1 1,0-1-1,-1 0 0,0 0 1,0 0-1,-1 0 1,0 0-1,0-1 1,1-11-1,-2 6 14,0 1-1,-1-1 1,0 0-1,-1 1 0,-5-17 1,5 22-23,0 0-1,-1 1 1,0-1 0,0 1-1,0 0 1,-1 0 0,1 0-1,-1 1 1,-1-1-1,1 1 1,0 0 0,-8-5-1,1 1 36,-1 1-1,0 0 0,-1 1 1,0 0-1,0 1 0,0 1 1,0 0-1,-1 0 1,-25-2-1,20 4-55,1 1 1,0 1-1,0 1 1,0 0-1,0 2 1,0 0-1,-20 6 1,25-4 3,-1 0 0,1 1 0,-16 11 0,6-4 26,8-4-42,0 0 0,1 1 0,0 1 0,1 0 0,0 1 0,1 1 0,-20 25 0,28-32 20,-1 1-1,2 0 1,-1 0 0,1 0-1,0 0 1,0 1-1,1-1 1,0 1-1,0-1 1,1 1-1,0 0 1,0 0-1,1 10 1,2 6-58,1 1 1,11 44 0,-8-42 57,3 10 64,1 0 0,2-1 0,20 44 0,-30-76-42,0 0 0,0 0 0,0 0-1,1-1 1,-1 1 0,1-1 0,0 1 0,1-1 0,-1 0 0,0 0 0,1 0 0,0-1 0,7 5 0,-7-6 31,-1 1-1,1-1 1,-1 0 0,1-1 0,0 1 0,-1-1 0,1 1 0,0-1 0,0 0-1,-1-1 1,1 1 0,0-1 0,-1 1 0,1-1 0,0 0 0,-1 0 0,5-3-1,6-2 20,0-2 0,0 0 0,-1 0 0,0-1 0,-1-1-1,0 0 1,16-18 0,-9 7-10,-1-1-1,-1-1 1,19-32 0,-32 48 3,0 0 1,-1-1-1,0 1 1,0-1 0,0 1-1,-1-1 1,0 0-1,-1 0 1,1-11 0,-2 13-44,0 1 1,-1-1 0,1 0 0,-1 0 0,-1 0 0,1 1 0,-1-1-1,0 0 1,0 1 0,-1 0 0,1-1 0,-1 1 0,-6-7 0,-3-4 10,-1 1 0,-1 1 1,-23-20-1,-52-32-177,80 59 120,-2-1 7,0 1 0,0 0 0,-1 0 1,0 1-1,0 1 0,-1 0 0,0 1 0,1 0 0,-1 0 0,-1 2 1,1 0-1,0 0 0,0 1 0,-1 1 0,1 0 0,-16 3 0,14-1-5,0 2 0,0 0 0,0 1 0,0 0-1,1 1 1,0 1 0,-19 12 0,26-15-12,0 1 1,0 0 0,1 1 0,-1-1 0,1 1-1,1 0 1,-1 0 0,1 1 0,1 0-1,-1 0 1,1 0 0,0 0 0,0 1 0,1 0-1,-4 13 1,5-13 48,0 0 0,0 1 0,1-1 1,0 1-1,1-1 0,0 1 0,0-1 0,1 1 0,0-1 0,0 1 0,3 8 0,4 4-18,2 0-1,0 0 0,22 34 0,48 51-65,-71-95 120,1 0 0,0-1 0,1 0 0,0 0-1,19 12 1,-24-18-9,0-1-1,0 1 1,1-1-1,0-1 1,-1 1-1,1-1 1,0 0-1,0-1 0,0 1 1,0-1-1,0-1 1,0 1-1,10-2 1,-2-1 15,-1-1-1,0-1 1,0 0 0,-1-1 0,1 0 0,21-13-1,73-50 140,-99 61-169,130-98 363,-125 93-324,-1 0 0,0-2 0,-1 1-1,-1-1 1,0-1 0,-1 0 0,0-1-1,9-20 1,-16 28-33,0 0 0,0-1 0,-1 1 0,0-1 0,0 1 0,-1-1 0,0 0 0,-1-12 0,0 15-33,-1 0 0,0 0 0,0 0 0,-1 0 0,0 0 0,0 0 0,0 0 0,-1 0 0,0 0 0,0 1 1,0 0-1,-7-9 0,0 3 2,-1 0 0,0 1 0,0 0 0,-1 1 0,0 1 0,-1-1 0,0 2 0,0 0 0,0 1 0,-21-7 0,-1 2-27,1 2 1,-1 1-1,-44-3 1,64 9-8,-1 1 0,1 0 0,0 2 0,-1-1 0,1 2 0,0 0 0,0 1 1,0 1-1,0 0 0,1 1 0,-1 0 0,-15 9 0,16-6 2,0 0 0,1 1 0,-1 1 0,2 0 0,0 1 0,0 0 0,-19 25 0,25-28 28,0-1-1,1 1 1,0 0-1,1 1 1,0-1-1,-5 16 1,8-23 11,1 0 1,0 0 0,-1 0 0,1 0-1,0 0 1,-1 0 0,1 0 0,0 0-1,0 0 1,0 0 0,0 0 0,0 0-1,0 0 1,0 0 0,1 2-1,-3 8 786,2-11-765,-7-6 239,5 4-256,0-1-1,1 1 1,-1-1-1,1 1 0,-3-7 1,3 5-1,1 0 0,-1-1 0,1 1 0,0-1 0,0 1 0,1-1 0,-1 1 0,1-1 0,2-6 0,16-40 0,-11 29 0,3-3-4,1 0 0,0 1 1,22-31-1,56-61-147,-80 105 134,0 1 0,0-1 0,2 2 0,-1 0-1,1 0 1,0 1 0,1 0 0,15-7 0,-16 11 4,0 0-1,12-2 1,8-2 69,-19 4-70,0 1 1,0 1 0,1 0-1,-1 1 1,17 1 0,23-1 30,65 2-8,-107 1-39,-1 0 0,1 0 0,-1 1-1,13 5 1,20 5 133,4-1-145,52 19-1,-83-26 51,-4-1 26,0 1-1,11 5 0,-19-7-20,0-1 0,0 1 0,0 0 0,0 0 0,0 1-1,-1-1 1,1 1 0,3 5 0,11 17-26,-5-7-101,21 22 1,24 17 332,-44-44-238,-1 0 0,14 19 0,7 9-20,-21-26 93,0 1 0,19 34 0,-20-30-51,-11-18 15,0 1 1,1 0-1,-1 0 0,-1 0 0,1-1 1,-1 1-1,1 0 0,-1 0 0,0 0 0,-1 0 1,1 0-1,-1 0 0,1 0 0,-1 0 1,-1-1-1,1 1 0,0 0 0,-4 5 1,-5 6 216,7-9-224,-1-1-1,1 0 1,-1 0 0,0-1-1,0 1 1,-1-1-1,1 0 1,-7 5-1,-6 2 7,5-3-3,1-1 0,-15 7 0,-26 11 295,41-21-315,-1 0 1,1 1-1,0 0 0,0 1 0,0 0 0,1 1 0,0 0 0,0 0 1,-17 17-1,11-6 6,-25 20 0,25-24 0,0 1 0,-17 21 0,-37 45 26,61-72-111,8-8 74,-1 0 0,1 1 0,0-1 0,0 0 0,-1 1 0,1-1-1,0 1 1,0 0 0,1-1 0,-1 1 0,-1 2 0,-7 14-93,7-14 82,1-1 0,-1 0 1,0 0-1,1 0 0,0 1 1,0-1-1,-1 6 0,2-8 22,0 0 0,0-1 0,0 1 0,0 0 0,0 0 1,1 0-1,-1 0 0,0-1 0,1 1 0,-1 0 0,0 0 0,1-1 0,-1 1 0,1 0 0,-1-1 0,1 1 0,-1 0 0,1-1 0,0 1 0,-1-1 0,1 1 0,0-1 0,-1 1 0,1-1 0,0 1 0,0-1 0,0 0 0,-1 1 0,1-1 0,0 0 0,0 0 0,0 1 0,0-1 0,-1 0 0,1 0 0,0 0 0,0 0 0,0 0 0,0-1 0,1 1 0,0 0 15,2 0 8,1-1 0,0 0 0,0 0-1,0 0 1,0 0 0,-1-1-1,1 0 1,-1 0 0,1 0 0,-1 0-1,0-1 1,0 0 0,6-5-1,5-4 76,-2-2 0,14-16 0,-24 28-80,53-72-51,-40 50 30,2 1-1,27-30 1,-18 29 33,1 0 0,0 2 1,2 1-1,0 1 0,46-21 0,-24 14-94,-33 15-117,-18 11 158,0 0 0,0 1 0,1-1-1,-1 1 1,1-1 0,-1 1 0,0 0 0,1-1 0,-1 1 0,1 0 0,-1 0-1,1 0 1,-1 0 0,1 0 0,-1 0 0,4 1 0,-2-1 85,0 1-67,0-1 1,0 0-1,0 1 0,0-1 0,0 1 0,0 0 0,-1 0 0,1 0 0,0 0 0,-1 1 1,4 2-1,-5-4 4,0 1 0,0-1 0,0 1 0,0-1 1,0 1-1,-1 0 0,1 0 0,0-1 0,0 1 1,-1 0-1,1 0 0,-1 0 0,1 0 0,-1 0 1,1 0-1,-1 0 0,1 0 0,-1 0 0,0 0 1,0 0-1,1 0 0,-1 0 0,0 0 0,0 0 1,0 0-1,0 0 0,0 0 0,-1 2 0,1-1 8,-1 0 0,0 0-1,1 0 1,-1 0-1,0 0 1,0 0 0,-1 0-1,1 0 1,-2 2-1,-3 2 21,-1 0 0,1 0 1,-1-1-1,0 0 0,0 0 0,-1-1 0,-9 5 0,-61 19 103,64-23-93,-41 14 89,-92 28-129,136-44 60,9-2-35,0 0 0,0 0 0,-1-1 1,1 1-1,0 0 0,-1-1 0,1 0 1,-1 0-1,1 1 0,0-2 0,-1 1 1,1 0-1,-5-1 0,7 1-27,-1-1-1,1 1 1,0 0-1,-1 0 1,1-1-1,0 1 1,-1 0-1,1-1 1,0 1-1,0-1 1,-1 1-1,1 0 1,0-1-1,0 1 1,0-1-1,-1 1 1,1 0-1,0-1 1,0 1-1,0-1 1,0 1-1,0-1 1,0 1-1,0-1 1,0 1-1,0 0 1,0-1 0,0 1-1,0-1 1,0 1-1,1-1 1,-1 1-1,0-1 1,0 1-1,1-1 1,7-14-225,1 2 248,0 1-1,1 0 0,0 1 1,1 0-1,1 0 0,-1 1 1,26-15-1,91-57-177,-119 75 199,1 0 1,-1-1-1,0 0 1,9-12-1,-9 10 9,-7 9-33,-1-1 0,0 0 0,0 0 0,0 0 0,0 0 0,0 0 0,0 0 0,0 0 0,-1 0 0,1 0-1,-1 0 1,1 0 0,-1-1 0,0 1 0,0 0 0,0 0 0,0 0 0,0-1 0,-1 1 0,1 0 0,-1 0 0,1 0 0,-1 0 0,0 0-1,1 0 1,-1 0 0,-2-3 0,-1-2 4,0 0 0,-1 1 0,0-1-1,0 1 1,0 0 0,-9-7 0,-10-5-43,-32-20 1,17 12 80,-70-36-123,42 26-12,47 26 51,0 1-1,0 1 0,-1 0 0,-36-7 0,-89-8-94,84 16 20,-1 3-1,1 3 1,-1 2-1,-108 18 1,82 1 150,52-11-62,-2-1 0,-43 4-1,63-11-17,0 1-1,0 1 0,0 1 1,0 1-1,1 0 0,0 1 1,-30 15-1,41-17 18,1 0-1,-1 0 1,1 0 0,0 1-1,0-1 1,0 2-1,1-1 1,0 0 0,0 1-1,0 0 1,1 1 0,0-1-1,0 1 1,0-1-1,1 1 1,-3 9 0,0-5 20,6-10-17,-1 0 1,0 0-1,0 1 1,1-1-1,-1 0 1,1 1-1,-1-1 1,1 0-1,0 1 0,-1-1 1,1 3-1,-1 1 6,0 0-1,0 0 0,0 1 1,-3 7-1,-2 6-50,0 3-33,3-13 146,0 0 1,-1 16-1,3-21-50,1-1 0,0 0-1,0 0 1,1 0 0,-1 1 0,1-1 0,-1 0-1,1 0 1,0 0 0,0 0 0,0 0 0,2 3-1,12 17 37,0-1-1,1-1 1,19 20 0,29 36-166,-51-55 128,13 26-1,10 17 107,-23-49-101,-10-12-26,0-1-1,0 1 0,0 0 0,2 5 0,-5-9 17,8 10 21,13-1 170,-19-9-180,2 2 2,0-1-1,0 0 1,0 0 0,0-1 0,0 1-1,0-1 1,0 0 0,0 0 0,0 0-1,0-1 1,0 1 0,0-1 0,0 0-1,5-2 1,29-2 107,4-1-121,-27 2-95,-6 2 98,-1 0 0,1-1 0,0 0 0,-1 0 1,13-8-1,13-12 90,48-44 0,-55 43-56,1 2 0,56-36 1,-43 38-72,85-28 1,-12 6 95,2-17 36,-105 54-151,0 0 0,1 0 0,-1 1 1,1 1-1,-1 0 0,15-2 0,-24 5 32,0 0 1,0 0-1,1 0 1,-1 0-1,0 0 1,0 0-1,1 1 1,-1-1-1,0 1 1,0 0-1,0-1 0,0 1 1,0 0-1,0 0 1,0 1-1,0-1 1,0 0-1,0 1 1,0-1-1,1 3 0,3 2 61,-1 1-1,0 0 0,-1 0 0,5 9 0,0-1 16,-8-13-46,0-1-1,0 0 1,0 0-1,1-1 0,-1 1 1,0 0-1,0 0 1,1 0-1,-1-1 0,0 1 1,1-1-1,-1 1 1,1-1-1,-1 0 0,1 1 1,-1-1-1,1 0 1,-1 0-1,1 0 0,1 0 1,37-4 99,-31 2-144,73-17 550,-66 17-638,-1 1 0,1 1 0,17 1 0,2 0 17,-14-1 85,-14-1 43,1 1-1,-1 0 1,0 0 0,0 1-1,1-1 1,-1 2-1,0-1 1,10 5 0,-14-5-28,-3 0 5,1-1 1,-1 0 0,1 1-1,0-1 1,-1 0 0,1 1 0,0-1-1,0 0 1,-1 0 0,1 1 0,0-1-1,-1 0 1,1 0 0,0 0-1,0 0 1,-1 0 0,1 0 0,0 0-1,1-1 1,45 9-184,-44-7 315,2 4-58,-2-4-81,5 4 182,-6-6-166,0 1 21,0 0 0,0-1 0,-1 1 0,1-1 0,0 0 1,-1 1-1,1-1 0,0 0 0,1-2 0,-1 2-4,0 0-1,-1-1 0,1 0 1,-1 1-1,1-1 0,-1 0 0,0 0 1,1 0-1,-1 0 0,0 0 1,0 0-1,-1 0 0,1 0 0,0 0 1,0-4-1,0-2 8,0-1-1,0-15 1,-1 10-48,0 8 36,-1-1-1,2 0 1,-1 1-1,3-12 1,-3 18-28,0 0 0,0 0 0,0 0 0,1-1 0,-1 1 0,0 0-1,0 0 1,0-1 0,0 1 0,0 0 0,0 0 0,0-1 0,0 1 0,0 0 0,0 0 0,0-1 0,0 1 0,0 0 0,0 0-1,0 0 1,0-1 0,0 1 0,0 0 0,0 0 0,0-1 0,0 1 0,-1 0 0,1 0 0,0-1 0,0 1 0,0 0 0,0 0 0,0 0-1,-1 0 1,1-1 0,0 1 0,0 0 0,0 0 0,-1 0 0,1 0 0,0 0 0,0-1 0,0 1 0,-1 0 0,1 0 0,0 0-1,0 0 1,-1 0 0,1 0 0,0 0 0,0 0 0,-1 0 0,1 0 0,0 0 0,0 0 0,-1 0 0,1 0 0,-1 0 0,1 0-3,2 6-160,0-1 134,-1 0-1,1 0 1,-1 0-1,-1 0 0,1 0 1,-1 0-1,1 6 1,0 13 26,0-16 31,-1 0-1,0 0 1,0 0-1,-1 0 1,0 0 0,0 0-1,-1 0 1,0 0-1,-4 8 1,1 2-35,3-13 43,1-1 0,0 0 0,-1 0 0,-4 8-1,-11 24-1117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1:44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2001 161 1056,'0'0'23,"-1"0"-1,0-1 1,1 1-1,-1 0 1,1-1 0,-1 1-1,1-1 1,0 1 0,-1 0-1,1-1 1,-1 1-1,1-1 1,0 1 0,-1-1-1,1 1 1,0-1 0,0 0-1,-1 1 1,1-1-1,0 1 1,0-1 0,0 0-1,0 1 1,0-1-1,0 1 1,0-1 0,0 0-1,0-1 444,-10-10 1934,-9-7-1416,5 4-164,-29-23 0,37 34-724,0-1 0,-1 1 0,1 1 0,-1-1 0,0 1-1,0 0 1,-1 1 0,-11-3 0,12 4-60,-19-5 165,-1 2 1,-40-1-1,30 5 237,-67 8-1,52 1-192,1 2 1,0 2-1,-62 25 0,72-21-214,-185 82-110,179-77 168,-29 16 30,-15 14-129,-173 71-1,242-113 35,0 1-1,1 1 1,1 1-1,0 0 1,1 2 0,-18 16-1,27-20-18,1-1-1,0 1 0,0 1 0,-13 23 0,-20 53 12,37-75-15,-48 118 100,0-1 283,35-86-355,2 1 1,-14 64-1,-10 97-84,21-96 59,-11 22 167,14-54-186,10-42-18,4-19 44,0 0 0,1 0 1,1 0-1,0 0 0,2 0 0,0 0 1,0-1-1,8 26 0,-4-23 12,1 0-1,0-1 1,1 0 0,1-1 0,1 0-1,1 0 1,12 16 0,-15-25-8,-1 0 1,1-1 0,0 0-1,1 0 1,0 0 0,0-1 0,0-1-1,14 7 1,8 1 63,46 12-1,83 13-15,-49-13-35,0-2 8,1-5-1,134 4 1,-105-12 109,176 6-72,-127-13-117,45 0 93,0-17 298,56-30 274,-249 35-544,-2-2 1,0-2-1,0-1 1,73-39-1,-82 32-6,-1-1-1,0-1 0,-2-1 1,33-38-1,51-73 148,-54 60-52,-47 63-163,-1-1 0,0 0 0,-1-1 0,-1 0 0,0 0 0,-1-1 0,-1 0-1,0 0 1,-1 0 0,4-21 0,-4-11 11,-1 0 1,-3 0-1,-2 0 0,-1 0 0,-14-68 1,7 73-18,-1 1 1,-3 1 0,-1 0-1,-1 0 1,-3 2 0,-29-49 0,0 9-79,-47-71-132,66 108 224,15 19-4,-2 1-1,0 0 1,-33-33 0,32 40-11,0 1 0,-1 1 0,0 0 0,-1 1 0,0 1 0,-28-11 1,6 7-52,-2 1 0,-43-8 0,-72-6 71,5-5-19,75 13 59,58 15 2,1-2 0,-1 0 0,1-1 0,0-1-1,0 0 1,-21-15 0,35 20-60,-1-1-1,1 1 1,-1-1-1,1-1 1,0 1-1,1 0 1,-1-1 0,1 0-1,0 1 1,0-1-1,0-1 1,1 1-1,0 0 1,0-1-1,0 1 1,0-1-1,1 1 1,0-1 0,0 0-1,1 0 1,0 1-1,0-1 1,1-11-1,1 2-428,1-1 0,0 1-1,2 0 1,-1 1 0,2-1 0,0 1-1,14-25 1,1 8-2998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2:06.7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0 370 1312,'5'13'4256,"-5"-12"-4205,1 0 1,-1 0 0,0 0-1,0 0 1,1 0-1,-1 0 1,1 1-1,-1-1 1,1 0 0,-1 0-1,1 0 1,-1 0-1,1-1 1,0 1-1,0 0 1,0 0-1,-1 0 1,1 0 0,0-1-1,0 1 1,0 0-1,0-1 1,2 1-1,-2 0 28,1 0-1,-1 0 0,1-1 0,0 1 0,0-1 0,-1 1 0,1-1 0,0 0 0,0 0 0,-1 0 0,1 0 0,0 0 0,3 0 0,2-2 36,-1 1 0,1 1-1,8-1 1,8 0 98,28-7 342,59-16 0,-12 2-441,147-33 218,-69 17-32,-67 21 58,210-5 0,-261 24-211,-1 2 1,59 12-1,110 36 210,-94-16-267,228 49 313,21-35-109,-229-34-73,-70-8-104,157 7 11,17 2-9,6 5 138,141 26-176,-203-18-138,-65-13 106,175 17 112,-23-30-207,-91-4 190,66-4 49,204-13 394,-356 9-495,-52 2 64,77-11 182,-33 4-104,234-36-217,-193 20-188,198-43 451,-250 45-204,122-53-1,-120 42-18,102-27 0,126-26 195,-83 44 65,3 16-46,-61 9-318,6-2 163,199 1 0,-158 17 60,121 4-105,-331 3-91,113 3-867,-44-9-4496,-58 1 3171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1:58.0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1152,'1'-4'3088,"15"27"-656,-15-22-2102,8 6 385,-8-4-679,1 0 0,0-1 0,0 1 0,1-1 0,-1 0 0,0 0 0,1 0 0,0 0 0,-1 0 0,1 0 0,3 1 0,9 4 169,1 0 0,0-1 1,1-1-1,-1 0 0,1-1 0,30 3 0,107-2 564,-120-5-739,2-2 274,69-12 0,10-1 53,240-12-144,-185 26-144,-94 2-143,43 4 378,-2 1-480,261-6 640,-301-2-405,-33-1-81,49 5 1,-40 6 126,-32-5-51,36 2 0,-46-4-5,0 0 0,0 1 0,0 0-1,0 1 1,0 0 0,16 8 0,-18-9-37,-1 1 0,1-1 0,0-1 0,-1 1 1,1-2-1,10 1 0,-4 3-1,-13-3 271,-1-1-170,27 0 310,-27 0-198,12-6 16,-6 3-73,-6 2-144,-1 1-1,1 0 0,0-1 1,0 1-1,0-1 0,-1 1 0,1 0 1,0 0-1,0-1 0,0 1 1,0 0-1,-1 0 0,3 0 1,9-2 164,-12 2-181,0 0 0,0 0 1,0 0-1,0 0 0,0-1 0,0 1 0,1 0 0,-1 0 0,0 0 0,0 0 0,0 0 0,0 0 0,0-1 0,0 1 0,0 0 0,0 0 0,0 0 0,0 0 0,0 0 0,0 0 0,0-1 0,0 1 0,0 0 0,0 0 0,0 0 0,0 0 1,0 0-1,0-1 0,0 1 0,0 0 0,0 0 0,0 0 0,0 0 0,0 0 0,0-1 0,0 1 0,0 0 0,0 0 0,-1 0 0,-18-17-62,15 14-120,-6-3 135,1 0 0,0 1 0,-1 0 0,0 1 0,0 0 0,0 1 0,-13-3 0,4 2-7,0 0-1,0 2 0,-24 0 0,27 2 3,0 1-1,0 1 0,-25 6 1,41-8 35,-1 0 0,1 0 0,-1 0 0,1 0 0,-1 0 0,1 0 0,0 0 0,-1 0 0,1 0 0,-1 1 1,1-1-1,0 0 0,-1 0 0,1 0 0,-1 1 0,1-1 0,0 0 0,-1 0 0,1 1 0,0-1 0,-1 0 0,1 1 1,-1 0-1,11 2 61,26 1 307,-31-3-337,100 1 438,12 0-367,-79 1-45,-17-2-11,-1 1 1,1 1-1,27 7 0,-45-10 3,-3 0-31,0 0 0,0 0 0,0 0-1,1 0 1,-1 0 0,0 0 0,0 0 0,0 0 0,1 0 0,-1 0-1,0 0 1,0 0 0,0 1 0,1-1 0,-1 0 0,0 0-1,0 0 1,0 0 0,1 0 0,-1 0 0,0 0 0,0 0-1,0 1 1,0-1 0,0 0 0,1 0 0,-1 0 0,0 0 0,0 0-1,0 1 1,0-1 0,0 0 0,0 0 0,0 0 0,0 1-1,0-1 1,0 0 0,1 0 0,-1 0 0,0 1 0,0-1-1,0 0 1,0 0 0,0 0 0,0 1 0,0-1 0,-1 0-1,1 0 1,0 0 0,0 1 0,0-1 0,0 0 0,0 0 0,0 0-1,0 0 1,0 1 0,-1-1 0,0 4-21,-3 6-46,0-1 1,-1 1-1,0-1 0,0 0 0,-11 12 1,-11 20-3337,18-12-2667,5-11 3854,-1-6 321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2:00.1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5 284 2144,'-4'0'8538,"32"-1"-7555,53-10 0,21-2-501,18 12 315,-64 2-456,0-3-1,84-13 1,116-20 139,1 16 80,-188 15-261,142-21 77,-66 6-182,157-19 339,-158 23-293,36-1-480,-139 16 225,-1 2 0,0 2 0,41 8 0,-28-3 65,39 11 19,-85-18-120,0 0 1,-1 0-1,1 1 1,-1 0-1,7 3 0,3 3 88,-4-3 151,-9-4-182,1 0 0,0 0 0,0 0 0,1-1 0,7 3 0,5-3-6,10 6 166,-6-3-294,-21-4 69,3-4-222,-3 4 279,0 0 0,0 0-1,0 0 1,1 0 0,-1-1-1,0 1 1,0 0 0,0 0-1,1 0 1,-1-1 0,0 1-1,0 0 1,0 0-1,0-1 1,0 1 0,0 0-1,0 0 1,0-1 0,1 1-1,-1 0 1,0 0 0,0-1-1,0 1 1,0 0-1,0 0 1,0-1 0,-1 1-1,1 0 1,0 0 0,0-1-1,0 1 1,0 0 0,0 0-1,0-1 1,0 1 0,-1 0-1,-14-29 50,10 20-139,1 0 0,-6-14 0,8 18 110,0 1 0,-1-1 1,0 0-1,-5-8 1,-5-6-149,12 17 116,0 1 0,-1-1 0,1 0 0,-1 1 0,1-1 0,-1 1 0,-2-2 0,-9-10 14,11 9-43,-3-7-671,5 11 554,1 0-10,45 12-86,-13 0 178,-21-9 115,-1 2-1,22 10 1,-1-2-87,-27-11 69,0 0 0,0 0 1,0 0-1,0 0 0,0 1 1,7 5-1,-9-6-25,0 0 0,-1 1 0,1-1 0,-1 0 0,0 1 1,1 0-1,-1 0 0,-1-1 0,1 1 0,0 0 0,-1 1 0,1-1 0,-1 0 1,0 0-1,1 6 0,-1-4-55,-1 1 0,-1-1 0,1 0 0,-1 1 0,1-1 0,-1 0 0,-1 0 0,1 0 0,-4 8 0,-2 5-290,-2 2-1038,1 1-1,1 0 1,2 0-1,0 1 1,-4 31-1,7-23-791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2:01.9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63 1056,'-1'1'63,"0"-1"0,0 0 0,0 0 0,0 0 0,1 1 0,-1-1 0,0 1 0,0-1 0,1 0 0,-1 1 0,0-1 0,1 1 0,-1-1 0,0 1 0,1 0 0,-1-1 0,1 1 0,-1 0 0,1-1 0,-1 2 0,0 0 52,-1-1 1,1 1-1,-1 0 0,1-1 0,-1 1 0,0-1 0,1 0 0,-1 1 1,0-1-1,0 0 0,0 0 0,0 0 0,0 0 0,-3 0 1,3-1 39,1 1 0,0-1 1,-1 0-1,1 1 0,-1-1 1,1 1-1,0-1 0,0 1 1,-1 0-1,1-1 0,0 1 1,0 0-1,0 0 1,0 0-1,0 0 0,0 0 1,0 0-1,0 0 0,0 1 1,0-1-1,0 0 0,0 2 1,-2 2 238,3-5-255,-1 1-1,1-1 1,-1 1 0,1-1 0,0 1-1,0-1 1,-1 1 0,1-1-1,0 1 1,0-1 0,-1 1-1,1-1 1,0 1 0,0 0-1,0-1 1,0 1 0,0-1 0,0 2-1,12 9 742,-2-4-425,-6-4-384,0 0-1,1 0 1,-1 0-1,1 0 1,0-1 0,6 3-1,-5-3-21,13 4 119,0 0 0,0-1 0,20 2-1,259 2 790,-210-10-847,326-7-25,76-5 260,-2-1 20,-245 11-24,-136 0-249,98 5 205,-19 2-128,-138-4-18,3-8 95,-49 7-246,1 1 1,-1-1 0,0 1 0,0-1 0,0 0 0,0 0-1,0 0 1,0 0 0,0 0 0,0 0 0,1-2 0,1 1 63,-3 1 11,11-4 26,-12 5-110,0-1-1,0 1 1,0 0-1,0-1 1,0 1-1,0-1 1,0 1-1,0-1 1,-1 1-1,1-1 1,0 1-1,0-1 1,-1 1-1,1 0 1,0-1-1,0 1 1,-1-1-1,1 1 1,0 0-1,-1-1 1,1 1-1,-1-1 1,-10-7-131,9 7 104,-25-20-173,9 8 206,-24-15 1,38 25-18,-1 0-1,1 1 1,-1-2 0,1 1-1,0-1 1,1 1 0,-1-1-1,0 0 1,1 0 0,-3-5-1,6 8 21,0 1-1,0-1 1,0 1-1,0 0 0,0-1 1,0 1-1,0-1 1,0 1-1,0 0 1,0-1-1,0 1 1,1-1-1,-1 1 0,0 0 1,0-1-1,0 1 1,1 0-1,-1-1 1,0 1-1,0 0 1,1-1-1,-1 1 1,0 0-1,1 0 0,-1-1 1,0 1-1,1 0 1,-1 0-1,0 0 1,1 0-1,-1-1 1,0 1-1,1 0 1,-1 0-1,1 0 0,-1 0 1,1 0-1,17-4-90,2 3 67,1 0 1,-1 1-1,1 2 0,-1 0 1,0 1-1,0 0 0,0 2 1,35 13-1,-53-17 41,1 0 0,0 0 0,0 0 0,-1 1 0,1 0 0,-1-1 0,1 1 1,3 4-1,-5-5-15,-1 0 1,1 0-1,0 0 1,-1 1-1,1-1 1,-1 0-1,1 0 0,-1 0 1,0 0-1,1 1 1,-1-1-1,0 0 1,0 0-1,0 1 1,0-1-1,0 0 1,0 0-1,0 1 1,-1-1-1,1 0 1,0 0-1,-1 0 1,0 2-1,-4 8-78,-1 0 1,-1-1-1,0 0 0,0 0 0,-1-1 1,-18 17-1,18-17-12,-48 44-1198,-1 3-3167,38-39 2325,-3 2-1749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2:08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41 1824,'12'0'1339,"-1"1"0,19 3 0,-18-3-903,116 8 1761,16-4-666,-80-6-718,84-11 1,4-8-60,190 1 1,-78 12-584,-185 6-171,70 2 0,-90 2 0,44 5 0,-25-3 129,133-9 0,-52-1 66,113 19-136,-110 7-129,1-1 129,-124-17-60,0 3 0,1 0 1,-2 3-1,1 1 0,-1 2 0,36 17 1,-55-19 48,0 2 0,-1 0 0,-1 1 0,26 24 0,17 12-139,-39-35 107,0-1 0,1-1 0,38 15 0,74 20-47,-126-45 9,107 32 214,16 5-118,-82-23 86,-13-5-213,-25-9 48,-8-3-115,5 2-806,0 3 308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2:10.4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19 671 320,'-18'25'10432,"36"-33"-10123,52-12 491,22-14-83,-47 19-485,-1-2 0,60-34 0,13-26 6,-80 50-102,1 2 0,82-40 0,-18 26 96,3 4 0,0 6 0,211-32 0,-252 54-137,67 1 1,66 10-24,-14 0 161,170 11 31,-261-10-256,72 5 80,158 7 298,107-25 169,-149-10-444,128-10 290,-116 5-188,-185 18-161,50-6 344,-118 8-536,-29 3 208,-1 0 0,18-4 0,-20 3 146,-2-1 208,-10-4-642,-50-48-643,28 26 563,24 25 177,-1 0 0,1-1 0,0 1-1,1-1 1,-1 1 0,0-1 0,1 0-1,-3-7 1,6 11 107,-1-1 1,1 1-1,-1 0 0,1-1 0,0 1 1,-1 0-1,1-1 0,0 1 0,-1 0 1,1 0-1,0-1 0,-1 1 1,1 0-1,0 0 0,0 0 0,-1 0 1,1 0-1,0 0 0,-1 0 0,2 0 1,20 2-1,-17 0 66,1 0 0,0 0 0,-1 0 0,0 1 0,1-1 0,-1 1 0,0 0 0,5 5 0,-9-7-24,1 1 1,0-1-1,-1 1 0,1 0 1,-1-1-1,1 1 1,-1 0-1,0 0 0,0 0 1,0 0-1,0 0 0,0 0 1,0 1-1,-1-1 0,1 0 1,0 0-1,-1 1 0,0-1 1,0 0-1,0 0 0,0 1 1,0-1-1,0 0 0,-1 4 1,-1 0-142,0 0 0,-1-1 1,1 1-1,-1 0 0,0-1 1,-1 0-1,1 1 0,-1-1 0,0-1 1,-5 6-1,-2 0-1104,0 0 0,0-1 0,-17 10-1,-2-2-566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2:11.8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1568,'10'4'1872,"13"2"-1050,1-1-1,0-1 1,30 1 0,9 1 40,-21-2 62,69-3-1,-53-2-578,31 1 10,299 4 74,-175-7-423,-24-1 340,115 5 123,63 2 241,-239 6-371,35 0-230,-74-8-122,229-4 308,-266 3-165,-31 0-92,0 0 1,38-6 0,-34 3-99,0 0 1,42 3 0,-37 0-163,-18 2 165,6 3-169,-14-3 983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0:07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4 2496,'-22'4'5021,"-39"12"-3418,47-12-1424,0 1 1,0 1-1,1 1 1,-18 10-1,23-12-6,1 0 0,-1 1 0,1 0 0,0 0 0,1 1-1,0-1 1,0 2 0,-7 9 0,9-12-15,4-4-140,-1 0 0,1-1 0,-1 1 1,0 0-1,1 0 0,0 0 1,-1 0-1,1 0 0,-1-1 1,1 1-1,0 0 0,0 0 0,0 0 1,-1 1-1,-2 50 259,2-26-324,0-18 67,1-1 1,-1 1 0,2 0-1,-1-1 1,1 1-1,0-1 1,3 10 0,-3-14-32,0-1 1,1 0 0,-1 1 0,1-1 0,0 0 0,0 0-1,0 0 1,0 0 0,0-1 0,0 1 0,0-1-1,1 1 1,-1-1 0,0 1 0,1-1 0,-1 0 0,1 0-1,0-1 1,-1 1 0,1 0 0,5 0 0,3 0 130,1 0 0,0-1 0,19-2 0,-18 0-145,0 0 1,0-1-1,0-1 1,18-7-1,48-26-55,-66 30 123,13-6 41,0 0 0,-2-2 0,28-22 0,-51 36-71,0 0 0,1 0 0,-1 0 1,0 0-1,0 0 0,-1-1 1,1 1-1,0 0 0,0-1 0,-1 1 1,1 0-1,-1-1 0,1 1 0,-1-1 1,1 1-1,-1-1 0,0 1 1,0-1-1,0 0 0,0 1 0,0-1 1,0 1-1,0-1 0,-1 1 1,1-3-1,-1 2-11,0-1 1,0 1-1,0-1 0,-1 0 1,1 1-1,0 0 1,-1-1-1,0 1 0,0 0 1,1 0-1,-1 0 0,0 0 1,-5-3-1,-6-5 28,6 5 40,0 0 1,0 1 0,0 0-1,0 0 1,-10-4 0,-71-29 57,61 24-12,22 10-188,-1 1-1,1-1 1,-1 1 0,-10-3-1,5 1-282,10 3-70,0 1 0,0-1 0,0 1 0,0-1 0,-1 1 0,1 0 1,0-1-1,0 1 0,-1 0 0,-1 0 0,7 8-3079,5 3 795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2:13.2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79 1824,'0'0'25,"0"0"0,-1 0-1,1 0 1,0 0 0,0 0 0,0 0 0,0 0 0,0 0-1,-1 0 1,1 0 0,0 0 0,0 0 0,0 0-1,0 0 1,0 0 0,0-1 0,0 1 0,-1 0 0,1 0-1,0 0 1,0 0 0,0 0 0,0 0 0,0 0-1,0 0 1,0-1 0,0 1 0,0 0 0,0 0 0,0 0-1,-1 0 1,1 0 0,0 0 0,0 0 0,0-1-1,0 1 1,0 0-15,0 0-1,0 0 0,0-1 0,0 1 0,0 0 1,0 0-1,0 0 0,0 0 0,0-1 1,0 1-1,0 0 0,0 0 0,-1 0 1,1 0-1,0 0 0,0-1 0,0 1 1,0 0-1,0 0 0,0 0 0,-1 0 0,1 0 1,0 0-1,0 0 0,0 0 0,0 0 1,0 0-1,-1 0 0,1-1 0,0 1 1,0 0-1,0 0 0,0 0 0,-1 0 1,1 0-1,0 0 0,0 1 0,-23-1 5294,34 0-3945,176 7 546,8 0-1045,103 2-258,-243-6-519,226 15 626,248 1 488,-308-28-266,186-3-170,-283 11-683,112 2-213,160 14 766,-246-9-433,-55-1-64,29-3 23,-68-3 462,-58-4-1200,-4 1 354,-1 0 0,1 0-1,-1 1 1,0 0 0,0 0-1,0 1 1,-9-2-1,-6-3-55,20 6 251,-21-6-208,0-2-1,-38-21 0,39 18 328,16 9-52,0 0-1,0 0 0,-8-7 0,14 10-32,0 0-1,0 0 1,-1 0 0,1 0 0,0-1-1,0 1 1,-1 0 0,1 0 0,0 0-1,0-1 1,0 1 0,-1 0 0,1 0 0,0 0-1,0-1 1,0 1 0,0 0 0,-1-1-1,1 1 1,0 0 0,0 0 0,0-1-1,0 1 1,0 0 0,0-1 0,0 1-1,0 0 1,0 0 0,0-1 0,0 1-1,0 0 1,0-1 0,0 1 0,0 0-1,0 0 1,0-1 0,1 1 0,-1 0 0,0-1-1,0 1 1,0 0 0,1-1 0,0 0-7,0 1 1,1-1-1,-1 0 1,0 0 0,1 1-1,-1-1 1,1 1-1,0-1 1,1 0 0,41-4 74,-43 5-48,32-1 24,0 1 0,0 2-1,0 1 1,0 2 0,0 1-1,-1 2 1,56 20 0,-78-24-43,1 0 0,-1 1 0,-1 1 0,11 6 0,-19-11-1,-1-1 0,1 0 0,-1 1 0,1-1 0,-1 0 0,1 1 0,-1-1 0,1 1 0,-1-1 0,0 1 0,1-1 0,-1 1 0,0-1 0,1 1 0,-1-1-1,0 1 1,0-1 0,1 1 0,-1-1 0,0 1 0,0 0 0,0-1 0,0 1 0,0-1 0,0 1 0,0 0 0,0-1 0,0 1 0,0-1 0,0 1 0,0 0 0,-1-1 0,1 1 0,0-1 0,0 1 0,-1-1 0,1 1 0,0-1-1,-1 1 1,1-1 0,0 1 0,-1-1 0,1 1 0,-1-1 0,1 1 0,-5 2-52,1 1-1,0-1 1,-1 0 0,-6 3-1,4-2-129,-17 10-1659,0-1 0,-51 18 0,49-23-1008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2:15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0 473 1568,'0'0'8293,"8"3"-7952,8-2-172,-1 1-1,0-2 0,18-1 0,4-1-153,136-13 572,-172 15-587,150-29 296,-100 18-192,-10 1 90,51-21 0,17-5 191,193-34-235,-9 12 271,-104 30-237,-101 17-251,-4 1 268,52-8-7,-39 2-125,-78 11 2,53-14 109,131-30 140,-177 44-208,-1 1-192,-1 0 0,36 0 0,23-4 416,-12 2 165,-42 6-629,-28 0 80,-1 0 62,0 0-1,0 0 1,0 0-1,0 1 1,1-1-1,-1 0 1,0 0-1,0 0 1,0 0-1,1 0 1,-1 0 0,0 0-1,0 0 1,0 0-1,1 0 1,-1 0-1,0 0 1,0 0-1,1 0 1,-1 0-1,0 0 1,0 0-1,0 0 1,1 0-1,-1 0 1,0 0-1,0 0 1,0 0 0,0-1-1,1 1 1,-1 0-1,0 0 1,0 0-1,0 0 1,0 0-1,1-1 1,-1 1 10,0 0 0,-1 0-1,1 0 1,0 0 0,0 0 0,0 0 0,0 0 0,0 0 0,0 0 0,0 0 0,0 0 0,0 0 0,-1 0 0,1 0-1,0 0 1,0 0 0,0-1 0,0 1 0,0 0 0,0 0 0,0 0 0,0 0 0,0 0 0,0 0 0,0 0-1,0 0 1,0 0 0,0-1 0,0 1 0,0 0 0,-1 0 0,1 0 0,0 0 0,0 0 0,0 0 0,0 0-1,0-1 1,1 1 0,-1 0 0,0 0 0,0 0 0,0 0 0,0 0 0,0 0 0,0 0 0,0 0 0,0-1 0,0 1-1,0 0 1,0 0 0,0 0 0,-1 0 45,-16-4-90,13 2 4,1 1 0,-1-1 0,1 1 0,-8-1-1,-12-5-19,20 6 4,-1 0 0,0 0-1,0 0 1,0 1 0,-7-1-1,7 2-515,22-1 339,38 0 18,-55 0 200,1 1 0,-1-1 0,1 0 0,0 1 0,-1-1 0,1 1 0,-1-1 0,1 1 0,1 1 0,-1-1 6,-1 0-1,0-1 0,1 1 0,-1-1 0,0 1 0,1-1 0,-1 1 0,1-1 0,-1 0 0,1 1 0,-1-1 0,3 0 0,-3 0 5,-1 0 1,1 1-1,-1-1 0,0 0 0,1 1 1,-1-1-1,0 0 0,1 1 1,-1-1-1,0 1 0,0-1 0,0 1 1,1-1-1,-1 1 0,0-1 0,0 0 1,0 1-1,0-1 0,0 1 0,0-1 1,0 1-1,0-1 0,0 1 0,0-1 1,0 1-1,0 0 0,-1 14 204,-10 7-633,10-20-27,-1 1-1,1-1 1,0 1-1,0-1 0,-1 1 1,0 4-1,2-6 244,0 0 0,0 0 0,0 0 0,0 0 0,0 0 1,0 0-1,1 0 0,-1 0 0,0 0 0,0 0 0,1 0 0,-1-1 0,1 1 0,-1 0 0,1 0 0,-1 0 0,1 0 0,-1-1 0,1 1 0,0 0 0,-1 0 0,1-1 0,1 2 0,10 5-4194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2:18.2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7 416,'-20'-3'743,"17"2"-510,0 0-1,-1 1 1,1-1-1,0 1 1,0 0 0,0 0-1,-1 0 1,1 0-1,0 1 1,-6 1-1,-1 3-226,10-4 31,-1 0 0,1-1 0,-1 0 0,0 1 0,1-1 0,-1 1 0,0-1 0,1 0 0,-11 2 4637,20-2-3612,10 7-427,-10-4-488,0 1 0,0 0 0,0 0 1,0 0-1,0 1 0,-1 1 1,10 7-1,6 10 470,42 29 0,-50-41-358,45 36 387,-7-1-217,-39-33-338,-1 0 0,2-2 0,0 1 1,18 9-1,179 73 174,-109-51-82,-68-29-79,1-1 0,75 14-1,80 1 528,-127-19-389,-34-5-168,216 31 374,4-7-604,-118-14 51,220 12 305,-275-21-181,202 7 231,156-8-135,-315-4-11,37-8 328,-148 7-357,-39-7-934,-184-37-570,197 42 1383,-1-1-192,-28-9-1,37 9 127,8 4 111,0 0 0,0 0 0,0 0-1,0 0 1,0 0 0,0 0 0,0 0 0,0-1-1,-1 1 1,1 0 0,0 0 0,0 0 0,0 0-1,0 0 1,0 0 0,0 0 0,0 0-1,0 0 1,0 0 0,0-1 0,0 1 0,0 0-1,0 0 1,0 0 0,0 0 0,0 0 0,0 0-1,0 0 1,0 0 0,0 0 0,0-1 0,0 1-1,0 0 1,1 0 0,-1 0 0,0 0 0,0 0-1,0 0 1,0 0 0,0 0 0,0 0-1,0 0 1,0 0 0,0 0 0,0-1 0,0 1-1,0 0 1,0 0 0,1 0 0,-1 0 0,0 0-1,0 0 1,4-1 25,1-1 0,-1 1 0,1 0 0,0 1-1,-1-1 1,1 1 0,0 0 0,-1 0 0,1 0 0,5 2-1,-3-2-13,37 6 214,51 12-1,-81-15-142,4 1 141,30 11 0,-42-13-179,0 1 0,0 0 0,0 0 0,0 0 0,-1 1 1,1 0-1,-1 0 0,6 6 0,-10-9-34,-1 0 1,1-1-1,0 1 0,-1 0 0,1 0 1,-1 0-1,1 0 0,-1-1 1,0 1-1,1 0 0,-1 0 0,0 0 1,1 0-1,-1 0 0,0 0 0,0 0 1,0 0-1,0 0 0,0 0 0,0 0 1,0 0-1,0 0 0,-1 0 1,1 0-1,0 0 0,-1 0 0,1-1 1,0 1-1,-1 0 0,1 0 0,-1 0 1,1 0-1,-1-1 0,0 1 0,1 0 1,-2 1-1,-3 2-31,0 0 1,0 1-1,0-2 1,-9 6-1,9-6-37,-6 4-441,-1-1 0,0 0 0,-13 4 0,17-8-536,1 0 0,-1 0 0,-13 1 0,-1-2-750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2:20.9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1 375 2496,'27'-8'2475,"-13"3"-1681,0 0 1,1 1-1,19-3 1,13-3 202,-2-1-76,80-7-1,-2 0-105,20-7 519,292-11-1,-282 34-1093,181 23 0,-196-4-224,81 8 587,-126-21-293,0-4 1,0-4-1,109-19 1,259-79 738,-387 83-962,92-30 7,-29 9-7,-82 28-163,93-8-1,-114 16 60,243-15 230,-21 21-498,-156 1 490,196 17-271,0 16-36,-200-23 206,321 67 25,-150-24 313,-252-53-407,214 47 294,-193-40-356,0 2 0,-1 2 0,-1 1 0,43 26 0,46 40 37,77 44 7,41-16 157,-195-92-58,1-2 1,0-3-1,69 10 1,-70-16-40,218 16-128,-139-16 27,1 0 102,195-4 70,123 0-198,-1-19 128,-333 7-114,41-3 45,171-17 87,-105 2-16,-24 1-75,-70 11 49,-90 8-502,-33 8 440,0 0 0,0 0 0,0 0 1,1 0-1,-1 0 0,0 0 0,0 0 1,0 0-1,0 0 0,0 0 0,0 0 0,0 0 1,0 0-1,0 0 0,0 0 0,0 0 1,1 0-1,-1 0 0,0 0 0,0 0 0,0 0 1,0 0-1,0 0 0,0 0 0,0 0 1,0-1-1,0 1 0,0 0 0,0 0 0,0 0 1,0 0-1,0 0 0,0 0 0,0 0 1,0 0-1,0 0 0,0 0 0,0 0 1,0-1-1,0 1 0,0 0 0,0 0 0,0 0 1,0 0-1,0 0 0,0 0 0,0 0 1,0 0-1,0 0 0,0 0 0,0-1 0,0 1 1,0 0-1,0 0 0,0 0 0,0 0 1,0 0-1,0 0 0,0 0 0,0 0 0,0 0 1,-1 0-1,-3-5-185,-6 2-17,-1 0 0,0 0 0,0 1 0,0 0 0,-21 0 0,-13-3-18,7-2 21,0-1 1,1-2-1,-72-30 0,93 33 66,-26-17 0,32 21-41,10 3 170,-1 0 1,1 0-1,0 0 1,-1 0-1,1 0 1,0 0-1,-1 0 1,1 0-1,0 0 1,-1 0-1,1 0 1,0 0-1,0-1 0,-1 1 1,1 0-1,0 0 1,-1 0-1,1-1 1,0 1-1,0 0 1,-1 0-1,1 0 1,0-1-1,0 1 1,0 0-1,-1-1 0,1 1 1,0 0-1,0-1 1,19-7-426,-7 7 424,1 0 1,-1 0 0,0 1 0,0 1 0,0 0 0,17 4 0,2 2 177,37 14 0,-37-8 48,0 0 1,0 3-1,-2 0 0,45 34 0,-72-49-183,0 0-1,0 1 0,0-1 0,0 1 0,0 0 0,0 0 0,-1-1 0,1 1 1,-1 0-1,1 1 0,1 2 0,-3-3-8,1-1 1,-1 0-1,0 1 1,0-1-1,0 1 1,0-1-1,0 0 0,-1 1 1,1-1-1,0 0 1,-1 1-1,1-1 1,0 0-1,-1 1 0,0-1 1,1 0-1,-1 0 1,0 1-1,1-1 1,-1 0-1,0 0 1,0 0-1,-1 1 0,-11 9-55,0 0 0,0 0 0,-1-1 0,-28 15 0,28-17-78,-82 43-2181,67-35 507,21-13 814,1 1 0,0 1 0,0-1 0,-9 8 0,-2 7-1508,-4 1-730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2:36.34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1216 227 832,'-44'-78'2032,"42"72"-1806,-1-1 0,1 1 0,1-1 0,-1 0 0,1 1 0,0-1 0,0-13 0,1 17-148,1 0-1,-1 0 1,1 0 0,-1 0 0,1 0-1,0 0 1,0 0 0,1 0-1,-1 1 1,1-1 0,-1 0 0,1 1-1,0-1 1,0 1 0,0-1 0,0 1-1,0 0 1,3-2 0,0 0-94,0 0 1,0 1 0,0 0-1,1 0 1,-1 0 0,1 1-1,0 0 1,6-2-1,-11 4 18,-1-1-1,1 1 0,-1 0 0,1 0 1,-1 0-1,1 0 0,0 0 0,-1 0 1,1 0-1,-1 0 0,1 0 0,-1 0 1,1 0-1,-1 0 0,1 0 0,-1 0 0,1 0 1,0 0-1,-1 1 0,1-1 0,-1 0 1,0 0-1,1 1 0,0-1 0,-1 1 5,1 0 0,-1-1 0,0 1 1,0-1-1,0 1 0,0-1 0,0 1 0,0-1 0,1 1 0,-1 0 0,0-1 0,-1 1 0,1-1 0,0 1 0,0 0 0,0-1 0,0 1 0,-1 0 0,0 3 14,0-1 0,-1 1 1,0-1-1,0 1 0,-3 3 0,-9 9 3,-2 0 0,1-1 0,-34 24 0,26-21-5,-23 22 0,2 7-146,18-17 11,17-19 46,13-14-43,14-16 11,-17 18 102,77-79 18,-65 68 40,-5 4 43,1 0 0,9-6 0,-9 4-242,-9 10 147,1-1-1,-1 0 1,1 0 0,-1 1-1,1-1 1,-1 1 0,1-1-1,-1 0 1,1 1 0,0-1-1,-1 1 1,1-1 0,0 1-1,0 0 1,-1-1 0,1 1-1,0 0 1,1-1 0,38-16 352,-37 15-320,1-1-1,-1 1 1,1-1 0,-1 1-1,0-1 1,0 0 0,5-6-1,-8 8-21,0 0 0,1-1-1,-1 1 1,0 0-1,0-1 1,0 1 0,0-1-1,0 1 1,0 0-1,0-3 1,-1-1-64,1 4 65,2-3-164,-2 3 137,0 1 0,0-1 0,0 1 0,0-1 1,0 1-1,1-1 0,-1 1 0,0-1 0,0 1 0,0-1 0,1 1 0,-1-1 0,0 1 0,1-1 0,-1 1 1,0-1-1,1 1 0,-1-1 0,0 1 0,1 0 0,-1-1 0,1 1 0,-1 0 0,1-1 0,0 1 0,6 0 15,-3 0-26,1 0 1,-1 0-1,0 1 0,0-1 1,0 1-1,0 0 1,0 0-1,0 0 0,0 1 1,0 0-1,4 2 0,-6-3 26,1 0-1,-1 0 0,1 0 1,0 0-1,-1-1 0,1 1 1,4-1-1,-6 0-24,0 1 63,2 0-33,-1 1 0,1-1 0,-1 1 0,0-1 0,1 1 0,-1 0 0,0 0 0,0 0-1,0 0 1,0 0 0,2 5 0,-3-5-8,-1 0 0,0 0-1,1 0 1,-1 0 0,0 1 0,0-1-1,0 0 1,0 0 0,-1 0 0,1 1-1,-1-1 1,1 0 0,-1 0 0,-1 4 0,1-5-18,-6 17 28,5-15 15,0 1-1,1 0 0,0-1 1,-1 1-1,1 0 1,1 0-1,-1 0 0,0 6 161,2-10-188,-1 0 1,0 0 0,1 0-1,-1 0 1,0 1-1,1-1 1,-1 0 0,1 0-1,-1 0 1,0 0-1,1 1 1,-1-1 0,0 0-1,0 0 1,1 1-1,-1-1 1,0 0 0,0 1-1,1-1 1,-1 0-1,0 1 1,1 0 4,-1-1 0,0 1 1,0-1-1,1 0 0,-1 1 0,0-1 0,0 0 1,1 1-1,-1-1 0,0 0 0,1 0 0,-1 1 0,1-1 1,-1 0-1,0 0 0,1 1 0,-1-1 0,1 0 1,-1 0-1,1 0 0,-1 0 0,1 0 0,25 3 151,11 1-192,-35-4 58,0 0-1,0-1 1,1 1-1,-1 0 1,0-1-1,0 1 1,0-1 0,0 1-1,0-1 1,0 0-1,0 0 1,0 0-1,2-2 1,-3 2-13,0 0 1,-1 1-1,1-1 1,0 0-1,-1 0 1,1 0-1,-1 0 1,0 0-1,1 1 1,-1-1-1,0 0 1,1 0-1,-1 0 1,0 0 0,0 0-1,0 0 1,0 0-1,0 0 1,0 0-1,0 0 1,0 0-1,0 0 1,0 0-1,-1 0 1,1 0-1,0 0 1,-1 0-1,1 0 1,-1 0-1,1 0 1,-1 0-1,0 0 1,-2-4 20,0 1 0,0 0 0,0 1 0,0-1 0,-5-4 0,-84-62 921,52 47-1056,40 23 97,0 0-1,0 0 1,-1-1-1,1 1 1,0 0-1,0 0 1,0-1-1,0 1 0,0 0 1,0 0-1,0-1 1,-1 1-1,1 0 1,0 0-1,0-1 1,0 1-1,0 0 1,0-1-1,0 1 0,0 0 1,0 0-1,1-1 1,-1 1-1,0-1 1,-2 4 1,2-3 9,-10 5 187,8-4-173,0 1-1,0 0 1,0 0 0,0-1-1,0 1 1,0-1 0,-1 1 0,1-1-1,-1 0 1,1 0 0,0 0-1,-1 0 1,-4 0 0,-19 10 290,9-2-188,0 1-1,0-2 1,-1 0-1,0-2 1,-27 7-1,6-4-108,-67 17 264,83-19-298,-6 1 114,1 2 0,0 0-1,-48 26 1,52-22 49,-44 18 0,57-27-79,-1 0 0,1 0 0,0 1 0,1 1 0,-1 0 1,-14 13-1,11-10 15,11-8-70,0 0 0,1-1 0,-1 1-1,1 0 1,0 1 0,0-1 0,0 0 0,0 1 0,-3 3-1,2-1-17,0-1-1,0 0 0,0 0 0,-5 5 1,-4 4 73,1 1-97,1-2 16,1-1 0,0 2 0,1-1 0,-14 28 0,-1 4 72,7-15-16,15-26-44,-1-1 0,1 1 1,0 0-1,0 0 0,0 0 1,0-1-1,1 1 1,-1 0-1,1 0 0,0 5 1,-9 30 11,5-6 58,3-31-65,1-1 0,0 1 1,0 0-1,0 0 0,-1 0 0,1 0 0,0 0 0,-1 0 0,1 0 0,-1 0 0,1-1 0,-1 1 0,0 1 0,-6 9-77,6-6 80,1-3 14,0 1-1,-1-1 1,0 0 0,0 1-1,1-1 1,-1 1-1,0-1 1,-1 0-1,1 0 1,-3 4-1,-8 7 102,11-11-80,0 0 0,0-1 0,-1 1 0,1-1 0,0 1 0,-1-1 0,1 0 0,-1 1-1,1-1 1,-1 0 0,1 0 0,-1 0 0,0 0 0,0 0 0,0-1 0,1 1 0,-1-1 0,-3 2 0,6-19-79,12-40-656,-10 29 728,1-39 0,-4 66-26,0 1-1,0-1 1,0 1-1,0-1 1,0 1-1,0-1 1,0 1-1,0-1 1,0 1-1,0-1 1,0 1-1,0-1 1,0 1-1,0 0 1,-1-1-1,1 1 1,0-1-1,0 1 1,-1-1-1,1 1 1,0 0-1,0-1 1,-1 1-1,1-1 1,0 1-1,-1 0 1,1 0-1,-1-1 1,0 1-1,0 0-16,1 0 0,-1 0-1,0 0 1,0 0 0,0 0-1,0 0 1,1 1 0,-1-1 0,0 0-1,0 1 1,1-1 0,-1 1-1,0-1 1,0 0 0,0 2-1,-5 2-61,1 1-1,-9 11 0,-37 51-149,-7 10 388,47-65-163,-1 0 1,0 0-1,-23 17 1,-17 9 1098,56-45-1132,-1 0 0,1 0 0,1 0-1,-1 0 1,1 1 0,1 0 0,7-8 0,-5 6-56,-1-1 0,12-16 1,-7 7 8,-9 15 81,-1 0 0,1-1-1,-1 1 1,0 0 0,0-1-1,0 0 1,-1 1 0,1-1-1,-1 0 1,0 0 0,1-5-1,-3 14-218,-2 5 244,0 1-1,-1-1 0,-1 0 0,-6 11 0,-6 14 120,7-11-114,2 0 1,0 1-1,-5 29 0,2-14 2,0 3 160,0 23 29,-22 75 0,31-131-265,1 0 1,0 0-1,0 0 1,2 19-1,-1-6 4,3 2 134,-2-20-76,0-1 1,-1 0-1,0 1 1,1-1-1,-1 0 1,0 1-1,-1-1 1,1 0-1,-1 1 0,0-1 1,-2 5-1,-1 6 146,-1 2-147,4-15 3,0-1 1,1 1-1,-1-1 0,1 1 0,-1 0 1,1-1-1,0 1 0,0 0 1,0 0-1,0-1 0,0 3 1,0-3-24,0 1 0,0-1 0,0 0 0,0 0 0,0 0 0,0 1 0,0-1 0,0 0 0,0 0 0,-1 0 0,1 1 0,-1-1 0,1 0 0,-2 2 0,2-1 22,-1 1 0,1-1 1,0 1-1,0-1 0,0 1 0,0-1 1,0 1-1,1 3 0,2-2 12,-1-1-1,1 1 1,0-1 0,0 1-1,1-1 1,-1 0 0,1 0-1,-1 0 1,1-1 0,0 1-1,0-1 1,0 0 0,0 0 0,0 0-1,1-1 1,-1 0 0,9 2-1,4 0 8,0 0-1,1-1 1,22-1-1,175-1 357,-146-5-325,-61 3-89,0 1-1,16-7 0,7-1 93,-24 5-84,-6 4-12,-1-1 0,1 1 0,0-1 0,0 1-1,-1-1 1,1 1 0,0 0 0,0-1-1,0 1 1,0 0 0,0-1 0,-1 1 0,1 0-1,0 0 1,0 0 0,0 0 0,0 0-1,0 0 1,0 0 0,0 0 0,0 0-1,0 1 1,0-1 0,-1 0 0,1 1 0,1-1-1,32 12 16,-23-7-27,0-1-1,12 2 1,87 13 41,-74-14 18,-1-2 1,42-2-1,-68-1-36,54 0 94,111-3-83,26-2 168,-172 5-135,12 8-85,-23-4-37,14 0 203,123-4-134,-140-1 63,0 0-1,0-1 1,0 0-1,0-1 1,22-8 0,63-33 145,-72 29-153,-16 9-94,1 0-1,12-5 1,21-13 360,19 2-391,0 3 0,76-12 0,-136 30 84,16-5-111,25-8 0,12-5-50,-54 19 193,-1-1-1,0 0 0,1 0 1,-1 0-1,0 0 0,0-1 1,0 1-1,0 0 0,3-4 1,7-4 107,-9-4-62,-2 10-96,0-1 1,0 1 0,0 0-1,1 0 1,-1 0-1,1 0 1,-1 0 0,1 0-1,0 0 1,0 0-1,3-2 1,5-9-56,15-10-233,-22 22 138,-1 2 203,0-1 0,-1 0 0,1 0-1,0 0 1,0-1 0,2-1 0,-3 2 9,2-2-1,-1-1 0,1 0-1,-1 1 1,0-1-1,0 0 1,-1 0 0,1 0-1,-1 0 1,2-9 0,3-7-433,-1-9 197,-2 12 275,1-42-126,-2 48 7,0-1 0,-1 0 1,-1 1-1,0-1 0,-3-19 1,2 23 62,0 0 0,1 0 1,0 0-1,1-10 0,0 12 3,0 1 0,-1-1 1,0 0-1,0 0 0,-1 0 0,1 0 0,-1 0 0,-4-11 0,-12-41 28,10 37-58,6 18 36,0-1 0,0 0 0,-1 0 0,1 1 1,-3-5-1,-17-27 132,17 26-141,-1 0 0,0 1 0,-1 0 0,-6-8 0,3 6-42,2 2 133,-1 0-1,0 0 1,0 0-1,0 1 1,-1 1-1,-14-10 1,9 10-23,1 1 0,-1 0 0,-29-6 0,-4-1-59,23 6 4,0 1 0,-46-3-1,49 7 6,0-1 0,1-2 0,-1 0 0,-38-13 0,45 12 22,7 3-24,1-1 0,0 0 0,-1 0 0,-5-4 0,-11-8-6,14 11 13,1-1 0,1 0 1,-1-1-1,-10-10 0,2-1-30,2 3 40,-18-25 1,25 30-35,0 0 1,0 0 0,-1 1 0,0 0-1,-15-11 1,18 15-7,0 1 0,0 0 0,-1 0 0,1 1-1,-1-1 1,0 1 0,0 0 0,1 1 0,-1 0-1,0-1 1,0 2 0,-9-1 0,5 1-21,0 1 0,0 0 0,0 1 0,0 0 0,-11 3 0,-47 23 69,47-19-84,1 2 0,0 0 0,1 1 1,0 1-1,0 1 0,2 0 0,0 2 0,0 0 0,-16 21 0,-50 77-166,53-70 111,23-34 65,0 1-1,-9 20 0,15-27 2,-1 0 0,1 0 0,-1-1 0,1 1 0,0 0 0,1 1 0,-1-1 0,1 0 0,0 0 0,-1 0 0,2 0 0,0 5 0,-1-8 17,0 0 0,1 0-1,-1 1 1,1-1 0,0 0 0,-1 0 0,1 0 0,0 0-1,0 0 1,0 0 0,-1-1 0,1 1 0,0 0 0,0 0-1,0-1 1,0 1 0,1 0 0,-1-1 0,0 1 0,0-1 0,0 1-1,2-1 1,2 1 6,-1 0 0,1 0 0,0 0-1,7-1 1,90-6 115,-37 1-6,271-24-16,-285 23-22,-37 5-86,-8-1 8,-1 2 1,1-1-1,0 1 0,0-1 0,-1 1 1,1 1-1,0-1 0,0 1 0,-1 0 1,7 2-1,-12-3 0,1 1-1,-1-1 1,0 0-1,1 0 1,-1 1 0,1-1-1,-1 0 1,1 0-1,-1 1 1,0-1 0,1 0-1,-1 1 1,0-1 0,1 1-1,-1-1 1,0 0-1,0 1 1,1-1 0,-1 1-1,0-1 1,0 1-1,0-1 1,1 1 0,-1-1-1,0 1 1,0 0 0,0 0-1,-1-1 1,1 1 0,0 0 0,-1 0 0,1 0 0,0-1 0,-1 1 0,1 0 0,-1-1 0,1 1 0,-1 0-1,1-1 1,-1 1 0,0-1 0,1 1 0,-1-1 0,-1 2 0,-12 5-4,1 1 0,-28 8 0,33-12 16,-80 29 103,-82 35-19,103-36-72,-169 75-24,90-49 12,-281 71 0,400-126-408,27-3 395,0 0 1,0 1 0,-1-1-1,1 0 1,0 0 0,0 0-5,0 0 5,0 0-1,0 0 1,0 0 0,0 0 0,0 0-1,0 0 1,0 0 0,0 0-1,0 0 1,0 0 0,-1 0-1,1 0 1,0 0 0,0 0-1,0 0 1,0 0 0,0 0-1,0 0 1,0 0 0,0 0 0,0 0-1,0 0 1,0 0 0,-1 0-1,1 0 1,0 0 0,0 0-1,0 0 1,0 0 0,0 0-1,0 0 1,0 0 0,0 0-5,0 0 5,0-1-1,0 1 1,0 0 0,0 0 0,0 0-1,0 0 1,-1 0 0,1 0-1,0 0 1,0 0 0,0 0-1,0 0 1,0 0 0,0 0-1,0-1 1,0 1 0,0 0-1,0 0 1,0 0 0,0 0 0,0 0-1,0 0 1,0 0 0,0 0-1,1 0 1,-1 0 0,14-6-190,56-9 31,115-11 0,-185 25 163,254-17 98,0 0 130,-162 6 14,129-35 1,-187 38-150,227-56 354,-198 53-378,2 2 0,72-1 0,-120 10-106,0 1 0,0 1 0,0 1 1,29 6-1,-41-7 31,0 1-1,0-1 1,0 1 0,0 0-1,0 1 1,0-1 0,-1 1-1,1 0 1,-1 1 0,0-1-1,0 1 1,0-1 0,0 1-1,0 0 1,-1 1 0,0-1-1,0 0 1,5 10 0,-4-4-50,-1 1 0,0 0 0,0 0 1,-1 0-1,0 0 0,-1 1 0,0-1 1,-2 20-1,-2 2 83,-12 55 0,5-57-21,8-26-118,0 0 1,0 0 0,0 1-1,1-1 1,0 0 0,-1 8-1,16-30-309,-7 7 382,0-1-1,-1-1 1,0 1-1,0-1 1,-1 0 0,-1 0-1,0-1 1,-1 1 0,0-1-1,-1 0 1,-1 0-1,1-14 1,-1 8 72,1 0 0,6-28 0,-4 28-5,-1 1-1,1-30 0,-2 25-168,-1 18 155,-1-1-1,0 1 1,0-1 0,0 1 0,-2-8 0,2 12-15,0 0 0,0 0 0,0 0 0,0 0 1,0 0-1,0 0 0,0 0 0,1 0 0,-1 0 0,0 0 1,0 0-1,1 0 0,-1 1 0,1-1 0,0-1 0,3-10-668,4 17 381,-6-3 289,-1 0 0,0 0 0,0 0-1,1 0 1,-1 0 0,-1 0 0,1 0 0,0 0-1,0 0 1,-1 0 0,1 5 0,2 3 21,5 11 34,-5-13-64,0 0 0,4 17 0,5 27 144,-7-34-110,-1 0 0,2 22-1,-5 94-18,-2-100 845,1-42-854,1 0 1,0 0-1,1 0 0,-1 0 0,1 1 1,1-1-1,0 0 0,4-7 1,35-58 490,-8 18-350,-31 47-113,0-1 0,0 1 0,0-1 0,-1 0-1,-1 0 1,1 0 0,-1 0 0,-1 0 0,-1-16-1,1 16-96,-5 22-665,-25 87 125,-39 113-170,67-207 610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5:54.36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1440 160 1312,'-1'-1'30,"1"0"1,0 1-1,-1-1 0,1 0 1,0 0-1,0 0 0,-1 0 1,1 0-1,0 0 1,0 0-1,0 1 0,0-1 1,0 0-1,1 0 0,-1 0 1,0 0-1,0 0 0,1 0 1,-1 1-1,0-1 0,1 0 1,-1 0-1,1 0 1,-1 1-1,1-2 0,0 1 546,-1-18 1200,0 19-1722,0-1 0,0 1 0,-1-1-1,1 0 1,0 1 0,0-1 0,0 1 0,-1-1-1,1 1 1,0-1 0,-1 1 0,1-1 0,0 1-1,-1-1 1,1 1 0,-1-1 0,1 1 0,-1-1 0,1 1-1,-1 0 1,1-1 0,-1 1 0,1 0 0,-1 0-1,1-1 1,-1 1 0,1 0 0,-2 0 0,-20-4 991,9 2-462,11 2-565,1-1 0,0 1 0,0 0 0,0 0 0,0 0 0,0 0 0,0 0 0,-1 1 0,1-1 0,0 0 0,0 0 0,0 1 0,0-1 0,0 1 0,0-1 0,0 1 0,0-1 0,-1 2 0,-21 15 197,12-8-57,-61 51 526,14-10-157,-173 106 701,204-140-1166,-54 31 2,80-47-53,0 1-1,0-1 0,-1 1 0,1-1 0,0 0 0,0 1 1,0-1-1,0 0 0,0 0 0,-1 1 0,1-1 1,-2-1-1,0-2 103,6-5-167,5-3 4,1 1-1,-1 0 1,2 0 0,-1 1-1,22-15 1,1-2-10,95-94 457,-100 90-206,0-1 0,27-43 0,-53 73-168,-1 1 0,0-1-1,1 1 1,-1-1 0,0 1-1,1-1 1,-1 1 0,0-1 0,0 1-1,0-1 1,0 1 0,1-1-1,-1 1 1,0-1 0,0 1-1,0-1 1,0 0 0,0 1 0,0-1-1,0 1 1,0-1 0,-1 1-1,1-1 1,0 1 0,0-2-1,-1 2-18,1 0 0,-1-1-1,1 1 1,-1 0 0,1 0 0,-1 0-1,1-1 1,-1 1 0,1 0-1,-1 0 1,1 0 0,-1 0-1,1 0 1,-1 0 0,1 0-1,-1 0 1,1 0 0,-1 0-1,1 0 1,-1 0 0,1 0 0,-1 0-1,0 1 1,1-1 0,0 0-1,-1 0 1,0 1 0,-25 12 145,-38 25 1,29-17-49,-83 61 121,69-46 25,-8 9-132,36-28-138,-1 0 1,-46 26 0,68-42 28,-1-1 0,0 1 0,1-1 1,-1 0-1,0 1 0,1-1 0,-1 0 0,0 0 0,1 1 0,-1-1 1,0 0-1,0 0 0,1 0 0,-1 0 0,0 0 0,0 0 0,1 0 1,-2-1-1,1 1-10,1 0 0,0 0 0,0-1 0,0 1 0,0 0 0,-1-1 0,1 1 1,0 0-1,0-1 0,0 1 0,0-1 0,0 1 0,0 0 0,0-1 0,0 1 0,0 0 1,0-1-1,0 1 0,0 0 0,0-1 0,0 1 0,0 0 0,1-1 0,-1 1 0,0-1 1,14-25-152,81-117 123,-86 128 89,-8 13-45,0 0 0,0-1 0,0 1 0,1 0 1,-1 0-1,1 0 0,-1 0 0,1 0 0,0 1 1,0-1-1,3-2 0,-3 4-24,-3 4-25,-5 9-47,3-8 73,-9 19 76,-1 0 1,-2 0-1,-26 34 0,14-25-1,-36 56 0,62-89-61,1 1 0,-1-1-1,1 1 1,0-1 0,-1 1-1,1-1 1,0 1 0,-1-1-1,1 1 1,0-1 0,0 1 0,0 0-1,0-1 1,-1 1 0,1-1-1,0 1 1,0 0 0,0-1-1,0 1 1,1 1 0,-1-2 1,0 0-1,1 0 1,-1 0 0,0 0-1,1 0 1,-1 1 0,0-1-1,1 0 1,-1 0 0,1 0 0,-1 0-1,0 0 1,1 0 0,-1 0-1,0 0 1,1 0 0,-1 0 0,1-1-1,-1 1 1,0 0 0,1 0-1,0 0 1,23-13 46,55-38-33,28-17 84,171-73-245,-263 133 120,1 1 1,0 0-1,1 1 1,26-5-1,-38 10 26,0 0-1,0 0 1,0 1 0,0-1-1,0 1 1,0 1-1,0-1 1,0 1-1,0-1 1,-1 2-1,1-1 1,0 0-1,0 1 1,-1 0-1,1 0 1,-1 0-1,0 1 1,1-1-1,-1 1 1,6 6-1,-7-7-1,-1 0 1,1 0-1,-1 0 0,1 0 0,0 0 1,0-1-1,0 1 0,0-1 0,0 0 1,0 0-1,0 0 0,0 0 0,0-1 1,1 1-1,-1-1 0,0 0 0,5 0 1,5-1 23,0-1 0,-1-1 1,16-4-1,3-1 104,-25 7-117,0-1 0,0 0 1,0 0-1,0-1 0,0 0 1,-1 0-1,1 0 0,-1-1 1,0 1-1,1-1 0,-2-1 1,1 1-1,0-1 0,-1 1 1,6-10-1,-10 13 11,1 1 1,0-1-1,-1 0 1,1 0 0,-1 0-1,1 0 1,-1 0-1,0 0 1,1 0-1,-1 0 1,0 0-1,0 0 1,0-1-1,0 1 1,0 0-1,0 0 1,0 0-1,0 0 1,0 0-1,0 0 1,0 0-1,-1 0 1,1 0 0,-1-1-1,0 1-13,0 0 0,0 0 0,0 0 0,0 0 1,0 1-1,0-1 0,0 0 0,0 1 0,-1-1 0,1 1 0,0-1 0,0 1 0,-1 0 1,1 0-1,0-1 0,-3 1 0,-3 0-15,0 0 0,0 0 0,0 1 0,0 0 0,-12 3 1,-30 13 28,2 3 1,-69 38 0,-33 16-79,122-62-170,0 2-1,-29 20 1,45-26 106,-1 1-9,12-9 119,0 0 0,0 0 0,-1 0 0,1 1 0,0-1 0,0 0 0,0 0 0,0 0 0,0 1 0,0-1 0,-1 0 0,1 0 0,0 0 0,0 1 0,0-1 0,0 0 0,0 0 0,0 0 0,0 1 0,0-1 0,0 0 0,0 0 0,0 1 0,0-1 0,0 0 0,0 0 0,0 0 0,0 1 0,1-1 0,0 1-14,0-1 0,0 0 0,0 1 0,1-1 0,-1 0 0,0 0 0,0 1 0,1-1 1,-1 0-1,0 0 0,1 0 0,-1-1 0,0 1 0,0 0 0,1 0 0,-1-1 0,2 0 0,16-4 31,0-2 0,0 0 0,0-1 0,-1 0 0,-1-2 0,1 0 0,-1-1 0,17-15 0,16-18 65,51-55 0,-49 45 8,-65 75 70,5-7-147,-4 5 20,-1-1 0,-1-1 1,-1 0-1,0-1 1,-1 0-1,-27 19 0,-115 68 352,107-74-249,-75 59 0,76-43-43,-82 99 1,111-119-185,1-5-34,13-17 46,7-3 83,0-1 0,-1 1 0,1-1 1,0 1-1,0-1 0,0 1 0,0-1 0,0 1 0,0-1 0,0 1 0,1-1 0,-1 1 0,0-1 0,0 1 0,0-1 0,0 1 0,1-1 0,-1 1 0,0 0 1,1-1-1,5-12-22,0 0 0,1 1 0,1 0 0,0 0 0,15-17 0,-5 10 60,1 1-1,29-21 1,-7 7-35,42-30-64,95-94 0,-101 74 241,-38 38-161,86-74 0,-112 111 135,-13 8-140,0-1 1,1 1 0,-1-1 0,0 1-1,0-1 1,0 1 0,1 0 0,-1-1 0,0 1-1,0-1 1,0 1 0,0 0 0,0-1-1,0 1 1,0-1 0,0 1 0,0 0-1,0-1 1,-1 1 0,1 0 0,0-1-1,-1 1 1,-2 16 34,-1-1 0,-1-1 0,-1 1 0,0-1-1,-1 0 1,-1 0 0,0-1 0,-1 0 0,0-1 0,-1 1-1,0-2 1,-19 18 0,-14 8 44,-2-2 0,-63 40 0,-41 32-266,141-100-6,8-4-206,17-7-19,-15 2 438,29-7-74,0-2 0,-1-2 1,53-27-1,82-60-90,-127 75 129,2-1 6,194-117 0,-173 109 0,126-49 0,-179 79-9,0 1 1,0 0 0,0 0 0,0 0-1,17 0 1,-23 2 8,-1 0 0,1 0-1,0 0 1,0 1 0,0-1 0,-1 0-1,1 1 1,0-1 0,0 1-1,-1 0 1,1-1 0,-1 1 0,1 0-1,0 0 1,-1 0 0,0 0-1,1 1 1,-1-1 0,0 0 0,1 0-1,-1 1 1,0-1 0,0 1-1,0-1 1,0 1 0,0 0 0,-1-1-1,1 1 1,0 0 0,-1-1-1,1 1 1,-1 3 0,1 0 19,0 0-1,-1 0 1,0 0 0,0 0 0,-1-1-1,0 1 1,-1 8 0,-14 34 232,12-38-172,-1 3-45,0 0 0,-1-1-1,-1 0 1,0-1 0,0 1 0,-1-1 0,0-1-1,-1 0 1,-10 9 0,-14 9-2,-49 31 0,17-13 19,23-9-12,1 2-1,-72 84 1,-10 12 11,-53 14 60,-9-18-319,110-78 148,46-30 7,20-15-140,-1 0 1,-16 9-1,61-42-793,94-60 812,-104 66 87,0-1 1,38-43 0,22-40-8,-37 44 25,69-68 0,-37 57-11,20-20 584,-100 91-495,1-1 1,-1 1 0,1 0 0,-1 0 0,1-1-1,-1 1 1,0-1 0,1 1 0,-1 0 0,0-1-1,1 1 1,-1-1 0,0 1 0,1 0 0,-1-1-1,0 1 1,0-1 0,0 1 0,1-1 0,-1 1-1,0-1 1,0 1 0,0-1 0,0 1 0,0-1-1,0 1 1,0-1 0,0 0 0,0 1-1,0-1 1,0 1 0,-1-1 0,1 0 0,-1 1 2,0 0-1,0-1 1,1 1 0,-1 0 0,0 0 0,0 0 0,0-1 0,0 1 0,0 0 0,0 0 0,0 0 0,0 0 0,0 1-1,0-1 1,1 0 0,-1 0 0,0 1 0,0-1 0,-1 1 0,-9 3 16,1 1 0,0 0 0,0 0 0,0 1 0,0 1 0,-8 7 0,-54 52 19,-32 30 367,-189 133 0,219-178-389,-95 49 0,160-95 2,0-1-1,0 0 1,0-1-1,-1 0 1,1 0-1,-21 2 1,27-5-27,0 0 0,0 0 1,0 0-1,0 0 0,0-1 1,-1 1-1,1-1 0,0 0 0,0 0 1,0 0-1,-4-2 0,5 2-12,1-1 0,-1 1 0,0-1-1,0 1 1,1-1 0,-1 1-1,1-1 1,-1 0 0,1 0-1,0 0 1,0 0 0,0 0-1,0 0 1,0 0 0,0 0 0,1 0-1,-2-4 1,0-11-43,0 0-1,0 0 1,2 0 0,2-29 0,15-69-61,-13 94 99,1-9 67,16-112-183,-13 107 304,-8 35-169,0 0 0,0 0 1,0 0-1,-1 0 0,1 0 0,0 0 0,0 0 0,0 0 0,0 0 0,0 0 0,0 0 0,0 0 0,0 0 1,0 0-1,0 0 0,0 0 0,0 0 0,0 0 0,0 0 0,0 0 0,-1 0 0,1 0 0,0 0 0,0 0 1,0 0-1,0 0 0,0 0 0,0 0 0,0 0 0,0 0 0,0 0 0,0 0 0,0 0 0,0 0 1,0 0-1,0 0 0,0 0 0,0 0 0,-1 0 0,1 0 0,0 0 0,0 0 0,0 0 0,0 0 0,0 0 1,0-1-1,0 1 0,0 0 0,0 0 0,0 0 0,0 0 0,0 0 0,0 0 0,-1 10-257,2 6 193,0-1 0,-2 1 0,1 0 0,-5 23 0,0 0-1,-1 28 248,5 87 0,1-150-171,0 1 0,1-1 1,0 1-1,0-1 0,0 0 0,0 1 0,3 5 0,-3-9-6,-1 0-1,1 0 1,-1 0 0,1 0-1,0 0 1,-1 0 0,1 0-1,0-1 1,0 1 0,0 0 0,0 0-1,0 0 1,0-1 0,0 1-1,0-1 1,0 1 0,0-1-1,0 1 1,1-1 0,-1 1-1,0-1 1,0 0 0,0 0-1,0 0 1,1 0 0,-1 0-1,0 0 1,0 0 0,1 0 0,-1 0-1,0 0 1,1-1 0,4-1 22,-1 0 0,0-1 0,1 0 1,-1 0-1,0 0 0,-1 0 1,1-1-1,-1 0 0,5-4 0,-5 4-28,88-81-60,166-137 267,-199 179-282,191-132-131,-207 149 220,2 2 1,0 2-1,2 1 0,49-13 1,-80 29-28,-4 1-2,0 0 0,0 1 1,1 1-1,20-2 1,-31 3 18,-1 1 1,0 0-1,0 0 1,1 0 0,-1 1-1,0-1 1,0 0 0,0 0-1,1 1 1,-1-1 0,0 0-1,0 1 1,0 0 0,0-1-1,0 1 1,0-1 0,0 1-1,0 0 1,0 0-1,0 0 1,0-1 0,0 1-1,-1 0 1,1 0 0,0 0-1,-1 0 1,1 0 0,-1 1-1,1-1 1,-1 0 0,1 0-1,-1 0 1,0 0 0,1 1-1,-1-1 1,0 0-1,0 2 1,0 1 14,0 0 0,-1-1-1,1 1 1,-1 0 0,0 0 0,0 0-1,0-1 1,0 1 0,-1-1 0,-3 7 0,1-1 49,6-6-116,12-5-137,-5 0 180,2-1-24,-1 1 0,1-2 0,-1 0 0,0 0 0,0-1 0,16-10 0,50-42-238,-20 13 302,-53 42-49,-1 0 1,1 1-1,0-1 1,0 1-1,0 0 1,0 0-1,0 0 1,0 0 0,0 0-1,0 1 1,0-1-1,0 1 1,0 0-1,1 0 1,-1 0-1,0 0 1,0 1-1,0-1 1,0 1 0,4 1-1,4 2 15,0 1-1,0 0 1,0 1-1,10 7 1,3 2-58,-7-5 20,0-1 0,0 0-1,1-1 1,37 10 0,125 38-199,-63-16 465,-113-39-199,10 5-15,25 5 1,-38-11-32,0 1 0,1-1 0,-1 0 0,0 0 0,1 1 1,-1-1-1,1 0 0,-1 0 0,0-1 0,1 1 1,-1 0-1,0 0 0,1 0 0,-1-1 0,0 1 0,1-1 1,-1 1-1,0-1 0,0 0 0,0 1 0,1-1 0,-1 0 1,0 0-1,0 0 0,0 0 0,0 0 0,1-1 1,-1 0 42,-1 0 1,0 1 0,1-1-1,-1 0 1,0 1 0,1-1 0,-1 0-1,0 1 1,0-1 0,-1 0-1,1 1 1,0-1 0,0 0 0,-1 1-1,1-1 1,-1 1 0,0-1-1,1 1 1,-1-1 0,0 1-1,0-1 1,-1-1 0,-9-11-17,-1 0 0,0 0 0,0 1 0,-26-19 0,17 14-307,12 11-63,8 6 132,2 2 2,16 13-162,0-7 363,-1-1 0,1 0 1,0-1-1,1 0 0,20 1 1,10 4 72,115 21 505,-161-31-512,0 1 0,0-1 1,0 0-1,0 0 0,0 0 0,0 0 1,0 0-1,2-1 0,-3 1-29,-1 0-1,0 0 0,0 0 1,1-1-1,-1 1 1,0 0-1,0 0 1,1 0-1,-1 0 0,0-1 1,0 1-1,1 0 1,-1 0-1,0-1 0,0 1 1,0 0-1,0 0 1,1-1-1,-1 1 0,0 0 1,0 0-1,0-1 1,0 1-1,-3-12 263,-11-9-209,-1 0 1,-1 0 0,-24-24 0,39 44-78,-16-16-77,16 17 76,0-1-1,0 0 1,0 1 0,0-1 0,0 1 0,0-1 0,0 1 0,0 0 0,0-1-1,0 1 1,0 0 0,0 0 0,0-1 0,0 1 0,-1 0 0,1 0-1,0 0 1,-1 1 0,1-1 3,1 0 0,0 1-1,-1-1 1,1 0 0,-1 1-1,1-1 1,0 1 0,-1-1-1,1 0 1,0 1 0,-1-1-1,1 1 1,0-1 0,0 1 0,0-1-1,-1 1 1,1 0 0,0-1-1,0 1 1,0-1 0,0 1-1,0-1 1,0 1 0,0 0-1,0 18-131,1-14 126,-1-2 14,0 0 1,0 0-1,1 0 1,-1 0-1,1 0 1,0 0 0,0 0-1,0-1 1,0 1-1,1 0 1,-1-1-1,1 1 1,-1-1-1,1 0 1,0 1 0,0-1-1,0 0 1,3 3-1,-4-5 30,0 1 0,0-1 0,0 0 0,0 1 0,0-1 0,1 0 0,-1 0 0,0 0 0,0 1 0,0-1 0,0 0 0,0-1 0,0 1 0,1 0 0,-1 0 0,0 0 0,0-1 0,0 1 0,0 0 0,0-1 0,0 1 0,0-1 0,0 0 0,0 1 0,0-1 0,0 0 0,-1 1 0,3-3 0,-2-1-4,0 1 0,0-1 0,-1 0 0,1 0 0,-1 0 0,0-1 0,0 1 0,0 0 0,0 0 0,-1 0 0,0 0 0,0 0 0,0 1 0,0-1 0,0 0 0,-4-7 0,0 3 24,1 0-1,-1 0 1,0 1-1,-1-1 1,0 1-1,-9-9 1,14 15-64,0 0 1,0 0 0,-1 1-1,1-1 1,0 0 0,-1 0-1,1 1 1,-1-1 0,1 1-1,-1-1 1,1 1-1,-1 0 1,1 0 0,-1 0-1,1-1 1,-1 2 0,1-1-1,-1 0 1,1 0-1,-1 0 1,1 1 0,-1-1-1,1 0 1,-1 1 0,1 0-1,-1-1 1,1 1 0,0 0-1,-1 0 1,1-1-1,0 1 1,-2 2 0,-3 2-24,-1 1 1,1 0-1,0 0 0,-7 11 1,-6 6 62,0 0-1,-1-2 1,-2 0 0,0-1 0,-49 33 0,17-19 0,15-10 35,-48 37 1,-107 128 274,-9 6 192,105-118-375,-119 108-13,-60 130-134,272-309 3,-19 23-144,22-28 107,1 0-1,0 1 1,-1-1 0,1 0 0,-1 0-1,1 0 1,-1 0 0,0 0 0,1 0-1,-1 0 1,0 0 0,0-1 0,0 1-1,-2 0 1,2-3-126,3-5-1,4-9 37,0 1 1,1 0 0,1 0-1,0 1 1,1-1 0,0 2-1,1-1 1,1 1-1,19-20 1,10-5-234,69-52 0,-57 50-13,14-16-11,-2-4 0,62-75 0,21-24 138,-102 116 377,75-56-1,-97 84-63,-14 10 20,1-1 0,-1 0-1,0-1 1,11-11 0,-19 16 237,-5 3-214,-8 8 26,-8 10 8,0 2-1,1 0 1,-28 42-1,-34 37-154,38-59 54,-99 70-1,-2 1 134,-21 44-49,-50 41-21,13-39 152,-19 14-379,85-57-534,135-113 588,0 0 0,0 0 0,-1-1 0,1 1 0,-1-1 0,1 0 0,-4 2 0,6-3 51,0 0 0,0 0-1,0 0 1,-1 0 0,1 0 0,0 0-1,0 0 1,0 0 0,0 0-1,-1 0 1,1 0 0,0 0-1,0 0 1,0 0 0,0 0 0,0 0-1,-1 0 1,1 0 0,0 0-1,0 0 1,0 0 0,0-1-1,0 1 1,-1 0 0,1 0 0,0 0-1,0 0 1,0 0 0,0 0-1,0 0 1,0-1 0,0 1-1,-1 0 1,1 0 0,0 0 0,0 0-1,0 0 1,0-1 0,0 1-1,0 0 1,0 0 0,4-15-204,5 0 169,0 1 0,0 0 0,1 1 0,1 0 0,20-19 0,8-9 1,114-147 30,-65 77 38,-28 38-56,254-339 191,-297 385-34,17-37 0,-27 45-23,-7 18-101,0 1-1,0 0 1,0-1 0,0 1 0,0 0-1,0-1 1,0 1 0,0-1-1,0 1 1,0 0 0,0-1 0,0 1-1,0-1 1,0 1 0,0 0-1,-1-1 1,1 1 0,0 0 0,0-1-1,0 1 1,-1 0 0,1-1 0,0 1-1,-1 0 0,1 0 0,-1-1-1,1 1 1,0 0 0,-1 0-1,1 0 1,-1 0 0,1 0-1,-1 0 1,1 0 0,0 0-1,-1 0 1,1 0 0,-1 1-1,1-1 1,0 0 0,-1 0-1,1 0 1,-1 0 0,1 1-1,-1-1 1,-14 12 11,-1 5-4,1 0 0,-17 27 0,-14 17 24,-21 9 128,6-7-52,-127 168 207,121-145-192,-13 16 131,-100 167 0,13 29 91,144-254-224,23-44-125,0 0 0,0 0 0,0 0 0,0 0 0,0 0 0,0 0 0,0 0 0,0-1 0,0 1 0,0 0 0,0 0 0,0 0 0,0 0 1,0 0-1,0 0 0,0 0 0,0 0 0,0-1 0,0 1 0,0 0 0,0 0 0,-1 0 0,1 0 0,0 0 0,0 0 0,0 0 0,0 0 1,0 0-1,0 0 0,0 0 0,0 0 0,-1 0 0,1 0 0,0 0 0,0 0 0,0 0 0,0 0 0,0 0 0,0 0 0,0 0 0,0 0 1,-1 0-1,1 0 0,0 0 0,0 0 0,0 0 0,0 0 0,0 0 0,0 0 0,0 0 0,-1 0 0,1 0 0,0 0 0,0 0 0,0 0 1,0 0-1,0 0 0,0 0 0,0 0 0,0 1 0,0-1 0,0-13-70,5-6-51,1 1 0,1-1 0,0 1 0,17-29 0,48-69-350,-63 102 435,277-397-399,-272 391 404,0 0-32,0 1-1,18-17 1,-32 36 61,1-1 0,-1 0 1,1 1-1,-1 0 1,0-1-1,1 1 0,-1-1 1,1 1-1,0 0 0,-1-1 1,1 1-1,-1 0 1,1-1-1,0 1 0,-1 0 1,2 0-1,-2 0 3,0 0 1,1 0-1,-1 0 0,0 0 1,0 1-1,0-1 0,0 0 0,0 0 1,1 1-1,-1-1 0,0 0 0,0 0 1,0 1-1,0-1 0,0 0 1,0 0-1,0 1 0,0-1 0,0 0 1,0 1-1,0-1 0,0 0 1,0 0-1,0 1 0,0-1 0,0 0 1,0 1-1,-9 26 72,0-6 16,-1-1 0,0-1 0,-2 0 0,-20 25 0,-65 68 310,6-10 286,33-26-279,2-3-145,-86 87 0,118-137-259,14-12-40,-1 0 1,-1-1 0,0 0-1,-20 13 1,31-22 27,0-1 0,-1 1 0,1 0 1,0-1-1,-1 1 0,1 0 0,-1-1 0,1 1 1,-1-1-1,1 0 0,-1 0 0,1 1 0,-1-1 1,1 0-1,-1 0 0,1-1 0,-3 1 0,3-1 3,0 1 0,1-1 0,-1 0 0,0 1 0,1-1 0,-1 0 1,0 0-1,1 1 0,-1-1 0,1 0 0,-1 0 0,1 0 0,0 0 0,-1 0 0,1 0 0,0 0 0,0 0 0,-1 1 0,1-1 0,0 0 0,0 0 0,0 0 0,0 0 0,0 0 0,0 0 0,1 0 0,-1-1 0,1-8-76,1 2 1,0-1-1,1 0 0,0 0 1,0 1-1,1-1 0,8-13 1,40-55-239,-42 63 283,109-129-290,-75 92 191,-30 36 139,-4 7 0,-7 8 4,-5 5 24,-4 7 73,-1 1 0,-1-2 0,0 1 0,-1-1 0,-14 14 0,7-6-3,-412 425 1363,426-442-1457,-13 12 62,0 0 0,-22 15 1,36-28-73,0-1 1,1 1 0,-1-1-1,0 1 1,0-1 0,0 1 0,0-1-1,0 0 1,1 1 0,-1-1 0,0 0-1,0 1 1,0-1 0,0 0-1,0 0 1,-2 0 0,3 0-2,0-1 0,-1 1-1,1 0 1,0 0 0,-1-1 0,1 1 0,0 0 0,0 0 0,-1-1-1,1 1 1,0 0 0,0-1 0,-1 1 0,1 0 0,0-1 0,0 1-1,0-1 1,0 1 0,0 0 0,0-1 0,0 1 0,0 0 0,-1-1-1,1 1 1,1-1 0,-1 1 0,0-1 0,0-4-33,1-1 0,0 1 1,1 0-1,-1 0 0,3-6 1,14-30-1,2 0 0,1 2 0,2 1 1,2 0-1,1 2 0,2 1 1,2 1-1,51-46 0,-37 39-34,-21 18 5,2 1-1,0 2 1,36-24-1,-46 38 107,-14 6-35,-1 0 1,0 0-1,1 0 1,-1 0 0,0 0-1,1 0 1,-1 0-1,0 1 1,1-1-1,-1 0 1,0 0-1,0 0 1,1 0-1,-1 0 1,0 0 0,0 1-1,1-1 1,-1 0-1,0 0 1,0 0-1,1 1 1,-1-1-1,0 0 1,0 0-1,0 0 1,1 1 0,-1-1-1,0 2 4,0-1 0,0 0 0,0 1 1,0-1-1,0 0 0,0 1 0,0-1 0,-1 0 0,1 1 0,0-1 0,-1 0 0,1 1 1,-1-1-1,1 0 0,-1 0 0,0 0 0,0 1 0,0 0 0,-10 12 62,-1 1-1,-17 16 1,-8 10 172,-53 73 222,-26 32-108,-48 57-77,111-141-575,50-57 244,3 1 28,-1 2-87,1 0 114,2 7-45,-2-14 34,0 0 0,1 0-1,-1 0 1,0 1 0,0-1-1,0 0 1,1 0 0,-1 0 0,1 0-1,-1 0 1,1 0 0,0 2-1,0-3 8,-1 1-1,1-1 0,0 1 0,0-1 1,0 1-1,0-1 0,0 0 0,0 1 1,0-1-1,0 0 0,0 0 0,0 0 1,0 0-1,0 0 0,0 0 0,0 0 1,0 0-1,0 0 0,0 0 0,1-1 1,42-7-53,58-19 0,-88 23 56,25-8 16,0-2 1,0-2 0,-2-1 0,0-1-1,-1-3 1,55-40 0,-49 28 11,224-162 40,105-33-111,-174 121 251,-21 12-112,-25 14-202,-150 81 106,0 0-1,-1-1 1,1 1 0,-1 0 0,1-1 0,-1 1 0,1 0 0,0 0 0,-1 0 0,1 0 0,-1 0 0,1-1 0,0 1 0,-1 0 0,1 0 0,0 1 0,0-1-1,-1 0 0,0 0 0,0 1-1,0-1 1,0 0 0,0 0 0,0 0 0,0 1-1,0-1 1,0 0 0,0 0 0,0 1-1,0-1 1,0 0 0,0 0 0,0 1-1,0-1 1,0 0 0,0 0 0,0 0 0,0 1-1,0-1 1,-1 0 0,1 0 0,0 1-1,0-1 1,0 0 0,-17 20-108,-9 1 13,0-2 0,-47 27 1,-20 13 136,-224 195-2,161-125 56,-121 97 257,244-201-445,24-19-52,0 1 1,1-1-1,0 1 1,0 1-1,-8 10 1,35-30-203,274-220 576,-197 151-306,143-93 0,-191 144 125,154-105-102,35-66-242,-60 48 560,-151 133-184,-26 20-78,1-1 1,-1 1-1,1-1 0,0 1 0,-1 0 0,1-1 0,-1 1 0,1-1 0,0 1 1,0 0-1,-1 0 0,1-1 0,0 1 0,-1 0 0,1 0 0,0 0 1,1 0-1,-2 1-1,1-1 0,-1 1 1,0 0-1,0-1 0,0 1 0,0 0 1,1 0-1,-1-1 0,0 1 0,0 0 1,0 0-1,-1-1 0,1 1 1,0 0-1,0 0 0,0-1 0,0 1 1,-1 0-1,1 0 0,-4 13 0,0-1-1,-1 0 1,-1-1-1,0 1 1,0-1-1,-1 0 1,-1-1-1,0 1 0,-1-2 1,-14 16-1,-11 6 11,-68 49 0,28-25 26,-152 165 144,34-29-10,-123 61-249,306-246 50,-13 12-356,20-14 232,4-3 48,22-10-24,-10 2 119,0-2 1,0 1-1,-1-2 1,0 0-1,19-16 1,55-63 22,10-9 33,140-77-58,-81 63-31,-1-11 36,69-50 65,-115 99-149,122-59-1,-224 128 87,-2 1 27,1 0 1,-1 1-1,1-1 0,-1 1 1,1 0-1,0 0 0,0 1 1,0 0-1,10-1 0,-16 2-18,1 0 0,-1 0-1,1 0 1,-1 0 0,1 0-1,-1 0 1,0 1 0,1-1-1,-1 0 1,1 0 0,-1 0-1,1 1 1,-1-1 0,1 0 0,-1 0-1,0 1 1,1-1 0,-1 0-1,1 1 1,-1-1 0,0 0-1,0 1 1,1-1 0,-1 1-1,0-1 1,1 1 0,-1-1 0,0 0-1,0 1 1,0-1 0,0 1-1,0-1 1,1 1 0,-1-1-1,0 1 1,0-1 0,0 1-1,0-1 1,0 1 0,0-1-1,-1 1 1,1-1 0,0 1 0,0 0-1,-2 3 20,1 0-1,-1 0 1,0-1-1,0 1 1,-3 4-1,-12 14 79,-2 0-1,0-2 0,-38 32 1,-221 167 202,-193 136 48,411-304-244,-123 102-430,134-111-392,41-35 354,9-11 81,14-16 41,-12 17 245,21-27-38,2 2-1,1 1 0,51-40 1,103-59-31,-108 77 21,240-152-37,-14 10 113,-253 159-28,50-32 82,-80 57-60,-11 8 24,-8 7 105,-5 1-168,0 0-1,-1 0 0,0-1 1,-1 0-1,0 0 0,0-1 1,-12 6-1,-237 140-50,-69 45 63,225-128 61,-228 144 8,146-112-98,-178 107-197,305-171 198,28-18 61,-1 0 1,-54 25-1,82-44-23,0 0-1,0 0 1,0-1 0,1 1-1,-1 0 1,0-1 0,-4 0-1,6 0-10,0 0 1,1 0-1,-1 0 0,0 0 0,1 0 0,-1 0 1,1 0-1,-1 0 0,0 0 0,1-1 0,-1 1 1,0 0-1,1 0 0,-1-1 0,1 1 0,-1-1 1,1 1-1,-1 0 0,1-1 0,-1 1 0,1-1 1,-1 1-1,1-1 0,0 1 0,-1-1 0,1 1 0,0-1 1,-1 0-1,1 1 0,0-1 0,0 1 0,0-1 1,0 0-1,-1 1 0,1-1 0,0 0 0,0 0 1,0-3-2,1-18 0,-1 21 0,0 0 0,0 0 0,1 1 0,-1-1 0,0 0 0,0 0 0,1 0 0,-1 0 0,0 0 0,1 0 0,-1 0 0,1 0 0,0 1 0,-1-1 0,1 0 0,1-1 0,2-1 15,-3 2-11,-1 1 0,1 0 1,0-1-1,-1 1 0,1-1 1,0 1-1,-1 0 0,1-1 1,0 1-1,0 0 0,-1 0 1,1 0-1,0-1 0,1 1 1,32-7-75,93-17 310,101 5-418,-175 18 235,1 2 1,65 11 0,-55-5 913,-97-1-835,-1-2 1,-55 0 0,38-3-121,-443 11-341,440-12 346,0 2 1,-99 19-1,-23 21 102,132-24-465,39-16 332,4-2 10,1 0 0,0 0 0,0 0 0,0 0 0,0 0 0,0 0 0,0 0 0,0 0 0,0 0 0,-1 0 0,1 0 0,0 1 0,0-1 0,0 0 0,0 0 0,0 0 0,0 0 0,0 0 0,0 0 0,0 0 0,0 0 0,0 1 0,0-1 0,0 0 0,0 0 0,0 0 0,0 0 0,0 0 0,0 0 0,0 1 0,0-1 0,0 0 0,0 0 0,0 0 0,0 0 0,0 0 0,0 0 0,0 0 0,0 1 0,0-1 0,0 0 0,0 0 0,0 0 0,0 0 0,0 0 0,0 0 0,1 0 0,-1 0 0,0 0 0,0 0 0,0 1 0,0-1 0,0 0 0,0 0 0,0 0 0,0 0 0,1 0 0,-1 0 0,4 2 0,14 2-40,0 0 1,0-1-1,0 0 0,0-2 1,23 0-1,-12-1-5,96 6 37,81 2 208,-40-19-33,-80 3-25,208 5-46,-268 6-40,0 1-1,0 2 1,45 14-1,-46-12-47,91 25 167,-47-15-175,-1 3 0,83 38 1,65 44 191,-209-100-146,0-1 1,0 0-1,0 0 0,0 0 1,0-1-1,14 0 1,47-3 85,-17-1-120,37-2 30,0-1 22,-47 5-87,-1-2 0,1-2-1,-1-2 1,69-20-1,-83 20 42,0 1 1,48-4-1,53 5 54,-35 2 36,-61 1-50,-1-1 0,53-13-1,-65 11-95,-1-1-1,1 0 0,-2-2 1,1 0-1,28-18 0,-41 23 44,10-6-478,-11 8 168,-6 8 102,-9 7 141,0 0 0,-1-1 0,-1-1 0,0 0 0,0 0 0,-27 15 0,-103 46 238,116-60-222,-18 7 196,-1-2-1,-1-2 0,-87 17 1,114-30-113,0-2 0,0-1 1,0 0-1,1-2 0,-1 0 1,-36-9-1,-28-15-176,82 25 92,-1 0-1,1 0 1,0-1 0,-1 1-1,1-1 1,0 0-1,0 0 1,-6-5 0,10 7 21,-1 0 0,1-1 1,-1 1-1,1-1 1,0 1-1,-1 0 1,1 0-1,-1-1 1,1 1-1,0 0 1,-1 0-1,1 0 0,0 0 1,-1 0-1,1 0 1,0 0-1,-1 0 1,2 0-1,98 11-422,-81-9 504,29 7 0,-35-6-24,0 0 0,0-1 0,1-1 0,-1 0 0,21-1 0,10-6 138,-1-1-1,0-2 0,59-21 1,-57 14-78,-1-3-1,42-24 1,-68 33-42,-1-1-1,-1-1 1,0-1-1,0 0 1,-1-1-1,-1 0 1,18-25-1,188-281 389,-207 300-417,0-1 0,-2-1 1,17-38-1,25-79-93,4-9 5,-34 82-18,-19 55 11,-4 10 31,0 0 0,0-1 0,0 1 0,1 0 0,-1 0 0,1-1 0,-1 1-1,1 0 1,-1 0 0,1 0 0,0 0 0,0 0 0,1-2 0,3 15-448,-4 12 407,0 0 0,-2 0 0,-1 0 1,-7 34-1,7-42 114,-45 244 637,47-259-654,0 0 0,-1 0 0,1 0 1,0-1-1,0 1 0,0 0 1,0 0-1,0 0 0,0 0 1,0 0-1,1 0 0,-1 0 1,0-1-1,1 3 0,-1-3-9,0 0 1,1 0-1,-1 0 0,0 1 0,0-1 0,1 0 1,-1 0-1,0 0 0,0 0 0,1 0 0,-1 0 1,0 0-1,0 0 0,1 0 0,-1 0 0,0 0 1,0 0-1,1 0 0,-1 0 0,0 0 0,1 0 0,-1 0 1,0 0-1,0 0 0,0 0 0,1-1 0,-1 1 1,0 0-1,0 0 0,1-1 0,20-18 56,-8 3-155,-1 0 0,0-1-1,-2 0 1,13-26 0,26-78-368,-15 33 191,-19 53 267,0-1-105,1 0 0,30-47-1,-45 82 121,0 0 94,0-1 1,0 1-1,0-1 0,0 0 1,-1 1-1,1-1 1,0 0-1,0-3 1,-4 5 238,3 0-340,0 0 1,0 0-1,0-1 0,0 1 1,0 0-1,0 0 1,0 0-1,0 0 0,0 0 1,0-1-1,0 1 1,0 0-1,0 0 0,0 0 1,0 0-1,0 0 1,0 0-1,0-1 0,0 1 1,0 0-1,0 0 1,0 0-1,0 0 0,0 0 1,0-1-1,0 1 1,0 0-1,0 0 0,0 0 1,0 0-1,-1 0 1,1 0-1,0 0 0,0-1 1,0 1-1,0 0 1,0 0-1,0 0 0,0 0 1,-1 0-1,1 0 1,0 0-1,0 0 0,0 0 1,0 0-1,0 0 1,-1 0-1,1 0 0,0 0 1,0 0-1,0 0 1,0 0-1,0 0 0,-1 0 1,1 0-1,0 0 1,0 0-1,0 0 0,0 0 1,0 0-1,0 0 1,-1 0-1,1 0 0,0 0 1,0 0-1,0 1 1,0-1-1,0 0 0,0 0 1,0-1-10,2-3 33,0 0 1,-1 0-1,1-1 0,-1 1 0,0 0 1,0-1-1,0 1 0,-1-1 0,0-4 0,1-6-56,-1 4 76,0 1 1,-1-1-1,-1-11 1,0 3-328,3 15-154,3 12 241,8 37 199,-1-1 1,-2 2-1,-2-1 0,1 72 1,-5-99 229,-2-14 2,0-11 365,-2-13-403,0 0 1,-2 1-1,0-1 0,-1 1 1,-1 0-1,-1 0 0,-9-19 1,1 7-173,-2 0 1,-1 2 0,-27-38-1,20 34-31,-98-129-59,-12 9 469,12 39-141,50 55-359,23 21 117,-27-19 164,-2-2-248,-91-107 111,84 77 111,31 32-295,-38-35-800,92 92 917,-1-1 1,1 1 0,0 0-1,0 0 1,0 0 0,0-1-1,0 1 1,0 0 0,-1 0-1,1 0 1,0 0-1,0 0 1,0 0 0,-1-1-1,1 1 1,0 0 0,0 0-1,0 0 1,-1 0 0,1 0-1,0 0 1,0 0-1,0 0 1,-1 0 0,1 0-1,0 0 1,0 0 0,-1 0-1,1 0 1,0 0 0,0 0-1,0 0 1,-1 0 0,1 0-1,0 0 1,0 1-1,0-1 1,-1 0 0,1 0-1,0 0 1,0 0 0,0 0-1,0 0 1,-1 1 0,1-1-1,0 0 1,0 0-1,0 0 1,0 0 0,0 1-1,0-1 1,0 0 0,-1 0-1,1 0 1,0 1 0,0-1-1,0 0 1,0 0-1,0 1 1,0-1 0,0 0-1,0 0 1,0 0 0,0 1-1,0-1 1,0 0 0,0 0-1,0 0 1,1 1 0,0 19-189,0-19 176,7 38-145,1-1-1,3 0 1,1-1 0,1-1 0,30 53-1,30 34-37,-18-32 49,56 110-457,9 18 369,-62-134 308,-8-11 108,-43-61-135,-1-2-9,0 0-1,0 0 1,1-1-1,0 0 0,12 11 1,15 11 964,-34-34-914,-1 0 0,0 0 0,0-1 0,0 1 0,-1 0 0,1 0 0,0 0 0,-1 0 0,1 0 0,-1 0 0,-1-3 0,-33-66 239,20 43-264,-16-43 0,7-4-64,-26-68-238,-43-69-11,83 187 64,8 13-190,2 12 376,0 0 0,0 0 1,0-1-1,0 1 0,1 0 1,-1 0-1,0 0 1,0 0-1,0 0 0,0 0 1,0-1-1,0 1 0,1 0 1,-1 0-1,0 0 0,0 0 1,0 0-1,0 0 1,1 0-1,-1 0 0,0 0 1,0 0-1,0 0 0,0 0 1,1 0-1,-1 0 0,0 0 1,0 0-1,0 0 1,0 0-1,1 0 0,-1 0 1,0 0-1,0 0 0,0 0 1,0 0-1,1 0 0,-1 0 1,0 0-1,0 0 1,0 1-1,0-1 0,0 0 1,1 0-1,-1 0 0,0 0 1,0 0-1,0 0 0,0 1 1,7 4-107,0 0 1,0 1-1,0 0 0,-1 0 1,0 1-1,0 0 0,8 13 1,29 58 4,-39-70 92,43 104 71,-34-75 358,32 61 0,-45-98-396,0 1 0,0-1 0,0 0 1,0 1-1,0-1 0,1 1 0,-1-1 0,0 0 1,0 1-1,1-1 0,-1 1 0,0-1 1,1 0-1,-1 1 0,0-1 0,1 0 1,-1 0-1,0 1 0,1-1 0,-1 0 1,1 0-1,-1 1 0,0-1 0,1 0 1,-1 0-1,1 0 0,-1 0 0,1 0 1,-1 0-1,0 0 0,1 0 0,-1 0 1,1 0-1,-1 0 0,1 0 0,-1 0 0,1 0 1,-1 0-1,1 0 0,-1 0 0,0-1 1,1 1-1,-1 0 0,1 0 0,-1 0 1,0-1-1,1 1 0,-1 0 0,0-1 1,1 1-1,-1-1 0,2 0 26,-1-1-1,0 0 1,0 1 0,0-1-1,0 0 1,0 0-1,-1 0 1,1 0 0,-1 0-1,1 0 1,0-2 0,0-26 404,-5-55 1,2 58-453,-7-30-188,9 56 187,0-1 1,0 1-1,0 0 0,-1-1 1,1 1-1,0 0 1,-1-1-1,1 1 0,-1 0 1,0-1-1,1 1 1,-1 0-1,0 0 0,0 0 1,0 0-1,0 0 1,0 0-1,0 0 0,-1-1 1,1 1-13,0 1 0,0 0 1,0 0-1,0 0 0,0 0 1,0 0-1,0 0 0,0 0 1,0 0-1,0 0 0,0 0 1,0 1-1,1-1 0,-1 0 1,0 0-1,0 1 0,0-1 1,0 1-1,0-1 0,1 1 1,-2 0-1,-4 4-87,0 0 1,1 1-1,0-1 0,0 1 1,0 0-1,-3 7 0,-16 27-11,-35 51 21,-58 41-154,78-92 196,2 2 1,-50 73-1,-7 59 693,40-68-136,30-62-312,6-13-41,1 0-1,-23 63 1,41-96-153,0 0 1,0-1 0,0 1-1,0 0 1,1 0 0,-1 0-1,3-2 1,8-14 13,9-16-37,2 0 0,1 2 1,2 0-1,1 2 1,1 1-1,48-38 1,16-3 137,164-95 0,-250 162-84,-1 0 1,1 1-1,0-1 1,9-2-1,-14 5-17,0 0 0,-1-1-1,1 1 1,0 0 0,-1 0 0,1 0-1,0 0 1,-1 0 0,1 0 0,0 0-1,0 0 1,-1 0 0,1 0 0,0 0-1,-1 0 1,1 1 0,0-1 0,-1 0-1,1 0 1,0 1 0,-1-1 0,1 0-1,-1 1 1,1-1 0,-1 1 0,1-1-1,-1 1 1,1-1 0,-1 1 0,1-1-1,-1 1 1,1-1 0,-1 1 0,0 0-1,1-1 1,-1 1 0,0 0-1,0-1 1,1 1 0,-1 0 0,0-1-1,0 1 1,0 0 0,0 0 0,0-1-1,0 1 1,0 0 0,0-1 0,0 1-1,0 0 1,-1-1 0,1 1 0,0 0 0,-2 6 23,0-1 0,0 0 0,0 0 0,0 0 0,-1 0 0,-6 10 0,5-10-1,-16 27 99,-2 0 0,-1-2 0,-2-1-1,-47 46 1,-125 91 449,156-135-458,-219 164-904,273-207-379,54-36 779,50-17 351,58-35-79,-61 19 98,-35 23 209,-58 46-73,-14 10-25,-6 5-46,-10 10 40,-4 2 1,-2-1 1,0 0-1,0-1 1,-20 13 0,-76 48 106,70-49-170,-432 245 77,446-257-91,-83 48-1092,110-62 1066,0 0 1,0 0-1,0 0 0,0 0 0,0 1 0,0-1 1,0 0-1,0 0 0,0 0 0,0 0 0,0 0 1,0 0-1,0 0 0,0 0 0,0 0 0,0 0 1,0 0-1,0 0 0,0 0 0,0 0 0,0 0 1,0 0-1,0 0 0,0 0 0,0 0 0,0 0 1,0 1-1,0-1 0,0 0 0,0 0 0,0 0 0,0 0 1,0 0-1,0 0 0,0 0 0,0 0 0,0 0 1,0 0-1,0 0 0,0 0 0,-1 0 0,11-2-205,14-6 114,8-4 182,55-32 0,28-28 286,-23 15-312,-24 17-42,91-57 322,-155 93-310,-1 3 21,0-1-1,0 0 1,0 0 0,-1 0 0,1 0 0,-1 0-1,1-1 1,-1 1 0,0-1 0,0 0-1,3-4 1,-5 7-33,0-1 0,0 1 0,-1 0 0,1-1 0,0 1 0,0 0 0,0-1 0,0 1 0,0 0 0,-1-1 0,1 1 0,0 0 0,0-1 0,0 1 0,-1 0 0,1 0 0,0-1 1,0 1-1,-1 0 0,1 0 0,0 0 0,-1-1 0,1 1 0,0 0 0,-1 0 0,1 0 0,0 0 0,-1 0 0,1 0 0,0 0 0,-1 0 0,1 0 0,0 0 0,-1 0 0,1 0 0,0 0 0,-1 0 0,-8 0 33,0 1 1,0 0-1,0 0 1,0 1-1,0 1 0,0-1 1,-9 5-1,16-6-38,-97 40-20,-12 5 111,-49 5-6,-22 8-3,6 14-79,152-60-38,17-9-28,-1 0 0,1 0 0,-1-1-1,0 0 1,-13 4 0,20-7 54,1 0 1,0 0-1,0 0 1,-1 0-1,1 0 0,0 0 1,0 0-1,-1 0 1,1 0-1,0 0 0,0 0 1,-1 0-1,1 0 1,0 0-1,0 0 1,-1 0-1,1 0 0,0 0 1,0 0-1,-1 0 1,1 0-1,0 0 1,0 0-1,0 0 0,-1-1 1,1 1-1,0 0 1,0 0-1,0 0 0,-1 0 1,1-1-1,0 1 1,0 0-1,0 0 1,0 0-1,0-1 0,-1 1 1,1 0-1,0 0 1,0-1-1,0 1 1,0 0-1,0 0 0,0-1 1,0 1-1,0-1 1,5-12-101,-2 8 106,1 0 0,1 0 1,-1 0-1,1 1 0,-1-1 1,1 1-1,1 1 0,-1-1 0,0 1 1,11-5-1,-11 5 4,57-31 54,-7 4 72,74-52-1,-68 31-73,65-69-1,39-34 40,-41 65 32,8-8-12,-127 93-100,0 0 1,0-1 0,-1 1-1,7-9 1,-11 12-11,0 0-1,1 1 1,-1-1-1,1 0 1,-1 1-1,0-1 1,1 0 0,-1 0-1,0 1 1,0-1-1,0 0 1,0 0 0,0 0-1,0 1 1,0-1-1,0 0 1,0 0-1,0-1 1,-1 1-4,1 1 0,-1-1 0,1 0 1,-1 0-1,0 1 0,1-1 0,-1 1 0,0-1 0,1 0 0,-1 1 1,0 0-1,0-1 0,0 1 0,1-1 0,-1 1 0,0 0 0,0-1 0,0 1 1,0 0-1,-1 0 0,-14-1-93,1 0 1,-1 2-1,1-1 1,0 2 0,-20 4-1,-31 8-126,1 2-1,1 4 1,0 2-1,-93 47 1,-221 151 250,358-207 10,-7 5 50,-1-1 0,-45 20 0,71-36-96,0 0-1,0-1 0,0 1 1,0 0-1,0-1 0,-1 1 1,1-1-1,0 1 1,0-1-1,-1 0 0,-3 0 1,5-1-2,1 1 1,-1 0 0,1 0 0,-1 0-1,1-1 1,0 1 0,-1 0 0,1-1-1,-1 1 1,1 0 0,0-1 0,-1 1-1,1-1 1,0 1 0,-1 0 0,1-1-1,0 1 1,0-1 0,0 1 0,-1-1-1,0-18-82,6-5 87,1 0 1,1 0-1,0 1 0,2 0 0,17-32 1,-10 25 74,1 0 1,29-38 0,50-52 8,3-3-33,-41 42 73,72-135 1,-126 208-110,0 1-1,-1-1 1,0 0 0,2-12-1,-4 19-12,-1-1-1,0 1 0,0 0 0,1-1 0,-1 1 0,0 0 0,0-1 0,0 1 0,0-1 0,-1 1 0,1 0 1,0-1-1,0 1 0,-1 0 0,1-1 0,-1 1 0,0 0 0,1-1 0,-1 1 0,0 0 0,1 0 1,-1 0-1,0 0 0,0 0 0,0 0 0,0 0 0,0 0 0,0 0 0,0 0 0,-1 1 0,1-1 1,0 0-1,0 1 0,-3-2 0,1 2-12,-1-1 0,1 1 0,-1-1 1,1 1-1,-1 0 0,1 0 0,-1 1 0,0-1 1,1 1-1,0-1 0,-1 1 0,1 0 0,-5 2 0,-4 2-94,1 1 0,-18 11 0,-3 7-64,2 1 1,0 1 0,-35 40 0,-1 1 51,19-24 193,-84 58 1,-63 20 74,185-116-141,-3 3 30,-1-1 1,-25 10-1,25-16-2,13-2-35,0 1-1,1-1 1,-1 1-1,0-1 1,1 1-1,-1-1 1,0 1-1,1-1 1,-1 1-1,0-1 1,1 1-1,-1 0 1,1-1 0,-1 1-1,1-1 1,-1 1-1,1 0 1,-1 0-1,1-1 1,-1 1-1,2 0 1,8-7 6,5-2 27,0-1 0,-1-1 1,19-16-1,3-13 92,39-56 0,22-26 43,-36 62-119,134-102 0,-60 55-38,32-43 178,-97 87 20,-69 62-204,7-6 25,-12 15-116,0-2 69,-1 1-1,0-1 1,-1-1-1,1 1 1,-1-1-1,0 0 0,0-1 1,-1 1-1,-11 5 1,-95 47-24,-43 26 91,-89 101 25,47-31-56,164-132-4,25-17-2,6-5-31,11-14-65,-8 15 81,25-36-54,2 0 0,1 2 0,2 1 0,1 1 0,65-50 0,37-9 196,25-18 11,-121 80 73,-2 0 1,37-41 0,-72 69-224,8-6 51,-1-1 0,-1 1 0,0-2 0,0 1 0,7-13 0,-13 20-53,0 1-1,1 0 1,-1-1 0,0 1-1,0-1 1,0 1-1,0-1 1,1 1 0,-1 0-1,0-1 1,0 1-1,0-1 1,0 1 0,0-1-1,0 1 1,0-1 0,0 1-1,0-1 1,0 1-1,0-1 1,-1 1 0,1 0-1,0-1 1,0 1-1,0-1 1,-1 1 0,1 0-1,0-1 1,0 1 0,-1-1-1,1 1 1,0 0-1,-1-1 1,1 1 0,0 0-1,-1 0 1,1-1-1,0 1 1,-1 0 0,0-1-1,-1 1 0,0-1 0,0 1 0,-1 0-1,1-1 1,0 1 0,-1 0 0,1 0 0,-3 1-1,-22 3 22,0 0-1,-50 17 1,-55 29-72,-7 2 88,4-12-41,-255 42-1,365-78 11,6-1-33,1-1 0,-23 1 0,37-3 7,0 0 0,0-1-1,0 1 1,0-1-1,0 1 1,0-1 0,0 0-1,0-1 1,1 1 0,-1-1-1,0 0 1,1 1-1,-1-2 1,1 1 0,-5-4-1,7 5 4,0 0 0,0 0 0,1 0-1,-1 0 1,0 0 0,1 0 0,-1 0-1,0 0 1,1 0 0,0 0 0,-1 0 0,1-1-1,0 1 1,-1 0 0,1 0 0,0 0 0,0 0-1,0-3 1,7-21-164,-7 25 182,7-17-43,1 0 0,1 1-1,0 1 1,2-1 0,-1 1-1,2 1 1,0 0 0,24-22 0,-4 9-16,1 2 0,64-39 1,245-127 415,-307 170 17,-50 30-314,-21 9 0,-22 11-196,-23 22 5,3 2 0,2 4 1,-72 71-1,126-108 17,1 1 0,1 1 1,1 1-1,1 0 0,-16 28 0,33-50 89,0 1 1,0 0-1,0 0 0,0 0 0,0 0 1,0 0-1,1 0 0,-1 3 0,1-5 19,0 0-1,0 1 0,0-1 1,0 0-1,0 0 0,0 1 1,0-1-1,0 0 0,1 1 1,-1-1-1,0 0 0,0 0 1,0 1-1,0-1 0,0 0 1,1 0-1,-1 1 0,0-1 1,0 0-1,1 0 0,-1 0 1,0 1-1,0-1 0,1 0 1,13 1-85,0-3 142,1-1 0,-1-1 0,1-1 0,-1 0 0,0 0 0,20-12 0,-1-3 21,43-32 1,-1-9 78,-4-4 0,87-100 0,-152 159-164,1-1 98,0-1 0,0 0 0,0-1 0,-1 0 0,-1 0 0,1 0 0,3-10 0,-8 18-82,-1 0 0,0 0 0,0 0 0,1 0 0,-1-1 0,0 1 0,0 0 0,0 0 1,0 0-1,0 0 0,0 0 0,0 0 0,-1 0 0,1 0 0,0 0 0,0 0 1,-1 0-1,1 0 0,-1 0 0,1 0 0,-1 0 0,1 0 0,-1 0 0,0 0 0,1 1 1,-1-1-1,0 0 0,0 0 0,0 1 0,1-1 0,-1 0 0,0 1 0,0-1 1,0 1-1,0-1 0,0 1 0,0 0 0,0-1 0,0 1 0,-2 0 0,-4-2-20,-1 1 0,0-1 0,1 2 0,-13-1 0,-11 2-41,0 1 0,-1 1 0,1 1 0,0 2 0,-39 13-1,50-12 11,1 0-1,0 2 0,0 0 0,1 1 0,0 1 0,1 0 0,1 1 1,-1 1-1,-15 18 0,3 1-60,1 1 1,2 2 0,2 0-1,1 2 1,-19 41-1,18-26-131,2 2 0,3 0 0,-16 73 0,14-18 126,10-50 451,-23 77 0,33-134-315,0 1 0,0-1 0,0 0 0,0 1 0,0-1 1,0 0-1,-1 1 0,1-1 0,-1 0 0,1 0 0,-1 0 0,0 0 0,0 0 0,0-1 0,0 1 0,0-1 0,0 1 0,0-1 0,-1 0 0,1 0 0,0 0 0,-1 0 0,1 0 0,-1 0 0,1-1 0,-1 1 0,0-1 0,1 1 1,-5-1-1,-15 0 4,0-1 0,-26-4 1,41 3-7,-1 1 1,1-1-1,-1-1 0,1 1 1,0-1-1,0-1 0,0 1 1,0-1-1,-11-9 0,7 4-59,2-1 0,-1 0 0,1 0 0,1-1-1,0 0 1,0 0 0,1-1 0,-8-17 0,1-8 63,-17-60 0,25 78-33,-1 1 0,-10-23 1,17 41-1,0 0 0,0-1 1,0 1-1,-1 0 1,1-1-1,0 1 1,0 0-1,0-1 1,0 1-1,0 0 1,0-1-1,-1 1 1,1 0-1,0 0 1,0-1-1,-1 1 1,1 0-1,0-1 1,0 1-1,-1 0 0,1 0 1,0 0-1,0-1 1,-1 1-1,1 0 1,0 0-1,-1 0 1,1 0-1,0 0 1,-1 0-1,1 0 1,-1-1-1,1 1 1,0 0-1,-1 0 1,1 0-1,0 0 0,-1 1 1,1-1-1,0 0 1,-1 0-1,1 0 1,0 0-1,-1 0 1,1 0-1,0 0 1,-1 1-1,1-1 1,0 0-1,-1 0 1,1 0-1,0 1 1,0-1-1,-1 0 1,1 0-1,0 1 0,0-1 1,-11 22-591,-1 18 624,2 1-1,-8 62 1,-7 35 712,-8-27 591,29-94-1163,4-16-140,0 1-1,0 0 1,0 0-1,-1 0 1,1 0-1,-1 0 1,1 0-1,-1 0 1,0-1-1,0 1 1,0 0 0,0-1-1,0 1 1,-2 1-1,3-3-7,-1-1 1,0 0-1,1 1 0,-1-1 0,0 0 1,1 0-1,-1 1 0,1-1 0,-1 0 1,1 0-1,0 0 0,-1 0 0,1 0 1,0 0-1,0 0 0,-1-1 0,-2-15-42,1 1-1,1-1 0,0 0 1,2-27-1,0 3-123,6-87-191,-1-3-18,-9 114 236,1 14 1,-2 12 17,-2 35 77,-2 55 0,2-13 588,5-84-547,1 1 1,-1 0 0,1 0 1,0 0-1,0 0 0,0 0 0,0 0 1,0 0-1,1 0 0,-1 0 0,1 0 1,2 6-1,-3-9-13,0 0 0,1 0 1,-1 0-1,0 1 0,0-1 1,0 0-1,1 0 0,-1 0 0,0 0 1,0 0-1,1 0 0,-1 0 0,0 1 1,1-1-1,-1 0 0,0 0 1,0 0-1,1 0 0,-1 0 0,0 0 1,1 0-1,-1 0 0,0 0 1,0-1-1,1 1 0,-1 0 0,0 0 1,0 0-1,1 0 0,-1 0 0,0 0 1,0 0-1,1-1 0,-1 1 1,0 0-1,0 0 0,0 0 0,1-1 1,-1 1-1,9-10 42,-8 9-35,18-28 132,-1-1-1,25-54 1,-21 38-254,-11 27 95,1 0-1,0 0 1,1 2-1,1-1 1,30-27-1,-6 11 40,58-40 0,-58 50-203,1 2-1,55-24 1,-61 31-7,141-49-98,-58 24 345,-7-2 72,141-76 1,-216 99-148,-3 2 140,55-39 0,-77 50-5,-6 4-57,-1 1-1,0-1 1,0 0 0,1 1-1,-1-1 1,-1 0-1,4-4 1,-5 6-53,0-1-1,1 1 1,-1 0-1,0-1 1,0 1-1,0 0 1,0-1-1,0 1 0,0-1 1,0 1-1,0-1 1,0 1-1,0 0 1,0-1-1,0 1 1,0-1-1,0 1 1,0 0-1,0-1 1,0 1-1,-1-1 1,1 0-9,-1 0-1,0 0 1,0 0 0,1 0-1,-1 0 1,0 1 0,0-1-1,0 0 1,0 1 0,0-1-1,-2 0 1,-3-2-50,0 0-1,-1 1 1,0 0-1,1 0 1,-1 1 0,0-1-1,0 1 1,-14 1-1,-4 1-143,-29 4 0,19 0 153,1 1 0,-1 2 0,2 1 0,-1 2 0,2 1 0,-37 19 1,-49 39 4,40-21-12,-168 90 76,-11-15 32,249-120-56,-1 0 5,0 0 0,0 0 0,-1-1-1,1-1 1,-1 1 0,-14 0 0,23-3-14,0 0-1,1 0 0,-1 0 1,1 0-1,-1 0 1,0 0-1,1-1 0,-1 1 1,1 0-1,-1 0 1,1-1-1,-1 1 0,1 0 1,-1-1-1,1 1 1,-1-1-1,1 1 1,-1-1-1,1 1 0,0-1 1,-1 1-1,1-1 1,0 1-1,0-1 0,-1 1 1,1-1-1,0 1 1,0-1-1,0 0 0,-1 1 1,1-1-1,0 1 1,0-1-1,0 0 0,0 1 1,0-1-1,1 0 1,-1-3-14,0 0 1,0 0-1,1 0 0,0 1 1,1-5-1,5-8-10,0 1 0,0 0 0,13-18 1,-9 15 10,28-40 5,2 1 1,3 2 0,82-80-1,-124 133 17,43-46 70,-40 43-32,-1-1-1,0 0 1,0 0-1,-1 0 1,0 0-1,0 0 1,2-8-1,-5 14-38,1 0-1,-1-1 0,0 1 0,0-1 1,0 1-1,0-1 0,0 1 1,0 0-1,0-1 0,0 1 1,0-1-1,0 1 0,0 0 1,0-1-1,0 1 0,0-1 1,0 1-1,0-1 0,0 1 1,-1 0-1,1-1 0,0 1 0,0 0 1,0-1-1,-1 1 0,1 0 1,0-1-1,0 1 0,-1 0 1,1-1-1,0 1 0,-1 0 1,1 0-1,-1-1 0,1 1 1,0 0-1,-1 0 0,1 0 0,0-1 1,-1 1-1,0 0 0,-19 0-129,17 0 100,-12 1 1,1 1 0,-1 1 1,1 1-1,0 0 0,0 0 1,-17 9-1,10-3 7,1 1 0,0 1 0,-24 19 0,17-7-2,1 0-1,-28 36 0,-7 6 203,56-60-130,-1-1 0,1-1-1,-1 1 1,0-1 0,-7 4 0,12-7-45,0 0 0,-1 0 1,0-1-1,1 1 0,-1-1 1,1 1-1,-1-1 0,1 1 1,-1-1-1,0 0 0,1 0 1,-1 0-1,0 0 0,1 0 1,-1 0-1,0-1 0,1 1 1,-1 0-1,1-1 0,-1 1 1,0-1-1,1 0 0,-1 1 1,1-1-1,0 0 1,-1 0-1,-2-2 0,-8-10 0,-1-1 0,-16-24 0,-6-7-9,33 43-4,1 1 1,0-1 0,0 1-1,0-1 1,1 0-1,-1 1 1,0-1-1,1 0 1,-1 0 0,1 1-1,-1-1 1,1 0-1,0 0 1,0 0 0,0 1-1,0-1 1,0 0-1,0-2 1,2-4 24,0 0 0,0 1 1,4-9-1,-1 0 199,-3 12-207,0-1 0,1 1 0,0-1 0,-1 1 0,1 0 0,1 0 0,-1 0 1,0 0-1,8-5 0,10-13 12,-5 3-48,55-62-8,-60 71 38,0 0 1,0 0-1,1 2 0,0-1 0,16-8 0,17-6 144,-22 10-258,1 1-1,0 1 1,33-10 0,-17 10 68,1 2 0,0 2 1,0 2-1,53-1 0,-67 6 27,55 2 29,-71-1-38,0 1 1,0 0 0,0 1-1,-1 0 1,17 7 0,8 5-9,-16-7 94,0 0 0,0 1 0,0 2 0,29 21 0,-47-31-44,0-1-1,0 1 1,-1-1 0,1 1 0,0 0 0,-1-1-1,1 1 1,0 0 0,-1-1 0,1 1 0,-1 0-1,0 0 1,1 0 0,-1 0 0,1-1 0,-1 1-1,0 0 1,0 0 0,1 0 0,-1 0 0,0 0-1,0 0 1,0 0 0,0 0 0,0 0 0,0-1 0,-1 1-1,1 0 1,0 2 0,-1-2 4,0 0 0,0 1 0,0-1 1,0 0-1,-1 0 0,1 1 0,0-1 0,0 0 0,-1 0 1,1-1-1,-1 1 0,1 0 0,0 0 0,-1-1 0,0 1 1,-1 0-1,-229 85 70,192-68-212,2-1 97,0 1 0,-64 43 1,80-44-55,0 1 1,1 0 0,1 2 0,1 0 0,1 2 0,0 0 0,-26 46 0,37-56 40,0 1 0,1 0-1,1 1 1,0-1 0,1 1 0,1 0 0,0 0 0,0 0 0,2 1-1,0-1 1,0 0 0,1 1 0,1-1 0,1 0 0,0 1 0,1-1-1,5 16 1,-4-19 37,1 1-1,0-1 1,1-1-1,14 20 1,-15-22 40,1-1 0,0 0 1,0-1-1,0 0 0,1 0 1,0 0-1,11 6 0,-13-9 18,0-1 1,0 0-1,0-1 0,1 1 0,-1-1 0,0 0 0,1-1 0,-1 1 1,0-1-1,1 0 0,-1 0 0,1-1 0,-1 1 0,0-1 1,1 0-1,-1-1 0,9-3 0,-3 1 23,0-1-1,0-1 1,-1 0-1,1 0 1,-2-1-1,19-16 1,-11 6-64,0-1 1,-2-1-1,14-20 0,37-67-11,-8 10-7,-42 72-13,2 0 0,0 2-1,1 0 1,1 1-1,1 1 1,0 0 0,2 2-1,0 1 1,26-15-1,-1 7-89,64-24 0,-84 39 99,2 1 0,-1 1-1,56-6 1,-5 7-28,1 4 0,0 3 0,-1 4 0,106 18 0,-167-18 39,0 0 0,-1 1 0,1 1 0,18 9 0,-25-9-10,-1 0 0,0 0 1,-1 1-1,1 1 0,-2 0 0,1 0 1,10 12-1,0 4-6,-2 0 0,0 1 0,23 46 1,30 86 306,-66-145-294,17 29 376,-22-40-362,0-1 1,1 0-1,-1 0 1,0 0-1,0 0 1,1 0-1,-1 0 1,0 0-1,1 0 1,-1 0-1,0-1 1,0 1-1,1 0 1,-1 0-1,0 0 1,1 0-1,-1 0 1,0 0-1,0-1 1,1 1-1,-1 0 1,0 0-1,0 0 1,0-1-1,1 1 1,-1 0-1,0 0 1,0 0-1,0-1 1,1 1-1,-1-1 1,1-2 11,1 0-1,-1 0 1,0 0 0,0 0 0,0 0 0,-1 0-1,2-7 1,-1-1-25,12-67-99,10-53-178,-17 105 216,2 0 1,19-47-1,-23 63 11,1 1 1,0 0 0,0 0-1,1 0 1,0 1 0,0 0-1,1 0 1,0 1 0,15-13-1,7-3-73,-23 17 100,0 1 0,1 0 0,-1 0 0,1 0 0,0 1 0,1 0 0,10-4-1,-5 3 90,-12 4-91,1 0 0,-1 0 0,0 1 1,1-1-1,-1 1 0,1-1 0,0 1 0,-1-1 0,1 1 0,1 0 1,0 12-87,2 60-272,-4-49 449,-1-1-1,-1 1 0,-7 42 1,8-65-63,-1 7 119,0-1 0,0 1 0,-1-1-1,0 0 1,-4 8 0,6-14-119,0 0 0,0 0-1,0 1 1,0-1 0,0 0-1,0 0 1,0 0 0,-1 1 0,1-1-1,0 0 1,0 0 0,0 0-1,0 0 1,0 0 0,-1 0 0,1 1-1,0-1 1,0 0 0,0 0-1,-1 0 1,1 0 0,0 0 0,0 0-1,0 0 1,-1 0 0,1 0-1,0 0 1,0 0 0,0 0 0,-1 0-1,1 0 1,0 0 0,0 0-1,0 0 1,-1 0 0,1 0 0,0 0-1,0 0 1,0 0 0,-1-1-1,1 1 1,0 0 0,0 0 0,0 0-1,0 0 1,-1 0 0,1 0-1,0-1 1,0 1 0,0 0 0,0 0-1,0 0 1,0-1 0,-1 1-1,-6-13 75,5 10-51,-48-93 491,-37-66-381,63 120-336,13 22 37,-1-1 0,-1 2 0,-1 0 0,-19-21-1,33 40 156,0 0-1,0-1 1,0 1-1,-1 0 1,1 0-1,0 0 1,0 0-1,0 0 1,0 0-1,0 0 0,0 0 1,0 0-1,0 0 1,0 0-1,0 0 1,0 0-1,0 0 1,-1 0-1,1 0 1,0 0-1,0 0 0,0 0 1,0 0-1,0 0 1,0 0-1,0 0 1,0 0-1,0 0 1,0 0-1,-1 0 0,1 0 1,0 0-1,0 0 1,0 0-1,0 0 1,0 0-1,0 0 1,0 0-1,0 0 1,0 0-1,0 0 0,0 0 1,0 0-1,-1 0 1,1 0-1,0 0 1,0 0-1,0 1 1,0-1-1,0 0 0,0 0 1,0 0-1,0 0 1,0 0-1,0 0 1,0 0-1,0 0 1,0 0-1,0 0 1,0 0-1,0 1 0,0-1 1,0 0-1,0 0 1,0 0-1,0 0 1,0 0-1,0 12-345,4 14-30,7 14 218,1-1 0,29 61 0,-12-31 327,-11-26-50,38 66 0,-54-107-92,-1 0 0,1 0 0,-1 0 0,1 0 0,0 0 1,0 0-1,0-1 0,0 1 0,0-1 0,0 1 0,0-1 0,0 0 0,1 0 0,-1 0 1,1 0-1,-1 0 0,1-1 0,-1 1 0,1-1 0,2 1 0,-3-1-34,0 1 0,0 0-1,0-1 1,-1 1 0,1 0-1,0 0 1,0 0 0,-1 0-1,1 0 1,0 0 0,-1 1-1,0-1 1,1 1 0,-1-1-1,0 1 1,2 2 0,15 30-137,-17-31 115,14 36-73,-3 0 0,8 43 0,-8-34 88,45 146 71,-56-188 39,1 1 0,-1 0 0,-1 1 1,1-1-1,-2 11 0,1-4 59,0-13-28,-3-6 613,-2-3-626,1 1 0,0-1-1,0 0 1,1 0 0,-4-13 0,-7-19-145,-57-151-201,-2-2 184,51 141 51,11 23-228,-21-35 0,25 49 108,-1 3-755,7 13 827,1 1 1,-1-1-1,1 0 0,0 1 0,-1-1 0,1 0 1,0 1-1,0-1 0,0 0 0,0 1 1,0-1-1,0 1 0,0 1 0,4 101-73,4-1-1,27 130 0,0 77 189,-5-30 92,31 19 77,-56-278-218,2 0 0,0 0 0,1 0-1,1-1 1,20 32 0,-28-50-8,1 1-1,-1-1 0,1 0 1,0 0-1,0 0 1,0 0-1,0 0 0,0 0 1,0 0-1,0-1 1,0 1-1,1-1 0,-1 0 1,0 1-1,1-1 1,0 0-1,-1 0 0,1-1 1,-1 1-1,1-1 1,0 1-1,0-1 1,-1 0-1,1 0 0,3 0 1,0-1 2,-1 0 0,0-1 0,-1 1 0,1-1 0,0 0 0,0-1 0,-1 1 0,1-1 1,-1 0-1,0 0 0,0 0 0,7-8 0,5-5-125,6-7-37,1 2 1,1 0 0,33-23 0,-48 39 132,114-66-785,-109 64 784,-2 1-11,0 1 0,1 0 1,-1 0-1,22-4 0,-31 8 17,0 1-1,0 0 1,-1-1 0,1 1-1,0 0 1,0 1 0,0-1-1,0 0 1,0 1 0,0 0-1,0-1 1,0 1 0,0 1-1,0-1 1,-1 0 0,1 0-1,0 1 1,-1 0 0,0-1-1,1 1 1,-1 0 0,0 0-1,0 0 1,0 1 0,0-1-1,2 3 1,0 3 18,0 0-1,0 0 1,-1 1 0,0-1 0,-1 1-1,0 0 1,2 13 0,3 14 69,0-8-30,-1 0 0,-2 1 0,2 50 0,-6-77-18,0-1-1,0 1 1,-1-1-1,1 1 1,0-1 0,0 1-1,-1-1 1,1 0-1,0 1 1,-1-1 0,0 1-1,1-1 1,-1 0 0,0 0-1,0 1 1,-1 0-1,2-1-10,0-1 0,-1 0 0,1 0 0,0 0 0,0 0 0,-1 1 0,1-1 1,0 0-1,0 0 0,-1 0 0,1 0 0,0 0 0,-1 0 0,1 0 0,0 0 0,0 0 0,-1 0 0,1 0 0,0 0 0,-1 0 0,1 0 0,0 0 0,-1 0 0,1 0 0,0-1 0,0 1 0,-1 0 0,0-1 9,0 1-1,0-1 1,0 0 0,1 0 0,-1 0 0,0 0-1,1 0 1,-1 0 0,0 0 0,1 0-1,-1-1 1,-17-41 123,-15-64-1,2 9-332,-5-13 14,31 92 10,1 0-1,1 0 1,-1-36 0,4 54 151,0 0 1,0 0-1,0 0 1,0 0-1,0 1 1,0-1 0,0 0-1,0 0 1,0 0-1,0 0 1,1 0-1,-1 1 1,0-1-1,1 0 1,-1 0 0,0 1-1,1-1 1,-1 0-1,1 0 1,-1 1-1,1-1 1,-1 0 0,1 1-1,0-1 1,-1 1-1,1-1 1,0 1-1,-1-1 1,1 1 0,0-1-1,0 1 1,0 0-1,-1-1 1,1 1-1,0 0 1,0 0-1,0 0 1,0-1 0,-1 1-1,1 0 1,0 0-1,0 0 1,0 0-1,0 1 1,1-1 0,2 1-4,0 0 0,1 1 0,-1-1 1,0 1-1,-1 0 0,9 4 1,-11-4 11,1-1 1,-1 1-1,1 0 1,-1-1 0,0 1-1,0 0 1,0 0-1,1 0 1,-2 0 0,1 0-1,1 4 1,8 14 124,-8-17-127,1 0 0,-1 1 0,0 0 1,-1-1-1,1 1 0,-1 0 0,0 0 0,1 0 0,-2 0 0,2 7 0,-1 4 48,-1 24 0,-1-14 71,-1 16 55,-2 0 0,-10 42 0,4-27 40,6-32-134,-1-1 0,-1 1 0,-13 32 0,15-45-59,-2 0-1,1 0 1,-1-1-1,-1 0 1,0 0-1,0-1 1,-1 0-1,0 0 1,-10 8 0,-7 1 120,-1 0 0,-49 25 0,-4 1-63,67-35-52,-1-1 0,2 1 0,-1 1 0,1 0 0,1 1 0,-16 20 1,3 0 189,10-16-265,2 1 0,-15 26 0,5-1-21,3-5 166,-38 59 0,48-83-48,-1-1-1,0 0 0,-1-1 1,0 0-1,-1 0 1,0-1-1,-1-1 1,-21 13-1,6-8-1,-1-2-1,-43 12 1,13-5 148,-67 25-569,81-30 596,-24 10-370,59-20 55,1 1-1,1 0 0,-1 1 1,0-1-1,-13 12 0,20-15 70,0 0 0,0 0 0,0 0 0,0 1 0,1-1 0,-1 0 0,0 0 0,0 0 0,1 1-1,-1-1 1,1 0 0,-1 1 0,1-1 0,-1 3 0,1-4 30,0 1-1,0-1 0,0 1 1,0 0-1,0-1 0,1 1 1,-1-1-1,0 1 1,0-1-1,0 1 0,1 0 1,-1-1-1,0 1 1,1-1-1,-1 1 0,0-1 1,1 0-1,-1 1 0,1-1 1,-1 1-1,0-1 1,1 0-1,-1 1 0,1-1 1,-1 0-1,1 1 1,-1-1-1,1 0 0,0 0 1,-1 0-1,1 1 1,-1-1-1,1 0 0,0 0 1,-1 0-1,1 0 0,0 0 1,3 0 22,0 0 1,1 0-1,-1 0 1,0-1-1,0 1 0,0-1 1,0 0-1,0-1 1,6-1-1,36-20 117,-25 11-98,35-14 71,73-21 1,29-13-5,-136 49-77,0 0 0,0-2 0,-1 0 0,34-28 0,-15 2 29,-2-2 0,41-58 1,22-23-60,-75 96 30,0 2 0,31-20-1,-41 31-40,25-13-259,-12 9 285,53-36-294,-65 42 244,-13 10 44,-1-1 1,1 0-1,-1 0 1,0 0-1,0-1 1,0 1-1,3-4 0,-5 4-52,-4 3-109,-4 4-87,7-4 266,-10 6 7,-1 0 1,0-1 0,0 0 0,0-1 0,-1 0 0,0 0 0,0-1 0,-14 2 0,-38 15 116,-127 73-85,166-81-35,9-5 39,0-1 0,-1-1 0,1-1 0,-1 0 0,0-1-1,-18 2 1,-104 3 324,50-6-698,60-1 254,-62 5 13,-137-8 1,126-7 222,-86-8-87,127 9-51,-61-17 0,94 16-6,0-1-1,-42-20 0,-47-33 7,53 26-32,44 26-43,-1 1-1,-43-12 1,-46-4 39,58 14-32,3 1 30,15 4-61,-38-14 0,13 4-101,-1 2 0,-82-9 0,84 15 131,-52-9 449,-110-15-327,205 31-150,1 1 0,-1 0 0,1 1-1,-1 1 1,1 0 0,0 1 0,0 0-1,-15 6 1,-13 8-136,-49 27-1,13-6 6,-29 7 178,-44 20-102,106-47 75,31-13 22,0 1 0,-25 13 0,29-14 44,0 0 1,-1 0-1,0-1 1,-12 3-1,-16-3-252,10-4 421,28 0-214,1 0-106,0 0 0,1-1 89,0 0 0,1 1-1,-1-1 1,0 0-1,0 0 1,0 1-1,0-1 1,1 1-1,1-1 1,114-33-459,-31 8 228,107-22 302,-153 38 27,1-2 1,66-30 0,72-52 257,-79 41-394,206-75-1,-266 114-18,0 2 0,58-10 0,-71 18 34,0 1 1,-1 2-1,1 1 0,49 5 0,-44 1 28,0 0 0,0 3-1,-1 0 1,0 2 0,-1 1 0,0 2 0,-1 1 0,-1 1 0,47 34 0,29 37 127,-7-5 75,-74-65-128,1 0 1,1-2-1,1-1 1,0 0 0,0-2-1,1-2 1,1 0-1,0-1 1,48 7-1,-30-9 34,0-1 0,-1-3-1,1-2 1,0-2 0,52-7 0,-28 0 35,21-3-160,29-5-154,-71 10 297,51-11 0,35-9-103,-132 26-20,0-1-1,0 1 1,1 0-1,-1 0 1,0 0-1,0 1 1,0-1-1,5 2 1,-8-2 13,1 1 0,0-1 0,0 0 0,-1 1 0,1-1 0,0 1 0,-1-1 0,1 1 0,-1-1 0,1 1 0,0-1 0,-1 1 0,1-1 0,-1 1 0,0 0-1,1-1 1,-1 1 0,1 0 0,-1 0 0,0-1 0,0 1 0,1 0 0,-1 0 0,0-1 0,0 1 0,0 0 0,0 0 0,0 0 0,0-1 0,0 1 0,0 0 0,0 0 0,0-1 0,0 1 0,-1 0 0,1 0 0,0-1 0,-1 2 0,-2 7-35,-1 1 0,0-1 1,-1 0-1,0-1 0,0 1 0,-10 11 0,-44 43 287,19-23-280,-40 45-50,-147 122 0,211-194 103,-2-1-1,-35 19 1,47-28-4,-1 0 1,1 0-1,-1-1 0,0 0 1,1 0-1,-1-1 1,0 0-1,0 0 1,0 0-1,0-1 1,0 0-1,-10-2 0,-1-6 63,17 8-119,0-1-1,-1 0 1,1 0-1,0 1 1,-1-1 0,1 0-1,0 1 1,-1-1-1,1 1 1,0 0-1,-1 0 1,1-1 0,-1 1-1,1 0 1,-1 0-1,1 0 1,-3 1 0,4-1 6,-1 1 1,1-1 0,-1 1 0,1-1 0,0 1 0,-1-1-1,1 1 1,-1-1 0,1 1 0,0 0 0,0-1 0,-1 1 0,1 0-1,0-1 1,0 1 0,0 0 0,0-1 0,0 1 0,0 0 0,0-1-1,0 1 1,0 1 0,1 18-124,1-14 154,-1 0 1,1 0 0,0 0 0,0 0 0,1-1 0,0 1 0,0-1 0,0 1 0,0-1-1,1 0 1,0-1 0,0 1 0,0-1 0,1 1 0,0-1 0,-1-1 0,2 1 0,-1-1-1,0 1 1,0-1 0,1-1 0,0 1 0,-1-1 0,1 0 0,0-1 0,0 1 0,0-1-1,0 0 1,11 0 0,27-3 241,-1-2 0,-1-2 1,1-2-1,76-24 0,-100 26-171,-1-1 1,0-1-1,0 0 1,32-21-1,-42 23-31,0 0 0,0 0 0,-1-1 0,0 0 0,0-1 0,-1 0 0,0 0 0,0 0 0,0 0 0,-1-1 0,5-14 0,-2 1 26,-1-1 0,-1 0-1,5-40 1,-4-74 151,-15-127-297,17 16-85,0 153-70,-7 86 180,-1-1-1,5-13 1,-4 15-70,0 0 1,0 1-1,-1-1 0,0-8 1,-1 15 109,0 1 0,1 0 0,-1-1 0,0 1 0,0 0 1,0 0-1,0-1 0,0 1 0,0 0 0,0 0 0,0 0 0,1-1 0,-1 1 0,0 0 1,0 0-1,0 0 0,1-1 0,-1 1 0,0 0 0,0 0 0,0 0 0,1 0 1,-1 0-1,0-1 0,0 1 0,1 0 0,-1 0 0,0 0 0,0 0 0,1 0 0,-1 0 1,0 0-1,0 0 0,1 0 0,-1 0 0,0 0 0,1 0 0,-1 0 0,0 0 1,0 0-1,1 0 0,-1 1 0,1 3-18,0 0 0,0 1-1,-1-1 1,0 1 0,0-1 0,0 1 0,0-1 0,-1 1 0,1-1 0,-3 8-1,-1 10 68,-52 279 25,49-258-158,7-40 88,0 0 0,0 0-1,0 1 1,0-1 0,0 0 0,1 0-1,-1 0 1,1-1 0,0 1-1,0 0 1,0 0 0,1 3 0,-1-5 9,-1-1 1,1 1 0,0-1-1,-1 1 1,1 0 0,0-1-1,-1 1 1,1-1 0,0 1 0,-1-1-1,1 0 1,0 1 0,0-1-1,0 0 1,0 1 0,-1-1-1,1 0 1,0 0 0,0 0 0,0 0-1,0 0 1,0 0 0,-1 0-1,1 0 1,0 0 0,0 0 0,0 0-1,1-1 1,27-13-80,-20 9 50,15-8-49,0-2 0,-1-1 1,34-30-1,57-65 193,-53 49 131,-26 29-415,59-46 0,-84 72 59,-4 3 44,-4 7 35,-6 9-7,4-11 21,-22 110-108,6-25 164,15-85-42,-3 28-43,4-29 53,0 0 0,0 1 0,0-1 0,-1 1 0,1-1 0,0 1 0,0-1 0,0 1 0,0-1 0,0 0 0,0 1 0,1-1 0,-1 1 0,0-1 0,0 1 0,0-1 0,0 0 0,0 1 0,1-1 0,-1 0 0,0 1 0,0-1 0,1 1 0,-1-1 0,0 0 0,1 1 0,-1-1 0,0 0 0,1 0 0,-1 1 0,0-1 1,1 0-1,-1 0 0,0 0 0,1 1 0,-1-1 0,1 0 0,-1 0 0,1 0 0,-1 0 0,0 0 0,1 0 0,-1 0 0,1 0 0,-1 0 0,1 0 0,-1 0 0,0 0 0,1 0 0,-1 0 0,1 0 0,0-1 0,2 0 20,0-1 0,0 0 0,1-1 0,-1 1 0,-1 0 0,1-1 0,0 1 0,0-1 0,-1 0 1,4-6-1,22-38 181,-23 39-187,58-123 129,-19 38 56,-42 87-213,0 1 0,-1 0 0,1-1 0,-1 1-1,0-1 1,0-8 0,-6-25-7,15-36 107,-10 69-32,-3-32 146,3 35-215,0 0-1,-1 1 1,0-1-1,0 1 1,0 0-1,0-1 1,0 1-1,0-1 1,0 1-1,-1 0 1,1 0-1,-3-2 1,-1 1-234,7 11-76,1 6 271,-2 8 74,7 36 1,-5-36 31,3 36 0,-5 21 102,0-21 44,-8 88 0,3-117-57,2-10-66,0 0-1,-2 0 1,-6 21-1,0-10-127,-11 25 5,16-43-1,1-2 61,-1 0-1,-10 16 1,6-13 55,5-6-44,-1-1 0,1 0 0,-1 0 0,0-1 0,-10 10 0,-14 5 11,0 0 1,-46 21-1,56-30 24,-13 8-16,-50 40 0,59-41-40,-7 6-58,-36 41 0,37-36 116,5-4-49,-2-1 0,-1-1 0,-35 24 0,42-34-120,13-7 112,0-2 0,-1 1 0,1-1 0,-13 6 0,8-6-7,-143 45 51,142-45-62,-1 1-1,-20 10 1,21-9-51,1-1 1,-18 5-1,45-16 56,-1 0 0,26-16-1,41-29 70,-63 38-31,-1-1 0,-1-1 0,-1 0 1,17-21-1,49-75 5,13-16-93,81-53 55,-157 164 22,-1-1-1,-1-1 0,-1 0 1,0-1-1,-1-1 0,-1 0 1,-1-1-1,-1-1 0,-1 0 1,13-38-1,-17 40-16,0-1 1,-1 1-1,-2-1 0,4-39 1,-7 48-9,0-4 20,0 0 1,-1 0 0,-1 0-1,-5-23 1,-10-18-221,17 55 185,-1 1-1,1-1 0,0 0 0,0 0 0,0 0 0,0 0 0,0 0 0,0 0 0,0 0 0,0 0 0,1 0 0,-1 0 0,1 0 1,0 0-1,-1 0 0,1 1 0,0-1 0,0 0 0,0 1 0,0-1 0,1 0 0,1-2 0,3 0-29,-1-1 1,1 1-1,0 0 0,12-6 0,-3 1 99,-14 9-45,0-1 0,-1 1 1,1-1-1,-1 1 1,1 0-1,-1-1 0,1 1 1,-1-1-1,0 1 1,1-1-1,-1 1 0,1-1 1,-1 0-1,0 1 1,0-1-1,1 1 0,-1-1 1,0 0-1,0 1 1,0-1-1,0 0 0,0 1 1,0-1-1,0 0 1,0 1-1,0-1 0,0 0 1,0 1-1,0-1 1,0 1-1,0-1 1,0 0-1,-1 1 0,1-1 1,0 1-1,-1-1 1,1 0-1,0 1 0,-1-1 1,1 1-1,-1-1 1,1 1-1,-1-1 0,1 1 1,-1-1-1,-2-2 5,0 1-1,1 0 1,-1 0-1,0 0 1,0 0-1,0 0 1,-5-2-1,-39-11 27,-1 1 1,0 2-1,-55-5 0,39 11-41,-123 4 0,-64 22-116,-76 34-193,240-38 333,10-5 134,-112 1-1,142-10-49,-6-3-65,0-2-1,-57-10 1,-31-3-257,115 15 166,0 0 0,-1 2 0,-35 6 0,55-5 28,-41 6-304,-80 24 1,113-26 318,0 0 1,1 0 0,-1 1-1,2 1 1,-1 0 0,1 1 0,0 1-1,1 0 1,-16 17 0,22-21 43,-3 3-146,1 1-1,-12 17 1,20-27 110,0 0 0,0 0 1,1 0-1,-1 0 0,0 0 0,0 0 0,0 0 0,0 0 0,1 0 0,-1 0 1,0 0-1,0 0 0,0 0 0,1 0 0,-1 0 0,0 0 0,0 0 0,0 0 1,1 0-1,-1 0 0,0 0 0,0 0 0,0 0 0,0 0 0,1 0 0,-1 0 1,0 0-1,0 0 0,0 1 0,0-1 0,1 0 0,-1 0 0,0 0 0,0 0 1,0 0-1,0 1 0,0-1 0,0 0 0,0 0 0,1 0 0,-1 0 0,0 1 1,0-1-1,0 0 0,0 0 0,0 0 0,0 1 0,0-1 0,0 0 0,0 0 1,0 0-1,0 0 0,0 1 0,0-1 0,0 0 0,0 0 0,0 0 0,0 1 1,0-1-1,-1 0 0,1 0 0,0 0 0,0 0 0,0 1 0,0-1 0,0 0 1,0 0-1,0 0 0,-1 0 0,14-3-12,69-50 45,29-1 189,86-50-282,-134 62-45,86-76 0,-123 96 110,-8 8-58,1 0 1,1 1 0,0 1-1,1 1 1,0 0 0,0 2-1,1 1 1,0 0 0,39-7-1,-56 14 40,-1 0-1,1 1 0,0-1 1,0 1-1,-1 0 1,1 0-1,0 1 1,0 0-1,-1-1 0,1 1 1,0 1-1,-1-1 1,1 1-1,-1 0 1,0 0-1,1 0 0,-1 0 1,0 1-1,0 0 1,0 0-1,-1 0 1,1 0-1,-1 0 0,0 1 1,0-1-1,0 1 1,0 0-1,0 0 0,2 8 1,5 12-158,-2 1 1,8 51-1,-2-15 20,-8-36 201,0 2-180,11 28 0,-14-48 153,0 1 0,0-1 0,1 0 0,0 0 0,0 0 0,1-1 0,0 0-1,8 9 1,-11-14 14,1 1-1,-1 0 1,1 0-1,0-1 1,-1 0-1,1 1 1,0-1-1,0 0 1,0-1-1,0 1 1,0 0-1,0-1 1,0 0-1,1 1 1,-1-1-1,5-1 1,-3 1-7,-1-1 1,1 0-1,-1 0 1,1 0-1,-1 0 1,0-1-1,1 0 1,-1 0-1,0 0 1,7-5-1,10-9 150,56-48 112,-74 62-298,0-1 0,0 0 1,1 1-1,-1 0 0,1 0 1,-1 0-1,1 0 0,0 0 1,0 1-1,-1-1 0,1 1 1,0 0-1,1 1 0,-1-1 1,6 0-1,17-2 1,-25 2 6,1 0 0,0 1 0,0-1 0,0 1 0,-1 0 0,1 0 0,0 0 0,0 0 0,0 0 0,0 0 0,-1 1 0,1 0 0,0-1 0,0 1 0,4 2 1,-3-1-20,0 0-1,0-1 1,0 0 0,8 1 0,-9-2 7,0 1 0,-1-1-1,1 1 1,0-1 0,-1 1-1,1 0 1,-1 0-1,1 0 1,-1 1 0,1-1-1,-1 0 1,4 4 0,-5-5 9,-1 1 1,1-1-1,-1 0 1,0 1 0,1-1-1,-1 1 1,1-1-1,-1 1 1,0-1 0,1 1-1,-1-1 1,0 1 0,0-1-1,1 1 1,-1-1-1,0 1 1,0 0 0,0-1-1,0 1 1,0-1-1,0 1 1,1 0 0,-2-1-1,1 1 1,0-1-1,0 1 1,0 0 0,0-1-1,0 1 1,0-1 0,-1 1-1,1-1 1,0 1-1,0 0 1,-1-1 0,1 1-1,0-1 1,-1 1-1,1-1 1,-1 0 0,1 1-1,-1 0 1,0 0 14,-1 1 13,0 0 1,0 0 0,0-1-1,-1 1 1,1 0 0,-1-1-1,1 1 1,-1-1-1,0 0 1,-3 1 0,-33 8 9,18-5-91,-3 2-100,-1-1 1,0-1-1,0-1 0,-41 1 1,-280-28-1376,345 23 1524,-39-7-268,37 7 265,0-1-1,1 0 0,-1 0 0,1 0 1,0 0-1,-1-1 0,1 1 0,0 0 1,0-1-1,0 0 0,0 0 0,-3-3 1,4 4-3,1 1 0,-1-1 0,1 0 0,-1 0 0,1 0 0,0 0 0,-1 1 0,1-1 0,0 0 1,0 0-1,0 0 0,0 0 0,0 0 0,-1 0 0,2 0 0,-1 0 0,0 1 0,0-1 0,0 0 1,0 0-1,1 0 0,-1 0 0,0 0 0,1 0 0,-1 1 0,0-1 0,1 0 0,-1 0 0,1 0 0,0 1 1,-1-1-1,1 0 0,-1 1 0,2-2 0,4-2-204,-1 0-1,1 0 1,11-6 0,-8 4-52,11-3-765,-16 7 318,0 0-1,0 0 0,0 0 1,7-5-1,-10 6 561,1 0 1,-1-1-1,0 1 0,0 0 0,0-1 0,0 1 0,0 0 0,0-1 0,-1 1 0,1-1 0,0 1 0,-1-1 0,1 0 0,-1 1 0,0-1 0,1 0 0,-1-2 1,0-8-532,-1 1 1,-4-18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6:33.81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3245 55 832,'-13'-5'821,"-11"7"-419,1 0 0,-31 8 0,-1 0 291,-143 9 1152,152-15-1548,-1-2 1,1-3-1,-77-9 0,-187-7 8,208 15-60,45-3 4,-67-13 1,62 8-152,-41-4-7,-154 1-1,13 5-266,232 8 79,0 1-1,0 1 0,0 0 0,1 1 1,-23 7-1,34-9 85,0-1 0,0 0-1,0 0 1,-1 0 0,1 0 0,0 1 0,0-1 0,0 0 0,0 0-1,0 0 1,0 1 0,0-1 0,-1 0 0,1 0 0,0 1 0,0-1-1,0 0 1,0 0 0,0 1 0,0-1 0,0 0 0,0 0 0,0 1-1,0-1 1,0 0 0,0 0 0,1 0 0,-1 1 0,0-1 0,0 0 0,0 0-1,0 1 1,0-1 0,0 0 0,0 0 0,1 0 0,-1 0 0,0 1-1,0-1 1,0 0 0,1 0 0,5 8-70,0-4 21,-1 0 1,1 0-1,0-1 0,0 0 0,0 0 0,1 0 0,-1-1 1,1 1-1,-1-2 0,1 1 0,10 0 0,11 1-107,41-2 0,-46-1 119,510 8-52,-411-5 129,0 5 0,163 33-1,-241-32-8,0 0-26,0-1 0,70 2 1,-77-9 110,1 2 0,50 11 0,-83-13-123,-5-1-126,-1 0 131,0 0 0,-1 0-1,1 0 1,0 0 0,0 0 0,-1 0 0,1 0 0,0 1 0,0-1 0,-1 1 0,1-1 0,-1 1 0,-1 0-15,1 0 1,0 0 0,-1 0 0,1 0 0,-1-1-1,0 1 1,1-1 0,-1 1 0,1-1 0,-1 0-1,0 0 1,1 0 0,-5-1 0,-15 0 411,-26 10-146,37-6-96,0-1 0,-1 0 1,1-1-1,0 0 0,-23-1 0,-29-10 534,-20-3-329,31 9-306,0 3 0,0 1 0,0 3 0,0 2 0,-79 19 0,82-12-39,-144 27-282,44-22 470,-103 15-86,2 22-62,210-43-102,-279 85-62,146-31 172,130-49-10,29-10-108,-20 7 0,25-11-31,10-1-53,15-8 121,32-22 43,73-30 0,56-11 296,-40 17-242,-95 36-95,26-12-24,1 3-1,102-24 0,303-21 89,-334 54 41,240-22-14,-377 39-56,125-18 46,-19 3-121,-100 14 76,-8 1 3,0 0 0,0 0 0,0 0 0,0 0 0,0 0 0,0 0 0,0 0 0,0 0 0,0-1 0,0 1 0,0 0 0,0-1 0,0 1 0,-1-1 0,3 0 0,-4 0 6,0 0 0,0 0 0,0 1 0,0-1 0,0 0 0,0 1 1,0-1-1,0 1 0,0-1 0,-2 0 0,-60-8-233,14 3 11,11-1 195,-69-2-1,80 9 55,-50 0-160,-95 11 0,140-6 69,-403 64 73,399-61-64,-1 1 0,1 2 0,-54 25 0,69-26 76,1 1-1,0 1 1,0 1-1,1 1 1,1 0-1,1 2 1,-18 18-1,-75 82-20,84-91 79,-2-1 0,-41 28 1,-142 87 471,186-120-506,1 0-1,0 2 1,1 0 0,2 2-1,0 0 1,-34 50 0,22-25-40,-2-2 0,-2-2 0,-2-1 1,-72 61-1,80-77-21,-27 21 116,50-43-242,9-7-181,15-10-145,2 1 341,0-1 1,0 0-1,-1-2 0,0 0 0,14-17 0,68-86-87,-71 80 173,2 1-1,59-55 0,-70 76 4,0 0-1,1 2 1,1 0-1,41-19 0,102-41-969,-119 50 894,66-45 0,-93 56 148,-1-1 0,0 0 0,-1-2 0,19-21 0,-15 18-219,-19 17 81,-1 1 20,0 0 22,0 0-26,0 0 26,0 0-11,0 0 27,0 0 117,0 0 11,1 10 171,1-3-270,0 1 1,0 0 0,-1 1-1,0-1 1,-1 0 0,1 0-1,-2 0 1,0 11-1,0-16 62,0 0 0,-1 1 0,1-1 0,-1 0 0,1 0-1,-1 0 1,0 0 0,0 0 0,-5 4 0,-26 25 434,19-20-348,0 1-151,-1-2 0,0 0 0,-27 16 0,-53 18 121,-8 6 82,89-44-175,-2 2 16,0 0 1,1 2 0,-23 18-1,13-4-58,15-14-7,-1-1 0,0 1 0,-13 8 0,37-39-400,-1 8 243,0 0 0,1 1 0,17-12-1,-12 9 90,137-85-357,-61 43 334,91-78 33,-18 16-396,-161 114 492,15-9 77,-16 11 3,-1 0 0,0-1 0,1 1 0,-1-1 1,4-4-1,-25 7 383,-69 18-415,73-15-46,-1 1 1,0 0-1,1 1 0,-20 11 1,-47 31 325,71-42-308,-11 6 96,-39 16 0,21-10 78,-88 35-320,-12 6 510,112-45-272,0 1 0,1 1 1,-25 20-1,30-18 117,0 1 0,2 1 0,-32 39 0,-61 117 427,50-41-558,43-91-95,0 4-45,-24 97 0,5 51-55,18-86 84,10-69 58,6-27-2,0 1 0,0 0-1,1 0 1,1 0 0,0 0 0,2 21-1,-1-34-45,0-1-1,0 0 1,1 1-1,-1-1 0,0 1 1,0-1-1,0 1 1,0-1-1,0 1 0,1-1 1,-1 1-1,0-1 1,0 0-1,1 1 0,-1-1 1,0 1-1,0-1 1,1 0-1,-1 1 0,1-1 1,-1 0-1,0 0 0,1 1 1,-1-1-1,1 0 1,-1 0-1,1 1 0,0-1-7,0 0 0,0 0-1,0 0 1,0 0 0,0 0-1,0 0 1,-1-1 0,1 1-1,0 0 1,0 0 0,0-1-1,0 1 1,1-1 0,1-1-6,0 0-1,0 0 1,1 0 0,-2-1 0,7-5 0,-4 1-16,0 0 1,-1-1-1,1 1 0,-1-1 1,-1 0-1,4-13 1,12-51-177,-13 43 152,39-191-148,-31 145 148,-13 65 59,0 3-193,0 1 0,0 0 1,1-1-1,0 1 0,0 0 0,0 0 0,1 0 1,4-7-1,-7 13 171,0 0 0,0 0 0,0 0 0,0 0 0,0 0 0,0 0 0,0 0 0,0 0 0,0 0 0,0 0-1,0-1 1,0 1 0,0 0 0,0 0 0,0 0 0,0 0 0,1 0 0,-1 0 0,0 0 0,0 0 0,0 0 0,0 0 0,0 0 0,0 0 0,0 0 0,0 0 0,0 0 0,0 0 0,1 0 0,-1 0 0,0 0 0,0 0 0,0 0 0,0 0 0,0 0 0,0 0 0,0 0 0,0 0 0,0 0 0,0 0 0,0 0 0,0 0 0,1 1 0,-1-1 0,0 0 0,0 0 0,0 0 0,0 0 0,0 0 0,2 6-115,0 12 224,-2-15-116,1 32 119,-6 56 0,2-55-101,-4 66-21,4-24 519,-26 141 0,24-204-461,4-13-24,1 0 0,-1 0 1,0 0-1,1 0 0,-1 0 1,1 1-1,0-1 0,0 3 0,0-5-16,0 0 0,0 0 0,0 0-1,0 0 1,0 1 0,0-1-1,0 0 1,0 0 0,0 0 0,0 0-1,0 0 1,0 1 0,0-1-1,0 0 1,0 0 0,0 0 0,0 0-1,0 0 1,0 0 0,0 1-1,0-1 1,0 0 0,0 0 0,0 0-1,0 0 1,0 0 0,0 1-1,0-1 1,0 0 0,0 0 0,0 0-1,0 0 1,-1 0 0,1 0-1,0 0 1,0 0 0,0 0 0,0 1-1,0-1 1,0 0 0,-1 0-1,1 0 1,0 0 0,0 0 0,-1-11-230,4-5 127,1-1-1,6-16 0,2-4-2,32-164-16,-38 174 243,13-42 0,-19 69-124,0-1-1,0 1 0,0-1 1,1 1-1,-1-1 0,0 1 1,0-1-1,0 1 0,0-1 1,1 1-1,-1-1 0,0 1 0,1-1 1,-1 1-1,0 0 0,1-1 1,-1 1-1,0 0 0,1-1 1,-1 1-1,1 0 0,-1-1 1,1 1-1,0 0 1,-1 0 0,0 1 0,1-1 1,-1 0-1,0 1 0,1-1 0,-1 0 0,0 1 1,1-1-1,-1 1 0,0-1 0,0 0 0,0 1 0,1-1 1,-1 1-1,0-1 0,0 1 0,0-1 0,0 1 0,5 29-20,-2 62-90,-2-26 217,-4-7-37,2-42 48,1 34 0,1-46-35,0 0 1,-1 0-1,0 0 1,0 0-1,0 0 1,-1 0-1,1 0 0,-1 0 1,-2 7-1,2-11 12,3-33-13,5-37 0,2-15-309,-6 57 163,6-30 0,0 5-361,-9 50 385,0 0 0,1 0-1,-1 0 1,1 0 0,-1 0 0,1 0-1,0 0 1,-1 0 0,1 0 0,0 0 0,0 1-1,1-1 1,-1 0 0,0 1 0,0-1-1,4-2 1,-5 4 34,0 0 1,0 0-1,1 0 0,-1 0 0,0 0 1,0 0-1,1 0 0,-1 0 0,0 0 0,0 0 1,1 0-1,-1 0 0,0 0 0,0 0 1,0 0-1,1 0 0,-1 0 0,0 1 1,0-1-1,0 0 0,1 0 0,-1 0 1,0 0-1,0 0 0,0 1 0,0-1 1,0 0-1,1 0 0,-1 0 0,0 1 1,0-1-1,0 0 0,0 0 0,0 1 0,5 13 4,1 17 167,2 135 298,-8-162-390,1 1 0,0-1-1,1 1 1,-1-1 0,1 1 0,-1-1-1,1 0 1,5 7 0,-6-12 39,1-1 1,-1 0 0,0-1-1,0 1 1,0 0 0,0 0-1,1-3 1,6-67-114,12-68-555,-14 111 402,-2 1-1,1-41 1,-6 64 19,-2 8 95,-2 10 46,-1 12 118,-6 47-1,4-20-6,4-13-180,1 1 0,4 65 1,1-32 292,-2-64-200,1 0-1,0 0 1,5 14-1,-6-21-15,1 2 42,-1-1-1,1 1 1,-1-1-1,0 1 1,0-1-1,0 1 1,-1-1-1,-1 7 1,-1 14 23,3-18-62,0 0-1,-1 0 1,0 0 0,-1-1-1,1 1 1,-1 0 0,-3 7-1,-57 94 554,47-78-595,7-12 75,-1 0 1,-1-1-1,0-1 0,-15 18 0,10-16-30,-1-1 0,-1 0 0,0-2 0,-1 1 0,-1-2 0,-25 14 0,15-11 108,-1-2 0,0 0 0,-1-2-1,-51 12 1,56-19-138,0 2 1,0 0-1,1 2 0,0 0 0,1 2 1,-32 18-1,48-24-70,-16 13-302,23-17 348,0 0-1,0 0 1,0 0-1,0 0 1,0 1-1,0-1 0,1 1 1,-1-1-1,1 0 1,-1 1-1,1-1 1,-1 1-1,1-1 0,0 1 1,0-1-1,-1 3 1,2-3 34,-1-1 1,0 0-1,0 1 1,1-1-1,-1 0 1,0 0-1,0 1 0,1-1 1,-1 0-1,0 0 1,1 1-1,-1-1 1,0 0-1,1 0 1,-1 0-1,1 0 1,-1 0-1,0 1 1,1-1-1,-1 0 1,1 0-1,-1 0 1,0 0-1,1 0 0,0 0 1,11 0 237,-12 0-211,8-1 0,0 1-1,0-1 1,0-1 0,-1 1-1,1-1 1,-1-1-1,1 0 1,-1 0 0,0 0-1,9-6 1,7-6 76,34-29-1,-22 15-69,-5 4-67,0-2 1,25-30-1,49-66-166,-45 52 121,-13 17 22,59-73-134,-102 123 196,0 0 0,0-1 0,-1 1 0,0-1 0,0 0 0,0 1 0,0-1 0,-1 0 0,1 0 0,-1 0 0,-1 0 1,1 0-1,-1 0 0,0-10 0,0 11-82,1 0 1,-1 0 0,1 0-1,0 0 1,0 0-1,3-6 1,3-14-312,-1-13 253,-6 35 87,0 1 0,1 0 0,-1-1 0,1 1 0,-1 0 0,1 0 0,-1-1 0,1 1 0,0 0 0,0 0 0,0 0 0,0 0 0,0 0 0,0 0 0,1-1 0,-1 2 34,0 0 1,-1 1-1,1-1 0,0 0 0,-1 1 0,1-1 0,0 0 0,-1 1 0,1-1 0,-1 1 0,1-1 0,-1 1 0,1 0 0,-1-1 0,1 1 0,-1-1 0,0 1 0,1 1 0,6 12 45,-5-6-11,0 1 0,-1 0 0,0-1 1,0 16-1,1 1 84,-2-6 53,0 1-1,-1-1 1,-6 28-1,1-6 161,0-4 101,-16 55 0,4-19 27,14-59-404,0 0 0,0 0 0,-1 0 0,-1 0 1,0-1-1,-1 0 0,-11 16 0,11-20-19,0 0 0,-1 0 0,1-1 0,-2 0 0,1-1 0,-1 0 1,-1 0-1,1-1 0,-1 0 0,-12 5 0,-15 4 27,-53 13-1,58-18-112,15-4 71,-23 11-1,8-3-236,44-9 197,-4-5 25,1 1 1,-1-2-1,1 1 1,-1-1-1,11-2 1,5-1 10,-11 3 39,-1-2-1,1 0 1,-1 0-1,0-1 1,11-5-1,4-4 21,25-16 1,-39 20-47,-1 0 1,0 0-1,0-2 1,-1 1-1,0-1 1,-1-1-1,11-15 1,52-95-104,-60 98 103,-2 2-5,-2-1 1,-1 1-1,10-40 0,-7 22 113,-8 26-264,0-1-1,-1 0 0,-1 1 1,0-1-1,-1 0 0,0 0 1,-5-27-1,-1 23-47,-2-9-126,8 27 307,0 0 1,0 0-1,0 0 0,0 1 0,0-1 1,0 0-1,0 0 0,0 0 0,1 0 1,-1 0-1,0 0 0,0 0 0,1 0 1,-1 0-1,1 1 0,-1-1 0,0 0 1,1 0-1,0 0 0,-1 1 0,1-1 1,-1 0-1,1 1 0,1-2 0,-1 2-53,8 4-426,-7-2 488,-1-1 0,0 0 0,1 1 0,-1-1 0,0 1 0,0 0 0,0-1 0,0 1 0,0 0 0,-1 0 0,1-1 0,0 1 0,-1 0 0,1 0 0,-1 0 0,0 3 0,1 3 76,-2 0 1,-1 15-1,0-1-7,-1-3 131,0 0-1,-9 27 1,0-1 121,-33 127 289,38-152-553,-1 0 1,0-1 0,-2 0-1,0 0 1,-1-1-1,-19 22 1,21-30-39,0-1 0,0-1 1,-1 0-1,0 0 0,-1-1 0,0-1 1,0 1-1,0-2 0,-1 1 0,0-2 1,0 1-1,-15 2 0,24-6-24,-2 0 29,0 1-1,0-1 1,0-1 0,-7 1-1,11 0-19,1-1 0,-1 0-1,1 0 1,-1 0-1,1 0 1,-1 0 0,1-1-1,-1 1 1,1 0 0,-1 0-1,1 0 1,-1 0 0,1 0-1,-1-1 1,1 1 0,-1 0-1,1-1 1,-1 1-1,1 0 1,0-1 0,-1 1-1,1 0 1,-1-1 0,1 1-1,0 0 1,-1-1 0,1 1-1,0-1 1,0 1 0,-1-1-1,1 1 1,0-1-1,0 1 1,0-1 0,0 1-1,0-1 1,0 1 0,0-1-1,0 1 1,0-1 0,0 0-1,0 1 1,0-1 0,0 1-1,0-1 1,0 1-1,0-1 1,0 1 0,1-1-1,-1 1 1,1-1 0,1-5 22,1 0 0,0 1 0,0 0 0,0 0 0,1 0 0,4-5 0,8-10 37,10-24 36,35-80-1,-2 3-113,6 15 166,-46 76-149,-17 27 4,0-1 16,1 0-1,-1 0 1,0 0-1,1 0 1,-2-1-1,1 1 1,2-10-1,8-39-93,-10 48 82,-1-1 0,1 0 0,5-8 0,3-16-232,-6 21-201,0-4-1561,-4 12 1410,-2-5-2661,-4-3 773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7:12.63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3139 5074 2720,'0'-12'224,"-7"21"484,6-9-672,0 1-1,0 0 1,0 0-1,0 0 1,0 1 0,0-1-1,1 0 1,-1 0 0,0 0-1,1 0 1,-1 1 0,1-1-1,0 0 1,-1 2 0,-20 87-383,-35 147 715,18-83 688,25-89-852,-21 70 178,-16 30 509,10-31-256,31-101-489,5-19-102,0 0-1,-1 0 0,-8 17 1,7-14 58,6-16-66,0 1-1,-1-1 0,1 1 1,0-1-1,-1 0 1,1 1-1,-1-1 1,0 0-1,1 1 1,-1-1-1,-1 2 1,1-3-24,1 0-1,0 0 1,0 0 0,0 0 0,-1 0 0,1 0 0,0 0-1,0 1 1,-1-1 0,1 0 0,0 0 0,0 0 0,-1 0 0,1 0-1,0 0 1,0 0 0,-1-1 0,1 1 0,0 0 0,0 0-1,-1 0 1,1 0 0,0 0 0,0 0 0,0 0 0,-1 0-1,1-1 1,0 1 0,0 0 0,0 0 0,-1 0 0,1 0-1,0-1 1,0 1 0,0 0 0,0 0 0,0 0 0,-1-1 0,1 1-1,0 0 1,0 0 0,0-1 0,0 1 0,0 0 0,0 0-1,0-1 1,0 1 0,0-1 0,-3-12 133,2 2-124,1 1 1,0-1-1,1 1 1,0 0-1,4-17 1,1-1-12,-1-1-136,2 1 1,1 0 0,19-41-1,-8 18 27,-8 21 8,15-29-1,62-125 188,-52 104-70,-20 41-99,-12 26 14,1 0 0,1 1 0,8-15 0,-13 27 55,-1 0 0,0 0 0,0 0 0,0 0 0,0 0 0,0 0 0,0 0 0,0-1 0,0 1 0,0 0-1,0 0 1,0 0 0,0 0 0,0 0 0,1 0 0,-1 0 0,0 0 0,0 0 0,0 0 0,0 0 0,0 0 0,0 0 0,0 0 0,1-1 0,-1 1 0,0 0 0,0 0-1,0 0 1,0 0 0,0 0 0,0 0 0,0 0 0,1 0 0,-1 0 0,0 1 0,0-1 0,0 0 0,0 0 0,0 0 0,0 0 0,0 0 0,1 0 0,-1 0 0,0 0-1,0 0 1,0 0 0,0 0 0,0 0 0,0 0 0,0 1 0,0-1 0,0 0 0,0 0 0,0 0 0,1 0 0,-1 0 0,0 0 0,0 0 0,0 0 0,0 1 0,0-1-1,0 0 1,0 0 0,0 0 0,0 0 0,0 0 0,3 16-52,-1 20 85,-10 79 71,1-30-168,-12 232 1183,17-271-935,-1 69-14,4-94-42,0 0 0,2 0 1,6 27-1,-8-43-74,1-1 0,0 1 0,0 0 0,4 6 0,-6-11-51,1 0-1,-1 0 1,0 0-1,1 0 0,-1 0 1,0 0-1,1 0 1,-1 0-1,0 0 1,0 0-1,1 0 0,-1 0 1,0-1-1,0 1 1,1 0-1,-1 0 1,0 0-1,0 0 0,1-1 1,-1 1-1,0 0 1,0 0-1,0 0 1,1-1-1,-1 1 0,0 0 1,0 0-1,0-1 1,1 1-1,-1 0 12,1-6 21,1 1-1,0-1 1,-1 1 0,0-1-1,-1 1 1,1-10 0,0-2-59,6-132-355,-5 66 232,2-206-686,-4 288 837,0-12-55,0 1-1,2 0 1,-1-1-1,6-17 1,-2 22-73,1 10 11,3 13 44,-8-13 87,8 18-71,0 2 0,-2-1 0,0 1 1,4 29-1,8 93 212,-13-90 43,15 150 378,-20-169-277,-1-34-187,0-15 325,-2-25-548,-7-41-1,2 29-1,1 7 173,-16-52-1,16 74-23,2 6-111,2 11 35,0 0 0,1 0 0,0 0 0,0-1 0,0-5 0,1 10-168,1 2 69,1 1 142,0-1 0,0 1 0,0 0 0,0 0 0,-1 0 0,1 0 0,-1 0 0,1 0 0,-1 0-1,0 0 1,0 1 0,0-1 0,0 1 0,0-1 0,0 3 0,2 9 67,2 22-1,-3-14-79,3 4 11,4 23 92,3 92 0,-8 23 1032,-4-164-1120,-1 0 0,1 0 0,0 0 0,0 1 0,0-1 0,0 0 0,0 0 0,0 0 0,-1 0 0,1 0 0,0 1 0,0-1 0,0 0 0,-1 0 0,1 0 0,0 0 0,0 0 0,0 0 0,0 0 0,-1 0 0,1 0 0,0 0 0,0 0 0,0 0 0,-1 0 0,1 0 0,0 0 0,0 0 0,0 0 0,-1 0 0,1 0 0,0 0 0,0 0 0,0 0-1,-1 0 1,1 0 0,0 0 0,0 0 0,0-1 0,0 1 0,-1 0 0,1 0 0,0 0 0,0 0 0,0 0 0,0-1 0,0 1 0,-1 0 0,0-1-15,1 1 1,-1-1-1,0 1 0,0-1 0,1 1 1,-1-1-1,0 0 0,1 0 1,-1 1-1,0-1 0,1 0 0,-1-1 1,0 1-47,1-1 0,-1 1 0,1 0 0,0 0 0,-1-1 0,1 1 0,0 0 0,0 0 0,0-1 0,0 1 0,0 0 0,1 0 0,-1-3 0,1 4 27,0-1 0,-1 0-1,1 0 1,0 1 0,-1-1-1,1 0 1,0 1-1,0-1 1,0 1 0,0-1-1,-1 1 1,1-1 0,0 1-1,0 0 1,0-1-1,0 1 1,2 0 0,0 0-4,-1 1 0,1 0 1,0-1-1,-1 1 0,1 1 1,-1-1-1,1 0 0,-1 0 1,1 1-1,2 2 1,7 4-41,1-1 87,1-1 0,0 0 0,0-1 1,0 0-1,1-1 0,0-1 0,-1 0 1,19 1-1,6-2 36,5 2 61,0-3 0,44-5 1,-66 3-84,12-2-24,-17 0-232,0 0 1,32-2-1,-49 5 230,0 0 0,1 0 1,-1-1-1,0 1 0,0 0 0,0 0 0,1-1 1,-1 1-1,0 0 0,0 0 0,0-1 1,0 1-1,0 0 0,0-1 0,1 1 0,-1 0 1,0-1-1,0 1 0,0 0 0,0 0 0,0-1 1,0 1-1,0 0 0,0-1 0,-1 1 0,1 0 1,0-1-1,0 1 0,0 0 0,0-1 0,0 1 1,0 0-1,-1 0 0,1-1 0,0 1 0,0 0 1,0 0-1,-1-1 0,1 1 0,0 0 0,0 0 1,-1 0-1,1-1 0,0 1 0,-1 0 0,-21-11 281,-6-5-214,-107-94-21,118 96-78,0 1-1,-1 1 1,-1 1-1,0 0 1,0 1 0,-23-8-1,39 17-13,0 1 0,0-1 0,1 0 0,-1 1 1,0 0-1,0-1 0,0 1 0,0 1 0,0-1 0,0 0 0,0 1 0,0-1 0,0 1 0,-5 2 0,0 0-99,1 1 0,0 0 0,-12 10-1,-15 9 165,31-23-8,1 0-1,-1-1 0,0 1 1,1-1-1,-1 1 0,1-1 1,0 0-1,-1 0 0,1 0 1,0 0-1,-1 0 0,-3-3 0,0 0 27,-1-1 0,1 0-1,0 0 1,0 0 0,1-1-1,0 1 1,0-2 0,0 1-1,1 0 1,-1-1 0,-3-8-1,7 13-31,-17-30 47,17 30-84,-1 0 1,1 0-1,-1 0 0,0 0 0,1 0 1,-1 0-1,0 0 0,0 0 0,-1 1 1,-2-3-1,4 4 21,1 0 0,-1 0 0,1 0 0,0 0 0,-1 0 0,1 0 0,-1 0 0,1 0 0,0 0 0,-1 0 0,1 0 1,-1 0-1,1 0 0,0 0 0,-1 0 0,1 1 0,-1-1 0,1 0 0,0 0 0,-1 1 0,1-1 0,0 0 0,-1 0 0,1 1 0,0-1 0,0 0 1,-1 1-1,1-1 0,0 0 0,0 1 0,0-1 0,-1 0 0,1 1 0,0-1 0,0 1 0,0-1 0,0 0 0,0 1 0,0-1 0,0 1 0,0-1 1,0 1-1,-2 22-119,2-21 53,1 6 49,0 1 1,0-1-1,1 1 0,0-1 1,6 17-1,20 37 36,-17-44 44,1 0 0,1-1 0,0-1 0,1 0 0,21 19 0,-20-21-5,2 2-25,1-1 0,0-1 0,1 0-1,1-1 1,0-1 0,1-2-1,0 0 1,36 12 0,-39-17 57,1-1 0,0-1 1,23 2-1,10 6 84,-43-10-127,0 1-1,0 0 0,13 6 0,-15-5-23,0-1 0,1 0 0,-1 0-1,0 0 1,1-1 0,7 0 0,50 7-222,-5 0 490,-9-5-220,-33-1-42,33-1 0,-1-3 144,-22 1 98,40-6 0,-55 5-274,-1 1 0,0 1 1,1 0-1,-1 1 0,0 0 0,0 1 1,1 0-1,-1 1 0,16 6 0,16-1 82,-24-3-42,-17-4-22,0-1 1,0 1 0,0 0-1,0 0 1,0 0 0,0 0-1,-1 0 1,1 0 0,0 1-1,3 2 1,2 3-5,1 0 0,0-1 0,0 0 1,20 10-1,-22-14-2,-5-1 69,-1-1-71,1 0 0,-1 1-1,1-1 1,-1 1 0,1-1 0,-1 1-1,1 0 1,-1-1 0,1 1 0,1 1-1,14 6 76,-5-5-75,-4-1-56,1-1 0,-1 1 0,10-1-1,4-1 0,8 0 83,39-4 1,-42 2-124,54 2 1,-29 1 55,-39 0 16,-1 0 1,17 4 0,7 1-39,-15-2-24,9 0 156,-25-4-40,45 2-98,-45-1 61,0 0-1,-1 0 1,1 0-1,0 1 1,-1-1-1,1 1 1,7 5-1,3 1-2,-1-1-1,2 0 0,20 6 0,-20-8 0,-1 1 0,1 1 0,16 9-1,-7-2 41,-17-10-5,-1 0-1,1 1 1,-1 0-1,0 0 1,8 7 0,-13-10-7,0 0 1,1 0 0,-1 0 0,1-1-1,0 1 1,3 1 0,12 7 42,-12-5-51,0 0 1,1-1-1,0 0 1,0 0 0,0 0-1,0-1 1,1 0-1,-1-1 1,1 0-1,0 0 1,-1 0-1,13 0 1,43 6-66,-45-8 98,-3-1 14,-1 2 0,21 2 0,-34-3-53,10 2-24,-1 0 1,15 6 0,92 38-163,-98-34 192,-16-9-11,0-1-1,1 0 1,-1 0-1,0 0 1,6 2-1,66 22-37,-15-7 193,13 3-236,-16-6 172,-48-13-64,-1-1 1,1 0-1,-1 0 1,1 0-1,0-2 1,0 1-1,-1-1 1,10-1-1,-17 1-16,0 0 0,-1 0-1,1 0 1,0 0-1,0 0 1,-1 0 0,1-1-1,0 1 1,-1 0-1,1-1 1,0 1-1,-1 0 1,1-1 0,-1 1-1,1-1 1,0 1-1,-1-1 1,1 1 0,-1-1-1,1 1 1,-1-1-1,0 0 1,1 1 0,0-2-1,-1 1-4,0 0-1,0 0 0,0 0 1,0 0-1,0 0 1,0-1-1,-1 1 0,1 0 1,0 0-1,0 0 1,-1 0-1,1 0 0,-1 0 1,0-1-1,-3-5-102,0 1-1,-1 0 1,-9-10-1,12 13 10,-5-4-18,-3-4 41,0 1 1,-16-13-1,11 10 100,10 9-33,-1 0 0,1-1-1,-1 2 1,0-1 0,-6-2 0,-39-19-79,36 17 38,0 0 1,0 2-1,-28-9 1,28 12 92,0 0 0,-1 0 1,-23 1-1,32 2-45,0-1 0,0 1 1,0-2-1,0 1 0,0 0 0,0-1 0,0-1 1,1 1-1,-1-1 0,1 0 0,0 0 0,0-1 1,-7-5-1,7 5-4,-1 1 0,1 0 0,-10-3 0,-4-2 0,10 4-10,1 1 0,-1 0 0,0 1 0,1-1 0,-1 2 0,0-1 0,-18 1 0,26 1 10,0 0 0,1 0 1,-1-1-1,1 1 1,-1-1-1,0 1 0,1-1 1,-1 0-1,1 1 0,0-1 1,-1 0-1,-1-2 0,1 2-20,1 0 0,-1 0 0,1 0 0,-1 0 0,1 0 0,-1 0 0,1 1 0,-1-1 0,0 1 0,1-1 0,-1 1 0,-3-1 0,-1 1 40,0-1 0,0-1 0,0 1 0,0-1 0,0 0 1,1 0-1,-1 0 0,-8-6 0,10 5 5,-1-1-1,1 0 0,-1 0 1,-2-5-1,2 5-52,1-1 0,0 1 1,-10-8-1,10 10-16,0-1 1,1 0 0,0-1 0,-1 1-1,1-1 1,1 1 0,-1-1 0,-4-8-1,7 11-36,-5 0-75,1 1 54,8 5 59,-1-3 30,-1-1-1,0 1 1,1-1 0,-1 0 0,0 0 0,1 0 0,0 0 0,-1 0 0,1 0-1,5 0 1,26 1-239,-30-2 177,-2 1 73,-1-1 1,0 1-1,1 0 0,-1-1 0,0 1 1,0 0-1,0 0 0,0 0 0,0 0 1,0 0-1,0 0 0,0 0 0,0 0 0,0 1 1,-1-1-1,1 0 0,0 0 0,-1 1 1,1 1-1,2 2 37,1 2-38,0 0-1,0 0 0,0-1 1,1 0-1,0 0 0,0 0 1,1-1-1,0 0 0,0 0 1,0 0-1,12 7 0,52 19 638,-66-29-633,-1 0 0,1 0 0,0 0 0,-1 1 0,0-1 0,6 6 0,-6-4 26,1-1 0,1 1 0,-1-1 1,7 4-1,-6-4 11,1 1 0,0 0 0,-1 0 0,8 8 0,-10-9-32,1 0 2,1 0 0,-1 0 0,1 0-1,0 0 1,0-1 0,0 0-1,5 2 1,42 11 67,-31-10-88,-1-1 2,1-1 0,-1-1 0,1-1 1,-1 0-1,38-5 0,-14-2-12,-24 2 97,35-1 0,-40 5-146,6 0 20,34 3 1,-49-1 92,1-1 1,0 1 0,-1-1 0,1 2 0,-1-1 0,0 1 0,0 0 0,11 7-1,23 17-132,-36-25 144,0 0 0,0 0 1,0-1-1,8 3 0,5 2 128,-5 4-91,4 8-86,-15-16 27,-1-2 21,0 0-55,0 0 0,1 0 0,-1 0 0,1 0 0,-1 1 0,0-1 0,1 0-1,-1 0 1,0 1 0,1-1 0,-1 0 0,0 1 0,0-1 0,1 0 0,-1 1 0,0-1-1,0 0 1,0 1 0,1-1 0,-1 1 0,0-1 0,0 1 9,0 0 1,1 0-1,-1-1 0,1 1 1,-1 0-1,0-1 0,1 1 1,-1-1-1,1 1 1,0 0-1,-1-1 0,1 1 1,-1-1-1,2 1 0,3 1 6,1 0-1,0 0 1,-1-1-1,1 0 1,0 0-1,0 0 0,0-1 1,7 0-1,-8-1-19,0 0-1,0 0 1,0 1-1,0 0 0,0 0 1,0 0-1,0 1 0,0-1 1,0 1-1,0 1 1,-1-1-1,1 0 0,7 4 1,-6-3-4,0-1 0,0 0 0,0 0 0,0-1 0,11 0 0,10 1-25,-7 1 52,-10-1-48,1 0 0,14 4 0,-9 0 92,0-2 0,0 0 0,0-1-1,18 1 1,-17-2-25,22 3 0,-17-1 92,6 4-107,-22-5 2,0-1-1,-1 1 1,1-1 0,12 0-1,-8 0 9,-6-1-7,-1 0-1,0 0 1,1 0 0,-1 0-1,0 0 1,0-1-1,1 1 1,-1-1 0,4-1-1,-4 0-23,0 1 0,1 0-1,-1 0 1,0 1-1,1-1 1,-1 1-1,6-1 1,-5 1 10,1 0-1,-1-1 1,0 0 0,8-1-1,-2-2-25,18-7 621,-24 8-656,0 1 1,0 1-1,0-1 0,9-2 0,11-4 108,0-4-18,-22 11-38,0 0 0,-1 0 0,1 1 0,0-1 0,0 0 0,0 1 0,0-1 0,0 1 0,0 0 0,0-1 0,0 1 0,0 0 0,0 0 0,3 1 0,11-2 0,41-15-86,-13 6 43,-20 5 54,-6 0 3,1 0-1,-1-2 0,0 0 1,0-1-1,16-10 0,-18 9 72,46-28-196,-55 31 71,1 0 0,-1 0 0,0-1 0,0 0 0,8-11 0,-2 2-14,-8 10 35,-1 0-1,1-1 0,-1 1 0,0-1 0,0 0 1,5-14-1,1-2 91,-8 20-62,-1-1 0,1 0 0,0 0 1,1-7-1,11-56-14,-12 61-9,0 0 0,0-1 0,0 1 0,1 1 0,0-1 0,4-6 0,11-24-48,9-24-280,-27 59 325,1 0 0,-1 0 0,1-1 0,0 1 0,0 0 0,0 0 0,-1 0 0,1 0 0,0 0 0,0 0 0,0 0 0,1 1 0,-1-1-1,2-1 1,2-4-8,-5 6 19,0 0-1,0 0 0,0-1 1,0 1-1,0 0 0,0 0 0,0-1 1,1 1-1,-1 0 0,0 0 0,0 0 1,0-1-1,0 1 0,1 0 1,-1 0-1,0 0 0,0 0 0,0-1 1,1 1-1,-1 0 0,0 0 0,0 0 1,1 0-1,-1 0 0,0 0 1,0 0-1,1-1 0,-1 1-8,1 0 0,-1 0 0,0 0 0,1 0 0,-1 0 1,0 0-1,1 0 0,-1 0 0,0 0 0,1 0 0,-1 0 0,0 0 0,0-1 0,1 1 0,-1 0 0,0 0 0,0 0 1,1-1-1,-1 1 0,0 0 0,0 0 0,1-1 0,-1 1 0,0 0 0,0 0 0,0-1 0,1 0 0,2-5-666,-2 6 388,-1 0-139,-1 14 53,0-10 403,0-1-1,-1 1 1,0-1-1,0 0 1,0 0-1,0 1 1,-1-1-1,1-1 1,-1 1-1,-4 4 1,-8 8-123,9-8 166,-1 0 1,-9 9-1,9-11-42,1 1 1,0 0 0,-6 8-1,0 0-57,0-1-1,-23 20 0,20-20 25,1-1 8,-1 0 0,0-2 0,-33 19 0,-54 16 0,59-27 0,-28 20-55,47-25 21,-27 13 0,36-20-39,5-2-3,0 0-1,0 0 1,1 1-1,0 0 1,0 1 0,-14 10-1,-20 22-72,12-17 230,10-8-72,-39 26 39,57-37-75,1 0-1,-1-1 1,0 1-1,0-1 1,0 0-1,-5 2 1,-10 4-202,16-7 143,1 0 0,-1 1 0,1-1 0,-1 0 0,1 0 0,-1-1 0,1 1 0,-1 0 0,0 0-1,-2-2 1,-10 0-183,12 2 182,1 0 66,-1 0 0,1 0 0,0 0 0,0 0 0,0 0 0,0 0 0,0 0 0,-1 0 0,1-1 0,0 1 0,0 0 0,0-1 0,0 1 0,0-1 0,0 1 0,0-1 0,0 0 0,0 1 0,0-1 0,-1-1 0,-6-2 141,3 1 272,14-5 46,17-6 276,-15 7-554,0 0 0,15-11 0,71-73 444,16-14-387,-80 79-202,1 1-1,1 2 0,1 1 0,2 2 1,40-16-1,-62 30 46,-7 2 7,1 0 1,0 1-1,0 0 0,1 0 0,18-1 1,-21 3-117,0-1 0,0 1 0,0-1 1,0-1-1,0 0 0,9-4 0,23-16 167,-3 8 212,-27 12-464,-9 3 121,-1 0 0,1-1 1,0 1-1,0 0 0,0 0 0,-1 0 0,1-1 0,0 1 0,0-1 0,-1 1 0,1 0 1,0-1-1,0 0 0,15-6-3,-8 3 66,-7 4-42,-1 0-1,1 0 1,0 0-1,0 0 1,-1 0-1,1-1 1,0 1-1,-1 0 1,1 0-1,0-1 1,-1 1-1,1-1 1,0 1-1,-1 0 1,1-1-1,-1 1 1,1-1-1,-1 0 1,1 1-1,-1-1 1,1 1-1,-1-1 1,1 0-1,-1 1 1,1-2-1,17-10 265,53-26 171,-54 21-479,-7 7 125,-3 3 42,1 1 1,12-7-1,-17 11-136,19-19 69,-5 9-49,-2 0 0,23-23 0,-13 12 111,-13 11-116,0-1 1,13-20-1,-2 3-20,12-14-12,-3 4 358,45-44 1,-64 72-262,-1-2-1,0 0 1,0 0 0,-1-1-1,-1-1 1,9-19 0,-9 19-19,-8 12-32,0 1-1,0-1 1,0 0-1,0 0 0,-1 0 1,1 0-1,-1 0 1,0 0-1,0 0 1,0-6-1,0 7-30,0 1 0,0-1 0,0 0-1,0 1 1,0 0 0,0-1 0,3-2-1,1-5-8,4-10 40,-2 0 0,0-1 0,5-26-1,2-7 10,0-14-192,1-4-18,20-67-170,-30 85-538,-8 61 546,0 0 0,0 0 1,-2 7-1,-59 230 440,55-215-83,-24 70 167,29-90-167,-1 1-1,0-2 0,0 1 1,0 0-1,-1-1 0,0 0 0,-15 14 1,-2-1-6,-3 3 193,-51 34-1,64-47-152,-1 1 1,2 0-1,-1 1 0,2 0 0,-15 22 1,25-34-47,-67 95-70,11-13 357,49-70-408,6-10 101,-1 1-1,0 0 1,1-1-1,-1 1 0,-6 4 1,0 1-11,0-1 1,-11 15-1,15-18-61,-21 19-245,26-24 326,0 0 0,0 1-1,0-1 1,0 0 0,0 0 0,-1 0-1,1 1 1,0-1 0,0 0 0,0 0 0,-1 0-1,1 0 1,0 0 0,0 1 0,-1-1-1,1 0 1,0 0 0,0 0 0,-1 0-1,1 0 1,0 0 0,0 0 0,-1 0-1,1 0 1,0 0 0,0 0 0,-1 0 0,1 0-1,-1 0 1,1 0 11,0-1-1,0 1 1,0 0 0,0-1-1,0 1 1,0 0-1,0-1 1,0 1 0,0 0-1,0 0 1,0-1-1,0 1 1,0 0 0,0-1-1,1 1 1,-1 0 0,0-1-1,0 1 1,0 0-1,0 0 1,0-1 0,1 1-1,-1 0 1,0 0 0,0 0-1,1-1 1,9-9 372,21-18-1,-8 9-178,115-96 260,-48 23-245,-85 85-193,3-2-5,-2 0 1,1-1-1,-1 0 1,5-12 0,-6 12-43,0 0 1,0 0 0,1 1 0,12-14 0,-5 1-2,-4 6 134,-4 9-95,0-1 1,-1-1-1,0 1 1,0-1-1,4-13 1,10-42-189,-16 53 178,0-1 0,-1 1 0,0-16 1,2-19 30,1 7-203,-2 0 0,-3-47-1,0 20 336,4-15 128,2 20-144,0 22-127,-1-41-28,-2-29 46,-3-99 134,0 166-186,1 18-14,-2-1-1,-5-33 1,7 56 24,-3-10-4,1-1 0,-1 1 1,-1 0-1,0 0 0,-10-18 0,-34-44-301,42 66 256,-1 0 1,0 0-1,-1 1 0,1 0 1,-2 0-1,-10-7 0,6 3-375,13 11 415,0 0 0,0 0 0,0 0 0,0 0-1,0 0 1,0 0 0,0 0 0,0-1-1,0 1 1,0 0 0,1 0 0,-1 0 0,0 0-1,0 0 1,0 0 0,0 0 0,0 0 0,0 0-1,0 0 1,0 0 0,1-1 0,-1 1 0,0 0-1,0 0 1,0 0 0,0 0 0,0 0 0,0 0-1,1 0 1,-1 0 0,0 0 0,0 0-1,0 0 1,0 0 0,0 0 0,0 0 0,1 0-1,-1 0 1,0 1 0,0-1 0,0 0 0,0 0-1,0 0 1,0 0 0,0 0 0,1 0 0,-1 0-1,0 0 1,0 0 0,0 1 0,3 0-71,0 0 1,1 0 0,-1 0 0,0 1-1,0 0 1,0-1 0,4 5-1,69 72-665,-64-64 719,-2 0 1,0 0-1,0 1 1,9 21-1,-4 2 63,-1 0 0,17 78 0,-1 84-1,-28-185 19,-1 1 0,-1-1 1,-3 30-1,2-37-45,-1-1 1,-5 14-1,4-13 39,0-1 0,1 1 0,-2 9 0,3-11-30,0 0 1,-1 0-1,0-1 0,-5 11 0,-5 15 68,6-20-104,5-10 9,1 0 1,-1 0-1,0 0 0,1 0 1,-1 0-1,1 0 0,-1 0 0,1 0 1,0 0-1,-1 1 0,1-1 1,0 0-1,0 2 0,-1 3 118,0 1-1,0 0 1,-1 0-1,-3 11 0,-4 16 23,6-19-43,-1 0 0,-9 26 0,-4 10-188,15-43 99,-3 12 1,-1 1 0,0-2 1,-10 21-1,12-28 75,3-11-56,1 1 1,-1 0-1,1-1 1,-1 1-1,0 0 1,0-1-1,0 1 1,0-1-1,0 1 1,0-1-1,0 0 1,-2 3-1,2-4-17,1 1-1,-1 0 1,0-1-1,1 1 1,-1-1-1,0 0 1,1 1-1,-1-1 1,0 0-1,0 1 1,1-1-1,-1 0 1,0 0-1,0 1 1,0-1-1,1 0 1,-1 0-1,0 0 1,-1 0-1,1 0 5,1-1 0,-1 1 1,1 0-1,0-1 0,-1 1 0,1 0 0,-1-1 0,1 1 1,-1-1-1,1 1 0,0 0 0,-1-1 0,1 1 0,0-1 1,-1 1-1,1-1 0,0 1 0,0-1 0,0 0 0,-1 0 1,0-3 20,1-1 0,-1 0 1,1 1-1,0-9 1,0 9-64,0-18-8,-1-25 151,2 0 0,2 0 0,11-53-1,-2 31-195,-10 56 65,-2-1-1,0 1 1,0 0 0,-1 0 0,-1 0 0,-5-19 0,-7-3-231,14 35 235,0 0 0,0-1 0,0 1 0,0 0 0,0-1 0,0 1 0,0 0 0,0 0 0,0-1 0,0 1 0,0 0 0,-1-1 0,1 1 0,0 0 0,0 0 1,0-1-1,-1 1 0,1 0 0,0 0 0,0 0 0,0-1 0,-1 1 0,1 0 0,0 0 0,-1 0 0,1 0 0,0 0 0,0-1 0,-1 1 0,1 0 0,0 0 0,-1 0 0,1 0 0,0 0 0,-1 0 1,-9 8-216,-6 17 116,8-5-74,1 0-1,0 1 1,-5 32-1,8-32 339,-18 109 53,0 38-336,19-122 318,2-20-45,-9 41 1,10-66-71,-1 1 0,1-1-1,-1 1 1,1-1 0,-1 1-1,0-1 1,0 0 0,0 1-1,0-1 1,0 0 0,0 0-1,0 1 1,0-1 0,-1 0-1,-1 1 1,7-21 576,-2 14-567,39-84 481,-37 77-529,0 0 0,-1 0 1,-1 0-1,0 0 0,1-25 1,-1-17-110,-1-29 58,-2 74-16,0 0 0,-1-1-1,1 1 1,-2 0 0,1 1-1,-1-1 1,-5-8 0,7 14 110,-7-9-789,4 12 213,0 7 266,-2 15 107,1-1 0,1 1 0,-2 24 0,1-6 46,0 11 820,2 78-1,3-93-543,7-51 441,-1 5-499,-4 2-25,0 0-1,0 0 1,-1 0-1,-1-1 1,1-13-1,0-6 44,1-6 98,4-80 54,-6-396 170,-1 463-466,-3 1 0,-3-1-1,-11-46 1,16 84-36,-1 1 1,0 0 0,-1 0-1,0 0 1,0 1-1,0-1 1,-1 1-1,0 0 1,-1 0-1,-9-9 1,10 11 49,0 1 1,0 0-1,0 0 1,-1 1 0,1-1-1,-1 1 1,-10-4-1,-14-9 13,24 13-17,-1 0 0,1 1 0,0-1 1,-1 1-1,-9-2 0,9 2-28,-1 0 1,0 0 0,-7-4 0,9 3 23,1 2 0,0-1-1,-1 0 1,0 1 0,-6-1 0,-17-4 23,-53-21 261,58 13-227,5 2-185,8 7 133,1 0 0,1-1 1,-1 0-1,1-1 0,-11-9 0,1-5-157,11 12 75,0 1 0,-9-9 1,7 2-10,10 14 73,0 0 0,-1 0 0,1 0 0,0 0 0,-1 0 0,1 1 0,-1-1 0,0 0 0,1 0 0,-1 0 0,1 1-1,-1-1 1,0 0 0,0 1 0,1-1 0,-1 0 0,-1 0 0,-1 0 12,0 0-1,0-1 0,0 1 0,0-1 1,0 0-1,0 1 0,0-1 0,1-1 1,-1 1-1,-3-4 0,-1-13-76,6 18-75,1 1 43,0 0 15,18-3-367,36-11 303,33-10 1,-74 20 171,-1-1-1,0-1 0,0 0 1,18-11-1,-23 12-104,1 1 1,0 0-1,0 0 0,1 1 1,14-4-1,-7 6-290,-15 1 293,0 1 58,0-1 0,-1 0-1,1 0 1,0 0 0,-1 0 0,1 1 0,0-1 0,-1 0 0,1 1 0,-1-1 0,1 0 0,-1 1-1,2 0 1,-2 0 27,0 0-1,0-1 0,0 1 1,0-1-1,0 0 0,0 1 1,0-1-1,0 1 0,0-1 1,0 1-1,0-1 0,0 0 0,0 1 1,0-1-1,0 1 0,0-1 1,0 1-1,-1-1 0,1 0 1,0 1-1,0-1 0,0 0 1,-1 1-1,1-1 0,0 0 1,-1 1-1,1-1 0,0 0 1,0 1-1,-1-1 0,1 0 1,-1 0-1,1 0 0,0 1 0,-1-1 1,1 0-1,-1 0 0,1 0 1,0 0-1,-1 0 0,0 1 1,0-1-75,-16-8 438,13 4-495,-3 0-26,5 3 161,0 0 17,1 0-1,-1 0 0,1 0 1,-1-1-1,1 1 0,0 0 1,-1-1-1,1 1 0,0-1 1,0 0-1,0 1 0,0-1 1,0 0-1,1 0 0,-1 1 1,0-4-1,-10-16 384,5 14-375,-1 0 0,-1 0 0,1 1 1,-1 0-1,0 0 0,0 1 1,-1 0-1,1 0 0,-1 1 0,0 0 1,-1 1-1,1 0 0,0 0 0,-1 1 1,0 1-1,1-1 0,-1 1 1,0 1-1,0 0 0,-13 1 0,13 1-14,0 1 0,0 0 0,1 0 0,-1 1 0,-16 9 0,-2 0-202,27-13 176,-33 13 51,32-12-25,-1 0-1,1 0 0,-1-1 0,1 1 0,-1-1 1,1 0-1,-1 0 0,1 0 0,-1 0 1,0 0-1,-4-1 0,6 0 4,0 0-1,0 0 1,1 0-1,-1 0 1,0 0 0,0 0-1,1 0 1,-1 0-1,1 0 1,-1 0-1,1-1 1,-1 1 0,1 0-1,0 0 1,-1 0-1,1-1 1,0 1 0,0 0-1,0 0 1,0-3-1,3-27 369,2 14-390,-4 13 0,0 1 0,1 0 0,-2-1 0,1 0 0,0 1 0,0-5 0,-2 4 20,1 0 0,-1 0 1,1 0-1,-1 0 1,0 1-1,-1-1 0,1 0 1,-1 1-1,1-1 0,-1 1 1,0 0-1,0-1 1,-4-3-1,2 1-17,1 1-8,1 1 1,0-1 0,0 0-1,0 0 1,-2-9 0,3 9-16,-1 0 0,1 0 1,-1 0-1,0 0 0,-5-8 1,-1 0 21,2 1 0,-1-1 0,2 0 0,-1 0 0,2-1 0,0 1 1,0-1-1,-1-19 0,1-12 143,1-58 0,3 92-102,8-198 314,-10 147-326,0 32-12,3-39 0,12 0-419,-10 41 388,2-20 14,-5-87-168,3 111-185,-3 21 317,1 0-1,0 0 1,-1 0 0,0 0 0,1 1 0,-1-1 0,0 0-1,-1 0 1,1 0 0,0 0 0,-1 0 0,0 0 0,1 1-1,-3-6 1,-3-1 104,6 7-112,-1 0 0,0 0 1,0 1-1,0-1 0,0 0 1,0 1-1,0-1 0,0 1 1,0-1-1,-1 1 0,1 0 1,-1-1-1,1 1 1,-1 0-1,1 0 0,-1 0 1,0 0-1,1 0 0,-1 1 1,-2-2-1,-14 0-143,-1 0-1,-26 2 1,24 1 36,-26-4 1,34 1 194,1-1 0,-17-6 0,17 5-81,1 1 1,-1 0-1,-16-2 1,-153-17-60,-56-3-143,74 9 12,19 2 109,-242 3 308,195-4-214,118 6-42,-218-29-26,208 27 292,22 0-292,51 10-33,0 1 0,-19 2 0,-3 0 28,16 1 179,14-3-160,0 1 1,0-1-1,0 1 0,1-1 1,-1 0-1,0 1 1,0-1-1,0 0 0,-3-1 1,49 14-166,90 15 0,51-7 293,-118-15-198,394 10 243,-243-14-24,76-1 5,141 7 63,-219 0-104,-184-8-20,77 3 84,-97-2-134,-10-1 18,1 0-1,0 0 1,0 0-1,0 1 1,-1-1 0,1 1-1,0 0 1,-1 0-1,4 1 1,-4-1 52,-2-1-26,0 0-102,0 0 33,-5 8 100,4-7-42,-1 0-1,0 1 1,0-1-1,0 0 0,0-1 1,0 1-1,0 0 1,0 0-1,0-1 0,-4 1 1,-24 3-58,-164-3 243,171-2-199,-296 0-157,149 3 401,1-14 630,87 5-920,-188-2-58,83 17 177,-7 0-26,2 0 142,159-7-239,1 2 0,0 1 0,-61 15 0,90-18 52,0-1 0,1 1-1,-1 0 1,1 0 0,-1 0 0,1 1-1,0-1 1,0 0 0,-1 1 0,-1 2-1,3-4 8,1 1 0,-1 0 0,1-1 0,0 1 0,-1 0-1,1-1 1,0 1 0,-1 0 0,1 0 0,0-1 0,0 1 0,0 0-1,-1 0 1,1 0 0,0-1 0,0 1 0,0 0 0,0 0-1,1 0 1,-1-1 0,0 1 0,0 0 0,0 0 0,1-1 0,-1 1-1,0 0 1,1 0 0,-1-1 0,1 1 0,-1 0 0,0-1-1,1 1 1,0 0 0,-1-1 0,1 1 0,0 0 0,4 3-6,-1-1 1,1 1-1,0-1 1,0 0 0,0 0-1,10 4 1,2 1 88,4 1-28,1-1 0,0-1 1,1 0-1,41 5 0,7 2-120,-20 1 97,93 41 0,-115-43-81,3-1 88,1-1-1,0-2 1,1-1-1,-1-1 1,1-2 0,57 1-1,274-4 180,-210-16-133,-95 7-30,39-1 135,-24 7-245,-13-1 74,72 9 0,-65 5 66,-61-10-104,1 0-1,-1 1 1,0 0-1,0 0 1,0 1-1,0 0 1,-1 0-1,9 7 1,12 6 20,0 2 149,-22-15-151,0 1 1,0-1-1,0-1 1,0 1-1,10 3 1,60 23-123,-72-28 120,1 0-1,-1 1 1,0-1-1,0 1 1,0 0-1,0 0 1,4 5-1,16 13 56,16 8-143,-33-24 120,0-1 0,0 1 0,0 0 0,0 0 0,-1 1 0,0 0 0,0 0 0,-1 1 0,9 13 0,-14-20-18,1 0 0,-1 0 1,0 0-1,0 1 0,0-1 1,0 0-1,0 0 1,0 0-1,0 0 0,0 1 1,0-1-1,0 0 0,0 0 1,0 0-1,0 1 0,0-1 1,0 0-1,0 0 0,0 0 1,0 0-1,0 1 0,0-1 1,0 0-1,0 0 1,0 0-1,0 1 0,0-1 1,0 0-1,0 0 0,0 0 1,-1 0-1,1 1 0,0-1 1,0 0-1,0 0 0,0 0 1,-9 3 214,-8-4 155,14 0-363,-30-7 25,0-2 0,0-1 0,-45-23 0,71 30-150,1 0 0,-1 1 0,0 1 0,0-1 0,0 1 0,-1 0 0,1 1 0,-14-2 0,20 3 97,1 0 0,-1 1 0,0-1-1,1 1 1,-1-1 0,1 0 0,-1 1 0,1-1 0,-1 1 0,1-1 0,-1 1-1,1-1 1,-1 1 0,1 0 0,0-1 0,-1 1 0,1-1 0,0 1-1,-1 0 1,1-1 0,0 1 0,0 0 0,0-1 0,0 1 0,0 0-1,0 0 1,0-1 0,0 1 0,0 0 0,0-1 0,0 1 0,0 1-1,0 0-15,0 1-1,1-1 1,-1 1-1,0-1 0,1 1 1,0 0-1,-1-1 1,3 5-1,9 7 2,0 1 1,1-2-1,0 0 0,1-1 0,30 21 1,-18-14 68,157 134-17,-100-81-65,-54-49 99,1-2 0,1 0 0,61 28 0,-62-36-25,0-1 1,62 14-1,66 3 218,-151-28-240,94 10 114,-56-7-97,10 0 12,-53-4 106,-2 0-38,0 0-42,-9 8 43,-8-2-343,14-5 179,1 0 0,0-1-1,-1 1 1,1 0 0,0 0 0,0 0 0,-4 3 0,5-3 54,-1 0-1,0 0 1,1-1 0,-1 1 0,0 0 0,0 0-1,1-1 1,-1 1 0,0-1 0,0 0 0,0 1-1,0-1 1,0 0 0,-3 0 0,5 0 3,-9 3-118,9-3 137,0 1 0,0-1 0,0 0-1,0 0 1,0 0 0,0 0 0,0 0-1,0 0 1,0 0 0,0 0 0,0 0 0,0 0-1,0 0 1,0 0 0,0 0 0,0 0-1,0 0 1,0 0 0,0 0 0,1 0-1,-1 0 1,0 0 0,0 0 0,0 0-1,0 0 1,0 0 0,0 0 0,0 0-1,0 0 1,0 0 0,0 0 0,0 0 0,0 0-1,0 0 1,0 0 0,0 1 0,0-1-1,0 0 1,0 0 0,0 0 0,0 0-1,0 0 1,0 0 0,-1 0 0,1 0-1,0 0 1,0 0 0,0 0 0,0 0-1,0 0 1,0 0 0,0 0 0,0 0-1,0 0 1,0 0 0,0 0 0,0 0 0,7-1 399,-6 1-393,0 0-1,0-1 1,0 1 0,0-1 0,0 1-1,1-1 1,-1 1 0,0-1-1,0 0 1,-1 1 0,1-1 0,0 0-1,0 0 1,1-1 0,4-8 45,-1-1 0,0-1 1,0 1-1,-1-1 1,0 0-1,3-23 0,3-76-66,-10 85 0,0 0-1,-2 0 1,-1 1 0,-1-1 0,-1 0 0,-1 1 0,-1 0 0,-1 0 0,-2 1-1,-18-35 1,24 52-26,-11-22-299,-2 1 1,-24-30-1,35 50 191,0 1-1,-1 0 1,0 0-1,-1 0 1,0 1 0,0 0-1,0 1 1,0-1-1,-1 2 1,0-1-1,-15-4 1,17 7 66,0 1 1,0 0-1,-1 0 1,1 1-1,0 0 1,-8 1-1,-25-2 104,-20-3 107,-81 2 1,-11 1-81,126-1-27,-48-4 221,65 4-236,0 0 0,1 0 0,-1 0 0,1-1-1,-1-1 1,-8-4 0,15 7-28,-1-1-1,1 1 0,0-1 1,0 0-1,0 1 1,0-1-1,0 0 1,0 0-1,0-1 1,0 1-1,1 0 1,-1-1-1,1 1 1,0 0-1,0-1 1,-1 0-1,0-4 1,2 3-10,-1-1 0,1 1 1,0-1-1,0 1 0,0-1 1,0 1-1,1-1 0,0 1 1,0-1-1,2-4 0,1-4-16,2 1 0,0-1 1,1 1-1,0 0 0,0 1 0,12-14 0,13-9 130,1 2 1,48-38 0,-48 45 8,-2-2 0,-1-1 1,42-52-1,-60 64 20,0 0-1,-1-1 1,-1-1-1,12-29 1,-19 41-105,-1 1 1,-1-1 0,1 0 0,-1 0-1,0 0 1,0-1 0,-1 1 0,1 0-1,-2 0 1,1 0 0,-1 0 0,1 0 0,-2 0-1,1 0 1,-1 0 0,0 0 0,0 0-1,0 0 1,-5-7 0,3 8-31,1 1-1,-1 0 1,0-1 0,0 1-1,0 0 1,-1 1 0,0-1-1,1 1 1,-1 0 0,0 0-1,-1 1 1,1-1 0,0 1-1,-1 0 1,-7-1 0,-11-3 30,0 2 0,-33-2 0,41 5-15,-238-4 214,-1 19-186,189-9-33,-53 3 110,-205 11-107,3-20 77,210-9 113,90 7-173,0-1 0,0-1 0,-21-8 0,37 11-30,0 0-1,0 0 1,0-1 0,0 1-1,1-1 1,-1 0-1,1-1 1,0 1-1,0-1 1,0 1 0,0-1-1,-4-7 1,6 9-9,1-1 1,0 1 0,0-1 0,0 1-1,0-1 1,0 0 0,0 1-1,1-1 1,-1 0 0,1 0 0,0 1-1,0-1 1,0 0 0,0 0-1,1 1 1,-1-1 0,1 0 0,-1 0-1,1 1 1,0-1 0,0 1-1,0-1 1,0 1 0,1-1 0,2-3-1,1-1-11,1 0 0,-1 0 0,2 0 0,-1 1 0,11-8 0,41-26-12,-56 39 38,19-12 23,216-148 21,203-137-146,-152 136 101,-276 155-63,1 0 0,0 1 0,0 0 0,21-6 0,-50 23 15,-90 49 203,-48 32-172,-41 24-14,-261 94 99,203-100-94,-92 62-71,-59 27 2,-307 107-593,690-298 710,14-7-50,6-4 5,9-6-12,14-11 66,1 2 0,1 0-1,1 2 1,33-17-1,25-17 52,68-60-126,29-21 109,76-12-74,19-11-40,4-34-59,-88 58 285,-163 111-106,75-51 11,-81 53 77,0-1 0,23-24-1,-44 41-143,0 0 1,0-1-1,0 1 0,0 0 0,0-1 0,0 1 0,0 0 0,-1-1 0,1 1 1,0-1-1,0-2 0,-1 4-12,0-1 0,0 1 0,0-1 0,0 0 0,0 1 0,0-1 0,0 1 0,0-1 0,-1 1 0,1-1 0,0 1 0,0-1 0,0 1 0,-1-1 0,1 1 0,0-1 0,-1 1 0,1-1 1,0 1-1,-1-1 0,1 1 0,-1-1 0,-2-1-1,0 1-1,0 0 1,0-1 0,0 1 0,0 0 0,0 0 0,-1 1 0,1-1 0,0 1-1,-5-1 1,-13 1 3,1 0-1,-1 2 0,0 0 0,1 1 0,0 1 1,-36 12-1,-124 56-134,177-71 129,-146 67-31,-352 146 11,-278 143-246,695-312 185,-352 172-503,365-187 492,-268 127-368,166-73 307,141-68 148,23-12-2,6-2-7,0 0 0,0-1 0,0 1 0,0-1 0,0 0 0,0 0 0,-1 0 0,1 0 0,0-1 0,-1 1 0,1-1 0,-5 0 0,8 0 13,0 0-1,0 0 1,-1 0 0,1 0 0,0-1-1,0 1 1,0 0 0,0 0-1,-1 0 1,1-1 0,0 1-1,0 0 1,0 0 0,0-1 0,0 1-1,0 0 1,-1 0 0,1-1-1,0 1 1,0 0 0,0 0-1,0-1 1,0 1 0,0 0-1,0 0 1,0-1 0,0 1 0,0 0-1,0 0 1,0-1 0,1 1-1,-1 0 1,0 0 0,0-1-1,0 1 1,0 0 0,0 0 0,0-1-1,1 1 1,-1 0 0,0 0-1,0 0 1,1-1 0,1-3 3,2 1 0,-1-1 0,0 1 0,1-1 0,0 1 0,-1 0 0,1 0 0,0 1 0,1-1 0,-1 1 0,0 0 0,5-2 0,13-6 23,52-33 54,-2-2 1,80-67-1,-60 43-62,115-65 0,277-160-43,-202 98-123,-67 45 205,6 16-29,148-65-21,-356 194-15,-4 1 15,0 1 0,-1-1 0,1-1 1,-1 0-1,10-8 0,-18 13-3,1 0 0,0 1 0,-1-1 0,1 0-1,-1 1 1,1-1 0,-1 0 0,1 0-1,-1 0 1,1 1 0,-1-1 0,0 0 0,1 0-1,-1 0 1,0 0 0,0-1 0,0 2-2,0-1 1,0 1-1,-1-1 0,1 1 1,0-1-1,-1 1 1,1-1-1,0 1 1,-1-1-1,1 1 0,-1 0 1,1-1-1,-1 1 1,1 0-1,-1-1 1,1 1-1,-1 0 0,1-1 1,-1 1-1,0 0 1,1 0-1,-1 0 1,1 0-1,-1 0 0,1 0 1,-1-1-1,0 1 1,0 1-1,-14-2 5,1 1-1,-1 1 0,0 1 1,1 0-1,-25 7 1,-245 61 181,209-52-162,-126 48 0,-177 117-153,254-119 88,-233 114-167,335-168 194,-329 173 38,190-75 38,-6 4-22,-84 37-97,-150 98-30,228-133 114,170-112-17,-3 1 7,-14 9 23,19-12-41,0 1 0,1-1 1,-1 0-1,0 1 0,0-1 0,0 0 1,0 0-1,0 0 0,0 0 0,0 0 1,1 0-1,-1 0 0,0 0 0,0 0 1,0 0-1,0 0 0,0 0 0,-1-1 1,2 0-2,-1 1 0,1 0 1,0-1-1,-1 1 0,1-1 1,-1 1-1,1 0 0,0-1 1,0 1-1,-1-1 1,1 1-1,0-1 0,0 0 1,0 1-1,0-1 0,-1 1 1,1-1-1,0 1 0,0-1 1,0 1-1,0-1 0,0 1 1,0-1-1,0 0 0,1 1 1,-1-1-1,0 1 0,0-1 1,0 1-1,1-1 0,7-18-42,3 4 39,0 0 1,0 0 0,18-16 0,-15 16 15,112-116-141,186-151-1,-195 191 28,66-56-29,-16-5 102,83-67 162,33 25-152,-118 85 82,-18 15 93,-136 84-108,-13 8-63,-10 4-31,-28 10 108,-58 25-1,-43 29 66,134-62-128,-407 227 50,88-43 32,-177 84-128,-177 112-16,505-298 102,151-76-188,23-10 142,1 0 0,0 0 0,0 0 0,-1 0 0,1 0 0,0 0 0,-1 0 1,1 0-1,0 0 0,0 0 0,-1 0 0,1 0 0,0 0 0,0 0 0,-1 0 0,1 0 0,0 0 0,0 0 0,-1 0 0,1 0 0,0 0 0,0-1 0,-1 1 0,1 0 0,0 0 0,0 0 0,0 0 0,-1-1 0,1 1 0,0 0 0,0 0 0,0 0 0,0-1 0,-1 1 0,1 0 0,0 0 0,0-1 0,0 1 0,0 0 0,0 0 0,0-1 0,0 1 0,0 0 0,0 0 0,0-1 0,0 1 0,0 0 0,0 0 0,0-1 0,0 1 0,0 0 0,0-1 0,0 1 0,0 0 0,0 0 0,0-1 0,0 1 0,1 0 0,8-20-54,6-1 157,1 1 0,1 1 0,0 0 0,30-24 0,19-10 33,76-47 0,-116 83-123,26-18-17,381-268 13,85-45 63,-112 73-261,-311 202 130,-30 25 311,59-58 0,-101 81-99,-22 24-137,0 0 0,-1 0 0,1 0 0,0 0 0,-1-1-1,1 1 1,-1 0 0,1 0 0,-1 0 0,1 0 0,-1-1-1,0 1 1,0 0 0,1 0 0,-1-1 0,0 1-1,0 0 1,0-1 0,0 1 0,-1-1 0,1 1-7,0 1 1,-1 0 0,1 0-1,0-1 1,0 1 0,-1 0 0,1 0-1,0 0 1,-1-1 0,1 1-1,0 0 1,-1 0 0,1 0-1,0 0 1,-1 0 0,1 0-1,0 0 1,-1-1 0,1 1 0,0 0-1,-1 0 1,1 0 0,0 0-1,-1 1 1,1-1 0,0 0-1,-1 0 1,1 0 0,0 0-1,-1 0 1,1 0 0,0 0 0,-1 1-1,1-1 1,0 0 0,-1 0-1,1 0 1,0 1 0,0-1-1,-1 1 1,-10 6 9,-19 15 0,-10 9-33,-151 81-248,65-42 209,-262 189 35,16 31-108,186-133 90,6 7-1,-254 301 1,153-126-73,194-234 71,-132 208 1,150-196 132,-56 89 29,101-170-95,2-4 2,2 0 0,-19 40 0,38-69 5,4-5 35,4-2-12,-1-2 1,0 1-1,-1-1 0,1 0 1,-1 0-1,0 0 0,-1-1 1,6-9-1,-7 11-38,4-6 9,41-58 57,-9 23-58,57-49 0,-25 26-20,71-87-54,-15 16-97,109-84-91,13-14-9,-198 183 221,184-180-16,181-73 7,-405 300 0,1 0 0,0 1 0,0 1 0,1 0-1,13-5 1,-25 11 46,0-1 0,-1 1 0,1 0 0,0 0 0,0 0 0,0-1 0,0 1 0,0 0 0,-1 0 0,1 0 0,0 0 0,0 0 0,0 0 0,0 1 0,0-1 0,1 1 0,-2-1-3,0 1 0,0 0 0,1-1 0,-1 1 0,0 0 0,0-1 0,0 1 0,0 0 0,0-1 0,-1 1 0,1 0 0,0 0 0,0-1 0,0 1 1,-1 0-1,1-1 0,0 1 0,0-1 0,-1 1 0,1 0 0,-1-1 0,1 1 0,-1-1 0,1 1 0,-1 0 0,-121 159 144,67-92-112,-445 550 699,452-560-662,-257 299 546,-64 74 62,344-399-635,-123 149 205,-54 40 90,-44 53-81,28 25-240,185-251-720,23-35 363,10-13 331,0 0 0,0 0 0,0 0 0,0 0 0,0 0 0,0 0 0,0 0 0,0 0 0,0 0 0,0 0 0,0 0 0,0 0 0,0 0 0,0 0 0,0 0 0,0 0 0,0 0 0,0 0 0,-1 0 0,1 0 0,0 0 0,0 0 0,0 0 0,0 0 0,0 0 1,0 0-1,0 0 0,0 0 0,0 0 0,0 0 0,0 0 0,0 0 0,0 0 0,0 0 0,0 0 0,0 0 0,0 0 0,0 0 0,0 0 0,0 0 0,14-23-212,7-1 177,27-24 1,22-24 75,10-29-13,-51 64-24,108-130-42,33-27 22,-138 156 26,318-355 64,9 7-68,-302 324-28,289-278-412,-135 138 83,-68 55 228,126-115 416,-258 252-288,20-14 0,-17 17 73,-13 7-71,-1 0 0,0 0 1,0 0-1,1 0 0,-1 0 1,0 0-1,0 0 0,1 0 0,-1 0 1,0 0-1,0 0 0,1 0 1,-1 0-1,0 0 0,0 0 1,1 0-1,-1 0 0,0 0 0,0 0 1,1 0-1,-1 0 0,0 1 1,0-1-1,1 0 0,-1 0 1,0 0-1,0 0 0,0 1 0,1 0 3,-1 1 0,0 0 0,0-1 0,0 1 0,0-1 0,-1 1 0,1-1 0,0 1 0,-1 0 0,1-1 0,-1 1 0,1-1 0,-1 0 0,0 1 0,-1 1 0,-3 8 7,-2-1 0,1 1 0,-1-1 0,-12 12 0,-42 40 26,42-44-24,-91 98 87,-22 43 16,9-30 69,79-84-126,-144 159 153,-6 25 139,-24 15-75,-331 438 523,468-578-682,-113 143 52,34-32-76,-161 284-1,162-221-1538,175-306 1353,39-64 56,23-14 20,35-41-54,-1-1 43,243-312 70,-164 226-181,218-251-150,-208 270 186,44-62 62,100-104 155,-86 138 946,-246 230-854,-26 30-88,-165 247-80,-39 53-46,175-262 7,-63 90 0,-9 30 0,78-119 0,-124 192 21,-334 575 182,354-562-155,12-37 53,84-149-72,-110 186 161,17 2 12,103-184-234,33-74-12,-1-1 1,1 0-1,0 0 0,0 1 0,0-1 0,1 1 0,-1-1 0,1 6 1,0-10 36,0 0 1,0 1 0,0-1 0,1 0-1,-1 1 1,0-1 0,0 0 0,0 1 0,0-1-1,0 0 1,1 0 0,-1 1 0,0-1-1,0 0 1,0 1 0,1-1 0,-1 0-1,0 0 1,0 1 0,1-1 0,-1 0 0,0 0-1,1 0 1,-1 0 0,1 1 0,0-1 0,0 0 0,-1 0 1,1 0-1,0 0 1,0 0-1,0 0 1,0-1-1,0 1 0,-1 0 1,1 0-1,0-1 1,0 1-1,1-1 1,6-4 15,1-1 1,-1 0 0,0 0 0,-1 0 0,10-11-1,40-51 80,34-62 86,44-51-42,28-43 20,13-26-122,183-230-334,-112 153-14,-207 273 268,124-163-107,28-16-33,-187 227 184,164-197-65,103-167 242,-29 37-394,-242 332 228,0-1 1,0 1-1,0-1 1,0 1-1,0 0 1,1-1-1,-1 1 1,0 0-1,1 0 1,2-2-1,-4 4-3,1 0-1,-1 1 1,0-1 0,0 0-1,0 0 1,0 0-1,0 1 1,0-1 0,0 0-1,0 0 1,-1 0 0,1 0-1,0 1 1,-1-1-1,1 0 1,-1 1 0,-6 20-12,0 0 1,-2-1 0,-16 30-1,-49 68 48,-107 142 56,5-7-32,146-209-61,-85 123 5,-51 55 35,-56 105 84,106-152-105,-379 560-123,306-423 141,18 9-37,78-145-126,75-144-21,14-29-20,4-12-19,5-14 85,1-1 0,1 1 0,1 0-1,18-34 1,51-89-51,39-49-54,23-32 75,-105 168 102,94-150-60,4 12 22,-72 109 27,135-202-139,194-240-159,-374 509 318,169-218-143,-56 77 8,249-312 283,-370 464-124,107-118 98,-92 109-35,-22 18-69,0 0 1,0 0-1,0-1 0,0 1 1,1 0-1,-1 0 0,0 0 1,0 0-1,0 0 1,0 0-1,1 0 0,-1 0 1,0 0-1,0 0 0,0 0 1,1 0-1,-1 0 1,0 0-1,0 0 0,0 0 1,0 0-1,1 0 1,-1 0-1,0 0 0,0 0 1,0 0-1,0 0 0,1 0 1,-1 0-1,0 0 1,0 0-1,0 0 0,0 0 1,1 0-1,-1 1 0,0-1 1,-3 13 85,-39 67 174,10-25-208,26-43-45,-68 116 48,-50 55-13,-27 53 10,-27 35-5,-41 58 27,-12 30 21,45-79 111,-97 151 141,87-112 110,21-23-177,-215 348-130,375-622-139,-107 172-301,92-137 12,24-37-103,6-20 373,0 0 0,0 0 0,0 1 0,0-1 0,0 0-1,0 0 1,0 0 0,0 1 0,1-1 0,-1 0 0,0 0 0,0 0-1,0 1 1,0-1 0,0 0 0,0 0 0,0 0 0,0 0-1,0 1 1,1-1 0,-1 0 0,0 0 0,0 0 0,0 0 0,0 0-1,0 1 1,1-1 0,-1 0 0,0 0 0,0 0 0,0 0-1,1 0 1,-1 0 0,0 0 0,0 0 0,0 0 0,1 0 0,-1 0-1,0 0 1,0 0 0,1 0 0,1-1-19,1 0 0,0 0 0,-1-1 0,1 1 0,-1-1 0,0 0 0,1 0 0,-1 0 0,0 0 0,0 0 0,2-2 0,14-20-25,22-33 0,38-70 46,25-44 32,37-39-19,15-24-70,9-30 46,-15 49 87,-112 162-51,159-225 49,758-990-111,-863 1156 527,-90 111-451,1-1 1,-1 1-1,0-1 1,1 1-1,-1-1 1,0 0-1,0 0 0,0 1 1,0-1-1,0 0 1,0-2-1,-5 6-7,1 1 0,-1 0 0,1 0 1,0 1-1,-5 5 0,-117 150 39,111-140-63,-80 114 3,-15 46-6,-10 15 0,-24 28 0,-272 529 58,290-515 1,-47 60 244,-16 29 2,167-287-324,-27 53-122,43-78 99,5-13 41,0 0 1,0 0-1,0 0 0,0 0 1,0 0-1,0 0 0,0 0 0,0-1 1,0 1-1,1 0 0,-1 0 1,0 0-1,0 0 0,0 0 1,0 0-1,0 0 0,0 0 1,0 1-1,0-1 0,0 0 1,0 0-1,0 0 0,0 0 1,0 0-1,0 0 0,0 0 1,0 0-1,0 0 0,0 0 1,0 0-1,0 0 0,0 0 0,1 0 1,-1 0-1,0 0 0,0 0 1,0 0-1,0 0 0,0 0 1,0 0-1,0 0 0,0 0 1,0 0-1,0 0 0,0 0 1,0 1-1,0-1 0,0 0 1,0 0-1,0 0 0,0 0 1,0 0-1,0 0 0,0 0 1,0 0-1,0 0 0,0 0 0,0 0 1,0 0-1,0 0 0,0 0 1,0 0-1,0 0 0,14-15-64,-6 6 56,23-27 16,35-54 1,18-45 4,-42 65-23,76-113-21,127-176 30,-33 49 57,85-95-332,22 49-315,-211 248 635,-104 105-15,-1 0 1,1 1-1,0-1 0,0 1 1,5-3-1,-3 6 41,-7 6-4,-22 32 95,-33 53-32,-8 5-4,-53 86 13,6 14 12,-48 55 23,39-65 30,-281 496 374,283-484-459,-127 178 299,230-355-471,-11 20-107,25-40 137,-1 1 0,1 0 0,0-1 0,0 1 0,0 0 0,0 0 1,1 0-1,-1 0 0,1 0 0,-1 6 0,1-9 18,0 0 0,0 1 0,0-1 0,0 0 0,0 0 0,0 1 0,0-1 0,1 0 0,-1 1 0,0-1 0,0 0 0,0 0 0,0 1 0,0-1 0,1 0 0,-1 0 0,0 1 0,0-1 0,0 0 0,1 0 0,-1 0 0,0 1-1,0-1 1,1 0 0,-1 0 0,0 0 0,0 0 0,1 1 0,0-1-6,-1 0 0,1 0 0,0-1-1,0 1 1,-1 0 0,1 0 0,0 0-1,-1 0 1,1-1 0,0 1 0,-1 0-1,1-1 1,0 1 0,-1 0 0,2-2-1,5-4-45,0-1-1,0 0 0,-1-1 0,9-11 1,113-174-293,-13 20 202,57-64 55,36-50 52,-85 96 12,57-79-82,-75 134 201,-1 1 730,-102 132-776,0 1 0,0-1 0,-1 0-1,1 1 1,1-7 0,-4 5 45,-6 7-19,3-1-65,1 1 1,-1 0 0,1 1 0,-1-1 0,1 0-1,-5 9 1,-60 101-248,28-42 142,-40 54-85,-58 75 109,-84 129 145,104-136-231,-14 22 115,-1-14 369,-115 192 224,226-353-580,-33 64-227,49-87-5,6-17 264,0 0-1,0 0 1,0 0-1,0 0 1,0 1-1,0-1 1,0 0-1,0 0 1,0 0-1,0 0 0,0 0 1,0 0-1,0 0 1,0 1-1,0-1 1,0 0-1,0 0 1,0 0-1,0 0 1,0 0-1,0 0 1,0 0-1,0 1 0,0-1 1,0 0-1,0 0 1,0 0-1,0 0 1,0 0-1,0 0 1,0 0-1,1 0 1,-1 0-1,0 1 0,0-1 1,0 0-1,0 0 1,0 0-1,0 0 1,0 0-1,0 0 1,0 0-1,1 0 1,-1 0-1,0 0 1,0 0-1,0 0 0,0 0 1,0 0-1,0 0 1,1 0-1,2-1-38,0-1 0,0 0 0,0 0 0,-1 0 0,5-4 0,15-14 29,-1-1 1,0 0 0,30-42-1,36-69-12,26-29-38,26-23-107,-11 8-10,159-207-790,129-102 22,-411 480 946,41-40-56,-42 42 59,0 0 0,0 0 1,0 0-1,1 1 1,-1-1-1,1 1 0,-1 0 1,9-3-1,-13 5 6,1 0 0,-1 0 0,1 0-1,0 0 1,-1 0 0,1-1 0,-1 1 0,1 0-1,-1 0 1,1 0 0,-1 0 0,1 1 0,-1-1 0,1 0-1,-1 0 1,1 0 0,-1 0 0,1 0 0,-1 1 0,1-1-1,-1 0 1,1 0 0,-1 1 0,1-1 0,-1 0 0,0 1-1,1-1 1,-1 1 0,1-1 0,-1 0 0,0 1 0,0-1-1,1 1 1,-1-1 0,0 1 0,0-1 0,1 1 0,-1-1-1,0 1 1,0-1 0,0 1 0,0 0 0,0 2 11,0 0 1,0 1-1,0-1 0,0 0 1,-1 0-1,1 0 1,-1 0-1,0 1 1,0-1-1,0 0 1,-3 3-1,-22 40 119,13-27-87,-49 89 58,-52 123-26,-28 54 350,-22-1-14,-36 64 115,128-204-90,-111 209 450,163-316-833,-7 11-92,-38 93 1,60-119-345,5-22 371,0 0-1,0 0 1,0-1-1,0 1 1,0 0 0,0 0-1,0 0 1,0 0-1,0 0 1,0 0-1,0 0 1,0 0 0,0 0-1,1 0 1,-1 0-1,0 0 1,0 0-1,0-1 1,0 1 0,0 0-1,0 0 1,0 0-1,0 0 1,0 0 0,1 0-1,-1 0 1,0 0-1,0 0 1,0 0-1,0 0 1,0 0 0,0 0-1,0 0 1,0 0-1,0 0 1,1 0-1,-1 0 1,0 0 0,0 0-1,0 0 1,0 0-1,0 1 1,0-1-1,0 0 1,0 0 0,0 0-1,0 0 1,1 0-1,-1 0 1,0 0-1,0 0 1,0 0 0,0 0-1,0 0 1,0 0-1,0 1 1,0-1 0,0 0-1,0 0 1,0 0-1,0 0 1,0 0-1,0 0 1,5-6-105,0-1 0,-1 1 0,6-13 0,35-70-139,-4 24 73,52-64 1,-50 71 118,149-225-238,27-37-277,51-33 151,-258 338 459,-10 10-18,1 1 0,1 0 0,-1-1 0,1 1 0,-1 0 0,1 1 0,0-1 0,8-4 0,-12 10 67,-5 6 4,-62 78 145,-38 82-17,-6 7-9,-108 109 255,46-38 482,31-45-228,107-155-496,31-42-213,1 0 0,-1 0-1,0-1 1,0 1 0,-1-1 0,1 0 0,-5 2 0,8-4-17,1-1 0,0 0 1,-1 0-1,1 1 0,-1-1 0,1 0 1,0 0-1,-1 0 0,1 0 0,-1 1 0,1-1 1,-1 0-1,1 0 0,-1 0 0,1 0 1,-1 0-1,1 0 0,0 0 0,-1 0 1,1 0-1,-1-1 0,1 1 0,-1 0 0,1 0 1,-1 0-1,1 0 0,0-1 0,-1 1 1,1 0-1,-1 0 0,1-1 0,0 1 1,-1 0-1,1-1 0,0 1 0,-1 0 0,1-1 1,0 1-1,0 0 0,0-1 0,-1 1 1,1-1-1,0 1 0,0-1 0,-1 0 1,0-6-52,-1 1 0,1-1 0,0 0 0,0 0 0,1 0 0,0-12 0,7-50-323,7-6 185,28-91-1,43-77 43,18-3-93,-28 69 54,51-142-285,-23-6 147,70-373 274,-65 327-54,193-337-800,-207 506 740,-7 15 104,-65 145-81,1 2 1,3 0 0,1 2 0,46-51-1,-69 84 110,0 1 0,1-1 0,0 1 0,0 0 0,0 0 0,0 0 0,1 1 0,11-6-1,-17 9 36,1-1 0,-1 1 0,1 0 0,0 0 0,0 0-1,-1-1 1,1 1 0,0 0 0,-1 0 0,1 0-1,0 0 1,0 0 0,-1 0 0,1 0 0,0 1 0,-1-1-1,1 0 1,0 0 0,0 0 0,-1 1 0,1-1 0,-1 0-1,1 1 1,0-1 0,-1 1 0,2 0 0,-1 0 3,0 1 1,-1-1 0,1 1-1,0 0 1,-1-1 0,1 1-1,-1 0 1,1-1-1,-1 1 1,0 0 0,0 0-1,1 2 1,-1 13 16,-1 1 0,0-1-1,-1 0 1,-6 23 0,-24 73 62,24-89-70,-49 174 115,-19 59 214,48-176 126,-43 87 1,2-36 408,-104 151 0,164-269-824,-16 21 63,24-33-97,-1 0-1,1-1 1,-1 1 0,0 0 0,0-1 0,0 1 0,1-1 0,-1 1 0,-1-1 0,1 0-1,-4 2 1,6-3-12,-1 0-1,1 0 0,0 0 0,0 0 1,-1 0-1,1 0 0,0 0 1,0 0-1,-1 0 0,1 0 0,0 0 1,0 0-1,0 0 0,-1 0 1,1 0-1,0 0 0,0 0 0,-1 0 1,1 0-1,0-1 0,0 1 1,0 0-1,-1 0 0,1 0 1,0 0-1,0-1 0,0 1 0,0 0 1,-1 0-1,0-12-50,2 4-20,0 0-1,1 1 1,0-1 0,1 1 0,4-11 0,24-43-231,22-37-116,54-146-307,-14 28 97,-12 47 234,111-174 0,-1 25 589,-136 213 160,47-123 1,-85 186-148,-7 17 271,15-51 1,-25 75-469,1 0 0,-1-1-1,0 1 1,0-1 0,0 1 0,1-1-1,-1 1 1,-1-1 0,1 1 0,0-1-1,0 1 1,0-1 0,-1 1 0,1-1-1,-1 1 1,1 0 0,-1-1 0,0 1-1,1 0 1,-1-1 0,0 1 0,0 0-1,-2-2 1,2 2-19,0 1 0,0-1 0,0 1 0,0-1 0,0 1 0,0 0 0,-1 0 1,1-1-1,0 1 0,0 0 0,0 0 0,0 0 0,-1 0 0,1 0 0,0 0 0,0 1 0,0-1 0,0 0 0,0 0 0,-1 1 0,1-1 0,0 1 1,0-1-1,0 1 0,0 0 0,0-1 0,0 1 0,0 0 0,-1 1 0,-23 21-24,-43 51 1,2-1 19,-20 6 13,36-34-13,-68 78 1,1 42-81,76-102 132,-52 60 0,-13-10 45,52-59-101,-46 63 0,-76 150-21,100-145 33,-220 345 2,236-369 0,-67 144 0,-94 316-53,116-279 15,-2-34 9,-13 34 21,82-173-59,-44 203 0,79-295 46,1-1 1,0 1-1,1-1 0,1 1 0,2 17 0,-2-28 13,1 1 0,-1-1-1,1 1 1,0-1 0,0 0 0,0 1 0,1-1-1,-1 0 1,1 0 0,0 0 0,0 0-1,0 0 1,0 0 0,1-1 0,-1 1 0,1-1-1,-1 1 1,1-1 0,0 0 0,0 0 0,0 0-1,0 0 1,0-1 0,6 3 0,-1-2 18,1 0-1,0 0 1,0-1 0,0 0 0,0 0 0,0-1 0,1-1-1,-1 1 1,0-1 0,0-1 0,0 0 0,-1 0-1,11-4 1,2-2 35,1-1 0,-1-1 0,-1-1 0,24-17 0,45-33 16,154-97-106,62-8 13,-169 103 130,-114 54 0,-1 2 0,1 1-1,1 0 1,32-3 0,-51 9-40,0-1 1,0 1-1,0 0 1,0 0-1,0 0 0,0 1 1,0-1-1,0 1 1,0 0-1,4 2 0,-7-3-37,0 1 0,0-1-1,0 1 1,0 0 0,0 0-1,0-1 1,-1 1-1,1 0 1,0 0 0,0 0-1,-1 0 1,1 0-1,0 0 1,0 2 0,0 0 2,-1-1 0,1 0 0,-1 1 1,1-1-1,-1 1 0,0-1 0,0 1 1,0 0-1,0 2 0,-5 21 77,-1 0 1,-16 46-1,14-46-54,-40 103 42,-96 185 0,94-222-28,-68 93 0,-77 74 70,99-128-764,95-131 616,1 1 0,0-1 1,-1 0-1,1 1 0,-1-1 1,1 1-1,0-1 1,0 1-1,-1-1 0,1 1 1,0-1-1,0 1 0,0 0 1,-1-1-1,1 1 1,0-1-1,0 1 0,0-1 1,0 1-1,0 0 0,0-1 1,0 1-1,0-1 0,1 1 1,-1-1-1,0 2 1,1-2-12,0 0 1,0 1-1,0-1 1,0 0-1,0 0 1,0 0-1,0 0 1,0 0-1,0 0 1,0 0-1,0 0 1,0 0 0,0 0-1,0-1 1,-1 1-1,2-1 1,15-4-26,0 0 0,-1-2 1,0 0-1,0-1 1,-1 0-1,0-1 1,0-1-1,-1 0 0,15-15 1,12-15 114,53-67-1,14-14-179,-33 55-42,139-94 0,-46 38-13,-140 100 276,2 1-1,62-33 0,-88 52-65,0 0 1,0 1-1,0-1 0,1 1 0,8-2 0,-12 3-23,0 0 0,0 0 0,0 0 0,0 0 0,0 0 0,0 0 0,0 0 0,0 0 0,-1 0 0,1 0 0,0 1 0,0-1 0,0 0 0,0 1 0,0-1 0,0 1 0,0-1 0,0 1 0,-1-1 0,1 1 0,0 0 0,0-1 0,-1 1 0,1 0 0,0 0 0,-1 0 0,1-1 0,-1 1 0,1 0 0,-1 0 0,1 0 0,-1 1 0,1 3 0,-1 1 1,1-1-1,-1 0 1,-1 1 0,1-1-1,-1 0 1,0 0-1,0 1 1,0-1-1,-3 6 1,-8 22 30,-1-1-1,-23 42 1,15-34 1,-101 195 174,120-231-277,-1 1 0,2-1 0,-1 1 0,-2 9-1,4-14 50,0 1-1,0-1 0,0 0 0,0 1 0,0-1 0,0 0 0,0 0 0,0 1 0,0-1 0,0 0 1,0 0-1,0 1 0,0-1 0,0 0 0,0 1 0,0-1 0,0 0 0,0 0 0,1 1 1,-1-1-1,0 0 0,0 0 0,0 1 0,0-1 0,0 0 0,1 0 0,-1 0 0,0 1 0,0-1 1,1 0-1,-1 0 0,0 0 0,1 0 0,0 0-7,0 0-1,0 0 1,0 0 0,0-1-1,0 1 1,1-1 0,-1 1-1,0-1 1,0 1 0,0-1-1,0 1 1,0-1 0,1-1-1,10-9-49,-1 0-1,0-1 1,15-21 0,-17 21 54,34-44-5,47-59 78,142-124-134,-227 235 73,3-5 45,1 2 1,1-1-1,-1 1 1,1 1 0,19-10-1,-28 15-30,-1 1-1,1 0 0,0 0 0,-1-1 0,1 1 1,-1 0-1,1 0 0,0 0 0,-1 0 1,1 0-1,-1 0 0,1 0 0,0 0 0,-1 0 1,1 0-1,-1 0 0,1 0 0,0 1 0,-1-1 1,2 0-1,-2 1-1,0-1 0,0 0-1,1 1 1,-1-1 0,0 1 0,0-1 0,1 0 0,-1 1 0,0-1 0,0 1-1,0-1 1,0 1 0,1-1 0,-1 0 0,0 1 0,0-1 0,0 1-1,0-1 1,0 1 0,0 0 0,-1 2 20,0 0 0,1 0 1,-1 0-1,0 0 0,0 0 0,-2 3 0,-9 15 14,-2-1-1,-30 36 0,27-36 39,-28 43 0,29-33-6,-13 37-1,16-36-120,-19 35 1,25-56-149,6-16-69,10-22 28,-2 15 171,0-1 0,0 1 0,2 1 0,0-1 1,0 1-1,12-11 0,72-63-155,-63 60 234,35-37-13,101-125 1,-143 154-37,-19 28 23,0-1 0,1 1-1,-1 0 1,1 0 0,10-9 0,-14 15 7,-1 0 1,0-1 0,0 1-1,0 0 1,0 0 0,0 0 0,1 0-1,-1-1 1,0 1 0,0 0-1,0 0 1,1 0 0,-1 0-1,0 0 1,0 0 0,0 0-1,1 0 1,-1 0 0,0 0 0,0 0-1,0 0 1,1 0 0,-1 0-1,0 0 1,0 0 0,0 0-1,1 0 1,-1 0 0,0 0-1,0 0 1,0 0 0,1 0 0,-1 0-1,0 0 1,0 0 0,0 0-1,1 0 1,-1 1 0,0-1-1,0 0 1,0 0 0,0 0-1,1 0 1,-1 1 0,0-1 0,0 0-1,0 0 1,0 0 0,0 0-1,0 1 1,0-1 0,1 5-14,-1 1 0,0-1 0,0 0 1,0 0-1,-1 0 0,0 0 0,0 0 0,0 0 1,0 0-1,-1 0 0,-3 6 0,0 0-54,0-1-1,-1 0 1,0 0-1,-15 19 0,-36 30-27,13-14 109,9-5 28,-38 56-1,-21 51 62,-52 70 115,33-76 342,-47 61-532,145-178-501,37-38 376,0-1 0,-1-1 1,0 0-1,19-22 0,72-85-63,-33 34 80,129-105 260,19 19 245,-200 155-441,-16 11 27,1 0 0,0 1 0,0 0 0,0 1-1,24-9 1,-34 15 2,0 0-1,0 1 1,0-1 0,0 1-1,0 0 1,0-1-1,4 1 1,-6 0-1,1 1 0,-1-1 0,1 0 0,-1 0 1,1 0-1,-1 0 0,1 0 0,-1 1 0,1-1 0,-1 0 1,1 0-1,-1 1 0,1-1 0,-1 0 0,0 1 0,1-1 1,-1 0-1,0 1 0,1-1 0,-1 1 0,1 0 0,0 2 19,-1 0 0,1-1 1,-1 1-1,0 0 0,0 0 0,0 0 0,0 0 0,0 0 0,-1 0 0,1 0 0,-2 3 0,-5 24 25,-1 0 0,-2 0 0,-1-1-1,-1-1 1,-2 0 0,-28 45 0,-124 148 321,61-87 16,-16 48-184,112-163-597,9-19 382,0 0 1,0 0 0,0 0-1,0 0 1,0 0-1,0 0 1,0 0-1,0 0 1,0 1-1,0-1 1,0 0 0,0 0-1,0 0 1,0 0-1,0 0 1,0 0-1,0 0 1,0 1-1,0-1 1,0 0 0,0 0-1,0 0 1,0 0-1,0 0 1,0 0-1,0 0 1,1 0 0,-1 0-1,0 1 1,0-1-1,0 0 1,0 0-1,0 0 1,0 0-1,0 0 1,0 0 0,0 0-1,0 0 1,1 0-1,-1 0 1,0 0-1,0 0 1,0 0-1,0 0 1,0 0 0,0 0-1,0 0 1,0 0-1,1 0 1,-1 0-1,0 0 1,0 0 0,0 0-1,0 0 1,0 0-1,0 0 1,0 0-1,1 0 1,-1 0-1,0 0 1,0 0 0,28-19-502,-18 11 508,40-28-125,9-6 118,59-57 0,-9-18-154,-20 21 125,220-171 232,-160 145-307,-94 74 106,-12 10 181,55-37 0,-94 73-151,27-17 217,-29 17-181,0 1 1,1 0-1,-1 0 1,1 1-1,-1-1 1,1 0 0,-1 1-1,1-1 1,-1 1-1,4 0 1,-6 0-49,1 0 0,-1 0-1,1 0 1,-1 0 0,1 0 0,-1 0 0,1 0 0,-1 0-1,1 1 1,-1-1 0,1 0 0,-1 0 0,1 1 0,-1-1-1,1 0 1,-1 0 0,0 1 0,1-1 0,-1 1 0,0-1-1,1 0 1,-1 1 0,0-1 0,1 1 0,-1-1-1,0 0 1,0 1 0,0-1 0,1 1 0,-1-1 0,0 1-1,0-1 1,0 1 0,0 0 0,0 1 10,0 0 0,0 1 0,-1-1 0,1 0 0,0 0 0,-1 0 0,0 0 0,-1 3 0,-9 18 38,-23 36 1,22-41-57,-24 36 49,-48 56 0,-53 47 67,-40 47 77,52-30 239,14-18-293,81-119-304,21-27 83,5-9-40,4-3 88,0 0-1,1 1 0,-1-1 1,0 0-1,1 1 0,-1-1 0,1 1 1,-1-1-1,2-1 0,7-18-91,1 1 0,1 0 1,0 1-1,18-21 0,66-71-127,-64 76 210,75-86-5,84-94 55,16 19-141,-70 89 168,-104 84 14,1 2-1,45-22 1,-76 42-43,25-10 75,-26 11-80,-1-1 1,1 1-1,0 0 0,0 0 1,-1 0-1,1-1 1,0 1-1,0 0 0,0 0 1,-1 0-1,1 0 0,0 0 1,0 0-1,-1 1 0,1-1 1,0 0-1,0 0 1,-1 0-1,1 1 0,0-1 1,0 0-1,-1 1 0,1-1 1,0 1-1,-1-1 1,1 1-1,0 0 0,-1 0 6,1 0 0,-1-1-1,0 1 1,0 0 0,0 0-1,0 0 1,0 0 0,0-1-1,0 1 1,0 0 0,0 0-1,0 0 1,-1 0 0,1-1-1,0 1 1,-1 0 0,1 0-1,0-1 1,-1 1 0,1 0-1,-1 0 1,0 0 0,-8 12 81,-20 21 0,-8 9-31,-85 151 159,-1 1 67,10-51 9,-17 23-11,120-154-370,2 0-1,0 1 1,-12 27 0,19-31-67,5-8 47,13-9-47,-15 6 139,36-22-81,0-1 1,-2-2-1,-1-2 0,32-31 0,188-173 37,-171 163 133,110-69 1,-192 137-65,6-4 46,0 0 1,0 0 0,14-4-1,-21 9-48,0-1-1,0 1 1,0-1-1,1 1 0,-1-1 1,0 1-1,1 0 1,-1 0-1,0 0 1,0 0-1,1 0 1,-1 0-1,0 0 1,1 0-1,-1 0 1,0 1-1,1-1 1,-1 0-1,0 1 1,0-1-1,0 1 1,1 0-1,-1-1 0,0 1 1,0 0-1,0 0 1,0 0-1,0-1 1,0 1-1,0 0 1,1 2-1,-1 0 0,0 0 1,0 0-1,0 0 0,0 1 0,0-1 1,-1 0-1,1 0 0,-1 1 0,0-1 1,0 0-1,0 0 0,-1 4 0,-10 42 20,11-48-28,-6 18 4,0-1 1,-2 1 0,0-1-1,-1-1 1,-13 20 0,-65 81-33,22-31-34,-22 45 299,-86 180-1,170-305-255,-4 5-78,1 1 1,-7 24 0,12-28-4,5-8 42,12-14 42,84-109 234,38-15-289,-18 20 71,14-34 34,-69 75 102,84-76 0,-139 143-146,-4 3-7,0 0 1,1 1-1,-1-1 1,1 1-1,1 1 1,-1-1-1,14-5 1,-20 10 20,-1 0 0,1-1 0,0 1 0,-1 0 1,1 0-1,0 0 0,0 0 0,-1 0 0,1-1 1,0 1-1,0 0 0,-1 1 0,1-1 0,0 0 1,-1 0-1,1 0 0,0 0 0,0 1 0,-1-1 1,1 0-1,0 0 0,-1 1 0,1-1 0,-1 1 1,1-1-1,0 0 0,-1 1 0,1-1 0,-1 1 1,1 0-1,-1-1 0,1 2 0,0 0 6,0 0 0,-1 0 0,1 0 0,-1 0 1,0 0-1,0 0 0,1 0 0,-1 0 0,0 0 0,-1 4 0,0 3 28,-1-1 1,0 1 0,-1 0-1,1-1 1,-8 15-1,-26 41 102,16-29-50,-10 18-19,-96 164 68,82-147-174,-54 63 0,-71 64-275,168-196 283,0 0 0,0 0 0,1 0 1,-1 0-1,0 0 0,0 0 0,1 1 0,-1-1 0,1 0 1,-2 3-1,2-4 20,1 0 0,-1 0 0,0 0 1,0 0-1,0 1 0,0-1 0,0 0 0,0 0 0,1 0 1,-1 0-1,0 0 0,0 0 0,0 1 0,0-1 0,1 0 1,-1 0-1,0 0 0,0 0 0,0 0 0,1 0 0,-1 0 1,0 0-1,0 0 0,0 0 0,1 0 0,-1 0 1,0 0-1,0 0 0,0 0 0,1 0 0,-1 0 0,0 0 1,0 0-1,0-1 0,0 1 0,1 0 0,-1 0 0,0 0 1,0 0-1,1 0 0,4-3-23,0 1 0,0-1 1,0 0-1,7-6 0,10-12 21,-1 0-1,-1-2 1,-1 0-1,21-35 1,14-17 18,-11 24 24,54-50 1,56-40-1,23-22-163,-128 113 75,-16 16 78,57-47 0,-87 79-19,3-2 10,0 0 0,0 1-1,1 0 1,9-5 0,-14 7-11,0 1 0,-1 0 0,1-1 0,0 1 0,0 0 0,-1 0 0,1 0 0,0-1 0,0 1 0,0 0 0,0 0 0,-1 0 0,1 0 0,0 1 1,0-1-1,0 0 0,-1 0 0,1 0 0,0 1 0,0-1 0,0 0 0,-1 1 0,1-1 0,0 1 0,-1-1 0,1 1 0,0-1 0,-1 1 0,1-1 1,-1 1-1,1-1 0,-1 1 0,1 0 0,-1-1 0,1 1 0,-1 0 0,0 0 0,1-1 0,-1 1 0,0 0 0,1 0 0,-1 0 0,0-1 0,0 2 1,1 2-1,-1 0 0,1 0 1,-1-1-1,0 1 0,0 0 0,0 0 1,0 0-1,-1 0 0,0 0 1,-1 4-1,-1 1-23,0 0-1,-10 18 1,-2-3 30,-1-1 0,-1 0 0,-24 26 0,11-16 46,-284 394 286,175-227-211,97-140-377,38-51-274,8-12 127,12-16 103,41-65 196,-35 49 115,32-38 1,-21 36-51,55-48 1,48-26 44,-23 20 31,199-152-122,-294 231 92,0 1 0,1 1 0,0 1 0,20-7 0,-34 14-7,0 0 1,0 1-1,0 0 0,1 0 0,-1 1 1,0 0-1,10 0 0,-13 0-10,-1 0 0,1 0 0,-1 1 1,1-1-1,-1 1 0,1-1 0,-1 1 0,1-1 0,-1 1 0,1 0 0,-1 0 1,0-1-1,0 1 0,1 0 0,-1 0 0,0 0 0,0 1 0,0-1 1,0 0-1,0 0 0,0 1 0,0-1 0,-1 0 0,1 1 0,0-1 0,-1 1 1,1-1-1,0 3 0,-1-1-1,1 1-1,-1 0 1,0-1 0,0 1 0,-1-1 0,1 1-1,-1 0 1,1-1 0,-3 6 0,-14 34-57,-59 108-49,-64 176 268,88-200-47,13-42-67,38-81-40,0-1 0,0 0 0,0 0 0,0 0 0,1 0 0,-1 1 0,1 3 0,0-7-7,0 0 1,0 0-1,0 1 0,0-1 1,0 0-1,0 0 0,0 1 1,0-1-1,0 0 1,0 0-1,0 1 0,0-1 1,0 0-1,0 0 1,1 1-1,-1-1 0,0 0 1,0 0-1,0 1 0,0-1 1,1 0-1,-1 0 1,0 0-1,0 0 0,0 1 1,1-1-1,-1 0 1,0 0-1,0 0 0,1 0 1,-1 0-1,0 0 0,0 0 1,1 0-1,0 0 4,0 0 0,0 0 0,1-1 0,-1 1 0,0-1 0,0 1 0,0-1-1,0 0 1,0 1 0,0-1 0,0 0 0,2-1 0,67-69 1,-38 37-28,412-399-94,-338 332 72,365-314 76,-457 404-46,-9 6 19,0 0 0,1 1 0,-1 0 0,1 0 0,0 1 0,12-6 0,-17 9-2,-1-1 0,0 1-1,1 0 1,-1 0 0,0 0-1,1 0 1,-1 0-1,0-1 1,1 1 0,-1 0-1,0 0 1,1 0 0,-1 0-1,0 0 1,1 0 0,-1 0-1,0 0 1,1 0 0,-1 1-1,0-1 1,1 0 0,-1 0-1,0 0 1,1 0 0,-1 0-1,0 1 1,0-1 0,1 0-1,-1 0 1,0 0 0,0 1-1,1-1 1,-1 0 0,0 0-1,0 1 1,1-1 0,-1 0-1,0 0 1,0 1-1,0-1 1,0 0 0,0 1-1,1-1 1,-1 0 0,0 1-1,0-1 1,0 0 0,0 1-1,0-1 1,0 0 0,0 1-1,0-1 1,0 0 0,0 1-1,0-1 1,-1 0 0,1 1-1,0-1 1,-10 28 203,0-9-166,-1 0 0,-1 0 0,-25 30 0,-52 47-157,46-52 101,-127 160-57,20-21-4,-104 66 437,94-98 192,110-100-398,-43 39-249,91-87-13,-1-1 1,1 0-1,-1 0 1,0 0-1,-5 2 1,7-4 99,1 0 0,0 1 0,0-1 0,0 0 0,0 0 1,0 0-1,-1 0 0,1 0 0,0 0 0,0 0 0,0 0 1,0 0-1,-1 0 0,1 0 0,0 1 0,0-1 0,0 0 1,0 0-1,-1 0 0,1 0 0,0 0 0,0-1 1,0 1-1,0 0 0,-1 0 0,1 0 0,0 0 0,0 0 1,0 0-1,0 0 0,-1 0 0,1 0 0,0 0 0,0 0 1,0-1-1,0 1 0,0 0 0,-1 0 0,1 0 0,0 0 1,0 0-1,0 0 0,0-1 0,0 1 0,0 0 0,0 0 1,0 0-1,0 0 0,0-1 0,0 1 0,-1 0 1,1 0-1,0 0 0,0-1 0,0 1 0,0 0 0,0 0 1,0 0-1,1 0 0,-1-1 0,0 1 0,0-3-39,1 0-1,0 1 0,0-1 0,0 0 1,1 0-1,-1 1 0,1-1 1,-1 1-1,4-4 0,24-25-99,-15 18 94,161-182-191,30-30 173,57-23 274,-146 132-281,207-196-100,-314 304 196,18-15 83,-26 22-85,1 0 1,-1 0-1,0 1 0,1-1 0,-1 0 0,1 0 1,-1 1-1,1-1 0,0 1 0,-1-1 1,1 1-1,-1 0 0,1 0 0,2-1 1,-3 2-12,-1-1 1,1 0-1,-1 0 1,1 1-1,-1-1 1,1 1-1,-1-1 1,1 0-1,-1 1 1,1-1-1,-1 1 1,0-1-1,1 1 1,-1-1-1,0 1 1,1-1-1,-1 1 1,0-1-1,1 1 1,-1-1-1,0 1 1,0 0-1,0-1 1,0 1-1,0 0 1,0-1-1,0 1 1,0-1-1,0 1 1,0 0-1,0 0 1,-1 12 26,0-1 1,-1 0-1,0 0 1,0 0 0,-2 0-1,0 0 1,0 0-1,-9 16 1,-2-1-22,-2 0 1,0-2-1,-2 0 0,-22 23 1,5-6-16,-147 202-66,-31 39 412,-42-1 464,237-260-918,43-42-272,-4 0 263,-2-1 0,27-40 0,-2 2 36,18-12 30,72-65 1,-69 73 51,84-96 3,13-13 0,226-168-184,-198 180 117,-35 37 62,-147 118 2,32-19-86,-37 22 77,0 1 0,1 0 0,-1 0 0,0 1-1,1-1 1,-1 0 0,1 1 0,-1-1 0,0 1 0,1 0 0,-1 0 0,1 0-1,3 0 1,-5 0 8,-1 0 0,1 1 0,0-1 0,0 0 0,-1 1 0,1-1 0,0 1 0,-1-1 0,1 1 0,0-1 0,-1 1 0,1-1 0,-1 1 0,1 0-1,0-1 1,-1 1 0,0 0 0,1-1 0,-1 1 0,1 0 0,-1 0 0,0-1 0,0 1 0,1 0 0,-1 0 0,0 0 0,0-1 0,0 1 0,0 0 0,0 1 0,0 3 9,-1-1-1,1 0 1,-1 1 0,0-1 0,-2 6 0,-7 18 42,-2 0 0,0-1 0,-26 40 0,-58 68 21,16-34-140,-55 75-42,56-56 124,-55 76 145,-116 99 610,146-176-490,23-27-248,70-74-325,15-18 149,9-7 52,4-4 75,0-1 1,-1-1 0,-1-1-1,0 0 1,22-27 0,52-71 63,28-20 28,32-11 100,20-45-104,-38 40-158,89-58-50,14 19 36,-137 112 140,-58 43-27,0 1 272,82-51 1,-117 79-260,1 1 0,0-1 0,-1 1 1,11-2-1,-15 3-19,1 1-1,-1 0 1,0 0 0,1 0-1,-1 0 1,1 0 0,-1-1 0,0 1-1,1 0 1,-1 0 0,1 0-1,-1 0 1,0 0 0,1 0-1,-1 1 1,0-1 0,1 0 0,-1 0-1,1 0 1,-1 0 0,0 0-1,1 0 1,-1 1 0,0-1-1,1 0 1,-1 0 0,0 1 0,1-1-1,-1 0 1,0 0 0,0 1-1,1-1 1,-1 0 0,0 1 0,0-1-1,1 0 1,-1 1 0,0-1-1,0 0 1,0 1 0,0-1-1,0 1 1,0-1 0,0 0 0,0 1-1,1-1 1,-1 1 0,-1-1-1,1 0 1,0 1 0,0-1-1,0 1 1,0 1 0,-1 0-1,0 1 1,0-1-1,0 0 1,0 0-1,0 0 1,0 0-1,0-1 1,-3 4 0,-47 42-39,-36 40-127,-5 22 27,-42 48-156,-10-6 219,-273 326 1089,212-213-593,44-55-85,139-185-880,35-47 386,0 0-1,22-26 1,52-52-55,574-550-203,-270 319 181,-323 280 223,571-446-520,-620 482 607,-7 5 2,1 0 1,0 1-1,1 1 0,0 0 1,17-7-1,-29 15-74,-1 0-1,1 1 1,0-1-1,-1 1 1,1-1-1,0 1 1,-1 0 0,1 0-1,0-1 1,0 1-1,-1 0 1,1 1 0,0-1-1,0 0 1,-1 0-1,1 1 1,0-1 0,1 2-1,-1-2-1,-1 1 1,0 0-1,0 0 0,0 0 0,0 0 0,0 1 0,0-1 1,0 0-1,0 0 0,0 0 0,-1 1 0,1-1 0,0 0 1,-1 1-1,1-1 0,-1 1 0,1 1 0,0 4 5,-1 0 0,1 1 0,-1-1 0,0 0 0,-1 1 0,0-1-1,-2 10 1,0-4-15,-1-1-1,0 0 1,0 0 0,-2 0-1,-9 17 1,-48 60-212,-189 220-120,116-146 362,58-68 167,-155 185 413,-183 251 733,405-516-1351,-81 115-270,88-125 193,0 0 1,-1 1 0,-7 6-1,12-12 90,0 0 0,0 0-1,-1 1 1,1-1 0,0 0-1,0 0 1,0 0-1,0 0 1,-1 0 0,1 0-1,0 0 1,0 1 0,0-1-1,-1 0 1,1 0 0,0 0-1,0 0 1,0 0 0,0 0-1,-1 0 1,1 0 0,0 0-1,0 0 1,0 0 0,-1 0-1,1 0 1,0 0 0,0 0-1,0-1 1,-1 1 0,1 0-1,0 0 1,0 0 0,0 0-1,0 0 1,-1 0 0,1 0-1,0 0 1,0-1 0,0 1-1,0 0 1,0 0-1,-1 0 1,1 0 0,0-1-1,0 1 1,0 0 0,0 0-1,0 0 1,0-1 0,0 1-1,0 0 1,0 0 0,0 0-1,0 0 1,0-1 0,0 1-1,0 0 1,0 0 0,0 0-1,0-1 1,0 1 0,0 0-1,0 0 1,0 0 0,0-1-1,0 1 1,0 0 0,0 0-1,2-5-68,-1 0-1,1 0 0,0 0 1,5-8-1,15-28-71,3 2 0,40-52 0,68-63 16,-113 132 117,131-145-25,601-580-896,-568 579 794,-25 26 123,-129 115 21,239-200 27,-257 218-40,26-18-44,-37 26 51,1 0 0,0 0 0,-1 0 0,1 0 0,0 0 0,0 1 0,0-1 0,-1 1 0,1-1-1,0 1 1,0 0 0,0-1 0,0 1 0,0 0 0,0 0 0,0 1 0,0-1 0,1 1 0,-2-1 5,0 1-1,0 0 1,0 0-1,0-1 1,0 1-1,0 0 1,-1 0-1,1 0 1,0 0-1,-1 0 1,1 0-1,-1 0 1,1 0-1,-1 0 1,1 0-1,-1 0 1,0 1-1,1-1 1,-1 0-1,0 0 1,0 0-1,0 0 0,0 1 1,0-1-1,-1 2 1,1 5 3,-1 0-1,0 1 1,0-2 0,-1 1 0,-1 0-1,1 0 1,-1-1 0,-6 13-1,-1-2-12,-1-1 1,-23 30-1,-71 73-32,-18 42-20,-115 117 254,10-12 397,120-125 93,-60 76 175,-10-15-424,153-178-457,-25 27-234,-69 54 0,115-102 198,-1-1 1,0 0-1,0 0 1,-6 3 0,10-6 44,1 0 0,0 1 1,-1-1-1,1 0 0,-1 0 0,1 0 1,0 0-1,-1 1 0,1-1 1,-1 0-1,1 0 0,-1 0 1,1 0-1,-1 0 0,1 0 1,-1 0-1,1-1 0,0 1 1,-1 0-1,0 0 0,2-7-96,14-15-4,16-23-23,29-52 1,-30 47 82,37-49 1,28-13-15,-69 82 45,126-154-117,117-125 39,22 54-48,-169 154 57,-51 40 31,91-73 138,-159 132-72,28-18 83,-30 19-85,0 0-1,1 1 1,-1-1 0,0 1-1,0-1 1,0 1 0,1 0-1,-1-1 1,0 1-1,1 0 1,-1 0 0,0 0-1,1 0 1,-1 0 0,0 0-1,0 0 1,1 1 0,-1-1-1,0 0 1,0 1 0,1-1-1,0 1 1,-1 0-9,0 0 1,0 0-1,0 0 1,-1-1-1,1 1 0,0 0 1,-1 0-1,1 0 1,-1 0-1,1 0 1,-1 0-1,0 1 0,1-1 1,-1 0-1,0 0 1,0 0-1,1 0 1,-1 0-1,0 0 0,0 1 1,0-1-1,-1 0 1,1 0-1,0 0 1,0 0-1,0 0 0,-1 0 1,0 2-1,-1 2-45,0 0 0,0 0 0,-1 0 0,0 0 0,-5 8 0,-42 42-198,36-40 194,-88 96-290,-22 30 177,-29 17 186,-216 244 449,219-234-134,-239 282 835,214-244-998,36-48-125,129-146-142,-20 17 1,15-21-3,15-8 93,-1 0-1,1 0 1,0 1-1,-1-1 0,1 0 1,0 0-1,-1 0 1,1 0-1,0 0 1,-1 0-1,1 0 1,0-1-1,0 1 0,-1 0 1,1 0-1,0 0 1,-1 0-1,1 0 1,0 0-1,-1-1 1,1 1-1,0 0 0,0 0 1,-1 0-1,1-1 1,0 1-1,0 0 1,-1-1-1,1-1-11,-1 0 0,1-1 0,0 1 0,-1-1-1,1 1 1,0-1 0,1 1 0,-1 0 0,0-1 0,1 1 0,-1-1 0,1 1-1,1-3 1,4-14-3,1 0-1,1 1 0,11-19 1,34-48 176,-24 41-71,42-69 51,105-154-148,-63 123-40,-50 64 20,47-59-32,172-216-57,-36 62 46,113-136-46,161-192 279,-272 295 165,22-52-133,-97 138-736,-170 236 501,0-1 19,0 0 0,0 0-1,-1-1 1,4-8 0,-6 13 22,1 0 1,-1 0 0,0 0 0,0 0-1,0 0 1,1 0 0,-1 0 0,0-1 0,0 1-1,-1 0 1,1 0 0,0 0 0,0 0-1,0 0 1,-1 0 0,1 0 0,-1 0-1,1 0 1,-1 0 0,1 0 0,-1 0-1,1 0 1,-1 0 0,0 0 0,1 1-1,-1-1 1,0 0 0,0 0 0,0 1-1,-1-2 1,-2 0-39,0 1 0,0-1 0,0 1 0,0 0 0,-1 0 0,1 0 0,0 0 0,0 1 0,-1 0 0,1 0 0,0 0 0,0 0 0,-1 1 0,1 0 0,-8 2 0,-5 2-72,1 1 0,-27 13 0,26-10 37,0 0-1,1 2 0,-29 23 1,-37 46-85,43-40 84,-28 25 1,-47 47 64,83-78 27,-43 60 0,-62 147 26,50-80 130,21-54 105,-34 62 779,87-146-933,11-18-40,7-8-60,10-16-87,35-65-339,4-8 86,41-31-333,150-191-273,108-121 432,-62 86 1131,-186 219-256,-211 242-736,-8 7 518,22-5-19,-13 16 138,-55 44-3,-50 60 113,89-76 390,58-73 89,-120 126 0,177-206-851,0 0 0,0 0-1,-1-1 1,0 1 0,-10 5-1,15-10-19,1 0 0,-1 0 0,1 1-1,-1-1 1,0 0 0,1 0 0,-1 0-1,0 1 1,1-1 0,-1 0 0,0 0 0,1 0-1,-1 0 1,0 0 0,1-1 0,-1 1-1,0 0 1,1 0 0,-1 0 0,0 0-1,1-1 1,-1 1 0,0 0 0,1-1-1,-2 0 1,1 0-2,0-1-1,1 1 0,-1-1 1,0 0-1,0 1 0,1-1 1,-1 0-1,1 1 0,-1-1 1,1 0-1,0 0 0,0 1 1,0-1-1,0 0 0,0-1 1,2-21-104,1 0 1,2 0-1,0 0 1,15-41 0,26-62-581,-19 61 443,4 1 0,2 2 0,54-77 0,149-221-325,-198 297 500,201-311-201,-191 308 263,66-96-95,-93 125-41,-18 26 22,-5 8 15,1 4 93,-1 1 0,1-1 0,0 0-1,0 0 1,0 1 0,0-1 0,0 1 0,0-1 0,0 1 0,0-1 0,0 1 0,0 0-1,-2 1 1,-12 10-1,1 1-1,0 0 0,1 1 1,-15 20-1,-52 68 107,-31 21-2,-27 31 57,-7 31-23,-124 102 273,24-30 708,147-139-621,-195 209 1386,286-321-1845,-104 95 367,86-82-339,0 0 1,-46 24-1,68-41-54,-2 1-8,0-1 0,-1 1 0,1-1 0,-12 3-1,16-4-2,0-1 0,0 0-1,0 0 1,0 0 0,0 0-1,0 0 1,0 0 0,1 0-1,-1 0 1,0 0 0,0 0-1,0 0 1,0-1 0,0 1-1,0 0 1,0-1 0,1 1-1,-1 0 1,0-1 0,0 1-1,0-1 1,1 1 0,-1-1-1,0 0 1,1 1 0,-1-1-1,1 0 1,-1 1 0,0-1-1,1 0 1,-1 0 0,1 0-1,0 1 1,-1-1 0,1 0-1,0 0 1,0 0 0,-1 0-1,1 0 1,0 0 0,0-1-1,0-7-34,0 1-1,1-1 1,0 1-1,0-1 1,1 1 0,5-16-1,58-131-568,-21 57 430,0-6-26,95-162 0,116-126-214,22-13 237,-178 265 184,-8 15-426,-67 92 267,-18 22 111,-16 20 130,-3 7-49,1 1 0,-16 29 0,13-22-21,-58 87 37,-42 30 61,4-5-69,9 7-90,-43 56-17,-68 43 137,50-58 489,79-83-233,-60 69 233,140-165-548,-31 30 93,32-32-101,0-1 0,0 1 0,-1-1 0,1 0 0,0 0 0,-1 0-1,1-1 1,-1 1 0,-5 1 0,8-3-10,0 0-1,0 0 1,0 0-1,0 0 1,0 0-1,0 0 1,0 0-1,0 0 1,0 0-1,0 0 1,0-1-1,0 1 1,0 0 0,1-1-1,-1 1 1,0-1-1,0 1 1,0-1-1,0 1 1,0-1-1,1 1 1,-1-1-1,0 0 1,1 0-1,-1 1 1,-1-3-1,0 0-18,0 0 1,1-1-1,-1 1 0,1-1 0,-2-6 0,2 3-8,-1 0 1,1 0-1,0 0 1,1 0-1,0 0 1,0-1-1,1 1 1,0 0-1,0 0 1,4-12-1,3-5-30,22-44-1,-27 62 56,35-67-102,54-76 0,61-68-123,-68 100 120,170-210-926,57 19-1408,-277 275 2002,43-30 1,-73 59 393,0 1 0,1 0 0,-1 0-1,0 0 1,9-2 0,-13 5 51,-1-1-1,0 1 1,1 0 0,-1 0-1,1 0 1,-1 0 0,1 0-1,-1 0 1,0 0 0,1 0-1,-1 0 1,1 0-1,-1 0 1,1 0 0,-1 0-1,0 0 1,1 0 0,-1 0-1,1 1 1,-1-1 0,0 0-1,1 0 1,-1 1-1,1-1 1,-1 0 0,0 0-1,1 1 1,-1-1 0,0 0-1,0 1 1,1 0 0,-1 0 13,1 1 0,-1 0 1,0-1-1,0 1 1,0 0-1,-1-1 0,1 1 1,0 0-1,0-1 0,-1 1 1,1-1-1,-1 1 1,0 0-1,0 1 0,-11 23 49,0-1-1,-27 41 0,-41 43-63,13-20 17,-42 79 29,-6 10 170,-107 94 1022,35-46 378,10 31-98,66-92-827,102-151-645,-14 18 32,21-30-64,0 1-1,0-1 1,0 0-1,0 0 1,-1 0-1,1 0 1,-1 0 0,-4 2-1,7-4-8,0 0-1,-1 0 0,1 0 0,0 0 1,0 1-1,-1-1 0,1 0 1,0 0-1,-1 0 0,1 0 1,0 0-1,0 0 0,-1 0 0,1 0 1,0 0-1,-1 0 0,1-1 1,0 1-1,0 0 0,-1 0 1,1 0-1,0 0 0,0 0 1,-1-1-1,-3-9 4,3 2-19,1-1 0,1 1 0,-1 0 0,1 0 0,1 0 0,2-10 0,1 0-18,2-1 1,8-17 0,4-1-68,27-39 0,591-796-199,-608 836 303,227-291 54,-190 236-77,136-179-28,-75 121 84,107-140 148,-108 101-77,95-123 283,-120 192-271,59-73-210,-156 187 84,34-45-86,49-81 0,-83 120-160,-13 19 17,-85 92-272,54-61 402,2 3 1,-44 61 0,43-44 40,-112 154 94,28-61 1,-65 116-4,15-20 67,-312 359 1782,483-604-1860,0-1 0,-1 0 1,1 1-1,-1-1 0,-4 3 0,7-5-17,0 0-1,0 0 1,0 0 0,-1 0-1,1 1 1,0-1 0,0 0-1,0 0 1,0 0-1,0 0 1,-1 0 0,1 0-1,0 0 1,0 0 0,0 0-1,0 0 1,-1 0-1,1 0 1,0 0 0,0 0-1,0 0 1,0 0 0,-1 0-1,1 0 1,0 0-1,0 0 1,0 0 0,0-1-1,-1 1 1,1 0 0,0 0-1,0 0 1,0 0-1,0 0 1,0 0 0,0 0-1,-1-1 1,1 1 0,1-13-78,4 0 53,0 1 1,1 1 0,0-1 0,1 1 0,0 0-1,11-12 1,-4 4-4,54-82-105,-21 19-60,80-125-185,62-56 144,-10 14-1,27-41-32,10 17-101,-165 214 279,121-133-1118,-328 346 1133,-207 213 388,273-264-156,-82 122-1,-67 85 443,-18-7 683,245-288-1190,3-4-5,0-1 0,-1 1 0,0-2 0,-13 11 0,22-20-84,1 1 1,-1-1 0,1 1-1,-1-1 1,0 1-1,1-1 1,-1 0-1,1 1 1,-1-1-1,0 0 1,1 1 0,-1-1-1,0 0 1,1 0-1,-1 0 1,0 0-1,0 0 1,1 1-1,-1-1 1,0 0 0,0-1-1,1 0-5,0 0 1,0-1-1,0 1 1,1 0-1,-1-1 0,0 1 1,1 0-1,0-1 0,-1 1 1,1 0-1,-1 0 0,1 0 1,0 0-1,1-2 1,232-397-1239,-196 334 1032,210-309-694,88-144 189,-239 360 549,-76 126 133,101-185-174,-118 210 232,0 0 1,4-18-1,-8 25-27,1 0 0,-1 1 0,0-1 0,0 0-1,1 0 1,-1 0 0,0 1 0,0-1 0,0 0 0,0 0 0,0 0 0,0 1 0,0-1 0,-1 0-1,1 0 1,0 1 0,0-1 0,-1 0 0,1 0 0,0 1 0,-1-1 0,1 0 0,-1 1 0,1-1-1,-1 0 1,1 1 0,-1-1 0,1 1 0,-1-1 0,1 1 0,-2-1 0,0 0-9,0 1 0,0-1 0,0 1 0,0 0 0,0 0 0,0 0 0,0 0 0,0 1 0,0-1 0,0 0 0,0 1 0,-3 1 0,-8 2-12,0 1 0,0 1 0,0 0 1,-15 10-1,-49 40 18,68-49 2,-258 220 32,263-223-32,-361 344 464,146-122 133,-345 344 1926,539-545-2446,-102 102 150,109-105-310,14-17 42,0 1 1,-1-1-1,1 0 1,-1 0-1,0-1 1,0 1-1,-1-1 0,-6 4 1,12-8 37,0 0 0,0 0-1,-1 0 1,1 1 0,0-1 0,0 0 0,0 0 0,0 0 0,0 0 0,0 0-1,-1 0 1,1 0 0,0 0 0,0 0 0,0 0 0,0 0 0,0 0 0,0 0-1,-1 0 1,1 0 0,0 0 0,0 0 0,0 0 0,0 0 0,0 0 0,0-1-1,0 1 1,-1 0 0,1 0 0,0 0 0,0 0 0,0 0 0,0 0 0,0 0-1,0 0 1,0 0 0,0 0 0,0-1 0,0 1 0,0 0 0,-1 0 0,1 0-1,0 0 1,0 0 0,0 0 0,0-1 0,0 1 0,3-13-151,4-3 78,-1 1 0,2 1 0,0 0 0,20-26 0,52-53-230,-10 15 171,46-71-79,143-130-120,-60 69 82,-151 156 183,328-340-316,-159 209-187,-129 112-40,-76 62 476,-10 7 99,-26 20 125,-9 14-38,1 2 1,2 0-1,-35 49 1,-16 20-13,-50 47 15,-319 383 657,16-44-54,248-295-315,158-163-221,-48 39 0,70-63-129,1-1-1,-1 0 1,-9 4 0,15-8 1,0 1 1,-1-1 0,1 0 0,0 0 0,-1 1-1,1-1 1,-1 0 0,1 0 0,-1 0 0,1 0 0,0 0-1,-1 1 1,1-1 0,-1 0 0,1 0 0,-1 0-1,1 0 1,-1 0 0,1-1 0,-1 1 0,1 0 0,0 0-1,-1 0 1,1 0 0,-1 0 0,1-1 0,-1 1-1,1 0 1,0 0 0,-1-1 0,1 1 0,0 0 0,-1 0-1,1-1 1,0 1 0,-1 0 0,1-1 0,0 1-1,0-1 1,-1 1 0,1 0 0,0-1 0,0 1 0,0-1-1,0 1 1,-1-1 0,1 1 0,0 0 0,0-1-1,0 1 1,0-1 0,0 1 0,0-1 0,0 1 0,0-1-1,1-5-30,0 0 0,0 0 0,0 0 1,3-7-1,4-12-68,2-1 1,1 1-1,24-41 1,55-67-101,-28 45 60,17-33 37,91-129 10,-16 55 73,85-126-79,-60 78-46,-114 157 122,134-182 14,-17-13 523,-173 266-422,15-30 217,-22 42-285,-1 1-1,0-1 0,0 0 0,-1 1 0,1-1 0,0 0 0,-1 0 0,0 1 0,0-1 1,1 0-1,-2 0 0,1 1 0,-1-5 0,1 6-17,0 0 1,-1 0-1,1 0 0,-1 1 1,1-1-1,-1 0 0,1 0 1,-1 1-1,0-1 0,1 0 1,-1 1-1,0-1 0,0 1 1,1-1-1,-1 1 0,0-1 1,0 1-1,0-1 0,0 1 1,1 0-1,-1-1 0,0 1 1,0 0-1,0 0 0,0 0 1,0 0-1,0 0 0,0 0 1,0 0-1,0 0 0,-1 0 1,-3 1-8,0 0 1,-1 0 0,1 1 0,0-1 0,0 1 0,0 0 0,0 0 0,0 1 0,-5 3 0,-46 36-95,45-33 81,-216 150-177,83-59 160,-44 70 147,81-69-28,-77 57 134,-87 82-256,91-48 135,14-14 439,151-163-477,10-9-17,0 0-1,0-1 0,-1 0 0,0 0 1,0 0-1,0-1 0,-1 1 0,-7 2 1,14-6-40,-1-1 0,0 0 1,0 0-1,1 0 1,-1 1-1,0-1 0,1 0 1,-1 0-1,0 0 0,1 0 1,-1-1-1,0 1 1,0 0-1,1 0 0,-1 0 1,0 0-1,1-1 1,-1 1-1,0 0 0,1-1 1,-1 1-1,1 0 1,-1-1-1,1 1 0,-1-1 1,0 1-1,1-1 0,0 1 1,-1-1-1,1 0 1,-1 1-1,1-1 0,0 1 1,-1-1-1,1 0 1,0 1-1,0-1 0,-1 0 1,1 1-1,0-1 1,0-1-1,-1-2-36,0-1 1,1 0-1,0 1 0,0-1 1,1-7-1,3-13-65,2 0 0,1 0-1,1 1 1,16-35 0,38-64-107,1 22-58,83-100 0,-23 34 99,-37 41 113,67-92 140,117-87 12,-30 38-57,-216 236-89,-21 24-51,-3 7 96,0-1 0,0 1 1,0 0-1,0 0 0,0 0 1,0 0-1,0 0 0,0 0 0,0 0 1,0-1-1,0 1 0,0 0 0,0 0 1,0 0-1,0 0 0,-1 0 1,1 0-1,0 0 0,0 0 0,0 0 1,0 0-1,0-1 0,0 1 0,0 0 1,0 0-1,-1 0 0,1 0 0,0 0 1,0 0-1,0 0 0,0 0 1,0 0-1,0 0 0,-1 0 0,1 0 1,0 0-1,0 0 0,0 0 0,0 0 1,0 0-1,-1 0 0,-7 3-18,0 0-1,0 0 0,-1 0 1,2 1-1,-1 0 1,-13 9-1,1 0 19,0-1-17,1 2 0,0 0 0,-33 33 0,-41 59-120,34-36 88,-167 144 60,94-96 5,-75 107 64,1-2 38,195-212-31,-1 0 0,0-1 1,-1 0-1,-22 13 0,34-22-59,0-1 0,0 1-1,0-1 1,0 1 0,0-1-1,-1 1 1,1-1 0,0 1-1,0-1 1,-1 0 0,1 0-1,0 0 1,-1 0 0,1 0-1,0 0 1,-2 0 0,2-1-14,0 1 0,1-1 1,-1 0-1,1 0 0,-1 1 1,0-1-1,1 0 1,-1 0-1,1 0 0,0 0 1,-1 0-1,1 0 0,0 1 1,0-1-1,-1 0 0,1 0 1,0 0-1,0 0 0,0 0 1,0 0-1,0 0 0,0 0 1,0 0-1,1 0 1,-1-1-1,2-18-36,2 1 0,0-1 0,1 1 1,0 0-1,2 1 0,16-34 0,72-110-324,-14 45 237,139-153 0,147-166 192,-349 414-61,21-35 0,-35 47 74,-4 10-92,0 0 0,0 0 1,0 0-1,0 0 0,0 0 0,0-1 1,0 1-1,0 0 0,0 0 0,0 0 1,0 0-1,0 0 0,0 0 0,0 0 1,0 0-1,0 0 0,0 0 0,0 0 1,0 0-1,0 0 0,0 0 0,0-1 1,0 1-1,0 0 0,0 0 0,0 0 1,0 0-1,0 0 0,0 0 0,0 0 1,0 0-1,0 0 0,-1 0 0,1 0 1,0 0-1,0 0 0,0 0 0,0 0 1,0 0-1,0 0 0,0 0 0,0 0 1,0 0-1,0 0 0,0 0 0,0 0 1,0 0-1,-1 0 0,1 0 0,0 0 1,0 0-1,0 0 0,0 0 0,0 0 1,0 0-1,0 0 0,0 0 0,-16 11 48,16-10-50,-15 10-39,-68 48-112,12-17 69,-77 51 27,-16 44 222,63-48-22,2-14 237,-112 65 1,-20 13 268,184-117-517,21-15 8,-1-1 1,-1-2-1,-60 30 1,82-45-105,0-1 1,0 0 0,0 0 0,0 0 0,-11 0 0,16-2-35,0 1 0,0-1 0,-1 0 0,1 0 0,0 0 0,-1-1 0,1 1 0,0 0 0,0 0 0,-1-1 0,1 1 0,0-1-1,0 1 1,0-1 0,0 1 0,-1-1 0,1 0 0,0 1 0,0-1 0,0 0 0,0 0 0,1 0 0,-1 0 0,0 0 0,0 0 0,0 0 0,1 0 0,-1 0 0,1 0-1,-1-1 1,1 1 0,-1 0 0,1 0 0,-1-3 0,0-1-11,1-1 0,-1 1 0,1-1-1,0 1 1,1-1 0,-1 0 0,1 1 0,2-6-1,17-51-87,-5 27 7,1 1 0,1 0 0,2 1 0,2 2 0,25-32 0,30-28 71,58-77 26,2-30-165,79-105 116,-198 282 41,69-92-5,-82 108-21,-1 0-1,1-1 1,-1 0 0,-1 0-1,1 0 1,2-7 0,-5 13 19,0-1 0,0 0-1,0 0 1,0 0 0,0 0 0,1 0 0,-2 0-1,1 0 1,0 0 0,0 0 0,0 0 0,0 0-1,-1 0 1,1 0 0,0 0 0,-1 1 0,1-1-1,-2-2 1,1 2-3,0 1-1,0-1 0,0 0 1,0 0-1,0 1 0,0-1 1,0 1-1,-1-1 1,1 1-1,0-1 0,0 1 1,-1 0-1,1 0 0,0-1 1,0 1-1,-1 0 1,-2 1-1,-3-1-14,0 0-1,0 1 1,0 1-1,-1-1 1,1 1 0,-12 5-1,-48 27-63,-200 139 14,128-78 86,-22 5 35,-19 13 15,-80 81 143,-52 34 269,138-127-57,162-95-339,0-1-1,-18 6 1,29-11-75,0 1 1,-1-1 0,1 1 0,0-1 0,0 0 0,0 0-1,-1 1 1,1-1 0,0 0 0,0 0 0,-1 0 0,1 0-1,0-1 1,0 1 0,0 0 0,-1 0 0,1-1 0,0 1-1,0 0 1,0-1 0,0 0 0,-1 1 0,0-2 0,1 0-11,1 1 1,-1-1-1,1 0 1,-1 1-1,1-1 0,0 0 1,0 0-1,0 0 1,0 1-1,0-1 1,0 0-1,0 0 1,1 1-1,-1-1 1,1 0-1,-1 1 1,1-1-1,1-2 1,7-20-56,2 0 1,0 0-1,2 1 0,20-28 1,75-90-157,-106 138 218,267-303-294,17 12-88,-95 100 271,-47 43 86,-68 73 56,160-181-146,-233 256 118,0-1 8,0 1 0,0-1 0,-1 0 0,4-8 0,-5 11-9,-1 0 1,0 1-1,0-1 1,1 1-1,-1-1 0,0 0 1,0 1-1,0-1 1,0 1-1,0-1 1,0 0-1,0 1 1,0-1-1,0 1 1,0-1-1,0 0 1,0 1-1,-1-1 0,1 1 1,0-1-1,0 0 1,-1 1-1,1-1 1,0 1-1,-1-1 1,1 1-1,0-1 1,-1 1-1,1-1 1,-1 1-1,1 0 1,-1-1-1,1 1 0,-1 0 1,1-1-1,-1 1 1,1 0-1,-1-1 1,0 1-1,1 0 1,-1 0-1,1 0 1,-1 0-1,-1 0 1,-4-1-4,1 1 0,-1 0 0,0 0 0,1 0 1,-1 1-1,0 0 0,1 0 0,-9 3 1,-4 2-5,0 0 1,0 2 0,-19 11-1,-57 38-4,58-35 10,-210 124 99,-48 29 122,-47 53 83,49-32-197,-4-16 164,76-65 23,160-87-245,52-25-64,1 0 1,-1-1-1,1 0 1,-1-1 0,-9 2-1,6-5-33,11 2 45,0 0 1,0 0-1,0 0 0,-1-1 0,1 1 1,0 0-1,0 0 0,0 0 0,0-1 1,-1 1-1,1 0 0,0 0 0,0-1 1,0 1-1,0 0 0,0 0 0,0-1 1,0 1-1,0 0 0,0 0 0,0 0 1,0-1-1,0 1 0,0 0 0,0 0 1,0-1-1,0 1 0,0-1 0,2-3-46,0 0 0,1 0 1,-1 0-1,1 0 0,6-6 0,86-117-220,13-16 106,56-17 216,-85 88-79,157-185-294,-20-18 506,-199 253-136,-6 8 11,0 0 0,-1-1 0,8-16 0,-17 29-58,0 1 1,-1-1 0,1 1 0,0-1 0,-1 1 0,0-1 0,1 0 0,-1 1 0,0-1 0,0 0 0,0-2 0,0 4-7,0 0 0,0-1 0,0 1 0,0 0 0,0-1 0,0 1 0,-1 0 0,1 0 0,0-1 0,0 1 0,0 0 0,-1 0 1,1 0-1,0-1 0,0 1 0,0 0 0,-1 0 0,1 0 0,0-1 0,-1 1 0,1 0 0,0 0 0,0 0 0,-1 0 0,-14 1-146,-2 6 100,0 0 1,0 1 0,0 0-1,1 2 1,-23 16 0,11-7 7,-76 53-7,-63 42 187,39-37-52,-97 64-4,45-6-38,17-12 6,-255 144 243,262-189 10,148-74-302,0-1 1,-1 0 0,-8 1-1,7-5-16,10 1 13,-1 0 0,1 0-1,0-1 1,0 1 0,0 0 0,0 0-1,-1-1 1,1 1 0,0 0 0,0 0-1,0-1 1,0 1 0,0 0 0,0-1-1,0 1 1,0 0 0,0 0 0,0-1-1,0 1 1,0 0 0,0-1 0,0 1-1,0 0 1,0 0 0,0-1-1,0 0 1,4-5-23,-1-1-1,1 1 1,0-1-1,9-9 1,174-205-444,25 3 141,34-33 136,119-115-45,-345 347 261,88-85 190,-105 101-209,23-27 46,-25 29-52,0 0 1,0 0 0,0-1-1,0 1 1,-1 0-1,1 0 1,0 0 0,-1-1-1,1 1 1,-1 0-1,0-1 1,1 1-1,-1 0 1,0-1 0,0 1-1,1-1 1,-1 1-1,0 0 1,-1-3 0,1 3-5,-1 1 0,1-1 0,-1 1 0,0-1 0,1 1 0,-1 0 0,1-1 0,-1 1 0,0 0 0,1 0 0,-1-1 0,0 1 0,0 0 0,1 0 0,-1 0 0,0 0 0,1 0 0,-1 0 0,0 0 0,0 0 0,1 0 0,-1 0 0,0 0 0,1 0 0,-1 1 0,0-1 0,-1 1 0,-22 6-44,-35 16 1,12-4 35,-80 38 28,-68 68 107,81-48-81,-128 71 1,-60 39-16,205-122 20,-329 203 551,414-261-567,-42 21 65,50-26-94,0-1 1,0 1-1,-1-1 0,1 0 0,-1 0 0,1 0 1,-1 0-1,1-1 0,-8 0 0,11 0-5,0 0-1,0 0 1,0 0 0,0 0-1,1-1 1,-1 1-1,0 0 1,0-1 0,0 1-1,0-1 1,0 1-1,0-1 1,0 1 0,1-1-1,-1 0 1,0 1-1,0-1 1,1 0 0,-1 1-1,1-1 1,-1 0-1,0 0 1,1 0 0,-1 0-1,1 0 1,0 1-1,-1-1 1,1 0 0,0 0-1,0 0 1,-1 0-1,1 0 1,0 0 0,0-2-1,0-1-21,1 1 0,-1-1-1,1 0 1,0 0 0,0 1-1,0-1 1,0 1 0,3-6 0,8-11-70,0 1 1,1 1 0,20-22 0,3-4-68,19-28 13,81-99-102,61-26 78,-10 11 90,80-133 40,-240 283-138,32-54 0,-46 59 42,-13 25 120,-5 7 17,-8 9-13,-17 16 0,14-12-29,-29 21 0,-71 38-25,-21 12 37,-319 238 138,247-171 204,-41 14-94,167-117-122,-97 40 1,143-75-57,28-14-56,9-5-60,13-11-146,-9 11 170,57-76-343,-11 15 154,55-55 25,15 8 122,26-26 37,-13-1-17,226-219 19,-290 301 3,-39 34 93,-1-1 0,33-37 1,-52 46 24,-9 15-63,-1 1 0,0 0 0,0-1 0,0 1 0,0-1 0,1 1 0,-1-1 0,0 1 0,0-1 0,0 1 0,0-1 0,0 1 0,0-1 0,0 1 0,0 0 0,-1-1 0,1 1 0,0-1 0,0 1 0,0-1 0,-2 0-3,1 0 0,0 0 0,0 1 0,0-1 1,-1 1-1,1-1 0,0 1 0,-1 0 1,1-1-1,0 1 0,-1 0 0,1 0 1,-1 0-1,1 0 0,0 0 0,-1 0 1,1 0-1,0 1 0,-1-1 0,-1 1 1,-5 1-11,0 0 0,1 0 0,-1 1 0,0 0 1,1 1-1,0-1 0,-9 7 0,-54 42-101,67-49 107,-11 8-11,-85 66-3,-169 101 402,87-60-209,-295 215 160,387-269-272,82-59-56,-131 86 262,132-87-254,0-1 0,0-1 0,0 1-1,-12 3 1,17-6-17,0 0 0,1 1-1,-1-1 1,0 0-1,0 0 1,1 0 0,-1 0-1,0 0 1,1 0 0,-1 0-1,0 0 1,0 0 0,1 0-1,-1 0 1,0-1-1,1 1 1,-1 0 0,0 0-1,0-1 1,1 1 0,-1-1-1,1 1 1,-1 0-1,0-1 1,1 1 0,-1-1-1,1 1 1,-1-1 0,1 0-1,0 1 1,-1-1 0,1 1-1,-1-1 1,1 0-1,0 1 1,0-1 0,-1 0-1,1 0 1,0 0 0,0-2-8,-1 0 1,1-1-1,0 1 1,1 0 0,-1 0-1,1 0 1,-1-1-1,3-4 1,1-2-13,0 0-1,1 0 1,0 0 0,1 0 0,12-15-1,44-45-69,-9 18-15,73-79-70,-40 30 125,30-36 49,152-122 93,-198 195-101,-63 57-8,26-25-102,-31 30 110,0 0-1,0 0 0,-1-1 1,1 1-1,0-1 1,-1 1-1,0-1 0,0 0 1,1 1-1,0-6 1,-2 8 10,0-1 0,0 1 0,0 0 1,0 0-1,0-1 0,0 1 0,0 0 1,0 0-1,0-1 0,0 1 0,0 0 1,0 0-1,0-1 0,0 1 0,0 0 0,-1 0 1,1 0-1,0-1 0,0 1 0,0 0 1,0 0-1,0 0 0,-1-1 0,1 1 1,0 0-1,0 0 0,0 0 0,-1-1 1,-10 0-78,4 2 66,0 0-1,0 1 1,0 0 0,1 0 0,-1 0 0,1 1 0,-8 4 0,-3 3 1,-28 20 0,-44 40 65,-39 28 211,-48 24 71,-101 75 265,138-95-407,-185 146 133,234-174-138,-110 70 0,176-132-185,24-12-6,0 0 1,-1 1-1,1-1 0,-1 0 0,1 0 1,0 0-1,-1 0 0,1 0 1,-1 0-1,1 0 0,-1 0 1,1 0-1,-1 0 0,1 0 1,-1 0-1,1 0 0,0 0 1,-1 0-1,1 0 0,-1 0 1,1 0-1,-1-1 0,1 1 1,0 0-1,-1 0 0,1-1 1,0 1-1,-1 0 0,1-1 1,0 1-1,-1 0 0,1-1 0,0 1 1,-1 0-1,1-1 0,0 1 1,0 0-1,0-1 0,-1 1 1,1-1-1,0 1 0,0-1 1,0 1-1,0 0 0,0-1 1,0 0-1,0-3-11,0-1-1,1 1 1,-1 0 0,1 0 0,0 0 0,0-1-1,0 1 1,1 0 0,-1 0 0,4-4 0,25-43-103,-28 48 110,21-30-60,0 2 0,40-39 1,65-53-203,-79 78 87,-11 10 61,52-54-370,-80 75 261,-10 14 227,0 0-1,0-1 0,0 1 1,-1 0-1,1 0 1,0 0-1,0 0 0,0-1 1,0 1-1,0 0 1,0 0-1,0 0 1,-1 0-1,1 0 0,0 0 1,0 0-1,0-1 1,0 1-1,0 0 0,-1 0 1,1 0-1,0 0 1,0 0-1,0 0 0,0 0 1,-1 0-1,1 0 1,0 0-1,0 0 1,0 0-1,-1 0 0,1 0 1,0 0-1,0 0 1,0 0-1,0 0 0,-1 0 1,1 0-1,0 0 1,0 1-1,0-1 1,0 0-1,-1 0 0,-35 16-250,30-13 239,-21 12 1,0 0-1,2 3 0,-38 30 1,-67 74 190,-6 4 96,-17-2-52,-93 112 286,35-32-221,7-27-171,-83 73-44,170-145-69,112-101-4,0 0 0,0 0 0,-10 5 0,15-9 3,-1 1 0,1-1 0,0 0 0,0 0 0,0 0-1,0 0 1,-1 0 0,1 0 0,0 0 0,0 1 0,0-1 0,-1 0 0,1 0 0,0 0 0,0 0 0,0 0 0,-1 0 0,1 0 0,0 0 0,0 0 0,-1 0 0,1 0 0,0 0 0,0 0 0,0 0 0,-1 0 0,1-1 0,0 1 0,0 0 0,0 0 0,-1 0 0,1 0 0,0 0 0,0 0 0,0-1 0,0 1 0,-1 0 0,1 0 0,0 0 0,0 0 0,0-1 0,0 1 0,0 0 0,0 0 0,-1 0 0,1-1 0,0 1 0,0 0 0,0 0 0,0 0 0,0-1 0,0 1 0,0 0 0,0 0 0,0 0 0,0-1 0,0 1-1,0 0 1,0 0 0,0-1 0,0 1 0,0 0 0,1 0 0,-1 0 0,0-1 0,0 1 0,0 0 0,2-3-3,-1-1 0,1 1-1,0 0 1,0 0 0,0 0-1,0 0 1,0 0 0,5-4-1,30-23 3,-17 15 1,28-26-130,84-93 0,-115 114 122,248-265-1160,-29 86 571,-222 187 585,-14 12 13,0 0 0,0 0 0,0 0 0,0 0 0,0 0 0,0 0 0,0 0 0,0 0 0,0 0 0,0 0 0,-1-1 0,1 1 0,0 0 0,0 0 0,0 0 0,0 0 0,0 0 0,0 0 0,0 0 0,0 0 0,0 0 0,0 0 1,0 0-1,0 0 0,0 0 0,0 0 0,0 0 0,0 0 0,0 0 0,0 0 0,0 0 0,0 0 0,0 0 0,0 0 0,0 0 0,0 0 0,0 0 0,0-1 0,0 1 0,0 0 0,0 0 0,0 0 0,0 0 0,0 0 0,0 0 0,0 0 0,0 0 0,0 0 0,0 0 0,0 0 0,0 0 0,0 0 0,0 0 0,0 0 0,0 0 0,0 0 0,0 0 0,0 0 0,1 0 0,-1 0 0,0 0 0,0 0 0,-10 4 2,4-1-3,1 0 1,0 1 0,-1 0-1,1 0 1,1 0-1,-8 8 1,-26 38 11,34-45-9,-23 33 20,-99 126 84,14-47 113,-118 156 149,82-92-128,-23 12 116,-178 226-152,318-375-160,-42 55-205,65-89-32,16-20 50,182-196-530,-164 179 572,16-23 176,-46 50-27,-2 2-60,1 1-1,-1-1 1,1 1-1,0 0 1,0 0 0,0 0-1,1 1 1,-1 0 0,-5 6-1,5-6 9,-56 57 56,-93 119 1,34-36 226,-411 498 409,504-610-804,20-25 98,0 1 0,0 0 0,1 0 0,1 0-1,-1 1 1,1-1 0,-4 11 0,27-28-68,131-89 22,-144 94 80,18-12-24,-22 16 6,0-1 0,0 1-1,-1-1 1,1 1 0,0-1-1,0 1 1,0 0 0,0-1-1,0 1 1,0 0 0,0 0 0,0 0-1,0 0 1,0 0 0,0 0-1,0 0 1,0 0 0,0 0 0,0 0-1,0 0 1,1 1 0,-2-1 4,1 1-1,-1-1 1,0 0 0,0 1 0,0-1 0,1 0 0,-1 1 0,0-1 0,0 0 0,0 1 0,0-1 0,0 1 0,0-1-1,0 0 1,0 1 0,0-1 0,0 1 0,0-1 0,0 0 0,0 1 0,0-1 0,0 1 0,0-1 0,-1 0 0,1 1-1,0-1 1,0 1 0,-7 13 32,6-11-20,-9 13 44,0 0-1,-21 25 1,-8 11-119,7 1-27,-43 99 0,35-67 93,-76 134 305,-7 16-278,93-172 4,-13 25-156,-52 153 1,88-215 94,1 0 1,0 1-1,3 0 1,0 0-1,1 39 1,3-52 5,0 1 1,0-1-1,2 0 0,-1 0 1,2-1-1,0 1 0,1-1 1,0 1-1,1-1 1,0-1-1,1 1 0,9 11 1,-11-18-5,0-1 1,0 0-1,0-1 1,0 1-1,1-1 1,0 0-1,-1 0 1,2-1 0,-1 0-1,0 0 1,1 0-1,-1-1 1,1 0-1,0 0 1,0 0-1,-1-1 1,1 0-1,9 0 1,-13-1 28,0 0-1,-1 0 1,1 0 0,0 0-1,-1 1 1,1 0 0,-1-1-1,1 1 1,-1 0 0,1 0-1,-1 0 1,1 1 0,-1-1-1,0 1 1,0-1 0,0 1-1,0 0 1,0 0-1,0-1 1,0 1 0,0 1-1,-1-1 1,1 0 0,-1 0-1,0 1 1,0-1 0,0 0-1,0 1 1,0-1 0,0 1-1,0 0 1,0 3 0,0 5-20,0-1 0,-1 1 1,0 0-1,-1-1 1,0 1-1,-1-1 0,-3 15 1,-3 0-17,0-1 1,-13 25-1,-198 376 154,170-335-18,27-51-26,2 1 0,2 1 0,-20 65 0,35-97-85,1 0 0,0 0 1,1 0-1,-1 15 0,2-23 6,0 1 0,0-1 0,0 1 0,0-1 0,1 1 0,-1 0 0,0-1 0,1 0 0,-1 1 0,1-1 0,-1 1 0,1-1 0,0 1 0,0-1 0,0 0 0,-1 0 0,1 1 0,0-1 0,0 0 0,1 0 0,-1 0 0,0 0 0,0 0 0,0 0 0,1 0 0,-1-1 0,1 1 0,-1 0-1,0-1 1,1 1 0,-1-1 0,1 1 0,-1-1 0,4 0 0,2 1 9,0-1 0,0-1 0,0 1-1,0-1 1,0-1 0,0 1 0,7-4 0,49-20 93,-42 15-79,0-1 1,-1-1-1,-1-1 1,27-22-1,61-68 59,-34 31-22,147-119 176,-41 36-324,84-63-511,-253 210 549,26-16-154,-34 23 194,0 0 0,-1 0 0,1 0 0,0 1 0,0-1 0,0 1 0,0-1 0,0 1 0,0-1 0,0 1 0,0 0 0,0 0 0,0 0 0,0 0 0,0 0 0,3 2 0,-4-2 16,0 0-1,0 1 1,0-1 0,-1 1 0,1-1-1,0 1 1,-1 0 0,1-1-1,0 1 1,-1 0 0,1-1 0,0 1-1,-1 0 1,1 0 0,-1-1 0,0 1-1,1 0 1,-1 0 0,0 0-1,1 0 1,-1 0 0,0 0 0,0-1-1,0 1 1,0 0 0,0 0-1,0 0 1,0 0 0,0 2 0,-1 3 27,0 0 0,-1 1 0,-2 8 0,3-12-25,-17 51 101,-2 0-1,-2-2 1,-3 0 0,-47 72 0,-31 28 151,-61 124 254,11 14-62,102-192-290,18-36-119,2 3 1,-30 94-1,57-149-94,2 1 1,-4 18-1,6-28 47,0-1-1,0 1 1,-1 0 0,1 0 0,0 0 0,0 0-1,0-1 1,0 1 0,0 0 0,0 0-1,1 0 1,-1 0 0,0-1 0,0 1-1,1 0 1,-1 0 0,0 0 0,1-1-1,-1 1 1,0 0 0,1 0 0,-1-1 0,1 1-1,0 0 1,-1-1 0,1 1 0,-1-1-1,3 2 1,-2-2 2,1 0 0,0 0 1,0 0-1,0 0 0,-1-1 0,1 1 0,0 0 0,0-1 0,0 1 1,-1-1-1,1 0 0,0 0 0,-1 1 0,3-3 0,28-15 41,0-2 0,-1-1 0,35-31 0,107-115 8,-78 70-48,100-82-72,-57 54-64,41-53-407,-1 2 63,12 15 138,-180 154 346,0 0-1,14-7 1,-23 13 9,0 1 0,0-1 1,0 1-1,0-1 0,1 1 1,-1 0-1,0 0 0,0-1 1,0 1-1,0 0 0,0 0 1,0 0-1,1 0 0,0 1 1,-1-1-7,-1 0 0,1 0 0,-1 1 0,1-1 0,-1 0 0,1 1 0,-1-1 0,1 0 0,-1 1 0,1-1 0,-1 1 0,0-1 0,1 1 0,-1-1 0,0 1 0,0-1 0,1 1 0,-1-1 0,0 1 0,1 0 0,-1 4 26,1 0 0,-1 0 0,0 0 0,0 0 0,-1 8 0,0-12-29,-4 36 123,-2 0 0,-2-1 0,-1 0 0,-22 48 0,-73 137 315,-17-7 10,-23 43-104,104-171-245,4 1 0,-31 108 1,64-183-132,-10 46-153,13-54 166,1 0-1,-1 0 1,1 0-1,0 0 1,0 0-1,0 0 1,1 0-1,-1 0 1,1 0-1,2 7 1,-2-10 12,-1 0 0,1 0 0,0 0-1,0 0 1,-1 0 0,1 0 0,0 0 0,0 0 0,0 0 0,0 0 0,0 0-1,0 0 1,0-1 0,0 1 0,1-1 0,-1 1 0,0-1 0,0 1-1,0-1 1,1 1 0,-1-1 0,0 0 0,1 0 0,-1 0 0,0 0 0,0 0-1,1 0 1,1 0 0,5-1-1,0-1 1,0 0-1,0 0 0,0-1 0,0 0 0,14-7 1,28-20 38,79-61 1,-102 71-33,414-327-227,-376 289 155,219-179-603,-240 203 640,-23 17 63,1 1-1,0 1 1,41-21 0,-53 34 19,-10 2-48,0 0 0,0 0 0,1 0 0,-1 0 0,0 0 0,0 0 1,0 0-1,1 1 0,-1-1 0,0 0 0,0 0 0,0 0 0,1 0 1,-1 0-1,0 1 0,0-1 0,0 0 0,0 0 0,0 0 0,1 1 0,-1-1 1,0 0-1,0 0 0,0 0 0,0 1 0,0-1 0,0 0 0,0 1 1,0 4 29,0 1 1,0 0 0,-1-1 0,0 1 0,-1 6 0,-10 36 58,-3-1 1,-1 0-1,-2-1 1,-25 44-1,-107 174 383,123-220-402,-207 336 584,216-351-669,1 1 0,1 1 0,2 0 0,-18 58 1,32-86-22,-1 0 0,0 0 1,1 0-1,-1 0 0,1 0 1,0 0-1,0 0 0,1 4 1,-1-7 24,0 1 1,1 0-1,-1 0 1,0 0-1,1 0 1,-1-1-1,1 1 1,-1 0-1,1 0 1,0-1 0,-1 1-1,1 0 1,0-1-1,-1 1 1,1-1-1,0 1 1,0-1-1,-1 1 1,1-1-1,0 1 1,0-1-1,0 0 1,0 0-1,0 1 1,-1-1 0,1 0-1,0 0 1,0 0-1,0 0 1,1 0-1,5 0 8,0 0-1,0-1 1,0 0 0,0 0-1,0 0 1,9-4 0,43-18 52,-53 21-45,21-10 36,-1-2 0,-1 0 0,0-2-1,27-22 1,84-82 11,-32 25-27,-26 34-58,3 2 0,139-74 0,-204 124 52,-2 1 31,1 0-1,28-10 0,-42 18-46,0 0 0,0-1 0,0 1-1,-1 0 1,1 0 0,0 0 0,0-1 0,0 1 0,0 0 0,0 0 0,0 0 0,0 0-1,0 1 1,0-1 0,0 0 0,0 0 0,-1 1 0,1-1 0,0 0 0,0 1 0,0-1-1,1 2 1,-1-1 2,0 0 0,-1 0 0,1 1 1,0-1-1,-1 0 0,1 1 0,-1-1 0,0 0 0,1 1 0,-1-1 0,0 1 0,0-1 0,0 1 0,0-1 0,0 0 0,0 3 0,-2 7 45,1 0 0,-2 1 0,1-1 0,-8 17 0,-22 46 67,-79 117 46,71-128-86,-33 69 0,68-121-78,-20 41-64,1 2 0,-21 80 0,43-130 58,0 7-65,-1-1 0,1 1 0,-1 20 0,3-29 62,0 0-1,0-1 1,0 1 0,0 0-1,0-1 1,1 1 0,-1 0-1,0-1 1,1 1 0,-1 0 0,1-1-1,0 1 1,-1-1 0,1 1-1,0-1 1,0 0 0,0 1-1,0-1 1,0 0 0,0 1 0,1-1-1,-1 0 1,0 0 0,1 0-1,-1 0 1,0 0 0,1-1-1,-1 1 1,1 0 0,-1 0-1,1-1 1,1 1 0,3 0 29,-1-1-1,0 0 1,0 0 0,1 0 0,-1-1 0,0 1-1,0-1 1,0-1 0,8-2 0,46-21 98,-54 23-114,210-124-51,-51 25-109,231-119-105,-392 219 261,11-8 14,0 2 0,1 0 0,-1 0-1,31-8 1,-43 15-13,0-1 0,-1 1 1,1-1-1,0 1 0,0 0 0,0 0 0,-1 0 0,1 0 0,0 0 1,0 0-1,-1 0 0,1 1 0,0-1 0,0 1 0,-1-1 0,1 1 1,0 0-1,-1-1 0,1 1 0,-1 0 0,1 0 0,-1 0 1,1 0-1,-1 1 0,2 1 0,-1-1 3,-1 1 0,0 0 0,0-1 0,0 1-1,0 0 1,-1 0 0,1-1 0,-1 1 0,0 0 0,0 0 0,0 0 0,0-1 0,0 1 0,0 0-1,-1 0 1,-1 4 0,-3 12-5,-2 1 0,-1-1-1,0 0 1,-19 31 0,10-19-14,-116 197 24,-52 100 286,175-308-267,-8 16-36,2 2 1,-19 62-1,35-99 5,-1 0-7,1 1 1,-1 0-1,1 0 0,-1 0 0,1 0 0,0 0 0,0 0 0,0-1 0,0 3 0,0-3 10,0-1-1,0 0 1,1 0-1,-1 0 1,0 0-1,0 1 0,0-1 1,0 0-1,0 0 1,0 0-1,1 0 0,-1 0 1,0 0-1,0 1 1,0-1-1,1 0 0,-1 0 1,0 0-1,0 0 1,0 0-1,1 0 0,-1 0 1,0 0-1,0 0 1,0 0-1,1 0 0,-1 0 1,0 0-1,1 0 1,12-5-3,35-19 8,-2-2 0,0-2 1,-2-3-1,-1-1 0,46-44 1,-13-2 2,84-77 42,189-101-503,-314 233 336,69-34-1,-98 54 117,0 0 0,0 1-1,1 0 1,-1 0-1,0 0 1,8 0 0,-13 2 3,0 0 1,0 0 0,1 0-1,-1 0 1,0 0-1,0 1 1,0-1 0,0 0-1,0 0 1,1 1-1,-1-1 1,0 1 0,0-1-1,0 1 1,0 0-1,0-1 1,1 2 0,-1-1 4,0 0 1,-1 1-1,1-1 1,0 1-1,0-1 1,-1 1-1,1-1 1,-1 1-1,1-1 1,-1 1-1,1-1 1,-1 1-1,0 0 1,0-1 0,0 1-1,0 1 1,-1 8 28,0 1 1,-1-1 0,0 0 0,0 0-1,-6 15 1,-27 56 233,-1-17 37,-49 70 0,-3 2 82,31-30-29,-46 123 0,89-195-542,-15 53 1,28-84 150,0 0 0,0 0 0,1 0 0,-1 0 0,1 5 0,0-9 28,0 1 0,0 0 0,0-1 0,0 1 0,0 0 0,1-1 0,-1 1 0,0-1 0,0 1 0,0-1 0,1 1 0,-1 0 0,0-1 0,1 1 0,-1-1 0,0 1 0,1-1 0,-1 0 0,1 1 0,-1-1 0,1 1 0,-1-1 0,1 0 0,-1 1 0,1-1 0,-1 0 1,1 1-1,-1-1 0,1 0 0,-1 0 0,1 0 0,0 0 0,-1 1 0,1-1 0,-1 0 0,1 0 0,0 0 0,-1 0 0,1 0 0,0 0 0,-1-1 0,1 1 0,-1 0 0,2 0 0,4-3 1,1 1-1,0-1 0,-1 0 1,0-1-1,10-5 0,240-193 146,-237 186-153,180-164 23,-39 35 33,-47 47-334,139-91 0,-239 180 267,-8 5 21,0 0 0,0 1 0,0 0 0,0 0 0,1 0 0,-1 0 0,1 1 0,0 0 0,0 0 0,10-1 0,-15 3 7,0 0-1,1 0 1,-1 0 0,0 0-1,0 1 1,0-1 0,0 0-1,0 1 1,0-1 0,0 1-1,0-1 1,0 1 0,0-1-1,0 1 1,0 0 0,0 0-1,-1-1 1,1 1 0,0 0-1,0 0 1,-1 0 0,1 0-1,0 0 1,-1 0 0,1 0-1,-1 0 1,0 0 0,1 0-1,-1 1 1,2 4 20,-1 0 0,0 0 1,0 1-1,0 7 0,-2 3 36,0 1-1,-1 0 1,0 0 0,-1-1 0,-2 1 0,1-1-1,-2 0 1,-8 17 0,-73 132 45,79-153-104,-221 402-159,221-400 116,2-6 0,2 0 0,-1 0 0,1 0 0,0 1 0,1-1 0,0 1 0,-2 11-1,5-20 23,0 0-1,0 0 0,0 0 0,0 1 0,0-1 1,0 0-1,0 0 0,1 0 0,-1 1 0,0-1 1,1 0-1,-1 0 0,1 0 0,-1 0 0,1 0 1,0 0-1,-1 0 0,1 0 0,0 0 0,0 0 1,0 0-1,1 1 0,-1-1 4,1 0-1,0 0 1,0 0-1,0 0 1,0-1-1,0 1 1,0-1-1,0 1 1,0-1 0,0 0-1,0 1 1,3-1-1,2-1 14,-1 0 0,0 0 0,0 0 0,1 0 1,-1-1-1,0 0 0,0 0 0,8-5 0,3-3 5,28-20 0,75-68-100,33-25 86,-67 66-38,2 4 0,2 4 0,137-55 0,-216 100 36,0 1 0,-1 0 0,2 0 1,-1 1-1,0 0 0,18 0 0,-26 2 24,-1 0 0,0 0 0,1 0-1,-1 1 1,1-1 0,-1 1 0,0-1-1,1 1 1,-1 0 0,0 0-1,1 0 1,-1 0 0,0 0 0,0 0-1,0 1 1,0-1 0,0 1 0,-1-1-1,1 1 1,0 0 0,-1 0 0,1 0-1,-1 0 1,1 0 0,-1 0-1,0 0 1,0 0 0,0 0 0,0 1-1,0-1 1,-1 0 0,1 1 0,-1-1-1,1 1 1,-1-1 0,0 4 0,0 13 104,-1 0 0,-6 35 0,3-31-43,-29 151 210,7-43-214,25-126-63,-2 11-70,1 0 0,-1 33 0,3-45 36,0-1 0,0 1 0,1-1 0,-1 0 0,1 1 0,0-1 0,0 0 0,0 1 0,0-1 0,0 0 0,1 0 0,-1 0 0,1 0 0,0 0 0,0 0 0,0-1 0,0 1 0,1-1 0,-1 1 0,5 2 1,-5-4 15,0 0 1,0 0-1,0 0 1,0 0 0,0 0-1,0-1 1,0 1 0,0-1-1,0 1 1,0-1-1,1 0 1,3 0 0,1-1 9,0-1 0,0 1 1,8-3-1,13-6 25,0-1 1,-1-1-1,31-19 0,72-53 48,-126 81-70,97-69 69,135-84-198,-56 63-116,-131 71 211,90-28 0,-137 50 35,6-3 38,-1 1-1,1 0 1,1 0-1,-1 1 1,0 0-1,0 0 1,0 1-1,13 1 1,-20-1-31,0 1 0,0-1 0,0 0 1,0 0-1,1 1 0,-1-1 1,0 1-1,0-1 0,0 1 0,0-1 1,0 1-1,0 0 0,0-1 0,0 1 1,-1 0-1,1 0 0,0-1 1,0 1-1,0 2 0,0-1 5,0-1-1,-1 1 1,0 0 0,1 0-1,-1 0 1,0 0-1,0 0 1,0 0 0,0 0-1,0 0 1,-1 0 0,0 4-1,-5 16 63,0 0-1,-15 34 1,-27 42 58,36-73-116,-45 80 85,-26 57-276,81-158 145,1 0 0,-1 0-1,1 0 1,-1 0-1,1 1 1,1-1-1,-1 0 1,0 9-1,1-11 15,1-1 0,-1 1 0,0-1 0,1 0 0,-1 1 0,1-1-1,-1 1 1,1-1 0,0 0 0,-1 0 0,1 1 0,0-1 0,0 0 0,0 0 0,0 0 0,0 0 0,0 0-1,0 0 1,0 0 0,1 0 0,-1-1 0,0 1 0,1 0 0,-1-1 0,0 1 0,1-1 0,-1 1-1,1-1 1,-1 0 0,2 1 0,10 0-47,-1-1 0,1 0-1,-1 0 1,1-1 0,-1-1-1,1 0 1,21-7 0,-13 3-25,0-1 1,-1-1 0,0-1-1,-1-1 1,0 0 0,30-22-1,32-31-159,47-33-64,288-158 54,-392 240 296,-19 12-18,7-6 119,1 1 0,26-10-1,-38 16-110,1 1 0,-1-1-1,0 1 1,0 0 0,0-1-1,0 1 1,1 0 0,-1 0-1,0 0 1,0 0 0,0 0 0,1 0-1,0 1 1,-1-1-20,-1 1-1,0-1 1,1 0-1,-1 1 1,1-1-1,-1 1 1,0-1-1,1 1 1,-1-1 0,0 1-1,0-1 1,1 1-1,-1-1 1,0 1-1,0-1 1,0 1-1,0-1 1,0 1 0,0 0-1,0-1 1,0 1-1,0-1 1,0 1-1,0-1 1,0 1 0,0 0-1,0-1 1,-1 2-1,-2 9 21,0 1-1,-1-1 1,-1 0 0,0 0-1,-11 19 1,9-17-28,-16 24-26,0-1 1,-37 41-1,-65 63 140,37-44-107,-24 33-53,105-120-112,5-5-18,-1-1 0,0 1-1,0-1 1,-1 1 0,-7 5-1,194-102-119,-125 59 216,-1-2 1,88-74 0,-128 96 44,-8 5 60,1 0-1,0 2 1,0-1-1,1 1 0,22-11 1,-32 18-25,0-1 1,-1 1 0,1 0-1,-1 0 1,1 0-1,0-1 1,-1 1-1,1 0 1,0 0 0,-1 0-1,1 0 1,-1 0-1,1 0 1,0 0-1,-1 0 1,1 1 0,0-1-1,-1 0 1,1 0-1,-1 0 1,1 1-1,0-1 1,-1 0-1,1 1 1,-1-1 0,1 0-1,-1 1 1,1-1-1,-1 1 1,1-1-1,-1 1 1,0-1 0,1 1-1,-1-1 1,0 1-1,1-1 1,-1 1-1,0 0 1,0-1-1,1 1 1,-1 0 0,0-1-1,0 1 1,0-1-1,0 1 1,0 1-1,1 3 35,-1 1 0,0-1 0,0 1 0,-1 6 0,-3 3 17,1-1-1,-2 1 1,0-1-1,0 0 1,-2 0-1,-13 23 1,14-28-42,-6 12 13,-2-1 0,-21 24 0,-14 21-115,49-65 87,0 0-1,-1 1 0,1-1 1,0 0-1,0 0 0,-1 1 1,1-1-1,0 0 1,0 1-1,0-1 0,-1 0 1,1 1-1,0-1 0,0 0 1,0 1-1,0-1 1,0 0-1,0 1 0,0-1 1,0 0-1,0 1 0,0-1 1,0 0-1,0 1 1,0-1-1,0 1 0,12-8-112,14-18 21,0-1 0,-2-2 0,34-48 0,-8 9 182,122-118 31,-19 23-46,-38 16 28,-2 0 6,74-51 149,5-8-134,-20-25-49,-49 61 41,-29 51 166,74-101 192,43-112-209,-141 217-99,-41 63-70,24-55 1,14-57 14,-32 74-133,62-114 0,-12 66 17,6-9 41,150-270-173,-130 191-118,-7 12 210,26 6 152,32-58 265,-95 132-186,47-87-27,12-26-203,3-4-175,0-1 3,-128 247 180,0 1-1,0-1 1,0 1 0,0-1-1,-1 0 1,0-6 0,1 8-5,-1 1 1,0-1-1,-1 1 0,1-1 1,0 0-1,0 1 1,-1-1-1,1 1 1,-1-1-1,1 1 0,-1-1 1,0 1-1,0-1 1,1 1-1,-1 0 0,-2-3 1,2 4-19,-1 0 0,0-1-1,0 1 1,1 0 0,-1 0 0,0-1 0,1 1-1,-1 1 1,0-1 0,0 0 0,1 0 0,-1 1 0,0-1-1,1 1 1,-1-1 0,-2 2 0,-3 1-55,1 1 1,-1-1-1,1 1 1,0 1-1,0-1 0,0 1 1,1 0-1,-1 0 1,1 1-1,1 0 0,-8 10 1,-5 10-43,-18 42 0,30-60 122,-3 8 4,-108 200-132,99-190 306,-2-1 0,0 0 0,-1-1 0,-1-1 0,-46 37 0,63-57-89,1 0 0,-1 0-1,0 0 1,0-1 0,0 0 0,0 0-1,0 0 1,-8 2 0,12-4-50,0 0 0,0 0 0,0 0 0,-1 0 0,1 1-1,0-1 1,0 0 0,0 0 0,-1 0 0,1 0 0,0 0 0,0 0 0,0 0 0,-1 0 0,1 0 0,0 0 0,0 0-1,0 0 1,-1 0 0,1 0 0,0 0 0,0-1 0,0 1 0,-1 0 0,1 0 0,0 0 0,0 0 0,0 0 0,-1 0 0,1-1-1,0 1 1,0 0 0,0 0 0,0 0 0,0 0 0,0 0 0,-1-1 0,1 1 0,0 0 0,0 0 0,0 0 0,0-1-1,0 1 1,0 0 0,0 0 0,0 0 0,0-1 0,0 1 0,0 0 0,0-1 0,6-12 30,-4 10-39,34-66-149,39-110-1,-21 43 72,-40 105 68,84-186 11,-88 197 61,56-119 7,-52 104 72,21-73 0,-34 105-125,-1 1-1,1-1 0,-1 0 1,0 0-1,0 0 0,0 1 1,0-1-1,0 0 0,0 0 1,-1 0-1,1 1 0,-1-1 1,0 0-1,-2-4 0,3 7-8,-1-1 0,1 0 0,-1 0 0,1 1 1,-1-1-1,0 0 0,1 1 0,-1-1 0,0 1 0,1-1 0,-1 1 0,0-1 0,0 1 0,0 0 0,1-1 0,-1 1 0,0 0 0,0-1 0,-1 1 1,0 0-13,0 0 0,1 0 0,-1 0 0,0 1 1,0-1-1,0 0 0,1 1 0,-1-1 1,0 1-1,0 0 0,1 0 0,-4 1 1,-11 9-104,1 1 1,-1 1 0,2 0 0,-18 20 0,-6 5 145,-34 24 89,63-54-78,0-2 1,-1 0 0,0 0 0,0-1-1,-1 0 1,-12 4 0,21-8-35,1-1-1,-1 1 1,1-1 0,-1 0-1,0 0 1,1 0 0,-1 0-1,1 0 1,-1 0 0,0 0-1,1 0 1,-4-1 0,4 0-10,1 1 1,-1-1-1,0 1 1,1-1-1,-1 1 0,0-1 1,1 1-1,-1-1 1,1 0-1,-1 1 1,1-1-1,-1 0 0,1 1 1,0-1-1,-1 0 1,1 0-1,0 0 1,0 1-1,-1-1 1,1 0-1,0 0 0,0 0 1,0 1-1,0-1 1,0 0-1,0 0 1,0 0-1,0 0 0,1 0 1,3-24-11,1 1 1,2 1-1,0-1 0,11-23 1,76-149-272,-56 121 398,-26 53-93,-2 0-1,0-1 0,-2 0 1,9-39-1,-16 59-13,-1 1 1,1-1-1,-1 1 0,0-1 0,0 1 0,0-1 0,0 0 1,0 1-1,-1-3 0,0 4-8,1 0-1,-1 0 1,1 1 0,-1-1 0,1 0 0,-1 1 0,0-1-1,1 1 1,-1-1 0,0 1 0,1-1 0,-1 1 0,0-1-1,0 1 1,0-1 0,1 1 0,-1 0 0,0 0 0,0-1-1,0 1 1,0 0 0,0 0 0,1 0 0,-1 0 0,0 0-1,0 0 1,0 0 0,0 0 0,0 1 0,0-1 0,-14 2-72,-1 1 1,2 0-1,-20 8 1,6-3 48,-89 28 54,-179 80 0,32-4 821,253-108-791,-1 0 0,1 0 0,-1-1 0,0-1 0,1 0 0,-1-1 0,-18 1 0,28-2-55,1 0 0,-1-1 0,1 1 0,-1 0 0,1-1 0,-1 1 0,1 0 0,0-1 0,-1 0 0,1 1 0,0-1 0,-1 0 0,1 0 0,0 0 0,-2-1 0,2 1-7,1 0 0,-1 1 0,1-1 0,0 0 0,-1 0 0,1 0 0,0 0 0,-1 0 0,1 1 0,0-1 0,0 0 0,0 0 0,0 0 0,0 0 0,0 0 1,0 0-1,0 0 0,0 1 0,1-3 0,1-1-13,-1-1-1,2 0 1,-1 1 0,1-1 0,-1 1 0,1 0 0,0 0 0,5-4 0,140-173-558,-123 149 448,21-22 30,71-65 0,65-41 149,-18 17 5,-60 47 62,-101 92-110,18-17 126,-20 20-133,0 0 0,0-1 1,0 1-1,0 0 1,0-1-1,0 1 0,0 0 1,-1-1-1,1 1 0,-1-1 1,1 1-1,0-4 0,-4 2-68,-7 4-25,-99 33-89,78-23 155,-14 7 63,-66 35 0,-43 37 195,81-46-164,-361 206 893,392-225-816,16-9-18,-1 0 0,0-2 0,-1-1 0,-31 10 0,59-23-132,-3 1 4,0 0-1,0-1 1,0 1-1,0-1 1,0 1 0,-6-1-1,8 0-7,1 0 1,-1 0-1,0-1 0,0 1 1,1 0-1,-1-1 0,0 1 0,1 0 1,-1-1-1,0 1 0,1-1 1,-1 1-1,0-1 0,1 1 0,-1-1 1,1 1-1,-1-1 0,1 0 1,-1 1-1,1-1 0,0 0 0,-1 1 1,1-1-1,0 0 0,-1 1 1,1-1-1,0 0 0,0 0 0,0 1 1,0-1-1,0 0 0,0 0 1,0-1-1,0-5-53,0 0 0,1 0 0,0 0 0,0 0 0,1 0 0,-1 0 0,2 0 0,5-12 0,0 3-25,0 0 1,19-24 0,2 4-53,1 2-1,53-45 1,-14 14 46,74-91-44,-23 23 88,219-165-21,-165 153-3,-66 42-210,-87 75 28,-20 22 160,-10 5 41,-43 13 28,-2 3 49,1 3 0,-64 31 1,-34 32 83,-105 73 322,-38 22-207,143-94-155,-195 114 326,309-172-333,-102 59 200,137-82-261,-8 4 56,0 1 0,-13 3 0,22-8-58,-1-1-1,1 1 0,-1-1 0,1 1 1,-1-1-1,1 0 0,-1 0 1,0 0-1,1 0 0,-1 0 0,1 0 1,-1 0-1,1 0 0,-1 0 0,0-1 1,1 1-1,-1-1 0,1 1 0,-1-1 1,1 1-1,0-1 0,-2-1 1,2 1-16,1 1 0,-1-1 0,1 0 1,-1 0-1,1 0 0,0 0 1,-1 0-1,1 0 0,0 1 1,0-1-1,0 0 0,0 0 1,0 0-1,0 0 0,0 0 1,0 0-1,0 0 0,0 0 0,0 0 1,0 0-1,1 0 0,-1 0 1,0 1-1,1-1 0,-1 0 1,1 0-1,-1 0 0,1 0 1,0 0-1,4-7-41,1 0 0,-1 1 0,2-1-1,-1 2 1,10-9 0,75-64-270,36-53 105,2-2 67,57-26 45,-29 28 77,87-107-179,-62 58-87,-119 121 230,41-39 12,-97 92 65,0 0 1,-1 0 0,11-17-1,-16 23-10,0 0 0,-1 1 0,1-1 1,-1 0-1,0 0 0,1 1 0,-1-1 0,1 0 0,-1 0 0,0 0 0,0 0 0,0 1 0,1-1 0,-1 0 1,0 0-1,0 0 0,0 0 0,0 0 0,0 0 0,-1 1 0,1-1 0,0 0 0,0 0 0,-1 0 0,1 0 0,0 1 1,-1-1-1,1 0 0,-1 0 0,1 0 0,-1 1 0,1-1 0,-2-1 0,0 1-5,0 0-1,1 1 1,-1-1-1,0 0 0,0 1 1,0 0-1,0-1 1,0 1-1,0 0 1,0 0-1,0 0 1,0 0-1,0 0 1,-3 1-1,-7 2-15,1 0 0,-1 1-1,1 0 1,-13 6 0,-101 55-177,-30 27 174,-46 25 390,121-74-248,-66 37 36,-144 108 83,110-68-144,-47 18 41,38-26 10,41-21 202,-43 19 145,177-103-452,-23 12 3,35-18-52,0 0 0,-1 0 0,1 0 1,-1 0-1,1-1 0,-1 1 0,1-1 1,-1 0-1,0 0 0,-3 0 0,5 0 8,1 0 0,0 0 0,0 0-1,-1 0 1,1 0 0,0 0 0,0 0 0,-1 0-1,1 0 1,0-1 0,0 1 0,0 0 0,-1 0-1,1 0 1,0 0 0,0-1 0,0 1 0,0 0-1,-1 0 1,1 0 0,0-1 0,0 1 0,0 0-1,0 0 1,0-1 0,0 1 0,1-11-61,2 3 31,1 0 0,-1 0 0,2 1 0,5-9 0,58-74-128,214-201-370,-191 203 478,256-245-296,-248 240 243,-23 20 54,78-97 1,-147 161 50,0 0 0,8-15 0,-14 23 0,0 0 0,0-1 1,-1 1-1,1-1 1,-1 1-1,0 0 0,1-1 1,-1 1-1,0-1 0,0 1 1,0-2-1,0 2 0,0 0 1,0 1-1,0-1 0,0 1 0,0-1 1,-1 1-1,1-1 0,0 1 0,-1-1 0,1 1 1,0-1-1,-1 1 0,1-1 0,0 1 1,-1-1-1,1 1 0,-1 0 0,1-1 0,-1 1 1,0-1-1,-3 0-5,0 0 0,1 0-1,-1 0 1,0 0 0,0 1 0,0 0 0,0 0-1,-7 0 1,-9 2-30,-1 0 0,1 1-1,0 2 1,0 0 0,0 0 0,-31 16-1,-117 67-84,122-61 87,-541 297 353,-36 72 256,609-385-534,-11 6 91,1 0 1,-49 23 0,70-38-119,-1-1 1,0 1-1,1-1 1,-1 0-1,0 0 0,0 0 1,-4 0-1,7-1-14,0 0 1,0-1-1,0 1 0,0 0 0,1 0 0,-1 0 0,0-1 1,0 1-1,0 0 0,0-1 0,1 1 0,-1-1 0,0 1 1,0-1-1,1 1 0,-1-1 0,0 0 0,1 1 0,-1-1 1,1 0-1,-1 1 0,1-1 0,-1 0 0,1 0 0,-1 1 1,1-1-1,0 0 0,0 0 0,-1 0 0,1 0 0,0 0 1,0 1-1,0-1 0,0 0 0,0-2 0,-1-1-20,1 0 1,0 0-1,1-1 0,-1 1 0,1 0 0,0 0 1,0 0-1,0-1 0,3-6 0,0 3-7,1-1-1,-1 1 1,2 0-1,-1 1 1,8-9 0,80-77-161,-86 86 177,110-110-49,-41 36 120,129-129 48,-5 46-247,-23 20 80,-123 96 242,53-62-1,-96 98-90,12-20 1,-15 15-67,-8 17-27,0-1 1,0 1-1,0 0 0,0-1 0,0 1 1,0-1-1,0 1 0,0 0 1,-1-1-1,1 1 0,0 0 0,0-1 1,0 1-1,0 0 0,0-1 0,-1 1 1,1 0-1,0-1 0,0 1 1,0 0-1,-1 0 0,1-1 0,0 1 1,-1 0-1,1 0 0,0-1 0,-1 1 1,-2-1-6,1 1 1,-1-1 0,0 1 0,0 0-1,0 0 1,0 0 0,0 0 0,1 1-1,-1-1 1,0 1 0,-4 1 0,-51 16-163,-57 25 0,73-26 127,34-14 33,-143 60-124,-231 149 217,172-89 41,-147 66 46,204-111-154,-38 11 184,190-89-202,-51 19 103,47-18-88,0 0-1,0 0 1,0 0-1,0 0 1,0-1-1,0 0 0,-6-1 1,10 2-16,0-1 0,1 0 0,-1-1-1,0 1 1,0 0 0,1 0 0,-1 0 0,0 0 0,1 0 0,-1-1 0,0 1 0,1 0 0,-1-1 0,0 1-1,1 0 1,-1-1 0,1 1 0,-1-1 0,1 1 0,-1-1 0,1 1 0,-1-1 0,1 0 0,-1 1 0,1-1-1,0 1 1,-1-1 0,1 0 0,0 1 0,0-1 0,-1 0 0,1 0 0,0 1 0,0-1 0,0 0-1,0 1 1,0-2 0,0-1-19,1-1-1,0 1 1,0 0-1,0-1 1,0 1-1,1 0 0,2-5 1,16-23-97,2 1 0,0 1 0,42-42-1,-62 70 113,356-347-520,-106 111 301,-88 58 250,-152 164-49,18-31 1,-28 43 15,0 0 1,-1 0 0,0 0-1,0 0 1,0 0-1,0 0 1,0 0-1,0 0 1,-1 0 0,1-6-1,-1 9 3,0-1-1,-1 0 0,1 1 1,0-1-1,0 0 1,0 1-1,-1-1 0,1 0 1,0 1-1,-1-1 1,1 0-1,-1 1 0,1-1 1,0 1-1,-1-1 0,1 1 1,-1-1-1,0 1 1,0-1-1,0 0-4,-1 0-1,1 1 1,-1-1 0,1 1-1,-1 0 1,0-1 0,1 1 0,-1 0-1,1 0 1,-1 0 0,1 0-1,-3 0 1,-3 1-8,1 1-1,-1-1 1,1 1 0,-1 0 0,1 0 0,-10 6-1,-42 25-59,16-7 31,-219 109 56,32-19 101,-270 193 86,407-248-156,-57 29 329,-210 93-1,345-176-299,2-1-39,0-1-1,0 0 1,0 0 0,-23 5 0,35-10-33,0-1 1,0 1-1,0 0 1,0 0 0,0 0-1,0 0 1,1 0-1,-1-1 1,0 1-1,0 0 1,0 0 0,0 0-1,0-1 1,0 1-1,0 0 1,0 0 0,0 0-1,0-1 1,0 1-1,0 0 1,0 0 0,0 0-1,0-1 1,0 1-1,0 0 1,0 0-1,0 0 1,0 0 0,0-1-1,0 1 1,0 0-1,0 0 1,-1 0 0,1-1-1,0 1 1,0 0-1,0 0 1,0 0 0,0 0-1,0 0 1,-1 0-1,1-1 1,0 1 0,0 0-1,0 0 1,-1 0-1,1 0 1,0 0-1,0 0 1,0 0 0,0 0-1,-1 0 1,1 0-1,0 0 1,0 0 0,0 0-1,-1 0 1,1 0-1,0 0 1,0 0 0,0 0-1,-1 0 1,1 0-1,0 0 1,12-17-76,23-24 0,10-11 36,-28 29 30,53-64-12,-11 28-30,78-62-1,-45 42-50,101-103 25,74-64 145,-158 162-122,81-71 142,-183 149-63,0-1 0,-1 0 0,11-15 0,-16 21-18,-1 0 1,1-1-1,0 1 0,-1 0 0,1 0 0,-1-1 1,1 1-1,-1 0 0,0-1 0,0 1 0,1 0 1,-1-1-1,0 1 0,0-1 0,-1-1 0,1 2-4,0 1 0,-1-1-1,1 0 1,-1 0 0,1 1-1,-1-1 1,1 0 0,-1 1-1,0-1 1,1 1 0,-1-1-1,0 1 1,0-1 0,1 1-1,-1-1 1,0 1 0,0 0 0,1-1-1,-1 1 1,0 0 0,0 0-1,0 0 1,0-1 0,0 1-1,1 0 1,-1 0 0,0 0-1,0 0 1,-1 1 0,-9 0-18,1 0 0,0 0 0,-1 1 0,1 1 0,-19 7 0,-63 32-43,-50 36 27,18-7 36,-285 153 248,44-30-348,225-107 58,-160 87 428,293-170-364,0-1 0,0 0 0,-1 0 0,1-1 0,-16 3 0,22-5-29,-1 0 0,1 1 1,0-1-1,0 0 1,-1 0-1,1-1 1,0 1-1,0 0 0,-1 0 1,1-1-1,0 1 1,0 0-1,0-1 1,-1 1-1,1-1 0,0 0 1,0 1-1,0-1 1,0 0-1,0 0 1,0 0-1,0 1 1,0-1-1,1 0 0,-1 0 1,0 0-1,0 0 1,1-1-1,-1 1 1,1 0-1,-1 0 0,1 0 1,-1 0-1,1-1 1,0 1-1,0 0 1,-1 0-1,1-1 0,0 1 1,0 0-1,0-1 1,0 1-1,1-1 1,0-7-30,0 1 0,0 0 0,1 0 1,0 0-1,0 0 0,1 1 0,0-1 1,1 1-1,-1-1 0,8-8 0,8-13-92,28-30 0,80-83-60,-70 79 134,289-306-62,-343 365 121,10-10 59,0 0 0,-1-1 1,15-26-1,-26 40-64,0 0 0,0-1 0,-1 1 1,1 0-1,-1 0 0,1-1 0,-1 1 0,0 0 0,1-1 0,-1 1 0,0-1 0,0 1 0,0 0 0,0-2 0,-1 2-3,1 0-1,-1 1 0,1-1 0,-1 0 1,1 1-1,-1-1 0,1 1 1,-1-1-1,0 0 0,1 1 0,-1 0 1,0-1-1,1 1 0,-1-1 1,0 1-1,0 0 0,0-1 0,1 1 1,-1 0-1,0 0 0,0 0 1,0 0-1,0 0 0,1 0 0,-1 0 1,0 0-1,0 0 0,-1 0 1,-8 1-21,-1 0 1,1 0 0,0 1-1,-1 0 1,1 1 0,-12 5-1,-61 31-52,-90 64-99,70-39 160,-493 252 639,366-201-429,172-84-167,-197 90 133,244-117-164,-29 11 10,38-14-11,-1-1 0,1 1 1,0-1-1,-1 0 0,1 1 1,0-1-1,-1 0 0,1-1 1,0 1-1,-1 0 0,1-1 1,0 1-1,-4-2 0,5 2-2,0-1 0,1 1 0,-1-1 0,0 1-1,0-1 1,1 1 0,-1-1 0,1 1 0,-1-1 0,0 0 0,1 1-1,-1-1 1,1 0 0,0 0 0,-1 1 0,1-1 0,-1 0-1,1 0 1,0 1 0,0-1 0,-1 0 0,1 0 0,0 0 0,0 0-1,0 0 1,0 1 0,0-1 0,0 0 0,0 0 0,0 0 0,1 0-1,-1-1 1,2-2-7,-1 1-1,1-1 0,-1 0 1,1 1-1,0-1 0,4-4 1,12-14-67,1 2 0,1 0 1,32-25-1,19-17-27,-34 23 60,58-78 0,21-54 226,-115 169-178,11-17 46,-1 4-5,-1-1 1,-1 1-1,0-2 0,8-24 0,-16 41-47,-1-1 0,0 0-1,0 1 1,0-1 0,1 1 0,-1-1-1,0 0 1,0 0 0,0 1 0,0-1 0,0 0-1,0 1 1,0-1 0,0 0 0,-1 1-1,1-1 1,0 0 0,0 0 0,-1 1-2,1 0 1,0-1 0,-1 1 0,1 0-1,0 0 1,0 0 0,-1 0 0,1-1 0,0 1-1,-1 0 1,1 0 0,0 0 0,-1 0 0,1 0-1,0 0 1,-1 0 0,1 0 0,0 0-1,-1 0 1,1 0 0,0 0 0,-1 0 0,1 0-1,0 1 1,-1-1 0,-2 1-15,0 1 0,0-1-1,0 1 1,0 0 0,0 0 0,1 0 0,-4 4 0,-34 36-69,-22 23 1,-174 124 58,89-78-30,101-73-299,-44 47 1,74-68 156,-63 69-965,68-72 467,1 0 0,0 1 0,1 0 0,-10 22 0,7-9-1207,4-16-1754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7:25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1906 992,'-1'0'69,"1"0"0,0 0 0,0 0 0,0 0 0,0-1 1,0 1-1,0 0 0,0 0 0,0 0 0,0 0 0,0 0 0,-1 0 0,1 0 0,0 0 0,0 0 0,0 0 1,0 0-1,0 0 0,0 0 0,0 0 0,-1 0 0,1 0 0,0 0 0,0 0 0,0 0 0,0 0 1,0 0-1,0 0 0,0 0 0,-1 0 0,1 0 0,0 0 0,0 0 0,0 0 0,0 0 0,0 0 0,0 0 1,0 0-1,0 0 0,-1 0 0,1 0 0,0 1 0,0-1 0,0 0 0,0 0 0,0 0 0,0 0 1,0 0-1,0 0 0,0 0 0,0 0 0,0 1 0,0-1 0,0 0 0,0 0 0,0 0 0,0 0 0,0 0 1,0 0-1,0 0 0,0 1 0,-3 4 3086,-2-4-3810,5-6 3759,0-17-2839,2 0 1,0-1 0,1 1 0,2 0 0,8-27-1,-4 8-197,0-2-56,-3 24 139,1 0 0,1 0 0,1 0 0,1 1 0,1 0-1,14-19 1,-7 8-143,-15 24 9,-1 0 0,1 1 0,0-1 0,1 0 0,-1 1 0,1-1 0,4-3 0,26-24 157,-23 22-159,-1 0 0,2 0 1,12-8-1,-12 11 1,0 1 0,1 0 0,16-6 0,-10 3 78,0-1 0,-1-1-1,0-1 1,26-22 0,-18 7-118,-13 12 16,1 0 66,-2 0-1,0 0 0,11-20 1,11-27-250,-6 8 378,-13 15-4,-10 31-192,-1 0 1,0-1-1,3-9 0,8-18 161,-7 22-131,0 0 1,0 0 0,1 1 0,1 1 0,0-1 0,1 2 0,1-1 0,-1 1 0,2 1-1,-1 1 1,18-11 0,38-16 150,83-31 0,-122 54-132,-2-1 0,1-1 1,-2-1-1,29-23 1,13-15 275,-59 46-272,0-1 0,12-16 0,14-13-28,34-34 161,-66 69-179,119-100 82,-94 82-99,0 1 0,49-25-1,14-6 60,-27 13-8,-56 33 27,-1 0 0,1-1 0,-1-1-1,0 1 1,0-1 0,10-13 0,-17 20-56,0-1 1,0 1-1,0 0 0,1 0 0,-1 0 0,0 0 0,0 0 1,0 0-1,0 0 0,0 0 0,0 0 0,0 0 1,0-1-1,0 1 0,1 0 0,-1 0 0,0 0 1,0 0-1,0 0 0,0 0 0,0-1 0,0 1 0,0 0 1,0 0-1,0 0 0,0 0 0,0 0 0,0 0 1,0-1-1,0 1 0,0 0 0,0 0 0,0 0 1,0 0-1,0 0 0,0 0 0,0-1 0,-1 1 0,1 0 1,0 0-1,0 0 0,0 0 0,0 0 0,0 0 1,0 0-1,0-1 0,0 1 0,0 0 0,0 0 1,-1 0-1,1 0 0,0 0 0,0 0 0,0 0 0,0 0 1,0 0-1,-1 0 0,-11 1 65,-22 9-84,29-8-16,-143 33 100,12-4-1,130-29-42,-30 8 79,1 2-1,-60 29 0,63-23-195,12-6 160,-30 14 1,44-24-22,-1 0 0,1 0 0,0 0 0,0 0 0,-1-1 0,1 0 0,-1-1 0,1 1-1,-12-2 1,15 0-33,0 1 0,0-1 0,0 0 0,1 0 0,-1 0 0,0-1 0,1 1-1,-1-1 1,-3-3 0,-15-6 157,16 8-189,0 0 0,-1 0 0,-6-6 0,-2 0 31,9 5-3,5 4-8,-1-1-1,0 1 1,1-1 0,-1 1 0,0 0 0,0-1-1,1 1 1,-1 0 0,0-1 0,0 1-1,0 0 1,1 0 0,-1 0 0,0 0 0,-1-1-1,-5 0-52,13-4 70,17-3-80,420-76-50,-272 60 198,-138 21 65,20-4 60,-27 6-285,-24 1 170,-2 0 10,0 0 92,0 0-81,0 0-53,-5 4-112,-30 17 51,2 2 0,0 1 1,2 2-1,-34 35 0,11-1 514,3 3 1,-77 125-1,118-170-426,0-1 0,-6 21 0,13-32-163,1 1 0,0 0-1,1-1 1,-1 1 0,1 0 0,1 0 0,-1 0 0,1 0 0,1 10 0,-1-17-25,0 1-1,0 0 1,0 0 0,1-1-1,-1 1 1,0 0 0,0-1-1,1 1 1,-1 0-1,0-1 1,1 1 0,-1 0-1,0-1 1,1 1 0,-1 0-1,1-1 1,-1 1 0,1-1-1,-1 1 1,1-1-1,0 0 1,-1 1 0,1-1-1,0 1 1,-1-1 0,2 0-1,0 1-412,1-1-1,-1 1 0,1-1 0,-1 0 1,1 0-1,-1-1 0,5 0 1,25-3-1938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7:29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1374 2477 1472,'-1'8'1509,"0"-8"-1436,1 0-1,-1 1 0,0-1 1,0 0-1,0 0 0,0 0 1,1 0-1,-1 0 0,0-1 0,0 1 1,0 0-1,0 0 0,1 0 1,-1-1-1,0 1 0,0 0 1,0-1-1,1 1 0,-1-1 1,0 1-1,1-1 0,-1 1 1,0-1-1,1 0 0,-1 1 1,1-1-1,-1 0 0,1 1 1,-1-1-1,1 0 0,-1 0 1,1 1-1,0-1 0,0 0 1,-1 0-1,1 0 0,0 1 1,0-1-1,0 0 0,0-1 0,-1 2-31,1-1-1,0 0 0,0 1 0,-1-1 0,1 1 0,0-1 0,-1 1 0,1-1 1,-1 1-1,1 0 0,0-1 0,-1 1 0,1-1 0,-1 1 0,0-1 0,0 1-7,0-1-1,0 1 0,1-1 0,-1 1 0,0-1 1,1 0-1,-1 1 0,0-1 0,1 0 0,-1 0 0,1 1 1,-1-1-1,1 0 0,0 0 0,-1 0 0,1 1 0,0-1 1,-1-1-1,1 0 5,0 1 0,-1 0 0,1 0 0,0 0 0,-1 0 0,1 0 1,-1-1-1,1 1 0,-1 0 0,1 0 0,-1 0 0,-1-1 0,-4-9 313,0-3-371,5 12 40,0 0 1,0 0-1,0-1 1,1 1-1,-1-1 1,1 1-1,-1 0 1,1-5-1,-5-10 10,0-1 38,5 12 43,-1-1 0,0 0 0,-3-11 0,2 12 88,0-1 0,1 0 0,-1-12 0,-6-105-358,6 110 200,-1 1 0,1 0-1,-2 0 1,0 0-1,-1 0 1,-10-20 0,9 23-24,0 1 1,0 0 0,-1 1-1,0 0 1,0 0 0,-1 0-1,-17-12 1,-2 1 187,-1-1 174,-2 0 1,-45-21-1,56 31-318,1-1 0,0-1 0,0 0 0,1-1 1,1-1-1,-15-17 0,22 22-22,3 4-39,1 0-1,1 0 1,-8-10-1,-14-30 71,2-1 1,-24-63-1,22 26 310,24 73-308,-1 0 1,1-1 0,0-10 0,1 9-100,-1 1-1,-3-15 1,-17-57 92,18 64-137,4 16 88,0 0 0,-1 0-1,0 0 1,1 0 0,-1 0 0,0 0 0,0 0-1,0 0 1,-2-2 0,-49-78 236,43 69-288,-13-26 1,-3-5 103,-82-143-179,101 179 173,0 0 0,0 0 0,-1 0-1,-11-11 1,10 10-93,4 7 19,2-2-1,-1 1 0,0 0 0,-2-7 1,3 7 10,1 1 1,-1-1-1,0 1 1,0-1-1,-1 1 1,1 0 0,-1 0-1,-3-3 1,-37-26 2,40 29 13,0 0 0,-1 0 0,1 0 0,0-1 0,1 1 0,-1-1 0,1 0 0,0 1 0,-1-1 0,2 0 0,-1 0 0,-2-9 0,2 7-1,-1 0 0,0 0 0,0 0 0,-6-10 0,4 10-50,1 1-1,1-1 1,-1 1 0,1-1 0,-5-12 0,-6-13 73,10 24-21,1 1 0,0-1-1,-3-11 1,-28-101-227,31 109 211,-1 1 1,0 0-1,0 0 1,-1 1-1,0-1 1,-9-9-1,10 11-5,0 1-1,1-1 0,-1 0 1,2 0-1,-1 0 0,-2-12 1,-1 2 210,3 4-194,-6-12-162,5 17 148,1 0 1,0 0 0,1-1 0,-2-12-1,3 12 65,1 7-52,0 0 0,-1 0 0,1 0 0,0 0 0,-1 0-1,1 0 1,-2-3 0,-6-19 60,5 12-211,3 11 136,0 0 0,0 1-1,-1-1 1,1 1-1,0-1 1,-1 0 0,1 1-1,-1-1 1,1 1 0,-1-1-1,1 1 1,-1 0-1,1-1 1,-1 1 0,0-1-1,-8-7 148,4-3-206,5 11 63,-1 0 0,1 0 0,0 0-1,0 0 1,0 0 0,0 0 0,0 0 0,0 0 0,0 0 0,0 0 0,0 0 0,0 0 0,0 0-1,0 0 1,0 0 0,-1 0 0,1 0 0,0 0 0,0 0 0,0 0 0,0 0 0,0 0 0,0 0-1,0 0 1,0 0 0,0 0 0,0 0 0,0 1 0,0-1 0,0 0 0,0 0 0,0 0 0,0 0-1,-1 0 1,1 0 0,0 0 0,0 0 0,0 0 0,0 0 0,0 0 0,0 0 0,0 0 0,0 0-1,0 0 1,0 0 0,0 1 0,0-1 0,0 0 0,0 0 0,0 0 0,0 0 0,0 0 0,0 0-1,0 0 1,0 0 0,0 0 0,0 0 0,0 0 0,0 0 0,0 0 0,0 1 0,4 20-177,-1-12 174,-2 1 0,1-1-1,-1 1 1,-1-1 0,1 1-1,-3 13 1,2 15-35,2 149-123,-2-165 184,5 25 89,-3-38-78,-1 1-1,0-1 0,-1 0 1,-1 19-1,-6 24 235,4-19 3,-16 63-1,13-71-204,1 0 0,2 1 0,1 0 0,1 38 0,1-62 17,0-2 5,0 0 1,13-9 351,-6 0-419,-1-1 1,0 0 0,-1 1-1,0-2 1,-1 1-1,0 0 1,5-22-1,9-80 52,-17 103-69,3-142-109,-5 101 88,0 22-105,-1-1 1,-11-52-1,2 47 42,10 32 84,1 1-1,-1 0 0,1-1 0,-1 1 0,0 0 0,1-1 0,-1 1 0,0 0 1,0 0-1,0 0 0,0 0 0,0 0 0,0 0 0,0 0 0,0 0 0,0 0 1,-1 1-1,1-1 0,0 0 0,-1 1 0,-1-2 0,3 2-3,-1 1 0,1-1-1,-1 0 1,1 0 0,-1 0-1,1 0 1,-1 0 0,1 1-1,0-1 1,-1 0 0,1 0-1,-1 0 1,1 1 0,0-1-1,-1 0 1,1 1 0,0-1-1,-1 0 1,1 1 0,0-1-1,-1 1 1,1-1 0,0 0-1,0 1 1,0-1 0,-1 1-1,1-1 1,0 1 0,0-1 0,0 1-1,0-1 1,0 1 0,0-1-1,0 1 1,0-1 0,0 0-1,0 1 1,0-1 0,0 2-1,4 17 11,-3-19-9,4 14-86,10 20 0,4 7 110,-12-20-46,-1-4 0,0 1 1,2-2 0,12 23-1,-11-24 97,1 0 1,0-1-1,2 0 0,-1-1 0,2-1 1,0 1-1,0-2 0,1 0 0,0 0 0,26 13 1,78 26 335,-64-28-168,-32-11-382,2 2-1760,-10-10-2382,-12-3-266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0:08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47 2720,'-5'3'4486,"3"-2"-4301,-1 0 1,1 0-1,-1 0 0,1 0 1,-1 0-1,1 0 1,-1 0-1,-4 0 0,4-1-48,0 0-1,0 1 0,0 0 0,0-1 0,0 1 1,0 0-1,0 1 0,1-1 0,-1 0 0,-4 4 1,-26 21 560,32-26-685,-6 6-79,1-1 123,-1 1 0,1-1 0,0 1 1,1 1-1,0-1 0,-5 8 0,7-9 3,-2 2 34,1 0 0,0 0 1,0 0-1,1 0 0,0 0 1,1 1-1,-1-1 0,1 1 0,-1 11 1,2-1 74,1-13-177,0 0-1,0 1 1,0-1 0,0 0 0,1 0 0,0 0-1,0 0 1,2 5 0,1 1 59,0-1-1,1 1 1,1-1-1,0 0 1,0-1 0,1 0-1,0 0 1,0 0-1,11 9 1,-15-16-28,1 1-1,-1-1 1,1-1-1,0 1 1,-1 0-1,1-1 1,0 0 0,0 0-1,0 0 1,0 0-1,0-1 1,0 1 0,0-1-1,7 0 1,-2-1-17,0 0 1,0 0 0,-1 0-1,1-1 1,15-6-1,-17 5 40,0-1 1,0 1-1,0-1 0,-1-1 0,1 1 0,-1-1 1,6-7-1,-8 9-29,-1 0 0,0-1 0,-1 1 0,1-1 0,-1 0 0,1 0 0,-1 0 0,0 0 1,0 0-1,-1-1 0,1 1 0,-1-1 0,1-5 0,-2 4-67,3-17 119,-2 1-1,-1-26 1,0 41-7,-1-1-1,0 1 1,-1 0 0,0 0 0,0 0 0,0 0 0,-1 1 0,0-1-1,0 1 1,-8-13 0,-4 0-50,-2 1 0,0 1-1,0 0 1,-31-22 0,27 28-1190,3 2-3514,32 6-971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7:33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2667 1471 1312,'0'-9'773,"0"7"-266,-1-17 1034,0 18-1473,1 0-26,0 0-1,-1 0 1,1 1 0,-1-1 0,1 1 0,-1-1 0,1 0 0,-1 1 0,1-1-1,-1 1 1,1-1 0,-1 1 0,0-1 0,1 1 0,-1 0 0,0-1 0,0 1 0,-2-2 184,1 1 0,-1-1 0,1 0 1,0 1-1,-1-1 0,1 0 0,0 0 1,0-1-1,-2-3 0,-10-9 167,-66-48 1440,31 26-1004,-8-1-355,-150-123 1180,141 116-1515,34 25-134,5 4 111,-1 2 0,-57-22 0,9 6 384,-20-8 1,50 20-296,-37-17 59,52 21-33,-48-14 1,-8-3-28,82 28-193,-12-3 46,1-1 1,1-1-1,-1 0 1,-22-18 0,9 4-52,2-3 1,0 0 0,-32-41-1,54 60-8,-8-12 35,-1 2-1,-20-21 1,20 24 45,-1 1-1,0 0 0,-1 1 1,0 0-1,0 1 0,-1 1 1,-22-8-1,10 6 41,-24-9 79,-74-18 0,36 12-14,68 18-140,0 1 0,0 1 1,0 1-1,-1 1 0,-28-2 0,31 6 89,1-1 0,-1-1-1,1-1 1,-1-1-1,-22-7 1,-51-11-277,41 12 39,6 1 316,-9-1-287,49 8-18,-4-2 110,10 3 7,0 1 0,0 0 0,0-1-1,0 1 1,-1 0 0,1 0-1,0 0 1,0 0 0,0 0-1,-1 0 1,-1 1 0,-1-1-69,3 0 36,1 0 102,0 0-43,0 0-112,0 0 10,0 0 70,9 1 27,12 9-45,-17-8 279,0 0-1,1 0 0,-1 0 1,0-1-1,1 0 0,-1 1 1,1-1-1,8 0 0,-12-1-302,1-3 20,-2 2 0,1 0-1,-1 0 0,0-1 1,0 1-1,0 0 0,0 0 1,0 0-1,0 0 1,0-1-1,0 1 0,-1 0 1,1 0-1,0 0 0,-1 0 1,1 0-1,-1 0 0,0-2 1,1 3 168,-17-5-18,6 1-114,9 4-25,1-1 0,0 1 0,0-1 0,0 1 0,0-1 0,-1 1 0,1 0 0,0-1 0,0 1 0,-2 0 0,1 0 9,0-3 52,2 3-66,0 0-112,0 0 38,8 3-49,52 24 187,-52-24-43,0 0 1,15 4-1,12 4 123,-2-5 304,-32-6-357,-1 0-33,0 0 44,0 0-33,0 0-32,2 0-10,3 0-11,-4 0 32,17 0-32,-15 0-15,-1 0 0,1 1 0,0-1 0,-1 0 1,1 1-1,0 0 0,-1-1 0,1 1 0,-1 0 0,5 3 0,-2-1-22,-1 0-1,0 1 0,0-1 1,6 8-1,5 7-21,13 20 1,-20-26-65,22 38-42,-23-38 161,-1 1-1,0 1 1,0-1 0,-2 1 0,5 18 0,6 19 221,-10-37-1,-8-22 192,-8-25-147,5 14-238,0 0 0,-1 1 0,-1 0 1,-1 1-1,-1 0 0,-14-21 0,17 27-30,0 0-20,-1 0 0,0 1 1,-1-1-1,0 2 0,-1-1 1,0 1-1,0 1 0,-1 0 1,0 0-1,0 1 0,-1 0 1,0 1-1,-17-6 0,-10-3-175,-1 1-1,-65-14 0,77 24 17,1 0-1,-39 1 0,115-1 422,-33 2-245,1 0 1,32 1-1,-28 2 222,30-5 0,19-1 255,6-1-374,-43 1-210,-14 1 132,1 1 1,21 0 0,45-1 219,-82 5-242,1-1 0,-1-1-1,1 1 1,-1-1 0,1 1 0,-1-1-1,0 0 1,1-1 0,-1 1 0,0-1 0,0 0-1,0 0 1,0 0 0,0-1 0,-1 1 0,7-6-1,14-10-78,-15 12 55,0 0-1,9-10 0,-14 14-20,-1 1 1,1 0-1,-1 0 1,1 0-1,-1 0 1,1 1-1,0-1 1,5 1-1,-7 0-76,-2 0 80,2-2 235,-2 1-355,-3 1 69,-13 1 86,-21 4 1,21-3 70,-22 1 0,-1 1-185,30-3 124,1 1 0,0-2 0,-14 0 0,-9-4 154,-59-17-1,60 13-227,10 4 25,0 0 1,1 1-1,-1 2 1,0 0-1,-31 2 1,42 0 3,0 0 0,0 1 0,0 0 0,0 0 0,-12 5 0,21-7 32,1 0 1,-1 0-1,0 0 1,0 0-1,0 0 0,0 0 1,0 0-1,0 0 1,0 0-1,0 0 1,0 0-1,0 0 1,0 0-1,1 0 1,-1 0-1,0 0 1,0 0-1,0 0 1,0 0-1,0 0 1,0 0-1,0 1 1,0-1-1,0 0 0,0 0 1,0 0-1,0 0 1,0 0-1,0 0 1,0 0-1,0 0 1,0 0-1,1 0 1,-1 0-1,0 0 1,0 0-1,0 1 1,0-1-1,0 0 1,0 0-1,0 0 0,0 0 1,0 0-1,0 0 1,0 0-1,0 0 1,0 0-1,0 0 1,-1 1-1,1-1 1,0 0-1,0 0 1,0 0-1,0 0 1,0 0-1,0 0 1,0 0-1,0 0 1,7 1-3,140-6 146,86 2-3482,-126 10-2939,-42-6 261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7:36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2331 28 896,'-1'-5'321,"0"-9"-152,1 13-168,0 1 1,0 0-1,0-1 1,0 1 0,0 0-1,0-1 1,0 1-1,0 0 1,0-1 0,1 1-1,-1 0 1,0-1 0,0 1-1,0 0 1,1-1-1,-1 1 1,0 0 0,1 0-1,-1-1 1,0 1-1,0 0 1,1 0 0,-1 0-1,0-1 1,1 1 0,-1 0-1,0 0 1,1 0-1,-1 0 1,1 0 0,-1 0-1,0 0 1,1 0-1,-1 0 1,0 0 0,1 0-1,9-1-160,16 1 877,-24 0-592,-1 1 0,1-1 0,-1 0 1,1 0-1,-1 1 0,1-1 0,-1 0 0,0 1 1,1 0-1,-1-1 0,0 1 0,1 0 0,0 0 1,0 1 566,-1 0-482,0 1 0,0 0-1,0 0 1,0-1 0,1 7 0,-2-9-186,0 1 20,0-1-1,1 1 1,-1 0-1,0-1 0,0 1 1,0-1-1,0 1 1,0 0-1,0-1 0,0 1 1,0-1-1,0 1 1,0-1-1,0 1 0,0 0 1,-1-1-1,1 1 1,0-1-1,0 1 0,-1-1 1,1 1-1,0-1 1,-1 1-1,1-1 0,0 1 1,-1 0-1,-1 0 137,1-1 0,0 1 0,0-1 0,0 0 0,-1 1 0,1-1 0,0 0 0,0 0 0,-1 0 0,1 0 0,-2 0 0,-36 5 955,-64-2 331,90-2-1302,1 0 0,-1 1 1,-16 5-1,-11 1 150,18-4-87,0 1 0,0 0 0,0 2 0,1 1 0,0 0 0,1 1 1,0 1-1,-26 18 0,31-19-35,-1 0 1,-32 12-1,-12 5-16,-72 33 336,27-14-130,50-14-228,-99 72-1,124-80-35,-30 32 0,15-14 219,-7 3-271,-77 50 0,87-63 241,-56 51-1,53-41-352,15-12 55,-40 48-1,37-38 175,-39 54 25,6-7-2,45-61-164,-2-2-1,-33 29 1,-47 17 527,73-50-484,-15 6-19,30-17-7,0 0 1,1 1 0,-22 18-1,34-25 9,-1 0-1,1 0 0,-1-1 0,1 1 1,-1-1-1,0 1 0,0-1 0,1 0 1,-1 0-1,0 0 0,-3 0 0,-33 1 809,28-2-925,10 0-26,1 0 74,1-4 282,3-9-78,1 1-1,0 0 0,0 0 1,14-21-1,35-40 99,-34 49-385,30-50-1,-35 48 116,-1-2 0,-1 0 0,-1-1 0,-2 0 0,9-39 0,-11 24 55,-2 11-125,17-56 0,-11 49 29,-9 28-125,0 0 0,10-21 0,-11 29 115,-1 2 1,0-1 0,0 1 0,1 0 0,-1-1 0,1 1 0,-1 0 0,1 0 0,2-2 0,-1 1-13,-3 3 12,0 0 1,0 0-1,0 0 0,0 0 0,1 0 0,-1 1 0,0-1 0,0 0 0,0 0 0,0 0 0,0 0 0,0 0 0,0 0 0,0 0 0,0 0 0,0 0 0,0 0 0,0 0 0,0 0 0,0 0 0,0 0 0,1 0 0,-1 0 0,0 0 0,0 0 0,0 0 0,0 0 0,0 0 0,0 0 0,0 0 0,0 0 0,0 0 0,0 0 0,0 0 0,0 0 0,0 0 0,1 0 0,-1 0 0,0 0 0,0 0 0,-1 10 12,-1 32-105,-2-1 0,-16 67 1,19-99 94,-6 19 24,0-1 0,-2-1 0,-1 0 0,-1 0 1,-1-1-1,-2 0 0,0-1 0,-27 34 0,32-46 11,-213 291 257,205-279-161,12-17-84,1-1 0,0 0 1,-6 12-1,9-16-22,0 0 0,0-1 0,0 1 0,0 0 0,0-1 0,-1 1 0,1-1-1,-2 2 1,2-3-2,1 1 0,0-1-1,-1 1 1,1-1 0,-1 1-1,0-1 1,1 0-1,-1 0 1,1 1 0,-1-1-1,1 0 1,-1 0 0,0 0-1,1 1 1,-1-1-1,1 0 1,-1 0 0,0 0-1,1 0 1,-1 0 0,0 0-1,1 0 1,-1 0 0,1-1-1,-1 1 1,0 0-1,1 0 1,-2-1 0,2 1-17,0 0-1,0 0 1,0-1 0,0 1 0,0 0 0,0 0 0,0-1 0,0 1 0,0 0 0,0 0-1,0 0 1,0-1 0,0 1 0,0 0 0,0 0 0,0 0 0,1-1 0,-1 1 0,0 0-1,0 0 1,0 0 0,0-1 0,0 1 0,1 0 0,-1 0 0,0 0 0,0 0 0,0 0 0,0-1-1,1 1 1,-1 0 0,0 0 0,9-7-147,-8 6 96,13-9 1,0 0-1,1 1 1,0 0-1,27-10 1,66-19 111,-66 25-65,22-9 79,18-5-171,124-27 1,-183 52 217,1 0 0,31 2 0,-24 0 350,-30 0-354,-1 0 69,-20-11 320,7 3-477,1 0 1,0 0-1,1-2 1,0 1-1,1-1 1,-14-17-1,-47-73-62,36 47 190,5 1-234,22 37-617,-1 0 1,-17-22 0,17 29-734,9 8 1369,0 0 1,0 0-1,0 0 1,0 0-1,0 0 0,0 0 1,0 0-1,0 0 1,0 0-1,0 0 0,0 0 1,0 0-1,-1 0 1,1 0-1,0 0 0,0 0 1,0 0-1,0 1 1,0-1-1,0 0 0,0 0 1,0 0-1,0 0 1,0 0-1,0 0 0,0 0 1,0 0-1,0 0 1,0 0-1,0 0 0,0 0 1,0 0-1,-1 0 1,1 0-1,0 0 0,0 0 1,0 1-1,0-1 1,0 0-1,0 0 0,0 0 1,0 0-1,0 0 1,0 0-1,0 0 0,0 0 1,0 0-1,0 0 1,0 0-1,0 0 0,0 1 1,1-1-1,-1 0 1,0 0-1,0 0-209,0 1 0,0-1 0,0 1 0,0-1 0,1 1 0,-1-1 0,0 1 0,0-1 0,1 0 0,-1 1 0,0-1 0,1 1 0,-1-1 0,0 0 0,1 1 0,-1-1 0,0 0 0,1 1 0,-1-1 0,1 0 0,-1 0 0,1 0 0,-1 1 0,1-1 0,0 0 0,4-5-4411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7:52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1957 1472,'0'0'11,"0"0"1,0 1-1,0-1 0,0 0 1,0 0-1,0 0 0,0 0 1,0 1-1,0-1 1,0 0-1,0 0 0,0 0 1,0 0-1,0 0 0,0 1 1,0-1-1,0 0 0,0 0 1,0 0-1,0 0 0,0 1 1,0-1-1,0 0 1,0 0-1,0 0 0,0 0 1,-1 0-1,1 1 0,0-1 1,0 0-1,0 0 0,0 0 1,0 0-1,-1 0 1,1 0-1,0 0 0,0 0 1,0 0-1,0 0 0,0 0 1,-1 0-1,1 1 0,0-1 1,0 0-1,0 0 0,0 0 1,-1 0-1,1 0 1,0 0-1,0-1 0,-9-4 173,6 3-24,2 1 613,1 1-208,-1 0-522,1 0 0,0 1 0,-1-1-1,1 0 1,0 1 0,-1-1 0,1 1-1,0-1 1,0 0 0,0 1 0,-1-1-1,1 1 1,0-1 0,0 1 0,0-1-1,0 0 1,0 1 0,0-1 0,0 1-1,0-1 1,0 1 0,0 1-8,-1 0 27,0 0 0,1 0 0,-1 0-1,0 0 1,0-1 0,0 1 0,0 0-1,0-1 1,0 1 0,-1 0 0,-1 1 0,-1 2 750,4-4-647,0-1 1,-1 1-1,1 0 1,0-1-1,-1 1 1,1-1-1,0 1 1,-1-1-1,1 1 1,-1-1-1,1 1 1,-1-1-1,1 1 1,-1-1-1,0 0 1,1 1-1,-1-1 1,1 0-1,-1 1 1,0-1-1,1 0 1,-2 0-1,14-16 1750,-10 10-1813,-1 3-33,-1 1 0,1-1 1,0 0-1,0 1 0,1-1 0,-1 1 0,3-4 1,21-35 276,-23 38-321,0 0 0,0-1 0,0 1-1,0-1 1,0 1 0,-1-1 0,2-7 0,5-9 112,6-6 18,2 0-1,1 1 1,37-42-1,-6 8-25,-21 24-54,62-62 0,-71 81-90,0 1-1,1 0 1,1 2 0,0 0 0,27-13 0,-19 13 38,34-22 0,-49 26 69,0 0 0,-1-1 0,-1 0 0,16-18 0,13-14 34,-23 24-80,24-30 1,-15 15 43,1 1 0,46-42 0,73-46 269,117-49 345,-248 161-684,-6 3-13,-1 1 0,0-1 0,0 0 0,0-1 0,-1 0 0,11-10 1,8-15 25,1 2 0,2 2 1,40-31-1,134-95 175,-151 111-177,85-89 0,-46 41-35,-55 50 90,-26 27-65,20-18 0,-28 28-14,1 0-1,-1 0 0,0 0 0,0 0 0,3-7 0,1-1 123,-5 10-129,-1 0 1,1 0-1,-1 0 0,1 1 1,-1-1-1,0 0 0,1 0 1,-1 0-1,0 0 0,0 0 1,1-2-1,-1 2 3,0 1 0,0 0 1,0 0-1,0 0 0,-1 0 0,1-1 0,0 1 1,0 0-1,0 0 0,0 0 0,0 0 0,0-1 0,0 1 1,0 0-1,-1 0 0,1 0 0,0 0 0,0 0 0,0-1 1,0 1-1,-1 0 0,1 0 0,0 0 0,0 0 1,0 0-1,-1 0 0,1 0 0,0 0 0,0 0 0,0 0 1,0 0-1,-1 0 0,1 0 0,0 0 0,-2 0 6,0 0 0,0 1 0,1-1 0,-1 1 1,0 0-1,1-1 0,-1 1 0,1 0 0,-1 0 0,1 0 0,-2 1 0,-11 9 56,-1-1 1,0-1 0,-1 0-1,1-1 1,-2 0-1,1-2 1,-1 0 0,0-1-1,-19 4 1,29-7-61,-195 38 459,-10 13-476,104-23 29,85-23-26,1 0 0,0 1-1,-40 21 1,35-11-314,25-16 287,0-1 0,0 1 0,0-1 0,0 1 0,1 0 0,-1 0 0,1 0-1,-1 0 1,1 0 0,-2 4 0,3-5 25,-1 0-1,1-1 1,0 1 0,0 0-1,0-1 1,0 1 0,0 0-1,0 0 1,1-1 0,-1 1-1,0 0 1,0-1 0,0 1-1,1 0 1,-1-1 0,0 1-1,1 0 1,-1-1 0,1 1-1,-1-1 1,0 1 0,1-1-1,-1 1 1,1-1 0,0 1-1,-1-1 1,1 1 0,-1-1-1,1 0 1,0 1 0,-1-1-1,1 0 1,0 1 0,-1-1-1,1 0 1,0 0 0,0 0-1,2 1 12,0 0 0,0-1 0,0 1 0,0-1 0,0 0 0,0 0-1,0 0 1,4 0 0,2-2 5,0-1 0,-1 0 0,1 0 0,-1-1 0,1 0 0,10-8 0,48-36 92,-26 17-5,0 4-14,85-41 0,49-6 145,-67 27-258,-51 21-128,-55 26 170,0-1 0,0 0 0,1 1 0,-1-1-1,0 1 1,0-1 0,0 1 0,4 0 0,-3 0 6,-3 4 28,1-1 0,-1 1 1,1 0-1,-1-1 0,0 1 0,-1 5 0,-3 3-148,-10 22 0,-3 13 102,7-7-101,2 0-1,-4 58 0,7 82 374,6-168-216,-1 0-1,2 1 1,0-1 0,0-1-1,8 24 1,-10-35-39,0 0-1,0 0 1,0 1 0,0-1-1,0 0 1,0 0 0,0 0-1,0 0 1,0 1 0,0-1-1,0 0 1,0 0-1,0 0 1,0 0 0,0 1-1,0-1 1,0 0 0,0 0-1,0 0 1,-1 0 0,1 0-1,0 0 1,0 1-1,0-1 1,0 0 0,0 0-1,0 0 1,-1 0 0,1 0-1,0 0 1,0 0 0,0 0-1,0 0 1,0 0 0,-1 0-1,1 0 1,0 1-1,0-1 1,0 0 0,0 0-1,-1 0 1,1 0 0,0-1-1,0 1 1,0 0 0,-1 0-1,-6 0 135,-4-2-6,0-1 0,0-1 0,-14-6 0,-4-1 36,-132-50-115,31 11-143,129 50 92,-5-2-11,0-1 0,1 1 1,-10-6-1,14 7-14,0 0-1,0 1 1,0-1 0,1 0 0,-1 1-1,0-1 1,0 0 0,1 0-1,-1 0 1,0 0 0,1 0-1,-1-1 1,0 1 1,1 0 1,0 1-1,0-1 0,0 1 0,0-1 1,0 0-1,0 1 0,0-1 0,1 1 1,-1-1-1,0 1 0,0-1 0,0 0 1,1 1-1,-1-1 0,0 1 0,0-1 1,1 1-1,-1-1 0,0 1 0,1-1 1,-1 1-1,1 0 0,-1-1 0,1 0 1,4-2-8,0-1 0,0 1 0,0 0 0,1 0-1,-1 1 1,1-1 0,-1 1 0,1 0 0,0 1 0,0 0 0,0 0 0,0 0 0,6 0 0,1 0-237,-1 2-1,1-1 1,-1 1-1,1 1 1,16 4-1,-6 2-1078,0 0-1,-1 2 1,0 0-1,33 22 1,-52-31 1103,38 22-4048,-37-22 3936,0 0 0,-1 1 0,1-1 1,0-1-1,0 1 0,0 0 1,0-1-1,0 0 0,6 0 1,-2-2-208,-1 1 1,14-5 0,-21 6 550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7:54.4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0 956 2560,'1'-2'516,"0"-1"1,0 0-1,0 0 1,0 0-1,-1 0 1,1 1 0,-1-5-1,1 2-36,-1 0 0,1-1 1,0 1-1,3-6 0,-2 6-301,-1 0 1,0 1-1,1-1 0,-2 0 1,1 0-1,0-1 0,-1-4 1,0 7-135,1 0 0,-1 0 1,1 0-1,0 0 1,0 0-1,1-2 0,2-6 262,-4 10-279,1 0 1,-1 0 0,1 1-1,-1-1 1,0 0-1,1 1 1,0-1 0,-1 0-1,1 1 1,-1-1-1,1 1 1,0-1 0,-1 1-1,1-1 1,0 1 0,-1 0-1,1-1 1,0 1-1,1-1 1,19-4 547,-5 1-7,-1-4-263,0 0 1,-1-1-1,18-14 1,-18 13-206,0 0 1,0 0-1,25-11 1,1 3 14,-6 3-121,68-22 1,-17 15 57,108-27 288,-140 37-365,81-16 64,-84 21 178,34-4 247,134-20-114,-196 27-254,64-15 281,-16 1-457,-11 7 146,-28 5-25,0 1-1,41 0 0,4 0 24,-23 1 57,-31 3-93,0-1-1,0-2 0,0 0 1,-1-1-1,1-1 1,-1-1-1,-1-1 1,1-1-1,-1-1 1,-1 0-1,0-2 0,-1 0 1,0-1-1,18-17 1,16-16 109,-31 29-48,-1 0 1,30-37 0,-38 41-75,-11 12 10,1-1 1,0 1-1,-1-1 0,1 1 1,-1-1-1,0 0 1,0 0-1,0 0 0,0 0 1,0 1-1,0-2 1,0 1-1,0 0 0,-1 0 1,1 0-1,-1 0 1,1-4-1,-1 3-15,0 0-1,0 0 1,0 1 0,-1-1-1,1 0 1,-1 0 0,1 1-1,-1-1 1,0 0 0,0 1-1,0-1 1,-3-3 0,3 4 3,-1-1 0,1 1-1,-1 0 1,0 0 0,0-1 0,0 1 0,0 0 0,-1 1 0,1-1 0,0 0 0,-1 1-1,1-1 1,-1 1 0,0 0 0,1-1 0,-1 2 0,0-1 0,0 0 0,-4 0 0,-3 0 116,-1 0 0,0 1 0,-20 2 0,28-2-107,-34 5 212,-38 9-1,55-11-219,0 0-1,-1-2 1,-26 0-1,35-1-232,11 0 0,1 0 63,9 3-16,8 0 87,0 0 0,0-1 0,0-1-1,33-2 1,-27 1 91,-1 0 0,26 3 0,-14 1-31,-24-3-4,0 0 0,1 0 0,-1 1-1,14 5 1,-10-2-14,-9-4 76,0 1 1,0-1-1,1 2 0,-2-1 0,10 6 0,-13-8-17,0 1-1,0 0 1,0 0-1,-1 0 1,1-1-1,0 1 1,0 0 0,-1 0-1,1 0 1,-1 0-1,1 0 1,-1 1-1,1-1 1,-1 0-1,0 0 1,1 0 0,-1 0-1,0 0 1,0 1-1,0-1 1,0 0-1,0 0 1,0 0-1,0 0 1,0 1 0,-1-1-1,1 0 1,0 0-1,-1 0 1,1 0-1,0 0 1,-2 2-1,-3 6 22,-1 0-1,0 0 0,0-1 1,-12 12-1,-9 13 128,-18 23 347,-82 79 0,107-118-828,-1 0 0,-38 23 0,34-23-3029,34-10-2665,-8-6 5900,-1-1 1,0 0-1,1 0 1,-1 1 0,0-1-1,1 0 1,-1 0-1,1 0 1,-1 0-1,0 0 1,1 0 0,-1 0-1,0 0 1,1 0-1,-1 0 1,1 0-1,-1 0 1,0 0 0,1 0-1,-1 0 1,1 0-1,-1 0 1,0 0-1,1-1 1,-1 1 0,1 0-1,0-1-290,-1-1-1,1 1 1,-1 0-1,1-1 1,-1 1-1,1 0 0,-1-1 1,0 1-1,1-3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7:55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1612 48 3328,'0'-1'49,"0"1"0,0-1 0,0 1 0,0-1 0,0 0 0,0 1 0,0-1 0,0 1 0,0-1 0,1 0 0,-1 1 0,0-1 0,0 1 0,1-1 0,-1 1 0,0-1 0,0 1 0,1-1 0,-1 1 0,1-1 0,-1 1 0,0-1 0,1 1 0,-1-1 0,1 1 0,-1 0 0,1-1 0,-1 1 0,1 0 0,-1 0 0,2-1 0,-1 1-32,0-1-1,0 1 1,0-1 0,-1 1 0,1-1 0,0 1-1,0-1 1,0 0 0,-1 0 0,1 1-1,0-1 1,-1 0 0,2-1 0,-2 2 43,0-1 0,1 0 0,-1 1 0,0-1 0,0 0 0,0 1 0,1-1 0,-1 0 0,0 1 0,0-1 0,0 0 0,0 1 0,0-1 0,0 0 0,0 1 0,-1-1 0,1 0 0,0 0 0,0 1 0,0-1 0,-1 1 0,1-1 0,0 0 0,-1 1 1,1-1-1,0 1 0,-1-1 0,1 1 0,-1-1 0,0 0 0,-14 0 1272,13 0-1222,-1 1 0,0 0 1,0 0-1,0 0 0,0 0 1,1 1-1,-1-1 1,-3 2-1,-54 17 973,1 3-1,-111 58 1,159-75-894,1 0 0,-1-1 0,-14 4 0,-4 2 58,-31 9 145,-108 19 0,78-23 60,-45 9 141,60-4-4,-79 32 1,99-33-383,-86 26 63,98-33-17,17-6-82,0-1 0,-1-2-1,1-1 1,-1 0 0,-27-4 0,11 2-87,41 0-109,-1 0 1,1 0-1,0 1 0,-1-1 0,1 1 0,0 0 0,0 0 0,-1 0 0,1 0 0,0 0 0,0 0 0,0 0 0,0 1 0,0-1 0,0 1 0,1-1 0,-1 1 0,0 0 0,1 0 0,-1 0 0,1 0 0,0 0 0,0 0 0,-1 0 0,1 0 0,1 0 0,-1 0 0,0 1 0,0 2 1,-2 5-45,1 1 0,0 0 0,1 0 0,0 20 0,1-27 19,0 1-1,0-1 1,0 1-1,1-1 1,0 1 0,2 5-1,-3-9 50,1 1-1,0-1 0,0 1 1,-1-1-1,1 1 1,1-1-1,-1 0 1,0 0-1,0 1 1,0-1-1,0 0 1,1 0-1,-1 0 0,1 0 1,-1 0-1,1-1 1,-1 1-1,1 0 1,2 0-1,4 1-57,0 0 0,1 0 1,-1-1-1,1 0 0,-1-1 0,11 0 0,52-9-756,-59 7 682,250-61-8357,-194 42 4602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7:57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11 1568,'0'-1'235,"0"1"-227,0 0 0,0 0 1,0 0-1,0 0 0,0 0 0,0-1 1,0 1-1,0 0 0,0 0 0,0 0 1,0 0-1,0 0 0,0 0 0,0 0 1,0 0-1,0 0 0,0 0 1,0 0-1,0-1 0,0 1 0,0 0 1,0 0-1,0 0 0,0 0 0,0 0 1,0 0-1,0 0 0,0 0 0,0 0 1,0 0-1,1 0 0,-1 0 0,0 0 1,0 0-1,0 0 0,0 0 1,0-1-1,0 1 0,0 0 0,0 0 1,0 0-1,0 0 0,0 0 0,0 0 1,1 0-1,-1 0 0,0 0 0,0 0 1,0 0-1,0 0 0,0 0 1,0 0-1,0 0 0,0 0 0,0 0 1,0 0-1,0 1 0,1-1 0,-1 0 1,0 0-1,0 0 0,5 0 658,-12-3 1093,6 2-1533,0 1-1,0-1 1,0 1-1,0-1 1,0 1-1,0-1 1,0 1-1,0 0 1,0-1 0,-2 1-1,2 0 506,1 0-203,-17 15 5061,17-14-5264,0-1-127,0 0-54,0 0-38,0 0 70,0 0-80,3 11 11,1 9-56,-2-15-36,-1-1 1,0 0-1,-1 1 0,2 7 1,-1 12 56,5 29 0,-1-15-19,17 108 11,-10-74 152,36 122 0,-36-159-63,24 45 0,-23-51 10,94 203-104,-21-43 293,-71-163-309,0-1 0,2-1 0,34 39 0,-36-45 4,11 14-2,-2 1 0,-1 1 1,-2 1-1,-1 1 0,16 39 1,-17-28 116,23 83 1,-33-99-18,-5-18-30,-1 0 1,3 25-1,2 7-16,-6-34-72,0 0 0,0 0 1,0 11-1,2 51 223,4-24-239,-8-48 37,0-1 0,0 0 27,0 0-1,0 0 97,0 0-38,0 0 27,0 0-32,0 0 27,-13-1 218,9-1-316,0-1 0,1 0 0,-1 1 0,0-1 0,1-1 0,0 1 0,0 0 0,-5-8 0,-8-8 28,-47-31-32,-19-13-243,0-1 145,52 36-188,2 0 1,-39-52-1,76 90-101,0-1 0,0 0 0,20 15 0,47 29 228,-26-17-36,-6-6 192,-6-3-67,34 31 0,-59-47 135,0-1 1,0 0 0,21 12-1,-33-22-94,-1 1-1,1-1 1,0 1-1,0-1 0,0 0 1,0 1-1,0-1 0,0 0 1,0 0-1,0 0 1,0 0-1,0 0 0,0 0 1,0 0-1,0 0 0,0 0 1,-1 0-1,1 0 1,0-1-1,0 1 0,2-1 1,-2 0 23,1 0 1,-1 0-1,0 0 1,1-1-1,-1 1 0,0 0 1,0-1-1,1 1 1,-1 0-1,1-4 1,1-1 46,0-1 1,0 1-1,-1-1 1,3-13 0,7-78-213,-10 81-32,-2 13 131,0 1 0,0-1 0,0 1 0,1 0 0,-1-1 0,1 1 1,0 0-1,0-1 0,0 1 0,1 0 0,-1 0 0,1 0 0,0 0 0,0 0 0,3-5 0,-4 8 24,-1 0 0,0 0 0,1 0 0,-1 0 0,0 0 1,1-1-1,-1 1 0,0 0 0,0 0 0,1 0 0,-1-1 0,0 1 0,0 0 0,1 0 0,-1-1 0,0 1 0,0 0 0,0 0 1,0-1-1,1 1 0,-1 0 0,0-1 0,0 1 0,0 0 0,0-1 0,0 1 0,0 0 0,0-1 0,0 1 0,0 0 0,0-1 1,0 1-1,0 0 0,0-1 0,0 1 0,0 0 0,0 0 0,0-1 0,-1 1 0,1 0 0,0-1 0,0 1 0,0 0 0,-1-1 1,-9-2 192,1 3-163,-4-1 99,0 2 0,0 0 0,-14 2-1,4 0-142,20-3-22,-1 0-1,1 1 0,0-1 0,-1 0 1,1 1-1,0 0 0,-1 0 1,1 0-1,0 0 0,0 1 0,0-1 1,0 1-1,-5 3 0,2-1-404,4-2 122,4 2 195,-1 0 79,0 0 0,-1 0 0,0 1 0,0-1 0,-1 4 0,1 18-974,0-25 182,1-1 513,-1 1 0,1-1 0,-1 1 0,1-1 0,-1 1-1,1-1 1,-1 0 0,1 1 0,0-1 0,-1 0-1,1 0 1,0 1 0,-1-1 0,1 0 0,0 0-1,-1 0 1,1 0 0,0 0 0,0 0 0,9-5-1745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8:00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604 1 1664,'-7'7'848,"6"-6"-693,1-1-27,-25 3 1589,14 2-1208,5-3-260,-1 1 0,1 1-1,0-1 1,0 1 0,0 0 0,-7 7-1,-19 15 757,17-13 104,-19 20-1,24-23-873,0 1 0,1 0 0,1 1 0,0 0 1,0 0-1,2 0 0,-1 1 0,1 0 0,-5 18 1,9-20-160,-21 101 296,-17 298 492,27-308-297,-7 80-4,20 224-51,8-184 150,1-51-246,-3-68-191,1 1 3,-4 138 97,-3-79 1286,0-162-1591,-1 0 0,1 0 1,-1 0-1,0 0 0,1 0 0,-1 0 1,0 0-1,0 0 0,1 0 1,-1 0-1,0 0 0,0-1 1,0 1-1,0 0 0,-2 0 0,-4 5 578,6-6-589,1 1 0,0-1 0,-1 0 0,1 0-1,0 0 1,-1 1 0,1-1 0,0 0 0,-1 0 0,1 0-1,0 0 1,-1 0 0,1 1 0,0-1 0,-1 0-1,1 0 1,0 0 0,-1 0 0,1 0 0,-1 0-1,1 0 1,0 0 0,-1-1 0,1 1 0,0 0-1,-1 0 1,1 0 0,-1 0 0,1 0 0,0-1 0,0 1-1,-1 0 1,1 0 0,0 0 0,-1-1 0,1 1-1,0 0 1,0-1 0,-1 1 0,1 0 0,0 0-1,0-1 1,0 1 0,-1-1 0,-10-21 247,6 12-167,-5-11 35,0 0 1,-7-25-1,1 3-135,-33-66 1,38 91-12,0 1 0,-19-23 0,-4-5-190,23 30 76,8 12 86,1 0-1,-1 0 0,1-1 1,-3-6-1,-2-2-68,6 11 76,0 0 1,1 0-1,-1-1 0,0 1 0,1 0 0,-1 0 0,1-1 0,-1 1 0,1 0 0,0-1 0,-1 1 0,1 0 0,0-2 0,14 8-453,-3 1 364,1 1 0,-1 0-1,-1 1 1,19 16 0,22 26 163,-3 2 0,44 62 0,-38-47 441,-53-65-442,0-1-1,0 1 1,0-1 0,0 0-1,1 0 1,-1 1 0,0-1-1,1 0 1,-1 0 0,1 0-1,0 0 1,-1-1-1,3 2 1,-3-2-15,-1 0-1,0 0 0,1 0 1,-1 0-1,0 0 1,1 0-1,-1 0 1,1 0-1,-1 0 1,0-1-1,0 1 1,1 0-1,-1 0 0,0 0 1,1 0-1,-1-1 1,0 1-1,1 0 1,-1 0-1,0 0 1,0-1-1,0 1 1,1 0-1,-1-1 0,0 1 1,5-17 266,1-109 332,-4 109-728,2 0 0,6-21 0,2-8 156,-12 45-35,0-1 0,0 1-1,0-1 1,0 0-1,0 1 1,-1-1-1,1 1 1,0-1-1,-1 1 1,0-1 0,1 1-1,-1-1 1,0 1-1,0 0 1,1-1-1,-1 1 1,0 0 0,0 0-1,-1 0 1,1 0-1,0 0 1,0 0-1,0 0 1,-1 0 0,1 0-1,-1 0 1,-1 0-1,-4-3 28,1 1 0,-1 0 0,1 1 0,-12-3-1,-2 1 8,0 1-1,1 0 1,-28 1-1,39 2-118,-1 1 1,1 0-1,-1 0 0,1 0 0,0 1 0,0 0 0,0 1 1,0 0-1,0 0 0,-10 6 0,18-9 52,0 0 1,0 0-1,0 1 0,0-1 1,0 0-1,0 0 0,0 0 1,0 0-1,0 0 0,0 0 1,0 0-1,0 0 0,1 0 1,-1 0-1,0 0 0,0 0 1,0 0-1,0 0 0,0 1 1,0-1-1,0 0 0,0 0 1,0 0-1,0 0 0,0 0 1,0 0-1,0 0 0,-1 0 1,1 0-1,0 0 0,0 0 1,17-4-65,25-11 293,-38 14-297,6-4 94,-8 4-12,0 0 0,0 1 1,0-1-1,0 0 0,0 0 0,0 1 1,4-1-1,-6 1 12,1 0 0,0 0 0,-1 0 0,1 0 0,-1 1 0,1-1 0,0 0 1,-1 0-1,1 1 0,-1-1 0,1 0 0,-1 1 0,1-1 0,-1 0 0,1 1 0,-1-1 0,1 1 0,-1-1 0,0 1 0,1-1 1,-1 1-1,0-1 0,1 1 0,-1-1 0,0 1 0,0 0 0,1-1 0,-1 1 0,0-1 0,0 1 0,0 0 0,0 0 0,1 5-179,-1 1-1,1-1 0,-1 0 0,-1 9 0,0-8-447,0 0 0,1 0-1,2 11 1,-2-16 360,0 0 0,1 1 0,-1-1 0,1 0 0,0-1 0,0 1 0,0 0 0,0 0 0,0 0 0,0 0 0,0-1 0,1 1 0,-1 0 0,0-1 0,1 1 0,2 1 0,-2-2-23,0 1 0,1 0 0,-1-1 0,1 1 0,0-1-1,-1 0 1,1 0 0,0 0 0,0 0 0,0 0 0,0-1 0,0 1-1,0-1 1,0 0 0,-1 0 0,1 0 0,0 0 0,0 0 0,0-1-1,0 1 1,5-3 0,-4 0-81,1 0 0,-1-1 0,0 0 0,0 0-1,0 0 1,5-8 0,-9 12 364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8:02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24 832,'-1'-1'16,"1"1"1,-1 0-1,1 0 0,-1 0 0,1 0 0,-1 0 0,1-1 1,-1 1-1,1 0 0,-1 0 0,1-1 0,-1 1 0,1 0 1,-1-1-1,1 1 0,-1 0 0,1-1 0,0 1 0,-1-1 1,1 1-1,0 0 0,-1-1 0,1 1 0,0-1 0,0 1 0,-1-1 1,1 1-1,0-1 0,0 1 0,0-2 0,0 1 422,-2 1 71,-1-1-1,1 1 1,0-1 0,0 1 0,0-1 0,0 0 0,-3-2 0,-5 0 1504,10 2-1979,0 1 1,0 0 0,0 0-1,-1 0 1,1 0 0,0 0-1,0 0 1,0 0 0,0 0 0,0 0-1,0 0 1,-1 0 0,1 1-1,0-1 1,0 0 0,0 0-1,0 0 1,0 0 0,0 0-1,-1 0 1,1 0 0,0 0-1,0 0 1,0 0 0,0 0 0,0 0-1,0 1 1,0-1 0,0 0-1,0 0 1,0 0 0,-1 0-1,1 0 1,0 0 0,0 0-1,0 1 1,0-1 0,0 0-1,0 0 1,0 0 0,0 0 0,0 0-1,0 1 1,0-1 0,0 0-1,0 0 1,0 0 0,0 3 61,0-1 0,-1 1 0,0-1-1,1 1 1,-1-1 0,0 1 0,0-1 0,0 1 0,0-1 0,-3 3 0,3-3 27,-1 1-1,1-1 1,0 0 0,0 1 0,0-1-1,0 1 1,0-1 0,0 1 0,1 0-1,-1 3 1,1 9 346,0-4-65,0-1 0,0 1 0,-4 18 0,1-7 305,3-18-608,-1 0-1,1-1 1,-1 1-1,0 0 1,-2 5-1,-2 6-25,0 0 0,1 1 0,1 0-1,0-1 1,0 20 0,3 82-40,1-55 63,-1-33-103,-1-8 84,1 1 0,1-1-1,1 0 1,5 23 0,1 1 625,-8-44-486,22 2 390,-21-3-613,-1 0 96,0 0-33,0 0-74,0 0-21,0 0-22,19 0 17,-19 0 41,1 1-1,0-1 1,0 0 0,0 1-1,0-1 1,-1 0 0,1 1 0,0-1-1,0 1 1,-1-1 0,1 1 0,0 0-1,-1-1 1,1 1 0,-1 0 0,1-1-1,-1 1 1,1 0 0,-1 0-1,1-1 1,-1 1 0,0 0 0,1 0-1,-1 0 1,0 1 0,3 4 23,-2-5 26,13 5-133,-2-6 201,-1-1 0,0-1 1,0 0-1,1-1 0,-1 0 0,-1 0 1,1-1-1,0-1 0,9-5 0,-9 4-66,1 1 0,-1 0 0,1 1 0,-1 0 0,1 0 0,1 2 0,13-3 0,13 0-51,-25 3 21,-1 0 0,15 0 0,0 0 150,-1 0 0,0-2-1,1-1 1,-1-1 0,33-13 0,-58 19-624,-2 0-1124,-4 5-2932,-3 1 3059,4-4 553,-10 7-3128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8:03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57 232 2720,'-3'1'302,"2"-1"-255,1 0 0,-1 0-1,1 0 1,-1 0-1,1 0 1,0 0-1,-1 0 1,1 0-1,-1 1 1,1-1 0,-1 0-1,1 0 1,0 1-1,-1-1 1,1 0-1,0 0 1,-1 1 0,1-1-1,0 0 1,-1 1-1,1-1 1,0 1-1,-1-1 1,1 1 0,0 0 353,-3-1 773,2 0-1111,1 1 0,0-1 0,-1 0 0,1 0 0,0 0 0,-1 0 0,1 0 0,-1 0 0,1 0 0,0 0 0,-1 0 0,1 0 0,0 0 0,-1 0 0,1 0 0,-1 0 0,1 0 0,0 0 0,-1 0 0,1 0 0,0-1 0,-1 1 0,0 0 0,1-1 100,-1 0 0,1 1-1,0-1 1,-1 0 0,1 1 0,-1-1 0,1 0 0,0 1 0,-1-1 0,1 0 0,0 0 0,0 1 0,0-1-1,0-1 1,-4-9 1154,1 6-1112,0-1 0,0 1 0,1-1 0,-1 0 0,1 0 0,1 0 0,-1 0 0,1 0 0,0 0 0,0-1 0,1 1 0,0 0 0,0-1 1,1 1-1,-1 0 0,1 0 0,0 0 0,5-12 0,-6 16-173,1 1-4,-1 0 0,0 0 1,1 0-1,-1 0 1,1 0-1,-1 0 0,1 1 1,-1-1-1,1 0 1,-1 0-1,1 0 0,0 1 1,0-1-1,-1 0 0,1 0 1,0 1-1,0-1 1,0 1-1,0-1 0,0 1 1,0-1-1,0 1 0,2-1 1,14-6-88,-11 4 89,-1 1 1,1 0 0,-1 0-1,1 1 1,7-2-1,6 0 21,10-1 204,-4 3 100,35-7 0,-15 2 26,29-3 164,70-6-384,-123 13-96,-15 1-116,0 0 0,0 1-1,0 0 1,9 1 0,-2 3-1995,-13-4 1947,0 0 0,0 0 0,1 1 0,-1-1 0,0 0 0,0 1 0,0-1 0,0 0 0,0 0 0,0 1 0,0-1 0,0 0 0,0 1 0,0-1 0,0 0 0,0 1 1,0-1-1,0 0 0,0 1 0,0-1 0,0 0 0,0 1 0,0-1 0,-1 0 0,1 1 0,0-1 0,0 0 0,0 0 0,0 1 0,-1-1 0,1 0 0,0 0 0,0 1 0,-1-1 0,1 0 0,0 0 0,0 0 0,-1 0 1,1 1-1,0-1 0,-1 0 0,-50 37-7697,30-20 5674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8:04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614 61 3392,'-6'-3'779,"6"1"-316,1-4 1367,-1 5-1751,-1 1 0,1-1 0,0 1 0,0 0 0,-1-1 0,1 1 0,0-1 0,-1 1 0,1 0 0,0-1 0,-1 1 0,1 0 0,-1-1 0,1 1 0,-1 0 0,1 0 1,0-1-1,-1 1 0,1 0 0,-1 0 0,1 0 0,-1 0 0,1 0 0,-1 0 0,1 0 0,-1 0 0,0 0 0,-17-1 790,17 1-767,-14 1 442,-1 1 0,1 0 1,0 1-1,0 1 1,-18 7-1,18-6-194,0 0 0,0-1-1,0-1 1,0 0 0,-20 0 0,-27-9 1000,-2 1-375,55 4-919,1 0 0,-1 0 0,-12-4-1,-13-3 42,19 7-37,0 1 0,-25 2 1,-1 0-199,15 2 59,12 0-125,37-5 282,-1-2-1,1 0 0,-1-1 1,34-12-1,17-3 235,-59 16-300,10-2 3,0 0 1,48-1-1,5-1-2137,-77 7 1832,1 1 0,0-1 0,-1 0 0,1 0 0,0 0 0,-1 1 0,1-1 0,0 0 0,-1 1 0,1-1 0,0 0 0,-1 1 1,1-1-1,-1 1 0,1-1 0,-1 1 0,1-1 0,-1 1 0,1-1 0,-1 1 0,0 0 0,1-1 0,-1 1 0,0-1 0,1 1 0,-1 1 0,5 4-2185,3-10-746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0:17.8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404 51 896,'18'-10'3349,"-2"6"-2458,5-1-497,-20 5-372,-1 0-1,0 0 1,0 0-1,1-1 1,-1 1-1,0 0 1,0 0-1,1 0 0,-1 0 1,0 0-1,1 0 1,-1 0-1,0 0 1,0 0-1,1 0 0,-1 0 1,0 0-1,0 0 1,1 0-1,-1 0 1,0 0-1,0 0 1,1 1-1,-1-1 0,0 0 1,0 0-1,1 0 1,-1 0-1,0 0 1,0 1-1,0-1 0,1 0 1,-1 0-1,0 0 1,0 1-1,0-1 1,0 0-1,1 0 0,-1 1 1,0-1-1,0 0 1,0 0-1,0 1 1,0-1-1,0 0 1,0 0-1,0 1 0,0-1 1,0 1-1,2 12 230,-2-13-246,-2 13 90,0-1 0,0 1 0,-1-1-1,-1 1 1,0-1 0,-6 12 0,2-2-12,5-15-49,2-4-31,0 1 0,0-1 0,0 0 0,-1 1 0,0-1 0,1 0 0,-1 0 0,-1 0 0,-2 3 0,5-6 56,0 0-64,-1 0 1,1 0-1,0 0 0,0 0 1,0 0-1,0 0 1,0-1-1,-1 1 0,1 0 1,0 0-1,0 0 1,0 0-1,0-1 0,0 1 1,0 0-1,0 0 1,0 0-1,0-1 0,0 1 1,0 0-1,0 0 1,0 0-1,-1-1 0,2 1 1,-1 0-1,0 0 0,0 0 1,0-1-1,0 1 1,0 0-1,0 0 0,0 0 1,0 0-1,0-1 1,0 1-1,0 0 0,1 0 1,3-13-72,-3 9 81,8-18 153,1 0 0,1 0 0,1 1-1,1 0 1,1 1 0,20-23-1,-33 43-117,-1 0-1,0-1 0,1 1 0,-1 0 1,1-1-1,-1 1 0,0-1 0,1 1 1,-1-1-1,0 1 0,0-1 0,1 1 1,-1-1-1,0 1 0,0-1 0,0 1 1,0-1-1,0 0 0,0 1 0,0-1 1,0 1-1,0-1 0,0 1 0,0-1 0,0 1 1,0-1-1,0 0 0,0 1 0,-1-1 1,1 0-15,-1 1 1,1-1 0,-1 1 0,1 0-1,-1-1 1,1 1 0,-1 0 0,1 0-1,-1-1 1,1 1 0,-1 0-1,0 0 1,1 0 0,-1 0 0,1 0-1,-1-1 1,0 1 0,1 0 0,-1 0-1,1 1 1,-1-1 0,0 0-1,1 0 1,-1 0 0,1 0 0,-2 1-1,-4 1-20,-1 1 0,1 1 0,-1-1 0,1 1 0,0 0 0,0 0 0,1 1 0,-1 0 0,1 0 0,-7 9-1,-5 6 28,-19 34 0,-11 26-90,29-45 121,-2-2 1,-1-1 0,-36 41 0,30-45-165,26-27 117,2-2-16,0 0 0,-1 0 1,1 1-1,0-1 1,-1 1-1,1-1 0,0 1 1,0-1-1,-1 1 1,1-1-1,0 1 0,0 0 1,0-1-1,0 1 0,0 0 1,0 0-1,-1-1 1,1 1-1,0 0 0,2 0 1,1 0-57,-4 0 76,0 0 0,1 0-1,-1 0 1,0 0 0,0 0 0,1 0 0,-1 0 0,0 0 0,0 0 0,0 0 0,1 0 0,-1 0 0,0-1 0,0 1 0,0 0 0,1 0 0,-1 0 0,0 0 0,0 0-1,1-1 61,-1 1-60,0 0 0,0 0 0,0 0 0,1-1 0,-1 1 0,0 0 0,0 0 0,0 0 0,0-1 0,0 1 0,0 0 0,0 0-1,0-1 1,0 1 0,0 0 0,0 0 0,0 0 0,0-1 0,0 1 0,0 0 0,0 0 0,0 0 0,0-1 0,0 1 0,0 0 0,0 0 0,0 0 0,0-1 0,-1 1-1,1 0 1,0 0 0,0-1 60,-1 1-60,1 0 0,-4-11 45,4-18-136,-1 6-2,1 0 0,1 0-1,2 0 1,6-34 0,-8 53 55,0 0 1,0 0-1,-1-1 1,0-7-1,0 8 34,0 0-1,0 1 1,1-1-1,-1 1 1,2-5-1,-2 4 82,1 1 0,0-1 1,-1 1-1,0-1 0,0-5 0,0 9-71,0-1-1,0 1 0,0-1 0,0 1 1,0 0-1,0-1 0,0 1 0,-1-1 1,1 1-1,0-1 0,0 1 0,0-1 1,-1 1-1,1 0 0,0-1 1,0 1-1,-1-1 0,1 1 0,-1-1 1,0 1-20,1 0 0,-1 0 0,1 0 0,-1 0 1,1 0-1,-1 0 0,1 0 0,-1 0 0,1 0 1,-1 1-1,1-1 0,-1 0 0,1 0 0,-1 0 1,1 1-1,-1-1 0,1 0 0,-1 1 0,1-1 1,-1 0-1,1 1 0,0-1 0,-1 1 0,-10 10-52,1 0 0,0 1 0,1 0 0,-13 24 0,-17 21 351,-5-6-753,50-59 509,0 0-1,-1 0 1,-1-1 0,1 0-1,-1 0 1,-1 0 0,6-19-1,3-8-113,1 2 0,8-37-1,-17 62-30,0 0-66,-8 12-10,2 0 128,0 0 1,1 1 0,-1-1-1,1 1 1,-1-1 0,1 1-1,-1 5 1,-2 4 15,-3 8 27,-16 38 266,11-31-128,9-20-55,0 0-1,-1 0 0,-5 8 1,9-16-80,0 1 0,-1-1 1,1 1-1,0-1 1,-1 1-1,1-1 0,-1 1 1,1-1-1,0 0 0,-1 1 1,1-1-1,-1 1 1,1-1-1,-1 0 0,1 0 1,-1 1-1,0-1 1,0 0-5,1 0 0,-1 0 0,1-1 0,-1 1 1,1 0-1,-1 0 0,0-1 0,1 1 1,0 0-1,-1-1 0,1 1 0,-1-1 1,1 1-1,-1-1 0,1 1 0,0-1 0,-1 1 1,1-2-1,-1 1-34,0 0 1,1 0-1,-1 0 1,1 0-1,0-1 0,-1 1 1,1 0-1,0-1 0,0 1 1,0 0-1,-1 0 1,2-1-1,-1 1 0,0 0 1,0-1-1,1 0 1,-1 0 36,0 1 1,0-1 0,0 0-1,1 1 1,-1-1 0,-1 1 0,1-1-1,0 1 1,0-1 0,-1-2-1,0-3 132,0 4-36,-3 7 11,0 2-181,1-1 1,0 1-1,0 0 1,0 1 0,1-1-1,-2 10 1,-4 8-152,-4 23 242,10-38-80,0 0 0,-1 1 1,0-1-1,-6 13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8:05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180 219 3712,'-8'2'250,"3"-1"750,4-3 238,-2-11-201,2 11-910,0 0 0,0 0 0,1-1 0,-1 1 0,1-1 0,-1 1 0,1-3 0,-4-15 729,2 14-497,0 1-1,-1 0 1,0 0-1,0 0 1,-1 0-1,1 1 1,-1-1-1,0 1 1,0 0 0,0 0-1,-1 0 1,-9-5-1,2-4 529,11 12-771,0-1 0,0 1 1,0 0-1,0 0 0,0-1 0,-1 1 1,1 0-1,0 0 0,0 0 0,-3-1 1,4 2-102,-1 0 1,1 0-1,0 0 1,0 0 0,0 0-1,-1-1 1,1 1 0,0 0-1,0 0 1,0 0 0,-1 0-1,1-1 1,0 1 0,0 0-1,0 0 1,0 0 0,0-1-1,0 1 1,-1 0 0,1 0-1,0-1 1,0 1 0,0 0-1,0 0 1,0-1 0,0 1-1,0 0 1,0 0-1,0-1 1,0 1 0,0 0-1,0 0 1,0 0 0,0-1-1,0 1 1,1 0 0,-1 0-1,0-1 1,0 1 0,0 0-1,0 0 1,0 0 0,0-1-1,1 1 1,-1 0 0,0 0-1,0 0 1,0-1 0,0 1-1,1 0 1,-1 0 0,0 0-1,0 0 1,1 0-1,-1-1 1,1 0-7,1 0 1,-1 0-1,0 1 0,1-1 0,-1 0 1,0 0-1,1 1 0,2-2 0,19-5-150,-17 5 113,0 0-1,-1 0 1,1 0 0,7 0 0,112-16 38,54 3-6,-131 11 8,-26 4 28,0 0-1,24 5 0,-34-2 123,-10 0 336,-2-2-473,-1-1 1,0 1-1,0-1 0,0 1 0,0-1 0,0 0 0,0 1 0,0-1 1,0 0-1,0 0 0,0 1 0,0-1 0,0 0 0,0 0 1,0 0-1,-1-1 0,-208 9 327,27 13-112,9-3-1142,173-18 784,0 0 0,0 0 0,0 0 0,0 1 0,0-1 0,0 0 0,0 0 0,0 1 0,1-1 0,-1 1 0,0-1 0,0 0 0,0 1 0,1 0 0,-1-1 0,-1 2 0,2-2-34,0 1-1,0-1 1,-1 0 0,1 1 0,0-1-1,0 1 1,0-1 0,0 1 0,0-1-1,0 1 1,0-1 0,0 1 0,0-1-1,0 1 1,0-1 0,0 1 0,0-1-1,0 0 1,0 1 0,0-1 0,1 1-1,-1 0 1,1 1-469,1 0 0,-1 1 0,1-1 0,0 0 0,0 0-1,-1 0 1,1 0 0,3 1 0,4 0-3032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9:05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894 1442 896,'0'0'6,"0"0"0,0 0 0,0 0 0,0 0 0,0 0 0,0 1 0,0-1 1,0 0-1,0 0 0,0 0 0,0 0 0,0 0 0,0 0 0,0 1 0,0-1 0,0 0 0,0 0 0,0 0 0,0 0 0,0 0 1,0 0-1,0 0 0,0 1 0,0-1 0,0 0 0,0 0 0,0 0 0,0 0 0,1 0 0,-1 0 0,0 0 0,0 0 0,0 0 1,0 1-1,0-1 0,0 0 0,0 0 0,1 0 0,-1 0 0,0 0 0,0 0 0,0 0 0,0 0 0,0 0 0,0 0 0,0 0 0,1 0 1,-1 0-1,0 0 0,0 0 0,0 0 0,0 0 0,0 0 0,0 0 0,1 0 0,-1 0 0,0 0 0,0 0 0,0 0 0,0 0 1,0-1-1,0 1 0,0 0 0,1 0 0,-1 0 0,0 0 0,0 0 0,0 0-3,0 2 157,0-2 325,0 0-26,-1 4 874,0-3-1074,0 1 0,0-1 1,0 1-1,0 0 0,0-1 0,0 1 0,-1-1 0,1 0 0,0 0 1,-1 1-1,1-1 0,-1 0 0,-2 1 0,-25 10 1771,-2 1-995,28-12-960,-4 4 18,-1-1 0,1 1 1,0 0-1,0 0 0,0 1 1,1 0-1,0 0 1,0 0-1,-8 14 0,-47 90 325,30-50 216,-49 68 0,70-115-512,0-1 0,-1-1 0,0 0 0,-1 0 0,0-1 1,-1-1-1,0 0 0,0-1 0,-1 0 0,-23 10 1,17-9-125,1 2 1,0 0-1,-23 19 1,22-15 167,-1 1-168,1 1 1,1 1-1,0 1 0,1 0 1,1 1-1,-15 24 1,30-41 20,-2 3 37,0 0-1,0 0 0,0 1 0,1-1 0,0 1 0,-4 10 0,-3 13 72,7-23-42,0 0 1,0 1-1,1-1 1,0 0-1,1 1 1,-2 14 0,4-8-29,-2 0 1,0 0 0,-1 0 0,0 0-1,-5 16 1,-31 74 661,12-37 194,24-60-887,0 0 0,0 0 0,1-1 0,0 1 0,0 0 0,1 13-1,-1 5-25,0-17 0,1 1 0,0 0 0,0 0 0,2 9 0,1-4-9,1 6 31,0 0 0,1 0 0,1 0 1,11 23-1,-4-17 27,1-1 1,1 0 0,32 38 0,-36-51-42,-1-1 1,2 0 0,-1-1-1,2 0 1,-1-1 0,1-1 0,0 0-1,24 11 1,219 85-41,-222-89 56,32 19 0,-62-32-11,0 1 0,-1-1 0,1 1 0,0 0 0,-1 0 0,0 0 1,0 1-1,0-1 0,0 1 0,0 0 0,-1-1 0,1 1 0,-1 0 0,0 1 0,0-1 0,-1 0 0,1 0 0,-1 1 0,0-1 0,0 1 0,0-1 0,-1 1 0,0 0 1,0-1-1,0 1 0,0-1 0,-1 1 0,-1 7 0,-2 17-50,0 1 1,3 0-1,0 0 0,2 0 1,1 0-1,9 43 1,-9-61 39,2 1 1,0-1-1,0 0 1,1 0 0,0-1-1,1 1 1,1-1-1,0 0 1,0-1-1,1 0 1,0 0-1,1 0 1,0-1 0,1-1-1,-1 1 1,2-2-1,20 14 1,30 10-260,81 30 0,-49-23 280,-61-23-148,63 19 0,-60-24-68,73 15 37,104 19 59,-171-35 117,78 27-27,11 1 172,-42-22-288,123 6 0,89-15 14,-135-12 158,-6 0-84,238-8 461,-247 0-392,138-16 117,-3-23 56,-205 37-72,131-8 0,-209 23-136,310-38 165,-248 31-88,129-2 1,65 24 343,-115 10-95,-90-13-119,117 31-325,-29-6 125,-102-28 102,65 5 0,-84-13-106,-1 0 0,1-1 0,-1-2 0,0 0 0,22-6 0,93-36 62,-59 18 17,-42 16-73,259-96-92,-170 41 298,-35 17-110,-49 30-71,253-146-218,-97 27 223,-140 95 179,70-71 0,-57 39 2,-56 62-187,-2-1 0,0 0 0,0-1-1,6-17 1,-3 2 20,-1-1 0,-2 0 1,6-41-1,7-99-261,-18 135 187,7-340 11,-12 265 9,8-306-527,-7 84 539,-1 305-30,-1 0 0,-2 1 1,-13-50-1,12 60-2,-1 0 1,-1 1-1,-1-1 1,-1 2-1,0-1 1,-21-27-1,-195-215-16,209 244 29,0-1 0,0 2 0,-1 0 0,-1 1 0,0 1 0,-1 1 0,-36-15 0,-2 4 21,-87-19 1,48 20-240,-108-9 0,-96 13 315,-78 16-57,122 0 24,-49-1-187,126-12 175,59 4-50,-214-4-314,290 11 409,-68-11 0,-10-2-11,57 11-141,-10-1 103,-111 6-1,-10 10-128,25-2 156,-70 17-115,206-21-16,12-3 128,-22 7 0,3 1-1,0-3-1,-68 4 0,-84 0-147,126-6 288,-28 1 52,63-5-303,-37 6 0,39 0-61,23-5 175,0-1 0,0 1 0,-15 0 0,17-2-23,-1 0 1,1-1-1,-1 1 0,1-1 1,0-1-1,-1 1 0,-9-5 1,-17-4 12,24 8-65,1-1 1,-1 1-1,1-1 1,0-1 0,-12-7-1,-61-38 286,-22-12-282,88 51 61,2 3-20,0-1 0,-19-18 0,29 23-44,-1-1 1,1 0-1,-1 0 1,1 0 0,0-1-1,1 1 1,-1-1-1,1 1 1,0-1 0,0 0-1,-2-9 1,1-5-58,1 0 0,1-1 0,2-34 1,0 9 40,-10-138-8,8 174 43,1 0-1,-1 0 1,-1 0 0,1 0-1,-1 0 1,-1 1 0,0-1-1,0 1 1,-1 0 0,0 0-1,0 0 1,-11-14 0,12 18 5,0 0 1,1 1-1,-1-1 0,-2-8 1,3 9-30,1-1 0,-1 1 1,0 0-1,0 0 0,0 0 1,-1 0-1,1 0 0,-5-4 1,-5-4-25,-20-24 0,3 4-108,28 30 139,0 1 1,0-1-1,0 0 0,-1 1 0,1-1 1,0 1-1,0 0 0,0-1 0,-1 1 1,1 0-1,0 0 0,0 0 1,-1 0-1,1 0 0,0 0 0,-1 0 1,1 0-1,0 0 0,0 1 0,-1-1 1,-1 1-1,-12 2 143,-8 0-298,19-2 166,0-1-1,-1 1 1,1-1 0,0 1-1,-1-1 1,-5-1 0,3 0 7,1 0 0,-1 1 0,0 0 0,1 0 0,-1 1 0,-10 2 0,-40 13-82,6-1-88,14-7 138,1 2 1,0 2 0,-36 16-1,57-21 10,-1 1-1,2 1 1,-1 0 0,1 1-1,1 0 1,0 1 0,0 0-1,1 1 1,-13 17-1,3 4-9,2 2-1,1 0 0,-25 66 0,-6 11 30,46-102-48,0 1 1,0 0-1,-4 20 0,6-19 59,-1 0 0,-1 0 0,-5 13 0,-13 28 193,11-28-179,10-20 30,-1-1 0,0 1-1,0-1 1,0 0 0,-4 6-1,-50 52 446,31-36-260,17-17-217,1 1 0,0-1 0,0 1 1,1 1-1,-6 12 0,-20 58 133,2-3-273,-38 51 604,64-124-466,1 1 0,0-1 0,-1 1 0,2 0 0,-1 0 0,1 0-1,0 0 1,0 0 0,-1 7 0,0 4-9,-1 12 123,4-25-113,-1 0-1,1-1 0,-1 1 1,0 0-1,0 0 0,0-1 1,0 1-1,-1-1 0,-2 7 1,-23 27 65,22-30-396,-1 0-1,1 1 0,0-1 0,-4 10 0,9-16 191,-1-1-1,1 0 0,0 1 1,0-1-1,0 0 0,0 1 1,-1-1-1,1 0 1,0 1-1,0-1 0,0 1 1,0-1-1,0 0 0,0 1 1,0-1-1,0 1 0,0-1 1,0 0-1,0 1 0,0-1 1,0 0-1,0 1 1,0-1-1,1 1 0,-1-1 1,0 0-1,0 1 0,0-1 1,0 0-1,1 1 0,-1-1 1,0 0-1,0 0 0,1 1 1,-1-1-1,0 0 0,1 0 1,-1 1-1,0-1 1,1 0-1,-1 0 0,0 0 1,1 1-1,-1-1 0,0 0 1,1 0-1,21-1-3126,-20 1 2939,0 0-1,0 0 0,0-1 1,0 1-1,0-1 0,0 0 1,0 0-1,0 0 0,-1 0 1,1 0-1,0 0 0,-1 0 1,1 0-1,-1 0 0,1-1 1,-1 1-1,1-1 0,-1 1 1,0-1-1,0 0 0,1-1 1,1-4-138,0-1 1,0 1-1,-1 0 1,0-1-1,1-10 1,7-76-1764,-9 81 1939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9:34.13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2401 12 576,'-1'-1'16,"1"0"0,-1 0 1,1 1-1,-1-1 0,1 0 0,-1 1 1,0-1-1,1 0 0,-1 1 0,0-1 1,1 1-1,-1-1 0,0 1 0,0-1 1,0 1-1,0-1 0,0 1 0,-21 0 247,8 2 229,-1 1 1,1 0 0,0 1 0,-18 7 0,17-5 98,-13 6 1079,28-12-1653,0 1 0,-1-1 0,1 0 0,0 0 0,0 0 0,-1 0 0,1 0 0,0 1 0,0-1 1,0 0-1,-1 0 0,1 0 0,0 0 0,0 1 0,0-1 0,0 0 0,0 0 0,-1 1 0,1-1 0,0 0 0,0 0 0,0 1 0,0-1 0,0 0 1,0 0-1,0 1 0,0-1 0,0 0 0,0 0 0,0 1 0,0-1 0,0 0 0,0 0 0,0 1 0,0-1 0,9 7 422,18 2 332,123 3 1805,124-10-982,-67-2-1476,688 0 601,-367-3-345,471 25 26,-544-10-33,-255-8-227,-28 0-12,303 11-102,-102 1 62,-73-5 11,661 58-915,-876-66 116,-84-3 691,-14-10-349,4 8 333,0 1 0,-1 0 0,1 0 0,-14 2 0,6-1 12,-2 0-78,0 1 0,-33 6 1,6 2-76,-21 4 163,-73 26 1,84-21 11,0-1 0,-86 13 0,-422 10-67,154-18 142,-402 79-334,392-46 250,286-39 21,-577 46 213,516-47-223,47-5 76,-185 17-51,63-11 138,172-13-71,-54 7-4,51-3-71,-155-8 0,193-2-83,-91 6 0,-62 20-11,209-23 57,-18 4 91,-29 0 0,52-4-108,-8-1-283,9 0 157,5-1 95,5-1 36,0 1 0,0 0 0,0 0 0,1 1 1,13 0-1,1 0 2,160-5 7,-47 4 216,362-43 208,-335 19-181,161-49 0,-182 31-93,-119 35-68,-1-1-1,0-1 1,39-25-1,-60 35-67,-1 1 0,0-1 0,0 0 0,0 0 0,1 0 0,-1 0 0,0 0 0,0 0 0,-1 0 0,1 0 0,0 0 0,0-1 0,0 1 0,-1 0 0,1-1-1,-1 1 1,1 0 0,-1-1 0,1-2 0,-1 3-5,0 0 0,0 0 0,-1 0 0,1-1-1,0 1 1,-1 0 0,1 0 0,-1 0 0,1 0 0,-1 0 0,0 0-1,0 0 1,1 0 0,-1 0 0,0 0 0,0 0 0,0 1-1,-1-2 1,-6-3-31,1 0-1,-1 1 0,0 0 0,0 1 1,-10-3-1,-70-21-524,-2 4 0,-155-19 1,-185 15-283,414 26 758,-86 3-150,91-2 194,0 2 1,0-1-1,0 2 0,1-1 0,-1 1 1,-16 8-1,25-10 25,0 0 1,0 0-1,0 0 1,0 0-1,0 1 1,0-1-1,1 0 1,-1 1-1,1 0 0,-1-1 1,1 1-1,-1 0 1,1 0-1,0 0 1,0 0-1,0 0 1,0 0-1,0 0 0,0 0 1,1 0-1,-1 0 1,1 1-1,-1-1 1,1 0-1,0 0 1,0 0-1,0 1 1,0-1-1,1 4 0,0-2 21,0 0-1,0 0 0,1 0 0,0 0 0,0 0 0,0 0 0,0 0 0,0-1 1,1 1-1,-1-1 0,1 0 0,0 0 0,0 0 0,7 5 0,3 0 74,0-1 0,1 0 0,-1-1 0,1-1 0,1 0 0,19 4 0,192 40 533,-121-29-484,433 64-73,1-32 835,-530-51-868,626 30 822,-518-28-772,-83-2-92,502 13-53,-201-19 197,-128 1-90,-61 2-180,753 11 199,-533 11 117,-311-15 112,3 1-459,-52-5 194,-11 1 18,-9 2 43,-44 7 6,-82 3 1,-63-10 69,71-3-60,-328 1-25,311 1-164,-303 9 86,-177 34-66,179 26 150,295-45-19,-56 9-24,-334 53 9,347-62-40,-423 54 1,-6 9-9,539-76 7,9-1-76,-108 34 0,146-35-52,17-6 65,-32 14 1,38-13 3,14-6 48,-1 1 0,1 0 0,-1 0 0,1 0 0,0 0 0,-7 5 0,11-7 5,-1 1 1,1-1-1,0 0 1,0 1-1,-1-1 1,1 1-1,0-1 1,0 0-1,-1 1 1,1-1 0,0 1-1,0-1 1,0 1-1,0-1 1,0 1-1,0-1 1,0 1-1,0-1 1,0 0-1,0 1 1,0-1 0,0 1-1,0-1 1,0 1-1,0-1 1,0 1-1,0-1 1,1 1-1,-1-1 1,0 0-1,0 1 1,1-1-1,-1 1 1,0-1 0,0 0-1,1 1 1,-1-1-1,1 0 1,-1 1-1,0-1 1,1 0-1,-1 0 1,0 1-1,1-1 1,-1 0-1,1 0 1,0 1 0,25 10-113,-14-8 112,1-1-1,-1 0 1,1-1 0,0-1 0,12 0-1,-5 0 11,97 1 46,152-2-11,563-7 168,332 3 0,-117-32 501,-158 6-399,-274 50-193,-459-3 432,-125-12-477,-16-2-73,25 0 0,-57-8-53,-2 3-15,-23-7 0,-16-4 95,-16 1-33,-517-72-428,-199 58 552,94 62-316,482-21 233,-173 17-106,149-11 64,-426 39-104,21 29 133,501-63-138,-260 85-1,237-55 188,-211 78 122,309-104-318,-91 52 1,154-78 120,-9 4-57,-20 16 1,30-21 49,1 0 0,-1 0-1,1 0 1,0 1 0,0-1 0,0 1 0,0-1-1,0 1 1,1 0 0,-1-1 0,1 1 0,0 0-1,-2 6 1,3-8 9,0 0-1,0 0 1,0-1 0,0 1-1,0 0 1,0 0-1,0 0 1,0 0 0,0 0-1,0-1 1,1 1-1,-1 0 1,0 0-1,1 0 1,-1-1 0,0 1-1,1 0 1,-1 0-1,1-1 1,-1 1 0,1 0-1,0-1 1,-1 1-1,2 0 1,2 3-1,1-1-1,-1-1 1,1 1 0,0-1-1,-1 1 1,1-1 0,10 2-1,43 8 64,-36-8-35,156 22-7,197 4 0,184-22 190,-501-8-165,641-5-58,-505 4 62,316-5 169,47-12-243,-424 13 125,300-4 49,-38 2-196,176-3 181,-278 7 245,184 10-696,-299-1-5,-176-6 318,0 0 1,1 0-1,-1 0 1,1-1 0,-1 1-1,0-1 1,0 0-1,4-1 1,-5 2-1,-1 0 1,0-1-1,1 1 1,-1 0-1,1 0 1,-1-1 0,0 1-1,1 0 1,-1-1-1,0 1 1,0-1-1,1 1 1,-1 0-1,0-1 1,0 1-1,1-1 1,-1 1-1,0 0 1,0-1-1,0 0 1,0 0-5,0 0-1,0 1 1,0-1 0,0 0 0,-1 0 0,1 0 0,0 1-1,0-1 1,-1 0 0,1 1 0,-1-1 0,1 0-1,-1 1 1,1-1 0,-1 0 0,0 0 0,-5-5 3,0 0 1,0 0 0,-1 1-1,0 0 1,0 0 0,0 0 0,0 1-1,-1 0 1,1 1 0,-17-5 0,-47-12-80,-130-19 1,143 29 72,-193-17 110,15 13-88,-381 28 0,80 50 151,202-20-179,-388 52 137,404-42-34,-354 106-1,-138 58-396,591-167 270,-184 55 77,360-90-146,-48 24 0,74-31-2,1 1-1,0 1 1,1 0 0,0 1 0,-17 17 0,30-26 88,0 0 0,1 0 0,-1 0 0,1 1 0,-1-1 0,1 1 1,0-1-1,0 1 0,0 0 0,-2 8 0,4-11 22,0 1-1,0 0 1,0 0 0,0 0 0,0-1-1,0 1 1,0 0 0,1 0 0,-1 0-1,1-1 1,-1 1 0,1 0 0,0-1-1,-1 1 1,1 0 0,0-1 0,0 1-1,0-1 1,0 0 0,1 1 0,-1-1-1,0 0 1,1 0 0,-1 1 0,0-1-1,1 0 1,0 0 0,-1-1 0,4 2-1,5 3 4,1 0 0,0-1 0,0 0 0,0-1 0,14 2 0,63 6 43,-72-10-22,83 5 203,107-8-1,411-48-285,-352 18 4,154-14 248,271 7 47,-26 35-267,473 45 32,-967-29 25,160 12 126,218 6-13,-60-8-42,-72-10 310,-411-12-407,6 1 10,0-1 0,0-1 0,0 0 0,0 0 0,16-5 0,-26 6-11,-1-1-1,1 1 1,0 0 0,-1 0-1,1 0 1,-1 0 0,1-1 0,-1 1-1,1 0 1,-1 0 0,1-1 0,-1 1-1,1 0 1,-1-1 0,1 1-1,-1-1 1,0 1 0,1 0 0,-1-1-1,1 1 1,-1-1 0,0 1-1,0-1 1,1 1 0,-1-1 0,0 0-1,0 1 1,0-1 0,0 1-1,1-1 1,-1 1 0,0-1 0,0 0-1,0 1 1,0-1 0,0 1-1,-1-1 1,1 0 0,0 1 0,0-1-1,0 1 1,-1-1 0,0-2-10,-1 0 0,1 0 1,-1 1-1,0-1 0,0 1 0,0 0 1,-4-4-1,-4-1 3,1-1 0,-1 2 1,0-1-1,-1 1 0,-18-7 0,-60-17-153,45 16 20,-236-63-147,-7 17 170,224 47 63,-999-155-51,279 105 101,-3 56 7,-247 97-188,919-74 13,0 4 0,-131 43-1,224-56 45,0 0-1,1 2 0,-28 15 1,46-24 109,1 1 0,-1 0 1,0 0-1,1 1 0,-1-1 1,0 0-1,1 0 0,0 1 1,-1-1-1,1 1 0,0-1 0,0 1 1,0 0-1,0-1 0,0 1 1,0 0-1,0 0 0,1 0 1,-1 0-1,0 0 0,1-1 1,-1 4-1,2-3 12,0 1 1,-1-1 0,1 0-1,0 1 1,0-1-1,0 0 1,0 0-1,1 0 1,-1 0-1,0 0 1,1 0-1,0 0 1,-1-1-1,1 1 1,0 0-1,0-1 1,0 1-1,0-1 1,3 2-1,10 5-8,0 0-1,32 10 0,177 56-363,235 45-1,-293-87 404,1-8-1,290 5 0,-180-28 467,500 18 214,-668-12-729,111 9-128,-4 15 33,-216-31 120,1 0 0,0 0 1,-1 0-1,1 0 1,-1 0-1,1 0 1,0 0-1,-1 0 0,1 1 1,-1-1-1,1 0 1,-1 0-1,1 1 0,-1-1 1,1 0-1,-1 1 1,1-1-1,-1 1 1,1-1-1,0 1 0,-2 0 5,0-1-1,0 1 1,1-1 0,-1 1-1,0-1 1,0 1-1,0-1 1,0 0 0,1 1-1,-1-1 1,0 0-1,0 0 1,0 0-1,-2 0 1,-15 3-16,-1-2 0,-31 0 0,21-2-33,-1076 59 147,681-9-243,234-25 167,-123 19-51,-45 6 254,335-47-205,-220 30 311,173-20-393,-98 31 1,122-26 54,-84 46-1,71-33 14,11-6 44,-120 64-151,129-66 101,1 3-1,-41 34 1,75-56-5,1 1-1,0-1 1,0 0 0,0 1 0,0 0 0,-4 6-1,6-9 0,1 1 0,-1-1 0,1 0-1,-1 0 1,1 0 0,-1 1 0,1-1-1,0 0 1,0 1 0,-1-1 0,1 0-1,0 1 1,0-1 0,0 0 0,1 1-1,-1-1 1,0 0 0,0 0 0,1 1-1,-1-1 1,1 0 0,-1 0 0,1 1-1,-1-1 1,1 0 0,0 0 0,1 2-1,1-1-1,-1 0-1,0 0 1,1 0-1,0-1 1,-1 1-1,1 0 1,0-1-1,0 0 1,0 0-1,0 0 1,3 1-1,39 5-7,-32-6 28,311 19 97,3-25-541,-246 2 442,98-2-21,217-4-106,-350 9 120,182 3 129,-167 1-182,100 18 1,-138-14 47,-23-8-2,0 0-1,1 0 1,-1 0 0,0 0-1,0 1 1,1-1 0,-1 0-1,0 0 1,0 1 0,1-1-1,-1 0 1,0 1 0,0-1-1,0 0 1,0 1 0,1-1-1,-1 0 1,0 0 0,0 1-1,0-1 1,0 1 0,0 0 0,0-1 1,0 1-1,-1 0 1,1-1-1,0 1 0,0-1 1,-1 1-1,1-1 1,0 1-1,-1-1 1,1 1-1,0-1 1,-1 1-1,1-1 1,-1 0-1,1 1 1,-2 0-1,-4 3 29,0 0-1,-1 0 0,0-1 0,0 0 0,0 0 0,0 0 1,-1-1-1,-14 3 0,-69 4 120,56-7-155,-91 9-158,-321 21 444,-208 13-352,636-43 83,-196 23 105,155-15-176,-92 27 1,150-37 50,-10 4-2,0-1 0,0 2 1,1 0-1,-1 0 1,1 1-1,0 0 0,-11 9 1,22-15 9,-1 0 0,0 1-1,1 0 1,-1-1 0,0 1 0,1-1 0,-1 1 0,1 0 0,-1-1 0,1 1 0,0 0 0,-1 0 0,1-1 0,0 1 0,-1 0 0,1 0 0,0 0 0,0 0 0,0-1 0,0 1-1,-1 0 1,1 0 0,0 0 0,1 0 0,-1 1 0,0-1 0,1 0-1,0 1 1,0-1-1,0 0 1,-1 0-1,1 0 1,0 0-1,0 0 1,0 0-1,0 0 1,1 0-1,-1-1 1,0 1-1,2 1 1,4 1 4,1 0-1,-1 0 1,1 0 0,14 2 0,48 5 69,90 1 1,-149-10-36,49-1 87,118-13 0,55-26-38,-85 12-55,36-16 18,-49 10-270,-124 29 4,-11 3-71,-8 2 100,-475 75 20,398-59 115,-263 60 37,268-54-75,2 2 0,-98 47 0,163-66 36,9-5 58,1 1-1,-1-1 1,1 1-1,-1 0 0,1 1 1,-6 4-1,21 0-218,2-1 245,0 0 1,0-1-1,1-1 1,15 3 0,-4 0-6,111 22 47,-9-4 240,-106-22-319,-22-3 9,0 0 0,0 0 0,0 0 1,0 1-1,0-1 0,1 0 0,-1 0 1,0 0-1,0 0 0,0 0 0,0 0 1,0 1-1,0-1 0,0 0 0,0 0 1,1 0-1,-1 0 0,0 1 0,0-1 1,0 0-1,0 0 0,0 0 0,0 0 1,0 1-1,0-1 0,0 0 0,0 0 1,0 0-1,0 0 0,0 1 0,0-1 1,0 0-1,0 0 0,-1 0 0,1 0 1,0 1-1,0-1 0,0 0 0,0 0 1,0 0-1,0 0 0,0 0 0,-1 1 1,-3 7 158,4-7-155,-3 2-3,1-1 0,-1 1 1,1-1-1,-1 1 0,0-1 1,0 0-1,0 0 0,0 0 1,0-1-1,0 1 0,-1-1 1,1 1-1,-1-1 0,1 0 1,-8 1-1,5-1 43,1 0 0,-1 0-1,-11 5 1,-13 2-102,-24-5-55,39-2 75,-1 0 1,-23 4 0,3 1 15,24-4-8,0 0 1,1 1 0,-17 6 0,1-1-217,21-6 196,1-1 0,-1 1 0,0 1 0,-9 4 0,15-7 56,0 0 0,-1 0-1,1 0 1,0 0 0,0 1-1,-1-1 1,1 0-1,0 0 1,0 0 0,0 0-1,-1 0 1,1 0 0,0 0-1,0 1 1,0-1-1,0 0 1,-1 0 0,1 0-1,0 0 1,0 1 0,0-1-1,0 0 1,0 0 0,0 0-1,-1 1 1,1-1-1,0 0 1,0 0 0,0 1-1,0-1 1,0 0 0,0 0-1,0 1 1,0-1 0,0 0-1,0 0 1,9 4-24,-5-3 58,1 0-25,1 0 0,-1-1 0,0 0 0,0 0 0,7 0 0,12-1 89,69 4-80,20 2 76,-92-3-115,0 1 1,0 1-1,26 8 0,-46-11 32,-1-1 37,-5 3 144,-5 2-166,1-1-1,-2 0 1,1-1-1,0 0 1,-1 0-1,-19 1 1,23-3-10,-21 3-108,10-1 69,0-1-1,0 2 1,-20 7 0,8-2 93,42 2-120,-10-9 75,1 1 0,-1-1 0,1 0 0,0 1 0,0-1 0,4 2 0,19 7 282,1-2 0,32 7 0,-26-7-251,16 3-38,27 9 51,-67-18-80,0 1 0,0 0-1,-1 0 1,0 1 0,1 0 0,7 7 0,-8-6 12,0 1 0,-1 0 0,0 0 0,0 1 0,9 15 0,-13-18-5,-1-1-1,0 1 0,0-1 1,0 1-1,0 0 1,-1 0-1,0 0 1,0 0-1,-1 0 1,1 0-1,-1 0 0,0 0 1,-1 8-1,-2 12 93,1-4-7,-1 1 0,-1-1 1,-9 28-1,11-39-16,-1-1 0,1 1 0,1-1 1,0 1-1,1 0 0,0 11 0,0-20-65,0 1 18,0 0 1,0 0 0,0 0-1,0 0 1,1 0 0,-1 0-1,1 0 1,-1 0 0,1 0-1,0 0 1,0 0 0,2 3-1,-2-3-48,1 2 7,0 1-1,1-1 0,-1 0 1,1-1-1,5 6 0,-7-7 67,11 20-85,-11-16 44,0 0 0,-1-1 1,1 1-1,-1 0 0,-1 0 1,1-1-1,-1 1 0,0 0 0,-1-1 1,-2 10-1,3-13-2,1 0 1,-1 0 0,1 0-1,0 0 1,0 0-1,0 0 1,0 0-1,0 0 1,1 3-1,-1-1 25,0-3-8,4 7-97,-2 2 17,2-2 67,-2-5 3,-1-1-23,-1-2-149,0 0 27,0 0-27,-2 0 135,0 0 1,1 0 0,-1 0 0,0-1 0,1 1 0,-1 0-1,1 0 1,-1-1 0,0 1 0,1-1 0,-1 0-1,1 1 1,-1-1 0,-1-2 0,1 3 19,-1 0 0,1 0 0,0 0 0,0 0 0,-1 0 0,1 1 0,0-1 0,-1 1 0,-3 1 0,-15 2 135,21-5-134,-1 1-1,1 0 1,-1 0 0,0-1-1,1 1 1,-1 0 0,1-1-1,-1 1 1,1-1 0,-1 1-1,1 0 1,-1-1 0,1 1-1,0-1 1,-1 1 0,1-1 0,0 0-1,-1 1 1,1-1 0,0 1-1,0-1 1,-1 0 0,1 1-1,0-1 1,0 0 0,0 1-1,0-1 1,0 1 0,0-1-1,0 0 1,0-1 0,-3-11 126,0 2-146,3 9 18,-1 1-1,1-1 1,-1 0-1,1 1 1,-1-1-1,1 1 1,-1 0-1,0-1 1,0 1 0,1-1-1,-3-1 1,0 0 10,-5-7 86,7 10-87,1 0 0,0 0 0,0-1 0,0 1 0,0 0 0,0-1-1,0 1 1,0 0 0,-1-1 0,1 1 0,0 0 0,0 0 0,0-1 0,0 1-1,0 0 1,0-1 0,0 1 0,1 0 0,-1-1 0,0 1 0,0 0 0,0-1-1,0 1 1,0 0 0,0 0 0,1-1 0,-1 1 0,0 0 0,0 0 0,0-1-1,1 1 1,-1-1 8,0 1-102,0 0 22,0 0 48,0 0 63,0 0-20,0 0-65,0 0 22,0 0 63,0 0-4,0 0-28,0 0-74,0 1 58,-1 0 0,1-1 0,-1 1 0,1-1 0,-1 1-1,1-1 1,-1 1 0,0-1 0,1 1 0,-1-1 0,0 0 0,1 1 0,-1-1-1,0 0 1,0 0 0,0 1 0,1-1 0,-1 0 0,0 0 0,0 0-1,1 0 1,-2 0 0,-1 1-7,32 17-83,-27-17 111,0 0 0,1-1 1,-1 1-1,0 1 0,0-1 1,0 0-1,0 0 1,0 1-1,0-1 0,0 1 1,0 0-1,-1 0 0,1-1 1,-1 1-1,1 0 1,1 3-1,-1-2-28,1 1 0,0-1-1,0 0 1,0 0 0,1 0 0,-1 0 0,1 0-1,-1-1 1,1 0 0,0 0 0,5 3 0,2 1-10,0-1 66,-1 0 1,1-1-1,-1 0 1,1 0 0,0-1-1,1-1 1,-1 0-1,0 0 1,1-1-1,-1-1 1,1 0 0,16-2-1,12-3 232,0-3 0,46-15-1,-25 7-166,-2 4-87,19-6 17,-63 14-24,1 1 0,0 0 0,16 0 0,-13 1-95,21-4-1,26-9 88,1 4-1,73-4 0,90 11 434,-212 4-371,-7 1-30,1 0 1,-1 0-1,14 4 0,2 1-111,-24-7 67,1 2 6,8 7 1,-8-6 13,-1 1 0,0-1 1,1-1-1,-1 1 0,1-1 1,6 3-1,15 4-2,3-1-327,-26-6 155,-2-1-112,0 0 101,0 0 33,-2 0 68,-4 2 40,0-1 0,0 1 0,0-2 0,0 1 0,0-1 0,0 0 0,-1 0 0,-5-1 0,-9 0-84,-73 0-286,-93 2-149,142 1 368,-1 3-1,-46 10 1,-311 97-384,377-101 498,-32 17 0,25-10 9,19-13 14,12-4 43,0 0 0,-1-1-1,1 1 1,0 0 0,0 1 0,-1-1 0,-2 2-1,4-2 50,16-2-69,23-5 111,60-20 0,-24 6-174,-31 9 91,133-37 551,-151 39-524,-7 3 13,35-9 0,35 1 30,0 3-1,130 2 1,-162 8 125,109-17 1,-28 6 166,-79 8-471,-21 2 172,1 2 0,0 1 0,-1 1 1,1 3-1,49 12 0,-69-13-21,2-1 1,-1-1-1,36 1 0,124 2 366,-1 1-179,-122-5-321,57 10-1,-40 3-68,43-6 687,-51-4-373,121 7-311,-62-7 238,-12 4-322,-90-6 270,0-2-1,0 0 0,28-4 0,65-16-19,-70 11 73,24 2 115,-42 4-271,0 1-1,31 2 1,-24 1 6,56 4 20,22 6 42,-36 3-5,-35-6-22,59 17 223,-62-14 7,53 7 0,-60-14-164,14 2 35,51 0 0,-72-6-16,63 3 151,-33-2-212,0 1 16,-22 0 9,51-2 0,-29-2-39,14 3 41,-10 1 210,0-3 0,101-15-1,-139 12-225,24-1-1,-38 4-18,-1 1 0,1 0 0,-1 0 0,1 1 0,-1 0-1,1 0 1,-1 0 0,0 0 0,7 3 0,-10-3 102,6 3-107,-8-5-43,-1 1 0,1 0 0,0 0 0,0 0 0,0 0 0,0-1 0,0 1 0,0 0 0,0 0 0,0 0 0,0-1 0,0 1 0,0 0 0,0 0 0,0 0 0,0 0 0,0-1 0,0 1 0,0 0 0,0 0 0,0 0 0,1 0 0,-1-1 0,0 1 0,0 0 0,0 0 0,0 0 0,0 0 0,0 0 0,0-1 0,1 1 0,-1 0 0,0 0 0,0 0 0,0 0 0,0 0 0,0 0 0,1 0 0,-1 0 0,0 0 0,0 0 0,0-1 0,0 1 0,1 0 0,-1 0 0,0 0 0,0 0 0,0 0 0,1 0 0,-1 0 0,0 0 0,0 0 0,0 1 0,0-1 0,1 0 0,-1 0 0,0 0 0,0 0 0,0 0 0,1 0 0,-13-22-1412,5 7 1282,1-1 297,2 3 455,0 0 0,-13-21 1,12 25-312,-3-5 184,-17-23-1,21 32-398,-1 0 1,0 0 0,0 1-1,0-1 1,0 1-1,-1 1 1,-8-6 0,-24-8 31,-1 2 0,-79-21 1,60 20 31,-372-92 780,141 39-429,-233-51 270,420 99-681,-310-51 371,-9 19 126,406 52-528,-404-33 89,202 19-70,-66-5 151,-119-10-355,48 10 195,-61-7 189,366 18 37,39 6-354,0 1 0,0 0 0,-14 0 0,938-15-713,-820 14 805,508-32 490,-240-5-588,-244 26 20,354-65-348,208-87 468,-255 66-238,-258 63-173,-129 29 316,0-2-1,-1-1 1,-1-2 0,37-18-1,-61 25 47,-2 1-12,-1 1-1,0-2 1,0 1 0,14-13-1,-21 17 33,-1 0 0,0-1-1,1 1 1,-1-1 0,0 1-1,0-1 1,0 1-1,0-1 1,0 0 0,0 1-1,0-1 1,-1 0-1,1 0 1,-1 1 0,1-1-1,-1 0 1,1 0 0,-1 0-1,0 0 1,0 0-1,0 0 1,0 0 0,-1 0-1,1 1 1,0-1 0,-1 0-1,1 0 1,-1 0-1,0 0 1,1 1 0,-1-1-1,0 0 1,-1-1 0,-2-2 5,-1-1 0,1 1 1,-1 0-1,1 1 0,-1-1 1,-1 1-1,1 0 0,-1 0 0,1 1 1,-1 0-1,0 0 0,-11-4 1,-7-1 34,-51-10-1,60 15-22,-516-81-67,-205 39 75,629 40 100,-263-17 421,9-19-244,69-17-301,103 19-22,51 12-126,-231-40-1103,-1 30 218,361 37 966,-4-1-40,0 1 1,0 0 0,-1 1-1,1 0 1,-23 6-1,30-3 83,8 0 31,19 3 32,72 11 79,1-3 0,123 3 0,197-16-65,-259-4 425,241 1-12,535-15 224,-833 10-536,561-45 277,-453 33-478,-81 9 225,129-27 1,-236 32-91,1 0-1,-1-2 0,0 0 1,0-1-1,-1-1 0,17-10 1,-27 14-10,-1-1 0,-1 0 0,1 0 1,-1 0-1,0-1 0,0 0 0,-1 0 1,1 0-1,-1-1 0,-1 1 1,5-10-1,3-11 287,12-48 0,-6 17-239,41-89-81,-44 120-35,0 0 0,2 1 0,23-29-1,-12 22 117,10-13-153,-1-1 1,32-59-1,13-45-302,-55 97-613,-26 53 736,0 2 43,10 189-1350,-8-61 877,-1-79 3601,-19-185-1110,2 21-1759,-7-78-97,-9-86-87,15 5 28,28-169-156,-1 335 134,4 1 1,32-113-1,35-166 31,-41 180-299,-19 127-349,-13 53-406,-8 23 340,-2 5 432,-3 8 98,-3 35-193,-4 67 0,10-84 362,-8 267-467,7-152 382,-27 1013-417,-14-265 719,39-836-142,-19 187 29,-10 172 579,24-266-756,-7-2 283,3-47-17,-3 44 101,-17 271 145,35-304-302,-6 169 273,0-230-331,-2 27 767,10-169-844,4 0 1,26-121-1,-17 125-76,83-362 7,-68 347 44,-26 93-292,-5 10 368,0 0 1,0 0-1,0 0 0,0 0 0,0 0 1,0 0-1,0 0 0,1 0 1,-1 0-1,0 0 0,0 0 0,0 0 1,0 0-1,0 0 0,0 0 1,0 0-1,0 0 0,0 0 0,0 0 1,1 0-1,-1 0 0,0 0 1,0 0-1,0 0 0,0 0 0,0 0 1,0 0-1,0 0 0,0 0 1,0 0-1,0 0 0,0 0 0,0 0 1,1 0-1,-1 1 0,0-1 1,0 0-1,0 0 0,0 0 0,0 0 1,0 0-1,0 0 0,0 0 1,0 0-1,0 0 0,0 0 0,0 0 1,0 1-1,0-1 0,0 0 1,0 1-34,1 1 1,-1-1 0,0 1 0,0-1 0,0 1-1,0-1 1,0 1 0,-1-1 0,0 4 0,-8 29-7,6-21-122,0 0 0,-1-1 0,-1 1 0,-8 16 0,-17 18 192,-2-2 0,-3-2-1,-40 42 1,14-18-217,28-30 230,14-18 44,2 1 0,0 1-1,-27 44 1,39-54-32,0 0 0,0 1-1,2 0 1,-1 0 0,1 0 0,-1 18 0,-1 76 222,4-69-231,-11 56 0,3-36-5,5-24-24,1-17-6,1 1-1,0-1 1,1 1-1,1-1 0,1 1 1,2 17-1,-2-31 3,13 79 60,-13-69-59,0 0 0,-1 1 1,-1-1-1,-2 17 0,-3 27 12,2 0 0,5 66-1,0-42 162,-1-75-179,0 1 27,0 1-1,0-1 0,-1 0 1,1 0-1,-2 0 0,-1 8 1,2-13-11,0-1 1,0 1 0,1 0 0,-1-1 0,-1 1 0,1 0 0,0-1 0,0 0 0,0 1 0,-1-1 0,1 0 0,-1 0 0,1 1-1,-1-1 1,1 0 0,-1 0 0,0-1 0,1 1 0,-1 0 0,0-1 0,0 1 0,0-1 0,1 1 0,-1-1 0,0 0-1,0 0 1,0 0 0,-3 0 0,-3 0 10,0-1 1,-1 0-1,-7-3 0,8 3-139,0-1-1,0 1 1,-9 0-1,21 15-25,4 9 29,-6-19 123,-1 1-1,1-1 0,0 0 0,0 1 0,1-1 1,2 5-1,0-3 59,1 1 0,-1-1 0,1 0 0,0-1 0,0 1 0,1-1 0,13 8 0,-19-13-63,10 7 31,0 0 0,0 0 0,20 18 0,-19-14-34,25 17 0,-25-19 0,0 0 0,19 18 0,20 23 101,-37-37 7,1 0-1,1-1 1,25 15 0,19 14 128,-53-35-236,0 0 0,0 0 0,-1 1 0,1 0 0,-2 0 0,1 0 0,-1 1 0,0 0 0,0 0 0,5 13 0,-8-17 7,0 0 1,0 0-1,0 0 1,5 4 0,-6-6 2,1 0 1,-1-1-1,1 1 1,-1 0 0,0 0-1,0 0 1,0 0 0,0 0-1,0 1 1,0-1-1,0 0 1,0 4 0,5 11-152,-3-10 116,2 6 92,-4-11-73,0 0 0,0 1 0,0-1 0,-1 0-1,1 0 1,0 1 0,-1-1 0,0 0 0,1 5 0,3 20 166,-3-24-178,0-1 0,-1 1 1,1-1-1,0 0 1,0 0-1,0 0 1,0 0-1,1 1 1,-1-1-1,2 2 1,3 4 92,-1 13-118,-4-13 28,1 5 15,1 1 0,2 5 0,-1-9-59,-1-1 0,4 21 1,-5 3 229,2 7 127,-2-28-216,-1 0 0,-1-1 1,-1 22-1,0-1 90,6 109 170,0-52 31,3 15-341,-8-96 29,0 1-1,0-1 1,1 1-1,1-1 1,-1 1 0,2-1-1,2 9 1,-3-10-97,0 0 1,-1 0-1,1 0 0,-2 0 0,1 0 1,-1 0-1,0 0 0,-2 11 0,1 7 113,9 37 152,-8-33-350,4 106 104,-2-65-36,-3-51 57,2 1 0,0-1-1,5 29 1,-1-4-195,-1-12 244,-1 23 96,-1-39-168,-2 1 0,1-1 1,-4 23-1,0-22-143,-1 12 159,4-19-67,0-1 60,0 0 1,-1 0-1,0-1 1,-2 12 0,1-10-43,0 0 1,0 18 0,-1 4 55,-1-3-69,-2 7-68,-1 51 1,6-69 117,0 0 0,-7 27 0,4-28 12,1 2 0,0 26 0,1-34-11,1 0 0,-1 0 0,-1 0-1,0-1 1,-9 20 0,6-15 9,-1 0-1,-1 0 1,-14 21 0,17-27-15,0-1 1,-7 18 0,0 0-3,-25 49 21,22-41-6,-2-1 0,-39 58 0,38-68 18,-1-2 1,-1 0-1,-1-1 0,0-1 0,-2-1 0,0 0 0,-1-2 0,-1-1 1,0-1-1,-40 15 0,31-14 32,-61 36-1,68-31 47,-7 5-130,24-18 84,0 0 0,0 1 0,1 0 0,-13 14 0,-4 4-71,12-11-40,10-11 124,0 1 0,0-1 1,0 0-1,-8 6 0,-88 58 195,6-3-118,68-47-273,-34 32 0,35-28 205,-28 19 1,-33 26 131,78-61-204,0 0 0,0-1 0,-11 5 0,11-5-6,0-1 0,0 1 0,-11 9 0,16-12 23,1 0-1,-1 0 1,0 0 0,0-1-1,0 1 1,-6 1 0,-9 5 50,8-3-79,-1-1-1,1 0 1,-1-1-1,0 0 0,-13 1 1,-2 1-98,-3 0 20,19-3 63,0-1 1,-19 7-1,15-4-54,0 0 0,-1-1 0,1-1 0,-19 1-1,-23 3 141,-50 21-84,93-24 34,-23 10 1,6-2-13,25-9 9,0 0 0,1 0 1,-1 0-1,-4 4 1,5-3 2,-1 0 0,1-1 1,-1 0-1,1 1 0,-7 1 0,-2-1 36,0 1-1,-16 7 0,22-9 2,1 0 0,0 0 0,-1-1 0,1 0 0,-1 0 0,1-1 0,-1 1 0,-11-2 0,-16 1-64,-14 5 63,-115 5 100,21-10-389,139 0 278,-1 0-1,1-1 1,0 0 0,-1 0 0,1 0 0,0 0-1,-6-3 1,-15-5-225,12 5 130,-6-1 72,-159 8-201,-280-6-1334,436 1 1505,18 2 29,-1-1 0,1 1 0,0-1-1,-1 1 1,1 0 0,0 0 0,0 1 0,-1-1 0,1 1-1,-4 0 1,0 1 15,0-1-1,0 0 0,-9-1 1,-40 8-221,32-6 231,1 1 0,0 1 1,0 1-1,-29 10 0,-23 5-68,-137 24 296,187-37-300,0 1 0,-33 16 0,-27 9-53,-255 67 513,190-68-454,118-26-36,5-2 56,-32 0 0,-23 3 145,65-5-130,1-1 1,-1-1 0,0-1 0,-26-3-1,4-1-1,-30-2 28,41 4 5,1 0-1,-1 2 1,-53 3-1,37 5 71,-1-2 0,0-2-1,-51-3 1,78-3-142,-32-8 1,-7-2-22,-38 3 191,41 4 31,-55-11-1,-33-6-244,-4-1 334,85 12-142,-62-4 1,66 9-178,34 5 32,-40-5 263,0-3 0,-99-29 0,85 12-184,-83-24-30,-33 15 84,-75-18 113,163 15-68,29 10-74,49 20-70,-122-47-57,138 50 57,0-1 0,0 1 0,1-2 0,0 1-1,0-1 1,1-1 0,0 0 0,0 0 0,1-1 0,-13-19-1,0-6-119,2-2 0,-15-38-1,2 4 110,6 10-151,17 37 64,-1 1 0,-23-38 0,11 24-124,-25-56 0,35 66 146,-16-44-144,9 19 233,-12-27 54,-37-81-799,15 48-14,48 103 750,0 1 0,-1-1-1,-1 1 1,1 0 0,-1 0 0,-11-9 0,8 7-31,-25-28-458,33 36 490,1 0 0,-1-1 1,1 1-1,-1-1 0,1 1 0,0-1 1,-1 1-1,1-1 0,1 0 0,-1 1 1,0-1-1,0-5 0,-4-11 171,4 11-210,-1 0 0,1 0 0,0 0 0,1 1 0,-1-1 0,2-11 0,0 11 59,-1-1 1,0 1-1,0-1 0,-1 1 0,-3-15 0,-3-3-259,-5-50 1,6 32 94,4 16-13,3 24 120,-1 0 1,-1 0-1,1 0 1,0 0-1,-1-1 1,0 1-1,0 0 1,0 0-1,-1 1 0,-3-9 1,-5-10-142,8 19 167,1-1-1,-1 1 1,1 0-1,-1-1 0,0 1 1,-3-3-1,2 3-86,3 2 84,0 1 1,0 0-1,0 0 0,0 0 0,-1-1 1,1 1-1,0 0 0,0 0 0,0 0 1,-1 0-1,1 0 0,0-1 0,0 1 1,-1 0-1,1 0 0,0 0 0,0 0 1,-1 0-1,1 0 0,0 0 1,0 0-1,-1 0 0,1 0 0,0 0 1,0 0-1,-1 0 0,1 0 0,-1 0-235,1 0 122,0 0 96,0 0 74,0 0-4,-1 20-243,-1-1 0,-4 20 0,3-20 198,-3 38-1,6-55 47,0 0 0,-1 0 0,1 0 0,-1 0 0,0 1 0,1-1 0,-1 0 0,0 0 0,0 0 0,0-1 0,-1 1 0,1 0 0,0 0 0,-1-1 0,1 1 0,-1 0 0,0-1 0,1 0 0,-1 1 0,0-1 0,0 0 0,0 0 0,0 0 0,0 0 0,0 0 0,0 0 0,0-1 0,-3 1 0,4-1-36,1 0 0,-1 0-1,1-1 1,-1 1 0,1 0 0,-1 0 0,1-1-1,-1 1 1,1 0 0,0-1 0,-1 1 0,1 0-1,0-1 1,-1 1 0,1-1 0,0 1 0,-1-1-1,1 1 1,0 0 0,0-1 0,-1 1-1,1-1 1,0 1 0,0-1 0,0 0 0,0 1-1,0-1 1,0 1 0,0-1 0,0 1 0,0-1-1,0-24-176,0 18 126,0-147 26,5 94-692,-5 60 639,1 2 71,-1 1 0,0 0-1,1 0 1,-1-1 0,0 1 0,0 0-1,-1 3 1,0 2 11,2 14 48,1 0 0,0 0 0,7 21-1,20 63 154,-14-62-191,1 0 1,3-1-1,30 52 0,-38-77-47,-1 1 1,-1 0-1,-1 0 0,10 32 0,-15-40 40,1-1-1,5 13 1,-4-14 9,-1 0-1,5 19 1,37 254-50,-40-241-12,-1-12 15,1-1 0,1-1 0,22 54 0,-12-35 86,-16-44-196,-1-2 31,1 0 116,0-1 0,1 1 0,-1 0 0,0 0-1,0-1 1,1 1 0,-1 0 0,0-1 0,0 1 0,0-1 0,0 0 0,0 1 0,0-1-1,0 0 1,0 0 0,0 0 0,0 1 0,0-1 0,0 0 0,0 0 0,-1 0 0,1-1-1,0 0 1,7-24-318,-8 6-24,0 1-1,1 0 1,2 0 0,-1 0-1,10-30 1,-11 45 334,0 0 1,-1 0-1,1 0 1,-1 0-1,0-6 0,1-11 124,-1 16-160,0 0-1,0-1 0,0 1 0,-1 0 0,1-1 1,-1 1-1,-2-5 0,-13-36-726,16 44 717,-5-10-380,1 1 0,-1 0 0,-9-14 0,11 21 286,0 0-1,0 0 0,0 1 1,-1-1-1,0 1 0,1 0 1,-1 0-1,0 0 0,-1 0 1,1 1-1,-5-2 0,4 2 48,1 0 0,-1 0 0,0 1 0,0-1 0,0 1 0,0 1 0,0-1 0,-7 1 0,0 1 230,0 0 0,-14 4 0,11-2 138,11-3-265,1 1 1,0 0 0,0 0-1,0 0 1,-1 0 0,1 1 0,0-1-1,1 1 1,-1-1 0,0 1 0,0 0-1,1 0 1,-1 1 0,1-1 0,0 0-1,-1 1 1,1 0 0,0-1-1,-2 7 1,-4 5-107,1 1 0,1 0 0,0 0 0,1 1 0,1 0 0,0 0 0,1 0 0,1 0 0,1 1 0,0 19 0,1-4-1489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9:37.50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2288 773 2144,'-1'-1'205,"0"0"1,0 1 0,0-1-1,0 0 1,-1 1-1,1-1 1,0 1-1,0 0 1,0-1-1,0 1 1,-1 0-1,1 0 1,0-1-1,0 1 1,-1 0-1,-1 1 1,2-1-106,-9-4 485,9 4-521,0-1-1,-1 0 1,1 1 0,0-1-1,-1 1 1,1 0 0,0-1-1,-1 1 1,-2 0 0,-15-1 350,10 1-400,0-1 0,0 2 1,0-1-1,-18 4 0,18-2 48,0 0-1,0-1 0,-1 0 1,-13-1-1,15 0-69,-1 0 0,1 0-1,0 1 1,0 0-1,0 0 1,0 1 0,-8 3-1,-35 13 165,30-11 5,1 1 1,-31 16-1,-42 25-86,52-30-145,28-13 123,11-6-64,0 1 1,-1 0-1,1 0 1,0 0-1,0 0 1,0 1-1,-3 1 0,-4 5-27,0-1 0,-14 7 0,12-7 31,-19 15 0,16-10 29,-1-1-1,0-1 0,0 0 1,-1 0-1,0-2 0,-27 11 1,-95 32-38,106-36 43,19-9-52,0 0-1,0-1 1,-28 8-1,40-13 11,0 0 1,0 0-1,0 0 1,0 0-1,0 0 0,0 0 1,0 0-1,0 0 1,0 0-1,0 0 0,0 0 1,0-1-1,0 1 0,0 0 1,0-1-1,0 1 1,0-1-1,0 1 0,1-1 1,-1 1-1,-1-2 1,1 1-6,0-1 0,0 1 0,0-1 1,0 1-1,0-1 0,0 1 0,1-1 1,-1 0-1,1 1 0,-1-1 1,1-3-1,-1-4-38,1 0 0,0 1 0,0-1 0,2-9 0,-1 15 42,0-8 62,0 0 1,0 1-1,-1-1 0,-1 0 0,-1-12 0,0-8-7,-1-7-307,1 31-80,1 1-1,1 0 1,-1-1-1,1 1 1,1-13-1,-1 16 329,1 0 0,-1-1 0,1 1-1,0 0 1,1 0 0,-1 0 0,0 0 0,1 0 0,0 0 0,-1 0-1,1 0 1,1 1 0,2-4 0,64-55 778,-10 11-455,-41 36-101,-15 13-125,0-1 0,0 0 0,0 0 0,0-1 0,-1 1 0,1 0 0,-1-1 0,1 0 0,-1 1 0,0-1 0,2-3-1,-4 5-42,0-1-1,0 1 1,1 0-1,-1 0 1,0 0-1,0-1 0,0 1 1,0 0-1,-1 0 1,1 0-1,0-1 0,0 1 1,-1 0-1,1 0 1,-1 0-1,0-2 0,-13-19-41,9 15 62,0-1-83,1 1 1,0-1-1,0 0 1,0 0 0,1 0-1,0 0 1,1 0-1,-3-16 1,3 7 53,1-25 1,1 28-11,0 0 0,-5-25 0,-8-42 22,9 62-20,-1 0 0,-1 1 0,0-1 0,-13-21 0,17 35-11,-1 0 0,1 0 0,-1 0 0,1 0 0,-1-8 0,2 11-8,1 0 0,0 0 0,0 0 0,0 0 0,0 0 1,0 0-1,0 0 0,0 0 0,1 0 0,-1 0 0,1 1 0,-1-1 1,1 0-1,0 0 0,-1 0 0,1 0 0,0 1 0,2-4 0,48-71 872,-29 57-1094,-19 15 245,0-3-51,-3 7 27,0 0 0,0 0 0,0 0 0,0 0 0,0-1 0,0 1 0,0 0 0,0 0 0,1 0 0,-1 0 0,0 0 0,0 0 0,0-1 0,0 1-1,0 0 1,0 0 0,1 0 0,-1 0 0,0 0 0,0 0 0,0 0 0,0 0 0,1 0 0,-1 0 0,0 0 0,0 0 0,0 0 0,0 0 0,0 0 0,1 0 0,-1 0 0,0 0-1,0 0 1,0 0 0,0 0 0,1 0 0,-1 0 0,2 0 0,54-11 1,-38 6 5,0 2 0,1 0 0,21 0 0,-39 3-2,1-1-1,0 1 0,-1 1 0,1-1 1,-1 0-1,1 0 0,-1 0 0,1 1 0,-1-1 1,1 1-1,-1-1 0,1 1 0,-1 0 0,3 1 1,-3-1 2,-1 0 0,1 0 0,-1-1 0,0 1 0,1 0 0,-1 0 0,0 0 0,1 0 0,-1 0 0,0 0 0,0 0 1,0 0-1,0 0 0,0 0 0,0 0 0,0 0 0,0 0 0,-1 0 0,1 0 0,0 0 0,0 0 0,-1-1 0,1 1 0,-1 2 0,-6 11-8,0 0-1,-1 0 1,-17 23 0,-12 20 101,23-28-113,1 1 1,2 0-1,-11 42 0,-15 101 169,29-128-141,-5 27 7,4 1 0,0 108-1,9-163 22,2 0-1,0-1 0,1 1 0,1-1 1,6 21-1,-10-37-43,1 0 1,-1-1 0,0 1-1,0 0 1,0-1 0,1 1-1,-1 0 1,0-1 0,0 1-1,1 0 1,-1-1 0,1 1-1,-1-1 1,1 1 0,-1 0-1,1-1 1,-1 0 0,1 1-1,0-5 168,-13-14 65,-2 0 0,0 0 1,-1 1-1,-32-27 0,29 27-178,-1 2 0,-1 0-1,-35-21 1,41 29-65,-1 0 0,1 1 0,-1 1 1,0 0-1,0 1 0,0 1 0,-18-2 0,-72-4 178,-188 9-1,77 7 881,100-5-1195,-107 9 227,166-3-603,81-3 414,-5 0 174,47-1-244,32 5 299,-58-3-98,0 2 1,-1 2-1,48 19 0,-10-3-662,-17-8-1360,-27-9 661,13 3-1856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9:41.03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 4 2400,'-10'-3'779,"8"3"-481,2 0-223,0 0-251,0 0 11,0 0 69,0 0 176,0 0 437,0 0-74,0 0 106,0 6-144,5 129-415,-3-118 127,0 0 0,0 1 1,2-1-1,0 0 0,1 0 0,1-1 1,0 0-1,1 0 0,1 0 1,1-1-1,0 0 0,1 0 1,22 24-1,5 4-100,-19-21 62,27 25 1,-34-36-86,-9-9 16,0 1 0,0-1 0,1 0 0,-1 0 0,5 3-1,-5-5 39,-2 0 27,0 0-32,3-8 95,-4 0-164,-1 0-1,1 0 0,-1 0 1,-1 1-1,0-1 0,0 1 1,0-1-1,-1 1 0,-8-11 1,-5-13-214,14 26 227,0 0 1,0 0-1,0 1 1,-1-1 0,-5-5-1,9 9-19,0-2 59,25 11 645,-20-4-503,0 0 0,0 0 0,0 1 1,7 9-1,12 12 297,-22-24-453,0-1 1,1 1 0,-1-1-1,0 1 1,0-1 0,1 0-1,-1 0 1,1 0 0,-1 0-1,1 0 1,0-1 0,-1 1-1,5 0 1,-7-1-13,2 0 18,1 0 0,-1 1 1,0-1-1,0 1 0,0 0 1,0 0-1,1 0 0,-1 0 1,0 0-1,-1 0 0,4 2 1,0 2 29,-1 0 1,0 0 0,-1 1-1,5 7 1,8 7-50,-10-14 0,11 2 10,22 15 321,-13-10-112,-20-9-229,-1-1 0,1 0 1,0-1-1,10 4 1,3-2 63,0-1 0,0-1 1,1 0-1,19-2 1,-15 1-137,1 2 0,46 10 0,-13 4 221,-38-10-256,28 6-1,15 6 380,-49-15-279,0 0 1,16 8 0,-2-1 102,-5 1 4,-6-1 87,-11-8-183,-1 0 0,0 0 0,0 1 0,-1 0 1,6 4-1,16 13 137,-6-7-251,-14-10 138,0 1 0,0-1-1,0 0 1,1-1 0,-1 0 0,1 0 0,0 0 0,0-1 0,14 3-1,173 11 543,-101-21-389,-81 6-186,-1 0 0,0 1 0,1 0 0,17 6 0,-15-3 47,27 4 0,-28-7-21,0 2-1,0 0 1,0 1-1,0 0 1,-1 1 0,16 9-1,18 9 92,-3-8 25,0-1-1,73 14 0,-91-26-168,0 0 0,45-1 0,-69-2 40,124-3 258,-68-3-240,-24-3 133,-28 7-175,0 0-1,0 1 0,0 0 1,0 0-1,11-1 0,0 1 90,23-4 0,-23 3-6,24-1 0,-29 2-55,0 0-1,13-3 1,7-1 57,-1 1 57,-10 2-192,21-1-1,41 0 200,-65 2-126,1 0 1,18-6 0,13 0-7,55-12 254,-93 17-202,-1-1-1,1 0 1,0 0 0,-1-1-1,18-10 1,-17 9-28,-1 0 0,1 0 0,0 1 0,0 1 1,13-3-1,191-21 33,-171 20-66,-6 1-37,69-3 0,-28 3 435,-63 4-350,0 1-41,0 1 0,20 2 0,-24-1 24,0 0 0,0-1 0,1 0 0,18-4 0,19-5-95,0 2 1,90 0-1,-131 7 60,11-1 73,0 2-1,1 0 1,25 6 0,-11 0-113,-17-4 34,32 10 1,-34-7 106,-11-3-103,1-1 0,0 0 1,0 0-1,0 0 0,10 1 0,0-4 93,23-4-1,-19 2 35,138-16-23,-124 16-39,0 0 1,0 2-1,1 2 1,-1 1-1,0 2 1,0 1-1,0 2 1,46 15-1,-30-1 7,-18-6-53,-19-9-30,-6-3 93,0 0 0,14 4 0,-2 0-83,-16-6 30,1 1 1,-1-1 0,1 0 0,-1 0 0,0 0-1,1-1 1,5 1 0,16-1-413,-1 1 0,33 5 0,-46-4-385,0 0 1,-1-2-1,1 1 1,19-2-1,-18-4-728,7-6-2026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9:48.28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51 28 4224,'-11'-2'552,"8"1"-392,-1 1 0,0-1 1,1 0-1,-1-1 0,1 1 0,-1 0 1,1-1-1,0 0 0,-5-3 0,8 5-183,0 0-1,0 0 0,0-1 0,0 1 0,0 0 1,0 0-1,0 0 0,0-1 0,0 1 1,0 0-1,0 0 0,0 0 0,0-1 0,0 1 1,0 0-1,1 0 0,-1 0 0,0-1 0,0 1 1,0 0-1,0 0 0,0 0 0,1 0 0,-1-1 1,0 1-1,0 0 0,0 0 0,0 0 0,1 0 1,-1 0-1,0 0 0,0-1 0,0 1 0,1 0 1,-1 0-1,0 0 0,0 0 0,1 0 0,-1 0 1,10-3-628,-10 3 718,3-1 23,1 1 0,-1 0 0,1 0 1,-1 1-1,0-1 0,1 1 1,-1 0-1,0-1 0,0 2 0,1-1 1,-1 0-1,0 1 0,0-1 1,5 4-1,2 1 97,6 2 179,-7-3-132,0-1-1,0 0 1,19 6 0,95 23 1281,70 17-827,30 3-222,-159-35-227,90 41 0,76 34 491,143 36 188,85 15-867,-257-88 340,241 40 1536,-108-29-1507,-258-47-223,-2 3 1,99 44-1,-113-37 55,-1 4-1,-1 1 1,-3 3 0,100 89-1,-133-107-268,1-2 0,0 0 0,1-1 0,40 19 0,-59-33 24,56 24 82,-54-24-106,1-1 0,0 0 0,0 0 0,0-1 1,16 1-1,-23-2 17,0 0 0,0 0-1,0 0 1,0 0 0,0 0 0,1 0 0,-1 0 0,0 0 0,0-1 0,0 1 0,0 0 0,0-1-1,0 1 1,0-1 0,0 1 0,1-2 0,-2 1-4,1 1 0,-1 0 0,0-1 0,0 1 0,0-1 0,1 1 0,-1-1 0,0 1 0,0-1 0,0 1 0,0-1 0,0 1 0,0-1 0,0 1 0,0-1 0,0 0 0,0 1 0,0-1 0,0 1 0,0-1 0,-1 1 0,1 0 0,0-1 0,-1 0 0,-1-4-97,-1 1 0,0-1 1,-1 1-1,-7-8 0,10 10 51,-33-38-382,-49-76-1,10 12 258,57 82 113,-2 1 0,-34-30-1,29 32 55,-1 1 0,-1 2-1,-30-16 1,-82-33-1,61 31 9,57 25 0,-59-28 0,-85-28 0,-61-1 287,44 14 28,-149-44-533,328 95 219,-8-1-961,0-1 0,0 1-1,-19-1 1,9 5-1088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9:52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2496,'0'0'69,"-1"0"0,1 0 0,0 0 1,-1 1-1,1-1 0,-1 0 0,1 0 0,0 0 0,0 0 1,-1 0-1,1 0 0,0 1 0,-1-1 0,1 0 0,0 0 1,0 1-1,-1-1 0,1 0 0,0 0 0,0 1 0,-1-1 1,1 0-1,0 1 0,0-1 0,0 0 0,0 0 0,0 1 1,-1-1-1,1 1 0,0-1 0,0 0 0,0 1 0,0 17 745,0-17-708,0 1 1,0 0-1,0-1 1,0 1-1,0 0 1,0-1-1,0 1 1,-1 0-1,1-1 1,0 1-1,-1 0 1,0-1-1,0 2 0,1-1 44,-1 0-1,1-1 0,0 1 1,-1-1-1,1 1 0,0 0 1,0-1-1,0 1 0,1 0 1,-1-1-1,0 1 0,1-1 1,-1 1-1,1 0 0,-1-1 1,1 1-1,0-1 0,-1 1 1,2 0-1,53 89-69,-45-76-120,-5-7 112,0-1 0,1 1-1,0-1 1,0 0 0,1 0 0,-1-1-1,2 0 1,-1 0 0,13 8-1,34 10 89,1-2 0,63 16-1,-31-11 77,129 46 340,-170-59-308,0-2 1,78 10-1,-4-1-225,-70-10 109,-1 2 1,-1 2-1,0 2 0,-1 3 0,0 1 1,-2 3-1,-1 1 0,57 43 1,-42-25 73,80 42 0,31 21 196,-111-70-104,-8-6-204,-16-8-103,43 19-1,-62-33-41,21 10 183,72 21 0,43 2-63,-55-16 99,-71-16 10,43 19 0,-29-10 8,-12-4-123,-1 1 0,0 1-1,26 22 1,7 4-35,34 17 1051,177 81-1,-177-94-871,-51-24 110,83 30 1,-85-39-164,193 54 174,-138-40-417,-68-19 41,0 0 1,-2 2-1,1 1 0,27 16 0,-16-11 90,-31-14-56,1 1 1,-1 0-1,0 0 0,1 1 0,-1 0 1,-1 0-1,9 7 0,37 32-86,-31-28 103,0 0-1,1-1 1,1-1 0,32 13-1,-12-5 36,-35-17-16,1-1-1,0 0 1,0 0 0,0-1-1,0 0 1,12 1-1,57-1-34,-49-2 63,-27-1-62,0 1-1,-1 0 1,1 0-1,0 1 1,0-1 0,-1 0-1,1 1 1,0-1-1,-1 1 1,1-1 0,0 1-1,2 1 1,1 1 21,3 0-56,-1 0 0,1 1 0,-1 0-1,0 0 1,0 1 0,12 11 0,0-1 89,-9-6-44,-1 0 0,0 0 1,12 16-1,-1-1 133,0-2-120,31 28 0,-41-42-616,-1-1-1,1-1 0,0 0 1,0 0-1,0-1 0,22 8 1,97 36-9502,-115-43 8579,32 10-1601,-9-8 1248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9:55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 2144,'-2'-3'217,"2"3"-182,0-1-1,0 1 1,-1-1 0,1 1 0,0-1-1,-1 1 1,1-1 0,-1 1 0,1-1-1,0 1 1,-1 0 0,1-1 0,-1 1-1,1 0 1,-1-1 0,1 1-1,-1 0 1,1 0 0,-1-1 0,0 1-1,0 0 1,0 0 136,1 0 85,0 0-32,0 0 176,0 0-16,0 11 2464,-1-10-2696,1 0 0,0 0 1,0 0-1,0-1 0,0 1 1,1 0-1,-1 0 0,0 0 1,0 0-1,0-1 0,1 1 1,-1 0-1,0 0 0,1 0 1,-1-1-1,1 1 0,-1 0 1,1-1-1,-1 1 0,1 0 1,-1-1-1,1 1 0,0-1 1,0 2-1,2 0 132,-1 0 0,1 0 0,-1 0 1,1 0-1,0-1 0,4 3 0,-5-2-173,1-1 1,-1 1-1,1 0 1,-1-1-1,0 1 1,0 1-1,0-1 1,0 0-1,0 0 1,0 1-1,-1-1 1,2 4-1,0-2 79,-1 0 0,1-1 1,0 1-1,5 5 0,21 17-30,34 39 1,-56-57-71,25 30-94,-21-24 15,1-1 1,0 1 0,25 18-1,0-5 70,2-2 0,1-2 0,1-1 0,64 23 1,-18-10-137,68 22 301,-108-42-216,19 4-60,43 11 171,-39-10-314,15 1 394,-22-7 549,82 31-1,-122-36-829,-3-1-248,36 19-1,-49-24-411,-1 2-1,0-1 1,0 1-1,0 0 1,-1 0-1,1 0 1,-1 1-1,-1 0 1,6 8-1,3 10-1140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9:56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39 3072,'-2'-1'104,"1"0"1,0 0-1,0 0 1,0 0-1,0 0 0,0 0 1,1 0-1,-1 0 1,0-1-1,0 1 0,1 0 1,-1-1-1,1 1 1,-1 0-1,1-1 1,0 1-1,-1-1 0,1-1 1,-1-10 3463,11 18-2315,119 94 1350,-11-7-907,-4-1-598,-93-78-941,0-2 0,1 0 0,0-2 0,43 13 0,-22-7-62,35 9-967,35 14-5146,-79-24 1138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19:59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4384,'0'-3'112,"0"1"0,1 0 1,0-1-1,-1 1 0,1 0 0,0 0 0,0 0 1,0 0-1,0-1 0,1 2 0,-1-1 1,1 0-1,-1 0 0,1 0 0,-1 1 0,1-1 1,0 0-1,0 1 0,0 0 0,3-2 1,0 0-24,0 0 0,0 0 1,0 1-1,1 0 1,-1 0-1,1 0 0,9-1 1,-13 3 8,0 0 1,1 0 0,-1 0-1,0 0 1,0 0 0,0 1-1,1-1 1,-1 1 0,0-1-1,0 1 1,0 0 0,0 0-1,0 0 1,0 0 0,0 0-1,3 3 1,1 1 250,0 1 0,0 0 1,6 9-1,-7-9-91,0 0 0,0 0 0,10 8 0,44 30 484,112 78 1300,-138-105-1836,0-1 0,1-1 1,58 16-1,-69-23-188,41 11 93,30 11 231,88 32 69,-16-13 152,4 1-370,-127-34-72,77 37-1,3 23 29,-77-45 9,57 27-1,164 50 590,-166-73-499,121 59 0,-182-77-239,1-1 1,1-3 0,59 12 0,-61-16-15,1 2 1,-1 1-1,66 30 1,-92-34 10,-1 0-1,0 1 1,-1 1 0,0 0-1,-1 0 1,11 13 0,56 76-12,-35-42 4,-40-52-7,56 65-101,-48-59 124,0 0-1,1-1 1,24 17 0,26 12 18,121 53 0,-165-84-139,-1 0 1,31 21-1,-37-22 163,0 0 0,24 8-1,-22-9-58,25 13-1,-23-10-2,8 5-201,-19-12 203,9 12 13,-11-10 6,0-1-1,0 0 1,0 1-1,0 0 1,-1-1-1,1 1 1,0 4-1,9 20-263,2 0 320,-11-23-42,0-1 1,-1 1-1,2-1 0,-1 0 0,0 0 0,1 0 0,0 0 0,0 0 0,6 6 0,2-1-61,-1 0 0,0 1 0,-1 0 0,11 14 0,-9 4-10,-10-25-84,0 0 0,1 0 0,-1 0 0,-1 1 1,1-1-1,0 0 0,-1 1 0,1-1 0,-1 0 0,0 1 0,-1 4 1,1-1-648,0-6 48,-1 6-1664,0-6 2166,1-1 0,0 1 1,-1-1-1,1 0 1,-1 1-1,1-1 0,-1 1 1,1-1-1,-1 0 1,1 0-1,-1 1 1,1-1-1,-1 0 0,1 0 1,-1 0-1,0 0 1,1 1-1,-2-1 0,1 0-4427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0:24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81 1728,'-4'4'1866,"-5"3"401,8-6-2237,0 1-1,0-1 1,1 1 0,-1 0-1,0-1 1,1 1 0,0 0-1,-1-1 1,1 1-1,0 0 1,-1 1 0,-2 12 323,-4 1 24,1 0 0,-6 22-1,2-6-316,-2-1-106,7-19 170,1-1-1,-5 20 1,5-17 54,0-1 0,-1 1 0,0-1-1,-9 16 1,-3 6 53,16-31-17,-1-1 0,0 1 1,0-1-1,-1 1 0,-4 5 0,-2-28 106,2 4-297,1-1-1,1 1 0,0-1 0,1 0 0,-3-24 1,-2-41-386,10 47 608,-1 26-175,1 1 1,-1-1 0,-2-9 0,2 11-90,-1 1 0,1 0-1,1 0 1,0-7 0,1-10-2,-1 17 3,0 1 1,0-1-1,0 0 1,1 1-1,0-1 1,3-6-1,22-16 39,-21 22 37,-6 5-38,1-1 0,-1 1 0,1-1 0,-1 1 0,1-1 0,-1 1 0,1-1-1,-1 1 1,1-1 0,-1 0 0,1 1 0,-1-1 0,0 0 0,1 1 0,-1-1 0,0 0-1,0 0 1,6 0 36,-1 0 0,1 0 0,10 1 0,33 22 424,-47-21-411,1-1-1,0 1 1,0-1-1,-1 1 1,1-1-1,0 0 1,3 0-1,14 1 206,32 14 355,-9 1-357,21 13-299,-43-19 96,-15-6-34,1-1 0,-1 0-1,10 3 1,67 21 147,-73-23-98,-5-3-83,-1 1 0,1-1 0,0 0 0,-1 0-1,1 0 1,5-1 0,-4 0-137,-5 1 163,1-1 0,0 0-1,-1 0 1,1 0 0,0 0 0,-1 0 0,1-1-1,-1 1 1,1 0 0,0-1 0,-1 1 0,1-1-1,-1 1 1,1-1 0,-1 0 0,1 0 0,-1 0-1,0 0 1,1 0 0,1-2 0,14-16 160,-7 12-234,-8 6 72,0-1 0,0 1-1,-1 0 1,1-1 0,-1 1 0,1 0 0,-1-1 0,1 0 0,0-1 0,10-10-133,-11 11 108,1 1 1,-1-1-1,1 1 0,-1-1 0,0 1 0,1-1 0,-1 0 0,0 0 0,0 0 0,0 0 0,1-3 1,7-9 189,-8 13-190,0 0-1,0 0 0,0-1 1,0 1-1,0 0 1,-1 0-1,1-1 1,0 1-1,-1-1 0,1 1 1,0 0-1,-1-1 1,0 1-1,1-1 0,-1-2 1,3-5-177,-3 9 179,0-1-1,1 1 1,-1-1-1,0 0 1,0 1-1,1-1 0,-1 0 1,0 1-1,0-1 1,0 0-1,0 1 1,0-1-1,0 0 0,0 1 1,0-1-1,0 0 1,0 1-1,-1-2 1,1-14 75,1 5-789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0:01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4 832,'-5'-3'4569,"16"6"-2312,9 3-1921,0 0-1,-1 1 0,0 0 0,0 2 1,-1 0-1,29 21 0,-12-4-42,-2 2 0,45 48 0,-45-42-85,71 57 1,-38-47 148,119 56 1,-86-49-70,0 2-12,95 52 400,-9 14-359,53 68 526,-203-161-698,1 0 0,48 24 0,81 31 79,-157-77-211,42 21-96,-1 1 1,49 36 0,-66-38-424,0 1-1,-2 2 1,44 49 0,30 53-3462,-52-66 464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0:02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31 5632,'-6'-4'756,"4"3"-613,1 0 1,0 0-1,-1 1 1,1-1-1,0-1 1,0 1-1,-1 0 1,1 0-1,0 0 1,0-1-1,0 1 1,0 0-1,1-1 1,-1 1-1,0-1 1,1 1-1,-1-1 1,0-1-1,1 2 108,9 2-470,5 4 336,6 2 900,-1 0 0,19 11 0,-9-4-412,0-2 0,1 0-1,41 8 1,-19-5-517,-3 1-23,-1 2 0,74 38 1,-93-40 6,0 2 1,-1 1 0,-1 2 0,49 47 0,-43-34-14,-10-8 133,2-1 0,51 39 0,-13-24-47,3-4 1,90 38 0,-74-37 121,79 48-1,329 261 182,-367-246-370,58 42-55,-111-95-635,-2 4 0,-2 2 0,-2 4-1,98 113 1,-37-21-5820,-85-106 2966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0:09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 1984,'0'-2'-1176,"-2"-1"5817,1 4 1250,4 2-4847,0 1-831,1 0 0,-1-1 1,1 1-1,0-1 1,0 0-1,6 3 1,13 11 548,-6-2-533,22 27 0,-25-26-184,1-1 0,0 0 0,1-1 1,0-1-1,1 0 0,1-1 0,0-1 0,1-1 0,0-1 0,34 13 0,-19-10-7,0 3-1,58 33 0,-23-1 43,8 0 613,-47-20-577,-24-20-1,1-1 0,-1-1 0,1 1 0,0-1 0,12 7 0,22 5 411,73 20-1,-5-2-115,-90-27-392,1 1-1,-1 0 0,25 18 0,-23-11-47,0 1-1,32 36 1,2 2-3745,-54-54 3605,1 1-257,0 0 0,-1-1 1,1 1-1,0-1 0,0 1 0,0-1 1,0 0-1,0 1 0,0-1 1,0 0-1,0 0 0,1-1 1,-1 1-1,0 0 0,1-1 1,-1 1-1,3-1 0,10-5-3471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0:17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1040 1524 1056,'0'-5'4442,"0"1"-4240,0 0 0,0 0 0,0 0 1,0 0-1,-1 0 0,1 1 0,-1-1 0,-2-6 0,0 5-91,0 0-1,0 0 0,0-1 1,1 1-1,0-1 0,0 1 1,1-1-1,-1 0 1,0-6-1,0 0 55,0 0 1,-1 0-1,0 1 0,-1-1 1,-1 1-1,1 0 0,-2 0 0,0 0 1,0 1-1,-12-16 0,-9-5 610,-54-51 0,59 61-319,11 10-302,1 0 0,0-1 0,0 0 1,1 0-1,1-1 0,0-1 0,1 1 0,0-1 1,1-1-1,-7-26 0,-1-1 255,-31-64 0,26 63-390,-4-8 253,-36-58 0,46 88-82,-1 1 1,-1 0-1,-1 1 0,-1 1 0,-22-20 0,-118-95 504,129 107-630,1 0 0,1-2 0,-25-34 0,-23-33-336,53 62-200,-11-15-2426,7 18-2948,16 22 1569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0:18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539 636 1888,'-1'-1'35,"1"1"1,0 0-1,-1 0 0,1-1 1,0 1-1,0 0 0,-1-1 1,1 1-1,0-1 1,0 1-1,-1 0 0,1-1 1,0 1-1,0 0 0,0-1 1,0 1-1,-1-1 0,1 1 1,0-1-1,0 1 0,0 0 1,0-1-1,0 1 0,0-1 1,0 1-1,0-1 1,0 1-1,1-1 0,-1 1 1,0 0-1,0-1 0,0 1 1,1-1-1,9-15 737,-4 8-575,-5 5-194,0 1 129,1-1 1,-1 1-1,0-1 0,0 1 0,0-1 1,0-3-1,-1 5-46,0 0 1,0 0-1,0 0 1,0 0-1,0 1 1,-1-1-1,1 0 1,0 0-1,-1 0 1,1 0-1,0 0 1,-1 1-1,1-1 1,-1 0-1,1 0 1,-1 1-1,0-1 1,1 0-1,-1 1 0,0-1 1,0 0-1,-1-1 32,0 1 0,1 0-1,0-1 1,-1 1 0,1-1-1,0 0 1,0 1 0,0-1-1,0 0 1,0 0 0,0 1-1,0-1 1,0 0-1,1 0 1,-1 0 0,1-3-1,-1 2-17,0 0-1,0 1 0,0-1 0,-1 1 1,1 0-1,-1-1 0,1 1 0,-1 0 1,1 0-1,-1 0 0,0 0 1,-3-2-1,-29-20 931,13 11-487,10 5-293,0 0-1,1-1 1,0 0 0,0-1-1,1 0 1,1-1-1,0 0 1,0 0 0,-6-13-1,-1-4-130,-43-76 553,47 85-571,-2 2 0,0 0 0,-24-24 0,23 27-666,-2 1-1,1 0 1,-2 2 0,0 0-1,0 0 1,-1 2 0,0 0-1,0 1 1,-24-7 0,24 11-1451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0:23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897 423 1472,'0'0'25,"-1"0"-1,1 0 1,0 0-1,0 0 1,0 0-1,0 0 1,0 1 0,0-1-1,0 0 1,0 0-1,0 0 1,0 0-1,0 0 1,0 1 0,0-1-1,0 0 1,0 0-1,0 0 1,0 0-1,0 0 1,0 1 0,0-1-1,0 0 1,0 0-1,0 0 1,0 0-1,0 0 1,0 1 0,0-1-1,0 0 1,0 0-1,0 0 1,0 0-1,0 0 1,1 0 0,-1 1-1,0-1 1,0 0-1,0 0 1,0 0-1,0 0 1,0 0 0,0 0-1,1 0 1,-1 0-1,0 0 1,0 0-1,0 0 1,10 11 759,-4-5-799,-4-4 86,0 1-1,0-1 0,0 0 1,0 1-1,1-1 0,-1 0 1,6 3-1,-7-5 43,0 1 0,1-1 0,-1 1 0,0-1-1,0 0 1,1 0 0,-1 1 0,0-1 0,1 0 0,-1 0 0,0 0 0,1 0-1,-1-1 1,0 1 0,0 0 0,1-1 0,-1 1 0,0 0 0,0-1 0,2 0-1,-1 0 272,-2 1-270,0-1 0,0 1 0,0 0 0,0-1 0,0 1 1,0 0-1,0 0 0,0-1 0,1 1 0,-1 0 0,0-1 0,0 1 0,0 0 0,0 0 0,1-1 0,-1 1 0,0 0 0,0 0 0,1 0 0,-1-1 0,0 1 0,0 0 0,1 0 0,-1 0 0,0 0 0,1 0 0,1-2 1305,-6-2-503,-11-9-757,14 12-141,-1-1 1,1 1-1,0 0 0,-1 0 0,1-1 0,-1 1 0,1 0 0,-1 0 0,0 0 0,1 0 0,-1 1 0,0-1 1,0 0-1,1 1 0,-1-1 0,0 1 0,-3 0 0,-5 0-23,2 0 55,0 0 0,0-1 0,0 1 0,-10-3 0,4-1 352,10 4-311,0-1 0,0 0 0,0 0 1,0-1-1,1 1 0,-1-1 0,-3-2 0,-62-31 645,51 25-306,4 3-268,1 0 1,0-1-1,0 0 1,-23-20 0,22 13-70,-2 1 0,0 1 1,-1 1-1,0 0 0,0 1 0,-2 1 1,-33-14-1,31 15 40,-3-1-38,-1 1-1,-26-6 0,-104-32 664,44 11-583,31 9-3396,80 27 3147,0 0 1,0 0-1,0 0 0,0 0 0,0 0 0,0 0 0,-1 0 0,1 0 1,0 0-1,0 0 0,0 0 0,0 0 0,0 0 0,-1 0 0,1 0 1,0 0-1,0 0 0,0 0 0,0 0 0,0 0 0,0 0 0,0 0 1,-1 0-1,1-1 0,0 1 0,0 0 0,0 0 0,0 0 0,0 0 1,0 0-1,0 0 0,0 0 0,0-1 0,0 1 0,0 0 0,0 0 1,0 0-1,0 0 0,0 0 0,-1-1 0,1 1 0,0 0 0,1 0 1,4-5-3753,4-2 2928,8-13-2947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0:25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1139 822 1312,'0'0'14,"-1"0"1,1 0-1,0 0 1,0-1-1,0 1 1,0 0-1,0 0 1,0 0-1,0-1 1,-1 1-1,1 0 1,0 0-1,0 0 1,0-1-1,0 1 1,0 0-1,0 0 1,0 0-1,0-1 1,0 1-1,0 0 1,0 0-1,0 0 1,0-1-1,0 1 1,1 0-1,-1 0 1,0 0-1,0-1 1,0 1-1,0 0 1,0 0-1,0 0 1,0-1-1,1 1 1,-1 0-1,0 0 1,0 0-1,0 0 1,0 0-1,1 0 1,-1-1-1,0 1 1,0 0-1,0 0 1,0 0-1,1 0 1,-1 0-1,0 0 1,0 0-1,1 0 1,-1 0-1,0 0 1,0 0-1,1 0 1,2-2 21,-1 0 103,0 1 0,0 0 0,0 0 0,0 0 0,0 0 0,0 0 0,0 1 0,0-1 0,3 0 0,7-2 455,16-10-794,31-9 0,-34 19 1026,-19 2 281,-12 1 1370,4 0-2383,0 1-1,0-1 0,-1 0 1,1 0-1,0-1 0,-1 1 1,1 0-1,0-1 0,0 1 1,-1-1-1,1 0 0,0 0 1,0 0-1,0 0 0,0 0 1,0 0-1,0 0 0,0-1 1,0 1-1,1-1 0,-1 1 1,0-1-1,-1-2 0,-3-4 131,5 6-202,0 1 0,0 0 0,0 0 0,0-1 0,0 1 0,0-1 0,0 1 0,1-1 0,-1 1 0,0-1 0,1 1 0,0-1 0,-1 0 0,1 1 0,0-1 0,0-2 0,-5-11 932,5 14-892,0-1-1,0 1 0,0-1 1,-1 1-1,1 0 0,0-1 1,-1 1-1,1-1 0,-1 1 1,0 0-1,1-1 0,-1 1 1,0 0-1,0-1 1,1 1-1,-1 0 0,0 0 1,0 0-1,-2-1 0,-10-14 195,10 12-168,0 0 1,0 0-1,-1 0 0,0 0 1,-4-3-1,4 3-7,0 1 1,0-1-1,1 0 1,-1 0-1,-4-7 1,6 7-38,-1 1 1,0-1-1,0 1 1,-1 0-1,1 0 1,-5-3-1,-10-9 114,11 8-135,-1 0 1,0 1-1,0 1 1,-1-1 0,1 1-1,-1 1 1,-12-5-1,-71-20 344,40 14 187,-51-12-74,55 14-387,-32-12 55,70 21-46,0 0 0,1-1 0,0 0 0,-1-1 0,-14-12 0,0-3 32,5 6-74,0-1 1,-23-28-1,26 24 142,-2 0 0,-1 1 0,0 1 0,-1 0 0,-1 2 0,-1 0 0,-35-18 0,18 15 6,-72-23 0,7 15-3429,88 25-182,9 4 1009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0:29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814 1216 2400,'-4'-2'1066,"1"3"-841,2 0 217,1-1-164,0 1-97,0 2-117,1-2 28,-1 1 0,0-1 0,0 1-1,0 0 1,0-1 0,0 1 0,0-1 0,-1 1 0,1-1-1,0 1 1,-1-1 0,0 1 0,0 1 0,0 0 408,1-3 76,0 4 60,0 0-1,1-1 1,-1 1-1,0 0 0,-1 0 1,0 4-1,-10 7 619,10-15-1036,0 1-43,0 0 0,1 0 0,-1 0-1,0 0 1,0 0 0,0-1 0,0 1-1,0 0 1,0 0 0,0-1 0,0 1-1,-1 0 1,1-2-115,0 1-1,0-1 1,0 1-1,1-1 0,-1 0 1,0 1-1,1-1 1,-1 0-1,0 1 1,1-1-1,-1 0 1,1 0-1,-1 0 1,1 0-1,-1 1 0,1-1 1,0 0-1,0 0 1,-1-2-1,-5-25 585,3 13-541,-2-1 187,-1 1 0,-1 0 0,-1 1 0,0 0 0,0 0 0,-18-20 0,-1-5 96,17 25-312,-1 1-1,-13-12 0,-9-12 96,-134-192 466,71 93-371,6 12-5,77 102-220,1 0-1,0 0 1,-12-39 0,-16-72 105,37 123-118,-22-114 43,19 90-67,4 22-52,-1 0-1,-8-23 1,11 34 32,-1 0 1,0 0-1,1 0 1,-1 0-1,0 0 1,0 0-1,0 0 1,0 0-1,0 0 1,0 0-1,0 0 1,-1 1-1,1-1 1,0 0-1,0 1 1,-1-1-1,1 1 1,0-1-1,0 1 1,-1 0-1,1 0 1,-1-1-1,1 1 0,0 0 1,-1 0-1,1 0 1,0 0-1,-1 1 1,1-1-1,0 0 1,-1 1-1,1-1 1,0 1-1,-1-1 1,1 1-1,0-1 1,0 1-1,0 0 1,0 0-1,0-1 1,-1 1-1,1 0 1,1 0-1,-1 0 0,0 0 1,0 0-1,0 0 1,0 2-1,-9 11-1447,2-6-3373,4-3 2774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5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 11 736,'-8'0'256,"8"-3"-192,8-5 0,-8 8-384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5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100 70 416,'0'-1'0,"1"1"0,0-1-1,-1 0 1,1 0 0,0 1 0,-1-1-1,1 0 1,-1 0 0,1 0 0,-1 0 0,1 0-1,-1 0 1,0 0 0,1 0 0,-1 0-1,0 0 1,0 0 0,0 0 0,0 0 0,0 0-1,0 0 1,0 0 0,0-1 0,0-1 101,4-6 1587,-4 8-1660,0 1-1,1 0 1,-1 0 0,0 0-1,0 0 1,0 0 0,0-1 0,1 1-1,-1 0 1,0 0 0,0 0 0,0-1-1,0 1 1,0 0 0,0 0-1,1 0 1,-1-1 0,0 1 0,0 0-1,0 0 1,0-1 0,0 1-1,0 0 1,0 0 0,0 0 0,0-1-1,0 1 1,0 0 0,0 0 0,0-1-1,0 1 1,0 0 0,-1 0-1,1 0 1,0-1 0,0 1 0,0 0-1,0 0 1,0 0 0,0-1-1,-1 1 1,1 0 0,0-1-21,-1 1 1,1-1 0,0 0-1,0 0 1,0 1-1,-1-1 1,1 0-1,0 1 1,0-1 0,0 0-1,0 0 1,0 1-1,0-1 1,0 0-1,0 0 1,1 1-1,-1-1 1,0 0 0,0 1-1,1-1 1,-1 0-1,0 1 1,1-1-1,-1 0 1,1 0 0,1-5 142,-2 6-149,0 0 0,0 0 0,0 0 0,0 0 0,0 0 0,0 0 0,0 0 0,0 0 0,0 0 0,1 1 0,-1-1 0,0 0 0,0 0 1,0 0-1,0 0 0,0 0 0,0 0 0,0 0 0,0 0 0,0 0 0,0 0 0,0 0 0,0 0 0,0 0 0,1 0 0,-1 0 0,0 0 0,0 0 1,0 0-1,0 0 0,0 0 0,0 0 0,0 0 0,0 0 0,0 0 0,0 0 0,0 0 0,0 0 0,1 0 0,-1 0 0,0 0 0,0 0 1,0 0-1,0 0 0,0-1 0,0 1 0,0 0 0,0 0 0,0 0 0,0 0 0,0 0 0,0 0 0,0 0 0,0 0 0,0 0 0,0 0 0,0 0 1,0 0-1,0 0 0,0 0 0,0-1 0,0 1 0,8 11 74,7 18 12,-4 5-137,-1 1 0,11 65 1,-20-75 135,-1 1 1,-1 0-1,-1-1 1,-1 1-1,-1-1 1,-2 0-1,0 0 1,-11 25-1,15-45 26,1-1-1,-2 1 0,1 0 1,0 0-1,-1-1 1,0 0-1,0 1 0,-4 3 1,6-7-171,1-1-314,0 0 165,0-2 288,0 0 0,-1 1 1,1-1-1,-1 1 0,1-1 0,-1 0 1,0 1-1,1 0 0,-1-1 0,-1-1 1,0 1 1,1 0 0,0 0 1,0 0-1,0 0 1,0 0-1,0 0 0,1 0 1,-1 0-1,0-4 0,-7-66 350,13-135 256,-4 180-682,1 20-98,-1 7 81,-1-1 0,1 1 1,-1-1-1,1 0 1,-1 1-1,0-1 1,0 0-1,1 1 0,-1-1 1,0 0-1,0 1 1,0-1-1,0 0 1,1 0-1,-1-1 0,0 2-111,0 1 115,1 0 0,0 0 1,-1 1-1,1-1 0,-1 0 1,1 0-1,-1 1 0,0-1 1,1 0-1,-1 1 0,0-1 1,0 0-1,0 1 0,0-1 0,0 3 1,0 0 1,2 10 73,-1 0-1,0 1 1,-1-1 0,-2 17 0,-1 15 83,3-31-68,-1-1-1,-4 16 1,3-13 16,-2 23 51,4-28-138,-1 1 1,-3 15-1,1-9 27,0 1 0,1 20 0,-2 14-92,-1-8 234,3-31-176,1 0-1,0 20 1,1-29 2,-2-3 60,0-1-65,5 5 15,-2-5 20,-1-2 16,0 0 6,0 0-52,0 0 1,-1 0-1,1 0 0,0 0 1,0-1-1,0 1 0,-1 0 1,1 0-1,0 0 0,0 0 1,0 0-1,-1 0 0,1 0 1,0-1-1,0 1 0,0 0 1,0 0-1,-1 0 0,1 0 1,0-1-1,0 1 0,0 0 1,0 0-1,0-1 0,0 1 1,0 0-1,-1 0 0,1 0 1,0-1-1,0 1 0,0-1 1,0-27 104,0-24 64,9-74 0,-5 87-218,-1 13-25,7-27 0,2-12 45,-11 27-3,-1 22 50,-3 5-213,1 5-418,7 12 419,-3-2 193,0 1 0,0 0 0,-1 0 0,1 0 0,-1 0 0,0 0 0,0 8 0,3 12 122,-4-1 32,1-20-146,0 1-1,-1 0 1,0 0-1,0-1 1,0 1-1,-1 0 1,-1 7 0,-1 15 138,0 66 3,3-77-164,-4 89 247,3-93-204,1-1 0,0 1 0,3 11 0,-1 16-36,6 17 172,-8-52-161,1-1 0,-1 0-1,1 1 1,0-1 0,0 0-1,0 0 1,0 0 0,1 0-1,2 5 1,-3-5 13,1 0 0,-1-1-1,1 1 1,-1 0 0,0 1 0,0-1 0,0 5 0,0-6-34,-1 0 0,1-1 0,-1 1 0,1-1 0,-1 1-1,1 0 1,0-1 0,1 2 0,5 12 126,9 23-279,-14-27 218,0-1 0,-1 1 0,-1 0 0,1 0 1,-3 12-1,2 3 49,-1-17 30,0 0-1,-4 13 1,3-12-90,-11 44-202,6-20 268,4-25-98,1-1 1,0 1-1,0 18 1,1-16-26,0-1-1,-4 17 1,3-16 30,0-1 1,0 17-1,-3 49-122,13 62 182,-11-72-86,-2-18 256,5-46-154,0-2-32,-4 8 586,-5-28-410,8 15-222,-1 1 0,1-1 0,0 0 0,0 0 0,1 0 0,0 1 0,-1-1 0,1 0 0,1 0 0,0-5 0,0 3-88,-1 0 1,0 0-1,0 0 1,-1-7-1,0 7-1,0 0-1,1 0 1,0 0-1,1-10 1,1-10 96,2-84-175,-4 107 93,0 0 1,1 0-1,-1 0 0,1 1 1,0-1-1,0 0 1,0 0-1,2-3 0,-2 0-578,4 16 557,-1-1 0,0 1-1,-1 0 1,0 1 0,0-1-1,-1 0 1,2 19 0,-2 72 205,-2-63-212,-4 118 671,4 82-128,-9-135-479,2-18 43,1-3 24,6-65 5,-1-9-31,1 0 1,0 0 0,1 0-1,-1 0 1,1 0-1,3 9 1,3 25-197,-6-32 164,0-1 0,-1 0 0,-1 13 0,1-6 229,0-14-228,0-1-22,0 0-20,0-13-124,1-1 214,0 0-1,1 0 0,7-23 0,4-21 116,-6-4-321,16-143 82,-16 134 143,3-53-241,-5 62 185,0 24-97,-5 37 17,0 1-11,3 20-251,3 2 447,-2 0 0,0 0 0,1 33 0,-6 69-224,0-57 211,2-7 6,0 3 295,-11 92 0,1-81-424,-8 53 232,14-106-193,3-16 7,-1-1 1,1 0-1,-1 1 0,0-1 1,0 0-1,0 0 1,-1 0-1,1 0 1,-5 7-1,6-11-7,0 1 0,0-1 0,-1 0 0,1 1 0,0-1-1,0 0 1,-1 1 0,1-1 0,0 0 0,-1 0 0,1 1 0,0-1 0,-1 0 0,1 0 0,0 1-1,-1-1 1,1 0 0,0 0 0,-1 0 0,1 0 0,0 0 0,-1 0 0,1 0 0,-1 0 0,1 0-1,0 0 1,-1 0 0,1 0 0,-1 0 0,0 0 0,1 0-5,-1-1 0,0 1 0,0-1-1,1 1 1,-1-1 0,0 0 0,1 1 0,-1-1 0,1 0 0,-1 1-1,1-1 1,-2-1 0,-8-25-27,10 27 33,-25-120 93,15 65-199,6 26 134,1-1 0,2-39 0,1 62-32,-5-315-171,7 310 174,-2 11-27,0-1-1,0 1 1,0-1-1,1 1 1,-1 0-1,-1-1 1,1 1-1,0-1 1,0 1-1,-1-3 1,1 35-376,21 182 565,-15-157-29,-2-32-52,-1 27 0,-18 469 749,13-485-797,-2 92 44,-1-4 256,-6-15-380,-12 102 318,20-189-198,2-14-2,1-1 0,-2 1-1,1 0 1,-1 0-1,1-1 1,-6 11 0,6-16 32,1-1-100,0 1 1,0-1-1,0 0 0,1 0 0,-1 0 0,0 0 0,0 0 0,0 0 1,0 0-1,0 1 0,0-1 0,0 0 0,0 0 0,0 0 1,-1 0-1,1 0 0,0 0 0,0 0 0,0 0 0,0 1 0,0-1 1,0 0-1,0 0 0,0 0 0,0 0 0,0 0 0,0 0 0,0 0 1,0 0-1,0 0 0,0 0 0,-1 0 0,1 0 0,0 1 1,0-1-1,0 0 0,0 0 0,0 0 0,0 0 0,0 0 0,0 0 1,-1 0-1,1 0 0,0 0 0,0 0 0,0 0 0,0 0 0,0 0 1,0 0-1,0 0 0,0 0 0,-1 0 0,1 0 0,0 0 1,0 0-1,0 0 0,0-1 0,0 1 0,0 0 0,0 0 0,0 0 1,0 0-1,-1 0 0,1 0 0,0 0 0,-4-6 159,2-1-118,1 0 0,1-1 1,-1-10-1,1 0-17,-1-90-80,-3-32 169,-2 75-250,3-100 1,6 84 31,3-41-42,-2 25 32,-3 34 26,1 46 61,1 0-1,9-33 1,-5 23-370,-6 16 205,-1 10 176,0 1-1,0-1 0,0 0 1,0 0-1,1 0 0,-1 1 1,0-1-1,0 0 0,0 0 1,0 1-1,1-1 0,-1 0 1,0 1-1,1-1 0,0-1 1,0 4-8,0 0 1,-1 1 0,1-1-1,-1 0 1,1 0 0,-1 5 0,10 226-388,-7 367 689,6-381-6,-9-168-258,5 119 80,10 34 157,-14-104-221,-1-71 298,-6-169 78,-1-2-524,-10-172-31,9 219 16,0-169-474,11 524 772,2 103 294,-13-42-37,-1-148-152,-12 154-49,15-257-203,-15 114 237,17-158-647,0 30 1,3-56 393,1 0 0,0 0 0,-1-1 0,1 1 0,0 0 0,-1 0 0,1-1 0,0 1 1,0 0-1,-1-1 0,1 1 0,0 0 0,0-1 0,0 1 0,-1 0 0,1-1 0,0 1 1,0 0-1,0-1 0,0 1 0,0 0 0,0-1 0,0 0 0,-8-64-55,7 42-49,1-15-30,5-84 255,3-97-165,-7 105-12,-1 63-3,-3 19 51,2 26 7,0 0 0,1 0 0,0 0 1,0 0-1,0 0 0,1 0 0,2-12 0,-2 12-185,0 3-96,2 10 94,8 30 72,12 69 0,-6 39 51,-7-52 83,11 186 413,-17-52 100,-4-215-526,0 1 0,-1 0 0,-3 14 0,4-27-11,0 1 0,0-1-1,0 0 1,0 1 0,0-1-1,0 1 1,-1-1 0,1 0 0,0 1-1,0-1 1,0 0 0,0 1-1,0-1 1,-1 0 0,1 1 0,0-1-1,0 0 1,-1 1 0,1-1-1,0 0 1,0 1 0,-1-1-1,1 0 1,-1 1 0,-2-9-196,-2-21-77,5 26 311,-1-5-3,-10-141-40,11 54-59,-4-242-24,6 207 349,0 41-332,6 35-127,-3 74 394,3 249 49,-7-135-117,-1 119 211,-4 27 81,4-41-618,0-153 315,1-48-33,-7 64 0,-11 55 235,13-112-208,3-34-195,0 1 1,0-1-1,-5 18 0,5-24 23,1 0-1,-1 0 1,1-1 0,0 1-1,0 0 1,1 0-1,-1 0 1,1 0 0,3 8-1,1 22-1,-5-28 34,1-1 1,0 1-1,4 12 1,-4-13 1,1 1 0,-1-1 0,1 12 0,-3-14 12,1-3 18,0 0 0,0-1 0,0 1 0,0 0 0,0 0 0,0 0 0,0 0 0,0-1 0,0 1 0,1 0 0,-1 0 0,0-1 0,0 1 0,1 0 0,-1 0 0,1 1 0,0-1 44,0-21 247,4-23 1,1-21-258,-4-67 18,6-139-261,-3 204 120,-4 30-57,14-73 1,-13 96 125,0-1-287,0 14 148,2 8 63,-1 8 121,0 1 0,-1-1 0,0 1 0,-2 23 0,2 3 56,0 194-63,-4-127 212,-10 133 416,12-211-597,1-25-5,-1-1-1,0 0 1,0 1-1,-1-1 0,1 0 1,-2 0-1,-1 9 0,-1 3 58,3-15-108,1-1 1,0 1-1,-1-1 1,0 1-1,1-1 1,-1 1 0,0-1-1,0 1 1,-2 1-1,2-2 30,0 0 1,0-1-1,0 1 0,1 0 0,-1 0 0,0 0 0,0 3 0,-5 13 50,1-9 40,0 0 1,1 1 0,0 0 0,-4 15 0,-3 11 151,-11 37-18,22-73-239,0 0 1,0 1 0,0-1-1,0 0 1,0 0 0,0 0-1,0 1 1,-1-1-1,1 0 1,0 0 0,0 0-1,0 1 1,0-1 0,0 0-1,0 0 1,0 0-1,0 1 1,-1-1 0,1 0-1,0 0 1,0 0 0,0 0-1,0 1 1,0-1 0,-1 0-1,1 0 1,0 0-1,0 0 1,0 0 0,-1 0-1,1 0 1,0 0 0,-1 1-1,-2-8 198,-2-18-98,4 23-95,-11-130-45,7 58 2,-13-177-96,14 198-9,5-93 0,4 131-221,-3 14 4,-1 10 137,6 96-275,4 52 172,-8-96 446,1 40 200,-10-10-134,0 72 169,2-109-127,3-37-124,6-47-136,4-32-131,7-54 89,-13 93-2,0 1 0,2-1 0,0 1 0,10-23 0,-13 39-5,0 0 1,0 1 0,-1-1-1,1-7 1,2 2-54,-3 10 120,-1 1 0,0 0 1,0 0-1,0 0 0,1 0 0,-1-1 0,0 1 0,0 0 0,0 0 0,1 0 1,-1 0-1,0 0 0,0 0 0,1 0 0,-1 0 0,0 0 0,0 0 0,1 0 1,-1 0-1,0 0 0,0 0 0,1 0 0,-1 0 0,0 0 0,0 0 0,1 0 1,0 1 4,0 0-1,0-1 1,0 1 0,0 0 0,0 0 0,0 0 0,0 0 0,0 0 0,0 0 0,-1 0 0,1 0 0,0 0 0,-1 0 0,2 2 0,3 14 24,-1 1 0,0-1 0,-1 1 0,-1-1 0,0 27 0,-2-41-13,1 114 50,9-138 70,-6-4-115,0 0 1,-1 0-1,-2-48 1,-1 62-77,-8 162 377,6-136-249,-5 69 322,4-64-182,3-19-201,0 0-1,0 0 0,0 0 1,-1-1-1,1 1 1,0 0-1,-1 0 1,1-1-1,-1 1 0,1 0 1,-1-1-1,1 1 1,-1 0-1,1-1 1,-1 1-1,0-1 1,1 1-1,-1-1 0,-1 2 1,2-2-16,-1-1-1,1 1 1,0 0 0,-1 0 0,1 0 0,0 0-1,-1 0 1,1 0 0,0 0 0,0-1 0,-1 1-1,1 0 1,0 0 0,0 0 0,-1-1-1,1 1 1,0 0 0,0 0 0,-1-1 0,1 1-1,0 0 1,0 0 0,0-1 0,0 1 0,0 0-1,-1-1 1,1 1 0,0 0 0,0-1 0,0 1-1,0 0 1,0-1 0,0 1 0,0 0 0,0-1-1,0 1 1,0-1 0,-1-19 129,0 11-117,-2-28-367,2-55 0,1 50-255,5-31 173,-4 66 496,0 9-76,0 1 0,0 0 0,0 1 0,0-1 0,1 5 0,6 114 460,-8-50-282,-1-66-155,-1-12 58,20-68-6980,-11 41 2330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0:25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470 7 1248,'-1'0'52,"0"-1"1,0 0-1,0 1 0,0-1 0,0 1 1,0-1-1,0 1 0,0-1 1,0 1-1,0 0 0,0-1 0,0 1 1,0 0-1,0 0 0,0 0 0,-1 0 1,1 0-1,0 0 0,0 0 1,0 0-1,0 0 0,0 1 0,0-1 1,0 0-1,0 1 0,0-1 1,0 1-1,-2 0 0,-1 1 416,0 0 0,0 0 1,1 0-1,-1 1 0,-6 5 0,2-1 925,7-7-1213,0 1 0,0 0 0,0-1 0,0 1 0,0 0 0,0 0 0,1 0 0,-1-1 0,0 1 0,0 0 0,1 0 0,-1 0-1,1 0 1,-1 0 0,1 0 0,-1 0 0,1 0 0,0 1 0,-1 1 0,-8 17 108,8-11-119,0 1-1,0 13 1,-1 5 301,-1 2-132,0-10-264,1 20-1,-17 199-73,6-125 384,7-83-288,4-26-28,1 1 0,0 0 1,0 0-1,0 7 1,0-8-41,1 0 0,-1-1 0,0 1 0,0 0 0,-1 0 0,-1 4 0,1-4-84,0-1 1,1 0-1,0 1 1,0-1 0,0 1-1,0 4 1,0-2 79,0 1 0,-1-1 1,0 0-1,0 1 0,0-1 1,-1 0-1,-4 7 0,1-1-80,3-6 137,-1 0 0,0-1 0,0 0 0,0 0 0,-1 0 0,0 0 0,-9 8 0,-44 32 171,22-20-277,33-24 62,0 0-1,1 1 1,-1-1 0,-1 0-1,1-1 1,0 1 0,0-1 0,-1 1-1,1-1 1,-1 0 0,1 0-1,-1-1 1,1 1 0,-1-1-1,0 1 1,1-1 0,-1 0 0,0-1-1,1 1 1,-1-1 0,1 1-1,-1-1 1,1 0 0,-1 0 0,1-1-1,0 1 1,-1-1 0,1 1-1,0-1 1,0 0 0,0 0-1,0-1 1,-4-4 0,4 4-57,1 0 0,0 0 0,0 0 1,0 0-1,0-1 0,1 1 0,-1-1 0,1 1 1,0-1-1,0 0 0,0 1 0,0-1 0,0-5 0,1 2 4,-1 0-1,1 0 0,0 0 0,1 0 1,0 0-1,2-10 0,1 1-186,-3 10 206,1 1 0,0 0 1,-1-1-1,6-8 1,5-14-139,-10 23 97,0-1 0,0 1 0,0-1-1,6-6 1,5-3-201,-10 13 100,-1 0 1,0 0 0,0-1 0,0 1-1,0 0 1,0-1 0,0 1-1,0-1 1,-1 0 0,0 1-1,1-1 1,-1 0 0,1-4-1,16 10-6671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60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293 77 64,'1'-1'545,"-1"0"0,1 0 0,-1-1 1,0 1-1,1 0 0,-1 0 0,0 0 0,0-1 0,0 1 0,0 0 1,0 0-1,0-1 0,0 1 0,-1-2 0,-1 0-1186,1 3 718,1-1 0,-1 1 1,0-1-1,1 1 0,-1-1 1,1 1-1,-1-1 0,1 1 1,-1-1-1,1 0 0,0 1 1,-1-1-1,1 0 0,0 1 1,-1-1-1,1 0 0,0 0 1,0 1-1,0-1 0,-1-1 0,1-20 749,3 6-239,-2 14-207,-1 7 150,-1 24 42,-2-1 0,-6 30 0,-3 23-416,1 46-386,-9 85 572,17-186-208,-2 0-1,-1-1 0,-10 28 1,16-52-115,0-1 0,0 0 1,0 0-1,0 1 1,0-1-1,0 0 0,-1 0 1,1 1-1,0-1 0,0 0 1,0 0-1,0 1 1,0-1-1,0 0 0,0 0 1,-1 0-1,1 1 1,0-1-1,0 0 0,0 0 1,0 0-1,-1 0 1,1 1-1,0-1 0,0 0 1,-1 0-1,1 0 1,0 0-1,0 0 0,0 0 1,-1 0-1,-2-7 331,2-15-414,9-86-23,-1 19-44,-6 67 189,5-266-106,2 222-986,-8 65 1007,4-5-112,-3 6 124,-1-1 1,1 1-1,-1 0 0,1 0 0,-1 0 0,1 0 0,-1 0 0,1 0 1,-1 0-1,1 0 0,-1 0 0,1 0 0,-1 1 0,1-1 1,-1 0-1,1 0 0,-1 0 0,1 0 0,-1 1 0,1-1 1,-1 0-1,0 1 0,1 0 0,1-1 9,0 2-30,-1-1 1,1 0 0,0 1 0,-1-1-1,1 1 1,-1 0 0,1 0 0,-1-1-1,0 1 1,0 0 0,0 0 0,0 0 0,0 0-1,0 0 1,-1 0 0,1 0 0,-1 0-1,1 1 1,-1 2 0,2 9-162,-1 26 1,-1-33 168,-3 106 95,-25 155 0,15-209 312,8-39-40,-4 30-1,6-37-232,0-9 588,10-25-521,-5 14-144,12-33-97,-3-1 0,8-48 0,3-86 63,-15 113 38,9-58-91,-15 82-230,-1 38 277,0 0 0,0 0 0,0 0 0,0 0 1,0-1-1,0 1 0,0 0 0,0 0 1,0 0-1,0 0 0,1 0 0,-1-1 0,0 1 1,0 0-1,0 0 0,0 0 0,0 0 1,0 0-1,0-1 0,0 1 0,1 0 0,-1 0 1,0 0-1,0 0 0,0 0 0,0 0 0,0 0 1,1 0-1,-1 0 0,0 0 0,0-1 1,0 1-1,0 0 0,0 0 0,1 0 0,-1 0 1,0 0-1,0 0 0,0 0 0,0 0 1,1 0-1,-1 0 0,0 0 0,0 1 0,0-1 1,0 0-1,1 0 0,-1 0 0,0 0 1,6 3-187,-4-1 191,-1-1 1,0 1 0,0 0 0,0 0 0,0-1 0,0 1-1,0 0 1,0 0 0,0 0 0,-1 0 0,1 0 0,-1 0-1,0 1 1,0-1 0,0 3 0,-1 37 115,0-28-41,-39 357-192,25-307 575,10-47-341,1 0 0,1 0 0,-3 34 0,6-50-47,0-1 59,0 0-22,0 0 48,4-12 273,0-2-395,0 0 0,-1-1 0,0 1 0,-1-1 0,1-16 0,0-5-72,3-207 135,-8 151-303,-2-22 208,-1 86-86,5 28 83,0-1 0,0 1 0,0-1-1,0 0 1,0 1 0,0-1 0,0 1-1,0-1 1,-1 0 0,1 1 0,0-1-1,0 1 1,0-1 0,-1 1 0,1-1 0,0 1-1,-1-1 1,1 1 0,-1-1 0,1 1-1,0-1 1,-1 1 0,1 0 0,-1-1 0,1 1-1,-1 0 1,1-1 0,-1 1 0,1 0-1,-1 0 1,0-1 0,1 1 0,-1 0-1,0 0 1,-6 14 22,5-9 47,-2 4-4,0 0-1,1 0 1,0 0-1,0 1 1,-1 16 0,-2 3 78,-25 166 140,11-56 20,-9 190-110,23-230-162,3-27 39,-7 71-17,3-27 108,-2 10 147,7-108-308,0 28 0,2-45-104,0-1 64,0-4 155,15-59-594,8-85-1,-16 92 428,22-168-468,-25 200 336,2 0 0,0 1 0,2 0 0,19-42 0,-18 49 114,1 0 0,1 1 0,0 0 0,23-23-1,-20 23 305,3-15-269,-14 25 57,0 0 1,0-1-1,2-8 0,8-14 9,-12 26-24,0 0-1,0 0 0,-1-1 0,1 1 1,0 0-1,-1 0 0,1-1 0,-1-3 1,0 3-22,1 1 0,-1 0 0,0-1 1,1 1-1,0 0 0,-1-1 1,3-2-1,-3 1-41,0 4-197,0 1 79,-7 12-17,0 1-1,-5 17 0,0 0 239,-8 24 230,3 1-1,-15 81 1,6-20 120,-7 3-126,-16 68 317,43-149-470,2 1 0,1 0 1,3 46-1,1-39-61,7 163-70,-8-207 8,0-3 11,0 1 0,0 0 0,0 0 1,0 0-1,0-1 0,-1 1 0,1 0 0,0 0 0,0-1 1,-1 1-1,1 0 0,0 0 0,-1-1 0,1 1 0,0 0 1,-1-1-1,1 1 0,-1 0 0,0-1 0,1 1 0,-2 0 1,2 0-69,0-1 44,0 0 68,9-120 288,-2 55-521,21-152-13,-3 34-104,-23 171 196,0 0 0,4-12-1,1-2 55,-4 19-80,-3 7 136,0 0 0,0 0 0,0 0 0,0 0 0,1 0 0,-1-1 0,0 1 1,0 0-1,0 0 0,0 0 0,0 0 0,0 0 0,0 0 0,1 0 0,-1 0 1,0-1-1,0 1 0,0 0 0,0 0 0,0 0 0,0 0 0,1 0 0,-1 0 1,0 0-1,0 0 0,0 0 0,0 0 0,0 0 0,1 0 0,-1 0 0,0 0 1,0 0-1,0 0 0,0 0 0,1 0 0,-1 0 0,0 0 0,0 0 0,0 0 1,0 1-1,0-1 0,0 0 0,1 0 0,-1 0 0,0 0 0,0 0 0,0 0 1,0 0-1,0 0 0,0 1 0,0-1 0,0 0 0,1 0 0,-1 0 0,0 0 1,2 7 5,-2-7-10,5 17-83,-2 1 0,0-1 0,-1 0 0,-1 1 0,-2 30 0,1-21 74,-15 272 743,8-201-502,-8 15 86,5-51-272,9-28 191,1-31 56,0-5 4,0-18 132,0-42-485,4-265-4,-2 225 155,3-47-2,23-144-512,20-1 157,-35 225 187,-6 30-82,2 0-1,14-40 1,-16 56-450,-2 35 192,-3 6 369,-1-1 0,-1 1 1,-3 26-1,3-39 40,-26 248-89,9-106 74,-28 143 540,7-68-253,22-89-165,-40 226 221,40-269-190,-8 161 0,17-152-10,-6 117 369,9-186-398,-1 10 157,-3 24 273,8-63-357,0-1-145,-1-1-1,1 1 1,0 0-1,-1-1 0,1 1 1,-1-1-1,1 1 1,0-1-1,0 1 1,-1 0-1,1-1 1,0 1-1,0-1 1,-1 0-1,1 1 1,0-1-1,0 1 0,0-1 1,0 1-1,0-1 1,0 1-1,0-1 1,0 1-1,0-1 1,0 0-1,0-22-122,0 15 133,5-133-451,8-210-97,12 101-357,-19 194 845,36-231-1007,-41 282 1012,14-50-133,-13 50 83,0 0-1,0 0 0,0 0 1,1 0-1,0 0 1,0 1-1,7-9 1,-10 13 65,1-1 0,-1 1 1,0 0-1,1-1 0,-1 1 0,0 0 1,1 0-1,-1-1 0,0 1 1,1 0-1,-1 0 0,1-1 1,-1 1-1,0 0 0,1 0 1,-1 0-1,1 0 0,-1 0 1,1 0-1,-1 0 0,0 0 0,1 0 1,-1 0-1,1 0 0,-1 0 1,1 0-1,-1 0 0,0 0 1,1 0-1,-1 1 0,1-1 1,-1 0-1,0 0 0,1 0 1,-1 1-1,1-1 0,-1 1 0,2 0-7,-1 1-1,0-1 0,0 1 1,1 0-1,-1-1 0,-1 1 0,1 0 1,1 2-1,5 18-67,-1 0 0,5 39 0,-6-26 67,5 25 91,-4 0 0,-2 1 0,-6 93 0,-49 310 1366,21-246-1101,16-104-52,9-77-152,-19 118 360,19-129-504,4-19 59,0-1 0,0 1 1,-1 0-1,0-1 1,-4 8-1,6-14-39,0 0 1,0 1-1,0-1 1,0 0-1,0 0 1,0 1-1,0-1 0,0 0 1,0 0-1,-1 1 1,1-1-1,0 0 1,0 0-1,0 0 1,0 1-1,-1-1 0,1 0 1,0 0-1,0 0 1,0 0-1,-1 0 1,1 1-1,0-1 1,0 0-1,-1 0 0,1 0 1,0 0-1,0 0 1,-1 0-1,1 0 1,0 0-1,0 0 1,-1 0-1,1 0 0,0 0 1,-1 0-1,1 0 1,-7-9 71,0-17-158,6 26 75,-6-40-9,-3-58 0,-3-16-307,10 87 342,1 0 1,1-31-1,0-6 37,0 34-85,0 10-60,-3-22 1,-4-139-409,9 173 224,-1 169-129,-9 509 1885,-1-434-1063,-7-20 16,14-185-451,-1 61 748,4-111-746,7-350-402,-6 310 279,2-18 88,-2 13-257,1 59 20,-1 14 120,9 275-38,-50 444 1567,39-691-1299,1-30-35,0 1-1,-1-1 1,1 0 0,-1 1 0,-3 8 0,3-12-68,3-5 46,1-11 45,5-149-224,-2 51-276,0 13 198,0-64-22,1-97-46,-2 195 206,0-1-111,3-8-515,-7 65 518,0 9 76,2 14 33,0 40 174,1 17 168,-6 42 124,-2 69 198,2-54-122,3-77-439,4 109 6,2-38-165,-4 4-7,0-49 308,-9 108 1,-1-134-105,-4 34 203,3-19-201,0-17-68,2 6-45,0-15 65,2 46 0,11-206-135,10-356-219,-16 313-402,-1 119 553,-18 495 190,11-230 640,3-49-415,-10 331 725,9-406-625,0-17-394,5-72 216,-1-12-136,0-19-141,8-170-558,4 26 186,-5 101 317,-1-8 308,-1 22-389,4 54 122,-6 0 170,0 0 1,-1 0-1,1 0 1,-1 0-1,0 0 1,-1 0-1,1 0 1,-1 1-1,1-1 1,-1 0-1,0 0 1,-1 6-1,0 4 56,-4 340 622,-7-128 47,8-163-610,-12 107 72,10-50 230,7-117-402,-1-3-12,0 1 1,0 0 0,0-1-1,0 1 1,0 0 0,0 0-1,0-1 1,0 1 0,0 0-1,0-1 1,0 1 0,-1 0-1,1-1 1,0 1 0,0-1-1,-1 1 1,1 0 0,0-1-1,-1 1 1,1-1 0,-1 1-1,0 0 1,3-5 5,-1 0-1,0 0 1,0 0 0,0 0-1,-1 0 1,1-1 0,-1 1-1,0 0 1,0 0 0,-1-5-1,0-15-54,15-136-322,-3 37 146,-2 77-25,-7 35 48,1 0 0,0-18 0,7 49 227,-4 16 29,-1-1 1,-2 1-1,-1 64 1,-2-74 16,0 301 497,9-342-223,-5-8-254,0 0 1,-2 0-1,-1-33 1,0 17-84,1-173-68,-3 120 201,-1 55-17,-2 19-566,1 33 207,-2 32 1,1-5 323,-11 152 960,9-95-625,-8-10 172,11-178-438,3 43-1646,2 1-1,9-56 1,-1 44-1735,5-18 1008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6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 50 1248,'0'-1'25,"-1"1"0,1-1 0,0 0 0,0 1-1,0-1 1,0 1 0,0-1 0,0 0 0,0 1 0,0-1 0,0 1 0,0-1 0,0 0 0,0 1-1,0-1 1,1 1 0,-1-1 0,0 1 0,0-1 0,1 1 0,-1-1 0,0 0 0,1 0 0,13-14-343,1 0 907,-15 15-510,0-1-1,0 1 0,0 0 1,0 0-1,0-1 0,1 1 0,-1 0 1,0 0-1,0 0 0,0-1 1,0 1-1,0 0 0,1 0 1,-1 0-1,0 0 0,0-1 1,0 1-1,1 0 0,-1 0 1,0 0-1,0 0 0,1 0 1,-1 0-1,0 0 0,0 0 0,1 0 1,-1 0-1,0 0 0,0 0 1,1 0-1,-1 0 0,0 0 1,0 0-1,1 0 0,-1 0 1,0 0-1,0 0 0,1 0 1,-1 0-1,0 0 0,0 0 0,0 0 1,1 1-1,-1-1 0,0 0 1,0 0-1,0 0 0,1 0 1,-1 1-1,0-1 0,0 0 1,0 0-1,0 0 0,0 1 1,1-1-1,-1 0 0,10 8 237,12 9 623,-6-6-738,0 1-1,14 15 0,12 9 174,73 48 96,-19-23-324,-76-49-103,-6-5 50,26 11 0,1-1 17,-16-6 5,46 14 0,-43-17 4,39 18 0,-41-16-79,1 0-1,1-2 1,48 8-1,-35-8-112,85 11 269,23 6-70,28 13-119,-33-10 172,-8-2-20,-61-10-184,-45-11 13,-1 2-1,0 1 0,32 13 1,188 102 141,-149-71-189,50 30-44,52 28 265,-189-104-161,0 0 0,0-1 0,1-1 0,0 0-1,-1-1 1,1-1 0,1 0 0,23 0 0,-32-1-18,-1-1 0,1 1-1,9 3 1,-9-3 36,-1 1-1,1-1 1,10 1-1,-8-2-61,-1 1 0,1 0-1,9 3 1,-9-2 48,0-1-1,-1 1 1,12-1-1,-1 0-2,33 5 0,-42-4-8,9 2 4,1-1-1,30 0 1,-44-3-55,1 0 1,0 1-1,10 1 0,-15-1 123,1-1-21,7 4-107,-7-4 21,-2 0 107,0 0-21,0 0-107,0 0 37,0 0 155,0 0-42,0 0-28,0 0-4,0 0-46,0 0 0,-1-1 0,1 1 0,0 0 0,-1-1 0,1 1 0,0 0 0,-1-1 0,1 1 0,-1 0 0,1 0 0,0-1 0,-1 1 0,1 0 0,-1 0 0,1 0 0,-1 0 0,-4-1 62,0 1 0,0-1 0,0 0 0,0 0 0,-7-3 0,7 2-74,0 0-1,1 1 1,-1 0 0,0 0 0,-8 0-1,-3 0 64,1 0 0,-1-1 0,1-1-1,0 0 1,-20-8 0,-69-32 447,96 38-460,0 0-1,0-1 1,1 0-1,0 0 1,0-1 0,0 0-1,1 0 1,-10-14 0,3 3 53,0-1-2,-1 1-1,-1 0 1,-33-31-1,38 41 50,-20-10 1,19 11-176,1 1 1,-11-8 0,21 13 23,0 1-1,0 0 1,-1 0 0,1 0-1,0 0 1,0 0 0,-1-1-1,1 1 1,0 0 0,0 0-1,0 0 1,-1 0 0,1-1-1,0 1 1,0 0 0,0 0-1,0-1 1,-1 1 0,1 0-1,0 0 1,0-1 0,0 1-1,0 0 1,0-1 0,0 1-1,0 0 1,0 0 0,0-1-1,0 1 1,0 0 0,0-1-1,0 1 1,0 0 0,0 0-1,0-1 1,0 1-1,0 0 1,0-1 0,0 1-1,1 0 1,-1 0 0,0-1-1,0 1 1,0 0 0,0 0-1,1 0 1,-1-1 0,0 1-1,0 0 1,1 0 0,-1 0-1,0-1 1,0 1 0,1 0-1,-1 0 1,0 0 0,0 0-1,1 0 1,-1 0 0,7-6 165,-5 1 185,0 7-78,-1 1-378,19 40-154,12 24 141,-29-62 110,3 5 42,0-1 0,12 17-1,22 26-78,-11-13 49,-14-19-29,-12-14 44,1-2 1,-1 1 0,1 0 0,8 7-1,8 10 11,-16-17-2,-1-1 0,1 1 0,0-1-1,0 0 1,8 5 0,-9-7-7,-1 0 23,-1-1 0,0 0 1,1 0-1,0 0 0,-1 0 0,1 0 1,-1 0-1,1 0 0,0 0 0,0-1 0,-1 1 1,3 0-1,-26-13 175,13 7-88,6 3-149,0 0 0,0 0 0,0 1 0,0 0 0,0-1 0,0 1 0,-1 0 0,-5-1 1,8 2 10,-1 0 1,1 0 0,-1-1 0,1 1 0,-1-1-1,1 1 1,0-1 0,-1 1 0,-2-3 0,3 3 3,0-1 0,0 0 1,0 1-1,0-1 0,-1 0 0,1 1 1,0 0-1,0-1 0,-1 1 1,1 0-1,0-1 0,-1 1 0,1 0 1,-1 0-1,-1 0 0,-25 3-134,22-3 185,0 0-1,0 0 1,0 1 0,0 0-1,-6 2 1,-39 9-90,23-8 231,0 0 0,-58 0 0,0-1 233,83-3-426,1 1 0,-1 0 0,1 0-1,0 0 1,-1 1 0,1-1 0,0 0-1,0 1 1,0-1 0,0 1 0,-3 2 0,5-3 12,0-1 0,-1 0 0,1 1 0,0-1 0,0 0 0,-1 1 0,1-1 0,0 0 0,0 1 0,-1-1 1,1 0-1,0 1 0,0-1 0,0 0 0,0 1 0,0-1 0,0 1 0,0-1 0,0 0 0,0 1 0,0-1 1,0 1-1,0-1 0,0 0 0,0 1 0,0-1 0,0 1 0,0-1 0,0 0 0,0 1 0,1-1 0,-1 0 1,0 1-1,0-1 0,1 1 0,-1-1 0,0 0 0,0 0 0,1 1 0,1 0 13,0-1 0,0 1 0,1-1 0,-1 1 0,0-1-1,0 0 1,5 0 0,15-2-73,0-1 0,34-8 1,-54 10 54,163-44-7,-157 44-12,1-1 1,-1 1-1,10 0 1,16-2 37,-30 3-13,0-1-1,1 1 0,-1 0 0,0 0 1,0 1-1,1-1 0,-1 1 1,0 0-1,0 0 0,0 0 0,0 0 1,0 1-1,6 3 0,3-1 18,-12-3-19,0-1 1,0 0-1,0 1 1,1-1 0,-1 1-1,0 0 1,0-1 0,0 1-1,0 0 1,2 1 0,38 19 8,-40-20 38,-1-1 11,0 0 64,1 0-117,-1 0 1,0 0-1,1 0 1,-1 0 0,0 0-1,1 0 1,-1 0 0,0 0-1,1 0 1,-1 0 0,0 0-1,1 1 1,-1-1 0,0 0-1,0 0 1,1 0-1,-1 0 1,0 1 0,0-1-1,1 0 1,-1 0 0,0 1-1,0-1 1,0 0 0,1 1-1,-1-1-5,0 0 0,0 1-1,0-1 1,-1 0 0,1 0 0,0 0-1,0 1 1,0-1 0,0 0 0,0 0-1,0 0 1,-1 1 0,1-1 0,0 0-1,0 0 1,0 0 0,-1 0 0,1 1-1,0-1 1,0 0 0,0 0 0,-1 0-1,1 0 1,0 0 0,0 0 0,-1 0-1,1 0 1,0 0 0,0 0 0,-1 0-1,1 0 1,0 0 0,0 0 0,-1 0-1,1 0 1,0 0 0,0 0 0,-1 0-1,1 0 1,-4 0-15,0 0 1,1 0-1,-1 1 0,0-1 0,0 1 0,1 0 0,-1 0 1,1 1-1,-1-1 0,-3 2 0,4 0-550,0-1 0,-1 0 0,1 0-1,1 1 1,-1 0 0,-4 4 0,5-4-326,0-1 604,1 0 0,0 0 0,0-1 0,-1 1 0,1 0 0,-1-1 0,1 0 0,-1 1 0,0-1 0,0 0 0,0 0 0,1 0 0,-1 0 0,0 0 0,0 0 0,0 0 0,0-1 0,-1 1 0,1-1 0,-2 1 0,-3-2-233,0 0-1,0-1 1,1 1-1,-11-5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1 160,'0'0'2,"0"0"0,0 0 0,0 1 0,0-1-1,0 0 1,0 0 0,0 0 0,0 0 0,0 0 0,0 1 0,0-1 0,0 0-1,-1 0 1,1 0 0,0 0 0,0 0 0,0 1 0,0-1 0,0 0 0,0 0 0,0 0-1,0 0 1,-1 0 0,1 0 0,0 0 0,0 0 0,0 0 0,0 0 0,0 1-1,-1-1 1,1 0 0,0 0 0,0 0 0,0 0 0,0 0 0,-1 0 0,1 0 0,0 0-1,0 0 1,0 0 0,-1 0 0,-1 0 79,3 6 84,0-5 33,-8 14 676,5-12-764,0 1 0,0-1-1,0 0 1,0 0 0,-1 1 0,1-2-1,-1 1 1,0 0 0,1 0-1,-1-1 1,-1 1 0,1-1 0,-4 2-1,7-4-29,0 0 0,0 0-26,8 0-13,0-1 1,0 1 0,0-2 0,0 1 0,0-1 0,0-1 0,0 0 0,0 0 0,-1 0 0,1-1 0,-1 0-1,0 0 1,6-6 0,-11 9 225,-2 1-64,-5 1 85,-18 14-304,-39 23 357,56-34-302,-1 0 1,1 1-1,-1 0 1,-5 7-1,11-12 57,1 0 176,12-5 80,-8 4-362,-1-1-1,0 1 1,1-1-1,-1 0 0,5-3 1,8-5-433,-4 3-560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19 1312,'-3'-5'449,"9"4"-149,-5 1-286,-1 0 444,0 0-100,0 0 63,0 0-138,0 0-33,-1 0 1937,4 0-1435,-1 0-608,12-5 2058,3 2-1039,-16 3-1233,0 0 130,0 0 1,0 0-1,-1 0 0,1 0 1,0 0-1,0 0 1,-1 0-1,1 0 0,0 0 1,0-1-1,-1 1 1,1 0-1,0-1 0,0 1 1,-1 0-1,1-1 1,-1 1-1,2-1 0,-2 0 15,0 1-32,0 0-6,2 1 16,4 2-15,-4-2 10,0 0-45,1-1 0,-1 1 1,0 0-1,0 0 0,1 1 1,-1-1-1,3 3 0,-1-1 19,2 1 19,1-1 1,-1 1-1,1-1 1,-1 0 0,1-1-1,0 0 1,0 0-1,0 0 1,11 0 0,-7-1-49,0 1 0,0 0 1,16 5-1,38 4 210,-62-10-167,1-1 0,0 1 0,-1-1 0,1 0 0,4-1 0,-1 1-98,-5 0 46,15 10 91,-3-2-123,7 6 53,-11-7 146,20 11-1,-19-12-188,18 14-1,-14-7 39,-10-8 11,1 0 1,0 0 0,0 0-1,0-1 1,9 5 0,-13-8-6,0 0 1,0 0-1,0 1 1,-1-1-1,1 1 1,0-1-1,-1 1 1,1 0-1,-1-1 1,1 1-1,-1 0 1,0 0-1,0 0 1,1 3-1,11 15-66,42 41 17,-46-50 72,0-2 0,2 1 0,-1-2-1,21 15 1,-16-13-22,-11-7-4,-1 0 0,1-1-1,0 1 1,0-1 0,0 0 0,0 0 0,1-1-1,7 3 1,-3-2 32,-1 1 0,1 0 0,9 5 0,16 5-121,-28-12 87,0 0 0,0 0 0,-1-1 0,7 0 0,-7 0 40,-1 0 0,1 0-1,-1 0 1,1 1-1,-1-1 1,1 1 0,6 3-1,23 6-274,-28-7 211,-6-3 27,1 0 0,-1 0-1,0 0 1,1 1-1,-1-1 1,1 0 0,-1 0-1,1 0 1,-1 1 0,0-1-1,1 0 1,-1 1-1,0-1 1,1 0 0,-1 1-1,0-1 1,1 0 0,-1 1-1,0-1 1,0 1-1,0-1 1,1 0 0,-1 1-1,0-1 1,0 1 0,0-1-1,0 1 1,0-1 0,0 1-1,0-1 1,0 1-1,0-1 1,0 0 0,0 1-1,0-1 1,0 2 0,0 20-138,0 7 225,0-27-166,0-2-10,0 1 71,0 0 0,0 1 0,0-1 0,1 0 0,-1 0 0,0 1 0,1-1-1,-1 0 1,1 0 0,1 2 0,74-7 84,-62 7-126,-11-2 49,0 0 1,-1-1 0,1 1 0,0 0-1,0-1 1,0 0 0,0 1 0,4-1 0,-2 0 5,1 1 1,-1 0-1,12 3 1,1 0 12,-9-2 38,-8-1-47,1-1-1,-1 0 0,0 1 1,1-1-1,-1 0 0,0 0 1,1 0-1,-1 0 0,0 0 1,1 0-1,-1-1 1,0 1-1,1 0 0,1-1 1,18-2-87,-3 2 194,-11 0-95,0 0-1,0 1 1,0 0-1,1 0 1,13 2 0,12 1 105,27 5-376,30-4 246,-71-4-34,66 3 189,-78-3-174,0 0 0,0 0 1,13-3-1,16-1 155,-5 4-212,-8 1 105,43-5 0,-29 0-19,-33 3 22,1 1 1,0-1 0,0 1-1,8 2 1,-9-2-11,0 1 0,0-1 1,0 0-1,0 0 0,7-1 0,-3-1-14,0 1-1,1 0 1,-1 0-1,13 1 1,-8 1-7,31-9 78,160 16-117,-199-8 51,-4 0 13,1 0 0,-1 0 0,0 0 0,1 0 0,-1 0-1,0 0 1,0-1 0,1 1 0,-1 0 0,0-1 0,0 1-1,0-1 1,1 1 0,-1-1 0,0 0 0,0 1 0,0-1-1,1-1 1,0 0-7,0 1-1,-1-1 1,1 1 0,-1-1-1,1 0 1,-1 1 0,0-1-1,1 0 1,-1 0-1,0 0 1,0 0 0,-1 0-1,2-5 1,6-10-44,0 3 57,-5 8-12,1-1 1,0 1-1,6-6 1,-8 9-2,-1 1 0,1-1 0,-1 1 0,1-1 0,-1 0 0,2-5 0,3-7 29,-1 6-86,0 1 0,1-1 0,12-15 0,59-74 261,-69 83-207,-8 14-6,1-1 0,-1 1 0,1 0 0,-1 0 0,1-1 0,0 1 0,-1 0 0,1 0 0,0 0 0,0 0 0,2-2 0,3-3 133,0 0 1,11-14 0,-7 9-205,-5 4 60,-3 5 30,0-1 1,0 0-1,1 1 1,-1-1-1,1 1 0,0 0 1,4-3-1,0 1 44,-1 0-1,0 0 0,0-1 0,5-5 1,-6 6-56,0-1 1,0 1 0,1 0-1,-1 0 1,8-3 0,38-19-163,-49 25 165,5-3-9,0 1 0,0 0 1,1 0-1,-1 1 0,1 0 0,0 0 1,0 1-1,8-1 0,-7 1 55,0 0 1,0 0-1,16-5 0,-16 3-107,0 1 0,1 0 0,17-1 1,-7 2 81,22-3 1,-26 1 70,-3 2-77,-1 0 1,1 1 0,-1 0-1,20 2 1,-32-1-375,5 0 797,-3 1-5646,-2 5 1060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0 110 1664,'0'-1'34,"0"1"0,0 0 0,0-1 0,1 1 1,-1 0-1,0-1 0,0 1 0,0 0 0,0 0 0,0-1 0,1 1 1,-1 0-1,0 0 0,0-1 0,0 1 0,1 0 0,-1 0 0,0 0 0,0-1 1,1 1-1,-1 0 0,0 0 0,1 0 0,-1 0 0,0 0 0,1 0 1,-1-1-1,0 1 0,0 0 0,1 0 0,-1 0 0,17-1 1253,-16 1-1191,1 0 1,0 0-1,0 0 0,-1 0 1,1 0-1,0 0 1,-1-1-1,1 1 1,0 0-1,-1-1 0,4-1 1,13-10 2148,-15 11-2004,0-1 0,0 0-1,0 0 1,-1 0 0,1 0-1,0 0 1,2-4-1,-3 5-164,1-1 0,-1 1 0,0 0 0,0 0-1,1 0 1,-1 0 0,5-1 0,-3 0 32,20-7 75,1 2 1,0 0-1,1 1 1,38-3-1,-17 1 101,-34 6-119,0-1 0,22 0 0,-21 3-92,2-1 22,0 1-1,0 1 1,-1 0 0,1 1 0,-1 1 0,1 0 0,19 8 0,35 11 637,-6-2-5123,-50-16 2445,7 0-1798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44 290 1728,'-12'-1'1300,"10"0"-1117,0 1 1,0 0-1,0-1 0,0 1 1,0 0-1,0 0 1,0 0-1,0 1 0,-1-1 1,-2 1-1,0 1 4978,12-8-3901,12-8-886,29-55 1119,-11 15-597,-33 48-854,1 0 0,0 0 0,0 1 0,0-1 0,1 1 0,0 0 0,0 1-1,0 0 1,0 0 0,1 0 0,12-5 0,2 2 18,0 0 0,39-6 0,40-14 356,8 11-48,-84 11-424,-18 4 79,1-1 0,-1 1 1,11-1-1,6 1 189,-19 0-219,1 0 0,-1 1 0,0 0-1,1 0 1,-1 0 0,0 1 0,6 1 0,7 0-317,-15-2-104,1 0 0,-1 0-1,0 0 1,1 1 0,-1-1 0,0 1 0,0-1-1,0 1 1,0 0 0,1 0 0,-1 0 0,0 0-1,0 0 1,2 2 0,-4-3 329,0 0 1,0 1-1,1-1 0,-1 0 1,0 1-1,0-1 0,0 0 1,0 0-1,1 1 0,-1-1 1,0 0-1,0 1 0,0-1 1,0 0-1,0 1 0,0-1 1,0 0-1,0 1 0,0-1 1,0 0-1,0 1 0,0-1 1,0 0-1,0 1 0,-1 0 1,-9 5-3566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1568,'0'0'149,"0"-1"1,0 1-1,0-1 1,0 1-1,0-1 1,1 1-1,-1-1 0,0 1 1,0-1-1,1 1 1,-1 0-1,0-1 1,1 1-1,-1-1 1,0 1-1,1 0 0,-1-1 1,0 1-1,1 0 1,-1-1-1,1 1 1,-1 0-1,1 0 0,-1-1 1,1 1-1,-1 0 1,1 0-1,-1 0 1,1 0-1,-1 0 1,1 0-1,-1 0 0,1 0 1,-1 0-1,1 0 1,-1 0-1,1 0 1,-1 0-1,2 0 0,22 6 332,-21-6-102,3 1-103,0 0 0,1 0-1,-1-1 1,0 0 0,1-1 0,-1 1 0,7-2-1,20-2 607,62 1 782,-70-3-1325,-20 5-308,0 0 1,-1 0-1,1 0 0,8 0 1,90 4 763,-53 2-427,-41-4-374,-1 0 1,0 1-1,0 0 1,0 0-1,0 1 1,14 6-1,4 2 114,-8-6-108,0-1-1,1-1 1,-1 0 0,1-1-1,0-1 1,28-3 0,-22 1 38,0 2 0,41 5 0,-46-2 121,0-2 0,1 0 0,0 0 0,36-4 0,49-2 182,-105 4-341,59-4-21,-55 4-44,0 1 0,0-1 0,1 1 0,-1 1 0,-1-1 0,1 1 0,5 2 0,11 4-1277,9 4-2364,-12-1-758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2144,'0'0'160,"0"0"-1,0-1 1,0 1 0,1 0 0,-1-1-1,0 1 1,0 0 0,0-1 0,0 1-1,0 0 1,0-1 0,1 1 0,-1 0-1,0 0 1,0-1 0,0 1 0,1 0-1,-1 0 1,0-1 0,1 1 0,-1 0-1,0 0 1,0 0 0,1 0 0,-1-1-1,0 1 1,1 0 0,-1 0 0,15-1 1540,13 7-316,-8 3-675,-15-7-482,0 1 0,0-1-1,0 0 1,0 0 0,1 0-1,-1-1 1,11 2 0,-4-2 255,0 0 1,22 5 0,-3 0-150,-7-4 5,0-1-1,27-2 1,-6-1-284,244-1 303,-266 4-347,44 9 0,-3-1 103,-38-6-22,35 1 192,-56-3-281,1-1 1,-1 1 0,0 0-1,9 3 1,6 1-1488,-12-2-969,-3 5 716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1984,'0'0'27,"1"0"0,-1 0 0,0-1 0,0 1-1,0 0 1,0 0 0,1 0 0,-1 0 0,0 0 0,0 0 0,0 0 0,0 0 0,0 0 0,1 0 0,-1-1-1,0 1 1,0 0 0,0 0 0,0 0 0,0 0 0,0 0 0,0-1 0,0 1 0,1 0 0,-1 0 0,0 0-1,0 0 1,0-1 0,0 1 0,0 0 0,0 0 0,0 0 0,0 0 0,0-1 0,0 1 0,0 0 0,0 0-1,0 0 1,0 0 0,0-1 0,0 1 0,0 0 0,-1 0 0,1 0 0,0 0 0,0-1 0,0 1 0,0 0-1,0 0 1,0 0 0,0 0 0,0 0 0,-1 0 0,1-1 0,0 1 0,0 0 0,0 0 0,0 0 0,-1 0-1,1 0 1,0 0 0,0 0 0,0 0 0,0 0 0,-1 0 0,1 0 474,0 0 123,0 0-160,0 0 128,0 0-155,0 0 150,0 0-187,0 0 27,0 0-134,10 4 928,0 2-589,-8-4-479,-1-1 0,1 0 0,-1 0 0,1 0 0,0 0 0,0 0 0,0 0 0,0-1 0,0 1 0,-1 0 0,1-1 0,0 0 0,3 1 0,47 4 1015,-23-6-783,2 1 172,34 3-1,-35-2-411,-24-1-98,1 0 1,0 1 0,-1-1 0,11 3 0,26 7 297,-1-2-1,1-2 1,0-2-1,51-1 1,-39 0-89,-39-1-189,1-1-1,0-1 1,17-2-1,-17 0-33,-9 1-360,1 0-1,13-4 1,-16 4-479,-1 0 0,1 0 0,0 1 0,-1 0 0,1 0 0,7 1 0,5 1-4346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 3552,'6'-4'1614,"-6"4"-1566,1 0-1,-1-1 0,1 1 1,-1-1-1,1 1 0,-1 0 0,1-1 1,-1 1-1,1 0 0,-1 0 1,1-1-1,-1 1 0,1 0 1,-1 0-1,1 0 0,-1 0 1,1 0-1,-1 0 0,1 0 1,1 0-1,-1 0 465,4-2-1295,-4-4 8222,26 16-6351,-11-6-857,-11-3-97,1 1 0,-1-1 0,11 0 1,53 7 163,43-5-410,-61 2 192,-21-4 2,-21 0-17,0 0-1,0-1 1,0-1 0,16-1 0,9-3 9,0 2 1,0 1 0,36 3-1,-16 0-1732,-51-1 1081,0 0 0,1 1 0,-1-1 1,0 1-1,0 0 0,0 0 0,3 1 1,-6-2 422,1 1 0,-1-1 0,1 0 1,-1 0-1,0 0 0,1 1 1,-1-1-1,0 0 0,1 0 0,-1 1 1,0-1-1,0 0 0,1 1 0,-1-1 1,0 0-1,0 1 0,1-1 0,-1 0 1,0 1-1,0 0 0,0-1 46,0 1 1,0-1-1,0 1 0,-1-1 0,1 0 0,0 1 0,0-1 0,-1 0 1,1 1-1,0-1 0,0 0 0,-1 1 0,1-1 0,0 0 1,-1 1-1,1-1 0,-1 0 0,1 0 0,0 0 0,-1 1 1,1-1-1,-1 0 0,1 0 0,-1 0 0,-15 2-2313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0:27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98 1056,'0'0'4650,"-22"0"-3546,0 3 400,21-3-1354,-1 0-76,-18-6 2871,21 5-2852,9-4-177,-1 1 429,13-4 1,-11 5-252,2-2-142,24-5 1,-33 9 88,0 1 1,0-1 0,0 1-1,0 0 1,0 0 0,0 0-1,0 1 1,0-1-1,0 1 1,6 1 0,-7 0 77,0 0 0,1 0 0,-1 0 1,0 0-1,0 0 0,0 0 0,-1 1 1,1 0-1,-1-1 0,5 7 1,7 1 1239,-11-8-1326,-3-1-29,1-1 0,-1 0 0,0 0 0,0 0 0,0 1 0,1-1 0,-1 0 1,0 0-1,0 0 0,0 0 0,1 0 0,-1 1 0,0-1 0,1 0 1,-1 0-1,0 0 0,0 0 0,1 0 0,-1 0 0,0 0 0,0 0 0,1 0 1,-1 0-1,0 0 0,0 0 0,1 0 0,-1 0 0,0 0 0,1 0 0,-1-1 1,8 1 128,-7 1-108,1 0 1,0-1-1,-1 1 1,1-1-1,0 0 0,0 1 1,-1-1-1,1 0 1,0 0-1,0 0 1,-1 0-1,1 0 0,0-1 1,-1 1-1,1-1 1,0 1-1,2-2 1,-1 1-73,-1-1 1,0 1-1,0-1 1,1 0-1,-1 1 1,0-1 0,0 0-1,-1-1 1,1 1-1,1-3 1,3-5-1260,0-1 0,-2 1 0,1-1 0,3-13 0,-8 22 1004,5-13-3202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94 480,'0'-1'26,"-1"1"0,1-1-1,0 0 1,0 1 0,-1-1 0,1 0 0,0 1 0,0-1-1,0 0 1,0 1 0,0-1 0,0 0 0,0 1 0,0-1-1,0 0 1,0 1 0,0-1 0,0 0 0,0 1 0,0-1-1,1 0 1,-1 1 0,0-1 0,1 1 0,-1-1-1,0 0 1,1 1 0,-1-1 0,1 1 0,-1-1 0,0 1-1,1-1 1,0 1 0,-1 0 0,1-1 0,0 0 0,9-11 1674,-7 5-2217,-3 6 953,1 0-1,-1 1 1,1-1-1,0 1 1,-1-1-1,1 1 0,-1-1 1,1 1-1,0 0 1,0-1-1,-1 1 0,1 0 1,0 0-1,0-1 1,-1 1-1,1 0 0,0 0 1,0 0-1,1 0 1,46-5 2225,145-34-586,-183 39-2048,0-1 0,1 1 0,-1 1 1,0 0-1,0 0 0,0 1 1,0 0-1,-1 1 0,18 6 1,-2 0 66,3-3 104,0 0-1,0-2 0,0-1 1,53-1-1,42 4 22,-114-5-348,154 26 430,-95-9-2718,-33-10-2895,-18-1-64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71 2816,'0'-1'143,"-1"1"0,1-1 0,0 1-1,-1-1 1,1 1 0,0-1 0,0 1 0,0-1 0,0 1 0,-1-1-1,1 1 1,0-1 0,0 1 0,0-1 0,0 1 0,0-1 0,0 1 0,0-1-1,0 0 1,1 1 0,-1-1 0,0 1 0,0-1 0,0 1 0,0-1-1,1 1 1,-1-1 0,0 1 0,1 0 0,-1-1 0,0 1 0,1-1 0,-1 1-1,1-1 1,18-16 2779,-11 9-2306,-7 8-525,0-1 0,0 1 0,-1-1 0,1 1 0,0-1-1,0 1 1,0 0 0,0-1 0,0 1 0,0 0 0,0 0 0,0 0-1,-1 0 1,1-1 0,0 1 0,0 1 0,0-1 0,0 0 0,0 0-1,2 1 1,19 6 977,-14-3-812,1-2-4,-1 0-1,0-1 1,1 0-1,-1 0 1,17 0 0,16-3-92,60-11 1,-3 0 88,-42 9-136,133-7 137,-155 12-55,54 10 0,7 1 119,-10-3-86,36 1 413,-9-14-1399,-39-4-4025,-47 4 42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3136,'0'0'1029,"16"-8"5387,72 6-2064,-82 2-4232,1 0 1,-1 1-1,0-1 0,1 1 1,-1 0-1,8 3 1,-10-3-16,0 0 0,0 0 0,0 0 0,0 0 0,0-1 1,0 0-1,7 0 0,11 1 147,34 4-268,-13-1 256,-32-1-223,1-1-1,0 0 1,-1-1 0,1 0 0,0-1-1,15-1 1,3-1 345,52 4 1,-16 1 32,-35-4-142,91 6 235,-68-1-312,-28 0-256,0 0 0,54-1 0,-50-6-3487,-28 2 697,-2-2 924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1 104 2144,'0'-6'615,"1"0"-1,0-1 1,2-10 0,-1 8 472,0-7 555,-2 13-1432,0 1 0,0-1 0,0 1 1,1 0-1,-1-1 0,0 1 0,2-3 0,0-5 1240,-2 10-1378,0-1-1,0 0 1,0 1 0,0-1-1,0 1 1,0-1 0,0 0 0,0 1-1,0-1 1,1 1 0,-1-1-1,0 1 1,0-1 0,1 1 0,0-2-1,-1 1 308,0 1-38,8 6 534,-4-1-784,0 0 0,0 0 0,0 0 0,-1 1 0,4 7 0,-5-8-297,1 0 0,0 1 0,1-1 0,4 6-1,-6-9-82,0 0-1,0 0 1,1-1-1,-1 1 1,0-1-1,1 1 0,-1-1 1,0 0-1,1 0 1,0 0-1,-1 0 1,1 0-1,4 0 0,-5 0 43,1-1 0,-1 0 0,1 0 0,-1 0 0,1 0 0,-1 0 0,1-1 0,4-1-1,29-14-3282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26 114 1664,'-12'-3'2756,"11"2"-2641,1 1 0,-1 0 0,1 0 0,0 0 0,-1 0 0,1-1 1,-1 1-1,1 0 0,0 0 0,-1 0 0,1 0 0,-1 0 0,1 0 0,-1 0 0,1 0 1,-1 0-1,1 1 0,0-1 0,-1 0 0,1 0 0,-1 0 0,1 0 0,0 1 0,-1-1 1,1 0-1,0 0 0,-1 1 0,1-1 0,0 0 0,-1 1 0,1-1 0,-1 1 0,1-1 296,0 0-32,0 0-182,0 0-101,0 0-16,1 17 1312,1-15-1227,0 0 0,0 0 0,0 0 0,1 0 0,-1-1 0,0 1 1,1-1-1,0 1 0,-1-1 0,1 0 0,-1 0 0,1 0 0,0 0 0,0-1 0,0 1 0,0-1 0,-1 1 0,1-1 1,0 0-1,4-1 0,7 0 66,1 0 1,26-8-1,-15 3-35,155-35 844,-111 22-833,-49 13-49,39-8 0,-9 6 44,36-3-15,-6 2-23,-46 4-129,38 0 1,40-5 40,-70 5-62,-29 3-14,1 1 0,0 1 0,-1 0 0,1 1 0,23 5 0,-10 0 196,39 3 0,-42-6-82,0 1 1,30 8 0,-27-4-89,1-1 0,0-2-1,43 4 1,-52-8-1425,0-1 0,0-1 0,27-5 0,-16-2-659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10 131 2080,'-2'-2'395,"1"0"1,0-1-1,0 1 1,0 0-1,0-1 1,1 1-1,-1-1 1,0 1-1,1 0 1,0-1-1,0 0 0,0 1 1,0-1-1,0 1 1,0-3-1,1-4 1080,-1 7-1362,1 0 0,0 0 0,0 0 0,1 0 0,-1 1 0,0-1 0,1 0 0,-1 0 0,1 1 0,-1-1 0,1 1 0,2-3 0,7-6 306,-9 8-333,0-1-1,0 1 0,1 0 1,-1 0-1,1 0 0,-1 0 0,1 0 1,0 0-1,0 1 0,-1-1 1,1 1-1,0 0 0,1 0 1,-1 0-1,0 0 0,4 0 1,1 1 84,-1 0 1,1 0 0,0 1-1,0 0 1,12 3 0,21 0 244,-33-3-313,0-1-1,1 1 0,-1 1 1,0-1-1,12 6 1,14 5 40,1-1 0,0-1-1,0-2 1,1-1 0,-1-2 0,1-2 0,1-1 0,-1-2 0,46-5-1,-52 0 43,-12 3-158,28-2-1,-9 2 94,-26 1-136,0 0-1,-1 1 1,1 0 0,13 3-1,-13-2 29,-1-1-1,1 0 1,-1 0-1,0-1 1,1-1 0,-1 1-1,11-4 1,10-2 53,81-2 53,-18 2-180,-4-3 361,-70 6-205,64-15 646,-72 16-695,1 0 0,-1 0 0,1 2 0,-1-1 0,1 2 0,0-1-1,-1 2 1,18 2 0,-28-3-686,0 0-1,0 1 1,0-1-1,0 0 1,0-1 0,1 1-1,-1 0 1,0-1-1,0 1 1,3-2 0,7-2-1982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82 2496,'1'-1'36,"-1"1"-1,0 0 1,0-1-1,1 1 1,-1 0-1,0 0 1,0-1 0,0 1-1,0 0 1,0-1-1,1 1 1,-1 0 0,0-1-1,0 1 1,0-1-1,0 1 1,0 0 0,0-1-1,0 1 1,0 0-1,0-1 1,0 1-1,0 0 1,-1-1 0,1 1-1,0-1 1,0 1-22,-1 0-1,1 0 1,0-1 0,0 1 0,-1 0 0,1 0-1,0 0 1,-1 0 0,1 0 0,0 0 0,-1 0-1,1 0 1,0 0 0,0 0 0,-1 0-1,1 0 1,0 0 0,-1 0 0,1 0 0,0 1-1,-1-1 1,1 0 0,0 0 0,0 0 0,-1 0-1,1 1 1,-2 0 477,15-21 4410,-11 19-4627,1 0-1,-1-1 1,0 1-1,0 0 1,1 1-1,-1-1 1,1 0-1,-1 1 1,1-1-1,-1 1 1,5 0-1,34 1 236,-20 0-311,-10-2-622,-1 0 0,0-1 0,0 0 0,0 0 0,0-1 0,0-1 0,17-7-1,-23 9 154,41-17-1275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27 2240,'0'0'33,"0"0"0,-1-1-1,1 1 1,0-1 0,0 1 0,-1-1 0,1 1-1,0-1 1,0 1 0,0-1 0,0 1 0,0-1-1,0 1 1,0-1 0,0 1 0,0-1 0,0 1-1,0-1 1,0 1 0,0-1 0,0 1 0,0-1-1,0 1 1,0-1 0,1 1 0,-1-1 0,0 1-1,0-1 1,1 1 0,-1-1 0,0 1 0,1 0-1,-1-1 1,0 1 0,1-1 0,-1 1-1,1 0 1,-1 0 0,1-1 0,-1 1 6,1 0 0,-1 0 0,0 0 1,0 0-1,0 0 0,0 0 0,0-1 0,0 1 1,0 0-1,0 0 0,0 0 0,0 0 0,0 0 1,0 0-1,0 0 0,0 0 0,0 0 0,0 0 1,0 0-1,0 0 0,0-1 0,0 1 0,0 0 1,0 0-1,0 0 0,0 0 0,0 0 0,0 0 0,0 0 1,0 0-1,0 0 0,0 0 0,0-1 0,0 1 1,0 0-1,0 0 0,0 0 0,0 0 0,0 0 1,0 0-1,0 0 0,0 0 0,0 0 0,0 0 1,0 0-1,0 0 0,0 0 0,0-1 0,-1 1 1,1 0-1,0 0 0,0 0 0,0 0 0,0 0 1,-8-3-483,-2 2 2063,7 2 3932,3 2-5430,0 1-1,1-1 1,-1 0-1,1 1 1,0-1-1,0 0 1,0 0-1,0 1 1,0-1-1,1 0 1,-1 0-1,1 0 1,0 0 0,0-1-1,0 1 1,3 2-1,-1-1-43,1 0-1,-1 0 1,1-1 0,0 0-1,0 0 1,0 0 0,0-1-1,0 0 1,7 2 0,-2 0-19,-1 0 1,0 1-1,0 0 1,0 1-1,0 0 1,8 7-1,-7-5-11,1 0 0,0-1 0,14 7 0,-11-8 48,0-1 0,27 7 0,-31-9-119,1 1 0,14 7 0,6 2-31,-20-6 312,-10-6-250,-1 0 0,1-1 0,0 1 0,0 0-1,-1-1 1,1 1 0,0-1 0,0 1-1,0-1 1,0 0 0,1 1 0,4 0-51,-1 1 0,0 0-1,0 0 1,6 3 0,-8-3 37,1 0 0,0-1-1,0 1 1,0-1 0,0 0 0,0 0-1,0 0 1,7 1 0,29-1 68,-18 0 56,36-3 1,-37 1-137,-15 1 40,0 0 0,0-1-1,0 0 1,6-1-1,73-17-128,-74 17 129,-1 1 1,1 0-1,0 1 0,0 0 0,0 1 0,11 2 0,4 1-36,0-2 1,41 0-1,-62-2-19,24-2-1145,-27 2 829,0 0 0,0-1 0,0 1 1,0-1-1,0 1 0,-1-1 0,1 1 1,0-1-1,0 0 0,-1 0 0,1 0 0,2-2 1,-3 2 142,-1 1-1,0-1 1,0 1 0,0-1 0,0 1 0,0 0 0,1-1 0,-1 1-1,0-1 1,0 1 0,0-1 0,0 1 0,0-1 0,-1 1 0,1-1-1,0 1 1,0 0 0,0-1 0,0 1 0,0-1 0,-1 1 0,1-1-1,-13-27-2939,-7-9 1146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53 652 992,'-1'0'62,"1"-1"1,-1 1-1,1 0 1,-1 0-1,0 0 1,1 0-1,-1 0 0,1 0 1,-1 0-1,1 0 1,-1 0-1,0 0 1,1 0-1,-1 0 0,1 0 1,-1 1-1,1-1 1,-1 0-1,1 0 1,-1 1-1,1-1 0,-1 0 1,1 1-1,-1-1 1,1 0-1,0 1 1,-1-1-1,1 1 0,-1-1 1,1 0-1,0 1 1,-1-1-1,1 2 1,-1-1 315,1-1 161,-3 0-66,3 0-397,-1 1-1,0-1 0,1 0 1,-1 0-1,0 0 0,1 0 0,-1 1 1,1-1-1,-1 0 0,0 1 1,1-1-1,-1 0 0,1 1 1,-1-1-1,1 1 0,-1-1 0,1 0 1,-1 1-1,1-1 0,0 1 1,-1 0-1,1-1 0,0 1 1,-1-1-1,1 1 0,0 1 0,-1-1 34,0 1-1,0 0 1,0 0-1,0 0 1,-1-1-1,1 1 1,0-1-1,-1 1 0,1-1 1,-1 0-1,-2 3 1,3-4 333,1 0 214,0 0-165,0 0 170,0 0-149,0 0 251,0 0-208,0 0 31,0 0-196,0 0 15,0 0-128,0 0-26,0 0-27,0 0 203,0 0-97,0 0 17,0 0-75,0 0 181,1 0-419,-1 1-1,0-1 0,1 0 1,-1 0-1,1 0 0,-1 0 1,1 0-1,-1 0 0,0 1 1,1-1-1,-1 0 0,1 0 1,-1 0-1,1 0 0,-1-1 1,1 1-1,-1 0 0,0 0 1,1 0-1,-1 0 0,1 0 1,-1 0-1,1-1 0,-1 1 1,0 0-1,1-1 0,12-8 211,-12 8-172,22-15 179,0 2-1,0 0 1,1 2 0,42-16-1,-61 26-232,129-51 198,-107 40-79,-1 0 1,46-32-1,-65 39-97,-1 0 1,0 0 0,7-8-1,6-8 70,-12 15-61,0-2 0,0 1 0,-1-1 1,9-16-1,12-17-93,-18 28 70,0-1 0,10-20-1,-14 23-23,1 0 1,1 0-1,1 0 0,-1 1 1,14-15-1,-4 9 91,1-2-53,0 2 0,0 0-1,2 1 1,0 0-1,24-12 1,-21 14 22,-16 10-89,0-1 0,1 1-1,-1 1 1,14-5-1,-21 8-634,6-1 1940,-4 2-3872,0 0-4212,5 9 4284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31 3232,'-5'-21'6893,"2"12"-5290,0 9-937,2 1 2193,10 11-2403,0 0 0,18 18 0,10 14-299,-29-33-116,0 0 0,7 16 0,-12-22-18,-1-1 0,1 1 0,0-1 0,0 0 0,1 0 1,-1 0-1,1-1 0,0 1 0,8 5 0,3 0 5,24 12 0,-31-17-65,21 10-37,0-2-1,51 13 0,-20-13 198,-22-5 12,-26-6-84,-1 1 0,19 6 0,-7-2-10,9 4-205,-8 5 5,-20-12 166,-1 0 0,1-1 0,0 1-1,0-1 1,0 0 0,6 3-1,-5-3-35,-1 0-1,1 0 0,-1 0 1,0 1-1,0-1 0,5 6 0,13 5-284,-13-10 187,0 0 1,0 0-1,11 1 1,5 2 259,-22-6-156,-1 1 1,1-1-1,-1 0 1,1 0-1,-1 0 1,1 0-1,2 0 1,-2 0-14,0-1 0,0 1 1,0 0-1,0 1 0,0-1 1,0 0-1,0 1 0,0 0 1,0 0-1,0 0 0,5 2 1,0 0 13,-1-1 0,0 0 0,1 0 1,-1 0-1,1-1 0,9 0 0,7 2-124,111 20 322,-15-1-555,-39-7-3711,-64-14 2810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1:09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12 576,'10'5'6890,"-10"-5"-6859,0 0-1,0 0 0,1 0 0,-1 0 0,0 0 0,0 0 1,0 0-1,0 0 0,0 0 0,0 0 0,0 0 0,0 0 0,2-1 574,-2 1-574,0 0 0,0 0 0,0 0 0,0 0 0,0 0 0,0 0 1,0 0-1,0-1 0,0 1 0,0 0 0,0 0 0,0 0 0,0 0 1,0 0-1,0 0 0,0 0 0,0 0 0,-1-1 483,1 0-483,7 0 391,-2 1-473,7 0 80,0 0 0,24 4 0,-33-3-3,1-1 0,-1 0 1,0 0-1,1 0 0,-1 0 0,0-1 1,7 0-1,10-2 18,230 0 613,-34-1-2155,-160 0-1471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58:09.48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1489 25 832,'0'-1'47,"0"0"1,0 1-1,0-1 1,0 0-1,0 1 1,0-1-1,0 0 0,0 1 1,0-1-1,-1 0 1,1 1-1,0-1 1,0 1-1,-1-1 0,1 0 1,0 1-1,-1-1 1,1 1-1,-1-1 1,1 1-1,-1-1 0,1 1 1,-1-1-1,1 1 1,-1 0-1,1-1 1,-2 1-1,0-3 1132,2 3-1159,0-1 1,0 1-1,-1 0 0,1 0 0,0-1 0,0 1 0,0 0 0,0-1 0,-1 1 0,1 0 0,0 0 0,0 0 0,0-1 0,-1 1 0,1 0 1,0 0-1,-1 0 0,1-1 0,0 1 0,0 0 0,-1 0 0,1 0 0,0 0 0,-1 0 0,0 0 0,-2 0 11,0 0-1,-1 1 0,1-1 1,-1 1-1,1 0 0,0 0 1,0 0-1,-1 1 1,1-1-1,0 1 0,0 0 1,-5 3-1,-2 4-2,0 0 0,-10 11-1,-6 7 338,-25 17 68,-48 46-247,-24 31 736,91-82-837,43-49-74,1 2 0,1-1-1,-1 2 1,22-11 0,-7 5-107,97-46-102,-52 27 278,-44 19 67,-11 6 230,26-16 1,-31 17-356,0 0 0,20-7 0,-7 2 162,-19 9-186,1-1 0,-1 1-1,0 0 1,1 1 0,-1-1-1,1 1 1,-1 1-1,8-1 1,32 1 23,-45 0 129,0 0-89,0-1 1,0 0 0,0 0-1,0 1 1,-1-1 0,1 0-1,0 0 1,0 0 0,-1 0-1,1 0 1,0 0 0,0-1-1,1-2-9,9-5 37,-9 9-85,-1-1 0,0-1 1,1 1-1,-1 0 0,0 0 0,0 0 1,1-1-1,-1 1 0,0 0 0,0-1 1,0 1-1,0-3 0,3-2 148,-4 5-141,0 1-1,1 0 1,-1-1-1,0 1 0,1 0 1,-1-1-1,0 1 1,0-1-1,1 1 0,-1 0 1,0-1-1,0 1 1,0-1-1,1 1 0,-1-1 1,0 1-1,0-1 0,0 1 1,0-1-1,0 1 1,0-1-1,0 1 0,0-1 1,0 1-1,0 0 1,-1-1-1,1 1 0,0-1 1,0 1-1,0-1 1,0 1-1,-1-1 0,1 1 1,0 0-1,-1-1 1,1 1-1,0 0 0,0-1 1,-1 1-1,1 0 1,-1-1-1,1 1 0,0 0 1,-1-1-1,1 1 0,-1 0 1,1 0-1,-1 0 1,0-1-1,-4-1 64,-1 0-1,0 1 0,0-1 1,0 1-1,0 1 1,0-1-1,-1 1 1,-10 0-1,-49 10 194,64-10-267,-18 4-32,0 2 0,0 0-1,-36 16 1,-51 37-229,85-46 283,0 1-116,1 1 0,-23 21 1,22-16 27,0 0 50,1 1 0,-34 44 0,29-36 14,19-22-5,1 1-1,-1-1 1,-8 15-1,9-12 18,-1-1 0,-9 10-1,3-3-70,4-8 224,5-5-114,4-6-175,1 1 68,1 0 0,-1 0 1,1 1-1,0-1 0,-1 0 0,1 1 1,0-1-1,0 1 0,0 0 0,2-1 1,5-4-28,29-24-13,3 2 1,44-23 0,91-37-230,-117 60 295,-47 22 14,1 2 0,17-5 0,14-5-29,-37 11 49,0 1 0,14-3 0,9-2-136,-28 6 132,1 0 0,0 1 0,0 0 1,-1-1-1,1 1 0,0 0 0,0 0 0,0 0 1,0 1-1,-1-1 0,1 1 0,0-1 1,0 1-1,-1 0 0,1 0 0,-1 0 0,1 1 1,-1-1-1,5 3 0,-3 0-2,1-1-1,0 1 1,-1 0 0,0 0-1,0 0 1,0 1 0,0-1-1,3 7 1,18 31-9,0-1-125,-2 2 0,33 80 0,-54-113 156,5 9 562,-6-26-180,-2-4-370,-1 0 1,0 0-1,-1 0 1,0 0 0,-7-17-1,-5-14-101,7 15 119,-4-15-75,7 17-28,2 15 66,1 0 0,0-1 0,1 0 0,0 0-1,0 1 1,1-1 0,3-16 0,-3 25 17,1 0-1,0 0 1,0 0-1,0 0 0,0 0 1,0 0-1,0 0 1,1 0-1,-1 1 1,0-1-1,1 0 1,0 1-1,-1-1 1,1 1-1,0 0 1,3-2-1,-4 2-20,0 0-1,1 0 0,-1 1 0,1-1 1,-1 1-1,1-1 0,-1 1 0,1 0 1,-1-1-1,1 1 0,0 0 1,-1 0-1,1 0 0,-1 0 0,1 0 1,-1 1-1,1-1 0,-1 0 0,1 1 1,-1-1-1,1 1 0,-1-1 1,1 1-1,1 1 0,37 20-275,-7-5 346,7 3-97,-26-13 48,1 1 0,19 14 0,-29-19-8,-1 0 0,0 1 1,-1-1-1,1 1 0,-1 0 0,0 0 0,0 0 0,0 1 0,0-1 0,-1 1 0,0 0 0,2 5 0,0 3 23,-4-12 37,0-1 187,0 1-245,-1-1 1,1 0 0,0 0 0,-1 0-1,1 0 1,-1 0 0,1 0 0,-1 1-1,0-1 1,1 0 0,-1 0 0,1 0-1,-1-1 1,1 1 0,-1 0-1,1 0 1,-1 0 0,0 0 0,-10-7 146,6 4-138,1 1 1,0-1-1,0 0 0,0 0 1,-7-7-1,-25-24 64,28 28-81,1-1 1,0 0 0,0 0-1,1 0 1,-1-1 0,-8-15-1,-25-47 50,35 61-157,6 16-210,9 20 155,9 23-126,14 33 324,-26-70-24,14 19-1,6 11 42,-20-29-51,0-1 0,-2 1 0,1 0 0,-2 0 0,0 1 0,-1-1 0,0 1 0,1 29 0,-7 28-46,-20 120 1,19-172 25,-1 1 0,-1-1 0,-13 29 0,19-107 447,9 13-680,1-1 1,30-83-1,-36 119 184,-2 0 0,1 0-1,-1 0 1,-1 0 0,1-16-1,-2 25 161,0 1 48,-1-20-22,-3 12-59,0 0 0,-1 0 0,0 0 0,0 1 1,-1-1-1,0 1 0,-1 1 0,1-1 0,-1 1 0,-14-10 0,17 13-96,0 1-1,0-1 0,0 1 1,0 0-1,0 1 1,0-1-1,-1 0 1,1 1-1,-1 0 0,1 0 1,-1 1-1,1-1 1,-1 1-1,1 0 0,-1 0 1,1 0-1,-1 1 1,1 0-1,-1 0 1,1 0-1,-1 0 0,1 1 1,0-1-1,-5 4 1,1 0-5,0 0-1,0 1 1,1 0 0,0 1 0,-8 9 0,-29 41-116,18-22 113,-13 14-29,-47 44 1,-52 37-114,61-59 151,44-38 151,2 1-1,2 1 0,-34 53 1,50-70-30,-22 24 1,27-32-153,7-10 50,1 1 1,0-1-1,0 1 1,0-1-1,-1 0 1,1 1-1,0-1 1,0 0-1,-1 1 0,1-1 1,0 0-1,-1 0 1,1 1-1,0-1 1,-1 0-1,1 0 1,0 0-1,-1 1 0,1-1 1,-1 0-1,1 0 1,0 0-1,-1 0 1,1 0-1,-1 0 1,1 0-1,-1 0 0,1-10 18,10-21 12,9-3-65,1 2-1,31-41 1,-9 13-230,-12 16 133,29-63 0,-46 80 190,-1-1 1,-2 0-1,12-53 1,-21 78-63,0-2-21,0 0 1,0 0-1,0 0 1,-1 0-1,0-1 0,0-4 1,0 9 21,0 1 0,0 0 0,0 0 0,0 0 0,0-1 0,0 1 0,0 0 0,0 0 0,0 0 0,0-1 0,0 1 0,-1 0 0,1 0 0,0 0 0,0-1 0,0 1 1,0 0-1,0 0 0,0 0 0,-1 0 0,1-1 0,0 1 0,0 0 0,0 0 0,-1 0 0,1 0 0,0 0 0,0 0 0,0 0 0,0 0 0,-1-1 0,1 1 0,0 0 0,0 0 0,-1 0 0,1 0 1,0 0-1,0 0 0,0 0 0,-1 0 0,1 0 0,0 0 0,0 0 0,0 1 0,-1-1 0,1 0 0,0 0 0,-11 7-66,11-6 65,-11 10-7,0 1 0,1 0-1,0 0 1,-11 22 0,3-6 10,-63 89 188,-48 70 275,107-156-215,18-28-59,4-7-93,4-11-20,150-345-734,-107 269 369,-27 55 353,29-75-1,-48 110-69,-1-1 0,1 1 0,-1 0 0,1-1 0,-1 1 0,0 0 0,0-1 0,1 1 0,-1-1-1,0 1 1,0 0 0,0-1 0,-1 1 0,1-1 0,0 1 0,0 0 0,-1-1 0,1 1 0,-1-1 0,1 1 0,-1 0-1,-1-2 1,1 2 1,0 0 0,0 1 0,0-1 1,-1 1-1,1-1 0,0 1 0,-1-1 0,1 1 0,0 0 0,-1 0 0,1 0 0,0 0 0,-1-1 0,1 2 0,0-1 0,-1 0 0,1 0 0,-1 0 0,1 1 0,0-1 0,0 1 0,-1-1 0,-1 2 0,-4 1 25,0 1-1,0-1 0,0 2 1,0-1-1,1 1 0,0 0 0,0 0 1,0 1-1,1-1 0,-1 1 0,-3 7 1,-9 13 144,-21 41 0,29-49-87,-10 19 16,-84 141 551,89-157-505,0-2 1,-1 1-1,-1-2 1,-1 0-1,0-1 0,-37 25 1,38-28 65,15-12-170,0 0-1,0 1 1,-1-1 0,1 0-1,-1-1 1,0 1-1,0 0 1,1-1 0,-1 1-1,0-1 1,0 0-1,-5 2 1,7-4-34,1 1-1,0 0 1,-1 0-1,1 0 1,0 0 0,-1 0-1,1 0 1,0 0-1,0 0 1,-1 0 0,1-1-1,0 1 1,-1 0-1,1 0 1,0 0 0,0-1-1,-1 1 1,1 0-1,0 0 1,0 0 0,0-1-1,-1 1 1,1 0-1,0-1 1,0 1 0,0 0-1,0 0 1,0-1-1,0 1 1,0 0 0,0-1-1,-1 1 1,1 0-1,0-1 1,0 1 0,0 0-1,0-1 1,1 1-1,-1 0 1,0-1 0,0 1-1,0 0 1,0 0-1,0-1 1,0 1 0,0 0-1,0-1 1,1 1-1,-1 0 1,0 0 0,1-1-1,10-21-147,-8 17 142,40-80-684,50-146-1,-84 207 670,34-95 66,-34 88-7,-9 30-45,1-1 1,-1 1 0,0 0 0,0-1 0,0 1 0,0 0 0,0-1 0,0 1 0,0 0 0,0-1 0,-1 1 0,1 0 0,0-1 0,-1 1 0,1 0 0,-1 0 0,0-1 0,-1-1 0,2 3 2,-1 0 0,1 0 1,-1 0-1,1 0 0,-1 0 1,0 0-1,1 0 0,-1 0 1,1 1-1,-1-1 0,1 0 0,-1 0 1,1 1-1,-1-1 0,1 0 1,0 0-1,-1 1 0,1-1 1,-1 0-1,1 1 0,-1-1 1,1 1-1,0-1 0,0 1 1,-1-1-1,1 1 0,-1 0 0,1 0-5,-9 11 6,1 1-1,1 0 0,0 0 1,1 1-1,1 0 1,-5 17-1,-2 2 34,-81 167 501,74-163-423,6-14 161,0-1-1,-25 32 1,36-52 92,1-3-147,4-8-92,6-13-134,-1 5-5,0-1 0,-1 0 0,-1-1-1,6-31 1,-7 16-93,0-61 0,-6 88-33,-1 7-19,-4 12-31,4-9 203,-13 28 83,-2 0 0,-2-1-1,0 0 1,-42 46 0,49-62-20,0 2 0,-15 27 0,26-41-76,0 0 0,0-1 0,0 1 0,1 0 0,-1 0 0,1 0 1,0 0-1,-1 0 0,1 0 0,0 0 0,0 0 0,0 0 0,0 0 0,1 0 0,-1 0 0,0 0 0,2 3 0,0 1 7,1 0-1,0 1 1,6 8-1,-7-12 13,-2-2 8,0-1 1,1 1-1,-1-1 0,0 1 1,0-1-1,0 1 1,0 0-1,0-1 1,0 1-1,0-1 1,0 1-1,0-1 0,0 1 1,0 0-1,0-1 1,0 1-1,0-1 1,0 1-1,-1 0 1,1-1-1,0 1 0,-1 0 1,1 0 229,5-8-188,7-7-89,0-1 0,-2-1 0,1 0 0,-2-1 0,0 0 0,-2 0 0,1 0 1,4-21-1,-6 6-39,-5 30 59,-1 0 1,0 0 0,0 0 0,0 1-1,0-1 1,0 0 0,-1 0-1,1 0 1,0 1 0,-1-1 0,0 0-1,1 0 1,-1 1 0,-1-4 0,1 5 0,1 0 0,0-1 0,-1 1 0,1 0 0,0-1 0,-1 1 0,1 0 0,0 0 0,-1 0 0,1-1 0,-1 1 0,1 0 0,0 0 0,-1 0 0,1 0 0,-1 0 0,1 0 0,-1 0 0,1 0 0,0-1 0,-1 2 0,1-1 0,-1 0 0,1 0 1,-1 0-1,1 0 0,0 0 0,-1 0 0,1 0 0,-1 1 0,1-1 0,0 0 0,-1 0 0,1 0 0,0 1 0,-1-1 0,1 0 0,0 1 0,-1-1 0,1 1 0,-13 15-260,12-14 237,-2 3 10,0 0 0,1 0 0,0 0-1,0 0 1,0 0 0,1 0 0,-1 1-1,1-1 1,0 0 0,1 1 0,0-1-1,0 1 1,0-1 0,0 1 0,1-1 0,2 11-1,-1-9 21,0 0 0,1 0 1,0 0-1,0 0 0,1-1 0,-1 1 0,2-1 0,-1 0 0,1 0 0,-1 0 0,12 9 0,-10-9 21,1-1-1,0 0 1,0 0 0,0-1-1,1 0 1,-1 0-1,1-1 1,0 1-1,0-2 1,11 3-1,-13-4 19,0 0-1,0-1 0,0 0 0,0 0 0,0 0 0,0-1 0,0 0 1,0 0-1,0 0 0,0-1 0,0 0 0,-1 0 0,1-1 0,-1 1 0,8-6 1,4-4-19,-1 0 0,26-27 0,-16 14 14,15-17-114,70-93 0,-73 84 61,67-67 0,-100 113 15,-3 3-14,0 0 1,1-1 0,-1 1-1,0 0 1,1 0 0,0 1 0,0-1-1,-1 0 1,5-1 0,-6 3 11,-1 0-1,0 0 1,1 0 0,-1 0 0,1 0 0,-1 0 0,0 0 0,1 0 0,-1 0 0,0 0 0,1 0 0,-1 0 0,0 0 0,1 1 0,-1-1-1,0 0 1,0 0 0,1 0 0,-1 0 0,0 1 0,1-1 0,-1 0 0,0 0 0,0 1 0,1-1 0,-1 0 0,0 0 0,0 1 0,0-1-1,0 0 1,1 1 0,-1-1 0,0 1 0,3 14-49,-2-12 38,2 21-50,-1 1 0,-2 49 0,-13 52-187,0-7 262,-4 362 224,17-446-140,4 92 642,-1-116-393,-3-11-336,0 0 0,0 0 0,0 0 0,1 0-1,-1 0 1,0 0 0,0 0 0,0 0 0,0 0 0,0 0-1,0 0 1,1 0 0,-1 0 0,0 0 0,0 0 0,0 0-1,0 0 1,0 0 0,0 0 0,1 0 0,-1 0-1,0 0 1,0 0 0,0 0 0,0 0 0,0 0 0,0-1-1,0 1 1,1 0 0,-1 0 0,0 0 0,0 0 0,0 0-1,0 0 1,0 0 0,0 0 0,0-1 0,0 1 0,0 0-1,0 0 1,10-21 91,-10 20-101,44-118-823,48-117-211,-73 193 922,19-37 105,-31 68-48,-1 0 1,6-18-1,-12 30 56,0 0 1,0 0-1,0 0 1,0 0 0,0 0-1,0 0 1,0 0-1,0 0 1,0 0 0,0 0-1,0 0 1,0 0-1,-1 0 1,1 0 0,0 0-1,0 0 1,0 0-1,0 0 1,0 0 0,0 0-1,0 0 1,0 0-1,0 0 1,0 0 0,0 0-1,0 0 1,0 0-1,0 0 1,0 0 0,0 0-1,0-1 1,-1 1-1,1 0 1,0 0 0,0 0-1,0 0 1,0 0-1,-5 9-85,-17 94 1,5-17 170,5-36-23,7-25 414,-17 48 0,22-73-434,0 1-1,-1 0 1,1 0 0,-1 0 0,1 0 0,-1 0 0,1-1 0,-1 1 0,1 0-1,-1 0 1,0-1 0,1 1 0,-1 0 0,-1 0 0,-1-4 281,3-7-154,4-16-239,1-1 0,2 2 1,18-51-1,-9 39-143,1 1 0,24-36 0,-16 25 172,-18 33-23,0 1-1,0 0 1,12-15 0,-12 21-98,-7 7 161,0 0-1,0 0 0,0 0 0,0 0 1,0 0-1,1 0 0,-1 0 0,0 0 1,0 0-1,0 0 0,0 0 0,0 0 1,0 0-1,0 0 0,0 0 0,0 0 1,0 0-1,0 0 0,0 0 0,0 0 1,0 0-1,0 0 0,0 0 0,1 0 1,-1 0-1,0 0 0,0 0 0,0 0 1,0 0-1,0 0 0,0 0 0,0 0 1,0 0-1,0 0 0,0 0 0,0 0 0,0 0 1,0 0-1,0 0 0,0 0 0,0 0 1,0 0-1,0 0 0,0 0 0,0 0 1,0 0-1,0 0 0,0 1 0,0-1 1,0 0-1,0 0 0,0 0 0,0 0 1,0 0-1,0 0 0,0 0 0,0 0 1,0 0-1,0 0 0,0 0 0,0 0 1,0 0-1,-5 20-66,5-17 72,-28 88-269,-55 167 1458,66-217-639,12-35-381,5-14-94,5-16-16,3-11-176,1-1-1,2 2 1,25-58 0,-23 67-30,-6 9-153,14-21 1,-19 33 224,0 1 1,1 0-1,-1 0 0,0 0 0,1 1 1,0-1-1,0 1 0,0-1 0,0 1 1,0 0-1,0 0 0,5-2 0,-7 4 70,-1-1 0,0 1-1,1 0 1,-1 0 0,1 0-1,-1 0 1,1 0-1,-1 0 1,0-1 0,1 1-1,-1 0 1,1 0 0,-1 0-1,1 0 1,-1 1 0,1-1-1,-1 0 1,1 0 0,-1 0-1,0 0 1,1 0 0,-1 1-1,1-1 1,-1 0 0,0 0-1,1 1 1,-1-1-1,1 0 1,-1 0 0,0 1-1,0-1 1,1 0 0,-1 1-1,0-1 1,1 1 0,-1 0-1,4 18-112,-4-15 76,1 44 4,-1 0 0,-11 68 1,7-77-5,-1 15 29,-1 11 174,-22 104-1,0-51 1457,44-163-1061,1-7-1053,17-52-124,65-138-1,-91 227 555,0 0 0,0 1 0,2 0 0,0 1 0,22-24 0,-32 37 59,0 0 1,0 0 0,0 0-1,0 0 1,0 1 0,0-1-1,0 0 1,0 0 0,0 0-1,0 0 1,0 0 0,0 0-1,0 0 1,0 0 0,0 0-1,0 0 1,0 0 0,0 0-1,0 0 1,1 0 0,-1 0-1,0 0 1,0 0 0,0 0-1,0 0 1,0 1 0,0-1-1,0 0 1,0 0 0,0 0-1,0 0 1,0 0 0,0 0-1,0 0 1,0 0 0,0 0-1,0 0 1,1 0 0,-1 0-1,0 0 1,0 0 0,0 0-1,0 0 1,0 0 0,0 0-1,0 0 1,0-1 0,-1 25-29,-2 0 0,-6 27 1,0-2-98,-21 117-37,4-34 1809,43-165-1339,0-13-429,87-226-758,-78 224 672,-16 31 53,-7 14-4,-4 6-80,-15 50 121,2 1 1,-7 59-1,8-37 211,11-62-80,2-12 62,0 0 0,0 1 0,-1-1 0,1 0-1,-1 1 1,1-1 0,-1 0 0,0 0-1,0 1 1,0-1 0,0 0 0,-2 3 0,2-14 488,1-26-745,2-1 0,1 1 0,2 0 0,2 0 0,1 0 0,1 1 0,2 0 1,30-63-1,-13 53-246,-16 26-27,-9 16 156,-4 5-54,-64 213-61,11-33 615,49-167 45,0 0 0,-2 0 1,0 0-1,-1-1 0,-1 0 0,-10 14 0,18-28-204,1 0 0,-1 0 0,1-1 0,-1 1 0,0 0 1,1-1-1,-1 1 0,0 0 0,0-1 0,1 1 0,-1-1 0,0 1 1,0-1-1,0 0 0,0 1 0,1-1 0,-1 0 0,0 1 0,0-1 1,0 0-1,0 0 0,-2 0 0,2 0-5,0-1 0,0 1 0,1-1 0,-1 1 0,0-1 0,0 1 0,0-1 0,0 0-1,1 1 1,-1-1 0,0 0 0,1 0 0,-1 1 0,1-1 0,-1 0 0,1 0 0,-2-1 0,-1-6 54,0 0 0,1 1 0,0-1 0,-2-10 1,-5-50-348,3 0 0,3-80 0,0-5-399,-4 38 31,-38-195 1,40 289 582,-12-36 1,14 49 33,-1 1 0,1 0 1,-1 0-1,0 0 0,-1 0 0,0 1 0,-10-12 0,14 17 15,0 0-1,0 1 1,0-1-1,0 0 1,0 0 0,0 1-1,0-1 1,0 1-1,0-1 1,0 1-1,-1-1 1,1 1-1,0 0 1,0 0-1,-1-1 1,1 1-1,0 0 1,0 0-1,-2 0 1,1 1-12,0-1 1,-1 1-1,1 0 0,0 0 1,0 0-1,0 0 0,0 0 1,0 0-1,0 0 0,-2 2 1,-4 5-48,0 0 1,0 0 0,-10 15 0,9-12 67,-5 7 7,-26 33 297,-2-2 1,-72 64-1,105-105-203,-1-1 0,-1 0 1,1-1-1,-18 8 0,27-13-102,0-1 0,-1 1 0,1 0 0,0-1-1,-1 1 1,1-1 0,-1 0 0,1 1 0,-1-1 0,1 0 0,-1 0 0,1 0 0,-1 0-1,1 0 1,-1 0 0,1-1 0,-3 0 0,3 0-15,0 1-1,0-1 1,1 0 0,-1 0-1,0 0 1,0 0 0,1 0-1,-1 0 1,1 0 0,-1-1-1,1 1 1,-1 0 0,1 0-1,0 0 1,-1 0 0,1-1-1,0 1 1,0 0 0,0 0-1,0-1 1,0 1 0,0 0-1,1-2 1,2-21-155,1 0-1,1 0 1,1 0 0,1 1-1,18-39 1,-11 31-44,2 1 0,0 0-1,22-28 1,70-76-311,-102 128 466,-5 4 14,0 1 0,0-1 0,0 1 1,1 0-1,-1-1 0,0 1 1,1 0-1,-1 0 0,1 0 0,0 0 1,2-1-1,-12 19-133,-27 44 331,-34 87 0,14-26 46,7-23 52,-48 145 0,-23 171 147,99-340-385,-13 59 795,32-125 137,6-20-754,6-21-214,-9 25 14,4-26-366,3 1 0,13-35 0,4 3 68,-26 64 291,0 0 0,0 0 0,0 0 0,0 0 0,0 1-1,0-1 1,0 0 0,0 0 0,0 0 0,0 0 0,0 0-1,0 0 1,0 0 0,1 0 0,-1 1 0,0-1 0,0 0-1,0 0 1,0 0 0,0 0 0,0 0 0,0 0 0,1 0-1,-1 0 1,0 0 0,0 0 0,0 0 0,0 0 0,0 0 0,0 0-1,0 0 1,1 0 0,-1 0 0,0 0 0,0 0 0,0 0-1,0 0 1,0 0 0,0 0 0,1 0 0,-1 0 0,0 0-1,0 0 1,0 0 0,0 0 0,0 0 0,0 0 0,0 0-1,1 0 1,-1 0 0,0-1 0,0 1 0,0 0 0,0 0-1,0 0 1,0 0 0,0 0 0,0 0 0,0 0 0,0-1 0,0 1-1,0 0 1,0 0 0,1 0 0,-1 0 0,0 0 0,0-1-1,2 12-90,-4 9 6,0-1 0,-1 0 1,-6 21-1,-1 5 135,-16 103 334,-12 58-25,26-151 590,-35 91 0,40-135-548,7-11-389,0 0 0,0 0 0,0 1 0,0-1 0,-1 0 0,1 0 0,0 0 0,0 0 0,0 0 0,0 0 0,0 0-1,0 0 1,-1 0 0,1 0 0,0 0 0,0 0 0,0 0 0,0 0 0,0 0 0,0 0 0,-1 0 0,1 0 0,0 0 0,0-1 0,0 1 0,0 0 0,0 0 0,0 0 0,-1 0 0,1 0 0,0 0-1,0 0 1,0 0 0,0 0 0,0 0 0,0-1 0,0 1 0,0 0 0,0 0 0,0 0 0,0 0 0,0 0 0,-1-1 0,-4-23 287,3-1-312,1 0 0,1 0 0,3-26 0,0 10-192,35-315-1621,-16 166 1536,-21 183 305,-1 5 3,0-1 0,1 0 0,-1 0 1,0 0-1,0 0 0,-1 1 0,0-7 0,1 9-16,0 0 0,0 0-1,0 0 1,0 0 0,0 0 0,0 0 0,-1 0 0,1 0 0,0 0-1,0-1 1,0 1 0,0 0 0,0 0 0,0 0 0,0 0-1,0 0 1,-1 0 0,1 0 0,0 0 0,0 0 0,0 0-1,0 0 1,0 0 0,0 0 0,0 0 0,-1 0 0,1 0-1,0 0 1,0 0 0,0 0 0,0 0 0,0 0 0,0 0-1,0 0 1,0 0 0,-1 0 0,1 0 0,0 1 0,0-1-1,0 0 1,0 0 0,0 0 0,0 0 0,0 0 0,0 0-1,0 0 1,0 0 0,0 0 0,-1 0 0,1 1 0,0-1-1,0 0 1,0 0 0,0 0 0,-3 5-29,0-1 1,1 1-1,-1 0 0,1 0 0,0 0 1,0 0-1,-2 10 0,-5 15-9,7-25 51,-36 79 422,32-73-202,0-1 0,-1 1 1,0-1-1,-1 0 0,-12 12 1,18-20-173,1-1 0,-1 0 1,1 0-1,0 1 0,-1-1 1,0 0-1,1 0 0,-1 0 1,0-1-1,1 1 0,-1 0 1,0-1-1,0 1 0,0-1 1,0 0-1,0 1 0,1-1 1,-1 0-1,0 0 1,0 0-1,-3-1 0,3 1-39,0-1-1,-1 0 0,1-1 1,0 1-1,0 0 1,0 0-1,0-1 1,0 0-1,0 1 0,0-1 1,1 0-1,-1 0 1,0 0-1,1 0 0,0 0 1,-3-3-1,-1-5-5,1 0 0,0 0 0,0-1 0,1 1-1,0-1 1,-2-15 0,-3-67-249,8 91 220,-1-27-116,2 0 0,0 0 0,3 0 0,12-53 0,-11 70-61,-5 12 182,0 0 1,0 0 0,1 0-1,-1 0 1,0-1 0,0 1 0,0 0-1,0 0 1,0 0 0,1 0 0,-1 0-1,0 0 1,0 0 0,0 0-1,0 0 1,1 0 0,-1 0 0,0 0-1,0 0 1,0 0 0,0 0 0,1 0-1,-1 0 1,0 0 0,0 0-1,0 0 1,0 0 0,1 0 0,-1 0-1,0 0 1,0 0 0,0 1-1,0-1 1,0 0 0,1 0 0,10 19-459,-7-11 489,10 17-6,-1 1 0,-2 0 0,0 1 0,-2 0 0,-1 0 0,6 35 0,-13-57 7,4 53 18,-1-10 135,-4-47-5,0-6 352,-8-29-462,1 1 0,2-1 1,-1-36-1,6 51-199,4-38 0,1-3-178,-6 43 109,1 17 202,0 0 0,0 0 1,0 0-1,0 0 0,0 0 1,0 0-1,0 0 0,0 0 1,0 0-1,0 1 0,0-1 1,0 0-1,0 0 0,0 0 1,-1 0-1,1 0 0,0 0 1,0 0-1,0 0 0,0 0 1,0 0-1,0 0 0,0 0 1,0 0-1,0 0 0,0 0 1,0 0-1,0 0 0,0 0 1,0 0-1,0 0 0,0 0 1,0 0-1,0 0 0,-1 0 1,1 0-1,0 0 0,0 0 1,0 0-1,0 0 0,0 0 1,0 0-1,0 0 0,0 0 1,0 0-1,0 0 0,0 0 1,0 0-1,0 0 0,-7 28-247,7-25 257,-9 41 5,-4 21-244,-10 127-1,26-3 254,1-43 1552,-12-191-739,6 24-1015,2 0 1,0 0-1,2 0 1,6-36-1,2-24-535,-9 68 768,-1 1-1,-1-1 1,0 0 0,-3-18 0,0 18-52,0 1 0,-7-15-1,7 18 29,0 0 0,1 0 0,0 0 0,0 0 1,-2-18-1,2 0 37,-2 0-1,-1 1 1,-1 0 0,-14-33 0,-13-24-84,34 81-1,-1 1 0,0-1 0,0 1 0,0-1 1,0 1-1,0-1 0,0 1 0,0 0 0,0 0 0,-1-1 0,1 1 0,0 0 0,-1 0 1,1 0-1,-3 0 0,4 0 15,-1 1 0,0 0 0,0-1 0,0 1 0,1 0 0,-1 0 0,0 0 0,0 0 0,0 0 0,0 0 0,1 0 0,-1 0 0,0 0 0,0 0 0,0 0 0,1 0 0,-1 1 0,0-1 0,0 0 0,0 1 0,1-1 0,-1 0 0,0 1 0,1-1 0,-1 1 0,0-1 0,1 1 0,-1 0 0,0 0 0,-7 9-38,1-1-1,0 1 1,1 0 0,0 1-1,1-1 1,0 1 0,-7 22 0,11-27 28,0 0 0,0 0 1,0-1-1,1 1 1,0 0-1,0 0 1,1 0-1,-1-1 0,1 1 1,1 0-1,-1 0 1,1-1-1,0 1 0,0-1 1,0 1-1,1-1 1,0 0-1,5 7 1,4 3-29,2-1 1,-1-1 0,2 0-1,31 21 1,-1 1 127,127 116 152,-99-82-203,-72-68-17,1 1 0,-1-1 0,0 0 1,1 1-1,-1-1 0,1 0 0,-1 0 1,1 0-1,-1 0 0,1-1 0,0 1 1,-1 0-1,1-1 0,0 1 0,0-1 1,-1 1-1,1-1 0,0 0 1,3 0-1,-4 0 8,0-1-1,0 1 1,0-1 0,0 1-1,1-1 1,-1 0 0,0 1 0,0-1-1,0 0 1,0 0 0,0 0-1,-1 0 1,1 0 0,0 0 0,0 0-1,-1 0 1,1 0 0,0 0-1,-1 0 1,1 0 0,-1-1 0,0 1-1,1 0 1,-1 0 0,0-1-1,0 1 1,1 0 0,-1 0 0,-1-3-1,3-134 37,-3 75-171,0 48-60,1 12 118,-1 0 0,1 0 1,0 0-1,0 0 1,0 0-1,0 0 0,0 0 1,1 0-1,0 0 0,-1 0 1,1 0-1,2-4 1,-2 23-166,-9 79-202,2-50 367,-9 87 61,-7 83 642,21-201-580,1-8 35,-1 1 0,1 0 0,-1-1 0,0 0 0,-1 1 0,1-1 0,-1 0 0,-1 1 0,-2 5 1,5-11-97,0-1 1,0 0 0,0 0-1,0 0 1,0 0-1,0 0 1,-1 1 0,1-1-1,0 0 1,0 0 0,0 0-1,0 0 1,0 0 0,0 0-1,0 1 1,0-1 0,0 0-1,-1 0 1,1 0-1,0 0 1,0 0 0,0 0-1,0 0 1,0 0 0,-1 0-1,1 0 1,0 0 0,0 0-1,0 0 1,0 0 0,0 0-1,-1 0 1,1 0 0,0 0-1,0 0 1,0 0-1,0 0 1,0 0 0,-1 0-1,1 0 1,0 0 0,0 0-1,0 0 1,0 0 0,0 0-1,0 0 1,-1 0 0,1 0-1,0 0 1,0-1-1,0 1 1,0 0 0,0 0-1,0 0 1,0 0 0,0 0-1,-1 0 1,1-1 0,0 1-1,0 0 1,0 0 0,0 0-1,0 0 1,0 0 0,0-1-1,0 1 1,0 0-1,-2-13 146,0-26-107,2-1 0,9-66 1,-7 92-62,31-191-1074,-27 190 872,-5 14 57,-4 9 49,-2 6 28,1-1 0,-2 16 0,3-14 56,-20 84 44,-60 163 1,63-212-27,-79 194 510,-14-5 204,75-174-391,37-64-305,1-1 1,0 1-1,-1 0 1,1-1-1,-1 1 0,1 0 1,-1-1-1,0 1 1,1-1-1,-1 1 1,1-1-1,-1 1 1,0-1-1,0 1 1,0-1-10,1 0 0,0 0 0,0 0 0,0 0 0,-1 0 0,1-1 0,0 1 0,0 0 1,0 0-1,0 0 0,0 0 0,-1-1 0,1 1 0,0 0 0,0 0 0,0 0 0,0-1 0,0 1 0,0 0 0,0 0 1,0 0-1,0-1 0,0 1 0,0 0 0,-1 0 0,1-1 0,0 1 0,1 0 0,-1 0 0,0 0 0,0-1 0,3-28-150,8-13-357,29-73-1,30-42-630,-67 150 1106,27-59-100,-3-2 1,-3 0-1,23-106 0,-46 168 152,2-12 64,-3 17-80,0 0 1,0 1-1,0-1 0,0 1 1,0-1-1,0 0 0,0 1 1,0-1-1,0 0 1,0 1-1,0-1 0,-1 1 1,1-1-1,0 1 1,0-1-1,-1 0 0,1 1 1,0-1-1,-1 1 1,1-1-1,-1 0 0,0 1-1,1 0-1,0 0 0,-1 0 1,1 0-1,0 0 0,-1 0 1,1 0-1,0 0 0,-1 0 1,1 0-1,0 0 0,-1 0 1,1 0-1,0 1 0,0-1 1,-1 0-1,1 0 0,0 0 1,-1 0-1,1 1 0,0-1 1,0 0-1,-1 0 0,1 0 1,0 1-1,0-1 0,0 0 1,-1 1-1,1-1 0,0 0 1,0 1-1,-16 19-94,-17 32 1,5-8 4,-82 103 367,-7 10 350,-12 53 116,120-195-694,9-15-51,0 0-1,0 0 1,0 0-1,0 0 1,0 0-1,0 0 1,0 0-1,0 0 0,0-1 1,0 1-1,0 0 1,0 0-1,0 0 1,0 0-1,0 0 1,0 0-1,0 0 1,0 0-1,0 0 1,0 0-1,0 0 1,0 0-1,0 0 0,0 0 1,0 0-1,0 0 1,0 0-1,-1 0 1,1 0-1,0 0 1,0 0-1,0 0 1,0 0-1,0 0 1,0 0-1,0-1 1,0 1-1,0 0 1,0 0-1,0 0 0,0 0 1,0 0-1,0 0 1,0 1-1,0-1 1,0 0-1,-1 0 1,1 0-1,0 0 1,0 0-1,0 0 1,0 0-1,0 0 1,0 0-1,0 0 0,0 0 1,0 0-1,0 0 1,0 0-1,0 0 1,0-10 43,3-14-89,1 8-124,2-1 0,0 1 0,15-28-1,34-45-412,-19 31 112,129-258-144,-145 276 544,-9 17-38,-10 16 74,-4 9 11,-8 11 8,-70 90 185,-15 19 256,70-85-252,-31 56 1,-80 190 672,99-207-691,-41 71 294,55-105-111,14-19-243,21-40-417,-1 1 0,-1-1-1,0-1 1,-1 0 0,9-33 0,-4 16 76,3-9-98,2 2-1,2 0 1,1 1-1,48-66 1,-50 83 379,-2 2 104,-1 0-1,22-41 1,-38 63-139,0 0 0,0 0 1,0 0-1,1 0 1,-1 0-1,0 0 0,0-1 1,0 1-1,0 0 0,0 0 1,0 0-1,0 0 1,0 0-1,0-1 0,0 1 1,1 0-1,-1 0 0,0 0 1,0-1-1,0 1 1,0 0-1,0 0 0,0 0 1,0 0-1,-1-1 1,1 1-1,0 0 0,0 0 1,0 0-1,0 0 0,0-1 1,0 1-1,0 0 1,0 0-1,0 0 0,0 0 1,0 0-1,-1-1 0,1 1 1,0 0-1,0 0 1,0 0-1,0 0 0,0 0 1,-1 0-1,1 0 0,-10 2 74,-12 10 41,12-6-73,2 1 0,-1 1 0,1 0 0,0 0 0,-7 10 0,-32 50 430,32-46-204,-113 179 1420,76-119-1311,51-80-299,9-10 101,-3 0-140,-1 1 0,-1-1-1,0 0 1,4-11 0,1-7-213,11-19-51,-8 21 20,15-51 0,-22 63 233,0-3-323,-6 15 65,-4 9-12,-4 8 253,2 0 1,-11 31-1,0-1 145,4-13 70,-1-1 0,-2 0 0,-31 42 0,45-70-218,0 0 1,1 0 0,0 0-1,-4 8 1,7-13-6,0 0-1,0 0 1,0 1 0,0-1 0,0 0-1,0 0 1,0 0 0,0 0-1,0 0 1,0 0 0,0 0 0,0 1-1,0-1 1,0 0 0,0 0-1,0 0 1,0 0 0,0 0 0,0 0-1,1 0 1,-1 1 0,0-1-1,0 0 1,0 0 0,0 0 0,0 0-1,0 0 1,0 0 0,0 0 0,0 0-1,0 0 1,0 1 0,1-1-1,-1 0 1,0 0 0,0 0 0,0 0-1,0 0 1,0 0 0,0 0-1,0 0 1,1 0 0,-1 0 0,0 0-1,0 0 1,0 0 0,0 0 0,0 0-1,0 0 1,1 0 0,-1 0-1,0 0 1,0 0 0,0 0 0,0 0-1,0 0 1,0 0 0,0 0-1,0-1 1,1 1 0,2-2 0,0 0-1,0 0 1,0-1 0,0 1-1,0-1 1,-1 0 0,1 0-1,2-4 1,18-32 81,30-65 207,19-36-286,-57 116-45,1 0 1,1 1-1,32-34 0,126-99 25,-105 97 14,73-78 1,-92 79-33,106-107-88,-142 151 134,18-16 30,1 1 0,43-28 0,-77 57-48,0 0 1,0 0 0,0 0 0,0-1 0,1 1 0,-1 0 0,0 0-1,0 0 1,0 0 0,0 0 0,1 0 0,-1 0 0,0 0 0,0 0-1,0 0 1,0 0 0,1 0 0,-1 0 0,0 0 0,0 0 0,0 0-1,1 0 1,-1 0 0,0 0 0,0 0 0,0 0 0,1 0-1,-1 0 1,0 0 0,0 0 0,0 0 0,0 0 0,1 0 0,-1 1-1,0-1 1,0 0 0,0 0 0,0 0 0,0 0 0,0 0 0,1 0-1,-1 1 1,0-1 0,0 0 0,0 0 0,0 0 0,0 0 0,0 1-1,0-1 1,0 0 0,0 0 0,0 0 0,0 1 0,0-1 0,0 0-1,0 0 1,0 0 0,0 1 0,0-1 0,0 0 0,0 0 0,0 0-1,0 1 1,-3 15-175,-91 359-199,59-217 363,-1 6 78,-35 142 286,59-269-179,-1 13 290,22-71-35,44-172-106,-26 84-354,5-19-129,40-132-334,-57 217 353,2 0-1,2 2 1,45-75-1,-49 91 1,2 1 1,1 1-1,31-32 0,-46 53 105,-1 0 0,0 0-1,0 0 1,1 0 0,-1 1-1,1-1 1,4-1 0,-7 3 30,1 0 1,-1 0-1,0 0 1,1-1 0,-1 1-1,1 0 1,-1 0-1,0 0 1,1 0-1,-1 0 1,1 0-1,-1 1 1,1-1 0,-1 0-1,0 0 1,1 0-1,-1 0 1,0 0-1,1 1 1,-1-1-1,1 0 1,-1 0 0,0 0-1,1 1 1,0 0-7,-1 0-1,1 0 1,-1 0 0,0 0 0,1 0 0,-1 0 0,0 0 0,1 0 0,-1 0 0,0 0 0,0 0 0,0 0-1,0 0 1,0 2 0,-2 28-85,-10 58-1,9-74 91,-65 275 11,35-161 103,-35 112 2050,61-229-1611,6-18-69,4-25-113,31-120-124,-8 43-220,-8 27-220,4 0 1,4 2 0,70-149 0,-38 106-251,-51 106 328,-6 12 42,1 0 1,0 0 0,1 0 0,-1 0-1,6-6 1,-7 9 68,-1 1 0,0 0 0,1-1 0,-1 1 0,0 0 0,1-1 1,-1 1-1,1 0 0,-1 0 0,0-1 0,1 1 0,-1 0 0,1 0 0,-1 0 0,1 0 0,-1 0 0,1 0 0,-1 0 1,1 0-1,-1 0 0,0 0 0,1 0 0,0 0 0,0 0-1,0 1-1,-1-1 1,1 1 0,0 0-1,-1-1 1,1 1-1,0 0 1,-1-1 0,1 1-1,-1 0 1,1 0 0,-1-1-1,0 1 1,1 0 0,-1 0-1,0 0 1,1 1 0,1 8-58,0 1-1,0-1 1,-1 1 0,0-1 0,-1 14 0,0 2 25,2 47 406,-2 1 0,-14 93 0,9-148-142,3-12-56,2-9 90,118-559-928,-92 451 69,-26 103 283,-4 18 101,-5 24 63,-3 8 33,-24 61 1,-146 261 916,172-346-783,-15 39 1,22-48-55,0 1 1,0 0-1,1-1 1,1 1-1,-1 17 1,-11 248-358,-29 8 603,19-144-252,19-101-663,3 74 0,1-62 300,5 1 646,5-59 209,-7 1-363,0 1 0,0-1 0,3-10 0,1-3-7,17-48 51,22-98 1,-14 42-407,31-76-164,8-25 267,-34 106 19,-33 113 161,-3 7-48,-1 11-95,-21 131-204,7-51 387,-84 711 588,95-763-560,1 1 0,2 0 0,1-1 0,11 62 0,-3-77 288,-9-26-346,0 0 1,0 0-1,0 0 0,1 0 0,-1 0 0,0 0 0,0 0 0,0 0 1,1 0-1,-1 0 0,0 0 0,0 0 0,0 0 0,0-1 0,1 1 1,-1 0-1,0 0 0,0 0 0,0 0 0,0 0 0,0 0 0,1-1 1,-1 1-1,0 0 0,0 0 0,0 0 0,0-1 0,0 1 0,0 0 1,0 0-1,0 0 0,0 0 0,0-1 0,0 1 0,0 0 0,0 0 1,0-1-1,4-10 43,-3-110 82,-2 64-187,1-21-336,10-221-288,-7 215-147,-3 81 699,4 18-635,14 283 337,-17-207 595,11 191 1208,10-88-961,-21-175-424,-1-16 5,0 0 1,0 0-1,1 0 0,-1 0 1,1 0-1,-1 0 0,1 0 1,0 0-1,0-1 1,2 5-1,-3-7 2,0 1 0,0-1 0,0 0 0,0 1 0,0-1 0,0 0 0,1 0 0,-1 1 0,0-1 0,0 0 0,0 0-1,0 1 1,1-1 0,-1 0 0,0 0 0,0 0 0,0 1 0,1-1 0,-1 0 0,0 0 0,0 0 0,1 0 0,-1 0 0,0 1 0,0-1 0,1 0 0,-1 0 0,0 0 0,1 0 0,-1 0 0,0 0 0,0 0 0,1 0 0,-1 0 0,0 0-1,1 0 1,-1 0 0,0 0 0,0 0 0,1 0 0,-1 0 0,0 0 0,1-1 0,-1 1 0,3-6-48,1-2-96,-1 0 1,0 0-1,-1-1 0,1 1 1,-2-1-1,2-8 0,3-15-186,10-62-273,-12 63 427,2 0-1,10-36 1,-10 54-62,-6 13 235,0 0 0,0-1-1,0 1 1,0 0 0,0 0 0,0 0-1,0 0 1,1 0 0,-1 0-1,0 0 1,0 0 0,0 0 0,0 0-1,0 0 1,0 0 0,0-1-1,0 1 1,0 0 0,0 0 0,0 0-1,1 0 1,-1 0 0,0 0-1,0 0 1,0 0 0,0 0 0,0 0-1,0 0 1,0 0 0,0 0-1,1 0 1,-1 0 0,0 0 0,0 0-1,0 0 1,0 0 0,0 0-1,0 0 1,0 0 0,0 1-1,0-1 1,0 0 0,1 0 0,-1 0-1,0 0 1,0 0 0,0 0-1,0 0 1,0 0 0,0 0 0,0 0-1,0 0 1,0 1 0,1 1-20,0 1 0,-1 0 0,1 0 0,-1-1 0,0 1 0,1 0 1,-2 3-1,1 24-40,2 49-64,11 146 1114,-13-213-723,1-9-170,-1 1 0,0-1 0,0 0 0,0 0 0,0 1 0,-1-1 0,1 0 0,-1 0 0,0 0 0,-2 6 0,3-9-85,0 0 0,0 0 0,0 0 0,-1 0 0,1 0 0,0 0 0,0 0 0,0 0 0,0 0 0,0 0 0,0 1 0,0-1 0,0 0 0,-1 0 0,1 0 0,0 0 0,0 0 0,0-1 1,0 1-1,0 0 0,0 0 0,0 0 0,-1 0 0,1 0 0,0 0 0,0 0 0,0 0 0,0 0 0,0 0 0,0 0 0,0 0 0,0 0 0,0 0 0,0 0 0,-1 0 0,1-1 0,0 1 0,0 0 0,0 0 0,0 0 1,0 0-1,0 0 0,0 0 0,0 0 0,0 0 0,0-1 0,0 1 0,0 0 0,0 0 0,0 0 0,0 0 0,0 0 0,0 0 0,0 0 0,0-1 0,-5-13-20,-3-21-465,7 30 436,-3-23-125,0-1 1,3 0-1,1-45 0,1 19 199,-1-52 733,-22-166-1,20 255-783,1 1-1,0-1 1,1 1 0,1-1-1,1 1 1,0-1-1,1 1 1,11-32 0,-2-13 418,-11 48-969,0 12 230,1 9 180,-1-4 159,6 20-79,-2 1 0,0 0 0,-2 0 0,1 40 0,-2-44 69,10 565 458,-14-549 239,1-32-398,-1-5-28,-1-19 27,-6-122-261,8 56-343,-1 15 127,10-87 0,-4 48-968,-11 225 991,1-49 97,-21 155 230,7-85 244,3-37 196,9-57-344,-5 61-1,10-56-209,-2-2-1,-14 55 0,16-92-15,0 1 0,0-1 0,-1 0 0,0 0 0,0 0 0,-1 0 0,0-1-1,0 1 1,-10 9 0,7-9 22,-1 0-1,0 0 1,0-1 0,0 0-1,-1 0 1,-19 9-1,14-13-590,14-3-44,17 0 428,0-2-18,1 0 0,25 3 0,-18-1 298,-23 0-51,-1 0 0,-1 4 277,-3 0-245,0 0 1,-1-1 0,1 1 0,-1-1 0,1 0 0,-1 0-1,-10 4 1,-40 12-9,44-15-15,4-3-37,0 1 1,0-1-1,0-1 1,-8 1-1,8-1-21,-1 1 0,0 0 0,-7 2 0,-36 0-394,38 1 431,10-3 23,-1 0-1,1 0 1,-1-1-1,0 1 1,-5 0-1,8-2-46,0 1 0,0 0 0,0 0 0,0-1-1,0 1 1,0 0 0,1-1 0,-1 1 0,0-1 0,0 0-1,0 1 1,0-1 0,1 1 0,-1-1 0,0 0 0,1 0 0,-1 1-1,-1-3 1,2 2-31,-1 0-1,1 1 1,-1-1-1,0 0 1,0 0-1,0 0 1,1 1-1,-1-1 1,0 1-1,0-1 0,0 0 1,0 1-1,-2-1 1,-34-11-180,10 3 232,23 8-1,0-1 0,0 0 0,0 0 0,0 0 0,-6-6 0,6 6-76,1-1 0,0 1 0,-1 0 0,1 0 0,-1 0 0,-5-1 0,9 2-16,-1 1 1,1 0-1,-1 0 1,1 0-1,-1-1 0,0 1 1,1 0-1,-1 0 1,1 0-1,-1 0 1,0 0-1,1 0 1,-1 0-1,1 0 1,-1 0-1,1 1 1,-1-1-1,0 0 1,1 0-1,-1 0 1,1 1-1,-1-1 1,1 0-1,-1 1 1,1-1-1,-1 0 1,1 1-1,0-1 1,-1 0-1,1 1 1,-1-1-1,1 1 1,0-1-1,-1 1 1,1-1-1,0 1 1,-1 2-9,1-1 1,-1 0-1,1 1 1,0-1-1,0 0 1,1 1-1,-1-1 1,0 0 0,1 1-1,0 2 1,0-1 34,1 0 1,0 0-1,0 0 1,0-1-1,0 1 1,4 4-1,6 13 237,10 6-162,-14-17 224,-7-9-175,-1-1 159,0 0-32,-13-4 667,-5-8-568,16 11-336,0 0-1,0 0 0,0 0 1,0 0-1,0-1 1,0 1-1,1-1 1,-1 1-1,1-1 0,-1 0 1,1 1-1,-1-1 1,0-2-1,-16-22 4,-4-23 18,-8-18-5,28 61 72,-2-3-4,1-1 0,0 0 1,0 0-1,1 0 0,1 0 0,-2-17 1,1-24 38,0-21-118,4 36-113,1 0 1,2 0 0,2 1-1,0-1 1,3 2 0,1-1-1,22-46 1,-10 32 19,58-86 0,-19 41-141,8-9-182,-70 102 382,1 0-1,-1 0 1,1 0 0,0 1 0,-1-1-1,1 0 1,0 0 0,-1 1 0,1-1-1,0 1 1,0-1 0,0 0-1,0 1 1,1-1 0,-2 1 10,1 0 0,-1 0 0,0 0 0,0 0 0,1 0 0,-1 0 0,0 1 0,0-1 0,1 0 0,-1 0 0,0 0 0,0 0 0,1 1 0,-1-1 0,0 0 0,0 0 0,0 0 0,0 1 0,1-1 0,-1 0 0,0 0 0,0 1 0,0-1 0,0 0 0,0 0 0,0 1 0,0-1 0,0 0 0,1 0 0,-1 1 0,0 0 0,0 3-52,0 0-1,0 1 1,0-1 0,0 1 0,-2 5-1,-8 38-121,-3 0 0,-33 80 0,-56 86 1423,101-212-1211,0-1 1,0 1 0,0 0-1,0 0 1,0-1-1,0 1 1,0-1-1,-1 1 1,1-1-1,0 1 1,-4 1 0,5-3-24,0 0 0,0 0 0,0 0 1,-1 0-1,1 0 0,0-1 1,0 1-1,0 0 0,0 0 1,-1 0-1,1 0 0,0 0 0,0 0 1,0 0-1,0-1 0,0 1 1,0 0-1,-1 0 0,1 0 0,0 0 1,0 0-1,0-1 0,0 1 1,0 0-1,0 0 0,0 0 0,0-1 1,0 1-1,0 0 0,0 0 1,0 0-1,0 0 0,0-1 1,0 1-1,0 0 0,0 0 0,0 0 1,0-1-1,0 1 0,0 0 1,0 0-1,0 0 0,0 0 0,0-1 1,1 1-1,-1 0 0,2-11-3,3-2-144,1 0-1,0 0 0,1 0 1,0 1-1,1 0 1,1 1-1,-1 0 0,2 0 1,0 0-1,0 1 0,0 1 1,1 0-1,24-14 1,-22 18-118,-13 5 251,1 0-1,-1-1 0,0 1 0,0 0 1,0 0-1,1 0 0,-1 0 0,0 0 1,0 0-1,1 0 0,-1 1 0,0-1 1,0 0-1,1 0 0,-1 0 0,0 0 1,0 0-1,0 0 0,1 0 0,-1 0 1,0 0-1,0 1 0,0-1 0,0 0 1,1 0-1,-1 0 0,0 0 0,0 1 1,0 0-10,0 1 0,0-1 1,0 0-1,0 1 1,0-1-1,-1 0 1,1 1-1,0-1 0,-1 0 1,1 0-1,-1 1 1,0-1-1,1 0 0,-1 0 1,-1 2-1,-57 84 122,49-70 235,0-1-1,-1 0 1,-1-1 0,0-1 0,-23 22 0,33-35-288,1 0 1,-1 1-1,1-1 0,-1 0 1,1 0-1,-1-1 0,0 1 1,0 0-1,1 0 0,-1-1 1,0 1-1,0-1 1,0 0-1,0 1 0,0-1 1,1 0-1,-1 0 0,-3-1 1,3 1-7,0-1 1,0 0 0,0 0 0,0 0-1,0 0 1,0 0 0,0 0-1,1 0 1,-1-1 0,0 1 0,1-1-1,-1 1 1,1-1 0,-1 1-1,-1-4 1,1 1-29,-1 0 0,1 0 0,0 0 0,1-1 0,-1 1 0,1 0 0,0-1 0,0 1 0,0-1 0,0-8 0,1-5-119,3-26 1,-2 28 17,14-109-495,35-142 0,-47 255 548,40-216-724,-42 221 715,0 0-1,-1-1 1,-1 1-1,0-9 1,0 15 15,1-1 0,0 1-1,-1-1 1,1 1 0,-1-1 0,1 1 0,-1-1 0,0 1 0,0-1 0,-1-1 0,1 2 8,1 1 0,-1-1 0,1 1-1,-1 0 1,1-1 0,-1 1 0,1 0 0,-1 0 0,1-1-1,-1 1 1,0 0 0,1 0 0,-1 0 0,1 0-1,-1 0 1,0 0 0,1 0 0,-1 0 0,1 0-1,-1 0 1,1 0 0,-1 0 0,0 0 0,1 0-1,-1 1 1,1-1 0,-1 0 0,0 1 0,-3 2-45,0-1 1,0 1 0,0 0 0,1 0 0,-1 1 0,-4 6-1,-1-1 5,-82 110-186,-2 0 400,38-61 282,-3-2 0,-103 75 1,155-127-416,0 0 0,0 0 0,0 0 0,0-1 0,-1 0 0,-7 2 0,14-5-24,0 0-1,0 1 0,0-1 0,0 0 1,-1 0-1,1 0 0,0 0 1,0 0-1,-1 0 0,1 0 1,0 0-1,0 1 0,0-1 1,-1 0-1,1 0 0,0 0 0,0 0 1,-1 0-1,1 0 0,0 0 1,0 0-1,-1-1 0,1 1 1,0 0-1,0 0 0,0 0 0,-1 0 1,1 0-1,0 0 0,0 0 1,0 0-1,-1-1 0,1 1 1,0 0-1,0 0 0,0 0 0,0 0 1,-1-1-1,1 1 0,0 0 1,0 0-1,0 0 0,0-1 1,0 1-1,0 0 0,0 0 0,-1-1 1,1 1-1,0 0 0,5-16-208,15-25 99,39-60 1,36-36-212,1-1 34,-70 97 226,28-62 1,-42 80 62,-9 18 0,0-1 0,0 1 0,0-1 0,-1 0 0,0 0 0,0 0 0,0 0 0,0-7 0,-2 13-1,0 0 0,0 0 1,0 0-1,0-1 0,0 1 0,0 0 1,0 0-1,0 0 0,0 0 1,0-1-1,0 1 0,0 0 0,0 0 1,0 0-1,0 0 0,0-1 1,0 1-1,0 0 0,0 0 0,0 0 1,0 0-1,0 0 0,-1-1 1,1 1-1,0 0 0,0 0 1,0 0-1,0 0 0,0 0 0,-1 0 1,1-1-1,0 1 0,0 0 1,0 0-1,0 0 0,0 0 0,-1 0 1,1 0-1,0 0 0,0 0 1,0 0-1,-1 0 0,1 0 0,0 0 1,0 0-1,0 0 0,0 0 1,-1 0-1,1 0 0,0 0 1,0 0-1,0 0 0,-1 1 0,-9 5-88,8-5 73,-117 89-279,95-70 434,1 1 0,-37 46 0,-71 132 303,13-16 503,118-183-943,0 1 0,-1 0 0,1-1 1,-1 1-1,1-1 0,0 1 0,-1 0 0,1-1 0,-1 1 0,0-1 1,1 1-1,-1-1 0,1 1 0,-1-1 0,0 0 0,1 1 1,-1-1-1,-1 1 0,2-2-2,-1 0 0,1 0 0,0 0 0,-1 0 0,1 0 0,0 0 1,0 0-1,0 0 0,0 0 0,0 0 0,0 0 0,0 0 0,0 0 0,0 0 0,0-1 1,3-25-78,1 1 1,9-34-1,21-54-479,-24 85 472,8-23-26,9-31 39,-24 72 30,0 0 0,-2 0 0,1 1 1,-1-1-1,-1-19 0,0 29 28,0 0 0,0 0 0,0 0 0,0 0 0,-1-1 0,1 1 0,0 0 0,-1 0 0,1 0 0,0 0 0,-1 0 0,0 0 0,1 0 0,-1 0 0,1 0 0,-1 0 0,0 0 0,0 0 0,-1-1 0,1 2 4,0-1 0,0 1 0,1 0 0,-1 0 0,0-1 0,0 1 0,0 0 0,0 0 0,0 0 0,0 0 0,0 0 0,0 0 0,0 0 0,1 1 0,-1-1-1,0 0 1,0 0 0,0 1 0,-1 0 0,-4 2 10,1 0-1,-1 1 1,1 0-1,0 0 1,-7 7-1,-28 34 87,31-33 138,-1-1-1,0 0 1,-1-1 0,-13 10 0,24-19-219,-1-1 1,1 1-1,-1-1 0,1 1 1,-1-1-1,1 0 0,-1 1 1,0-1-1,1 0 1,-1 0-1,1 0 0,-1 1 1,0-1-1,1 0 0,-1 0 1,0 0-1,1 0 0,-2 0 1,2 0-4,0 0 0,-1-1 0,1 1 0,0 0 0,0 0 0,-1-1 0,1 1 0,0 0 0,0 0 0,0-1 0,0 1 0,0 0 0,-1-1 0,1 1 0,0 0 0,0 0 0,0-1 1,0 1-1,0 0 0,0-1 0,0 1 0,0 0 0,0-1 0,0 1 0,0-1 0,7-26 97,-6 23-80,13-42 35,-2 0-1,-3 0 1,6-55 0,-15 89 32,1 1 0,-2 0 0,1 0 0,-1-1 0,-1 1 0,0 0 0,-1 0 0,-7-19 1,10 29-87,0 1 1,-1-1-1,1 0 1,0 0-1,-1 0 1,1 1-1,-1-1 1,1 0-1,-1 0 1,1 1-1,-1-1 1,0 0 0,1 1-1,-1-1 1,0 1-1,1-1 1,-1 1-1,0-1 1,0 1-1,1 0 1,-1-1-1,0 1 1,0 0-1,0-1 1,0 1-1,0 0 1,1 0 0,-1 0-1,0 0 1,0 0-1,0 0 1,0 0-1,0 0 1,0 0-1,1 1 1,-1-1-1,0 0 1,0 0-1,0 1 1,0-1-1,1 1 1,-1-1 0,0 1-1,0-1 1,0 1-1,-5 4-12,0 0 1,1 0-1,0 0 0,-7 10 1,6-8 131,-21 27 32,20-22-134,-2-2 0,1 1 0,-14 11 1,-3 1 28,0 1 0,2 0 0,1 2 0,-29 44 0,8 6 138,9-30-4,12-15-108,15-19 18,5-9-84,0-1 0,1 0 0,0 1 0,-1 0 0,1-1-1,0 1 1,0 0 0,0-1 0,0 5 0,-4 28-135,2-13 99,0 1 0,1-1 0,2 0 0,2 32 0,-2-53 30,0 0 1,0 0-1,1 0 0,-1 0 0,0 0 1,1 0-1,-1 0 0,0 0 0,1 0 1,-1 0-1,1-1 0,0 1 0,-1 0 1,1 0-1,0 0 0,-1-1 0,1 1 0,0 0 1,1 0-1,-2-1 2,1 1 0,0-1 0,0 0 0,-1 0 0,1 0-1,0 0 1,0 0 0,0 0 0,-1 0 0,1 0 0,0 0 0,0 0 0,-1-1 0,1 1 0,0 0 0,0 0 0,-1-1 0,1 1 0,0 0-1,-1-1 1,1 1 0,0-1 0,-1 1 0,1-1 0,-1 1 0,1-1 0,0-1 0,5-5 5,0-1 0,-1 0 1,0 0-1,0 0 0,-1 0 0,6-16 0,-3 8-100,55-167-321,-43 118 350,-10 24-141,-9 41 191,0 0 0,0 0-1,0-1 1,0 1 0,1 0 0,-1 0 0,0 0 0,0 0-1,0-1 1,0 1 0,0 0 0,0 0 0,0 0 0,0-1 0,0 1-1,0 0 1,0 0 0,0 0 0,0-1 0,0 1 0,0 0-1,0 0 1,0 0 0,0-1 0,0 1 0,0 0 0,-1 0 0,1 0-1,0 0 1,0-1 0,0 1 0,0 0 0,0 0 0,0 0-1,-1 0 1,1 0 0,0-1 0,0 1 0,0 0 0,0 0 0,0 0-1,-1 0 1,1 0 0,0 0 0,-1 0 0,-9 4-259,-11 14 120,15-12 108,0 1 0,1 1 0,0-1 0,1 1 1,-1 0-1,-5 15 0,-12 53-41,20-67 36,-38 223 115,34-189 31,-1 10 82,3-13 191,-13 47 1,16-82-253,1-4-76,-1 1 0,1-1 1,-1 1-1,1-1 0,0 1 1,-1-1-1,1 1 0,0 0 1,0-1-1,0 1 0,0-1 1,1 3-1,16-27 155,-11 8-252,-1-1 1,0 1 0,-1-1-1,-1 0 1,2-32 0,-4-81-56,-1 118 122,-1-28-53,-2 0 1,-1 1-1,-1-1 1,-15-47-1,13 67-282,2 15-30,4 4 340,1 0 1,0 0-1,-1 0 0,1 0 0,0 0 0,0 1 1,-1-1-1,1 0 0,0 0 0,0 0 1,0 1-1,-1-1 0,1 0 0,0 0 1,0 1-1,0-1 0,0 0 0,-1 1 0,1-1 1,0 0-1,0 1 0,0-1 0,0 0 1,0 0-1,0 1 0,0 0 0,-1 7-45,0 0 0,0 0-1,1 1 1,0-1 0,2 9-1,-1-2 13,7 71 144,34 156-1,-37-225-83,0 0 0,1-1-1,14 28 1,31 42 198,-46-76-153,1 1 1,-1 0-1,-1 0 0,0 0 0,-1 1 0,3 18 0,-4-22 31,19 57-117,-19-57 22,1 0 1,0-1-1,0 1 1,0-1-1,1 1 1,0-1-1,1-1 1,0 1 0,0 0-1,0-1 1,1 0-1,0 0 1,0-1-1,0 0 1,0 0-1,12 6 1,-16-10 1,-1 0 0,1 0 1,0-1-1,-1 1 0,1-1 0,0 1 0,0-1 1,-1 0-1,1 1 0,0-1 0,0 0 0,0 0 1,-1 0-1,1-1 0,0 1 0,0 0 0,-1-1 1,4 0-1,-2-1 2,-1 1 1,1-1-1,-1 0 0,1 1 1,-1-1-1,0 0 0,0 0 1,0 0-1,0-1 1,3-3-1,-1-1-96,-1 1-1,1-1 1,-1 0 0,0 0 0,-1 0 0,0-1-1,0 1 1,1-10 0,-3 15 4,2-31-671,-1 31 692,-1-1 0,0 1 0,-1-1-1,1 1 1,0 0 0,-1-1 0,1 1 0,-1 0 0,0-1 0,-1-2 0,2 4 50,-1 1 0,1 0 0,0 0 0,0-1 0,0 1 1,-1 0-1,1-1 0,0 1 0,-1 0 0,1 0 0,0 0 0,0-1 1,-1 1-1,1 0 0,0 0 0,-1 0 0,1 0 0,-1 0 0,1-1 1,0 1-1,-1 0 0,1 0 0,0 0 0,-1 0 0,1 0 1,0 0-1,-1 0 0,1 0 0,-1 1 0,-9 7-217,-4 15 163,9-8 96,1 0 0,-4 32 0,3-14 145,3-18 30,0 0 0,0 25-1,2-35-204,1 0-1,-1 0 1,1-1 0,-1 1-1,2 0 1,-1 0 0,0-1-1,1 1 1,0-1 0,0 1-1,5 7 1,3 2-19,9 9 269,-18-22-134,-1-1 117,0 0-27,0 1-168,0 0-1,0-1 0,0 1 0,-1 0 0,1-1 1,0 1-1,-1 0 0,1-1 0,-1 1 0,1-1 1,0 1-1,-1-1 0,1 1 0,-1-1 0,1 1 1,-1-1-1,0 0 0,1 1 0,-1-1 0,1 0 1,-1 1-1,0-1 0,1 0 0,-1 0 0,0 1 1,1-1-1,-1 0 0,0 0 0,0 0 0,1 0 1,-1 0-1,0 0 0,1 0 0,-2 0 0,-33-3 10,20 1-279,15 3 212,0 1 0,0-1 0,0 0 0,0 0 0,0 0 0,0 0-1,1 0 1,-1 0 0,0 0 0,1 0 0,-1 0 0,1 2 0,0-2 37,-1 0 0,1 0 0,-1 0 0,1 0 0,0 0 0,-1 0 1,1 0-1,0-1 0,0 1 0,0 0 0,-1-1 0,1 1 0,0 0 0,0-1 1,0 1-1,0-1 0,0 1 0,0-1 0,0 0 0,0 1 0,0-1 0,1 0 1,-1 0-1,0 0 0,0 0 0,0 0 0,0 0 0,0 0 0,0 0 1,1 0-1,2-1 47,0 1 0,0-1 0,-1 0-1,1 0 1,0 0 0,-1 0 0,1-1 0,4-2 0,-1-2-14,0 1 1,0-1-1,0-1 0,-1 0 0,0 0 0,0 0 0,-1 0 0,0-1 1,8-16-1,-5 7 8,-1 0 0,-1 0 0,9-35 0,-13 39 13,0-1 0,-1 1 0,-1-1-1,0 1 1,-1 0 0,-3-22 0,-25-78-648,8 35 3,13 43 183,-24-64 0,31 97 369,0 1-1,1-1 1,-1 0-1,0 1 1,0-1-1,0 1 1,-1-1 0,1 1-1,0 0 1,0 0-1,-1-1 1,1 1-1,-3-1 1,4 2 11,-1-1 0,1 1 0,-1 0 0,1 0 0,0 0 0,-1 0 1,1 0-1,-1 0 0,1 0 0,-1 0 0,1 0 0,-1 0 0,1 0 1,-1 0-1,1 0 0,-1 0 0,1 0 0,-1 0 0,1 0 0,0 1 0,-1-1 1,0 1-9,0-1 1,0 1 0,0 0 0,0 0-1,1 0 1,-1 0 0,0 0 0,1 0 0,-1 0-1,1 0 1,-1 0 0,1 0 0,-1 1 0,-3 10 20,1 0 0,0 0 1,0 0-1,1 1 1,1 0-1,0-1 0,1 14 1,3 12 39,8 37 0,-8-56-20,2 8 85,1 0-1,1-1 0,19 46 1,-26-71-67,1 1 1,0-1 0,-1 1 0,1-1 0,0 1 0,0-1-1,0 0 1,0 1 0,0-1 0,0 0 0,0 0-1,0 0 1,1 0 0,-1 0 0,0 0 0,1 0-1,-1 0 1,0-1 0,3 2 0,-3-2 1,1 0 0,-1 0 0,0 0 0,1 0 0,-1-1 0,0 1 0,1 0 0,-1-1 0,0 1 0,0-1 0,1 1 0,-1-1 0,0 0 0,0 0 0,0 1 0,0-1 0,0 0 0,0 0 0,0 0 0,0 0 0,0 0 0,0 0 0,-1 0 0,2-2 0,56-90 557,-41 64-943,1 1 1,35-44-1,-45 64 249,-1 0 1,2 0-1,-1 1 1,1 0-1,0 0 1,0 1 0,1 0-1,0 1 1,0 0-1,0 1 1,1 0-1,12-3 1,-12 5-5,1 0 0,0 1 0,-1 0 0,1 1 1,0 1-1,0 0 0,0 0 0,-1 1 0,1 0 0,-1 1 1,18 7-1,-12-3 64,-1 0 1,0 1-1,-1 1 0,0 0 1,0 1-1,-1 1 1,15 13-1,-11-8 174,10 10 33,-23-21-159,-1-1 0,2 1 0,-1-1-1,0 0 1,1 0 0,-1-1 0,1 0 0,0 0-1,0 0 1,1-1 0,-1 0 0,0 0-1,1 0 1,-1-1 0,1 0 0,10 0 0,10 0 7,0-2 1,47-6 0,-45 3-10,96-17 254,-39 4-107,-70 16 519,-12 4-148,-8 3-156,-6 2-271,-1-1 1,-14 9 0,-10 7-92,-5 10 15,1 2 1,-48 54 0,76-75-245,-17 29-1,28-43 224,-18 39 79,14-34-20,0 1-1,-1-1 1,0 0 0,1 0-1,-11 7 1,12-10-15,0 0-1,0 0 1,-1-1-1,1 1 1,-1-1 0,1 0-1,-1 0 1,1 0-1,-1 0 1,0-1-1,1 0 1,-6 0 0,-10-1 99,0-1 1,0-2-1,1 1 1,-1-2 0,-30-12-1,-27-7 112,53 18-288,-4-1-157,1 1 1,-1 1-1,-42-2 1,66 7 161,-1 0 0,1 0 0,0 1-1,0-1 1,0 1 0,-1 0 0,1 0 0,0 0 0,-5 3 0,6-3 22,1 0 1,0-1-1,-1 1 1,1 0-1,0 1 1,0-1-1,0 0 1,0 0 0,0 0-1,0 1 1,0-1-1,0 0 1,1 1-1,-1-1 1,0 1-1,1-1 1,-1 1 0,1-1-1,0 1 1,-1-1-1,1 1 1,0 3-1,0-4 25,1 0 1,-1 1-1,0-1 0,1 0 0,-1 1 0,1-1 0,0 0 1,-1 0-1,1 0 0,0 1 0,0-1 0,0 0 0,-1 0 1,1 0-1,0 0 0,1 0 0,-1 0 0,0-1 0,0 1 1,0 0-1,0 0 0,1-1 0,0 1 0,4 2 9,0-1 0,1 1-1,10 1 1,9 1-7,-1-2 1,1 0 0,0-2-1,34-2 1,-12-4 263,67-15 1,-105 18-251,19-5-34,1 1 1,0 2-1,33-1 1,-63 5 17,0 1 1,0-1-1,0 0 0,0 0 1,0 1-1,1-1 1,-1 0-1,0 0 0,0 0 1,0 1-1,0-1 0,0 0 1,0 0-1,0 1 1,0-1-1,0 0 0,0 0 1,0 1-1,-1-1 1,1 0-1,0 0 0,0 0 1,0 1-1,0-1 0,0 0 1,0 0-1,0 0 1,-1 1-1,1-1 0,0 0 1,0 0-1,0 0 0,0 0 1,-1 1-1,1-1 1,0 0-1,0 0 0,0 0 1,-1 0-1,1 0 0,0 0 1,-1 0-1,-5 3 39,-1-1 0,0-1 0,0 1 0,0-1 0,0 0 0,0-1-1,-9 0 1,-2 1 49,-27 0 88,-71-8 0,-44-15-208,19 1-316,99 15 174,24 3-207,-35-2 0,53 5 291,0 0 11,0 1 38,1 1 0,0-1 0,-1 0-1,1 1 1,0-1 0,0 0 0,-1 1-1,1-1 1,0 0 0,1 0 0,1 2-1,-2-1-10,3 1 3,0 1 1,0-1-1,1 0 0,-1 0 0,1 0 0,0 0 0,0-1 0,0 0 0,0 0 1,0 0-1,8 1 0,6 1-52,36 2 0,-29-4-2,4-1 112,0 0 0,0-2 0,-1-1 0,1-2 0,0 0 0,-1-2 0,0-2 0,0 0 0,31-15 0,-20 5 73,-1-1 0,-2-2 0,0-2-1,-1-2 1,55-48 0,-67 50 17,0 0 0,-2-2 0,-1 0 0,23-37 1,-38 53-235,0 1 0,1-1 0,0 1 1,0 0-1,1 1 0,0-1 0,1 2 1,-1-1-1,1 1 0,18-9 0,-26 15 107,0 0-1,1-1 1,-1 1 0,0 0-1,1 0 1,-1 0-1,1 0 1,-1 0 0,0 0-1,1 1 1,-1-1-1,0 0 1,1 1-1,-1-1 1,0 1 0,0-1-1,1 1 1,1 1-1,19 16-189,-16-12 156,-1-1 36,-1-1 0,1 1 0,-1 0 0,5 8 0,0 2 61,-5-9-41,0 0 0,-1 0 0,0 1 0,0-1 1,0 1-1,-1 0 0,2 7 0,-1 8 9,-1 0 1,0 1-1,-3 30 0,-11 65 32,12-113-49,-5 27 130,-7 32 0,10-55-102,-1 0 1,0-1-1,0 0 1,-1 1-1,0-1 0,-1 0 1,1-1-1,-10 12 1,12-17-50,1 0 1,-1-1-1,1 1 1,-1 0-1,0-1 1,0 0 0,0 1-1,0-1 1,0 0-1,0 0 1,0 0-1,0 0 1,-3 0 0,4 0-25,-1-1 0,0 0 0,1 0 1,-1 1-1,1-1 0,-1 1 0,1-1 1,-1 1-1,-2 1 0,3-1 34,0 0 1,-1-1-1,1 1 1,-1 0-1,1-1 1,0 0-1,-1 1 0,1-1 1,-4 1-1,5-1-59,0-2 154,1 1 0,-1-1 0,1 1 1,0-1-1,-1 1 0,1 0 0,0 0 0,0-1 0,2-1 1,6-9 209,3-16-122,-2 0 1,0 0 0,-2-1 0,7-46 0,3-18-91,8-66 421,-25 150-452,-1 3-83,1-1 1,-1 1 0,1 0 0,-2 0-1,1-1 1,-3-11 0,-9-25-1085,11 39 826,0 1 0,0-1 1,0 0-1,0 0 0,1 0 0,-1-6 1,1 9 218,0 1 22,0 0-10,0 0-6,10 16-128,-4-7 166,0 1 1,-1 1 0,-1-1-1,0 1 1,0-1 0,-1 1-1,2 17 1,-4-27 158,-1 0-1,0 0 1,0 0-1,1 1 1,-1-1 0,0 0-1,0 0 1,0 0 0,0 1-1,-1-1 1,1 0-1,0 0 1,-1 2 0,-4-3 1493,-2-7-1274,3 1-293,2 0 1,-1-1-1,1 1 1,0 0-1,0-1 1,0 0 0,1 1-1,-1-14 1,0 6-31,-3-86-324,3 43 110,-16-118-290,18 156-223,0 14-43,0 14 436,0-2 261,2 123-316,1-99 392,0 0-1,10 36 1,4 22 181,-16-85-199,7 12 36,-4-13 1054,-7-12-749,-7-13-150,-6-13-90,1-1 0,2 0-1,-12-50 1,20 64-489,2 12-370,7 22 299,7 20 296,17 36 0,-22-56 316,-1 0 0,5 14 0,-7-19 279,-3-7-435,0 0 0,0 0-1,-1 0 1,1 0 0,0 0-1,0 0 1,0 0 0,0 0 0,0 0-1,0 0 1,0 0 0,0 0-1,0 0 1,0 0 0,0 0-1,-1 0 1,1 0 0,0 0-1,0 0 1,0 0 0,0 0 0,0 0-1,0 0 1,0 0 0,0 0-1,0 0 1,0 0 0,0 0-1,0 0 1,0 0 0,0 0-1,0 0 1,0 1 0,-1-1 0,1 0-1,0 0 1,0 0 0,0 0-1,0 0 1,0 0 0,0 0-1,0 0 1,0 0 0,0 0-1,0 0 1,0 1 0,0-1 0,0 0-1,0 0 1,0 0 0,0 0-1,0 0 1,0 0 0,1 0-1,-1 0 1,0 0 0,0 0-1,0 0 1,0 0 0,0 1-1,0-1 1,0 0 0,-1-11 528,-5-11-414,5 16-453,-1-1 1,1 0 0,-2-13 0,3 18 137,0-1 1,0 1 0,-1-1 0,0 1 0,1-1-1,-1 1 1,0 0 0,-1-3 0,1 3 71,0 0 0,0 0 0,0 0 1,1 0-1,-1 0 0,0-1 0,1-3 0,0 6 112,0 0 0,0 0-1,0-1 1,0 1 0,0 0-1,-1 0 1,1 0 0,0 0-1,0-1 1,0 1 0,0 0-1,0 0 1,0 0 0,0 0-1,0-1 1,0 1 0,0 0-1,-1 0 1,1 0 0,0 0-1,0 0 1,0 0-1,0 0 1,-1-1 0,1 1-1,0 0 1,0 0 0,0 0-1,0 0 1,-1 0 0,1 0-1,0 0 1,0 0 0,0 0-1,-1 0 1,-9 1 145,-12 7 937,20-7-799,-1-1-186,0 0 0,-1 0-1,1 0 1,0 0 0,-1-1-1,1 1 1,0-1 0,-1 0-1,1 0 1,0 0 0,0-1-1,-5-2 1,7 4-95,-1-1 0,1 0-1,-1 1 1,1-1 0,-1 1 0,1 0-1,-1-1 1,0 1 0,-1 0 0,-11-3-802,6 2-1189,8 1 1903,-1 0 1,1 1-1,0-1 1,-1 0-1,1 0 1,0 0-1,0 0 1,-1 0-1,1 0 1,0 0-1,-1 0 1,1 0-1,0 0 1,-1 0-1,1 0 1,0 0 0,0-1-1,-1 1 1,1 0-1,0 0 1,-1 0-1,1 0 1,0 0-1,0-1 1,-1 1-1,1 0 1,0 0-1,0 0 1,0-1-1,-1 1 1,1-1-1,0 1-788,0 0-730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02:40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463 552 832,'0'0'75,"0"0"-1,0 0 1,0 1-1,0-1 1,1 0 0,-1 0-1,0 0 1,0 1 0,0-1-1,0 0 1,0 0-1,0 0 1,0 1 0,-2 2 1492,1-3-1493,1 0 1,0 0-1,0 1 1,0-1 0,0 0-1,-1 0 1,1 0 0,0 0-1,0 0 1,0 0-1,-1 0 1,1 0 0,0 0-1,0 0 1,0 0-1,-1 0 1,1 0 0,0 0-1,0 0 1,0 0 0,-1 0-1,1 0 1,0 0-1,0-1 1,0 1 0,-1 0-1,1 0 1,-13-12 1367,7 7-1111,-2 0-27,0 0-1,-1 1 0,1 0 0,-1 1 0,1 0 0,-1 0 0,0 1 0,-13-2 0,-10-3 169,13 3-393,-1 0 0,1 1 0,-1 0 0,-27 1 0,39 2-31,1 1-1,0-1 1,-1 1-1,1 1 1,0-1 0,-14 6-1,18-6-28,-1 1 0,0 0 0,1 0 0,0 0 0,-1 0 0,1 0 0,0 1 0,0 0 1,1-1-1,-1 1 0,0 0 0,1 1 0,0-1 0,-4 7 0,4-6-17,-1 0 1,0 0 0,0-1 0,-4 6-1,4-7 0,1 0-1,0 1 0,0 0 1,0 0-1,0 0 0,0 0 0,0 0 1,1 0-1,-3 5 0,2-1 28,1-1 0,-1 1 1,1 0-1,0 0 0,0 0 0,1-1 0,0 1 0,0 0 0,1 0 0,2 12 0,-2-16 0,0 1 0,1 0 0,-1-1 0,1 0 0,0 1 0,0-1 0,1 0 0,-1 0 0,1 0 0,-1 0 0,1-1-1,3 3 1,0 0-23,-1-2-1,1 1 0,0-1 1,0 0-1,1 0 0,8 2 1,-2-1 39,0-1 0,0-1 1,0 0-1,0-1 0,0 0 1,25-3-1,-22 0 14,0-1-1,-1-1 1,1 0 0,18-9-1,-26 10-3,0-1 0,-1 0-1,1 0 1,-1-1 0,0 0-1,0-1 1,10-9 0,-16 13-36,0 1 0,0-1-1,0 1 1,-1-1 0,1 1 0,-1-1 0,1 0 0,-1 1 0,1-1 0,-1 0 0,0 0 0,0 1 0,0-1 0,0 0 0,0 0 0,0 1 0,0-1 0,-1 0 0,1 0 0,-1 1 0,1-1 0,-1 0 0,0 1 0,1-1-1,-1 1 1,0-1 0,-2-2 0,-1-1 13,0 0 0,0 0-1,0 0 1,-1 1-1,1-1 1,-7-3 0,-8-7 153,13 10-124,0 0 1,-1 0-1,1 1 1,-1 0 0,-9-4-1,-28-9 237,16 7 124,-43-22 0,58 24-324,-4-1 119,-21-15 0,32 19-179,1 1 0,0-1 0,0 0 0,0 0 0,1-1 1,-1 0-1,-3-7 0,2 2-2,1-1 0,0 0 0,0 0 0,1 0 0,1 0 0,0-1 0,1 0 0,0 1 0,1-26-1,1 26-52,1 1 0,0-1 0,0 1 0,1 0 0,1 0 0,0-1 0,1 1 0,0 1 0,0-1 0,1 1 0,8-14-1,-6 16 24,-1 0 0,1 1 0,0-1-1,1 1 1,0 1 0,0-1-1,0 2 1,1-1 0,13-6-1,-1 2-1,-1 2-1,1 1 0,29-7 0,-43 12-9,1 1 0,0 0 1,-1 0-1,1 1 0,0 0 0,-1 0 1,1 1-1,0 0 0,-1 0 0,11 4 1,-6-1-14,0 1 0,0 0 0,-1 1 0,0 0 1,15 12-1,-21-15 42,12 12 300,-16-14-195,-2 0-320,-20 38-7429,12-21 2651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02:42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20 1568,'-4'-15'8773,"3"15"-8637,1 0-1,-1 1 1,0-1-1,1 0 1,-1 0 0,1 0-1,-1 0 1,1 0-1,-1 1 1,1-1-1,-1 0 1,1 0 0,-1 1-1,1-1 1,-1 0-1,1 1 1,0-1-1,-1 1 1,1-1 0,-1 0-1,1 1 1,0-1-1,0 1 1,-1-1 0,1 1-1,0-1 1,0 1-1,-1-1 1,1 1-1,0 0 1,0-1 0,0 2-1,-1 21-304,2-16 371,10 165-75,0 3 2,-3-15-28,-3-19-64,-4-18 234,-2-69 72,1-53 51,0-16-362,-2 10-250,1 0 0,0 0 0,1 0 1,-1-8-1,1 7-66,-1 0 0,1 0 1,-3-8-1,-3-18-1237,5 25 1381,0 0 1,0 0-1,-3-7 0,3 9 139,0 1 0,0-1-1,0 1 1,0-7-1,-2-15 175,-1 10 113,-3-29 0,0 1-21,4 27-170,-1-27 0,-2-9 515,3 28-206,0 1 1,3-44-1,1 29-268,-1 26-116,1 0 0,0 0 0,1 0-1,0 0 1,1 0 0,1 0 0,0 0 0,0 1-1,2 0 1,9-18 0,-9 21-2,0 1 1,0-1-1,1 1 0,0 0 1,1 1-1,-1-1 0,2 1 1,-1 1-1,1 0 0,0 0 1,0 1-1,0 0 1,16-6-1,-5 4 20,0 0 0,0 1 0,1 1 0,0 1 0,0 1 0,27 0 1,-44 3-42,-1 0 1,0 0 0,0 0 0,0 1 0,0-1 0,0 1 0,0 0-1,0 0 1,0 0 0,0 1 0,0-1 0,0 1 0,-1-1 0,1 1-1,-1 0 1,1 0 0,-1 0 0,0 0 0,1 1 0,-1-1 0,0 0-1,-1 1 1,1 0 0,0-1 0,1 6 0,0-1 5,0 0 1,-1 0-1,0 1 1,-1-1-1,1 1 0,-1 0 1,-1-1-1,0 1 1,0 11-1,-2-3 35,-1 1-1,0-1 1,-1 0-1,-1 0 1,0 0-1,-1-1 1,-1 0-1,0 0 1,-1 0-1,-19 25 0,11-19 3,-1-2-1,-1 0 1,0-2-1,-1 0 0,-1 0 1,-31 18-1,45-31 4,-1 0 1,0 0-1,0-1 0,-1 1 0,1-2 0,0 1 1,-1-1-1,0 0 0,-15 2 0,13-3-88,9-1 55,0 1 1,0-1-1,0 0 0,-1 1 0,1-1 1,0 0-1,0 0 0,-1 0 0,1 0 0,0 0 1,-1 0-1,1 0 0,0-1 0,0 1 1,0 0-1,-1-1 0,1 1 0,-2-2 0,2 0 7,1 2-15,0 0 0,0 0 0,0 0 0,0 0 1,0-1-1,0 1 0,0 0 0,0 0 0,-1 0 0,1 0 0,0 0 0,0 0 1,0 0-1,0-1 0,0 1 0,0 0 0,0 0 0,-1 0 0,1 0 0,0 0 1,0 0-1,0 0 0,0 0 0,0 0 0,-1 0 0,1 0 0,0 0 0,0 0 0,0 0 1,0 0-1,0 0 0,-1 0 0,1 0 0,0 0 0,-3-1 35,3 1-33,0 0 0,-1 0-1,1 0 1,0 0 0,0 0-1,0 0 1,0-1 0,0 1-1,0 0 1,-1 0 0,1 0-1,0 0 1,0 0 0,0-1-1,0 1 1,0 0 0,0 0-1,0 0 1,0 0 0,0-1-1,0 1 1,0 0 0,0 0-1,0 0 1,0 0 0,0-1-1,0 1 1,0 0 0,0 0-1,0 0 1,0 0 0,0-1-1,0 1 1,0 0 0,0 0-1,0 0 1,0 0-1,1 0 1,-1-1 0,0 1-1,0 0 1,0 0 0,0 0-1,0 0 1,0 0 0,1 0-1,-1-1 1,0 1 0,0 0-1,0 0 1,0 0 0,0 0-1,1 0 1,-1 0 0,0 0-1,0 0 1,0 0 0,0 0-1,1 0 1,-1 0 0,0 0-1,0 0 1,0 0 0,0 0-1,1 0 1,-1 0 0,9 0 97,-2 1-74,0 0-1,0 0 0,0 1 1,0 0-1,0 0 0,0 1 1,0 0-1,8 6 1,2-1-62,219 117 157,-221-116-96,-1 1 0,1 0 0,-2 1 0,1 1 0,-2 0 0,1 1 0,-2 0 0,11 16 0,-14-17 10,0 1 0,-1-1 0,-1 2 0,0-1 0,-1 1 0,0-1 0,-1 1 0,-1 1 0,0-1 0,1 16 0,-4-25-111,0 1 0,0-1 1,-1 0-1,0 1 1,0-1-1,0 0 0,0 0 1,-3 6-1,1-5-587,3-1 122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02:44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 2080,'4'-7'2869,"-3"5"-2484,0 1-1,0 0 0,0-1 1,0 1-1,0-1 1,2-10 4791,-2 12-5128,-1-1 1,0 0-1,1 0 1,-1 0 0,1 1-1,-1-1 1,1 0 0,-1 0-1,1 1 1,-1-1-1,1 0 1,0 1 0,-1-1-1,1 1 1,0-1-1,-1 1 1,1-1 0,0 1-1,0-1 1,0 1 0,-1 0-1,1 0 1,0-1-1,0 1 1,1 0 0,51 0 524,87-12 0,-105 9-297,70 1 0,-57 3-182,-45-1-93,0 0 1,1 1 0,-1-1-1,0 1 1,0 0 0,0 0-1,3 1 1,-4-1 6,-1 0 195,5 1-271,1 15-7114,-8-14 6885,-3 5-2684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02:44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32 2144,'-2'-5'546,"1"5"-167,-4 5 1523,18-17 1041,-13 12-2872,0 0-1,0-1 0,0 1 0,0 0 0,0-1 0,0 1 0,0 0 1,0-1-1,0 1 0,0 0 0,0-1 0,0 1 0,0 0 0,0 0 1,0-1-1,0 1 0,0 0 0,0-1 0,1 1 0,-1 0 0,0-1 1,0 1-1,0 0 0,1 0 0,-1-1 0,0 1 0,0 0 0,0 0 1,1 0-1,-1-1 0,0 1 0,1 0 0,-1 0 0,0 0 0,0 0 1,1-1-1,-1 1 0,0 0 0,1 0 0,-1 0 0,0 0 0,1 0 1,-1 0-1,0 0 0,1 0 0,-1 0 0,0 0 0,1 0 1,-1 0-1,0 0 0,1 0 0,-1 1 0,0-1 0,0 0 0,1 0 1,-1 0-1,0 0 0,1 1 0,0-1 250,2 2-244,0 0-1,1-1 1,-1 0-1,0 1 1,1-1-1,-1-1 1,1 1-1,-1 0 1,1-1-1,-1 1 1,6-1 0,31-2 305,45-7 0,-38 3-221,55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02:46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433 4 1472,'-4'-3'6330,"2"3"-6191,-10 0 2285,3-1-2058,1 1 0,-1 0 0,1 1 0,0 0 1,-1 1-1,-11 3 0,-10 7-199,0 1 0,-50 31 0,74-39-97,-1 0 0,1 0 0,0 1 0,0 0 0,0 0 0,1 0 0,0 0 0,-9 15 0,2 2-93,-14 36 0,15-34 36,6-12 95,-6 11-123,2 0 1,-13 49-1,14-35 200,-16 43-1,21-69-73,1-9-76,0 2-4,1 0 0,-1 0 1,1 0-1,0 1 0,0-1 1,0 0-1,1 0 0,0 0 1,0 1-1,0-1 1,2 8-1,-1-11-21,0 0 0,0 1 0,1-1 1,-1 0-1,1-1 0,0 1 0,-1 0 0,1 0 1,0-1-1,0 1 0,0-1 0,0 0 0,3 2 1,29 14 331,-19-10-283,1-1 1,-1-1-1,1-1 0,0 0 0,0 0 0,0-2 1,0 0-1,0-1 0,26-2 0,-13 0 44,0-3 0,0 0-1,43-13 1,-60 13-96,0-2 0,0 1 1,0-1-1,0-1 0,-1 0 1,0-1-1,12-11 0,-17 13 11,-3 4 14,-1 0 1,0 0-1,1 0 1,-1-1-1,0 1 0,0-1 1,-1 1-1,3-5 1,5-10 55,-5 11-68,-1 0 0,0 0 1,0-1-1,-1 0 0,1 1 0,0-9 0,4-11 133,-5 20-146,-1 0 1,1-1 0,-1 1 0,0-9 0,1-16-90,-2 22 150,1-1-1,-1 1 1,-1 0 0,-1-14-1,-6-23-4,6 30-27,-1-1 1,0 1-1,-11-29 0,9 33 40,-1 0 0,0 0 0,0 1 0,-2-1-1,1 1 1,-1 1 0,-1 0 0,-16-16 0,19 21-223,0 0 1,-1 1-1,1 0 1,-1 0-1,-1 0 1,1 1-1,0 0 1,-1 0-1,1 1 1,-1 0-1,0 0 1,0 1-1,0 0 1,-9 0 0,16 1-29,0 0 0,0 0 1,0 1-1,0-1 1,0 0-1,0 0 1,0 1-1,1-1 1,-1 1-1,0-1 1,0 0-1,0 1 1,0 0-1,0-1 1,1 1-1,-1 0 1,0-1-1,0 1 1,1 0-1,-1 0 1,1-1-1,-1 1 1,0 0-1,1 0 1,0 0-1,-1 0 1,1 0-1,0 0 1,-1 0-1,1 0 1,0 0-1,0 0 1,0 0-1,0 0 1,0 2-1,-1 18-4566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02:48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2144,'12'5'6459,"-3"-2"-3996,-9-3-2444,0 0 0,0 0 0,0 0 0,0 1 0,0-1 0,0 0 0,0 0 0,0 0 0,0 1 0,1-1 0,-1 0 0,0 0 0,0 0 0,0 0 0,0 0 0,0 0 0,1 1 0,-1-1 0,0 0 0,0 0 0,0 0 0,0 0 0,1 0 0,-1 0 0,0 0 0,0 0 0,0 0 0,1 0 0,-1 0 0,0 0 0,0 0 0,0 0 0,1 0 0,-1 0 0,0 0 0,0 0 0,0 0 0,0 0 0,1 0-1,-1 0 1,9-4 649,-8 2-349,0 1-169,0 0 1,0 0-1,0 0 1,0-1-1,1 1 0,-1 0 1,0 0-1,0 1 0,1-1 1,0-1-1,0 3-152,-1 1-1,-1-1 1,1 0 0,0 0 0,0 1-1,0-1 1,-1 1 0,1-1 0,-1 1-1,1-1 1,0 2 0,-1-1-14,3 9-13,-1 1 0,-1-1 0,0 1 0,0-1 0,-1 1 0,0-1 1,-4 18-1,1 9 26,-3 156 83,2-129-97,-10 217-105,19-149 426,0-20 587,-5-109-588,0 8-1323,-5-24-3634,5 1 1529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02:50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257 528 736,'-6'-4'4304,"6"5"-4217,-1-1 0,1 0 0,-1 1 1,1-1-1,-1 0 0,1 1 0,-1-1 1,1 0-1,-1 1 0,1-1 0,-1 0 0,0 0 1,1 0-1,-1 0 0,1 0 0,-1 0 0,0 1 1,1-1-1,-1-1 0,1 1 0,-2 0 1,0 0 723,-12-4 464,-21 0 586,31 4-1839,2 0 24,-1 0-1,1 0 1,-1 0-1,0 0 1,1 0-1,-1 1 1,1-1-1,-1 1 1,1 0-1,0 0 1,-1 0-1,-3 2 1,-29 8 258,20-6-87,14-5-208,-1 0-1,1 1 1,0-1 0,-1 1-1,1-1 1,0 1 0,-1-1-1,1 1 1,-2 1 0,-3 2 42,1 0 1,-1-1 0,-8 4 0,9-5 13,0 0 0,1 1 0,-1-1-1,1 1 1,0 0 0,-5 4 0,5-3 137,3-4-184,0 1 0,0-1 0,1 1 0,-1 0 0,0-1 0,1 1 0,-1 0 0,0 0-1,1-1 1,-1 1 0,1 0 0,-1 0 0,1 0 0,-1 1 0,1-1 0,0 0 0,0 0-1,0 0 1,0 1 0,1-1-1,-1 0 1,0 0 0,1 0-1,-1 0 1,1 0 0,-1 0-1,1 0 1,-1 0 0,1 0-1,0 0 1,0 0 0,-1 0 0,1 0-1,0-1 1,1 2 0,3 2 51,0 0 1,0 0-1,0 0 1,1-1 0,-1 0-1,1 0 1,0 0-1,7 2 1,1-1-32,1 0 1,17 2-1,-19-5 54,0 0 1,20-2-1,-8 1-22,-16-1-40,0-1 1,-1 0 0,1 0 0,0-1 0,-1 0 0,0 0 0,0-1 0,0 0 0,12-8 0,-18 11-8,-1 0 1,1 0-1,-1 0 1,0-1-1,1 1 1,-1-1-1,0 1 0,0-1 1,0 1-1,0-1 1,0 1-1,0-1 1,-1 0-1,1 0 1,0 1-1,-1-1 0,1 0 1,-1 0-1,0 0 1,0 0-1,1 0 1,-1 1-1,-1-1 1,1 0-1,0 0 0,-1-3 1,-1-4 159,0 0 1,-1 0-1,0 0 1,-5-8-1,4 8-27,2 4-140,-1 0-1,-1 0 1,1 0-1,0 1 0,-1-1 1,0 1-1,0 0 0,-1 0 1,-6-5-1,-49-30 11,35 24 72,10 5 12,7 6 20,0-1 0,0 0 0,0 0 1,1-1-1,-1 0 0,1-1 0,1 0 0,-1 0 0,1 0 0,-6-11 0,6 8-93,1-1 0,0-1 0,1 1 0,0-1 0,1 0 0,0 1 0,1-2 0,0 1 0,1 0 0,0 0 0,1 0 0,0 0 0,1-1 0,3-12 0,-2 19-41,0 0 1,0 0-1,0 1 1,1-1-1,0 1 1,0 0-1,0-1 1,0 2-1,1-1 1,6-6-1,3-1 56,0 0 0,17-10-1,-18 12-82,-8 8 30,-1 0 1,0 0-1,1 1 0,0-1 0,5-1 0,8-4-79,-12 5 88,1 0 1,0 1-1,-1-1 1,1 1-1,0 0 1,0 1-1,0 0 1,0 0-1,-1 0 0,1 0 1,0 1-1,0 0 1,0 0-1,-1 1 1,1-1-1,8 5 1,-7-2 33,-4-3-15,9 4 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02:53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141 255 1312,'-31'3'10901,"57"5"-9616,2-10-310,-23 1-867,0 1-1,-1-1 0,1 1 1,0 0-1,0 0 1,0 0-1,0 1 0,10 2 1,-12-2-62,0-1 0,1 1 0,-1-1 0,1 1 0,-1-1 0,1 0 0,-1-1 0,5 1 0,9-2 403,38-1-75,-54 3-382,1 0-1,-1 0 1,1-1 0,-1 1 0,1-1-1,-1 1 1,1-1 0,-1 1 0,3-2-1,-2 0 31,0 1 1,0 1-1,0-1 0,0 0 0,0 0 0,0 1 0,0-1 0,0 1 0,0 0 0,2-1 0,-2 1-7,-1 0 1,1 0-1,-1 0 1,1-1-1,-1 1 1,1-1-1,-1 1 1,1-1-1,-1 1 0,0-1 1,1 0-1,-1 0 1,0 1-1,1-1 1,-1 0-1,2-3 1,-1 1-31,1 0 0,-1 0 0,0 0 0,0 0 0,0 0 0,2-7 0,-1 2 55,-1 0 0,1 0 1,-2-1-1,1 1 0,0-16 1,-1-4 72,-1 17-182,1 1-1,-1 0 0,-3-20 0,2 27 65,1 0-1,-1 1 1,1-1-1,-1 1 1,0-1-1,0 1 1,0-1-1,-1 1 1,1-1-1,0 1 1,-1 0-1,0 0 1,1 0-1,-1 0 1,0 0-1,0 0 1,0 0-1,0 1 1,-1-1-1,1 1 1,0-1-1,-1 1 1,1 0-1,-1 0 1,1 0-1,-1 0 1,1 0-1,-1 1 1,0-1-1,1 1 1,-4 0-1,0 0-8,1 0-1,-1 1 1,1 0-1,-1 0 1,1 0-1,0 1 1,0 0-1,-7 3 1,-3 3-41,-19 14 0,-3 1 39,18-10 22,1 0 0,1 1 0,-25 23 0,7-4-56,27-25-9,0 0 0,-9 12 0,6-6 87,6-8-69,1-1 54,0 0-1,0 0 1,-5 9 0,5-6 7,2-5 15,0 1 1,0-1-1,1 1 1,-1-1-1,1 1 1,0 0 0,0 0-1,0-1 1,1 1-1,-1 6 1,1-9 22,0 16 54,1-15-94,-1 0-1,1 0 0,0 0 1,-1 0-1,1 0 0,0-1 0,0 1 1,0 0-1,0-1 0,1 1 1,-1 0-1,0-1 0,1 0 0,-1 1 1,1-1-1,0 0 0,-1 0 1,1 0-1,3 2 0,11 9-96,-12-9 127,0 0 0,0 1 0,1-2 0,0 1 0,-1 0 0,1-1-1,0 0 1,0 0 0,0 0 0,1-1 0,-1 0 0,0 0 0,11 1 0,-5-1-4,11 4 113,-15-3-143,0-1 0,0 1 0,10-1 0,6 4 57,-10-1-89,13 3 171,-21-5-64,0-1 0,0 1 1,0-1-1,0 0 0,10 0 0,76 3 557,-90-4-630,5-1-100,3 0-2224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03:22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36 576,'0'-1'137,"0"0"0,0 0 0,0 0 0,0 1 0,0-1 0,0 0 0,0 1 0,0-1 0,0 0 0,-1 0 0,1 1 0,0-1 0,-1 0 1,1 1-1,0-1 0,-1 0 0,1 1 0,-1-1 0,1 1 0,-1-1 0,1 1 0,-2-2 0,-8-1 1154,-20 3-28,29 0-1259,1 0-1,-1 0 1,1 1-1,-1-1 1,1 0-1,0 0 0,-1 0 1,1 1-1,-1-1 1,1 0-1,0 1 0,-1-1 1,1 0-1,0 1 1,-1-1-1,1 0 0,0 1 1,0-1-1,0 1 1,-1-1-1,1 0 1,0 1-1,0-1 0,0 1 1,0-1-1,0 1 1,-1-1-1,1 0 0,0 2 1,0 12-54,0-13 29,0 4 9,1 0-1,0 0 0,0-1 0,1 1 0,-1 0 1,1-1-1,0 0 0,0 1 0,4 4 0,-4-7 18,0 1-1,-1-2 1,1 1-1,0 0 1,1 0-1,-1-1 1,0 1-1,0-1 1,1 1-1,-1-1 1,4 1-1,7 5 33,-12-7-34,0 0 0,1 1 0,-1-1 0,0 0 0,1 0-1,-1 1 1,0-1 0,1 0 0,-1 0 0,0-1 0,0 1 0,1 0 0,-1 0-1,0-1 1,1 1 0,1-1 0,18-10 247,-19 9-235,0 0 0,0 0 0,0 0 0,0 0 0,-1-1 0,1 1 0,-1-1 0,1 1 0,-1-1-1,0 1 1,0-1 0,0 0 0,0 0 0,-1 1 0,1-1 0,-1 0 0,1 0 0,-1 0 0,0 0 0,0 0 0,-1 0 0,1 1 0,0-1 0,-1 0 0,0 0 0,0 0 0,0 1 0,0-1 0,0 0 0,-2-2 0,1 3 4,0 0 0,0 0-1,0 1 1,-1-1 0,1 1 0,0 0 0,-1-1 0,1 1 0,-1 0 0,0 0 0,1 1-1,-1-1 1,0 0 0,1 1 0,-1 0 0,0 0 0,-5 0 0,6 0-6,0 0 0,-1 0 0,1 0-1,0 0 1,0 0 0,-1 1 0,1-1 0,0 1 0,0 0 0,0 0 0,0-1 0,0 1 0,0 0-1,0 1 1,0-1 0,0 0 0,0 1 0,1-1 0,-1 1 0,0-1 0,-1 3 0,3-3-16,-2 1-4,1 0-1,0 0 1,0 0 0,1 1 0,-1-1 0,0 0 0,1 0 0,-1 3-1,1-4 9,0 1 0,1-1 0,-1 0 0,0 0-1,1 1 1,-1-1 0,1 0 0,-1 0-1,1 0 1,0 1 0,-1-1 0,1 0 0,0 0-1,0 0 1,0 0 0,0 0 0,1 1-1,8 6 17,0-1 0,1 0 0,0 0 0,0-1 0,19 8 0,-29-14 1,-1 0-1,1 1 1,0-1 0,0 0 0,0 0-1,0 1 1,0-1 0,0 0-1,0 0 1,-1 0 0,1 0 0,0 0-1,0 0 1,0-1 0,0 1 0,0 0-1,0 0 1,0-1 0,-1 1 0,1 0-1,0-1 1,0 1 0,0-1 0,-1 1-1,1-1 1,0 1 0,-1-1 0,1 0-1,0 1 1,-1-1 0,1 0 0,-1 0-1,1 0 1,1-2 17,-1 1-1,0 0 1,0-1 0,-1 1-1,1-1 1,0 1-1,-1-1 1,0 1-1,1-5 1,-1 3-10,-1 0 0,1 0 0,-1 0 0,0 1 0,0-1 1,0 0-1,-1 1 0,1-1 0,-1 1 0,0-1 0,0 1 0,0 0 0,0 0 0,0 0 0,-1 0 0,0 0 1,-3-3-1,4 4-22,-1 0 1,1 0-1,0 1 1,0-1-1,-1 1 0,1 0 1,-1-1-1,0 1 1,1 1-1,-1-1 1,0 0-1,0 0 1,1 1-1,-1 0 1,0-1-1,0 1 1,0 0-1,1 0 1,-1 1-1,0-1 1,0 1-1,1-1 1,-1 1-1,-3 1 1,0 1-15,0 0 0,0 1 0,0 0 0,0 0 0,1 0 0,0 1-1,0 0 1,-7 7 0,9-9 14,1 0 0,0 0 0,0 0 0,0 0 0,0 0 0,1 0 0,-1 1 0,1-1 0,0 0 0,0 1 0,0-1 0,0 1 0,1 0 0,-1-1 0,1 1 0,0-1 0,0 1 0,1 4 0,-1-6 6,1 0-1,0 0 1,0 0 0,0 0 0,0 0-1,0 0 1,0 0 0,1-1 0,-1 1-1,1 0 1,-1-1 0,1 1-1,-1-1 1,1 0 0,0 1 0,0-1-1,3 2 1,-1-1 28,0 0 0,0-1 0,0 1 0,0-1 0,0 0 0,0 0 1,0-1-1,7 1 0,-4-1 4,0-1-1,0 0 1,0-1 0,0 0 0,-1 0 0,1 0 0,0-1 0,-1 0 0,0 0 0,0-1-1,7-5 1,-11 8-23,0-1 0,-1 0-1,1 0 1,-1 1-1,1-1 1,-1 0-1,0-1 1,0 1 0,0 0-1,0 0 1,0 0-1,0-1 1,-1 1 0,1 0-1,-1-1 1,0 1-1,1 0 1,-1-1-1,0 1 1,0-1 0,-1 1-1,1 0 1,0-1-1,-1 1 1,0 0 0,1-1-1,-1 1 1,0 0-1,0 0 1,0 0 0,0-1-1,-1 1 1,1 0-1,-1 1 1,1-1-1,-3-2 1,0 1-11,-1 0 1,1 1-1,-1-1 0,0 1 1,0 0-1,0 0 0,0 1 1,0 0-1,0 0 0,0 0 1,-1 0-1,1 1 0,0 0 1,0 0-1,-8 1 0,9-1-26,1 1 1,0-1-1,0 1 0,0 0 0,0 0 0,0 0 0,0 0 0,0 1 1,1-1-1,-1 1 0,0 0 0,1-1 0,-1 1 0,1 0 0,-1 1 1,1-1-1,0 0 0,0 1 0,0-1 0,1 1 0,-1 0 0,0-1 1,1 1-1,0 0 0,-1 0 0,1 0 0,0 4 0,1-6 26,-1 1 0,2 0 0,-1-1 0,0 1 0,0 0 0,0-1 1,1 1-1,-1-1 0,1 1 0,-1 0 0,1-1 0,0 1 0,0-1 0,-1 1 0,1-1 0,0 0 0,0 1 0,1-1 0,-1 0 0,0 0 0,0 0 0,2 2 0,0-1 9,-1 0 0,1 0-1,0 0 1,0-1 0,0 1 0,0-1 0,0 1 0,0-1-1,6 1 1,-5-1 68,1 0 85,0 0 0,0-1 0,1 0-1,-1 1 1,9-2 0,-12 0-152,-1 1 0,1-1 0,-1 1 0,0-1 0,0 1 1,1-1-1,-1 0 0,0 1 0,0-1 0,0 0 0,1 0 0,-1 0 0,0 0 0,0 0 0,-1 0 1,1 0-1,0 0 0,0-1 0,0 1 0,-1 0 0,1 0 0,-1-1 0,1 1 0,-1 0 1,1-3-1,-1 2-12,0 0 1,0 0-1,0 0 1,0 0 0,0 0-1,-1 0 1,1 0-1,-1 0 1,1 1-1,-1-1 1,0 0 0,-1-3-1,-13-19 232,14 24-247,1-1 0,0 1 0,0 0 0,0-1 0,-1 1 0,1 0 0,0 0 0,0-1 0,-1 1 0,1 0 0,0 0 0,-1-1 0,1 1 0,0 0 0,-1 0 0,1 0 0,0 0 0,-1-1 0,1 1 0,0 0 0,-1 0 0,1 0 0,-1 0 0,1 0 0,0 0 0,-1 0 0,1 0 0,0 0 0,-1 0 0,1 0 0,-1 0 0,1 0 0,0 1 0,-1-1 0,1 0 0,0 0 0,-1 0 0,1 0 0,0 1 0,-1-1 0,1 0 0,0 0 0,0 1 0,-1-1 0,1 0 0,0 0 0,0 1 0,-1-1 0,1 0 0,0 1 1,0-1-1,0 0 0,0 1 0,-1-1 0,1 0 0,0 1 0,0-1 0,0 1 0,0-1 0,0 0 0,0 1 0,0 0 0,0 3-8,1 0 0,-1 0 0,1 1 0,0-1 0,0 0 0,0 0 0,3 7 1,-3-9 8,0 0 0,0 0 1,0 0-1,1 0 1,-1 0-1,0-1 1,1 1-1,-1 0 1,1-1-1,-1 1 1,1-1-1,0 0 1,0 1-1,0-1 1,0 0-1,2 1 1,5 5 149,-9-7-125,0 0 0,1 1 0,-1-1 0,0 0 0,0 1 0,1-1 0,-1 0 0,0 1 0,1-1 0,-1 0-1,0 0 1,1 1 0,-1-1 0,1 0 0,-1 0 0,0 1 0,1-1 0,-1 0 0,1 0 0,-1 0 0,0 0 0,1 0-1,-1 0 1,1 0 0,-1 0 0,1 0 0,-1 0 0,0 0 0,1 0 0,-1 0 0,1 0 0,-1 0 0,1 0 0,-1 0-1,0-1 1,1 1 0,0 0-7,17-22 200,-17 21-201,0 0 0,0-1 1,0 1-1,-1 0 0,1-1 0,0 1 1,-1-1-1,1 1 0,-1-1 0,0 1 0,1-1 1,-1 1-1,0-1 0,0 0 0,0 1 0,0-4 1,-1 2 11,0-1 1,0 1 0,0 0 0,0-1-1,-1 1 1,0 0 0,1 0 0,-1 0 0,0 0-1,-5-6 1,6 8-41,-1 0 0,1 0 1,-1 0-1,1 1 0,-1-1 0,1 0 0,-1 0 0,1 1 0,-1-1 0,0 1 1,1 0-1,-1-1 0,0 1 0,0 0 0,1 0 0,-1 0 0,0 0 1,1 0-1,-1 0 0,0 1 0,0-1 0,1 0 0,-1 1 0,0 0 0,-1 0 1,-2 2-26,-1-1 0,1 1 0,0 0 0,0 1 0,0-1 0,1 1 0,-1 0 0,1 0 0,0 0 0,0 1 0,1 0 0,-1 0 0,1-1 0,0 2 0,-3 5 0,6-10 35,-1 0 0,1 0 0,-1 0 0,1 0 0,-1 0 0,1 0 0,0 0 0,-1 0 0,1 0 0,0 0 0,0 0 0,0 0 0,0 0 0,0 1 0,0-1 0,0 0 0,1 0 0,-1 0 0,0 0 0,0 0 0,1 0 0,0 2 0,0-1 20,0-1 1,1 1-1,-1-1 1,1 1 0,-1-1-1,1 1 1,-1-1-1,1 0 1,0 0 0,0 0-1,2 2 1,1-1 62,0-1 1,0 1 0,-1-1 0,1 1 0,0-1-1,0-1 1,0 1 0,0-1 0,9 0-1,-12 0-62,0 0 0,0-1 0,0 1 0,0-1 0,0 0 0,0 0 0,0 0 0,0 0 0,0 0 0,0 0-1,0 0 1,0 0 0,-1-1 0,1 1 0,0-1 0,-1 1 0,0-1 0,1 0 0,-1 1 0,0-1 0,0 0 0,0 0 0,0 0 0,0 0-1,0 0 1,0 0 0,-1 0 0,1 0 0,-1 0 0,0-1 0,1 1 0,-1 0 0,0 0 0,0 0 0,0-1 0,-1 1 0,1 0-1,-1 0 1,1 0 0,-2-4 0,0 2-1,1 1-1,-1 0 0,0-1 0,0 1 1,-1 0-1,1 0 0,-1 0 0,1 0 1,-1 0-1,0 1 0,0-1 1,0 1-1,0 0 0,-1 0 0,-5-3 1,4 3-60,0 1 0,0-1 1,0 1-1,0 0 0,0 0 0,0 1 1,0-1-1,0 1 0,-1 0 1,1 1-1,-7 1 0,10-2 46,0 1-1,-1 0 1,1 0-1,0 0 1,0 0-1,0 0 1,0 0-1,0 1 1,0-1-1,1 1 1,-1-1-1,0 1 1,1 0-1,-3 3 1,3-4-78,0 0 1,1 0-1,-1 0 0,0 0 1,1 0-1,-1 0 0,1 0 1,-1 1-1,1-1 0,0 0 1,-1 0-1,1 0 0,0 1 1,0-1-1,0 0 0,0 0 1,0 1-1,0-1 0,0 0 1,1 0-1,-1 1 0,0-1 1,1 0-1,-1 0 0,1 0 1,-1 1-1,1-1 0,-1 0 1,2 1-1,16 13-1726,10 0-2405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1:48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185 150 1056,'-8'4'2170,"7"-3"-2048,1-1-1,-1 1 1,0 0-1,0-1 1,0 1 0,0-1-1,0 1 1,0-1-1,0 1 1,0-1-1,0 0 1,0 1-1,-2-1 1,2 0 29,-1 0 1,1 1 0,-1-1-1,0 1 1,1-1-1,-1 1 1,1-1 0,-1 1-1,1 0 1,-1 0-1,1 0 1,0 0 0,-2 1-1,-5 3-145,-1-3 793,9-2-780,0 0 1,-1 0-1,1 0 1,-1 0-1,1 0 1,0 0-1,-1 0 1,1 0-1,0 0 1,-1 0 0,1 0-1,0 0 1,-1 0-1,1 0 1,-1 0-1,1 1 1,0-1-1,-1 0 1,1 0-1,0 0 1,0 1-1,-1-1 1,1 0-1,0 0 1,-1 1-1,-13 22 150,-14 26 0,0 3 176,-3 0-244,29-49-40,1 0-1,0 0 1,0 1-1,0-1 1,0 0-1,0 1 0,1-1 1,0 1-1,0-1 1,0 0-1,0 5 1,0-7 40,-1 24-378,0-22 291,0 1 0,1 0 0,-1 0 1,1 0-1,-1 6 0,1-8 141,0 7 79,0 19 108,0-26-241,0 8 198,0-3-337,0-5-20,5 7 175,-5-3-74,0-5-31,1 0 0,-1 0 0,0 0 0,1 0 0,-1-1 0,0 1 0,1 0 0,-1 0 0,1 0 0,-1 0 0,1-1 0,1 2 0,-2-1 29,1 0-1,0 0 0,-1-1 0,1 1 0,-1 0 0,1 0 0,-1 0 0,1 0 0,-1 0 0,0 0 0,1 0 0,-1 1 0,8 36-109,-3-15 229,-5-22-123,1-1-37,-1 1 0,0-1 0,1 0-1,-1 1 1,1-1 0,-1 1 0,0-1 0,1 1 0,-1-1 0,0 0 0,0 1 0,1-1-1,-1 1 1,0-1 0,0 1 0,0-1 0,0 1 0,0 0 0,1-1 0,-1 1-1,0-1 1,0 1 0,0-1 0,0 1 0,-1-1 0,1 1 0,0-1 0,0 2-1,1 7-128,9 5 43,-8-13 220,3 5-86,2 0 53,1-1 1,-1-1 0,0 1 0,10 3-1,-8-4 41,-4-3-65,-4-1-79,-1 0-1,1 0 1,-1-1 0,1 1-1,0 0 1,-1 0-1,1 0 1,0 0 0,-1 0-1,1 0 1,0 0-1,-1 0 1,1 0 0,0 0-1,-1 0 1,1 0 0,0 0-1,-1 1 1,1-1-1,0 0 1,10 1 126,0 0 0,-1-1 0,1 0 0,0-1 0,0-1 0,-1 0 0,16-4 0,-13 1-92,0 0-1,22-12 1,4-2 257,-30 16-417,-3 1 151,1-1 0,-1 1-1,0-1 1,1 0 0,-1-1 0,-1 0 0,1 1-1,0-2 1,-1 1 0,9-10 0,9-14 41,25-38 218,-41 57-255,-6 7-7,1 0 0,-1 0 0,0 0 0,0 0 0,0 0-1,0 0 1,0 0 0,0 0 0,0-1 0,0-3 0,0 0 72,1 0 0,-1 0 0,5-9 0,4-13-18,2-18-432,-9 38 382,0-1-1,-1 0 0,0-1 0,0 1 0,0-15 1,-1 13 109,0 1 0,4-18 0,-3 17-300,0 0 0,0-19 0,-1 25 141,0-1 0,0 1 0,1 0 0,-1 0 0,5-10 0,1-2-74,-6 14 97,0 1 0,0 0 0,0 0 0,1 0 0,-1 0 0,1 0 0,2-2 0,8-12 43,-7-1-626,-9 11 409,4 6 170,-1 0-1,1-1 1,0 1-1,0 0 1,0 0-1,0 0 1,0 0-1,0-1 1,0 1-1,0 0 1,0 0-1,0 0 1,0-1-1,0 1 1,0 0-1,0 0 1,0 0-1,0-1 1,0 1-1,0 0 1,0 0-1,0 0 1,0-1-1,0 1 1,0 0-1,0 0 1,0 0-1,0 0 1,0-1-1,1 1 1,-1 0-1,0 0 1,0 0-1,0 0 1,0-1-1,0 1 1,1 0-1,-1 0 1,0 0-1,0 0 1,0 0-1,0 0 1,1 0-1,-1 0 1,0 0-1,0-1 1,0 1-1,1 0 1,-1 0-1,0 0 1,0 0-1,0 0 1,1 0-1,-1 0 19,0-1-1,1 1 0,-1-1 1,0 1-1,1-1 1,-1 1-1,1-1 0,-1 1 1,0-1-1,1 1 1,-1 0-1,1-1 0,-1 1 1,1 0-1,-1-1 0,1 1 1,0 0-1,1-1 475,13-10-821,-14 11 448,0 0-386,-1 0 280,0 0 0,1 0 0,-1 0-1,0 0 1,1 0 0,-1 0 0,0 0-1,0 0 1,1 0 0,-1 0 0,0 0-1,1 0 1,-1 0 0,0 0-1,0-1 1,1 1 0,-1 0 0,0 0-1,0 0 1,1 0 0,-1-1 0,0 1-1,0 0 1,1 0 0,-1 0 0,0-1-1,0 1 1,0 0 0,0 0 0,1-1-1,0 0 161,12-3-300,-7 1 230,2 1-106,-8 2 10,1 0-1,-1 0 0,0 0 1,0 0-1,1 0 0,-1 0 1,0 0-1,1 0 0,-1 0 1,0 0-1,0 0 0,1 0 1,-1 0-1,0 0 0,1 0 1,-1-1-1,0 1 0,0 0 1,1 0-1,-1 0 0,0 0 1,0-1-1,0 1 0,1 0 1,1-2-18,0 0 1,0 1 0,0-1 0,0 1 0,0 0 0,1 0 0,-1 0 0,0 0-1,1 0 1,-1 1 0,1-1 0,-1 1 0,1-1 0,-1 1 0,1 0 0,4 0-1,15-2 176,1-6-19,-22 9-137,1-1 0,0 0 0,-1 0-1,1 0 1,0 1 0,-1-1 0,1 1 0,-1-1 0,1 1 0,-1 0 0,1 0-1,-1 0 1,1 0 0,-1 0 0,1 0 0,-1 0 0,0 0 0,0 0 0,0 0-1,2 2 1,2 3 188,-3-4-174,2 9-128,13 17-154,-10-12 337,1 0 1,1 0-1,1-1 1,0 0-1,17 20 0,16 24 146,-40-54-231,0 1 1,0 0-1,2 9 1,8 14-77,-10-23 177,-1 0 1,0-1-1,0 1 0,1 7 1,2 3-109,-4-11 5,0 1 1,-1-1-1,1 1 1,-1 0-1,-1 10 1,0 2 76,0-12-41,1 0 1,-1-1 0,-1 1-1,1 0 1,-1 0-1,0 0 1,0-1-1,0 1 1,-1-1 0,0 0-1,0 0 1,0 0-1,-7 8 1,8-11-39,-1 1 0,1-1 0,0 1 0,0 0 0,-3 5 0,3-5-10,1 0 0,-1 0-1,0 0 1,-1 0 0,-3 4 0,-10 8 164,12-10-30,-2 0 0,1 0 0,-7 4 0,-8 7-274,16-13 130,-1 1 0,0-1 0,1 0 0,-7 3 0,-5 3 237,13-7-181,0 0 1,0 0-1,0 0 0,0-1 1,0 0-1,-1 1 1,1-1-1,0 0 0,-1 0 1,1-1-1,-1 1 1,1-1-1,-1 0 0,-4 0 1,-6-3 70,7 2-123,1-1 0,-1 0-1,-7-3 1,-3-3 122,12 7-83,1 0 0,-1-1-1,1 0 1,0 0 0,0-1 0,0 1 0,0-1 0,0 0 0,0 0-1,1 0 1,-1 0 0,1 0 0,0-1 0,0 0 0,0 0 0,-2-4 0,-10-12-60,13 18 44,-1 0-1,1-1 0,0 1 1,1-1-1,-1 1 0,0-1 1,1 0-1,-1 0 1,-1-5-1,2 4 16,1 0-3,-1 0 1,0 0-1,-1 0 0,-2-6 1,2 5 12,1 1 1,0-1 0,0 0 0,0 1 0,1-1 0,-1 0-1,1-7 1,-1-10-101,0-4-26,1-30 0,1 17 250,0 24-142,0 0 0,1 0-1,6-21 1,0-3 0,-3 20-85,-3 17 78,-2-1 1,1 1-1,0-1 0,0 1 0,-1-1 0,0 0 0,1 1 1,-1-1-1,0 0 0,0 1 0,-1-5 0,1 6 17,0 0-1,0 1 1,-1-1-1,1 0 1,0 1-1,1-1 1,-1 0 0,0 0-1,0 1 1,0-1-1,0 0 1,0 1-1,1-1 1,-1 1-1,1-2 1,1-6-68,3-31 307,-5 39-399,0-12 97,0 8 268,0 10-211,5 14-176,-5-3 340,2 0-1,4 18 1,-3-18-260,-1-1 0,1 19 0,-4 187 405,0-211-292,0 0 1,-5 20-1,-1 6-31,0 3-143,4-31 191,2 0 0,-1 1-1,0 12 1,2-12-27,0-4 1,1 1-1,-2-1 1,1 0 0,-1 0 0,0 1 0,0-1 0,-4 10 0,-8 32-95,5-16 99,0-5 257,6-15-272,-2 0-1,1-1 1,-8 16 0,-9 15 99,-24 43-193,37-73 188,-1-1 0,-1 0 0,1 0-1,-2-1 1,-10 10 0,-78 69-486,71-72 353,21-14 71,1 0 0,0 0 1,-8 7-1,11-8-26,-1 1-1,0-1 1,1 0 0,-1 0-1,0 0 1,0-1 0,0 1-1,0-1 1,-1 0 0,1 0-1,0 0 1,-1 0 0,-5 1-1,8-2 25,0 0 0,0 0-1,0 0 1,0 0 0,0 1-1,0-1 1,0 0 0,0 1 0,0-1-1,0 1 1,0-1 0,0 1-1,-1 0 1,1 0-31,1-1 0,-1 1 0,1-1 0,-1 0 0,1 1 0,-1-1 0,1 0-1,-1 0 1,1 1 0,-1-1 0,0 0 0,1 0 0,-1 0 0,1 0 0,-1 1 0,0-1 0,1 0 0,-1 0 0,0-1 0,1 1-1,-1 0 1,0 0 0,1 0 0,-1 0 0,-12-3-55,12 3 53,0 0 0,0-1 1,0 1-1,0 0 0,0 0 1,0-1-1,0 1 0,0 0 1,0-1-1,1 1 0,-1-1 1,0 1-1,-2-2 1,-12-7 303,13 9-332,1-1 1,0 1-1,-1-1 1,1 0-1,0 1 1,0-1-1,-1 0 1,1 0-1,0 0 1,0 0-1,0 0 1,0 0-1,-2-2 1,-4-6-340,6 8 362,0 0-1,0 0 1,0 0 0,1 0-1,-1 0 1,0 0 0,0 0-1,1 0 1,-1 0-1,1-1 1,-1 1 0,1 0-1,-1 0 1,1 0 0,0-3-1,0 4 8,-1-1 1,1 0-1,0 1 0,0-1 0,0 0 0,-1 1 0,1-1 0,0 1 1,-1-1-1,1 0 0,-1 1 0,1-1 0,0 1 0,-1-1 1,0 0-1,0 0 5,0 1 1,1-1 0,-1 1 0,1-1-1,-1 0 1,1 1 0,-1-1 0,1 0-1,0 1 1,-1-1 0,1 0 0,0 0-1,-1 0 1,1 1 0,0-1-1,0-1 1,3-40-284,-3 41 266,0-3 318,0 1-52,-4 7-109,-13 17-568,17-21 429,0 0 0,0 1 0,-1-1 0,1 1 0,0-1 0,0 0 0,0 1 0,-1-1 0,1 1 0,0-1-1,0 1 1,0-1 0,0 1 0,0-1 0,0 1 0,0-1 0,0 1 0,0-1 0,0 1 0,0-1 0,0 1 0,1-1 0,-1 1 0,0-1 0,1 2 24,-1 4-18,1 0 1,0 0-1,1 0 0,-1 0 1,5 12-1,-5-17 11,-1 0-12,0-1 0,1 1 0,-1-1 0,0 1 0,0-1 1,1 1-1,-1-1 0,0 0 0,1 1 0,-1-1 0,0 0 0,1 1 0,-1-1 0,0 0 0,1 0 0,-1 1 0,1-1 0,-1 0 0,1 0 0,-1 0 0,0 1 0,1-1 0,-1 0 0,1 0 1,-1 0-1,1 0 0,-1 0 0,1 0 0,-1 0 0,1 0 0,-1 0 0,1 0 0,-1 0 0,1 0 0,-1-1 0,1 1 0,-1 0 0,1 0 0,-1 0 0,0-1 0,1 1 0,-1 0 1,1 0-1,-1-1 0,0 1 0,1 0 0,-1-1 0,0 1 0,1-1 0,-1 1 0,0 0 0,0-1 0,1 1 0,-1-1 0,0 1 0,0-1 0,0 1 0,1-1 0,-1 1 0,0 0 0,0-2 1,-3-36 504,2 32-565,-1 0 0,1 0 1,-1 0-1,0 0 1,-1 0-1,-4-8 1,3 8 54,4 5 5,-1 0 0,0 0 0,1 0 0,-1 0 1,1 0-1,-1 0 0,1 0 0,-1 0 0,1-1 0,0 1 0,-1 0 0,1 0 0,0-3 0,-2 2-464,1 8 274,1-2 84,0-3 80,0 1 0,0 0-1,0-1 1,0 1 0,0 0-1,1-1 1,-1 1 0,1-1-1,-1 1 1,1-1 0,-1 1-1,1-1 1,0 1 0,0-1-1,0 1 1,0-1 0,0 0-1,0 1 1,2 1 0,13 7 40,-14-9 144,7-17 305,-8 12-432,-1 0 0,1 0 0,0 0 0,-1-1 0,0 1 0,0-7 0,0 10-26,0-1 0,-1 1 0,1-1 1,0 1-1,0-1 0,-1 1 0,1-1 0,-1 1 0,0-1 0,1 1 0,-1 0 1,0-1-1,0 1 0,0 0 0,0 0 0,0-1 0,0 1 0,0 0 0,0 0 1,0 0-1,-2-1 0,2 2-27,1 0 1,0 0-1,-1 0 0,1 0 1,-1 0-1,1 0 1,0 0-1,-1 0 1,1 0-1,-1 1 0,1-1 1,0 0-1,-1 0 1,1 0-1,0 0 0,-1 1 1,1-1-1,0 0 1,-1 0-1,1 1 0,0-1 1,-1 0-1,1 0 1,0 1-1,0-1 1,-1 0-1,1 1 0,0-1 1,0 0-1,0 1 1,-1 0-1,-5 14-360,5-13 412,-1 2-44,1 1 0,-1 0 0,1 0 1,0 0-1,0 0 0,1 0 0,-1 8 1,2-10 3,-1-1 0,0 1 0,0-1 0,1 1 1,0-1-1,-1 1 0,1-1 0,0 1 1,0-1-1,0 0 0,1 1 0,-1-1 0,0 0 1,1 0-1,0 0 0,1 2 0,-2-3 11,0 0 0,0-1 0,0 1-1,0 0 1,0-1 0,0 1 0,0 0-1,0-1 1,0 1 0,0-1 0,0 0 0,0 1-1,1-1 1,-1 0 0,0 0 0,0 0-1,0 0 1,0 0 0,1 0 0,-1 0 0,0 0-1,0 0 1,0 0 0,0-1 0,1 1 0,-1 0-1,0-1 1,0 1 0,0-1 0,0 1-1,0-1 1,0 0 0,0 1 0,0-1 0,0 0-1,0 0 1,-1 0 0,1 1 0,0-1-1,1-2 1,2-3 62,1-1-1,-1 0 1,0 0-1,5-12 1,-8 14 3,1 0 0,-1 0 0,0 1 0,0-1 0,0 0 0,-1 0 0,1 0 0,-1-1 1,0 1-1,-1 0 0,-1-7 0,0 3-876,0 0 1,-6-14-1,-4-4-7287,4 11 4917,-8-12 1066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03:28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356 393 1408,'-6'-4'447,"12"8"1341,-16-20-562,6 3-874,4 11-257,-1 0 0,1 0-1,-1 0 1,1 0 0,-1 1 0,0-1 0,0 0-1,0 0 1,0 1 0,0-1 0,0 0-1,-2-2 1,-2 0 56,-1-1-1,1 0 1,-1 1 0,0 0-1,0 1 1,0-1 0,0 1-1,-1 0 1,1 1 0,-1 0-1,0 0 1,0 0 0,0 1-1,0-1 1,-9 1 0,-9 0-79,16 1 42,1-1 0,-1 1 0,0 1 0,1-1-1,-1 2 1,-10 2 0,-30 7 419,46-10-520,2 0-8,-1-1 1,0 1 0,0 0-1,0-1 1,0 1-1,0 0 1,1 0-1,-1 0 1,0 1-1,1-1 1,-1 0-1,1 0 1,-1 1 0,1-1-1,-2 3 1,-3 5 34,-1 1-11,-7 23-296,12-29 253,0 0 0,0 1 0,0-1 0,0 1 0,0 0 0,1 0 1,0-1-1,0 1 0,1 0 0,-1 0 0,1 0 0,0 9 0,1-9 25,0-1 1,0 1-1,0 0 1,0-1-1,1 1 1,0-1-1,0 0 0,0 1 1,0-1-1,0 0 1,1 0-1,0 0 1,4 4-1,-1-2-35,-2-1 7,0 0 0,1 0 0,0-1 0,0 0-1,0 0 1,8 5 0,-6-6 29,-1 0 0,1-1 0,0 0 0,0 0 0,0-1 0,0 0 0,0 0 0,0 0-1,0-1 1,0 0 0,10-2 0,4-1 79,-1-1 0,32-11 0,-41 10-76,1 0 0,0-1 0,-1 0 0,0-1 0,-1 0 0,1-1 0,-1 0 0,-1-1 0,0 0 0,14-17 0,-4-10 81,-18 35-79,0-1-1,-1 0 0,1-1 1,-1 1-1,0 0 1,1 0-1,-1 0 0,0 0 1,0 0-1,0 0 1,0 0-1,-1 0 0,1 0 1,-1 0-1,1 0 0,-1 0 1,0 0-1,0 0 1,1 0-1,-3-3 0,-1-2 50,0-1 0,-1 1 0,-9-12 0,-2 3 69,-1 1-1,-1 0 1,-1 1-1,-36-21 1,39 25-88,-23-12-103,24 14 134,0 0-1,-15-12 0,20 12-120,5 4 70,-1 0 1,1 0-1,-1-1 0,2 0 0,-1 0 0,0 0 1,1 0-1,0-1 0,0 1 0,-4-9 0,7 10-78,0 3 42,0-1 0,0 0-1,0 0 1,0 0 0,0 0-1,1 0 1,-1 0 0,1 0-1,-1 0 1,1 0 0,0 0 0,0 0-1,0 0 1,0 0 0,0 0-1,0 0 1,1 0 0,-1 0-1,1 0 1,-1 0 0,3-4-1,-2 4-13,0 0 13,0 0 0,0 0 0,0 0 0,0 1 0,1-1 0,-1 0 0,0 1 0,1-1 0,-1 1 0,1-1 0,0 1 0,-1 0 0,1 0-1,0-1 1,0 1 0,0 1 0,0-1 0,0 0 0,4-1 0,2 0-17,0 0 0,0 1 0,15-2 0,7-1 39,-15 3 164,0 0-1,0 0 0,17 2 0,0 1 100,-18 1-504,1 2 250,38 0-8879,-29-5 6954,-2 0 672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03:29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101 246 640,'-1'-2'147,"0"1"0,0-1 1,0 0-1,-1 1 0,1-1 0,0 1 0,-1 0 1,1-1-1,-1 1 0,-2-1 0,3 1-54,1 1 0,-1 0 1,1 0-1,-1 0 0,1 0 0,-1-1 0,1 1 0,-1 0 0,0 0 0,1 0 1,-1 0-1,1 0 0,-1 0 0,1 0 0,-1 1 0,1-1 0,-1 0 0,0 0 1,1 0-1,-1 0 0,1 1 0,-1-1 0,1 0 0,0 1 0,-1-1 0,1 0 1,-1 1-1,1-1 0,-1 0 0,1 1 0,0-1 0,-1 1 0,1-1 0,0 1 1,0-1-1,-1 1 0,1-1 0,0 1 0,0-1 0,-1 1 0,1 0 0,-6 9 564,5-10-612,1 1 0,-1 0 0,1 0 0,-1 0-1,1-1 1,-1 1 0,1 0 0,-1 0 0,1 0 0,0 0 0,-1 0 0,1 0 0,0 1 0,0-1 115,0 0-46,-1 0 1,1-1 0,0 1-1,0 0 1,0-1 0,0 1-1,0 0 1,0 0 0,1-1-1,-1 1 1,0 0 0,0-1-1,0 1 1,1 0 0,-1 0-1,15 6 201,-13-6-379,0-1 21,15 5 190,-12-3-25,0 0 0,1 0 1,-1-1-1,1 0 0,9 0 0,-4 0-126,-1-2-1,1 1 0,-1-2 0,1 1 1,-1-1-1,0-1 0,0 0 0,12-5 1,-8 4 97,3-3 194,-16 7-278,0-1 0,-1 1-1,1-1 1,-1 1 0,1-1 0,-1 1-1,1-1 1,-1 0 0,1 1-1,-1-1 1,1 0 0,-1 0 0,0 1-1,1-1 1,-1 0 0,0 0 0,0 1-1,0-1 1,0 0 0,0 0 0,1 1-1,-2-2 1,3-46 95,-1 33-112,0 0 0,-1-1 0,-1 1 0,0 0 0,-1 0 0,-6-22 0,-14-16 13,21 52-6,0-1-1,0 1 1,0-1-1,0 1 0,0 0 1,-1-1-1,1 1 1,0 0-1,-1 0 0,1 0 1,-1 0-1,1 0 1,-1 0-1,0 0 0,1 1 1,-1-1-1,0 1 1,1-1-1,-1 1 0,0-1 1,0 1-1,1 0 1,-1 0-1,0 0 0,0 0 1,0 0-1,-2 1 1,-4 0-33,0 0 0,-1 1 0,1 0 1,-9 3-1,13-3 51,1-1 0,0 1 0,0-1 0,0 1 0,1 0 0,-1 0 1,0 1-1,1-1 0,-1 0 0,1 1 0,0 0 0,0-1 0,0 1 0,0 0 0,-2 6 0,-16 19 126,14-21-93,1 1-1,0-1 1,0 1 0,-6 14 0,-4 9 122,9-19-91,6-11-59,0 1 0,-1-1 0,1 0-1,-1 1 1,0-1 0,1 0-1,-1 0 1,0 0 0,0 0 0,-1 2-1,1-2-5,0 0-1,0 0 0,1 0 1,-1 0-1,0 0 1,1 0-1,-1 0 0,1 0 1,-1 0-1,1 1 1,0-1-1,-1 0 0,1 0 1,0 0-1,0 1 0,0 1 1,0-1 0,0-1 0,0 1 0,-1-1 0,1 1 0,0-1 0,-1 1 0,1-1 0,-1 1 0,0-1 0,0 2 0,0-1-21,0-1 0,0 1 0,1 0-1,-1-1 1,1 1 0,-1 0 0,1-1 0,0 1 0,-1 0 0,1 2 0,-4 15-99,3-16 88,1 0 0,-1 0 0,1 0-1,-1 0 1,1 0 0,0 1 0,0-1 0,0 0 0,0 0 0,2 4 0,-2-3 57,1 0-1,-1 0 1,0 0 0,0 7-1,0-9-28,0-1-1,0 1 1,0 0-1,0 0 0,0 0 1,1 0-1,-1-1 1,1 1-1,-1 0 0,1 0 1,0-1-1,0 1 1,0-1-1,0 1 0,0-1 1,2 3-1,8 16-2,-8-14 82,0 1-1,1-1 1,0 0 0,0-1-1,1 1 1,-1-1 0,7 6-1,-7-8 0,1 0 1,-1-1-1,1 1 0,0-1 0,0 0 1,0 0-1,0-1 0,0 1 0,1-1 0,-1 0 1,6 0-1,-6-1-70,2 0 36,-1 0-1,1-1 1,0 1 0,13-4 0,-14 3 3,0-1 1,0 1 0,11 0 0,13-2 79,-5-1-100,0 1 0,0 1 0,29 1 0,25-1-3187,-76 2 3046,0-1-592,1 1 1,0 0-1,0-1 0,-1 0 0,1 0 1,5-2-1,-8 3 511,0-1 1,0 0-1,0 1 1,0-1-1,-1 0 0,1 0 1,0 1-1,0-1 0,0 0 1,-1 0-1,1 0 1,0 0-1,-1 0 0,1 0 1,-1 0-1,1-1 0,-1 1 1,1 0-1,-1 0 1,0 0-1,0 0 0,0-1 1,0 1-1,1 0 1,-2-2-1,-4-37-1449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04:22.8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3268 1248,'0'0'17,"0"0"-1,0 0 1,-1 0-1,1 0 1,0-1 0,0 1-1,0 0 1,0 0 0,0 0-1,-1 0 1,1-1 0,0 1-1,0 0 1,0 0-1,0-1 1,0 1 0,0 0-1,0 0 1,0 0 0,0-1-1,0 1 1,0 0-1,0 0 1,0-1 0,0 1-1,0 0 1,0 0 0,0 0-1,0-1 1,0 1 0,0 0-1,0 0 1,0-1-1,7-8 1018,-5 8-838,0-1 0,0 1 1,0 0-1,0-1 0,0 1 0,0 0 1,0 0-1,3-1 0,-4 2-162,-1 0 1,1 0-1,-1 0 0,1 0 1,-1 0-1,0-1 0,1 1 0,-1 0 1,1 0-1,-1-1 0,0 1 1,1 0-1,-1 0 0,0-1 0,1 1 1,-1 0-1,0-1 0,1 1 0,-1 0 1,0-1-1,0 1 0,1-1 1,-1 1-1,0-1 0,0 1 0,0 0 1,0-1-1,0 1 0,1-1 1,-1 1-1,0-1 0,0 1 0,0-1 1,0 1-1,0 0 0,-1-2 0,1 2 7,0-1 0,0 0 0,0 0 0,0 1 0,1-1 0,-1 0 0,0 1 0,0-1 0,0 0 0,1 0 0,-1 1 0,0-1 0,1 0 0,-1 1 0,0-1 0,1 1 0,0-2-1,-1 2-39,1 0 45,0-1 0,-1 1 0,1-1 0,-1 1 0,1-1 0,0 0 0,-1 1 0,1-1 0,-1 0 0,0 1 0,1-1 0,-1 0 0,1 1 0,-1-1 0,0 0 0,0 0 0,1 1 0,-1-1 0,0 0 0,0 0 0,0 0 0,0 1 0,0-1 0,0 0 0,0 0 0,0-1 0,0 2-24,0 0 0,0-1 0,0 1 0,0 0 0,0 0 0,0 0 0,0 0 0,0-1 0,1 1 0,-1 0 0,0 0 0,0 0 0,0 0 0,0-1 0,0 1 0,1 0 0,-1 0 0,0 0 0,0 0 0,0 0 0,0 0 0,1 0 0,-1-1 0,0 1 1,0 0-1,0 0 0,1 0 0,-1 0 0,0 0 0,0 0 0,1 0 0,0 0 272,-3 0-29,2 0-205,0 0-1,0-1 1,0 1-1,0 0 1,0-1 0,0 1-1,0-1 1,1 1-1,-1 0 1,0-1-1,0 1 1,0 0 0,1-1-1,-1 1 1,0 0-1,0-1 1,1 1 0,-1 0-1,0 0 1,1-1-1,-1 1 1,0 0-1,1 0 1,-1 0 0,0-1-1,1 1 1,-1 0-1,1 0 1,-2-3-100,1 3 77,0-1-1,0 1 0,-1 0 0,1 0 1,0-1-1,0 1 0,0 0 0,0-1 1,0 1-1,0 0 0,0 0 0,0-1 1,0 1-1,0 0 0,0-1 0,0 1 0,0 0 1,0-1-1,0 1 0,0 0 0,0-1 1,0 1-1,0 0 0,0 0 0,0-1 1,0 1-1,1 0 0,-1-1 0,0 1 1,0 0-1,0 0 0,1-1 0,-1 1 1,0 0-1,0 0 0,1-1 0,0 1 114,-1-1-146,0 0 1,0 0 0,0 0-1,0 0 1,0 0 0,0 1 0,0-1-1,1 0 1,-1 0 0,0 0-1,1 0 1,-1 1 0,0-1 0,1 0-1,-1 0 1,1 1 0,-1-1-1,1 0 1,1 0 0,4-9 13,-5 9-15,-1 1 0,0-1 0,1 0 0,-1 1 0,1-1 0,-1 1 0,0-1 0,1 1 0,-1-1 0,1 1 1,0 0-1,-1-1 0,1 1 0,-1 0 0,1-1 0,-1 1 0,1 0 0,0-1 0,-1 1 0,1 0 0,0 0 1,0 0-1,-1 0 0,1 0 1,-1 0-1,1 0 0,-1-1 1,1 1-1,-1 0 0,0 0 1,1 0-1,-1-1 0,1 1 1,-1 0-1,0 0 0,1-1 1,-1 1-1,0 0 0,1 0 1,-1-1-1,0 1 0,0-1 1,1 1-1,-1 0 0,0-1 1,0 1-1,1 0 0,-1-1 1,0 1-1,0-1 0,0 1 1,0-1-1,0 1 0,0-1 1,0 0-1,1-1 34,-1 0 0,0 0 0,1 1 0,-1-1 0,1 0 0,-1 0 1,1 0-1,0 0 0,0 0 0,0 1 0,0-1 0,0 0 0,2-2 0,23-21 126,-6 7-216,41-48 549,-45 49-369,-4 4-27,0 0 1,1 0-1,29-21 0,-3 7 114,-1-3-1,-1-1 0,-1-2 1,47-56-1,-13 7 310,-36 40-198,24-26 80,-7 18-122,-47 46-232,0 0 1,0 0 0,-1 0-1,5-7 1,11-13 74,90-81 263,-89 88-402,1 2 0,29-17 0,13-9-1,-38 22 66,42-30 82,86-82 0,-85 67-105,19-20-32,-68 62 37,2 2 0,0 0 0,1 2 0,1 0-1,36-21 1,22-10 394,-48 28-333,26-11 12,5-2 111,-40 18-217,-2 3-10,-1-1-1,0-2 0,-1 0 0,26-27 0,-18 11-72,59-72 148,-68 77-58,2 1 1,1 0-1,1 2 0,2 1 1,0 1-1,1 1 0,1 1 0,51-28 1,67-31 268,-69 29-149,-64 42-150,1-1 0,-1 0-1,-1 0 1,0-2 0,0 1-1,12-16 1,-5 2 85,0-1-1,15-31 1,-5-7-80,-13 28-62,42-82 170,-36 66 74,-7 20-326,-13 25 154,2 1-1,-1-1 1,1 1-1,-1 0 1,1-1-1,5-5 1,-7 10 44,1-1-1,-1 0 1,0 0 0,0 0 0,0 0 0,0 0 0,0-4-1,0 4-29,-1 0-1,1 0 1,0 0-1,0 0 1,0 0-1,0 0 1,2-2-1,1-2-31,0 0 0,0 0 0,3-7 0,-5 8 8,1 0 0,0 0 0,0 1 0,0 0 0,0-1 1,5-3-1,-5 4 23,1 0 0,-1-1 1,0 1-1,0 0 0,0-1 0,-1 0 1,3-5-1,-3 6-4,0-1-1,0 1 1,1-1-1,0 1 1,0 0-1,0 0 1,0 0-1,7-7 1,-5 7-19,-1-1 1,0 1 0,0-1-1,0 0 1,-1-1-1,1 1 1,-1 0-1,3-8 1,-2 4 30,0 0-1,12-14 1,6-12-94,-21 30 123,0 1-1,0-1 1,-1 1 0,1-6-1,4-17 97,-7 26-66,2 1-74,0 0-1,0 0 1,0 0 0,0 0-1,0 0 1,-1 0 0,1 0-1,0 0 1,0 0-1,0 0 1,0 0 0,0-1-1,-1 1 1,1 0 0,0 0-1,0 0 1,0 0 0,0 0-1,0 0 1,0 0 0,0 0-1,-1-1 1,1 1-1,0 0 1,0 0 0,0 0-1,0 0 1,0 0 0,0 0-1,0-1 1,0 1 0,0 0-1,0 0 1,0 0 0,0 0-1,0-1 1,0 1-1,0 0 1,0 0 0,0 0-1,0 0 1,0-2 14,0-1 53,-8-2-44,-6-7 58,13 12-78,1 0 0,-1-1-1,0 1 1,1 0 0,-1-1 0,0 1-1,1-1 1,-1 1 0,0-1-1,1 1 1,-1-1 0,1 0-1,-1 1 1,1-1 0,-1 0 0,1 1-1,-1-1 1,1 0 0,0 1-1,-1-1 1,1-1 0,-1 2-19,0 0 1,1 0 0,-1 0 0,0 0-1,0 0 1,1 1 0,-1-1-1,0 0 1,0 0 0,1 1-1,-1-1 1,0 0 0,0 1 0,1-1-1,-1 1 1,0-1 0,0 2-1,-7 13-9,0 0 0,1 0-1,-5 20 1,-5 12-39,7-27 3,-16 24 0,9-14 111,3-13-26,11-15-19,1 1-1,0-1 1,0 1-1,0-1 1,0 1 0,-1 4-1,0-2 24,-1 1 1,1-1-1,-1 1 0,1-1 1,-2 0-1,1 0 0,0-1 0,-6 5 1,-3 3 30,-14 20-10,14-18-53,11-11-22,-1 1 1,-1-1-1,1 0 0,-7 5 0,-15 12 58,20-16-35,1 0-1,-1 0 1,0 0 0,0-1 0,-8 4 0,-17 2 254,22-5-273,7-4 26,1 1-1,-1-1 1,0 0-1,0 1 1,0-1 0,0 0-1,0 1 1,0-1 0,1 0-1,-1 0 1,0 0-1,-2 0 1,2 0 98,-8 0-170,9 0 165,18 0-331,-12-2 226,-1 0 0,0 0 0,0 0 0,0-1 0,0 0 0,-1 0 0,8-5 0,31-31 49,-32 28-13,34-36-248,11-10 463,62-52-167,-48 43-59,-67 63-8,0 1 1,0-2-1,0 1 1,-1 0-1,1 0 0,3-6 1,-6 8 23,0 3-134,1 1 91,-1-1 0,0 1 0,0-1 1,0 1-1,-1 4 0,1-2 39,-2 11-17,0-1 1,0 1-1,-2-1 0,0 0 0,0 0 1,-2 0-1,0-1 0,-14 25 0,11-26-39,7-10 44,1-1 1,-1 0-1,1 1 0,-1-1 0,1 1 1,-2 5-1,0 5-11,0 1 1,2 0-1,-1 0 1,2 24 0,0-22-40,8 30 104,-7-42-75,-1 0 1,1-1-1,0 1 0,2 7 1,2 10 91,1-2 58,-5-16-99,0 0 0,0 0 0,0 0 0,0 0 0,0 6 1093,-11-17-1208,-7 0 106,0-1 15,0 0 0,-1 2 0,-34-10 0,40 14-44,0 1 0,0 0 0,-19 1 0,26 0 35,0 1 0,0-1-1,-1 0 1,-5-2 0,6 2-97,0-1 1,0 1 0,-1 0-1,-6 0 1,4-3-2806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1:55.28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2819 341 1312,'-116'27'789,"20"5"807,9-2-946,-122 38-243,167-52-284,1 3 1,-72 44 0,-10 26 55,-26 16-54,6-21-49,54-34-58,-111 83 0,81-39-52,-84 64 31,-177 118 93,131-112-249,215-143 201,-52 40 1,86-60 1,4-1-17,13-4-8,21-10-3,222-116-133,-167 81 115,151-108-1,-163 102 3,109-55 0,194-81 12,-189 96 93,83-52-98,-41 21-82,4 14 106,526-145-111,-487 167 197,-63 20-106,49-1 69,-227 64-155,-27 8 149,-10 1-19,-4 2 45,-1 0-60,0-1-1,0 0 1,0 0-1,0 0 0,0 0 1,-1 0-1,1-1 0,-5 3 1,-37 17 79,12-6-91,-32 19 44,12-5 89,-75 31 0,72-39-110,-17 5-20,1 3 0,-70 42 0,-124 94-25,-327 172 207,447-254-112,-154 116 1,-88 54-134,254-177-67,-179 137 0,234-152 151,-221 158 195,290-213-257,-24 14 79,-43 35 0,101-66-106,-2-2 77,0 0 0,32-24 0,38-38-35,42-29-50,132-45 123,-163 94-71,367-202-71,-139 85 288,-66 62-295,-32 15-50,-219 88 114,294-121-55,73-38 144,-318 136-74,248-92 19,8 22 25,-208 66-3,23-4-86,204-27 0,-262 50 88,-4 2 874,-116 15-858,0 2 1,0 1-1,-49 15 1,76-17-109,-68 18 18,-150 59-1,-65 67 2,-127 63-90,84-25 157,21 25-86,214-138 79,-137 77 1,-8 6-3,29 11 35,-35 23 93,127-105-100,-194 138 10,-79 89-10,-55 28 214,296-209-486,147-115 208,17-16 2,-1 0 1,1 0-1,0 1 1,-1-1-1,1 0 1,0 1-1,-1-1 1,1 0-1,0 1 0,0-1 1,0 0-1,-1 1 1,1-1-1,0 1 1,0-1-1,0 0 1,0 1-1,0-1 1,0 1-1,0 0 1,0-1 2,0 0 0,1 0 0,-1 0 0,0 0 0,1 0-1,-1 0 1,0 1 0,1-1 0,-1 0 0,0 0 0,1 0 0,-1 0 0,0-1 0,1 1 0,-1 0 0,1 0 0,-1 0 0,0 0 0,1 0 0,-1 0 0,0 0 0,0-1 0,1 1 0,-1 0 0,15-7 30,-1-1-1,16-11 1,6-4-54,72-37 10,-36 21-40,94-67 0,-55 13 144,-2 3-40,-31 36-75,99-52 0,-23 17 12,148-117-147,-158 105 128,-123 87 45,406-262 114,-338 225-168,248-157 82,-187 90 46,112-77-56,-106 104-117,-1-1 137,-109 62-75,52-44-1,-70 51-20,-8 7-217,28-29 0,-48 45 239,0 0 1,0 0-1,0 0 1,1 0-1,-1 0 1,0 0-1,0-1 1,0 1-1,0 0 0,1 0 1,-1 0-1,0 0 1,0-1-1,0 1 1,0 0-1,0 0 1,0 0-1,0 0 1,0-1-1,1 1 1,-1 0-1,0 0 1,0 0-1,0-1 1,0 1-1,0 0 1,0 0-1,0 0 1,0-1-1,0 1 1,0 0-1,0 0 0,0 0 1,-1-1-1,1 1 1,0 0-1,0 0 1,0 0-1,0-1 1,0 1-1,0 0 1,0 0-1,0 0 1,-1 0-1,1-1 1,0 1-1,0 0 1,0 0-1,0 0 1,-1 0-1,1 0 1,0 0-1,0 0 0,0-1 1,0 1-1,-1 0 1,1 0-1,0 0 1,0 0-1,-1 0 1,1 0-1,0 0 1,0 0-1,-14 1-231,-50 31-44,14-7 181,20-11 82,-26 11-86,1 3-1,-91 60 1,13 21 192,-11 9 67,-30 3-86,-200 152-8,193-123-24,-214 165 89,324-263-98,-321 254-27,354-270-30,-120 105 106,-9-14-94,164-126 25,-169 118 151,134-90-159,1 2 0,-42 46 0,37-29-110,-46 71 1,-24 57 166,94-145-39,13-23 12,1 0 1,1 0-1,-4 10 1,-1 4 189,5-9-84,3-12-122,0-1 0,0 0 0,0 0 0,0 0 0,0 1 0,0-1 0,0 0 0,0 0 1,0 0-1,0 0 0,1 0 0,-1 1 0,0-1 0,0 0 0,0 0 0,0 0 0,0 0 0,1 0 0,-1 0 0,0 0 0,0 0 1,0 1-1,0-1 0,1 0 0,-1 0 0,0 0 0,0 0 0,0 0 0,1 0 0,-1 0 0,0 0 0,0 0 0,0 0 0,1 0 1,-1 0-1,2-1 19,0 0 0,0 1 0,0-1 1,0 0-1,0 0 0,0-1 0,0 1 1,3-3-1,88-65 64,80-83-85,3-4-91,-9 20 41,263-233 159,-339 282-42,143-106-1,-179 153-119,116-84-24,-120 82-15,54-55 0,-22 5 144,11-12 44,-75 86-112,1 1 1,0 0-1,31-18 0,37-14-58,142-54-1,-32 16-75,-192 84 128,1-1-1,0 1 0,0 1 0,0-1 1,0 1-1,0 1 0,1-1 0,-1 1 0,1 0 1,11 1-1,-19 0 20,1 0 0,0 0 0,-1 0 0,1 0 0,0 0 0,-1 1 0,1-1 0,0 0 0,-1 1 0,1-1 0,0 0 0,-1 1 0,1-1 0,-1 1 0,1-1 0,-1 1 0,1-1 0,-1 1 0,1-1 0,-1 1 1,0-1-1,1 1 0,-1 0 0,0-1 0,1 1 0,-1 0 0,0-1 0,0 1 0,1 0 0,-1-1 0,0 1 0,0 0 0,0 0 0,0-1 0,0 1 0,0 0 0,0-1 0,0 1 0,-1 1 0,0 2 0,0-1 0,0 0 1,0 1-1,0-1 0,0 1 0,-3 2 0,-3 4 49,1 0-1,-2-1 1,1 1 0,-1-2 0,-1 1-1,1-1 1,-1-1 0,-15 10-1,-8 2-31,-45 21 1,22-12 89,14-7-44,1 2 0,2 1 0,-62 51 0,52-30 25,-84 102 1,105-116-101,-1-1 0,-1-1-1,-1-1 1,-2-2 0,-47 30 0,66-47-7,1 0 0,0 1 0,0 0 0,1 1 0,0 0 0,1 1 0,0 0 0,1 1 0,0 0 0,1 0 1,0 1-1,2 0 0,-1 0 0,2 1 0,0 0 0,-5 26 0,7-30 57,1 1-1,1 0 1,0 16 0,1-25-11,0 0 0,0 0 0,1 0 0,-1 0 0,1 1 0,0-1 0,0 0 0,0 0 0,0 0 0,0 0 0,1-1 0,-1 1 0,1 0-1,0-1 1,0 1 0,0-1 0,4 4 0,-4-5-15,-1 1 0,1-1-1,0 0 1,0 0-1,0-1 1,0 1 0,0 0-1,-1-1 1,1 1 0,0-1-1,0 0 1,1 1-1,-1-1 1,0 0 0,0 0-1,0 0 1,0-1-1,0 1 1,0 0 0,0-1-1,2 0 1,4-2 22,-1 0 1,1-1-1,-1 1 1,6-6-1,4-3 32,-1-2 0,0 0 0,-2 0 1,1-1-1,16-24 0,-5 7-42,13-15-5,43-70 0,-63 86-16,-1 6-10,-2-2-1,-1 0 0,-1 0 0,11-35 1,-21 42-337,-6 21 334,0 0-1,0 0 1,0 0 0,0 1-1,0-1 1,1 0 0,-1 1-1,0-1 1,-1 3 0,-8 13-19,2 0 0,0 0 0,0 1 0,-10 35 0,17-44 23,-1 1 1,2 1-1,-1-1 1,1 19-1,0 16 5,0-20 16,2 32 1,0-23-213,-1-25 196,0 1 1,1-1 0,3 16 0,-1-5 7,0 0 1,1 28-1,-1 2-113,2 87 428,-6-98-350,2-33 26,0 0 0,0 0 0,0-1 0,0 1 0,1-1 0,4 8 0,2 11 3,-4-13-2,-2-4-2,0 1 1,0-1-1,0 1 1,-1-1-1,0 9 0,-1-5-7,0 1 0,-1-1-1,0 0 1,-1 0 0,-3 14-1,-4 8 102,5-15-24,-1 0 1,-1-1 0,-1 1-1,-10 19 1,3-10-59,10-18 10,0 0 0,-1-1 0,-11 15-1,-74 75 57,77-86-57,-1 0 0,0-1-1,-1-1 1,-1 0 0,-20 10-1,-120 42-54,75-32 32,-32 21 15,41-18 98,62-28-136,-242 98 222,176-77-257,-124 62-1,186-80 64,1 0 0,0 0 0,1 2 0,0-1 0,0 2 0,1-1 0,1 2 0,-10 11 0,-6 16-359,24-36 403,-1 0 0,1 0 0,-1 0 1,0 0-1,0-1 0,0 1 0,0-1 0,0 0 1,0 1-1,-6 1 0,9-17-84,1 8 49,2 0-1,-1-1 0,1 2 1,-1-1-1,1 0 0,1 0 0,-1 1 1,7-7-1,1-3-122,13-15 144,0 2-1,2 0 1,0 2 0,2 1-1,1 1 1,0 1 0,2 2-1,48-24 1,-33 21-37,-18 11-9,-2-2-1,0-1 1,0 0 0,39-33-1,-42 27 60,-1-1-1,26-34 0,-46 53-35,0-1 1,0 1-1,0 0 1,0-1-1,-1 0 1,1 1-1,-1-1 1,0 0-1,0 0 1,0-6-1,-1 9-13,0-1-1,0 0 0,0 0 1,0 0-1,0 0 0,0 1 1,-1-1-1,1 0 0,-1 0 1,1 0-1,-1 1 0,0-1 1,0 0-1,0 1 0,0-1 1,0 1-1,0-1 0,0 1 1,0-1-1,0 1 0,-1 0 1,1 0-1,0-1 0,-4 0 1,4 1 3,-1 1 0,0-1 0,1 1 0,-1-1 0,0 1 0,0 0 0,1 0 0,-1 0 0,0 0-1,0 0 1,1 0 0,-1 1 0,0-1 0,1 1 0,-1-1 0,0 1 0,1-1 0,-3 2 0,-35 20-58,23-13-13,-54 30 19,-90 53-139,122-67 159,2 1 0,-40 36 1,-14 25 40,-71 61-22,-115 64-35,-1 0 348,220-172-264,1 1-44,52-38-4,3-2 7,-1 1 1,1-1-1,-1 0 1,1 1-1,-1-1 1,0 0-1,1 0 1,-1 0-1,0 0 1,0 0-1,0-1 0,1 1 1,-4 0-1,5-1 4,-1 0 0,1 0 0,0 0 0,0 0 0,0-1-1,0 1 1,-1 0 0,1 0 0,0 0 0,0 0 0,0-1-1,0 1 1,0 0 0,0 0 0,-1 0 0,1-1 0,0 1-1,0 0 1,0 0 0,0 0 0,0-1 0,0 1 0,0 0-1,0 0 1,0-1 0,0 1 0,0 0 0,0 0 0,0 0-1,0-1 1,0 1 0,0 0 0,0 0 0,0-1 0,1 1-1,-1 0 1,0 0 0,0 0 0,0 0 0,0-1 0,0 1-1,0 0 1,1 0 0,7-13-96,-5 10 73,103-120-93,-51 64 108,425-418-129,-4 45 282,-330 308-159,-102 89-139,69-40 0,-95 66 148,1 1 1,0 0-1,0 2 0,0 0 0,26-4 1,-25 6-42,30-4 16,-45 7 36,0 1 1,0 0-1,0 0 0,0 0 1,0 1-1,-1 0 0,10 2 1,-13-3-3,0 0 0,-1 1 0,1-1 0,-1 0 1,1 0-1,0 0 0,-1 1 0,1-1 0,-1 0 0,1 1 1,-1-1-1,1 1 0,-1-1 0,1 0 0,-1 1 0,1-1 1,-1 1-1,0-1 0,1 1 0,-1 0 0,0-1 0,1 1 1,-1-1-1,0 1 0,0 0 0,0-1 0,1 1 0,-1-1 1,0 1-1,0 0 0,0-1 0,0 1 0,0 0 0,0-1 1,0 1-1,0 0 0,0-1 0,-1 1 0,1-1 0,0 1 1,0 0-1,-1-1 0,1 1 0,-1 0 0,-1 3-17,-1 0-1,0 0 0,-1 0 1,-6 6-1,8-8 28,-100 105 255,57-57-289,-84 72 0,-45-3-62,108-76 117,-69 56 1,-15 42-100,22-20-2,-84 58 2,78-67 254,129-109-170,-92 85 72,82-73-77,1 0 0,0 2 0,1-1 0,-11 21 0,24-37-6,0 0 0,0 0-1,0 0 1,0 0-1,0 0 1,-1 0-1,1 0 1,0 1-1,0-1 1,0 0-1,0 0 1,0 0-1,0 0 1,0 0 0,0 0-1,0 0 1,0 0-1,0 0 1,0 0-1,0 0 1,0 0-1,0 0 1,0 0-1,0 1 1,0-1-1,0 0 1,0 0 0,0 0-1,0 0 1,0 0-1,0 0 1,0 0-1,0 0 1,0 0-1,0 0 1,0 0-1,0 0 1,0 0 0,0 0-1,0 1 1,0-1-1,0 0 1,1 0-1,-1 0 1,0 0-1,0 0 1,0 0-1,0 0 1,0 0-1,0 0 1,0 0 0,0 0-1,0 0 1,0 0-1,0 0 1,0 0-1,0 0 1,0 0-1,1 0 1,-1 0-1,0 0 1,0 0-1,0 0 1,0 0 0,0 0-1,0 0 1,0 0-1,0 0 1,10-3 40,19-12-64,-16 8 2,63-31-4,86-46-68,-127 63 131,0-2-1,46-40 1,-24 13-106,106-86-127,-111 102 267,1 1 0,82-35-1,121-44-301,-143 55 357,-41 19-69,-41 21-106,-10 6 84,30-12-1,-48 22-34,1 0 1,-1 0-1,0 0 0,1-1 0,-1 1 0,0-1 0,0 0 0,0 0 0,0 0 0,0-1 0,-1 1 0,4-4 0,-6 6-2,0 0 0,0-1 0,0 1-1,0 0 1,0-1 0,-1 1 0,1 0 0,0-1-1,0 1 1,0 0 0,0-1 0,0 1 0,-1 0-1,1 0 1,0-1 0,0 1 0,0 0 0,-1 0-1,1-1 1,0 1 0,-1 0 0,1 0 0,0 0 0,0-1-1,-1 1 1,1 0 0,0 0 0,-1 0 0,1 0-1,0 0 1,-1 0 0,1 0 0,0 0 0,-1 0-1,-13-4 3,7 3-13,0 0 1,0 1-1,1 0 0,-1 1 1,0 0-1,1 0 0,-1 0 1,0 1-1,-6 2 1,-10 4-66,-26 15 0,35-16 62,-58 35-100,46-26 144,-36 17 0,36-21-17,-25 10-51,-81 48-1,88-40 31,0 1 0,2 2 0,-73 75 0,82-70 16,7-8 60,-54 49 0,37-47 43,-1-1 0,-1-2-1,-77 35 1,96-51-123,1 0 0,0 2 0,1 1 0,1 1 0,0 1 0,2 1 0,-39 43 0,-31 61-14,57-75-28,-75 83 1,63-89 62,-1-2 0,-101 66-1,93-68 147,-74 65 0,120-95-142,-1 0-25,9-7-27,5-4-35,23-13 81,0 0 1,55-22 0,-10 5 1,-25 7 49,0-1 0,67-55 1,74-79-116,-165 141 72,46-39-108,145-93-1,-186 134 121,320-185-134,-142 94 191,-161 83-33,-1-3-1,57-49 0,-63 46-127,-14 11 38,26-26 0,-16 15 105,-23 23-33,-1-1 0,0-1 0,15-18 0,-13 14-237,-12 15 202,0 0 0,0 0-1,0 0 1,0 0 0,0 0 0,0 0-1,0 0 1,0 0 0,0 0-1,0 0 1,0 0 0,0-1-1,1 1 1,-1 0 0,0 0 0,0 0-1,0 0 1,0 0 0,0 0-1,0 0 1,0 0 0,0 0-1,0 0 1,0 0 0,0 0 0,0 0-1,0 0 1,0 0 0,0 0-1,1 0 1,-1 0 0,0 0 0,0 0-1,0 0 1,0 0 0,0 0-1,0 0 1,0 0 0,0 0-1,0 0 1,0 0 0,0 1 0,0-1-1,0 0 1,0 0 0,0 0-1,0 0 1,0 0 0,0 0-1,1 0 1,-1 0 0,0 0 0,0 0-1,0 0 1,0 0 0,0 0-1,0 0 1,0 0 0,0 1-1,-2 9-18,0-7-16,0 0 0,1 0 0,-1 0 1,0 0-1,-5 5 0,-7 11 50,-60 114 142,63-115-163,0 0 1,-2-1 0,0-1-1,-1 0 1,0-1 0,-2-1-1,-24 20 1,-14 3 11,-61 32 0,44-28-1,36-18 25,0 1 1,2 2 0,-42 42-1,-78 98 180,-5 5-109,122-134-105,22-21 65,-1-1 0,-31 25 0,16-20-51,-78 60-28,92-66-11,1 0 1,0 1-1,2 1 0,-19 25 0,-30 56 2,29-42 23,-75 94-1,55-95 51,-2-2 1,-64 46 0,106-87-46,4-5 12,2 1-1,-1 0 1,1 0 0,0 0-1,-11 16 1,18-23-13,0 0 0,0 0-1,0 0 1,0 1 0,0-1 0,-1 0-1,1 0 1,0 0 0,0 1 0,0-1 0,0 0-1,0 0 1,0 0 0,0 1 0,0-1-1,0 0 1,0 0 0,0 0 0,0 1-1,0-1 1,0 0 0,0 0 0,0 0-1,0 1 1,0-1 0,0 0 0,0 0 0,0 1-1,0-1 1,1 0 0,-1 0 0,0 0-1,0 0 1,0 1 0,0-1 0,0 0-1,0 0 1,1 0 0,-1 0 0,0 0-1,0 1 1,0-1 0,1 0 0,-1 0 0,0 0-1,0 0 1,0 0 0,1 0 0,-1 0-1,0 0 1,0 0 0,0 0 0,1 0-1,-1 0 1,0 0 0,0 0 0,0 0-1,1 0 1,-1 0 0,0 0 0,1 0 0,16-4 6,-17 4-3,37-12-11,-1-1 0,0-3 0,-1 0 0,-1-3 0,-1 0 0,34-27 0,-50 32 22,0-1 0,-2 0 0,17-20 0,37-56-41,-42 53-10,47-50 1,-49 65 23,1 0 0,1 1 0,50-30 0,97-41-71,-99 55 130,-67 34-21,-1-1 0,1 1-1,-1-1 1,0-1 0,-1 1-1,1-1 1,7-10 0,-8 10 5,0-1-1,0 1 1,11-8 0,-11 9-53,0 0 0,-1 0 1,1 0-1,-1-1 0,6-8 0,-1-3 60,-1-1-1,13-37 0,-14 34-213,20-39-1,-13 27 382,-13 27-206,0 1 0,0-1-1,1 1 1,-1 0 0,1-1 0,1 1 0,-1 1 0,1-1 0,4-4-1,3 0-20,0 1 0,1 0-1,1 0 1,-1 2 0,1-1-1,0 2 1,27-9 0,-31 12 58,1 0 0,-1 0 0,1 1 0,10 0 0,-20 1-45,1 0 1,-1 1-1,1-1 1,-1 1-1,1-1 0,-1 1 1,0-1-1,1 1 1,-1-1-1,0 1 0,1 0 1,-1-1-1,0 1 0,0-1 1,0 1-1,1 0 1,-1-1-1,0 1 0,0-1 1,0 1-1,0 0 0,0-1 1,0 1-1,0 0 1,0-1-1,-1 1 0,1 0 1,-5 14 0,0-1 0,-2 0 0,1 0 0,-15 20 0,5-6 7,-9 12 140,-33 41-1,12-18-38,-29 33-192,-18 26-2,25-11 307,9-15-193,-102 129 1,31-54-53,107-136 35,3 0-1,1 2 1,-17 45-1,-6 24-95,-19 53 144,39-84 32,21-70-80,0 0-1,0 0 0,0 0 1,1 0-1,-1 0 1,2 7-1,-1-4-91,7-3 56,-5-4 35,0 0-1,0 0 0,0 0 0,0 0 0,0-1 0,0 1 0,0 0 0,0-1 0,1 0 0,-1 1 0,0-1 0,0 0 0,5 0 0,-1-2-12,1 1 0,-1-1 0,9-4 0,-13 6 10,20-10 11,-1-1-1,29-18 1,8-6 229,-28 19-237,-1-3 0,-1 0-1,-1-2 1,0 0 0,-2-2-1,-1-1 1,0-1 0,-2-1-1,-1-1 1,-1-1 0,30-56-1,-39 61 57,-1 0 0,-1-1-1,8-32 1,-17 52-58,1-1 0,0 1 0,-1 0 0,0 0 0,0 0 0,0-1 0,-1 1 0,0 0 0,1 0 0,-1 0 0,-2-5 0,-1 0 19,0 0 0,0 0-1,-10-13 1,12 20-36,0-1 0,-1 0 0,1 1 0,-1-1 0,0 1 0,1 0 0,-7-3 0,22-3 84,0 7-93,9-3 20,7-4-23,-22 6 123,1 0 0,-1 0 0,1-1 0,12-6 0,-18 8-41,-1 0 0,1 0 0,0-1-1,-1 1 1,1 0 0,-1-1-1,1 1 1,-1-1 0,0 0 0,0 1-1,1-1 1,-1 0 0,0 0-1,-1 0 1,1 0 0,0 0-1,-1 0 1,1 0 0,-1 0 0,1 0-1,-1 0 1,0 0 0,0-2-1,0-4 114,1 4-164,-1 1 0,0-1 0,0 1 0,0-1 0,-1 1 0,1-1 1,-1 1-1,1 0 0,-1-1 0,0 1 0,-1 0 0,1-1 0,-1 1 1,-3-5-1,3 4-72,-2-2 115,3 6-122,0 3-167,1 17 199,-1-10-24,1-1 0,0 1 0,1 0 0,0-1 0,2 10 0,3 10 79,-4-20 18,0-1-1,5 17 0,6 14 3,-10-31 47,0 1 0,0 0-1,2 15 1,-2-12-118,-1 3 96,-1-10-47,0 0 0,0-1 0,0 1 0,0-1-1,1 0 1,0 1 0,-1-1 0,5 6 0,14 33-11,-8-22-95,49 78 40,-52-87 102,1-1-1,0 1 0,0-2 1,1 0-1,23 17 0,-22-18-15,1-1 0,0-1-1,1 0 1,0-1 0,0-1-1,0 0 1,25 5 0,-15-5-25,-7-3 0,0 2 0,0 0 0,21 8 0,-23-6-10,-8-4-5,0 1 0,-1-1 0,0 2 0,7 3-1,3 3 2,-13-9 22,0 1 0,0 0 0,0-1 0,-1 1 0,1 1 1,0-1-1,-1 0 0,4 5 0,3 4-92,20 18 0,-2-3 236,12 12-82,-23-23-156,15 18 1,-23-24 86,1-1 1,0 0-1,0 0 1,1-1-1,0 0 1,13 7-1,-14-8 3,0 0 0,9 9-1,1 0-72,-5-5 49,-10-6 75,1 0-1,1 0 0,8 4 0,53 26-24,-42-19-12,1-2 1,1-1 0,0-2-1,34 10 1,-48-17-41,-1 1 1,23 12 0,-23-11-1,0 1 1,25 6 0,-15-7 82,-3 0 87,31 3 0,51 7-168,-64-9 27,70 4 1,-22-7-232,-45 0 304,62-5 0,-85 0-44,114-6-56,2 0 94,169 8-292,-265-1 294,0-2 1,62-13-1,-79 11-40,-1-1 1,0-2-1,25-12 1,26-9 46,192-52-189,-218 70 106,37-12 10,74-27 81,-28 12-289,-81 26 167,54-11 134,49-16 76,-121 30-221,-7 3 29,-1-2-1,0 0 1,24-14-1,-21 11 58,-18 9-64,-1-1 0,1 1 1,-1-1-1,1 0 0,5-5 1,4-4-34,20-13 0,-3 3-172,-13 13 164,-16 8 51,0 0 0,1 0 1,-1 0-1,0 0 0,0 0 1,0 0-1,3-3 0,2-2 2,1 1-1,-1 0 0,1 1 1,12-6-1,-12 6-40,-1 0 0,1 0 0,0-1 0,11-10 0,58-50 17,-60 50-57,21-13 0,10-9-325,-31 24 353,21-13 0,-24 16-291,-31 13-176,-40 22 378,-102 62 1,40-11 203,-11 8-343,107-72 320,0-1 0,-30 10 0,19-8-12,-8 0 32,0-1-1,-1-2 1,-54 5-1,71-11-92,-16 0 93,-55-1 0,93-3-51,-86 5 90,-49 3-239,68-9 196,-1 4-1,1 3 1,-75 15 0,-243 72-271,220-47 362,139-36-184,1 1-1,0 2 0,-41 25 1,67-36 58,-1 0 0,1 0 1,0 0-1,-1-1 0,0 1 0,1-1 1,-1 0-1,0 0 0,-7 1 0,33-18-118,4 0 101,1 2 0,1 1-1,33-11 1,90-21-30,12-4 27,-29 6 39,149-26-1,-171 44-43,61-25-38,-152 44 27,114-46 234,-100 37-287,144-73 158,-178 87-82,99-57 8,-19 10-8,-20 11-59,34-18-143,-81 49 183,-1 0 0,1 1 0,0 0-1,1 1 1,17-3 0,-31 6 18,0 1 1,0 0 0,-1 0-1,1 0 1,0 0 0,0 0-1,0 0 1,0 0-1,0 0 1,0 0 0,0 0-1,0 0 1,0 1 0,0-1-1,-1 0 1,1 1-1,0-1 1,0 1 0,0-1-1,0 1 1,-1-1 0,1 1-1,1 0 1,-2 0-3,1 0 0,-1 0 0,0 0 0,1 0 0,-1 0 0,0 0 0,0 0 0,1 0 0,-1 0 0,0 0 0,0 1 0,0-1 1,0 0-1,0 0 0,-1 0 0,1 0 0,-1 1 0,0 2-6,0 1 0,-1-1 0,0 0 1,0 0-1,0 0 0,-1 0 0,1 0 1,-6 6-1,-43 45 287,33-35-251,0 0-1,-2 0 0,-34 25 0,29-29-10,0-1-1,-1-2 0,0 0 0,-32 10 0,-116 27-92,-23 9 208,156-45-95,0-2 0,-56 10 1,-86 4 124,6-2-37,-30 8-219,56-22 224,48-5 93,-44 2 33,81-2-104,-53 6 9,57-5-209,-20 2-6,8 6 56,1 2 0,-76 28 0,117-32-6,-147 60-90,171-69 121,-1 0 0,0 0 0,0-1-1,0 0 1,0 0 0,0-1-1,0 0 1,-12-1 0,-78-9 137,61 5-99,-57-10-43,-29-3-2,-62-2-45,156 14 42,1-1 1,0-2-1,-44-17 0,45 15-7,16 6-6,-138-54 144,132 49-131,0 0 1,1-1-1,0-1 1,0-1-1,-28-25 0,40 31-29,0 0-1,0 0 0,1-1 0,0 1 0,0-1 1,0 0-1,1 0 0,0 0 0,0-1 0,1 1 1,0-1-1,0 1 0,0-14 0,0-7-24,1 0 0,5-42 0,0-3 59,-9-114-78,2 167 23,-1-1 0,0 1 1,-12-31-1,-7-29-24,7 18-58,9 38 232,-5-35-1,7 26-130,-12-39-1,9 43-339,8 28 99,0 3 95,1 11 36,3 18 58,8 12 25,1-1 0,2-1 1,3 0-1,1-1 0,45 71 1,131 211 116,-187-308-95,95 174 74,-83-145-30,3 7 2,24 49 98,-45-96-103,-1 1-1,1 0 0,-1 0 1,0 0-1,0 0 1,0 0-1,0 0 1,-1 0-1,0 0 1,0 9-1,0-12 2,0-1-11,0 1 1,-1 0 0,1-1-1,0 1 1,0-1-1,-1 1 1,1-1 0,0 1-1,-1-1 1,1 0-1,0 1 1,-1-1 0,1 1-1,-1-1 1,1 0-1,0 1 1,-1-1 0,1 0-1,-1 1 1,1-1-1,-1 0 1,1 0 0,-1 0-1,0 1 1,1-1 0,-1 0-1,1 0 1,-2 0-1,-16 1 307,0-4-253,0 0 0,-28-11 0,-3 0 21,-116-21 17,-77-21-87,-77-32 465,231 69-535,37 9-27,-55-18 1,102 27 51,0 0 1,0 0 0,0 0 0,0 1-1,0-1 1,0 1 0,0 0-1,-8 1 1,11-1 18,0 0-1,0 0 1,0 1-1,0-1 1,0 0 0,0 1-1,0-1 1,0 0-1,0 1 1,0-1 0,0 1-1,0-1 1,1 1-1,-1 0 1,0-1 0,0 1-1,1 0 1,-1 0-1,0 0 1,1-1 0,-1 1-1,1 0 1,-1 0-1,1 0 1,-1 0-1,1 0 1,0 0 0,-1 0-1,1 0 1,0 0-1,0 0 1,0 0 0,0 0-1,0 0 1,0 0-1,0 0 1,0 0 0,0 0-1,1 2 1,0 0 14,0 1 1,0-1-1,1 0 0,-1 0 1,1 0-1,0 0 1,0 0-1,0 0 1,0-1-1,1 1 0,-1-1 1,5 4-1,2 1-58,0-1 0,0 1 0,11 4 0,27 11 86,56 17 1,-39-16 27,164 61 288,-68-29-145,-35-13-111,74 38-38,-82-32-114,158 44 0,147 9 221,-208-61-9,35 7-57,76 7 258,-225-44-326,167 11 153,2-17-32,322-58 88,-218 13-150,-282 33 33,-41 1-148,-30 3-14,36-1 0,-54 5 51,-1 0 0,1 0 0,-1 0 0,1 0 0,-1 0 0,0 0 0,1-1 0,-1 1-1,0 0 1,1-1 0,-1 1 0,0-1 0,1 1 0,-1-1 0,0 0 0,2-1 0,-5 0-166,-1 1 1,0 0 0,1 0 0,-1 0 0,-5-2-1,-21-2 105,1 1-1,-1 1 0,0 1 0,-30 3 0,-117 16-117,65-4 202,31-6-24,-236 26 84,56-9 209,63-7-32,87-5-188,-211 19 44,-102-31 464,318-12-411,-135-32 0,131 21-155,-316-88-158,149 34-40,-81-3-20,-6 31-49,317 45 259,1 3 1,0 1-1,-82 13 0,122-12-55,0 0 0,0 0 0,0 1-1,0 0 1,0 0 0,1 0 0,-8 5-1,11-6 28,0-1 0,0 1 1,0 0-1,0-1 0,0 1 0,1 0 0,-1 0 0,0 0 0,0 0 0,0 0 0,1 0 0,-1 0 1,0 0-1,1 0 0,-1 1 0,1-1 0,0 0 0,-1 0 0,1 0 0,0 1 0,0-1 0,-1 0 0,1 0 1,0 0-1,0 1 0,0-1 0,1 0 0,-1 0 0,0 1 0,0-1 0,1 0 0,-1 0 0,1 0 1,-1 1-1,2 1 0,0 0 3,1 0 1,-1 0-1,1 0 1,0 0-1,0 0 0,0-1 1,0 1-1,0-1 1,0 0-1,5 2 1,38 16-66,-38-17 57,45 16-41,97 20 0,62-3 193,210 20-126,-78-15-6,-93-13 0,227 24 3,-132-16 20,358 64 196,-422-55-56,-55-10-86,-107-18 35,231 0 0,-93-9-101,-165-7-26,-32 1 84,1-3 0,94-13 0,-82-1 7,-1-4 1,0-3 0,-2-3 0,69-35 0,73-22-89,-141 57 66,97-22-212,-38 13-89,-117 29 190,-20 4-80,-27 4-42,-37 6-11,-93 16 81,-71 33 11,114-27 79,-169 50 89,-17 4-34,-112 9 68,-4-31 48,332-54-159,-226 18 185,216-23-258,-25 3 0,89-4 55,13-2-129,0 1 0,0 2 1,-27 7-1,40-5-7,10-6 153,-1 0 1,1 0-1,0 1 0,0-1 1,0 0-1,0 1 1,0-1-1,0 0 1,0 0-1,0 1 0,0-1 1,0 0-1,0 0 1,0 1-1,0-1 1,0 0-1,0 1 0,0-1 1,0 0-1,1 0 1,-1 1-1,0-1 0,0 0 1,0 0-1,1 1 1,0 0-18,0 1 1,1-1-1,-1 0 1,1 0 0,0 0-1,-1 0 1,1 0-1,0 0 1,3 1-1,15 5-37,0-1-1,1-2 1,-1 0-1,34 2 0,88-4 334,-116-3-234,193-8 224,373-66 1,-266-3-6,-10-18-82,-246 74-140,63-19 136,278-81 60,-184 65-78,231-56 149,-311 79-253,157-60 0,-107 25-156,176-72 552,-289 100-481,-49 22-11,73-27 0,282-51 22,-374 93 30,166-49 217,-60 14-250,114-25 93,-236 64-58,1 0-1,0 0 0,-1 0 0,1 0 0,-1 0 1,1-1-1,-1 1 0,1 0 0,-1 0 1,1-1-1,-1 1 0,1 0 0,-1-1 1,1 1-1,-1 0 0,1-1 0,-1 1 0,0-1 1,1 0-1,-1 1-1,0-1-1,0 1 1,0 0 0,0-1-1,-1 1 1,1 0 0,0-1 0,0 1-1,0 0 1,-1 0 0,1-1-1,0 1 1,-1 0 0,1 0-1,0 0 1,0-1 0,-1 1 0,1 0-1,0 0 1,-1 0 0,1 0-1,0 0 1,-1-1 0,-32-6-11,-11 0-70,-2 2 1,-83 3-1,-96 19-101,175-12 202,-361 42-147,173-19 81,-292 38-92,-38 35-53,9 51 150,469-126 203,-147 23-1,86-33 102,147-15-274,-1-1 0,1 0 0,0 0 0,0 0 0,0 0 0,0-1 0,0 1 0,0-1 0,-6-2 0,9 3 0,1 0-1,0-1 1,0 1 0,-1 0-1,1 0 1,0 0-1,0-1 1,0 1-1,-1 0 1,1 0 0,0 0-1,0-1 1,0 1-1,0 0 1,-1 0-1,1-1 1,0 1 0,0 0-1,0-1 1,0 1-1,0 0 1,0 0-1,0-1 1,0 1 0,0 0-1,0-1 1,0 1-1,0 0 1,0 0-1,0-1 1,0 1 0,0 0-1,0-1 1,0 1-1,1 0 1,-1 0-1,0-1 1,0 1-1,0 0 1,0 0 0,1-1-1,-1 1 1,11-11-299,-10 10 270,20-16-76,1 0-1,27-14 0,-6 4 94,16-9 19,2 3 0,1 3 0,114-39 0,-56 26 34,121-62 1,324-197 205,-448 241-245,167-63-1,22-8-16,-240 98 12,-1-3-1,86-66 1,-131 88 29,27-29 0,-41 38 2,-1 1 0,0-1-1,-1-1 1,1 1 0,-1-1 0,-1 1-1,1-1 1,-1 0 0,3-9-1,-6 14-28,1 1-1,-1 0 0,0-1 1,0 1-1,0-1 0,0 1 1,0-1-1,0 1 0,0-1 1,0 1-1,-1-1 0,1 1 1,-1 0-1,1-1 0,-1 1 1,1 0-1,-1-1 1,0 1-1,1 0 0,-1 0 1,0-1-1,0 1 0,0 0 1,0 0-1,0 0 0,0 0 1,0 0-1,-1 0 0,1 1 1,0-1-1,-3-1 0,0 0-21,0 1-1,-1-1 1,1 1 0,0 0-1,-1 0 1,1 0-1,-1 1 1,0-1-1,-5 1 1,-11 3-41,0 0 0,0 1 0,-37 14 0,28-9 40,-30 9-44,-260 85 86,-47 16-59,63-23 96,163-47-38,0-1 4,-146 70 0,136-34 63,-27 12 6,99-62-19,-134 39 0,181-64-78,-33 10 21,-70 11 0,123-27 62,10-3-57,1 1 0,-1 0 0,0-1 0,0 1 0,0-1 1,0 0-1,0 0 0,0 0 0,0 0 0,1 0 0,-1 0 0,0 0 0,0 0 0,-4-2 0,6 2-11,0-1 0,0 1 0,-1 0 0,1-1 0,0 1 0,0-1 0,-1 1-1,1 0 1,0-1 0,0 1 0,0-1 0,0 1 0,0-1 0,0 1 0,-1-1-1,1 1 1,0-1 0,0 1 0,1 0 0,-1-1 0,0 1 0,0-1 0,0 1-1,0-1 1,0 1 0,0-1 0,1 1 0,-1 0 0,0-1 0,0 1 0,1-1-1,-1 1 1,0 0 0,0-1 0,1 0 0,13-14 21,-5 8-43,0 1 1,17-10-1,-2 2 19,61-40 55,95-79 0,-113 80-31,2 2-1,137-74 0,-105 73 9,42-22 10,-101 50-83,52-41 0,-81 55 38,-1 0 1,0-1-1,-1-1 0,0 0 0,-1 0 0,0-1 0,-1 0 0,0-1 0,-1 0 0,-1 0 1,7-18-1,-14 30-13,1 1 0,-1-1 0,1 1 0,-1 0 0,0-1 0,1 1 0,-1-1 1,0 1-1,0-1 0,0 1 0,0-1 0,0 1 0,-1-1 0,1 1 0,0-1 0,-1 1 0,1-1 1,-1 1-1,0-2 0,0 3 7,1-1-1,-1 0 1,0 0 0,0 1 0,0-1 0,1 1 0,-1-1-1,0 1 1,0-1 0,0 1 0,0-1 0,0 1-1,0 0 1,0 0 0,0-1 0,0 1 0,0 0 0,0 0-1,-1 0 1,0 0 0,-3 1-21,-1 0 0,1 0 0,0 0 0,-1 0 0,1 1 0,0 0 1,0 0-1,-9 6 0,3 0-8,0 0 1,-17 18-1,15-13-66,-18 13 0,-64 40 120,-37 28-151,116-82 169,11-9-16,0 1 0,0 0 0,0 1 0,1-1 0,-8 10 0,10-12-26,1 0 0,0 0 0,-1 0 0,1 0 0,0 0 0,0 1 0,1-1 0,-1 0 0,0 0 0,0 3 0,1-4 11,0-1 0,0 1-1,0-1 1,0 1 0,0-1 0,0 1-1,0-1 1,1 0 0,-1 1-1,0-1 1,0 1 0,0-1 0,0 0-1,1 1 1,-1-1 0,0 1-1,0-1 1,1 0 0,-1 1 0,0-1-1,1 0 1,0 1 0,0-1 15,0 1 0,0-1 0,0 1 1,0-1-1,0 0 0,0 0 0,0 0 0,0 0 1,0 0-1,1 0 0,-1 0 0,0 0 1,2 0-1,28-6 190,43-14 0,-28 7-176,-14 3-2,0-1 0,-1-2-1,0-1 1,36-23-1,111-83 327,-67 43-440,237-115 0,-252 150 132,112-34-1,17-6-132,-181 63 130,-1-2 0,-1-1 0,40-30 0,68-50-149,-144 98 33,0 1 1,0 0-1,0 1 1,8-3-1,-14 5 64,0 0-1,0 0 0,0 0 1,1 0-1,-1 0 1,0 0-1,0 0 1,0 1-1,0-1 1,0 0-1,1 0 1,-1 0-1,0 0 1,0 0-1,0 0 1,0 0-1,0 0 0,0 1 1,0-1-1,1 0 1,-1 0-1,0 0 1,0 0-1,0 0 1,0 1-1,0-1 1,0 0-1,0 0 1,0 0-1,0 0 1,0 0-1,0 1 1,0-1-1,0 0 0,0 0 1,0 0-1,0 0 1,0 1-1,0-1 1,0 0-1,-1 8-19,1-8 6,-2 7-12,0 0 0,0 0 0,0-1 0,-1 1 0,0-1 0,-8 13 0,-28 36-37,33-47 53,-13 15 16,0-2 0,-1 0-1,-44 34 1,-77 43 173,91-66-69,1 3-1,-52 47 1,77-57-100,1 1 0,-21 29 0,-32 58-76,48-70 94,12-17 269,13-20-69,10-18-150,32-47 73,-16 22-104,1 1 0,54-61 0,43-10-224,-16 16 158,0-19 129,-95 97-111,0-1 0,0-1 1,-1 1-1,-1-1 0,-1-1 0,11-28 0,-13 17-14,-5 26 19,0 1 1,0-1 0,1 1-1,-1-1 1,0 1 0,0-1-1,0 1 1,0-1 0,0 1-1,0-1 1,0 1 0,-1-1-1,1 1 1,0-1 0,0 1-1,0-1 1,0 1 0,-1-1-1,1 1 1,0-1 0,0 1-1,-1 0 1,1-1 0,0 1-1,-1-1 1,1 1 0,-1 0-1,1-1 1,0 1 0,-1 0 0,1 0-1,-1-1 1,1 1 0,-1 0-1,1 0 1,-1 0 0,1-1-1,-1 1 1,1 0 0,-1 0-1,1 0 1,-1 0 0,1 0-1,-1 0 1,1 0 0,-1 0-1,1 0 1,-1 0 0,1 1-1,-1-1 1,-13 4-102,0 2 1,-22 10-1,-3 3 39,-73 21 86,-24 11-86,-95 41 120,208-85 30,0-1 0,0-1-1,-35 3 1,51-7-45,0-2 0,0 1 0,-11-2 0,-12-1 34,-10 0-152,29 1 10,1 1-1,-1 1 1,1 0 0,-16 2-1,8 1 1,-96 20-271,5 14 363,97-33-44,-41 9 433,50-13-405,1 1 0,0-1 0,0 1 1,-1-1-1,1 0 0,0 0 0,-1 0 0,1 0 0,0 0 0,0-1 0,-1 1 1,1-1-1,0 1 0,0-1 0,0 0 0,-1 0 0,1 0 0,0 0 0,0 0 1,1-1-1,-1 1 0,0 0 0,0-1 0,0 1 0,1-1 0,-3-3 0,2 2 19,0 0 0,0 0 0,1 0-1,-1 0 1,1 0 0,0 0-1,0 0 1,0-1 0,0 1 0,0-4-1,-1-4-108,1 7 109,1 0-1,-1 0 0,0 0 1,1 0-1,0 0 1,0 0-1,0 0 1,1 0-1,0-7 0,8-13-146,-6 19 128,-1 0 0,-1 0 0,1 0 0,-1 0 0,1 0 0,-1-9 0,0 8 26,1 0-1,-1 0 0,1 0 1,0 0-1,0 0 0,1 1 1,-1-1-1,6-7 0,0-2-46,4-11 146,10-36 0,9-21 162,16-28-133,-31 64-80,-11 31-19,8-20 0,0 9-44,16-40 73,-26 58-80,0 1 0,-1-1-1,0 0 1,0 0 0,0-17 0,-10-164 123,-14-26-80,14 70-143,7 76-100,2 41 102,0 16-73,-1 12 134,0 1 0,0-1 0,0 1 0,0-1 0,0 1 0,0-1 0,0 1 0,1-1 0,-1 1 0,0-1 0,0 1 0,0 0 0,1-1 0,-1 1 0,0-1 0,1 1 0,-1 0 0,0-1 0,1 1 0,-1 0 0,0-1 0,1 1-1,-1 0 1,1-1 0,0 1 0,-1 2-111,3 9 59,-1 0 1,0-1 0,-1 1 0,0 0 0,-1 0-1,0 0 1,-2 11 0,-17 80 120,6-39-82,-4 55-44,-5 31 157,15-114-45,-26 103 67,17-72-224,11-42 252,-12 31 0,7-23-54,-8 40 0,-5 15-148,2-2 159,11-35-48,-3 7-34,-15 56-4,24-100 6,-1-1 0,0 1 1,-1-2-1,0 1 1,-1 0-1,-14 16 0,9-12-3,-15 27 1,-3 2 130,25-36-101,4-5 38,-1 0-1,0 0 1,-1-1 0,-3 6-1,6-9-55,-1 0 0,1 1-1,0-1 1,-1 0 0,1 1 0,0-1-1,-1 0 1,1 1 0,0-1-1,-1 0 1,1 0 0,-1 0-1,1 1 1,-1-1 0,1 0 0,0 0-1,-1 0 1,1 0 0,-1 0-1,1 0 1,-1 0 0,1 0-1,-1 0 1,1 0 0,-1 0 0,1 0-1,-1 0 1,1 0 0,0 0-1,-1 0 1,1-1 0,-1 1 0,1 0-1,0 0 1,-1-1 0,1 1-1,-1 0 1,1 0 0,0-1-1,-1 1 1,1 0 0,0-1 0,-1 1-1,1-1 1,0 1 0,0 0-1,-1-1 1,0-2 5,0 1-1,0 0 1,1-1-1,-1 1 1,0-1 0,1 1-1,0-1 1,-1 1-1,1-1 1,0 1 0,0-1-1,0 1 1,1-1-1,-1 1 1,1 0 0,1-5-1,0-1-55,1 0 1,0 0-1,8-14 0,0 3-19,2 0-1,0 2 1,19-21 0,-23 28 25,-4 5-17,-1 0 0,1 0 1,-1 1-1,1 0 0,6-4 1,-2 0 101,0 1 0,-1-1 1,0 0-1,0-1 0,-1 0 1,9-14-1,1-1 187,-6 9-284,-1 0 0,12-25 0,47-72 348,-60 98-328,7-9 30,2-1 1,0 2-1,1 1 0,2 0 1,0 1-1,0 1 1,2 1-1,48-28 0,62-23-183,-119 62 201,-1-2 1,26-19-1,-1 0-225,-17 13 269,-1-2 0,-1 0 0,0-1 0,31-39 0,18-32 37,33-39-90,-40 69-88,130-97-1,-179 146 80,-1-1-1,0 1 1,16-22-1,0 0-145,-7 1-43,-19 69-666,-2-17 745,-1-1 0,-6 28 0,-2 13 69,-15 116-106,7-55 228,-4 168 0,22-198 123,18 125-1,-16-203-153,1 0-1,0-1 1,1 0-1,1 1 1,8 14-1,-13-27-37,0-1 0,0 1 0,0-1 0,0 0 0,0 1 0,1-1 0,-1 0 0,0 1 0,0-1 0,1 0 0,-1 1 0,0-1 0,1 0 0,-1 1 0,0-1 0,1 0 0,-1 0 0,0 1 0,1-1 0,-1 0 0,0 0 0,1 0 0,-1 0 0,1 0 0,-1 1 0,0-1 0,1 0 0,-1 0 0,1 0 0,-1 0 0,1 0 0,0-1 5,0 1 0,-1-1 0,1 1 0,-1-1-1,1 1 1,0-1 0,-1 1 0,1-1 0,-1 1-1,1-1 1,-1 0 0,1 1 0,-1-1 0,0 0-1,1 1 1,-1-1 0,0 0 0,1-1 0,3-17 86,0 0 0,-2 0 0,0 0 1,-1-36-1,0 9-34,2-22 22,3-63-181,-2-72 15,-1-95 77,-14 214-139,5 48 105,4 24 21,-1 0 0,-1 0 0,0 0 1,0 0-1,-2 1 0,-7-15 0,3 11-26,1 0 0,-2 1-1,-22-25 1,15 23 56,-19-14 1,-6-5 100,9 6-96,-18-18-14,-121-152 313,-16-24 139,19 0-322,60 75-44,26 49 26,52 63-140,2 0-1,1-2 1,-25-44 0,29 34 106,-32-88 1,28 53-307,-45-86 0,66 154 106,-21-26 0,14 20-203,14 21 292,1-1 1,0 1 0,0-1 0,-1 1 0,1-1-1,0 1 1,-1 0 0,1-1 0,-1 1 0,1 0-1,0-1 1,-1 1 0,1 0 0,-1-1 0,1 1-1,-1 0 1,1 0 0,-1 0 0,1-1-1,-1 1 1,1 0 0,-1 0 0,1 0 0,-1 0-1,1 0 1,-2 0 0,1 0 2,1 1 0,-1-1-1,0 1 1,0-1 0,1 0-1,-1 1 1,0 0 0,1-1 0,-1 1-1,1-1 1,-1 1 0,1 0 0,-1-1-1,0 2 1,-2 4-32,1-1 1,0 0-1,-3 9 0,-6 34-5,2 1 1,3-1-1,-1 65 0,6-61 40,2 1 0,3-1 0,1 0 0,4 0 0,28 98 0,48 204-87,-85-352 102,8 40 108,-3 0 0,1 47-1,-8 87-318,0-54 382,9 100-182,-5-174-46,-1-29 82,0-1-1,4 24 0,17 69 264,-13-79-266,-2 1-1,-1 0 0,2 56 1,-7-71-8,5 27 0,-3-27 57,0 29 0,-5-40-78,0-5 74,1-6 231,-2-163 155,-4 79-397,0-1-75,-3-26 52,3 51-2,-7-41-15,-7-145 160,16 200-85,-21-83 0,20 107-65,-5-58 29,8 46-14,-10-80-93,-26-177 136,29 257-48,-1 1 0,-2 0 0,-21-42 0,-9-27 55,-31-96-6,-15-12-53,54 138 80,4-2 0,-33-124 0,54 161-108,-2 0-1,-18-41 1,-4 4 6,-37-76 28,38 94 83,-66-112-180,80 143 38,-2 1 0,0 0 1,-42-39-1,28 36-42,0 1 1,-55-33 0,47 34 36,-40-22-49,82 50 76,-102-50-82,79 41-52,1 1-1,-40-9 1,41 13-29,-1 1 0,-40-1 0,62 5 145,0 0 0,-1 0 1,1 0-1,0 0 0,0 0 0,0 0 0,0 0 0,0 0 0,0 1 0,0-1 0,0 0 0,0 1 0,0-1 0,0 1 1,0-1-1,-1 1 0,2 0 9,0-1 1,0 0 0,0 1-1,0-1 1,-1 0-1,1 1 1,0-1 0,0 1-1,0-1 1,0 0 0,0 1-1,0-1 1,0 1-1,0-1 1,0 0 0,0 1-1,0-1 1,1 0 0,-1 1-1,0-1 1,0 0-1,0 1 1,0-1 0,1 0-1,-1 1 1,0-1-1,0 0 1,1 1 0,2 3-23,0-1 1,1 1 0,0-1 0,-1 0-1,7 4 1,91 50-68,-64-39 50,49 35-1,36 44 42,-71-55 7,360 302-151,-291-240 1,328 296 325,-330-292-112,-58-55-83,-3 2-1,62 77 0,17 62 119,-49-65-166,29 44 94,-93-135-7,-2 1-1,26 68 1,13 79 194,-16-48-71,-32-100 12,-11-36 15,-2-8 444,-9-49-54,-10-27-477,-4 2 1,-62-141-1,-50-117-94,26 56-52,107 275 47,-5-10-80,1 0 0,1 0 0,0-1 0,1 0 0,-3-18 0,8 35 64,0 0 1,0 0 0,0 0 0,-1 0 0,1 0-1,0 0 1,0 0 0,0 0 0,1 0-1,-1 0 1,0 0 0,0 0 0,0 0 0,1 0-1,-1 1 1,1-1 0,-1 0 0,0 0-1,2-1 1,-2 2 11,1 0 1,-1 0-1,1 0 0,-1 0 1,1 0-1,-1 0 0,1 0 0,-1 0 1,1 0-1,-1 0 0,1 0 1,-1 1-1,1-1 0,-1 0 0,1 0 1,-1 1-1,1-1 0,-1 0 0,0 1 1,1-1-1,-1 0 0,1 1 1,-1-1-1,1 1 0,6 6-141,-1 1 1,9 14-1,0 3 114,-2 0 1,-1 2 0,-1-1-1,12 50 1,-8-29-5,11 31-127,59 212-385,-51-135 480,58 233 336,-8-130-318,-52-175 82,46 81-1,30 5-163,-2-4 118,-78-112 147,39 107-1,28 87 598,-74-210-582,-20-36-26,-1-1 90,0-1-69,-1-17-31,-1 1 1,-1 0-1,-1 0 0,-8-24 0,3 9-2,-1 2-136,0 1 0,-2-1 0,-1 2-1,-2 0 1,-21-32 0,-102-122 41,-14-22-521,149 200 487,2 1-1,-1 0 0,1 1 1,-1-1-1,0 0 0,0 0 1,0 1-1,-1 0 0,1-1 1,0 1-1,-1 0 0,0 0 1,-3-2-1,6 4 24,0 0-1,0 0 1,-1-1 0,1 1 0,0 0-1,-1 0 1,1 0 0,0 0-1,-1 0 1,1 0 0,0 0 0,0 0-1,-1 0 1,1 0 0,0 0-1,-1 0 1,1 0 0,0 0 0,-1 0-1,1 0 1,0 0 0,-1 0-1,1 0 1,0 0 0,-1 1 0,1-1-1,0 0 1,0 0 0,-1 0 0,1 1-1,0-1 1,0 0 0,0 0-1,-1 0 1,1 1 0,0-1 0,0 0-1,-1 1 1,-1 14-174,2-13 159,0 30-98,1 0-1,10 49 1,-2-12 103,26 210-86,7 70 326,-40-332-254,-1-10 104,0 1-1,0-1 1,-1 0-1,0 1 0,0-1 1,-1 0-1,0 1 1,-2 8-1,3-15-51,0-1 1,0 0-1,0 1 1,0-1-1,0 0 1,-1 0-1,1 1 1,0-1-1,0 0 1,0 0-1,0 1 1,-1-1-1,1 0 0,0 0 1,0 1-1,0-1 1,-1 0-1,1 0 1,0 0-1,0 0 1,-1 1-1,1-1 1,0 0-1,-1 0 0,1 0 1,0 0-1,0 0 1,-1 0-1,1 0 1,0 0-1,-1 0 1,1 0-1,0 0 1,-1 0-1,-11-7 261,-7-16-3,19 23-271,-13-19 72,1-1 1,1 0-1,-16-40 0,-16-70-34,24 70 0,-24-67-48,-43-146-110,77 241 118,-27-113-73,27 102-113,-5-59-1,14 92-269,2 12 183,4 18-65,26 87-362,27 102 639,-7-22 96,145 345 0,-168-472 44,2 0 0,2-3 0,3-1-1,3-1 1,2-2 0,94 93 0,-117-128-131,-1 1 1,-1 1-1,0 0 0,-1 1 1,-2 0-1,0 1 1,-1 1-1,-1 0 0,14 46 1,23 91 157,-14-42-56,-29-103-69,11 21 1,2 4 134,-14-24 157,-4-16-266,0 0 0,0 0 0,0 0 0,0-1 0,0 1 0,0 0 0,0 0 0,0 0-1,0 0 1,0 0 0,0 0 0,0 0 0,0 0 0,0 0 0,0 0 0,0-1 0,0 1 0,0 0 0,0 0 0,0 0-1,0 0 1,0 0 0,0 0 0,0 0 0,0 0 0,0 0 0,0 0 0,0 0 0,-1 0 0,1 0 0,0 0-1,0 0 1,0 0 0,0 0 0,0-1 0,0 1 0,0 0 0,0 0 0,0 0 0,0 0 0,0 0 0,0 0 0,-1 0-1,1 0 1,0 0 0,0 0 0,0 0 0,0 0 0,0 0 0,0 0 0,0 1 0,0-1 0,0 0 0,0 0 0,0 0-1,-1 0 1,1 0 0,0 0 0,0 0 0,0 0 0,0 0 0,0 0 0,0 0 0,0 0 0,0 0 0,0 0-1,0 0 1,0 1 0,-15-30 584,3-10-298,-12-61 1,9 32-226,-68-315-175,32-4 317,7-402 1292,42 724-1541,-3-82-86,-8-249-341,12 342-363,1 44-103,0 38 505,5 307-321,0 180 682,24 3 64,-18-413 58,10 144 225,-14-167 560,-7-82-824,0 0 0,0 0 0,0 0 0,0 1 0,0-1 0,0 0 0,0 0 0,0 1 0,0-1 0,0 0 0,0 0 0,0 1 0,0-1 0,0 0 0,0 0 0,0 1 0,0-1 0,0 0 0,0 0 0,-1 0 0,1 1 0,0-1 0,0 0 0,0 0 0,0 0 0,0 1 0,-1-1-1,1 0 1,0 0 0,-5-4 278,-6-14-103,11 17-182,-7-14 72,1-2 0,0 1 0,-5-29 0,3 12-58,0 0-7,-6-20 35,-30-79 1,-27-16-5,1 4 87,15 15-53,-72-156 40,93 215-232,4-1-1,-42-142 1,70 205 108,-36-128 117,-39-102-206,25 73 247,-17-30-155,51 153-62,-1 2-1,-39-62 0,-24-9 47,-29-47 16,11-36-243,32 57 128,44 95 123,-2 2 0,-49-61-1,-72-61-144,40 46-138,75 80 230,-96-105-77,-11 11 78,45 59-423,-55-26 426,98 67-23,-50-39 0,-106-99-147,191 155 181,-1 1 0,-1 1 0,0 0-1,0 1 1,0 2 0,-2-1 0,1 2 0,-1 1 0,0 0 0,0 2 0,0 0 0,-1 1 0,-37 0 0,0 2-5,-1 4 0,1 2 0,0 2 0,-75 20 0,121-24 31,-265 70-137,8 24 16,-63 35 8,-73 33-7,158-63 222,116-50 27,129-52-130,1 1-1,0-1 1,-1 1 0,1 0-1,0-1 1,0 1-1,-1 0 1,1 0-1,0 0 1,0 0-1,0 0 1,-1 2-1,4-3-162,29-2 162,-1-1 0,49-12 0,-19 3-47,-31 7 33,142-19-88,64 15 42,30-2 8,116-9 90,-40 2 10,-42 4-13,99-8 54,-279 13-132,194-18 129,28 4-8,-203 23 106,-136 0-58,-92-15 110,22 6-168,-4-7 132,-46-7-436,-209-2 177,-7 25 118,153 8-118,97-4 194,-858 74-90,889-73-15,-236 36-58,211-24-55,-129 44 0,161-42 42,1 2-1,1 2 0,1 2 1,0 1-1,3 3 0,0 1 1,-65 65-1,98-88 62,-292 301 57,285-291-91,-21 33 1,10-14 27,-5 8 39,-47 57-73,30-51 50,-69 54 0,26-25-12,68-58-68,-22 19 45,-67 80 0,87-91 100,3 1-1,0 0 1,2 2 0,-20 44 0,55-96 345,-5 4-446,1 0 0,0 1 1,1 1-1,0-1 0,2 2 0,-1 0 1,29-18-1,9-1 23,63-29 0,7-3-105,-62 25 122,95-82 1,-11 7-122,-75 67 173,113-54 1,85-23-145,-234 109-13,187-76-51,50-22 175,-257 107-46,8-4 5,-1 0-1,1-1 0,21-16 1,-31 18-23,25-21-106,-60 54-22,0-2-1,-1-1 0,-54 34 1,-33 5 345,70-39-287,0 2 0,-75 54 1,-63 92 63,37-32 24,0-18 16,-110 103 66,215-177-90,-60 89-1,-8 12-71,60-92 133,-3-2 1,-2-3-1,-78 60 0,115-95-52,13-12 10,0 0 0,-1-1 0,1 1 0,0-1 0,-1 1 0,1-1 0,-1 1 0,0-1 0,1 0 0,-1 0 0,0 0 0,0 0 0,0 0 1,0 0-1,-3 0 0,4-1 70,2-1-75,0 0-1,0 0 1,1 0-1,-1 1 1,0-1-1,0 0 1,0 1-1,1-1 1,1 0-1,6-4-67,65-39 103,-37 23-101,0-2 0,55-46 1,28-51 133,-20 18-115,-74 78-11,2 1 1,31-20-1,-2 10 17,109-46-1,-3 3 15,-106 43 80,-2-3-1,52-43 1,94-93-85,-104 86-122,-23 17 37,-55 44-58,-16 20 122,1 0 1,0 0-1,0 1 0,5-6 0,-5 5-118,-8 4 50,-9 4 26,-27 19 3,2 1 0,-60 47 0,-61 67 237,38-30-160,94-86-66,-1-1 1,-53 28-1,-64 21 71,136-66 9,-24 12-10,-24 10 66,-89 54-1,95-47-51,2 4-1,-58 52 1,-51 46 40,49-45-16,86-71-19,17-14-28,0 0 0,1 0-1,0 0 1,0 1 0,1-1 0,-1 1-1,1 1 1,-6 8 0,4-4 73,5-8-36,0-1 0,0 1 0,1-1 0,-1 1 1,0 0-1,1-1 0,-1 1 0,1 0 0,-1 0 0,1-1 0,0 1 1,0 3-1,9-6 261,3-2-229,1-1 1,0-1 0,-1 0-1,0-1 1,0 0 0,14-11 0,-14 10-41,8-6 16,-2 0 1,0-1-1,0-1 0,24-28 1,55-76-223,-95 116 176,1-2-31,1 1 1,0-1 0,0 1 0,0 0 0,1 0-1,0 0 1,-1 1 0,1-1 0,0 1 0,10-4-1,-14 7 40,-1 0 0,0 0 0,1 0-1,-1 0 1,1 0 0,-1 1 0,0-1 0,1 0-1,-1 0 1,1 0 0,-1 0 0,0 1-1,1-1 1,-1 0 0,0 0 0,1 0-1,-1 1 1,0-1 0,1 0 0,-1 1 0,0-1-1,0 0 1,1 1 0,-1-1 0,0 0-1,0 1 1,0-1 0,1 1 0,4 11-58,-5-12 56,1 6-10,1-1 0,-1 0-1,-1 1 1,1-1 0,-1 1-1,0-1 1,0 1 0,-2 8-1,-11 45 36,10-46-14,-13 41-8,-28 64 0,18-53-50,-31 56 56,24-54-90,8-20 117,-6 17 176,22-50-46,8-12-22,7-3-48,1-2-86,11-6-67,-15 7 23,1 0 0,0 1 0,0-1 0,6-1 0,18-5 31,-20 5 66,1 1 0,0 0 0,0 0 0,14 0 0,-22 2-76,1 0-1,-1 0 1,0 1 0,0-1-1,0 1 1,1-1 0,-1 1-1,0 0 1,0 0 0,0-1-1,0 1 1,0 0 0,0 0-1,0 0 1,0 0 0,0 0-1,-1 0 1,1 0 0,0 0-1,0 0 1,-1 1 0,1-1-1,-1 0 1,1 2 0,6 9-35,20 27 180,-21-33-118,-4-4 38,9 8 27,-10-9-22,-1-1-5,2 0 27,4 0-32,-4-1-40,-1 0 0,1 0 0,0-1 0,-1 1 1,1 0-1,-1-1 0,1 1 0,-1-1 0,2-2 1,1-5 63,-3 8-68,0-1 0,0 0 0,-1 1 1,1-1-1,-1 0 0,1 0 0,-1 0 1,1 0-1,-1 1 0,0-4 0,-5-121 311,5 118-291,-1 1 0,-1-1-1,-2-9 1,2 11-73,-1-5 52,2 8-17,0-1-1,0 1 1,0-1 0,1 1 0,-1-6 0,-4-5-7,5 13 29,-1 0 0,1 0 0,-1 0 0,1 1 0,0-1 0,-1 0 0,1 0 0,0 0 0,0 0 0,-1 0 0,1 0 0,0 0 0,0 0 0,0 0 0,0 0 0,0 0 0,0 0 0,1 0 0,-1 1 0,1-3 0,2-5-11,-3 6-7,1 0 1,0 0-1,0 0 1,0 1 0,1-1-1,-1 0 1,0 0-1,1 0 1,-1 1 0,1-1-1,2-1 1,17-12 18,-3 3-24,0 1 9,6-12-48,-23 22 33,-3-9-36,0 11-134,1 5 192,1-2-44,-1 0-1,0 0 0,0 1 0,0-1 1,0 0-1,-4 6 0,-3 9-111,-47 180-117,44-150 277,-3 0 0,-30 73 0,34-99 30,-2-1 1,0 0-1,-1-1 0,-21 24 1,9-16 14,-1-1 0,-30 25 1,49-47-22,0-1 1,-1 0-1,0 0 1,0 0-1,-11 5 1,15-9 1,0 1 1,0-1-1,0 0 1,0 0-1,0 0 0,0 0 1,-1-1-1,1 1 1,0-1-1,0 0 1,0-1-1,0 1 1,-7-2-1,10 1-42,0 1 0,0 0 0,0-1 0,0 1 0,0-1 0,0 1 0,0-1 0,0 0 0,1 1 1,-1-1-1,0 0 0,0 0 0,0 0 0,1 0 0,-1 1 0,1-1 0,-1 0 0,1 0 0,-1 0 0,1 0 0,-1 0 0,1 0 0,0 0 0,-1-1 0,1 1 0,0 0 0,0 0 0,0-2 0,0 1-3,0 0 0,0 0 0,1 0 0,-1 1-1,1-1 1,-1 0 0,1 0 0,0 0-1,-1 1 1,1-1 0,0 0 0,0 1 0,0-1-1,0 1 1,1-1 0,1-1 0,12-9-217,27-16 0,-25 17 144,29-23 0,-39 27 94,17-13-27,-1-1 0,-1-2 0,0 0 0,26-40 0,-32 37 94,-1 0 1,-1-1-1,14-39 0,-23 52-27,43-143 300,-45 137-293,-3 15-40,1-1-1,0 1 1,0-1 0,1 1 0,2-7 0,0 1-170,0 3-213,-4 8 366,1 0 1,-1 0 0,0 0 0,0 1 0,1-1 0,-1 0-1,0 0 1,0 0 0,1 0 0,-1 0 0,0 1 0,0-1-1,1 0 1,-1 0 0,0 1 0,0-1 0,0 0 0,0 0-1,1 0 1,-1 1 0,0-1 0,0 0 0,0 1 0,0-1-1,0 0 1,0 0 0,0 1 0,0-1 0,0 0 0,0 1-1,4 9 3,0 0 0,-1 0-1,-1 1 1,0-1 0,1 12-1,0-1 17,1 0 0,0-1-1,10 29 1,-2-23 202,-11-25-138,-1-1 0,1 0-65,0 0 1,0 0 0,0-1-1,0 1 1,0-1 0,0 1-1,0-1 1,0 1 0,-1-1-1,1 0 1,0 1 0,0-1-1,-1 0 1,1 1 0,0-1-1,-1 0 1,1 0 0,0 0-1,-1 0 1,1-1 0,8-18 149,-4 3-193,1 1 0,0 1 1,2-1-1,0 1 0,10-14 1,-9 14 20,-8 12 39,1 1 0,-1-1 0,0 1 0,0-1 0,0 0 0,0 1 0,-1-1 0,1 0 0,-1 1 0,1-1 0,-1 0 0,0 0 0,0-4 0,-3-11-327,2 17 124,1 2 34,3 9 104,-1-3 31,0-1 0,-1 1 0,0 0 0,1 11 0,-2-15 17,0 0-1,-1 1 1,1-1-1,-1 1 1,0-1 0,0 0-1,0 1 1,0-1 0,0 0-1,-1 0 1,-3 5-1,-11 18-90,0 1 0,2 1-1,-16 44 1,16-34 245,-1-1-1,-38 66 1,47-93-144,0-2 0,-1 1 0,0-1 0,0 0 0,-1 0 0,0-1 0,-12 9 0,-4 2 0,18-12-1,-1-1 0,1 0-1,-1-1 1,0 0 0,0 0 0,-1 0 0,-10 3-1,-296 66 190,311-73-228,-23 6-46,-1-2 0,-41 2 0,76-6 58,0-1 1,0 0 0,8-3-1,12-2 38,129-20-110,-131 22 164,-1-1-1,0-1 1,0-1 0,0-2 0,-1 0 0,24-13-1,-37 15-42,-1 0-1,-1 0 0,1-1 0,-1 0 0,-1 0 0,1-1 1,-2 0-1,1-1 0,-1 0 0,0 0 0,-1 0 0,-1-1 1,6-11-1,-2-4-3,0 1-1,-1-1 1,-2-1 0,7-47 0,-11 52-39,0-1 0,-2 1 1,0-1-1,-1 1 0,-7-34 0,7 52 5,-1 0 0,1 1 0,-1-1 0,0 0 0,0 1 0,0-1 0,0 1-1,-1 0 1,1-1 0,-1 1 0,0 1 0,0-1 0,-4-3 0,-10-10-49,9 9 34,0 0 0,0 0 0,-1 1 0,0 0-1,-14-7 1,-53-21-39,44 22 127,-8-6 0,1-1 1,-52-34-1,71 40-27,1-2 0,0 0 0,2-1-1,-1-1 1,2 0 0,-14-21 0,-79-119-97,101 146 6,-1 0 0,0 1 1,0 0-1,-1 0 0,-1 1 1,0 1-1,-18-12 0,23 16 21,0 1-1,0 1 0,0-1 0,0 1 1,0 0-1,0 0 0,-1 1 0,1 0 1,-1 0-1,1 0 0,-1 1 0,1 0 1,-1 0-1,1 0 0,-1 1 0,1 0 1,0 1-1,-9 2 0,0 2 0,1 1 0,0 0 0,0 1 0,1 0 0,0 1 0,0 1 0,1 0 0,-11 12 0,-10 13-70,-35 51-1,29-36 71,37-48 28,0 1 0,0-1 1,0 1-1,1-1 0,-1 1 1,0-1-1,1 1 0,0 0 1,0 0-1,0 0 0,0 0 1,0 0-1,0 0 0,1 0 1,-1 6-1,14-17 197,-4 1-160,-2 0 0,1 0 0,8-12 0,14-12-13,11-8-29,85-75 94,5 7-76,201-124 0,-33 21-99,-163 111 99,-107 81 32,1 1-1,60-24 0,75-19-10,127-50-128,21-12-8,-249 97 141,59-33-1,56-42 1,-143 79-24,17-8-33,1 3 1,2 1-1,0 3 0,99-24 0,-75 26-35,86-17 89,-83 20-227,33-4 231,-32 11-202,124-12 195,-136 24-75,-19 0 19,-43-1-21,0 0 0,19 5 0,-19-4 73,0 0-1,18 1 0,-27-3-37,-1 1 0,1 0-1,-1-1 1,1 1 0,-1-1-1,0 1 1,1 0 0,-1-1 0,0 1-1,1 0 1,-1 0 0,0-1 0,0 1-1,0 0 1,0 0 0,1-1 0,-1 2-1,-8 3-14,0-1 0,0 0 1,-1 0-1,1 0 0,-1-1 0,0-1 0,1 0 0,-1 0 0,0 0 0,-14 0 0,-34 3-7,0 3-1,1 2 1,-109 35 0,-21 40-3,13-5 34,144-69 34,-353 146-85,192-80 210,113-47-559,77-30 389,0 1 0,0-1 0,0 1 0,0-1 0,0 0 1,0 1-1,0-1 0,0 1 0,0-1 0,1 0 0,-1 1 1,0-1-1,0 1 0,1-1 0,-1 0 0,0 1 0,0-1 0,1 0 1,-1 1-1,0-1 0,1 0 0,5 4 4,0 0-1,0-1 1,0 0 0,0 0-1,1-1 1,-1 0 0,1 0-1,-1 0 1,9 0-1,0 2-11,72 11 14,170 9-1,-156-18 5,197 4-77,-73-4 32,33 13 157,-78-14-119,-119-6 20,116-7 435,-117-4-506,-59 12 51,0 0 0,0 0 1,0 0-1,-1-1 0,1 1 0,0 0 0,0 0 1,0-1-1,-1 1 0,1-1 0,0 1 0,0-1 1,-1 1-1,1-1 0,0 0 0,-1 1 1,1-1-1,-1 0 0,1 1 0,-1-1 0,1 0 1,-1 0-1,1 1 0,-1-1 0,0 0 0,1 0 1,-1 0-1,0 0 0,0 0 0,0 1 0,0-1 1,0 0-1,0 0 0,0 0 0,0 0 0,0 0 1,0 0-1,0-1 0,0-1-51,0 3-11,-1-1 58,1 1 0,0 0-1,-1 0 1,1-1 0,0 1-1,0 0 1,-1-1 0,1 1-1,0-1 1,0 1 0,0 0 0,-1-1-1,1 1 1,0-1 0,0 1-1,0 0 1,0-1 0,0 1-1,0-1 1,0 1 0,0 0-1,0-1 1,0 0 0,0-14-23,0 13 33,0 1-9,0 1-1,0-1 1,0 1 0,0 0-1,0-1 1,0 1-1,0-1 1,0 1-1,0-1 1,0 1 0,0 0-1,0-1 1,1 1-1,-1-1 1,0 1-1,0 0 1,0-1-1,0 1 1,1 0 0,-1-1-1,0 1 1,0 0-1,1-1 1,-1 1-1,0 0 1,1-1-1,-1 1 1,0 0 0,1 0-1,-1 0 1,0-1-1,1 1 1,-1 0-1,1 0 1,-1 0-1,0 0 1,1 0 0,-1 0-1,1-1 1,-1 1-1,0 0 1,1 0-1,-1 0 1,1 0 0,-1 1-1,1-1 1,-1 0-1,0 0 1,1 0-1,0 0 1,3 0 10,64 5 40,-29-1-212,-9 0 188,32 7 0,-12-1-117,2 0 9,-22-4 196,-1-1 0,44 1 0,-76-7-87,1 1 0,0-1 0,-1 0 0,1 0 0,-1 0 0,1 0 0,0 0 0,0 0 0,-3-3 0,-8-3 36,-14-5 71,-1 2 1,-55-14 0,23 12-80,-78-8 1,-61 6-365,179 15 243,1 0 1,-1 1 0,1 0 0,0 2 0,-22 6-1,39-9 62,-1 0 0,1-1 0,0 1 0,0 0 0,0 0 0,0 0 1,0 0-1,0 0 0,0 1 0,0-1 0,0 1 0,0-1 0,1 1 0,-3 3 0,3-4 0,1 0 0,-1 0 0,1 0 0,0 0 0,0 0 0,-1 0 0,1 0 0,0 0 0,0 0 0,0 0 0,0 0 0,0 0 0,0 0 0,0 0 0,1 0 0,-1 0 0,0 0 1,1 0-1,-1 0 0,0 0 0,1 0 0,-1 0 0,1 0 0,-1-1 0,1 1 0,0 0 0,-1 0 0,1 0 0,0-1 0,0 1 0,0 0 0,-1-1 0,1 1 0,1 0 0,9 7-2,1-1-1,-1-1 1,1 0-1,0 0 0,23 6 1,-6-1 16,19 7-6,0 3 0,-2 2 0,-1 1 0,58 42 0,-35-12-5,-27-22 1,1 0 0,66 36 0,170 50 296,-139-63-182,-109-42-92,-13-5 11,0-1-1,1-1 1,34 8 0,-47-13 12,9 1 241,-12-5-147,-6-4-77,-2 0-41,-1 0 0,0 0 0,-1 1 0,0 0 1,1 1-1,-12-6 0,-56-27 131,66 34-141,-202-79-95,147 59-30,23 8 113,2-3-1,0-1 0,-58-40 1,83 50 71,1 0 0,0-1 1,-15-16-1,20 18-97,7 7 16,0 0 0,-1 0-1,1 1 1,-1-1 0,1 0-1,-1 1 1,0-1 0,1 1-1,-1-1 1,0 1 0,0 0-1,0 0 1,0 0 0,0 0-1,0 0 1,-3 0 0,5 1-80,0 0-38,0 20-132,5 4 164,7 24 0,2 4-14,11 32 50,-3-13 52,-8-26-53,37 82 0,-36-99 117,1-1 0,26 34 0,-4-5-114,-10-14 97,-6-10 0,-2 0 1,26 56-1,-33-58 16,1 0 1,2-2-1,33 49 0,-37-63-19,1-1 0,0 0-1,18 13 1,15 15-42,-28-29 54,-11-9-57,-6-2 57,1 2 44,-1-2-87,0-1 0,1 1 1,-1 0-1,0-1 0,0 1 0,0 0 0,0 0 0,0 0 0,0 0 1,0 0-1,0 0 0,1 1 0,11 13-4,-10-10 3,1 0 1,-1 1-1,-1-1 1,5 10 0,-5-10 1,0 0 0,1 1 1,5 7-1,-3-5-12,-1 0 0,0 0 0,-1 0-1,0 1 1,-1-1 0,1 1-1,-1 0 1,-1 0 0,1 12 0,3 13 54,-3-7-133,-2-23 143,0 1 1,0-1-1,0 1 1,3 8-1,-3-10-56,1 1-1,-1 0 1,0 0 0,0 0-1,0 0 1,0 0 0,-1 0-1,1-1 1,-1 1-1,-2 4 1,3-7 5,0 1 1,0-1-1,0 1 1,0-1-1,0 0 1,0 1-1,1-1 0,-1 1 1,1 1-1,1 12 134,-2-3-117,0 2-8,0 1 0,4 23 0,-1-13-107,-3-20 78,1 1 0,0 0 0,0-1 0,2 10 0,6 30 94,-8-41-46,0 1 1,0-1-1,-1 1 1,0 8-1,0-10-32,0 0 0,0 1 0,0-1 0,1 0 0,-1 0 0,1 1 0,-1-1 0,1 0 0,2 4 0,14 39-2,-10-33 2,-1 2 1,-1-1-1,8 28 0,-6-16 9,-3-7-58,0-1 1,0 25-1,2 6 20,4 13 107,23 110 181,-29-159-321,5 28-52,0-8 704,-9-32-443,0-1-139,0 1 1,0-1-1,0 0 1,0 0-1,0 0 1,0 0-1,1 0 0,-1 0 1,0 0-1,0 1 1,0-1-1,0 0 0,0 0 1,0 0-1,0 0 1,0 0-1,-1 0 1,1 0-1,0 1 0,0-1 1,0 0-1,0 0 1,0 0-1,0 0 0,0 0 1,0 0-1,0 0 1,0 0-1,0 1 1,0-1-1,0 0 0,0 0 1,-1 0-1,1 0 1,0 0-1,0 0 0,0 0 1,0 0-1,0 0 1,0 0-1,0 0 1,0 0-1,-1 0 0,1 0 1,0 0-1,0 0 1,0 0-1,0 0 0,0 0 1,0 0-1,-1 0 1,1 0-1,0 0 1,0 0-1,0 0 0,0 0 1,0 0-1,0 0 1,0 0-1,0 0 1,-1 0-1,1 0 0,-2-6 120,0 1 1,0-1-1,1 0 0,-1 0 0,1 1 0,0-11 0,-1 0-147,-16-187 12,14 132-39,-1-11 33,2 18-152,-11-63 0,-12-63 60,-3-24-355,24 183-33,5 31 492,0 0-1,0 0 1,0 0-1,1 0 1,-1-1-1,0 1 1,0 0-1,0 0 0,0 0 1,0 0-1,0 0 1,0 0-1,0 0 1,0 0-1,0 0 1,0-1-1,0 1 1,0 0-1,0 0 0,0 0 1,0 0-1,0 0 1,0 0-1,0 0 1,0 0-1,0-1 1,0 1-1,0 0 1,0 0-1,0 0 0,0 0 1,0 0-1,0 0 1,0 0-1,-1 0 1,1 0-1,0-1 1,0 1-1,0 0 1,0 0-1,0 0 0,0 0 1,0 0-1,0 0 1,0 0-1,0 0 1,-1 0-1,1 0 1,0 0-1,0 0 1,0 0-1,0 0 0,0 0 1,0 0-1,0 0 1,0 0-1,-1 0 1,1 0-1,0 0 1,0 0-1,0 0 1,0 0-1,0 0 0,0 0 1,-2 8-213,4 2 142,-1 1 0,0-1-1,0 1 1,-2 11 0,2 20 57,3 137 29,-4-136-6,-1-18 52,-1 1-1,-9 35 1,-3-16-41,14-42-8,-1 0-1,0 0 1,0 0-1,0 0 1,-3 5-1,-4 12 135,-1 12-116,6-26-4,1 1-1,0 0 1,0 0-1,1 0 0,-1 14 1,-1-9 340,2-10 187,0-8-250,-7-97 1035,7 93-1337,-1 0 0,0 0 0,0 0 1,-1 1-1,0-1 0,-1 1 1,-9-17-1,4 8-61,-5-10 77,-38-52 1,37 59-42,1 0 0,1-1 1,1 0-1,-14-36 0,20 45 27,5 10-5,0 0 0,-1 1-1,1-1 1,1 0-1,-1 1 1,0-1-1,1 0 1,-1-4 0,1-2-33,-1 7 14,1 0 1,0 0-1,0 0 1,0-1-1,0 1 1,0 0-1,1 0 1,-1 0-1,1 0 1,-1 0-1,1 0 1,1-2-1,-2 3 12,0 1-1,1 0 1,-1 0-1,0 0 1,0 0-1,0 0 1,1 0-1,-1 0 1,0 0-1,0 0 1,0 0 0,1 1-1,-1-1 1,0 0-1,0 0 1,0 0-1,1 0 1,-1 0-1,0 0 1,0 0-1,0 0 1,0 0-1,1 1 1,-1-1-1,0 0 1,0 0-1,0 0 1,0 0-1,0 1 1,0-1-1,1 0 1,-1 0-1,0 0 1,0 1-1,0-1 1,0 0-1,0 0 1,7 12-32,-6-11 10,21 41-33,3-1 0,1-1 0,2-2-1,34 36 1,-57-69 105,0 0-1,0-1 1,0 0 0,1 0 0,0 0-1,-1-1 1,1 0 0,0 0-1,1 0 1,-1-1 0,0 0 0,1 0-1,-1 0 1,11 0 0,-6-1 15,0-1 0,0-1 0,-1 0 0,1 0 0,0-1 0,-1 0 0,1-1 0,13-5 0,2-3-2,-1-1 1,0-1-1,-1-1 1,0-1-1,-1-1 1,22-20-1,-6 0-24,-1-2 1,41-53-1,-57 62-143,2 2 1,2 0 0,0 2 0,48-37-1,-64 55 125,19-12 22,-26 17-20,1 1 0,-1-1 0,0-1 0,0 1 0,0 0 0,0-1 1,0 1-1,4-6 0,-6 7-5,-1 0-1,1 0 1,0 0 0,-1 0 0,1 0-1,0 0 1,-1-1 0,0 1 0,1 0-1,-1 0 1,0-1 0,1 1 0,-1 0 0,0-1-1,0 1 1,0 0 0,0 0 0,0-1-1,0 1 1,-1 0 0,1-1 0,0 1-1,-1 0 1,1 0 0,-1-1 0,1 1-1,-1 0 1,0-1 0,-7-7 3,1 1 0,-1 0 1,-1 0-1,0 1 0,0 0 0,0 0 1,-20-10-1,16 10 59,-134-69-15,100 55-75,2-3 1,-78-52-1,64 26 111,2-3-1,-66-80 1,9 10-126,77 86 147,-52-39 0,-55-38-52,103 78 13,-49-55 0,-2-26 26,74 95-151,-1 1-1,-1 1 1,-1 1-1,-27-19 1,37 30 54,0 0 1,-1 1-1,0 1 0,0 0 1,0 0-1,-20-5 0,-81-14-37,59 14 17,-93-12-240,139 22 182,-1 0 0,-14 1 0,21 0 60,1 0 1,-1 0-1,0 0 0,1 0 1,-1 1-1,1-1 0,-1 0 1,1 1-1,-1 0 0,1-1 0,0 1 1,-1 0-1,1-1 0,-1 1 1,1 0-1,0 0 0,0 0 1,0 0-1,0 1 0,0-1 0,0 0 1,-2 3-1,3-4 13,-1 1 0,1-1 0,0 1 0,0 0 0,-1-1 0,1 1 0,0 0 0,0-1 0,0 1 0,0 0 1,0-1-1,0 1 0,0 0 0,0-1 0,0 1 0,0 0 0,0 0 0,0-1 0,0 1 0,1 0 0,-1-1 0,0 1 0,0-1 0,1 1 0,-1 0 0,0-1 0,1 1 0,-1-1 0,2 2 0,-1-1-7,2 4-7,0-1 0,0 1 0,1-1 1,-1 0-1,1 0 0,0 0 0,0-1 0,5 4 0,40 22-11,-14-9 17,-4 0 41,-1 1-1,0 1 1,28 28 0,-44-36 84,17 12 1,1 0-74,-30-25 58,-2-1-75,1 1-197,4 5 102,-3-5 202,3 3 69,-1 0-233,0 0 0,0 0 0,0 0 1,1-1-1,8 6 0,-9-7-32,2 3 50,0-1-1,-1 1 0,6 7 1,-7-7 40,1-1 1,0 1 0,7 5-1,-10-10 58,-2 0 6,0 0 42,0 0-43,0 0 0,-12-8 107,8 3-156,-1 1-1,1-1 0,-5-7 1,-9-12 132,5 13-190,-24-17 0,-8-7-154,40 31 180,1 0 0,0 0 0,0-1 0,0 0 0,0 0 0,-5-9 0,9 14-5,-1-2-13,0 0-1,0 0 0,0 1 1,1-1-1,-1 0 0,1 0 1,-1 0-1,0-3 1,1 4 13,1-1-1,-1 1 1,1 0 0,-1-1 0,1 1 0,-1 0 0,1 0-1,0-1 1,-1 1 0,1 0 0,0 0 0,0 0 0,0 0-1,1-1 1,5-5 8,1 0-1,-1 1 0,1 0 0,17-10 1,40-16-2,-54 27-63,10-4 9,-4 1 92,-1 0 0,1-1 0,28-20 0,-32 19-33,0-1 1,-1 0-1,0 0 0,-1-1 1,12-16-1,-21 25-2,1-1 0,-1 0-1,0 1 1,0-1 0,-1 0-1,1 0 1,-1 0-1,0 0 1,0 0 0,0-1-1,-1 1 1,1 0 0,-1 0-1,0-1 1,0 1 0,0 0-1,-1-1 1,0 1 0,0 0-1,0 0 1,0 0-1,0 0 1,-1 0 0,0 0-1,-3-5 1,-3-5-33,0 1 0,-1 1 0,-1 0 0,0 0 1,0 1-1,-2 0 0,1 0 0,-1 2 0,0-1 0,-1 2 0,0-1 0,-1 2 0,0 0 1,-20-8-1,-161-42 87,-5 17-14,128 26 2,-36-4-125,-168-7 0,234 24 152,-82 9-1,99-5-197,1 2 0,0 1 0,0 0-1,-41 18 1,-245 116 169,59-24-528,193-92 565,-2-3 1,-1-2-1,-86 16 0,-138 26-63,-81 16-182,304-64 82,-108 38 0,136-38 120,0 2 0,2 2-1,0 1 1,-48 34 0,-78 63-181,124-90 12,-18 15-39,51-39 166,1-1 0,-1 1 0,1-1 0,-1 1 0,0-1 0,1 1 0,0-1 0,-1 1 1,1-1-1,-1 1 0,1 0 0,0-1 0,-1 1 0,1 0 0,0 0 0,0-1 0,-1 1 0,1 0 0,0-1 0,0 1 0,0 1 0,0-2 1,1 1-1,-1-1 0,0 1 0,0-1 1,1 1-1,-1-1 0,0 1 0,1-1 1,-1 1-1,1-1 0,-1 0 0,1 1 1,-1-1-1,1 0 0,-1 1 0,1-1 1,-1 0-1,1 1 0,-1-1 0,1 0 1,3 1 3,0 0-1,-1 0 1,1 0 0,0-1 0,0 0 0,-1 0 0,5 0-1,14-3 40,0 0 0,-1-2-1,28-9 1,61-29-92,-24 8 162,171-44-132,-77 25 1,-66 23-141,-23 8 184,158-31 72,-113 28-156,-64 9 131,73-28 0,-122 37-66,57-22 121,56-24-60,-18 8-11,-81 30-16,-1-2 1,-1-2-1,0-1 1,47-38-1,-28 18-69,2 2 0,1 3-1,76-35 1,-15 21 23,-77 34 7,98-31-185,-131 45 165,13-5-68,-10 5 107,0-1 0,-1-1 0,0 0 0,0-1 0,0 1 0,11-9 0,-13 7 36,-5 4-60,-1 1 0,1-1-1,-1 0 1,0 1 0,0-1-1,0 0 1,0-1 0,0 1 0,-1 0-1,1 0 1,-1-1 0,2-2-1,8-20-23,-1-1 1,-2 0-1,0 0 0,-2-1 0,-1 0 0,0 0 0,-3 0 0,0-1 0,-2 1 0,0-1 0,-2 1 1,-7-34-1,5 44 28,0 1 0,-1 0 0,-1 0 0,-14-28 0,14 34 0,0 0 0,-1 0 0,0 1 0,0 0 0,-1 1 0,0-1 0,-19-13 0,10 9-23,-1 2 0,0 0 0,-1 1 0,0 0 0,0 2 1,-37-11-1,-25-1 27,-1 4 0,-149-10-1,-168 17-6,381 9-43,-147 1-105,-139-2 222,162-3-177,104 3-156,38 1 261,0 0-1,0 0 0,0 0 0,0 0 0,0 0 1,0 0-1,0 0 0,0-1 0,0 1 0,1 0 0,-1 0 1,0 0-1,0 0 0,0 0 0,0 0 0,0 0 1,0 0-1,0 0 0,0 0 0,0 0 0,0 0 1,0 0-1,0 0 0,0 0 0,0 0 0,0 0 1,0 0-1,0 0 0,1-1 0,-1 1 0,0 0 0,0 0 1,0 0-1,0 0 0,0 0 0,0 0 0,0 0 1,0 0-1,0 0 0,0 0 0,0 0 0,0 0 1,0-1-1,0 1 0,0 0 0,0 0 0,-1 0 1,1 0-1,0 0 0,0 0 0,0 0 0,0 0 0,0 0 1,0 0-1,0 0 0,36-8 178,-13 4-155,52-10-131,31-7 12,283-78 18,-189 43 212,52-11-123,-180 51-45,114-10 1,-151 23 35,17-2 0,-49 6 0,-4 0 0,-7 3 0,-13 3 0,-333 111 181,92-33-136,143-48-159,104-32 98,-387 110-166,223-71 195,2 9-1,-271 118 1,233-61-56,-13 5 6,-47 0 9,6-3-30,223-91 43,-89 38 114,-136 82-1,160-72-71,11-6-25,-156 73 1,184-105-20,-188 92 306,141-50-292,-147 118 0,222-157 39,-74 62-45,87-69-18,-26 24 22,50-44 14,0 1 0,0 0 0,1 0 0,0 1 0,-6 10-1,12-18-12,0-1-1,-1 1 1,1-1-1,0 1 1,-1 0 0,1-1-1,0 1 1,0-1-1,-1 1 1,1 0-1,0-1 1,0 1-1,0 0 1,0 0-1,0-1 1,0 1-1,0 0 1,0-1-1,0 1 1,0 0-1,1-1 1,-1 1 0,0-1-1,0 1 1,1 0-1,-1-1 1,0 1-1,1-1 1,-1 1-1,0 0 1,1-1-1,-1 1 1,1-1-1,-1 1 1,1-1-1,0 1 1,2 0 24,-1 0 0,1 0 0,-1 0 1,1 0-1,0-1 0,-1 1 0,1-1 0,4 0 0,8 0 43,0 0 0,0-1 0,27-6 0,44-16 5,-81 21-62,31-10 51,0-2 0,49-26 0,63-46-8,-13 7-115,89-35 217,-154 79-99,50-19-164,16-8 203,-134 60-109,1 1 1,0-1 0,0 1 0,0 0 0,0-1 0,0 1-1,0 1 1,7-2 0,-10 3 14,0-1 0,0 1 0,0-1-1,0 1 1,0-1 0,0 1 0,0 0 0,0-1 0,0 1-1,0-1 1,-1 1 0,1-1 0,0 1 0,0-1 0,0 1 0,-1-1-1,1 1 1,0-1 0,-1 1 0,1-1 0,-1 1 0,-10 15 3,-23 22 0,1-2 0,-9 10-12,-66 57 1,-59 35 1,95-81 32,-82 63 9,-117 102-51,237-191 20,-169 170-16,190-187-8,6-7 20,1 0 1,0 0-1,0 0 0,0 1 0,1 0 1,0 1-1,-6 13 0,10-22 9,1 1-1,0 0 1,-1 0 0,1 0-1,0-1 1,0 1-1,0 0 1,-1 0-1,1 0 1,0 0-1,0 0 1,0-1 0,1 1-1,-1 0 1,0 0-1,0 0 1,0 0-1,1-1 1,-1 1 0,0 0-1,1 0 1,-1-1-1,0 1 1,1 0-1,-1 0 1,2 0-1,-1 0 3,0 0-1,1 0 1,-1-1-1,0 1 0,1-1 1,-1 1-1,1-1 1,-1 1-1,1-1 1,-1 0-1,1 0 0,-1 0 1,3 0-1,6 0 11,0-1-1,0-1 1,14-4-1,-22 6-17,24-7-7,0-2 1,-1 0 0,0-2-1,-1 0 1,0-2 0,-1 0-1,31-25 1,-37 24 43,128-96 77,-102 80-126,69-36 0,-14 18 66,221-125-192,212-212 619,-258 147-405,-202 165-63,-4-2 1,78-112-1,-83 90 69,-55 84-79,-1 0-1,0-1 1,-1 0 0,0 0-1,4-24 1,-9 37-26,1-1 0,-1 0-1,0 1 1,0-1 0,0 0 0,0 0-1,0 1 1,0-1 0,0 0 0,-1 1 0,1-1-1,-1 0 1,1 1 0,-1-1 0,0 0-1,1 1 1,-1-1 0,0 1 0,0-1 0,0 1-1,-2-2 1,2 2-1,-1 0 1,0 0-1,1 0 0,-1 0 1,1 0-1,-1 1 0,0-1 1,0 1-1,1-1 1,-1 1-1,0 0 0,0 0 1,1 0-1,-1 0 0,0 0 1,0 0-1,0 0 0,1 0 1,-1 1-1,-2 0 0,-28 8-29,1 2-1,0 1 1,1 1-1,-35 22 1,-108 81-26,-37 15-19,-12-18 150,218-111-52,-4 1-8,1 1 0,-1 0 0,1 1-1,0-1 1,0 1 0,0 1 0,-8 7 0,15-13 8,0 0 0,0 0 0,0 0 1,0 1-1,-1-1 0,1 0 1,0 0-1,0 0 0,0 0 0,0 1 1,0-1-1,-1 0 0,1 0 0,0 1 1,0-1-1,0 0 0,0 0 1,0 1-1,0-1 0,0 0 0,0 0 1,0 0-1,0 1 0,0-1 0,0 0 1,0 0-1,0 1 0,0-1 0,0 0 1,0 0-1,0 1 0,0-1 1,1 0-1,-1 0 0,0 0 0,0 1 1,11 2 38,16-4 36,-27 1-74,44-7 13,0-2 1,0-2-1,70-27 0,89-59-50,-74 32 138,264-101 166,-300 133-235,0 3 0,144-25 0,88-28 290,-156 35-441,215-70 228,-248 73-218,-68 26 138,1 3 0,0 3 1,97-5-1,0 11-119,66-5 79,20-27 224,-225 36-111,230-17-161,-203 23 41,-1 2 0,79 19 0,-38-7-62,-37-5 66,-1 1 0,68 27 0,-52-13-55,85 28 244,-36-25-334,-67-18 167,80 29-1,-107-31-59,-17-7 53,0 1-1,0 0 1,0 1 0,-1 0 0,10 6-1,6 7 31,-5-4 58,-1 0 1,32 32-1,-24-14-137,-2 0 0,-1 2 0,-1 1 0,-3 0 0,22 51 0,-20-41 53,1-2 1,3 0-1,1-2 0,2 0 1,1-2-1,63 61 0,-73-82 63,-1 2-1,33 42 1,-32-33-112,-1 1-1,26 59 1,-23-36 61,-3-4 121,29 52 0,-12-35-72,39 63 76,-53-96-106,-1 1-1,27 62 1,-18-14-113,12 27-44,-22-62 108,-6-11 73,21 37 0,-8-28 48,1-1 1,46 55-1,-64-87-37,2 0-68,-2 1 1,0 0-1,0 1 0,-1 0 1,8 19-1,6 24 48,20 73-1,45 155-154,-74-244-101,-8-18 228,7 46 1,-6-25-12,14 110-231,-8-77 169,-4-14 168,30 106 1,-23-118-175,15 89 0,-18-60 17,3 0-1,33 99 1,-10-63 210,38 195 0,-73-291-220,36 185 55,-15-106-134,-2-13 430,-13-55-333,8 50 0,-11-44 90,14 44 0,-1-6-12,-19-69-10,4 14 52,0 0 0,10 25 0,-15-43-69,1 2 4,11 5 50,13 3 171,-25-12-234,1 0 0,-1-1 0,1 1 0,-1 0 0,1 0-1,-1 0 1,1-1 0,-1 1 0,1 0 0,-1-1 0,1 1 0,-1 0 0,0-1 0,1 1 0,-1 0 0,1-1 0,-1 1 0,1-1-1,-1 0 12,6-5-2,-1 1 0,-1-1 0,1 0 0,-1 0 0,7-11 0,-9 12-91,0 0 0,1 1-1,0-1 1,0 1 0,0 0 0,0 0 0,1 0 0,-1 1 0,1-1-1,0 1 1,0 0 0,8-5 0,-12 8 60,1 0 1,-1 0-1,1 0 1,-1 0-1,1 0 1,-1 0-1,0 0 0,1 0 1,-1 0-1,1 0 1,-1 0-1,1 0 1,-1 0-1,1 1 1,-1-1-1,0 0 0,1 0 1,-1 0-1,1 1 1,-1-1-1,0 0 1,1 1-1,-1-1 0,0 0 1,1 1-1,-1-1 1,7 11-100,0 7 28,0 1 1,5 25-1,-3-8 306,-6-25-327,1-1-1,0 0 1,0 0-1,6 9 1,-9-17 39,-1-2 80,0 0 37,0 0 70,0 0-107,0 0-240,0-20-1270,5-82 1516,-5 100-151,0 1 1,-1-1-1,1 1 0,0 0 1,-1-1-1,1 1 1,-1 0-1,1-1 1,-1 1-1,1 0 0,-1 0 1,-1-2-1,0-1-695,-2-1-296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2:26.34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2400 518 1472,'-6'-2'207,"0"0"-1,-1 1 1,1 0 0,0 1 0,-1-1 0,1 1-1,-1 1 1,1-1 0,-1 1 0,1 0-1,0 0 1,-7 3 0,2 0-157,1 1 1,0 0 0,0 0-1,1 1 1,-12 9-1,-42 40 191,40-32-98,1 2 0,-29 40 0,-30 61 80,46-68-106,-50 60-1,59-85-62,0 0 118,0-2 1,-59 52-1,111-114 126,26-33-279,76-122 1,-56 75 43,-47 76-82,5-8 34,43-82-1,-70 118 39,0 1 0,-1 0 0,0-1 0,-1 0 0,1 1 0,-1-1-1,-1 0 1,1 0 0,-1 0 0,-1-10 0,1 16-48,0 0 1,0 1 0,0-1-1,-1 1 1,1-1 0,0 0 0,0 1-1,-1-1 1,1 1 0,0-1-1,-1 1 1,1-1 0,0 1-1,-1-1 1,1 1 0,-1-1-1,1 1 1,-1-1 0,1 1-1,-1 0 1,1-1 0,-1 1-1,1 0 1,-1 0 0,1-1-1,-1 1 1,0 0 0,1 0-1,-1 0 1,1 0 0,-1 0 0,0 0-1,1 0 1,-1 0 0,0 0-1,1 0 1,-1 0 0,1 0-1,-1 0 1,0 0 0,1 0-1,-1 1 1,0-1 0,-5 2 15,0 0 0,0 1 0,-8 4 0,10-5-19,-128 61-98,-35 18 410,104-44-205,-42 21 150,104-57-241,0 0 0,-1-1 0,1 1-1,0-1 1,0 1 0,0-1 0,-1 1-1,1-1 1,0 0 0,-1 0-1,1 0 1,0 0 0,-1 0 0,1 0-1,0 0 1,-1 0 0,1 0 0,-2-1-1,3 1-14,0 0 0,0-1 0,-1 1-1,1 0 1,0 0 0,0 0 0,0-1-1,-1 1 1,1 0 0,0 0-1,0-1 1,0 1 0,0 0 0,0-1-1,0 1 1,0 0 0,0 0 0,-1-1-1,1 1 1,0 0 0,0-1 0,0 1-1,0 0 1,0-1 0,1 1 0,-1 0-1,0-1 1,8-14-49,3 3 24,1 0 1,0 1-1,0 0 0,15-8 0,-3 0 9,22-16 47,-2-2-1,74-82 1,-73 61-7,62-104-1,-85 127 252,-20 30-103,-5 9-92,-10 13-48,10-12-24,-28 37 60,-2-1 0,-45 44 0,-102 64-32,51-44 546,121-100-380,21-15-85,214-146 30,-212 144-143,1 0 0,-2-2 1,0 0-1,0-1 0,-2 0 1,1-1-1,9-18 0,-21 33 8,8-18-50,-9 19 33,0 0-1,0 0 1,0 0-1,0-1 0,1 1 1,-1 0-1,0 0 0,0 0 1,0 0-1,0 0 0,0 0 1,0 0-1,0 0 0,0 0 1,0 0-1,0 0 0,0 0 1,0-1-1,0 1 0,0 0 1,0 0-1,0 0 1,0 0-1,0 0 0,0 0 1,0 0-1,0 0 0,0 0 1,0 0-1,0 0 0,0-1 1,0 1-1,0 0 0,0 0 1,0 0-1,0 0 0,-1 0 1,1 0-1,0 0 0,0 0 1,0 0-1,0 0 1,0 0-1,0 0 0,0 0 1,0 0-1,0 0 0,0 0 1,0 0-1,0 0 0,0-1 1,-1 1-1,1 0 0,0 0 1,-9 7-147,-24 22 136,-2-1 0,0-2 0,-2-2 0,0-2 0,-2 0 0,-42 15 0,76-35 59,-5 2 24,-1 0 0,-19 5 0,21-5 78,9-4-149,-1 0 0,1 0 0,-1 1 1,1-1-1,-1 0 0,1 0 0,-1 0 1,1 0-1,-1 0 0,1 1 0,-1-1 0,1 0 1,-1 0-1,1 0 0,-1 0 0,1 0 0,-1-1 1,1 1-1,-1 0 0,1 0 0,-1 0 0,1 0 1,-1 0-1,0-1 0,-1 0-12,0 1-1,-1-1 1,1 1 0,0 0 0,0 0-1,-1 0 1,1 0 0,-3 1 0,-2-1 25,7 1-16,-1-1-1,0 1 1,0 0-1,1 0 1,-1-1-1,0 1 1,1 0-1,-1 0 1,1 0-1,-1 0 1,0 1-1,1-1-5,-22 21-75,21-21 74,3-2 102,3-1-48,-1 0-1,1-1 1,-1 1-1,5-5 1,11-6-16,315-194-70,-257 153 43,-22 16-64,-43 28 47,1 1 0,0 0 0,1 1 0,-1 0 0,2 1 0,-1 1 0,1 1 0,0 0 0,29-5 0,185-25-26,-202 32 37,-11 2 58,-1-1-1,1 0 0,-1-2 0,1 0 0,-1-1 0,17-7 0,-15 6 17,-15 5-61,0 0 0,0 0 0,0 0 0,0 0 0,0-1 0,3-1 0,-6 2-2,1 0 0,-1 0-1,0 0 1,0 0 0,1 0-1,-1 0 1,0 0 0,0 0-1,0 0 1,0 0 0,0 1-1,0-1 1,-1 0 0,1 0-1,0 0 1,0 0 0,-1 0-1,1 0 1,0 0 0,-1 0-1,1 1 1,-1-1 0,0-1-1,-2-1 6,0 1 0,0 0 1,-1-1-1,1 1 0,-1 0 0,1 1 0,-1-1 0,-5-1 0,-33-8 49,6 5-89,-1 2 0,0 2 0,-1 1 0,-66 7 0,-9 16-158,2 0 243,111-22-59,-1 0 1,1 1-1,0-1 0,-1 0 1,1 0-1,-1 0 0,1 0 1,0 0-1,-1 0 0,1 0 1,0 0-1,-1 0 0,1 0 1,0 0-1,-1 0 0,1 0 1,-1 0-1,1 0 0,0-1 1,-1 1-1,1 0 0,0 0 1,-1 0-1,1-1 0,5-4-18,15-7-51,14-4-1,0-1 119,53-19 0,-74 34-3,-11 3-55,-1-1 0,0-1 0,1 1 0,-1 0 1,0 0-1,1 0 0,-1-1 0,0 1 0,1-1 0,-1 1 0,0-1 0,0 1 1,2-2-1,-2 1 29,-1 1 16,0 0-22,0 0-74,18 9-96,0-6 186,0 0 0,0-1 0,1-2 0,22 0 0,-10-1-6,17-1-54,-31 1 23,0 0-1,-1 1 0,30 4 1,10 8 11,-39-9-23,-1 0 0,2 0 0,-1-2 0,0 0 1,24-2-1,-19 1 19,0 0 0,36 5-1,-50-4 14,5 1-40,0 1 0,0 0 1,-1 1-1,1 0 0,18 9 0,-12-3 79,31 19 91,-41-23-115,1 0-1,1 0 1,-1-1-1,1 0 1,0-1-1,0 0 1,0 0-1,0-2 1,1 1 0,-1-1-1,17 0 1,-13-2-13,-6-1 0,1 1 1,-1 1 0,0 0-1,12 2 1,4-2 39,-15-1-38,-9 0-3,-1 0 0,1 0 0,0 0 0,0 0 0,-1 0 0,1 0 0,0 0 0,-1-1 0,1 1 0,-1 0 0,1 0 0,0-1 0,-1 1 0,1 0 0,0 0 0,0-2 0,-1 2-5,1 0 0,-1-1 1,0 1-1,0 0 0,0 0 0,0-1 1,0 1-1,0 0 0,0-1 0,1 1 1,-1 0-1,0-1 0,0 1 1,0 0-1,0-1 0,0 1 0,0 0 1,-1-1-1,1 1 0,0 0 0,0-1 1,0 1-1,-9-13 227,-1 5-222,0 0 1,0 1 0,-1 1 0,1 0 0,-2 0-1,-19-6 1,-73-16 97,74 21-30,-87-10-29,44 8-274,57 6 150,0 2 1,0 0-1,0 0 0,0 2 1,0 0-1,0 1 0,-30 7 1,45-9 62,0 1 1,0-1 0,0 0-1,0 1 1,0-1-1,0 1 1,0-1 0,0 1-1,0-1 1,0 1-1,0-1 1,0 1 0,1 0-1,-1 0 1,0-1 0,0 2-1,0-1 5,1-1 0,0 1 0,0-1 0,0 1 0,0-1 0,0 1 0,0-1 0,0 1 0,0-1 0,0 1 0,0-1 0,0 0 0,0 1 0,1-1 0,-1 1 0,0-1 0,0 1 0,0-1 0,1 0 0,-1 1 0,0-1 0,0 1 0,1-1 0,-1 0 0,1 1 0,1 1 4,0 0 0,0 0 0,1-1 0,-1 1 0,1-1 0,-1 1 0,1-1 0,0 0 0,4 1 0,4 0-1,0-1 0,0 0 0,0-1 0,0-1 0,0 1 0,18-5 0,10 0-42,4 3 68,0 1 1,1 2-1,47 8 1,-68-6-21,0 2 1,-1 1 0,1 1 0,-1 0-1,-1 2 1,1 0 0,27 18 0,13 15-41,-54-36 40,-1 0-1,0 1 0,0 0 0,-1 0 0,0 1 1,0 0-1,-1 0 0,0 0 0,8 16 1,0 8-104,13 48 1,-11-31 131,58 149-110,-70-189 210,0-1 0,8 13 0,-11-20 3,-13-10 592,9 4-667,0 1 1,1-1-1,-1 0 0,1-1 0,0 1 0,0 0 0,-2-7 1,-5-9-61,-25-49-83,-45-135 0,64 152-51,9 28 140,-17-39 0,23 61-62,0 1 0,0-1 1,0 0-1,1 1 1,-1-1-1,1 0 0,0 0 1,-1 1-1,2-5 0,-1 4-75,8 17-285,-3-8 356,65 110-169,-51-81 254,1 0 0,2-1 0,41 47 1,-32-50-15,1-2-1,58 42 1,-73-59-40,0 2 0,-1 0 0,-1 1 0,0 1 0,-1 0-1,-1 1 1,12 19 0,-11-12 59,-1 1-1,0 1 0,-2 0 1,13 49-1,-22-67-29,17 58 58,-3 2 0,9 90 0,-23-142 52,3 89 66,-5-103-24,0-2 74,-7-13 410,1-1-592,2-1 0,0 0 0,0-1 0,1 1 0,0-24 0,1 20 16,-34-237-101,17 172-95,4 30 47,11 41 73,-3-7-248,7 20 246,0-1 0,0 1-1,0-1 1,-1 1 0,1-1 0,0 1 0,0-1 0,0 1-1,0-1 1,0 1 0,0-1 0,0 1 0,0-1-1,1 0 1,-1 1 0,0-1 0,0 1 0,0-1 0,0 1-1,1-1 1,-1 1 0,0-1 0,1 0 0,5 9-172,1 3 148,-1 0 1,-1 0 0,0 1 0,0 0-1,5 21 1,6 63 68,-14-71 103,-2 30 1,0-25 89,-1-30-208,1 0 0,0 0 0,0 0 1,0 0-1,0 0 0,0 0 0,0 0 0,0 0 1,0 1-1,0-1 0,0 0 0,-1 0 1,1 0-1,0 0 0,0 0 0,0 0 0,0 0 1,0 0-1,0 0 0,0 0 0,-1 0 1,1 0-1,0 0 0,0 0 0,0 0 0,0 0 1,0 0-1,-1 0 0,1 0 0,0 0 1,0 0-1,0 0 0,0 0 0,0 0 0,0 0 1,-1 0-1,1 0 0,0 0 0,0 0 1,0 0-1,0 0 0,0 0 0,0 0 0,0-1 1,0 1-1,-1 0 0,1 0 0,-2-2 35,1 0 0,-1 0 0,0 0 0,1-1 0,0 1 0,-1-1 0,1 1 0,0-1 0,0 1 0,1-1 0,-1 1 0,0-1 0,0-4 0,-3-9 35,-8-21-27,-2 0 1,-35-65-1,37 82-48,-1 0-1,-1 0 1,-1 2-1,0 0 1,-1 0-1,-22-18 1,-18-8-80,25 21 6,1-2-1,2 0 1,-37-43 0,-69-116-59,123 167 116,-30-41-131,37 53 121,-1-1 0,0 1 0,0 0 0,-1 1 0,1-1 0,-1 1 0,-9-5 0,14 8 5,-1 0 0,1 1-1,-1-1 1,1 1 0,-1 0 0,0-1 0,1 1-1,-1 0 1,0 0 0,1 0 0,-1 0 0,0 0-1,1 0 1,-1 0 0,1 1 0,-1-1 0,0 0-1,1 1 1,-1 0 0,1-1 0,-1 1-1,1 0 1,-1 0 0,1 0 0,0 0 0,-1 0-1,-1 2 1,-2 3-21,-1 0-1,2 0 1,-1 0 0,-5 11-1,6-11 4,-31 48-51,-3-1 1,-56 60 0,82-100 52,-179 217 130,148-164-106,-37 49-4,23-49 139,-85 77 0,82-85-25,-91 109 0,78-67-39,-42 53 69,-13-9-148,-27-12 271,92-80 281,95-76-514,-19 15-47,20-17-1,-7-2 46,-1 0 1,31-47-1,-2 2-2,0 12-107,111-98 0,-99 100 14,75-88 1,96-183-304,-145 176 547,-84 139-106,-6 12-45,12-28-4,-13 30-21,-1 0 0,0 0 0,1 0 0,-1-1 0,0 1 0,0 0-1,0 0 1,0 0 0,0 0 0,0-3 0,0 4 2,-1 0 1,1-1-1,0 1 0,0 0 1,0-1-1,-1 1 0,1 0 1,0-1-1,0 1 0,-1 0 0,1 0 1,0-1-1,-1 1 0,1 0 1,0 0-1,-1-1 0,1 1 1,0 0-1,-1 0 0,1 0 1,0 0-1,-1 0 0,1-1 0,-1 1 1,1 0-1,0 0 0,-1 0 1,1 0-1,-1 0 0,-4 1-24,1-1 1,-1 1-1,1 0 0,-1 0 0,1 1 0,-1-1 0,1 1 0,0 0 1,-6 3-1,-38 27-94,33-21 93,-32 25 4,-54 52-1,-35 50 14,-165 226-45,96-106-26,38-73 91,-19 22 329,178-197-322,-54 60 132,51-59-62,-1 1 1,-1-2-1,-19 14 0,32-24-75,-1 1 1,0 0 0,0-1 0,1 1 0,-1-1 0,0 1-1,0-1 1,0 0 0,0 1 0,0-1 0,1 0 0,-1 0-1,0 1 1,0-1 0,0 0 0,0 0 0,0 0 0,0 0-1,0 0 1,0 0 0,-1-1 0,1 1-8,1-1 0,-1 1 0,1-1-1,-1 0 1,1 1 0,0-1 0,-1 1 0,1-1 0,0 0 0,-1 1-1,1-1 1,0 0 0,0 1 0,-1-1 0,1 0 0,0 1 0,0-1-1,0 0 1,0 1 0,0-1 0,0-1 0,1-6-34,0 1-1,1-1 1,4-13 0,25-63-398,48-90 0,-65 146 391,154-258-269,-63 118 176,-86 136 123,-2 0 0,-1-2 0,-2 0 0,-1-1 0,-1 0 0,10-56 0,-22 88 2,1 0 0,-1 0-1,0 0 1,0-1-1,0 1 1,-1 0-1,1 0 1,-2-5 0,2 8 0,0-1 1,-1 0-1,1 0 1,0 1-1,-1-1 0,1 1 1,-1-1-1,1 0 1,-1 1-1,1-1 1,-1 1-1,1-1 1,-1 1-1,1-1 1,-1 1-1,0 0 1,1-1-1,-1 1 1,0 0-1,1-1 1,-1 1-1,0 0 1,0 0-1,1 0 1,-1-1-1,0 1 1,1 0-1,-1 0 1,0 0-1,0 0 1,1 0-1,-1 1 1,0-1-1,0 0 0,1 0 1,-1 0-1,0 1 1,1-1-1,-1 0 1,-1 1-1,-13 7-21,0 1 0,1 0-1,-1 1 1,2 0 0,-24 24-1,7-4 10,2 2-1,1 1 1,2 1-1,1 1 1,1 1-1,-23 52 0,4 1 143,-36 73 370,76-159-431,1 0-1,-1 0 1,0-1 0,1 1 0,-1 0 0,0-1 0,-1 0 0,-2 4 0,4-6-53,1 0 0,0 0 0,0 0 1,0 0-1,-1 1 0,1-1 0,0 0 1,-1 0-1,1 0 0,0 0 0,0 0 1,-1 0-1,1 0 0,0 0 0,0 0 1,-1 0-1,1 0 0,0 0 0,-1 0 1,1 0-1,0 0 0,0 0 0,-1 0 0,1 0 1,0 0-1,0-1 0,-1 1 0,1 0 1,0 0-1,0 0 0,-1 0 0,1-1 1,-1 0 0,0 0 0,1-1 0,-1 1 0,1 0 0,-1 0 0,1-1 0,-1 1 0,1-1 0,0 1 0,0 0 0,-1-3 0,1-9 29,0-1 1,0 0-1,5-26 1,13-41-25,-14 66-12,51-193-50,-34 114-96,10-102 0,-22-38 235,-9 195-411,-1 37 312,0 0 0,0 1 0,0-1-1,0 1 1,-1-1 0,1 1 0,0-1 0,-1 1 0,1 0-1,-1 0 1,1 0 0,-1 0 0,0 0 0,1 0 0,-1 0 0,-2-1-1,-1 1-300,3 0 131,4 7-17,0-2 187,-1 0 1,0 1-1,0-1 1,0 1-1,-1-1 1,0 1-1,0-1 1,0 1-1,-1 7 1,0 6 130,0 22-211,-6 50 0,-3 59 23,6-73 60,1-22 40,6 79 0,-2-123-36,-1 1 1,-3 18-1,1-1 13,-3 15 111,-2 1 0,-2-2-1,-25 77 1,30-110-91,1 0 0,-1 0 1,-1 0-1,0 0 0,0-1 0,-1 0 0,1 0 0,-2 0 0,1-1 1,-1 0-1,0 0 0,-1-1 0,0 0 0,-9 6 0,1-3 11,0 0-1,-1-2 0,1 0 1,-1-1-1,-1 0 0,-31 5 1,39-9 15,-108 22 204,93-18-278,1 2 0,-40 17 0,50-18 13,1 1 0,-1 1 1,1 0-1,-14 14 0,-42 47-303,26-12 332,38-50-22,0 0-1,0-1 0,0 2 0,-5 14 1,-8 14 155,-16 20-244,-2-1 0,-53 64-1,70-100 113,6-7-97,-15 23 1,27-35 80,0 0 0,1 0-1,-1 0 1,1 1-1,-1-1 1,1 0 0,-1 1-1,1-1 1,0 0 0,0 0-1,0 1 1,-1-1 0,2 3-1,-1-2-57,13-1 169,-6-1-114,0-1-1,0 0 0,-1-1 0,1 1 1,-1-1-1,1 0 0,-1-1 1,1 0-1,-1 0 0,0 0 0,0-1 1,9-7-1,6-6 4,35-39 0,-45 44-10,60-71-149,-44 50-26,56-55 0,-24 40 120,113-69 1,-165 112 49,49-29 17,92-76-1,-139 104 8,1-3 5,-10 7-39,-6 1-33,2 1 42,-1 1 0,1 0-1,0 0 1,-1 0 0,1 0-1,0 1 1,-8 4 0,-8 3-11,-76 21-93,-29 11 20,-77 51 153,93-44 71,2 0-14,48-22-161,43-19 8,-1 0-1,2 0 1,-1 2 0,1 0-1,-19 15 1,19-10 58,1 1 0,1 0-1,0 1 1,1 0 0,1 1 0,-10 20 0,8-18 89,-30 35-1,0 2 4,32-39-129,1 1 0,2 0 1,-10 24-1,17-40 43,10-6 80,39-25-37,-1-2-1,-2-1 1,68-64 0,-24 5-106,-41 41 14,-3-4-72,-6 9 124,-33 37-8,1 1 0,-1-1-1,0 0 1,0-1 0,4-9-1,-10 18-28,0-1 0,1 1 1,-1-1-1,0 0 0,0 1 0,1-1 0,-1 1 0,0-1 0,0 1 0,0-1 0,0 0 0,1 1 0,-1-1 0,0 1 0,0-1 0,0 1 1,-1-1-1,1 0 0,0 1 0,0-1 0,0 1 0,0-1 0,0 0 0,-1 1 0,1-1 0,0 1 0,0-1 0,-1 1 0,1-1 0,-1 1 0,1-1 1,0 1-1,-1 0 0,1-1 0,-1 1 0,1-1 0,-1 1 0,1 0 0,-1 0 0,1-1 0,-1 1 0,1 0 0,-1 0 0,1-1 0,-1 1 1,0 0-1,1 0 0,-1 0 0,1 0 0,-1 0 0,1 0 0,-2 0 0,-3 0-8,-1 0-1,1 0 1,0 1-1,-8 1 1,-1 1-13,0 2 0,1-1 0,-1 2 1,1 0-1,-14 9 0,-61 43-135,68-44 143,-25 21 74,2 2 0,-51 55-1,-135 138 70,224-226-141,1 1-1,0-1 1,0 1-1,1 0 1,0 0-1,-1 0 1,2 0-1,-1 0 1,0 1-1,1-1 1,0 1-1,1 0 1,-1 0-1,0 8 1,2-13 6,0 0 0,1 1 1,-1-1-1,1 0 0,-1 0 1,1 0-1,-1 0 0,1 0 1,0 0-1,-1 0 0,1 0 1,1 2-1,3 2 40,-2 0-30,0-1-1,1 1 1,0-1-1,0 0 1,0 0-1,0 0 1,6 3-1,37 23 171,-22-16-291,-17-9 145,1-1 1,-1 0-1,1 0 1,0-1-1,14 4 1,48 4 56,-46-7-54,33 7 0,40 22-73,10 3 129,-102-35-55,-1 1-1,0-1 1,1-1 0,-1 1-1,1-1 1,-1 0 0,1 0-1,-1 0 1,1-1 0,-1 0 0,1 0-1,6-3 1,-10 3 10,1 0 1,0-1-1,-1 1 0,1-1 1,-1 0-1,1 1 1,-1-1-1,0 0 0,0-1 1,0 1-1,0 0 0,0-1 1,0 1-1,-1-1 1,1 1-1,-1-1 0,0 0 1,0 1-1,0-1 0,0 0 1,0 0-1,0 0 1,0-6-1,-1 2-47,0 0 0,0 0 0,-1 0 0,0 0 0,-1 0 0,1 0 0,-1 0 0,0 0 0,-1 0 0,0 1-1,0-1 1,0 1 0,-1 0 0,-6-9 0,7 13-12,1-1-1,-1 1 0,1-1 0,-1 1 1,0 0-1,0 0 0,0 1 0,0-1 1,0 1-1,0-1 0,-1 1 1,1 0-1,0 0 0,-1 0 0,1 1 1,-1-1-1,1 1 0,-1 0 0,1 0 1,-6 1-1,2-1-18,0 1 0,0 0 0,0 1 0,0 0 0,0 0 0,0 0 0,0 1 1,1 0-1,-7 4 0,5-2 8,0 1 1,0 1-1,0-1 1,1 1-1,0 0 1,1 1 0,-1 0-1,2 0 1,-1 0-1,1 0 1,0 1-1,1 0 1,0 0-1,0 0 1,1 1 0,0-1-1,-2 14 1,5-13 18,-1-1 1,1 0-1,1 0 1,0 1-1,0-1 1,1 0 0,0 0-1,0 0 1,1-1-1,0 1 1,1 0-1,7 11 1,-5-10 3,1-1 0,0 0 0,0 0 1,1 0-1,0-1 0,1 0 0,0-1 0,0 0 0,16 10 0,-19-14 51,47 26 147,-47-26-164,0-1 0,0 0 0,0 0-1,0-1 1,0 1 0,0-1-1,9 0 1,-14-1-3,0 0 1,-1 0-1,1 0 0,0 0 1,-1 0-1,1 0 0,0 0 1,0 0-1,-1 0 0,1-1 1,0 1-1,-1 0 0,1 0 1,-1-1-1,1 1 0,0 0 1,-1-1-1,1 1 0,-1-1 1,1 1-1,-1-1 0,1 1 1,-1-1-1,1 1 0,-1-1 1,1 0-1,-1-1-5,1 1 1,-1 0-1,0-1 1,0 1-1,0 0 1,0-1-1,0 1 1,0-1-1,0 1 1,0 0-1,0-1 1,-1-1-1,-1-4 2,-1 0 1,1 0-1,-1 1 0,-5-8 0,0 3-4,1-1-1,-2 2 0,0-1 0,0 1 0,-1 1 1,0 0-1,-15-11 0,8 9-83,-1 0 0,0 1 0,0 0 0,-25-8 0,39 17 40,0 0-1,0 0 0,0 0 1,0 0-1,0 0 0,0 1 1,0 0-1,0-1 0,0 2 1,0-1-1,-5 1 0,7 0-2,0-1 0,0 1 0,0 0-1,0 0 1,0 0 0,0 0 0,0 0-1,0 0 1,1 1 0,-1-1 0,0 1 0,1-1-1,-1 1 1,1-1 0,-1 1 0,1 0 0,0 0-1,0 0 1,0 0 0,0 0 0,0 0 0,-1 3-1,0 3 14,0-1-1,1 1 0,-1 0 1,2-1-1,-1 1 1,1 0-1,0 0 0,1-1 1,0 1-1,0 0 0,0 0 1,1-1-1,0 1 1,5 9-1,-2-6-1,1 0 0,0 0 0,0 0 0,1-1 0,1 0 0,-1 0 1,2-1-1,12 11 0,9 9 21,-18-17 5,1 0 0,1 0 0,0-1 0,0-1 0,1 0-1,20 9 1,58 27 67,10-7-38,-95-37 0,1 1 0,-1-1 0,1 0 0,-1-1 0,1 0 0,0-1 0,0 0 0,-1 0 0,1-1 0,0 0 0,-1 0 0,1-1 0,14-5 0,25-7 59,50-8 0,-4 2-171,-32 8 252,-46 10-179,0-1 1,0 0-1,21-8 1,23-9 118,-60 20-115,0 0 0,0 0 0,0 0-1,0 0 1,0 0 0,0-1 0,0 1 0,1 0 0,-1 0-1,0 0 1,0 0 0,0 0 0,0 0 0,0 0 0,0 0 0,0 0-1,0-1 1,0 1 0,0 0 0,0 0 0,0 0 0,0 0-1,0 0 1,0 0 0,0 0 0,0 0 0,0-1 0,0 1 0,0 0-1,0 0 1,0 0 0,0 0 0,0 0 0,0 0 0,0 0-1,-1 0 1,1-1 0,0 1 0,0 0 0,0 0 0,0 0 0,0 0-1,0 0 1,0 0 0,0 0 0,0 0 0,0 0 0,0 0-1,-1 0 1,1 0 0,0 0 0,0 0 0,0 0 0,0 0 0,0 0-1,0 0 1,0 0 0,-1 0 0,1 0 0,0 0 0,0 0-1,0 0 1,0 0 0,0 0 0,0 0 0,0 0 0,-1 0 0,-9-3-32,-15 2-43,-1 0-1,-49 6 1,8 0 0,20-3 144,0 1 0,-65 14 0,76-9-263,11-2 87,0 0 0,-40 17 0,64-23 100,0 0-1,0 0 1,1 1 0,-1-1-1,0 0 1,1 1-1,-1-1 1,1 0 0,-1 1-1,0-1 1,1 1-1,-1-1 1,1 1 0,-1-1-1,1 1 1,0-1-1,-1 1 1,1 0-1,-1-1 1,1 1 0,0 0-1,0-1 1,-1 1-1,1 0 1,0-1 0,0 1-1,0 0 1,0-1-1,0 1 1,0 0-1,0 0 1,0-1 0,0 1-1,0 0 1,0-1-1,0 1 1,0 0 0,1-1-1,-1 1 1,0 0-1,0-1 1,1 1-1,-1 0 1,1-1 0,-1 1-1,0-1 1,1 1-1,1 0 1,-1 2-12,2-1-1,-1 0 1,0 0-1,0 0 1,1-1-1,-1 1 1,1-1-1,-1 1 1,1-1 0,0 0-1,3 1 1,4 0 33,1 0 1,-1-1-1,0-1 0,22-1 1,43-9 98,-48 5-104,166-20-97,126-23 172,-226 30-101,221-56-50,-115 19 148,132-46 95,-295 88-192,16-6 51,-2-1-1,62-35 1,-77 35 4,38-26 153,-34 23-168,-38 23-17,-1-1-1,0 1 0,1 0 0,-1 0 1,0 0-1,1-1 0,-1 1 1,0 0-1,0 0 0,1-1 0,-1 1 1,0 0-1,0-1 0,1 1 1,-1 0-1,0-1 0,0 1 0,0 0 1,0-1-1,0 1 0,0 0 1,0-1-1,1 1 0,-1 0 1,0-1-1,0 1 0,0-1 0,0 1 1,-1 0-1,1-1 0,0 0-13,0 1 1,-1-1-1,1 1 0,-1 0 0,1-1 0,-1 1 0,1-1 0,-1 1 1,0 0-1,1-1 0,-1 1 0,1 0 0,-1 0 0,0-1 0,0 1 1,-2-1-30,1 1 0,-1-1 0,0 1 1,1 0-1,-1-1 0,0 1 0,-4 1 1,-90 32 17,-22-1 18,-108 35 12,153-38 13,-188 65 223,-221 44-399,193-79 130,145-33-16,50-8 46,74-17-230,18-1 167,10 0 83,179-7-293,-66 1 359,-89 4-145,1-1 0,47-11 0,100-15 171,20-6 228,-84 2-256,-2-5-1,141-68 0,-170 63 26,116-81 0,-91 59-190,141-64 1,-122 66 43,-97 47 45,-1-2 0,-1-1-1,0-1 1,34-31 0,-46 34-10,0 0 0,-1-1 0,-1-1 0,0 0-1,-2-1 1,0-1 0,11-24 0,10-36-99,-30 69 87,-1 1 0,0-1 1,-1 1-1,0-1 0,1-17 0,-3 28-13,0-1-1,0 1 0,0 0 0,0 0 0,0 0 1,-1 0-1,1-1 0,0 1 0,-1 0 1,1 0-1,0 0 0,-1 0 0,1 0 0,-1 0 1,0 0-1,1 0 0,-1 0 0,0 0 0,0 0 1,1 0-1,-1 0 0,0 1 0,-2-2 1,2 1-7,-1 0 0,0 1 0,0-1 0,0 1 0,0-1 0,0 1 1,0 0-1,0 0 0,0 0 0,0 0 0,0 0 0,0 0 0,-2 1 1,-8 2-35,1 0-1,-1 1 1,-18 10 0,28-13 64,-267 153-103,189-103 195,-162 77 0,86-67-11,-29 13-27,59-18 16,-94 37 67,-7-18 200,224-74-339,1 0 0,-1-1-1,0 1 1,1 0 0,-1-1-1,0 0 1,1 0 0,-1 0-1,0 0 1,1 0 0,-1 0-1,0-1 1,1 1 0,-1-1-1,-4-1 1,7 2-3,0-1 0,-1 1 0,1-1 0,-1 1 0,1-1 1,0 1-1,-1-1 0,1 1 0,0-1 0,-1 1 0,1-1 0,0 0 0,0 1 0,0-1 0,0 1 1,-1-1-1,1 0 0,0 1 0,0-1 0,0 0 0,0 1 0,0-1 0,0 1 0,1-1 0,-1 0 0,0 1 1,0-1-1,0 1 0,1-1 0,-1 0 0,1 0 0,11-18-5,0 7-28,0 1 0,1 0 0,0 0 0,1 1 0,15-8-1,19-14-37,316-240-22,-225 164 116,169-123 174,-182 154-191,-41 26-10,-62 34-44,-19 11-16,-5 5 55,1 1 0,-1 0 0,0 0 0,1 0 0,-1 0 1,0 0-1,0 0 0,1 0 0,-1 0 0,0 0 1,1 0-1,-1 0 0,0 0 0,1 1 0,-1-1 0,0 1 1,-25 7-30,0 2 0,-28 14-1,20-8 44,-66 36 16,-107 73 0,-16 11-53,111-76 81,-153 88 37,19 10-173,107-68 53,-44 28 48,-180 129-77,240-163-1,116-79 34,-50 36-328,50-32 522,13-11-37,25-15-24,55-35-62,118-93-1,-174 121 1,215-160 240,-140 119-250,113-76-72,-98 51-55,81-58-9,241-128 169,-428 268-52,408-214-198,-353 188 53,-45 23 93,5-5-6,2 2 0,-1 1 1,65-17-1,-90 29 22,1 0 0,-1 0 1,1 0-1,0 1 0,9 1 0,-14-1 20,0 0-1,0 0 0,0 0 1,0 0-1,1 1 0,-1-1 1,0 0-1,0 1 0,0-1 1,0 1-1,0-1 0,0 1 1,0 0-1,-1-1 0,1 1 1,0 0-1,0 0 0,0-1 1,-1 1-1,1 0 0,0 0 1,-1 0-1,1 0 0,-1 0 1,1 0-1,-1 0 0,1 0 1,-1 0-1,0 0 0,0 0 1,1 0-1,-1 0 0,0 1 1,0 0-1,0 1 4,-1 0 0,1 0 0,0 0 0,-1 0 0,0-1 0,0 1 0,0 0 0,0-1 0,0 1 0,-1 0-1,-1 2 1,-2 2 13,-1 1 0,-10 9 0,-50 45 0,37-37-40,2 1 0,-28 35 0,3 12 15,-50 95 0,97-159 28,-69 129 32,57-105-34,5-9 281,-9 32 0,36-81 541,82-144-706,-70 128-114,2 2 0,34-37 0,-53 66-18,140-158-73,-111 119 63,53-85 1,33-100 196,-93 172-154,13-14-67,-17 32-47,-24 36 49,0 1 1,1 0-1,0 1 1,1-1-1,-1 1 1,1 0-1,1 0 1,-1 1-1,10-7 1,-13 11-10,-1-1-1,1 1 1,0-1 0,0 1 0,1 0 0,-1 0 0,0 1 0,0-1 0,0 1 0,1-1 0,-1 1 0,4 0-1,1 0 15,4 1-17,0 1 0,0 0 0,-1 1 0,1 1 1,-1-1-1,1 2 0,-1-1 0,-1 2 0,12 6 1,-10-5 27,-1 0 1,0 1 0,0 1-1,0 0 1,-1 0 0,0 1-1,-1 0 1,0 1 0,-1 0-1,0 1 1,0-1 0,-1 2-1,-1-1 1,0 1 0,7 23-1,-7-16 54,-1 0-1,-1 1 0,-1 0 0,0 0 0,-2 0 1,-1 37-1,-2-42-38,0 1 0,-1-1 0,0 1 0,-2-1 0,0 0 1,-1 0-1,0-1 0,-1 0 0,-10 16 0,-58 79 251,-17 30-258,-55 101 398,91-163-373,47-65 16,-1-1-1,0 0 0,0 0 0,-1-1 1,-1-1-1,0 0 0,0 0 0,-1-1 0,0-1 1,-19 9-1,-14 4 40,-91 26 0,90-33-18,-83 37 0,-89 78-40,46-24-143,58-37-35,101-56-6,9-6 80,5-2 77,6-4 63,-5 0-46,8 0 33,0-1 1,1-1 0,-1 0-1,0 0 1,0-1 0,0 0-1,10-5 1,6-4-56,28-19 1,28-28 18,7-4 0,-46 37 40,2 1 0,1 3 0,52-19 0,-12 13-72,76-28-36,-113 37 99,57-31 0,62-27-2,-34 19 121,-106 44-119,-1-1 0,44-33 0,-58 38-12,-1-1 0,0 0 0,-1-1 0,0 0 0,-1 0 0,0-1 0,-1 0 0,0-1-1,-1 0 1,6-17 0,4-9 7,-5 15 37,-1-1-1,9-35 1,-9 18 31,-7 33-71,-1-1-1,0 0 1,-1 0 0,0 0-1,0 0 1,-2 0 0,1 0 0,-3-22-1,-1 13-2,-1-3-55,0-1 0,-11-31 0,-8-16-3,9 27 104,-26-56 0,32 85-62,0 0 0,0 1 1,-1 1-1,-1 0 0,0 0 0,-1 1 1,-20-18-1,11 15-24,0 0 1,0 2-1,-1 1 1,-34-15-1,-95-30-100,130 50 135,3 2-65,-1 1 0,1 0 0,-1 1-1,0 1 1,-1 1 0,1 0 0,-27 3 0,-1 4-126,-79 20 1,100-20 153,0 2-1,1 0 1,0 2-1,1 0 1,0 2-1,0 0 1,2 2-1,-31 24 1,-82 93-118,61-55 8,-93 81 20,54-53 122,101-93 13,0 0 0,0 1-1,-9 13 1,20-25-22,0 0-1,1 0 1,-1 0 0,0 0 0,0 0 0,0 0-1,0 0 1,0 0 0,0 0 0,0 0-1,0 0 1,0 0 0,0 0 0,0 0-1,0 0 1,1 0 0,-1 0 0,0 0-1,0 0 1,0 0 0,0 1 0,0-1-1,0 0 1,0 0 0,0 0 0,0 0 0,0 0-1,0 0 1,0 0 0,0 0 0,0 0-1,0 0 1,0 0 0,1 0 0,-1 0-1,0 0 1,0 0 0,0 1 0,0-1-1,0 0 1,0 0 0,0 0 0,0 0-1,0 0 1,0 0 0,0 0 0,0 0 0,0 0-1,0 0 1,0 0 0,0 0 0,0 1-1,0-1 1,0 0 0,-1 0 0,11-1 34,-1 0 0,0 0 0,1-1 0,-1 0 0,0-1 0,0 0 0,9-5 0,-5 2-6,1-1 0,-2 0 1,1-1-1,12-10 0,2-8 3,0 0-1,-2-1 1,27-39-1,1-2 89,143-129-241,-3 4-69,-171 168 204,-1-2 1,-2-1-1,0 0 1,-2-1-1,26-62 1,-43 91-16,4-8-19,-1 0 0,0 0-1,-1-1 1,0 1-1,2-16 1,-4 24 11,0-1 0,0 0 1,0 1-1,0-1 0,0 1 0,0-1 1,0 0-1,0 1 0,-1-1 0,1 1 1,0-1-1,0 1 0,0-1 0,0 1 0,-1-1 1,1 1-1,0-1 0,-1 1 0,1-1 1,0 1-1,-1-1 0,1 1 0,-1-1 1,0 1-1,0-1-3,0 1 1,0 0 0,0 0 0,0 0-1,0 0 1,0 0 0,0 0-1,0 0 1,0 1 0,0-1-1,0 0 1,0 0 0,0 1 0,0-1-1,-1 1 1,-14 8-97,1-1-1,-16 12 1,2-1 54,-519 382-468,170-110 1194,369-284-618,7-5-29,-1 0 1,0 1 0,0-1 0,0 0-1,0 0 1,0-1 0,0 1-1,-1-1 1,1 1 0,0-1 0,-6 1-1,9-2-22,0 0 0,-1 0-1,1 0 1,0 0-1,-1 0 1,1 0 0,0 0-1,-1 0 1,1-1-1,0 1 1,-1 0 0,1 0-1,0 0 1,-1 0-1,1 0 1,0-1 0,0 1-1,-1 0 1,1 0-1,0-1 1,0 1 0,-1 0-1,1 0 1,0-1-1,0 1 1,0 0 0,0 0-1,-1-1 1,1 1-1,0 0 1,0-1 0,0 1-1,0 0 1,0-1-1,0 1 1,0 0 0,0-1-1,0 1 1,0 0-1,0-1 1,0-3 2,1 1 1,-1-1-1,1 1 0,0-1 1,0 1-1,0 0 0,0-1 1,4-5-1,18-28 11,-14 24-11,10-13-5,1 0 0,26-26 1,52-43-110,-5 4 25,80-106 199,-35 37-178,-96 115-93,69-56-1,-104 95 131,-3 3-15,0-1 1,0 1-1,0 0 0,0 0 1,1 0-1,0 1 1,-1-1-1,1 1 1,9-3-1,-14 5 37,0 0 1,1 0-1,-1 0 0,0 0 1,1 0-1,-1 0 1,0 0-1,0 0 0,1 0 1,-1 0-1,0 0 0,1 0 1,-1 0-1,0 1 1,0-1-1,1 0 0,-1 0 1,0 0-1,0 0 0,1 0 1,-1 1-1,0-1 0,0 0 1,1 0-1,-1 0 1,0 1-1,0-1 0,0 0 1,1 0-1,-1 1 0,0-1 1,0 0-1,0 1 1,0-1-1,0 0 0,0 0 1,0 1-1,0-1 0,0 0 1,0 1-1,0-1 0,0 0 1,0 0-1,0 1 1,0-1-1,0 1 0,0 2-12,-1 1-1,0-1 0,0 1 0,0-1 1,-1 1-1,1-1 0,-1 0 1,-3 5-1,-20 27-31,13-19 28,-48 59-19,-2-2-1,-97 88 1,-120 103 204,-96 87 268,356-334-329,-21 23 0,32-29 4,9-9-33,7-5 30,2-3-73,0-1 1,-1-1 0,14-13 0,-5 5-20,197-166 80,403-262 0,-382 294-359,-226 144 238,-3 1-4,0 0 1,1 1-1,-1 0 0,1 0 0,0 1 0,10-4 0,-17 7 27,-1 0-1,1 0 1,-1 0-1,1 0 1,-1 0 0,1 0-1,-1 0 1,1 0-1,-1 0 1,1 0 0,-1 0-1,1 0 1,-1 0-1,0 0 1,1 0 0,-1 1-1,1-1 1,-1 0 0,1 0-1,0 1 1,-1-1 2,0 0 0,0 1 0,0-1 1,0 0-1,1 1 0,-1-1 0,0 0 1,0 1-1,0-1 0,0 0 0,0 1 1,0-1-1,0 0 0,0 1 0,0-1 1,0 0-1,0 1 0,0-1 0,0 0 1,0 1-1,-1 0 0,-11 19-47,-1-8 55,0 0-1,0 0 1,-1-1 0,-1-1-1,-19 11 1,31-19-6,-280 180-79,-46 34 295,179-120-73,122-77-18,-1-1-1,-1-1 1,-1-2 0,-45 17 0,74-31-99,-1 0 0,1-1 0,-1 1 0,1 0 0,-1-1 0,1 0 0,-1 1 0,1-1 0,-1 0 0,1 0 0,-1-1 0,1 1 0,-1 0 0,1-1 0,-1 0 0,1 1 0,-4-3 0,4 2-15,1-1 0,-1 0 1,0 1-1,0-1 0,1 0 0,-1 0 1,1 0-1,0 0 0,0-1 0,0 1 1,0 0-1,0 0 0,0-1 1,0 1-1,1-1 0,-1 1 0,1-1 1,-1-3-1,0-12-16,1 1 1,0-1-1,1 0 0,1 1 1,1-1-1,0 1 1,1 0-1,1 0 0,1 0 1,0 0-1,11-19 1,14-22-24,67-92 1,-50 80-19,94-136 5,-76 112 26,-40 56-2,-1 0 0,37-78 0,-59 108 8,0-1 0,0 1 0,-1 0 0,0-1 0,-1 1 0,1-1 0,-1-9 0,-1 17 3,0 0 0,0 0 1,0 0-1,0 0 0,0-1 0,0 1 0,0 0 0,-1 0 0,1 0 0,0 0 0,-1 0 1,1 0-1,-1 0 0,1 0 0,-1 0 0,1 0 0,-1 0 0,0 0 0,-1-1 0,1 1-10,-1 0 0,0 1-1,1-1 1,-1 0 0,0 1 0,0 0-1,1-1 1,-1 1 0,0 0-1,0 0 1,0 0 0,-3 0 0,-19 2-43,-1 2 0,1 0 1,1 1-1,-1 2 0,1 0 0,0 2 1,-27 13-1,-1 5-5,-94 66 0,-253 183 406,348-242-234,59-43-49,95-89 172,40-34-273,-62 74 150,124-66 0,-74 48-236,-66 35 13,81-45-322,-139 82 391,0 1-1,0-1 1,0 2 0,1-1 0,-1 1 0,12-1 0,-19 2 37,1 1 1,0 0 0,0 0 0,-1 0-1,1 0 1,0 0 0,-1 0-1,1 1 1,0-1 0,-1 1-1,1-1 1,0 1 0,-1-1-1,1 1 1,-1 0 0,1 0-1,-1 0 1,0 0 0,1 0-1,-1 0 1,0 0 0,1 0-1,-1 1 1,0-1 0,0 0-1,0 1 1,0-1 0,-1 1 0,1-1-1,0 1 1,0-1 0,-1 1-1,1 0 1,-1-1 0,0 1-1,1 0 1,-1-1 0,0 3-1,1 5-6,-1 0 1,-1 0-1,1 0 0,-1 0 0,-1 0 0,0-1 0,-5 15 0,-1 1 0,-21 37-1,4-17 48,-2-1 0,-1-1-1,-36 39 1,-112 110 134,43-50-111,-304 314 127,287-306-205,15-15 496,82-83-216,50-48-135,4-6-2,8-9-55,23-16-67,1 0 0,53-32 0,14-12 7,95-101-124,-25 20-6,-161 146 110,11-10 48,29-29 0,-49 45-32,1 1-1,-1-1 1,1 1-1,-1-1 0,1 1 1,-1 0-1,0-1 1,1 1-1,-1-1 1,1 0-1,-1 1 0,0-1 1,0 1-1,1-1 1,-1 0-1,0 1 1,0-1-1,0 1 0,0-1 1,0 0-1,0 1 1,0-1-1,0 0 1,0 1-1,0-1 0,0 0 1,-1 0-15,1 1-1,-1 0 1,0 0 0,0-1-1,0 1 1,1 0 0,-1 0-1,0 0 1,0 0 0,0 0-1,1 0 1,-1 0 0,0 0-1,0 1 1,0-1 0,1 0-1,-1 0 1,0 1 0,0-1-1,1 0 1,-1 1 0,-1 0-1,-16 8-29,1 1-1,0 1 0,-28 24 0,20-16 48,-532 376 249,549-390-213,-1 1 37,0 0 0,-19 7 0,26-12-63,1 0 1,-1 0-1,0-1 0,0 1 1,1-1-1,-1 0 1,0 1-1,0-1 0,0 0 1,0 0-1,1 0 0,-1 0 1,0 0-1,0 0 0,0-1 1,1 1-1,-1-1 0,0 1 1,0-1-1,1 0 1,-1 0-1,0 1 0,-1-3 1,2 2 2,0 0 0,0 0 0,0-1 0,0 1 0,0 0 0,0-1 0,0 1 0,1-1 0,-1 1 0,1-1 0,-1 1 0,1-1 0,0 0 1,-1 1-1,1-1 0,0 1 0,0-4 0,5-29-70,-4 24 15,8-43-30,2 2 1,2 0 0,3 0-1,1 2 1,49-95 0,-63 139 43,10-22-68,-12 26 83,-1 0 0,0 0 0,1 0 0,-1 0 0,0 0 0,0 0 0,1 0 0,-1 0 0,0 0 0,0 0 0,0 0 0,0 0 0,0 0 0,-1 0 0,1 0 0,0 0 0,0 0 0,-1 0 0,1 0 0,0 0 0,-1 0 0,1 0 0,-2-1 0,2 2-1,-1-1 0,1 1 0,-1 0 1,1 0-1,0 0 0,-1 0 1,1 0-1,-1 0 0,1 0 0,-1-1 1,1 1-1,-1 0 0,1 1 1,-1-1-1,1 0 0,-1 0 0,1 0 1,0 0-1,-1 0 0,1 0 1,-1 1-1,1-1 0,-1 0 0,1 0 1,0 0-1,-1 1 0,1-1 1,-1 1-1,-12 9-151,12-8 159,-9 7 3,1 0 0,0 1-1,1 0 1,0 1 0,1 0 0,0 0 0,1 0-1,-7 18 1,-11 22 60,-2-2 0,-49 68-1,67-106-46,-1 0 0,0-1-1,-1 0 1,0 0 0,-19 13 0,4-6 184,-42 21 1,57-33-178,0 0 1,-1-1-1,1-1 0,-13 4 0,19-7 1,0 1 1,0 0-1,0-1 0,0 1 1,0-1-1,0 0 0,0-1 1,0 1-1,1-1 0,-1 1 1,0-1-1,0 0 1,0-1-1,1 1 0,-5-3 1,7 3-13,0 1 1,0-1-1,0 0 0,0 0 1,0 0-1,0 0 1,0 0-1,1 0 1,-1 0-1,0 0 1,1 0-1,-1 0 1,0 0-1,1 0 0,0-1 1,-1 1-1,1 0 1,-1-2-1,1 0-14,0 0 0,0-1-1,0 1 1,0 0 0,1 0-1,-1 0 1,2-4-1,2-4-59,0-1 0,11-19 0,-14 28 69,72-145-189,-69 129 135,-6 12-125,2 7 167,0 0 1,-1 0 0,1 0-1,0 0 1,0 0-1,0 0 1,-1 0 0,1 0-1,0 0 1,0 0-1,-1 0 1,1 0-1,0 0 1,0 0 0,-1 0-1,1 0 1,0 0-1,0 1 1,0-1 0,-1 0-1,1 0 1,0 0-1,0 0 1,0 0 0,-1 1-1,1-1 1,0 0-1,0 0 1,0 0-1,0 0 1,-1 1 0,-8 10-46,0 0 0,-11 18 0,-2 3-14,20-29 62,-98 120 194,86-105-255,0 0 0,-11 21 0,-4 5 17,23-34 39,1 0-1,0 0 1,0 0-1,-3 13 1,-3 6 100,-3-3 11,-3 6 3,-15 45-193,-3 10 233,27-66-138,-1-2 0,0 1 1,-2-1-1,0 0 0,-21 26 0,-78 76 49,94-104-44,9-9 14,0-1 0,-1 0 1,-14 12-1,-51 31-189,65-45 198,0 0 0,0 1 0,0 0 0,1 0 0,0 1 0,0 0 0,-9 12 0,14-16-44,0 0 0,0 0-1,1 0 1,-1 0 0,1 0 0,-1 1-1,1-1 1,0 1 0,0-1 0,1 1-1,-1-1 1,1 1 0,0 0-1,-1-1 1,2 1 0,-1-1 0,0 1-1,1-1 1,0 1 0,-1 0 0,2-1-1,1 6 1,2 1 12,1 0 0,0 0-1,1 0 1,0-1 0,0 0 0,1-1 0,0 0-1,14 12 1,8 3-58,41 22 1,-60-38 23,19 11 20,0-1 0,38 14 1,-52-25 45,0 0-1,1-2 1,-1 0 0,1-1 0,0-1 0,26 1 0,-7-4 15,-1-2-1,0-2 1,-1 0 0,1-3-1,60-21 1,-36 6 48,-1-3 1,75-45 0,-43 21 42,103-40 0,-7 3-163,-147 66 55,0-3 0,54-42 0,62-81 116,-104 95-154,82-65 0,83-23-23,-141 96-16,111-87 0,-23-1-26,185-114 0,-301 218 32,0 2 0,2 3 0,1 1 0,1 3 0,55-14 0,-61 20 25,0 3 0,0 1 0,1 3 0,53-2 0,-78 7-82,20 1-15,-39 0 96,1 0-1,0 0 1,-1 1 0,1-1-1,0 1 1,-1 0-1,1-1 1,-1 1-1,1 1 1,4 1 0,-1 2 47,-5-4-36,1 0-1,0 0 0,-1 0 0,1 0 1,0 0-1,-1 0 0,0 1 0,1-1 1,-1 1-1,0-1 0,0 1 0,0 0 1,0-1-1,0 1 0,0 0 0,0 0 1,0 0-1,-1-1 0,1 1 0,-1 0 1,1 0-1,-1 0 0,0 0 0,0 3 1,-1 11-6,-1-1 0,-1 1 1,-1-1-1,-8 25 0,4-12 1,-66 162 18,61-160-11,-6 7 34,-1-1-1,-2-1 1,-37 46 0,43-62-25,0-2-1,-1 0 1,-27 20 0,-23 23 29,27-15-9,-43 63-1,-6 8-54,71-95 74,-1-1 1,-1-1-1,-31 23 0,11-15-15,-64 32 0,-50 15-72,101-50 77,-481 221 51,505-231-33,-43 26 0,63-34-102,0 1-1,1-1 0,-1 1 0,2 1 0,-1-1 1,1 1-1,0 1 0,-9 13 0,16-21 44,-1 0 0,1 0 0,-1 0 0,1 0-1,-1 0 1,1 0 0,-1 0 0,1 0 0,0 0 0,0 0-1,0 0 1,-1 0 0,1 0 0,0 0 0,0 0 0,0 0-1,1 0 1,-1 0 0,0 0 0,0 1 0,1-1 0,-1 0-1,0 0 1,1-1 0,-1 1 0,1 0 0,-1 0 0,1 0-1,-1 0 1,1 0 0,0 0 0,0-1 0,-1 1-1,1 0 1,0-1 0,0 1 0,0 0 0,0-1 0,-1 1-1,1-1 1,0 1 0,0-1 0,2 1 0,4 1 46,1 1 0,-1-1-1,1-1 1,11 2 0,-18-3-26,192 11-68,-77-7-20,-91-3 106,1-2-1,-1-1 1,37-6 0,72-24 174,-56 13-155,-21 3 64,-1-3 1,106-49-1,-161 67-115,10-3-10,-1-2 1,0 1-1,0-1 1,13-11-1,8-7 9,-18 14 90,21-21-1,23-19-242,-49 43 148,1-1 0,0 2 1,0-1-1,1 1 1,0 1-1,10-5 1,69-24-5,-56 22 75,27-4-53,-43 12 51,1-1 1,20-8-1,-8 0-58,-11 6-28,-1-2 0,28-15 0,-41 20 36,1 0-1,-1 0 0,0 0 1,0-1-1,-1 1 0,0-1 0,1 0 1,-2 0-1,1-1 0,-1 1 1,1-1-1,2-7 0,3-8-6,-5 12 14,0 0 0,-1 1 0,4-18 0,23-124-180,-13 67 0,-10 57-39,-5 22 176,-1 0 1,0 0-1,0 0 0,0 0 1,-1 0-1,1-4 0,0-1 13,-1 8 15,1 0 1,-1 1-1,0-1 0,0 0 1,0 0-1,0 1 0,0-1 1,0 0-1,0 0 0,0 1 0,0-1 1,0 0-1,0 0 0,-1 1 1,1-1-1,-1-1 0,-3-29 27,4 28-25,0 1-1,0-1 1,1 1-1,-1-1 0,1 1 1,0-1-1,0 1 1,-1-1-1,2 1 1,-1 0-1,0-1 0,0 1 1,3-2-1,3-11 6,1-19 101,-3 12-50,-3 6-43,0 1 1,0-1-1,-2 0 1,0 0 0,-3-26-1,-1-18 1,2 7 91,-16-84 0,13 107-75,-12-55-234,17 80 148,0 1 1,0-1-1,0 0 1,2-8-1,0-12-146,-2 25 186,1 1 0,-1-1 0,0 0 0,0 0 0,0 0 0,0 0 0,1 1 0,-1-1 0,0 0 0,0 0 0,0 0 0,1 0 0,-1 0 0,0 0-1,0 0 1,0 0 0,1 1 0,-1-1 0,0 0 0,0 0 0,1 0 0,-1 0 0,0 0 0,0 0 0,0 0 0,1 0 0,-1-1 0,0 1 0,0 0 0,1 0 0,-1 0 0,0 0-1,0 0 1,0 0 0,1 0 0,-1 0 0,0 0 0,0-1 0,0 1 0,1 0 0,-1 0 0,0 0 0,0 0 0,0-1 0,0 1 0,0 0 0,0 0 0,1 0 0,-1-1 0,0 1-1,0 0 1,0 0 0,0-1 0,0 1 0,0 0 0,0 0 0,0-1 0,0 1 0,0 0 0,0 0 0,0 0 0,0-1 0,0 1 0,12 16-324,-4 1 249,-1 0 0,0 0-1,-2 0 1,0 1-1,4 33 1,-3-20 89,7 36 4,4 0 0,25 66 0,-31-104 171,19 42 418,-28-67-145,-1-5-136,-1-10 12,-4-16-169,-73-297-245,73 297 73,3 17-2,-1 1-1,0-1 0,0 1 0,-4-10 0,-15-42-628,21 60 614,-3-3-161,1 9 16,-2 11 64,4-15 152,-1 24-76,1-21 25,0 0 0,0 1 0,-1-1 1,1 0-1,-1 0 0,0 4 0,-2 3 83,2-9-23,1 0-1,0 0 1,-1-1-1,0 1 1,1 0-1,-1-1 1,0 1-1,0 0 1,0-1-1,0 1 1,0-1-1,-2 3 1,0-1-89,1 0 1,0 1-1,-1-1 0,-2 8 1,-8 11 12,-23 24 26,22-27-44,-33 34-1,12-24 35,-1-1 0,-1-2 0,-59 31 0,22-14-40,-227 169 481,6-6-277,129-93 111,130-90-206,0-1 0,-1-2 0,-2-2 0,0-1 0,0-3 0,-2-1 0,0-1 0,0-3 0,-1-1 0,0-2 0,-42 0 0,43-4-56,20 0 50,-43-2 0,-1-4-208,35-1 68,29 5 83,1 0 0,0 0 0,0 0 1,0 0-1,0 0 0,0 0 0,-1 0 0,1 0 0,0 0 0,0 0 0,0-1 0,0 1 0,0 0 0,0 0 0,-1 0 0,1 0 0,0 0 0,0 0 1,0 0-1,0 0 0,0 0 0,0 0 0,0-1 0,0 1 0,0 0 0,-1 0 0,1 0 0,0 0 0,0 0 0,0 0 0,0-1 0,0 1 1,0 0-1,0 0 0,0 0 0,0 0 0,0 0 0,0 0 0,0-1 0,0 1 0,0 0 0,0 0 0,0 0 0,0 0 0,0 0 0,0-1 0,0 1 1,1 0-1,-1 0 0,0 0 0,0 0 0,0 0 0,0 0 0,0 0 0,0-1 0,0 1 0,0 0 0,0 0 0,0 0 0,1 0 0,-1 0 0,0 0 1,0 0-1,8-8-60,-4 5 47,0 1 1,1-1-1,-1 1 1,1 0 0,4-1-1,8-3 13,83-31 142,42-18-188,-83 25 17,104-74 0,-86 53 55,2 3 0,111-50 1,-73 46-22,90-43-127,-175 78 77,1 2 0,0 1 0,1 2 0,1 1 0,0 2 0,56-9 0,-59 15-24,1 2-1,-1 0 1,0 2-1,1 2 1,-1 1 0,47 12-1,-66-13 53,-1 1-1,1 0 1,-1 1-1,1 0 0,-1 1 1,16 10-1,-26-14 27,0 0-1,0 0 1,0 0-1,-1 0 1,1 0 0,0 0-1,-1 1 1,1-1-1,1 4 1,4 7 18,-6-11-25,0 0 0,-1 0 0,1 0 0,-1 0 0,1 1 0,-1-1 0,1 0 0,-1 0 0,0 0 0,0 0 0,0 1 0,0-1 0,-1 0 0,1 0 0,-2 4 0,0 14-89,1-14 104,0 0 1,0 0-1,0-1 1,-1 1-1,0 0 1,-4 9 0,-3 6-5,-3 14-8,-2 0 0,-1-2 0,-1 0 0,-35 51 0,36-64-12,-1-1 0,-1 0 0,-1-2-1,-28 23 1,-86 52-160,63-47 306,20-7-126,1 2 1,-59 64-1,40-38 34,60-58-41,0-1 49,0 0 0,0-1 0,0 0 1,-1 0-1,0-1 0,-14 8 0,22-13-49,0 0 0,0 0-1,0 0 1,1 0 0,-1 0 0,0 0 0,0-1 0,0 1 0,0 0 0,0 0 0,0 0 0,0 0 0,0 0 0,0 0 0,0-1 0,0 1 0,0 0 0,0 0 0,0 0 0,0 0 0,0 0 0,0 0 0,0 0-1,0-1 1,-1 1 0,1 0 0,0 0 0,0 0 0,0 0 0,0 0 0,0 0 0,0 0 0,0 0 0,0-1 0,0 1 0,0 0 0,0 0 0,-1 0 0,1 0 0,0 0 0,0 0 0,0 0 0,0 0 0,0 0 0,0 0-1,0 0 1,-1 0 0,1 0 0,0 0 0,0 0 0,0 0 0,0 0 0,0 0 0,0 0 0,-1 0 0,1 0 0,0 0 0,0 0 0,0 0 0,0 0 0,0 0 0,0 0 0,0 0 0,-1 0 0,1 0 0,0 0-1,0 1 1,6-12 27,-5 9-20,16-26 2,2 1 0,38-43 0,54-41-32,-23 36-37,-59 52 132,-1-1 1,-1-1-1,32-39 1,-40 38-26,-1-1 1,-1-1-1,-2-1 0,-1 0 0,-1-1 1,17-61-1,-20 56 32,-1 8-60,-2-1 1,7-46-1,-8 38-308,-4 25 266,-1 1 0,2-18 0,-4 7 117,-1-1 1,-8-40 0,-17-41-198,19 77 77,-2-10 67,-1 1-1,-2 1 1,-1 0-1,-2 1 0,-1 1 1,-31-45-1,-47-40-128,20 14 79,43 57 7,-11-23-66,33 51 37,0 1 0,-2-1-1,0 2 1,-1 0-1,-21-22 1,-1 10 144,-1 0 0,0 3 0,-51-27 0,81 49-147,0 0 0,1 0 1,0-1-1,-1 0 0,1 0 1,-5-6-1,9 9 23,1 0-1,-1 0 1,0 0 0,1 0-1,-1 0 1,0 0 0,1 0-1,-1 0 1,1 0 0,-1 0 0,1 0-1,0 0 1,0-1 0,-1 1-1,1 0 1,0 0 0,0 0 0,0-1-1,0 1 1,0 0 0,1 0-1,-1 0 1,0-1 0,0 1-1,1 0 1,-1 0 0,1 0 0,-1 0-1,1 0 1,-1 0 0,1 0-1,0 0 1,0 0 0,-1 0-1,1 0 1,0 0 0,0 0 0,1-1-1,9-6 8,0 1-1,0-1 1,1 2-1,0-1 1,0 2-1,19-7 1,-25 10-35,1 0 1,0 1 0,-1 0 0,1 1 0,12-1 0,19-1-16,-37 2 65,0 0 1,-1-1-1,1 1 0,0 0 0,0 0 0,0-1 0,-1 1 0,1-1 0,0 1 0,-1-1 1,1 1-1,0-1 0,-1 1 0,1-1 0,0 1 0,-1-1 0,1 0 0,-1 1 1,1-1-1,-1 0 0,1 1 0,-1-1 0,0 0 0,1 0 0,-1 0 0,0 1 1,0-1-1,0 0 0,1 0 0,-1 0 0,0 0 0,0 1 0,0-1 0,0 0 1,0 0-1,-1 0 0,1 0 0,0 1 0,0-1 0,-1 0 0,1 0 0,-1-1 0,1 0-9,-1 0-1,0 0 0,0 0 0,0 0 0,0 0 0,-1 0 0,1 0 0,0 0 0,-1 1 0,1-1 0,-1 0 0,0 1 0,1-1 0,-1 1 0,-4-2 0,-2 0-25,0 1-1,0 0 1,0 0-1,0 1 1,-1 1-1,1-1 1,-1 1-1,1 0 1,-13 3-1,-12 2-109,-33 11-1,58-14 136,4-1-15,-140 41-54,121-34 51,1 2-1,0 0 0,1 1 0,-26 17 0,39-22-4,0 0-1,1 0 1,0 1-1,0 0 0,0 1 1,1 0-1,0 0 1,0 0-1,1 0 1,0 1-1,-3 9 1,7-15 19,0-1 0,0 0 1,1 1-1,-1-1 1,1 1-1,-1-1 0,1 1 1,0-1-1,0 1 1,0 0-1,1-1 0,-1 1 1,1-1-1,-1 1 1,1-1-1,0 0 0,0 1 1,0-1-1,0 0 1,0 1-1,0-1 0,1 0 1,-1 0-1,1 0 0,0 0 1,2 2-1,0-1 6,-1 0 0,1 0 0,0-1-1,1 0 1,-1 1 0,0-1-1,1-1 1,-1 1 0,1 0 0,-1-1-1,1 0 1,9 1 0,1-2 59,0 0 0,1-1 1,24-5-1,42-13 67,-79 18-125,52-15 99,-33 8-31,31-5 0,-53 13-77,0 0 1,0 0-1,-1 0 0,1 0 1,0 0-1,0 0 0,0 0 1,0 0-1,0 0 0,0 0 1,0 0-1,0 0 0,0 0 1,0 0-1,0 0 1,0 0-1,0 0 0,0 0 1,0 0-1,0 0 0,0 1 1,0-1-1,0 0 0,0 0 1,0 0-1,0 0 0,0 0 1,1 0-1,-1 0 0,0 0 1,0 0-1,0 0 0,0 0 1,0 0-1,0 0 1,0 0-1,0 0 0,0 0 1,0 0-1,0 0 0,0 0 1,0 0-1,0 0 0,0 0 1,0 0-1,0 0 0,0 0 1,0 0-1,0 0 0,0 0 1,0 0-1,0 0 0,0 0 1,1 0-1,-1 0 0,0 0 1,0 0-1,0 0 1,0 0-1,0 0 0,0 0 1,0 0-1,0 0 0,0 0 1,0 0-1,0 0 0,0 0 1,0 0-1,0 0 0,-4 5-81,-11 8 6,13-11 76,-19 15-6,-97 86-88,-124 108-11,92-90 219,116-89-76,0 2 0,-30 39 0,-3 15-56,-73 128 0,122-186 311,-1 0-1,-39 44 1,57-73-278,1 0 0,-1-1 0,1 1 0,-1-1 1,1 1-1,-1-1 0,1 1 0,-1-1 0,1 1 0,-1-1 0,0 0 0,1 1 1,-1-1-1,0 0 0,1 1 0,-1-1 0,0 0 0,1 0 0,-1 0 1,0 1-1,0-1 0,0-1-6,1 1-1,-1 0 1,1 0 0,-1-1-1,1 1 1,0 0 0,-1-1 0,1 1-1,0-1 1,-1 1 0,1 0 0,0-1-1,0 1 1,-1-1 0,1 1 0,0-1-1,0 1 1,0-1 0,-1 1 0,1-1-1,0 1 1,0-1 0,0-3-5,-1 0 0,1 0-1,0 0 1,1 1 0,-1-1 0,0 0 0,3-5 0,-1-2-53,2 0 0,-1 1 1,2-1-1,-1 1 0,1 0 0,1 0 0,0 1 1,13-17-1,15-7-37,2 1 1,1 2-1,42-26 0,-52 37 77,588-357-246,-569 352 265,-2-3 0,-1-2 1,57-48-1,-89 68-18,-1 0-1,0-1 1,-1 0 0,0 0-1,0-1 1,-1 0 0,12-22-1,-11 18 28,-7 14-36,-1-1 1,0 1 0,1-1-1,-1 0 1,0 0 0,0 0-1,0 0 1,0 1 0,-1-1-1,1 0 1,0-1 0,0-2-1,-1 4 66,0 1-10,0 0-28,0 0-74,0 0-21,0 3-134,36 130-453,-12-35 459,-5 2 492,-16-80-195,1-1 73,-3-16-154,0 1-1,0 0 1,-1-1 0,1 8-1,-1 15-70,-2-1 0,-1 0-1,0 0 1,-15 48 0,4-26 26,10-28 64,-2 0 0,0 0 0,-1-1 0,0 0 0,-2 0 0,-14 21 0,11-23-72,0-1 1,-1-1-1,-1 0 1,-29 23-1,-69 38-862,6-5-568,46-23-540,23-17 486,-53 32 0,-25-5-1223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2:57.5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43 134 640,'56'-19'3136,"-41"12"-2997,-1-1-1,0 0 1,0 0 0,20-18-1,-10 2 117,-17 17-29,0 0 0,15-12 1,-22 19-132,-4 4 193,-11 16-197,-1-1 0,-1 0-1,-1-1 1,-32 25 0,-54 45-1120,78-65-22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3:01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418 221 992,'0'-1'38,"-1"0"1,1 0 0,-1 0-1,1 0 1,-1 1-1,0-1 1,0 0-1,1 0 1,-1 0-1,-2-1 1,-1-2 44,1 2 56,1-1-1,0 0 1,0 0 0,0 0 0,-3-7 0,4 8 56,0-1-1,0 1 1,-1-1-1,1 1 1,-1 0-1,0 0 1,1-1-1,-1 1 1,0 0-1,0 1 1,-5-4 0,5 3-138,-1 1 1,0 0 0,0 0 0,0 0-1,0 0 1,0 1 0,0-1 0,0 1 0,0-1-1,0 1 1,0 0 0,0 0 0,0 1 0,0-1-1,0 1 1,0-1 0,0 1 0,1 0 0,-1 0-1,0 0 1,0 0 0,-3 3 0,-6 3 53,1 0 1,0 1 0,-18 15-1,7-1 83,0 1-1,2 1 0,1 1 0,-26 42 0,36-54-20,10-18-6,12-20-22,-5 13-90,1 1-1,-1 0 1,2 1-1,15-15 0,48-33 124,-43 35-31,110-86 40,-140 109-190,1-1-1,-1 1 1,0 0 0,1-1-1,-1 1 1,0 0-1,1-1 1,-1 1 0,0 0-1,1 0 1,-1-1-1,1 1 1,-1 0 0,1 0-1,-1 0 1,1 0 0,-1 0-1,0-1 1,1 1-1,-1 0 1,1 0 0,-1 0-1,1 0 1,-1 0 0,1 1-1,-1-1 1,1 0-1,-1 0 1,1 0 0,-1 0-1,0 0 1,1 1-1,0-1 1,-1 1 20,0-1 0,1 1 0,-1 0 0,0-1 0,0 1 0,0 0 0,0-1 0,0 1 0,0-1 0,0 1 0,0 0 0,0-1 0,0 1 0,-1 0 0,1-1 0,0 1 0,0-1 0,-1 1 0,1 0 0,0-1 0,-1 1 0,1-1 0,-1 1 0,-8 12 194,0-1 0,-2 0 0,-13 12 0,-3 4-4,-10 13 144,-49 76 1,-21 55-183,105-169-166,-14 20 72,9-14 2,6-8 1,1-2 38,12-27-56,2 0 0,33-49 0,46-46 107,-54 74-69,-2-1 0,33-61-1,-62 96-57,-1 3 30,-1-1 0,0 0 0,5-14 0,-11 27-67,0 0 0,0 0-1,0 0 1,0 0 0,0 0 0,0-1-1,0 1 1,0 0 0,0 0 0,0 0-1,0 0 1,0 0 0,0 0 0,1-1-1,-1 1 1,0 0 0,-1 0-1,1 0 1,0 0 0,0 0 0,0 0-1,0-1 1,0 1 0,0 0 0,0 0-1,0 0 1,0 0 0,0 0-1,0 0 1,0-1 0,0 1 0,0 0-1,0 0 1,0 0 0,-1 0 0,1 0-1,0 0 1,0 0 0,0 0 0,0 0-1,0 0 1,0 0 0,-1-1-1,-7 4 54,-15 10-31,16-8-7,-39 22 31,-22 14 132,-99 75 0,151-101-330,1 0 1,0 0-1,1 1 1,1 1-1,-12 21 1,22-33-94,0 0 0,1 0 0,-1 1 1,2-1-1,-1 1 0,-1 6 0,2-6-129,0-6 317,1 1-1,0-1 1,0 1 0,0-1-1,0 0 1,0 1-1,0-1 1,0 1 0,1-1-1,-1 1 1,0-1 0,0 1-1,0-1 1,0 1-1,1-1 1,-1 0 0,0 1-1,0-1 1,1 1 0,-1-1-1,0 0 1,1 1 0,-1-1-1,0 0 1,1 1-1,-1-1 1,0 0 0,1 1-1,16 6-2291,-8-4 296,10 4-73,-2-6 854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3:02.2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737 24 992,'-1'-1'82,"1"-1"-1,-1 1 1,1 0-1,-1-1 1,0 1-1,1 0 1,-1 0-1,0 0 1,0-1-1,0 1 1,0 0-1,0 0 1,0 0 0,0 0-1,0 1 1,-1-1-1,1 0 1,0 0-1,-1 1 1,1-1-1,0 1 1,-1-1-1,1 1 1,-2-1-1,-1 1 67,0 0-1,1 1 0,-1 0 0,0-1 0,1 1 0,-1 0 0,1 0 0,-1 1 0,-3 1 0,-59 29 219,2 3-1,1 2 0,-81 64 0,83-55 439,-2-3 0,-90 45-1,143-82-740,-1-1-1,1 1 1,-9 9 0,18-15-53,1 0 1,0 0-1,0 0 0,-1 0 1,1 0-1,0 0 1,0 1-1,-1-1 1,1 0-1,0 0 0,0 0 1,-1 1-1,1-1 1,0 0-1,0 0 0,0 1 1,0-1-1,-1 0 1,1 0-1,0 1 1,0-1-1,0 0 0,0 1 1,0-1-1,0 0 1,0 0-1,0 1 0,0-1 1,0 0-1,0 1 1,0-1-1,0 0 1,0 1-1,0-1 0,11 3 203,17-4-17,-5-3-113,0-2 0,0-1 1,-1 0-1,1-2 0,20-11 0,-14 6-170,60-18 0,-62 24 23,0 1 117,0 0 1,29-2-1,-4 1 102,-32 8-155,22-5 1,-22 2-212,22 0 0,-38 3 198,0 0 0,0 1 0,0-1 0,0 1 0,0 0-1,0 0 1,-1 0 0,6 2 0,-7-2-202,1 0 0,-1-1 0,1 1-1,-1-1 1,1 0 0,0 1-1,-1-1 1,4-1 0,-3 1-82,6 0-1975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2:01.9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304 152 1056,'0'-8'2901,"-5"8"-2703,-4 32 292,-3 46 289,0-30-543,6-19 179,-20 52 0,25-79-367,0 1 0,1-1 0,-1 1 0,0-1 0,1 0 0,0 1 0,-1 4 0,2-7-46,-1 1-1,0-1 1,0 0-1,0 1 1,0-1-1,0 0 0,0 0 1,0 1-1,0-1 1,0 0-1,0 0 0,0 1 1,0-1-1,-1 0 1,1 1-1,0-1 0,0 0 1,0 0-1,-4 4 548,4-9-335,4-8-147,4-24 0,2-5-143,7-33-201,-12 48 318,-3 20-31,-1-1 0,1 1-1,3-9 1,4-17-52,-7 23-46,-2 21-68,-2-1 206,0 1 1,0-1-1,-1 0 0,-6 15 0,2-5-10,-12 34 99,-16 55 533,31-98-469,2-14 89,4-22-142,20-52-176,-13 34 29,-2 10 39,-1-1-1,3-57 1,-9 90-46,1 0 1,-1 0-1,0 1 1,0-1-1,0 0 1,0 0-1,0 1 1,-1-1-1,1 0 1,0 1-1,0-1 1,0 0-1,0 0 1,-1 1-1,1-1 1,0 1-1,-1-1 1,1 0 0,-1 1-1,0-1 1,1 1-9,0 0 0,-1 0 0,1 0 0,-1 0 0,1 0 0,-1 0 0,1 0 0,0 0 0,-1 0 0,1 0 0,-1 1 0,1-1 0,0 0 0,-1 0 1,1 1-1,0-1 0,-1 0 0,1 0 0,0 1 0,0-1 0,-1 0 0,1 1 0,-1 0 0,-17 27-322,-1 21 359,12-28 121,7-23-63,12-29 289,-1-1 1,11-61-1,-15 40-543,-6 71 5,-1-9 195,0 1 1,0-1-1,0 0 1,-1 1-1,-1-1 1,1 0-1,-4 10 1,4-19-24,1 0 0,0 1 0,0-1 0,0 1 0,0-1 0,0 0 1,0 1-1,0-1 0,-1 0 0,1 1 0,0-1 0,0 0 0,0 1 1,-1-1-1,1 0 0,0 0 0,0 1 0,-1-1 0,1 0 0,0 0 0,-1 1 1,1-1-1,0 0 0,-1 0 0,1 0 0,0 0 0,-3 2 325,-1 4-443,0 3 33,1-1 0,-1 1 1,-2 13-1,-8 21 74,1-11 5,9-21 0,-1 0 0,0 0 0,0 0 0,-1-1 0,-12 17 0,2-9 59,8-8 85,-17 16-1,-5-2-102,21-18 6,0 1 1,0 1-1,1-1 0,-15 18 1,23-24-38,0-1 1,0 1-1,-1-1 1,1 1 0,0-1-1,-1 1 1,1-1 0,-1 1-1,1-1 1,-1 0-1,1 1 1,0-1 0,-1 0-1,1 1 1,-1-1-1,0 0 1,1 0 0,-1 1-1,0-1 1,1-1 1,0 1 1,0-1-1,0 1 1,0-1-1,0 1 1,0-1-1,1 1 1,-1-1-1,0 1 1,0-1-1,0 1 1,1-1-1,-1 1 1,0-1-1,0 1 1,1 0-1,-1-1 1,1 1-1,-1-1 1,0 1-1,1 0 1,-1-1-1,1 1 1,20-20-87,1 2-1,42-29 1,2-1-61,76-64-19,-136 106 157,0 1 0,1 1 0,0-1 0,0 1-1,0 0 1,1 0 0,-1 1 0,16-5 0,-22 8-15,0 0-1,-1 0 1,1 0-1,0 0 0,0 0 1,-1 0-1,1 0 1,0 1-1,0-1 1,-1 0-1,1 0 0,0 0 1,-1 1-1,1-1 1,0 0-1,-1 1 0,1-1 1,0 1-1,-1-1 1,1 1-1,-1-1 1,1 2-1,1-1-8,-1 1 1,0 0-1,0-1 0,-1 1 1,1 0-1,0 0 0,0-1 0,0 5 1,0-1-9,0 1 1,-1 0 0,0-1 0,0 1-1,-1 7 1,-4 10 75,3-17-12,1 0-1,0 0 0,0 0 0,-1 9 1,-7 28 429,8-43-451,1-1 1,-1 1 0,1 0 0,0 0-1,-1 0 1,1-1 0,0 1-1,-1 0 1,1-1 0,0 1 0,0 0-1,-1 0 1,1-1 0,0 1-1,0-1 1,-1 1 0,1 0-1,0-1 1,0 1 0,0 0 0,0-1-1,0 1 1,-1-1 0,1 1-1,0-1 1,-2-13 25,2 11-13,-22-104 198,19 84-259,-2-10 0,0 0 1,-17-50-1,17 71 17,4 10-54,0 0-1,0 0 0,0 0 1,0 0-1,1-1 0,-1 1 1,1 0-1,-1-3 0,0 14 49,-1 0 1,0 1-1,0-1 0,0 0 0,-6 12 0,-3 9 119,-10 23-57,20-50-37,0-1 0,0 0 0,0 0 0,0 0 0,-1 0 0,-2 4-1,-2 2 52,5-5-36,0-1-1,0 1 1,0 0 0,0 0-1,1 0 1,0 0-1,-1 0 1,1 0-1,0 6 1,0-5-60,1-1 98,0 1 0,0-1 0,0 0 0,0 1 0,0-1 0,2 4 0,2 3-74,6 18 133,-6-14-44,0 1 0,4 17 0,8 47 203,4-1 0,43 109 0,-34-101 26,-21-55-239,-8-28-56,1-1 0,-1 1 0,-1 0 1,1 0-1,0 0 0,0 4 0,6 27 60,-4-26-28,-2-6-46,0 1-1,-1-1 0,1 0 1,-1 1-1,1-1 0,-1 1 0,0 3 1,5 21 62,-4-22-44,1 1 0,-1-1 0,0 10 1,-1-9-6,1 0 0,0-1 0,0 1 0,2 6 0,-1-6 12,0 0 0,-1-1 0,0 1 0,0 7 0,1 20 54,7 46 1,1-4-100,-3-37 178,-5-30-92,0 0 1,-1 1-1,2 13 0,-3-19-52,0-1-1,0 1 1,0-1-1,1 1 0,-1-1 1,1 1-1,0-1 1,0 1-1,0-1 1,1 3-1,6 19 425,-7-22-273,-1 3-278,1 1 59,0 0 0,3 9-1,-3-12 137,1 1 0,-1 0 0,0 0 0,0 0 0,0 0 0,0 0 0,-1 0 0,0 0 0,0 5 0,0-8-61,0 22-292,0 16 180,0-44 550,0-4-345,-2-1 0,1 0 0,-4-10 0,-2-8-93,-1-14 66,-6-29-738,3 0 0,-2-95 0,15 96-959,-1 33 1200,-4-59-1,-2 48 188,0 23 116,14 31-999,-8-5 1023,0 0-1,0 0 1,0 0 0,-1 0-1,2 2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2:04.1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6 896,'4'-5'751,"-3"6"-652,-1 1 1,1 0 0,-1 0 0,0 0-1,0 0 1,0 0 0,0 0-1,0 3 1,-11 67 1004,-10 31-117,-27 159 580,44-238-1357,1 1-1,1-1 0,1 1 0,3 27 0,-1-49-196,0-1 1,-1 0-1,1 0 0,0 0 1,0-1-1,0 1 1,1 0-1,-1 0 0,0 0 1,1-1-1,-1 1 1,1-1-1,-1 1 0,1-1 1,0 1-1,0-1 1,0 0-1,3 2 0,5 2-184,1-1 0,13 5 0,-19-8 24,21 7-637,0-1-1690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46:24.9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285 21 832,'-3'-1'156,"-1"0"0,0 1 1,1-1-1,-1 1 0,-6 0 0,7 0 14,0 0 0,0 0-1,0 0 1,0 0 0,0-1 0,0 1-1,0-1 1,1 0 0,-4-1 0,1 0 9,0 0 1,-1 0-1,1 0 0,-1 1 1,1 0-1,-1 0 1,1 0-1,-1 1 1,1 0-1,-7 0 1,-6 2 62,-32 8 0,8-2-98,39-7-69,-1 0-1,1 0 0,0 0 1,0 0-1,0 1 1,0-1-1,0 1 0,0 0 1,-5 3-1,-4 4-45,51 15 350,-30-20-364,-6-2-9,1 0-1,-1 0 0,1-1 1,-1 1-1,1-1 1,0 0-1,0 0 0,-1 0 1,1-1-1,0 1 0,0-1 1,0 0-1,0 0 1,-1 0-1,1 0 0,0-1 1,5-1-1,3-1-1,-1-1 1,0-1-1,-1 1 0,15-10 0,-18 11-17,0-1 0,0 1-1,11-3 1,8-4 18,-21 9-16,-1-1 1,1 1-1,0 0 0,0 0 0,0 0 0,-1 1 0,1-1 0,6 2 0,-6-1 25,1 0 1,-1-1 0,0 1-1,0-1 1,10-3 0,-12 3-22,-1 1 0,1-1 0,0 0 0,-1 0 0,1 1 0,0 0 1,-1-1-1,1 1 0,0 0 0,3 1 0,13-1 61,-16 0-46,0 1-1,0-1 1,0 1-1,0 0 0,0 0 1,0 0-1,4 3 1,-5-3 0,1 0 0,-1 0-1,1 0 1,-1 0 0,1-1 0,-1 1 0,4 0 0,6 6-185,-5-3 167,0-1 104,1 0-106,0 0 1,0-1-1,0 1 0,0-2 0,1 1 1,-1-1-1,10 0 0,158 6-190,-159-6 183,0-1 1,1-1-1,17-3 1,32-2-351,-54 6 214,-4 0 73,1 0 0,-1 0 0,1-1 0,9-2 0,-14 2 7,0 1 0,0-1 0,0 1 0,9 1 0,-5-1-4,-2 16 10,-6-11 71,0 0 0,-1 0 0,1 0 0,-1 0 1,-1 5-1,0 4-68,1-12 79,0-1 1,0 1 0,-1-1-1,1 1 1,-1-1 0,1 1-1,-1-1 1,0 0 0,1 1-1,-1-1 1,0 0-1,0 0 1,0 1 0,0-1-1,0 0 1,0 0 0,0 0-1,0 0 1,0 0-1,-1-1 1,-1 2 0,-5 3 43,0-2 1,-14 6-1,15-7-60,-32 15 66,26-11-55,0-1 0,0 0 0,0-1 1,-1 0-1,-24 3 0,28-6 42,-108 3-60,102-5-28,0-1-1,1 0 0,-1-1 1,1 0-1,-23-9 0,35 11 23,0-1 0,0 0 1,0 0-1,0 0 0,0 0 0,1-1 0,-1 1 0,1-1 1,0 1-1,-1-1 0,1 0 0,-2-3 0,-8-10-66,6 7 183,6 8-95,-1 0 1,1 1-1,-1-1 0,1 0 1,-1 1-1,0-1 0,1 0 1,-1 1-1,0-1 1,1 0-1,-1 1 0,0-1 1,0 1-1,0-1 0,-1 0 1,-12-4 250,11 3-248,0 1-1,0 0 1,0 0 0,0 0 0,0 0-1,0 0 1,0 1 0,0-1-1,0 1 1,0 0 0,0 0 0,0 0-1,0 0 1,0 0 0,0 1-1,-4 0 1,-12 5 374,12-5-381,1 1 0,-1 0-1,1 0 1,0 1 0,0 0-1,-11 6 1,5-2 167,-1-1 0,1 0 0,-1-1 1,-1 0-1,-17 4 0,16-5 101,1-1-120,-1 0 1,1-1-1,-1 0 1,-23-1-1,28-1-186,0 1-1,-13 4 1,13-4-1081,1 1-1,-14 0 1,24-3-1671,0-4 1933,-4-11-94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1:54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0 1248,'-6'8'4861,"3"-5"-4737,0-1 1,1 0-1,-1 0 0,0-1 0,0 1 1,0-1-1,0 1 0,-1-1 0,1 0 0,0 0 1,-6 1-1,1-2-91,0 1-1,1 0 1,-1 0 0,1 1-1,-1 0 1,1 0 0,-1 1 0,1 0-1,0 0 1,0 1 0,1-1 0,-1 2-1,1-1 1,0 1 0,0 0 0,0 0-1,1 0 1,-1 1 0,1 0-1,1 0 1,-1 0 0,1 1 0,0 0-1,0-1 1,1 1 0,0 1 0,1-1-1,-4 13 1,2-1-1193,-1 28 0,4-11-2061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2:04.5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 1056,'-30'8'416,"30"-5"-256,9 5 640,7 0-448,7 4 480,3 4-480,0-1 32,2 1-224,-2-2-96,4 6-32,-4-1-128,-3-3 64,-2-4-1312,2-4 736,-10-8-832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2:04.9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1 2080,'12'47'2181,"-8"53"-402,-4-87-1601,-8-23 244,5 0-167,0-1 0,-1-12-1,3 15-53,0 0-1,0 1 1,-1-1-1,0 0 1,-1 1-1,0-1 0,-5-8 1,4 9-18,-7-10-285,6 16-144,0 9-85,4 10-1069,1-12 917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2:39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1 416,'0'0'113,"-1"0"-1,0 0 1,1 0 0,-1 1-1,0-1 1,1 0 0,-1 1-1,1-1 1,-1 1 0,0-1-1,1 1 1,-1-1 0,1 1-1,-1-1 1,1 1 0,-1-1-1,1 1 1,0 0 0,-1-1-1,1 1 1,0-1 0,-1 1-1,1 0 1,0 0 0,0-1-1,0 1 1,0 0 0,-1-1-1,-11 16 6871,19-1-4188,-2 9-2336,-1 4-174,-4-23-224,0-1 1,1 1-1,-1-1 0,3 7 1,3 0 191,-2 1 48,4 18-146,-7-21-13,-1 5-23,0-12-104,-1-1 1,1 1-1,-1 0 0,1-1 0,0 1 0,-1 0 0,1-1 1,0 1-1,0 0 0,1 0 0,-1-1 0,0 3 1,1 3 16,0-2 7,-1-1 0,0 0 0,1 1 0,0-1 0,0 1 0,0-1 0,1 0 0,1 5 0,-1-6-2,-1 0 1,0 0-1,0 0 1,0 0-1,0 0 0,-1 0 1,1 6-1,0-3 40,-1 1 0,1-1 0,1 0-1,-1-1 1,1 1 0,0 0 0,0 0 0,0-1-1,7 11 1,-4-9 61,-2-2-99,0 0-1,0 0 1,-1 0-1,3 8 1,6 25-93,1 11 316,-2 21-113,-7-40-26,1 60-1,-3-70-27,1 0-1,9 36 0,-2-8 167,3 2-153,-9-36-115,1 0 0,-2 1 0,3 24 0,-5-32 25,1 1 1,0-1-1,1 0 0,2 9 0,-1-9 42,-1 0-1,-1 0 1,1 0 0,-1 10 0,0-9-32,0 0 1,0-1 0,4 14-1,1 6-9,-2-8 36,-2-9 28,-1-1 0,1 16 0,-1-4-30,1 0-1,1-1 1,7 25-1,4 26-86,-12-49 75,-2 23 0,0-24-68,3 27-1,1-27 23,-2-13 27,-1-1 1,0 0-1,0 9 1,7 54 201,-3-14-267,-2-27-159,2-20 443,-1-3-87,-4-6-137,0 0 0,0 0 0,0 0 0,0 1 0,0-1 1,0 0-1,0 0 0,0 0 0,0 0 0,-1 0 0,1 0 0,0 0 1,0 0-1,0 0 0,0 0 0,0 0 0,0 1 0,0-1 1,0 0-1,0 0 0,0 0 0,0 0 0,0 0 0,0 0 0,0 0 1,-1 0-1,1 0 0,0 0 0,0 0 0,0 0 0,0 0 0,0 0 1,0 0-1,0 0 0,0 0 0,0 0 0,0 0 0,-1 0 1,1 0-1,0 0 0,0 0 0,0 0 0,0 0 0,0 0 0,0 0 1,0 0-1,0 0 0,0 0 0,0 0 0,-1 0 0,1 0 0,0 0 1,0-1-1,0 1 0,0 0 0,0 0 0,0 0 0,0 0 1,0 0-1,-2-2-6,0 0 0,0 0 1,0 0-1,0 0 0,0 0 1,0 0-1,1 0 0,-1-1 1,1 1-1,-2-5 0,-3-3-141,0 0 162,0-1 0,1 0 0,0 0 0,-5-17 0,-10-49-81,11 38 162,2 8-59,-16-54-172,19 74 42,-3-23 1,5 22 45,0 0 1,-5-11-1,-7-22 110,-6 1-160,15 25 91,3 16 31,0 2-46,1-1 0,0 1 0,0-1 0,0 1 0,0-1 0,0 1 0,0-1-1,1 0 1,-1 1 0,1-1 0,-1 0 0,0-3 0,1 4-35,0 1 0,0 0 0,-1-1 0,1 1-1,0 0 1,0-1 0,0 1 0,-1 0 0,1-1 0,0 1-1,0 0 1,-1 0 0,1-1 0,0 1 0,0 0-1,-1 0 1,1 0 0,0-1 0,-1 1 0,1 0 0,0 0-1,-1 0 1,1 0 0,-1 0 0,0-1 0,16 45-300,-9-29 333,6 27-1,2 43 29,-8-45-30,15 59-1,-5-34-31,-12-41 79,11 28-1,-10-35-34,2 0 0,-1-1-1,2 0 1,0 0-1,15 20 1,-6-16 129,0 6-117,-16-25 219,1-2-249,-2 2 47,1-1 0,-1 0-1,0 0 1,1 0-1,-1 0 1,0 0-1,1 0 1,-1 0-1,1 0 1,-1 0-1,0 0 1,1 0 0,-1 0-1,0 0 1,1 0-1,-1 0 1,0-1-1,1 1 1,-1 0-1,0 0 1,1 0-1,-1 0 1,0-1 0,1 1-1,-1 0 1,0 0-1,0-1 1,1 1-1,-1 0 1,0 0-1,0-1 1,0 1-1,1-1 1,4-84 426,-6 54-596,0 15 101,1 0 0,1 0 0,0 0 0,1 0-1,0 0 1,7-21 0,5-6-116,-7 21 199,0 0 1,18-35-1,-22 49-45,-3 7-14,0 0 0,0 0 0,1 0 0,-1 1 0,0-1 0,1 0 0,-1 0 0,1 0 0,-1 1 0,1-1 0,-1 0 0,1 0 0,0 0 0,8-15 411,-8 14-426,0 1 0,0-1 0,-1 0 0,1 0 0,0 1 0,1-1 0,-1 1 0,0-1-1,3-2 1,5-3 43,16-17 0,-23 22-11,0 0 1,-1 0-1,1 0 1,-1 0-1,1 0 0,-1-1 1,0 1-1,0-1 0,0 1 1,0 0-1,0-1 0,0 0 1,-1 1-1,1-4 0,-1 6 54,-1-13-112,-3 9 79,1 1 1,-1 0 0,0 0-1,0 0 1,-1 0 0,1 1-1,-1 0 1,1 0 0,-1 0-1,-5-1 1,1-1-57,-1 1 0,0 1-1,1 0 1,-1 0 0,0 1 0,0 1-1,0-1 1,0 1 0,0 1 0,0 0 0,0 0-1,0 1 1,0 1 0,-10 3 0,-7 9 72,-3 0-63,30-15 14,0 0 0,0 0 0,0 0 0,0 1 0,0-1 0,0 0 0,-1 0 0,1 0 0,0 0 0,0 0 0,0 0 0,0 1 0,0-1 0,0 0 0,0 0 0,0 0 0,0 0 0,0 1 0,0-1 0,0 0 0,0 0 0,0 0 0,0 0 0,0 1 0,0-1 0,0 0 0,0 0 1,0 0-1,0 0 0,0 1 0,0-1 0,0 0 0,0 0 0,0 0 0,0 0 0,6 11-69,11 14 129,-12-18-78,18 26 78,-8-13-106,-1 0 0,17 36 0,-24-41 171,2 4-46,-1 0 1,8 28 0,-14-44-65,-1-2 4,-1-1 0,0 1-1,1 0 1,-1-1-1,0 1 1,0 0-1,1-1 1,-1 1 0,0 0-1,0 0 1,0-1-1,0 1 1,0 0-1,0 0 1,0-1-1,0 1 1,0 0 0,0-1-1,-1 2 1,27-70 670,-16 39-745,-2 0 0,-1 0 1,-2-1-1,4-51 0,-9 81 60,0 0-1,0 0 1,0 0 0,0 0 0,0 0 0,0 0 0,0 0 0,0 0-1,0 1 1,0-1 0,0 0 0,0 0 0,0 0 0,0 0 0,0 0 0,0 0-1,0 0 1,0 0 0,-1 0 0,1 0 0,0 0 0,0 0 0,0 0-1,0 0 1,0 0 0,0 0 0,0 0 0,0 0 0,0 0 0,0 0-1,0 0 1,0 0 0,0 0 0,0 0 0,-1 0 0,1 0 0,0 0 0,0 0-1,0 0 1,0 0 0,0 0 0,0 0 0,0 0 0,0 0 0,0 0-1,0 0 1,0 0 0,0 0 0,0 0 0,0 0 0,0 0 0,0-1 0,0 1-1,0 0 1,-1 0 0,1 0 0,0 0 0,0 0 0,0 0 0,0 0-1,0 0 1,0 0 0,0 0 0,0 0 0,0 0 0,-6 8-89,-6 11 65,-49 83-207,49-83 363,-1 0 1,-24 29 0,27-40-16,10-8-112,0 0 0,0 0-1,0 0 1,0 0 0,-1 0-1,1 0 1,0 0 0,0 0 0,0 0-1,-1 0 1,1 0 0,0 0-1,0-1 1,0 1 0,0 0 0,-1 0-1,1 0 1,0 0 0,0 0 0,0 0-1,0 0 1,0 0 0,-1-1-1,1 1 1,0 0 0,0 0 0,0 0-1,0 0 1,0 0 0,0-1 0,0 1-1,-1 0 1,1 0 0,0-2-82,0 1 1,-1-1 0,1 1-1,0-1 1,0 1 0,0-1-1,0 1 1,1-1 0,-1 1-1,0-1 1,1 1 0,0-3-1,11-36-1872,7-16-69,-19 54 1927,1-1 1,0 1-1,-1 0 0,1 0 1,-1-1-1,0 1 0,0 0 1,0-3-1,0 3-321,10 1-1799,-3 0 1465,-1-2-1,0 1 1,0-1-1,0 0 1,0 0-1,0 0 1,-1-1-1,1 0 1,-1 0-1,0-1 1,0 1-1,4-7 1,13-16-1390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3:17.03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644 0 992,'3'8'2465,"-9"12"-2203,5-17-72,-15 54 905,11-38-806,0-1 0,-1 0 0,-16 34 0,-126 190 815,131-212-875,12-21-191,0 0-1,0 0 0,-7 7 0,-12 15 138,19-22-87,-1-1 1,0-1 0,-1 1-1,0-1 1,0 0-1,-14 10 1,20-16-71,0-1-1,0 1 1,1-1-1,-1 1 1,0-1 0,0 1-1,0-1 1,0 0-1,0 0 1,0 1 0,0-1-1,-1 0 1,1 0-8,1 0 0,0 0 0,-1 0 0,1 0 0,0-1 0,0 1 0,-1 0 0,1 0 0,0 0 0,-1 0 0,1 0 0,0-1 0,0 1 0,0 0 0,-1 0 0,1 0 1,0-1-1,0 1 0,0 0 0,-1 0 0,1-1 0,0 1 0,0 0 0,0-1 0,0 1 0,-1-2 3,1 0 0,0 0 0,0 1 0,0-1 0,0 0 0,0 0 0,0 1 0,1-1 0,-1 0-1,0 1 1,2-4 0,7-14 1,0 0-1,2 1 0,0 0 0,1 0 0,16-17 1,10-15 77,-36 47-92,31-45-263,42-45 1,-75 92 264,0 0 0,1 1 0,-1-1 0,1 1 0,-1-1 0,1 1 1,-1-1-1,1 1 0,0-1 0,-1 1 0,1 0 0,-1-1 0,1 1 0,0 0 0,-1-1 0,1 1 0,0 0 0,0 0 0,1-1 0,-2 2 1,0-1 0,1 0 0,-1 0 0,0 1 0,0-1 0,1 0 0,-1 1 0,0-1 0,0 0 0,1 1 0,-1-1 0,0 0 0,0 1 0,0-1 0,0 1 0,1-1 0,-1 0 0,0 1 0,0-1 0,0 1 0,0-1 0,0 0 0,0 1 0,0 0 0,-1 4 17,1 0 0,-1 0 0,1 0-1,-4 8 1,-6 15 118,-2 0 0,-15 28 0,-35 51 387,29-52-301,-118 180 641,124-202-691,15-18-49,-21 31 0,32-43 51,3-6-84,9-12-61,1-3-33,56-73-59,3 3 0,164-154 0,-231 239 14,0-1 0,0 1 0,0-1 0,1 1 0,8-4 0,-12 7 47,-1-1 0,0 1 0,0 0 0,0 0 1,1 0-1,-1 0 0,0-1 0,0 1 1,1 0-1,-1 0 0,0 0 0,0 0 0,1 0 1,-1 0-1,0 0 0,0 0 0,1 0 0,-1 0 1,0 0-1,0 0 0,1 0 0,-1 0 0,0 0 1,0 0-1,1 0 0,-1 0 0,0 0 0,1 0 1,-1 0-1,0 0 0,0 0 0,0 1 0,1-1 1,-1 0-1,0 0 0,0 0 0,1 0 0,-1 1 1,0-1-1,0 0 0,0 0 0,0 0 1,0 1-1,1-1 0,-1 0 0,0 0 0,0 1 1,0-1-1,0 0 0,0 0 0,0 1 0,0-1 1,0 0-1,0 0 0,0 1 0,0-1 0,-5 22 110,3-17-103,-12 39 25,-3 0-1,-2-2 1,-1 0 0,-2-1-1,-2-1 1,-2-1 0,-54 62-1,-22 10 121,-74 87 242,158-175-353,0 0 175,-38 37 0,49-56-33,4-8-92,6-12-26,0 8-64,0 0 1,0 1-1,1-1 0,0 1 1,1 0-1,0 0 1,6-7-1,45-44 31,-50 53-23,91-84-38,56-55-121,-129 117 120,-7 7 17,0 2 0,2 0 0,0 1 0,27-19 0,-45 35 5,0 0 0,0 1 1,0-1-1,0 0 0,0 1 1,0-1-1,0 1 1,0-1-1,0 1 0,1 0 1,-1-1-1,0 1 0,0 0 1,1 0-1,-1 0 1,0 0-1,0 0 0,1 0 1,-1 0-1,0 0 0,0 1 1,0-1-1,3 1 0,-3 0 2,0 0 0,0 0 0,0 0 0,0 1-1,0-1 1,0 0 0,0 0 0,0 1-1,0-1 1,0 1 0,-1-1 0,1 0 0,-1 1-1,1-1 1,0 4 0,1 4-8,-1 0 1,0 1-1,-1-1 0,0 0 1,-1 10-1,-3 7 13,-2 1 1,0-1-1,-13 32 0,9-30 3,2 0-1,-7 36 1,15-63-5,0 0 1,0 0 0,0 0-1,-1 0 1,1-1 0,0 1-1,1 0 1,-1 0-1,0 0 1,0 0 0,0 0-1,0 0 1,1 0 0,-1-1-1,0 1 1,1 0 0,0 1-1,0-1-2,-1-1-1,1 0 1,-1 1-1,1-1 1,-1 1-1,1-1 1,-1 0-1,1 0 1,0 1-1,-1-1 1,1 0-1,-1 0 1,1 0-1,0 0 1,-1 0-1,1 0 1,0 0-1,-1 0 0,2 0 1,1 0-8,-1-1 0,1 1 0,-1-1 0,1 0 1,-1 0-1,1 0 0,-1-1 0,0 1 0,1 0 0,-1-1 0,3-2 0,72-75 292,-58 63-283,-8 5-17,25-17 1,-35 28 20,0-1 0,0 0 1,0 1-1,0-1 1,0 1-1,0-1 0,0 1 1,0 0-1,0-1 1,0 1-1,0 0 1,0 0-1,0 0 0,0 0 1,1 0-1,-1 0 1,1 0-1,-1 0 0,0 1 0,0-1 0,-1 1 0,1-1 0,0 0 0,-1 1 0,1-1 0,0 1 0,-1 0 0,1-1 0,-1 1 0,1-1 0,-1 1 0,1 0 0,-1-1 0,1 1 0,-1 0 0,1 1 0,0 2 4,0 0-1,0 1 0,0-1 1,-1 0-1,0 1 0,1-1 1,-2 7-1,-14 105 251,4-37-191,-4 62-93,-22 176-2,37-315 38,-1 1 0,1-1 1,0 1-1,0-1 0,0 1 1,0-1-1,1 1 0,-1-1 1,0 1-1,1-1 0,2 7 145,14-21 458,-8 4-489,16-14-158,-24 23 20,0 0 1,0 0-1,0 0 1,0 0-1,-1 0 1,1 0-1,0 0 1,-1 0-1,1 0 1,-1 0 0,1 0-1,0 3 1,3 10-58,-1-4 59,0 0 0,1 0 0,9 18 0,-12-27 13,0 0 1,0-1-1,-1 1 0,1 0 1,0-1-1,0 1 1,0 0-1,0-1 1,-1 1-1,1-1 1,0 0-1,0 1 1,0-1-1,0 0 1,0 1-1,0-1 0,0 0 1,0 0-1,1 0 1,-1 0-1,0 0 1,0 0-1,0 0 1,2-1-1,28-8 70,-22 5-65,23-9 11,0-1-1,59-38 0,-76 44-87,1-2 108,1 1 0,0 0 0,19-6 0,-35 15-33,-1 0 0,0 1 1,0-1-1,0 0 0,0 0 1,1 0-1,-1 1 0,0-1 1,0 0-1,0 0 0,0 0 0,0 1 1,0-1-1,0 0 0,0 0 1,0 1-1,1-1 0,-1 0 1,0 0-1,0 1 0,0-1 1,0 0-1,-1 0 0,1 0 1,0 1-1,0-1 0,0 1 1,0 0 8,-5 32 157,3-27-196,1 1 0,0-1 0,0 1-1,0-1 1,1 1 0,1 10 0,-1-16 21,0 1-1,1-1 1,-1 0-1,1 0 1,-1 1 0,1-1-1,-1 0 1,1 0 0,0 1-1,0-1 1,0 0 0,-1 0-1,1 0 1,0 0 0,2 1-1,-2-1 3,1 0 0,0 0 0,0 0-1,0-1 1,0 1 0,0 0 0,0-1 0,0 1-1,0-1 1,0 0 0,0 0 0,4 0 0,49-8 237,-54 9-235,0-1 0,0 0-1,0 1 1,0-1 0,-1 1 0,1-1 0,0 1 0,0 0 0,-1-1-1,1 1 1,-1 0 0,1-1 0,0 1 0,-1 0 0,1 0-1,-1 0 1,1-1 0,-1 1 0,0 0 0,1 0 0,-1 0 0,0 0-1,0 0 1,0 0 0,1 1 0,-10 57-4586,9-37 2971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4:58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0 576,'3'4'4072,"4"8"-4201,-3-5 325,-3-5-122,-1-2-50,0 1 0,0 0 0,1-1-1,-1 1 1,0-1 0,0 1 0,1-1 0,-1 1 0,0 0-1,1-1 1,-1 1 0,0-1 0,1 0 0,0 1 0,6 0 1164,-16 1 50,5-17-881,2 17-365,1 0 0,-1 0 0,0 0 0,1 0 0,0 0 0,-1 1 0,1-1 0,0 0 0,0 1 0,0-1 0,1 1 0,-1 0 0,1-1 0,-1 1 0,1-1 0,0 1 0,0 0 0,0-1 0,0 1 0,0 0 0,1-1 0,-1 1 0,1-1 0,0 1 0,-1-1 0,1 1 0,2 3 0,-2-5 195,0 0-165,0-1-1,0 0 1,0 0 0,0-1 0,-1 1-1,1 0 1,0 0 0,0 0-1,0-1 1,-1 1 0,1 0-1,0-1 1,0 1 0,1-1-1,-2 0 16,1 0 0,0 0 0,0 0 0,0 1 0,-1-1 0,1 0 0,0-1 0,-1 1 0,1 0-1,-1 0 1,1 0 0,-1 0 0,1-2 0,0 0 12,2-7 65,-2 9-94,-1 0 1,1 0-1,-1 0 0,1 1 0,-1-1 0,0 0 1,1 0-1,-1 0 0,0 0 0,0 0 0,0 0 1,0 0-1,0 0 0,0 0 0,0 0 1,0 0-1,0 0 0,0 0 0,-1 0 0,1 0 1,0 0-1,-1 0 0,1 0 0,0 1 1,-2-3-1,2 3-19,0 0 1,0-1 0,0 1-1,0 0 1,0 0-1,0 0 1,0-1 0,-1 1-1,1 0 1,0 0-1,0 0 1,0-1 0,0 1-1,0 0 1,-1 0 0,1 0-1,0-1 1,0 1-1,0 0 1,0 0 0,-1 0-1,1 0 1,0 0-1,0 0 1,-1 0 0,1-1-1,0 1 1,0 0-1,0 0 1,-1 0 0,1 0-1,0 0 1,0 0 0,-1 0-1,1 0 1,0 0-1,0 0 1,-1 0 0,1 1-1,-2 9-217,1 0 32,-6 17-915,2-8-1418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18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9 1984,'-1'2'1818,"0"-1"-1552,0 1 1,0 0-1,1-1 0,-1 1 1,0 0-1,1-1 0,-1 1 1,1 0-1,-1 0 0,1-1 0,0 1 1,0 0-1,0 2 0,0-4-241,0 0-1,1 0 0,-1 1 0,0-1 0,1 0 0,-1 0 0,1 0 0,-1 0 0,0 1 0,1-1 0,-1 0 0,1 0 1,-1 0-1,0 0 0,1 0 0,-1 0 0,1 0 0,-1 0 0,0 0 0,1 0 0,-1-1 0,1 1 0,-1 0 0,0 0 1,1 0-1,-1 0 0,0 0 0,1-1 0,-1 1 0,1-1 0,-1 1 17,0-1 0,0 1 0,1-1 0,-1 0 0,0 1 0,0-1 1,0 0-1,0 1 0,0-1 0,0 0 0,0 1 0,0-1 0,-1 1 0,1-1 0,0 0 0,0 1 0,0-1 0,-1 0 0,1 1 0,0-1 1,-1 1-1,1-1 0,0 1 0,-1-1 0,1 1 0,-1-1 0,1 1 0,-1-1 0,0 0 0,0 0-8,0 0 0,-1 1-1,1-1 1,0 0 0,0 0 0,-1 0-1,1 1 1,0-1 0,-1 1 0,1-1-1,-1 1 1,1 0 0,-2-1 0,1 1-36,1 0 0,-1 0-1,1 0 1,-1 0 0,0 0 0,1 0 0,-1 0 0,1 1 0,-1-1 0,1 0 0,-1 1 0,1-1 0,-1 1-1,1 0 1,0 0 0,-1-1 0,1 1 0,0 0 0,-1 0 0,1 0 0,0 0 0,0 1 0,0-1 0,0 0-1,0 0 1,0 1 0,0-1 0,1 0 0,-1 1 0,0-1 0,1 1 0,-1-1 0,1 1 0,0-1 0,-1 1 0,1-1-1,0 2 1,-1 1 17,1-1-1,0 0 0,0 1 1,0-1-1,1 0 0,-1 0 1,1 1-1,0-1 0,0 0 1,0 0-1,2 4 0,-3-6 510,9-13-203,-9 11-314,1 0 1,-1 0-1,0-1 1,1 1-1,-1 0 1,0-1-1,0 1 1,0 0-1,0 0 0,0-1 1,0 1-1,0 0 1,-1-1-1,1 1 1,0 0-1,-1 0 1,1-1-1,-1 1 1,0 0-1,1 0 0,-1 0 1,0 0-1,1 0 1,-1 0-1,0 0 1,0 0-1,0 0 1,0 0-1,0 0 0,-2 0 1,1-1-29,0 1 0,0 0 1,0 0-1,0 1 0,0-1 0,-1 0 0,1 1 1,0-1-1,0 1 0,-1 0 0,1 0 0,0 0 1,-1 0-1,1 0 0,0 0 0,-4 1 0,2 1 0,-1-1 0,1 1 0,0 0 0,-1 1-1,1-1 1,0 1 0,0 0 0,1 0 0,-1 0 0,0 0-1,1 1 1,0-1 0,0 1 0,-3 5 0,1-2 9,1 0 0,0 1-1,0 0 1,1-1 0,0 1 0,1 0 0,-3 13 0,4-21 21,1 1 1,0 0-1,0-1 0,0 1 0,0 0 1,-1-1-1,1 1 0,0 0 0,0-1 1,0 1-1,0 0 0,0-1 1,1 1-1,-1 0 0,0-1 0,0 1 1,0-1-1,1 1 0,-1 0 0,0-1 1,0 1-1,1-1 0,-1 1 0,1 0 1,-1-1-1,0 1 0,1-1 1,-1 1-1,1-1 0,-1 0 0,1 1 1,0-1-1,-1 1 0,1-1 0,-1 0 1,1 0-1,1 1 0,-1-1 17,1 0 0,0 0 0,-1 0 0,1 0 0,0 0 0,-1-1 0,1 1 0,-1 0-1,1-1 1,0 1 0,-1-1 0,1 0 0,-1 1 0,2-3 0,9-3 27,-2-2 0,1 0 0,-1 0 0,0-1 0,-1 0 0,0-1 0,0 0 0,-1 0 0,0-1 0,-1 0 0,8-16 0,-14 26-41,-1-1 1,1 1-1,-1 0 0,1-1 1,-1 1-1,1-1 0,-1 1 0,0-1 1,0 1-1,0-1 0,0 1 1,0-1-1,0 1 0,0-1 1,0 1-1,0-1 0,-1 1 1,0-3-1,0 3-10,0 0 0,0 0 0,1 1 1,-1-1-1,0 0 0,0 0 0,0 1 0,0-1 0,0 1 1,0-1-1,0 1 0,0 0 0,0-1 0,0 1 0,-1 0 1,1-1-1,0 1 0,0 0 0,0 0 0,0 0 0,0 0 1,0 0-1,-1 1 0,1-1 0,-2 1 0,0-1-22,0 1 1,1 0-1,-1 0 0,0 0 0,0 1 0,1-1 0,-1 1 0,1-1 0,-1 1 0,1 0 0,0 0 1,0 0-1,0 0 0,0 0 0,0 0 0,0 1 0,0-1 0,1 1 0,-1-1 0,1 1 1,-2 3-1,1 0 9,0-1 0,0 1 0,1-1 0,0 1 0,0-1-1,0 1 1,1 0 0,-1 0 0,1-1 0,1 8 0,0-10 25,-1 0 0,1 0 0,0 0 0,0 0 0,1 0 0,-1-1 0,0 1 0,1 0 0,0-1-1,-1 1 1,1-1 0,0 1 0,0-1 0,1 0 0,-1 0 0,0 0 0,1 0 0,3 2 0,-5-4 22,1 1 1,-1-1 0,1 1 0,0-1-1,-1 0 1,1 0 0,-1 0 0,1 0-1,-1 0 1,1 0 0,0 0 0,-1-1-1,1 1 1,-1 0 0,1-1 0,-1 0-1,1 1 1,-1-1 0,1 0 0,-1 1-1,0-1 1,1 0 0,1-2 0,5-3 47,-1 0 1,10-9 0,-8 5 0,-1 1 0,10-14 0,-16 21-75,0-1 1,0 1-1,-1-1 1,1 0 0,-1 0-1,0 1 1,0-1-1,0 0 1,0 0 0,0 0-1,-1 0 1,1 0-1,-1 0 1,0 0 0,0-6-1,0 9-52,0-1-1,0 0 1,-1 1 0,1-1-1,0 1 1,-1-1-1,1 0 1,0 1-1,-1-1 1,1 1 0,0-1-1,-1 1 1,1-1-1,-1 1 1,1-1 0,-1 1-1,0-1 1,1 1-1,-1 0 1,1-1-1,-1 1 1,0 0 0,1 0-1,-1-1 1,0 1-1,1 0 1,-1 0-1,0 0 1,1 0 0,-2 0-1,-22 3-4254,8-1 359,15-3 3744,0 1 1,-1-1-1,1 1 1,0-1-1,0 1 1,0-1 0,0 0-1,0 0 1,0 1-1,-1-2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19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15 1728,'5'8'6533,"-23"-5"-4352,-5 1-1509,15 0-776,7-4 97,0 0-1,0 0 0,1 0 0,-1 1 1,0-1-1,1 0 0,-1 1 1,0-1-1,0 1 0,1-1 0,-1 1 1,1-1-1,-1 1 0,0-1 1,1 1-1,-1-1 0,1 1 0,-1 1 1,-2 0-50,2-1 54,1 0 0,-1-1 0,0 1 0,0 0 0,1-1 0,-1 1-1,1 0 1,-1 0 0,1-1 0,-1 1 0,1 0 0,-1 0 0,1 0 0,0 0 0,-1 0 0,1 0 0,0 1 0,-1 3 3,1 1 10,0-6-3,1 1 0,-1-1-1,0 0 1,0 1 0,0-1-1,1 0 1,-1 1-1,0-1 1,1 0 0,-1 1-1,0-1 1,1 0 0,-1 1-1,0-1 1,1 0 0,-1 0-1,1 0 1,-1 1-1,1-1 1,-1 0 0,0 0-1,1 0 1,-1 0 0,1 0-1,-1 0 1,1 0 0,-1 0-1,1 0 1,-1 0 0,1 0-1,13-1 210,-10 0-145,0-1 0,1 1 0,-1-1 0,0 0 0,0-1 0,0 1 0,4-5 0,-6 6-60,-1 0-1,1 0 1,-1-1-1,1 1 1,-1-1-1,1 0 1,-1 1-1,0-1 1,0 0-1,0 1 1,0-1-1,0 0 1,-1 0-1,1 0 1,0 0-1,-1 0 0,1-4 1,-1 6-13,0-1 0,0 0 0,0 0 1,0 0-1,0 0 0,-1 0 0,1 0 0,0 0 1,0 0-1,-1 1 0,1-1 0,-1 0 0,1 0 0,-1 0 1,1 1-1,-1-1 0,1 0 0,-1 1 0,1-1 0,-1 0 1,0 1-1,0-1 0,1 1 0,-1-1 0,0 1 1,0-1-1,0 1 0,1-1 0,-1 1 0,0 0 0,0 0 1,0-1-1,0 1 0,-1 0 0,-1 0-28,1 0 0,-1 0-1,1 0 1,0 0 0,-1 0 0,1 1-1,-1-1 1,1 1 0,0 0 0,-1 0 0,-2 1-1,-13 9 10,2 0 0,0 1-1,0 1 1,1 0 0,0 2-1,-21 26 1,33-36 59,0-1 1,0 1-1,1 0 1,-4 7-1,15-11 266,5-5-103,0-1-1,0-1 1,0 0-1,16-11 1,9-3 156,-36 19-333,-1-1 0,1 1 0,-1-1-1,0 0 1,1 0 0,-1 0 0,0 0 0,2-2 0,-4 3-26,0 1-1,1 0 1,-1 0 0,0-1-1,0 1 1,0 0 0,0-1-1,1 1 1,-1 0 0,0-1-1,0 1 1,0-1 0,0 1-1,0 0 1,0-1 0,0 1 0,0 0-1,0-1 1,0 1 0,0 0-1,0-1 1,0 1 0,0-1-1,0 1 1,-1-1 0,1 1-22,-1-1 1,1 1-1,-1-1 0,0 1 1,1 0-1,-1-1 1,0 1-1,0 0 0,1-1 1,-1 1-1,0 0 1,0 0-1,1 0 1,-1 0-1,0 0 0,0 0 1,1 0-1,-2 0 1,0 0-263,1 0 0,-1 0 0,1 1 0,-1-1 0,1 0 0,-1 1 0,1-1 0,-1 1 0,1 0 0,-1-1 0,1 1 0,-3 2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21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137 137 1408,'-6'-5'4161,"0"-15"-2061,1 6-1588,2 6 135,3 7-627,0 1 0,0-1-1,0 1 1,0 0-1,0-1 1,0 1-1,0-1 1,0 1-1,0 0 1,0-1-1,0 1 1,-1-1 0,1 1-1,0 0 1,0-1-1,0 1 1,-1 0-1,1-1 1,0 1-1,0 0 1,-1-1-1,1 1 1,0 0 0,-1 0-1,1-1 1,0 1-1,-1 0 1,1 0-1,-1 0 1,1-1-1,-6-7 1022,5 7-984,1 0 1,-1 0 0,1 0 0,0 0-1,-1 0 1,0 1 0,1-1 0,-1 0-1,1 0 1,-1 1 0,-1-2 0,1 1 112,1 1-147,0 0-1,0 0 1,0-1-1,0 1 0,0 0 1,0 0-1,0 0 1,0-1-1,0 1 1,0 0-1,0 0 1,0 0-1,0-1 0,-1 1 1,1 0-1,0 0 1,0 0-1,0-1 1,0 1-1,0 0 0,-1 0 1,1 0-1,0 0 1,0 0-1,0 0 1,0-1-1,-1 1 0,1 0 1,0 0-1,0 0 1,0 0-1,-1 0 1,1 0-1,-10 1 190,-10 7-253,15-4 48,1 0 0,-1 0 0,1 0 0,0 0 0,0 1 0,1-1 0,-1 1 1,1 0-1,0 0 0,0 0 0,-3 8 0,6-13 13,0 0 1,0 0 0,0 0-1,0 1 1,0-1-1,0 0 1,0 0-1,0 0 1,-1 0-1,1 0 1,0 1-1,0-1 1,0 0-1,0 0 1,0 0-1,0 0 1,0 1 0,0-1-1,0 0 1,0 0-1,0 0 1,0 0-1,0 0 1,0 1-1,0-1 1,0 0-1,0 0 1,1 0-1,-1 0 1,0 0-1,0 1 1,0-1 0,0 0-1,0 0 1,0 0-1,0 0 1,0 0-1,0 0 1,1 1-1,-1-1 1,0 0-1,0 0 1,0 0-1,1 0 1,8-2 344,10-9-134,-11 4-189,-6 5-39,-1 1 1,1 0 0,-1 0 0,1-1 0,-1 1 0,0-1 0,0 1 0,0-1-1,1 1 1,-2-1 0,1 0 0,0 0 0,1-2 0,-2 2-5,1-1 0,-1 0 0,0 0 1,0 1-1,0-1 0,-1-4 0,1 6-12,0 1 0,0-1 0,0 1 0,0 0-1,0-1 1,0 1 0,-1 0 0,1-1 0,0 1 0,0 0 0,-1-1 0,1 1 0,0 0-1,0 0 1,-1-1 0,1 1 0,0 0 0,0 0 0,-1-1 0,1 1 0,-1 0 0,1 0-1,-1 0-1,0 0-1,1-1 0,-1 1 0,0 1 0,0-1 1,1 0-1,-1 0 0,0 0 0,0 0 0,1 0 1,-1 1-1,0-1 0,1 0 0,-1 1 1,0-1-1,0 1 0,-4 2-11,-25 16-379,29-18 402,0 0 1,-1 0-1,1 0 1,0 0-1,0 0 1,0 0-1,0 1 1,0-1-1,0 0 1,0 1-1,0-1 1,1 1-1,-1-1 1,0 1-1,1-1 1,-1 1-1,1 2 1,0-3 40,1 0 0,0 0 0,0-1 0,0 1 0,0 0 0,-1-1 0,1 1 0,0-1 0,0 1 0,0-1 0,0 1 0,0-1 0,1 0 0,-1 1 0,0-1 0,2 0 0,2 0 61,0 0 0,-1 0 0,1-1 0,0 1 0,0-1 0,0 0 0,-1-1 0,1 1 0,-1-1 0,1 0 0,-1 0 0,8-5 0,1-1 132,1-2-1,18-16 1,19-16-209,-42 32-319,-9 9 223,-5 13 96,-11 9-63,12-13 457,1-1-2531,23-5-3463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22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79 1888,'1'-1'104,"0"0"0,0 0 0,-1 1 0,1-1 0,-1 0 0,1 0 0,0 0 0,-1 0 0,0 0 0,1 0 1,-1 0-1,0-1 0,1 0 0,-1-10 4940,0 12-5013,0 0 1,0-1-1,0 1 0,0 0 1,0 0-1,0-1 0,0 1 1,0 0-1,-1 0 0,1 0 1,0-1-1,0 1 0,0 0 1,0 0-1,-1 0 0,1-1 1,0 1-1,0 0 0,0 0 1,-1 0-1,1 0 0,0 0 1,0 0-1,-1 0 0,1-1 1,0 1-1,0 0 0,-1 0 1,1 0-1,0 0 0,0 0 1,-1 0-1,1 0 0,0 0 1,0 0-1,-1 0 0,1 1 1,0-1-1,0 0 0,-1 0 1,1 0-1,0 0 0,0 0 1,-1 0-1,1 0 0,0 1 1,-1-1-1,-12 8 300,-1 4-151,10-9-166,1-1 0,0 1 0,1 0 0,-1 0-1,0 0 1,-3 5 0,-10 13 55,13-19-74,1 1 0,0-1 0,0 0 0,0 1 0,0 0 1,1-1-1,-1 1 0,1 0 0,-1 0 0,1 0 0,0 0 0,-1 6 0,2-8 133,8 3 299,-6-4-380,-1 0 0,0 0 0,0 0 0,1 0 0,-1 0 0,0-1 0,0 1 0,1 0 0,-1-1 0,0 1 0,0-1 0,1 1 0,-1-1 0,0 1 0,0-1 0,0 0 0,2-1 0,18-17 493,-18 15-481,-2 3-37,0-1-1,0 0 0,0 0 1,0 0-1,0-1 0,0 1 1,-1 0-1,1 0 0,-1 0 1,1-1-1,-1 1 0,0 0 1,0 0-1,0-1 0,0 1 1,0 0-1,-1 0 0,1-1 1,-1 1-1,1 0 0,-2-3 1,1 4-33,1 1 0,0-1 1,0 1-1,-1 0 0,1-1 1,0 1-1,-1 0 0,1-1 1,0 1-1,-1 0 0,1 0 1,0-1-1,-1 1 0,1 0 1,-1 0-1,1 0 1,0-1-1,-1 1 0,1 0 1,-1 0-1,1 0 0,-1 0 1,1 0-1,-1 0 0,1 0 1,-1 0-1,1 0 0,-1 0 1,1 0-1,0 0 0,-1 0 1,1 1-1,-1-1 0,1 0 1,-1 0-1,1 0 0,0 1 1,-1-1-1,1 0 1,-1 0-1,1 1 0,0-1 1,-1 0-1,1 1 0,0-1 1,-1 1-1,-15 16-374,13-12 365,0 0 0,0 0 0,0 0 0,0 1 0,1-1 0,0 1 0,0 0-1,1 0 1,-1 0 0,1 0 0,1 0 0,-1 7 0,1-12 34,0 1 0,0-1 0,0 1 0,0-1 1,0 1-1,1-1 0,-1 0 0,0 1 0,1-1 0,-1 1 0,1-1 0,1 3 0,-2-4 23,1 1-1,0-1 1,-1 1-1,1-1 1,0 0-1,-1 1 1,1-1-1,0 0 1,-1 1-1,1-1 1,0 0-1,0 0 0,0 0 1,-1 1-1,1-1 1,0 0-1,0 0 1,0 0-1,-1 0 1,1-1-1,0 1 1,0 0-1,-1 0 1,1 0-1,0-1 0,1 1 1,1-3 29,1 1-1,-1 0 1,1-1-1,-1 0 1,0 0 0,0 0-1,-1 0 1,1 0 0,-1 0-1,1-1 1,-1 1 0,2-5-1,2-3 32,0 1 0,-1-1 0,0-1 0,-1 1 1,-1-1-1,0 0 0,0 1 0,-1-1 0,1-22 0,-3 33-115,0 0 0,0 0 1,0 0-1,0 0 0,0 0 0,-1 0 0,1 0 1,0 0-1,0 0 0,-1 0 0,1 1 0,-1-1 1,1 0-1,-1 0 0,1 0 0,-1 1 1,0-1-1,1 0 0,-1 1 0,0-1 0,1 0 1,-3 0-1,3 1-64,-1 0 1,1 0 0,-1-1-1,1 1 1,-1 0-1,1 0 1,-1 0 0,1 0-1,-1 0 1,0 1-1,1-1 1,-1 0 0,1 0-1,-1 0 1,1 0-1,-1 0 1,1 1 0,0-1-1,-1 0 1,1 1-1,-1-1 1,1 0 0,-1 1-1,1-1 1,0 0-1,-1 1 1,1-1 0,0 0-1,-1 1 1,1-1-1,0 1 1,0-1 0,-1 1-1,1-1 1,0 1-1,0-1 1,0 1 0,0-1-1,0 1 1,0-1-1,0 1 1,0 0 0,-1 11-1423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23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36 416,'7'4'7935,"-5"0"-8260,-2-2 402,0-1-1,0 1 0,0-1 0,0 1 0,0-1 0,-1 1 0,1-1 0,-1 1 0,1-1 1,-2 3-1,-17 21 658,14-19-658,0 1-1,0-1 1,1 1-1,0 0 1,0 0-1,1 0 1,-5 14-1,5-11-28,-5 26 29,8-34-49,0 0 0,-1-1-1,1 1 1,0 0-1,0 0 1,1 0 0,-1 0-1,0 0 1,0 0 0,1 0-1,-1 0 1,1-1 0,0 1-1,1 3 1,-1-5 4,-1 0 0,1 1 1,-1-1-1,1 0 0,-1 0 0,1 1 0,0-1 0,-1 0 1,1 0-1,-1 0 0,1 0 0,0 0 0,-1 0 1,1 0-1,0 0 0,-1 0 0,1 0 0,-1 0 1,1-1-1,-1 1 0,1 0 0,0 0 0,-1-1 0,1 1 1,-1 0-1,1-1 0,0 0 0,13-8 333,-9 3-238,0 0-1,0 0 1,0 0-1,-1-1 1,0 0 0,-1 0-1,1 0 1,-1 0-1,-1 0 1,1-1-1,-1 0 1,2-15-1,-4 20-87,0-1 0,0 1 0,0-1-1,0 1 1,-1-1 0,1 1 0,-1-1-1,0 1 1,0-1 0,0 1 0,-3-5 0,4 8-51,-1-1 1,1 1-1,-1 0 1,1-1-1,-1 1 1,1 0-1,-1 0 1,1-1-1,-1 1 1,1 0-1,-1 0 1,1 0-1,-1 0 1,1 0-1,-1 0 1,1 0-1,-1 0 1,1 0-1,-1 0 1,1 0-1,-1 0 1,1 0 0,-1 0-1,1 0 1,-1 0-1,1 1 1,-1-1-1,1 0 1,-1 0-1,1 1 1,-1-1-1,1 0 1,0 1-1,-1-1 1,1 0-1,0 1 1,-1-1-1,0 1 1,-14 17-227,5-1 213,1 0 0,-14 37-1,-2 5 640,24-54 317,6-13-387,9-16-59,-1-7-264,-7 16-405,0 1 0,0-1-1,-2 0 1,0 0-1,0 0 1,2-28 0,-3 18-3257,-3 23 3017,0 1 1,1 0 0,-1 0 0,0-1 0,1 1 0,-1 0-1,1 0 1,-1 0 0,1 0 0,0-1 0,-1 1 0,1 0-1,0 0 1,4-3-1272,10 3-523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18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119 549 1248,'-9'5'1424,"8"-23"-1120,1-52 5,0 53 246,-1 17-481,1 0 1,-1 0-1,1 0 0,-1 0 0,1 0 1,-1 0-1,1 0 0,-1 1 1,1-1-1,0 0 0,-1 0 1,1 0-1,-1 1 0,1-1 1,0 0-1,-1 0 0,1 1 1,-1-1-1,1 0 0,0 1 1,0-1-1,-1 1 0,1-1 0,0 0 1,0 1-1,-1-1 0,1 1 1,0-1-1,0 0 0,0 1 1,-1 0-1,1 15 66,0-12 67,0-3-95,0 14 747,0 63-582,0-95-328,0 6 97,0 0 1,0 1-1,-1-1 1,-3-13-1,-17-77 136,16 70-180,1 0-1,0-59 1,4 81 65,-1 0 0,-4-17 0,3 17 38,0 1 1,0-18-1,-3-17-515,5 42 402,1 1 0,-1 0 0,1-1-1,-1 1 1,0 0 0,1-1 0,-1 1 0,1 0 0,-1 0 0,1-1 0,-1 1 0,1 0 0,-1 0 0,1 0 0,0 0 0,-1 0 0,1 0 0,-1 0 0,1 0-1,-1 0 1,2 0 0,19 0 107,-15 0-196,29 0 238,85 3-96,-15-2-21,-55-1 155,35-4-46,-74 4-76,1-1 0,-1-1 0,1 0 0,-1 0 0,16-6 0,-19 6-61,-1 0 0,17-2 0,1 1-27,16-4-39,71-3 1,44 10 143,-74 0 7,-58 1-147,25 5-1,3 1 61,-7-3 95,28 2-39,163 5 54,0 1-48,13-32 109,-109 6-95,118-18 20,-194 20-64,49-6 44,183 10 128,-261 9-172,28 0 230,84 14 0,-112-11-310,61 0 0,-36-2 184,125 2 446,-118-2-548,-32-2 24,35 6 1,-23 1-95,-9-1 11,0-1 0,0-2 1,47-2-1,370-11 202,-407 10-166,87-8 603,-85 3-811,-44 5 226,-2 0-14,-1 0 1,1-1-1,-1 1 1,1-1-1,-1 0 0,1 0 1,-1 0-1,0 0 1,5-3-1,8 1 134,-14 3-128,0 0 0,0-1 0,1 1 0,-1-1 0,0 1 0,0-1 0,0 0 0,3-1 0,-2 1-3,1 0 1,-1-1 0,1 1 0,0 0 0,0 1 0,0-1 0,-1 1-1,6 0 1,14-3-27,-19 1 10,12 0 13,-8 0 56,-8 2-73,1 0-1,-1 0 1,0 0-1,1-1 1,-1 1 0,0 0-1,1 0 1,-1 0-1,0 0 1,1 0-1,-1 0 1,1 0-1,-1 0 1,0 0 0,1 0-1,-1 0 1,0 1-1,1-1 1,-1 0-1,0 0 1,1 0-1,-1 0 1,0 0 0,1 1-1,-1-1 1,1 1-56,-1-1 80,9 12-91,-6-6 53,0 1 0,-1-1-1,0 1 1,0-1 0,-1 1 0,2 12 0,3 14-148,17 110 132,-16-91-68,10 146 143,0-117-48,-15-68-75,0 0-1,0 0 0,-1 14 0,0 4 2,4 121-144,1-69 202,9 79 139,-11-125-137,-2 60 0,-3-58 203,3-12-151,-1-21-28,-1 0 0,0 0 0,0 1 1,0-1-1,-2 9 0,-4 23 86,3-23-70,0 1 0,1-1 0,1 1 1,0 0-1,3 24 0,-2-4-74,8 170 240,-8 208-111,-4-306 58,-4-21-128,5-56 3,2-26-2,0 0-1,1 1 0,-1-1 0,1 0 0,0 0 0,1 0 1,-1 0-1,1 1 0,3 8 0,-4-12-1,3 6-2,1 1-1,-1-1 1,2 0-1,-1 0 1,11 14 0,-9-12-80,-5-7 67,0 0-1,0-1 1,1 1 0,-1-1-1,1 0 1,-1 1 0,1-1 0,2 2-1,-1 1 18,1 1-1,-1-1 0,-1 0 0,1 1 1,2 10-1,0-3-98,-4-11 72,0-1 68,2 6-4,-3-7-37,0 1 1,1-1 0,-1 0 0,0 1 0,1-1-1,-1 1 1,0-1 0,0 1 0,0-1 0,0 1-1,0 0 1,1-1 0,-1 1 0,0-1-1,0 1 1,0-1 0,-1 1 0,1-1 0,0 1-1,0-1 1,0 1 0,0-1 0,-1 2 0,1-1 19,0 1 123,-1 5-432,0-6 275,-1-1 1,1 1 0,-1 0 0,1 0 0,-1-1 0,1 1-1,-1-1 1,1 0 0,-1 1 0,0-1 0,-2 0 0,-24 1 84,21-1-105,-13-1 96,-33-6 0,2 0-168,-109-12 159,66 2-150,70 11 103,-1 2 0,-47-4 0,-27 8-23,25 0 371,46 0-306,-46 4 0,41-1-71,0-2-1,-1-1 1,-35-4-1,61 3 23,-47-4-36,33 1 9,1 2 0,-1 1 0,0 0 0,1 2 0,-36 5 0,46-4 19,-1-1-1,1 0 0,-22-1 1,-4 0 101,-46 5-122,-135 24-1,153-14 17,-43 8 149,78-16-62,-13 0 17,-118-1-28,-100 8-99,221-10 217,-1-2 1,-80-7-1,35 1-272,12-3 163,-132 6 0,165 3-48,-156 12-85,172-12 46,-49-2 1,46-1 71,-35 3 0,-56 5-50,-19 2-8,86-4 22,-29 5-5,50-6 35,0-1 0,0-1 1,-33-3-1,18 0 133,-71 6-290,-175-5 170,255-2-64,25 1 0,1 1 0,0 0 0,-1 0 0,-17 4 0,-11 5 5,37-8 12,-3 1 52,-1 0 0,0-1 0,0 1 1,-10-1-1,-8 2 133,24-3-180,1 0-65,-108 0-224,107 0 257,0 0-1,0 0 0,0 0 1,0 0-1,0 0 1,0 0-1,1-1 0,-1 1 1,0 0-1,0-1 0,0 1 1,0 0-1,0-1 0,1 1 1,-1-1-1,0 0 1,0 1-1,1-1 0,-1 0 1,0 1-1,0-2 0,-5-4 21,-1 3-18,7 3 6,-1 0 0,1 0 1,0 0-1,0 0 0,-1 0 1,1 0-1,0 0 0,0 0 1,-1 0-1,1 0 0,0-1 1,0 1-1,0 0 0,-1 0 1,1 0-1,0 0 0,0 0 1,0-1-1,-1 1 0,1 0 1,0 0-1,0 0 0,0 0 1,0-1-1,-1 1 0,1 0 1,0 0-1,0-1 0,0 1 1,-14-8-362,3 3 112,10 5 166,1 0 0,0 0-43,0 0 64,0 0 80,0 0 0,0 0-59,8-14-186,-4 6 119,-1 3 149,0 0 0,0 0 0,0 1 0,6-7 0,-8 11 57,8-8-341,4-7 165,-1 3-27,-11 7 155,-1 0 0,1-1 0,-1 1 0,0-1 0,-1-5 0,1 11-101,-1-4 68,0 0 0,0 0 0,0 0 0,-3-6 0,2 5-74,-4-5 8,4 8 71,1 1 0,0-1 0,0 1 0,1-1 1,-1 0-1,0 1 0,0-1 0,1 0 0,-1 1 0,0-4 0,1 5-8,0-1-1,0 0 0,0 0 0,0 1 0,0-1 0,-1 0 1,1 1-1,0-1 0,0 0 0,-1 1 0,1-1 1,-1 1-1,1-1 0,-1 0 0,0 0-20,1 0 0,-1 1 0,1-1 0,-1 0 0,1 0 0,0 1 0,-1-1 0,1 0 0,0 0 0,-1 0 0,1 0-1,0 1 1,0-1 0,0-2 0,0 1 9,0 0 0,-1-1 0,1 1 0,-1-1 0,1 1-1,-1 0 1,0-1 0,0 1 0,0 0 0,0 0 0,0 0-1,-3-4 1,-1-2-88,4 7 88,1-1 0,-1 0 0,1 0 0,0 0 1,0 0-1,-1 0 0,1 1 0,0-1 0,1 0 1,-1 0-1,0 0 0,1-3 0,0 3 30,-1 0 0,0 0 0,1 0-1,-1 0 1,0 0 0,0 0 0,0 0 0,0 0 0,-1 0-1,0-4 1,-4-3 13,3 7-18,1 0-1,0 0 1,0-1-1,0 1 1,0 0-1,0-1 1,0 1-1,0 0 1,0-4-1,-3-5 149,3 11-164,1-1-1,-1 0 1,1 1-1,-1-1 1,1 0-1,0 0 0,-1 0 1,1 0-1,0 1 1,-1-1-1,1 0 1,0-2-1,0 1 3,-1-1-1,1 0 1,-1 1 0,1-1 0,-1 1-1,0-1 1,-2-2 0,2 3-43,0-1 0,0 1 0,1-1 0,-1 1 0,0-1-1,1 1 1,-1-4 0,-4-51 150,3 19-96,1 27-21,0 0 0,1 0 0,2-17 0,2 14-113,-1-3 235,2-11 16,-2-11-219,-2 9 35,0 20 51,-1-1 0,0 0-1,-1 1 1,-3-15 0,3 18-47,1 1 1,-1-1 0,1 1 0,1-12 0,0-1 91,7-15-19,-9 32-37,1 2 8,0-1 0,0 0 0,0 0-1,-1 0 1,1 0 0,0 1 0,0-1-1,0 0 1,0 0 0,0 0 0,1 0 0,-1 0-1,0 1 1,0-1 0,0 0 0,1 0-1,-1 0 1,1 1 0,-1-1 0,0 0-1,1 0 1,-1 1 0,1-1 0,1-1-1,2-2 79,-4 3-55,0 1 0,0 0 1,1 0-1,-1-1 0,0 1 0,0 0 1,1 0-1,-1-1 0,0 1 0,0 0 0,1 0 1,-1 0-1,0 0 0,0-1 0,1 1 0,-1 0 1,0 0-1,1 0 0,-1 0 0,0 0 0,1 0 1,-1 0-1,0 0 0,1 0 0,0 0-84,-1 0 15,0 0 80,2 1-35,0 0 0,-1 0 0,1-1-1,0 1 1,-1 0 0,1-1 0,0 1-1,0-1 1,0 0 0,0 1 0,1-1-1,0 0-38,40 11-144,-35-9 231,-2 0-54,-1-2 1,0 1-1,0 0 0,9-1 1,19 0 19,-30 0-22,-1-1 0,0 1 0,0-1 0,0 1 1,0-1-1,0 1 0,4-3 0,6-2 192,-4 2-107,-7 2-88,1 0-1,-1 1 0,1-1 0,-1 0 1,1 1-1,-1 0 0,1-1 0,0 1 1,-1 0-1,1 0 0,2 0 0,-4 0 58,0 0-10,0 0-28,0 0-74,0 0 59,0 0 144,0 0-70,5 21-421,-5-20 348,0 0 0,0 0-1,1 0 1,-1 0 0,0 0 0,0 0 0,1 0 0,-1 0-1,0 0 1,1 0 0,-1 0 0,1-1 0,0 1-1,-1 0 1,2 1 0,4 10 98,-2 1-126,-3-9 26,0 1-1,-1-1 1,1 0-1,0 8 1,4 73-208,-3-56 352,-1-21-116,0 0-1,-1 0 1,0 14-1,-3 16-16,3-28 0,0-1-1,-1 0 0,0 0 1,-3 13-1,1-9 16,1-1-1,0 1 1,1 0 0,1 21-1,0-28-16,0-3 7,-1 0-1,1-1 0,-1 1 1,1-1-1,-1 1 0,0-1 1,0 0-1,-3 5 0,3-4-4,0-1 0,0 1 0,-1 0 0,2-1 0,-1 1 0,0 0 0,0 0 0,1 0 0,-1 3 0,1-6 5,0 1 0,0 0 1,0-1-1,0 1 1,0 0-1,0-1 1,0 1-1,0 0 1,0-1-1,0 1 0,0 0 1,0-1-1,1 1 1,-1 0-1,0-1 1,0 1-1,1-1 0,-1 1 1,0-1-1,1 1 1,-1 0-1,1-1 1,-1 1-1,1-1 0,-1 0 1,1 1-1,-1-1 1,1 1-1,-1-1 1,1 0-1,-1 1 1,1-1-1,0 0 0,-1 0 1,1 1-1,0-1 1,-1 0-1,1 0 1,0 0-1,-1 0 0,2 0 1,14 5 121,-9-3-107,1 1-1,0-1 1,-1-1-1,1 1 0,0-1 1,0-1-1,0 1 1,0-1-1,0-1 1,-1 0-1,14-2 1,-8 0-29,0 1 1,1 1 0,-1 0-1,1 1 1,15 1 0,4 0 172,7-1-224,0-2 0,57-10 0,-55 6 87,1 2 0,49 1 0,-11 8-187,-6-13 240,-62 8-102,1 1 0,0 0 1,0 1-1,-1 1 0,21 6 0,-18-4 44,0 0-1,0-1 1,0-1 0,0-1-1,25 1 1,165 5-6,-178-7-59,0 0-1,43-6 1,-46 3-28,249-2 150,-161 5-83,-81 1 34,41 6-1,-42-3 4,40 0-1,-53-7-1,0 0 0,-1-1 1,1-1-1,33-11 0,-36 10 13,23-9-100,10-3 203,59-3-147,-68 15 6,49-15 0,-61 13-92,30-4 1,-21 5 91,-13 3 52,1 1-1,37 2 1,12-1 16,-25 0-50,-1 2 0,50 8 1,-86-8 47,67 2-282,-51-3 188,49 5-1,-37 2 8,73 1-1,-64-7-28,-26 0 9,0 0 0,0-2-1,27-4 1,-32 1 43,8-1-31,-1 1 0,1 1 0,47 0 0,-64 4-6,-1 1-1,0-1 0,1 1 0,-1 0 1,0 1-1,0 0 0,12 7 1,2 2-75,19 17 1,-37-26 98,15 9-11,26 14 0,-41-25 23,1 0-1,-1 0 0,1 0 0,0 0 1,0-1-1,5 1 0,9 1-63,-13-2 59,1 1 1,-1-1-1,0 0 0,0 0 1,1 0-1,-1-1 0,10-2 1,33-13 8,-43 14-43,0 0 0,0 0 1,0-1-1,-1 0 0,6-3 1,3 1 234,14-15-352,-27 20 134,0-1 0,0 1 0,0-1-1,0 1 1,1-1 0,-1 1 0,0-1 0,0 1 0,0-1 0,0 1 0,1-1 0,-1 1 0,0 0 0,1-1 0,-1 1 0,0-1 0,1 1 0,-1 0 0,0-1 0,1 1 0,0-1 0,-1 1 16,0 0 0,0 0-1,1 0 1,-1 0 0,0-1 0,0 1-1,0 0 1,0 0 0,1 0 0,-1 0-1,0-1 1,0 1 0,0 0 0,0 0-1,0 0 1,0-1 0,1 1 0,-1 0-1,0 0 1,0-1 0,0 1 0,0 0-1,0 0 1,0 0 0,0-1 0,0 1 0,0 0-1,0 0 1,0-1 0,0 1 0,0 0-1,0 0 1,0-1 0,0 1 0,-1 0-1,1 0 1,0 0 0,0-1 0,0 1-1,0 0 1,-1-1 0,-1-5-38,-1 0 0,1 0 1,1-1-1,-1 1 0,1-1 0,-1-8 0,0-3 26,0-19 254,2 29-239,0 1-1,-1-1 1,-1-8-1,1 6 19,0 1 0,0 0-1,1-15 1,1 17 19,-1 0-1,0 0 1,-1 0 0,0 0 0,0 0-1,-3-11 1,2 11-28,0 0 0,1 0 1,0 0-1,-1-10 0,-3-19 94,-8-15-256,12 45 185,-1-1 0,1 0 0,0 0 0,-1-7 0,-3-25 218,0 17-254,2 0 1,0 0 0,1-34-1,-2-22-81,3 66 98,1 0-1,1 0 1,2-20-1,1-16-101,1 5-38,-5 40 125,1 0 0,-1 0-1,1 1 1,0-1-1,0 0 1,0 0 0,0 1-1,0-1 1,1 1 0,2-4-1,5-12-84,2 2 66,-9 14-7,-1 0 1,1 0 0,-1 0 0,0 0-1,1 0 1,-1 0 0,0 0-1,0 0 1,-1 0 0,2-3 0,11-68 167,-9 35-154,-3 31 13,0 0-1,-1 0 1,0 0 0,0-1 0,-1 1 0,-3-13 0,2 9 0,0 1 0,1-13 1,-4-8-72,1 7 104,-10-47 78,-1 2-110,13 37-4,1 18-37,-5-24 1,4 29 26,1 1 0,0 0 0,0 0 0,0-1 1,1 1-1,0-1 0,1 1 0,0 0 0,3-15 1,-1 2-83,-3 18 62,0 0 1,0 0 0,0 0-1,0 0 1,1 1-1,0-1 1,-1 0 0,1 0-1,1-3 1,6-10 84,-7 13-35,0 0 1,0 0-1,0 0 1,1 1 0,3-6-1,-4 6-43,1-1-1,-1 0 0,1 1 1,-1-1-1,0 0 0,0 0 1,0 0-1,0 0 0,-1 0 1,1 0-1,-1 0 0,0 0 1,0 0-1,0 0 0,0-3 1,5-32-286,-2-24-11,1 1-26,-1 43-45,-3 16 361,1 0 0,-1 0-1,0 0 1,0 0-1,1 0 1,-1 0-1,-1-1 1,1 1-1,0 0 1,0 0 0,-1 0-1,1 0 1,-2-2-1,0-5 106,0 5-37,-8 4-416,-2 3 289,10-2 78,0 0 0,1 0 0,-1-1 0,0 1 0,0-1-1,1 0 1,-1 1 0,-2-1 0,-9 1 19,0 0 0,-19 5-1,18-4-48,1 1 1,-23 0-1,-58 0-140,74-2 87,-22 4 0,22-3 154,-23 1 0,-271-3-273,291 1 235,0 2 1,-22 5 0,-2 0 1,-38-1-96,-116-6 0,103-2 67,81 1 20,-3 1 123,0-2 0,0 0 0,-27-5 0,32 3-173,1 2 0,-1 0 0,-26 1 0,8 1-36,-30 0 199,17 0-104,-73-6 1,83 0-36,0-2 1,0-1 0,-41-15-1,-67-39 339,95 40-239,-20-5 2,33 12-107,0 2 1,-1 1-1,-56-9 0,62 15 55,-1 2-1,-49-1 1,61 6-49,1 0 0,-1 1 0,0 1 0,1 1 0,-24 8 1,34-9 4,-13 4 0,-34 17 0,42-18 28,-25 8 0,-11 4 156,-71 30-444,83-34 280,-185 53 186,217-66-172,-14 4-74,-1-1 1,0-1-1,0 0 1,-30-2-1,-220-1 376,220-3-312,1-2-1,-78-18 1,69 12-25,47 9 50,0 0 1,0 1 0,-1 0 0,1 1-1,-18 2 1,11 6-159,16-7 132,1 0-1,0 0 1,-1 0 0,1 0-1,-1 0 1,1-1 0,-1 1-1,1-1 1,-4 1 0,6-1-30,-1 0 0,0 0 0,0 1 0,1-1 1,-1 1-1,0-1 0,0 0 0,1 1 1,-1-1-1,1 1 0,-1-1 0,0 1 0,1 0 1,-1-1-1,1 1 0,-1-1 0,1 1 1,0 0-1,-1 0 0,1-1 0,0 1 0,-1 0 1,1 1-1,-5 17-262,10 27 407,3 28-330,-3-32 182,-5-38 5,1 1 1,-1-1-1,2 1 1,-1-1-1,0 1 1,1-1 0,3 7-1,-3-7 13,0 1 0,0 0-1,0-1 1,-1 1 0,0 0 0,0-1 0,1 10-1,3 69 463,-10-57-17,5-25-517,0-1 57,1 0 0,-1 1-1,0-1 1,1 0 0,-1 1 0,0-1 0,0 0-1,1 0 1,-1 1 0,0-1 0,0 0 0,1 1 0,-1-1-1,0 1 1,0-1 0,0 0 0,0 1 0,0-1-1,0 0 1,0 1 0,0-1 0,0 1 0,1-1-1,-2 0 1,1 1 0,1 13 8,-1-13 14,5 52 193,-5-45-158,1-7-47,-1 0 0,0 0 0,0 0 1,0 1-1,0-1 0,0 0 0,0 0 0,0 0 0,0 0 0,-1 0 1,1 0-1,-1 2 0,0 1 14,-1 1-1,1 0 1,0 0 0,0 6-1,-2 12 210,2-23-210,1 1 0,0-1 0,0 0 0,0 1 0,0-1 0,-1 1 0,1-1 0,0 0 0,0 1 0,-1-1 0,1 1 0,0-1 0,-1 0 0,1 0 0,0 1 0,-1-1 0,1 0 0,0 1 0,-1-1 0,1 0 0,-1 0 0,1 0 0,0 1 0,-1-1 0,1 0 0,-1 0 0,1 0 0,-1 0 0,1 0 0,-1 0 0,1 0 0,0 0 0,-1 0 0,1 0 0,-1 0 0,1 0 0,-1 0 0,1 0 0,-1-1 0,1 1 0,0 0 0,-1-1 0,-21-11 352,14 6-405,-44-12 176,4 2-43,31 9-126,-1 1 1,1 0 0,-1 1-1,0 1 1,-20-2 0,30 5 14,-1 1 0,1-1 0,-1 2 0,1-1 0,-1 1 0,1 1 1,-1-1-1,1 1 0,0 1 0,0-1 0,0 2 0,0-1 0,-8 6 1,-9 13-184,24-21 209,1 2 1,0-1 390,0-3-101,-2-45 187,-16-85 1,4 41-2698,13 88 1896,1 0 1,0-1 0,-1 1-1,1 0 1,0 0 0,0 0-1,1-1 1,-1 1 0,0 0-1,1 0 1,-1 0 0,1 0-1,0 0 1,-1-1-1,1 1 1,0 1 0,0-1-1,1 0 1,-1 0 0,0 0-1,1 0 1,2-2 0,20-24-3672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24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5 2656,'0'0'34,"0"0"0,0 0 1,0 0-1,0 0 0,0 0 0,0 0 1,0 0-1,0-1 0,0 1 0,0 0 1,0 0-1,0 0 0,0 0 0,0 0 0,0 0 1,0-1-1,0 1 0,0 0 0,0 0 1,0 0-1,0 0 0,0 0 0,0 0 1,0-1-1,0 1 0,0 0 0,0 0 1,0 0-1,0 0 0,0 0 0,0 0 0,1 0 1,-1 0-1,0-1 0,0 1 0,0 0 1,0 0-1,0 0 0,0 0 0,0 0 1,0 0-1,1 0 0,-1 0 0,0 0 1,0 0-1,0 0 0,0 0 0,0 0 0,0 0 1,1 0-1,-1 0 0,0 0 0,0 0 1,0 0-1,0 0 0,2 1 634,-2-1-552,0 1 0,0-1-1,0 0 1,0 1 0,0-1-1,1 0 1,-1 0 0,0 1-1,0-1 1,0 0 0,0 1-1,0-1 1,0 0 0,0 1-1,0-1 1,0 0 0,0 1-1,-1-1 1,1 0 0,0 0-1,0 1 1,0-1 0,0 0-1,-1 1 1,-4 9 521,4-7-517,0 0 0,0 0 0,-1-1 0,1 1 0,-1-1 0,-2 4 0,-29 37 702,16-20 1082,18-25-1046,9-16 17,-8 9 186,0-1-1030,-2 10-22,0 0-1,-1-1 1,1 1-1,0 0 1,0 0 0,0 0-1,0 0 1,-1-1 0,1 1-1,0 0 1,0 0 0,-1 0-1,1 0 1,0 0 0,0 0-1,-1-1 1,1 1 0,0 0-1,0 0 1,-1 0 0,1 0-1,0 0 1,0 0-1,-1 0 1,1 0 0,0 0-1,0 0 1,-1 0 0,1 1-1,0-1 1,0 0 0,-1 0-1,1 0 1,0 0 0,0 0-1,-1 0 1,1 0 0,0 1-1,-3 0 11,1 0 0,-1 0 0,1 0 0,-1 0-1,1 0 1,0 1 0,-1-1 0,1 1 0,0 0 0,0 0-1,0-1 1,1 1 0,-1 1 0,-2 2 0,-4 3-145,1-1 707,7-6-572,0-1 1,0 0-1,0 0 1,0 0-1,0 1 1,0-1 0,0 0-1,0 0 1,0 0-1,0 0 1,0 1-1,0-1 1,0 0 0,1 0-1,-1 0 1,0 0-1,0 0 1,0 1-1,0-1 1,0 0 0,0 0-1,1 0 1,-1 0-1,0 0 1,0 0-1,0 0 1,0 1 0,1-1-1,-1 0 1,0 0-1,0 0 1,0 0-1,0 0 1,1 0 0,-1 0-1,0 0 1,0 0-1,0 0 1,1 0-1,-1 0 1,0 0 0,0 0-1,0 0 1,0 0-1,1-1 1,-1 1-1,0 0 1,0 0 0,0 0-1,5-1 22,-1 0-1,0 0 0,0 0 1,-1 0-1,1-1 1,0 1-1,0-1 1,-1 0-1,1 0 0,-1-1 1,1 1-1,-1-1 1,5-4-1,5-4 51,0 2 23,-9 6-118,0 0 0,1 0 1,-1 0-1,-1 0 0,1 0 1,0-1-1,3-5 0,-7 9 12,1-1-1,-1 1 0,0 0 0,0 0 0,0 0 0,0 0 0,0 0 0,1-1 1,-1 1-1,0 0 0,0 0 0,0 0 0,0-1 0,0 1 0,0 0 0,0 0 0,0 0 1,0-1-1,0 1 0,0 0 0,0 0 0,0 0 0,0-1 0,0 1 0,0 0 0,0 0 1,0 0-1,0-1 0,0 1 0,0 0 0,0 0 0,0 0 0,0-1 0,-1 1 0,-6 1-203,-8 8-121,3 6-2,5-5-1107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25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13 2816,'0'-1'148,"1"0"0,0 0 0,0 0 0,0 0 0,0 0-1,0 1 1,0-1 0,0 0 0,0 0 0,0 1 0,0-1 0,10-2 4690,-12 5-4763,-1 0-1,1 0 1,-1-1 0,1 1-1,-1-1 1,0 1 0,0-1-1,-2 2 1,3-3-16,-26 20 289,2 0 1,-40 42-1,59-56-291,1 1 0,-1 1 0,1-1 0,-7 15 0,11-19-38,0-1 1,0 1-1,0-1 0,1 1 1,-1 0-1,1-1 1,-1 1-1,1 4 1,0-5-7,0-1 0,0 0 0,1 0 0,-1 0 0,0 0 1,1 0-1,-1 1 0,0-1 0,1 0 0,0 0 0,-1 0 1,1 0-1,-1 0 0,1-1 0,0 1 0,0 0 0,0 0 0,-1 0 1,1 0-1,2 0 0,-2 0 20,1 0 0,0 0 0,-1-1 1,1 1-1,-1-1 0,1 1 0,0-1 0,0 0 1,-1 0-1,1 1 0,0-1 0,-1 0 0,1-1 0,0 1 1,0 0-1,-1 0 0,1-1 0,0 1 0,-1-1 1,1 1-1,-1-1 0,1 0 0,-1 0 0,1 1 0,-1-1 1,1 0-1,-1-1 0,0 1 0,1 0 0,0-2 0,4-3 101,-1 1-1,0-1 1,0-1-1,-1 1 1,5-9-1,-2 2-59,-3 7 4,0 0-1,-1 0 0,0 0 1,0-1-1,-1 1 1,0-1-1,0 1 0,0-1 1,1-8-1,-3 15-89,0-1-1,-1 0 0,1 0 1,0 1-1,0-1 0,0 0 1,0 1-1,-1-1 0,1 0 1,0 1-1,0-1 0,-1 0 1,1 1-1,-1-1 0,1 0 1,-1 1-1,1-1 0,-1 1 1,1-1-1,-1 1 0,1-1 1,-1 1-1,0-1 0,0 0-280,0 4-728,1-2 966,0-1-1,0 1 1,-1-1-1,1 0 1,0 1 0,0-1-1,1 1 1,-1-1-1,0 1 1,0-1-1,0 1 1,0-1-1,0 1 1,0-1 0,1 1-1,-1-1 1,0 0-1,0 1 1,1-1-1,-1 1 1,0-1 0,1 0-1,-1 1 1,0-1-1,1 0 1,-1 1-1,0-1 1,1 0-1,-1 0 1,1 0 0,-1 1-1,0-1 1,1 0-1,0 0 1,1 1-284,-1-1 1,1 1-1,-1-1 1,1 1-1,-1-1 0,1 0 1,0 0-1,-1 0 1,1 0-1,-1 0 1,3 0-1,13-7-3490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27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1472,'31'-8'8058,"-31"8"-8022,0 1-1,0-1 1,1 0-1,-1 0 0,0 1 1,1-1-1,-1 0 1,0 0-1,0 1 1,1-1-1,-1 0 0,0 1 1,0-1-1,0 0 1,0 1-1,1-1 1,-1 0-1,0 1 0,0-1 1,0 1-1,0-1 1,0 0-1,0 1 0,0-1 1,0 1-1,0 12 350,0-12-277,0 2-52,0 1 0,-1-1-1,0 0 1,0 0 0,0 0 0,0 0 0,0 0 0,-2 4 0,-6 16 75,9-22-108,-1-1 1,1 1-1,0 0 0,0-1 0,0 1 0,0 0 0,0-1 0,0 1 0,0 0 1,0-1-1,0 1 0,0 0 0,0-1 0,0 1 0,0 0 0,0-1 1,0 1-1,1 0 0,-1-1 0,0 1 0,1 0 0,-1 0 0,1-1-5,0 0 0,0 1 0,0-1-1,0 0 1,0 0 0,0 0 0,0 0-1,0 0 1,0 0 0,0 0 0,0 0-1,0 0 1,0-1 0,0 1 0,1-1-1,1 0 69,1 0-1,0 0 0,-1-1 1,1 0-1,-1 0 0,1 0 0,4-4 1,7-4 431,-14 10-492,0-1 0,-1 1-1,1-1 1,0 0-1,-1 1 1,1-1 0,-1 0-1,1 0 1,-1 1 0,1-1-1,-1 0 1,1 0 0,-1 0-1,0 1 1,1-1 0,-1 0-1,0 0 1,0 0 0,0 0-1,0 0 1,0-1 0,0 1-33,0 1 1,0 0 0,0-1 0,0 1 0,0 0 0,0-1 0,0 1 0,0 0 0,0-1 0,0 1 0,0 0 0,-1-1 0,1 1 0,0 0 0,0 0 0,0-1 0,0 1 0,-1 0 0,1 0 0,0-1-1,0 1 1,-1 0 0,1 0 0,0 0 0,-1-1 0,1 1 0,0 0 0,0 0 0,-1 0 0,1 0 0,0 0 0,-1 0 0,1 0 0,0 0 0,-1-1 0,1 1 0,0 0 0,-1 0 0,1 0-1,0 1 1,-1-1 0,1 0 0,0 0 0,-1 0 0,1 0 0,0 0 0,-1 0 0,1 0 0,0 1 0,0-1 0,-1 0 0,1 0 0,0 0 0,0 1 0,-1-1 0,1 0 0,0 1 0,-3 0-4,0 1 0,1 0-1,-1 1 1,1-1 0,-1 0 0,1 1 0,0-1 0,-3 6 0,4-7 18,0 1 0,1-1 0,-1 0 0,1 0 0,-1 0 0,1 1 0,-1-1 0,1 0 0,0 1 0,0-1 0,0 0 0,0 1 0,0-1 0,0 1 0,0-1 0,0 0 0,0 1 0,0-1-1,1 0 1,-1 1 0,1-1 0,-1 0 0,1 0 0,0 2 0,0-1 19,0-1-1,0 1 1,0-1 0,0 0-1,0 1 1,1-1 0,-1 0-1,0 0 1,1 0-1,-1 0 1,1 0 0,-1 0-1,4 2 1,-3-3 12,0 0 0,0 0 0,0 0 0,0 0 0,0 0 0,0 0 0,0 0 0,0 0 0,0-1 0,0 1 0,-1-1 1,4-1-1,-2 1-9,0 0 0,-1 0 1,1-1-1,0 1 0,-1-1 1,0 1-1,1-1 1,-1 0-1,0 0 0,0 0 1,0 0-1,0 0 0,0-1 1,0 1-1,-1-1 1,1 1-1,-1-1 0,0 1 1,0-1-1,0 0 0,0 0 1,0 1-1,-1-1 0,1-4 1,0 5-442,-1-1 1,0 0-1,-1 0 1,1 1-1,0-1 1,-1 0 0,0 1-1,0-1 1,1 0-1,-3-3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28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1 832,'-6'9'9331,"4"0"-9857,-7 12 393,8-9 332,-2 2-25,-2-2 201,4-9 622,1-12-566,0 8-429,0 1 1,0-1-1,0 1 1,0-1-1,0 1 0,0-1 1,0 0-1,0 1 1,0-1-1,0 1 1,0-1-1,0 1 1,-1-1-1,1 1 1,0 0-1,0-1 1,-1 1-1,1-1 1,0 1-1,0-1 1,-1 1-1,1 0 1,-1-1-1,1 1 0,0 0 1,-1-1-1,1 1 1,-1 0-1,1-1 1,-1 1-1,1 0 1,0 0-1,-1 0 1,1-1-1,-1 1 1,1 0-1,-1 0 1,0 0-1,1 0 1,-1 0-1,1 0 1,-1 0-1,1 0 0,-1 0 1,1 0-1,-1 0 1,1 0-1,-1 1 1,1-1-1,-1 0 1,1 0-1,-1 1 1,1-1-1,0 0 1,-1 0-1,0 1 1,-3 2 27,-1-1 1,1 1-1,0 0 1,-6 4-1,-17 25-89,26-31 187,20-2 448,-15 0-625,1 0 0,-1 0-1,0-1 1,0 1 0,0-1-1,0 0 1,0 0 0,-1-1-1,1 1 1,0-1 0,4-5-1,-4 1-488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30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1 224,'18'2'6299,"-18"-1"-6098,-1 7 2353,-11 15-2822,3-7 714,8-15-429,1 0 0,0 0 0,0 0 0,0 0 0,0 0 0,0 0 0,0 0 0,1 0 0,-1 0 0,0 0 0,1 0 0,-1 0 0,0 0 0,1 0 0,-1 0 0,1 0 0,-1 0 0,1 0 0,0 0 0,-1 0 0,1-1 0,0 1 0,0 0 0,-1 0 0,1-1 0,0 1 0,2 0 0,-1 1 31,1 0 1,0-1-1,0 1 1,0-1-1,0 0 1,0 0-1,7 1 1,-2-1 73,0-1 0,1 0 0,-1-1 0,1 0 0,-1 0 0,0-1 0,1 0 0,7-3 0,-16 4-95,1 1-1,0 0 1,-1 0-1,1 0 1,-1 0-1,1-1 1,-1 1-1,1 0 1,-1-1-1,1 1 1,-1 0-1,1-1 1,-1 1-1,1-1 1,-1 1-1,1-1 1,-1 1-1,0-1 1,1 1-1,-1-1 1,0 1-1,0-1 1,1 1-1,-1-1 1,0 0-1,0 1 0,0-1 1,0 1-1,1-1 1,-1 0-1,0 0 1,-1 1-23,1-1-1,0 0 1,-1 1 0,1-1 0,0 1-1,-1-1 1,1 1 0,0-1 0,-1 1-1,1 0 1,-1-1 0,1 1 0,-1-1-1,1 1 1,-1 0 0,0-1 0,1 1-1,-1 0 1,1 0 0,-1-1 0,0 1-1,1 0 1,-1 0 0,1 0 0,-1 0-1,0 0 1,1 0 0,-1 0 0,0 0-1,-73-3 723,73 3-641,23 0-213,16-5 303,-19 1 66,-3-3-60,-16 7-172,0 0 0,0 0 0,0 0 0,0 0 0,0 0 0,0 0 0,0 0 1,0 0-1,0 0 0,0 0 0,0 0 0,0 0 0,0 0 0,0 0 0,0 0 0,0 0 0,0 0 0,0 0 0,0 0 0,0 0 0,0 0 0,0 0 0,0-1 0,0 1 0,0 0 0,-1 0 0,1 0 0,0 0 0,0 0 0,0 0 0,0 0 0,1 0 0,-1 0 0,0 0 0,0 0 0,0 0 0,0 0 1,0 0-1,0 0 0,0-1 0,-1 1-7,0 1 1,0-1 0,1 0-1,-1 0 1,0 0 0,1 1-1,-1-1 1,0 0 0,1 1-1,-1-1 1,0 1 0,1-1 0,-1 1-1,0 0 1,5 14-339,0 0 222,-3-13 252,-1-1 1,1 1-1,-1-1 0,1 1 0,-1 0 1,0-1-1,1 1 0,-1 3 1,-1-7-118,0 2 1,1-1 0,-1 0-1,0 0 1,0 0 0,0 0 0,0 1-1,0-1 1,-1 0 0,1 1-1,0-1 1,0 1 0,0-1 0,-3 0-1,1 0 0,0-1-92,0 1 1,1 0-1,-1 0 0,0 0 1,0 1-1,0-1 0,1 1 0,-1-1 1,0 1-1,0 0 0,0 0 0,0 0 1,0 0-1,0 1 0,0-1 0,0 1 1,1 0-1,-4 1 0,6-2 16,-1 0-1,1 0 0,0 0 0,0 0 1,-1 0-1,1 1 0,0-1 0,0 0 1,0 0-1,-1 0 0,1 0 0,0 1 1,0-1-1,0 0 0,-1 0 0,1 1 1,0-1-1,0 0 0,0 0 0,0 0 1,0 1-1,0-1 0,0 0 0,-1 1 1,1-1-1,0 0 0,0 0 0,0 1 1,0-1-1,0 0 0,0 0 1,0 1-1,0-1 0,0 0 0,1 0 1,-1 1-1,0-1 0,0 0 0,0 1 1,9 9-2724,7-2 993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31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63 1568,'-5'-5'456,"5"5"-437,0 0 1,0 0 0,0 0 0,0-1 0,0 1 0,0 0-1,0 0 1,0 0 0,0 0 0,0 0 0,0-1 0,0 1 0,0 0-1,0 0 1,1 0 0,-1 0 0,0 0 0,0 0 0,0-1-1,0 1 1,0 0 0,0 0 0,0 0 0,1 0 0,-1 0-1,0 0 1,0 0 0,0 0 0,0 0 0,0 0 0,0 0-1,1 0 1,-1 0 0,0 0 0,0 0 0,0 0 0,0 0 0,1 0-1,-1 0 1,0 0 0,1 0 514,13-12 3247,-7 1-1851,-7 9-1242,-3 8-933,1-3 247,0 0 0,1 0 0,-1 1 0,1-1-1,0 0 1,0 1 0,0-1 0,1 1 0,-1 0 0,1-1 0,0 1 0,0 3-1,0-5 20,0 0-1,0 0 0,1-1 0,-1 1 1,1 0-1,-1-1 0,1 1 0,0-1 0,-1 1 1,1 0-1,0-1 0,0 0 0,0 1 1,0-1-1,1 0 0,-1 1 0,0-1 1,0 0-1,1 0 0,-1 0 0,1 0 1,-1 0-1,1 0 0,-1 0 0,1-1 0,3 2 1,-3-2 1,0 0-1,0 0 1,0 0 0,-1 0 0,1 0 0,0 0 0,0-1 0,0 1-1,0-1 1,0 1 0,0-1 0,0 0 0,-1 0 0,1 0 0,3-2-1,23-19 126,-22 17-35,0-1 1,0 0-1,-1 0 0,7-11 1,-11 16-83,0 0-1,-1-1 1,1 1 0,0 0 0,-1 0-1,1-1 1,-1 1 0,1 0-1,-1-1 1,1 1 0,-1-1 0,0 1-1,0-1 1,0 1 0,0 0 0,0-1-1,0 1 1,0-1 0,0 1 0,-1 0-1,1-1 1,0 1 0,-1-1 0,0 1-1,1 0 1,-1 0 0,1-1 0,-1 1-1,0 0 1,0 0 0,0 0-1,0 0 1,-1-1 0,1 1-31,1 1-1,-1-1 1,0 1 0,1-1 0,-1 1 0,0 0-1,1 0 1,-1-1 0,0 1 0,0 0-1,0 0 1,1 0 0,-1 0 0,0 0-1,0 0 1,0 0 0,1 0 0,-1 0-1,0 0 1,0 0 0,-1 1 0,0 0-12,-1 0 0,1 0-1,0 0 1,-1 1 0,1-1 0,-4 3 0,0 2-22,0-1-1,0 1 0,-8 12 1,10-7-532,4-10 529,0-1 1,0 1-1,-1-1 0,1 1 1,0-1-1,0 1 1,0-1-1,1 1 0,-1-1 1,0 0-1,0 1 0,0-1 1,0 1-1,0-1 0,0 1 1,1-1-1,-1 0 1,0 1-1,0-1 0,1 1 1,-1-1-1,0 0 0,0 1 1,1-1-1,-1 0 1,0 1-1,1-1 0,-1 0 1,1 0-1,0 1 0,5 2-852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33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61 1312,'0'0'1,"-3"3"307,5-3 154,10-3 239,-7 3-104,-1-1-1,0 0 1,0 0-1,0 0 1,0 0 0,7-4-1,-1 1 1046,-8 1-919,-2 3-704,0 0 1,1-1 0,-1 1-1,0 0 1,0-1-1,1 1 1,-1 0 0,0-1-1,0 1 1,0 0-1,1-1 1,-1 1 0,0 0-1,0-1 1,0 1-1,0-1 1,0 1 0,0 0-1,0-1 1,0 1-1,0-1 1,0 1 0,0 0-1,0-1 1,0 0-1,0 1-141,0 1 12,0 0 97,0-1 0,0 1-1,0 0 1,0 0 0,0 0-1,0 0 1,0 0 0,0 0-1,0 0 1,1 0 0,-1 0-1,0 0 1,1 0 0,-1 0-1,1-1 1,-1 1 0,1 0-1,0 1 1,2 0 95,-1 0 0,1 1 0,0-1 0,0 0 0,-1-1 0,7 4 0,-7-5-41,0 1 0,-1-1-1,1 0 1,0 0 0,0 0 0,0 0 0,-1 0-1,1 0 1,0 0 0,0-1 0,-1 1 0,1-1-1,0 1 1,0-1 0,2-1 0,-2 1-6,-1 0 0,1 0 0,-1 0 0,0 0 0,1-1 0,-1 1 0,0 0 0,0-1 0,0 1 0,0 0 0,0-1 0,0 1 0,0-1 0,0 0 0,-1 1 0,1-1 0,-1 0 0,1 1 0,-1-1 0,1 0 0,-1 0 0,0 1 0,0-1 0,0 0 0,0 0 0,0 1 0,-1-1 0,1 0 0,0 0 0,-1 1 0,0-4 0,0 4-30,1 1 0,-1-1 1,0 0-1,1 0 1,-1 0-1,0 0 1,0 1-1,1-1 0,-1 0 1,0 0-1,0 1 1,0-1-1,0 1 0,0-1 1,0 1-1,0-1 1,0 1-1,0 0 1,0-1-1,0 1 0,0 0 1,0 0-1,0 0 1,0 0-1,0 0 0,0 0 1,-1 0-1,1 0 1,-1 1-1,-6 0-15,1 0-1,-15 5 0,18-5 51,2 0-33,-1 0 0,1 1 0,0-1-1,-1 0 1,1 1 0,0 0-1,0 0 1,0-1 0,0 1 0,1 0-1,-1 1 1,0-1 0,1 0 0,-1 0-1,1 1 1,0-1 0,0 1 0,-1 2-1,2-5-8,0 1 0,0-1-1,0 0 1,1 1 0,-1-1 0,0 0-1,0 1 1,0-1 0,1 0-1,-1 1 1,0-1 0,0 0 0,1 1-1,-1-1 1,0 0 0,0 0 0,1 1-1,-1-1 1,0 0 0,1 0-1,-1 0 1,1 1 0,-1-1 0,0 0-1,1 0 1,-1 0 0,0 0-1,1 0 1,-1 0 0,1 0 0,14 1 78,-13-1-55,20 0-2090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34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28 1248,'0'-8'5397,"0"8"-5348,-1 0-1,1 0 1,0 0-1,-1 0 1,1 0-1,-1 0 1,1 0-1,0 0 1,-1 0-1,1 0 1,-1 0 0,1 0-1,0 0 1,-1 0-1,1 0 1,0 1-1,-1-1 1,1 0-1,-1 1 1,1-1-6,0 0 0,0 1 0,0-1 0,0 1 1,0-1-1,0 0 0,-1 1 0,1-1 0,0 1 0,0-1 1,0 0-1,0 1 0,-1-1 0,1 0 0,0 1 0,0-1 1,-1 0-1,1 1 0,0-1 0,-1 0 0,1 0 0,0 1 1,-1-1-1,1 0 0,0 0 0,-1 0 0,1 1 0,-1-1 1,1 0-1,0 0 0,-1 0 0,0 0 0,-8 5 325,8-4-350,0-1 0,1 1 0,-1 0 0,0-1 0,0 0 0,0 1 0,0-1 0,1 1 0,-1-1 0,0 0 0,-2 1 0,2-1 25,-1 0 0,1 1-1,0-1 1,0 1 0,-1-1 0,1 1 0,0-1 0,0 1 0,0 0 0,-2 1 0,-12 12 117,13-13 48,11 2 58,-6-3-211,-1 0-1,1 0 1,0 0-1,0 0 1,0-1-1,0 1 1,0-1-1,-1 1 1,1-1-1,0 0 1,-1 0-1,1 0 1,4-3-1,-6 3-50,-1 1 0,1 0 0,0-1 0,0 0 0,-1 1 0,1-1 0,0 1-1,0-1 1,-1 0 0,1 0 0,-1 1 0,1-1 0,-1 0 0,1 0-1,-1 0 1,1 1 0,-1-1 0,0 0 0,1 0 0,-1 0 0,0 0 0,0 0-1,0 0 1,0 0 0,0 0 0,0 0 0,0 0 0,0 0 0,0 0-1,0 1 1,0-1 0,-1 0 0,1 0 0,0 0 0,-1 0 0,1 0 0,-1 0-1,1 1 1,-1-1 0,1 0 0,-1 0 0,1 1 0,-2-2 0,1 1-2,1 0 1,-1 1 0,0-1-1,0 0 1,0 0-1,1 1 1,-1-1 0,0 0-1,0 1 1,0-1 0,0 1-1,0 0 1,0-1 0,0 1-1,-1 0 1,1-1-1,0 1 1,0 0 0,0 0-1,-2 0 1,-10-3-197,10 1 173,2 2-49,9-5-2468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35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88 736,'2'15'8633,"-2"-17"-8555,-1 0 0,1 1 0,0-1 0,-1 0 0,0 0 0,1 1 0,-1-1 0,0 1 0,0-1 0,0 0 1,0 1-1,-1-2 0,1 2-70,-8-4-67,1 15-34,5-6 89,1 1 0,-1 0 0,1 0 0,0 1 1,0-1-1,-1 8 0,3-11 4,-1-1 0,1 1 1,0-1-1,0 0 0,0 1 0,0-1 0,0 1 0,0-1 1,0 1-1,1-1 0,-1 1 0,0-1 0,1 1 1,-1-1-1,1 0 0,0 1 0,-1-1 0,1 0 0,0 0 1,0 1-1,0-1 0,0 0 0,0 0 0,0 0 0,0 0 1,0 0-1,0 0 0,0-1 0,2 2 0,-2-1 13,1-1 0,-1 0 0,1 1 0,-1-1 0,0 0 0,1 0 0,-1 0 0,1 0-1,-1 0 1,0 0 0,1 0 0,-1 0 0,1-1 0,-1 1 0,0 0 0,1-1 0,-1 1 0,0-1 0,1 0-1,-1 1 1,0-1 0,0 0 0,0 0 0,0 0 0,0 0 0,0 0 0,0 0 0,1-1 0,2-2 16,0-1 0,-1 1 0,0-1 0,0 0 0,4-7 1,-7 11-27,7-15 161,7-21 0,-13 33-138,1-1 1,-1 1 0,-1-1-1,1 1 1,0-1-1,-1 0 1,0 1 0,0-1-1,-2-9 1,2 14-22,0-1 0,0 1 0,-1-1-1,1 1 1,0-1 0,0 1 0,0-1 0,0 1 0,-1-1 0,1 1-1,0-1 1,-1 1 0,1-1 0,0 1 0,-1 0 0,1-1 0,0 1-1,-1 0 1,1-1 0,-1 1 0,1 0 0,-1-1 0,1 1 0,-1 0 0,1 0-1,-1 0 1,0-1 0,0 1-3,0 0-1,0 0 1,-1 1-1,1-1 1,0 0-1,0 0 1,0 1-1,0-1 1,0 1 0,0-1-1,0 1 1,-2 0-1,0 2-48,-1-1 1,1 1-1,0 0 0,0 0 1,0 1-1,-3 3 0,4-3-41,0-1 0,0 0 0,1 1 0,0-1-1,-1 1 1,1-1 0,0 1 0,1-1 0,-1 1-1,1 0 1,0-1 0,0 5 0,0 12-2760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37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59 1248,'-2'2'1098,"1"-2"-941,1 1-1,0-1 1,0 1 0,0-1 0,-1 0 0,1 1-1,0-1 1,0 1 0,0-1 0,0 0 0,0 1 0,0-1-1,0 1 1,0-1 0,0 1 0,0-1 0,0 0 0,0 1-1,0-1 1,1 1 0,-2 23 3568,1-20-4743,3 8 1434,-3-12-384,0 0 1,0 0-1,0 0 1,1 0-1,-1 0 1,0 0 0,0 0-1,0 0 1,0 0-1,1 0 1,-1 0-1,0 0 1,0 0 0,0 0-1,0 0 1,1 0-1,-1 0 1,0 0-1,0 0 1,0 0 0,0 0-1,1 0 1,-1 0-1,0 0 1,0-1-1,0 1 1,0 0-1,0 0 1,1 0 0,-1 0-1,0 0 1,0 0-1,0-1 1,0 1-1,13-23 931,-11 20-864,-1 0 0,0-1 1,0 1-1,-1-1 0,1-4 1,-1 7-85,1 0 0,-1 0 0,0 0 1,0 0-1,0 0 0,0 0 0,-1 0 1,1 0-1,0 0 0,0 0 0,0 1 1,-1-1-1,1 0 0,0 0 0,-1 0 1,1 0-1,-1 1 0,1-1 1,-1 0-1,0 0 0,1 1 0,-1-1 1,0 0-1,1 1 0,-1-1 0,-1 0 1,1 1-27,1-1 1,0 1-1,-1 0 1,1 0 0,-1 0-1,1 0 1,-1 0 0,1 0-1,0 0 1,-1 0-1,1 0 1,-1 0 0,1 0-1,-1 0 1,1 1 0,0-1-1,-1 0 1,1 0-1,-1 0 1,1 1 0,0-1-1,-1 0 1,1 0 0,0 1-1,-1-1 1,1 0-1,0 1 1,-1-1 0,1 0-1,0 1 1,0-1 0,-1 0-1,1 1 1,0-1-1,0 1 1,0-1 0,0 0-1,-1 1 1,1-1-1,0 1 1,-3 18-7,3-18 43,0-1 1,0 1-1,0 0 1,0 0-1,0 0 1,0 0-1,0 0 1,1-1-1,-1 1 1,0 0-1,0 0 1,1 0-1,-1-1 1,0 1-1,1 0 0,-1 0 1,1-1-1,0 2 1,-1-2-13,1 0 0,-1 0-1,0 0 1,1 0 0,-1 1 0,0-1 0,1 0 0,-1 0 0,0 0 0,1 0 0,-1 0-1,1 0 1,-1 0 0,0 0 0,1-1 0,-1 1 0,0 0 0,1 0 0,-1 0-1,0 0 1,1 0 0,-1-1 0,0 1 0,1 0 0,-1 0 0,0 0 0,0-1 0,1 1-1,0-2 32,1 1 0,-1 0 0,0-1-1,0 1 1,0-1 0,0 1 0,0-1-1,0 0 1,0 1 0,0-1 0,-1 0-1,1 0 1,-1 0 0,1 0 0,0-3-1,0-9 173,0 12-221,0-1 0,-1 0 0,0 1 1,1-1-1,-1 0 0,-1-3 0,1 5-5,0 0 0,0 1 0,0-1 0,-1 1-1,1-1 1,0 1 0,-1-1 0,1 1 0,0-1-1,-1 1 1,1-1 0,0 1 0,-1-1 0,1 1-1,-1-1 1,1 1 0,-1 0 0,1-1 0,-1 1-1,1 0 1,-1-1 0,0 1 0,1 0 0,-1 0-1,1 0 1,-1 0 0,0-1 0,1 1 0,-1 0-1,1 0 1,-1 0 0,0 0 0,0 1 0,-2-1-37,-1 1 1,1-1-1,0 1 1,0 0-1,-1 0 1,1 0-1,0 1 1,0-1-1,0 1 1,1 0-1,-1 0 1,0 0 0,1 0-1,-1 0 1,1 0-1,-4 5 1,3-4 63,1 0 0,-1 1 0,1-1 1,0 0-1,0 1 0,0 0 0,0-1 1,1 1-1,-1 0 0,1 0 1,0 0-1,0 0 0,0 5 0,1-2-2,0-5 32,8-3 251,-5 0-254,0-1-1,1 1 1,-1-1-1,0 0 1,0 0 0,-1 0-1,1 0 1,0 0 0,-1-1-1,1 1 1,-1-1 0,0 0-1,2-3 1,8-7 66,2-6 67,-14 19-173,1-1 0,-1 0 0,1 0 0,-1 1 0,1-1 0,-1 0 0,0 0 0,1 0 0,-1 0 0,0 0 0,0 1 0,0-1 0,0 0 0,0 0 0,0 0 0,0 0 0,0 0 0,0 0 0,0 0 0,0 1 0,-1-3 0,1 3-22,-1 0-1,1 0 1,-1-1-1,1 1 1,-1 0 0,1 0-1,-1 0 1,1 0-1,-1-1 1,1 1 0,-1 0-1,0 0 1,1 0-1,-1 0 1,1 0 0,-1 0-1,1 1 1,-1-1-1,1 0 1,-1 0 0,1 0-1,-2 1 1,-10 4-239,10-4 164,0 0 0,1 0 0,-1 1 0,0-1 0,1 0 0,-1 1 0,1-1 0,0 1 0,-1 0 0,1-1 0,0 1 0,0 0 0,0 0 0,0 0 0,0 0 0,1 0 0,-1 0 0,1 0 0,-1 0 0,1 0 0,0 0 0,-1 0 0,1 0 0,1 2 0,-1 1-356,1-1 0,0 1 1,0-1-1,1 1 0,-1-1 0,1 0 0,0 0 0,0 0 0,0 0 0,4 5 0,15 17-2778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32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2341 61 1152,'-4'-19'3051,"4"18"-3168,1-16 738,-1 16-565,0 0 0,0 1-1,0-1 1,1 1 0,-1-1 0,0 1 0,0-1 0,0 1-1,1-1 1,-1 1 0,0-1 0,0 1 0,1 0-1,-1-1 1,1 1 0,-1-1 0,0 1 0,1 0-1,-1-1 1,1 1 0,-1 0 0,1 0 0,-1-1-1,1 1 1,-1 0 0,1 0 0,-1 0 0,1-1 0,-1 1-1,1 0 1,-1 0-36,0 0 0,0-1 0,0 1-1,1 0 1,-1 0 0,0-1 0,-1 1-1,1 0 1,0-1 0,0 1 0,0 0 0,0 0-1,0-1 1,0 1 0,0 0 0,0 0 0,0-1-1,0 1 1,-1 0 0,1 0 0,0-1-1,0 1 1,0 0 0,0 0 0,-1 0 0,1 0-1,0-1 1,0 1 0,-1 0 0,1 0 0,0 0-1,0 0 1,0 0 0,-1-1 0,1 1 0,0 0-1,-1 0 1,-18-3 375,18 3-251,1 0 0,0 0 80,0 0-102,-3 4 118,3-3-241,0-1-1,-1 0 1,1 0 0,0 0-1,0 1 1,0-1 0,-1 0 0,1 0-1,0 1 1,0-1 0,0 0-1,0 1 1,-1-1 0,1 0 0,0 0-1,0 1 1,0-1 0,0 0-1,0 1 1,0-1 0,0 0 0,0 1-1,0-1 1,0 0 0,0 1 0,0-1-1,0 0 1,0 1 0,0-1-1,1 0 1,-1 0 0,0 1 0,0-1-1,0 0 1,0 1 0,1-1-1,8 19-4,-7-15 30,0 0 0,0 0-1,0 0 1,0 0 0,-1 0 0,0 0 0,0 0 0,0 1 0,0-1 0,-1 5-1,0 218 628,5-179-624,0 56 90,-5-97-41,0 1-48,1 0 1,-2 0-1,1 0 1,-1 0-1,-1-1 1,1 1-1,-4 8 1,4-14 83,-2 6 48,-9 7-181,12-14 165,-19-2 122,15-2-261,3 3-11,1 0 1,0 0-1,-1 0 0,1-1 1,-1 1-1,1 0 0,0 0 0,-1-1 1,1 1-1,0 0 0,-1 0 1,1-1-1,0 1 0,-1 0 0,1-1 1,0 1-1,0-1 0,-1 1 0,1 0 1,0-1-1,0 1 0,0-1 1,0 1-1,0 0 0,-1-2 0,-21-19 220,20 18-218,0 1 0,0-1 0,-1 1 0,1 0 0,0 0 0,-1 0 0,0 1 0,1-1 0,-1 1 0,0-1 0,0 1 0,0 0 0,0 0 0,0 0 0,0 0 0,0 1 1,0-1-1,0 1 0,-1 0 0,1 0 0,0 0 0,0 0 0,0 0 0,0 1 0,0-1 0,-5 3 0,-35 0 89,26-2-59,14-1-26,1-1-1,-1 1 1,1 1-1,-1-1 1,1 0-1,-1 1 1,1-1-1,-4 2 1,0 0 0,-1 0 0,1 0 0,-11 1 0,0 0 0,-15 5 38,19-4-19,0-1 0,-20 2 1,-53 6-388,43-6 442,25-2 67,-24 0 1,-147 2 157,135-4-262,-47-2 22,-75-1-131,-1 0 53,154 1 27,-24 3 1,-4 1 59,-25 1-34,53-2-30,-54-3 213,24-1-114,-171 5 78,204-2-195,-27 5 1,-6 0-189,34-3 195,1-1 1,-19 7 0,-22 3 259,31-4-253,-1-1-80,9-5 102,0 2 0,-21 6 0,14-3-2,11-3 18,9-2 7,-1 0-1,0 0 1,0-1-1,-9 0 1,-4 6-429,20-7 181,14 0-794,-3 2-468,-1-1-1,0 0 1,18-1 0,-12-4-1015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39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76 220 1568,'3'-9'4988,"-1"8"-4676,-1-1-111,0 0 0,1 0-1,-1 0 1,0 0 0,0 0 0,0 0 0,0-1 0,-1 1-1,1 0 1,0-3 0,0-21 611,-1 13-283,1 0 0,-2 0 0,-3-22 0,2 11 104,2 21-567,0 1 0,0-1 0,0 0 0,0 0 0,-1 0 0,1 1 0,-1-1 1,0 0-1,0 1 0,-2-5 0,3 6-83,0 1 0,0 0 0,0 0 0,0 0 0,0 0 0,-1 0 0,1 0 0,0 0 0,0 0 0,0 0 0,0 0 0,0 0 0,0 0 0,0 0 0,0 0 0,0 0 0,0 0 0,0 0 0,-1 0 0,1 0 0,0 0 0,0 0 1,0 0-1,0 0 0,0 0 0,0 0 0,0 0 0,0 0 0,0 0 0,0 0 0,0 0 0,-1 0 0,1 0 0,0 0 0,0 0 0,0 0 0,0 0 0,0 0 0,0 0 0,0 0 0,0 0 0,0 1 0,0-1 0,0 0 0,0 0 0,0 0 0,0 0 0,0 0 0,0 0 0,0 0 0,0 0 0,-1 0 0,1 0 0,-4 9-285,-4 15 302,6-19-130,2-3 110,-1-1 0,1 0 0,0 1 0,0-1 1,0 0-1,0 1 0,0-1 0,0 0 0,0 1 1,0-1-1,1 0 0,-1 1 0,0-1 0,2 2 1,0 6 364,8-14 65,-8 4-364,-1-1 0,1 0 0,0 0 0,0-1 0,-1 1 0,1 0 1,-1 0-1,0-1 0,1 1 0,-1-1 0,0 1 0,-1-1 0,1 0 0,0-5 0,0 6-41,-1 0 0,1 0 0,-1-1-1,0 1 1,0 0 0,0 0 0,0-1 0,0 1 0,0 0 0,-1 0 0,1-1 0,-1 1 0,0 0 0,1 0 0,-1 0 0,0 0-1,0 0 1,-2-3 0,2 5-23,0-1-1,1 1 1,-1-1-1,1 1 0,-1-1 1,1 1-1,-1-1 1,0 1-1,1 0 1,-1-1-1,0 1 1,0 0-1,1 0 0,-1 0 1,0 0-1,1-1 1,-1 1-1,0 0 1,0 0-1,1 0 1,-1 0-1,0 1 1,0-1-1,-1 0-7,0 1-1,1 0 1,-1 0 0,1-1-1,-1 1 1,1 0 0,0 0-1,-1 0 1,-1 3 0,-1 0 74,0 1-1,0 0 1,0 0 0,-4 10 0,0-1 33,5-9-74,0 1 0,0 0 0,0 0 0,1 0 0,-3 12 0,3-8-147,0-2 516,11-15 28,-5 4-367,0-1 1,-1 0 0,0 0 0,1 0 0,-2 0 0,1-1 0,0 1 0,-1-1 0,0 1 0,0-1-1,0 0 1,-1 0 0,1 0 0,-1 0 0,-1 0 0,1 0 0,-1 0 0,0-11 0,-1 5-829,1 11 735,0 0-1,0 0 1,0 0-1,0 0 1,0-1 0,0 1-1,0 0 1,0 0-1,0 0 1,0 0-1,0 0 1,0-1-1,0 1 1,0 0-1,0 0 1,0 0 0,0 0-1,0 0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40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 12 1568,'-1'-1'218,"1"0"0,-1 0 0,0 0 0,-1 0-1,1 0 1,0 1 0,0-1 0,0 0 0,0 1 0,-1-1 0,1 1 0,0-1 0,0 1 0,-1 0 0,1-1-1,0 1 1,-1 0 0,1 0 0,0 0 0,-1 0 0,1 0 0,0 0 0,-1 1 0,-1-1 0,-3 1 8,0 0 1,0 0 0,0 1-1,-7 2 1,4 0-156,-54 26 660,57-26-678,0-1 1,0 1 0,0 1 0,1-1 0,0 1-1,0 0 1,-7 9 0,11-14-51,1 0-1,0 0 1,0 0-1,0 1 1,-1-1-1,1 0 1,0 0-1,0 1 1,0-1-1,0 0 1,-1 0-1,1 1 1,0-1-1,0 0 1,0 0-1,0 1 1,0-1-1,0 0 1,0 1-1,0-1 1,0 0-1,0 0 0,0 1 1,0-1-1,0 0 1,0 1-1,0-1 1,0 0-1,0 0 1,0 1-1,0-1 1,0 0-1,1 1 1,-1-1-1,0 0 1,11 1 493,14-8 102,-21 5-581,22-17 399,-25 19-397,0-1 0,0 0 0,-1 1 0,1-1 0,0 0 1,-1 0-1,1 1 0,0-1 0,-1 0 0,1 0 0,-1 0 0,0 0 0,1 0 1,-1 0-1,0 0 0,1 0 0,-1 0 0,0 0 0,0 0 0,0 0 1,0 0-1,0 0 0,0 0 0,0 0 0,0 0 0,-1-1 0,1 1-29,-1 1 0,1-1 0,-1 0 1,0 1-1,1-1 0,-1 1 0,0-1 0,0 1 0,1-1 0,-1 1 0,0 0 0,0-1 0,0 1 0,0 0 0,1 0 0,-1-1 0,0 1 0,0 0 0,0 0 0,0 0 0,0 0 1,0 0-1,0 0 0,0 1 0,1-1 0,-1 0 0,0 0 0,0 0 0,0 1 0,0-1 0,1 1 0,-1-1 0,-1 1 0,1 0-1,0-1 0,1 0 0,-1 0-1,0 1 1,1-1 0,-1 0 0,0 1-1,1-1 1,-1 1 0,1-1 0,-1 1 0,0-1-1,1 1 1,-1 0 0,1-1 0,0 1-1,-1-1 1,1 1 0,0 0 0,-1-1-1,1 1 1,0 0 0,-1 0 0,1-1 0,0 1-1,0 0 1,0 0 0,0-1 0,0 1-1,0 0 1,0 0 0,0-1 0,0 1 0,0 0-1,0 0 1,1-1 0,-1 1 0,0 0-1,0 0 1,1-1 0,-1 1 0,1 0 0,0 0-1,1 1-108,0 0-1,0 0 0,0-1 1,1 1-1,-1-1 0,1 1 1,-1-1-1,1 0 0,-1 0 1,1 0-1,0 0 0,0 0 1,-1-1-1,1 1 0,5-1 1,26 4-920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41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86 3072,'0'-7'4586,"-1"7"-4514,1-1 0,-1 1 0,0 0-1,1 0 1,-1 0 0,0 0 0,1 0-1,-1 1 1,0-1 0,1 0-1,-1 0 1,0 0 0,1 1 0,-1-1-1,1 0 1,-1 0 0,0 1 0,1-1-1,-1 1 1,-11 9 102,-1 3 331,-1-2-1,0 0 1,-29 17-1,42-27-477,0-1 0,0 0-1,0 1 1,0-1 0,0 0 0,0 1 0,0-1-1,0 0 1,0 0 0,0 0 0,0 0 0,0 0 0,0 0-1,0 0 1,0 0 0,0 0 0,0-1 0,0 1-1,1 0 1,-1-1 0,0 1 0,0-1 0,0 1-1,0-1 1,0 1 0,0-1 0,1 1 0,-1-1 0,0 0-1,1 0 1,-1 1 0,0-1 0,1 0 0,-1 0-1,1 0 1,-1 0 0,1 1 0,-1-1 0,1 0-1,-1-1 1,-2-6 159,1 0-1,-1 0 1,-1-16-1,2 13-85,0 6-72,2-1 16,-2 1-1,1-1 1,-1 0-1,1 1 1,-2-1-1,1 1 1,-1-1-1,1 1 1,-2 0-1,-2-5 1,3 9-47,1-1 0,-1 1 0,1-1-1,-1 1 1,0 0 0,0 0 0,1 1 0,-1-1 0,0 0 0,0 1 0,-6-1 0,10 9-312,1-2 138,1 0-1,0 1 1,0-1 0,0-1 0,0 1-1,1 0 1,0-1 0,0 0 0,1 0-1,0 0 1,0-1 0,0 1 0,0-1-1,0 0 1,1-1 0,11 7 0,11-1-4751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42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36 2080,'-3'-1'6537,"-3"2"-5544,-2-4 1039,7 3-1722,-7 4-470,7-3 144,1 0 1,-1 0 0,1 1 0,-1-1-1,1 0 1,-1 1 0,1-1 0,0 0-1,0 1 1,0-1 0,-1 0 0,1 1-1,1-1 1,-1 1 0,0-1-1,0 0 1,0 1 0,1-1 0,-1 0-1,1 1 1,-1-1 0,1 0 0,-1 0-1,1 0 1,0 1 0,1 0 0,-1 0 555,12-5-18,-12 1-500,0 0 0,1 0 0,-1 1 0,0-1-1,0 0 1,-1 0 0,1 0 0,0 0 0,0 0 0,-1 0-1,0-1 1,1 1 0,-1 0 0,0 0 0,0 0 0,0 0-1,0 0 1,0-1 0,-1 1 0,1 0 0,-1 0 0,1 0-1,-1 0 1,0 0 0,0 0 0,0 0 0,0 0 0,0 0-1,0 1 1,0-1 0,-3-3 0,3 5-68,0-1 0,0 1 0,0-1-1,0 1 1,0-1 0,0 1 0,0 0 0,0-1 0,0 1 0,0 0 0,0 0-1,0 0 1,0 0 0,0 0 0,0 0 0,0 0 0,0 0 0,0 0 0,0 0 0,-1 1-1,2-1-6,-1 1-1,0-1 0,1 1 0,-1-1 1,1 1-1,-1-1 0,1 1 0,-1-1 0,1 1 1,-1-1-1,1 1 0,0 0 0,-1-1 1,1 1-1,0 0 0,0-1 0,-1 1 1,1 0-1,0-1 0,0 1 0,0 0 0,0 0 1,0-1-1,0 1 0,0 0 0,0 0 1,0-1-1,1 2 0,-1 0-255,1 0 0,0 0 0,0 0 0,0-1 0,1 1 0,-1 0 0,0-1 0,1 1 0,-1-1 0,1 1 0,-1-1 0,1 0 0,0 1 0,0-1 0,3 1 0,19 6-2864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47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356 36 1472,'-3'-9'5989,"3"9"-5930,1-1 0,-1 0 0,0 1 0,1-1 0,-1 0 0,0 1 0,0-1 0,0 0-1,0 0 1,0 1 0,0-1 0,0 0 0,0 1 0,0-1 0,0 0 0,-2-11 5195,1 31-4992,-1-15-223,0 1 1,1-1-1,0 1 1,0-1 0,0 1-1,0 8 1,0-7 46,1 1 0,-1-1 0,-2 9 0,-1 2 87,-1 7 48,-10 30 0,1-8 79,14-44-296,-1 0 18,0 1-1,0-1 0,1 1 1,-1-1-1,1 1 1,0 0-1,0-1 0,0 1 1,0-1-1,0 1 0,1-1 1,0 6-1,4 23-53,-4-29 46,-1 0 0,0 0-1,1 0 1,-1 0 0,0 0-1,0 0 1,0 0 0,0 0-1,-1 0 1,1 1 0,0-1-1,-1 0 1,0 0 0,1 0-1,-2 2 1,1-4 39,1 4-2,-1-1 1,1 0-1,0 0 0,0 0 0,1 0 0,-1 1 1,1-1-1,-1 0 0,3 6 0,-2-8-115,-1 0 64,1-1 0,-1 1 0,1-1 0,-1 1 0,0 0 0,1-1 0,-1 1 0,0-1 0,0 1 0,1 0-1,-1-1 1,0 1 0,0 0 0,0-1 0,0 1 0,0 0 0,0-1 0,0 1 0,0 0 0,0 0 0,0 5 76,1-3-52,0-2-19,-1-1 1,0 0-1,0 0 0,0 1 0,0-1 1,0 0-1,1 0 0,-1 1 0,0-1 1,0 0-1,0 1 0,0-1 0,0 0 1,0 1-1,0-1 0,0 0 0,0 1 1,0-1-1,0 0 0,0 0 0,0 1 1,0-1-1,0 0 0,0 1 0,-1-1 1,1 0-1,0 1 0,0-1 0,0 0 1,0 0-1,-1 1 0,1-1 0,0 0 1,0 0-1,-1 1 0,-3 24 198,4-23-191,-1 1 0,0 0 0,0-1 1,0 1-1,0-1 0,-3 5 0,3-5 63,1 3-33,0-4-22,0 0-1,0-1 0,0 1 0,0 0 0,0 0 0,-1-1 0,1 1 0,0 0 0,-1 0 0,1-1 1,0 1-1,-1 0 0,0 0 0,-3 9 28,4-10-36,0 1 0,0 0 0,0-1 0,0 1 0,-1-1 0,1 1 0,0 0 0,0-1 0,-1 1 0,1-1 0,0 1 0,0-1 0,-1 1 0,1-1 0,-1 1 0,1-1 0,0 0 0,-1 1 0,1-1 0,-1 0 0,0 1 0,-4 3 3,4-3 135,-12 3-117,12-3-12,-1 0-1,1 0 1,-1-1-1,1 1 1,-1 0-1,1-1 1,-1 1-1,1-1 0,-1 0 1,1 1-1,-1-1 1,1 0-1,-1 0 1,0 0-1,1 0 1,-1 0-1,1-1 0,-1 1 1,1 0-1,-1-1 1,0 1-1,1-1 1,0 1-1,-1-1 0,1 0 1,-1 0-1,1 0 1,0 0-1,-1 0 1,-1-2-1,-3-1 11,-1-1-1,1 1 1,-1 0-1,0 1 1,-15-6-1,14 6 16,0 0 1,0 0-1,0-1 0,1-1 0,-9-6 0,-32-20-88,44 27 51,0 1 0,0-1 0,1 0 0,-1 0 0,1 0 0,0 0 0,0-1 0,1 1 0,-1-1 0,1 0 0,0 1 0,0-1 0,1 0 0,-1 0 0,1 0 0,0-1 0,0-4 0,-7-149-232,8 136-18,5-43-1,-4 62 215,0 1 0,0-1 1,0 1-1,1 0 0,-1-1 0,1 1 0,0 0 0,0 0 0,0 0 1,0 0-1,0 0 0,1 0 0,-1 1 0,1-1 0,0 1 1,0 0-1,3-3 0,-2 3 34,-1 1 1,0 0-1,0 0 0,1 0 1,-1 0-1,1 0 1,-1 1-1,0-1 0,1 1 1,4 0-1,36 6-73,-20-2 5,-12-2 181,0 1-1,0 1 1,0 0-1,15 7 0,7 3-33,-31-13-41,0 1-1,1-1 0,-1-1 0,0 1 0,1 0 0,-1-1 0,1 0 0,-1 0 1,1 0-1,-1 0 0,1 0 0,-1-1 0,1 0 0,-1 1 0,1-1 1,-1-1-1,0 1 0,0 0 0,1-1 0,-1 0 0,0 1 0,3-4 0,54-27-11,-56 30-57,-1 1 0,0 0-1,1 0 1,-1 0 0,0 0-1,1 0 1,-1 1 0,1-1-1,-1 1 1,1 0 0,-1 0-1,5 1 1,2 1 77,0 1 1,17 6-1,-19-6 3,0 0-1,-1-1 1,1 0-1,0 0 1,15 0-1,-14-1-35,-5-1-194,0 0 0,1 0 0,-1 0 0,0-1-1,0 0 1,0 1 0,6-3 0,-7 2-245,-1-1 1,0 1 0,1 0-1,-1-1 1,0 0-1,0 1 1,0-1-1,4-4 1,11-15-1554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50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88 286 992,'0'0'12,"0"0"0,0-1 1,-1 1-1,1 0 0,0-1 0,0 1 1,0 0-1,0-1 0,0 1 0,0 0 0,0-1 1,0 1-1,0 0 0,0-1 0,0 1 1,0-1-1,0 1 0,1 0 0,-1-1 1,0 1-1,0 0 0,0 0 0,0-1 0,1 1 1,-1 0-1,0-1 0,1 1 0,-1 0 3,-1 0 0,1 0 0,0 0 0,0 0 0,0 0 0,0 0 0,0 0 0,0 0 0,0 0 0,0 0 0,0 0 0,0 0 0,-1 0 0,1 0 0,0 0 0,0 0 0,0 0-1,0-1 1,0 1 0,0 0 0,0 0 0,0 0 0,0 0 0,0 0 0,0 0 0,0 0 0,0 0 0,0 0 0,0 0 0,-1 0 0,1 0 0,0 0 0,0 0 0,0 0 0,0-1 0,0 1 0,0 0-1,0 0 1,0 0 0,0 0 0,0 0 0,0 0 0,0 0 0,1-2 548,-9-9 2690,8 10-3120,-1 0 0,1-1 1,0 1-1,-1 0 0,1 0 1,-1-1-1,1 1 0,-1 0 1,1 0-1,-1-1 0,0 1 1,0 0-1,-1-2 0,-1-3 1976,3 4-1962,-6 2-93,4 0-37,1 0 0,-1 0 1,1 0-1,-1 0 1,1 0-1,-1 1 0,1-1 1,-1 0-1,1 1 0,-3 1 1,-3 1 20,-5 1-23,6 0-3,5-2 55,0 0 1,0 0-1,0 0 1,0 0-1,0 0 1,0 0 0,0 1-1,0 1 1,1-2-15,0-1 0,0 0-1,-1 1 1,1-1 0,0 0 0,-1 0 0,0 1 0,1-1 0,-1 0 0,0 0 0,1 0 0,-3 2 0,2-2 75,10 29 1632,-9-28-1688,0 0 0,0-1 1,0 1-1,1 0 1,-1-1-1,0 1 1,1-1-1,0 1 1,-1-1-1,1 1 1,0-1-1,0 0 0,0 1 1,0-1-1,0 0 1,0 1-1,0-1 1,0 0-1,0 0 1,1 0-1,-1 0 0,0 0 1,1 0-1,2 1 1,-2-2-22,0 1 0,0 0 0,0 0 0,1-1 0,-1 1 0,0-1 0,0 0 0,0 0 1,1 0-1,-1 0 0,0 0 0,0 0 0,0 0 0,1-1 0,-1 1 0,0-1 0,4-1 0,6-3 133,0 0 0,0 2 1,22-5-1,-16 4-99,26-9 0,5-1-122,-11 4 154,-25 6-30,-9 3-65,1 0-1,0 0 1,-1-1 0,1 0-1,-1 0 1,0 0 0,0 0-1,0-1 1,0 0-1,6-5 1,-7 5 6,0 1 0,0-1 0,-1-1 0,1 1-1,-1 0 1,0 0 0,0-1 0,0 1 0,0-1 0,-1 0-1,0 0 1,1 1 0,-1-1 0,-1 0 0,1 0 0,0 0 0,-1-7-1,0 4-8,-1 0-1,0-1 0,-1 1 1,0 0-1,0 0 0,0 0 0,-1 0 1,0 0-1,0 0 0,-1 1 1,0 0-1,0-1 0,0 1 0,-1 1 1,0-1-1,0 1 0,0 0 1,-1 0-1,0 0 0,-6-4 0,3 3-71,0 0 4,0 1 0,0 0 1,0 0-1,0 1 0,-1 0 1,-14-4-1,11 4 69,-1 1-1,1 1 1,-1 0 0,0 1 0,1 1 0,-19 1-1,29-1-28,-1 1 0,0-1 0,1 1 0,-1 0 0,1 0 0,-1 1 0,1-1 0,0 1 0,-1 0 0,1 0 0,0 0 0,0 0 0,0 0 0,0 1 0,1-1 0,-1 1-1,1 0 1,0-1 0,-1 1 0,1 0 0,0 1 0,1-1 0,-2 4 0,-2 5-30,2 0 0,0 1 1,0-1-1,1 1 0,0 16 0,0-14 72,1 1 0,-6 16-1,3-12 77,1-1 0,1 1 0,1 0-1,0 0 1,3 21 0,-1 6-90,-2-38-96,1-8 99,0-1 0,0 1-1,0 0 1,0-1 0,0 1 0,0 0 0,0 0 0,0-1 0,0 1-1,0 0 1,0-1 0,1 1 0,-1 0 0,0-1 0,1 2-1,-1 1 26,0-2-44,0 0 1,0-1-1,1 1 1,-1 0-1,0 0 0,0-1 1,1 1-1,-1 0 1,0 0-1,1-1 0,-1 1 1,1 0-1,-1-1 1,1 1-1,-1-1 0,1 1 1,-1 0-1,1-1 0,-1 1 1,1-1-1,0 0 1,-1 1-1,2 0 0,10 12 80,-11-12-64,0 1 0,1 0 0,-1-1 1,1 1-1,-1-1 0,1 1 0,-1-1 0,1 0 0,0 0 1,3 2-1,4 0 53,-1-1 1,1 0 0,1 0-1,-1-1 1,0 0-1,0-1 1,0 0-1,14-2 1,10 1 52,47-2 270,-42 1-370,0 2 0,58 6 0,-61 1-1529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5:53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223 189 320,'-1'-6'11,"-1"1"-1,2 0 1,-1 0 0,1-1-1,-1 1 1,1 0 0,1-1 0,-1 1-1,3-11 1,1-18 1189,-4 11 1098,0 23-2220,-1 0 0,1 0 0,-1 0 0,1 0 0,0 0-1,-1 0 1,1 0 0,-1 0 0,1 0 0,0 0 0,-1 1 0,1-1-1,-1 0 1,1 0 0,0 0 0,-1 1 0,1-1 0,0 0 0,-1 1-1,-25 23 4531,21-14-1498,6-2-2896,0-1 1,1 0 0,0 0 0,0 0 0,0-1 0,1 1 0,0 0 0,5 7-1,4 10-190,-10-20 52,0 0 0,0-1 0,1 1 0,-1-1 0,1 0 0,0 0 1,5 5-1,-4-5-13,0 1 1,-1-1 0,1 1 0,-1 0 0,0 0 0,3 5 0,-4-5-29,0 0 1,1-1-1,-1 1 0,6 4 1,-4-5 34,-2 1 0,1-1 0,0 1 1,3 6-1,-5-9-64,-1 0 0,1 0-1,0 0 1,-1 0 0,1 0 0,-1 0 0,0 0 0,1 0 0,-1 0 0,0 0-1,0 1 1,0-1 0,0 0 0,0 0 0,0 0 0,0 0 0,0 1 0,-1 1-1,1 1 28,0-3-7,0 1-1,0-1 1,-1 1 0,1-1 0,0 1-1,0-1 1,-1 0 0,1 1 0,-1-1-1,1 1 1,-1-1 0,0 0 0,1 1-1,-1-1 1,0 0 0,0 0-1,0 1 1,0-1 0,0 0 0,-2 2-1,-1-1 36,0 0 0,0 0-1,0 0 1,0-1 0,0 1-1,-6 0 1,-24 14 8,32-15-73,0-1-1,1 1 0,0-1 0,-1 1 0,1 0 0,-1 0 0,1 0 0,0 0 1,-2 2-1,2-2 1,0-1 0,0 1 0,0 0 0,0 0 0,0-1 0,0 1-1,0 0 1,0-1 0,0 1 0,0-1 0,-1 1 0,1-1 0,0 0 0,0 0 0,0 1 0,-2-1 0,-46 8 868,46-8-824,1 0 0,-1 0 0,0 0 0,0 0 0,1 0 0,-1-1 0,0 1 0,0-1 0,1 0 0,-1 0 0,0 0 0,1 0 0,-1 0 0,1-1 0,0 1 0,-1-1 0,1 1 0,0-1 0,0 0 0,0 0 0,-3-3 0,-7-8-18,7 8-4,1 1-1,0-1 1,-1-1 0,2 1-1,-7-12 1,-3-7-3,9 19-13,1-1 1,0 1 0,0-1 0,0 0 0,1 0 0,0 0-1,0 0 1,1 0 0,-2-11 0,-2-18-9,4 19-44,1 13-8,0 0 0,-1 1 0,1-1 0,0 0 0,1 1 0,-1-1 0,1-2 1,-1 4 22,1-1 1,-1 1 0,1 0 0,0 0 0,0 0 0,-1 0-1,1 0 1,0 0 0,0 0 0,0 0 0,0 0 0,0 0 0,0 0-1,0 1 1,0-1 0,0 0 0,1 1 0,1-2 0,28-21 114,-21 18-26,0 1 1,0 0-1,0 0 0,1 1 1,-1 1-1,19-3 1,-8 4 145,0 0 0,34 3 0,-7 7-413,-40-6 219,0-1 0,0-1 0,0 1-1,-1-1 1,1-1 0,0 0 0,0 0 0,0 0 0,16-3-1,0-6-1022,1-1-1,-2 0 0,1-2 0,-2-1 1,32-22-1,-9 4-811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4:04.82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378 273 1248,'0'-1'30,"-1"1"0,1-1 0,-1 0 0,1 0-1,0 1 1,-1-1 0,1 0 0,0 0 0,0 0 0,0 1 0,-1-1 0,1 0 0,0 0-1,0 0 1,0 1 0,0-1 0,0 0 0,1 0 0,-1 0 0,0 0 0,0 1 0,0-1-1,1-1 1,0 1-8,-1-1-1,0 1 1,1-1 0,-1 1-1,0-1 1,0 1-1,0-1 1,0 1-1,0-1 1,0-1 0,-1 1 9,1 0-1,-1 1 1,0-1 0,0 1 0,0-1 0,0 1 0,0-1 0,0 1 0,0 0 0,0-1 0,0 1 0,-1 0 0,1 0 0,-1 0 0,1 0 0,-3-1 0,-30-14 1124,25 12-847,-59-28 998,51 23-1158,-27-9 0,32 14-49,1 0 1,-1-1-1,1 0 1,0-1-1,1-1 1,-18-12-1,-1-12 3,-15-12 452,44 43-561,-1-1 1,0 1-1,1-1 0,-1 1 1,0-1-1,0 0 0,0 1 0,1-1 1,-1 1-1,0 0 0,0-1 1,0 1-1,0 0 0,0-1 0,0 1 1,0 0-1,1 0 0,-3 0 0,3 9-35,16 103-350,-14-88 357,13 60 86,-1 0-17,8 252 297,-21-336-322,-1 0 0,0 0 0,0 0 0,0 0 0,0 0 0,0 0 0,0 0 0,0 0-1,1 0 1,-1 0 0,0 0 0,0 0 0,0 0 0,0 0 0,0 0 0,0 0 0,1 0 0,-1 0 0,0 0 0,0 0 0,0-1 0,0 1-1,0 0 1,0 0 0,0 0 0,0 0 0,0 0 0,0 0 0,1 0 0,-1 0 0,0-1 0,0 1 0,0 0 0,0 0 0,0 0 0,0 0-1,0 0 1,0 0 0,0 0 0,0-1 0,0 1 0,0 0 0,0 0 0,0 0 0,0 0 0,4-12 207,-1 0 0,0 0 0,-1-1 0,2-24 1,-3 17-206,5-19 1,7-8-19,2 1 0,2 1 1,40-77-1,-34 74 175,22-72 0,-43 114-145,0 1 0,-1-1 0,1 0 1,-2 1-1,2-13 0,-10 33-306,5-7 284,0 1 0,-1-1-1,0 0 1,-1 0 0,1 0 0,-8 8-1,-5 6 67,9-11-32,0-1-1,0 0 1,-1-1 0,-14 12-1,2-7-55,16-11 36,0 0 1,-1 1 0,1 0 0,0 0 0,1 0 0,-6 7 0,9-10-103,0 0 1,0 1-1,0-1 0,1 1 1,-1-1-1,0 1 1,1-1-1,-1 1 1,1 0-1,0-1 0,0 1 1,-1 0-1,1-1 1,0 1-1,0 0 1,1-1-1,-1 1 0,0 0 1,0-1-1,1 1 1,-1-1-1,1 1 1,0-1-1,-1 1 0,1-1 1,0 1-1,0-1 1,2 3-1,13 17-3246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4:17.97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591 488 832,'-3'-1'61,"0"0"22,1 0 1,-1 0-1,1 0 1,-1 0-1,1 0 1,0 0-1,-1-1 1,1 1-1,-3-4 1,-18-15 929,18 13-899,0-1-1,0 0 1,1 0-1,0 0 1,0 0-1,-3-14 1,-3-13 323,-7-63 1,0 15-28,16 76-359,-1 0-1,0 1 0,0-1 1,-1 1-1,0 0 0,0-1 1,0 1-1,-1 1 1,0-1-1,-4-5 0,-17-27 431,24 36-479,0 0 0,-1 1-1,1-1 1,-1 1 0,1-1 0,-1 1 0,0 0 0,1-1 0,-1 1 0,0 0-1,0 0 1,0 1 0,0-1 0,0 0 0,0 0 0,0 1 0,0 0 0,0-1-1,-3 1 1,-16-6 233,3 3-116,17 3-117,0 0 1,-1 0-1,1 0 1,-1 0-1,1 0 1,-1 0 0,1-1-1,-1 1 1,1 0-1,0-1 1,-1 1-1,1-1 1,-2-1-1,1 1-2,1 1-1,0-1 1,0 1-1,0-1 1,0 1-1,0-1 1,0 1-1,-1 0 0,1 0 1,0 0-1,0-1 1,-1 1-1,1 0 1,0 0-1,0 1 0,0-1 1,-1 0-1,1 0 1,0 1-1,0-1 1,0 0-1,-2 2 1,-24 11 167,-8 10-39,34-23-115,0 1 0,0-1 0,0 1-1,0-1 1,0 0 0,0 1 0,0-1-1,0 0 1,0 1 0,0-1 0,0 0 0,0 0-1,-1 0 1,1 0 0,0 0 0,0 0 0,0-1-1,0 1 1,0 0 0,0-1 0,0 1-1,0 0 1,0-1 0,0 1 0,0-1 0,0 1-1,0-1 1,0 0 0,0 0 0,-10-5 286,9 6-273,1-1 1,0 0-1,-1 1 1,1-1-1,0 0 1,0 0-1,0 0 1,-1 0-1,1 0 1,-1-1-1,-10-7 45,2 5-293,8 3 212,0 0 0,0 0 0,1 0-1,-1 1 1,0-1 0,0 0-1,0 1 1,-3-1 0,0 1 10,5 0 3,0 0 0,0 0 0,-1 0 0,1 0 0,0 0 0,0 0 1,0 0-1,-1 0 0,1 0 0,0-1 0,0 1 0,0 0 0,0 0 0,-1 0 0,1 0 1,0 0-1,0 0 0,0-1 0,0 1 0,-1 0 0,1 0 0,0 0 0,0 0 1,0 0-1,0-1 0,0 1 0,0 0 0,0 0 0,0 0 0,-1-1 0,1 1 0,0 0 1,0 0-1,0 0 0,0-1 0,0 1 0,0 0 0,0 0 0,0-1 0,0 1-1,0 0-1,0 0 0,0 0 0,0 0 1,0 0-1,0 0 0,0 0 0,0 0 1,0-1-1,0 1 0,0 0 0,0 0 1,0 0-1,0 0 0,0 0 0,0 0 1,0 0-1,0 0 0,0 0 0,0 0 1,0 0-1,0-1 0,0 1 0,0 0 1,0 0-1,0 0 0,0 0 0,-1 0 1,1 0-1,0 0 0,0 0 1,0 0-1,0 0 0,0 0 0,0 0 1,0 0-1,0 0 0,0 0 0,0 0 1,-1 0-1,1 0 0,0 0 0,0 0 1,0 0-1,0 0 0,0 0 0,0 0 1,0 0-1,0 0 0,0 0 0,0 0 1,-1 0-1,1 0 0,0 0 0,0 0 1,0 0-1,0 0 0,-74 0 687,74 1-679,-1-1-1,1 0 1,-1-1-1,1 1 1,-1 0-1,1 0 1,-1 0-1,1 0 1,-1 0-1,1 0 1,0 0-1,-1-1 1,1 1-1,-1 0 1,1 0-1,0-1 1,-1 1-1,0-1 1,1 1-28,-1-1-1,0 1 1,1-1 0,-1 1 0,0-1 0,0 1 0,1 0-1,-1-1 1,0 1 0,0 0 0,0 0 0,1 0-1,-1-1 1,0 1 0,0 0 0,0 0 0,0 0 0,-1 1-1,3 2 14,0 0 0,-1 1 0,2-1 0,-1 0 0,0 0 0,3 5 0,16 15-28,-5-6-28,-1-1-1,-1 2 1,14 22 0,-16-19 68,6 8 4,16 40 1,-29-58-11,2-1 0,10 16 0,0-1 0,-13-19-1,1 0 1,1-1-1,-1 1 1,6 5-1,-6-8 3,-1 0 0,0 1 0,0 0 0,0-1 0,0 1 0,3 7-1,-6-10 47,11 2-9,-9-2-44,-5-2 14,0-2 18,-1-1-1,1 1 1,0-1 0,0 0-1,-3-5 1,-9-9-33,4 6 7,9 10-1,-1-3 0,-1 1 0,1 0 0,-1 0 0,-7-6 0,8 9 0,1 0 0,0-1 0,-1 1 0,1 0 0,-1 1 0,1-1 0,-1 0 0,1 1 0,-1-1 0,0 1 0,1 0 0,-5 0 0,-4 2-48,12-2 44,-1 1 0,0-1 1,0 0-1,0 0 0,0 1 0,0-1 0,0 0 0,0 0 0,0 0 0,1 1 0,-1-1 0,0 0 0,0 0 0,0 0 0,1 1 0,-1-1 0,0 0 0,0 0 0,0 0 0,1 0 0,-1 0 0,0 1 0,0-1 0,1 0 0,-1 0 0,1 0 0,2 1-19,0 1-1,1-1 1,0 0 0,-1 0-1,1-1 1,0 1 0,4-1-1,-7 0 13,-1 0 0,1 0-1,-1 1 1,1-1 0,-1 0-1,1 0 1,-1 1-1,1-1 1,-1 0 0,1 1-1,-1-1 1,1 0-1,-1 1 1,1-1 0,-1 1-1,1 0 1,1 1-41,0-1-126,-1 0-1,1 0 1,0 0-1,-1 0 1,1 0-1,0 0 1,0 0-1,0-1 1,0 1 0,-1-1-1,1 0 1,0 1-1,0-1 1,0 0-1,0 0 1,0 0-1,0 0 1,0-1-1,0 1 1,0 0 0,0-1-1,-1 1 1,1-1-1,0 0 1,2-1-1,0-1-137,-1 0 0,1 0 0,-1 0 0,5-7 0,-7 9 275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4:39.73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2386 216 832,'-3'-4'105,"1"0"-1,-1 0 1,0 0 0,-1 1 0,1-1-1,-1 1 1,1 0 0,-1 0-1,0 0 1,-1 0 0,1 1-1,0-1 1,-1 1 0,-8-3 0,0 1 181,0 0 0,-1 1 1,0 0-1,-14-1 1,22 4-263,0 0 1,0 1-1,0-1 1,0 1 0,0 0-1,1 0 1,-1 1-1,0 0 1,1 0 0,-1 0-1,1 0 1,0 1-1,0 0 1,-5 4 0,3-2-23,0 1 1,1-1-1,-1 1 1,1 0-1,1 1 1,-1 0 0,1 0-1,1 0 1,-5 9-1,8-14 9,0 0-1,0 0 1,1 1 0,0-1-1,-1 0 1,1 0-1,0 1 1,0 3 0,0-1-16,0-4-107,0-1 75,8-4 309,3-14-164,-11 15-40,1 1 1,1 0 0,-1 0-1,0-1 1,1 1-1,-1 0 1,1 0-1,2-2 1,-3 3 48,-1 1-5,0 0-69,0 0-128,-1 15 260,0-14-136,1 0-1,-1-1 1,1 1-1,-1-1 1,1 1-1,-1-1 1,0 1-1,1-1 1,-1 1-1,0-1 1,1 0-1,-1 1 1,0-1-1,1 0 1,-1 0-1,0 1 1,0-1-1,1 0 1,-1 0-1,0 0 1,0 0-1,0 0 1,1 0-1,-1 0 0,-1 0 1,1-1-19,0 0 1,0 1-1,1-1 0,-1 0 1,0 1-1,0-1 1,1 0-1,-1 0 0,1 0 1,-1 0-1,1 0 0,-1 0 1,1 0-1,-1 0 1,1 0-1,0 0 0,-1 0 1,1 0-1,0-1 0,-6-15 58,5 15-56,0 0 0,0 0 0,0 1 1,1-2-1,-1 1 0,1 0 0,-1 0 1,1-3-1,-8-45 170,5 40-306,3 9 114,-1 0 1,1 0-1,-1 0 0,1 0 1,0 0-1,-1 0 0,1 0 1,0 0-1,0 0 1,0 0-1,0 0 0,0 0 1,0-1-1,0 1 1,0 0-1,0 0 0,1 0 1,0-2-1,2 0-5,-3 3 4,1 0 1,-1 0 0,0-1-1,0 1 1,0 0 0,0 0 0,0 0-1,1 0 1,-1 0 0,0 0-1,0 0 1,0 0 0,0 0-1,1 0 1,-1 0 0,0-1-1,0 1 1,0 0 0,0 0-1,1 0 1,-1 0 0,0 0-1,0 0 1,0 1 0,1-1-1,-1 0 1,0 0 0,0 0 0,0 0-1,0 0 1,0 0 0,1 0-1,-1 0 1,0 0 0,0 0-1,0 0 1,0 1 0,0-1-1,1 0 1,-1 0 0,0 0-1,0 0 1,0 0 0,0 1-1,0-1 1,0 0 0,0 0-1,0 0 1,0 0 0,0 1-1,0-1 1,1 0 0,-1 0 0,0 0-1,0 1 1,1 8-68,-1 46 78,-3 0-1,-2 0 0,-22 101 1,-24 8 32,50-159-36,0-1-1,0 0 1,0 0-1,0 1 0,1-1 1,0 0-1,0 6 0,0-7 16,9-16 166,6-31-130,10-54 1,-22 83-44,-1 0 0,-1 0 1,0 0-1,0 0 0,-2-1 1,0 1-1,-6-26 0,7 40-14,0 0-1,0 0 1,0 0-1,0 1 1,-1-1-1,1 0 1,0 0-1,-1 1 1,1-1-1,0 0 1,-1 1-1,1-1 1,-1 0-1,1 1 0,-1-1 1,0 0-1,1 1 1,-1-1-1,-1 0 1,2 1-5,-1 0 1,1 0 0,-1 0-1,1 0 1,-1 0-1,1 0 1,-1 0 0,1 0-1,-1 0 1,1 0-1,-1 1 1,1-1 0,-1 0-1,1 0 1,-1 0-1,1 1 1,-1-1 0,1 0-1,-1 1 1,1-1-1,0 0 1,-1 1 0,-2 2-33,1-1 0,0 1 1,0 0-1,0 0 0,0 0 0,0 0 1,-2 6-1,0 5 68,1 0 0,-3 17-1,-3 17 65,-1 4-152,8-37 40,-1-1 1,-7 24-1,8-33 51,1 1 0,-1 0-1,1 0 1,0 0 0,0 10 0,1-15-19,0 0 0,0 0 1,0-1-1,0 1 0,0 0 1,0 0-1,0 0 0,0-1 1,-1 1-1,1 0 0,0 0 0,0-1 1,-1 1-1,1 0 0,-1 0 1,1-1-1,0 1 0,-1 0 1,1-1-1,-1 1 0,1 0 1,-2 0-1,-4-3 220,2-9-44,0-6-35,1 6-111,1 1 0,0-1 0,-1-20 0,1 9-132,1 19 79,1 0 0,-1 0 0,1 0 0,0 0 0,0 0 0,0 0 0,0 0 0,0 0 0,0 0 0,1 0 0,0 1-1,1-6 1,-2 8-1,0-1-1,0 1 1,0 0-1,0 0 1,0 0-1,0 0 1,0 0-1,0-1 1,0 1-1,0 0 1,1 0-1,-1 0 1,0 0-1,0 0 1,0 0-1,0-1 1,0 1-1,0 0 1,0 0-1,0 0 1,1 0-1,-1 0 1,0 0-1,0 0 1,0 0-1,0-1 1,0 1-1,1 0 1,-1 0-1,0 0 1,0 0-1,0 0 0,0 0 1,0 0-1,1 0 1,-1 0-1,0 0 1,0 0-1,0 0 1,0 0-1,0 0 1,1 0-1,-1 0 1,0 0-1,0 0 1,0 1-1,0-1 1,0 0-1,1 0 1,-1 0-1,5 10-173,0 18 99,-4 2 142,-1-20-35,0 0 0,1 0 0,2 10 0,0-5 25,0-1 0,1 17 0,-4-29 96,3-4 272,-1-1-356,1-1 1,-1 1-1,-1-1 1,1 1-1,0-1 1,-1 0 0,0 0-1,0 0 1,0 1-1,0-1 1,0-7-1,6-22 51,-2 18-126,-1-1 1,4-29-1,2-6-64,-9 33-177,3 15 230,0 2 7,0 1 1,0 0-1,0 0 0,0 0 1,0 0-1,-1 1 1,1 0-1,0-1 1,0 1-1,4 2 0,14 3-48,127 30-41,-100-22 88,-12-3 6,-1 1 1,0 3 0,-1 0-1,-1 3 1,0 0 0,-2 3-1,0 0 1,-1 2 0,49 48-1,-47-39 42,0-1 0,2-2 0,44 27 0,-78-55-16,0 0-1,1 0 0,-1 0 0,0-1 0,1 1 1,-1 0-1,1-1 0,-1 1 0,1-1 0,-1 0 1,1 1-1,-1-1 0,1 0 0,-1 0 1,1 0-1,0 0 0,-1 0 0,2-1 0,-2 1 5,0-1-1,0 1 1,-1-1-1,1 0 1,0 1-1,0-1 1,-1 0-1,1 1 1,-1-1-1,1 0 1,-1 0-1,1 0 1,-1 1-1,1-1 1,-1 0-1,0 0 0,1 0 1,-1 0-1,0 0 1,0 0-1,0 0 1,0 0-1,1 0 1,-1 0-1,-1 0 1,1 0-1,0 0 1,0 1-1,-1-3 1,-3-22 45,-1-1 0,-1 1 0,-2 0 0,0 1-1,-2 0 1,-22-40 0,4 16-63,-21-41-54,37 67-94,9 19 106,1-1 1,0 1-1,0-1 1,0 0-1,1 1 0,0-1 1,-1 0-1,1 0 1,0 0-1,0-6 0,1 9 44,0 0-1,1 0 1,-1 0-1,0 0 1,1 0-1,-1 1 1,0-1-1,1 0 1,0 0-1,-1 1 1,1-1-1,-1 0 1,1 1-1,0-1 1,-1 0-1,1 1 1,1-1-1,14-9-86,-10 7 60,0 1 0,0 0 0,1 0 0,-1 0 0,1 1 0,-1 0 0,1 1 0,-1-1 0,1 1 0,-1 0 0,11 2 0,2 1 27,0 1-1,31 10 1,-37-9 4,0 0 0,0 1 0,-1 1 0,0 0-1,0 1 1,-1 0 0,0 1 0,-1 0 0,0 0 0,17 21 0,-26-30 9,-1 1 0,1 0 0,-1-1 0,1 1 1,-1 0-1,1 0 0,-1-1 0,0 1 0,1 0 1,-1 0-1,0 0 0,1 0 0,-1-1 0,0 1 0,0 0 1,0 0-1,0 0 0,0 0 0,0 0 0,0-1 0,0 1 1,0 0-1,0 0 0,-1 0 0,1 1 0,-1-1-1,0-1 1,1 1-1,-1 0 0,0-1 0,0 1 0,1 0 0,-1-1 0,0 1 0,0-1 0,0 0 1,0 1-1,0-1 0,1 0 0,-1 1 0,0-1 0,0 0 0,0 0 0,0 0 0,0 0 1,0 0-1,0 0 0,0 0 0,0 0 0,-1 0 0,-8-2 16,0 0 0,0-1 0,0 0-1,1 0 1,-1-1 0,1-1 0,-15-8 0,7 2 29,1 0 1,1-1 0,-16-15-1,15 11-104,0-2-1,1 0 1,1-1 0,1 0-1,0-1 1,2-1-1,0 0 1,1 0-1,-9-31 1,19 49 42,-1 0 0,1 0 0,0 0 0,0 1 0,0-1 0,0 0 0,1 0 0,-1 1 0,1-1 0,-1 0 0,1 1 0,0-1 0,0 0 0,0 1 0,1-1 0,-1 1 0,1 0 0,2-4 0,-1 1-12,1 1 0,0-1 1,0 1-1,0 0 0,1 0 0,0 0 0,8-5 0,-12 8 9,1 1 0,-1-1-1,1 0 1,-1 0-1,1 1 1,0-1 0,-1 0-1,1 1 1,0 0-1,0-1 1,-1 1 0,1 0-1,0 0 1,0 0-1,-1 0 1,1 0 0,0 1-1,0-1 1,-1 0-1,1 1 1,0-1 0,-1 1-1,1 0 1,0 0-1,-1-1 1,1 1-1,-1 0 1,1 0 0,-1 0-1,0 1 1,1-1-1,1 3 1,6 6 0,-1 0-1,-1 1 0,1 1 1,-2-1-1,0 1 1,10 25-1,16 80-86,-21-70 47,-5-20 71,-1 1-1,2 46 1,-6 57-62,-2-61-32,-8 193 401,8-248-306,-1 0-1,-5 21 0,6-31 19,-1 0-1,0 0 1,0 0 0,0-1-1,0 1 1,-1-1 0,0 1-1,1-1 1,-2 0 0,-5 7-1,8-10-24,0 0-1,0-1 0,0 1 0,0 0 1,0-1-1,0 1 0,0-1 0,0 1 1,0-1-1,0 0 0,0 1 0,0-1 1,0 0-1,0 0 0,0 0 1,0 1-1,0-1 0,0 0 0,-1-1 1,1 1-1,-2 0 0,1-1 2,0 0 0,0 0 0,0 0 0,0 0 0,0 0 0,0 0 0,0-1 0,0 1 0,1-1 0,-3-1 0,0-2-6,0 0 1,0 0 0,0 0-1,1-1 1,0 1-1,0-1 1,-3-7-1,0-14-42,1-1 0,1 1-1,-1-49 1,4 67 23,0-49-219,7-75-1,-4 122 225,0 0 0,1 1 0,1-1 0,-1 1 0,2 0 0,7-15 0,-9 20-53,-3 4 44,1 0 1,-1 0-1,1 0 1,0 0-1,-1 0 0,1 0 1,0 0-1,-1 1 1,1-1-1,0 0 1,0 1-1,0-1 1,0 0-1,0 1 1,-1-1-1,1 1 1,0-1-1,0 1 0,0 0 1,1-1-1,1 1 1,-1 0-9,0 0 1,0 0-1,0 0 0,0 0 1,1 1-1,-1-1 1,0 1-1,0-1 0,0 1 1,3 2-1,1 0 2,0 0-1,0 1 0,-1 0 1,1 0-1,-1 1 0,7 6 1,-4-1 0,-1 0 0,1 1 0,-2 0 0,1 0 0,6 17 0,19 64-154,-20-53 145,14 38 16,29 95 52,-46-120 491,-9-51-524,0-1 0,0 0 0,1 1 0,-1-1 0,0 0 0,0 1-1,0-1 1,0 0 0,0 1 0,0-1 0,0 0 0,0 1 0,0-1-1,0 0 1,0 1 0,0-1 0,0 1 0,0-1 0,0 0 0,0 1-1,0-1 1,-1 0 0,1 1 0,0-1 0,0 0 0,0 0 0,0 1-1,-1-1 1,1 0 0,0 1 0,0-1 0,-1 0 0,1 0 0,0 1-1,-1-1 1,1 0 0,0 0 0,-1 0 0,1 1 0,-1-1 5,0-1 1,0 1-1,1 0 1,-1 0 0,0 0-1,1-1 1,-1 1-1,0 0 1,0-1-1,1 1 1,-1-1-1,1 1 1,-1-1-1,0 1 1,1-1 0,-1 1-1,1-1 1,-1 1-1,0-2 1,-12-17 103,0-2 0,1 1 0,-18-43 0,-18-73-205,20 52 128,23 71-16,-10-27-80,-21-44 0,14 44 13,2 3-92,-29-74 1,48 108 133,-3-8-71,1 1-1,-2-15 1,4 23 48,1-1 1,0 1-1,0-1 0,0 1 1,0-1-1,0 0 1,0 1-1,1-1 0,-1 1 1,1-1-1,0 1 0,0-1 1,0 1-1,0 0 0,2-4 1,-3 6 11,1-1 0,0 1 0,0-1 0,0 1 1,-1-1-1,1 1 0,0 0 0,0-1 0,0 1 0,0 0 1,0 0-1,0-1 0,-1 1 0,1 0 0,0 0 0,0 0 1,0 0-1,0 0 0,0 0 0,0 1 0,0-1 0,0 0 1,0 0-1,-1 1 0,2 0 0,22 9-155,-8-1 142,0 1 0,-1 0 0,-1 2 0,0-1 0,0 2 0,15 18 0,-13-11 1,-1 0 0,-1 1-1,22 44 1,-10-1 62,-2 0-1,21 95 1,-42-145-22,2 5 67,-2 1 0,0-1 1,-1 1-1,-1 25 0,-1-44-69,0-1 0,0 0 0,0 1 0,0-1 0,0 0 0,0 1 0,0-1 0,0 1 0,0-1 0,0 0 0,0 1 0,0-1 0,0 0 0,-1 1 0,1-1 0,0 0 0,0 1 0,0-1 0,0 0-1,-1 1 1,1-1 0,0 0 0,0 0 0,-1 1 0,1-1 0,0 0 0,0 0 0,-1 1 0,1-1 0,0 0 0,-1 0 0,1 1 0,-1-2-1,0 1 1,0 0-1,0 0 1,1 0-1,-1 0 0,0-1 1,0 1-1,1 0 1,-1 0-1,0-1 0,0 1 1,1-1-1,-2 0 0,-2-2 31,1 0-1,-1 0 1,1-1-1,-5-5 0,2-2-37,0 0-1,0-1 1,1 0-1,-4-13 0,-3-7-22,-90-234 70,95 249-94,-19-49-157,24 60 164,1 0-1,-1 0 1,1 0 0,0 0-1,1 0 1,0 0-1,0 0 1,0 0-1,1-6 1,-1 11 20,0 0 0,0 0 0,1 0 0,-1 1 0,0-1 0,0 0 0,1 0 0,-1 0 0,0 1 0,1-1 0,-1 0 0,1 0 0,-1 1 0,1-1 0,0 0 0,-1 1 0,1-1 0,0 0 0,-1 1 0,1-1 0,0 1 0,-1 0 0,1-1 0,0 1 0,0-1 0,0 1 0,0 0 0,-1 0 0,1-1 0,0 1 0,0 0 0,0 0 0,0 0 0,0 0 0,-1 0 0,1 0 0,0 0 0,0 0 0,1 1 0,3 0-35,0 1 0,0 0 0,0 0 1,0 0-1,6 4 0,-3-1 44,12 4-18,-1 2 0,0 1 0,21 17 0,-31-21 32,0 0 1,0 1-1,-1 0 1,0 0-1,-1 1 0,0 0 1,9 17-1,-2 4-8,-1 0-1,12 45 1,11 69-141,-25-98 198,-5-25-7,-4-16 4,0 1 0,0-1 0,-1 0 0,0 1 0,0-1 0,-1 1 0,1-1-1,-1 1 1,-1-1 0,-1 10 0,2-16-43,0 0 1,0 0-1,0 1 0,0-1 1,0 0-1,0 0 0,0 1 1,0-1-1,0 0 1,0 0-1,0 0 0,0 1 1,0-1-1,0 0 0,-1 0 1,1 0-1,0 1 0,0-1 1,0 0-1,0 0 0,-1 0 1,1 0-1,0 1 0,0-1 1,0 0-1,-1 0 0,1 0 1,0 0-1,0 0 0,0 0 1,-1 0-1,1 0 0,0 0 1,0 0-1,-1 0 1,1 0-1,0 0 0,0 0 1,-1 0-1,1 0 0,0 0 1,-9-9 193,-7-20 6,6 2-233,1-1 0,2-1 0,-4-31-1,-2-4-36,-7-68 72,13 69-180,4 37-25,2-34 0,1 43-27,0 16 73,13 17-208,-5-3 315,-1 1 0,-1-1-1,1 2 1,5 22 0,-10-30 58,1 0 93,-1 1 0,-1 0 0,0 0 0,1 12 0,-2-19 89,0-2-168,0 0-1,0 1 1,0-1-1,0 0 1,0 0 0,0 0-1,0 0 1,-1 0-1,1 1 1,0-1 0,0 0-1,-2-1 1,1-1 6,-5-18-71,1 7 17,1 0 0,0 0-1,1 0 1,-1-23 0,3 30-25,1 1 0,-1-1-1,-1 1 1,1 0 0,-1-1 0,-3-7 0,8 63-826,-2-30 945,-1-1 0,-3 27 0,0-4-41,2-11-50,-1 0 1,-2 0 0,-1 0 0,-17 54-1,15-66 30,0-1-1,-1 0 1,-1-1 0,0 0-1,-1 0 1,-1-1-1,0 0 1,-1-1-1,-17 16 1,-28 21 73,12-10 50,-67 76 0,76-73-81,-3 5 120,-68 67 0,60-76-132,-90 59-1,-61 21-48,66-43 1,102-58 42,-2-2 0,0-1 0,-38 13 0,70-29-44,-1 1 0,0-1 0,0 0 0,1 1 0,-1-1 0,0 0 0,0 0 0,0 0 0,0 1 0,1-1 0,-1 0 0,0 0 0,0 0 0,0-1 0,0 1 0,0 0 1,0 0-1,0-1-6,1 1 0,0 0 0,0-1 1,0 1-1,0 0 0,0-1 0,0 1 0,0 0 1,0-1-1,0 1 0,0 0 0,0-1 1,0 1-1,0 0 0,0-1 0,0 1 1,0 0-1,0-1 0,1 1 0,-1 0 1,0-1-1,0 1 0,0 0 0,0-1 1,1 1-1,-1-1 0,22-24-255,154-127-490,-18 16 718,-60 41 34,64-58-88,35-23 189,-193 173-86,1-1 22,0-1-1,0 0 0,7-9 0,-11 13-31,-1 1-1,1-1 1,-1 1-1,0-1 1,1 1-1,-1-1 1,1 1-1,-1-1 1,0 0 0,0 1-1,1-1 1,-1 0-1,0 1 1,0-1-1,0 0 1,0 1 0,0-1-1,0 0 1,0 1-1,0-1 1,0 0-1,0 1 1,0-1-1,0 0 1,0 1 0,0-1-1,-1 0 1,1 1-1,0-1 1,-1 0-1,1 1 1,0-1 0,-1 1-1,1-1 1,-1 1-1,1-1 1,0 1-1,-1-1 1,1 1-1,-1-1 1,0 1 0,1 0-1,-1-1 1,1 1-1,-1 0 1,-1-1-1,0 0 1,-1 0 0,0 1 0,1-1 0,-1 1 0,0 0-1,0-1 1,1 1 0,-1 0 0,0 1 0,0-1 0,1 0 0,-1 1-1,-3 0 1,-39 17 53,13-6-24,-57 14 60,41-12-41,-57 23 0,63-18-8,-65 41 0,-32 36 9,8-8-149,-106 52 106,133-81 56,79-44-55,-57 32 15,-113 49 1,192-95-50,-1 0-1,1 1 1,-1-2 0,1 1 0,-5 0 0,8-1 7,0 1 0,-1-1 0,1 0 0,-1 0 0,1 0 0,0 0 0,-1 0 0,1 0 0,-1-1 0,1 1 0,-1 0 0,1 0 0,0 0 0,-1 0 0,1 0 0,-1-1 0,1 1 0,0 0 0,-1 0 0,1-1 0,0 1 0,-1 0 0,1 0 0,0-1 0,0 1 0,-1 0 0,1-1 0,0 1 0,0 0 0,-1-1 0,1 1 0,0-1 0,0 1 0,0 0 0,0-1 0,0 1 0,0-1 0,0 1 0,-1-1 0,1 1 0,0 0 0,0-1 0,1 1 0,-1-1 0,0 1 1,0 0-1,0-1 0,0 1 0,0-1 0,0 1 0,0 0 0,1-1 0,-1 1 0,1-1 0,4-12-302,1 0 0,1 1 0,0 0 0,1 0 1,14-17-1,0 0-45,30-40 130,3 3 0,3 1 1,96-82-1,-58 61 797,12-10 356,-102 91-662,0-1-1,-1 0 1,1 0-1,5-10 0,-7 11 124,-8 9-350,0 1 0,0-1 1,0 0-1,0-1 0,-1 1 0,0-1 0,-8 5 1,-42 19 24,30-17 2,-28 17 48,1 3-1,1 1 1,1 3-1,2 2 1,-47 46-1,79-68-25,-81 72 38,72-65-191,-1-2 0,-28 16 1,45-31 17,6-6-26,9-12-104,9-12 189,64-102-103,-63 106 97,0 0 0,2 2 0,32-31 0,-26 32 16,36-22 0,-8 5 0,-24 19 44,-21 14-65,-1-1-1,0 0 1,0-1-1,6-5 0,-11 10-20,-1 0 68,-5 8 12,4-8-60,1 0 0,-1 1-1,1-1 1,-1 0 0,1 1-1,-1-1 1,1 1 0,0-1 0,-1 1-1,1-1 1,0 1 0,-1-1 0,1 1-1,0-1 1,0 1 0,0-1-1,-1 1 1,1 0 0,0-1 0,0 1-1,0-1 1,0 2 0,0-1-4,1 0-1,-1-1 1,0 1 0,1 0 0,-1-1 0,1 1 0,-1 0-1,1-1 1,0 1 0,-1-1 0,1 1 0,-1 0 0,1-1-1,0 0 1,0 1 0,-1-1 0,1 1 0,0-1 0,0 0-1,-1 0 1,2 1 0,0-1 23,1 1 0,-1-1 0,0 0 0,1 0 1,-1 0-1,0-1 0,4 0 0,5-2 63,-1 0 0,16-7 0,-20 7-148,5-3 72,-1 0 0,1-1 0,-1 0 0,-1-1 0,1 0 0,-1 0 0,-1-1 0,1-1 0,-2 1 0,1-1 0,6-13 0,-11 18 55,3-5-8,-1 0 1,5-11-1,-9 19-46,0-1 1,0 0-1,0 0 0,-1 0 0,1 0 1,-1 0-1,0 0 0,0 0 0,0 0 1,0 0-1,0 0 0,-2-4 0,2 6 0,0 1 0,0 0 0,0-1 0,0 1 0,-1 0 0,1 0 0,0-1 0,0 1 1,-1 0-1,1 0 0,0-1 0,0 1 0,-1 0 0,1 0 0,0 0 0,-1 0 0,1-1 0,0 1 0,0 0 0,-1 0 0,1 0 0,0 0 0,-1 0 0,1 0 0,0 0 0,-1 0 0,1 0 0,0 0 0,-1 0 0,1 0 0,0 0 0,-1 0 0,1 0 0,0 0 0,-1 1 0,1-1 0,0 0 0,-1 0 0,-15 8-6,12-5 8,-14 5-18,-1-1 0,0-1 0,-32 7 0,-11 4 128,-5 4-30,-79 29 426,74-22-246,-2-2 0,-99 20 0,105-31-276,-124 9 0,112-16 13,77-8-52,0 0 1,1 0-1,-1 1 1,0-1 0,1 1-1,-1 0 1,-3 1-1,6-1 42,-2-1-128,3 1 130,-1-1 1,0 1 0,0-1-1,1 1 1,-1-1 0,0 1 0,1-1-1,-1 1 1,1-1 0,-1 0-1,1 1 1,-1-1 0,1 0-1,-1 1 1,1-1 0,-1 0-1,1 1 1,-1-1 0,1 0 0,-1 0-1,2 1 1,13 2-34,-15-2 35,11 0-28,-1 1 0,1-2 0,0 1 0,20-3 0,42-10-27,-39 6 94,12-2 74,0-2 0,82-29-1,-113 34-96,-2 0 2,0 0 1,0-1-1,0 0 0,-1-1 1,0 0-1,21-18 0,-30 23-57,9-11 248,-13 7 2,-9 1-61,3 4-165,1 1 0,-1-1 0,0 1 0,0 1 0,-12 1 0,-13 1-45,1-2 72,0 1-1,0 2 1,-44 11-1,-88 34-256,145-44 187,-91 42 68,102-44 2,-7 4 27,-23 18 0,11-8-269,16-12 322,7-7-31,6-13 2,-2 14-51,-1-1-1,1 1 1,-1 0 0,1 0-1,-1 0 1,0 0 0,0-1-1,1 1 1,-1 0-1,0 0 1,0 0 0,0-1-1,0 0 1,-1 2-8,1 0-1,0-1 1,0 1 0,-1 0 0,1 0-1,0 0 1,0-1 0,0 1 0,0 0-1,-1 0 1,1 0 0,0-1-1,0 1 1,0 0 0,0 0 0,0-1-1,0 1 1,0 0 0,0-1 0,0 1-1,0 0 1,0 0 0,0-1-1,0 1 1,0 0 0,0 0 0,0-1-1,0 1 1,0 0 0,0-1 0,0 1-1,0 0 1,0 0 0,0-1-1,1 1 1,-1 0 0,0 0 0,0 0-1,0-1 1,1 1 0,0-1-1,-1 0 3,0 1-1,0 0 1,0 0 0,0 0-1,0 0 1,0 0 0,0 0-1,0 0 1,0 0 0,0 0-1,0 0 1,0-1 0,0 1-1,0 0 1,0 0 0,0 0-1,0 0 1,0 0 0,0 0-1,0 0 1,0 0 0,0-1-1,0 1 1,0 0 0,0 0-1,0 0 1,0 0 0,0 0-1,0 0 1,0 0 0,0 0-1,0 0 1,0 0 0,0-1-1,-1 1 1,1 0 0,0 0-1,0 0 1,0 0 0,0 0-1,0 0 1,0 0 0,0 0-1,0 0 1,-7-1 101,-6 5-134,-12 19-15,-7 20 109,-14 18-20,17-20-87,6-9 145,-11 13-191,16-19-9,-25 25 1,24-32 110,-39 31 1,19-20 192,-9 6 394,23-15-573,21-17-10,0 0 0,0 0-1,0 0 1,-1-1 0,-9 6 0,10-7-33,1 1 1,-1 0 0,1 0-1,-1 1 1,1-1 0,-3 5 0,-1 1 108,-2 6-220,9-14 143,-1 1-1,1-1 0,-1 1 1,0-1-1,0 1 1,0-1-1,0 0 1,1 1-1,-2-1 1,1 0-1,0 0 1,-2 2-1,-3 2 0,-1 1-1,1 0 0,0 0 1,0 0-1,1 1 0,0 0 1,-6 11-1,9-13-4,-1 0 1,1 0-1,1 1 0,-1-1 0,1 1 1,0-1-1,0 1 0,1-1 0,0 1 1,0 10-1,0-12-16,-1 1-1,0 0 1,0-1 0,-2 7 0,1-6 4,1 0 0,0-1 1,0 1-1,-1 7 1,-1 12 66,2-20-48,1-1 1,-1 1 0,1-1 0,-1 1 0,1-1 0,0 1 0,1 5 0,4 21-116,-4-22 57,3 4 114,-2-9-63,0-1-18,-1 0-1,1 0 1,-1 0 0,0 1-1,1-1 1,-1 0 0,0 1-1,0-1 1,1 6 0,-2-6 3,1 0 0,0-1 0,0 1 0,0 0 0,0 0 0,0-1 0,0 1 0,1 0 0,-1-1 0,0 0 0,1 1 0,-1-1 0,1 0 1,0 0-1,-1 1 0,1-1 0,3 1 0,-2 0 17,1-1 11,1 0-1,-1 0 1,1 0-1,-1 0 0,1-1 1,0 0-1,-1 0 1,1 0-1,-1 0 0,6-2 1,-7 2-10,20-3-20,0-1 0,0-1-1,23-9 1,63-28-39,-90 34 47,23-9-8,66-39 0,-74 37 35,-20 11-26,-1 0 0,24-18 0,-14 8 18,0 0 0,1 2 1,31-16-1,83-30 116,-67 32-118,-1-3-1,81-52 0,-144 80-15,0-1 0,0 1 0,-1-1 1,11-12-1,-14 16 10,-1-1 1,1-1 0,-1 1 0,0 0 0,0 0 0,0-1-1,-1 1 1,1-1 0,-1 0 0,0 0 0,0 1 0,0-1-1,0-5 1,-1 8-2,0-1 0,-1 0-1,1 0 1,-1 0 0,1 0-1,-1 0 1,0 1 0,0-1-1,0 0 1,0 1 0,0-1-1,0 0 1,0 1 0,-1 0-1,-2-3 1,1 1 25,0 0-1,0 1 1,0 0 0,-1-1 0,1 1 0,-8-3-1,6 4-52,0 0 0,0 0 0,0 0-1,0 0 1,0 1 0,0 0 0,-1 0 0,1 0 0,-6 2-1,-9 1-48,-19 8 0,33-10 73,-67 22-59,0 2 0,-112 57 0,-209 82 109,372-156-76,-15 5-7,1 1-1,1 2 1,-56 35 0,49-24 95,-32 24-166,65-44 86,1 0-1,0 1 1,1 0 0,0 0 0,0 0 0,-7 14-1,11-18-8,1 1-1,0-1 0,0 0 1,0 1-1,0-1 0,1 1 1,-2 6-1,3-9 16,0 0 0,0-1 0,0 1 0,1 0 0,-1-1 1,0 1-1,0 0 0,1 0 0,-1-1 0,1 1 0,0-1 0,-1 1 0,1-1 0,0 1 1,0-1-1,0 1 0,0-1 0,0 0 0,0 1 0,1-1 0,-1 0 0,0 0 0,1 0 0,-1 0 1,3 1-1,-1 0 8,0-1 1,0 0-1,0 0 0,0 0 1,0 0-1,0-1 1,1 1-1,-1-1 1,0 0-1,0 0 0,1 0 1,-1 0-1,5-2 1,7-1-1,22-6 1,-31 7-3,207-74 132,-202 72-89,102-45-68,114-67 0,-193 99 44,0 2 0,53-18 0,77-9-25,96-35 47,-85 21-131,-4 12-10,-137 36 149,-1-1-1,0-2 0,-1-1 0,0-2 0,33-19 1,-57 28-21,0 0 0,0-1 0,-1 1 0,0-2-1,0 1 1,0-1 0,10-14 0,-14 16 15,0 0 0,0 0 0,0 0 0,-1 0-1,1-1 1,-1 1 0,-1-1 0,1 1-1,-1-1 1,0 0 0,0 0 0,-1 1 0,0-12-1,0 13-46,-1 1 1,0-1-1,0 1 0,0 0 0,0-1 0,-1 1 0,1 0 0,-1 0 0,0 0 1,1 0-1,-2 0 0,1 1 0,0-1 0,0 0 0,-1 1 0,0 0 0,1 0 1,-1-1-1,0 2 0,0-1 0,0 0 0,-7-2 0,-1-1 0,-1 1 0,0 0 0,-1 1 0,1 0 1,-14 0-1,-1 0-11,0 1 0,-1 1 0,1 2 0,0 0 0,0 2 0,0 1 0,0 2 0,0 0 0,1 2 0,0 1 0,1 0 0,0 2 0,0 1 0,1 1 0,-32 24 0,-421 268-293,455-292 281,0 0-1,1 2 0,1 0 0,0 1 1,1 1-1,-21 25 0,37-38 4,0 0-1,1 1 0,-1-1 1,1 1-1,0 0 1,1-1-1,-1 1 0,1 0 1,-2 6-1,3-7 21,-1-1-1,1 1 1,0-1-1,0 0 1,0 1-1,0-1 1,0 1 0,1-1-1,0 0 1,-1 1-1,1-1 1,0 0-1,1 0 1,1 4 0,10 17 10,-12-20-27,1 0 1,0 0 0,0 0-1,1 0 1,-1-1-1,1 1 1,0-1 0,5 6-1,1-2 51,0 0-1,0 0 0,0-1 0,1 0 1,-1 0-1,2-1 0,-1-1 0,14 5 1,7-2-31,1 0 0,-1-3 0,1 0 0,0-3 0,0 0 0,0-2 0,0-1 0,40-8 0,-37 1 35,-1-2 1,1 0-1,47-25 1,-40 17-45,63-20 1,101-14-91,61-17 316,-64 21-306,-113 29 157,142-49-1,-211 60-6,1 0 0,-1-1 0,-1-1 0,0-1 0,-1-1 0,0-1 0,21-19 0,-36 27-86,-8 7-21,-9 8 9,-7 8 52,-1 0 0,-1-1 0,0-1 0,-1-1 0,0-1 0,-1-1 0,-51 18 0,-57 15-7,-201 100 0,93-38 132,146-67-167,62-26 70,-40 25 0,66-35-79,0 0 1,0 0 0,0 1-1,1-1 1,-6 7-1,9-8-5,0 0 0,0 0 0,0 0 1,0 0-1,0 0 0,1 0 0,-1 1 0,1-1 0,0 1 0,0-1 1,0 7-1,1-9 40,0 1-1,0 0 1,0 0 0,0 0 0,1 0 0,-1-1 0,1 1 0,-1 0-1,1-1 1,0 1 0,0 0 0,0-1 0,0 1 0,0-1 0,0 1 0,0-1-1,0 1 1,1-1 0,-1 0 0,0 0 0,1 0 0,-1 0 0,1 0-1,0 0 1,-1 0 0,1 0 0,1 0 0,6 3-3,0-1 0,-1 0 0,19 4 0,1-3 41,1-1-1,50-3 1,-43 0-23,-17 0-5,17 1 85,-1-3 1,39-5-1,-64 5-73,0 0 0,-1 0 0,1-1 0,0 0-1,-1-1 1,1 0 0,-1 0 0,0-1-1,-1-1 1,1 1 0,-1-1 0,9-8 0,-8 4 15,1 0-1,-1 0 1,-1-1 0,0 0 0,9-17 0,-3 5 73,-9 16-137,-1 0 0,0 0 0,0-1 1,3-10-1,-2 7 28,0 1 1,0 1-1,1-1 0,1 1 1,-1 0-1,1 0 0,10-8 1,-2 2-4,1 0 0,1 2 0,0 0 0,1 1 0,0 1 0,1 0 1,0 1-1,1 1 0,40-12 0,-12 5 6,47-25 0,-75 31-9,0-2-1,0 0 1,-1-1 0,22-19-1,65-69 42,-102 97-28,-2 2 6,0 1-1,0-1 0,0 0 1,0 0-1,-1 0 0,1 0 0,0 0 0,-1-1 0,1 1 0,-1-1 0,0 1 0,0-1 0,1-3 0,-2 6-11,0 0 0,0-1 0,0 1 0,0 0 0,0 0 0,0 0 0,0 0 0,0 0-1,0-1 1,0 1 0,-1 0 0,1 0 0,0 0 0,0 0 0,0 0 0,0 0 0,0 0 0,0-1 0,-1 1 0,1 0-1,0 0 1,0 0 0,0 0 0,0 0 0,0 0 0,-1 0 0,1 0 0,0 0 0,0 0 0,0 0 0,0 0-1,-1 0 1,1 0 0,0 0 0,0 0 0,0 0 0,0 0 0,-1 0 0,1 0 0,0 0 0,0 0 0,0 0-1,0 0 1,0 0 0,-1 1 0,1-1 0,0 0 0,0 0 0,0 0 0,0 0 0,0 0 0,-1 1 0,-12 7-86,5-3 41,-10 6 13,-22 17 0,-5 4 91,17-15-38,-1-2 1,-31 12-1,-64 18 53,57-22-26,8 0-69,0 3 0,-95 56 0,-79 56 12,163-101 201,-104 39-1,135-61-128,-2 1-101,-2-2 0,-51 11 0,61-24-269,32-1 101,10 0 5,27 3 124,1-1 0,42-4 0,-49 1 108,2-1-10,1-1 0,-1-1 0,0-2 0,0-2 0,-1-1 0,0-1 0,0-1 0,-1-2 0,-1-1-1,31-20 1,-1-5 38,94-55 94,76-13-292,-157 75 128,-45 19 71,0-1 0,0-1 0,42-32 0,-55 36-10,-1-1-1,0-1 1,0 0 0,-1 0-1,-1-1 1,0-1-1,14-27 1,16-51 150,-39 86-199,6-10-36,0 0 0,0 1 0,2 0 0,0 0 1,1 1-1,1 0 0,0 1 0,1 0 0,0 1 0,1 1 0,0 0 0,1 1 0,28-16 0,10-1 14,102-39 0,-106 48 90,-33 11-62,-13 6-8,1 1 0,-1-1-1,1 1 1,-1-1 0,1 1-1,-1 0 1,8 0 0,-11 1-2,0 0 0,0 0 0,0 0 0,0 0 0,0 0 0,0 0 0,0 0 0,0 0 0,1 0 0,-1 0 0,0 0 1,0 0-1,0 0 0,0 0 0,0 0 0,0 0 0,0 0 0,0 1 0,0-1 0,0 0 0,0 0 0,0 0 0,0 0 0,1 0 0,-1 0 0,0 0 0,0 0 0,0 1 0,0-1 0,0 0 0,0 0 0,0 0 0,0 0 1,0 0-1,0 0 0,0 0 0,0 0 0,0 1 0,0-1 0,0 0 0,-1 0 0,1 0 0,0 0 0,0 0 0,0 0 0,0 0 0,-4 9-79,-8 9 60,-89 113-1,16-17-153,-108 90 333,109-117-179,20-18 149,-17 24-196,51-56 83,1-2 55,8-9-92,-45 43-1,-12 0 389,78-69-359,0 0 0,0 1 0,0-1 0,0 0 0,-1 0 0,1 1 0,0-1 0,0 0 0,0 0 0,-1 1 0,1-1 0,0 0 0,0 0 0,-1 0 0,1 0 0,0 1 0,0-1 0,-1 0 0,1 0-1,0 0 1,-1 0 0,1 0 0,0 0 0,0 0 0,-1 0 0,1 0 0,0 0 0,-1 0 0,1 0 0,0 0 0,-1 0 0,1 0 0,0 0 0,0 0 0,-1 0 0,1 0 0,0 0 0,-1-1 0,1 0-1,-1 0-1,1 1 1,-1-1-1,1 0 1,0 0-1,0 0 1,0 0-1,-1 0 1,1 0-1,0 0 1,0-2-1,5-29-59,4 7 46,2-1 1,0 2-1,2-1 0,24-35 1,-22 41-106,0 0 1,29-27-1,-25 27 36,31-39 0,-38 40 59,0 0-1,-1-1 1,13-30 0,33-77-177,3 1 324,-39 87-70,-2-1 0,14-43 0,-32 77-53,0-1 0,0 1 1,0-1-1,-1 1 0,0-1 1,0 0-1,0 1 0,-1-1 1,1 1-1,-1-1 0,-1 1 1,1-1-1,-1 1 0,0-1 1,-3-5-1,3 7-2,0 0 0,0 1 0,-1-1 0,1 0 0,-1 1 0,0-1 0,0 1 1,0 0-1,0 0 0,-1 0 0,1 0 0,-1 1 0,0 0 0,0-1 0,1 1 0,-1 0 0,-1 1 0,1-1 0,-8-1 0,9 3-6,-1 0 1,1 0-1,-1 0 0,1 0 0,-1 1 0,1-1 0,-1 1 1,1 0-1,0 0 0,-1 0 0,1 1 0,-5 2 0,-5 3-35,-20 17-1,16-12 9,-223 172 75,52-8-109,136-125 164,19-20-2,-51 35 0,81-63-80,-1-1 1,1 0-1,-1 0 0,-5 2 1,8-4-14,1 1 1,-1-1 0,1 0-1,-1 0 1,1 0 0,-1 1-1,1-1 1,0 0 0,-1 0 0,1 0-1,-1 0 1,1 0 0,-1 0-1,1 0 1,-1 0 0,1 0-1,-1 0 1,1 0 0,-1-1-1,1 1 1,0 0 0,-1 0 0,1 0-1,-1-1 1,1 1 0,-1 0-1,1 0 1,0-1 0,-1 1-1,1 0 1,0-1 0,-1 1-1,1 0 1,0-1 0,0 1 0,-1-1-1,1 1 1,0 0 0,0-1-1,-1 1 1,1-1 0,0 1-1,0-1 1,0 1 0,0-1-1,0 1 1,0 0 0,0-1 0,0 1-1,0-1 1,0 1 0,0-1-1,1-10-40,0 0 0,1 0 0,1 0 0,0 0 0,0 1 0,9-19 0,-6 13 24,6-15 8,2 0 0,0 1-1,2 1 1,32-43 0,75-65-33,-63 74 140,-41 42-73,-1-2 0,-1 0 1,-1-1-1,-1 0 0,17-40 1,-30 61-16,-1-1 1,0 0 0,0 1 0,0-1-1,0 0 1,0 1 0,-1-9-1,0 11-11,0 0-1,0 0 0,0 0 0,0 0 0,0 0 0,0 0 0,-1 0 0,1 1 1,0-1-1,-1 0 0,1 0 0,-1 0 0,1 0 0,-1 0 0,1 0 0,-1 1 0,0-1 1,1 0-1,-1 1 0,0-1 0,0 0 0,1 1 0,-1-1 0,0 1 0,0-1 1,0 1-1,0-1 0,0 1 0,1 0 0,-1-1 0,0 1 0,0 0 0,0 0 1,-2-1-1,-5 2-37,0 0 0,1 0 1,-1 0-1,1 1 1,-1 0-1,1 0 1,-1 1-1,1 0 0,-7 4 1,6-4 22,-34 17 6,0 2-1,2 1 0,-49 37 1,78-50-88,0-1 0,1 1 0,0 1 0,-9 13 0,29-24 196,22-12-23,-12 3-110,16-6 46,308-134-233,-33 14 154,-300 131 136,0 0 0,-1-1 0,1 0 0,14-10 0,-23 13-40,1 1-1,-1-1 1,0 0-1,0 0 0,0-1 1,0 1-1,0 0 1,0-1-1,0 1 0,-1-1 1,1 0-1,-1 1 1,0-1-1,0 0 0,0 0 1,0 0-1,-1 0 1,1 0-1,-1 0 0,1 0 1,-1 0-1,0-4 1,-2-5 14,-1-1 1,0 1-1,-1 0 1,0 1 0,0-1-1,-1 1 1,-9-15-1,-11-25-285,12 21 295,6 13-84,0 0 1,-9-34-1,-14-52 2,25 85-20,-8-19 0,-3-12-86,16 47 116,-1 0 0,1 0 1,0 0-1,0-1 1,0 1-1,0 0 1,0 0-1,1-1 1,-1 1-1,1 0 0,0 0 1,-1 0-1,1 0 1,0-1-1,0 1 1,0 0-1,0 1 0,1-1 1,-1 0-1,0 0 1,1 0-1,0 1 1,-1-1-1,1 1 0,0-1 1,0 1-1,-1 0 1,1 0-1,3-1 1,0-1-9,1 0 0,0 0 0,-1 1 1,1 0-1,0 0 0,1 1 1,-1 0-1,0 0 0,9 0 1,9 0-22,-4 1 6,0 0 0,1 0 1,-1 2-1,0 1 0,32 8 0,-36-6 65,-1 1 0,0 1 0,15 8-1,-24-12-26,-1 1-1,1 0 1,-1 0-1,0 0 0,-1 1 1,1-1-1,-1 1 0,0 0 1,0 0-1,5 10 1,-3-6-2,-2 0 1,1 1 0,-1-1 0,-1 1-1,0-1 1,3 19 0,0 27-72,-6-39 86,1-1 0,1 0 0,1 1 0,0-1 0,1 0 0,7 18 0,-1-12-50,-1 0 0,-1 0-1,-1 1 1,6 35-1,-4-2 119,0 78 0,-7-92-48,-1-27 107,0 1-1,-1-1 1,-3 25 0,2-25-32,1-12-129,4 5 97,1-14-56,0 1 0,-1-1-1,0 0 1,-1 0 0,1 0 0,-1 0 0,-1-1 0,4-13-1,-2 9 53,-2 3-6,0-1 0,-1 1-1,1-11 1,3-19-105,-2 22 11,-1 1 1,1-27-1,2 19-227,-5 23 144,0 1 11,0 1 87,0-1-1,1 0 1,-1 0 0,1 1 0,-1-1-1,0 0 1,1 1 0,-1-1 0,0 0-1,0 1 1,1-1 0,-1 1-1,0-1 1,0 0 0,1 1 0,-1-1-1,0 1 1,0-1 0,0 1 0,0-1-1,0 0 1,0 2 0,3 12-6,-3-10-5,2 1 66,-1 1-1,-1 0 1,1-1 0,-1 1 0,0 0 0,0 0 0,-1-1 0,0 1 0,0 0 0,0-1-1,-3 8 1,4-12-28,0-1 0,-1 1 0,1-1 0,0 1 0,0-1 0,0 0 0,0 1 0,0-1 0,-1 1 0,1-1 0,0 0 0,0 1 0,-1-1-1,1 0 1,0 1 0,-1-1 0,1 0 0,0 1 0,-1-1 0,1 0 0,0 0 0,-1 0 0,1 1 0,-1-1 0,1 0 0,0 0 0,-1 0 0,1 0 0,-1 0-1,0 1 1,0-2 5,1 1 1,-1 0-1,0-1 0,0 1 0,0-1 0,1 1 0,-1-1 0,0 1 0,1-1 0,-1 1 1,1-1-1,-1 0 0,1 1 0,-2-2 0,-12-26 269,-20-39 0,8 17-328,17 32 35,-2 1-1,0-1 1,0 2 0,-2 0 0,0 0 0,-19-17 0,6 9-8,-2 1 0,-51-33-1,2 12 132,-18-12-186,80 46 57,0-1 0,0 0 0,1-1 0,1 0 0,0-1 0,0-1 0,-13-20 0,20 26 34,-1 0-1,1 0 0,-1 1 0,-13-11 1,11 10 20,0 0 1,-10-13 0,9 10 53,-20-19 0,0 2 112,24 21-218,-1 2 1,0-1 0,-8-4-1,-13-12 139,-20-16-113,45 35-23,-1 1 1,1-1 0,-1 1 0,0 0-1,0 0 1,0 0 0,-5-1 0,-12-5-158,-17-6 68,-1 5 118,26 5-17,1 1 0,0 0 1,-1 0-1,0 1 0,0 1 1,1 0-1,-23 2 0,16-1-47,8 1 19,0 0 1,0 0-1,0 1 1,0 0-1,0 1 0,1 0 1,-1 1-1,-18 9 1,17-7 33,8-4-22,0-1 1,0 1 0,1 0-1,-1 0 1,1 0 0,-1 1-1,1-1 1,0 1 0,0 0-1,0-1 1,0 2 0,0-1-1,1 0 1,-1 0 0,-2 6-1,4-6-11,0-1 1,-1 1-1,1 0 0,1 0 0,-1 1 0,0-1 1,1 0-1,-1 0 0,1 0 0,0 4 0,-5 24 86,5-30-58,0 0 0,0-1-1,0 1 1,0 0 0,0 0-1,-1-1 1,1 1 0,0 0-1,0-1 1,-1 1 0,1 0-1,0-1 1,-2 2 0,-2 8 21,4-9-48,0 0 21,-1-1 1,1 1-1,0-1 1,-1 1-1,1-1 1,0 1-1,-1-1 1,1 1-1,0-1 1,-1 1-1,1-1 1,0 1-1,0-1 1,0 1 0,-1 0-1,1-1 1,0 1-1,0 0 1,0-1-1,0 1 1,0-1-1,0 1 1,1 1-1,-1 15-44,3-9-25,-2-6 78,0 1 0,0 0 0,-1-1 0,1 1 0,-1 0 0,1 4 0,1 9 139,-2-14-142,1-1 1,-1 1-1,0-1 0,1 1 1,-1 0-1,0-1 1,0 1-1,0-1 0,0 1 1,0-1-1,-1 1 0,1 0 1,0-1-1,-1 1 1,1-1-1,-2 2 0,5 6-94,-2-8 86,0 5 0,-1 0 1,1 1-1,-1-1 1,0 12 0,-1-13 28,1 1 1,0-1 0,0 1 0,0 0 0,3 10 0,-2-14-54,-1-1 0,0 1 0,0-1 0,0 1 0,0-1 0,-1 1 0,1-1 0,0 1 1,-1 2-1,-2 8-137,4 3 201,0-13-25,-1 0 0,0 0 1,0 0-1,0 0 0,0 0 1,0 1-1,-1 2 0,1-4-14,0 0 0,0 0-1,0 0 1,0 0 0,0 0-1,0 0 1,0 0 0,0 0-1,1 0 1,-1 0-1,0-1 1,0 1 0,1 0-1,-1 0 1,1 0 0,0 1-1,4 12-33,-5 23 355,0-36-336,0-1 58,0 0 28,0 0 100,0-11 145,0-7-81,1 9-237,-1 0 1,0 0-1,-1 0 1,0 0-1,0 1 0,-1-1 1,-4-11-1,5 15 4,0 1 0,0-1-1,0 0 1,0 0 0,1 1-1,0-9 1,-2-15-91,-3-2 26,4 10-4,1 18 63,0 1 0,0-1 0,0 0 0,0 0 0,0 1 0,0-1 0,0 0 0,-1 0 0,1 1 0,-1-1 0,0-2 0,1 4 1,0 0 0,0-1 0,0 1 0,0 0 0,0 0-1,0 0 1,-1-1 0,1 1 0,0 0 0,0 0 0,0 0 0,0-1 0,0 1 0,0 0 0,0 0 0,0 0 0,0 0 0,-1-1-1,1 1 1,0 0 0,0 0 0,0 0 0,0 0 0,0 0 0,-1 0 0,1 0 0,0-1 0,0 1 0,0 0 0,-1 0 0,1 0-1,0 0 1,0 0 0,0 0 0,-1 0 0,1 0 0,0 0 0,0 0 0,0 0 0,-1 0 0,1 0 0,0 0 0,0 0 0,-1 0-1,-5 2 82,5-2-39,1 15-321,0-11 273,-1 0-1,0 1 1,0-1 0,0 0-1,0 0 1,-3 5 0,-5 17-3,9-23 0,-1-1 0,0 1 0,1-1 0,-1 1 0,0-1 1,0 0-1,-2 3 0,2-3 13,0 0 0,0 0 0,0 0 0,1 0 1,-1 0-1,0 0 0,1 0 0,-1 0 0,1 0 0,0 3 0,-5 16 64,4-19-70,0-1 0,1 1 1,-1 0-1,1 0 0,-1 0 0,1 0 1,0 0-1,0 0 0,-1 0 0,2 0 1,-1 2-1,1 4-17,-1-1-1,1 1 1,-2-1-1,1 1 1,-1-1 0,-2 13-1,0-8 5,0 23-1,3-27-1,1 6 36,-2 0 0,1 0 0,-2 0 0,-5 26 0,2-7-72,2-3 188,-33 111-51,-10 7-163,41-135 81,1-1 15,-2-1-1,1 0 1,-1 0 0,-1-1-1,0 1 1,-1-1 0,-12 12-1,-7 5 39,-33 25 0,-12 1-18,48-36-37,0 1-1,1 1 0,1 1 1,-29 33-1,10 1 21,-39 68 0,75-113-37,0-2 18,1 1 1,0 0-1,-3 9 0,6-14 40,0-1-44,0 1 1,0 0 0,0-1-1,1 1 1,-1 0 0,1 5-1,0-7 3,0-1-1,0 0 1,0 1-1,0-1 1,0 1-1,0-1 1,0 0-1,1 1 1,-1-1-1,0 0 1,0 1-1,0-1 1,1 0-1,-1 1 1,0-1-1,0 0 1,1 1-1,-1-1 1,0 0-1,1 0 1,0 1 0,0-1 1,-1 1 1,1-1 0,0 0-1,0 0 1,0 0 0,0 0 0,0 0-1,0 0 1,0 0 0,0 0-1,0 0 1,0 0 0,1-1 0,4-1 8,-1 0 1,1-1 0,-1 1 0,0-2 0,0 1-1,0 0 1,-1-1 0,1 0 0,-1 0-1,8-9 1,6-5-44,14-10 43,1 2 0,48-30 0,79-35 193,-28 17-288,36-28 25,226-181 0,-357 252 42,193-145-265,-215 167 239,-1 0 0,1 1 0,0 0 0,0 2 0,1-1 0,0 2 0,0 0 0,27-4 0,-39 9 41,0 0 1,0 0-1,0 0 0,0 1 1,-1-1-1,1 1 1,0 0-1,0 0 1,-1 0-1,1 1 1,0-1-1,-1 1 1,1 0-1,-1 0 1,0 0-1,0 1 0,0-1 1,0 1-1,0-1 1,0 1-1,0 0 1,-1 0-1,0 0 1,4 7-1,1 2-27,-1 1 0,0 0 0,-1 0 0,-1 1 0,5 20 0,-4-9 27,-1 1 1,-1-1-1,-2 1 1,-1 31 0,-16 101-51,8-88-14,7-65 94,0 0 0,1-1 0,0 1 1,0 0-1,1 0 0,-1-1 1,1 1-1,0 0 0,0-1 0,3 7 1,-3-10 61,8-1-160,10-1 68,-1-2 0,0 0 0,1-1 0,26-10 0,-40 13 5,-1 0 12,-1 0 21,1 0 0,-1-1-1,1 1 1,-1 0-1,0-1 1,1 0-1,-1 0 1,0 0-1,0 0 1,3-3 0,-5 1-117,-5 4 75,-6 4-10,-3 2-18,-25 9 0,-2 1 64,-4 4-126,21-11 84,1 1-1,0 1 1,1 2 0,-25 17 0,2 9-46,-65 75 0,32-31-509,-8-3-541,34-34-148,15-10-1565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38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2397 24 832,'0'0'13,"0"0"0,0 0 1,0 0-1,-1 0 0,1 0 0,0-1 0,0 1 1,0 0-1,0 0 0,0 0 0,0 0 0,0 0 1,0 0-1,-1 0 0,1 0 0,0 0 0,0 0 1,0 0-1,0 0 0,0 0 0,0 0 0,0 0 1,-1 0-1,1 0 0,0 0 0,0 0 0,0 0 1,0 0-1,0 0 0,0 0 0,0 0 0,-1 0 0,1 0 1,0 0-1,0 0 0,0 0 0,0 0 0,0 0 1,0 0-1,0 0 0,0 0 0,-1 1 0,1-1 1,0 0-1,0 0 0,0 0 119,0 1-1,-1-1 1,1 0 0,0 0-1,-1 1 1,1-1 0,0 0-1,-1 0 1,1 1 0,-1-1-1,1 0 1,0 0 0,-1 0-1,1 0 1,-1 0 0,1 0 0,0 0-1,-1 0 1,1 0 0,-1 0-1,0 0 1,-5-1 1944,9-2-341,0 1-2165,-4 3 560,3-1-38,5-1-5,-6 1 4,70 3 1045,4 0-656,-65-2-489,-1 0-1,0 0 1,0 1 0,9 3-1,-9-2 70,-1-1 0,1-1-1,18 2 1,-12-3 89,31-3 1,-32-3-146,-13 6-16,0-1 1,1 0 0,-1 1 0,0-1 0,1 1 0,-1-1 0,1 1 0,-1-1 0,2 1 0,23-8 187,-25 8-197,9-3-97,-4 2 81,7-3 32,-12 4 5,-1 0 1,0 0-1,0 0 1,1 0-1,-1 0 1,0 0-1,0 0 1,1 0-1,-1 0 1,0 0 0,0 0-1,1 0 1,-1 0-1,0 0 1,0-1-1,1 1 1,-1 0-1,0 0 1,0 0-1,0 0 1,1 0-1,-1 0 1,0-1-1,0 1 1,0 0 0,0 0-1,1 0 1,-1 0-1,0-1 1,0 1-1,0 0 1,0 0-1,0-1 1,0 1-1,1 0 1,-1 0-1,0-1 1,0 1-1,0 0 1,0 0 0,0-1-1,0 1 1,0 0-1,0 0 1,0 0 0,0 0-1,0 0 1,0 0 0,0-1-1,0 1 1,0 0 0,0 0-1,0 0 1,0 0 0,0 0-1,0 0 1,0 0 0,0 0-1,0 0 1,0 0 0,0 0-1,0 0 1,0-1 0,0 1-1,0 0 1,0 0 0,0 0-1,0 0 1,1 0 0,-1 0-1,0 0 1,0 0 0,0 0-1,0 0 1,0 0-1,0 0 1,0 0 0,0 0-1,0 0 1,0 0 0,0 0-1,1 0 1,-1 0 0,0 0-1,0 0 1,0 0 0,0 0-1,0 0 1,0 0 0,0 0-1,0 0 1,0 0 0,0 0-1,1 0 1,-1 0 0,0 0-1,2 0 15,12-3-200,-13 3 227,6 0-4,-6 0 10,-1 0 53,0 0-5,-2-2 331,-6-1-411,4 5 34,3-2-47,1 1-1,-1-1 1,1 0-1,-1 1 0,0-1 1,1 0-1,-1 0 0,1 1 1,-1-1-1,1 0 1,-1 0-1,0 0 0,1 0 1,-1 0-1,0 0 1,1 0-1,-1 0 0,0 0 1,0 27-78,-7 14-170,8-32 266,1-4 2,-1-1 0,-1 1-1,1 0 1,-1 0 0,1 0 0,-4 8 0,2-4-13,1 0 1,-1 1-1,1-1 0,1 1 1,0-1-1,1 10 0,0 5-39,-1 343 786,4-328-725,6 73 91,-19 59-118,7-132 206,2 53 1,1-31-251,-1 8-30,2-58 123,-3 1 78,-4 53-52,4-48 75,-1 1-59,1-11 87,1-7-175,0 1 0,0-1 0,0 0 0,0 1 0,0-1 0,0 0 0,0 1 0,0-1 0,0 0 0,-1 0 0,1 1 0,0-1 0,0 0 0,0 1 0,0-1 1,0 0-1,-1 0 0,1 1 0,0-1 0,0 0 0,0 0 0,-1 0 0,1 1 0,0-1 0,-1 1 72,1-1-53,0 0-70,0 0 22,0 0 63,0 0 6,0 0 27,0 0-32,0 0-33,0 0-74,0 0 38,0 0 68,0 0-31,0 0-102,4 8-10,-3 6 360,-1 2-139,0-15-122,0 0 1,0-1-1,-1 1 1,1 0-1,0 0 1,0 0-1,0 0 1,-1 0-1,1 0 1,0-1-1,-1 1 1,1 0-1,0 0 1,-1-1-1,1 1 1,-1 0-1,1 0 1,-1-1-1,0 1 1,0 0-1,-2 2 60,4-2-15,-13 8-75,11-9 171,-2 17-305,3-11 129,0-5-80,0-1 63,0 0 118,0 0-21,0 0-107,0 0 21,0 0 107,0 0 0,0 0-26,0 0 10,0 0 53,0 0-32,-15-9 11,14 9-67,-1-1 0,1 1 0,-1-1-1,1 0 1,-1 0 0,1 0-1,-1 1 1,-1-3 0,2 2-2,0 0 1,0 0-1,0 0 1,-1 0-1,1 0 1,0 1-1,0-1 1,-1 0-1,1 1 1,-1-1-1,1 1 1,0 0-1,-1-1 1,1 1-1,-3 0 1,-4-1-14,0 0 1,0 0-1,-13-4 1,13 3-11,-1 0 0,1 0 0,-15 0 1,15 1-11,0 1 0,0 1 0,-1-1 0,1 1 0,0 1 0,0-1 0,0 1 0,-10 4 0,16-5-16,-1 0 0,1 0 0,0 1 0,-1-1 0,1 0 0,0 1 0,-3 3 0,-10 8 705,11-10-693,0 1 1,0 0-1,0 0 0,-5 8 1,6-7-13,-6 5-63,9-10 192,0 0-22,0 0-31,0 0-1,0 0 16,0 0-5,0 0 27,0-19 53,-1 5-53,1 5 2,0 0-1,1-1 1,-1 1 0,3-10 0,-2 15-77,0-1 0,-1 0 0,0 0 0,0 1 0,0-1 0,-3-9 0,1-12 0,1 19 0,0 0 0,0 1 0,-3-12 0,2 11 0,1 1 0,0-1 0,-1-12 0,-6-54-251,11-102-256,-3 67 65,-25 93 618,21 13-168,1 0 1,-1 1 0,1 0-1,-1-1 1,0 1 0,1 0-1,-1 1 1,0-1 0,0 1 0,1-1-1,-1 1 1,-6 1 0,8-1-21,-1 0 1,0-1 0,0 0 1,0 1-1,0-1 0,0 0 1,0 0-1,1-1 0,-1 1 0,0-1 1,-3-2-1,2 2 38,1 0 0,-1 0-1,0 0 1,-7-3 0,-6 1-42,0 0 1,-1 1-1,1 1 0,0 0 1,-1 2-1,0 0 0,-24 3 1,8 2-17,-2 0-114,-66 19 1,78-16 146,14-4-3,-1-1 0,0 1-1,1-2 1,-1 1 0,-20 0-1,17-2 11,-1 0-1,1 0 1,0 2-1,-28 7 1,29-7-4,-1 0-1,1-1 1,-1-1-1,-19 0 1,-25 3 47,17 0-18,1-1 1,0-2 0,-73-8-1,-4-7 25,-29-2-118,40 15 6,56 1 149,-18 8-315,1-9 201,-73-10-1,111 7-69,13 1 196,-32-2 0,-61-2-252,1 0 395,-85 2-374,151 3 81,28 1 54,1 0 0,-1 1 0,-15 2-1,-6 8-533,34-10 520,-1 1 0,1 0 0,-1-1 0,1 1 0,-1 0 0,1 0 0,-1 0 0,1 0 0,0 0 0,0 1 0,0-1 0,-1 0 0,0 2 0,1 0 1,0-1 1,0 0 0,0 1-1,1-1 1,-1 0-1,0 1 1,1-1 0,0 1-1,0-1 1,0 5 0,0-7-16,0-4 160,0 0-82,1 0 1,-1 0 0,1 0-1,2-7 1,4-15 114,-5 10-164,1 0 0,0 0 0,2 1-1,9-25 1,-13 39-107,0-1 0,-1 1 0,1 0 0,0-1 0,0 1 0,0 0 0,0 0 0,0 0 0,1 0 0,-1 0 0,0 0 0,1 0 0,-1 0 0,0 0 0,3 0 0,25-8-1856,-14 5 1154,15-5-1791,-17-1-938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4:59.18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2519 17 1056,'-19'-1'1869,"-32"5"1,31 1-1382,-31 15 1,6-3 43,34-13-435,1 0 0,0 1 0,0 1 1,1-1-1,-10 8 0,-41 38 326,47-40-443,6-2 12,3-3 101,2-13 57,2 5-118,0 0-1,1 0 1,-1 0 0,1 0-1,-1 0 1,1 1-1,0-1 1,0 0 0,0 1-1,0-1 1,0 0-1,0 1 1,0-1 0,0 1-1,1 0 1,-1-1 0,0 1-1,1 0 1,1-2-1,0 2-11,-1-1 0,0 0-1,0-1 1,0 1 0,0 0-1,0-1 1,1-2-1,0 1 6,-2 2 29,0 0-1,1-1 1,-1 1 0,0-1 0,0 1-1,0-1 1,0 1 0,-1-1 0,1 1-1,-1-1 1,1 0 0,-1 1 0,0-1-1,0 0 1,0 1 0,0-1 0,-2-4-1,1 6-8,0 0 0,0 0 0,0 0 0,0 0 0,-1 0-1,1 0 1,0 1 0,0-1 0,-1 0 0,1 1 0,-1-1-1,1 1 1,-1-1 0,1 1 0,-1 0 0,1-1 0,-3 1-1,-2-1 283,9-1 523,2-1-803,-3 2-34,-1 0-1,1 1 1,-1-1-1,1 0 1,0 0-1,-1 1 1,1-1 0,0 1-1,-1 0 1,1-1-1,1 1 1,10-1-6,0 0 0,0 1 0,13 1 0,4 0-3,-23-1-9,-1 1 0,1 0 0,-1 1 0,1-1 0,8 5 0,15 2-3,-26-7 12,0 0-1,-1 0 1,1 1 0,0-1-1,0 1 1,-1 0-1,1 0 1,-1 0 0,1 0-1,-1 1 1,0-1-1,0 1 1,0 0 0,0 0-1,3 4 1,0 3-69,1 1 0,-1-1 1,7 20-1,-4-10 106,-5-9-12,0 1-1,4 19 1,-6-22 40,0 0 1,1 0-1,0 1 0,1-2 0,4 11 1,-7-18 95,-1-3-85,1 0 0,-1-1 0,1 1 0,-1 0 0,1 0 0,0 0 0,0 0 0,1-2 0,4-11-5,1-21 72,-3 16-118,0 0 1,2 0 0,11-28 0,-15 43-55,1-1 9,0 0 1,0 0-1,0 1 1,6-9-1,-7 12-13,0 0 1,0 1 0,0-1-1,0 0 1,1 1-1,-1-1 1,0 1 0,1 0-1,-1 0 1,1 0-1,-1 0 1,1 0-1,5 0 1,3-1-50,0 2 0,0-1 1,12 2-1,2 0 37,69 7 366,-93-8-159,7-9 671,-8 8-819,0 0 1,0-1-1,0 1 1,0 0-1,0-1 1,-1 1-1,1 0 1,0-1-1,-1 1 1,1 0-1,-1 0 1,0-1-1,1 1 1,-2-1-1,1 0-18,-1-3-74,-5-4 15,6 8 40,1 1 1,0 0-1,0 0 1,0 0-1,0-1 1,0 1-1,0 0 1,0 0-1,0 0 1,-1-1-1,1 1 1,0 0-1,0 0 1,0 0-1,0-1 1,0 1-1,0 0 1,0 0-1,0-1 1,0 1-1,0 0 1,1 0-1,-1 0 0,0-1 1,0 1-1,0 0 1,0 0-1,0 0 1,0-1-1,0 1 1,0 0-1,1 0 1,-1 0-1,0-1 1,0 1-1,21 22-18,-21-22 36,1 1 0,-1-1 0,1 1 0,-1-1 0,0 0 0,1 1 1,-1-1-1,1 1 0,-1-1 0,1 0 0,-1 0 0,1 1 0,0-1 0,-1 0 0,1 0 0,-1 0 0,1 0 1,-1 0-1,1 1 0,0-1 0,-1 0 0,1 0 0,-1 0 0,1-1 0,0 1 0,0 0 0,1 0 21,24 4 577,-27-16-544,-21 4 150,10 3-104,9 3-125,-1 0 0,0 1 0,1 0 1,-1 0-1,0 0 0,0 0 0,0 0 0,-5 1 1,-21 1 1,1 2 0,-1 1 0,1 2 1,0 1-1,0 1 0,1 1 1,0 2-1,-33 17 0,46-20-13,0 1 0,0 1 0,1 0 1,0 1-1,0 0 0,2 1 0,-1 1 0,-11 15 0,6-4 43,1 1-1,1 1 1,-24 54 0,-51 103 5,75-157-20,-2-1 0,-36 41 0,35-46 25,1 2 0,1 0 0,-22 38 0,27-37 0,2 1 0,1 0 0,0 0 0,2 1 0,-6 32 0,13-45 47,0-11-37,0 1-1,0-1 1,0 1-1,0-1 1,0 1-1,0 0 1,0-1-1,-1 1 1,1-1-1,0 1 1,-1-1-1,-1 3 1,12-14 27,-1-1 1,0 0 0,-1 0 0,0-1 0,-1 0 0,8-19 0,6-7-63,33-42 25,-35 55 37,27-48 0,-25 29-141,28-79 0,27-103-66,-70 212 202,-3 5-74,0 0 0,0 1 0,-1-1 0,0 0 0,-1 0 0,1-13 0,-2 22 21,1 0 0,-1 0-1,0 0 1,0-1 0,0 1 0,0 0-1,0 0 1,0 0 0,0-1 0,0 1-1,0 0 1,0 0 0,-1 0-1,1-1 1,0 1 0,0 0 0,0 0-1,0 0 1,0 0 0,0-1 0,0 1-1,0 0 1,0 0 0,-1 0-1,1 0 1,0-1 0,0 1 0,0 0-1,0 0 1,-1 0 0,1 0-1,0 0 1,0 0 0,0 0 0,-1-1-1,1 1 1,0 0 0,-8 4-127,-6 10 59,-6 16 31,2 0 0,-19 46 0,22-44 35,-33 71-73,-17 17 42,62-117 85,1 0 0,0 0 0,-1-1-1,0 1 1,1 0 0,-1-1 0,0 1-1,0-1 1,-1 0 0,1 0 0,0-1-1,-7 4 1,9-5-43,0 0-1,0 0 0,0 0 0,0 0 1,0 0-1,0-1 0,0 1 1,0 0-1,0 0 0,0-1 0,0 1 1,0-1-1,0 1 0,0-1 1,0 1-1,0-1 0,1 1 0,-1-1 1,0 0-1,0 1 0,1-1 1,-2-1-1,-14-20 353,13 16-289,1-1 1,0 1-1,0-1 0,0 0 0,1 0 0,-1-13 0,2-47-149,1 30-7,-6-188 494,-1 169-553,3 31-434,0-25 0,16 77 316,-1 4 423,23 38 0,-28-48-412,-6-18 241,-1-1 0,1 1 0,0 0 1,0 0-1,1-1 0,2 5 0,-3-5 27,0-1 0,0 1-1,0-1 1,0 1 0,-1 0-1,1-1 1,0 1 0,-1-1-1,1 1 1,-1 0 0,0 2-1,1 0-17,0 0 0,0-1 0,0 1 0,0 0 1,0-1-1,3 5 0,-2-2-6,0 0-1,-1 0 1,1 0 0,-1 0 0,-1 0 0,1 0 0,-1 0 0,0 1 0,0-1 0,-1 0 0,-1 7 0,-1 22 16,3-23-23,-1 0 1,-1 0 0,0-1 0,0 1 0,-1-1-1,-1 1 1,0-1 0,0 0 0,-1 0 0,-1-1-1,-10 17 1,-8 5 72,-1-2-1,-34 34 1,-7 7 57,48-50-202,-49 63 169,-21 40 412,73-105-424,-1 0 0,-1-1 1,-1 0-1,-36 27 0,38-33 1,-1 0 1,0-2-1,-1 0 1,-35 14-1,-81 20-68,99-33-91,27-9 69,-71 22-5,-90 41 1,112-41-135,24-10 220,-50 28 0,65-33-72,13-6-28,11-7 31,73-50-358,144-56 247,8-5 98,-68 15-398,-158 95 496,-8 2 47,2 3-108,0 0 0,-1 0 0,1 0-1,0 0 1,0 0 0,0 0 0,0 0-1,-1 0 1,1 1 0,0-1 0,-1 1 0,-200 80-142,-51 25-86,160-63 284,-123 39-1,203-77-31,7-3 4,0 0 1,-1 0-1,1 0 1,-13 1 0,36-12 5,-9 6-122,32-11-65,46-25 0,225-101-184,-205 96 262,-103 43 62,10-4 60,0-1 0,0 0 0,0-1 0,-1 0 0,22-18 1,-34 25-62,0 0 0,0 0 1,0 0-1,0 0 1,0 1-1,0-1 0,0 0 1,-1 0-1,1 0 1,0 0-1,0 0 0,0 0 1,0 0-1,0 0 0,0 0 1,0 0-1,-1 0 1,1 0-1,0 0 0,0 0 1,0 0-1,0-1 1,0 1-1,0 0 0,0 0 1,-1 0-1,1 0 1,0 0-1,0 0 0,0 0 1,0 0-1,0 0 1,0 0-1,0 0 0,0 0 1,0-1-1,0 1 1,-1 0-1,1 0 0,0 0 1,0 0-1,0 0 0,0 0 1,0 0-1,0-1 1,0 1-1,0 0 0,0 0 1,0 0-1,0 0 1,0 0-1,0 0 0,0 0 1,0-1-1,0 1 1,0 0-1,0 0 0,0 0 1,0 0-1,0 0 1,1 0-1,-1 0 0,0-1 1,0 1-1,0 0 1,0 0-1,0 0 0,0 0 1,0 0-1,-9 0-11,-31 8 51,1 1 0,0 1 0,-43 19 0,38-13 104,-87 39 166,11-3-12,-119 25-213,233-75-111,-1 0 0,1 0-1,-1 0 1,1 1 0,0 0 0,0 0 0,0 1 0,0 0 0,-9 8 0,2 1 73,10-9-29,0-1-1,0 0 1,0 0-1,-1 0 0,1-1 1,-1 1-1,-6 2 0,8-4-36,0 0 0,0 1 0,0-1 0,0 0-1,0 0 1,1 1 0,-1-1 0,0 1 0,1 0 0,-3 3-1,2-2 13,0-1-1,0 0 1,-1 1-1,1-1 1,-4 3-1,0-1 28,1 1 0,0-1 0,1 1 0,-1 1 0,1-1 0,-5 8-1,-4 5 34,5-8-19,1 1 0,0 0 0,1 1 0,0-1 0,-4 14 1,-16 64-74,13-24 49,6-30 38,4-21-80,0 0 0,-1 0 0,-5 12 0,-8 24 96,6-23-16,9-21-46,0 0 0,0-1 1,-1 1-1,1-1 0,-1 0 0,0 0 0,-1 0 0,1 0 0,-6 5 1,-16 12 178,21-18-209,0-1 0,1 1-1,-1 0 1,1 0 0,0 0 0,-5 8 0,-5 7 97,-9 19-106,19-32 29,0 0-1,1-1 1,0 1 0,0 0 0,-2 8 0,-1 5 67,4-16-49,1 1 1,-1-1-1,1 1 0,0 0 0,0-1 0,1 6 0,-1 1 143,0-9-115,0 1-12,0 3-10,0-4 32,0 11 59,0-11-113,1 1-1,-1-1 1,0 0 0,0 0 0,1 0 0,-1 0-1,1 1 1,-1-1 0,1 0 0,0 0-1,-1 0 1,1 0 0,0 0 0,-1-1-1,1 1 1,0 0 0,0 0 0,0 0 0,0-1-1,0 1 1,0 0 0,0-1 0,0 1-1,0-1 1,0 1 0,1-1 0,1 1-1,5 1-2,0 0-1,0 0 1,9 0 0,-8-1-88,4-1 67,0 1 1,-1-2-1,1 0 1,20-4 0,1 0 112,385-22 82,-332 22-464,0-1 257,-74 4 71,-13 2-25,0-1 0,0 1 0,0 0 0,-1-1-1,1 1 1,0 0 0,0-1 0,0 1 0,-1 0 0,1-1 0,0 1-1,0 0 1,-1 0 0,1-1 0,0 1 0,-1 0 0,1 0 0,0-1 0,0 1-1,-1 0 1,1 0 0,-1 0 0,1 0 0,0 0 0,-1 0 0,1-1-1,0 1 1,-1 0 0,1 0 0,-1 0 0,-94-34 113,76 28-200,0 0 0,-23-3 0,15 3 124,-21-3-60,0 3-1,-55-1 1,63 7-62,-53 7-1,63-4 181,-73 1-350,102-4 247,0 0-1,-1 1 1,1-1 0,0 0-1,0 1 1,0-1 0,-1 1-1,1-1 1,0 1 0,0 0-1,0-1 1,0 1 0,0 0-1,-1 1 1,-15 17-101,5-5 200,-54 56-116,30-34 71,24-22-96,-25 20-1,24-23 82,-9 5 0,8-5-93,14-11 58,0 0-1,0 0 0,0 0 0,0 0 1,0 0-1,0 0 0,0 0 1,0 0-1,0 0 0,0 0 0,0 0 1,0 0-1,0 0 0,0 1 1,0-1-1,0 0 0,0 0 1,0 0-1,0 0 0,0 0 0,0 0 1,0 0-1,0 0 0,0 0 1,0 0-1,0 0 0,0 0 0,0 0 1,0 0-1,0 0 0,0 1 1,0-1-1,0 0 0,0 0 1,0 0-1,0 0 0,0 0 0,0 0 1,0 0-1,0 0 0,0 0 1,0 0-1,0 0 0,0 0 0,0 0 1,0 0-1,1 0 0,-1 0 1,0 0-1,0 0 0,0 0 1,0 0-1,0 0 0,0 0 0,0 0 1,0 0-1,0 0 0,0 0 1,10-2-24,15-11 84,-1 0 0,-1-2 1,0-1-1,38-33 0,-32 25-98,0 2 0,34-21 0,-28 25 36,1 1 1,37-11 0,79-20 39,20-7-8,154-55-158,-263 90 136,-1-2 1,-1-3-1,-2-2 1,92-58-1,-80 40 18,2 3-1,1 4 1,2 2 0,116-36-1,28 13-222,-208 56 147,-1 2 0,13-2 1,-22 3 6,-2 0 22,-1 1 63,-4 5-52,-1-1 0,1 0 1,-1 0-1,0-1 0,-1 0 0,1 0 0,-1 0 0,1-1 0,-10 4 0,-7 4-40,-109 51 33,49-25 111,-98 62 0,126-63-130,-77 46-152,-131 37 206,11-5-122,122-37 163,116-66-62,0 0 1,0 1 0,1 1-1,-20 25 1,27-31-61,3-4 39,1 1 0,0-1 1,-1 0-1,1 1 0,1 0 0,-1-1 0,0 1 0,1 0 0,-2 7 0,3-10 25,0 1 0,-1-1 0,1 0 0,0 1 0,0-1 0,0 0 0,0 1 0,0-1 0,1 0 0,-1 1-1,0-1 1,1 0 0,-1 0 0,1 1 0,-1-1 0,1 0 0,-1 0 0,1 0 0,0 0 0,0 0 0,-1 0 0,1 0 0,0 0 0,0 0 0,0 0 0,0 0 0,0 0 0,1-1 0,-1 1-1,0 0 1,0-1 0,2 2 0,2-1 5,0 0-1,0 0 0,-1 0 0,1-1 1,0 1-1,0-1 0,0 0 1,-1-1-1,1 1 0,6-2 1,9-3 1,22-8 0,-10 3 0,321-91 212,-58 6 42,-286 90-142,-9 4-44,-6 4-61,-25 13-70,-2-1 0,-35 11 0,-72 16-89,128-39 144,-29 9 6,-106 31 69,110-30-58,-69 35 1,-41 40-71,117-69 84,-1-2 0,0-1 0,-2-1 0,-53 16 0,51-25-145,31-6 103,0 1 0,1-1 0,-1 0 1,0 1-1,1 0 0,-1 0 0,0 0 0,1 0 0,-1 1 1,1-1-1,0 1 0,-1 0 0,1 0 0,0 0 0,-3 3 1,4-3-4,1 0 1,-1 0 0,1 0-1,0 0 1,0 0 0,0 0 0,0 0-1,0 0 1,0 1 0,0-1 0,1 0-1,-1 1 1,1 3 0,0 34-452,1-20 513,-1-18-31,0 0-1,1 1 1,-1-1 0,0 0 0,1 0 0,-1 0-1,1 0 1,0 0 0,-1 0 0,1 0-1,0 0 1,0-1 0,1 1 0,-1 0 0,0 0-1,0-1 1,1 1 0,-1-1 0,1 1-1,0-1 1,-1 0 0,3 2 0,3 1-18,1 0 0,0-1 0,0 0 0,10 3 0,9 3-20,5 2 22,-23-8 0,0 0 0,0 0 0,0 1 0,15 10 0,-14-8 3,0-1-1,0 0 1,1 0 0,0-1 0,18 4 0,-12-2 39,20 7 0,-31-10-14,1-1 0,-1 0-1,1 0 1,0 0 0,0-1 0,0 0 0,-1-1-1,1 0 1,0 0 0,0 0 0,0-1 0,0 1-1,8-4 1,28-4 100,-24 4-288,-16 4 180,-1 0 1,1-1-1,0 1 1,-1-1-1,1 0 1,0 0 0,-1 0-1,1 0 1,-1 0-1,0-1 1,1 1-1,3-4 1,-6 5-20,1 0 1,-1 0-1,0-1 1,0 1-1,0 0 1,1 0-1,-1 0 1,0-1-1,0 1 1,0 0-1,0-1 1,0 1-1,1 0 1,-1 0-1,0-1 1,0 1-1,0 0 1,0-1-1,0 1 1,0 0-1,0-1 1,0 1-1,0 0 1,0 0-1,0-1 1,0 1-1,0 0 0,0-1 1,-1 1-1,-7-7 98,-19-3 176,22 9-186,-34-16-246,29 12 144,1 0 0,-1 1 0,-10-2 1,-29-8 30,-98-20-186,5 6 479,25 4-243,48 7-209,45 10 43,-30-4 1,45 10 13,0 0-1,0 0 1,0 1 0,-11 1 0,20 0 72,-1-1 0,0 0 0,0 0 0,0 0 0,0 1 0,0-1 1,0 0-1,0 1 0,1-1 0,-1 1 0,0-1 0,0 1 0,0-1 1,1 1-1,-1 0 0,0-1 0,1 1 0,-1 0 0,1-1 0,-1 1 1,1 0-1,-1 0 0,1 0 0,-1 0 0,1 0 0,-1 1-4,1-1 0,0 0 0,0 1 0,0-1 0,0 1 0,1-1 0,-1 0 0,0 1 0,0-1 0,1 0 0,-1 0 0,1 1 0,-1-1-1,1 0 1,0 0 0,1 2 0,1 2 18,1-1 1,0 1-1,0-1 0,0 0 0,0-1 0,1 1 0,0-1 0,-1 0 1,1 0-1,0 0 0,1-1 0,-1 0 0,0 0 0,1 0 0,-1 0 1,1-1-1,7 1 0,11 0 126,-1-1-1,46-3 1,-66 2-118,50-2 24,73-7-116,-46 0 38,-45 7 85,57-13 0,29-10-88,151-10-1,-130 20 31,97-9 173,198-32 200,-295 20-358,-59 14 148,398-119 30,-424 119-163,-25 9-88,0 1-1,1 1 1,42-7 0,-87 28 94,0-2 1,-21 12-1,-19 11 105,25-14-100,0-1 1,-41 16 0,-196 54 23,104-36-96,-113 22 241,-3-22-129,179-33-252,-33 11 72,-36 5 211,148-30-89,-26 2-68,-50 14 0,90-17 25,-1-1-1,1 1 1,0 0-1,0 0 0,-5 4 1,9-6 33,-1 0-1,1 0 1,-1 1-1,1-1 1,-1 0 0,1 0-1,-1 1 1,1-1 0,0 0-1,-1 1 1,1-1-1,-1 1 1,1-1 0,0 0-1,0 1 1,-1-1 0,1 1-1,0-1 1,0 1-1,-1-1 1,1 1 0,0-1-1,0 1 1,0-1 0,0 1-1,0-1 1,0 1-1,0-1 1,0 1 0,0 0-1,0-1 1,0 1 0,0-1-1,0 1 1,0-1-1,0 1 1,1-1 0,-1 1-1,0-1 1,0 1 0,1-1-1,-1 0 1,0 1-1,1-1 1,-1 1 0,0-1-1,1 0 1,-1 1 0,0-1-1,1 0 1,-1 1-1,1-1 1,-1 0 0,1 0-1,-1 1 1,1-1 0,23 11 26,0-1 1,0-1 0,1-1-1,0-1 1,0-2 0,1 0-1,28 1 1,-26-5 127,0-1 0,38-6 0,-50 4-141,165-21-223,-99 12 383,78-13 30,-128 18-96,-12 3-61,0-1 1,-1-1-1,27-11 0,-36 13-5,11-8-47,-12 5-14,-8 5 23,0 1 0,0-1 0,0 1 1,0-1-1,0 1 0,-1-1 0,1 0 1,0 1-1,0-1 0,-1 0 1,1 0-1,-1 1 0,1-1 0,0 0 1,-1 0-1,1 0 0,-1-1 1,4-10-169,-4 11 133,0-1-1,0 1 0,1-1 0,-1 1 1,0 0-1,1 0 0,-1-1 0,1 1 1,0 0-1,-1 0 0,1-1 0,0 1 1,1-1-1,5-8-160,-7 8 172,1 1 1,0-1-1,0 0 1,0 1-1,0-1 1,0 1-1,0-1 0,0 1 1,2-1-1,2-5 157,-5 7-139,1-1 1,-1 1-1,1-1 0,-1 1 1,0 0-1,1-1 1,-1 1-1,1-1 0,-1 1 1,1 0-1,-1-1 1,1 1-1,-1 0 0,1 0 1,-1-1-1,1 1 1,0 0-1,-1 0 0,1 0 1,-1 0-1,1 0 1,-1 0-1,1 0 0,0 0 1,-1 0-1,1 0 1,0 0-1,6 0 28,-1-1 0,1 0 0,-1 0-1,9-3 1,-9 2-20,0 0-1,0 1 1,0 0-1,8 0 1,50-8 105,65-6-251,-102 12 221,4-2 69,0 0-1,0-2 1,-1-2 0,0 0 0,-1-2-1,47-24 1,-66 28-75,0-1-1,0 0 0,0 0 1,-1-1-1,0 0 1,8-12-1,-4 6 77,20-18 1,33-21-78,19-15 129,-65 52-34,1 0 0,26-16 1,-32 24-77,0-2-43,23-23 1,-2 2 39,-29 26-67,0 0 1,-1-1-1,1 1 0,-1-1 1,-1-1-1,0 1 1,0-1-1,0 0 0,-1 0 1,0 0-1,-1-1 1,1 0-1,-2 1 0,1-1 1,-1 0-1,-1 0 1,0 0-1,0 0 0,-1-10 1,1 6 16,0 1 0,4-17 0,1-10-76,24-178-231,-25 173 372,-5 31-152,2 0 0,-1 1 0,2-1 0,3-14 0,-4 21 48,0 0 0,-1-1 0,1-8 1,-1 11-12,-1-1 0,1 0 0,0 1 1,0-1-1,0 1 0,1-1 0,3-6 0,4-5-91,11-28-1,-11 26-39,-3 8-65,1 0 102,-5 9 114,-1 0-24,0 1-119,1 8-150,1 2 171,0 0 0,0 0 1,-1 0-1,0 1 1,-1-1-1,0 0 1,0 18-1,-13 77 75,2-26 78,3-22 112,-17 63 1,16-80-62,-4 0 6,-1 2-85,46-169 1587,44-143-1627,-29 97-379,-44 158 85,1-9 268,-6 24-6,-1 4 16,2-4-117,1 3 166,-1-1 0,1 1 0,-1 0 0,1-1 0,-1 1 0,0-1 0,0 1 0,0 3 0,0-4-106,1 10-69,-1-9 203,0 0-1,1 0 0,-1 0 0,-1 0 0,1 0 1,0 0-1,-1 0 0,1-1 0,-1 1 1,0 0-1,-1 3 0,0 1-79,1-5 45,1 0 1,-1-1-1,1 1 1,-1 0-1,0-1 1,1 1-1,-1-1 1,0 1-1,0-1 1,0 0-1,0 1 1,-2 1 0,-10 9 4,9-8 4,0 0 0,0 0 0,-10 7-1,-127 62 942,92-50-928,-19 14-24,2 2 0,2 3 0,-77 65 0,102-76 10,-2-1 0,0-1 1,-2-3-1,-47 21 0,-166 50 37,117-47 290,116-41-377,13-4 39,0-1 1,-1-1 0,1 1-1,-1-1 1,0-1 0,-16 2-1,29-5-3,-1 1 1,0 0-1,1-1 0,-1 1 0,1-1 0,-1 0 1,0 1-1,0-1 0,2-1 0,6-3-30,37-16-36,62-18-1,-1 0 140,-70 24-115,-1-3-1,0-1 0,61-44 1,-32 14 73,170-116 122,-166 127-211,44-27-26,-92 47 120,-20 18-22,-1 0-1,0 0 1,1 0-1,-1-1 1,0 1-1,1 0 1,-1-1-1,0 1 1,1 0-1,-1-1 1,0 1-1,0 0 1,0-1-1,1 1 1,-1 0 0,0-1-1,0 1 1,0-1-1,0 1 1,0 0-1,0-1 1,0 1-1,0-1 1,0 1-1,0 0 1,0-1-1,0 1 1,0-1-1,0 1 1,0-1 0,0 1-1,0 0 1,0-1-1,-1 1 1,1 0-1,0-1 1,0 1-1,0 0 1,-1-1-1,1 1 1,0 0-1,-1-1 1,1 1-1,0 0 1,0-1 0,-1 1-1,1 0 1,-1 0-1,1 0 1,0-1-1,-1 1 1,1 0-1,0 0 1,-1 0-1,1 0 1,-1 0-1,1 0 1,0 0-1,-1 0 1,0 0 0,-11-2-41,0 1 1,-1 0 0,1 1 0,0 1 0,0 0 0,0 0-1,0 1 1,0 1 0,-15 5 0,-8 4-115,-62 31 0,-178 101-16,-55 27 76,65-56 225,64-30-241,137-55 196,-64 42 1,118-65-82,2-2 49,-1 1 1,0-1 0,-15 6 0,15-11 29,9 0-83,0-1 0,0 1-1,0 0 1,0 0 0,0-1 0,0 1-1,-1 0 1,1 0 0,0-1 0,0 1 0,0 0-1,0 0 1,0-1 0,0 1 0,0 0-1,1 0 1,-1 0 0,0-1 0,0 1 0,0 0-1,0 0 1,0-1 0,0 1 0,0 0 0,0 0-1,1 0 1,-1-1 0,0 1 0,0 0-1,0 0 1,0 0 0,1-1 0,3-3 4,1 0 0,-1 1 0,1-1 0,0 1 0,0 0 0,10-5 0,-7 4 11,39-19 60,82-26 0,-19 10-114,1-7 29,247-103-75,-91 13-178,-172 86 325,1 4 0,144-46 0,-199 79-173,1 3 1,47-6 0,-82 14 156,0 1 0,-1-2 0,1 1 0,0-1 0,-1 0 0,0 0 0,0-1 1,0 0-1,0 0 0,5-6 0,-4 5-80,1-1-1,-1 1 1,1 0 0,0 0 0,11-3 0,44-16-267,-46 17 322,-14 6-22,0-1 0,0 1 1,1 0-1,-1 0 0,0 0 1,5 0-1,7-2 42,1 0-1,-1-2 1,20-6 0,-32 10-23,0-1 1,0 1-1,-1 0 1,1-1-1,0 1 1,-1-1-1,1 0 1,-1 0-1,1 0 1,-1 0-1,0-1 1,0 1-1,0-1 1,0 1 0,0-1-1,0 1 1,-1-1-1,0 0 1,1 0-1,-1 0 1,0 0-1,0 0 1,-1 0-1,1 0 1,0 0-1,-1 0 1,0-1-1,0 1 1,0 0-1,0 0 1,-1 0 0,1 0-1,-1 0 1,1-1-1,-1 1 1,0 0-1,-1 0 1,1 1-1,-3-6 1,-28-34-18,20 28 6,-18-29 0,14 16-33,7 14 21,1-1 1,-7-16-1,-15-32 72,26 53-71,0 1-1,-1 0 0,-8-10 1,-8-13 60,17 24-40,-1 0-1,-1 0 0,1 0 0,-8-6 0,-4-8-16,13 16 24,0 0 0,-1 0 0,-6-6 0,-9-5 40,-1 1-1,0 0 1,-27-12-1,-74-29 179,105 49-103,0 0 0,0-2 0,-26-17 0,22 11-81,12 8-65,-1 0 1,1 0 0,0-1 0,1 0-1,-8-10 1,-15-15-26,25 28 29,0-1 1,1 0 0,0 0-1,0-1 1,0 1-1,0-1 1,-5-12-1,9 16 3,-33-89 46,30 78-43,0-1 1,1 1-1,1-1 0,-1-24 1,-5 9-453,8 29 245,0 9-154,3 42 233,2-1 0,2 1 0,17 57 0,-14-70 149,1-1 1,23 48-1,42 66 53,-69-136-77,44 83 238,-44-84-143,15 18 0,-22-31-81,0 0-1,1 1 0,-1-1 0,1 0 0,-1 0 0,0 0 1,1 0-1,-1-1 0,1 1 0,-1 0 0,0 0 0,1 0 0,-1 0 1,0 0-1,1 0 0,-1-1 0,0 1 0,1 0 0,-1 0 1,0 0-1,1-1 0,-1 1 0,0 0 0,0 0 0,1-1 0,1-3 31,0 0-1,0 0 0,-1 0 1,1-1-1,-1 1 0,0 0 0,0-1 1,-1 1-1,1-7 0,0-7 48,0-1 0,-2 0 1,0 1-1,-6-30 0,-24-71 50,8 34-89,15 49-266,-2 1-1,-18-46 1,27 79 172,0 1 1,0-1-1,0 0 0,0 1 0,0-1 1,0 1-1,-1-1 0,1 1 0,0-1 0,-1 1 1,-1-2-1,2 3 30,1 0 1,-1 0-1,1 0 0,-1-1 0,1 1 1,-1 0-1,1 0 0,-1 0 1,1 0-1,-1 0 0,1 0 1,-1 0-1,1 0 0,-1 0 0,0 0 1,1 0-1,-1 0 0,1 1 1,-1-1-1,1 0 0,-1 0 1,1 0-1,-1 1 0,1-1 0,-1 0 1,1 1-1,0-1 0,-1 0 1,1 1-1,-1-1 0,1 1 1,0-1-1,-1 0 0,1 1 0,0-1 1,0 1-1,-1-1 0,1 1 1,0-1-1,0 1 0,0 0 0,-3 4-35,1 1-1,0 0 0,-2 9 1,-3 10-24,-8 21 5,11-33 73,0 0 1,0-1 0,-2 1-1,1-1 1,-1-1 0,-10 14-1,10-16 10,-1 0 0,0-1-1,0 0 1,-1 0 0,0 0 0,0-1 0,-1-1-1,-10 7 1,-115 49-70,12-7-77,76-26 134,1 1 0,-81 71 0,-9 8 44,90-78-110,-71 35-1,-54 13 63,33-16 302,78-37-250,58-25-56,-4 1-31,7-3-3,17-5-33,42-7 24,175-45-121,303-88-89,-454 131 208,-84 15 40,-1-1 0,1 1 0,0 0-1,-1 0 1,1 0 0,0 0 0,-1 0-1,1 0 1,0 0 0,-1 0 0,1 0 0,0 1-1,-1-1 1,1 0 0,0 0 0,-1 0-1,1 1 1,-1-1 0,1 0 0,0 1 0,-1-1-1,1 1 1,0 0 0,-1-1 0,0 1-1,0-1 1,0 1 0,0 0 0,0-1 0,0 1 0,0 0-1,0-1 1,0 1 0,-1-1 0,1 1 0,0 0-1,0-1 1,-1 1 0,1-1 0,0 1 0,-1-1-1,1 1 1,0-1 0,-1 1 0,1-1 0,-1 1-1,1-1 1,-1 1 0,1-1 0,-1 0 0,0 1 0,-15 11-45,0-1 1,-1 0 0,-1-1 0,1-1 0,-23 8 0,-11 5-51,-32 17-40,-2-5 1,-124 34 0,141-49 303,-62 15 121,119-34-282,11-1 0,0 1 0,1 0 0,-1-1 0,0 1 0,1-1 0,-1 1 0,0-1 0,1 1 0,-1 0 0,1-1 0,-1 1 0,1 0 0,-1-1 0,1 1 0,-1 0 0,1 0 0,-1-1 0,1 1 0,0 0 0,56-25 0,-29 13 0,0 0 0,36-24 0,5-14 72,73-66 1,50-68 96,-63 43-99,-123 134-74,-1 0 0,-1 0 0,1 0 0,-1 0 0,4-11 0,-7 17 1,-1 0 0,1-1 0,-1 1 0,1-1 0,-1 1 1,0 0-1,1-1 0,-1 1 0,0-1 0,0 1 1,0-1-1,0 0 0,0 1 0,-1 0 0,1-1 1,0 1-1,-1-1 0,1 1 0,-1-1 0,1 1 1,-1 0-1,0-1 0,1 1 0,-1 0 0,0-1 0,0 1 1,0 0-1,0 0 0,0 0 0,0 0 0,0 0 1,-1 0-1,1 0 0,0 1 0,-1-1 0,0-1 1,-1 1-36,0 0 1,0 0-1,0 0 1,1 1-1,-1-1 1,0 1 0,0-1-1,0 1 1,0 0-1,0 0 1,0 0-1,0 0 1,0 1 0,0-1-1,0 1 1,-5 2-1,6-2 20,1-1 0,-1 1 1,1 0-1,0 0 0,-1 0 0,1 0 0,0 0 0,0 0 0,0 1 0,0-1 0,-1 0 1,2 1-1,-1-1 0,0 0 0,0 1 0,0-1 0,1 1 0,-1-1 0,1 1 0,-1 0 1,1-1-1,0 1 0,-1-1 0,1 1 0,0 0 0,0-1 0,0 1 0,0 0 0,1-1 1,-1 1-1,0 0 0,1 2 0,2 3-23,-1 1 1,1-1-1,0 0 1,1 0-1,7 13 1,27 30-52,-26-36 59,7 9 101,1-2 1,0 0-1,2-1 1,0-2-1,42 27 1,-55-40-29,0 0 1,0-1 0,1 0-1,-1-1 1,1 0 0,0-1-1,0 0 1,0 0 0,0-1-1,0-1 1,1 1 0,10-2-1,9-3 24,0 0 0,49-15 0,-47 11 58,52-24 0,-68 25-64,-1-1 0,0-1-1,0 0 1,27-23 0,-37 27-40,-1 0-1,1 0 1,-1-1 0,0 1-1,0-1 1,4-10 0,-7 15-21,-1-1 0,1 0 0,0 0 0,-1 1 0,1-1 0,-1 0-1,0 1 1,0-1 0,0 0 0,0 0 0,0 0 0,0 1 0,0-4 0,-1 4-4,1 0 0,-1 0 0,1 0 0,-1 0 0,0 0 0,1 0 0,-1 0 0,0 1 1,0-1-1,1 0 0,-1 0 0,0 1 0,0-1 0,0 0 0,0 1 0,0-1 0,0 1 0,0-1 0,0 1 0,0 0 0,0-1 0,0 1 0,-2 0 1,-7-2-31,0 1 0,0 0 1,0 1-1,0 1 1,0-1-1,0 1 1,0 1-1,1 0 1,-14 4-1,-1 3-63,0 0-1,-35 19 1,-34 24-61,-47 24 93,-201 88-172,322-152 274,19-11-33,0-1 0,-1 0 1,1 0-1,0 0 0,0 0 0,0 0 0,0 0 0,0 1 0,0-1 0,-1 0 0,1 0 0,0 0 0,0 1 1,0-1-1,0 0 0,0 0 0,0 0 0,0 0 0,0 1 0,0-1 0,0 0 0,0 0 0,0 0 1,0 1-1,0-1 0,0 0 0,0 0 0,0 0 0,0 0 0,0 1 0,0-1 0,0 0 0,1 0 1,10 5 43,0-5-39,0 1 0,-1-1 0,1-1-1,0 0 1,-1 0 0,12-4 0,5-2 8,31-13 0,7-8 8,88-54-1,-143 77-69,-7 2 25,0 1 0,1 0 0,-1 0 0,1 0 0,-1 0 0,1 1 0,0-1 0,0 1 0,0 0 0,-1 0 0,1 1 0,4-1 0,-7 1 18,-1 0 0,0 0-1,1 0 1,-1 0 0,0 0-1,0 0 1,1 0 0,-1 1-1,0-1 1,1 0 0,-1 0 0,0 0-1,0 0 1,1 1 0,-1-1-1,0 0 1,0 0 0,1 1-1,-1-1 1,0 0 0,0 0 0,0 1-1,0-1 1,1 0 0,-1 1-1,0-1 1,0 0 0,0 0-1,0 1 1,0-1 0,0 0-1,0 1 1,-3 14-143,-11 10 66,8-16 91,-1 0 1,0 0 0,-1-1-1,0 0 1,0-1-1,-1 0 1,0 0 0,0-1-1,-13 7 1,-14 5-191,-47 16-1,-156 64 76,172-66 116,-96 60 1,98-47 8,-113 100-1,148-114 68,48-35 63,-9 0-166,-1 0-1,1 0 1,-1-1 0,0 0-1,10-9 1,38-36-138,-28 23 121,180-146 268,-196 164-179,-1 0 0,0-1 0,0-1 0,-1 0 0,13-19 1,-18 23-47,0-1 0,-1 0 0,0 0 1,0 0-1,-1-1 0,0 1 0,0-1 1,-1 0-1,0 0 0,1-13 0,-3-38 75,-9-70-1,1-18-228,8-80 177,0 225-52,0 1 0,0-1 0,-1 0 0,1 0 0,-1 1 1,1-1-1,-1 0 0,0 1 0,0-1 0,0 1 1,0-1-1,0 1 0,-3-5 0,3 6 7,-1 0-1,1 0 1,0 0-1,-1 0 0,1 0 1,0 0-1,-1 0 1,1 0-1,-1 1 1,0-1-1,1 1 1,-1-1-1,1 1 0,-1-1 1,0 1-1,1 0 1,-1 0-1,0 0 1,0 0-1,1 0 1,-1 0-1,0 0 0,-2 2 1,-4 0-45,0 0 1,1 1-1,-1 0 0,1 0 1,0 1-1,-10 7 0,-40 31-287,50-37 310,-22 19 4,1 1 0,0 1 0,2 2-1,2 0 1,-25 37 0,35-44 21,-80 132-89,84-135 90,1 0 0,2 1 1,0 0-1,1 0 0,0 1 0,-4 35 1,10-51 18,-1 0 0,1 0 0,1 0 0,-1 0 0,0 0 0,1 0 0,0-1 0,0 1 0,0 0 0,1 0 1,-1-1-1,1 1 0,0-1 0,-1 1 0,2-1 0,-1 0 0,0 0 0,1 0 0,-1 0 0,1 0 0,0 0 1,3 2-1,0-1 11,-1-1 1,1 0-1,0 0 1,0 0-1,0-1 1,0 1-1,0-1 1,0-1-1,1 1 1,-1-1 0,1-1-1,10 1 1,7-2 22,-1-1 0,0-1 1,38-10-1,-19 1 81,43-18-1,-54 16-70,0-2-1,0 0 0,-2-2 1,0-1-1,-1-2 0,-1-1 1,-1 0-1,-1-2 0,-1-1 1,-1-1-1,24-36 0,-34 42 107,-1-1-1,17-38 0,-24 47-147,-1-1 0,0 1-1,-1-1 1,0 0 0,-1 0-1,1-22 1,-4 28-33,1-1 1,-2 1-1,1-1 0,-1 1 0,0 0 0,0 0 0,-1 0 1,0 0-1,0 0 0,-1 0 0,1 1 0,-2-1 1,1 1-1,-1 0 0,0 1 0,0-1 0,0 1 1,-1 0-1,0 0 0,0 1 0,0-1 0,0 2 0,-1-1 1,0 0-1,0 1 0,0 1 0,0-1 0,0 1 1,0 0-1,-9-1 0,14 3-7,0 0 0,0 0 0,-1 0 0,1 0 0,0 0 0,0 1 0,0-1 0,0 1 0,0-1 0,0 1 0,0 0 0,0 0 0,-3 1 0,4-1 13,0 0-1,0-1 0,1 1 1,-1 0-1,0 0 1,0 0-1,1 0 1,-1 0-1,0-1 0,1 1 1,-1 0-1,1 0 1,-1 0-1,1 1 0,0-1 1,0 0-1,-1 0 1,1 0-1,0 0 1,0 0-1,0 0 0,0 0 1,0 0-1,0 1 1,0-1-1,0 0 1,1 0-1,-1 0 0,0 0 1,1 1-1,4 8-17,0 0 1,0 0-1,1-1 0,0 1 0,13 13 0,3 6-42,13 27-64,37 77 0,21 34 252,-87-158-48,16 25 262,0-1 0,54 57-1,-42-57 746,-32-31-917,-1-5-76,-1 3-72,0 0 0,0 0 0,0-1 0,0 1 0,0 0 0,1 0 0,-1 0 0,0 0 0,0 0 0,0-1 0,0 1 0,0 0 0,0 0 0,0 0 0,0 0 0,0-1 0,0 1 0,0 0 0,0 0 0,0 0 0,0 0 0,-1-1 0,1 1-1,0 0 1,0 0 0,0 0 0,0 0 0,0 0 0,0-1 0,0 1 0,0 0 0,0 0 0,-1 0 0,1 0 0,0 0 0,0 0 0,0 0 0,0-1 0,0 1 0,-1 0 0,1 0 0,0 0 0,0 0 0,0 0 0,0 0 0,-20-18 225,12 10-226,0 1 0,0 0 0,0 1-1,-13-8 1,-1 3-122,0 2-1,0 0 1,-1 1 0,0 1-1,-39-6 1,14 7-100,-86-1 0,123 6 18,16-1 146,18-2 19,14-1 118,-1-2 1,0-1-1,67-25 0,-47 14-69,-55 19 32,-11 8-54,6-4-9,-3 0-1,0 1 0,0-1 1,-1 0-1,1 0 0,-14 4 0,16-6 10,-241 87-48,79-30 44,13-7 41,-112 45-4,190-61-16,2 3 0,-76 54-1,127-77-260,-36 17-1,59-33 226,0 0-1,0 0 1,0 1 0,0-1-1,0 0 1,0 0 0,0 0 0,0 0-1,0 0 1,0 0 0,0 0-1,0 0 1,0 0 0,-1 0 0,1 1-1,0-1 1,0 0 0,0 0-1,0 0 1,0 0 0,0 0-1,0 0 1,0 0 0,0 0 0,-1 0-1,1 0 1,0 0 0,0 0-1,0 0 1,0 0 0,0 0 0,0 0-1,0 0 1,-1 0 0,1 0-1,0 0 1,0 0 0,0 0-1,0 0 1,0 0 0,0 0 0,0 0-1,0 0 1,0 0 0,-1-1-1,1 1 1,0 0 0,0 0 0,0 0-1,0 0 1,0 0 0,0 0-1,0 0 1,0 0 0,0 0-1,0 0 1,0-1 0,0 1 0,0 0-1,0 0 1,0 0 0,0 0-1,0 0 1,0 0 0,0 0 0,0 0-1,0-1 1,0 1 0,4-6-1611,6 0 232,-1 0 0,1 1 1,11-4-1,-13 5 811,1 1 0,-1-1 0,0-1 0,0 0 0,11-9 0,-11 6 210,0-1 1,11-16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5:57.48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1678 4534 640,'0'0'26,"0"0"0,-1 1 0,1-1 0,0 0 0,0 1-1,-1-1 1,1 0 0,0 1 0,-1-1 0,1 0 0,0 0 0,-1 0 0,1 1 0,0-1 0,-1 0 0,1 0-1,-1 0 1,1 0 0,0 0 0,-1 0 0,1 1 0,-1-1 0,1 0 0,0 0 0,-1 0 0,1 0 0,-1-1-1,1 1 1,0 0 0,-1 0 0,1 0 0,-1 0 0,1 0 0,0 0 0,-1-1 0,1 1 0,0 0-1,-1 0 1,1-1 0,0 1 0,-1 0 0,1 0 0,0-1 0,0 1 0,-1 0 0,1-1 0,-4-2 740,4 3-735,0 0 1,-1 0-1,1 0 1,0-1-1,0 1 1,0 0-1,-1 0 0,1 0 1,0-1-1,0 1 1,0 0-1,0 0 1,-1-1-1,1 1 1,0 0-1,0 0 0,0-1 1,0 1-1,0 0 1,0 0-1,0-1 1,0 1-1,0 0 1,0 0-1,0-1 0,0 1 1,0 0-1,0-1 1,0 1-1,0 0 1,0 0-1,0-1 1,0 1-1,0 0 0,0 0 1,0-1-1,0 1 1,1 0-1,-1 0 1,0-1-1,0 1 1,0 0-1,1-1 0,-1 1-12,1-1-1,0 1 1,-1-1-1,1 1 0,0-1 1,-1 1-1,1 0 0,0-1 1,0 1-1,-1 0 1,1-1-1,0 1 0,0 0 1,0 0-1,-1 0 0,2 0 1,25-7 173,26 7 139,-49-2-113,-4 2-222,0-1 1,0 1 0,0 0 0,0 0-1,0 0 1,0 0 0,0 0 0,0 0-1,0 0 1,0 0 0,0 0 0,0-1-1,1 1 1,-1 0 0,0 0 0,0 0-1,0 0 1,0 0 0,0 0-1,0 0 1,0 0 0,0 0 0,0 0-1,1 0 1,-1 0 0,0 0 0,0 0-1,0 0 1,0 0 0,0 0 0,0 0-1,0 0 1,1 0 0,-1 0 0,0 0-1,0 0 1,0 0 0,0 0-1,0 0 1,0 0 0,0 0 0,1 0-1,-1 0 1,0 0-19,12 6 114,-9-6 62,-6-6-138,-7-3-16,0 2 25,10 6-22,0 1-1,-1 0 1,1-1-1,-1 1 1,1 0-1,-1 0 1,1-1-1,-1 1 1,1 0-1,0 0 1,-1 0-1,1-1 1,-1 1-1,1 0 1,-1 0-1,1 0 1,-1 0-1,1 0 1,-1 0-1,0 0 1,0 0-1,1 0 121,0 0-70,0 0-117,0 0 22,-1 0 40,1 0 1,0 0 0,0 0 0,-1-1-1,1 1 1,0 0 0,0-1 0,-1 1 0,1 0-1,0 0 1,0-1 0,0 1 0,0 0 0,0-1-1,-1 1 1,1 0 0,0-1 0,0 1-1,0 0 1,0-1 0,0 1 0,0 0 0,0-1-1,0 1 1,0-1 0,0 1 0,0 0 0,1-1-1,-1 1 1,0 0 0,0-1 0,0 1-1,0 0 1,1-1 0,9-7-88,-2 1 210,-1-1-87,-6 8-36,-1-1-1,1 1 1,-1-1-1,1 1 1,-1-1-1,1 1 0,-1-1 1,0 1-1,1-1 1,-1 0-1,0 1 1,1-1-1,-1 1 1,0-1-1,0 0 1,1 1-1,-1-1 0,0 0 1,0 0-1,0 1 1,0-1-1,0 0 1,0 0-1,1-10 17,0 10-14,-1 0 1,0 1-1,0-1 0,0 0 0,1 0 0,-1 0 0,0 0 0,0 0 0,0 1 0,-1-1 1,1 0-1,0 0 0,0 0 0,0 0 0,-1 1 0,1-2 0,-2-9-40,2 10 44,0 0 0,0 0 0,0 1 1,0-1-1,0 0 0,0 0 0,0 1 0,0-1 0,-1 0 0,1 1 0,0-1 0,0 0 0,-1 1 0,0-2 1,1 1-6,-1-1 0,0 0 1,1 1-1,-1-1 0,1 1 1,-1-1-1,1 0 0,0 1 1,0-1-1,0 1 1,0-4-1,0 3 16,0 1 1,0-1-1,0 1 0,0-1 1,0 1-1,0-1 0,-1 1 1,1-1-1,0 1 0,-1-1 1,0 1-1,0-2 1,1 2-23,-1 1 0,1-1 0,0 1 0,0 0 0,0-1 1,0 1-1,0-1 0,-1 1 0,1-1 0,0 1 0,0-1 1,0 1-1,0 0 0,0-1 0,0 1 0,1-1 0,-1 1 1,0-1-1,0 1 0,0-1 0,0 1 0,0 0 0,1-1 1,-1 1-1,0-1 0,0 1 0,1 0 0,-1-1 0,0 1 1,1 0-1,-1-1 0,0 1 0,1 0 0,-1-1 0,0 1 1,1 0-1,-1 0 0,1 0 0,-1-1 0,0 1 0,1 0 1,-1 0-1,1 0 0,-1 0 0,1 0 0,-1 0 0,1 0 1,-1 0-1,1 0 0,-1 0 0,0 0 0,1 0 0,-1 0 1,1 0-1,-1 0 0,1 1 0,50 14-110,-8-8 368,-40-7-202,0 1 0,0-1 0,0 0 0,0 0 0,0 0 0,0 0 0,0-1 0,0 1 0,0-1 0,0 1 0,0-1 0,0 0 0,-1 0 0,4-2 0,-5 2-23,-1 0-1,1 1 0,-1-1 0,1 0 0,-1 0 0,1 0 0,-1 0 0,0 0 0,1 1 0,-1-1 1,0 0-1,0 0 0,1 0 0,-1 0 0,0 0 0,0 0 0,0 0 0,-1-1 0,0-18 64,1 18-96,-1 1 1,1-1 0,0 1-1,-1 0 1,1-1-1,-1 1 1,0 0 0,1-1-1,-1 1 1,0 0-1,0 0 1,0 0 0,0 0-1,0 0 1,0 0-1,0 0 1,0 0 0,0 0-1,0 0 1,-1 0-1,1 1 1,0-1 0,0 0-1,-1 1 1,1 0-1,-1-1 1,1 1 0,0 0-1,-1-1 1,1 1-1,-1 0 1,1 0 0,-1 0-1,1 0 1,0 0-1,-1 1 1,1-1 0,-1 0-1,1 1 1,0-1-1,-1 1 1,1-1 0,0 1-1,-2 0 1,3-1 3,-1 1 0,1-1 0,0 0 0,-1 0 0,1 0 0,0 0 0,0 0 0,-1 1 0,1-1 1,0 0-1,-1 0 0,1 0 0,0 1 0,0-1 0,-1 0 0,1 0 0,0 1 0,0-1 0,0 0 0,-1 1 0,1-1 0,0 0 1,0 1-1,0-1 0,0 0 0,0 1 0,0-1 0,0 0 0,0 1 0,0-1 0,0 0 0,0 1 0,0-1 0,0 0 0,0 1 0,0-1 1,0 0-1,0 1 0,0-1 0,0 0 0,0 1 0,0-1 0,1 0 0,-1 1 0,0-1 0,0 0 0,0 0 0,1 1 0,-1-1 1,0 0-1,0 0 0,1 1 0,2 3 24,-3-3-85,2-1 27,-1 0 49,0 1 0,-1-1 0,1 0 0,0 0 0,0 0 0,0 0 0,0 0 0,0-1 0,0 1 0,0 0 0,0 0 0,0-1 0,-1 1 0,1 0 0,0-1 0,0 1 0,0-1 0,-1 1 0,1-1 0,0 1 0,0-1 0,-1 0 0,1 1 0,-1-1 0,1 0 0,0 0 0,-1 1 0,1-1 0,-1 0 0,0 0 0,1 0 0,-1 0 0,0 1 0,1-1 0,-1 0 0,0 0 0,0-2 0,0 0 8,0 0 0,-1-1-1,1 1 1,-1 0 0,0 0-1,1-1 1,-3-3-1,2 5-33,-1 0 0,1 1 0,0-1 0,0 1 0,0 0 0,-1-1-1,1 1 1,-1 0 0,1 0 0,-1 0 0,0 0 0,1 0-1,-1 0 1,0 0 0,0 0 0,1 1 0,-3-1 0,-10-5 23,13 5 21,0 0-33,0 1-1,0-1 1,0 1-1,-1 0 1,1-1-1,0 1 0,0 0 1,0 0-1,0 0 1,0 0-1,0-1 1,0 2-1,0-1 1,-1 0-1,0 0 0,1 0-161,2 8-70,2 3 241,0 0-1,1 0 0,6 13 1,3-3-153,0-4 75,-12-16 73,0 0-1,0 0 0,0 0 1,0 0-1,0 0 0,0 0 1,1 0-1,-1-1 1,0 1-1,3 0 0,-3 0 11,0-1-1,0 1 1,0-1-1,0 1 0,0-1 1,0 1-1,0 0 0,0-1 1,0 1-1,-1 0 1,1 0-1,0 0 0,0 0 1,0 1-1,0-1-74,-1-1 11,0 0 69,6 5 138,12 4-198,-15-7 65,0 0 0,0-1 0,0 1 0,1-1 0,-1 0 0,0 0 0,0 0 0,7 1-1,-9-2 71,17 1 208,-9 0-251,-1 1 0,1-2 0,0 1 0,0-1 0,-1 0 0,1-1 0,0 0 0,13-4 0,3 1 266,42 4-452,-56 1 74,-1 1 0,15 5 0,-23-6 106,0-1 6,77 37-5,-77-36 53,6 2 11,17-3-75,11-12-86,-34 11 53,1 0-1,-1 0 0,1 0 0,-1 0 1,0-1-1,0 1 0,0-1 0,0 0 0,0 0 1,0 1-1,3-6 0,-5 7 18,1-1 0,-1 1 1,0-1-1,0 0 0,0 1 0,0-1 0,0 0 0,1 0 1,-1 1-1,0-1 0,0 0 0,-1 1 0,1-1 0,0 0 0,0 1 1,0-1-1,0 0 0,-1 1 0,1-1 0,0 0 0,0 1 1,-1-1-1,1 1 0,-1-1 0,1 1 0,0-1 0,-1 1 0,1-1 1,-1 1-1,0-1 0,0 0 0,-22-14 49,17 11 36,-28-15-64,-34-19-256,56 36 244,11 2-29,0 0 0,0 0 0,0-1 0,0 1 0,1 0 1,-1 0-1,0 0 0,0 0 0,0-1 0,1 1 0,-1 0 0,0-1 1,0 1-1,1-1 0,-2 0 0,-9-4 33,11 5-36,-1 0-1,1 0 0,0 0 0,-1 0 0,1 0 1,0 0-1,0 0 0,-1 0 0,1 0 0,0 0 1,-1 1-1,1-1 0,0 0 0,0 0 0,-1 0 1,1 0-1,0 1 0,0-1 0,0 0 1,-1 0-1,1 1 0,0-1 0,-5 18-346,5-11 517,-3-3-105,2-4-55,1 1 0,-1-1 1,1 1-1,-1-1 0,1 1 0,-1 0 1,1-1-1,0 1 0,0 0 0,-1-1 1,1 1-1,0 0 0,0 0 0,0 1 0,-4 7-117,4-8 114,0-1 1,-1 0-1,1 0 1,0 1 0,0-1-1,-1 0 1,1 0-1,0 1 1,0-1-1,0 0 1,0 1-1,0-1 1,-1 0-1,1 1 1,0-1-1,0 0 1,0 1-1,0-1 1,0 0-1,0 1 1,0-1 0,0 0-1,0 1 1,0-1-1,0 0 1,1 1-1,-1-1 1,0 0-1,0 1 1,0-1-1,0 0 1,0 1-1,1-1 1,-1 0-1,0 0 1,0 1 0,0-1-1,1 0 1,-1 0-1,0 1 1,0-1-1,1 0 1,-1 0-1,0 0 1,1 0-1,-1 1 1,0-1-1,1 0 1,-1 0-1,0 0 1,1 0 0,-1 0-1,0 0 1,1 0-1,31 15 27,-32-15-26,1 0 1,-1 0 0,0 1 0,1-1-1,-1 0 1,0 0 0,1 0-1,-1 0 1,0 0 0,1 0-1,-1 0 1,0 1 0,1-1-1,-1 0 1,0 0 0,1 0-1,-1-1 1,1 1 0,-1 0-1,0 0 1,1 0 0,-1 0-1,1 0 1,0-1-7,-1 1 0,1 0-1,0 0 1,0 0 0,0 0 0,-1 0 0,1 0-1,0 0 1,0 0 0,0 0 0,-1 0-1,1 0 1,0 0 0,0 1 0,-1-1-1,1 0 1,0 0 0,0 1 0,-1-1-1,1 1 1,0-1 0,0 1 0,3 0 28,-1 0 0,1 0 1,0 0-1,0 0 0,-1-1 0,1 0 1,0 0-1,6 0 0,0 0-24,10-8-37,-7 7 71,8-3-204,108-45 331,-104 41-126,-1 2 1,1 1 0,0 1-1,1 2 1,42-1 0,-54 4-76,0-1 0,0 2 0,0-1 0,0 2 0,20 6 0,9 2 89,-18-7 32,-20-4-68,0 0-1,0 1 1,0 0 0,0 0-1,0 0 1,-1 0 0,1 1-1,0 0 1,-1 0 0,8 5-1,-11-6-1,-1-1 0,1 1-1,0 0 1,0 0-1,0-1 1,0 1 0,0-1-1,0 1 1,0 0-1,0-1 1,0 0 0,0 1-1,0-1 1,0 0-1,0 1 1,1-1 0,-1 0-1,0 0 1,2 0-1,-1 0-41,-1 0 160,4 0-58,-4 0-47,1 0-11,-1-1-1,1 1 1,0 0-1,0 0 1,-1 0-1,1 1 1,0-1-1,-1 0 1,1 1-1,-1-1 1,1 1-1,0-1 1,-1 1-1,1 0 0,-1 0 1,3 1-1,-3-1-75,0-1 27,19 9 71,-17-7-38,1-1 0,-1 1 0,0-1 0,1 0 0,-1 0-1,7 0 1,7 4 90,-8-3-83,0-1 0,1 0 0,-1 0 1,0-1-1,0 0 0,0-1 0,0 0 0,0 0 1,13-4-1,-14 3-41,1 1 0,0 1-1,-1-1 1,18 3 0,0-1-11,9 1 135,-25 0-77,0-2 0,0 1 0,15-2 0,-10-1 18,-1 0 0,-1-1-1,28-9 1,-32 8-71,-1 1 0,1 0 0,12-2 0,-18 4 51,1 1 0,-1-1 0,0 1 0,1 0 0,-1 0 0,0 0 0,4 1 0,2 0 54,15 6-141,-22-6 155,-2-1-59,9 3-149,-8-3 131,0-1 0,0 1 0,0 0 0,0 0 0,0 0 0,0 0 0,0 1 0,0-1 0,-1 0 0,1 0 0,0 1 0,0-1 1,0 0-1,0 1 0,0-1 0,-1 1 0,1-1 0,0 1 0,0-1 0,-1 1 0,2 0 0,0 1-5,-1-1-1,1 0 1,-1 1 0,1-1-1,0 0 1,0 0 0,2 1-1,-3-2 56,0 2 0,9 3 27,-8-4-60,1 1 0,-1-1 1,1 1-1,0-1 1,0 0-1,-1 0 0,5 1 1,-6-2-18,-1 0 3,1 0-1,-1 0 1,1 0 0,-1 0 0,0 0-1,1 0 1,-1 0 0,1 0 0,-1 0-1,0 0 1,1 0 0,-1 0 0,1 0-1,-1 0 1,0 0 0,1-1 0,-1 1-1,0 0 1,1 0 0,-1 0 0,0-1-1,1 1 1,-1 0 0,0 0 0,0-1-1,1 1 1,-1 0 0,0-1 0,0 1-1,1-1 1,7-1 128,-8 2-133,1 0 0,-1 0 1,1-1-1,-1 1 0,1 0 0,0 0 1,-1 0-1,1 0 0,-1 0 0,1-1 1,-1 1-1,1 0 0,-1 0 0,1-1 1,-1 1-1,1 0 0,-1-1 0,1 1 1,-1 0-1,1-1 0,-1 1 1,0-1-1,1 1 0,-1-1 0,0 1 1,1-1-1,-1 1 0,0-1 0,0 1 1,0-1-1,1 0 0,-1 0 0,0 1 95,2-2-69,1 0 0,-1-1 0,0 1 0,0 0 1,0-1-1,2-3 0,-2-1 68,-2 7-95,1-1-1,-1 1 1,0-1 0,0 1-1,0-1 1,1 1 0,-1-1-1,0 1 1,0-1 0,1 1 0,-1 0-1,0-1 1,1 1 0,-1-1-1,0 1 1,2-1 0,-2 1 47,15-9-170,44-21 320,-53 28-183,-1-1 0,1 0 0,-1 0 0,7-6 0,-7 6-33,1-1 1,-1 0 0,1 1-1,0 0 1,6-2-1,4 0 148,-11 4-95,1 0 1,-1-1-1,0 0 0,0 0 0,0 0 1,0 0-1,0-1 0,0 0 0,6-5 0,-5 2-12,1 1-1,-1 0 1,1 0-1,0 0 1,0 1-1,0 0 1,1 1-1,-1-1 1,1 1-1,12-2 1,77-25 81,-48 14-52,29-11-73,-72 26 26,0 0 0,0 1 0,1-1 0,-1 1 0,9 1 0,-8 0 6,-1-1 1,1 1-1,-1-2 1,1 1-1,6-2 1,1-2-17,-1-1 0,1 0 1,-1-1-1,17-9 0,-26 12 27,1 1 0,-1 1-1,1-1 1,-1 0-1,6 0 1,14-5-51,37-13 56,-31 12 128,-26 8-135,0-1 0,0 0-1,0 0 1,1 0 0,-1-1 0,6-3 0,-3 1-52,0 1 0,1 0 0,7-3 1,-7 3 74,1 0 1,-2 0 0,9-6 0,-11 7-30,-1 0 0,0 1 0,0-1 1,1 1-1,4-2 0,16-5-153,-18 5 126,1 1 0,-1 0 1,11-2-1,-11 3 18,0-1 0,0 1 0,0-2 0,8-2 0,21-11 75,-10 3 6,-20 11-77,-1-1 0,0 0 0,0 0 0,0 0 0,0 0 1,5-5-1,-3 3 54,-7 5-60,0 0 0,1 0 1,-1 0-1,1-1 0,-1 1 1,0 0-1,1 0 0,-1-1 0,0 1 1,1 0-1,-1 0 0,0-1 0,1 1 1,-1 0-1,0-1 0,0 1 1,0 0-1,1-1 0,-1 1 0,0-1 1,6-10 80,-5 11-82,0-1 1,-1 0 0,1 0-1,-1 0 1,1 0-1,-1 0 1,1 0-1,-1 0 1,0 0 0,1 0-1,-1 0 1,0 0-1,0 0 1,0-2-1,5-36 148,3 1-165,0 0 128,-6 26-222,-1 11 113,-1 0-1,0 1 1,1-1 0,-1 0-1,0 0 1,0 1 0,0-1-1,0 0 1,0 0 0,0 1-1,0-1 1,0 0 0,0 0-1,0 1 1,0-1 0,0 0-1,0 0 1,-1 1 0,1-1-1,0 0 1,-1 1 0,1-1-1,-1-1 1,10-17-67,-9 19 65,0-1 1,-1 1-1,1-1 1,0 0 0,0 1-1,0-1 1,1 1-1,-1-1 1,0 0 0,0 1-1,0-1 1,0 1-1,1-1 1,-1 1 0,0-1-1,0 1 1,1-1-1,-1 1 1,0-1 0,1 1-1,-1-1 1,1 1-1,-1 0 1,0-1 0,1 1-1,-1 0 1,1-1-1,-1 1 1,1 0-1,-1-1 1,1 1 0,-1 0-1,1 0 1,0 0-1,0-1 1,0 1 1,0-1 1,1 0-1,-1 1 0,0-1 1,0 0-1,0 0 0,0 0 1,0 0-1,0 0 0,0 0 1,0 0-1,0-1 0,0 0 1,3-2 120,13-26-151,-15 26 32,0 1-1,-1-1 1,0 0-1,0 1 1,0-1-1,0 0 1,0 0 0,-1 0-1,0 0 1,0 0-1,0 0 1,0 0 0,-1-4-1,0-8 34,-3-6-161,3 22 127,1 0 0,0 0 0,0 0 1,0 0-1,0 0 0,-1 0 1,1 1-1,0-1 0,0 0 0,0 0 1,-1 0-1,1 0 0,0 0 0,0 0 1,0 0-1,-1-1 0,1 1 0,0 0 1,0 0-1,0 0 0,0 0 0,-1 0 1,1 0-1,0 0 0,0 0 0,0 0 1,0 0-1,-1-1 0,1 1 1,0 0-1,0 0 0,0 0 0,0 0 1,0 0-1,0-1 0,-7-2-106,2 3 113,2 0 4,-6 0-20,-12-3-262,21 3 202,0 0 54,0 0 107,-1-11 106,1 11-165,-6-4-86,2 6-15,3 8 70,1-9-5,0 1 1,0-1-1,0 1 0,0 0 1,1-1-1,-1 1 0,0-1 1,1 1-1,-1 0 1,1-1-1,0 0 0,0 1 1,-1-1-1,1 1 1,1 1-1,4 9-34,0 18 38,-5-10 35,0-16-27,0-1 0,-1 1 0,0-1 0,0 1 0,0 0 0,0-1 0,-1 1 0,-1 4-1,-1 7-99,3-13 93,0 0-1,0 1 1,-1-1 0,0 0-1,1 0 1,-1 0 0,0 1-1,0-1 1,0 0-1,-2 3 1,2-4 95,1-1-27,-1 0-31,-49 3 52,50-3-26,0 0-32,0 0-144,0-1 128,0 0 0,0-1 0,0 1 0,0 0 0,0 0 0,1-1 0,-1 1 0,1 0 0,-1 0 0,1-3 0,1 1 11,-1 0-1,0 0 0,-1 0 0,1-1 1,-1 1-1,1 0 0,-1-7 0,3-15-214,0-1 216,-3 23-28,1-1-1,-1 1 1,0-1 0,1 1 0,2-7-1,-1-3 71,1-1-28,10-10-191,0 9 135,0 1 0,24-20-1,-18 18 47,1 0-41,0 1-1,1 1 1,1 0-1,46-19 0,40-17 106,-106 49-84,1 0 0,-1 0 0,0 0-1,1 0 1,-1-1 0,0 1 0,0-1-1,0 0 1,0 1 0,0-1-1,0 0 1,0 0 0,-1 0 0,3-4-1,-3 4-9,-1-1-1,1 1 0,-1-1 0,0 1 0,0 0 0,1-1 0,-1 1 0,-1-6 1,1 7-17,0 0 0,0 1 0,0-1 0,0 0 0,0 0 0,-1 0 0,1 0 0,0 0 0,0 1 0,0-1 1,-1 0-1,1 0 0,-1 0 0,1 1 0,0-1 0,-1 0 0,1 1 0,-1-1 0,0 0 0,1 1 0,-1-1 0,0 1 1,1-1-1,-2 0 0,-48 4 100,37 1-170,12-4 88,0 1-1,1-1 1,-1 1-1,0-1 1,0 0-1,1 0 1,-1 1-1,0-1 1,0 0-1,0 0 1,1 0-1,-1 0 1,0 0-1,0 0 1,0 0-1,1 0 1,-1 0-1,0 0 1,0-1 0,-1 1-1,-4-3-5,-5-2 155,10 4-163,0 1 1,0 0-1,0-1 0,0 1 0,0 0 0,0 0 0,0 0 0,0 0 0,0 0 0,0 0 0,0 1 0,-1-1 0,1 0 0,0 0 1,0 1-1,0-1 0,0 1 0,0-1 0,1 1 0,-3 0 0,-13 19-115,10-11 40,-1-1 0,-14 14 0,-1 0 134,16-16-28,0 1-1,-14 10 1,13-12-25,1 2 1,-1-1-1,1 1 1,1 0 0,-1 0-1,-5 10 1,0-1-24,3-10-133,8-6 163,-1 0 0,1 0 0,0 0 0,-1 1 1,1-1-1,0 0 0,0 0 0,-1 0 0,1 1 1,0-1-1,-1 0 0,1 0 0,0 1 0,0-1 1,0 0-1,-1 1 0,1-1 0,0 0 0,0 0 0,0 1 1,0-1-1,-1 0 0,1 1 0,0 0 0,-1 0 18,0 1-1,0 0 0,0-1 0,0 1 1,0-1-1,-1 0 0,1 1 0,0-1 0,-1 0 1,1 0-1,-4 2 0,-9 9 70,-40 49-233,53-59 155,0-1-1,0 0 0,0 0 1,0 0-1,0 0 0,0 0 0,-1 0 1,1 0-1,0 0 0,-1 0 1,1 0-1,-1-1 0,-2 2 0,4-3 2,0 0-1,0-1 1,0 1 0,1 0-1,-1 0 1,0 0-1,0 0 1,0 0-1,1 0 1,-1 0-1,1-2 1,34-58 31,-25 45-64,0 0-1,0 0 1,15-16 0,-6 9-6,-12 15 52,0 0 1,1 1 0,11-9-1,0 1-26,-5 3-16,1 0 0,1 0 0,0 1 0,0 2 1,23-11-1,-25 13 18,20-12 1,-4 2-21,5-3-17,-2-1 1,45-37-1,-65 47 55,-1-1 0,12-15 1,4-3 93,46-55-161,-70 78 54,1 0-1,-1-1 1,0 1 0,-1-1 0,4-10 0,1-3-4,-4 14-83,-4 7 80,1-1 1,-1 0 0,0 0-1,1 1 1,-1-1 0,0 0 0,1 0-1,-1 0 1,0 0 0,0 0 0,0 1-1,0-1 1,0-1 0,0 1-43,0 1-5,0 0-27,0 0 27,-2-4-144,5-1 366,3-4-378,-6 8 202,0 1 0,0 0 1,0 0-1,0 0 1,0 0-1,0-1 0,0 1 1,0 0-1,0 0 1,0 0-1,0 0 0,0-1 1,-1 1-1,1 0 0,0 0 1,0 0-1,0 0 1,0 0-1,0-1 0,0 1 1,0 0-1,-1 0 1,1 0-1,0 0 0,0 0 1,0 0-1,0 0 0,-1 0 1,1-1-1,0 1 1,0 0-1,0 0 0,0 0 1,-1 0-1,1 0 1,0 0-1,0 0 0,0 0 1,0 0-1,-1 0 0,1 0 1,0 0-1,0 0 1,0 0-1,0 1 0,-1-1 1,0 0-42,-1 0 22,1 0 63,1 0 6,4-32 198,2 13-411,-5 17 183,-1 0 1,1-1-1,-1 1 0,1 0 1,0 0-1,0 0 1,0 0-1,0 0 0,0 0 1,2-3-1,-3 5-17,1-1-1,-1 1 1,0-1-1,0 1 1,1 0-1,-1-1 1,0 1-1,0-1 1,0 1 0,0-1-1,0 1 1,1-1-1,-1 1 1,0-1-1,0 1 1,0-1-1,0 1 1,0 0 0,-1-1-1,1 0 1,0 0 2,0 0 0,0 1 0,0-1 0,0 1 0,0-1 1,0 0-1,0 1 0,0-1 0,0 1 0,0-1 0,0 0 1,0 1-1,0-1 0,1 1 0,-1-1 0,0 0 0,0 1 0,1-1 1,0 0-1,0-1-4,1-1 1,-1 1-1,0-1 1,1 0 0,-1 0-1,-1 0 1,2-5-1,5-12 21,1-11-122,0 6 158,-8 21-62,1 0 0,0 0-1,0 0 1,0 0-1,1 1 1,2-5-1,-2 2 11,-1 0 0,1 1 0,-1-1 0,0 0 0,-1 0 0,1 0 0,-1-12 0,0 15-25,4-173 149,1 81-208,3 29 122,2-7-100,-10 58-15,1 0 1,0 0-1,2 0 1,7-27-1,-10 41 51,0 0 1,0 1-1,1-1 0,-1 0 0,0 1 1,0-1-1,1 0 0,-1 1 0,0-1 1,1 1-1,-1-1 0,0 1 0,1-1 1,-1 1-1,1-2 0,0 3 7,-1-1 0,1 0-1,-1 0 1,0 0 0,1 0-1,-1 0 1,1 0 0,-1 0-1,0 1 1,1-1-1,-1 0 1,0 0 0,1 1-1,-1-1 1,0 0 0,1 0-1,-1 1 1,0-1 0,0 0-1,1 1 1,-1-1 0,0 0-1,0 1 1,0-1 0,1 1-1,1 3-54,0 1 0,0-1-1,0 0 1,0 1 0,-1-1-1,0 1 1,1-1 0,-2 1-1,1 0 1,0 6-1,-1 7 101,-4 27 0,1-1 92,-2 83-228,5-123 124,0 0 0,-1 0 0,0 0 0,0 0 0,0 0 1,0 0-1,0 0 0,-1 0 0,0-1 0,1 1 0,-1 0 0,-1-1 1,1 0-1,-5 6 0,-2 3 115,9-12-136,-4 6-41,-1 0 0,0 0-1,-6 6 1,10-11 74,-1 1 0,0-1 0,0 1 0,0-1 0,0 0 0,0 0-1,0 0 1,0 0 0,0 0 0,-1 0 0,1-1 0,0 1 0,0-1 0,-1 1 0,-2-1 0,4-1-10,0 1-1,1-1 1,-1 0 0,0 0 0,0 0-1,1 0 1,-1 0 0,0 0 0,1 0 0,-1 0-1,1 0 1,-1 0 0,1 0 0,-1 0 0,1 0-1,0 0 1,0 0 0,0 0 0,-1-2-1,-5-14 119,-9 3-255,9 9 303,4 3-194,0 1-1,1-1 1,-1 1 0,1-1-1,-1 0 1,1 0-1,0 1 1,0-1-1,0 0 1,0 0-1,0 0 1,0 0-1,-1-4 1,1-1 82,0 0-1,1 0 1,0-8-1,-5 3-179,0 1 106,5-8 245,0 17-231,0 0 0,1 0 0,-1-1 1,0 1-1,0 0 0,0 0 0,0 0 0,0 0 0,0 0 0,-1 0 1,0-2-1,-1-12 88,2 14-56,-1 0 1,1 1-1,-1-1 0,1 0 1,-1 0-1,0 0 0,0 1 1,0-1-1,0 0 0,0 1 1,0-1-1,0 1 0,-2-2 1,-1-2-72,0-9-162,4 13 185,0 0 1,0-1-1,0 1 1,0 0-1,0 0 1,-1 0-1,1 0 1,0 0-1,-1-1 1,1 1-1,-1 0 1,1 0 0,-2-1-1,1 1 8,0 0 1,0 0-1,1 0 0,-1 0 0,0 0 1,0 0-1,1 0 0,-1-1 1,1 1-1,-1 0 0,1 0 0,0-1 1,-1 1-1,1 0 0,0-1 0,0-2 1,-2-7 128,2 10-143,-1 0-1,1 0 1,0 0 0,0 0 0,0 1 0,0-1 0,0 0 0,0 0 0,0 0 0,0 0 0,0 0 0,0 0-1,0 1 1,1-1 0,-1 0 0,0 0 0,1-1 0,2-18 148,-3 18-139,0-1 0,0 1 1,0-1-1,0 1 1,1 0-1,1-5 0,0 0 49,0 0 1,0 0-1,2-13 0,4-17-21,-5 26-27,0-1 1,0 0 0,0-17-1,-1 17 16,0-1-1,8-23 0,1-9-74,-8 29 55,17-137 9,-5 49 57,-10 1-474,-5 103 407,0 0 0,0 0 0,0-1 0,0 1 1,0 0-1,0 0 0,0 0 0,0 0 0,0 0 0,0-1 1,0 1-1,0 0 0,0 0 0,0 0 0,0 0 1,0 0-1,0 0 0,0-1 0,0 1 0,0 0 0,-1 0 1,1 0-1,0 0 0,0 0 0,0 0 0,0 0 0,0 0 1,0 0-1,-1 0 0,1-1 0,0 1 0,0 0 0,0 0 1,0 0-1,0 0 0,0 0 0,-1 0 0,1 0 1,0 0-1,0 0 0,0 0 0,0 0 0,0 0 0,-1 0 1,1 0-1,0 0 0,0 0 0,0 0 0,0 1 0,0-1 1,0 0-1,-1 0 0,1 0 0,0 0 0,0 0 0,-7 6-233,2 27-20,4-30 252,0 1-1,0 0 1,0 0-1,1 0 1,-1 0-1,1 5 1,0-4 2,0 0 1,0 0 0,-1 0 0,-1 6 0,-11 36 58,-5 17 67,-12 33-51,21-62-72,-25 59 0,1-33 193,23-46-234,2 1 0,0 0 0,0 0 0,-7 25 0,14-35 38,0 0 1,0 0-1,0 0 0,1 0 0,0 8 0,0-14 3,1 5 1,0-1 1,1 0 0,-1 0-1,1 0 1,3 7 0,30 42 439,-33-51-423,0 1-1,-1-1 0,1 1 0,-1-1 0,0 1 1,0 0-1,0-1 0,0 1 0,0 0 1,0 6-1,6 19 107,-6-23-137,0 0 1,-1 0 0,0-1-1,1 1 1,-2 0 0,1 0-1,0 0 1,-3 7 0,0 17-21,0 71 48,-2-46 80,0 22-314,4-43 293,0-23-52,0 1 0,1-1 1,1 0-1,1 12 1,-1 8-38,-2-20-36,1-9 92,0-1 28,0 0 100,0 0-58,0-22 214,5-110-54,4-112-384,-1 174 117,1-32-5,-5-56 53,1-106-5,-5 216-177,4-103 120,12 72-161,-11 59 203,0-1 0,-2 0 0,2-29 0,0-80-225,-5 125 186,-1 1-1,0 0 1,0 0-1,0-1 1,0 1-1,-1 0 1,0 0-1,0 0 1,0 0-1,-3-3 0,-4-10-161,7 15 177,0 0 0,-1-1-1,1 1 1,-1 0 0,1 0-1,-1 0 1,0 0 0,0 1-1,-5-3 1,0 0-5,-33-11-89,-61-37 127,-55-29 28,31 19 10,107 52-130,13 8 62,0-1 1,0-1 0,0 1 0,1-1 0,-7-6-1,-13-11-29,-1 1 0,0 1-1,-35-19 1,50 32 11,0 1 0,-1 1 0,0-1 0,-22-4-1,-52-4-109,79 12 82,-67-8 70,30 5-101,-1-2-1,-62-17 1,98 19 59,-4 0-148,12 4 36,1 0 6,15 5 38,204 72-430,-194-67 480,6 1-5,-11-4 9,-1 1-1,0 1 0,18 11 0,-12-4 31,0 0-1,-1 2 1,0 0 0,-2 2 0,34 37-1,65 95-174,43 44 304,-126-146 191,-29-38-402,-1 1 22,-8-12 57,0-1 0,1 0 0,-1 1 0,0-1 0,0 1 0,1-1 0,-1 1 1,0-1-1,0 1 0,0-1 0,1 1 0,-1-1 0,0 1 0,0-1 0,0 1 0,0-1 1,0 1-1,0-1 0,0 1 0,0-1 0,0 1 0,0-1 0,-1 1 0,1-1 0,0 1 1,0-1-1,0 1 0,-1-1 0,1 1 0,0-1 0,0 1 0,-1-1 0,1 1 0,0-1 1,-1 0-1,1 1 0,-1-1 0,1 0 0,0 1 0,-1-1 0,1 0 0,-2 1 0,0 0 6,0-1-1,0 1 1,0 0-1,0-1 1,0 0-1,0 1 1,-4-1-1,-8-1 59,0 0 0,0 0 0,0-2 0,1 1 1,-1-2-1,-24-9 0,18 4-13,0-1 0,1-1 0,-30-22 1,35 21-95,0-1 0,0 0 0,-15-22 0,24 28 46,-39-50 125,28 34-158,-1 2-1,-37-38 0,39 46 18,-1 0 0,-1 1 1,0 1-1,0 0 0,-1 2 0,0 0 0,-1 1 0,-30-9 0,17 8-29,-44-6-1,61 13 31,0 0 0,-1 2 0,1-1 0,0 2 0,-19 3 0,6 0-102,-56 3 0,57 1-69,23-7-9,7 4 157,10 4 43,-11-8-89,5 3 35,1 0-1,0 0 0,-1-1 0,1 0 1,14 3-1,17 7 161,60 23-217,-50-17 111,-17-6-27,-1 1 0,33 19 0,-19-6 12,-24-16 0,-1 1 0,32 26 0,-23-16 3,-20-16-9,0 1-1,13 13 1,13 33-5,-33-50 20,1 0 0,-1 1 0,0 0 1,0-1-1,0 1 0,-1 0 0,1 0 0,0 6 0,10 20 181,0-4-418,-8-16 316,0 1 1,11 16-1,-15-26-83,1 0 0,-1 0 0,1-1 0,0 1 0,-1 0 0,1 0 0,0-1 0,0 1 0,-1-1 0,1 1 0,0-1 0,0 1 0,0-1 0,1 1 0,9 4 21,-9-1-32,-2-2-3,22 17-103,-1-2 202,13 9-154,-13-8 209,11 9-23,-7 3-285,-17-19 169,0-1 1,19 17-1,-19-20-1,0 0-1,0 0 1,0 1 0,-1 1-1,-1-1 1,0 1 0,7 12-1,26 46 188,-38-65-187,0 0 0,0 1-1,0-1 1,0 0 0,-1 0 0,1 0-1,-1 0 1,1 3 0,-1-3-4,0 0 0,0 0 0,1 0 0,-1 0 0,1 0 0,0 0 0,-1 0 0,1-1 1,2 3-1,-2-1-1,1-1 0,-1 1 0,1-1 0,-1 1 0,0 0 0,0-1 0,0 1 0,-1 0 0,1 0 0,0 0 0,-1-1 0,0 1 0,0 3 0,1 0-9,0 0 1,1 0 0,-1-1-1,1 1 1,3 7 0,2 5 106,-3-9-213,-3-8 103,0 1-1,0 0 1,0 0-1,0 0 1,-1 0-1,1 0 0,0 0 1,-1 0-1,1 3 1,-1-1 17,1-1 1,0 0-1,0 1 1,1-1-1,-1 0 1,1 0-1,0 1 1,0-1-1,2 3 1,1 2-35,11 11 125,-15-18-160,1 0 54,0 1 0,0-1 0,0 1-1,0-1 1,0 1 0,-1 0 0,1 0-1,0 0 1,-1 0 0,3 4 0,-4-5-6,4 4 11,-4-5 25,0 1 1,0-1-1,0 0 0,0 0 1,0 0-1,1 0 0,-1 0 0,0 1 1,0-1-1,0 0 0,0 0 1,0 0-1,0 0 0,0 0 1,1 0-1,-1 0 0,0 0 1,0 1-1,0-1 0,0 0 0,0 0 1,1 0-1,-1 0 0,0 0 1,0 0-1,0 0 0,0 0 1,1 0-1,-1 0 0,0 0 0,0 0 1,0 0-1,0 0 0,1 0 1,-1 0-1,0 0 0,0 0 1,0 0-1,0 0 0,0-1 1,1 1-1,-1 0 0,0 0 0,0 0 1,0 0-1,0 0 0,5-10 227,-2-15-237,-3-42-75,-2-148 382,-19 0-297,-1 115-324,-40-117 1,39 147 168,12 35 66,-2 0 0,-25-47 0,27 62 81,0 1 1,-2 1-1,0 0 0,-1 0 1,-22-20-1,-85-77-209,95 89 123,-2 2 0,-1 2 1,-1 0-1,-55-29 1,78 47 73,-248-115 181,63 34-295,86 36 63,50 26 77,-89-21 0,123 38-14,-210-39-67,218 43 62,-89-22 10,33 6-13,64 16-7,-30-6-26,1 2 0,-43-3-1,27 8 22,-95 9 0,119-4-8,1 1 0,-1 1 0,1 1 0,1 1 0,-34 16 0,46-17-31,0 1 0,0 0-1,1 1 1,0 0-1,0 1 1,-16 17 0,6-1 42,-34 52 0,37-52 9,0-2 0,-1 0 0,-2-1 0,0-1-1,-2-1 1,-33 23 0,-164 91-42,188-115 56,-38 32-1,50-36-14,-6 6-3,2 1 0,-28 31 0,52-54 0,-36 37 0,-16 18 0,14-12-36,-2-1 1,-84 65-1,118-101 54,7-5-11,-1 0 0,0-1 1,0 1-1,0 0 0,0 0 0,0 0 1,0-1-1,0 1 0,-1 0 0,1-1 1,0 1-1,-2 0 0,17-11 89,84-52-139,-79 49 65,42-25-50,-33 22 11,-1-2-1,31-25 1,-38 27 19,0 1 0,0 1-1,1 1 1,1 1 0,0 1 0,24-8 0,8 0-19,84-18-1,-75 23-14,224-61-42,-22-7-20,-68 23 12,-57 6 267,-7 3-81,-103 41-138,0 1 0,47-7-1,109-4 147,-69 5-106,-72 8-18,1 2 0,75 4 0,-50 1 10,-45-2 65,-25 1-47,1 0-1,0 0 0,-1 0 0,1 0 1,-1-1-1,1 1 0,-1-1 0,1 1 1,-1-1-1,1 1 0,-1-1 0,2-1 1,-2 2-10,-1-1 1,0 1 0,0-1 0,0 1-1,0-1 1,0 1 0,0-1 0,-1 1-1,1-1 1,0 1 0,0 0-1,0-1 1,0 1 0,0-1 0,-1 1-1,1-1 1,0 1 0,0 0-1,-1-1 1,1 1 0,0 0 0,0-1-1,-1 1 1,1 0 0,-1-1 0,1 1-1,0 0 1,-1 0 0,1-1-1,0 1 1,-2 0 0,-11-8 178,5 5-200,-1 0 0,1 0 1,-1 1-1,1 0 0,-1 1 1,0 0-1,0 0 0,1 1 1,-1 0-1,0 1 0,0-1 1,0 2-1,1-1 0,-1 1 1,-12 5-1,-23 11 31,-72 41-1,-10 6-73,-21-5 39,-66 29 60,150-64-41,0-3 0,-69 15 0,-17 6 0,113-31 0,0 2 0,-35 20 0,3 6-10,-65 52-1,-3 2 0,-52 24-27,179-112 42,-7 4-43,-30 24 0,45-34 30,1 1 0,-1-1 0,0 1 0,1 0 0,-1-1 0,1 1 0,-1 0 0,0 0 0,1-1 0,0 1 0,-1 0 0,1 0 0,-1 0 0,1-1 0,0 1 0,0 0 0,0 0 0,-1 1 0,2-2 4,0 1-1,0-1 1,0 0 0,0 0-1,0 0 1,0 0 0,0 0-1,0 0 1,0 0 0,0 0-1,0 0 1,1 0 0,-1-1 5,26-3-1,0-2 0,0-1 0,-1-1 0,0-1 0,0-2 0,29-16 0,-11 2 1,-1-3 1,59-50-1,-66 50 13,1 2-1,1 1 0,1 2 0,1 1 0,1 2 1,47-15-1,182-57-92,-247 84 80,63-23 0,-53 18-12,0 1-1,54-11 1,70-4-24,-80 15 50,-61 10-19,31 1 0,-34 1-10,0 0 0,-1-1 1,20-3-1,42-7 83,-18 3-14,-48 7-100,0 1-1,0 0 1,0 0-1,11 2 0,8 0 14,-16-3-54,-9 0 83,-1 1 0,1 0-1,0 0 1,0 0 0,0 0 0,0 0-1,-1 0 1,1 1 0,0-1 0,2 1-1,-2 0-43,-2-1 52,0 0-1,1 0 1,-1 0-1,0 0 0,0 0 1,0 0-1,1 0 0,-1-1 1,0 1-1,0 0 0,0 0 1,1 0-1,-1 0 1,0 0-1,0 0 0,1 0 1,-1 1-1,0-1 0,0 0 1,0 0-1,1 0 0,-1 0 1,0 0-1,0 0 1,0 0-1,1 0 0,-1 0 1,0 1-1,0-1 0,0 0 1,0 0-1,0 0 1,1 0-1,-1 1 0,0-1 1,0 0-1,0 0 0,0 0 1,0 0-1,0 1 0,0-1 1,0 0-1,0 0 1,1 1-1,-1-1 0,0 0 1,0 0-1,0 0 0,0 1 1,0-1-1,0 0 1,0 0-1,-1 0 0,1 1 1,0-1-1,0 0 0,-1 3-2,0-1 0,-1 0-1,1 1 1,-1-1-1,0 0 1,0 0-1,0 0 1,0 0 0,0 0-1,-3 1 1,-26 16-2,12-8 1,5-3-10,-1-1 1,1 0-1,-29 9 1,-48 8-36,43-13 53,-14 4-93,1-1 162,-65 25 0,116-36-76,0 0-1,-17 2 1,18-4 11,1 0 1,-1 1-1,1 1 1,-10 3-1,3 2-22,0 1-1,0 0 1,-18 15-1,4-2-5,27-20 12,0-1 0,0 1 0,0 0 0,0 0 0,1 1 0,-4 3 0,4-4-4,0 0 0,-1 0 0,0 0-1,1 0 1,-1 0 0,-4 2-1,-30 23 24,-2-3 0,0-1-1,-62 27 1,-179 72-20,209-92 14,-33 17 24,89-41-36,-1 0-1,-17 5 0,-18 6-118,30-9 195,1-2 1,-40 8-1,11-3 16,22-6-143,-40 4 0,46-7 130,-30 1-68,34-3-20,-1 1 1,0 1 0,-31 8 0,27-6 37,0 0-1,0-1 1,-1-1 0,-39-2-1,-4 1-41,51-1 19,-341 28 479,189-21-556,107-10-134,59 4 179,0-1 0,0 1 0,1 0 1,-1-1-1,0 1 0,0 0 0,0-1 0,0 1 1,0 0-1,1-1 0,-1 1 0,0-1 0,1 1 0,-1 0 1,0-1-1,1 1 0,-1-1 28,3 5-29,1-1 0,-1 0 0,1 0 0,8 8 0,5 5-76,0 0 102,-1-1 0,2-1 1,0 0-1,1-2 0,0 0 0,34 16 0,-6-7 48,1-3 0,73 19 0,-27-9 32,-19 2-65,-74-30-3,0-1 0,0 1 0,0-1 0,0 1 0,0 0 0,0-1 0,0 1 0,0 0 0,0 0 0,0 0 0,-1 0 1,1 0-1,0 0 0,-1 0 0,1 0 0,0 0 0,0 1 0,3 5-52,9 6-100,-11-11 154,0 0 0,0 0 0,0 0 0,0 0 1,0 0-1,0 0 0,-1 0 0,1 1 1,1 3-1,-2-5-2,0 1 1,0-1 0,-1 1-1,1 0 1,0-1 0,1 1-1,-1-1 1,0 0 0,0 1-1,1-1 1,1 1 0,8 10-7,-1-7 16,-2-2 2,-8-2-21,1 0 0,-1-1 0,1 1 0,0-1 0,0 1 0,-1-1 0,1 1 0,0-1 0,0 1 0,0-1 0,-1 0 0,1 1 0,0-1 0,0 0-1,0 0 1,0 0 0,0 1 0,0-1 0,-1 0 0,3-1 0,6 2 11,0-1-1,0-1 0,0 0 0,0 0 0,-1 0 0,17-6 0,-7 2 3,1 1-1,-1 0 0,1 2 1,0 0-1,0 1 0,28 2 1,-14-1-38,-29 1 20,0-1 1,-1 1-1,1 0 1,-1 0 0,1 0-1,-1 0 1,0 0-1,1 1 1,-1 0-1,0-1 1,0 1 0,0 0-1,0 1 1,0-1-1,-1 0 1,5 6-1,-1-2-3,-1 1 1,0 0-1,0 0 0,-1 0 0,0 1 0,4 8 0,8 25 9,-15-40 96,-1-1 21,0 0 129,0-3-208,1 0 0,-1 0 0,-1 0 0,1 0 0,0 0 0,-1 0 0,0 0 0,1 0 0,-1 0 0,0 1 0,-2-5 0,-3-8 12,1-4-55,-14-64 10,17 72-50,1 0 1,0 0 0,0 0-1,2 0 1,1-18 0,-1 26 17,-1 0 0,1 0 1,0 1-1,0-1 0,0 0 1,0 1-1,0-1 0,1 1 1,-1 0-1,1-1 0,-1 1 1,3-2-1,-3 3 17,0 1-1,-1 0 1,1-1-1,0 1 1,0 0-1,0 0 1,-1 0-1,1 0 1,0 0-1,0 0 1,0 0-1,-1 0 1,1 0-1,0 0 1,0 0-1,0 0 1,-1 1 0,1-1-1,0 0 1,0 1-1,-1-1 1,1 0-1,0 1 1,-1-1-1,1 1 1,0 0-1,0-1 1,28 25 39,-26-22-20,0 0 0,0 1-1,0-2 1,1 1-1,-1 0 1,1-1-1,0 1 1,-1-1-1,1 0 1,0 0-1,0-1 1,0 1-1,1-1 1,-1 0 0,0 0-1,0 0 1,1-1-1,4 1 1,-8-2 9,0 0 0,1 1 1,-1-1-1,1 0 0,-1 0 0,0 0 1,0 0-1,0 0 0,0 0 0,0 0 1,0 0-1,0-1 0,0 1 1,0 0-1,1-3 0,-2 3-12,2-2-1,-1 0-1,0-1 0,0 1 0,-1-1 0,1 1 0,-1-1 0,1 1 0,-1-1 1,0 1-1,-1-1 0,0-5 0,0-6 16,1 11-27,0 1 0,0-1 0,0 0 0,0 1 0,1-1 0,-1 1 0,1-1 0,0 1 0,0-1 0,0 1 0,1-1 0,-1 1 0,1 0 0,0 0 0,3-5 0,-1-3 73,-4 10-54,0 0 0,1 0 0,-1 0 1,0 0-1,0 0 0,1 0 0,-1 1 0,1-1 0,-1 0 0,0 0 0,1 0 1,1-1-1,2-2-57,0 0 0,1 0-1,0 0 1,0 0 0,0 1 0,1-1 0,-1 1 0,1 1 0,0-1 0,11-3 0,-16 6 45,-1 0 0,0 0 0,1-1 0,-1 1 0,1 0 0,-1 0 0,1 0 0,-1 0 0,1-1 0,-1 1 0,1 0 0,-1 0 0,1 0 0,-1 0 0,1 0 0,-1 0 0,0 0 0,1 1 0,-1-1 0,1 0 0,-1 0 0,1 0 0,-1 0 0,1 1 0,-1-1 0,1 0 0,-1 0 0,0 1 0,1-1 0,-1 0 0,0 1 0,1-1 0,-1 0 0,0 1 0,1-1 0,-1 1 0,5 6-16,-1 2-4,-1-1-1,0 1 1,2 14 0,2 4 282,-3-3-422,-3-21 159,0 0 1,0-1-1,0 1 0,-1 0 0,1 0 1,-1-1-1,0 1 0,0 3 0,0-3 2,0 0-1,0 0 0,1 0 0,-1 0 0,1-1 1,1 6-1,-2-4 10,0-3 38,0-1-10,2-2-41,-1 1 1,1 0 0,-1 0-1,1-1 1,-1 1-1,0-1 1,0 1 0,2-4-1,0-2 194,-2 6-179,-1 0-1,1 0 0,-1 0 0,1 1 0,-1-1 1,0 0-1,1 0 0,-1 0 0,0 0 1,0 0-1,0 0 0,1 0 0,-1 1 0,0-1 1,0 0-1,0 0 0,-1 0 0,1 0 1,0 0-1,-1-1 0,-3-20 180,-4-6-227,6 21 66,-1-1 0,-1 0 0,0 1 1,0 0-1,0 0 0,-1 0 0,0 1 0,0 0 1,0-1-1,-1 2 0,-7-7 0,-7-1-5,0 1 0,-27-13 0,30 17-4,-6-2-40,0 0-1,0 2 0,-1 0 0,0 2 0,-1 0 0,1 2 1,-36-2-1,38 5-24,1 1 1,0 1 0,0 1-1,0 1 1,0 1 0,1 1-1,-1 0 1,1 2 0,-23 10-1,-446 243-84,420-219 184,19-10 66,-78 34-1,82-47-117,0-2 1,-54 10-1,-98 10 12,166-31 8,1 0-74,0 1 0,1 1 0,0 1 0,-33 15 0,51-18 8,6-2-6,0-1 0,0 1 0,0 0 0,1 0-1,-1 1 1,1 0 0,-8 7 0,-4 4 1,14-13 44,1 0 0,-1 1 0,0 0-1,0 0 1,1-1 0,-4 7 0,2 0 46,13-16 52,5-4 7,10-7-27,39-34 1,9-7-99,1 8-69,119-93 109,-112 78-24,52-48 78,-105 89-59,1 2 0,1 1 0,33-20 0,243-130-156,-291 163 147,0 0-1,-1 0 1,21-20 0,-35 29-3,1 0 0,0 0 1,0 0-1,0 0 0,0 0 1,0-1-1,0 1 0,0 0 1,0 0-1,0 0 0,0 0 1,0 0-1,0 0 0,0 0 1,0 0-1,-1 0 0,1 0 1,0 0-1,0 0 0,0 0 0,0 0 1,0 0-1,0-1 0,0 1 1,0 0-1,0 0 0,0 0 1,0 0-1,0 0 0,0 0 1,0 0-1,0 0 0,0 0 1,0 0-1,0 0 0,0 0 1,0-1-1,0 1 0,0 0 1,0 0-1,0 0 0,0 0 1,0 0-1,0 0 0,1 0 1,-1 0-1,0 0 0,0 0 1,0 0-1,0 0 0,0 0 1,0 0-1,0-1 0,0 1 0,0 0 1,0 0-1,0 0 0,0 0 1,0 0-1,0 0 0,1 0 1,-1 0-1,0 0 0,0 0 1,0 0-1,0 0 0,0 0 1,-9 3 37,-13 6 14,-171 98-340,167-90 272,0 1 1,1 1-1,-31 32 1,-58 74-95,6-7 68,-53 28 102,27-27-101,96-82 56,-44 56-1,-38 78 33,6-8-136,54-82 110,59-80-4,0 0 0,0 0 0,0 1-1,1-1 1,-1 0 0,0 0 0,1 1 0,-1-1-1,1 0 1,-1 1 0,1-1 0,-1 3 0,11-13 255,16-21-193,-12 14-65,17-24-1,6-19-6,-15 24 8,0 0-1,3 2 0,45-49 0,-50 64 0,1 1 0,35-23 0,53-23 27,-54 31 4,-1 1-126,-2-2-1,48-41 0,-26 9 19,56-44 115,-63 64-65,2 4 0,1 2-1,2 4 1,2 3 0,97-29-1,-134 51-67,0 2-1,0 1 0,0 2 0,1 1 0,38 2 1,-71 2 78,0 1 1,0-1 0,-1 1 0,1 0-1,0 0 1,-1 0 0,1 0 0,-1 1-1,5 2 1,-6-2 3,-1-1 0,1 1 0,-1-1 0,0 1 0,1 0 1,-1 0-1,0 0 0,0 0 0,0 0 0,-1 1 0,1-1 0,0 1 0,-1-1 0,0 1 0,2 4 0,3 8 41,-4-10-29,0 0 0,-1 0 0,1 1 0,-1-1 0,0 1 1,0 9-1,-1-2-3,0 1 1,-2-1 0,-3 15-1,4-16 2,0 0 1,0 0-1,2 23 0,1-2 57,-2-28-95,1 0 1,0 0 0,0 0 0,0 1-1,1-2 1,0 1 0,0 0 0,0 0-1,0-1 1,1 1 0,4 5-1,-5-7 42,0-1 0,0 1 0,0-1 0,0 1 0,0-1 0,1 1 0,-1-1 0,1 0 0,0 0 0,0-1 0,-1 1 0,1 0 0,0-1 0,0 0 0,1 0 0,-1 0 0,0 0 0,0 0 0,4 0 0,-4-1-2,1-1 0,-1 0 0,0 0 0,0 0 0,0 0 0,0 0 0,0-1 0,0 1 1,0-1-1,0 0 0,0 1 0,-1-2 0,6-3 0,-8 5-67,0 1 10,0 0 80,0 0 1,0 0-38,1 1-26,0 1 0,0-1 1,-1 1-1,1-1 0,-1 1 1,0-1-1,1 1 0,-1-1 0,0 1 1,0 2-1,0-2 29,0 2-8,0-1 0,0 1 0,0 0 1,0 0-1,1 0 0,-1-1 0,1 1 1,0 0-1,0-1 0,1 1 0,-1-1 1,1 1-1,2 4 0,4 7 0,-3-7 5,3-4 0,17 6 117,-23-9-69,2 5-165,8 6 149,-11-11-75,-1-1 32,0 0 102,13 9 106,-10-5-231,-1 0-1,1 0 0,-1 1 0,3 7 0,-5-12 39,1 2 38,-1-2 6,0 0 27,0 0-59,0 0-107,0 0 33,0 0 74,0 0-11,0 0-96,8 2 73,5 0 267,-13-2-240,0 0 0,1 0 0,-1 0 0,0 0 0,1 0 0,-1-1 0,0 1 0,1 0 0,-1 0 0,0 0 0,0-1 0,1 1 0,-1 0 0,0 0 0,0-1 0,1 1 0,-1 0 0,0 0 0,0-1 0,0 1 0,1 0 0,-1-1 0,0 1 0,0 0 0,0-1 0,0 1 0,0 0 0,0-1 0,0 1 0,0 0 0,0-1 0,0 1 0,0 0 0,0-1 0,0 0 0,3-98 98,-3 58-107,0 40-8,1-1 0,-1 1 0,1 0 1,-1 0-1,1 0 0,-1-1 0,1 1 1,0 0-1,1-2 0,2-2-64,12-34 243,-11 23-149,-5 14-41,1 0 0,-1 0 0,1 0 0,0 0 0,-1 0 0,1 0 0,0 1 0,2-3 0,9-21 26,-3 5-9,0-15-3,-7 21-42,-2 13 42,0 1-1,0-1 1,0 0 0,0 0-1,1 0 1,-1 0-1,0 0 1,0 0-1,0 1 1,1-1 0,-1 0-1,0 0 1,1 0-1,-1 0 1,1 1 0,-1-1-1,1-1 1,0 2-65,-1 0 44,0 0 68,0 0-42,0 0-138,0 28 84,1-8 4,-1 0 0,-1 1 0,-1-1 0,-9 39 0,8-34 96,3-21-32,0 0-1,0 0 1,-1 0-1,0 0 1,0 0-1,0 0 1,0 0-1,0-1 1,-3 6-1,-34 52-50,35-55 59,2-4-18,0-1 0,0 0 0,1 1 0,-1-1 0,0 0 0,0 0 0,0 0 0,0 0 0,0 0-1,-1 0 1,1 0 0,0 0 0,0 0 0,-1 0 0,1-1 0,0 1 0,-1 0 0,1-1 0,-1 1-1,1-1 1,0 0 0,-1 1 0,1-1 0,-1 0 0,1 0 0,-3 0 0,3 0 38,1 0-4,0 0-1,0 0 16,0 0-31,0 0-65,13-12 27,-11 10 40,-1-1 1,1 0-1,-1 0 0,0 1 0,0-1 0,0 0 1,0 0-1,0 0 0,-1-1 0,1-4 1,-1 7-32,0 1 0,0-1 0,0 1 0,0-1 1,1 1-1,-1-1 0,0 1 0,0-1 0,0 1 0,0-1 1,1 1-1,-1 0 0,0-1 0,1 1 0,-1-1 1,0 1-1,1 0 0,-1-1 0,1 1 0,-1-1 1,1 1-1,-1-1 1,0 1-1,1 0 1,-1-1-1,0 1 1,1-1-1,-1 1 1,0-1-1,1 1 1,-1-1-1,0 1 1,0-1-1,0 1 1,0-1-1,1 0 1,-1 1-1,0-1 1,0 0-1,0 1 12,0-6-25,1 6 4,-1 0-1,0-1 1,1 1-1,-1 0 1,1 0-1,-1 0 1,1-1-1,-1 1 1,1 0-1,-1 0 0,1 0 1,-1 0-1,1 0 1,-1 0-1,1 0 1,0 0-1,-1 0 1,1 0-1,-1 0 1,1 0-1,-1 0 1,1 1-1,17 6 234,-17-7-213,-1 1-1,1-1 0,0 1 1,0-1-1,0 1 0,-1-1 0,1 1 1,0 0-1,-1-1 0,1 1 1,0 0-1,-1-1 0,1 1 0,-1 0 1,1 0-1,-1 0 0,1-1 0,-1 1 1,1 2-1,16 1 242,-9-42 257,-8-19-513,5 38-213,-5 19 176,0 0-27,4 4 91,-1 1-39,-1-1-1,-1 1 1,1 0-1,-1 0 1,0-1-1,0 1 1,0 0-1,0 7 0,3 22-73,14 7 172,-11-23-34,-4-15 291,-1-12-1,-3-6-315,0 0 0,-5-19 0,2 10-64,0-1 40,-1-35 0,5 59-2,0-11-282,0 12 287,0 0 0,0-1 0,0 1-1,0 0 1,0 0 0,0-1-1,0 1 1,0 0 0,0 0 0,0-1-1,0 1 1,0 0 0,0 0 0,0-1-1,0 1 1,0 0 0,0 0-1,1 0 1,-1-1 0,0 1 0,0 0-1,0 0 1,0 0 0,0-1-1,1 1 1,-1 0 0,0 0 0,0 0-1,0 0 1,1 0 0,-1 0-1,0-1 1,0 1 0,1 0 0,-1 0-1,0 0 1,0 0 0,0 0 0,1 0-1,-1 0 1,0 0 0,0 0-1,1 0 1,-1 0 0,0 0 0,0 0-1,1 0 1,0 1-6,0 0 0,0 0-1,0 0 1,0 0 0,0 0 0,0 0 0,-1 0 0,1 1-1,0-1 1,-1 0 0,1 0 0,-1 1 0,1-1-1,0 3 1,2 4 30,1-1 1,-2-4-25,1 1 1,-1-1-1,-1 1 0,1-1 1,0 1-1,-1 0 0,0-1 0,0 1 1,1 6-1,3 37 160,-5-40-155,-1 0 1,0 0 0,0 0 0,-1 0 0,0 0-1,0 0 1,-1 0 0,0 0 0,0-1-1,0 0 1,-1 1 0,0-1 0,-7 8-1,10-12 19,1-1 1,-1 0-1,0 1 0,0-1 0,0 0 0,-1 0 0,1 0 0,0 0 0,0 0 0,-1 0 0,1 0 0,0 0 0,-1 0 0,1-1 0,-1 1 1,1 0-1,-1-1 0,1 0 0,-3 1 0,-3 1 15,-1 1-98,6-3 72,0 1-1,0 0 1,0 0 0,-1-1-1,1 1 1,0-1-1,0 1 1,0-1-1,0 0 1,0 0 0,0 0-1,-1 0 1,1-1-1,0 1 1,0 0 0,0-1-1,0 0 1,-3-1-1,0 0 25,4 1-34,0 1 0,0 0 0,0-1 0,0 1 0,0-1 0,0 1 0,0-1 0,1 0 0,-1 1 1,0-1-1,0 0 0,1 1 0,-1-1 0,0 0 0,1 0 0,-1 0 0,1 0 0,-1 1 0,1-1 0,-1 0 1,1-2-1,-3-5-51,3 7 38,-1 0 1,1 0-1,0 1 1,0-1-1,-1 0 1,1 0 0,0 0-1,0 1 1,0-1-1,0 0 1,0 0-1,0 0 1,0 0-1,0 1 1,0-1-1,1-1 1,0-1 29,0 0 0,0 0 0,0 0 1,0 0-1,0 0 0,-1 0 0,1 0 0,-1 0 0,0-3 0,4-19 63,-2 14-7,-2 10-90,0 0-1,0 0 1,0 0-1,0 1 0,1-1 1,-1 0-1,0 0 1,0 0-1,1 0 1,-1 0-1,1 1 1,-1-1-1,1 0 1,-1 0-1,1 1 1,-1-1-1,1 0 0,0 1 1,-1-1-1,1 0 1,0 1-1,0-1 1,0 0-109,1 1 123,0 1 1,-1-1 0,1 0-1,-1 1 1,1-1-1,0 1 1,-1-1 0,1 1-1,-1 0 1,1 0-1,-1 0 1,0 0 0,1 0-1,-1 0 1,0 0-1,0 0 1,1 0 0,-1 1-1,0-1 1,0 0-1,1 3 1,2 4-66,1 1 0,5 16 0,-1-3 19,12 30 323,-21-51-257,0-1-1,1 0 0,-1 0 0,0 0 1,1 0-1,-1 0 0,0 0 1,1 0-1,-1 0 0,0 0 0,1 0 1,-1 0-1,0 0 0,1 0 1,-1 0-1,0 0 0,0 0 0,1 0 1,-1 0-1,0 0 0,1-1 1,-1 1-1,0 0 0,1 0 0,-1 0 1,0 0-1,0-1 0,1 1 0,7-6 122,-6 4-123,0 0 1,0-1 0,-1 1-1,0-1 1,1 1 0,-1-1 0,0 1-1,0-1 1,0 0 0,-1 1-1,1-1 1,0 0 0,-1 0-1,0 0 1,0 0 0,0-4 0,0 0-4,-1 1 1,1-1 0,-2 1 0,1-1 0,0 1 0,-4-9 0,-2-2 13,-3-8-117,12 31-39,0 0 0,-1 0 0,1 0 0,-1 0 1,-1 1-1,1 10 0,0-6 232,-1-9-65,0 0 0,0 0 0,1 0-1,-1 0 1,-1 0 0,1 0 0,-1 3 0,0 3-77,1-8 40,0 1 1,0 0-1,0 0 0,0-1 0,0 1 1,0 0-1,-1 0 0,1-1 0,0 1 1,0 0-1,-1 0 0,1-1 0,0 1 1,-1 0-1,1-1 0,-1 1 0,1 0 1,0-1-1,-1 1 0,0-1 0,1 1 0,-1-1 1,1 1-1,-1-1 0,0 1 0,1-1 1,-1 0-1,0 1 0,1-1 0,-2 1 1,0-1 14,0 1-1,1-1 1,-1 1 0,0 0 0,1 0 0,-1 0 0,1 0 0,-1 0 0,1 0 0,0 0 0,-1 0-1,1 1 1,0-1 0,0 0 0,0 1 0,0-1 0,0 1 0,-1 2 0,-10 11 78,-12 11-267,22-21 113,2-5 63,0 0 0,0 1 0,0-1 0,0 1 0,1-1 0,-1 0 0,0 1-1,0-1 1,1 0 0,-1 1 0,0-1 0,1 0 0,-1 1 0,0-1 0,1 0 0,-1 0 0,0 0 0,1 1 0,-1-1 0,0 0 0,1 0 0,-1 0 0,1 1 0,1-1 42,14 8-127,-5-3-34,-10-4 128,0 0 1,0-1 0,0 1-1,0 0 1,0-1 0,0 1-1,0-1 1,0 0 0,0 1-1,1-1 1,-1 0 0,0 0-1,2 0 1,1 0 27,-2 1-33,0-1 0,0 0-1,0 0 1,0 0 0,0 0 0,0-1 0,0 1 0,0 0 0,0-1 0,2 0 0,-2 0-24,0 1 1,-1 0-1,1 0 0,-1-1 0,1 1 1,0 1-1,-1-1 0,1 0 0,2 1 1,-2-1 26,0 0 0,1 1-1,-1-1 1,0 1 0,0 0 0,0 0 0,0-1 0,0 2 0,4 1 0,3 1-98,-5-3 50,1 0-1,-1 1 0,0-1 1,0 1-1,0 0 0,5 3 1,9 5-89,-17-9 149,1-1 0,0 1 0,-1 0 0,1-1 0,-1 1 0,1 0 0,-1 0 0,1 0 0,-1 1 0,2 0 1,0 1 111,-2-2-83,-1-1-85,0 0 16,0 0 63,0 0 17,0 0 64,0 0-49,-13-4 113,9 0-151,0 0 0,0-1-1,1 0 1,-1 0 0,1 0 0,0 0-1,1 0 1,-4-10 0,3 8-150,1 4 87,0 1 1,0-1-1,0 0 1,0 1-1,-5-5 0,3 4-26,3 1-35,1 2 83,-13 1-100,12-1 119,0-1-1,0 0 1,-1 1-1,1-1 1,0 0 0,0 0-1,0 0 1,0 0-1,0 0 1,0 0-1,0 0 1,1 0-1,-1 0 1,0 0-1,0 0 1,1-1-1,-1 1 1,1 0-1,-1 0 1,0-2-1,-9-29-190,8 19 300,0-23-1,-2-6-26,4-8-517,0 49 336,12-10-54,-6 2 220,0 0 1,-1-1-1,3-9 0,2-2-123,-9 20 47,-1 0-1,1 0 1,-1 0 0,1 0 0,-1 0 0,0 0 0,1 0 0,-1 0 0,0 0 0,0 0 0,1 0-1,-1 0 1,0 0 0,0 0 0,0 0 0,-1 0 0,1 0 0,0 0 0,0 0 0,-1-2-1,0 2-8,1 1 0,-1-1-1,0 0 1,0 1-1,1-1 1,-1 1-1,0-1 1,0 1 0,0-1-1,0 1 1,0-1-1,0 1 1,0 0-1,1 0 1,-1-1 0,0 1-1,0 0 1,0 0-1,0 0 1,0 0-1,-2 0 1,-32 0 113,-45 1-362,70 0 300,1 1 0,0 1 0,-15 5-1,-16 4-148,-234 54 214,105-10-133,34-10 64,-69 8-169,-47 14 124,90-17 11,-77 29-9,200-65-2,0 3 0,2 0 0,0 3 0,-35 26 1,-61 61-128,-44 32-57,18-40 453,156-99-265,-14 9-147,16-9 133,-1-1 0,1 1 1,-1-1-1,1 1 0,-1 0 0,1-1 0,0 1 0,-1 0 0,1-1 0,0 1 0,-1 0 0,1-1 0,0 1 0,0 0 0,0 0 0,0-1 0,0 2 0,0-1 11,-1-1-1,1 0 0,0 0 0,0 0 1,0 0-1,0 0 0,0 0 0,0 0 1,0 0-1,0 0 0,1 0 0,-1 0 1,0 0-1,0 0 0,0 1 0,0-1 1,0 0-1,0 0 0,0 0 0,0 0 1,0 0-1,0 0 0,0 0 0,0 0 1,0 0-1,0 0 0,0 0 0,0 0 1,0 0-1,0 0 0,0 0 0,0 0 1,0 0-1,1 0 0,-1 0 0,0 0 1,0 0-1,0 1 0,0-1 0,0 0 1,0 0-1,0 0 0,0 0 0,0 0 1,0 0-1,0-1 0,0 1 0,1 0 1,-1 0-1,0 0 0,0 0 0,0 0 1,0 0-1,0 0 0,0 0 0,0 0 1,0 0-1,0 0 0,0 0 0,0 0 1,0 0-1,0 0 0,0 0 0,21-5 7,0 0-1,-1-2 1,0 0-1,0-1 1,30-18-1,89-66-30,-52 32 57,334-188 80,-412 243-115,36-18-83,2 2 1,0 1-1,60-15 0,152-26 187,-166 41-88,-83 18-25,1-1 0,-1 2-1,1-1 1,-1 2 0,1-1-1,0 1 1,10 2 0,-9-2 94,-10 0-71,-1 0 1,0 0-1,0 0 0,0 0 0,0 0 1,0 1-1,0-1 0,0 0 1,0 0-1,0 1 0,0-1 1,0 0-1,0 1 0,0-1 0,-1 1 1,1-1-1,1 2 0,-2-1-6,1-1-1,-1 0 0,0 1 1,0-1-1,0 1 1,0-1-1,0 1 0,0-1 1,0 1-1,0-1 0,-1 1 1,1-1-1,0 1 1,0-1-1,0 1 0,0-1 1,-1 1-1,1-1 0,0 1 1,0-1-1,-1 0 1,1 1-1,0-1 0,-1 0 1,1 1-1,0-1 0,-1 0 1,1 1-1,-1-1 1,0 1-1,-16 13 106,10-9-94,-1-1 0,0 0 1,0 0-1,0-1 1,0 0-1,-13 3 0,-12 4-53,-98 42-2,105-40 41,1 1 0,1 2-1,-25 18 1,-55 56 33,-10 10 1,-125 52-263,16-11 248,132-70 36,-125 124 0,62-52-248,143-128 230,10-10 63,9-7-53,12-10-53,-1-1 1,0-1-1,-1 0 1,23-28-1,8-5-31,-15 16 8,2-2 20,2 1-1,71-48 1,33 6-33,-89 50 147,90-61-1,-94 48-117,51-53-1,-10 8 70,-50 48-25,2 1 0,1 3 0,89-48 0,121-44-346,-166 73 314,-78 45-25,-7 4 16,-1 0 0,1 0 1,0 0-1,-1 0 0,1 1 1,0-1-1,0 1 0,-1-1 0,5 0 1,-5 1 50,2 8-63,-3-6 19,0 1 0,0-1 0,-1 0 0,1 1 0,-1-1 0,1 1 0,-1-1 0,0 0-1,0 1 1,0-1 0,0 0 0,-1 0 0,1 0 0,0 0 0,-3 2 0,-2 5 8,1-3 11,-1 0-1,1 0 0,-1 0 1,0-1-1,-11 7 0,-2 4 4,-10 5-20,-36 22 0,7-6 0,-53 46 26,-102 102 1,194-168-22,-14 12-16,-1-1 0,-1-2-1,-2-1 1,0-2-1,-2-2 1,-43 18-1,50-26-14,-123 54 37,135-57 5,0 2 0,1 0 0,1 0 0,0 2 0,-23 22-1,27-21-34,1 0 0,0 1 0,1 0 0,-19 34-1,24-38 17,5-9-6,0-1 0,1 1 0,0-1 0,-1 1 0,1 0 1,0-1-1,0 1 0,0 0 0,1 0 0,-2 5 0,17-25-34,9-11 67,1 1-1,1 2 0,2 0 1,0 2-1,1 1 0,2 2 1,51-27-1,-76 44-25,51-25 112,105-70 1,-54 15-174,71-50-98,153-86 283,-303 200-134,92-60 56,-95 63-106,-9 5 16,20-9 0,-24 15 73,-5 1 27,0 1 1,0-1-1,-1 0 0,9-6 0,-16 10-45,1-1 0,-1 1-1,0 0 1,1-1 0,-1 1-1,0 0 1,0-1-1,1 1 1,-1 0 0,0-1-1,0 1 1,0 0 0,0-1-1,1 1 1,-1-1 0,0 1-1,0-1 1,0 1-1,0 0 1,0-1 0,0 1-1,0-1 1,0 1 0,0 0-1,0-1 1,0 1 0,0-1-1,-1 1 1,1-1-1,-10-12 41,6 10-39,-1-1-1,1 1 1,-10-5 0,12 7-3,-1-1 1,1 0-1,0 1 0,-1-1 0,1-1 1,0 1-1,0 0 0,0 0 1,1-1-1,-1 1 0,0-1 0,1 1 1,-2-6-1,-8-10-72,8 13 73,0 0 0,0 0 0,0 0-1,0-1 1,1 1 0,0-1 0,1 1-1,-1-1 1,1 0 0,-1-6 0,-19-57 114,17 54-128,-3-21-23,-2-1 0,-1 1 0,-29-65 0,34 93 23,0 0 0,0 1 0,-1 0 1,0 0-1,0 0 0,0 1 0,-1-1 0,0 2 1,0-1-1,-1 1 0,0 0 0,0 0 1,0 1-1,0 0 0,0 1 0,-1 0 0,-17-4 1,2 2-10,-2 1 0,1 1 1,0 2-1,-1 0 0,-28 4 1,30-1-39,0 2 1,0 1 0,0 0-1,1 2 1,0 1 0,0 0-1,0 2 1,1 1-1,1 1 1,-25 17 0,-227 169-32,10 16-24,239-194 76,-36 33 80,-65 73 0,-43 70-64,30-32-91,-47 69 336,162-198-173,15-21-20,0-1-1,-1 0 1,-1-1-1,0 0 0,0-1 1,-15 13-1,25-24-25,0 0-1,-1 1 1,1-1-1,0 0 1,-1 1-1,1-1 1,0 0-1,-1 0 1,1 1 0,0-1-1,-1 0 1,1 0-1,-1 0 1,1 1-1,0-1 1,-1 0-1,1 0 1,-1 0-1,1 0 1,0 0-1,-1 0 1,1 0-1,-1 0 1,1 0-1,-1 0 1,1 0-1,0 0 1,-1 0-1,1 0 1,-1-1-1,1 1 1,-1 0-1,1 0 1,-1-1-1,1 0 9,-1 0 0,1 0-1,-1 0 1,1 0 0,0 0-1,-1 0 1,1 0 0,0 0-1,0 0 1,-1 0 0,1 0-1,1-3 1,3-32 198,0 21-175,1 0-1,0 1 1,9-16 0,1-4-76,109-220 187,-91 200-212,2 1 1,61-70-1,-57 79 50,78-93 9,-13-6-84,-46 44 47,42-62 18,-68 119 15,2 2 1,1 2 0,2 1 0,48-37-1,62-49-43,-120 98-33,-1 0 0,-2-1-1,29-40 1,-35 49-140,-6 7 31,-18 26 174,-3-3-4,0 0-1,0 0 0,-2-1 1,1 0-1,-21 16 0,-69 47-10,62-50-25,-36 34 1,52-37 63,0 2 1,2 0-1,-23 34 1,-46 88 19,9-13-96,4-25-42,-24 35-30,34-34 153,-113 174 134,138-221-123,3 0 0,2 3 0,-31 81 0,43-88-30,-60 154-36,23-69 89,33-82-105,-28 89-1,22 0 202,-2 6 152,-16-3-34,46-144 141,9-20 428,91-217-387,21-28-577,-57 112 34,23-52-34,-53 135 155,42-65 0,-58 107-79,25-30 0,-31 42-5,1 0-1,-1 1 1,1 0-1,0 0 1,0 1-1,1 0 1,8-4-1,-14 8 59,-1 0-1,0 1 0,1-1 0,-1 1 1,0-1-1,1 1 0,-1-1 0,0 1 1,1 0-1,-1 0 0,1 0 0,-1 0 1,1 0-1,-1 0 0,1 0 0,-1 0 1,3 1-1,-3 0-3,0-1 1,-1 1-1,1 0 1,0-1-1,0 1 0,0 0 1,0 0-1,-1-1 1,1 1-1,0 0 0,-1 0 1,1 0-1,-1 0 1,1 0-1,-1 0 0,1 0 1,0 2-1,0 5-35,1 1 0,-2-1 0,1 0 0,-1 1 0,-1 8 0,1 0 22,-2 53 0,-2 0 0,-4 0-1,-2-1 1,-28 95-1,-18 82 158,22-89-163,1-18 225,-67 330 214,98-457-372,-27 158 173,24-123 449,5-48-655,0 1 0,0 0 0,0 0-1,0 0 1,0 0 0,0 0 0,0 0 0,0 0 0,0 0 0,0 0-1,0 0 1,0 0 0,0 0 0,0 0 0,0 0 0,0 0 0,0 0-1,0 0 1,0 0 0,-1 0 0,1 0 0,0 0 0,0 0 0,0 0-1,0 0 1,0 0 0,0 0 0,0 0 0,0 0 0,0 0 0,0 0-1,0 0 1,0 0 0,0 0 0,0 0 0,0 0 0,0 0 0,0 0-1,0 0 1,0 0 0,0 0 0,0 0 0,-1-7 98,1-10 9,42-343-21,-28 266-152,-3 11 42,50-296-118,-49 332 1,2 1 0,2 0 0,31-63 0,84-118-477,-118 208 540,1-1 1,30-30 0,-38 44 38,0 0 0,0 0-1,1 1 1,0 0 0,0 1-1,0-1 1,1 1 0,-1 0-1,1 1 1,0 0 0,12-3-1,-18 6 20,1 0 1,0 0-1,0 0 0,0 0 0,0 0 0,0 1 0,0-1 0,-1 1 0,1 0 0,0 0 0,0 0 0,-1 0 1,1 1-1,-1-1 0,1 1 0,-1-1 0,1 1 0,-1 0 0,0 0 0,0 0 0,0 0 0,3 4 0,2 3-26,-1-1-1,-1 1 1,1 1-1,7 18 1,-6-9 4,-1 0 0,-1 1 0,6 36 0,-2 66-76,-14 60 112,3-124 32,-43 470 469,44-491-439,1-30 5,1 1-1,-2-1 1,1 1 0,-1-1-1,-1 1 1,1-1-1,-1 0 1,-3 9-1,5-16-57,0-1-1,0 1 1,0 0-1,0 0 1,0-1-1,-1 1 1,1 0-1,0 0 1,0-1-1,0 1 1,0 0-1,0 0 1,0 0-1,0-1 1,-1 1 0,1 0-1,0 0 1,0 0-1,0 0 1,0-1-1,-1 1 1,1 0-1,0 0 1,0 0-1,-1 0 1,1 0-1,0 0 1,0 0-1,0 0 1,-1 0-1,1-1 1,0 1-1,0 0 1,-1 0-1,1 0 1,0 0-1,0 0 1,-1 0-1,1 1 1,0-1-1,0 0 1,0 0-1,-1 0 1,1 0-1,0 0 1,0 0-1,-1 0 1,1 0-1,0 0 1,0 1-1,0-1 1,0 0-1,-1 0 1,1 0-1,0 0 1,0 1-1,0-1 1,0 0-1,-1 0 1,1 0-1,0 1 1,0-1-1,0 0 1,0 0 0,0 1-1,0-1 1,0 0-1,0 0 1,0 1-1,-6-20 101,6 19-104,-3-17 43,1 0 1,1 0 0,1 0 0,1-22-1,13-70-132,-6 56 127,5-54-65,13-90-201,-9 100 172,43-189-47,-48 242-51,38-113-143,-43 139 265,1 0 0,1 1 0,1 0 0,0 1 0,1 0 0,19-21 0,-17 26-39,-1 0 0,1 1 0,28-16 0,-21 14 26,-5 3 4,1 2-1,0 0 0,30-9 0,-15 5-296,-30 11 317,0-1 0,0 1 0,0-1 0,0 1 0,0 0 0,0 0 0,0-1 0,0 1 0,0 0 0,0 0 0,0 0 0,0 0 0,0 0 0,0 1 0,0-1 0,2 1 0,-3-1 14,0 0-1,1 0 1,-1 1 0,0-1 0,1 0 0,-1 1-1,0-1 1,0 0 0,1 1 0,-1-1-1,0 1 1,0-1 0,0 0 0,0 1 0,1-1-1,-1 1 1,0-1 0,0 1 0,0-1-1,0 0 1,0 1 0,0-1 0,0 1 0,0 0-1,-1 3 18,0-1 0,0 0 0,0 1 1,-1-1-1,-2 5 0,4-7-18,-55 92 131,-35 101-451,33-67 310,-20 45 157,64-135-125,2 1 0,1-1-1,-8 61 1,6-29-110,-18 128 332,16-93-130,9-65 121,-2 57 0,7-95-141,0-1-32,0 0-75,0 0-22,0 0-20,3 23-22,7 50-224,-4 7 400,0 0-251,-5-68 191,0 0-1,4 14 1,-3-15-25,0 1-1,0 13 1,2-2 540,-4-22-191,-1-4-107,-3-5-207,-40-122 539,19 50-588,16 57 4,-2 0-1,0 1 1,-1 0 0,-1 1 0,-1 0 0,-17-20 0,-1 5-32,-2 2 1,-44-37-1,-46-22-161,116 87 114,-27-20-235,32 24 261,1 0 0,-1 0 0,0 1 0,0 0-1,-1-1 1,1 1 0,0 0 0,0 1-1,0-1 1,-5 0 0,8 1 46,0 0-1,-1 0 1,1 0 0,0 0 0,0 0-1,0 0 1,-1 0 0,1 0 0,0 0-1,0 0 1,0 0 0,0 0 0,-1 0-1,1 0 1,0 0 0,0 0-1,0 1 1,0-1 0,-1 0 0,1 0-1,0 0 1,0 0 0,0 0 0,0 0-1,0 1 1,0-1 0,-1 0 0,1 0-1,0 0 1,0 0 0,0 0-1,0 1 1,0-1 0,0 0 0,0 0-1,2 8-140,10 9 8,-1-6 95,1 0-1,0-1 1,1 0-1,0-1 1,24 12-1,75 28-131,-26-13 256,20 8 157,-45-20-164,-43-18 4,0-1 1,1 0 0,-1-2 0,1 0-1,32 0 1,9 2 53,-54-5-127,0 1 0,0 0 0,0 0 0,-1 0 0,1 1 0,0 0 0,0 0 0,-1 0 0,0 1 0,1-1 0,5 5 0,6 6-16,0 1-1,-1 0 1,-1 1-1,0 1 1,25 35-1,-24-30 93,19 33 27,-77-126 1403,-45-72-1489,72 123-133,-31-32 0,13 15 154,-2 3-948,42 44 752,-1 0 0,0 0 1,5 14-1,6 8 246,-15-27-70,-1-1-1,0 1 1,0 0-1,0 0 1,-1 0 0,1 0-1,-1-1 1,0 1-1,0 0 1,0 0-1,-1 0 1,1 0 0,-1 0-1,0 0 1,0-1-1,-1 1 1,1 0 0,-1-1-1,1 1 1,-5 4-1,5-6 7,-1 0 0,-1-1 1,1 1-1,0-1 0,0 0 0,0 1 0,-1-1 0,1 0 0,-1 0 0,1-1 0,-1 1 0,1 0 0,-4-1 0,-35 3 363,-8-6-294,40 2-131,0 0 0,0 0-1,-1 1 1,1 0 0,0 1 0,0 0 0,-1 0-1,1 1 1,-11 4 0,13-3 3,0 0 0,0 1 0,0 0 0,0 1 0,1-1 0,-1 1 0,-8 9 0,-36 45-203,28-30 172,-123 160-360,59-72 369,10-14 283,76-102-235,0 0-1,1 0 1,-1-1 0,1 1 0,-1 0 0,1 0 0,0 0 0,-1 0 0,1 0 0,0 0 0,0 0-1,-1 0 1,1 0 0,0 0 0,0 0 0,0 0 0,0 0 0,0 0 0,1 0 0,-1 0 0,0 0-1,0 0 1,1 0 0,-1 0 0,0-1 0,1 1 0,-1 0 0,1 0 0,-1 0 0,1 0 0,0 0-1,-1-1 1,1 1 0,0 0 0,4 3-28,-1 0 0,1-1 0,0 0-1,9 5 1,-6-4-6,19 10 36,-1-2 0,1-1 0,1-1 0,0-2 1,1 0-1,-1-2 0,1-1 0,39 1 1,26-4 51,114-11 0,-197 8-48,277-28 138,47-2-275,-250 27 186,165 15-1,-219-7-94,0 1 0,57 17 0,-71-15 43,0 0 0,0 0 0,0 2-1,-1 0 1,-1 1 0,19 14 0,-16-9 44,-1 1 0,0 0 0,-1 1-1,-1 1 1,22 32 0,-37-50-32,0 1 1,0-1-1,0 0 1,0 0-1,-1 0 0,1 0 1,0 1-1,0-1 1,0 0-1,0 0 0,0 0 1,0 0-1,0 0 1,0 1-1,0-1 0,-1 0 1,1 0-1,0 0 0,0 0 1,0 0-1,0 0 1,0 0-1,-1 1 0,1-1 1,0 0-1,0 0 1,0 0-1,-1 0 0,1 0 1,0 0-1,0 0 1,0 0-1,0 0 0,-1 0 1,1 0-1,0 0 1,0 0-1,-1 0 0,-1-1 28,-1 1 0,0-1 0,0 0 0,1 0 1,-1 0-1,1 0 0,-1 0 0,1 0 0,-1-1 0,-2-1 0,-24-20-12,26 21-28,-100-94-590,83 79 501,0 1-1,-2 1 1,1 0-1,-2 2 1,0 0-1,-45-16 1,-1 8-187,-123-21 0,-79 6-25,149 26-19,101 10 152,-1 0 0,1 1 0,-36 8 0,56-9 157,0 0-1,1 0 1,-1 0 0,0 0 0,1 0 0,-1 0-1,1 0 1,-1 0 0,0 0 0,1 1 0,-1-1-1,0 0 1,1 0 0,-1 1 0,1-1 0,-1 1-1,1-1 1,-1 0 0,1 1 0,-1-1 0,1 1-1,-1-1 1,1 1 0,0-1 0,-1 1 0,0 0-1,2 0 7,-1 0-1,1-1 1,-1 1-1,1 0 1,-1-1-1,1 1 0,-1-1 1,1 1-1,0-1 1,-1 1-1,1-1 1,0 1-1,-1-1 1,1 0-1,0 1 0,0-1 1,0 0-1,8 4-20,1-1 1,12 2-1,-12-3 12,58 10-75,79 3 0,826 42 75,-573-28 132,-135-13-56,-204-6-59,-44-7 196,0 0 0,24 1 0,-146 4 641,30-5-746,-76 2-126,35-6 62,-299 13 46,194 17-85,165-18-95,-106 36-1,136-37 41,0 1 1,1 1 0,-43 28-1,66-38 53,-1 0-1,1 0 1,0-1-1,0 1 1,0 1-1,0-1 1,0 0-1,0 0 1,0 1-1,1-1 1,-3 5-1,4-6 4,0 1-1,-1-1 1,1 1-1,0-1 0,0 1 1,0-1-1,0 1 1,0-1-1,0 1 1,0 0-1,0-1 0,1 0 1,-1 1-1,0-1 1,1 1-1,-1-1 0,1 1 1,0-1-1,0 0 1,-1 1-1,1-1 1,0 0-1,2 2 0,2 2-4,0 0-1,0-1 1,0 0-1,0 0 0,1 0 1,-1-1-1,1 0 1,6 3-1,55 17 21,-18-7 50,-16-3 38,0-1 0,0-2 0,1-1 0,38 4-1,160 7-5,-105-10-51,40 0 156,328-24 0,-356 0-89,0-6 0,238-65 0,-96-26-39,-151 54 118,-114 52-193,-12 4 23,-1 1-1,0-1 0,0 0 1,0-1-1,0 1 1,4-3-1,-6 4-6,-1 0-1,0 0 1,0-1 0,0 1-1,0 0 1,0 0 0,0 0-1,0-1 1,0 1 0,0 0 0,0 0-1,0 0 1,1 0 0,-1-1-1,0 1 1,0 0 0,0 0-1,0 0 1,0-1 0,-1 1-1,1 0 1,0 0 0,0 0-1,0-1 1,0 1 0,0 0-1,0 0 1,0 0 0,0 0 0,0-1-1,0 1 1,-1 0 0,1 0-1,0 0 1,0 0 0,0 0-1,0-1 1,0 1 0,-1 0-1,1 0 1,0 0 0,0 0-1,0 0 1,0 0 0,-1 0 0,1 0-1,-10-5 69,2 3-97,1 1 0,-1 0 0,0 0 0,1 1 0,-1 0 0,0 0 0,1 1 0,-1 0 0,-8 2 0,-8 3-42,-35 13-1,-31 15 13,-65 22-41,-23 6 179,130-42-113,-72 39 0,95-45-4,6-3-52,0 0 0,0 1 0,-33 29 0,51-40 72,-1 0-1,1 0 1,0 0-1,0 1 1,0-1 0,0 0-1,0 1 1,0-1-1,0 1 1,0-1 0,1 1-1,-1-1 1,1 1-1,-1-1 1,1 1 0,-1 0-1,1-1 1,0 1-1,0 0 1,0 2 0,0-2 6,1-1-1,0 1 1,0-1 0,-1 1 0,1-1 0,0 0-1,0 1 1,0-1 0,1 0 0,-1 0 0,0 0 0,0 0-1,1 0 1,-1 0 0,0 0 0,1 0 0,-1-1 0,1 1-1,-1-1 1,4 2 0,4 0 43,-1 0 0,1 0 1,0-1-1,0 0 0,-1 0 0,1-1 0,18-2 1,-20 2-12,96-8 115,-1-3 1,137-35-1,-233 44-144,215-54-42,-1-17 85,-6-20-13,5-2 44,-208 91-71,343-132 92,5 28-133,-212 78 65,28-7 194,-41 9-307,-130 28 116,-1-1 1,1 0 0,-1-1-1,1 1 1,-1 0 0,3-3-1,-6 4-26,0 0 0,0 0 0,0-1 0,0 1-1,0 0 1,0 0 0,0 0 0,0 0-1,0 0 1,0-1 0,0 1 0,0 0 0,0 0-1,0 0 1,0 0 0,0 0 0,0 0 0,-1-1-1,1 1 1,0 0 0,0 0 0,0 0-1,0 0 1,0 0 0,0 0 0,-1 0 0,1 0-1,0 0 1,0 0 0,0 0 0,0 0 0,0-1-1,-1 1 1,1 0 0,0 0 0,0 0 0,0 0-1,0 0 1,0 0 0,-1 0 0,1 1 0,-8-3-242,-8 1-146,-22-3 0,-14-2 305,-257 14-265,1 19 189,81 0 42,-381 98 0,389-57-33,207-64 88,-11 3-228,28-10 286,-1 0 0,1 0-1,-1 0 1,1 0-1,0 1 1,0 0-1,0 0 1,6-1 0,8-4 27,162-52 282,11-4-71,-61 18-139,156-63 130,-32-22-8,-63 30-167,575-215-40,-519 226 117,-187 66 13,-53 18-107,-17 2-141,-3 2 72,0 1 0,0 0 0,-24 3 0,13 0 20,-204 30-246,54-6 140,-30 5 80,-282 82-1,447-103-30,-243 78-183,229-69 206,2 2 0,0 2 1,-61 39-1,13 11 9,74-56 18,18-13-21,0 0-1,0 1 1,0 0-1,0 0 1,-4 7-1,9-11 42,0-1-1,-1 1 0,1 0 0,0 0 0,0 0 1,1 0-1,-1-1 0,0 1 0,1 1 1,-1-1-1,1 0 0,-1 0 0,1 0 0,0 0 1,0 0-1,0 0 0,0 0 0,0 0 1,1 0-1,-1 0 0,0 1 0,1-1 1,1 3-1,1-1 24,0 0-1,0 0 1,0 1 0,0-2 0,1 1-1,0 0 1,0-1 0,0 0 0,0 0-1,0 0 1,0 0 0,1-1 0,0 1-1,-1-1 1,7 1 0,1 1 111,1-1 0,0 0 0,1 0 0,23 0-1,113-2 49,-45-1-118,289-3-58,-245 0-27,142-3 240,179-2 347,-205 4 567,-316 0-1050,-245 26-476,163-8 312,36-6 89,-314 40 86,361-40-128,23-4-40,0 1 0,1 1 0,-1 1 1,-28 13-1,54-20 68,0 1 0,0-1 0,-1 1 0,1-1 0,1 1 0,-1-1 0,0 1 0,0 0 0,0-1 1,0 1-1,0 0 0,0 0 0,1 0 0,-1-1 0,0 1 0,0 2 0,1-3 7,0 1 0,0-1-1,0 1 1,0-1 0,0 1 0,0-1-1,0 0 1,0 1 0,0-1 0,1 1 0,-1-1-1,0 0 1,0 1 0,0-1 0,1 1 0,-1-1-1,0 0 1,0 1 0,1-1 0,-1 0 0,0 1-1,1-1 1,-1 0 0,0 0 0,1 1 0,-1-1-1,1 0 1,3 2 13,0 0 0,0 0-1,0-1 1,1 0 0,-1 0 0,0 0-1,9 0 1,315-1 256,-325 0-267,202-6 51,159-3 655,-149 4-515,-36 0-94,689 5 224,-342 2 89,-78 13-53,-348-14-274,12 0 58,-85 2-216,-1 2 1,44 13-1,1 1 96,-43-13 48,1-1-1,-1-1 1,1-2-1,-1-1 0,45-4 1,-63 2-76,-6 2 29,-1-2-1,0 1 1,0 0 0,0-1 0,1 0 0,-1 1 0,0-1 0,0 0 0,0-1 0,0 1-1,0 0 1,5-4 0,-8 4-31,0 1 0,0 0 0,1 0 0,-1 0 0,0-1 0,0 1-1,0 0 1,1 0 0,-1-1 0,0 1 0,0 0 0,0-1 0,0 1 0,0 0-1,1 0 1,-1-1 0,0 1 0,0 0 0,0-1 0,0 1 0,0 0 0,0-1 0,0 1-1,0 0 1,0-1 0,0 1 0,0 0 0,-1-1 0,1 1 0,0 0 0,0-1 0,-10-8-298,-15-4 4,8 7 236,-1 0 0,-1 2-1,-32-5 1,-60 1-138,85 7 194,-56-3-56,-85 8 0,34-1 545,106-3-438,32-4-7,0 0 0,0 0 0,1 1 0,8-5 0,46-25-116,56-29 278,-47 32-199,86-42 37,-120 53 11,0-2-1,39-29 1,-7-5 42,37-27 100,222-99 128,-318 177-313,4-1 59,0-1 1,0-1-1,-1 0 1,0 0 0,0-1-1,-1-1 1,0 1-1,0-2 1,-1 1 0,9-14-1,0 1 20,-13 16-31,1 0 1,-2-1-1,6-7 1,7-20-15,-1-1 0,20-66 1,7-79 39,-17 38 80,-24 126-188,-1 0 1,-1-27 0,1-17-106,-1 43 99,-1 1 0,0-1-1,-2 0 1,0 0 0,-8-23 0,4 11-19,-14-58-310,19 80 400,0 0 1,1 0-1,-1-1 1,2 1-1,-1 0 1,1 0-1,0-1 1,0 1-1,3-14 1,3-6 20,9-31 1,-11 46-71,1 0-1,0 0 1,1 0 0,14-19 0,-5 10-7,19-28-9,46-49 0,-37 49 41,-1-2 0,-4-1 0,41-72 0,85-132 24,-151 237-42,-1 1 1,-1-1 0,-1-1-1,-1 0 1,-1-1 0,6-22 0,25-131 48,-21 82-115,-15 74 9,0 4 19,0 1-1,9-27 1,-11 38 2,0-1 0,0 1 0,0 0 0,1-1 0,-1 1 0,0 0 1,1-1-1,0 1 0,0 0 0,-1 0 0,1 0 0,0 1 1,1-1-1,-1 0 0,0 1 0,0-1 0,1 1 0,-1 0 0,1 0 1,-1 0-1,4-1 0,0 1 31,1 1 0,0 0 0,-1 0 0,1 1 0,-1-1 0,1 1 0,7 3 0,-5-2 44,0-1 1,17 2-1,23-4 78,-8 0-105,65 7 1,-102-5-22,0-1 1,1 1 0,-1 0-1,0 0 1,0 0-1,-1 0 1,1 1-1,0-1 1,0 1-1,-1 0 1,1 0-1,-1 1 1,1-1-1,-1 1 1,0 0 0,0-1-1,0 2 1,-1-1-1,1 0 1,-1 0-1,1 1 1,-1-1-1,0 1 1,-1 0-1,3 4 1,-2 2-21,0 1-1,-1-1 1,0 0 0,0 1 0,-1-1-1,-1 1 1,1-1 0,-2 0-1,-2 12 1,-2 2-31,-1 0 0,-17 40 0,-56 84 24,3-7 60,-2 55 48,-11 26-6,2-24 25,2-3-8,72-167-37,-2-2-1,-1 1 0,-1-2 0,-1 0 0,-1-2 0,-1 0 1,-1-1-1,-1-1 0,-31 22 0,-4 0 13,-93 52 0,-16 6 52,66-39-125,86-52 156,-1-1-1,0-1 1,-1-1 0,1 0-1,-33 7 1,47-13-102,0-1 0,0 0 0,-1 0-1,1 1 1,0-1 0,0-1 0,-1 1 0,1 0 0,0 0 0,0-1 0,0 0 0,0 1 0,-1-1-1,1 0 1,0 0 0,0 0 0,0 0 0,1 0 0,-1-1 0,-2 0 0,2-1-16,0 0 1,-1 1 0,1-1 0,1 0 0,-1 0-1,0 0 1,1-1 0,0 1 0,-1 0 0,1 0-1,-1-7 1,1-2 12,-1 0 0,2 0 0,0 0 0,0 0 0,1 0 1,4-18-1,3-4 69,19-47 0,-8 28-56,1-7-24,80-218 45,-59 167-29,38-161 1,-48 151-216,47-117 1,56-123-117,-112 302 216,-8 20-23,2 2 0,1 0 1,42-66-1,-35 67 61,26-35 113,-32 48-109,-1-1-1,-2-1 0,0 0 1,-2-1-1,0 0 0,16-55 1,-27 75 36,0 0 0,-1 0 1,0 0-1,0-1 0,-1 1 1,0 0-1,0 0 1,0-1-1,-3-11 0,2 15-14,0-1-1,0 1 1,0-1-1,0 1 0,-1 0 1,0 0-1,1-1 0,-1 1 1,0 0-1,-1 1 1,1-1-1,-1 0 0,1 1 1,-1-1-1,0 1 0,1 0 1,-1 0-1,-5-3 1,-7-1-6,0-1 1,0 2-1,-1 0 1,1 1-1,-1 1 1,0 0-1,-1 1 1,1 1-1,0 1 1,0 0-1,-1 1 1,1 0-1,0 2 1,0 0-1,0 1 1,1 0-1,-17 7 1,-2 7-128,1 1 0,-51 40 0,4-3 36,-12 1-60,43-29 120,1 3 1,-53 44-1,52-28 15,-44 55 0,34-37-28,-175 155-36,147-145 132,-91 103 0,108-95-4,-88 95-65,7-36 7,-55 59 67,31 19 173,100-119-226,-95 95 0,-63 20 395,227-211-256,0 0 1,0-1-1,-9 5 0,11-8 45,5-3-87,7-6-13,49-29 11,5-2-13,-27 8-46,0-1-1,-3-2 1,40-51-1,41-44 3,72-25-131,-34 32 11,11-38 70,18-16 89,73-22-3,-58 50-120,366-242-412,-559 389 477,36-23-121,61-27 1,-97 50 92,1 0 0,-1 0-1,1 0 1,0 0 0,0 0 0,0 1 0,-1-1 0,1 1 0,0 0 0,3 0 0,-5 0 24,0 0 0,0 1 0,0-1 0,0 1 0,0-1 0,0 1 0,0-1 1,-1 1-1,1-1 0,0 1 0,0 0 0,0-1 0,-1 1 0,1 0 0,0 0 0,-1-1 0,1 1 0,-1 0 0,1 0 1,-1 0-1,1 0 0,-1 0 0,0 0 0,1 0 0,-1 0 0,0 0 0,0 0 0,0 0 0,1 1 0,0 8-16,-1-1 0,0 0 0,0 1 0,0-1-1,-1 0 1,-4 16 0,0-6-10,-1 0 0,-11 23 0,2-13 26,-2 0-1,-1 0 1,-36 42 0,47-62 9,-214 312-23,85-117-118,73-112 206,-185 254 106,179-259-142,13-19 84,-81 131 1,31 10 182,-35 58-122,128-247-112,-2 0-1,0-1 0,-1-1 1,-1 0-1,-27 22 1,30-29 11,0 0 1,-1-2 0,0 1-1,-1-2 1,0 0 0,0-1-1,-1-1 1,-20 5 0,36-11-58,-1 1 0,1-1 0,-1 0 0,1 1 0,-1-1 0,1 0 0,-1 0 0,1 0 0,0-1 0,-1 1 0,1 0 0,-1 0 0,1-1 0,-3 0 0,4 1-15,0 0-1,-1-1 0,1 1 0,0 0 0,0 0 0,-1-1 0,1 1 0,0 0 0,0 0 0,0-1 1,0 1-1,-1 0 0,1-1 0,0 1 0,0 0 0,0-1 0,0 1 0,0 0 0,0-1 0,0 1 1,0 0-1,0-1 0,0 1 0,0 0 0,0-1 0,0 0-2,0-1 0,1 1 0,-1 0 0,1-1 0,0 1 0,-1 0 0,1 0 0,0 0 0,1-3 0,42-46 211,14-21-235,-22 20-21,61-80-88,-67 95 110,55-52 0,-45 54 27,68-45 0,53-19-118,-14 8-191,-100 58 246,26-17-63,-61 42 25,1 0-1,1 1 1,23-8-1,-35 13 66,1 0 0,-1 1-1,1-1 1,-1 1 0,1 0-1,-1 0 1,1 0-1,-1 0 1,1 0 0,0 0-1,-1 1 1,1-1 0,3 2-1,-4-1 13,-1 0 0,1 0-1,-1 0 1,0 0-1,1 0 1,-1 0 0,0 0-1,0 0 1,0 0 0,1 1-1,-1-1 1,0 0-1,-1 1 1,1-1 0,0 1-1,0-1 1,-1 1 0,1-1-1,-1 1 1,1-1-1,0 4 1,-1 1-15,0 0-1,-1 1 1,1-1 0,-1 0 0,0 0-1,-1 0 1,1 0 0,-1 0-1,0 0 1,-1 0 0,0-1 0,-3 7-1,-10 15-14,-2-1 0,-38 45 0,43-56 51,-351 370 114,-32-21 295,284-262-242,58-53-115,-110 96 17,114-104-48,-73 44-1,21-26 203,80-47-41,-1-1 0,-35 11 0,49-20-295,7-3-14,13-9-73,20-14 51,-1-1 1,-1-1-1,39-46 1,4-5 43,-23 32 46,63-46 0,63-32-12,-159 112 70,296-185-36,-95 62-14,65-42 65,9 24-78,-211 118-3,-34 16 299,-2-2 1,78-48 0,-116 64-137,0 0 1,-1 0-1,1-1 0,-1 0 1,0 0-1,-1-1 0,8-9 1,-12 14-80,1 1 0,-1-1 0,0 0 0,1 1 0,-1-1 1,0 0-1,1 0 0,-1 1 0,0-1 0,0 0 1,0 0-1,0 0 0,0 0 0,0 1 0,0-1 0,0 0 1,0 0-1,0 0 0,0 1 0,0-1 0,0 0 0,-1-1 1,0 1-5,0 0 0,0 0 1,0 0-1,0 0 0,0 0 1,0 0-1,0 0 0,0 0 1,-1 1-1,1-1 0,0 0 1,0 1-1,-3-2 0,-11-1 7,0 0-1,0 0 0,0 2 1,-1 0-1,-21 1 1,27 0-26,-57 3-130,-129 24 1,120-15 61,-446 97-81,418-80 100,-177 77 1,-85 50 32,75-37-83,10-3-59,-58 1-520,333-115 694,0 0 34,-1 0-1,1 0 1,-1 0 0,0-1-1,0 0 1,0 0 0,-10-1-1,17 0-57,-1 0 0,1 0-1,0 0 1,0 0 0,-1 0-1,1 0 1,0 0-1,-1 0 1,1 0 0,0 0-1,-1 0 1,1 0 0,0 0-1,0 0 1,-1 0 0,1 0-1,0-1 1,0 1 0,-1 0-1,1 0 1,0 0 0,0 0-1,-1-1 1,1 1-1,0 0 1,0 0 0,0-1-1,-1 1 1,1 0 0,0 0-1,0-1 1,0 1 0,0 0-1,0 0 1,0-1 0,0 1-1,0 0 1,-1-1 0,1 1-1,0 0 1,0 0-1,0-1 1,0 0 0,10-11-285,75-61-1,5-29 288,-27 28-26,-4 15-94,115-88-1,-38 36 118,73-89 46,64-53-5,-93 124 138,-46 35-245,-125 87 48,-3 2-25,0 1-1,0-1 0,0 2 0,0-1 0,1 0 0,7-2 0,-2 5-105,-11 4 103,-6 4 11,-84 76 91,14-9-13,-164 147 17,94-107 7,-65 70-42,-73 56-64,103-111 96,-118 93-1,189-122-20,-64 53 28,131-119 148,-3-1 0,-52 29 1,81-53-95,0-1 1,0-1-1,-1 0 1,-18 4-1,32-10-86,0 0 0,0 0-1,0-1 1,1 0-1,-1 1 1,0-1 0,0 0-1,0-1 1,0 1-1,0 0 1,0-1 0,0 1-1,-3-3 1,4 3-15,1-1 1,0 0-1,-1 0 0,1 0 1,0 0-1,0 0 1,0 0-1,0-1 0,0 1 1,0 0-1,0 0 0,1-1 1,-1 1-1,0-1 1,1 1-1,-1-1 0,1 1 1,-1-1-1,1 1 1,0-1-1,0 1 0,0-1 1,0 1-1,0-1 0,0 1 1,0-1-1,1-2 1,0-5 6,1 0 0,0 0 0,1 0 0,-1 1 0,6-10 0,23-42 79,5 2-75,74-87-1,-73 98-13,303-334 165,-93 110-231,15-14-44,-170 194 103,178-189-82,-265 274 95,312-345 297,-244 282-279,-11 13 17,107-128 1,-163 177-18,0 0 0,-1 0 0,-1-1 0,1 0 0,5-13 0,-10 20-24,0 1-1,1-1 1,-1 0 0,0 0 0,0 0 0,1 1-1,-1-1 1,0 0 0,0 0 0,0 0-1,0 0 1,0 0 0,0 1 0,0-1-1,-1 0 1,1 0 0,0 0 0,0 0-1,0 1 1,-1-1 0,1 0 0,-1 0-1,1 0 1,-1 1 0,1-1 0,-1 0-1,1 1 1,-1-1 0,1 0 0,-1 1-1,0-1 1,1 1 0,-1-1 0,0 1 0,0-1-1,-2 0-21,0 0 0,0 1-1,1-1 1,-1 1-1,0 0 1,0-1 0,0 1-1,1 1 1,-1-1-1,0 0 1,-3 1 0,-31 8-131,0 0 0,1 3 1,0 1-1,-36 19 0,17-4 18,-95 67-1,-76 74 159,18-13-62,40-32 18,-139 142 78,102-83-152,125-116 57,-178 160 34,113-86 70,-189 165 337,318-294-366,-31 25 113,-1-1-1,-84 45 0,128-80-124,-33 15 247,35-15-258,0-1-1,1 1 1,-1-1-1,0 1 0,0-1 1,0 0-1,0 0 1,1 0-1,-1 0 1,0 0-1,0 0 0,0 0 1,0-1-1,1 1 1,-1-1-1,0 1 1,-3-3-1,5 3-17,-1 0 1,1-1-1,0 1 0,0 0 1,-1-1-1,1 1 0,0 0 1,0-1-1,-1 1 0,1-1 1,0 1-1,0 0 0,0-1 0,0 1 1,-1-1-1,1 1 0,0-1 1,0 1-1,0 0 0,0-1 1,0 1-1,0-1 0,0 1 1,0-1-1,1 1 0,-1-1 1,0 1-1,0-1 0,3-6-33,0 0 0,0 0 0,1 0-1,-1 0 1,8-8 0,1-3-22,63-113-35,-48 80 111,2 1 0,62-79 0,40-15-88,-40 47-93,-22 18 68,106-110-42,67-22 54,-67 64 29,-1-22 39,-1 2-130,-120 121-66,83-56-1,-64 55-11,-64 37 42,-9 8 85,-6 4 30,1 1 74,-1 0-1,1 1 1,0-1 0,0 2 0,0-1 0,-9 10-1,-30 37-6,20-20-15,-4 1 26,-1-2 0,-45 35 0,-74 43 93,-18 15-49,71-45-32,-542 413 338,581-452-268,-268 202 70,15 26 205,306-264-363,-7 8 109,-1-1 1,-1 0-1,0 0 0,-22 12 0,34-22-105,0 0 1,0 1 0,0-1 0,1 1 0,-1-1 0,0 0 0,0 1-1,0-1 1,0 0 0,0 0 0,0 0 0,0 0 0,1 0 0,-1 0-1,0 0 1,0 0 0,0 0 0,0 0 0,0 0 0,0-1 0,0 1-1,0 0 1,1-1 0,-2 0 0,1 0 1,0 0 1,0 0-1,0 0 0,0 0 0,1 0 1,-1 0-1,0 0 0,1-1 1,-1 1-1,1 0 0,0 0 1,-1-1-1,1 1 0,0-3 1,-1-5 22,1 0 1,0-1-1,2-15 1,-1 24-35,2-24 5,2-1-1,1 2 0,1-1 0,1 1 1,2 0-1,0 1 0,1 0 0,1 1 1,20-27-1,56-69-176,16-22-83,131-234-356,-221 351 534,-11 19 63,2-3-66,-1-1-1,0 0 1,5-14-1,-8 22 73,-1 0-1,0 0 0,0-1 0,0 1 1,0 0-1,0-1 0,0 1 0,0-1 1,0 1-1,0 0 0,0-1 1,0 1-1,0 0 0,0-1 0,0 1 1,0 0-1,0-1 0,0 1 0,0 0 1,0-1-1,0 1 0,0 0 1,-1-1-1,1 1 0,0 0 0,0 0 1,0-1-1,-1 1 0,1 0 0,0-1 1,0 1-1,-1 0 0,1 0 1,0 0-1,0-1 0,-1 1 0,1 0 1,0 0-1,-1 0 0,1 0 0,0 0 1,-1 0-1,1-1 0,0 1 0,-1 0 1,1 0-1,-1 0 0,1 0 1,0 0-1,-1 0 0,1 0 0,0 1 1,-1-1-1,1 0 0,0 0 0,-1 0 1,1 0-1,-1 1 0,-22 7-180,3 2 163,1 1-1,0 1 0,0 1 0,2 1 1,-17 15-1,-77 86-62,98-100 88,-43 48-40,2 4 0,-86 141 0,81-101 38,-40 66 321,89-158-219,6-8-29,0 1 0,-1-1 0,0 0 0,-1-1 1,1 1-1,-1-1 0,0 0 0,-9 6 0,14-12-53,1 0-1,-1 1 1,1-1-1,-1 0 0,1 1 1,-1-1-1,1 0 1,-1 0-1,0 1 0,1-1 1,-1 0-1,1 0 1,-1 0-1,0 0 0,1 0 1,-1 0-1,0 0 1,0 0-1,1 0-1,-1 0 1,1-1-1,0 1 1,0 0-1,-1 0 1,1 0-1,0-1 1,0 1-1,-1 0 0,1-1 1,0 1-1,0 0 1,0-1-1,0 1 1,-1 0-1,1-1 0,0 1 1,0 0-1,0-1 1,0 1-1,0 0 1,0-1-1,0 1 0,3-26 363,-3 25-387,7-27 117,1 1 0,21-49 0,35-51-66,-25 51 3,-4 10-81,48-71 0,-57 100 30,1 2 0,3 0 0,41-37 0,-7 13-19,181-179-62,-76 59 93,-118 132-22,85-62-1,153-90-90,-78 62 100,-64 43-60,-131 83 67,354-211-70,-79 93-34,-39 18 219,298-167 322,-432 216-449,3 5-1,167-53 1,-52 25-1,67-21-102,-218 79 113,-2-4 0,125-65 1,-188 84-1,272-140-199,-305 167 89,-29 27 139,12-11-45,-2-1 0,-42 31 0,20-27-79,-100 45 0,49-28 41,-259 175 191,233-139-110,-131 74-48,-13-26 259,139-77-92,-194 110 0,243-115-254,-8 6 128,-142 65-1,232-121 26,0-1 0,1-1-1,-1 1 1,0-1 0,0 0-1,-9 1 1,14-2-45,0 0 0,-1 0 1,1 0-1,0 0 0,-1 0 0,1 0 0,-1 0 1,1 0-1,0 0 0,-1 0 0,1 0 1,0 0-1,-1 0 0,1 0 0,0 0 0,-1-1 1,1 1-1,0 0 0,-1 0 0,1 0 0,0-1 1,-1 1-1,1 0 0,0 0 0,0-1 1,-1 1-1,1 0 0,0 0 0,0-1 0,0 1 1,-1 0-1,1-1 0,0 1 0,0 0 0,0-1 1,0 1-1,0 0 0,0-1 0,-1 1 1,1-1-1,0 1 0,0 0 0,0-1 0,0 1 1,1 0-1,-1-1 0,0 1 0,0 0 0,0-1 1,0 1-1,0-1 0,0 1 0,0 0 1,1 0-1,-1-1 0,0 1 0,0 0 0,0-1 1,1 1-1,-1 0 0,1-1 0,16-20-250,87-60-488,-76 60 696,8-4-21,0 2 0,1 1-1,75-32 1,106-22 33,-25 9 27,305-102-6,-448 153 53,60-16-121,-93 28 18,0 1 0,0 0 0,0 2 0,26 0 1,-40 1 48,0 1 0,0-1 1,0 0-1,0 1 0,0 0 0,0 0 1,0 0-1,0 0 0,0 0 0,0 0 1,2 3-1,-4-4 12,0 1 0,0 0 0,0 0 0,0 0 0,0 0 0,0 0 1,-1 0-1,1 1 0,0-1 0,-1 0 0,1 0 0,-1 0 0,1 1 0,-1-1 0,0 0 0,0 0 0,1 1 0,-1-1 0,0 0 0,0 1 1,0-1-1,0 0 0,0 1 0,-1-1 0,1 0 0,0 0 0,-1 3 0,-1 1 17,0 0 0,0 0 0,-1-1 0,1 1 1,-1-1-1,0 1 0,0-1 0,0 0 0,-1 0 0,-6 6 0,0-2 22,0 0-1,0-1 0,-16 9 0,-89 37 59,52-25-76,-214 102-81,-273 122 205,416-202-57,-262 63 0,382-110-89,-10 3 88,1-1 0,-1-1 0,-29 1 0,49-5-81,-1 0 0,1 0 1,0-1-1,0 0 1,-1 1-1,1-1 0,0-1 1,0 1-1,0-1 1,-6-2-1,8 3-19,1-1 1,-1 1-1,1 0 0,0 0 1,-1-1-1,1 1 0,0-1 1,0 1-1,0-1 0,0 1 0,0-1 1,0 0-1,0 1 0,0-1 1,1 0-1,-1 0 0,1 0 1,-1 1-1,1-1 0,0 0 1,0 0-1,0 0 0,0 0 1,0 0-1,0 0 0,1-2 1,0-3-49,1 0 1,0 0 0,1 0 0,-1 0 0,1 0 0,1 1-1,-1 0 1,8-11 0,3-1-61,26-26 0,13-4-20,2 3 1,63-41-1,-59 44 88,100-69-91,131-97-96,-186 122 176,-15 12 19,138-89-1,-117 102 4,-79 42 42,-31 19 0,0 0-1,0 0 1,0 0 0,0 0 0,0 0 0,0-1 0,1 1 0,-1 0-1,0 0 1,0 0 0,0 0 0,0 0 0,0 0 0,0 0-1,0-1 1,0 1 0,0 0 0,0 0 0,0 0 0,0 0 0,0 0-1,0 0 1,0-1 0,0 1 0,0 0 0,0 0 0,0 0-1,0 0 1,0 0 0,0-1 0,0 1 0,0 0 0,0 0 0,0 0-1,0 0 1,0 0 0,0 0 0,0 0 0,0-1 0,0 1 0,-1 0-1,1 0 1,0 0 0,0 0 0,0 0 0,0 0 0,0 0-1,0 0 1,0 0 0,0 0 0,-1 0 0,1-1 0,-7-1 40,1 1-5,-1 1 0,0 0 1,0 0-1,1 1 1,-1-1-1,-7 3 0,-15 1-32,-129 9 415,-65 6-137,78 2-231,0 6 0,-274 88-1,333-84 3,-418 145-40,365-127-91,-155 45 174,162-63-47,-161 45-218,-130 88 458,396-149-290,-33 23 0,48-30-149,11-8 103,4 1 71,1 0 1,-1 0-1,0 1 0,0-1 1,1 1-1,2 2 0,3 0 22,-4-2-44,0 1-1,0-2 1,0 1-1,0-1 1,1 1-1,-1-1 1,1-1-1,-1 1 1,1-1-1,-1 0 1,1 0-1,-1-1 1,1 1-1,-1-1 1,1-1-1,-1 1 1,0-1-1,1 0 1,-1 0-1,9-5 1,19-14 523,57-46 1,-61 44-372,1 0 1,40-22-1,86-27-55,24-13-52,48-65-199,23-12 98,68-5 227,-230 126-124,153-48-1,-163 67-87,97-31-182,200-44 203,-11 5-74,-296 72 139,109-17-1,72 6-321,-105 15 221,-106 10 127,-21 3 111,31-2 0,-49 5-180,1 0-1,-1 0 1,0 0 0,0 0 0,0 0 0,0-1 0,0 1 0,0 0 0,0 0 0,0 0 0,0 0-1,0 0 1,0 0 0,0 0 0,0 0 0,1 0 0,-1 0 0,0 0 0,0 0 0,0-1 0,0 1-1,0 0 1,0 0 0,0 0 0,0 0 0,0 0 0,0 0 0,0 0 0,0 0 0,0 0 0,0-1-1,0 1 1,0 0 0,0 0 0,0 0 0,0 0 0,0 0 0,0 0 0,0 0 0,-1 0-1,1 0 1,0 0 0,0-1 0,0 1 0,0 0 0,0 0 0,0 0 0,0 0 0,0 0 0,0 0-1,0 0 1,0 0 0,0 0 0,0 0 0,-1 0 0,1 0 0,0 0 0,0 0 0,0 0 0,0 0-1,0 0 1,0 0 0,0 0 0,0 0 0,0 0 0,-1 0 0,-4-4 11,-12-3-10,-1 1 1,0 1 0,0 0-1,-36-3 1,27 4-12,-252-22-36,66 10 16,-88-7 72,-57-8 22,113 3-60,-29-4-8,-126 0-127,270 29 201,-82-6 51,-227 1-320,410 8 195,-686-13-150,693 12 152,-146-19 175,42 3-266,-301-8 154,294 21-51,-41 1 32,43 11-237,-134 26 0,-78 5 123,188-23 80,114-11-11,28-3 0,-25 2 0,37-4-26,-1 0 0,0 0 0,0 0 0,1 0 0,-1 1 1,0-1-1,0 0 0,1 1 0,-1 0 0,0-1 0,1 1 0,-4 2 1,15 2-247,5 0 223,0-1 0,0-1 0,1 0 0,-1 0 0,1-2 0,27 0 1,2 1 32,40 5 80,88 4-85,223-11 136,27 1-203,-300 4 160,0 4 1,174 38-1,-201-24-131,-1 3-1,-1 5 0,136 65 0,-177-72 149,0-2-1,2-3 1,64 14-1,-33-16-12,117 10 1,-164-24 0,0-2 0,-1-1-1,1-2 1,48-9 0,-70 7-20,0-2-1,0 0 1,-1-1-1,24-14 1,-38 20-34,0 0 1,1-1 0,-1 1 0,0-1-1,0 1 1,0-1 0,-1 0 0,1 0 0,0 0-1,-1 0 1,1 0 0,-1 0 0,1 0-1,-1 0 1,0-1 0,1-4 0,-1 6-24,-1-1-1,0 0 1,0 1 0,0-1 0,0 0 0,0 1 0,0-1 0,0 0-1,-1 1 1,1-1 0,-1 1 0,1-1 0,-1 0 0,0 1-1,1-1 1,-1 1 0,0 0 0,0-1 0,0 1 0,0 0 0,0-1-1,0 1 1,0 0 0,-1 0 0,1 0 0,-2-1 0,-5-3 2,0 0 1,-1 1 0,1 0-1,-1 1 1,1 0 0,-1 0 0,0 1-1,0 0 1,0 0 0,-10 0-1,-17 1 23,-44 2-1,71-1-1,-104 9-131,-183 37 0,-105 55-135,396-100 241,-37 11-73,-42 19 1,71-26 37,1 1 1,-1 1 0,1 0-1,1 1 1,-1 0-1,2 1 1,-17 16 0,26-24 27,-1 0 0,1 1 0,0-1 0,-1 1 0,1-1 0,0 1 0,0 0 0,1-1 0,-1 1 0,0 0 0,0 0 0,1 0 0,-1-1 0,1 1 0,0 0 0,-1 0 0,1 0 0,0 0 0,0 2 0,1-2 12,-1-1-1,1 1 0,0 0 0,0-1 0,0 1 0,0-1 0,0 1 0,0-1 0,0 1 0,0-1 0,1 0 0,-1 0 1,0 1-1,1-1 0,-1 0 0,1 0 0,-1 0 0,1-1 0,0 1 0,-1 0 0,4 0 0,15 6 18,1-2-1,0-1 0,0 0 1,0-2-1,23 1 0,2 0-12,277 13 286,-2-15-503,-142-2 95,171-9 348,-4 1-103,-341 9-96,-14 0-95,-20 0-24,-350 28-288,261-15 319,-412 63 315,521-74-282,-9 2-79,-22 7 0,36-10 73,0 1 0,0 0 0,0 0 0,0 0 1,0 0-1,1 1 0,-1-1 0,0 1 0,1 0 0,-4 5 0,5-6 9,0 1 0,1 0 0,0 0 0,-1 0 0,1 0 0,0 0 0,0 0 0,1 0 1,-1 0-1,1 0 0,0 0 0,-1 1 0,2 2 0,-1 9-29,5 22 1,-3-23-31,19 90 45,12 82-118,-31-174 160,0-1-1,1 0 0,0 0 0,0 0 1,6 12-1,-6-18-6,0 1 0,0-1 0,0 0 0,1-1 0,-1 1 0,1 0-1,0-1 1,1 0 0,-1 0 0,1 0 0,7 4 0,6 2 58,1-1 0,0-1 0,0-1 0,0 0-1,40 7 1,-11-7 175,65 3 0,-13-9-80,120-16 0,-136 8-116,445-55 206,-59 25-296,-296 28 233,260-2-359,-201 2 293,29-1-175,296 13 154,-388-3-150,-161 0 31,2 0-12,0 0 0,0 0-1,0 1 1,-1 0 0,18 5 0,-28-6 33,0 0 0,0 0 1,-1 1-1,1-1 1,0 0-1,0 0 1,0 0-1,0 0 0,0 0 1,-1 0-1,1 0 1,0 1-1,0-1 1,0 0-1,0 0 0,0 0 1,0 0-1,0 0 1,-1 1-1,1-1 0,0 0 1,0 0-1,0 0 1,0 1-1,0-1 1,0 0-1,0 0 0,0 0 1,0 0-1,0 1 1,0-1-1,0 0 0,0 0 1,0 0-1,0 1 1,0-1-1,0 0 1,0 0-1,0 0 0,1 0 1,-1 1-1,0-1 1,0 0-1,0 0 0,0 0 1,0 0-1,0 0 1,0 1-1,1-1 1,-1 0-1,0 0 0,0 0 1,0 0-1,0 0 1,1 0-1,-1 0 1,0 0-1,0 0 0,0 1 1,0-1-1,1 0 1,-1 0-1,-20 6-183,15-5 139,-99 17-334,47-9 280,-349 37 2,175-24 84,125-7-29,43-5 183,-1-3 1,-81-1 0,139-6-130,1-1 0,-1 0 1,0 0-1,0 0 1,1-1-1,-1 1 0,1-2 1,-8-2-1,11 3-1,0 1 0,-1 0 0,1-1 1,0 0-1,0 1 0,0-1 0,0 0 0,0 0 0,1 0 0,-1 0 0,1 0 0,-1-1 0,1 1 1,0 0-1,-1-1 0,1 1 0,1-1 0,-1 1 0,0-1 0,0-3 0,1-42-232,1 39 195,-1 0-1,0 1 0,0-1 0,-1 0 1,0 1-1,-4-17 0,4 23 22,-1-1-1,1 0 0,-1 1 1,0-1-1,1 1 0,-1 0 1,0-1-1,-1 1 0,1 0 0,0 0 1,0 0-1,-1 1 0,1-1 1,-1 1-1,0-1 0,0 1 1,-4-2-1,-5-1-1,-1 0 0,-21-3 0,31 7 3,-27-4-50,1 1 0,0 2 0,-1 1 0,1 1 0,-1 2 0,-36 7 0,-172 54-307,53 3 65,149-51 290,1 3-1,-65 43 0,2 16 78,-45 30-1,-152 63-143,143-86 175,135-75-63,-235 126 81,205-114-48,0-2 0,-2-2 1,-75 17-1,102-30-42,-1-2 0,0-1 0,0 0 0,-1-2 0,1-1 0,0 0 0,0-2 0,0-1 0,1 0 0,-1-2 0,1-1 0,0 0 0,-31-16 0,-31-19-35,-107-38 1,183 78-18,-35-11-17,40 13 10,0-1 0,0 1-1,0-1 1,0 1 0,0 0-1,0 0 1,0 1 0,0-1-1,0 1 1,0-1 0,-5 3-1,8-3 24,-1 0 0,1 0 0,-1 0 0,1 1 1,0-1-1,-1 0 0,1 0 0,-1 1 0,1-1 0,0 0 0,-1 0 0,1 1 0,0-1 0,-1 0 0,1 1 0,0-1 0,-1 1 0,1-1 0,0 1 0,0-1 0,-1 0 0,1 1 0,0-1 0,0 1 0,0-1 0,0 1 0,0-1 0,0 1 0,0-1 0,0 1 0,0-1 1,0 1-1,0-1 0,0 1 0,0-1 0,0 1 0,0-1 0,0 0 0,0 1 0,1-1 0,-1 1 0,0-1 0,0 1 0,1-1 0,-1 0 0,0 1 0,1-1 0,-1 0 0,1 1 0,2 3-22,0-1 0,1 0 0,-1 0 0,1-1 0,4 3 0,74 42-150,26 16 176,33 25 58,-113-73 29,0-1-1,2-2 1,39 11 0,-4-5 111,0-4 0,1-3 0,0-2 0,113-1 1,241-45 161,-139-13-531,-143 24 172,387-69 119,-174 44 33,-3 2-28,-291 38-211,0 3 0,1 3-1,97 2 1,-151 3 81,-1 0-1,1 1 1,0-1-1,-1 1 1,1 0-1,0-1 1,-1 2-1,1-1 1,-1 0 0,1 1-1,3 2 1,-7-4 8,1 0 0,-1 1 0,0-1 0,1 0 0,-1 1 0,0-1 0,0 0 0,1 1 0,-1-1 0,0 0 0,0 1 0,1-1 0,-1 1 0,0-1 0,0 0 0,0 1 0,0-1 0,0 1 0,0-1 0,0 1 0,0-1 0,0 0 0,0 1 0,0-1 0,0 1 0,0-1 0,0 1 0,0-1 0,0 0 0,0 1 0,0-1 0,-1 1 0,-10 12 8,10-12-6,-18 16 33,-32 21 0,-11 11-78,10-3-3,14-10-20,-1-2-1,-47 31 1,8-20 67,-106 45 0,110-56-73,-39 16 48,-129 38 0,145-55-77,2 4 0,-95 51-1,-166 82-20,234-121 169,-139 60-94,212-88 70,-2-2-1,-73 17 1,-105 6-49,-46 11 78,182-33-157,-5-1 108,-80 20-100,141-29 78,0 1 1,-61 30 0,83-34-9,1 0 0,-1 1 1,2 1-1,-1 0 0,1 1 1,0 1-1,1 0 0,-20 23 1,-102 128-140,125-152 182,-1-1 0,0 0 0,-1 0 0,0-1 0,-16 9 0,15-10 31,0-2 0,-1 0-1,1 0 1,-1-1 0,0 0-1,0-1 1,-19 1 0,25-3-39,0-1 0,0 0 1,0-1-1,0 0 1,0 0-1,0 0 0,-13-5 1,5 1 15,0-1-1,-20-11 1,9 0 10,-28-21 0,33 22-39,-1 1 0,-26-14 1,35 22-46,-1 2 0,0 0 0,0 0 1,-1 2-1,1-1 0,-1 2 0,1 0 0,-17 0 1,-37-3 294,64 4-254,0 1 0,0-1-1,0 0 1,0 0 0,0-1 0,0 1 0,0-1-1,1 0 1,-1 0 0,-4-3 0,8 4 3,0 0 1,0 1 0,0-1 0,0 1 0,0-1-1,0 1 1,0-1 0,0 1 0,1-1-1,-1 1 1,0-1 0,0 1 0,1-1-1,-1 1 1,0-1 0,1 1 0,-1 0 0,0-1-1,1 1 1,-1-1 0,1 1 0,-1 0-1,0 0 1,1-1 0,-1 1 0,1 0-1,-1-1 1,1 1 0,0 0 0,18-10-34,-18 10 53,4-3-7,0 1 0,0-1 0,-1 0 0,1 0 0,-1-1-1,6-5 1,-10 9 15,0 0-65,1 0 11,18-3-128,-18 3 98,15 0 33,-15 1 26,0-1 0,0 0 0,-1 1 1,1-1-1,0 0 0,0 1 0,-1-1 0,1 1 0,0 0 0,-1-1 0,1 1 0,0 0 0,-1-1 0,1 1 0,-1 0 0,1-1 0,-1 1 0,0 0 0,1 0 0,-1 0 0,0 0 0,1 1 0,0-1 156,1-4 205,14-24-118,5-33-176,-17 45-116,-1 0-1,0 0 1,-2 0 0,1-28 0,-2 42 44,0 1 0,0 0 0,0 0 1,0-1-1,0 1 0,0 0 1,0 0-1,0 0 0,0-1 0,0 1 1,0 0-1,1 0 0,-1 0 0,0 0 1,0-1-1,0 1 0,0 0 1,0 0-1,0 0 0,1 0 0,-1 0 1,0-1-1,0 1 0,0 0 0,1 0 1,-1 0-1,0 0 0,0 0 1,0 0-1,1 0 0,-1 0 0,0 0 1,0 0-1,0 0 0,1 0 0,-1 0 1,0 0-1,0 0 0,0 0 1,1 0-1,-1 0 0,0 0 0,0 0 1,0 0-1,1 0 0,-1 0 0,0 0 1,0 0-1,0 0 0,0 1 0,1-1 1,-1 0-1,0 0 0,0 0 1,0 0-1,0 0 0,1 1 0,-1-1 1,0 0-1,0 0 0,0 0 0,0 0 1,0 1-1,0-1 0,0 0 1,0 0-1,0 0 0,0 1 0,1 2-3,0 0-1,0-1 1,0 1-1,-1 0 1,1 0-1,-1 0 1,0 0-1,0 0 1,0 0-1,-1 0 1,1-1-1,0 1 1,-1 0-1,0 0 1,0 0-1,0 0 1,-1 2-1,-5 19-79,-1 24 79,-26 118-23,29-147 36,-2-1 0,0 0 1,-1 0-1,-1-1 1,0 0-1,-21 28 0,-52 47 42,49-58 19,-32 44-1,-19 49-34,-30 40-54,33-76 416,74-85-345,0 0 0,0 0 1,-1-1-1,1 0 0,-1-1 0,0 1 1,-9 2-1,-9 3 39,-26 5 1,9-3-109,-149 32 24,56-15 55,131-28-50,-71 18-33,-145 19 1,165-34 71,-167 18 124,155-13-224,-83 24 0,-86 20 41,8-3 144,211-45-115,-147 37-64,124-34 154,0-2 1,-44 2-1,2-7-178,36-2 18,0 3 0,-77 12 1,97-8 110,-60 14-107,75-17 68,1 1 0,0 0 0,0 1-1,0 1 1,-12 7 0,19-10-30,0-1 0,1 1 0,-1 0 0,1 0 0,0 0 0,0 0 0,0 1 0,-3 5 0,5-8-4,0 1 1,0 0-1,1-1 1,-1 1-1,1 0 0,-1 0 1,1-1-1,0 1 1,0 0-1,0 0 1,0 0-1,0 0 0,0-1 1,0 1-1,1 0 1,-1 0-1,0-1 0,1 1 1,0 0-1,-1 0 1,1-1-1,0 1 1,1 2-1,1-1 20,0 1 0,-1-1 0,1 0 0,1 0 0,-1 0 1,0 0-1,1 0 0,-1-1 0,1 1 0,0-1 0,0 0 0,0 0 0,0-1 0,0 1 0,6 1 0,8 1 100,0-1-1,26 1 0,-38-3-77,222 4 124,5-15-262,-160 7 35,179-16 289,-177 9-135,101-27 1,-116 21-142,234-66 270,-6-19-393,-264 92 199,83-35 11,119-31-1,189-26-637,-74 39 148,-176 36 364,18-12 129,-53 11 12,184-50 5,-68 15 144,126-22 574,-313 67-549,75-32 1,33-11 485,-74 39-444,145-15 0,-71 13-342,-161 22-471,0 1 0,1 0 0,-1 1 0,0-1 1,0 1-1,0 0 0,0 0 0,-1 1 0,1 0 0,0 0 0,-1 0 0,1 1 0,9 5 1,-12-6 144,0 0 0,0-1 0,1 1 0,-1-1 0,7 2 0,-9-3 359,-1 0 0,1 0 0,0 0 0,-1 0 0,1 0 0,-1 0 0,1 0 0,-1 0 0,1-1 0,-1 1 0,1 0 0,-1 0 0,0-1 0,1 1 0,-1 0-1,1 0 1,-1-1 0,1 1 0,-1-1 0,0 1 0,1 0 0,-1-1 0,0 1 0,1-1 0,-1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6:12.97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4516 1777 576,'-1'0'6,"1"0"0,0 0 0,-1 0 0,1 0 0,-1 1 0,1-1 0,0 0 0,-1 0 0,1 1 0,0-1 0,-1 0 0,1 1 0,0-1 0,0 0 0,-1 1 0,1-1 0,0 0 0,0 1 0,0-1 0,-1 1 0,1-1 0,0 1 0,0-1 0,0 0 0,0 1 0,0-1 0,0 1 0,0-1 0,0 1 0,0-1 0,0 0 0,0 1 0,0-1 0,0 1 0,1-1-3,-1 1 0,0-1 1,0 0-1,0 1 0,0-1 0,0 0 1,0 1-1,0-1 0,0 0 0,0 1 1,0-1-1,0 0 0,0 1 0,0-1 1,0 0-1,0 1 0,0-1 0,0 0 1,0 1-1,-1-1 0,1 0 0,0 1 1,0 0-1,-4 7 262,-1 1-13,-1-5 122,0 0 0,-1 0 0,1 0 0,-8 3 0,-1 0 92,-16 8 212,-62 18-1,10-3-448,-108 66 101,-3 2-47,-69-1-109,76-30 106,-195 45 397,322-97-576,-148 47 342,33-9 224,39-19-53,-112 35-386,87-11-189,-169 57 40,33-16-367,290-96 288,-251 72 50,-24 8-26,-30 48-33,11 16 24,230-111 54,34-16 48,24-13-71,0 0 1,-1 0 0,0-1-1,0-1 1,0 0-1,-15 3 1,28-8-50,0 0 1,0 1-1,0-1 0,1 0 1,-1 0-1,0 0 1,0 0-1,0 0 1,0 0-1,0 0 0,1 0 1,-1 0-1,0 0 1,0-1-1,0 1 1,0 0-1,1-1 0,-1 1 1,0 0-1,0-1 1,1 1-1,-1-1 1,0 1-1,1-1 0,-1 1 1,0-1-1,1 0 1,-1 1-1,1-1 1,-1 0-1,1 1 0,-1-1 1,1 0-1,0 0 1,-1 0-1,1 1 1,0-1-1,-1 0 1,1 0-1,0 0 0,0 0 1,0-1-1,0-1-10,0 0-1,0-1 0,1 1 0,-1 0 1,1 0-1,0 0 0,0 0 1,0 0-1,0 0 0,2-4 0,4-3 4,0 1-1,0-1 0,1 1 1,0 1-1,0-1 0,1 2 1,0-1-1,16-9 0,85-44-63,-101 56 74,128-58-57,10-4 2,32-17 91,60-32-42,-200 94 9,-1-2 0,-2-1 0,65-58 0,-64 47 15,2 2-1,2 2 0,85-53 1,72-10 111,3-1-13,-161 74-169,67-40-139,150-85 21,-127 79 86,-96 48 54,232-121-482,-212 118 485,1 3 0,0 2 0,86-16 0,95-13-196,-196 37 273,-28 6-37,0 1 0,15-2 0,-1 1-69,0-1 0,51-17 0,-69 19 79,9-2-108,-15 5 28,-25-4-6,12 2 65,0 1 0,-1 0 0,1 0 0,-1 1 0,1 1 0,-1 0 0,1 1 0,-17 4 0,-12 0-5,-45 0 19,28-4 55,-38 2-32,25 1 25,-81-7 1,41-1-26,91 5-141,16-1 88,-1-1 1,1 0-1,0 1 0,-1-1 0,1-1 1,-1 1-1,1 0 0,0-1 0,-4-1 0,-1 1 34,1-1 0,-1 1 0,1 1-1,-1-1 1,1 1 0,-1 0 0,-13 3 0,-13-1-47,-2-2 49,7-1 43,-49 6 0,-8 0-96,58-4 19,-42 6 0,9 2 72,32-5-75,1 0 0,-33 11-1,46-11 43,-1 0-1,1-1 0,-18 0 0,19-1-3,-113 2-3,-1 0 138,67 3-175,15-3-64,-57 12 1,54-6 146,-1-3 0,0-1 1,-69-3-1,-129 17-93,186-12-72,35-4 80,1 2 0,-37 13 1,46-13-71,-52 26 266,58-30-176,17-4-22,-3 1 32,1 0 0,-1 0-1,0 0 1,1-1 0,-1 1-1,0-1 1,0 0 0,0 0-1,0 0 1,4-4 0,-4 4-36,0-1 0,1 1 0,-1-1 0,0 1 0,1 0 0,0 0 0,6-2 0,52-8-21,90-7 1,-86 13 319,73-17 0,-127 20-308,26-6 136,-1-1-1,48-20 1,-45 15-137,2 1 1,63-11-1,-65 15 223,-19 7-185,22-3 0,-20 4-134,39 0 57,-3 1 91,-22 0 109,-24 1-158,0-1 1,14-2-1,-9 2-3,-15 1 43,-1 0-1,0 0 0,1 0 1,-1 0-1,1 0 0,-1-1 1,0 1-1,4-2 0,10-4-21,1 0 0,26-4-1,10-2 185,-41 9-199,0 1 1,0 0-1,22 0 0,4 0-32,-2 0 90,-27 3 2,0-2-1,15-1 1,47-7-3,-8 2-81,-23 2 86,-27 3-35,0 1-1,20-7 1,23-3-77,103-31 48,-20 4 368,-99 24-464,23-7 16,-51 18 140,-1-1-1,21-10 1,-19 7 45,22-6 0,39-11-169,-65 21 72,1 0 0,12-6 1,18-6-7,-30 12 19,0-1 0,15-7 0,2-2 22,-21 11 41,0 0-26,-1 0 0,0 0 0,0 0 1,0-1-1,0 0 0,0 0 0,5-4 1,-10 6-97,6 0 71,-1-1 0,0 0 0,0 0-1,0-1 1,0 0 0,0 0 0,5-4-1,30-29 55,-8 8-30,40-35-25,-63 55 10,-5 4 7,0 0-1,1 0 1,0 1 0,0 0 0,0-1 0,10-3 0,36-16-279,-44 20 302,0-1 0,-1 1 0,1-1 0,-1-1 0,9-7 0,-3 3 60,-10 9-108,-1-1-1,0 1 1,0-1-1,1 0 1,-1 0 0,0 0-1,0 0 1,0 0 0,2-2-1,11-10-117,-13 12 127,1-1 1,0 1-1,-1 0 1,1-1-1,-1 1 1,0-1-1,1 1 0,-1-1 1,2-3-1,7-7 59,1-2-114,3-28 128,-12 37-82,0 1-1,0-1 0,0 1 0,0-1 0,5-5 1,6-15 60,-7 9-53,0-1-1,-1 1 1,-1-1-1,-1 0 1,0 0-1,0-28 1,2-32-31,-2 0-16,-3 71 48,1 1 0,0-1 0,0 1 0,0-1 0,1 1 0,0 0 0,0-1 0,0 1 0,0 0 0,5-6 0,7-23 165,-11 30-177,0 0-1,-1 0 1,0-1-1,1 1 1,-1-1-1,-1 1 1,1-1 0,-1 0-1,0 1 1,0-1-1,0-8 1,0 11 11,-1 0 1,0 0-1,1 0 1,-1 0-1,1 0 0,-1 0 1,1 0-1,0 0 1,0 1-1,0-1 1,0 0-1,2-2 1,-2 2-16,0 1 0,0-1 0,0 0 0,0 1 0,0-1 0,0 0 1,0 0-1,-1 0 0,1 0 0,-1 0 0,1 0 0,-1-3 0,0 5 22,0-1 0,0 1 0,0-1 0,0 0 0,1 1-1,-1-1 1,0 1 0,0-1 0,0 1 0,1-1 0,-1 1-1,0-1 1,0 1 0,1-1 0,-1 1 0,1-1 0,0 0-10,-1 1 1,0-1 0,1 1-1,-1-1 1,0 1 0,1-1-1,-1 1 1,0-1 0,0 1-1,0-1 1,1 1 0,-1-1-1,0 1 1,0-1 0,0 1-1,0-2 1,0 0-7,1 0-1,-1-1 1,1 1-1,-1 0 1,1-1-1,0 1 1,0 0-1,0 0 1,1-3-1,-1 4 20,0-1 0,0 1-1,0-1 1,-1 1 0,1-1-1,-1 0 1,1 1 0,-1-3-1,8-50-24,-7 50 44,-1 0-1,1 0 1,0 0-1,0 0 0,2-5 1,-2 5-37,0 0 0,0 0 1,0 0-1,0 0 0,0-5 0,4-231-327,-6 240 319,1 0 0,0 0-1,-1 0 1,1 0-1,-1 0 1,1 0-1,0 0 1,-1 0-1,1 0 1,-1 0 0,1 0-1,0 1 1,-1-1-1,1 0 1,-1 0-1,1 0 1,0 0 0,-1 1-1,1-1 1,0 0-1,-1 0 1,1 1-1,0-1 1,-1 0 0,1 1-1,-17 43-121,-20 87 1,-1 19 138,34-138 43,0 0 0,0 0 1,-10 16-1,11-22-42,0-1 1,-1 0-1,0-1 0,0 1 1,0 0-1,0-1 0,-1 0 1,1 0-1,-9 5 0,9-7 21,3-2-25,0 1-1,0-1 0,0 1 0,-1 0 1,1-1-1,0 1 0,0 0 0,0 0 1,0 0-1,0-1 0,1 1 0,-1 0 1,0 0-1,0 1 0,1-1 1,-1 0-1,0 0 0,1 0 0,-1 0 1,1 1-1,-1-1 0,1 1 0,0-1-5,-1 0-1,1 0 1,-1 0-1,1 0 1,-1 0-1,1 0 0,-1 0 1,1-1-1,-1 1 1,0 0-1,1 0 1,-2 0-1,-3 4 33,2 1 1,-1-1 1,0 0-1,0 0 0,-9 7 1,7-6-94,-6 7 172,-1 2 0,2 0-1,-17 26 1,23-32-76,1 1-1,0 0 1,-3 13-1,-3 9 23,-3 3 8,4-12 40,-13 26-1,16-37-133,1 1 0,0-1-1,0 1 1,2 0 0,-1 0-1,2 0 1,0 0 0,0 1-1,1 24 1,1-37-149,0 1 0,0-1 1,0 0-1,1 1 0,-1-1 0,0 0 0,1 1 0,-1-1 1,1 0-1,-1 0 0,1 1 0,0 0 0,7 6-2939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6:18.99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 0 1888,'-1'1'89,"0"-1"-1,0 1 1,1 0 0,-1 0 0,0 0-1,1-1 1,-1 1 0,0 0 0,1 0 0,-1 0-1,1 0 1,0 0 0,-1 0 0,1 0-1,0 0 1,-1 0 0,1 0 0,0 1-1,0-1 1,0 0 0,0 0 0,0 2-1,0-1-92,0-1 111,0-1 208,2 1-256,-1 1 1,0-1-1,0 1 1,0-1-1,0 1 1,0-1-1,0 1 1,0 0-1,-1-1 1,2 3-1,-1-1-41,11 20 62,-2 0 1,-1 0 0,-1 1 0,0 0 0,6 44 0,-10-46 142,1 1 1,10 22 0,-1 2 209,-12-36-341,0 1 1,-1-1-1,0 0 0,-1 0 1,-2 17-1,1-14-49,1 0 0,2 27-1,0-36-34,-1 0-1,1 0 0,0-1 0,0 1 0,0 0 0,1-1 1,5 7-1,8 18 122,-11-19-56,0-1-1,1 0 1,-1 0-1,2 0 1,-1-1-1,12 11 1,9 12 566,-25-29-594,1 1 0,0-1 0,0 0 0,-1 0 0,1 0 0,1 0 0,-1-1 0,0 1 0,0-1 0,1 1 0,4 0 0,0 0-31,0 0-1,0-1 1,-1 0-1,10 0 1,-4 0 33,26 5 1,-30-5 1,-6 0-41,-1-1 0,0 1 0,0 0 0,0-1 1,0 1-1,1 0 0,-1 1 0,0-1 0,-1 0 0,1 0 1,0 1-1,0-1 0,0 1 0,-1-1 0,1 1 1,-1 0-1,1 0 0,-1 0 0,1 2 0,2 3-4,-1 1-1,0 0 1,-1 0-1,3 8 1,-4-9 38,1 0-1,0 0 1,0 0-1,5 8 1,15 16-101,-21-29 58,0 1-1,0-1 1,0 0-1,0 0 0,-1 0 1,1 0-1,0 1 1,-1-1-1,1 4 0,-1-1 13,0-1 0,1 1-1,0-1 1,0 1 0,0-1-1,3 7 1,5 12 21,-8-19-67,0-1 37,0 0 0,0 0 0,0 0 0,1 0 1,-1 0-1,1 0 0,-1 0 0,1-1 1,0 1-1,0-1 0,0 1 0,1-1 0,-1 0 1,0 0-1,6 4 0,-8-6 2,1 0 0,-1 1 0,0-1 0,1 0 0,-1 0 0,0 1 0,1-1-1,-1 0 1,0 1 0,0-1 0,1 0 0,-1 1 0,0-1 0,0 0 0,1 1 0,-1-1 0,0 1 0,0-1 0,0 0 0,0 1 0,0-1 0,0 1-1,0 0-7,1-1-1,-1 1 0,0-1 1,0 1-1,0-1 0,0 1 1,0-1-1,1 1 0,-1-1 1,0 1-1,1-1 0,-1 1 0,0-1 1,1 1-1,-1-1 0,1 1 1,2 2-42,-3-2 50,0 0 0,0 0 1,0 0-1,0 0 0,0 0 0,1 0 0,-1-1 0,0 1 0,1 0 0,-1 0 0,1 0 0,-1 0 1,1-1-1,0 2 0,0-1 33,-1-1-33,0 0 1,1 0-1,-1 0 1,1 0-1,-1 1 1,0-1-1,1 0 1,-1 0-1,0 0 1,1 0-1,-1 0 1,0 0-1,1 0 1,-1 1-1,0-1 0,0 0 1,1 0-1,-1 1 1,0-1-1,1 0 1,-1 0-1,0 1 1,0-1-1,0 0 1,1 0-1,-1 1 1,0-1-1,0 0 1,0 1-1,1 0 1,6 10-175,-7-11 137,2 3 37,0 0 0,0-1 0,0 1 0,1-1 0,-1 1-1,4 2 1,-4-4-9,0 0 0,-1 1-1,1-1 1,-1 0-1,0 1 1,1 0 0,-1-1-1,0 1 1,2 3-1,-3-3 3,1 0 0,0 0 0,-1-1 0,1 1 0,0 0 0,0 0-1,0-1 1,0 1 0,1-1 0,-1 1 0,0-1 0,0 0 0,1 1-1,-1-1 1,1 0 0,1 1 0,-2-2 8,-1 0 0,0 0-1,0 0 1,0 0 0,0 1 0,0-1 0,1 0-1,-1 0 1,0 0 0,0 0 0,0 0-1,0 0 1,0 0 0,1 0 0,-1 0 0,0 0-1,0 1 1,0-1 0,0 0 0,0 0-1,0 0 1,0 0 0,0 0 0,0 1 0,0-1-1,1 0 1,-1 0 0,0 0 0,0 0-1,0 0 1,0 1 0,0-1 0,0 0 0,0 0-1,0 0 1,0 0 0,0 1 0,0-1-7,0 0 0,-1 0 0,1 0 0,0 1 1,0-1-1,0 0 0,0 0 0,1 0 0,-1 0 0,0 1 1,0-1-1,0 0 0,0 0 0,0 0 0,0 0 0,0 0 1,0 1-1,0-1 0,0 0 0,0 0 0,0 0 0,0 0 1,1 0-1,-1 0 0,0 1 0,0-1 0,0 0 0,0 0 1,0 0-1,0 0 0,1 0 0,-1 0 0,0 0 0,0 0 1,0 0-1,0 0 0,1 0 0,15 10-99,-13-8 80,1 1 1,-1-1 0,1-1 0,-1 1-1,6 1 1,0 1 8,-5-2 42,0 0 0,1 0 0,-1 0 0,0 0 0,1-1 0,0 0 0,5 1 0,9 3-19,-15-5 34,26 4 17,-1 6-171,-23-7 136,-1-1 0,1 0 0,8 2 1,-10-3-51,-1-1 1,0 1-1,1 0 1,-1 1-1,0-1 1,3 2 0,29 12 189,-31-13-181,-1 0-1,0 0 0,1 0 0,-1 0 1,5 4-1,-5-3 3,0-1-1,0 0 1,0 0 0,0 0 0,0 0-1,0 0 1,7 2 0,-3-2 29,-1 0 1,1 1 0,0-1 0,-1 2 0,0-1-1,0 1 1,0 0 0,11 9 0,-14-10-14,-1 0 1,1 0 0,-1 0-1,0 0 1,3 7 0,-3-8-12,10 30-84,5 6 246,-16-36-154,0-1 0,-1 1 1,1-1-1,0 1 0,-1-1 0,1 1 0,-1 0 1,1-1-1,-1 1 0,0 3 0,4 6-14,12 24 162,6 6-323,-12-22 160,14 23 0,-17-31 158,-5-8-143,1 1 0,-1-1-1,1 1 1,0-1 0,0 0-1,4 4 1,-2 0-6,-1 0 5,4 9 26,1 8 87,-8-21-114,1 4 61,3 15 302,-5-22-349,-1 0 0,1 0 0,-1 0 0,1-1 0,-1 1 0,1 0 0,-1-1 0,1 1 0,-1 0 0,1-1 0,-1 1 0,1 0 0,0-1 0,-1 1 0,1-1 0,0 1 0,-1-1 0,-4-9 14,1 0 1,0 0-1,-3-11 0,-3-8-24,3 2 57,6 23-82,0-1-1,0 0 1,0 1 0,-1-1-1,-3-7 1,-11-18 134,8 15-176,0 0 0,-16-21 0,22 34 39,0 0 0,0 0 0,0 0 0,-1 0 0,1 1 0,0-1-1,-1 0 1,0 1 0,1 0 0,-1 0 0,0 0 0,-5-2 0,7 3-23,1 0-10,0 0 15,0 2 30,0 0 0,0-1 0,0 1 0,-1 0 0,1-1 0,-1 1 0,1-1 0,-3 4 0,-1 10-99,3-13 136,1-1 0,-1 1 0,0 0 1,0-1-1,0 1 0,0-1 0,0 1 0,0-1 1,0 0-1,0 0 0,-1 1 0,1-1 1,0 0-1,-1 0 0,1 0 0,-1 0 0,0 0 1,1-1-1,-1 1 0,1 0 0,-1-1 1,0 1-1,-2 0 0,3-1-125,1 0 102,0-1 1,0 1-1,0 0 1,0 0-1,-1 0 0,1 0 1,0 0-1,0 0 1,0 0-1,-1 0 1,1 0-1,0 0 1,0 0-1,0 0 1,-1 0-1,1 0 0,0 0 1,0 0-1,0 0 1,-1 0-1,1 0 1,0 1-1,0-1 1,0 0-1,0 0 1,-1 0-1,1 0 0,0 0 1,0 0-1,0 1 1,0-1-1,0 0 1,-1 0-1,1 0 1,0 0-1,0 1 1,-7 4 24,-10 11-250,14-11 224,6 2-16,-1-5-7,0 1 0,-1 0 1,2-1-1,-1 1 1,0-1-1,0 0 0,1 0 1,0 0-1,-1 0 1,7 3-1,34 16 87,-18-10-215,5-2 288,-5-1-184,-5 1-47,43 15 156,-59-23-57,-1 0-1,1 0 0,0 1 0,-1-1 1,1 1-1,-1 0 0,0 0 0,0 0 1,0 1-1,0-1 0,0 1 1,0-1-1,-1 1 0,1 0 0,-1 0 1,0 0-1,0 0 0,0 1 0,2 3 1,0 6-11,-2-10 3,-1 0 0,0 1 0,0-1 0,0 1 0,0-1 0,-1 1 0,1 0 0,-1-1 0,0 1-1,0 0 1,0-1 0,0 1 0,-1-1 0,1 1 0,-1 0 0,0-1 0,0 1 0,-3 4 0,2-2 9,0 0 0,1 0 0,-1 0 0,1 0 0,0 7 0,-2 9 150,0-1-209,1 0 0,1 35 1,2-36 140,-1-7-70,2 0 0,4 23 0,-3-23-56,0 0 1,0 25 0,-2-31 38,-1 0-1,1 0 1,3 10 0,-2-10 18,0 0 0,-1 0 1,1 11-1,3 9 18,-1-1 32,-5-13 323,-2-18 57,-3-23-148,-14-101-280,-6-18 54,23 128-81,-2 1 0,0 0-1,-10-22 1,-8-27-119,20 57 90,2 5 34,-1-1-1,1 0 1,0 1-1,0-9 1,1 13-5,0 0 0,0 0-1,-1-1 1,1 1 0,0 0 0,-1 0 0,1 0 0,-1 0 0,1 0 0,-2-2 0,-2-10-55,3 12 55,1-1 0,-1 0 1,1 0-1,-1 1 0,0-1 1,1 0-1,-1 1 0,0-1 1,0 1-1,0-1 0,0 1 1,0 0-1,-1-1 1,1 1-1,0 0 0,-1 0 1,1 0-1,0 0 0,-1 0 1,-2-1-1,-2-2-30,0 1 1,0 0-1,-13-4 0,-32 0 79,11-1-154,32 7 101,-1-1 0,1 1 1,0-1-1,-10-4 0,-49-20 26,40 18 172,18 5-210,0 0 0,-13-6 1,19 7-27,-1 1 0,0 0 0,1 0 0,-1 0 0,-7-1 0,10 2-27,2 2 50,0-1-1,0 1 1,0-1 0,0 1 0,0-1-1,0 0 1,1 1 0,-1-1-1,2 2 1,-3-3 22,15 15-43,-12-11 21,1 0 0,-1-1 0,1 1 0,8 5 0,3 1-71,20 19 1,0 0 308,-22-18-293,16 18 0,-15-15-11,32 38 304,-44-50-200,-1 1-1,1-1 1,-1 0-1,0 0 1,0 0-1,0 1 1,0-1-1,0 3 1,-1-3-11,1 0 0,0 0 0,-1 0 0,1 0 1,0-1-1,0 1 0,0 0 0,0 0 0,0-1 1,0 1-1,2 1 0,4 4 17,-1 0-1,0 0 1,-1 0 0,1 1-1,-1 0 1,-1 0 0,0 0-1,0 0 1,4 13 0,10 17-131,13 53 204,-10-32-94,0-14-142,-13-23 139,19 33 0,-7-14 13,-14-27 4,1 1 1,1-1 0,15 21-1,-20-30 2,0 0 0,0 0-1,0 1 1,0-1 0,-1 1 0,0-1-1,-1 1 1,2 8 0,8 21-159,-7-24 133,-1 0 0,4 19 0,-3-9 11,18 95-143,-12-72 216,-3-10 43,22 64 0,-25-89-213,0 0 0,0 0 1,1 0-1,0 0 1,1-1-1,0 0 0,0 0 1,0-1-1,1 1 1,1-1-1,10 8 0,-14-12-168,1-1 0,-1 1-1,1-1 1,0 1 0,-1-1-1,1-1 1,0 1 0,0-1-1,6 1 1,-8-1 91,0-1 0,1 0 1,-1 0-1,0 0 0,0 0 0,0-1 0,1 1 1,-1-1-1,0 0 0,0 0 0,0 0 1,0 0-1,0-1 0,5-2 0,-3 0-220,-1-1-1,1 1 1,-1-1-1,1 1 0,5-11 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6:30.82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2618 142 1248,'-53'-33'769,"36"24"-211,1-1 0,-24-19 0,31 22-328,0 0 1,0 1 0,-1 1 0,1 0 0,-1 0 0,-1 1 0,1 0 0,-1 0 0,1 2 0,-21-4 0,2 2-75,0 2 0,-55 3-1,19 6-124,0 2 0,0 3-1,-107 35 1,-270 106 694,356-118-804,-170 64 318,38-34-199,2 0 54,-4-2 32,-29 8-76,225-62-12,-36 19 0,51-23-67,0 0 0,0 1 0,1 0-1,0 0 1,0 1 0,-12 13 0,19-19 25,0 0 0,-1 1 0,1-1 0,0 1 0,0 0 0,1-1 0,-1 1 0,0 0 0,0-1 0,1 1 0,-1 0 0,1 0 0,0 0 0,-1-1 0,1 1 0,0 3 0,1-3-12,-1-1 0,0 1 0,1-1 0,-1 1-1,1-1 1,0 0 0,0 1 0,-1-1 0,1 0 0,0 1 0,0-1 0,0 0 0,0 0 0,0 0 0,1 0 0,-1 0 0,0 0 0,0 0 0,1 0 0,1 0-1,6 4-27,1-1 0,0-1 0,0 1 0,0-2 0,20 4 0,53 0 180,-41-5-85,75-10-1,42-17 29,15-3-3,43-3-29,-153 18-36,85-29 1,-64 18 76,132-22 0,-139 33-30,48 0-165,-87 11 62,66-12 0,-63 5 170,232-49 27,-230 50-119,36-5-28,12 3-123,24-2-4,-91 7 160,-20 5-15,0 0 1,0 0-1,-1 0 0,8 0 0,108-2-236,-104 2 210,23-4-1,-23 3 122,26-1 0,55 3-416,-96 0 228,-1 0 22,0 0-10,-9 7-92,1-2 54,0 0 0,0 0 0,-16 7 0,3-2-37,-13 4 138,26-11-70,1 0 0,-1 0-1,-9 6 1,-29 17-548,-5 12 559,40-28-66,-21 14 0,31-23 211,-4 0 16,3 0-4,0 0 0,-1 0 1,1 0-1,-1 0 0,1 0 1,-1 0-1,0-1 0,1 1 1,-1-1-1,0 0 0,-3 1 1,-8-1-6,-2 1 39,0 0 0,-30-5 0,-8 1 210,30 3-232,-36-1-122,0 2 1,-103 18 0,25 8 30,-322 83 224,274-34-24,40-14-64,15-22-160,34-11 0,-48 8 0,-8 2 0,-8 0 357,126-32-293,-20 10 103,23-7-115,16-1-52,15-8 0,0-1 0,0 1 0,0 0 0,0-1 0,0 1 0,0-1 0,0 1 0,0-1 0,0 1 0,-1-1 0,1 0 0,0 1 0,0-1 0,-2 0 0,2 0 17,0 0 1,-1 0 0,1 1 0,0-1-1,0 0 1,0 1 0,0-1 0,0 0-1,0 1 1,0-1 0,0 1 0,-1 0-1,1 0 6,0 0 0,0-1 0,0 1 0,0 0 0,0-1 0,-1 1-1,1-1 1,0 0 0,0 1 0,0-1 0,-1 0 0,-1 0 0,-6 1 49,14-1-77,18-2 103,118-39-221,-61 18 153,17-4-236,29-7 284,-88 22-156,61-19 117,-3-4 1,152-79-1,-209 95-62,0 1 0,1 3-1,50-14 1,129-20 37,0-1 17,-24 13-44,-135 28-49,153-11 90,-125 14-24,238 0-417,-196 8-129,-96-2-13,-2 0 267,36-3 1,-16-8-1446,-27 5 965,-3 3-736,-13 3-379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6:56.21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3032 1607 320,'-13'-40'132,"-13"-51"1891,9 25-167,6 17-848,-2 0-1,-28-70 1,21 78-837,15 34-105,1-1-1,0 0 1,0 0-1,1-1 1,0 1-1,-2-10 1,2-1 51,0 3-108,0 1-1,1-1 1,1 1 0,0-1-1,1 0 1,1 1 0,3-19-1,-1 18-64,-3 13 24,1 0 0,-1 0-1,1 0 1,-1 0 0,1 0 0,0 1 0,0-1 0,1 0 0,-1 0 0,0 1 0,1-1-1,0 0 1,-1 1 0,1 0 0,0-1 0,0 1 0,5-4 0,-6 6 18,-1-1 1,1 1 0,0-1-1,-1 1 1,1 0 0,0-1-1,0 1 1,-1 0 0,1 0 0,0-1-1,0 1 1,0 0 0,-1 0-1,1 0 1,0 0 0,0 0-1,0 0 1,-1 0 0,1 0-1,0 0 1,0 0 0,0 1-1,-1-1 1,2 1 0,-1 0-3,1-1 1,-1 1-1,0 1 1,1-1-1,-1 0 1,0 0-1,0 0 1,0 1-1,0-1 1,0 0-1,1 3 1,1 3-42,1 1-1,-2 0 1,4 12 0,-5-19 53,3 22-116,-1 1 1,0 0-1,-2 31 1,2 5 202,-3 88 97,-2-101-121,8 91 1,-3-101 16,-3-29-62,0 0 0,1 0 0,0 0 0,0 0 0,1 0 0,0-1 0,1 1 0,5 12 0,-6-16-7,-1 0 0,1 1 0,-1-1 0,0 0 0,0 1 0,0 6-1,15-3 154,-14-8-146,-1 1-1,1-1 0,-1 0 0,1 0 1,-1-1-1,1 1 0,0 0 0,-1 0 0,1-1 1,-1 1-1,1-1 0,-1 1 0,0-1 1,1 0-1,-1 0 0,0 1 0,1-1 0,1-2 1,-1 2 12,17-10-103,-12 8 72,-1 0 0,-1-1 1,10-6-1,-10 6-9,1 1 0,-1 0 0,1 1 0,0-1 0,0 1 0,1 0 0,11-2 0,-8 3 15,-2-1 9,0 1-1,0-1 1,0 0-1,0-1 1,12-5-1,-2-1 67,-1-1-1,0 0 1,-1-1-1,0-1 1,-1 0-1,23-25 0,8-18-96,-22 24 12,2 2 0,33-30 0,-21 32-273,-37 26 218,-1 1 0,0 0 0,0 0 0,1 1 56,0 0 0,0 0 0,-1 0 0,1 0 0,-1 0 0,1 0 0,-1 0 0,1 0 0,-1 0 1,1 1-1,-1-1 0,0 0 0,0 0 0,0 0 0,1 1 0,-1 0 0,0 19 20,0-20-17,0 0 4,1 17-93,-2 1-1,0-1 1,-6 26-1,4-28 105,0-1 119,-1-1-1,0 1 0,0-1 0,-12 23 0,9-30 29,3-9 21,3 1-169,1 0-1,0-1 1,-1 1-1,1 0 1,0 0 0,0 0-1,0 0 1,0 0-1,0 0 1,0 0-1,0-1 1,0 1 0,0 0-1,1-1 1,10-35 27,1 1 0,2 0 0,33-59 0,-34 77-191,0 1 0,17-18 1,-27 32 112,0 0 1,0 1-1,0-1 1,0 1-1,1 0 1,-1 0-1,1 0 1,5-2-1,1 18-123,-10-12 165,1 2-9,10 3 55,-9-7-21,0 1 0,-1 0 0,1-1 0,0 1 0,0-1 0,0 0 0,-1 0 0,1 0 0,0 0 0,0 0 0,0 0-1,0 0 1,-1 0 0,1-1 0,0 1 0,0-1 0,-1 1 0,1-1 0,0 0 0,-1 0 0,4-1 0,1-3 5,0 0 0,0 0 1,-1 0-1,6-6 1,-1 0 52,-9 10-102,-1 0 0,1 0 0,-1 1 0,0-1 0,1 0 0,-1 0 0,0 0 0,1 1 0,-1-1 0,0 0 0,0 0 0,0 0 0,0 0 0,0 0 0,0 1 0,0-3 0,0 0 113,0 3-19,0 0-17,0 0-52,-1-1-24,0 1 0,0-1 0,0 1 0,0-1 0,0 1 0,0 0 0,0-1 0,0 1 0,0 0 0,-2 0 0,1 2-25,-1 1 0,1 0 0,-1 0 0,1 0 0,0 0 0,0 0 0,0 0 0,1 1 0,-1-1 0,-1 6 0,-3 6-12,1-4 66,1 0-1,0 1 1,-3 15 0,-7 22-27,11-41 68,-1 1 0,2-1 0,-1 1-1,1 0 1,1 0 0,-1 10 0,2-19-41,-1 0 0,1 0 1,0 0-1,0 0 1,0 0-1,-1 0 0,1 0 1,0 0-1,0 0 0,0 0 1,-1 0-1,1 0 0,0 0 1,0-1-1,0 1 0,0 0 1,-1 0-1,1 0 0,0 0 1,0 0-1,0 0 0,0-1 1,0 1-1,-1 0 0,1 0 1,0 0-1,0 0 1,0-1-1,0 1 0,0 0 1,0 0-1,0 0 0,0-1 1,0 1-1,0 0 0,0 0 1,0 0-1,0-1 0,0 1 1,0 0-1,0 0 0,0 0 1,0 0-1,0-1 0,0 1 1,0 0-1,0-12 82,1 0 1,1 0-1,-1 0 0,2 0 0,5-18 1,2 4-118,17-31 0,20-38-13,-21 49-257,-32 49-377,-6 7 617,2 4 57,-2-1 1,0 0-1,0-1 0,-15 12 0,-9 0 308,0-1 0,-54 25 0,-84 26 29,25-11-365,75-28 82,-11 5 179,-119 39-1,15-11-614,174-61 386,0-2-51,1 0-1,0 2 0,0 0 0,1 0 1,-18 14-1,24-13 43,-1 0 1,1 0-1,-9 16 1,2-5-84,12-16 100,1-1 0,-1 1 0,1 0-1,-1 0 1,1 0 0,0 0 0,0 0 0,0 0-1,1 0 1,-1 0 0,1 0 0,-1 4-1,2-6-4,0 0-1,-1-1 0,1 1 1,0-1-1,0 0 1,0 1-1,-1-1 0,1 0 1,0 1-1,0-1 0,0 0 1,0 0-1,-1 0 0,1 0 1,0 0-1,0 0 0,0 0 1,0 0-1,1 0 0,-2 0 7,17-1 52,0-1 0,0 0-1,-1-2 1,19-5 0,36-7-162,-5 2 98,-48 9-77,1 1 0,0 0 0,29 0 0,-33 4 108,-5-1-61,0 1 0,-1 1-1,1 0 1,0 0 0,18 5 0,-24-5 16,0 0 0,0-1 0,0 1 0,1-1 1,-1 0-1,0 0 0,8-2 0,13 1-39,-4-1 12,0 0 1,26-6-1,-8 1 3,17-5 32,-39 7 5,0 2 0,1 0 0,25-2 0,86 2-40,-124 3 69,1-1-1,-1 0 1,1 0-1,-1-1 1,0 1 0,0-1-1,0 0 1,0-1-1,0 1 1,0-1 0,-1 0-1,8-6 1,-11 7-28,1 0 0,-1 0 0,0 0 0,-1 0 0,1-1 0,0 1 1,-1 0-1,1 0 0,-1 0 0,1-1 0,-1 1 0,0 0 0,0-1 0,0 1 1,-1 0-1,1 0 0,0-1 0,-1 1 0,1 0 0,-1 0 0,-1-3 0,-6-2 10,0 0 1,0 1-1,-1 0 0,0 0 0,-13-7 0,-5-2-56,-8-4 97,-1 1 0,-38-12 0,22 9 20,-29-15 162,32 12-19,-57-16-1,56 26-154,-1 2 0,-75-8 0,-109 6 41,197 13-104,0 2 0,0 2 0,0 1 0,0 2 0,1 2 0,0 1 0,-62 25 0,56-15-99,0 1-1,1 3 1,1 1-1,1 2 1,-38 34-1,26-18 181,-2-2 0,-1-2 0,-2-2 0,-2-3-1,-104 42 1,126-61 13,10-2 125,-1-2 0,0-1 1,-31 6-1,56-15-188,1 1-1,0-1 1,-1 0 0,1 0-1,-1 0 1,1-1-1,0 1 1,-1 0 0,-2-2-1,5 2-23,-1 0-1,1 0 1,-1 0-1,1-1 1,0 1-1,-1 0 1,1 0 0,0-1-1,-1 1 1,1 0-1,0-1 1,-1 1-1,1 0 1,0-1-1,0 1 1,-1 0-1,1-1 1,0 1-1,0-1 1,0 1-1,-1-1 1,1 0-1,0 0-1,0 1 1,0-1 0,1 0 0,-1 0 0,0 0 0,0 0 0,0 1 0,1-1 0,-1 0 0,0 0-1,1 1 1,-1-1 0,1 0 0,0-1 0,6-7 6,1 1 0,0 0 1,0 0-1,1 0 0,0 1 1,0 0-1,17-9 0,13-10 23,10-13-69,83-88 0,-31 26-161,-73 76 86,54-39 1,165-74-44,-24 16 86,-111 57 110,-3 3-8,-92 51-79,-96 60-485,-47 7 592,0-1 32,-63 62-88,126-75-32,-243 151-146,-43 28 167,20 24-16,-26 84-2,109-69 198,208-218-29,21-20-84,15-16-51,7-5-4,8-8-10,51-36-114,-29 18 47,53-27 1,8 7-65,-32 15 179,81-50 0,-3-21 8,33-21-136,127-32 188,-271 139-81,59-24-172,2 3 0,189-46 1,32 13 145,-157 23 4,-133 38 2,117-51 133,-78 30-310,-41 20 270,250-119-16,-268 126-101,0 0 0,0 1 1,0 0-1,0-1 1,0 1-1,0 0 0,0 1 1,1-1-1,5 0 1,-8 1 8,-1 0 0,0 1 1,0-1-1,1 0 0,-1 0 0,0 1 1,0-1-1,0 0 0,1 0 1,-1 1-1,0-1 0,0 0 1,0 1-1,0-1 0,0 0 0,0 1 1,0-1-1,0 0 0,0 1 1,0-1-1,0 0 0,0 1 1,0-1-1,0 0 0,0 1 0,0-1 1,0 0-1,0 1 0,-3 10-96,0-6 68,0 0 0,-1 0-1,1 0 1,-2 0 0,1-1-1,0 0 1,-10 8 0,-1-1 50,-23 12 0,-291 180 24,231-140-52,25-15 0,2 3 1,-88 81 0,7 19-48,-55 51 23,24-14 83,19 14-8,29-8 129,145-194 139,0-3-292,0-1 1,-1-1-1,0 0 1,1 0-1,-2-1 0,14-11 1,-5 5-41,43-37-171,-3-2 0,58-66 0,60-55-63,-64 80 190,-22 19 70,89-94 1,5-56-57,-177 213-1,-4 7 15,0 0 0,0 0 0,0 0 0,0 0 1,0 1-1,1-1 0,-1 1 0,6-4 0,-2 3-57,-5 2 96,3 9-70,-3 2 46,1 1 1,-2-1-1,0 1 0,-1 14 0,0 4 40,0-14-37,1-10 42,-1 0 0,1 0 0,1 0 0,-1 0-1,1 0 1,1 9 0,0-15 7,0 0-1,-1 1 1,1-1-1,-1 0 1,1 0-1,-1-1 1,0 1-1,3-2 1,5-9 2,0 1 1,14-26-1,-14 23 8,-1 0 1,15-16-1,6 0-35,46-36 0,-63 56 16,23-17-31,1 2-1,48-24 1,-45 27-133,-34 19 134,8-4-23,0 0 1,-1-1 0,0 0 0,-1-1 0,1-1 0,13-14 0,-21 18 79,-1 3-31,0-1 0,0 0 1,0 1-1,-1-1 1,4-7-1,-6 10-18,0 0-1,1 1 1,-1-1 0,0 0-1,0 0 1,0 0 0,1 0-1,-1 0 1,0 0 0,0 0-1,-1 0 1,1 1 0,0-1-1,0 0 1,0 0 0,-1 0-1,1 0 1,0 0 0,-1 0-1,1 1 1,0-1 0,-1 0-1,1 0 1,-1 1 0,0-1-1,1 0 1,-1 1 0,1-1-1,-1 0 1,0 1-1,0-1 1,1 1 0,-1-1-1,0 1 1,-1-1 0,0 0 4,0 1 1,0-1-1,0 1 0,0-1 1,0 1-1,0 0 1,-1-1-1,1 1 0,0 0 1,0 0-1,0 1 1,0-1-1,-4 1 0,-29 11-122,27-10 132,-17 7-11,9-4 5,0 1 0,-22 12 0,0 1-30,28-15 13,1 0-1,0 1 1,-1 1 0,1 0 0,-10 8-1,-59 47-94,31-20 185,-44 41 361,16-3-181,-48 45-15,-59 25 206,12-11-302,88-70-115,30-26-30,-73 75 1,13 19-63,65-77 50,-80 108-113,72-95 122,32-38 70,-36 65-1,-8 42 25,-33 60-31,69-149 119,-34 76 0,63-117 140,7-12 55,10-15 20,3-10-441,-1-1 0,20-43 0,13-83-74,-36 103 63,26-64 1,-36 105 58,7-15-84,16-28 1,-23 45 61,1 0 0,0 1 0,0 0 0,0 0 0,1 0 0,0 0 0,0 1 0,9-7 0,1 3-11,0 1 1,1 0 0,-1 1 0,2 0 0,-1 2-1,1 0 1,-1 1 0,1 0 0,0 2-1,0 0 1,30 1 0,-44 1 86,-1 1 0,1-1 0,0-1 0,-1 1 0,1 0 0,-1-1-1,1 0 1,-1 0 0,1 0 0,-1 0 0,0 0 0,1-1 0,-1 1 0,5-5 0,3-1-60,0-2 0,0 0 0,-1 0 0,0-1 1,-1 0-1,0-1 0,11-17 0,44-90 174,-38 65-413,-4 13 183,1 0 0,2 1 0,32-37 0,-48 67 20,0 0 1,1 0 0,0 1-1,1 0 1,-1 1-1,1 0 1,1 1 0,0 0-1,0 1 1,0 0 0,0 1-1,1 0 1,-1 1-1,20-2 1,-31 4 38,-1 1 1,1 0-1,-1 0 0,1 0 0,-1 0 1,1 0-1,0 0 0,-1 0 1,1 0-1,-1 1 0,1-1 0,-1 0 1,1 0-1,0 0 0,-1 0 1,1 1-1,-1-1 0,1 0 0,-1 1 1,1-1-1,-1 0 0,0 1 1,1-1-1,-1 1 0,1-1 0,-1 0 1,0 1-1,1 0 0,-1 0-5,1 1-1,-1-1 1,0 0-1,1 1 0,-1-1 1,0 0-1,0 1 1,0-1-1,0 1 0,0-1 1,-1 3-1,-1 5-38,-1 1-1,-7 16 0,8-22 47,-81 207-264,38-93 155,-26 35 367,-8 21-110,34-27-166,0-2 156,34-113-98,-2-1 0,-25 43-1,38-74-35,-3 6 22,0 0 0,0 0-1,-1-1 1,0 1 0,0-1 0,0 0-1,-1-1 1,0 1 0,0-1-1,-10 8 1,-10 2 67,10-6-90,0 1 1,-22 7-1,3-5-26,0 3 1,1 0-1,1 2 0,-33 21 1,62-34 28,1-1 1,-1 1-1,1-1 0,-1 1 1,1 0-1,0 0 1,-2 4-1,-8 10-126,10-16 124,2-1 0,0 0 1,-1 1 0,1-1-1,0 0 1,-1 1 0,1-1-1,0 1 1,-1-1 0,1 0-1,0 1 1,0-1 0,0 1-1,-1-1 1,1 1 0,0-1 0,0 1-1,0-1 1,0 1 0,0-1-1,0 1 1,0-1 0,0 1-1,0-1 1,0 1 0,0-1-1,0 1 1,1 0 0,-1-1 2,0 0 1,0 0-1,0 0 1,0 0-1,0 0 1,-1 0 0,1 0-1,0 0 1,0 0-1,0 0 1,0 0-1,0 0 1,0 0-1,0 0 1,1 1-1,-1-1 1,0 0-1,0 0 1,0 0 0,0 0-1,0 0 1,0 0-1,0 0 1,0 0-1,0 0 1,0 0-1,0 0 1,0 0-1,0 0 1,0 0 0,0 0-1,0 0 1,0 0-1,0 0 1,0 0-1,0 0 1,0 0-1,0 0 1,0 0-1,0 0 1,0 0 0,0 0-1,1 0 1,-1 0-1,0 0 1,0 0-1,0 0 1,0 0-1,0 0 1,0 0-1,0 0 1,0 0-1,0 0 1,0 0 0,0 0-1,0 0 1,0 0-1,0 0 1,0 0-1,0 0 1,0 0-1,0 0 1,1 0-1,-1 0 1,0 0 0,5-5 189,8-14 21,-7 11-108,61-73 41,-37 46-183,-1-1 0,39-65-1,27-107 367,4-19-571,-70 173 319,-20 38-108,13-29 0,-12 22-28,2 0 0,1 1-1,15-21 1,-22 35 30,12-19-13,-7 12-4,15-28 0,-15 21-17,1 1 0,0 0 1,1 1-1,2 1 0,0 0 0,33-31 0,-13 18 18,-2-2 0,53-68 1,-37 26 48,1-1-39,-32 50-61,-2 0 0,-1-2 0,-2 1 0,12-34 0,5-11-124,35-97-177,-48 133 311,-4 10-18,3-1-119,-13 23 114,1 0-1,-1 0 1,-1-1 0,5-9-1,-1-1-109,-5 14 147,0 1 0,0-1 0,0 0 0,-1 1 0,1-1 0,-1 0 0,1 0 1,-1 0-1,0 1 0,1-4 0,-24 13-405,-10 12 429,25-14 74,0-1 0,-13 6-1,-38 16 88,-83 50 0,75-29-28,-70 64-1,22-17 247,69-61-213,-3-3 0,0-1-1,-2-3 1,-1-2 0,-1-2-1,-86 24 1,127-43-47,-1-1 1,0 0 0,-22 1 0,31-4-66,-1 0 1,0 0 0,1 0 0,0-1 0,-1 1-1,1-1 1,-1 0 0,1-1 0,0 1-1,-1-1 1,1 0 0,0 0 0,0 0 0,-4-3-1,0-6-19,5 7-235,-4 10 13,-5 10 278,1 0 0,1 0 0,-15 34 0,-16 56 408,15-34-372,4-23 39,-1-2 0,-3-1 0,-53 73 0,-90 153 604,22 13-525,123-236-210,-58 133 737,78-178-21,4-13-445,4-14-159,47-201-474,5-1-326,-45 187 557,11-77 0,-20 95 138,-1 1-1,-1-1 1,0 0 0,-2 1 0,-6-37 0,7 53-11,1 1 0,-1-1 0,0 0 1,0 1-1,0-1 0,0 1 0,-1-1 0,1 1 0,-1-1 0,1 1 0,-1 0 1,0 0-1,-3-4 0,4 6 6,-1-1 0,1 0 0,0 1 0,0-1 0,-1 1 1,1 0-1,0-1 0,-1 1 0,1 0 0,0 0 0,-1 0 0,1 0 0,0 0 1,-1 0-1,1 0 0,0 0 0,-1 0 0,1 1 0,0-1 0,-1 0 0,1 1 0,0 0 1,0-1-1,0 1 0,-1 0 0,1-1 0,0 1 0,0 0 0,-1 1 0,-6 5-46,0 1 0,1-1-1,0 2 1,0-1-1,1 1 1,0 0 0,-8 17-1,3-7 14,-7 14-5,-26 67 0,-1 39 123,23-68-53,-44 120 119,-9 30 186,71-207-287,-46 138 308,32-105 13,-27 51 0,42-93-259,1 0 0,-1 0-1,-1 0 1,-6 9 0,9-14-90,1 0 1,-1 1-1,1-1 0,-1 1 1,1-1-1,0 0 1,-1 1-1,1-1 1,-1 0-1,1 0 0,-1 0 1,0 1-1,1-1 1,-1 0-1,1 0 0,-1 0 1,1 0-1,-1 0 1,1 0-1,-1 0 1,0 0-1,1 0 0,-1 0 1,0-1-4,0 1 0,0-1-1,0 0 1,0 1 0,0-1 0,1 0 0,-1 0 0,0 0 0,1 1 0,-1-1-1,1 0 1,-1 0 0,1 0 0,-1 0 0,1 0 0,-1 0 0,1-2 0,-4-11 7,0 0 0,2 0 0,-1-1 0,2 1 1,0-1-1,1-18 0,2 2 13,12-61 1,27-58-269,-6 30 7,-26 86 147,-2-1 0,-1 0 0,2-48 0,-10 78-199,-1 10 133,-4 15 26,5-16 94,-7 26-70,1 1 0,1 0-1,1 0 1,2 0 0,0 35-1,3-45 96,2-1 0,1 1-1,0-1 1,1 0-1,1 0 1,1 0-1,1 0 1,17 37-1,-19-50 46,-1 0-1,2 0 0,-1 0 0,1-1 0,0 0 0,9 10 0,-11-14-11,-1 0-1,1 0 1,0 0-1,0 0 0,0-1 1,0 1-1,0-1 1,0 1-1,0-1 0,1 0 1,-1-1-1,0 1 1,1 0-1,-1-1 0,0 0 1,1 0-1,-1 0 1,5 0-1,0-2 11,0 0 1,0 0-1,0 0 1,-1-1-1,1 0 1,7-4-1,43-29 48,-18 11-62,56-34 8,-3-3 0,145-126 0,-208 159-18,-18 16-68,1 1-1,1 0 1,24-16 0,-36 27 37,-1 0 0,0 0 0,1 1 0,-1-1 0,0 0 0,1 1 0,-1-1 0,1 1 0,-1 0 1,1-1-1,-1 1 0,1 0 0,0 0 0,-1 0 0,1 0 0,-1 0 0,1 0 0,-1 1 0,1-1 0,2 1 0,-2 0 4,-1 0 0,1 0 0,-1 1 0,1-1 0,-1 0 0,0 0 0,1 1 0,-1-1 0,0 1 0,0-1 0,0 1 0,0 0 0,0-1 0,0 4 0,3 4-24,-2 1 0,0-1 0,0 1 0,0-1 0,-1 13 0,-1 16 21,-6 58 0,0-31-27,-3 190 8,11-180-70,17 105 0,-3-74 111,16 87-10,-21-141-3,30 84 1,-33-118 7,0-1 0,2 1 1,0-1-1,0-1 0,2 0 0,0-1 0,0 0 0,2 0 0,0-2 1,0 0-1,1 0 0,1-1 0,0-1 0,0-1 0,1 0 1,1-1-1,0-1 0,0-1 0,0 0 0,1-1 0,0-2 1,20 4-1,-30-7-91,0 0 0,0-1 0,0 1 1,0-2-1,0 0 0,-1 0 0,1 0 0,0-1 1,9-3-1,-13 3 14,0 0 1,-1 0-1,1 0 1,-1-1 0,0 1-1,0-1 1,0 0-1,0 0 1,0-1-1,0 1 1,-1-1-1,0 0 1,0 0 0,0 0-1,0 0 1,-1-1-1,4-6 1,-1-3 9,-1 0 1,0 0 0,-1-1-1,0 1 1,-2-1 0,1-19-1,-8-89-207,5 103 308,-1 0-1,-2 0 1,0 0 0,-1 1-1,0-1 1,-2 1 0,-16-33-1,13 34 9,-1 1 0,-1 0-1,0 1 1,-1 0 0,-1 1-1,-1 0 1,0 1 0,-18-12-1,-36-23-55,-144-114-208,109 63 287,-42-35 38,116 111-168,-82-60-213,110 82 263,-1 0-1,0 0 1,1 0-1,0 0 1,-1 0 0,1-1-1,0 1 1,0-1-1,0 1 1,-1-4-1,2 5 9,1 0 0,0 0-1,0 0 1,-1 0-1,1 0 1,0 0 0,0 0-1,0 0 1,0 0-1,0 0 1,1 0 0,-1 0-1,0 0 1,0 0-1,1 0 1,-1 0 0,0 0-1,1 0 1,-1 0-1,1 0 1,-1 1 0,1-1-1,0 0 1,-1 0-1,1 0 1,0 1-1,-1-1 1,1 0 0,0 1-1,0-1 1,0 1-1,0-1 1,0 1 0,0-1-1,1 0 1,6-3-17,0 1 0,1-1 1,-1 1-1,1 1 0,16-4 0,47-1 96,-58 6-97,0 1 1,0 1-1,0 1 1,-1 0-1,18 4 0,-6 1 135,45 21 0,-58-23-34,0-1 0,26 5 1,-2 0 138,77 17 306,-79-19-408,0-2-1,1-1 0,59-1 1,-89-3-78,1 1-1,-1-1 1,0 1 0,0 0 0,0 1-1,0-1 1,0 1 0,0 0 0,5 3 0,4 3-42,20 15-1,-16-10 115,-10-5 34,5 3 148,-11-10-291,1 1 1,-1 0-1,0 0 1,0 0-1,0 0 1,0 0-1,0 0 0,0 0 1,0 1-1,-1-1 1,1 1-1,-1-1 0,0 1 1,0 0-1,0-1 1,2 7-1,5 12-26,5 12 85,-11-30 12,0-1-1,0 1 1,0-1-1,1 1 1,4 2-1,-6-4-68,1 0 0,0 0 0,-1 1 0,1-1 0,-1 0 0,0 1 0,1-1 0,-1 1 0,0-1 0,0 1 0,0-1 0,0 1 0,0 0 0,-1 0-1,2 1 1,16 43-310,25 72 341,-38-102 382,-5-16-398,0 0 1,0 0 0,0 0 0,0 0 0,0 0 0,0 0-1,0 0 1,0 0 0,0 0 0,0 0 0,0 0 0,0 0-1,0 0 1,0 0 0,0 0 0,0 0 0,0 0 0,0 0 0,0 0-1,0 0 1,0 1 0,0-1 0,0 0 0,0 0 0,0 0-1,0 0 1,0 0 0,0 0 0,0 0 0,0 0 0,-1 0-1,1 0 1,0 0 0,-4-9 405,-54-123 218,0 0-795,11 18-362,45 111 412,1 0 0,0 0 0,0 1 0,0-1 1,0 0-1,0-1 0,1 1 0,-1-5 0,14 24-274,34 65 299,78 80 251,-118-154-66,0 0 0,1-1 1,0 1-1,0-1 0,18 9 0,-15-9-53,-2 0-1,1 0 1,17 15-1,-24-18-7,1 0 0,0 0 0,0 0-1,0-1 1,0 0 0,6 2 0,-5-2-47,-1 0 0,1 1 0,-1-1-1,1 1 1,4 4 0,3 3 37,1 0-1,1-1 0,17 9 0,6 4-155,-17-11-116,-12-7 166,0 1 0,12 9 1,15 13 55,-18-14-27,21 20 0,-18-12 88,-1 1 0,-1 1 0,-1 1 0,-1 1 0,-2 0 0,20 45 0,-26-53-35,0 0 1,0-1-1,2-1 0,0 0 1,0 0-1,2 0 0,0-2 1,0 1-1,1-2 0,1 0 1,0 0-1,0-1 0,2-1 1,-1 0-1,20 8 0,-29-15 15,1 0-1,-1-1 1,0 0-1,1 0 1,-1-1-1,1 0 0,0 0 1,-1 0-1,1-1 1,0 0-1,7-1 1,-13 1-12,0-1 0,0 1 0,0 0 0,0-1 0,0 0 0,0 1 0,0-1 0,0 1 1,0-1-1,-1 0 0,1 0 0,0 0 0,0 1 0,-1-1 0,1 0 0,0 0 0,-1 0 1,1 0-1,-1 0 0,0 0 0,1 0 0,-1 0 0,0 0 0,1 0 0,-1 0 0,0 0 0,0-1 1,0 1-1,0 0 0,0-2 0,0-1-3,0-1 1,-1 1-1,1-1 1,-1 1 0,0-1-1,-2-5 1,-4-6-13,-1-1 1,-1 2 0,0-1 0,-1 2-1,-20-24 1,-1 4-139,-36-30 0,44 45 28,0 2 0,-1 0 0,-43-21 0,57 32-2,8 4 60,0 1-1,0-1 1,0 1-1,0 0 1,-1 0 0,1 0-1,0 0 1,-1 0-1,1 0 1,-1 1-1,1-1 1,-4 1-1,27 7-185,-7-3 265,-1 0-1,17 9 0,-16-7-63,27 9 0,-4-3 71,-28-8 22,0-1-1,1 0 0,16 3 0,-20-5-69,0 1 0,0 0 0,-1 1 0,1-1 0,0 1 0,-1 0 0,10 7 0,-13-7 14,0-1-1,-1 1 1,1 0-1,-1-1 1,1 1-1,-1 0 1,0 0-1,0 0 1,0 0-1,0 0 1,0 5-1,0-3-29,0-1 0,1 1-1,-1-1 1,4 8-1,0-5 68,0-1 0,0 1 0,8 7 0,10 12-47,-14-14 4,0-1-1,11 11 1,-17-19 37,0-1 0,0 1 1,1 0-1,-1-1 0,0 0 0,1 1 1,0-1-1,-1-1 0,1 1 0,0-1 0,7 3 1,-9-4-9,0 0 1,-1 0-1,1 0 1,0 0-1,-1-1 0,1 1 1,0 0-1,-1-1 1,1 1-1,-1-1 1,1 1-1,-1-1 1,1 0-1,-1 0 1,0 0-1,1 0 0,-1 0 1,0 0-1,1 0 1,-1 0-1,0 0 1,0-1-1,0 1 1,0 0-1,0-1 1,-1 1-1,1-1 0,0 1 1,-1-1-1,1 1 1,-1-1-1,1 0 1,0-2-1,0-4-16,1 0-1,-1 0 1,0-1 0,-1 1-1,-1-11 1,0 10 5,0 0-1,0 0 1,-1 1 0,-1-1-1,1 1 1,-2-1 0,1 1-1,-1 0 1,-6-9 0,-4-5-213,-32-34 0,39 48 101,7 8 89,0-1-1,-1 1 1,1 0 0,0 0-1,0-1 1,-1 1-1,1 0 1,0 0-1,0-1 1,0 1 0,0 0-1,-1 0 1,1-1-1,0 1 1,0 0-1,0-1 1,0 1 0,0 0-1,0-1 1,0 1-1,0 0 1,0 0-1,0-1 1,0 1-1,0 0 1,0-1 0,0 0-1,8 0-167,13 7 72,22 13 91,2-1 1,0-3 0,54 12-1,-91-24 26,0-1 0,0 1 0,0 1-1,-1-1 1,0 1 0,1 1 0,-2-1-1,1 1 1,0 0 0,8 10 0,-14-14 3,-1 1 1,1-1 0,-1 0-1,0 0 1,1 0 0,-1 1-1,0-1 1,0 0-1,0 1 1,0-1 0,0 0-1,0 0 1,-1 1 0,1-1-1,0 0 1,-1 0 0,1 1-1,-1-1 1,1 0-1,-1 0 1,0 2 0,-51 31-668,26-15 447,-1-1 1,-52 27-1,-63 16 116,110-47 44,-539 193-15,392-144 175,-152 44 716,258-89-466,-108 12 0,157-27-266,-1-2 1,1-1-1,0-1 0,-1-1 0,1-1 0,0-1 1,0-1-1,-37-13 0,23 2 234,1-2 0,-63-42 0,82 47-323,1 0 0,0-1-1,1-1 1,1 0 0,0-1 0,2-1 0,-1 0 0,-20-36 0,17 19-99,1-1 0,1 0 1,2-1-1,-9-42 0,-40-123 231,52 174-180,-3 0 0,0 1 1,-1 1-1,-2 0 1,-20-25-1,33 46 14,1 1 0,-1 0 0,0 0 0,0 0 0,0 0 0,-1 1 0,1 0 0,-1-1 0,1 1 0,-1 0 0,0 0 0,0 1 0,0-1 0,0 1 0,0 0 0,0 0 0,0 0 0,0 1 0,-1 0 0,1-1 0,0 1 0,0 1 0,0-1 0,0 0 0,-1 1 0,1 0 0,0 0 0,0 0 0,0 1 0,0 0 0,-5 2 0,-14 8 1,1 1 1,1 1-1,0 1 0,1 1 1,0 1-1,2 0 0,0 2 1,0 0-1,2 0 0,1 2 1,0 0-1,2 1 0,-12 23 1,21-36 38,-41 91 53,41-90-65,1-1 0,1 1 1,-1-1-1,2 1 0,-1 0 1,1 0-1,1 0 0,0 17 1,1-24 20,-1 0 1,1 0-1,-1 0 0,1 0 1,0-1-1,0 1 1,0 0-1,1-1 0,-1 1 1,0 0-1,1-1 1,0 0-1,0 1 0,0-1 1,0 0-1,0 0 1,0 0-1,0 0 0,4 2 1,-2-2 19,-1-1 0,0 0 0,0 0 0,0 0 0,0 0 0,1 0 0,-1-1 1,0 0-1,1 0 0,-1 0 0,0 0 0,1 0 0,-1 0 0,0-1 0,0 0 0,1 1 1,4-3-1,1-1 49,0 0 1,-1 0-1,1-1 0,-1 0 1,0-1-1,12-10 1,42-45 175,-41 38-211,23-20 112,73-54-1,58-29-119,41-31-85,-209 152 20,4-5-22,0 1 0,1 1-1,0 0 1,19-9 0,-21 14 26,-10 3 10,1 0 1,-1 0 0,0 0 0,0 0-1,0 0 1,0 0 0,0 0 0,0 0-1,0 0 1,1 0 0,-1 0-1,0 1 1,0-1 0,0 0 0,0 0-1,0 0 1,0 0 0,0 0 0,0 0-1,0 0 1,0 0 0,1 1 0,-1-1-1,0 0 1,0 0 0,0 0-1,0 0 1,0 0 0,0 0 0,0 1-1,0-1 1,0 0 0,0 0 0,0 0-1,0 0 1,0 0 0,0 0 0,0 1-1,0-1 1,-9 18-225,8-17 228,-7 11-55,0-1 1,-2 0 0,1 0 0,-1-1-1,-1-1 1,-12 10 0,-6 6-20,-8 10 68,2 1 0,-43 56 0,-47 92-13,94-134-20,3 0 0,-30 74 0,53-111 26,1 0 0,0 1 1,1 0-1,0 0 0,1 0 1,0 0-1,2 0 1,0 23-1,1-31 15,0 0 1,0 0-1,0-1 1,0 1-1,1 0 1,0-1 0,0 1-1,1-1 1,0 0-1,0 0 1,0 0-1,0 0 1,1 0-1,0-1 1,0 1-1,0-1 1,0 0-1,1 0 1,-1-1-1,1 0 1,0 1-1,0-1 1,6 2-1,5 1 11,0-1 1,0 0-1,1-1 0,-1-1 0,1-1 0,0 0 0,-1-1 0,1-1 0,32-3 0,12-6 18,83-23 0,-72 15 0,133-26 178,85-20-220,-19 6-315,-207 48 376,0 3 0,82 2 0,-140 4-56,0 0 1,0 0 0,1 1-1,-1 0 1,0 0 0,0 0-1,0 1 1,0 0 0,9 4-1,-14-6 4,0 1-1,-1-1 0,1 1 0,0-1 0,-1 0 1,1 1-1,0-1 0,-1 1 0,1 0 1,-1-1-1,1 1 0,-1-1 0,1 1 1,-1 0-1,1 0 0,-1-1 0,0 1 0,1 0 1,-1-1-1,0 1 0,0 0 0,1 1 1,-2-1 0,1 0 0,0 1 0,-1-1 0,1 0 1,-1 1-1,1-1 0,-1 0 0,0 0 0,1 1 1,-1-1-1,0 0 0,0 0 0,0 0 0,-1 1 1,-15 15 57,-22 16 0,-5 6-14,-91 104-6,-24 22-66,64-85 346,-42 40-195,130-113-136,1-1 0,0 1-1,0 1 1,1-1 0,0 1 0,-7 14-1,11-21 16,1 0 0,-1 0-1,1 0 1,0 0 0,-1 0-1,1 0 1,0 0 0,0 0-1,-1 0 1,1 1-1,0-1 1,0 0 0,0 0-1,0 0 1,1 0 0,-1 0-1,0 0 1,0 0 0,1 0-1,-1 0 1,0 0 0,1 0-1,-1 0 1,2 2 0,-1-2 2,0 0 0,0 0 0,1-1 0,-1 1 0,0 0 0,1 0 0,-1-1 0,1 1 1,-1-1-1,1 1 0,-1-1 0,1 1 0,-1-1 0,1 0 0,1 0 0,8 0 7,0 0 0,0-1 0,-1 0 0,13-4 0,19-6-51,44-18 0,-56 18 14,160-62-242,-130 46-57,66-40 1,-13-3-25,122-70-50,-55 54 588,-50 24-11,-122 58-117,-2 2-3,-1 0 0,0-1 0,0 0 0,-1 0 0,1 0-1,-1 0 1,8-8 0,-12 11-56,0 0 1,1-1-1,-1 1 0,0 0 0,0-1 0,0 1 0,0 0 0,0-1 0,0 1 1,0 0-1,0-1 0,0 1 0,0 0 0,0-1 0,0 1 0,0 0 0,0-1 1,0 1-1,0 0 0,0-1 0,0 1 0,0 0 0,0 0 0,-1-1 0,1 1 1,0 0-1,0-1 0,0 1 0,-1 0 0,1 0 0,0-1 0,0 1 0,-1 0 1,1 0-1,0-1 0,0 1 0,-1 0 0,1 0 0,0 0 0,-1 0 0,1 0 1,-1-1-1,-7-1-18,0-1-1,-1 1 1,1 1 0,0-1 0,-1 2 0,0-1 0,-10 1-1,1 0-17,-214 4-373,152 0 344,-45 1-100,-454 5 372,486-13-15,-177-29 0,260 30-232,0-1-1,0 0 0,0 0 1,-15-8-1,23 10 15,0 0-1,0 0 0,0-1 1,0 1-1,1-1 0,-1 1 1,0-1-1,1 0 0,-1 1 1,1-1-1,-2-3 0,2 4 13,1 0 0,-1-1 0,1 1 0,-1 0 0,1-1 0,0 1 0,0 0 0,0-1 0,0 1 0,0 0 0,0-1 0,0 1 0,0 0 0,0-1 0,1 1 0,-1 0 0,1-1 0,-1 1-1,1 0 1,-1 0 0,2-2 0,0-1-7,1 0 0,0 0-1,0 1 1,0-1 0,1 1-1,-1 0 1,1 0 0,0 0-1,0 0 1,7-3 0,5-2-56,24-9 1,-39 16 74,82-26-211,-72 24 161,1 0-1,-1 1 1,1 1-1,-1 0 1,20 1-1,-29 0 37,0 0-1,0 1 1,0-1 0,-1 0 0,1 1-1,0-1 1,0 1 0,0 0-1,0 0 1,-1 0 0,1 0 0,0 0-1,-1 0 1,1 0 0,-1 0-1,3 3 1,-3-3 5,0 0 0,-1 0 1,1 1-1,-1-1 0,1 0 0,-1 1 0,1-1 0,-1 0 0,0 1 0,0-1 0,0 1 1,0-1-1,0 0 0,0 1 0,0-1 0,0 0 0,0 1 0,-1-1 0,1 1 0,0-1 1,-1 0-1,1 0 0,-1 1 0,0-1 0,0 2 0,-4 4-10,-1 1 0,0-1 0,0 0 1,0 0-1,0-1 0,-13 10 0,-1 0 23,-46 49 187,-76 97 1,98-111-24,-2-3 1,-2-1 0,-84 63-1,107-92-126,-141 114 522,144-112-560,1 1 0,0 1 0,2 0 0,1 2 0,-16 26 0,29-41-7,0-1 1,1 1-1,0 0 0,0 0 1,1 0-1,-3 16 1,5-24 13,1 1 0,0-1 0,0 1 0,0-1-1,0 1 1,0-1 0,0 1 0,0-1 0,0 1 0,1-1 0,-1 1 0,0-1 0,1 1 0,0-1 0,-1 1 0,1-1 0,0 0 0,-1 1 0,1-1 0,0 0 0,1 2 0,0-2 7,0 0 0,0 1-1,0-1 1,0 0 0,0 0 0,0 0 0,1 0 0,-1-1 0,0 1 0,0 0 0,1-1 0,3 1 0,6-1 32,-1 0 0,1-1 1,0 0-1,17-4 0,19-7 124,90-36 0,-29 9-36,325-74-174,11 32 33,3 45-124,-292 28 72,-79 3 143,1-4 0,-2-3 1,0-3-1,141-48 1,-157 40-22,-1-3 0,-1-3 0,-1-2 0,63-46 0,-118 75-59,12-8-4,20-19 0,-31 26-32,1-1 0,-1 0 0,0 0 1,0 0-1,0 0 0,0-1 0,-1 1 1,0-1-1,4-9 0,-6 13 7,1-1-1,-1 0 1,0 0-1,0 1 1,0-1-1,0 0 1,0 0-1,0 0 1,0 1-1,-1-1 1,1 0-1,0 0 1,-1 1-1,0-1 1,1 0-1,-1 1 1,0-1-1,0 1 1,0-1 0,0 1-1,0-1 1,0 1-1,0 0 1,0-1-1,-1 1 1,1 0-1,0 0 1,-3-1-1,-2-2-7,0 1-1,0 0 1,-1 0-1,1 0 1,-1 1-1,-8-2 1,-23-4-63,0 2 1,-58-3-1,-85 10-191,99 2 305,1 4-1,0 4 0,1 3 0,-125 39 0,36 6 56,-289 147 0,401-177-79,13-7-107,1 1 0,-51 38 1,89-57 26,0 0 0,0 0 0,0 1 1,0 0-1,1 0 0,-5 7 0,8-11 64,0 0 0,1 0 0,-1 1-1,1-1 1,-1 0 0,1 0-1,-1 1 1,1-1 0,0 0-1,-1 1 1,1-1 0,0 0-1,0 1 1,0-1 0,0 0 0,0 1-1,0-1 1,0 1 0,1-1-1,-1 0 1,1 0 0,-1 1-1,1-1 1,-1 0 0,1 0-1,-1 1 1,1-1 0,0 0 0,0 0-1,0 0 1,-1 0 0,1 0-1,0 0 1,0 0 0,2 1-1,1 0 31,0 1 0,0-1 0,1 0 0,-1-1 0,1 1 0,-1 0 0,1-1 0,-1 0 0,1 0-1,0-1 1,0 1 0,-1-1 0,7-1 0,127-11 300,-95 7-279,501-96 177,-118-28 56,-308 88-165,418-146 333,-528 184-431,15-5-37,-23 8 33,1-1 1,0 1 0,0 0 0,-1 0 0,1 0 0,0-1-1,0 1 1,0 0 0,-1 0 0,1 0 0,0 0-1,0 0 1,0 1 0,-1-1 0,1 0 0,0 0 0,1 1-1,-2 0 6,-1-1-1,1 1 1,0-1 0,0 0-1,-1 1 1,1-1-1,0 1 1,-1-1-1,1 1 1,0-1 0,-1 0-1,1 1 1,-1-1-1,1 0 1,-1 1-1,1-1 1,-1 0-1,1 0 1,-1 1 0,1-1-1,-1 0 1,1 0-1,-1 0 1,0 0-1,-117 52 100,24-13-44,-17 7 321,-170 45 0,107-39-30,-177 46-101,193-61-344,-253 97 0,255-74 69,48-21-29,-137 73 0,212-93 0,0 2-1,1 1 1,1 2-1,-44 44 1,52-43 70,1 0 1,2 2 0,-23 37-1,41-61 3,0 0 0,1 1 0,-1-1-1,0 1 1,1 0 0,0 0 0,0-1 0,0 1-1,0 0 1,1 0 0,0 0 0,-1 7-1,2-8-16,-1-1 0,1 0 0,0 1-1,0-1 1,0 1 0,0-1 0,0 0 0,0 0-1,1 0 1,-1 0 0,1 0 0,-1 0-1,1 0 1,0 0 0,-1 0 0,1-1 0,0 1-1,0-1 1,1 1 0,3 1 0,1 0 10,0 0-1,0 0 1,0-1 0,1 0 0,-1 0 0,1-1 0,9 1 0,57-1 41,-69-1-43,494-52 881,-489 51-882,350-43-31,-80 11 0,-148 17 1,316-47 68,-350 53-45,-7 1 0,-70 6-38,0 1 0,30 2 1,-31 0 27,-136 0-662,-78 6 400,109 0 197,-311 23 17,10 33-1,328-50 65,-148 35 65,156-33-67,-94 40 0,124-44-59,0 0 0,1 2 0,0 0 0,0 1 0,-31 29 0,46-37 41,0-1-1,-1 1 1,2-1 0,-1 1 0,1 0 0,-1 0 0,-2 8 0,5-11 12,0 0 0,1 1-1,-1-1 1,0 0 0,1 1 0,0-1 0,0 1 0,-1-1 0,1 1-1,1-1 1,-1 0 0,0 1 0,0-1 0,1 1 0,0-1 0,-1 0-1,1 1 1,0-1 0,0 0 0,0 0 0,3 4 0,2 2 2,1 0 0,0 0 0,1-1 0,-1 0 0,1-1 0,1 1 0,-1-2 0,11 7 0,79 34 0,-61-32 32,2-1 1,-1-3-1,65 11 0,118 0 214,-139-16-131,-69-4-124,424 31 69,5-18 871,-382-14-865,269-6 161,-146-3-127,182-11-157,-130 2 112,267-18-116,-486 35 63,139-4 72,-120 5-190,-1 2 0,50 9 0,-74-9 69,-1 0-1,0 0 1,0 0-1,0 1 1,-1 1-1,1-1 1,-1 2-1,1-1 1,-1 1-1,8 6 1,-16-10 38,1 0 1,0-1-1,0 1 0,-1 0 1,1 0-1,-1 0 1,1-1-1,0 1 0,-1 0 1,0 0-1,1 0 1,-1 0-1,0 0 1,1 0-1,-1 0 0,0 0 1,0 0-1,0 0 1,0 0-1,0 0 1,0 1-1,0 0-23,-1 0 0,1 0 0,-1 0 0,0 0 0,0 0 0,0-1 0,0 1 0,0 0 0,0-1 0,-2 3 0,-2 2-53,-1-1 0,0 0 0,0 0 0,-11 7 0,1-3 89,0-1-1,0-1 1,-1 0-1,0-1 1,-33 7-1,-91 8-186,133-20 185,-30 3-7,-294 24 0,-406-41 488,350 2-262,186-5-56,126 7-378,-90 2-1,155 7 188,-108 5-214,93-2 119,0 1 0,-38 10 0,59-13 111,1 0 0,0 1 0,0-1-1,0 1 1,0 0 0,0 1 0,1-1 0,-1 1 0,1-1 0,-1 1-1,1 0 1,0 1 0,0-1 0,0 0 0,-3 5 0,4-3-12,-1 1 0,1-1 1,0 0-1,0 1 0,0-1 0,1 1 1,0 0-1,0-1 0,0 1 1,1 9-1,0-4-1,1 1 0,1 0 0,0-1 0,0 0 0,1 1 0,1-1 0,-1 0 0,2-1 0,0 1 0,0-1 0,8 11 0,-2-7 62,1 1 0,0-2 0,1 1 0,1-2 0,0 0 0,1 0 0,0-2 0,30 17 0,-9-10 132,0-1 0,1-1-1,43 10 1,-46-17-18,0-2 1,0-1-1,38 1 0,104-6 14,-133-1-136,331-24 12,-153 8-43,264-19 0,-156 7 138,72-5 97,-390 33-232,532-26 378,-357 22-514,602-33-49,-568 17-58,319-15 38,-20 71 276,-364-20 223,83 12-156,-36-1-125,-175-24 61,0-1 1,1-1 0,-1-2 0,0 0 0,48-11-1,-58 8-31,0 0-1,0-1 0,-1-1 1,0 0-1,0-1 0,-1-1 1,0 0-1,0-1 0,-1-1 1,12-12-1,0-4 110,-3-1 1,24-35-1,-13 17 83,-10 19-206,0 1 1,2 0-1,56-40 1,-1 0 34,-65 52-50,3-3-63,0 0-1,18-23 1,-36 39 30,83-102 154,-77 96-134,-1-1 1,-1 0-1,9-15 0,-12 18 22,1 0 1,-1 1 0,0-2-1,-1 1 1,1 0-1,-1 0 1,0 0 0,0-9-1,-1 12-20,0 0 0,-1 0 0,1 0 1,-1 0-1,0-1 0,1 1 0,-1 0 0,0 0 0,0 0 0,0 0 0,-1 0 0,1 1 0,0-1 0,-3-3 0,-1 1-1,1 0 1,-1-1-1,0 2 0,-6-5 1,-1 1-13,1 1 1,-1 1-1,-1 0 1,1 0-1,-14-2 1,-67-11-34,73 14 39,-483-65-282,-78 12 182,-430-13 53,387 60-96,-61 33 234,-269 32-111,516-27-27,-2-5 293,438-23-245,-174 6 85,140-7-44,-1-1 0,-62-12 0,97 13-22,-5 0-55,0-1-1,-1 0 0,1 0 0,-7-4 0,13 6 19,0-1 1,0 1 0,0-1 0,0 1 0,0-1-1,0 1 1,1-1 0,-1 0 0,0 0 0,0 1-1,0-1 1,1 0 0,-1 0 0,0 0-1,1 0 1,-1 0 0,1 0 0,-1 0 0,1 0-1,-1 0 1,1 0 0,0 0 0,0 0 0,-1 0-1,1 0 1,0 0 0,0 0 0,0 0 0,0-1-1,0 1 1,0 0 0,1 0 0,-1 0-1,1-2 1,1-1-16,0 1 0,0-1 0,0 0 0,1 1 0,0-1 1,-1 1-1,5-4 0,3-3-56,3-3 66,0 0 1,1 1-1,0 1 0,1 0 0,24-14 0,88-36-26,150-50 66,5 23 24,273-28-94,13-9 368,-442 93-177,122-49 1,132-74 75,-41 15 20,136-41-250,-423 159 15,0-2 0,-1-2 0,-2-2 0,0-2 0,50-43 1,5-13 12,162-123 93,-16 23-158,-234 172 7,-1 0 1,0-1 0,24-31-1,-38 44-37,1-1-1,-1 1 1,1 0-1,-1-1 1,0 1-1,1-5 1,-2 6 60,0 1-1,1-1 1,-1 1 0,0-1-1,0 0 1,0 1 0,0-1-1,0 1 1,0-1 0,0 1-1,-1-1 1,1 1 0,0-1-1,0 1 1,0-1 0,0 0-1,-1 1 1,1 0 0,0-1-1,-1 1 1,1-1-1,0 1 1,-1-1 0,1 1-1,0-1 1,-1 1 0,1 0-1,-1-1 1,1 1 0,-1 0-1,1 0 1,-1-1 0,1 1-1,-1 0 1,1 0 0,-1 0-1,1-1 1,-1 1 0,1 0-1,-2 0 1,-5-1-56,0 1-1,0 0 1,-1 0-1,1 0 1,0 1-1,-11 2 1,-10 1-37,-261 60-94,162-31 191,18-5-54,1 4 0,-166 76 0,50 1 39,-120 55-55,90-62 115,-90 40 178,-48 52-235,258-127-18,-21 14 26,-97 46 462,239-122-403,-42 17 184,50-21-205,1 0 0,0 0 0,-1 0 0,1 0 0,0-1 0,-1 0 0,1 0 0,-1 0 0,1 0 0,-5-2 0,8 2-21,1 0 0,-1 0-1,0 0 1,1-1 0,-1 1 0,0 0-1,1 0 1,-1-1 0,1 1 0,-1-1 0,1 1-1,-1 0 1,0-1 0,1 1 0,0-1-1,-1 1 1,1-1 0,-1 1 0,1-1 0,0 0-1,-1 1 1,1-1 0,0 1 0,-1-1 0,1 0-1,0 1 1,0-1 0,0 0 0,0 1-1,-1-2 1,2-1-6,-1 0-1,0-1 1,1 1 0,0 0-1,1-5 1,-2 7 12,6-16 11,0 1 0,1-1-1,0 1 1,1 1 0,1-1-1,1 2 1,11-15 0,-5 10-8,0 2 0,1 0 0,1 1 1,37-26-1,68-33-131,-32 21 69,244-191 137,-111 75 228,-188 145-275,237-165 509,-130 102-580,35-25-11,-116 64 97,-2-1 0,-3-4 0,-2-2-1,60-78 1,-85 94-41,-1-2-1,-2-2 1,-2 0 0,-2-2-1,-2 0 1,15-52-1,-34 92-54,0-1-1,-1 1 0,2-13 1,-3 18 34,0 0-1,0 0 1,0 0 0,0 0-1,0 0 1,-1 0 0,1 0-1,0 0 1,0 0 0,-1 0 0,1 0-1,-1 0 1,1 0 0,-2-1-1,2 2-2,-1-1-1,1 1 1,-1-1-1,1 1 1,-1 0-1,1-1 1,-1 1-1,0 0 1,1 0-1,-1 0 1,0-1-1,1 1 1,-1 0-1,0 0 0,1 0 1,-1 0-1,0 0 1,1 0-1,-1 0 1,0 0-1,1 1 1,-1-1-1,0 0 1,1 0-1,-2 1 1,-9 3-128,0 1 1,0 1 0,0-1-1,-17 14 1,-17 10-2,-90 36-43,85-43 132,0 2 0,-47 33 0,-16 23 5,84-58 54,-114 80 53,19-15-58,-129 118 0,21 23-49,123-118 71,-40 42 8,15 9-13,89-97 53,3 2 1,2 1-1,-41 101 0,79-165-56,-25 67 209,25-63-195,0 1 0,1-1 0,-1 0 0,1 1 0,1-1 0,0 1 0,0 8 0,0-12-15,1-1 0,0 0 0,-1 0 0,1 0 0,0-1 0,0 1 0,1 0 0,-1 0 0,0 0 0,1-1 0,0 1 0,0-1 0,0 1 0,0-1 0,0 0 0,0 0 0,0 0 0,4 3 0,1-1 3,0 0-1,0-1 0,0 0 0,1 0 1,-1-1-1,12 3 0,4 0 8,1-2 0,0 0 0,0-2 0,0-1 0,45-5 1,130-32 0,162-72 125,508-141 240,-377 166 171,-476 81-510,1 2 1,0 0 0,0 1 0,32 5 0,-49-5-45,25 7-31,-24-7 31,-1 1-1,1-1 0,-1 0 0,1 1 0,-1-1 0,1 0 0,-1 1 0,1-1 0,-1 0 0,1 1 0,-1-1 0,1 1 0,-1-1 0,0 1 0,1-1 0,-1 1 0,0-1 0,0 1 0,1-1 0,-1 1 0,0-1 0,0 1 1,0 0-1,0-1 0,1 1 0,-1-1 0,0 1 0,0 0 0,0-1 0,0 1 0,0-1 0,-1 1 0,1-1 0,0 1 0,0 0 0,0-1 0,0 1 0,-1 0 0,-2 3 35,1-1 0,-1 1-1,0-1 1,0 0 0,0 0-1,-1 0 1,-3 2 0,-160 124 279,161-124-310,-110 84 51,-254 133 8,226-142 61,-22 16-111,-224 173 0,358-244 45,-226 187 4,205-164-77,2 2 0,-68 89 0,107-124 42,2 0-1,-1 1 1,2 0 0,-14 33-1,22-47-24,1 0 0,-1 0 0,0 0 0,1 0 0,0 0 0,-1 0 0,1 0-1,0 0 1,0 0 0,1 2 0,-1-3-7,0 0 0,0-1 0,0 1 0,1-1 0,-1 1 0,0 0 0,1-1 0,-1 1 0,0-1-1,1 1 1,-1-1 0,0 1 0,1-1 0,-1 1 0,1-1 0,-1 1 0,1-1 0,0 0 0,-1 1 0,1-1 0,0 1 0,2-1-15,0 1 0,-1-1 0,1 0 0,0 0 1,-1 0-1,1 0 0,0 0 0,0-1 0,-1 1 1,1-1-1,0 0 0,-1 1 0,4-3 0,15-6-214,34-20 0,-17 8 121,196-80-306,-110 52 363,514-247-88,-332 148 182,46 27 86,-213 76-120,-93 31-50,90-14 1,-133 27 28,2 0-32,-1 0 0,1 1 1,0 0-1,-1 0 0,9 0 0,-12 1 40,0-1-1,0 0 1,0 0-1,0 1 1,-1-1-1,1 0 0,0 1 1,0-1-1,0 1 1,-1-1-1,1 1 1,0-1-1,-1 1 0,1-1 1,0 1-1,-1 0 1,1-1-1,-1 1 1,1 0-1,-1 0 0,0-1 1,1 1-1,-1 0 1,1 0-1,-1 0 1,0-1-1,0 1 1,0 0-1,0 0 0,1 0 1,-1 0-1,0 0 1,0 0-1,0-1 1,-1 1-1,1 0 0,0 0 1,0 1-1,-3 9-16,-1 0-1,0-1 0,0 1 1,-1-1-1,0 0 0,-1 0 1,-9 11-1,-1 2 19,-1 0 0,-1-1 1,-2-1-1,0-1 0,-33 26 0,-127 79-12,76-55 18,-481 383 103,301-197-74,180-157 5,99-93-9,-17 18 68,21-23-80,0 0 1,0 1-1,1-1 1,-1 0-1,0 0 1,1 1-1,-1-1 0,1 0 1,-1 1-1,1-1 1,0 1-1,-1-1 1,1 1-1,0-1 0,0 0 1,0 1-1,0 1 1,0-2-1,1-1 1,-1 1 0,0-1-1,0 1 1,1-1 0,-1 1-1,0-1 1,1 0 0,-1 1-1,0-1 1,1 0 0,-1 1-1,1-1 1,-1 0 0,0 1-1,1-1 1,-1 0 0,1 0-1,-1 1 1,1-1 0,-1 0-1,1 0 1,-1 0 0,1 0-1,-1 0 1,1 0 0,-1 0-1,1 0 1,-1 0 0,1 0-1,0 0 1,7-1 18,0 0 0,0-1 1,-1 0-1,1 0 0,0-1 0,-1 0 1,8-5-1,5 0-37,66-28-15,-28 14 35,-2-3-1,86-51 1,3-29-61,-19 13 32,297-169 255,-259 163-84,388-244-276,-517 319 72,-4 4 33,0 0 0,1 2 0,35-13 0,-66 29 10,3-1-27,1 1-1,0-1 1,-1 1 0,1 0-1,0 0 1,5 0 0,-9 1 25,1 0 1,-1 0 0,0 0-1,0 0 1,0 1 0,0-1-1,0 0 1,0 1 0,0-1 0,0 1-1,0-1 1,0 1 0,0-1-1,0 1 1,0 0 0,0-1-1,-1 1 1,1 0 0,0 0 0,0 0-1,-1 0 1,1 0 0,0 0-1,-1-1 1,1 1 0,-1 0-1,0 1 1,1-1 0,-1 0 0,0 0-1,1 0 1,-1 2 0,1 7-2,-1 0 0,0 0 0,-1-1 0,1 1 0,-2 0 0,0 0 0,0-1 1,-5 14-1,2-7 9,-1-1 0,0 0 0,-1 0 0,-1-1 0,-1 0 1,-9 13-1,-2-2-6,0-2 0,-34 30 1,-2-1-49,-84 101 1,2 41 101,-5 6 528,18-39 309,118-150-546,8-9-147,6-5-29,3-4-143,0 0 1,0-1 0,14-15-1,-5 5-44,305-262-696,133-34 134,-396 277 600,157-86-135,-213 121 101,65-30-209,-63 29 181,1 1 0,0 0 0,-1 0-1,1 0 1,0 1 0,0 1 0,9-1-1,-15 1 36,0 0-1,0 1 0,0-1 1,-1 0-1,1 1 0,0-1 1,0 1-1,-1-1 0,1 1 1,0 0-1,-1 0 0,1 0 1,-1 0-1,1 0 0,-1 0 1,1 0-1,-1 0 0,0 0 1,0 1-1,0-1 0,1 1 1,-1-1-1,0 1 0,-1-1 1,1 1-1,0 0 0,0-1 1,-1 1-1,1 0 0,-1-1 1,1 1-1,-1 4 0,1-2-3,-1 1 0,0 0 0,-1 0 0,1-1 0,-1 1 0,0 0 0,0-1 0,0 1 0,-1-1 0,1 1-1,-5 7 1,-5 3 29,0 0 0,0-1 0,-1-1 0,-28 24 0,22-20 30,-282 312 726,161-174 509,117-132-1013,20-20-232,-18 15 247,11-14-55,9-4-214,0 0-1,0 0 1,-1-1-1,1 1 0,0 0 1,0 0-1,-1 0 1,1-1-1,0 1 0,0 0 1,0 0-1,0 0 1,-1-1-1,1 1 0,0 0 1,0-1-1,0 1 0,0 0 1,0 0-1,0-1 1,0 1-1,-1 0 0,1-1 1,0 1-1,0 0 1,0 0-1,0-1 0,0 1 1,0 0-1,1-1 1,-1-8 6,1 0 0,1 0 0,0 0 1,0 0-1,1 0 0,6-15 1,-2 6-30,6-12-84,1 1 1,1 0-1,2 0 0,0 2 1,2 0-1,1 1 0,47-45 1,-11 15-98,163-172-215,-41 9 286,-157 195 85,0 2-1,1 1 0,30-23 1,-50 43-5,0-1 0,0 1 1,0 0-1,0 0 0,0 0 0,0 0 1,0 0-1,0 0 0,0 0 1,5 0-1,-7 1 28,0 0 1,1 0-1,-1 0 1,1 0-1,-1 0 1,0 0-1,1 0 1,-1 0-1,1 0 1,-1 1-1,0-1 0,1 0 1,-1 0-1,0 0 1,1 1-1,-1-1 1,0 0-1,1 1 1,-1-1-1,0 0 0,0 0 1,1 1-1,-1 0 1,1 0-22,-1 0 0,1 1 0,-1-1-1,0 0 1,1 1 0,-1-1 0,0 1 0,0-1 0,0 0 0,0 3 0,-4 24-143,0-1 0,-15 49-1,-26 58 103,23-72 14,-46 162-26,30-90 162,20-82 327,-27 60 0,68-182 265,-4 9-807,31-59-617,67-118 0,-95 196 736,7-12-56,40-55 0,-47 79 21,0 1 0,2 2 0,33-30 0,-49 50 50,0 0 0,0 1 0,1 0 0,12-6 1,-20 10-3,1 2 0,0-1 0,0 0 0,0 0 0,-1 0 0,1 1 0,0-1 1,0 1-1,0-1 0,0 1 0,0 0 0,0 0 0,0 0 0,0 0 0,0 0 1,0 1-1,0-1 0,0 0 0,0 1 0,0-1 0,0 1 0,-1 0 0,1 0 1,0 0-1,0 0 0,-1 0 0,1 0 0,0 0 0,1 2 0,1 3-4,0 0-1,-1 0 0,0-1 1,0 2-1,-1-1 0,0 0 1,0 1-1,0-1 0,-1 1 1,1-1-1,-1 14 0,1 19-21,-1 0 0,-2 0-1,-13 75 1,-36 117 382,29-147 280,-1-8 670,23-84-1167,0-1-1,0 1 1,0 0 0,1-1-1,4-9 1,18-43-205,-12 35 84,24-74-42,28-122-1,-27 84 56,-1 8-84,35-113-919,-65 230 610,-6 13 362,0 0 0,0 0 0,0 0 0,0 0 0,0 0 0,0 0-1,0 0 1,0 0 0,0 0 0,0 0 0,0 0 0,0 0 0,0 0 0,0 0 0,0 0 0,0 0 0,0 0 0,0 0-1,0 0 1,0 0 0,0 0 0,0 0 0,0 1 0,0-1 0,1 0 0,-1 0 0,0 0 0,0 0 0,0 0 0,0 0-1,0 0 1,0 0 0,0 0 0,0 0 0,0 0 0,0 0 0,0-1 0,0 1 0,0 0 0,0 0 0,0 0 0,0 0-1,0 0 1,0 0 0,0 0 0,0 0 0,0 0 0,1 0 0,-1 0 0,0 0 0,0 0 0,0 0 0,-4 24-567,-27 178-46,24-148 611,-12 87 68,-9 69 240,24-183-156,0 14 584,16-83 652,25-193-593,-22 126-947,39-319 151,-9 65-86,-9 86 434,-20 0 322,-21 109-124,-28-174 1,29 319-586,-1 0 0,-13-34 0,15 49 16,-3-17-59,5 20 24,0 0 1,0 0-1,-1 1 0,0-1 0,1 1 0,-2-1 0,-3-6 0,6 11 57,0 0-1,0-1 1,0 1 0,0 0-1,-1 0 1,1 0-1,0 0 1,0 0-1,0 0 1,0 0-1,0-1 1,0 1 0,-1 0-1,1 0 1,0 0-1,0 0 1,0 0-1,0 0 1,-1 0 0,1 0-1,0 0 1,0 0-1,0 0 1,-1 0-1,1 0 1,0 0-1,0 0 1,0 0 0,0 0-1,-1 0 1,1 0-1,0 0 1,0 0-1,0 0 1,0 0 0,-1 1-1,1-1 1,0 0-1,0 0 1,0 0-1,0 0 1,0 0-1,0 0 1,-1 0 0,1 1-1,0-1 1,0 0-1,0 0 1,0 0-1,0 0 1,0 1 0,0-1-1,0 0 1,0 0-1,0 0 1,0 0-1,0 1 1,0-1-1,0 0 1,-6 16-135,6-13 108,-4 15-50,0-1-1,2 1 0,0 20 0,1-35 81,-34 499-821,-8 85 384,1-72 1253,38-483-498,-1 0-1,-1 0 1,-13 38 0,14-61 312,5-9-606,0 0 1,0 0 0,-1 0 0,1 0 0,0 0 0,0 0-1,0 0 1,0 0 0,0 0 0,-1 0 0,1 0 0,0 0-1,0 0 1,0 0 0,0 0 0,0 0 0,-1 0 0,1 0 0,0 0-1,0 0 1,0 0 0,0-1 0,0 1 0,0 0 0,0 0-1,-1 0 1,1 0 0,0 0 0,0 0 0,0 0 0,0-1-1,0 1 1,0 0 0,0 0 0,0 0 0,0 0 0,0-1 0,-5-21 473,5 1-373,1 1 0,0 0 0,5-22 0,-3 25-69,77-635-1117,-62 489 861,11-141 54,-12 77-478,-18 205 204,-2 15 74,-1 15-188,-50 127-24,16-40 509,-122 296 61,81-199-146,-77 155 1297,145-324-990,-2 1 1,-1-2-1,-1 0 1,-26 29 0,35-44-87,-1-1 0,0 0 0,0 0 1,-1 0-1,0-1 0,-15 8 0,17-11-23,1 0 0,0 0 1,-1 0-1,0-1 0,1 0 0,-1 0 0,0-1 0,1 1 0,-1-1 1,0 0-1,0-1 0,-6-1 0,8 2-28,1-1 0,0 0 0,0 0 0,0 0 0,0-1-1,0 1 1,0-1 0,0 0 0,0 1 0,1-1 0,-1 0 0,1-1 0,-1 1 0,1 0 0,0-1 0,0 1 0,0-1-1,0 0 1,1 1 0,-3-5 0,1-1-39,0-1 1,0 1-1,1-1 0,0 0 0,0 0 0,0-12 1,1-7-81,1 1 0,1 0 1,2-1-1,5-26 1,32-112-431,-23 102 438,-7 26 51,66-236-100,-56 215 115,2 0 1,48-86-1,-28 71 388,78-101 0,-113 165-358,21-22 70,-26 31-99,-1-1 0,1 1 0,0-1 0,0 1 0,0 0 0,0 0 0,-1 0 0,2 0 0,-1 0 0,0 0 0,0 0 0,0 1 0,0-1 0,0 1 1,3-1-1,-4 2 1,0-1 1,0 0 0,0 0 0,0 0 0,0 1 0,0-1 0,0 0-1,0 1 1,0-1 0,0 1 0,-1-1 0,1 1 0,0 0 0,0-1 0,0 1-1,-1 0 1,1-1 0,0 1 0,-1 0 0,1 0 0,-1 0 0,1 0-1,-1-1 1,1 1 0,-1 0 0,1 0 0,-1 0 0,0 0 0,0 0-1,1 0 1,-1 0 0,0 2 0,0 2-29,1 0 0,-1 0-1,0 1 1,0-1 0,-2 6 0,-2 7-34,-1 0 0,-1-1 1,-14 29-1,11-25 58,-58 138-98,-41 95 210,-14-8 4,84-182 136,-3-2 1,-2-2 0,-3-2 0,-3-2 0,-1-2 0,-105 86 0,136-126 23,0 0 0,-38 20 0,55-33-224,0 0 1,1 0-1,-1 0 0,0 0 0,0-1 1,0 1-1,1-1 0,-1 1 0,0-1 0,0 0 1,0 1-1,0-1 0,0 0 0,0 0 1,0-1-1,0 1 0,0 0 0,0-1 0,1 1 1,-1-1-1,0 1 0,0-1 0,0 0 1,1 0-1,-3-1 0,2-1-8,-1 1-1,1-1 1,0 0-1,0 0 1,0-1-1,0 1 1,0 0 0,1-1-1,-1 1 1,1 0-1,0-1 1,0 0 0,0-5-1,-3-29-101,1 1 0,2-1 0,5-53 0,2 24-42,3 0-1,3 1 0,2 0 1,3 0-1,4 2 0,2 0 1,39-77-1,20-13-31,36-76 79,67-148-64,-159 328 28,-10 19-172,32-46 0,-53 94-315,-68 145 232,54-125 339,-3-1 0,-34 46-1,-43 41 2,-39 83 83,-35 45 291,105-172 7,-3-3 1,-104 86 0,27-31 166,144-127-492,-39 33 270,39-34-252,0 0-1,-1 0 0,1 0 1,-1-1-1,1 0 1,-1 0-1,-8 3 1,12-5-27,0 0 0,0 0 1,0 1-1,0-1 1,-1 0-1,1 0 1,0 0-1,0 0 1,0-1-1,0 1 0,-1 0 1,1 0-1,0-1 1,0 1-1,0-1 1,0 1-1,0-1 1,0 1-1,0-1 1,0 0-1,0 1 0,0-1 1,-1-1-1,0 0-1,1 0-1,0 0 1,0 0-1,0 1 1,0-1-1,0 0 1,1 0-1,-1 0 1,1 0-1,-1 0 1,1 0-1,-1-4 1,1-1-9,1 1 0,-1-1 1,1 1-1,0 0 0,0-1 1,1 1-1,4-10 1,26-51-43,-31 65 29,229-383-564,-135 236 375,-28 45 140,88-108 1,45 1-57,-62 69-48,-18 6 7,104-105-45,-193 216-239,-31 25 412,1-1 1,0 1-1,-1-1 1,1 1 0,0-1-1,0 1 1,-1-1-1,1 1 1,0 0-1,0 0 1,0-1-1,0 1 1,0 0-1,-1 0 1,1 0-1,0 0 1,2 0-1,-3 1 2,0-1 1,1 1-1,-1-1 0,0 1 0,1-1 0,-1 1 0,0-1 1,0 1-1,0 0 0,1-1 0,-1 1 0,0 0 1,0-1-1,0 1 0,0-1 0,0 1 0,0 0 0,0-1 1,-1 1-1,1 0 0,0-1 0,0 1 0,0-1 0,0 1 1,-1 0-1,0 0 0,-6 17-99,-1 0 1,-1 0-1,0-1 0,-21 27 1,-4 10 48,-20 39 32,-34 55 30,-112 108 19,56-80 91,-20 33 151,112-150-49,-80 71 0,50-62 122,-127 80 0,188-135-94,-1-1 1,-43 17 0,63-28-198,-1 1 1,1-1 0,-1-1-1,0 1 1,0 0 0,1-1-1,-1 1 1,0-1 0,0 0-1,0 0 1,0 0 0,1 0-1,-4-1 1,5 1-22,0-1-1,0 1 1,0-1 0,0 1 0,0-1 0,0 1 0,0-1-1,1 0 1,-1 1 0,0-1 0,0 0 0,1 0-1,-1 0 1,1 1 0,-2-3 0,1 1-6,0 0 0,0 0-1,1-1 1,-1 1 0,0-1 0,1 1 0,0-1 0,-1-3 0,1-4-34,0 0 0,1 0 0,0-1 0,1 1 0,5-18 0,1 5-11,14-31 1,-6 22 28,1 2 1,23-32-1,49-55-27,-9 14-51,17-38 40,87-113 136,50 20-388,-29 32 59,-171 165 221,29-34-272,-57 64-140,-14 19 147,-14 9 131,0-2 0,-1 0 0,-50 31 0,38-28 79,-49 43 0,43-25 51,-54 71-1,37-41 20,-173 159 1,59-66 0,76-61 82,26-25 210,-122 103 0,146-145-28,-2-1 0,-1-2 0,-62 29 0,106-59-238,-33 15 143,37-17-156,-1 1 1,1-1-1,-1 1 0,1-1 0,-1 0 0,1 1 1,-1-1-1,0 0 0,1 0 0,-1 0 0,1 0 0,-1-1 1,0 1-1,1 0 0,-1-1 0,1 1 0,-1-1 1,1 1-1,-2-2 0,2 1-10,0 1 1,1-1 0,-1 0-1,0-1 1,1 1-1,-1 0 1,1 0-1,0 0 1,-1 0-1,1 0 1,0 0 0,0-1-1,-1 1 1,1 0-1,0 0 1,0 0-1,0 0 1,1-1-1,-1 1 1,0 0 0,0 0-1,1 0 1,0-3-1,2-8-46,1 0-1,1 0 1,0 0 0,9-15-1,33-47-80,4-5 74,102-149-208,13 17 1,-35 70 73,102-122-86,-179 191 214,99-121 38,125-97 82,-275 287-65,4-2-36,-1-1-1,0 0 1,-1 0 0,1-1 0,-1 1-1,4-8 1,-9 13 34,1 1 0,-1 0 0,0 0 0,0 0-1,0-1 1,0 1 0,0 0 0,0 0 0,0 0-1,0-1 1,0 1 0,0 0 0,0 0 0,0 0 0,0-1-1,0 1 1,0 0 0,0 0 0,0-1 0,0 1-1,0 0 1,0 0 0,0 0 0,0-1 0,0 1 0,0 0-1,0 0 1,0 0 0,-1 0 0,1-1 0,0 1-1,0 0 1,0 0 0,0 0 0,-1 0 0,1 0 0,0-1-1,0 1 1,0 0 0,0 0 0,-1 0 0,1 0-1,0 0 1,0 0 0,0 0 0,-1 0 0,1 0 0,0 0-1,0 0 1,0 0 0,-1 0 0,1 0 0,0 0-1,0 0 1,-1 0 0,1 0 0,-4 0-28,1 0 1,-1 0-1,0 1 0,1-1 1,-1 1-1,0 0 0,1 0 1,-7 3-1,-30 16-82,20-6 82,0 1 0,0 1 0,2 0 0,0 2 0,-26 31 0,-26 27 25,1-15-31,-80 53 1,-8 7 7,-10 28 164,79-67 371,-128 92 0,211-171-479,-35 23 173,37-25-171,0 1 1,-1-1 0,1 1 0,0-1 0,0 0-1,-1 0 1,1 0 0,0-1 0,-1 1 0,-3-1 0,7 0-26,-1 0 1,0 0 0,1 0 0,-1 0 0,1 0 0,-1-1 0,1 1 0,-1 0 0,1 0 0,-1-1 0,1 1 0,-1 0 0,1-1-1,-1 1 1,1 0 0,0-1 0,-1 1 0,1-1 0,-1 1 0,1 0 0,0-1 0,0 1 0,-1-1 0,1 1 0,0-1 0,0 1-1,-1-1 1,1 0 0,0 1 0,0-1 0,0 1 0,0-1 0,0 1 0,0-1 0,0 0 0,0 1 0,0-1 0,0 0 0,1-4 12,-1-1 1,1 1 0,1-1-1,-1 1 1,1-1 0,0 1 0,0 0-1,4-7 1,28-43-2,-32 51-21,311-399-624,-125 203 656,22-27-11,-33-8-118,-166 219 82,-1 0 0,-1-1 0,13-32 0,-17 28-54,-5 21 66,1 0 0,-1-1-1,0 1 1,0-1-1,0 1 1,0 0 0,0-1-1,0 1 1,0-1-1,-1 1 1,1-1 0,0 1-1,0 0 1,0-1-1,0 1 1,0 0 0,-1-1-1,1 1 1,0-1-1,0 1 1,-1 0 0,1 0-1,0-1 1,-1 1-3,0 0 0,1-1 0,-1 1 0,1 0 0,-1 0 1,1 0-1,-1 0 0,1 0 0,-1 0 0,1 0 0,-1 0 0,1 1 0,-1-1 1,1 0-1,-1 0 0,1 0 0,-1 0 0,1 1 0,-1-1 0,-19 13-109,-26 23-133,-102 59-1,125-82 239,-67 35 20,-119 86 0,151-90 159,-210 151 995,257-188-1092,1 0 0,-1-1 0,0 0 0,0 0 0,-1-1 0,-13 3 0,24-7-53,0-1 0,-1 1 0,1-1 0,0 0 0,0 0 0,0 0 0,0 0 0,-1 0 0,1 0 0,0 0 0,0 0 0,0 0 0,0 0 0,-1-1 0,1 1 0,0-1 0,0 1 0,0 0 0,-2-2 0,2 1-7,1 0 1,-1 0 0,0-1 0,1 1 0,-1 0 0,1 0 0,0 0 0,-1-1-1,1 1 1,0 0 0,0 0 0,-1-1 0,1 1 0,0 0 0,1 0 0,-1-1 0,0 1-1,0 0 1,1-2 0,1-6 6,0 0 0,1 0 0,0 0 1,0 1-1,1 0 0,0 0 0,8-11 0,44-55-45,-30 41-3,243-275-536,-141 182 348,38-39 127,-12-9 225,-137 151-109,37-49 6,-53 71-28,13-24-11,-14 25 2,0 0 0,1-1-1,-1 1 1,0-1 0,1 1 0,-1-1 0,0 1 0,0-1 0,0 0-1,1 1 1,-1-1 0,0 1 0,0-1 0,0 1 0,0-1-1,0 0 1,0 1 0,0-1 0,0 1 0,0-1 0,0 1-1,0-1 1,-1 0 0,1 1 0,0-1 0,0 1 0,0-1 0,-1 1-1,1-1 1,0 1 0,-1-1 0,1 1 0,-1 0 0,1-1-1,-1 0 1,0 1-10,0 0 0,-1 0 0,1 1 0,0-1 0,0 0 0,0 0 0,-1 1 0,1-1 0,0 1 0,0-1 0,0 1 1,-2 1-1,2-2 13,-34 17-59,-119 61-283,116-56 284,1 1 1,-34 29 0,-46 51 61,-25 20 16,-148 74 96,146-103 70,53-31-61,-159 95 538,245-155-613,-28 12 169,31-14-192,1 0 1,-1-1 0,0 1 0,1-1-1,-1 0 1,0 0 0,0 1-1,1-1 1,-1 0 0,0 0 0,0-1-1,0 1 1,1 0 0,-1 0-1,-2-2 1,3 2-13,1-1 0,-1 1 0,0 0 1,1-1-1,-1 1 0,1-1 0,-1 0 0,0 1 0,1-1 0,0 1 0,-1-1 0,1 0 0,-1 1 0,1-1 0,0 0 0,-1 0 1,1 1-1,0-1 0,0 0 0,0 0 0,-1 1 0,1-1 0,0 0 0,0-1 0,1-1 12,-1 0 0,0 0 0,1 0 0,-1 0 0,1 0 0,1-3 0,6-11-40,0 2 1,15-23-1,-6 10-97,-12 18 93,85-135-185,-60 102 176,42-47 0,103-84-40,4-5 29,-137 129 1,49-77 0,-72 100 10,7-10-40,-22 28-30,-6 9-86,-11 13-184,6-5 328,-27 22-98,-2-1 1,-64 40-1,-13 9 75,45-20 107,-96 107 0,103-100 472,-113 94-1,153-143-227,14-15-66,6-5-111,7-13-42,-4 12-41,3-8-7,6-17-125,1 0-1,2 2 0,1-1 0,28-40 0,-10 30 6,2 2-1,64-54 1,5-5 81,78-109-135,-10-12 320,-138 174-113,-16 20-32,-4 7-13,-1-1 0,-1-1 0,0 0 0,9-22 1,-20 37-4,1-1 0,-1 1 1,0-1-1,1-7 1,-2 11-6,0-1 1,1 1-1,-1-1 1,0 1-1,0-1 1,0 1 0,-1-1-1,1 1 1,0-1-1,0 1 1,0 0 0,0-1-1,0 1 1,0-1-1,-1 1 1,1 0-1,0-1 1,0 1 0,-1-1-1,0 0 1,1 1-9,-1 0-1,1 0 1,-1 0 0,0-1 0,1 1 0,-1 0 0,1 0 0,-1 0-1,0 0 1,1 0 0,-1 0 0,0 0 0,1 0 0,-1 1-1,1-1 1,-1 0 0,0 0 0,1 0 0,-1 1 0,0-1 0,-75 39-351,30-14 277,0 2 0,-71 57 0,-71 79-5,-15 13 845,161-141-433,-24 16 425,56-45-527,10-6-212,0-1-1,0 1 1,0 0-1,-1-1 0,1 1 1,0 0-1,0 0 1,0-1-1,0 1 0,0 0 1,-1-1-1,1 1 1,0 0-1,0-1 0,0 1 1,0 0-1,0-1 1,0 1-1,0 0 1,0-1-1,0 1 0,1 0 1,-1-1-1,0 1 1,0 0-1,0-1 0,0 1 1,0 0-1,0 0 1,1-1-1,-1 1 0,0 0 1,1-1-1,8-24 44,2 1 0,19-31 0,-13 26-57,2 0 1,1 2-1,44-46 1,85-65-59,67-67 60,-151 133-22,218-232-234,-252 273 264,-12 13-17,0-1 0,-2-1-1,17-24 1,-33 43 2,0 0 0,0-1 0,0 1-1,-1 0 1,1-1 0,-1 1 0,1 0-1,-1-1 1,1 1 0,-1 0 0,0-1 0,0-1-1,0 3 1,0-1 0,0 1-1,0-1 1,0 1 0,0-1-1,0 1 1,0-1 0,-1 1-1,1-1 1,0 1 0,0 0-1,-1-1 1,1 1 0,0-1-1,-1 1 1,1 0 0,0-1 0,-1 1-1,1 0 1,0 0 0,-1-1-1,1 1 1,-1 0 0,0-1-1,-1 1-16,-1-1 0,1 1 0,-1-1 0,0 1 0,1 0 0,-1 0 0,0 0 0,1 0-1,-1 0 1,1 1 0,-4 0 0,-11 4-13,0 0-1,1 1 1,-1 1 0,-24 14-1,-63 45-161,23-13 135,-436 223 352,476-256-107,-1-3 0,-60 17 0,98-33-144,-1 1 0,0-1 0,0 0 0,0-1 0,1 1 0,-1-1 0,0 0 0,0 0 0,0 0 0,0-1 0,-5-1 0,9 2-25,1 0 0,-1 0 1,1 0-1,-1-1 0,1 1 1,-1 0-1,1 0 0,0-1 1,-1 1-1,1 0 0,-1-1 1,1 1-1,0 0 0,-1-1 1,1 1-1,0-1 0,0 1 1,-1-1-1,1 1 0,0 0 1,0-1-1,0 1 0,-1-1 1,1 1-1,0-1 0,0 1 1,0-1-1,0 1 0,0-1 1,0 1-1,0-1 0,0 0 1,8-17 70,-5 13-73,48-94-66,-6 11-103,68-100 0,-81 148 149,-21 27-3,-1-1 0,0 0 1,8-16-1,-17 28-2,1-1 0,-1 1 0,0-1 0,0 1 0,-1-1 0,1 1 0,0-4 0,-1 5 10,0 1 1,0-1 0,0 1 0,0-1 0,0 1 0,-1-1 0,1 1-1,0-1 1,0 1 0,0 0 0,-1-1 0,1 1 0,0-1 0,0 1-1,-1-1 1,1 1 0,0 0 0,-1-1 0,1 1 0,-1 0 0,1-1-1,0 1 1,-1 0 0,1 0 0,-1-1 0,1 1 0,-1 0 0,1 0-1,-1 0 1,1 0 0,0-1 0,-1 1 0,1 0 0,-1 0-1,1 0 1,-1 0 0,1 0 0,-1 0 0,1 0 0,-1 1 0,1-1-1,-1 0 1,1 0 0,-1 0 0,0 1 0,-8 0-87,-1 2 1,1 0-1,-14 6 0,8-3 47,-78 31 42,2 5 1,2 3-1,-86 59 0,-78 59 215,248-159-184,2-1 35,-1-1 0,0 1 0,0-1 0,0 0 0,0 0 0,0 0 0,0 0 0,0-1 0,-7 2 0,10-3-53,1 0 1,-1 0 0,1 0 0,-1 0 0,1 0 0,-1 0-1,1-1 1,0 1 0,-1 0 0,1 0 0,-1 0 0,1-1-1,0 1 1,-1 0 0,1-1 0,0 1 0,-1 0 0,1 0-1,0-1 1,0 1 0,-1-1 0,1 1 0,0 0 0,0-1-1,0 1 1,-1-1 0,1 1 0,0 0 0,0-1 0,0 1-1,0-1 1,0 1 0,0-1 0,0 1 0,0-1 0,0 1 0,0 0-1,0-1 1,0 1 0,0-1 0,6-22 11,0 5-17,2 0 1,1 0-1,0 1 0,1 0 0,0 1 0,14-16 0,-6 11 13,1 0 0,0 2 0,42-32 0,84-49-47,41-30-179,-150 99 223,59-66-1,-56 54-26,-33 35-182,-11 7 8,-14 10-104,-16 9 277,-1 0 1,0-3 0,-50 15 0,39-14 17,-107 45 93,55-20-55,82-35 43,-28 6 0,30-9 15,11-2-61,1 0 0,-1-1-1,0 1 1,0-1 0,0 0-1,1 0 1,-8-1-1,10 1-27,0 0 0,0 0 0,0-1 0,0 1 0,1 0 0,-1-1-1,0 1 1,0-1 0,0 1 0,0-1 0,1 1 0,-1-1 0,0 0-1,1 1 1,-1-1 0,0 0 0,1 1 0,-1-1 0,1 0-1,-1 0 1,1 0 0,-1 0 0,1 0 0,0 1 0,-1-1 0,1 0-1,0 0 1,0 0 0,0 0 0,0 0 0,0 0 0,0 0-1,0 0 1,0-2 0,1-4-12,0 0-1,1 0 0,-1 0 1,1 1-1,1-1 1,0 0-1,4-8 0,31-45-109,-20 34 116,29-47 14,64-104 160,-109 172-194,0 1-1,0 0 1,0-1-1,0 0 1,1-6 0,-3 10 5,0 0 1,0 0-1,0 0 1,1 0-1,-1 0 0,-1 0 1,1 0-1,0 0 1,0 0-1,0 0 1,0 0-1,-1 0 1,1 0-1,0 0 0,-1 0 1,1 0-1,-1 1 1,1-1-1,-1 0 1,0 0-1,1 0 0,-1 1 1,0-1-1,1 0 1,-1 0-1,0 1 1,0-1-1,0 1 1,0-1-1,0 1 0,-1-1 1,-2-1-7,0 1 0,0 0 0,0 0 0,0 1 0,0-1 0,0 1 0,0 0 0,0 0 0,0 0 0,-1 0 0,1 1 0,0 0 0,0-1 0,-5 3 0,-8 3-25,0 1 1,-17 9 0,10-4-70,-207 91 508,219-98-413,0 1 76,0-1 1,0-1-1,0 0 0,-1 0 0,1-1 0,-1-1 0,-21 2 1,33-4-51,-1 0 0,1 0 1,0 0-1,0 0 0,0 0 1,0 0-1,0 0 0,-1-1 1,1 1-1,0 0 1,0-1-1,0 1 0,0-1 1,0 1-1,0-1 0,0 0 1,0 1-1,-1-2 0,1 1-6,1 0 0,-1 0-1,1 0 1,-1 0-1,1 0 1,0 0 0,-1 0-1,1 0 1,0 0-1,0 0 1,0 0 0,0 0-1,0 0 1,0 0-1,0 0 1,0 0 0,1-1-1,0-5-10,2 1 0,-1-1 0,1 1 0,0 0 0,4-7 0,21-30-59,2 2 0,36-39-1,-48 59 13,-14 17 45,0-1 0,-1 0 0,1-1 0,-1 1 0,4-11 0,-6 15 5,-1-1 1,1 1-1,-1 0 1,1 0 0,-1-1-1,0 1 1,0 0-1,1 0 1,-1-1-1,0 1 1,0 0 0,0-1-1,-1 1 1,1 0-1,0 0 1,0-1-1,-1 1 1,1 0 0,-1 0-1,1-1 1,-1 1-1,1 0 1,-1 0-1,0 0 1,1 0 0,-1 0-1,0 0 1,0 0-1,0 0 1,0 0-1,0 0 1,0 1 0,0-1-1,0 0 1,0 1-1,-3-2 1,-3-1-33,0 1 0,0 0-1,-1 0 1,1 1 0,-1 0 0,-11 0 0,-47 3-90,64-2 123,-206 31-429,91-10 676,107-20-201,0 1-1,0-2 1,0 0 0,0 0-1,0 0 1,0-1 0,-19-5-1,28 6-37,0-1 0,0 1 0,0 0-1,0-1 1,1 1 0,-1-1 0,0 1-1,1-1 1,-1 1 0,0-1 0,1 1-1,-1-1 1,0 0 0,1 1 0,-1-1-1,1 0 1,-1 0 0,1 1 0,0-1-1,-1 0 1,1 0 0,0 0 0,0 0-1,-1 1 1,1-1 0,0 0 0,0-1-1,0-3-16,0 1 0,0-1-1,1 0 1,1-5-1,0-8 32,-2 16-24,0 0 0,0-1 0,-1 1 0,1 0 0,0-1 0,-1 1 0,0 0 0,0 0 0,1 0 0,-1 0 1,0 0-1,-1 0 0,1 0 0,0 0 0,-1 0 0,1 0 0,-1 0 0,1 1 0,-1-1 0,0 1 0,0-1 1,1 1-1,-1 0 0,0-1 0,0 1 0,0 0 0,-1 0 0,-3-1 0,-5-1-47,-1 1 0,0 0 0,0 0 0,-18 1 0,11-1 34,-118-2 41,72 4 3,-79-11 0,125 7 15,0 0-1,1-1 0,-1-1 1,1 0-1,1-1 1,0-2-1,0 1 0,0-2 1,-29-22-1,23 13 7,-192-139-490,192 145 418,0 1-1,0 1 0,-1 1 0,-46-12 1,51 16-181,25 7-263,23 4 334,31 1 19,376 57-68,-93 14 151,13 2 267,118 25-515,-309-67 267,129 37-197,-225-50 216,125 66 1,51 53 77,-196-114-84,260 186 19,-245-168 13,101 53-1,-17-11 14,-114-67-36,-2 2 0,38 36 1,-21-9-13,-2 2 1,-3 2 0,-2 2-1,39 72 1,-47-65-82,44 119 0,-20-42 32,6-5 99,52 122 98,30 155 125,-96-282-102,13 36 129,-44-112-299,46 92 0,-52-123 19,1-1 0,1 0 0,1-1 0,2-1 0,38 38 0,-29-36 52,1-1 1,1-2-1,56 30 0,103 32 315,-178-78-363,-1 0 1,0 1-1,13 9 1,-8-4-152,10-2 506,-22-7-138,-2-1-91,0 0-75,-14 0-586,13 1 491,-1 0 0,1-1 0,0 1 0,-1 0 0,1 0 0,0 0 0,-1 0 0,1 0-1,0 0 1,0 0 0,0 1 0,0-1 0,0 0 0,0 1 0,0-1 0,0 1 0,1-1 0,-1 1 0,0 1 0,-9 34-206,8-30 201,-46 250-49,33-170-32,4 5 158,9-66-17,1-4-34,2 0 1,0 0 0,1 0 0,7 30-1,1 19-4,2 13-104,-6-46 160,2 62 1,-1-4-143,-3-58 30,-3 66 1,-12 39 43,8-114 37,-4 51-173,-4-2 0,-3 0-1,-31 96 1,-8-35 148,20-59-57,18-40 10,-34 81-12,37-94-5,-2 0 1,-21 32 0,21-42 89,-1-1 0,0 0-1,-32 26 1,31-29-15,7-6-41,8-6 32,-1 0-1,1 0 1,-1 0-1,1 0 1,0 0-1,-1 1 1,1-1-1,-2 3 1,2-3-13,1 0 3,0-1 0,0 1 0,0-1 1,0 0-1,0 1 0,-1-1 0,1 0 1,0 0-1,0 1 0,-1-1 0,1 0 1,0 1-1,0-1 0,-1 0 0,1 0 1,0 0-1,-1 1 0,1-1 0,0 0 1,-1 0-1,1 0 0,-1 1 0,0-1-201,1 0 116,3 0 49,9-1-83,24-2 0,-35 2 123,0 1 1,0 0-1,-1 0 0,1 0 0,0 0 1,0-1-1,0 1 0,-1 0 0,1 1 1,0-1-1,0 0 0,-1 0 0,1 0 1,0 0-1,0 0 0,-1 1 0,1-1 1,0 0-1,0 1 0,-1-1 0,1 1 1,0-1-1,-1 1 0,2 0 0,-2 0 12,0-1-1,0 1 0,0 0 1,0 0-1,0-1 0,0 1 0,0 0 1,0 0-1,0-1 0,0 1 1,0 0-1,0-1 0,-1 1 1,1 0-1,0 0 0,0-1 0,-1 1 1,1-1-1,-1 1 0,1 0 1,-1-1-1,1 1 0,0-1 1,-1 1-1,0-1 0,1 1 0,-1-1 1,0 1-1,-184 182 167,163-163-129,-1-1-1,-1 0 1,-1-2-1,-1-1 1,-40 19-1,-142 48 77,196-79-101,-32 12 31,0-2 0,-1-3 0,0-1-1,-1-2 1,-73 3 0,10-10 72,0-4 0,-203-34-1,-195-31 373,431 60-469,-96-5 216,62 14-261,-137 19-1,-110 35-68,-12-3 134,194-44-20,0-15-25,90 3-60,52 2 20,-221-16-85,216 13 174,-1-2-1,1-2 1,1-2-1,-55-22 1,26 3 125,-79-33 393,108 50-564,1 1-1,-41-8 1,32 14 84,0 1-1,0 3 1,-76 5 0,70 0 3,1 3 1,0 1 0,1 3-1,0 2 1,0 2 0,2 3-1,-60 28 1,-361 153-536,286-128 410,136-49-1141,-1-2 0,-1-2 0,-86 18 0,90-27-448,-3 2-1029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7:04.30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2594 545 992,'-80'45'443,"-41"15"122,81-42-464,13-5-100,0 1 0,1 2 0,0 0 1,-31 27-1,43-31 55,0 0 1,-19 10 0,20-15-169,11-6 247,8-4 104,47-22-43,-14 6-313,52-17 0,195-73-421,-240 88 432,56-36 0,-25 13 195,-7 3-106,27-14 162,78-41-173,-91 48 45,-76 42-58,0 1-1,-1-1 1,1 0-1,-1 0 1,-1-1-1,1 0 1,-1 0-1,6-8 1,-4-4-226,-8 18 267,0 0 0,0 1 0,0-1 0,0 0 0,1 0 0,-1 1 0,0-1 0,0 0 0,0 0 0,-1 0 0,1 1 0,0-1 0,0 0 0,0 0 0,0 1 0,-1-1 0,1 0 0,0 0 0,-1 0 0,0 1-17,0-1-1,1 1 1,-1 0-1,1-1 1,-1 1-1,0 0 1,0 0-1,1 0 1,-1-1-1,0 1 1,1 0-1,-1 0 1,0 0-1,0 0 1,1 0-1,-1 0 1,0 0-1,1 1 1,-1-1-1,0 0 1,0 0-1,1 1 1,-1-1-1,0 0 1,1 1-1,-2 0 1,-14 10-50,16-11 68,-48 35 508,-82 47 1,-27 19 620,-26 32-693,163-119-406,0 0 0,-1-1 0,-1-1 0,-41 16 0,3-3-94,-30 12 46,73-32-4,1 1-1,-1 1 1,1 1 0,1 0-1,-16 11 1,12-7-47,16-10 58,0-1 1,0 1-1,0 0 1,0 0-1,0 0 0,0 0 1,1 0-1,-1 1 1,1-1-1,0 1 1,0-1-1,0 1 1,0 0-1,0 0 1,0 0-1,1 0 0,-3 6 1,4-9 9,0 1 0,-1 0 0,1 0 0,0 0 0,-1-1 0,1 1 0,0 0 0,0 0 0,0 0 0,0 0 0,0 0 0,0 0 0,0-1 0,0 1 0,0 0 0,0 0 0,1 0 0,-1 0 0,0-1 0,1 1 0,-1 0 0,0 0 0,1 0 0,-1-1 0,1 1 0,-1 0 0,1-1 0,-1 1 0,1 0 0,0-1 0,-1 1 0,1-1 0,0 1 0,0 0 0,0-1 0,1 1 12,0 1 1,0-1-1,0 0 1,1 0-1,-1 0 1,0-1-1,1 1 1,-1 0-1,1-1 1,-1 0 0,1 1-1,-1-1 1,1 0-1,-1 0 1,1-1-1,-1 1 1,1 0-1,-1-1 1,0 1-1,1-1 1,-1 0-1,3-1 1,7-2 147,12-4-12,45-20 1,9-5-163,-43 21 65,-1-2 1,65-37-1,-60 27-255,-24 14 223,0 1 0,1 1 0,32-13 0,-19 10 15,26-13 0,-13 5 74,-13 6-3,-1-1 0,0-1-1,-1-1 1,32-26 0,-41 27-104,0-1 0,-1-1 1,-1-1-1,0 0 1,-1-1-1,15-27 1,26-46-24,-13 16 17,-40 71-1,0 1 1,0 0-1,0 0 1,1 0 0,4-4-1,8-9 7,21-22-28,-31 23 68,-6 16-56,0-1-1,0 1 1,1 0 0,-1-1 0,0 1-1,0-1 1,0 1 0,0 0-1,0-1 1,0 1 0,0-1 0,0 1-1,0 0 1,0-1 0,0 1-1,0-1 1,0 1 0,0-1 0,0 1-1,0 0 1,-1-1 0,1 1-1,0 0 1,0-1 0,0 1 0,-1 0-1,1-1 1,0 1 0,0 0-1,-1-1 1,1 1 0,0 0 0,-1 0-1,1-1 1,0 1 0,-1 0-1,1 0 1,0-1 0,-1 1 0,-13-4-48,2 0-40,-18 1-44,0 1-1,-31 3 0,12 0 101,-19 1 143,0 2 0,0 4 0,0 2 0,-77 23 0,31-4-100,-66 19 195,140-35-33,2 2 0,-58 29 0,-69 61 268,14-8-292,-57 10-172,-5 2 353,114-53-148,-95 56 823,154-88-985,1 2-1,1 2 0,1 2 0,2 1 0,1 2 0,2 1 1,1 1-1,-40 61 0,65-88-47,0 1 0,1 0 0,1 1 0,0-1 0,0 1 0,-3 15 0,6-22 40,0 0 0,1 1 0,0-1 0,0 0 1,0 1-1,0-1 0,0 0 0,1 1 1,0-1-1,-1 0 0,1 0 0,0 0 0,1 0 1,-1 1-1,0-1 0,1-1 0,0 1 1,0 0-1,-1 0 0,2-1 0,-1 1 0,0-1 1,5 5-1,3 0 7,-1-1 0,1 1 1,0-2-1,16 8 0,45 13-121,-68-25 117,20 7 0,2-2 0,-1 0 0,1-2 0,-1 0 0,1-2 0,0-1 0,0 0 0,0-2 0,41-7 0,321-80 80,-333 72-134,-1-2 1,0-2 0,72-40-1,17-26-37,-121 72 166,57-32-171,-68 41 205,-6 11-33,-1 0-165,-1-2 84,1-1-1,-1 0 0,1 0 0,-1 0 0,1 0 0,0-1 0,0 1 0,0-1 0,0 0 0,1 0 0,4 2 0,2 1-20,0 0 0,18 5 0,-11-5 26,0-2 0,1 0 0,-1-1 0,30 0 0,-40-2 14,1 1 0,-1 0-1,1 0 1,-1 1 0,0-1-1,9 5 1,5 8-94,-20-13 176,-1-1-16,3 5 86,-3-4-149,1-1 1,-1 1-1,1-1 0,-1 1 0,1 0 1,-1-1-1,0 1 0,1 0 0,-1-1 0,0 1 1,0 0-1,1-1 0,-1 1 0,0 0 0,0 0 1,0 0-1,-3 19-183,3-19 268,0 8 148,0-4-264,1-1 0,-1 0 0,1 1 0,0-1 0,0 0 0,1 0 0,-1 1 0,1-1 0,0-1 0,4 7 0,-6-9-2,0 0-11,0 3 54,0-3-13,1 0 0,-1 0 1,0 0-1,1-1 0,-1 1 1,0 0-1,1-1 0,-1 1 1,1 0-1,-1-1 0,1 1 1,-1 0-1,1-1 0,-1 1 1,1-1-1,0 1 0,-1-1 1,1 1-1,0-1 0,-1 0 1,1 1-1,0-1 0,0 0 1,-1 1-1,1-1 0,0 0 1,0 0-1,0 0 0,-1 0 1,1 0-1,0 0 0,1 0 1,-1 0 1,0 1 1,1-1-1,-1 0 1,0 0-1,0 0 1,0-1-1,0 1 1,0 0-1,0 0 1,0 0 0,0-1-1,1 1 1,-1-1-1,0 1 1,0-1-1,0 1 1,-1-1-1,1 0 1,0 1-1,0-1 1,0 0 0,1-1-1,0-2 153,0 1 0,0-1 0,0 1 0,0-1 1,6-5-1,4-6-379,-11 13 247,-1 0-1,0 0 0,1 0 1,-1 0-1,0 0 0,0 0 1,-1 0-1,1 0 0,0 0 1,-1 0-1,1 0 0,-1 0 1,0-3-1,0 5-33,-12-44 86,-35-100 78,36 112-211,-2 0-1,-24-40 1,30 60 62,-1 0 1,0 1-1,0 1 1,-1-1-1,0 2 1,-13-10-1,-71-46 87,88 62-104,-21-12-123,-52-19 0,71 30 110,-78-29-346,82 32 346,1 0 0,0 1 0,0 0-1,-1 0 1,1 0 0,0 0 0,-1 0-1,1 0 1,0 1 0,0 0-1,0-1 1,-1 1 0,1 0 0,0 1-1,0-1 1,0 1 0,0-1 0,1 1-1,-5 3 1,-4 4 28,-1-1 1,0 0-1,0-1 1,-1 0-1,0-1 0,-19 7 1,-88 20 88,39-13-48,41-8-19,1 1-1,1 1 0,0 3 1,-60 35-1,50-20 10,-121 70-163,-287 102 126,365-171-15,-1-5 0,-187 32-1,158-37-209,-61 7 580,161-28-426,5-2-40,0 2 1,0 0-1,-24 7 0,16-1-155,23-8 181,2 1 43,3 0 33,0-1 1,0 1-1,0 0 1,0-1-1,0 0 0,0 0 1,0 0-1,0 0 0,0-1 1,4 0-1,43-13 85,173-63 544,-186 63-613,0-2 1,-1-1-1,0-2 1,-2-1-1,0-2 1,45-39-1,-40 27-13,12-10 42,89-59 0,28 5-54,105-69 118,-2-33-110,11 10-32,-280 188 32,19-12-8,1 1 1,0 1-1,0 1 1,35-11-1,-55 21-9,1 1-1,-1-1 1,1 1-1,-1 0 0,0-1 1,1 1-1,-1 1 0,1-1 1,-1 1-1,0-1 1,1 1-1,-1 0 0,0 0 1,0 0-1,0 1 0,1-1 1,-1 1-1,-1-1 1,1 1-1,0 0 0,0 0 1,-1 1-1,1-1 0,-1 0 1,0 1-1,1 0 1,-1-1-1,0 1 0,2 5 1,2 3 10,-1 0 1,0 0-1,-1 0 0,0 0 1,-1 1-1,0 0 1,1 14-1,11 52 152,0-4-183,-13-58 26,2 0 1,-1 0 0,2 0-1,0 0 1,1-1 0,0 0-1,11 17 1,-15-30 19,-1 1 0,1-1-1,0 0 1,0 1 0,1-1 0,-1 0-1,0 0 1,1 0 0,-1-1 0,1 1-1,0-1 1,-1 1 0,7 1 0,-1-1 87,0 0 0,0 0 0,14 0 0,19 4-131,-41-6 32,1 0 0,-1 0-1,1 0 1,-1 0-1,0 0 1,1 0 0,-1 0-1,1 0 1,-1 1-1,0-1 1,1 0 0,-1 0-1,0 1 1,1-1-1,-1 0 1,0 0 0,0 1-1,1-1 1,-1 0-1,0 1 1,0-1-1,1 0 1,-1 1 0,0-1-1,0 0 1,0 1-1,0-1 1,1 0 0,-1 1-1,0-1 1,0 1-1,0-1 1,0 0 0,0 1-1,0-1 1,0 1-1,0-1 1,0 0 0,0 1-1,0-1 1,-1 1-1,1-1 1,0 0 0,0 1-1,0 0 1,-1 1 28,0-1 0,1 1-1,-1 0 1,0 0 0,0-1 0,0 1 0,0-1 0,0 1 0,0 0 0,0-1-1,0 0 1,-1 1 0,1-1 0,-1 0 0,-2 2 0,-27 13-12,14-8-49,16-8 37,-26 15 37,0 1 1,-47 38-1,53-37 2,-1-1-1,-1-1 1,0-1-1,-30 14 1,-105 37 91,104-44-106,-41 17-51,-91 35-26,-175 27 53,237-70 10,79-19 117,-1-1-1,-61 3 0,100-13-136,1 1-1,0-2 1,0 1-1,0-1 1,-11-2-1,16 3 10,0-1-1,0 1 0,0 0 0,0-1 0,-1 1 0,1-1 0,0 1 1,0-1-1,0 1 0,0-1 0,1 0 0,-1 0 0,0 1 0,0-1 0,0 0 1,1 0-1,-1 0 0,0 0 0,1 0 0,-1 0 0,0 0 0,1 0 1,0 0-1,-1 0 0,1 0 0,0 0 0,-1 0 0,1-1 0,0 1 1,0 0-1,0 0 0,0 0 0,0 0 0,0-1 0,0 1 0,0 0 1,1-2-1,5-16 16,1 0 1,1 1-1,1-1 1,0 1-1,2 1 1,18-26-1,-8 17-38,1 1 0,1 1 0,1 1-1,35-26 1,116-69-164,-101 78 74,95-39 0,-166 78 107,5-3-26,0 0-1,1 1 1,0 0 0,-1 1-1,1-1 1,0 2 0,0-1-1,1 2 1,-1-1 0,0 1-1,14 1 1,-22 0-5,1-1-1,-1 1 1,0-1-1,0 1 0,0-1 1,0 1-1,0 0 1,0 0-1,0-1 1,0 1-1,0 0 1,0 0-1,0 0 1,0 0-1,0 0 1,-1 0-1,1 0 1,0 0-1,-1 0 1,1 1-1,-1-1 1,1 0-1,-1 0 0,0 2 1,2 2-259,-1 0 0,0 1 0,-1-1 0,1 9 0,-5 22-2812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7:23.7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1271 441 3072,'-7'-7'377,"2"2"-256,1 0 0,-1 1-1,0 0 1,0 0 0,0 1 0,0-1 0,0 1 0,-1 0 0,0 0 0,-10-3 0,-30-4-112,-57-4 1,78 12-19,0 1 1,1 2 0,-1 0 0,-28 6 0,37-4 75,-100 18 270,-113 37-1,194-46-370,0 1 0,0 2 1,1 1-1,1 1 0,1 2 0,1 2 0,-42 34 1,36-21-56,2 1 0,1 1 1,2 2-1,-32 48 1,60-80 74,1 0 1,-1 0-1,1 0 1,1 1-1,-1-1 1,-2 14-1,5-19 23,-1-1 0,1 1 0,0 0 0,0 0 0,0 0 1,0 0-1,0 0 0,0 0 0,1 0 0,-1 0 0,0 0 0,0 0 0,1 0 0,-1 0 0,1 0 0,-1 0 1,1 0-1,-1 0 0,1-1 0,-1 1 0,2 1 0,-1-1 11,1-1 0,-1 1 0,1 0 0,-1-1 0,1 1 0,0-1 0,-1 1-1,1-1 1,-1 0 0,1 0 0,0 0 0,-1 0 0,1 0 0,0 0 0,-1 0 0,1 0 0,2-1 0,11-3 79,0 0 0,-1-1-1,0-1 1,21-11 0,-26 13-81,66-32 105,155-74 180,-138 67-227,139-59-210,102-39 737,-134 56 4,-167 70-486,-25 10-19,1 1 0,0 0-1,1 1 1,13-4 0,-38 20 207,-33 12-285,-69 26 1,-19 9 27,-123 87 199,130-70-70,-107 60 209,225-129-318,12-8-67,13-10 30,157-123 17,-113 92-9,72-37 0,-106 65-25,67-34 35,142-101-1,-110 51-29,-48 36-21,93-58 0,20 12-440,-184 106 398,-6 5 16,-16 22 24,-77 99-164,72-96 151,-2 0 0,-36 28 1,-135 81 198,40-33-146,129-83-85,1 0 1,1 2-1,-30 36 1,33-30-69,21-28 109,1 1 1,0-1-1,0 0 0,-1 1 0,1-1 0,1 1 0,-1-1 1,0 1-1,1-1 0,-1 5 0,1-7 9,0 1 1,0-1-1,0 1 0,0-1 1,0 1-1,0-1 0,0 1 0,0-1 1,1 1-1,-1-1 0,0 1 1,0-1-1,1 1 0,-1-1 0,0 0 1,1 1-1,-1-1 0,0 1 1,1-1-1,-1 0 0,1 1 1,-1-1-1,0 0 0,1 0 0,-1 1 1,1-1-1,-1 0 0,1 0 1,-1 0-1,1 1 0,-1-1 0,1 0 1,-1 0-1,1 0 0,-1 0 1,1 0-1,-1 0 0,1 0 1,0 0-1,26-5 77,-23 4-67,95-28 171,119-53-1,-39 13-92,-39 21-74,96-34 0,-204 69-14,54-19-41,-74 28-6,0 1 0,1 0 1,0 1-1,23-1 0,-34 2 29,0 1 0,0 0 1,0 1-1,0-1 1,1 0-1,-1 1 0,0-1 1,0 1-1,0 0 1,0-1-1,0 1 0,0 0 1,2 2-1,-3-2 12,0 0 0,-1-1 0,1 1 0,0 0-1,-1 0 1,1 0 0,-1 0 0,1 0 0,-1 0 0,1 0 0,-1 0 0,0 0 0,1 0-1,-1 0 1,0 1 0,0-1 0,0 0 0,0 0 0,0 0 0,0 0 0,0 0-1,0 0 1,-1 0 0,1 0 0,0 1 0,-1-1 0,0 1 0,-1 4 4,-1-1 0,-1 1 0,1-1 0,-1 0 0,0 0 0,0 0 1,0 0-1,-1 0 0,1-1 0,-1 0 0,-10 7 0,-43 31 26,-124 101 75,2 34-37,-36 31 250,195-190-178,13-11 156,16-14-99,9-9-170,27-36 0,-5 5 12,-2 9-44,2 1 0,47-34-1,96-59-38,-56 42 109,-67 46-156,2 3 0,1 3 0,70-30 0,-111 58-30,-21 8 116,0 0 0,0 0 0,0 0 0,0 0 0,0 0 0,0-1 0,0 1 0,1 0 0,-1 0 0,0 0 0,0 0 0,0 0 0,0 0 0,0 0 0,0 0 0,0 0 0,1 0 0,-1 0 0,0 0 0,0 0 0,0 0 0,0 0 0,0 0 0,0 0 0,1 0 0,-1 0 0,0 0 0,0 0 1,0 0-1,0 0 0,0 0 0,0 0 0,1 0 0,-1 0 0,0 0 0,0 0 0,0 0 0,0 1 0,0-1 0,0 0 0,0 0 0,0 0 0,1 0 0,-1 0 0,0 0 0,0 0 0,0 0 0,0 1 0,0-1 0,0 0 0,0 0 0,0 0 0,0 0 0,0 0 0,0 0 0,0 1 0,-6 8-114,-13 10 90,-183 134 103,30-24 147,-47 61-326,190-167 157,22-18-10,1 0-1,0 1 1,-6 6-1,35-20 125,5-7-167,0 0-1,30-23 1,-20 12-1,-37 25 3,187-117 27,-134 87-48,91-37-1,-81 46 22,67-16 0,67-5 57,-196 43-56,24-4-87,1 1 0,-1 1 0,0 1 0,1 1 0,-1 2 0,0 1 0,1 0 0,-2 2 0,43 14 0,-19-1 148,-1 1 0,-1 3-1,82 52 1,-127-73 9,-1 0 0,1 0 0,0-1 0,-1 1 0,1 0-1,-1-1 1,1 1 0,3 0 0,-5-1-66,0 0 0,0 0 0,0 0 0,0 0 0,1 0 0,-1 0 0,0 0 0,0 0 0,0 0 0,0 0 0,0 0 0,0 0 0,0 0 0,0 0 0,0 0 0,0 0 0,0 0 0,0 0 0,0 0 0,0-1 0,0 1 0,0 0 0,0 0 0,0 0 0,0 0 0,0 0 0,0 0 0,0 0 0,0 0 0,1 0 0,-1 0 0,0 0 0,0 0 0,0 0 0,0 0 0,0 0 0,0 0 0,0 0 0,0-1 0,0 1 0,0 0 0,-1 0 0,1 0 0,0 0 0,0 0 0,0 0 0,0 0 0,0 0 0,0 0 0,0 0 0,0 0 0,0 0 0,0 0 0,0 0 0,0 0 0,0 0 0,0 0 0,0 0 0,0 0 1,0-1-1,0 1 0,0 0 0,0 0 0,0 0 0,0 0 0,-1 0 0,-9-7 125,-19-9-237,-2 1 1,0 1-1,0 2 0,-44-11 1,58 18 78,-158-41-127,1 14 71,13 19 9,-246 9 1,280 14-46,-128 27 0,226-31 115,18-3 69,-1-1 0,-22 2-1,23-6-10,11 2-50,0 0-1,0 0 1,0 0-1,0 0 1,0 0-1,0 0 1,0 0-1,0-1 1,0 1-1,0 0 0,0 0 1,0 0-1,0 0 1,0 0-1,0 0 1,0-1-1,0 1 1,0 0-1,0 0 0,0 0 1,0 0-1,0 0 1,0 0-1,0-1 1,0 1-1,0 0 1,0 0-1,0 0 1,0 0-1,0 0 0,0 0 1,1 0-1,-1 0 1,0-1-1,0 1 1,0 0-1,0 0 1,0 0-1,0 0 0,19-10 71,18 0-134,67-11 0,-61 14 61,127-28-162,121-18 286,-184 41-202,118-11 7,3 16 146,-129 15-67,151 31 1,-194-29 6,-22-2 44,0 2 1,41 16 0,-47-14-52,2-2 1,-1-1-1,47 8 1,-18-10 46,94 13-89,30 7 333,-81-13-85,-61-10-211,69 16-1,-48-3-25,75 24 14,-69-16 121,90 22 0,-40-19 346,4 1-548,150 6 319,-178-25-208,42 3 100,-102-12-38,0-1-1,36-5 0,37 1-49,-15 0 30,169-29 137,-142 17-320,-108 14 128,0-1-1,-1 0 0,0 0 0,1-1 1,13-8-1,1 1 163,-16 6-187,1 2-46,-9 3 64,0-1 1,0 1 0,1 0 0,-1 0-1,0 0 1,0 0 0,0 0-1,0 0 1,0 0 0,0-1 0,0 1-1,0 0 1,0 0 0,0 0 0,0 0-1,0 0 1,0-1 0,0 1 0,0 0-1,0 0 1,0 0 0,0 0-1,0 0 1,0 0 0,0-1 0,0 1-1,0 0 1,0 0 0,0 0 0,0 0-1,0 0 1,0 0 0,-1 0-1,1-1 1,0 1 0,0 0 0,0 0-1,0 0 1,0 0 0,0 0 0,0 0-1,0 0 1,-1 0 0,1 0-1,0 0 1,0 0 0,0 0 0,0-1-1,0 1 1,-1 0 0,-5-6 16,-8 1-17,1 1-1,-1 0 1,1 0-1,-1 2 0,0 0 1,-22-1-1,11 1 3,-199-3 13,15 2 5,173 0-44,-11-1 35,-48-9-1,-182-30 514,141 25-645,86 10 104,1-1 0,-76-27 0,116 34 27,-4-2-191,12 2-124,7 2-220,329-7 23,-179 6 596,174 3-73,-247 5-127,11 0 226,-78-5-100,-11 1-50,-10 0-11,-98 17 32,24-6-75,33-3 3,-21 3 141,-126 46 1,126-32-55,0-2 0,-82 18 0,142-43 15,1 0-1,-1 0 0,1-1 1,-1 0-1,1 0 0,-1-1 1,1 1-1,-1-1 0,1-1 1,0 1-1,-11-5 0,0-2 17,1 0 0,-27-18 0,23 13-81,-23-11-1,41 23 42,-95-41 11,79 35 8,0 2 0,-1 0 0,-29-4 0,3 4-71,-2 3 1,1 1 0,0 2-1,0 3 1,0 1 0,0 3-1,-83 24 1,120-29-8,0 1 0,1 0 1,-10 6-1,15-8 62,0 0 0,0 0 0,0 0 0,0 0 1,1 0-1,-1 1 0,1-1 0,0 1 0,-1 0 0,1-1 1,-2 6-1,4-7 1,-1 0 1,1-1-1,0 1 1,0 0-1,0 0 1,0-1-1,0 1 1,0 0-1,0 0 1,0-1-1,0 1 1,0 0-1,0 0 1,1 0-1,-1-1 1,0 1-1,1 0 1,-1-1 0,0 1-1,1 0 1,-1-1-1,1 1 1,-1 0-1,1-1 1,-1 1-1,1-1 1,-1 1-1,1-1 1,1 1-1,20 11 104,-9-8-93,1-1 0,-1 0 0,1-1 0,0-1 0,-1 0 0,1-1 0,15-1 0,8 0-69,249 5-2941,-196-3 1605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7:37:28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 1472,'-2'-6'433,"4"12"713,-2-6-608,0 0 113,0 0-256,0 0-129,0 0-20,0 0 271,0 0-133,0 0 10,0 0-122,8 23 918,-8-16-904,0-5-153,1 0 0,-1 0 0,0 0 0,0 0 0,0 0 0,-1 0 0,1 0 0,0 0 0,-1 0 0,1 0 0,-2 3 0,2-5-73,0 0 0,-1 1 0,1-1-1,0 0 1,0 1 0,0-1-1,0 0 1,-1 1 0,1-1-1,0 0 1,0 1 0,0-1 0,0 0-1,0 1 1,0-1 0,0 0-1,0 1 1,0-1 0,0 0 0,0 1-1,0-1 1,0 0 0,0 1-1,0-1 1,0 0 0,0 1 0,1-1-1,-1 0 1,0 1 0,0-1-1,0 0 1,1 0 0,-1 1 0,0-1-1,0 0 1,0 0 0,1 1-1,-1-1 1,13 8 1323,-2-4-1305,0-1-1,0 0 1,1-1-1,-1 0 1,15 0-1,64-2 850,-44-1-745,105 5 292,-85 6-452,-8-1 687,-6-1 160,-46-8-1103,0 1-1,-1 0 1,1 0-1,0 0 1,7 4-1,-7-3-1524,-1-1 0,0 1 0,1-1-1,-1 0 1,9 0 0,3-4-1281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04.9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15 1152,'-9'-1'2343,"1"2"-1433,8-1-558,-22-1 2567,21 1-2876,1 1 0,-1-1 0,1 1 0,-1-1 0,1 0 0,-1 1-1,0-1 1,1 0 0,-1 0 0,0 0 0,1 1 0,-1-1 0,0 0-1,1 0 1,-1 0 0,-1 0 0,-4 19-502,4-15 458,0 1 0,0-1 0,0 1 0,1 0 0,0-1 0,0 1 0,0 0 0,0 0 0,1 8 0,3 7 26,-3-17-13,0 0-1,1 0 1,-1 0-1,1-1 1,-1 1-1,1 0 1,2 4-1,-3-6 1,0-1-1,0 0 1,0 1 0,0-1 0,0 0-1,0 0 1,0 1 0,1-1-1,-1 0 1,0 0 0,0 1-1,0-1 1,0 0 0,0 0-1,1 0 1,-1 1 0,0-1-1,0 0 1,0 0 0,0 0 0,1 1-1,-1-1 1,0 0 0,0 0-1,1 0 1,-1 0 0,0 0-1,0 0 1,1 1 0,-1-1-1,0 0 1,0 0 0,1 0-1,-1 0 1,0 0 0,1 0 0,-1 0-1,0 0 1,0 0 0,1 0-1,-1 0 1,0 0 0,0-1-1,1 1 1,-1 0 0,0 0-1,0 0 1,1 0 0,-1 0-1,0 0 1,0-1 0,0 1 0,1 0-1,-1 0 1,0 0 0,0-1-1,0 1 1,0 0 0,1 0-1,-1 0 1,0-1 0,0 1-1,0 0 1,0 0 0,0-1 0,0 1-1,0-1 1,1-1 17,0 0-1,0 0 1,0 0-1,-1 0 1,1-1 0,-1 1-1,1-3 1,-1 3 41,0 1 0,0-1 0,0 0 0,0 0-1,-1 1 1,1-1 0,0 0 0,-1 0 0,0 1 0,1-1 0,-2-2-1,1 3-56,1 1 0,-1-1 0,0 0 0,0 1-1,1-1 1,-1 1 0,0-1 0,0 1 0,0-1-1,0 1 1,0-1 0,0 1 0,1 0 0,-1 0-1,0-1 1,0 1 0,0 0 0,0 0 0,0 0-1,0 0 1,-1 0 0,0 2-69,1-1 1,-1 1-1,1 0 0,0 0 0,0-1 0,0 1 1,0 0-1,0 0 0,0 0 0,0 3 1,0-2 35,0 0 0,1 0-1,0 1 1,0-1 0,0 0 0,0 0 0,0 1 0,1-1 0,0 0 0,-1 0 0,1 0 0,0 0 0,0 0-1,1 0 1,-1 0 0,4 5 0,3 10 170,-8-17-139,1-1 0,-1 1 0,0-1 1,0 0-1,1 1 0,-1-1 0,0 1 1,0-1-1,1 0 0,-1 1 0,0-1 0,1 0 1,-1 0-1,0 1 0,1-1 0,-1 0 1,1 0-1,-1 1 0,0-1 0,1 0 0,-1 0 1,1 0-1,-1 0 0,1 0 0,-1 0 1,1 0-1,-1 0 0,0 0 0,1 0 0,-1 0 1,1 0-1,-1 0 0,1 0 0,-1 0 1,1 0-1,-1 0 0,0 0 0,1-1 0,-1 1 1,1 0-1,0-1 0,0 0 8,1 0 1,-1 0-1,1 0 0,-1 0 1,1 0-1,-1 0 0,1-1 1,0-1-1,0 0 5,-1 1-1,1-1 1,-1 0-1,0 0 1,0 0-1,0 0 1,-1 0-1,1 0 1,0 0 0,-1 0-1,0 0 1,0-5-1,-1-2 50,0-1-1,-4-12 1,1 3 43,4 18-113,0 1 0,0 0-1,-1 0 1,1 0 0,0 0 0,-1 0 0,1 0 0,-1 0-1,1 0 1,-1 0 0,0 0 0,1 0 0,-1 1-1,0-1 1,1 0 0,-1 0 0,0 0 0,0 1 0,0-1-1,-2 0 1,3 0-15,-1 1-1,1 0 1,-1 0-1,1 0 0,-1 0 1,0 0-1,1 0 1,-1 0-1,1 0 1,-1 0-1,1 1 1,-1-1-1,1 0 1,-1 0-1,1 0 0,-1 1 1,1-1-1,-1 0 1,1 0-1,-1 1 1,1-1-1,-1 0 1,1 1-1,0-1 1,-1 1-1,1-1 0,-1 1 1,1-1-1,0 1 1,0-1-1,-1 1 1,1-1-1,0 1 1,0-1-1,0 1 1,-1-1-1,1 1 0,0-1 1,0 2-1,-4 12-16,1 1-1,1-1 1,0 1-1,1 0 0,0 0 1,1 0-1,1 0 1,0 0-1,1 0 1,8 27-1,-8-37 58,0 1 1,0-1-1,1 0 1,0 1-1,4 5 1,-6-10-18,-1 0 0,1 0 0,0 0 0,0 0 0,0 0 0,0 0 0,0 0 1,0-1-1,1 1 0,-1 0 0,0-1 0,2 2 0,-2-2-6,0 0 0,0 0 0,-1 0 0,1 0-1,0 0 1,0 0 0,-1 0 0,1 0 0,0 0 0,0 0 0,-1-1 0,1 1 0,0 0 0,-1-1-1,1 1 1,0 0 0,-1-1 0,1 1 0,0-1 0,-1 1 0,1-1 0,-1 1 0,1-1-1,0 0 1,4-6 65,0 1-1,0-1 1,-1 0-1,0 0 1,0 0-1,-1-1 1,4-11-1,12-57 257,-18 72-296,0-8 78,0 0-1,0 0 0,-1 0 0,0 0 1,-1 1-1,0-1 0,-1 0 0,-5-17 1,7 28-110,-1 0 1,1-1 0,0 1 0,-1 0 0,1 0 0,-1 0-1,1-1 1,-1 1 0,1 0 0,-1 0 0,0 0 0,0 0-1,0 0 1,1 0 0,-1 0 0,0 0 0,0 0-1,0 0 1,0 1 0,-1-1 0,1 0 0,0 1 0,0-1-1,0 1 1,0-1 0,-1 1 0,1-1 0,0 1 0,-1 0-1,1 0 1,0 0 0,-1 0 0,1 0 0,0 0 0,0 0-1,-1 0 1,1 0 0,0 0 0,-1 1 0,1-1-1,0 1 1,0-1 0,0 1 0,-1-1 0,1 1 0,0 0-1,0-1 1,0 1 0,0 0 0,0 0 0,0 0 0,0 0-1,0 0 1,1 0 0,-1 0 0,0 0 0,0 0-1,0 2 1,-2 3-165,0 0-1,0-1 1,1 1-1,0 0 0,0 1 1,0-1-1,1 0 1,0 0-1,0 1 1,0-1-1,1 1 1,1 9-1,6 11-862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40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4 319 2144,'-3'-39'853,"3"37"-573,0 2-119,0 0 1,0 0-1,0-1 1,0 1-1,0 0 1,0 0-1,0 0 1,0 0-1,0-1 1,0 1-1,0 0 1,0 0-1,0 0 1,0-1-1,0 1 1,0 0-1,0 0 1,0 0-1,0 0 1,0-1-1,0 1 1,0 0-1,0 0 1,0 0-1,0 0 1,0-1-1,0 1 1,1 0-1,-1 0 1,0 0-1,0 0 1,0 0-1,0 0 1,0-1-1,0 1 1,1 0-1,-1 0 1,0 0-1,0 0 1,0 0-1,0 0 1,1 0-1,-1 0 1,0 0-1,8-3-540,-5 2 453,0 0 0,-1 1-1,1-1 1,-1 1 0,1 0 0,0 0 0,-1 0 0,1 0-1,4 1 1,2 0 132,177-7 808,-182 6-993,233-20 405,-204 16-293,17-3-71,56-1-1,192-10-70,-238 13 50,-8 0-57,0 2 0,0 3 0,67 8 0,-42-1 166,110-3-1,-127-4-336,-20-2 259,0-1 0,0-1 0,52-14 0,-19 4-24,-58 12 18,5-1 199,-15 2-436,11-6 407,-15 7-226,-1 0 1,0 0 0,1-1-1,-1 1 1,0-1 0,1 1-1,-1 0 1,0-1 0,0 1-1,1-1 1,-1 1-1,0 0 1,0-1 0,0 1-1,0-1 1,1 1 0,-1-1-1,0 1 1,0-1 0,0 1-1,0-1 1,0 1 0,0-1-1,0 1 1,0-1-1,-1 1 1,1 0 0,0-1-1,0 1 1,0-1 0,0 1-1,-1-1 1,1 1 0,0-1-1,-2-1 16,0-1-1,0 1 1,0 0-1,-1 0 1,1 0-1,0 1 1,-5-3-1,-5-5 123,5 4-158,0-1 0,0 2-1,-12-6 1,11 6 35,0 0 25,0 1 1,-13-4-1,14 5-67,-1-1-1,1 1 1,0-1 0,-7-5-1,1 2 90,0 0 0,0 1 0,0 0 0,0 1 0,-22-5 0,11 6-66,-16-5-6,29 5-7,0 1 0,-1 1 0,1 0 0,0 0 0,-13 1 1,14 0-49,9 0-89,1 0 58,0 0-111,36 4-176,-12 1 290,41 5 0,-5-2-7,-37-5 89,24 1 0,-13-2 61,-10-1-3,-13-1-29,0 1 0,-1 0 0,1 1-1,-1 0 1,14 4 0,-22-5 68,-2-1 80,0 0-64,0 0-48,0 0 0,-4 12 256,0-8-274,0-1-1,0 0 1,0 0 0,-7 3-1,6-4-17,0 1 0,1 0 0,0 0-1,-1 0 1,-5 6 0,-89 116 131,95-120-115,-7 10-103,1-3 21,0 1 0,2 0-1,-1 1 1,2-1 0,-12 29 0,15-31-47,4-9-23,-1 0 0,0 0 0,0 0 0,1 0 0,-1 0 0,1 0 0,0 0 0,-1 0 0,1 0 0,0 0 0,0 0 0,1 0 0,-1 0 0,0 0 0,0 0 0,1 0 0,0 0 1,-1 0-1,1-1 0,1 3 0,10 15-2746,5 0 844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07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11 480,'6'-9'176,"-1"7"337,-4 3-401,1 1 0,-1-1 0,0 0-1,0 0 1,0 1 0,0-1 0,0 0 0,1 4 0,-1-4 400,-1 22 896,-1-16-1205,0 1 1,-1-1 0,0 0-1,0 1 1,-1-1-1,-4 9 1,-2 6 275,5-12-440,1-1 0,0 1-1,1 0 1,0 0 0,1 0 0,-1 13 0,2-20-35,0-1 0,1 1-1,-1 0 1,1 0 0,0 0 0,0 0 0,0-1 0,0 1 0,0 0 0,0-1-1,1 1 1,-1-1 0,1 1 0,0-1 0,0 0 0,0 1 0,0-1 0,0 0 0,0 0-1,0-1 1,1 1 0,-1 0 0,1-1 0,-1 0 0,1 1 0,0-1 0,0 0-1,-1 0 1,1-1 0,0 1 0,0 0 0,5-1 0,-4 1 84,-1-1 0,1 1 0,0-1 1,0 0-1,0-1 0,4 0 0,-8 1-72,1 0 0,0 0 0,-1-1 0,1 1 0,-1 0 0,1 0 0,-1-1 0,1 1 0,-1 0 0,1-1 0,-1 1 0,1 0 1,-1-1-1,1 1 0,-1-1 0,0 1 0,1-1 0,-1 1 0,0-1 0,1 1 0,-1-1 0,0 0 0,0 1 0,1-1 0,-1 1 0,0-1 0,0 1 0,0-1 0,0 0 0,0 1 0,0-1 0,0 0 0,0 1 0,0-1 0,0 1 0,0-1 0,0 0 0,-1 1 0,1-1 0,0 1 0,0-1 0,-1 1 0,1-1 0,-1 0 0,-1-3 70,0 0 0,-1 0-1,1 0 1,-1 1 0,0-1-1,0 1 1,0 0 0,0 0-1,-1 0 1,1 0-1,-1 0 1,0 1 0,1 0-1,-1 0 1,0 0 0,-6-2-1,7 3-78,-1 0 0,1 0 0,0 0 0,-1 0 0,1 1 0,0-1 0,-1 1 0,1 0 0,-1 0 0,1 0 0,-1 0 0,1 1 0,0 0 0,-1-1 0,1 1 0,0 0 0,0 1 0,0-1 0,-1 1-1,1-1 1,1 1 0,-6 3 0,3 0-34,0 1-1,1-1 1,-1 1-1,1 0 1,0 0-1,0 0 1,1 1 0,0 0-1,0-1 1,-3 11-1,5-13 36,0 0 1,0 0-1,1 0 0,0 0 1,-1 0-1,1 0 0,0 0 1,1 0-1,0 6 0,0-8 6,0 0-1,-1 1 0,1-1 0,0 0 0,1 0 1,-1 1-1,0-1 0,1 0 0,-1 0 0,1 0 1,-1 0-1,1-1 0,0 1 0,0 0 0,0-1 1,2 2-1,-2-2 14,-1 0 1,1 0-1,0-1 0,0 1 1,0-1-1,0 1 1,0-1-1,-1 1 1,1-1-1,0 0 0,0 0 1,0 0-1,0 0 1,0 0-1,0-1 1,0 1-1,0-1 0,0 1 1,-1-1-1,1 1 1,0-1-1,0 0 1,-1 0-1,1 0 0,0 0 1,-1 0-1,2-2 1,2 0 11,-1-1 0,-1 0 0,1 1 0,0-1 0,-1-1 0,0 1 0,0 0 1,4-8-1,-4 1 58,1 1 1,-1-1 0,-1 0 0,0 0 0,0 0-1,-1 0 1,0 0 0,-2-15 0,0 18-3,-2 7-95,-7 11-169,-6 19-8,14-26 137,0 1 0,1-1-1,0 1 1,0-1 0,0 1 0,0-1 0,0 1 0,0 4-1,2-5-223,-1-1 0,0 0 0,1 0-1,-1 1 1,1-1 0,0 0 0,0 0-1,0 0 1,0 0 0,0 1 0,0-2 0,1 1-1,-1 0 1,3 3 0,-4-5 176,2 2-132,-1-1 1,0 0-1,0 1 1,0-1-1,1 0 1,-1 0 0,0 0-1,1 0 1,1 1-1,-2-2 120,-1 0-1,1 0 1,-1 0-1,1 0 1,-1-1-1,1 1 1,-1 0-1,1 0 1,-1-1-1,1 1 1,-1 0-1,1-1 1,-1 1-1,0-1 1,1 1-1,-1 0 1,0-1-1,1 1 1,-1-1-1,0 1 0,0-1 1,1 1-1,-1-1 1,0 1-1,0-1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09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57 291 992,'4'-11'401,"-4"11"-397,0-1 0,0 1 1,0 0-1,0-1 0,0 1 1,0-1-1,1 1 0,-1 0 0,0-1 1,0 1-1,0-1 0,0 1 1,1 0-1,-1-1 0,0 1 1,0 0-1,1-1 0,-1 1 1,0 0-1,1 0 0,-1-1 1,0 1-1,1 0 0,-1 0 0,1 0 1,-1-1-1,0 1 0,1 0 1,-1 0-1,1 0 0,0 0 1,0-1-14,1 1 1,0-1 0,-1 0-1,1 1 1,0-1-1,-1 0 1,1 0 0,-1 0-1,1 0 1,-1 0 0,0-1-1,1 1 1,-1 0-1,0-1 1,2-1 0,10-13 4435,-28 20-2945,12-2-1462,1 0 0,-1 1-1,1-1 1,0 1-1,-1-1 1,1 1 0,0 0-1,1 0 1,-1 0-1,1 0 1,-1 0 0,1 0-1,0 0 1,-1 5-1,0 1 16,0 1-1,0-1 1,1 19-1,0-28-24,1 1 1,0 0-1,0 0 0,0-1 0,0 1 0,0 0 0,1 0 0,-1 0 0,0-1 0,0 1 0,0 0 0,1-1 0,-1 1 0,0 0 0,1 0 0,-1-1 0,1 1 0,-1 0 0,1-1 0,-1 1 0,1-1 0,-1 1 0,1-1 0,-1 1 0,1-1 0,0 1 0,-1-1 1,1 0-1,0 1 0,-1-1 0,1 0 0,0 1 0,0-1 0,-1 0 0,1 0 0,0 0 0,0 0 0,-1 0 0,1 0 0,0 0 0,0 0 0,0 0 0,-1 0 0,3 0 0,-2-1 12,0 1-1,1-1 1,-1 1 0,1-1-1,-1 1 1,0-1 0,1 0-1,-1 0 1,0 1-1,0-1 1,0 0 0,0 0-1,0 0 1,0 0-1,0-1 1,0 1 0,0 0-1,0 0 1,0-1 0,-1 1-1,1 0 1,-1-1-1,2-2 1,-2 0 37,0-1 1,0 1-1,0 0 1,0-1-1,-1 1 0,1 0 1,-1-1-1,0 1 0,0 0 1,-1 0-1,0 0 1,1 0-1,-1 0 0,-3-4 1,2 3 26,-1 0 0,1 0 1,-1 1-1,0 0 0,0 0 1,0 0-1,0 0 0,-1 1 0,0-1 1,-6-3-1,10 7-90,0-1 0,0 1 0,0 0 0,0-1 0,0 1 0,0 0 0,0-1 0,0 1 0,0 0 0,0 0 0,0 0 0,0 0 0,-1 0 0,1 0 0,0 0 0,0 1 1,0-1-1,0 0 0,0 1 0,0-1 0,0 0 0,0 1 0,0-1 0,1 1 0,-1 0 0,0-1 0,0 1 0,0 0 0,0-1 0,1 1 0,-1 0 0,0 0 0,1-1 0,-2 3 0,2-2-2,-1 0 0,0 1-1,1-1 1,-1 0 0,1 0-1,0 1 1,-1-1 0,1 0 0,0 1-1,0-1 1,0 0 0,0 1-1,0-1 1,0 0 0,0 1 0,0-1-1,0 0 1,1 1 0,-1-1 0,1 0-1,-1 0 1,1 1 0,-1-1-1,1 0 1,0 0 0,-1 0 0,2 1-1,2 3 9,0-1-1,0 0 0,1 0 0,-1-1 1,1 0-1,0 1 0,6 2 1,-9-5 17,0-1 0,0 1 1,0 0-1,0-1 0,0 1 1,0-1-1,0 1 0,0-1 1,0 0-1,0 0 0,0 0 1,0 0-1,0-1 0,0 1 1,0 0-1,0-1 1,0 0-1,0 1 0,0-1 1,0 0-1,0 0 0,0 0 1,2-2-1,0 0 31,0 0 0,0-1 1,0 0-1,-1 1 0,0-1 0,0 0 1,0-1-1,0 1 0,-1 0 0,1-1 1,-1 0-1,2-6 0,-2 3-14,0 0 0,-1 0 1,0 0-1,0 0 0,0 0 0,-1-1 0,-2-8 0,0 1 25,-1 0 0,0 0 0,-1 1 0,-1 0 0,-1 0 0,0 0-1,-11-19 1,15 31-56,-7-12-365,6 13-38,3 10-123,1-4 290,1 0 1,-1-1-1,1 1 1,0-1 0,0 1-1,0-1 1,0 0 0,0 1-1,5 3 1,21 23-3178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10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127 226 1248,'-6'1'2570,"-1"-5"-47,5 2-2395,0-1 0,0 1 0,0-1 0,0 1 0,0-1-1,1 1 1,0-1 0,-1 0 0,1 0 0,0 1 0,-1-7 0,-5-10 278,4 13-275,1 0 0,-1-1-1,-2-12 1,4 15-12,0 0-1,-1 0 1,0 0 0,0 0 0,-4-5-1,-1-4 333,6 11-393,0 1 0,-1-1 1,1 1-1,0-1 0,0 1 1,-1 0-1,1-1 0,-1 1 1,1 0-1,-1 0 0,0 0 1,1 0-1,-1 0 0,0 0 1,-2 0-1,-2 10-42,4-4-31,1-1 0,-1 1 0,1-1 0,0 1 0,0-1 0,1 1 0,-1 0 0,1 7 0,-3 20 43,0-22-18,1 0 0,1 0 0,0 0 0,0 1 0,1-1 0,0 0 0,3 20 0,0-19 38,-3-11-46,0 0 0,0 1 0,0-1 0,0 0 0,0 0 0,0 0 0,0 0 0,0 0 0,0 1 0,0-1 0,0 0 0,0 0-1,0 0 1,0 0 0,0 0 0,0 0 0,0 1 0,0-1 0,0 0 0,0 0 0,0 0 0,0 0 0,0 0 0,1 0 0,-1 0 0,0 1 0,0-1-1,0 0 1,0 0 0,0 0 0,0 0 0,0 0 0,0 0 0,1 0 0,-1 0 0,0 0 0,0 0 0,0 0 0,0 0 0,0 0 0,0 0 0,1 1-1,-1-1 1,0 0 0,0 0 0,0 0 0,0 0 0,1-1 0,6-4 149,6-10 25,-9 8-204,0 0 1,-1-1 0,0 0-1,4-14 1,2-7-28,-5 15 149,0-1 0,-1 1 0,0-1 1,-1 0-1,0-29 0,-6 10 381,4 30-525,0 0-1394,10 0-1324,8 2 496,6-4-906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11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149 118 896,'-2'-27'3071,"2"27"-3005,0 0 0,-1 0 1,1 0-1,0 0 1,-6 4 521,2-1-286,-1 0-1,1-1 1,0 0-1,-1 1 1,0-1 0,1-1-1,-1 1 1,0-1 0,0 1-1,0-2 1,-9 2-1,13-2-302,-1 0-1,1 0 0,-1 0 1,1 1-1,-1-1 0,1 0 0,0 1 1,-1-1-1,1 1 0,0 0 1,-1-1-1,1 1 0,0 0 0,0 0 1,0 0-1,0 0 0,-1 0 1,1 0-1,0 0 0,1 0 0,-1 0 1,0 0-1,0 0 0,0 1 1,1-1-1,-1 0 0,1 1 1,-1-1-1,1 0 0,-1 1 0,1-1 1,0 1-1,0 1 0,-1-1 0,1-1-1,0 1 1,0 0-1,0-1 1,1 1-1,-1 0 1,0-1-1,0 1 1,1-1-1,-1 1 1,1 0-1,0-1 1,-1 1-1,1-1 1,0 0-1,0 1 1,0-1-1,0 0 1,0 1-1,0-1 1,0 0-1,0 0 1,1 0-1,-1 0 1,0 0-1,1 0 1,-1 0-1,1-1 1,2 2-1,-2-1 29,1-1-1,0 1 1,0-1-1,0 1 1,0-1-1,0 0 1,0-1-1,0 1 1,0 0 0,0-1-1,0 1 1,0-1-1,-1 0 1,1 0-1,0 0 1,-1-1-1,1 1 1,0 0-1,-1-1 1,1 0 0,-1 0-1,0 1 1,0-1-1,0-1 1,0 1-1,0 0 1,0 0-1,2-4 1,-1 0 54,1 1-1,-1-1 1,0 0-1,0-1 1,-1 1 0,1 0-1,-1-1 1,-1 1-1,1-1 1,-1 0-1,0-8 1,-1 14-69,0-6 71,0 1-1,0-1 0,-1 0 0,1 0 1,-2 1-1,1-1 0,-3-8 0,3 14-72,1 1 1,0-1-1,-1 0 0,1 1 0,0-1 0,-1 0 0,1 1 1,-1-1-1,1 0 0,-1 1 0,1-1 0,-1 1 0,1-1 0,-1 1 1,0-1-1,1 1 0,-1 0 0,0-1 0,1 1 0,-1 0 0,0 0 1,0-1-1,1 1 0,-1 0 0,-1 0 0,0 0-4,0 0 0,0 0 0,0 1 0,1-1 1,-1 0-1,0 1 0,0 0 0,1-1 0,-1 1 0,-2 1 0,-3 3-25,1-1-1,0 1 1,0 0 0,-6 6-1,-8 11 23,1 1 0,-30 47 0,65-75-488,-7 0-284,1-1 0,16-13 0,-7 4-728,-9 8 939,-2 1-22,1 0-1,8-9 1,-9 6-54,-1 0 0,-1 0 1,7-11-1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13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 39 1056,'-5'-4'237,"5"4"-170,-1-1 0,1 1 1,-1 0-1,1-1 0,-1 1 1,1 0-1,-1-1 0,1 1 1,-1-1-1,1 1 0,-1-1 1,1 1-1,0-1 0,-1 1 1,1-1-1,-1 0 0,-11-7 1827,6 2-1062,6 6-785,0-1-1,-1 1 0,1-1 0,0 1 0,-1-1 1,1 1-1,-1-1 0,1 1 0,-1 0 0,1-1 1,-1 1-1,0 0 0,1-1 0,-1 1 0,1 0 0,-1 0 1,0 0-1,1-1 0,-1 1 0,1 0 0,-1 0 1,0 0-1,1 0 0,-1 0 0,0 0 0,-1 1 416,-15-1 2221,10-1-2334,6 1-315,0 0 0,-1 0 0,1-1 0,-1 1 0,1 0 0,0 1 0,-1-1 1,1 0-1,0 0 0,-1 1 0,1-1 0,0 0 0,-1 1 0,1-1 0,0 1 0,0 0 0,0-1 0,-1 1 0,1 0 1,0 0-1,-1 1 0,1-1-56,0 1 1,0-1 0,1 1 0,-1-1-1,0 1 1,1 0 0,-1-1 0,1 1 0,-1 0-1,1-1 1,0 4 0,-1 20-248,1-23 265,0 1 7,0-1 6,-4 10 5,3-7 932,5-11-628,4-12-152,-7 11 44,0 0 0,0 1 0,-1-1 1,0 0-1,-1 1 0,-1-9 1,2 14-207,0 1 0,0 0 0,0-1 1,0 1-1,-1 0 0,1-1 0,0 1 1,0 0-1,0-1 0,-1 1 1,1 0-1,0 0 0,-1-1 0,1 1 1,0 0-1,0 0 0,-1-1 0,1 1 1,-1 0-1,1 0 0,0 0 0,-1 0 1,1 0-1,0 0 0,-1-1 1,1 1-1,0 0 0,-1 0 0,0 0 1,-12 6 183,10-4-148,-1 1 1,1 0 0,0 0-1,1 0 1,-4 3 0,-1 10-92,6-14 33,1 0 1,-1 0-1,0 0 1,0 0-1,0 0 1,0 0-1,0 0 1,-2 1 0,3-2-43,0-1 0,0 1 0,0-1 1,0 1-1,0-1 0,0 1 1,0-1-1,0 1 0,0-1 0,0 1 1,0-1-1,1 1 0,-1-1 1,0 1-1,0-1 0,0 1 0,1-1 1,-1 1-1,0-1 0,1 0 1,-1 1-1,1 1-205,12 17-2855,-3-8 1755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17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193 267 1472,'-1'-1'-8,"0"1"131,0-1 0,0 1 1,0 0-1,1-1 0,-1 1 0,0-1 0,0 1 1,1-1-1,-1 0 0,1 1 0,-1-1 0,0 0 1,1 0-1,-1 1 0,1-1 0,0 0 0,-1 0 1,1 0-1,0 1 0,-1-1 0,1 0 0,0 0 0,0 0 1,-1-1-1,1 1-58,0 0 0,-1 0-1,1 0 1,-1 0 0,1 0 0,-1 0 0,1 0 0,-1 0-1,0 0 1,1 0 0,-1 0 0,0 0 0,-1 0 0,-5-8 275,-5-17 998,1 0 1,-9-31 0,19 51-1142,1 5-172,-1 1 0,1-1-1,0 0 1,0 0 0,-1 0-1,1 1 1,0-1 0,-1 0-1,1 0 1,-1 1 0,1-1 0,-1 0-1,1 1 1,-1-1 0,0 1-1,1-1 1,-1 1 0,0-1-1,-1 0 36,1-1 0,0 1 0,0 0 0,0-1 0,0 1 0,0 0 0,0-1 0,1 1 0,-1-1 0,0 1 0,1-1 0,-1 0 0,1 1 0,-1-1 0,1 1 0,0-1 0,0-3 0,-4-13-78,4 0-261,0 12 183,-2 12 87,-1 15 30,1 1 0,0 24 1,1-44 30,1-2-45,0 1-1,0-1 0,0 1 1,0-1-1,0 1 0,0 0 0,0-1 1,0 1-1,0-1 0,1 1 1,-1-1-1,0 1 0,0 0 0,0-1 1,1 1-1,-1-1 0,0 1 1,1-1-1,-1 1 0,0-1 0,1 0 1,0 1-1,0 0 13,0-1 0,-1 0 0,1 1 0,0-1 0,0 0 0,0 0 0,0 0 0,0 0 0,0 0 0,-1 0 0,1 0 0,0 0-1,0 0 1,0 0 0,0 0 0,0-1 0,1 0 0,1 0 40,0-1 0,0 0-1,-1-1 1,1 1-1,-1 0 1,1-1 0,-1 1-1,0-1 1,0 0-1,0 0 1,0 0 0,2-5-1,-3 6-36,0 0-1,0 0 0,0 0 1,-1 0-1,1 0 0,0 0 1,-1 0-1,1-1 1,-1 1-1,0 0 0,0 0 1,0 0-1,0-1 0,0 1 1,0 0-1,-1 0 0,1 0 1,-1-1-1,0 1 1,0-2-1,0 2 6,0 1 0,0-1-1,0 1 1,0-1 0,0 1 0,0-1 0,0 1 0,0 0-1,0 0 1,0 0 0,-1 0 0,1 0 0,-1 0 0,1 0 0,0 0-1,-1 0 1,0 0 0,1 1 0,-1-1 0,1 1 0,-1-1-1,0 1 1,1 0 0,-1 0 0,0 0 0,0-1 0,1 2-1,-1-1 1,0 0 0,-1 0 0,0 1-46,0 1 0,0-1 1,1 0-1,-1 1 0,1 0 1,-1-1-1,1 1 0,-1 0 0,1 0 1,0 1-1,0-1 0,0 0 0,0 1 1,0-1-1,1 1 0,-1-1 1,1 1-1,-1 0 0,1 0 0,0 0 1,0 0-1,0 0 0,0 4 0,0-5 23,1 0-1,-1 1 0,1-1 0,0 1 1,0-1-1,0 0 0,0 1 0,0-1 1,0 1-1,1-1 0,-1 0 0,1 1 1,-1-1-1,1 1 0,0-1 0,0 0 1,0 0-1,0 0 0,1 0 0,-1 0 1,0 0-1,1 0 0,-1 0 0,1 0 1,0 0-1,0-1 0,0 1 0,0-1 1,2 2-1,-2-2 24,0-1-1,0 0 1,0 1-1,-1-1 1,1 0 0,0 0-1,0 0 1,0 0 0,0-1-1,-1 1 1,1 0-1,0-1 1,0 1 0,0-1-1,-1 0 1,1 1 0,0-1-1,-1 0 1,1 0 0,-1 0-1,1 0 1,-1 0-1,0-1 1,1 1 0,1-3-1,1 1 71,-1-1 0,0 0 0,0 0-1,0 0 1,0 0 0,-1-1 0,5-9 0,-7 10-61,1 1 0,-1-1 0,0 0 0,0 0 0,0 0 1,0 0-1,-1 0 0,1 0 0,-1 1 0,0-1 0,0 0 1,-1 0-1,1 1 0,-1-1 0,0 1 0,0-1 0,0 1 1,0 0-1,0 0 0,-1 0 0,0 0 0,-3-3 1,4 5-49,0 0 0,0 0 1,0 0-1,-1 1 1,1-1-1,0 1 1,-1-1-1,1 1 0,0 0 1,-1 0-1,1 0 1,0 0-1,-1 0 1,1 1-1,0-1 0,-3 2 1,1-1-26,0 0 0,0 0 0,0 1 1,0 0-1,0 0 0,1 0 0,-1 0 0,-3 3 1,2-1-156,1 1 1,-1-1 0,1 1-1,-6 9 1,8-11-309,1 0 1,-1-1-1,1 1 1,0 0-1,0 0 1,-1 6-1,1 0-3030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19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14 141 2080,'0'0'4474,"5"-4"-3695,-3 1-652,0 0 0,-1 0 0,1 0 0,-1 0 0,1 0 0,-1 0-1,0 0 1,0-1 0,0 1 0,0-5 0,2-35 653,1 27-376,-2 11-140,-4 11-196,-1 7-50,1 0 0,0 0 0,0 0 0,1 0 0,2 17 0,-1-24-73,-3 3 271,6-16 262,1-3-397,-1 0 1,0-1 0,0 0-1,-1 0 1,-1 0-1,1 0 1,-2 0 0,0-20-1,-1 18 251,2 13-333,-1-1 1,0 1-1,0-1 0,0 1 0,0 0 0,0-1 0,0 1 0,0-1 0,0 1 0,0-1 1,0 1-1,0-1 0,0 1 0,-1 0 0,1-1 0,0 1 0,0-1 0,0 1 0,-1 0 1,1-1-1,0 1 0,0 0 0,-1-1 0,1 1 0,0 0 0,-1-1 0,1 1 0,0 0 1,-1-1-1,0 1 0,1 0-11,-1 0 1,0 0-1,0 0 0,1 1 1,-1-1-1,0 0 1,1 0-1,-1 1 0,0-1 1,1 1-1,-1-1 1,0 0-1,1 1 1,-1-1-1,0 2 0,-2 1-3,0 0 0,0 1 0,0-1 0,-4 8 0,2 0-106,4-8-103,0-1 0,-1 1 0,1 0-1,1-1 1,-1 1 0,0 0 0,1 0 0,-1 0 0,1 0 0,0 3 0,0 0-928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20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 94 1984,'-2'-1'535,"1"0"0,0 1 1,-1-1-1,1 1 0,-1 0 0,1-1 0,-1 1 1,1 0-1,-1 0 0,1 0 0,-1 0 1,1 0-1,-3 1 0,-10-6 573,5 1-317,9 3-943,0-1-142,10 3 137,-7 0 172,12 0 45,-15-1-33,0 0 0,0 0 0,0 0 0,0 0 0,0 0 1,1 0-1,-1 0 0,0 0 0,0 0 0,0 0 0,0 0 0,0 0 0,1 0 1,-1 0-1,0 0 0,0 0 0,0 0 0,0 0 0,0 0 0,0 0 1,1 0-1,-1 0 0,0 0 0,0 1 0,0-1 0,0 0 0,0 0 1,0 0-1,1 0 0,-1 0 0,0 0 0,0 0 0,0 0 0,0 1 1,0-1-1,0 0 0,0 0 0,0 0 0,0 0 0,0 0 0,0 0 1,0 1-1,0-1 0,0 0 0,0 0 0,0 0 0,0 0 0,0 0 1,0 1-1,0-1 0,0 0 0,0 0 0,0 0 0,0 0 0,0 0 1,0 0-1,0 1 0,0-1 0,0 0 0,0 0 0,0 0 0,0 0 1,0 0-1,-1 1 0,-9 10 290,3-3-324,-5 3-68,10-10 83,1 1 0,-1-1-1,0 1 1,1-1-1,-1 1 1,1 0-1,0-1 1,-1 1 0,1 0-1,0 0 1,-1 3-1,0-1-40,1 1 0,0-1-1,0 1 1,0 0 0,0-1-1,1 1 1,0 8 0,0-10 15,1 0 1,-1 0-1,1-1 1,0 1 0,0 0-1,0-1 1,0 1-1,1-1 1,-1 1-1,1-1 1,0 0 0,-1 1-1,1-1 1,3 2-1,-5-3 28,1-1 0,-1 1 1,1-1-1,-1 1 0,1-1 0,0 1 0,-1-1 0,1 0 0,-1 1 0,1-1 0,0 0 0,0 0 0,-1 1 0,1-1 0,0 0 0,-1 0 1,1 0-1,0 0 0,0 0 0,-1 0 0,1 0 0,0 0 0,0 0 0,-1 0 0,2-1 0,0 1 12,-1-1-1,1 0 1,-1 0-1,0 0 1,1 0-1,-1 0 1,0 0-1,1 0 1,-1 0-1,2-3 1,1-2 37,0 0 0,-1 0 0,0 0 1,4-9-1,-2 3-17,-1-1 0,-1 0 1,1 0-1,1-18 0,-5 24 0,0-1-1,0 0 0,0 1 0,-1-1 1,0 1-1,0-1 0,-1 1 0,0 0 1,-4-10-1,6 16-52,0 1-1,-1-1 1,1 0 0,0 1 0,-1-1 0,1 0-1,-1 1 1,1-1 0,-1 1 0,1-1 0,-1 0-1,0 1 1,1-1 0,-1 1 0,1 0 0,-1-1-1,0 1 1,0-1 0,1 1 0,-1 0-1,0 0 1,1-1 0,-1 1 0,0 0 0,-1 0-1,0 0-1,0 0-1,0 0 0,0 1 0,0-1 1,0 0-1,1 1 0,-1 0 0,0-1 0,-4 3 1,0 1-46,0 0 1,-1 0 0,1 0 0,-8 9 0,2-1-39,1 0 1,1 1-1,0 1 1,-12 21-1,3 7-4241,19-41 4178,0-1-7,0 1 0,0-1 0,-1 1 0,1 0 0,0-1 0,0 1 0,0-1 0,0 1 1,0-1-1,-1 1 0,1-1 0,0 0 0,-1 1 0,1-1 0,0 1 0,-1-1 0,1 1 0,0-1 0,-1 0 0,1 1 1,-1-1-1,1 0 0,0 1 0,-1-1 0,1 0 0,-1 0 0,1 1 0,-1-1 0,1 0 0,-1 0 0,1 0 1,-1 0-1,0 0 0,1 0 0,-1 0 0,0 0 0,-11-9-1209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21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21 242 1312,'0'-66'8394,"-2"72"-7774,-4 10-344,6-13-242,-1-1 0,1 1 0,-1 0 0,1 0-1,-1-1 1,-3 6 0,3-6-47,0 1 0,0-1-1,1 0 1,-1 1 0,0-1 0,0 6-1,1-7-44,0-1 48,0 1 1,1-1-1,-1 1 1,0-1-1,0 1 1,1-1-1,-1 1 1,0-1-1,1 0 1,-1 1-1,0-1 1,1 1-1,-1-1 1,0 0-1,1 1 1,-1-1-1,1 0 1,4-2 45,0-1-1,0 0 1,0 0 0,-1 0 0,1-1-1,-1 0 1,0 0 0,0 0-1,6-9 1,4-6 171,10-22-1,-23 40-203,10-17 52,-3 4 139,0 0-1,7-17 1,-14 28-127,0 0 0,0 0 0,0 0 0,0 0 0,0 0-1,-1 0 1,1 0 0,-1 0 0,0-1 0,0 1 0,0 0 0,0 0 0,-1 0 0,1 0 0,-1 0-1,0 0 1,-1-3 0,1 5-55,1 0-1,-1 0 1,0 0-1,1 0 1,-1 0-1,0 1 1,0-1-1,0 0 1,0 1-1,1-1 1,-1 0-1,0 1 1,0 0 0,0-1-1,0 1 1,0-1-1,0 1 1,0 0-1,-1 0 1,1-1-1,0 1 1,0 0-1,0 0 1,0 0-1,0 0 1,0 1-1,0-1 1,-2 1-1,0-1-145,0 1-1,0 0 0,0 0 0,0 0 1,0 0-1,1 1 0,-1-1 0,1 1 1,-4 2-1,5-4-122,1 1 0,-1 0 1,0-1-1,0 1 0,1 0 1,-1 0-1,0 0 0,1-1 0,-1 1 1,1 0-1,0 0 0,-1 0 0,1 0 1,-1 0-1,1 0 0,0 0 0,0 0 1,0 0-1,0 0 0,0 2 0,0-1-281,1 1 0,-1-1 0,1 0 0,0 0 0,0 0 0,0 1 0,0-1 0,2 3 0,10 14-769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23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28 1472,'-5'-3'9429,"5"2"-9386,0 1 1,0 0-1,0-1 1,0 1-1,-1 0 0,1-1 1,0 1-1,0 0 1,0-1-1,-1 1 0,1 0 1,0 0-1,0-1 1,-1 1-1,1 0 0,0 0 1,-1 0-1,1-1 0,0 1 1,-1 0-1,1 0 1,0 0-1,-1 0 0,1 0 1,0 0-1,-1-1 1,1 1-1,0 0 0,-1 0 1,1 0-1,-1 0 1,1 0-1,0 1 0,-1-1 1,1 0-1,0 0 1,-1 0-1,1 0 0,-1 0-37,0 0 0,0 1 0,0-1 1,0 0-1,1 0 0,-1 1 0,0-1 0,0 1 0,1-1 0,-1 0 0,0 1 0,1-1 0,-1 1 0,0 0 0,1-1 0,-1 1 0,1-1 0,-1 1 0,0 1 0,0 3-77,0 1 0,0-1 0,1 0 0,0 0 0,0 0 0,0 1 0,1-1 1,-1 0-1,1 0 0,1 0 0,-1 0 0,3 6 0,-4-10 75,0 0 0,0-1 0,1 1-1,-1-1 1,0 1 0,0 0 0,1-1 0,-1 1 0,0-1 0,1 1 0,-1-1 0,1 1 0,-1-1 0,1 1 0,-1-1 0,1 1 0,-1-1 0,1 0 0,-1 1 0,1-1 0,-1 0 0,1 1 0,-1-1 0,1 0 0,1 0-1,-1 0 26,0 0 0,0 0 0,1 0 0,-1 0 0,0 0-1,0 0 1,0-1 0,1 1 0,-1 0 0,0-1 0,0 1-1,2-2 1,0 1 66,-1-1-1,1 0 1,0 0-1,-1 0 1,1 0-1,-1-1 1,1 1-1,2-6 1,-3 4-11,0-1 1,0 1 0,-1-1 0,0 0-1,0 0 1,0 0 0,0 1-1,-1-1 1,0 0 0,0-6 0,0 4 17,0 6-92,0 0 0,0 0 0,0 0 0,0 0 0,0 1 0,0-1 0,-1 0 0,1 0 0,0 0 0,0 0 0,-1 1 0,1-1 0,0 0 0,-1 0 0,1 0 0,-1 1 0,1-1 0,-1 0 0,1 1 0,-1-1 0,1 0 0,-1 1 0,0-1 0,1 1 0,-2-1 0,2 1-33,-1-1 0,0 1-1,1 0 1,-1 0-1,0 0 1,1 0-1,-1 0 1,0 0 0,1 1-1,-1-1 1,1 0-1,-1 0 1,0 0-1,1 0 1,-1 1 0,1-1-1,-1 0 1,0 1-1,1-1 1,-1 0-1,1 1 1,-1-1 0,1 1-1,0-1 1,-1 1-1,1-1 1,-1 1-1,1-1 1,-1 2 0,0 0-241,0-1 0,0 1 0,0 0 0,0 0 0,0 0 0,1 0 0,-1 0 0,1 0 0,-1 0 0,1 0 0,0 0 0,0 0 0,0 0 0,0 0 0,0 0 0,0 0 0,1 4 0,10 13-1656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49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473 55 1408,'-4'-5'221,"4"5"-211,0 0 1,0 0 0,0 0-1,0 0 1,0 0-1,0 0 1,0 0-1,0 0 1,1 0 0,-1 0-1,0 0 1,0 0-1,0 0 1,0 0-1,0 0 1,0 0-1,0-1 1,0 1 0,0 0-1,0 0 1,0 0-1,0 0 1,0 0-1,0 0 1,1 0-1,-1 0 1,0 0 0,0 0-1,0 0 1,0 0-1,0 0 1,0-1-1,0 1 1,0 0-1,0 0 1,0 0 0,0 0-1,0 0 1,0 0-1,0 0 1,0 0-1,0 0 1,0 0-1,0-1 1,0 1 0,0 0-1,0 0 1,0 0-1,1 0 73,0 0 493,-1-1-378,0-1 0,-1 1 0,1-1 0,0 1-1,0 0 1,-1-1 0,1 1 0,-1 0 0,1-1-1,-1 1 1,0 0 0,1 0 0,-1 0 0,0-1 0,0 1-1,0 0 1,0 0 0,-1-1 0,-1 0-1,0 0 0,0 0 0,0 1 0,0-1-1,0 1 1,0-1 0,-5 0 0,1 0-73,-1 0-1,1 1 0,-1 0 0,1 0 1,-1 1-1,-10 1 0,-9 2 31,-32 9 0,46-8-161,1 0 0,0 0 0,1 2 0,-22 12-1,20-10 29,1 0-1,-17 17 0,25-22-11,0 1 0,1-1 0,0 1 1,0 0-1,0 0 0,0 0 0,1 1 0,-1-1 1,1 1-1,0-1 0,-2 9 0,4-11-14,0 0 0,0 0 1,0 0-1,0 0 0,0-1 0,1 1 0,-1 0 1,0 0-1,1 0 0,0 0 0,-1 0 0,1-1 0,2 4 1,17 24-40,-9-13 38,8 13 34,-2 1 1,-1 1 0,-2 0-1,0 1 1,-3 1 0,0 0-1,7 45 1,-15-59 80,-1-1 1,-1 1-1,-1-1 1,-3 30-1,2-37-26,-1 0-1,-1 0 1,0 0-1,-1 0 1,0 0 0,0-1-1,-1 0 1,-10 16 0,-4 0 251,-44 45 0,29-34-229,-2 0-37,25-28-211,1 2 0,0 0 0,0 0 0,1 0 0,1 2 0,-13 21 0,21-27-238,0-7-3233,7-6 1049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25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 6 1984,'-9'-5'6411,"1"15"-1830,6-10-4620,1 1 0,0-1 0,-1 1 0,1-1 0,0 1 0,-1-1 0,1 1 1,0 0-1,0-1 0,0 1 0,-1 0 0,1 0 0,0 0 0,0 0 1,0 0-1,0 0 0,1 0 0,-2 2 0,-16 27-125,12-18 37,5-6 69,1-5-1,1-1 105,0 0 1,0 0-1,0 0 0,0 0 0,0 0 1,0 0-1,0 0 0,0 0 0,0 0 1,0-1-1,0 1 0,0 0 1,0-1-1,0 1 0,-1-1 0,1 1 1,0-1-1,0 1 0,0-1 0,-1 0 1,1 1-1,0-1 0,-1 0 1,1 0-1,1-1 0,-2 1 14,0 0 0,0 0 0,0 0 0,0 0 0,0 0 0,0 0 0,-1 0 0,1 0 0,0 0 0,0 0 0,-1 0 0,1 0 0,-1 0 0,1 0 0,-1 0 0,1 0 0,-1 0 0,1 1 0,-1-1 0,0 0 0,1 0 0,-1 1 0,0-1 0,0 0 0,-1 0 0,-1-1-75,-1 0 1,1 0 0,-1 0 0,1 0-1,-1 1 1,0 0 0,0 0 0,0 0 0,0 0-1,0 0 1,0 1 0,0 0 0,0-1-1,0 2 1,0-1 0,0 0 0,0 1 0,0 0-1,0 0 1,0 0 0,0 0 0,0 1-1,0-1 1,1 1 0,-1 0 0,1 0 0,-1 1-1,1-1 1,-4 4 0,5-4-56,1-2 60,0 1 1,1-1 0,-1 1 0,1-1 0,-1 1 0,1-1 0,-1 1-1,1-1 1,-1 1 0,1-1 0,0 1 0,-1 0 0,1-1 0,0 1 0,0 0-1,-1-1 1,1 1 0,0 0 0,0 0 0,0-1 0,0 1 0,0 0-1,0 0 1,0 0 0,0-1 21,0 1 0,0-1 0,0 0 0,0 0 0,0 1 0,1-1 0,-1 0 0,0 0 0,0 0 0,0 1 0,0-1 0,0 0 0,1 0 0,-1 0 0,0 0 0,0 0 0,0 1 0,1-1 0,-1 0 0,0 0-1,0 0 1,1 0 0,-1 0 0,0 0 0,0 0 0,1 0 0,-1 0 0,0 0 0,0 0 0,1 0 0,-1 0 0,0 0 0,0 0 0,1 0 0,-1 0 0,0 0 0,0 0 0,1 0 0,8-3 391,0-4-468,-9 3 926,-13 1-2598,40 13-9306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26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144 212 1888,'-6'-9'6381,"4"6"-6007,1 0-1,-1 0 1,1 1 0,0-1 0,0 0-1,-1-6 1,1 8-348,1 0 0,0 0-1,0 1 1,0-1 0,0 0 0,-1 0 0,1 1 0,0-1-1,0 0 1,-1 1 0,1-1 0,-1 0 0,1 1-1,-1-1 1,1 1 0,-1-1 0,1 1 0,-1-1-1,1 1 1,-1-1 0,0 0 0,0 1 18,0 0 0,1-1 0,-1 1 0,0-1 0,1 1 0,-1-1 0,1 1 0,-1-1 0,1 1 0,0-1 0,-1 0 0,1 1 0,-1-1 0,1 0 0,0 1 0,0-1 0,-1 0 0,1 1 0,0-1 0,0 0 0,0-1 0,-1 1-12,1 0 0,0 0 0,-1 0 0,1 0 0,-1-1 0,1 1 0,-1 0 0,0 0 0,1 0 0,-1 0 0,0 0 0,0 0 0,0 0 0,0 1 0,0-1 0,0 0 0,0 0 0,0 1 0,0-1 0,0 0 0,0 1 0,0 0 0,-1-1 0,1 1 0,0-1 0,0 1 0,-3 0 0,4 0-56,-1 0-1,0 1 1,0-1-1,1 0 1,-1 1 0,0-1-1,1 1 1,-1-1-1,0 1 1,1-1 0,-1 1-1,1-1 1,-1 1-1,0 0 1,1-1 0,0 1-1,-1 0 1,1-1-1,-1 1 1,1 0 0,0 0-1,-1-1 1,1 1-1,0 0 1,0 0 0,0 0-1,0 0 1,-1 0-8,-6 25-65,6-22 104,1-1-1,-2 1 0,1 0 1,0 0-1,-3 5 1,-1 1-25,9-14 501,-2 2-377,0-1-1,0 1 1,0-1-1,0 0 1,2-4-1,1-10 226,5-21 1,-9 33-221,0 0 0,-1 0 1,0 0-1,1 0 0,-1 0 1,-1 0-1,1 1 0,-1-1 1,-1-6-1,1 10-101,-3-7-73,-5 16-52,8-7 118,-6 8 48,1-1 0,0 1 1,1 1-1,0-1 0,1 1 0,0-1 1,-6 21-1,1-3-77,8-25 36,1-1 0,0 0 0,0 1 0,-1-1 1,1 0-1,0 1 0,0-1 0,0 0 0,0 1 0,0-1 0,1 0 0,-1 1 1,0-1-1,1 3 0,2 12 531,-1-16-269,-1 0-227,0 0 1,-1 0-1,1 0 0,0 0 0,0 0 0,0 0 0,-1 0 1,1 0-1,0-1 0,0 1 0,-1 0 0,1-1 1,0 1-1,0 0 0,-1-1 0,1 1 0,0-1 0,-1 1 1,1-1-1,-1 1 0,1-1 0,-1 0 0,1 1 1,-1-1-1,1 0 0,0 0 0,-1-1 11,1 0-1,-1-1 1,1 1-1,-1 0 1,0 0-1,0 0 1,0 0-1,0 0 1,0 0-1,-1-3 1,0-3-109,-1 0 1,-1-1-1,1 1 1,-7-11-1,2 8-1331,6 10 964,0 0 0,0 0 1,1 0-1,-1 0 0,0 0 0,0 0 0,1-1 1,-1 1-1,1 0 0,-1 0 0,1-1 0,-1 1 1,1 0-1,0-1 0,0 1 0,0 0 0,0-1 1,0 1-1,0-1 0,0 1 0,0 0 0,1-3 0,9-37-3233,0-21 1264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31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287 230 992,'-1'-2'231,"1"1"0,-1 0 0,0 0 0,1 0-1,-1 0 1,0 0 0,0 0 0,0 0 0,0 0 0,0 0 0,0 0 0,0 0 0,0 1-1,0-1 1,-1 0 0,-1 0 0,-2-1 159,0-1-1,0 0 0,0 0 0,-6-5 1,9 6-288,-1-1 1,1 1-1,-1-1 1,1 0-1,0 0 0,0 0 1,0 0-1,0 0 1,1-1-1,-2-4 1,-8-36 162,3 5 140,-1-8 304,8 45-642,0 1 0,0-1-1,0 0 1,0 1 0,0-1-1,0 1 1,0-1-1,0 1 1,-1 0 0,1-1-1,0 1 1,-1 0 0,-1-1-1,2 1-20,0 1 0,0-1 0,0 0 0,0 1 0,0-1 0,0 1 0,0 0 0,0-1 0,0 1 0,0 0 0,0 0 0,0 0 0,0 0 0,0-1 1,0 1-1,0 1 0,0-1 0,0 0 0,0 0 0,0 0 0,0 0 0,0 1 0,-2 0 0,-2 2-40,1 0 0,1 0 1,-1 1-1,0-1 0,1 1 1,-1 0-1,1 0 0,0 0 1,1 1-1,-4 6 0,2-3-61,1 0 0,-1 1 0,2 0 0,-1 0-1,0 9 1,2-15 26,1 0-1,-1 0 0,1 0 1,0 0-1,0 0 0,1 0 1,-1 0-1,1-1 0,0 5 1,-1-6 33,1 0 0,-1 0 0,1-1 0,-1 1 0,1 0-1,-1 0 1,1 0 0,0 0 0,-1-1 0,1 1 0,0 0 0,0-1 0,-1 1 0,1-1 0,0 1 0,0-1 0,0 1 0,0-1 0,0 1 0,0-1 0,0 0 0,0 1 0,0-1 0,-1 0 0,1 0 0,0 0 0,0 0 0,2 0 0,-2 0 26,0 0-1,1 0 1,-1 0-1,0 0 1,0 0 0,0-1-1,1 1 1,-1 0-1,0-1 1,0 1 0,0-1-1,0 1 1,1-1 0,-1 1-1,0-1 1,0 0-1,0 0 1,-1 1 0,1-1-1,0 0 1,0 0-1,0 0 1,0 0 0,-1 0-1,1 0 1,-1 0-1,1 0 1,0-1 0,-1 1-1,0 0 1,1 0-1,-1 0 1,0-1 0,1 0-1,-1 0-6,0 0 0,0 0-1,0 0 1,-1 0 0,1 0 0,0 0-1,-1 0 1,1 0 0,-1 0-1,0 1 1,1-1 0,-1 0 0,0 0-1,0 1 1,0-1 0,0 0-1,-1 1 1,1-1 0,0 1 0,-1 0-1,-2-3 1,1 2 6,1 0 1,-1 0 0,-1 1-1,1-1 1,0 1-1,0-1 1,0 1-1,-1 0 1,1 0-1,-1 1 1,-4-2-1,6 3-41,0-1-1,0 0 0,0 0 1,1 1-1,-1-1 1,0 1-1,0 0 0,0-1 1,0 1-1,0 0 0,1 0 1,-1 0-1,0 0 1,1 0-1,-1 1 0,1-1 1,0 0-1,-1 1 0,1-1 1,0 1-1,0 0 1,-2 2-1,-3 5-69,1 1 0,0 0 0,0 1 1,-4 15-1,7-22 57,1 0 1,0 0-1,0 1 0,1-1 1,-1 1-1,1-1 0,0 1 1,0-1-1,0 1 0,1-1 1,-1 0-1,1 1 1,0-1-1,2 5 0,-2-8-6,-1 1 0,1-1 0,0 0 0,-1 0 0,1 0 0,0 0-1,0 0 1,0 0 0,0 0 0,0 0 0,0 0 0,0 0 0,1 0 0,-1-1 0,0 1-1,0 0 1,0-1 0,1 1 0,-1-1 0,0 1 0,1-1 0,-1 0 0,1 0 0,1 1-1,0-1-189,0-1 0,0 1 0,0 0 0,0-1 0,0 0-1,0 0 1,0 1 0,-1-2 0,1 1 0,5-3 0,26-20-4227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35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63 160,'5'0'3931,"-5"23"-2710,0-19-956,0 24 299,1-18-252,1-13 424,0-6-124,-1-1-1,1-18 1,-4 24-139,1 4-464,1 0 1,-1 0 0,1 0-1,-1 0 1,1 0 0,-1 0-1,1 0 1,-1 1-1,1-1 1,-1 0 0,1 0-1,-1 0 1,1 0 0,-1 1-1,1-1 1,-1 0-1,1 1 1,-1-1 0,0 1-224,1 0-154,1 20 131,5-12 16,-5-8 279,1 0 9,-1 0 0,1-1 0,-1 0 0,1 1 0,-1-1 0,1 0 0,-1 0 0,1 0 0,0 0-1,1 0 1,-2-2-35,0 0-1,0 1 0,0-1 0,0 0 1,0 0-1,0 0 0,-1 0 1,1-1-1,-1 1 0,0 0 0,1 0 1,-1 0-1,0 0 0,0-4 1,-4-14 142,4 20-160,0-1 0,0 1 0,-1-1 0,1 1 0,0-1 0,0 1 0,-1-1 0,1 1 1,0 0-1,-1-1 0,1 1 0,0-1 0,-1 1 0,1 0 0,-1 0 0,1-1 0,-1 1 0,1 0 1,0-1-1,-1 1 0,1 0 0,-1 0 0,1 0 0,-1 0 0,1 0 0,-1-1 0,-2 1 2,2 0-80,1 14-661,0-12 731,0 1 0,0-1 0,1 1 0,-1-1-1,1 1 1,-1-1 0,1 1 0,0-1 0,2 5 0,-2-6 95,1-1-78,1 0-1,-1-1 1,0 1 0,0-1-1,0 0 1,0 1 0,0-1-1,0 0 1,0 0-1,0-1 1,0 1 0,0 0-1,-1 0 1,1-1 0,0 1-1,-1-1 1,1 0 0,-1 1-1,0-1 1,1 0-1,-1 0 1,0 0 0,0 0-1,1-4 1,1 0 55,-1 0 0,0 0 0,0 0 0,-1-1 0,0 1 0,0-1-1,0-7 1,-2 14-82,-1 1 0,1-1-1,0 1 1,0-1 0,0 1-1,0 0 1,0-1-1,0 1 1,0 0 0,-1 1-1,-2 3-15,0 0-1,0 1 1,1-1-1,0 1 1,0-1-1,0 1 1,0 0-1,1 0 1,-2 11-1,1-2-31,1 1-1,1 29 1,1-45 26,0 1 1,0-1-1,0 1 1,0-1-1,0 0 1,0 1-1,0-1 1,0 1-1,1-1 1,-1 0-1,0 1 1,0-1-1,0 0 1,0 1-1,1-1 1,-1 0-1,0 1 1,0-1-1,1 0 1,-1 0-1,0 1 1,1-1-1,-1 0 1,0 0-1,1 1 1,-1-1-1,0 0 1,1 0-1,-1 0 1,0 0-1,1 1 1,-1-1-1,1 0 1,-1 0-1,0 0 1,1 0-1,-1 0 1,1 0-1,-1 0 1,0 0-1,1-1 1,21-4-2291,-19 5 1953,18-7-3311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37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24 1248,'6'-1'3322,"-6"1"-3279,-1 1 155,1 11 1188,-2-7-1541,1-3 329,9-2-92,-8 0-62,1 0-1,0 0 0,-1 0 0,1 0 0,-1 0 0,1 0 0,-1-1 0,1 1 0,-1 0 0,1 0 1,-1-1-1,1 1 0,-1 0 0,1-1 0,-1 1 0,1 0 0,-1-1 0,0 1 0,1-1 0,-1 1 0,0-1 1,1 1-1,-1-1 0,0 1 0,0-1 0,1 1 0,-1-1 0,0 1 0,0-1 0,0 0 0,0 1 1,0-1-1,0 1 0,0-1 0,0 1 0,0-2 0,0 1 42,0 0 0,0-1 1,0 1-1,0 0 0,-1 0 0,1-1 0,0 1 1,-1 0-1,1 0 0,-1 0 0,1-1 0,-1 1 0,0 0 1,1 0-1,-1 0 0,0 0 0,-1-1 0,0 1 3,-1 0-1,1 0 0,-1 0 1,0 1-1,1-1 0,-1 1 1,-4 0-1,5 1-78,0 0 0,0 0 0,1 1 0,-1-1 0,0 1 0,1-1 0,-1 1 0,1 0 0,0-1 0,0 1 0,-1 0 0,1 0 0,0 0 0,0 3 0,-1-1-17,0 0 0,1 0 0,0 0 1,0 0-1,0 0 0,-1 7 0,2-8-4,1 0-1,-1 0 0,0 0 1,1 0-1,0 0 1,0 0-1,0 0 1,1 4-1,-1-6 56,-1 0-1,1 0 0,-1 0 0,1 0 1,0 0-1,-1-1 0,1 1 0,0 0 1,0 0-1,0 0 0,0-1 1,-1 1-1,1 0 0,0-1 0,0 1 1,0-1-1,0 1 0,0-1 0,1 1 1,-1-1-1,0 0 0,0 1 1,0-1-1,1 0 0,-1-1 30,0 1 0,0-1-1,-1 0 1,1 0 0,0 0 0,-1 1-1,1-1 1,0 0 0,-1 0 0,1 0-1,-1 0 1,1-1 0,-1 0-8,2-3 64,0 0 0,0-1-1,-1 1 1,0-1 0,0 0 0,0 1-1,-1-1 1,1 0 0,-2-6-1,1 6 114,0 5-335,0 1 108,0 0 0,0 1-1,0-1 1,0 0 0,0 0-1,0 0 1,0 0-1,0 0 1,0 0 0,0 0-1,0 0 1,-1 1 0,1-1-1,0 0 1,0 0 0,0 0-1,0 0 1,0 0-1,0 0 1,0 0 0,0 0-1,0 0 1,0 0 0,-1 0-1,1 0 1,0 0 0,0 0-1,0 0 1,0 0 0,0 0-1,0 0 1,0 0-1,0 0 1,-1 0 0,1 0-1,0 0 1,0 0 0,0 0-1,0 0 1,0 0 0,0 0-1,0 0 1,-1 0-1,1 0 1,0 0 0,0 0-1,0 0 1,0 0 0,0 0-1,0 0 1,0 0 0,0 0-1,0-1 1,0 1-1,0 0 1,-1 0 0,1 0-1,0 0 1,0 0 0,0 0-1,0 0 1,0 0 0,0-1-1,0 1 1,0 0-1,0 0 1,0 0 0,0 0-1,0 0 1,0 0 47,1 16-197,0-13 150,0-1-1,-1 0 0,1 0 1,1 0-1,-1 0 0,0 0 1,0 0-1,4 3 0,2-4 865,-4-10-179,-3 9-655,0-1 1,0 1 0,0-1 0,1 1 0,-1-1 0,0 1 0,0-1-1,0 1 1,0-1 0,0 1 0,0-1 0,0 1 0,0-1 0,0 1 0,0-1-1,0 1 1,0-1 0,0 1 0,-1-1 0,1 1 0,0-1 0,0 1-1,0-1 1,-1 1 0,1 0 0,0-1 0,-1 1 0,1-1 0,-3-4 126,-10-12 163,13 17-318,-1 0-1,1 0 1,0-1-1,-1 1 1,1 0 0,0 0-1,-1 0 1,1-1-1,0 1 1,-1 0-1,1 0 1,0 0 0,-1 0-1,1 0 1,-1 0-1,1 0 1,0 0-1,-1-1 1,1 2-1,0-1 1,-1 0 0,1 0-1,-1 0 1,1 0-1,0 0 1,-1 0-1,1 0 1,-1 0-1,1 0 1,0 1 0,-1-1-1,1 0 1,0 0-1,-1 1 1,1-1-1,0 0 1,0 0 0,-1 1-1,1-1 1,0 0-1,0 1 1,-1-1-1,1 0 1,0 1-1,0 0 1,-2 1-36,1 0 1,-1 0-1,1 1 1,-1-1-1,1 1 1,0-1-1,0 1 1,1 0-1,-1-1 0,0 1 1,1 0-1,0 0 1,-1-1-1,1 1 1,0 0-1,1 0 1,-1 2-1,1-4 43,-1 0 0,0 1 1,0-1-1,1 0 0,-1 0 0,1 0 0,-1 0 1,1 0-1,0 0 0,-1-1 0,1 1 0,0 0 1,-1 0-1,1 0 0,0 0 0,0-1 0,0 1 1,0 0-1,0-1 0,0 1 0,0-1 0,0 1 0,0-1 1,0 0-1,0 1 0,0-1 0,0 0 0,0 0 1,0 0-1,0 1 0,1-1 0,1-1 0,0 1-99,0-1 0,-1 1 0,1-1 0,0 0 0,0 0 0,0 0-1,-1-1 1,4-1 0,13-8-1212,7 0-2949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44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37 126 1312,'0'5'8628,"0"-3"-8662,1 1-1,-1-1 1,0 1 0,1-1-1,0 1 1,-1-1-1,1 0 1,0 1 0,0-1-1,1 0 1,-1 0-1,3 4 1,0-3 30,-1 0 1,1 0-1,0 0 0,0-1 0,1 0 0,-1 0 1,0 0-1,1 0 0,-1 0 0,1-1 1,0 0-1,-1 0 0,8 0 0,-6 0 53,0-1 0,-1 0 0,1 0 0,0-1 0,-1 1-1,1-1 1,0-1 0,-1 1 0,1-1 0,-1 0 0,6-3-1,-9 4-20,-1 0-1,1 0 1,-1 0-1,1 0 1,-1 0-1,0 0 0,1-1 1,-1 1-1,0-1 1,0 1-1,0-1 1,0 1-1,0-1 1,-1 0-1,1 1 0,0-1 1,-1 0-1,1 1 1,-1-1-1,0 0 1,1 0-1,-1 0 0,0 0 1,0 1-1,-1-4 1,1 0-8,-1 1-1,1 0 1,-2 0 0,1 0 0,0 0 0,-1 0 0,1 0 0,-1 1-1,-4-8 1,5 11 7,1-1 0,-1 0-1,0 0 1,1 1-1,-1-1 1,0 1 0,1-1-1,-1 1 1,0-1 0,1 1-1,-1-1 1,0 1-1,0-1 1,0 1 0,1 0-1,-1-1 1,0 1 0,0 0-1,0 0 1,0 0-1,0 0 1,-1 0 0,1 0-44,-1 0 1,0 1 0,1-1-1,-1 1 1,0-1 0,1 1 0,-1 0-1,1-1 1,-1 1 0,-2 2-1,1-1-28,1 0 1,-1 1-1,0-1 0,1 1 0,0-1 0,-1 1 0,1 0 0,0 0 0,-3 7 0,4-5 33,-1-1-1,1 2 0,1-1 0,-1 0 0,1 0 1,0 10-1,0-13 16,0 0 1,0 0 0,1 0-1,-1 0 1,1 0-1,-1 0 1,1 0-1,0 0 1,0 0 0,-1 0-1,1 0 1,1 0-1,-1-1 1,0 1 0,0 0-1,1-1 1,-1 1-1,3 1 1,-3-2 25,1-1 0,-1 1 0,0-1-1,0 1 1,1-1 0,-1 0 0,0 0 0,1 0 0,-1 0 0,0 0-1,1 0 1,-1 0 0,0 0 0,1 0 0,-1-1 0,0 1 0,1 0-1,-1-1 1,0 1 0,0-1 0,1 1 0,1-3 0,0 2 9,-1-1 0,1 0 1,0 0-1,0-1 1,-1 1-1,0 0 0,5-6 1,-6 6-11,0 0 1,0-1-1,0 1 0,0-1 1,-1 1-1,1 0 1,-1-1-1,1 0 1,-1 1-1,0-1 1,0 1-1,0-1 1,0 1-1,-1-1 1,1 1-1,-2-5 0,2 5-22,0 1-1,-1 0 1,1 0-1,-1 0 0,1-1 1,-1 1-1,1 0 0,-1 0 1,0 0-1,0 0 1,1 0-1,-1 0 0,0 0 1,0 0-1,0 0 0,0 1 1,0-1-1,0 0 1,0 1-1,0-1 0,-1 0 1,1 1-1,0 0 0,0-1 1,0 1-1,-1 0 1,1-1-1,0 1 0,0 0 1,-1 0-1,1 0 0,0 0 1,-1 0-1,-1 1 1,0 0-44,-1 0 1,1 0 0,0 0 0,0 1 0,0-1-1,0 1 1,0 0 0,1 0 0,-1 0 0,-3 3 0,5-3 15,-1-1 1,1 0 0,0 1 0,0-1 0,-1 1 0,1 0 0,0-1-1,0 1 1,1 0 0,-1 0 0,0 0 0,1-1 0,-1 1 0,1 0-1,-1 0 1,1 0 0,0 0 0,0 0 0,0 3 0,0-4 22,0 0 0,1 0 0,-1 0 0,0 0 0,0 0 0,1 0 0,-1 0 0,1 0 0,-1 0 0,1 0 0,-1-1 0,1 1 0,0 0 0,-1 0 0,1-1 0,0 1 0,0 0 0,0-1 0,-1 1 0,1-1 0,0 1 0,0-1 0,1 1 0,0 0 30,0-1 1,0 1-1,0-1 0,1 0 1,-1 0-1,0 1 0,0-2 1,0 1-1,0 0 1,0 0-1,3-1 0,-3 0 0,1 1 0,-1-1-1,1 0 1,-1 0 0,0 0 0,0 0 0,1 0-1,-1 0 1,0-1 0,0 1 0,0-1-1,0 1 1,-1-1 0,1 0 0,0 0-1,-1 0 1,1 0 0,-1 0 0,0 0-1,1 0 1,0-3 0,-1 3-23,-1 0 0,1-1 1,-1 1-1,0 0 0,0 0 0,0 0 1,0 0-1,0 0 0,0 0 0,-1-1 1,1 1-1,0 0 0,-1 0 0,0 0 1,0 0-1,1 0 0,-1 0 0,0 1 1,-1-1-1,1 0 0,0 0 0,0 1 1,-1-1-1,1 0 0,-1 1 0,0 0 0,1-1 1,-1 1-1,0 0 0,0 0 0,1 0 1,-1 0-1,0 0 0,0 0 0,0 1 1,0-1-1,0 1 0,-1-1 0,1 1 1,0 0-1,0-1 0,0 1 0,0 1 1,0-1-1,0 0 0,-1 0 0,1 1 1,0-1-1,0 1 0,0 0 0,0-1 1,0 1-1,0 0 0,-2 2 0,-1 0-55,-1 1 0,0 0 0,1 1-1,0-1 1,0 1 0,0 0 0,-5 9 0,7-10 24,1-1 0,-1 1 0,1 1 1,1-1-1,-1 0 0,1 0 0,-1 1 1,1-1-1,0 1 0,1-1 0,-1 10 1,1-12 19,0 0 1,0 0 0,0-1 0,0 1-1,1 0 1,-1 0 0,1 0-1,-1 0 1,1 0 0,0 0 0,0 0-1,0-1 1,0 1 0,0 0 0,0-1-1,0 1 1,1-1 0,-1 1 0,0-1-1,1 1 1,-1-1 0,1 0 0,0 0-1,-1 0 1,1 0 0,0 0-1,0 0 1,1 0 0,3 1 48,0-1 1,0 1-1,0-1 1,0-1-1,0 1 0,0-1 1,0 0-1,8-1 1,-12 0-23,0 1 0,0 0 1,0-1-1,0 1 1,0-1-1,0 0 0,-1 0 1,1 1-1,0-1 1,0-1-1,-1 1 0,1 0 1,-1 0-1,1 0 1,-1-1-1,1 1 0,-1-1 1,0 1-1,0-1 1,0 0-1,0 1 0,0-1 1,0 0-1,0 0 1,0 1-1,-1-1 0,1 0 1,-1 0-1,1 0 1,-1 0-1,0 0 0,0 0 1,0-2-1,0-2 29,0 1 0,0-1 0,-1 0 1,0 1-1,0-1 0,0 1 0,-1-1 0,1 1 0,-1 0 0,-4-8 0,2 7-40,0 0 0,-1 0 0,1 0 0,-1 1 0,0-1 0,-7-4 0,10 8-47,0 0 0,0 1-1,0-1 1,-1 1 0,1-1 0,-1 1 0,1 0 0,-1 0 0,1 0-1,-1 0 1,1 0 0,-1 1 0,0-1 0,1 1 0,-1 0 0,0 0-1,1 0 1,-1 0 0,-5 1 0,6 0 3,0 0 0,0 0-1,0 0 1,0 1 0,0-1 0,0 1-1,0-1 1,0 1 0,0 0 0,1 0 0,-1 0-1,1 0 1,-1 0 0,1 0 0,0 0 0,0 0-1,0 1 1,0-1 0,0 0 0,-1 5 0,1-3 10,0 0 1,1 0-1,-1 0 0,1 0 1,-1 1-1,1-1 1,1 0-1,-1 0 1,0 0-1,1 0 0,0 0 1,1 5-1,1-4 19,0 0 0,0 0 0,0 0 0,1 0 0,-1 0 0,1-1 0,8 8 0,-10-10 23,0 0 0,0-1 0,0 1 0,0 0 0,1-1 1,-1 0-1,0 1 0,1-1 0,-1 0 0,1 0 0,-1-1 0,1 1 0,0 0 0,-1-1 0,1 1 0,0-1 0,0 0 0,-1 0 1,4-1-1,-1 1 19,0-1 1,0-1-1,0 1 1,0-1-1,0 0 1,-1 0 0,1 0-1,-1-1 1,1 1-1,-1-1 1,0 0 0,0-1-1,-1 1 1,1-1-1,0 1 1,-1-1-1,0 0 1,0 0 0,0-1-1,-1 1 1,1 0-1,1-7 1,-1 5-4,-2 1 0,1-1 0,-1 0 0,0 0 0,0 0 0,0 0 0,-1 1 0,0-1 0,0 0 0,-1 0 0,1 0 0,-1 0 0,-2-6 0,1 7-30,1 1 1,-1-1-1,0 0 1,0 1-1,0 0 1,-1-1-1,1 1 1,-1 0-1,0 0 1,0 1-1,-1-1 1,1 0-1,-1 1 1,0 0-1,1 0 1,-7-3-1,7 4-16,1 1 0,-1 0 0,0 0 0,0 0 0,0 0 0,0 0 0,0 1 0,-1-1 0,1 1 0,0 0 0,0 0 0,0 0 0,0 0 0,0 0 0,-4 2 0,2-1-33,0 1 1,0 0-1,0 0 0,1 0 1,-1 0-1,1 1 0,0 0 0,-7 6 1,2-1-66,1 0 1,0 1 0,0 0-1,1 0 1,1 1-1,0 0 1,-8 16 0,11-18 72,0 1 1,0-1-1,1 1 1,1 0-1,-1-1 1,1 1-1,1 0 1,0 0 0,0 0-1,2 13 1,-2-20 40,1 1 1,-1-1-1,1 1 1,0-1 0,0 0-1,0 1 1,0-1 0,0 0-1,0 0 1,1 0-1,-1 0 1,1 0 0,0 0-1,-1 0 1,1 0 0,0 0-1,0-1 1,0 1-1,0-1 1,0 0 0,0 1-1,1-1 1,-1 0-1,0 0 1,5 1 0,-3-2 32,-1 1 1,1-1-1,0 1 1,-1-1-1,1 0 1,-1 0 0,1-1-1,0 1 1,-1-1-1,1 0 1,-1 0-1,1 0 1,-1 0-1,1 0 1,-1-1-1,0 0 1,5-3 0,-6 4-11,-1-1 1,0 1-1,1-1 0,-1 1 1,0-1-1,0 0 1,0 0-1,0 1 1,0-1-1,0 0 1,-1 0-1,1 0 1,0 0-1,-1 0 1,0 0-1,1 0 1,-1 0-1,0 0 1,0 0-1,0 0 1,-1 0-1,1 0 0,0 0 1,-1 0-1,1 0 1,-1 0-1,0-2 1,-1-1 12,1 1 0,-1 0 0,0 0 0,0-1 0,0 1 1,-1 1-1,0-1 0,1 0 0,-1 1 0,0-1 0,-4-3 0,4 6-77,0-1 1,1 0-1,-1 1 0,0 0 0,0 0 0,1-1 0,-1 2 0,0-1 1,0 0-1,0 0 0,0 1 0,0 0 0,-1 0 0,1 0 1,0 0-1,0 0 0,0 0 0,0 1 0,0 0 0,-5 1 0,6-1 4,0 0-1,0 0 0,1-1 0,-1 1 1,0 1-1,0-1 0,1 0 0,-1 0 0,1 1 1,-1-1-1,1 1 0,0-1 0,0 1 0,-1-1 1,1 1-1,0 0 0,1 0 0,-1 0 1,0-1-1,0 1 0,1 0 0,-1 0 0,1 0 1,-1 0-1,1 0 0,0 0 0,0 0 0,0 0 1,0 0-1,0 0 0,1 3 0,-1-4-72,1 0-1,-1 0 1,0-1 0,0 1-1,1 0 1,-1 0-1,1 0 1,-1 0 0,0-1-1,1 1 1,0 0-1,-1-1 1,1 1 0,-1 0-1,1-1 1,0 1-1,-1-1 1,1 1 0,0-1-1,0 1 1,0-1-1,-1 1 1,1-1 0,0 0-1,0 0 1,0 1-1,0-1 1,1 0 0,-1 0-199,1 0 0,0 1 0,0-1 0,-1-1 0,1 1 1,0 0-1,0 0 0,0-1 0,-1 1 0,1-1 0,0 1 1,2-2-1,-1 0 65,-1 0 0,1-1 0,0 1 0,-1 0 0,0-1 1,1 1-1,-1-1 0,0 0 0,0 0 0,-1 0 0,3-3 0,3-13-957,10-28-1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7:48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0 1472,'-8'3'5100,"3"2"-5310,5-5 189,-9 12 53,8-3 75,0-1 0,0 0-1,1 1 1,1 12 0,0 1-1,-1-15-74,0 0 0,1 0 0,0 1 0,0-1 0,1 0 0,0 0 0,4 9 0,-6-16-10,0 0-1,0 0 1,0 0-1,1 1 1,-1-1 0,0 0-1,1 0 1,-1 0-1,0 0 1,0 1-1,1-1 1,-1 0 0,0 0-1,1 0 1,-1 0-1,0 0 1,1 0-1,-1 0 1,0 0 0,1 0-1,-1 0 1,0 0-1,1 0 1,-1 0-1,0 0 1,0-1 0,1 1-1,-1 0 1,1 0-1,7-4 372,-5 1-321,0 0 0,-1-1 0,1 1 0,-1-1 0,0 0 0,0 1 0,0-1 0,-1 0 0,3-8 0,-2 4 59,0 0 1,-1 0-1,0 0 0,1-9 0,-2 13-84,-1 1 0,1 0 1,-1 0-1,1-1 0,-1 1 0,0 0 1,0 0-1,-1 0 0,1 0 0,-4-6 1,5 9-52,-1-1 0,1 0 0,-1 0 0,0 1 0,1-1 1,-1 0-1,0 1 0,1-1 0,-1 1 0,0-1 1,0 1-1,0-1 0,1 1 0,-1-1 0,0 1 1,0 0-1,0-1 0,0 1 0,0 0 0,0 0 1,0 0-1,1 0 0,-1 0 0,0 0 0,0 0 1,0 0-1,0 0 0,0 0 0,0 1 0,0-1 1,0 0-1,0 0 0,1 1 0,-1-1 0,0 1 0,0-1 1,0 1-1,1-1 0,-1 1 0,0-1 0,0 1 1,1 0-1,-2 1 0,-3 3 17,0 1 1,0 0-1,1 0 0,0 0 1,0 0-1,0 1 1,1 0-1,-4 11 0,3-8-3,1 0-1,0 1 0,1-1 0,1 0 1,-2 19-1,3-28-5,0 5 4,1 1 0,-1-1 0,2 8 0,-2-13-1,1 0-1,-1 0 1,0-1 0,0 1 0,1 0 0,-1 0 0,0-1 0,1 1 0,-1 0 0,1-1 0,-1 1 0,1 0 0,-1-1 0,1 1 0,0 0 0,0-1 4,-1 0-1,1 1 1,-1-1 0,1 0 0,-1 0-1,1 0 1,-1 0 0,1 0 0,-1 0-1,1 0 1,-1 0 0,1-1 0,-1 1-1,1 0 1,-1 0 0,1 0 0,-1 0-1,1-1 1,-1 1 0,1 0 0,-1 0-1,0-1 1,1 1 0,-1 0 0,1-1-1,-1 1 1,1-1 0,2-2 28,1-1 1,-1 1-1,0-1 0,0 0 1,0 0-1,-1 0 0,1 0 0,-1 0 1,0-1-1,0 1 0,0-1 1,-1 1-1,1-1 0,0-6 1,-2 8 4,0 1 1,0-1-1,0 1 1,0-1-1,0 1 1,-1-1 0,1 0-1,-1 1 1,1 0-1,-1-1 1,0 1 0,0-1-1,0 1 1,-1 0-1,1-1 1,0 1 0,-1 0-1,1 0 1,-1 0-1,0 0 1,0 1-1,0-1 1,0 0 0,0 1-1,0-1 1,0 1-1,0 0 1,-5-2 0,6 2-62,-1 1 0,1-1 0,0 1 1,-1-1-1,1 1 0,0 0 0,0 0 0,-1 0 1,1 0-1,0 0 0,-1 0 0,1 0 1,0 0-1,-1 0 0,1 0 0,0 1 0,-1-1 1,1 1-1,-2 0 0,0 1-25,1-1-1,0 1 1,0 0-1,0-1 1,0 1-1,0 0 1,1 0-1,-1 0 1,-2 5-1,1-3 26,1 0 0,0 0-1,1 0 1,-1 0-1,1 0 1,-1 1 0,1-1-1,1 0 1,-1 1-1,0-1 1,1 1-1,0 5 1,1-3-12,1 0 1,0 0-1,4 11 0,-6-16 44,1 0 0,0-1 0,-1 1 0,1-1-1,0 1 1,0-1 0,0 1 0,0-1 0,1 1 0,-1-1 0,0 0-1,1 0 1,-1 0 0,0 0 0,1 0 0,-1 0 0,1 0 0,0 0 0,-1 0-1,4 0 1,-4-1 4,0 0 1,1 0-1,-1 0 0,1 0 0,-1-1 0,0 1 0,1 0 1,-1-1-1,0 1 0,0-1 0,1 1 0,-1-1 0,0 0 0,0 0 1,0 1-1,0-1 0,0 0 0,0 0 0,0 0 0,0 0 0,0 0 1,0 0-1,1-3 0,2-2 62,1-2-1,4-11 1,-8 16-57,5-10 37,-1 0 0,0 0 1,3-14-1,-7 20-35,0 1-1,0 0 1,-1 0 0,1 0-1,-1-1 1,-1 1-1,1 0 1,-1 0-1,-2-9 1,2 14-34,1-1 0,-1 0 0,1 1 0,-1-1 0,0 1 0,1-1 1,-1 1-1,0-1 0,0 1 0,0-1 0,0 1 0,0 0 0,-1 0 0,1 0 0,0-1 0,-1 1 0,1 0 1,0 1-1,-1-1 0,1 0 0,-1 0 0,1 1 0,-1-1 0,0 0 0,1 1 0,-1 0 0,0-1 0,1 1 1,-1 0-1,0 0 0,1 0 0,-1 0 0,-2 0 0,1 1-44,-1 0 1,0 0-1,0 0 0,0 0 1,1 1-1,-1-1 0,1 1 1,-1 0-1,1 0 1,0 0-1,-1 1 0,1-1 1,-3 5-1,0 0 50,0-1 0,1 1-1,0 1 1,1-1 0,0 1 0,0 0 0,0 0-1,1 0 1,1 0 0,-1 1 0,1-1 0,0 1-1,1-1 1,0 1 0,1 0 0,0 16 0,0-24 8,0 1 1,1-1 0,-1 1 0,0 0-1,0-1 1,1 1 0,-1-1-1,1 1 1,0-1 0,-1 1 0,1-1-1,0 0 1,0 1 0,0-1-1,0 0 1,0 1 0,0-1 0,0 0-1,1 0 1,-1 0 0,0 0-1,0 0 1,1 0 0,-1-1 0,1 1-1,-1 0 1,1-1 0,-1 1 0,1-1-1,-1 1 1,1-1 0,0 0-1,1 1 1,1-1 24,-1-1 0,1 1 0,0 0 0,-1-1 0,1 0 0,-1 0 0,1 0 0,-1 0 0,0 0 0,1-1 0,-1 1 0,0-1 0,0 0 0,4-3 0,1-2 50,1-1 0,-1-1-1,-1 1 1,0-1 0,0 0 0,10-18 0,-15 22-46,1 1 1,-1 0-1,0 0 1,-1-1 0,1 1-1,-1-1 1,0 0 0,0 1-1,0-1 1,0 0 0,-1 0-1,0 1 1,0-1-1,0 0 1,-1 0 0,0 1-1,0-1 1,-3-9 0,4 12-43,-1 0 1,-1 0 0,1 0-1,0 0 1,0 0-1,-1 0 1,1 1 0,-1-1-1,1 0 1,-1 1 0,0-1-1,0 1 1,0 0 0,0-1-1,0 1 1,0 0 0,0 0-1,-3-1 1,2 2-29,0-1 1,0 1-1,0 0 0,0 0 1,-1 0-1,1 0 0,0 0 1,0 1-1,0-1 0,0 1 1,0 0-1,-4 2 1,1-1-17,0 1 0,1 0 0,-1 0 0,1 1 0,0-1 0,0 1 1,0 1-1,0-1 0,1 1 0,0-1 0,0 1 0,-7 11 1,9-11 40,0 1 0,0-1 0,0 1 0,0-1 0,1 1 0,0 0 0,0 0 0,1 7 0,0-11 19,-1 0-1,1 0 1,0 0 0,1-1-1,-1 1 1,0 0-1,0 0 1,1-1 0,-1 1-1,1 0 1,-1-1 0,1 1-1,0 0 1,0-1 0,0 1-1,0-1 1,0 1-1,0-1 1,0 0 0,0 1-1,1-1 1,-1 0 0,0 0-1,1 0 1,-1 0-1,1 0 1,-1 0 0,1 0-1,-1 0 1,1-1 0,3 2-1,-3-2 24,-1 0 0,1 0 1,-1 0-1,1 0 0,-1-1 0,1 1 0,-1 0 0,1-1 0,-1 1 0,1-1 0,-1 0 0,1 1 0,-1-1 0,0 0 0,1 0 1,-1 0-1,0 0 0,0 0 0,1 0 0,-1 0 0,0 0 0,1-2 0,-1 1-170,0 1 0,1-1 0,-1 0-1,-1 1 1,1-1 0,0 0 0,0 1 0,-1-1-1,1 0 1,0 0 0,-1 0 0,0 0 0,0 0-1,1 1 1,-1-1 0,0 0 0,0 0 0,-1-3-1,-15-3-6655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8:05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9 992,'0'0'5877,"10"0"-5061,-9 1-793,1 0-1,0-1 0,0 1 1,1-1-1,-1 1 1,0-1-1,0 0 1,0 0-1,0 0 0,0 0 1,2 0-1,4-1 130,144 1 1774,-144-1-1744,-1 1 1,0-1 0,11-3-1,-11 2-175,-1 1 0,0 0-1,10-1 1,-15 2 132,8 0-33,-7 0-110,1 0 0,0 0-1,0 0 1,0 1 0,0-1 0,0 1-1,4 1 1,1 0 129,8 3-13,-14-4-219,2 8 107,-3-7 258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8:24.0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300 66 736,'-14'0'3275,"12"0"-3221,0 0 1,1 1-1,-1-1 0,0 1 1,1-1-1,-1 1 0,0 0 1,1-1-1,-1 1 1,1 0-1,-1 0 0,1 0 1,0 0-1,-2 1 1,-2 3 94,0 0 1,0 1-1,-4 6 1,-7 8 121,-8 13-97,17-24-140,5-6 2,0 0-1,-1-1 1,1 1 0,-1-1-1,0 0 1,-4 3 0,3-3-2,1 1-1,0-1 1,0 1-1,0-1 1,0 1 0,-4 6-1,3-5 68,0 1 1,0 0-1,0-1 0,0 0 1,-1 0-1,1 0 0,-1 0 1,0-1-1,-1 1 0,-5 2 1,10-6-87,0 0 0,1 1 0,-1-1 0,0 1 0,1-1 0,-1 1 0,1-1 0,-1 1 0,1 0 0,-1-1 0,1 1 1,-1-1-1,0 2 0,1-1-24,-1 0 0,1 0 1,-1 0-1,0 0 0,1-1 1,-1 1-1,0 0 0,0 0 0,0-1 1,1 1-1,-3 0 0,2 0 26,0 0-1,0-1 0,1 1 0,-1 0 0,0 0 0,0 0 0,0-1 0,1 1 0,-1 0 1,0 0-1,1 0 0,-1 0 0,1 0 0,-1 1 0,1 0-11,-1-1 1,0 0-1,1 0 0,-1 0 0,0 0 0,1 0 0,-1 0 1,0 0-1,0 0 0,-2 2 0,-1 5-117,-1-1 234,5-6-117,0-1-1,-1 0 0,1 1 0,0-1 0,0 1 0,-1-1 0,1 0 1,0 1-1,-1-1 0,1 1 0,0-1 0,-1 0 0,1 0 0,0 1 0,-1-1 1,1 0-1,-1 0 0,1 1 0,-1-1 0,1 0 0,-1 0 0,-5 2-45,6-2 45,0 0 1,0 0-1,-1 0 1,1 0-1,0 0 0,0 0 1,-1 0-1,1 0 1,0 0-1,-1 0 1,1 0-1,0 0 1,0 0-1,-1 0 0,1 0 1,0 0-1,0 0 1,-1 0-1,1 0 1,0 0-1,0 0 1,-1-1-1,1 1 0,0 0 1,0 0-1,-1-1 1,-5-2 82,6 3-52,-1-1 0,0 1-1,0-1 1,1 0 0,-1 0 0,0 1 0,1-1 0,-1 0 0,1 0 0,-1 0 0,1 0-1,-1 0 1,1 0 0,0 0 0,-1 0 0,1 0 0,0 0 0,0 0 0,0 0 0,-1 0 0,1 0-1,0 0 1,1 0 0,-1 0 0,0 0 0,0 0 0,0 0 0,1 0 0,-1 0 0,0 0 0,1 0-1,0-1 1,3-7-11,0 0-1,8-13 0,-8 15-23,4-7 188,-1 1-219,0 0-1,1 1 1,1 0 0,0 0-1,13-13 1,-17 18-147,-2 3 117,15-8-9,-13 8 43,-5 4 32,1-1 1,-1 1-1,0 0 0,1 0 0,-1 0 1,1 0-1,-1-1 0,0 1 1,1 0-1,-1 0 0,1 0 0,-1 0 1,0 0-1,1 0 0,-1 0 0,1 0 1,-1 0-1,0 0 0,1 0 1,-1 1-1,0-1 0,1 0 0,-1 0 1,1 0-1,-1 0 0,0 1 0,1-1 1,-1 0-1,0 0 0,1 1 1,6 2 81,-6-3-86,0 0 0,0 0 1,1-1-1,-1 1 0,0 0 1,0-1-1,0 1 0,0 0 1,1-1-1,-1 1 0,0-1 1,0 0-1,0 1 0,0-1 1,0 0-1,0 0 0,0 0 1,-1 0-1,1 1 0,0-1 1,1-2-1,-1 1 2,21-18 34,-22 20-38,0 0 0,1-1 0,-1 1 0,0 0-1,0 0 1,1-1 0,-1 1 0,0 0 0,1-1 0,-1 1 0,0 0 0,1 0 0,-1 0-1,0-1 1,1 1 0,-1 0 0,1 0 0,-1 0 0,0 0 0,1 0 0,-1 0-1,1 0 1,-1 0 0,0 0 0,1 0 0,-1 0 0,1 0 0,1 0 5,2-2 27,0-1-1,0 1 0,-1-1 0,1 0 1,-1 0-1,0 0 0,0 0 0,3-5 1,10-8-21,-8 7-41,-5 6-88,-1 1 1,1-1-1,0 0 1,0 1-1,0-1 1,0 1-1,1 0 1,-1 0 0,6-2-1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8:25.6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317 1 320,'-1'1'74,"0"0"0,0-1 0,1 1 1,-1 0-1,1 0 0,-1 0 0,1 0 0,-1 0 0,1 0 1,-1 0-1,1 0 0,0 0 0,0 1 0,-1 1 0,-4 14 1177,1-14-983,1 0 1,0 0-1,-1 0 1,1-1 0,-1 1-1,0-1 1,0 0 0,0 0-1,0 0 1,-8 2 0,-3 0 457,-28 3 1,27-4-704,-64 5 420,63-6 9,0 0 0,-26-2-1,20 0-169,22 0-346,20 4-352,19 8 381,16 8 6,-38-13 113,-3-2-101,0 1 0,14 10-1,-7-4 35,0-1 1,1-1-1,0-1 0,33 5 2144,-59-19-1959,-15-7-378,-1 1 0,0 1 0,-43-15 0,63 25 78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49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2 116 2912,'-1'-2'147,"1"1"0,0 0 0,0-1 0,0 1 1,-1-1-1,1 1 0,0 0 0,1-1 0,-1 1 0,0-1 0,0 1 1,1 0-1,-1-1 0,0 1 0,1 0 0,-1 0 0,1-1 0,0 1 1,1-2-1,15-28 1107,-14 27-1183,0 0 0,1-1 0,0 1 0,-1 1-1,1-1 1,1 0 0,-1 1 0,0 0 0,1 0 0,0 0 0,0 1-1,0-1 1,0 1 0,0 1 0,0-1 0,0 0 0,1 1 0,-1 0 0,9 0-1,8 0 103,0 2-1,-1 0 1,36 7-1,-16-3 644,63 12 389,-97-16-1546,1 1-1,0 0 1,13 5-1,8 3-4084,-16-7 1509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8:36.1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0 896,'5'5'1589,"-11"2"-1530,1 0 1,-9 14-1,-1 1 9,-7 10 502,16-20-567,0-1 0,1 1 0,0 1 0,1-1-1,0 1 1,1-1 0,-2 20 0,1 8 218,2 44 1,2-76-144,-5 168 770,5-51-442,1-119-363,0 1 1,0-1 0,0 1 0,4 11 0,-3-11 126,0-1 1,0 0-1,-1 0 1,1 14 847,-15-23-154,12 1-843,-1 1 0,1 0 0,0-1-1,0 1 1,0-1 0,0 1-1,0-1 1,0 1 0,0-1-1,0 0 1,1 1 0,-2-4 0,-4-23 4,5 23-5,-1-2-6,-3-22 28,0 1-1,-1-44 1,4 0-349,-1-1-3306,3 43 1213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8:41.0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212 106 576,'0'0'5,"0"0"0,0 0 0,0 0 0,0-1 0,0 1 0,0 0 0,0 0 0,0 0 0,0-1 0,7-12 1669,-8 12-1608,0 0-1,0 0 1,0 0 0,0 0 0,0 0 0,0 0-1,0 1 1,0-1 0,0 0 0,0 1 0,0-1-1,0 1 1,-1-1 0,1 1 0,0 0 0,-1-1-1,1 1 1,0 0 0,-3 0 0,-10-2 250,13 2-288,-1-1-1,1 1 1,0 0 0,-1 0 0,1 0-1,-1 0 1,1 0 0,0 0-1,-1 0 1,1 0 0,-1 1-1,1-1 1,-2 1 0,-12 2 276,13-3-288,1 0 1,-1 0-1,1 0 0,0 0 1,-1 0-1,1 1 0,0-1 1,-1 1-1,1-1 0,0 1 0,-1-1 1,1 1-1,0 0 0,0 0 1,0-1-1,-2 3 0,1-2 37,1 0-1,0 0 1,0 0-1,-1 0 0,1 0 1,-1 0-1,1-1 1,-1 1-1,1 0 1,-1-1-1,1 1 0,-1-1 1,1 0-1,-1 1 1,0-1-1,1 0 1,-1 0-1,0 0 1,1 0-1,-1-1 0,1 1 1,-1 0-1,0-1 1,1 1-1,-1-1 1,1 1-1,-1-1 1,1 1-1,-3-3 0,-8 1-77,15 8-483,8-1 577,0-1 0,0-1-1,1 0 1,0 0 0,-1-1 0,1 0-1,0-1 1,19-1 0,-33-1-59,1 1 1,-1-1-1,1 0 0,0 0 1,-1 1-1,1-1 0,0 0 1,-1-1-1,-1-1 0,-12-8-87,4 3 232,10 7-151,0 0 0,-1 0 0,1 1-1,0-1 1,0 0 0,0 0 0,-1 1 0,1-1 0,0 1 0,-2-1 0,-26-6 236,20 4-162,1 1 0,-1 0 0,0 1-1,-12-1 1,20 2-61,0 0 0,0 0 1,0 0-1,0 0 0,0 0 0,0 0 0,0 0 1,-1-1-1,1 1 0,0 0 0,0-1 0,0 1 1,0-1-1,0 1 0,0-1 0,1 1 0,-3-2 0,11 0-832,-1 2 804,1 0 1,0 0 0,0 0-1,8 2 1,16 1-24,5-3-62,41-1 217,-69 1-99,-1-1 1,1-1-1,0 0 0,-1 0 1,0 0-1,14-7 0,-20 8-6,-1 1-1,1-1 0,0 0 0,-1 0 0,1 0 1,-1 0-1,1 0 0,-1 0 0,0-1 0,1 1 1,-1 0-1,0-1 0,0 1 0,0-1 0,0 1 1,0-1-1,0 0 0,0 1 0,0-4 0,-1 4 12,0 1-1,0-1 1,0 1-1,0-1 1,0 0-1,0 1 1,0-1-1,0 1 1,0-1-1,-1 1 1,1-1-1,0 1 1,0-1-1,-1 1 1,1-1-1,0 1 1,-1-1-1,1 1 1,0-1-1,-1 1 1,1 0-1,-1-1 1,1 1-1,-1 0 1,1-1-1,-1 1 1,0 0-1,0-1-20,-1 1-1,1-1 1,-1 1 0,1 0-1,-1 0 1,1 0 0,-1 0-1,1 0 1,-1 0 0,-1 1-1,-3 0-3,1 0 0,1 0 0,-1 1 0,0 0 0,-9 5 0,6-2 19,3-1-13,-1-1 0,1 0 0,-1 0 0,0 0 1,-11 3-1,13-5-23,1 1 0,-1-1 0,1 1 0,-7 3 0,7-3 23,0-1 0,1 1 0,-1-1 0,0 0 0,0 1 0,0-1 0,-5 0 0,-5 1 46,7-1-34,0 0 1,-1 0 0,1-1-1,0 0 1,-1 0 0,1 0 0,-1-1-1,-8-2 1,9 2 12,1 0 0,0 1-1,-1-1 1,1 1 0,-1 0-1,-8 2 1,-9-1 21,17-1-218,21 4-398,-8-2 546,1 0-1,0-1 0,-1 0 0,1-1 1,0 0-1,13-1 0,3 0-116,50-7 245,-68 8-117,0 0 1,0 0 0,-1 0 0,1-1-1,0 0 1,0 0 0,-1 0 0,1-1-1,9-4 1,12-20 303,-23 25-49,-5 1-247,1 1-1,-1-1 0,0 0 1,0 1-1,1-1 0,-1 1 0,0-1 1,1 1-1,-1-1 0,0 1 1,1-1-1,-1 1 0,0 1 0,-3 0 8,1 1-1,-1-1 1,0 1-1,0-1 1,0 0-1,-1 0 0,1-1 1,0 1-1,-8 0 1,-18 8 87,0 3-779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9:07.2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294 93 896,'-26'12'4172,"26"-11"-4125,-2 3 31,0 1 0,0-1 0,0 0 0,0 0 0,-1 0 0,-4 6 0,4-7-17,-41 39 1091,41-34-1053,-1 8-160,-1 12 178,5-26-61,-1 1 1,1 0-1,0 0 0,0 0 0,0 0 0,0 0 1,1 0-1,-1 0 0,1 0 0,0-1 1,1 4-1,3 19-80,-5-19 45,0 7 1466,-5-29-1443,2 8 3,0 0-1,0-1 1,0 0 0,0-8 0,1 8-82,0 0 0,0 0 0,-1 0-1,-4-8 1,6 14 5,-1 1-1,1-1 1,0 0 0,0 0-1,-1-6 1,2 9 22,0-1 1,0 0-1,0 0 0,0 0 1,0 0-1,0 0 1,0 0-1,1 0 0,-1 0 1,0 0-1,0 0 1,1 0-1,-1 1 0,1-1 1,-1 0-1,1 0 1,-1 0-1,1 1 0,-1-1 1,1 0-1,0 1 1,0-2-1,1 1-12,0-1 0,0 1-1,0-1 1,0 1 0,0 0 0,0 0-1,0 0 1,0 0 0,1 1 0,-1-1 0,0 0-1,0 1 1,1 0 0,-1-1 0,1 1-1,-1 0 1,0 0 0,1 0 0,3 1-1,13-1-27,-12-1 127,-7-3 288,-8-2-19,5 4-324,1 1-23,1 0 1,0 1-1,-1-1 1,1 0 0,-1 1-1,1-1 1,-1 1-1,0 0 1,1-1-1,-1 1 1,1 0-1,-1 0 1,1 0-1,-1 0 1,-2 1-1,-6 2-17,9-2 15,0-1-1,0 0 1,0 1-1,0-1 0,0 0 1,0 0-1,-1 0 0,1 0 1,0 0-1,0 0 1,0 0-1,0 0 0,0 0 1,0 0-1,0-1 1,-1 1-1,1 0 0,0-1 1,-1 0-1,-9-2 189,9 3-33,1 0-144,0 1 1,-1-1 0,1 0 0,0 0-1,0 0 1,0 0 0,-1 0-1,1-1 1,0 1 0,0 0 0,0 0-1,0-1 1,0 1 0,0-1 0,-3 0-1,2 2 29,-1 0-1,0 1 0,0-1 0,0-1 0,-5 2 1,5-3-28,1 0 1,-1 0 0,1 1-1,-1-1 1,0 1 0,0 0-1,1-1 1,-1 1 0,-4 1-1,-1-1-31,-4 3 20,6-1 0,4-2 14,-1 0 1,1 0 0,0-1 0,-1 1 0,1-1-1,-1 1 1,1-1 0,0 0 0,-3-1 0,1 0 119,-12 1-42,11 2-130,4-1 6,1-1-11,0-2 0,4 6-436,-3-3 478,-1 0 0,1 1 1,0-1-1,-1 0 1,1 0-1,-1 1 1,1-1-1,0 0 1,-1 0-1,1 0 0,0 0 1,13 2 230,-6-2-212,-1-1-1,1 1 0,-1-2 0,1 1 0,-1-1 0,0 0 1,0 0-1,13-7 0,6 1-97,1 4 101,-26 4-38,2-2 2,1 1 0,0 0 0,0 0 0,0 0 0,0 0 0,7 0 0,-9 1 82,5 1 83,1-1-1,0-1 1,0 1 0,7-3 0,-20 3-139,-6 3-28,10-3-63,-8-3 171,8 3-32,0-1-160,1 0 107,-1 1 0,1-1 0,0 1 0,-1 0 0,0-1 0,1 1-1,-1 0 1,1-1 0,-1 1 0,1 0 0,-1 0 0,0-1 0,1 1-1,-1 0 1,1 0 0,-1 0 0,0 0 0,1 0 0,-1 0 0,0 0-1,1 0 1,-1 0 0,0 0 0,1 0 0,-2 1 0,1-1 13,-1 0 0,1 0 0,-1 0 0,1 0 0,0-1 0,-1 1 0,1 0 0,-1-1 0,1 1 0,-2-1 0,-11-6-52,14 7 25,-1-1 0,0 1 0,1 0 0,-1 0 0,0-1 0,1 1 0,-1 0 0,1-1-1,-1 1 1,0-1 0,1 1 0,-1 0 0,1-1 0,-1 1 0,1-1 0,0 0 0,-1 1 0,1-1 0,-1 1 0,1-1 0,0 0 0,0 1 0,-1-1 0,1 0 0,0 1 0,0-1 0,0 0 0,0 1 0,0-1 0,0 0 0,0 1 0,0-1-1,0 0 1,0 1 0,0-1 0,0-1 0,-1-5-171,1 7 167,0-1-1,0 0 1,0 1-1,0-1 1,0 1-1,0-1 1,0 0-1,1 1 0,-1-1 1,0 0-1,0 1 1,0-1-1,1 1 1,-1-1-1,0 0 1,1 1-1,-1-1 0,0 1 1,1-1-1,0 0 1,0-1-1,1-1 1,0 1-1,0 0 1,0 0-1,0 0 1,0 0 0,0 0-1,4-2 1,-5 3 6,0 0-132,1 1 129,-1-1 1,1 1 0,-1-1-1,1 1 1,-1 0-1,1-1 1,-1 1 0,1 0-1,-1 0 1,1 0-1,-1 0 1,1 0 0,-1 1-1,1-1 1,-1 0-1,1 1 1,-1-1 0,1 1-1,-1 0 1,1-1-1,-1 1 1,0 0 0,0 0-1,1 0 1,1 2-1,0-2-39,0 2 35,0 0 1,0 0-1,0 0 1,0 0-1,-1 1 0,1-1 1,-1 1-1,0-1 0,3 9 1,9 11 490,-14-21-462,1 0 1,-1 0-1,1 0 0,-1 1 0,0-1 1,0 0-1,0 0 0,0 0 1,-1 4-1,1 9 77,-5 9-77,4-21 9,0 0 0,1 0 0,-1-1 0,0 1 1,-1 0-1,-1 3 0,-5 13-174,6-13 202,0-1 0,0 1-1,0-1 1,0 0 0,-1 1 0,-4 5 0,4-6 9,0 2-36,2-1-36,1-4-44,0 4 91,19-6-2120,-17-1 2147,0 1 0,1-1 0,-1 0 1,0 0-1,0 0 0,0-1 0,0 1 0,0 0 1,0-1-1,0 0 0,0 1 0,0-1 0,-1 0 1,1 0-1,-1 0 0,1 0 0,-1 0 0,0 0 0,2-4 1,-2 4-60,0 1 1,0-1 0,1 1 0,-1-1-1,0 1 1,1 0 0,-1 0 0,1-1-1,-1 1 1,4-1 0,-1-1-64,-4 3 10,1-1 44,-1 1 0,0 0 0,0 0 0,0 0 0,0-1 0,1 1 0,-1 0-1,0 0 1,0 0 0,0-1 0,1 1 0,-1 0 0,0 0 0,0 0 0,0 0 0,1 0 0,-1 0 0,0 0 0,0 0 0,1-1-1,-1 1 1,0 0 0,1 0 0,-1 0 0,0 0 0,0 0 0,1 0 0,-1 0 0,0 1 0,0-1 0,1 0 0,-1 0 0,1 0 0,8 2-426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9:21.8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0 320,'-5'5'2866,"0"10"-2329,5-7-421,-2 1 0,1-1 1,-1 0-1,0 0 0,-4 8 1,-3 12 534,8-23-540,-1 0 0,0 0 0,0 0 1,-5 7-1,-3 7 255,7-6-84,0-2-228,2-6-44,-1 0 0,1 0-1,0-1 1,0 1 0,0 0-1,1 0 1,0 0 0,0 0-1,0 0 1,2 7 0,-1 9 134,-1-3-112,0-3 92,0 0 0,0 0-1,-2 0 1,-5 25 0,0-1 62,6-31-73,0 0 1,-1 1-1,-4 12 1,3-12 35,3-7-130,-1-1-1,1 0 0,0 0 0,-1 0 0,1 0 0,-1 0 0,1 0 0,-1 0 0,1 0 1,-1 0-1,0 0 0,1 0 0,-1 0 0,-2 2 133,2-3-231,0 0 64,1 1 0,-1-1 0,0 0 0,1 1 0,-1-1 0,1 1 0,-1-1 0,1 1 0,-1-1 0,1 1 0,-1-1 0,1 1 0,-1 1 0,0 6-560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9:26.6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365 9 832,'-9'0'683,"-4"-1"240,9 0-630,1 0 0,-1 1 0,1 0 1,0 0-1,-1 0 0,1 0 1,-1 1-1,-3 0 0,-4 2 119,-4 2 35,12-4-322,0-1 0,0 1 0,0-1 0,0 1 0,0-1 1,0 0-1,0 0 0,-5-1 0,-4 0 274,-11 1-63,-46-5 1173,29 1-858,14-3-566,-54 7-287,90 4-111,-2-2 279,1 1-1,0-1 0,-1 0 0,1-1 0,0 0 0,13-1 0,28 4-54,-5 3-306,-21-4 726,35 9 0,-48-9-1383,0 1 0,0 0 0,12 7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9:28.7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40 1152,'1'-5'3119,"-16"7"-1817,2 1-262,-8-3 348,13 1-1091,1-1-1,0 0 1,0 0 0,-1-1-1,-13-2 1,18 2-268,0 1 0,-1-1 0,1 1 0,0 0 0,-7 1 0,1-1 661,23 0-663,4-1-331,-13 0 310,0 1 1,-1 0 0,1 0 0,0 0 0,-1 0 0,8 2 0,-9-1 19,1 0-8,-1 0 0,0 0 0,1 0 0,0 0 0,-1-1 0,1 0 0,-1 1 0,1-1 0,0-1 0,-1 1 0,1 0 0,-1-1 0,1 0 0,-1 0 0,6-2 0,57-33-4119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9:35.5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47 1472,'-8'-13'1381,"8"13"-1379,0 0-1,0 0 1,0-1-1,0 1 0,0 0 1,0 0-1,-1 0 1,1 0-1,0-1 1,0 1-1,0 0 0,0 0 1,0 0-1,0 0 1,0-1-1,-1 1 1,1 0-1,0 0 0,0 0 1,0 0-1,0 0 1,-1 0-1,1 0 1,0 0-1,0-1 0,0 1 1,-1 0-1,1 0 1,0 0-1,0 0 1,0 0-1,-1 0 0,1 0 1,0 0-1,0 0 1,0 0-1,-1 0 1,1 0-1,0 0 1,0 1-1,-1-1 13,1 0 1,0 0-1,0 0 0,0 0 0,-1 0 1,1 0-1,0 0 0,0 0 1,0 0-1,-1 0 0,1 0 1,0 0-1,0 0 0,0 0 1,-1 0-1,1 0 0,0 0 0,0 0 1,0-1-1,-1 1 0,1 0 1,0 0-1,0 0 0,0 0 1,0 0-1,-1 0 0,1-1 1,0 1-1,0 0 0,0 0 0,0 0 1,0 0-1,-1-1 0,1 1 1,0 0-1,0 0 0,0 0 1,0-1-1,0 1 0,0 0 1,-14-26 2042,13 26-2019,1 7 18,1-1 0,-1 1 0,1-1 0,0 0 0,0 1 0,1-1 0,2 7 0,3 7 102,6 37 1441,-13-57-1539,-7-1 230,-5-10-461,10 9 124,2 2 30,-1-1 0,1 0 0,-1 1 0,1-1 1,0 1-1,-1-1 0,1 0 0,0 1 0,0-1 0,0 1 0,-1-1 1,1 0-1,0 1 0,0-1 0,0 0 0,0 0 0,0 1 0,0-2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9:44.6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8 832,'-18'-8'2816,"13"20"-1504,5-5-1341,0 2 27,0 0 1,1 0-1,0 0 0,2 11 1,8 41 305,-4-17-49,-4-28-70,-2 1-1,1 23 1,0 16 35,10 49-250,20 136 721,-30-229-501,0 23 1,-1-11 1023,-2-25-1150,-1 0 1,1 0 0,0-1-1,0 1 1,0 0-1,0-1 1,1 1 0,-1-1-1,0 1 1,1-1 0,-1 0-1,0-3 1,0 3 81,-9-30-100,2 0-1,2 0 0,-5-57 1,2 17-148,5 42 57,-9-69-2086,12 64 201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9:47.2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1 480,'1'5'3544,"8"15"-3583,-4-10 59,0 9 124,0 0-1,-2 1 1,0-1 0,1 36-1,-2-22-45,3 49 305,-5 103-1,-1-98 100,1-56-25,-4 46 0,-5-30 3794,8-48-4253,0 0 0,1 0-1,-1-1 1,1 1 0,-1 0-1,1-1 1,0 1 0,-1 0 0,1-3-1,-5-82 15,4 17-113,0 25-824,1 0 1,13-86 0,-10 110-240,1 1 0,2 0 0,13-35 0,12-3-824,-3-1 544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9:56.8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44 109 320,'-1'3'47,"1"-1"36,6-4 443,-6 14-132,0 1-111,0-1 0,-4 26 0,1-18 25,-3 10 2,1-16-219,1-2 56,-1 1 1,-12 23 0,16-34-137,1-1 0,-1 1 1,0 0-1,1 0 1,-1 0-1,1 1 1,0-1-1,-1 0 1,1 0-1,0 3 1,0-5-16,0 2-60,1 12 1216,0-15-1147,0 0 0,0 0-1,0 0 1,0 0 0,0 0 0,0 0-1,0 0 1,0-1 0,-1 1 0,1 0 0,-1 0-1,1-1 1,0-2 0,4-23 191,0 0-261,1 2-37,-6 19 110,2 0 0,-1 0 0,4-9 0,-5 13-16,4-5 102,-2 0-1,5-16 0,-5 17-127,0 0-1,0 1 0,1-1 1,3-6-1,0 1 64,-4 7-4,0 1 0,0-1-1,-1 1 1,1-1 0,-1 0 0,0 0-1,0 1 1,0-1 0,-1 0-1,1-6 1,7-57 194,-8 48-240,0 19 42,0-3-80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50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27 4064,'-1'0'99,"-13"1"764,0 1-1,0 0 1,-23 8 0,33-9-781,1 1 0,-1-1 0,1 1 0,-1 0 0,1 0 0,0 0 0,0 0 1,0 0-1,0 1 0,0 0 0,0-1 0,1 1 0,0 0 0,-1 0 0,1 1 0,0-1 0,0 0 0,-2 7 0,2-5-89,1 0 0,-1 0-1,1 0 1,0 0 0,1 1 0,-1-1-1,1 0 1,0 1 0,0-1 0,1 0-1,1 7 1,-2-9 12,1-1-1,0 1 0,0-1 1,0 0-1,0 0 1,0 1-1,0-1 0,1 0 1,-1 0-1,1 0 1,-1 0-1,1-1 0,0 1 1,0 0-1,0-1 1,0 1-1,0-1 0,0 0 1,0 1-1,0-1 1,0 0-1,1 0 0,-1 0 1,0-1-1,1 1 1,2 0-1,3-1 89,0 1 0,0-1 0,0 0 0,0-1 0,-1 0 0,1 0 0,0-1 0,0 0 0,-1 0 0,1-1 0,-1 0 0,0 0 0,0-1 0,0 0 0,0 0 0,-1-1 0,1 1 0,-1-1 0,-1-1 0,1 1 0,-1-1 0,10-13 0,-14 16-50,1 0 1,-1 0-1,0 0 1,0 0-1,0 0 1,0 0-1,-1 0 1,1-1-1,-1 1 1,0 0-1,0 0 1,0-1-1,0 1 1,-1 0-1,1 0 1,-1 0-1,0-1 1,0 1 0,0 0-1,0 0 1,0 0-1,-1 0 1,1 1-1,-1-1 1,0 0-1,0 1 1,0-1-1,-3-3 1,1 3-47,1-1 1,-1 1-1,0-1 0,0 1 1,0 1-1,-1-1 1,1 0-1,-1 1 1,1 0-1,-1 0 1,0 0-1,1 1 0,-1-1 1,0 1-1,0 0 1,0 1-1,-8-1 1,6 2-65,1-1 0,-1 2 0,1-1 1,-1 1-1,1-1 0,-11 6 1,14-5-92,0-1 0,1 1 0,-1-1 0,1 1 1,-1 0-1,1 0 0,-1 0 0,1 0 0,0 1 1,0-1-1,0 1 0,0-1 0,1 1 0,-1 0 1,-2 5-1,4 3-1389,2 0 502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8:45.1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19 1312,'-10'-19'2806,"11"28"-2349,0-3-621,28 107 375,-1-5 186,-24-92-318,-2-12-35,-1 0 0,-1 0-1,1 0 1,0 8 0,0-9 5,-1 1-1,1 0 1,0-1 0,1 1-1,-1-1 1,1 1 0,-1-1-1,4 4 1,2 8 718,-15-23-217,-36-66-582,38 67 51,6 6-13,-1 0-1,0 1 1,1-1-1,-1 0 0,1 1 1,-1-1-1,1 0 1,-1 1-1,1-1 1,0 0-1,-1 0 1,1 0-1,0 1 1,-1-3-1,0 1-10,-1-4 143,12 23-886,-5-4 618,1 0 0,-1 0 1,-1 0-1,-1 1 0,0 0 0,0-1 1,0 23-1,-3-25-910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18:46.4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5 832,'0'-5'2091,"9"6"-1409,-8 0-604,0 0 0,0-1 0,-1 1 0,1 0 0,0 0 0,-1 0 0,1 0 0,-1 0 0,1 0 0,-1 0 0,0 0-1,1 1 1,-1-1 0,0 0 0,0 0 0,1 0 0,-1 0 0,0 0 0,-1 2 0,-1 31-74,0-13 220,2 41 90,0-61-234,-1 11-751,1-12 685,0 0 1,0-1-1,-1 1 1,1 0-1,0 0 1,0 0-1,0 0 1,0 0-1,0 0 1,-1 0 0,1 0-1,0 0 1,0 0-1,-1-1 74,1 1-59,0 0-15,0 0 1,0 0-1,0 0 1,0-1-1,0 1 1,0 0 0,-1 0-1,1 0 1,0 0-1,0 0 1,0-1-1,0 1 1,0 0-1,0 0 1,2-10 191,7-11-255,-7 17 41,0 0-6,2-8 29,1 0-1,1 0 0,0 1 0,1 0 0,0 1 1,9-12-1,-5 14-484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0:33.9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1 576,'3'5'84,"-1"0"0,0 0-1,0 1 1,0-1 0,0 1 0,-1-1 0,0 1-1,0 0 1,0 0 0,-1-1 0,0 1 0,-1 9 0,1-3 127,5 31-61,3 5-22,-7-43-116,0-1 0,0 1 0,1-1 1,-1 1-1,1-1 0,5 8 1,-5-6-62,0-4 92,1 4-6,33 45 752,-19-18-783,0-4-198,-17-28 240,0 1 26,0 3-31,1-2-21,-1 1 0,0-1 0,1 0 0,-1 0 0,1 0 0,1 4 0,-1-3-24,0-1 0,0 0-1,0 0 1,-1 0 0,1 0 0,-1 5 0,0-3-38,1-4 45,-1 1 1,0-1-1,0 0 1,0 1-1,0-1 1,0 0-1,0 1 0,0-1 1,-1 0-1,1 1 1,0-1-1,-1 0 1,1 0-1,-1 1 1,1-1-1,-1 0 1,-1 2-1,1-1-8,-1 0 0,1 0 0,-1 1 1,1-1-1,0 1 0,0-1 0,-1 4 0,-4 6-96,3-1 129,3-10-27,0 1 0,0-1 0,0 0 0,0 0 0,-1 0 0,1 1 0,0-1 0,-1 0 0,1 0 0,-1 0 0,1 0 0,-2 2 0,1-1-6,1 0 1,-1 0 0,1 0-1,0-1 1,0 1-1,0 0 1,0 0-1,0 0 1,0 0 0,1 2-1,-1 6-66,0-10 69,0 8-4,0 0 0,1-1 0,2 16 0,-2-21 2,0 1 0,0 0 0,1 0 0,-1 0 0,0-1 0,1 1 1,0-1-1,2 4 0,-3-5 1,-1 0 1,1 0-1,0 0 1,-1-1-1,1 1 1,-1 0-1,1 0 1,-1 0-1,1 0 0,-1 1 1,0-1-1,1 0 1,-1 0-1,0 0 1,0 0-1,0 0 1,0 2-1,8 47-20,-7-47 7,-1 1 0,1 0-1,-1-1 1,1 1 0,1 3 0,-1-3 25,0-1-1,0 1 1,0-1-1,0 1 1,-1 3 0,1 0 15,0 1 1,0-1-1,0 0 1,5 12 0,3 16 69,-7-25-131,1-1 0,1 1 0,0 0-1,0-1 1,0 0 0,9 12 0,4 9 100,-13-23 4,-3-5-73,0 1-1,0-1 0,0 0 0,0 0 0,0 0 0,0 1 0,-1-1 0,1 0 0,-1 0 0,1 5 1,-1-5-6,0 0 0,1 1 0,-1-1 0,1 0 0,-1 0 0,1 0 1,1 3-1,3 9 142,1 4-143,-5-15 6,0 0 1,0 0-1,0 0 0,0 0 1,0 0-1,-1 1 1,1 3-1,7 39 202,-7-42-284,2-2 12,-2 9 40,3 43 94,-8-10-54,3-41-43,0 1 0,0-1 1,0 1-1,0-1 0,0 1 0,-1-1 0,1 1 1,-1-1-1,-3 4 0,-6 13-229,2 0-693,6-9 165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9:50.2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723 79 64,'-12'-36'146,"12"34"14,-1 0 1,0 0-1,0 0 1,1 0-1,-2 1 1,1-1-1,0 0 1,0 1-1,0-1 1,-1 0-1,1 1 1,-1 0-1,1-1 1,-1 1 0,0 0-1,-3-2 1,-5 0 86,0 0 1,-1 0 0,1 2-1,-1-1 1,0 1 0,0 1-1,0 0 1,-17 2 0,-231 43 1206,226-36-1368,0 1 1,1 2 0,1 1-1,0 1 1,-50 32-1,70-39-77,0 1-1,-16 16 1,25-22-9,0 0 0,0 0 0,0 1 0,0-1 0,0 0 0,0 1 0,1-1 0,-1 1 0,1 0 0,0-1 0,0 1 0,0 0 1,0 0-1,0 0 0,1 0 0,-1 0 0,1 5 0,0-7 1,0 0 0,1 1 0,-1-1 0,1 0 0,-1 1 0,1-1 0,-1 0 0,1 0-1,0 0 1,-1 1 0,1-1 0,0 0 0,0 0 0,0 0 0,0 0 0,0 0 0,0-1 0,2 3 0,25 9 39,-7-7 29,0-1-1,0 0 0,1-2 0,-1 0 0,37-3 1,-30 1-57,72-4 82,0-4 0,142-30 0,-40 0 290,-180 34-378,-15 4 7,-8 2 32,-11 5 73,-95 40 211,-91 46-226,176-79-15,15-10 23,15-8 4,15-13-60,0-1-1,0-1 0,19-23 0,7-5 76,7-3-87,-54 49-45,-1 0 1,0 0-1,1-1 1,-1 1-1,0-1 1,0 1-1,0-1 0,0 1 1,0-1-1,0 0 1,-1 1-1,1-1 1,-1 0-1,1 1 1,-1-1-1,1 0 1,-1 0-1,0 0 1,0 1-1,0-3 1,0 2-8,-1 1 0,1 0 0,-1 0 0,1 0 0,-1 0 0,0 0-1,0 0 1,1-1 0,-1 1 0,0 1 0,0-1 0,0 0 0,0 0 0,0 0 0,0 0 0,0 1 0,0-1 0,0 0 0,0 1 0,-1-1 0,1 1 0,0 0 0,0-1 0,0 1 0,-1 0 0,1 0 0,0-1 0,-2 1 0,-21-1 184,1 1 0,-1 2 0,1 0 0,0 1-1,-24 6 1,-37 5 51,58-11-231,13 0 9,-1-2 1,1 1-1,-1-2 1,1 0 0,-1-1-1,-21-3 1,29 3-13,1 0-1,-1 0 1,1 0 0,-1 1 0,-7 0 0,12 0-2,-1 0 0,1 1 0,-1-1 0,1 0 0,-1 1 1,1-1-1,0 1 0,-1-1 0,1 1 0,0-1 0,-2 2 0,2-1 8,1-1-1,-1 1 1,1-1-1,0 1 1,-1-1-1,1 1 1,-1 0-1,1-1 1,0 1-1,0-1 1,-1 1 0,1 0-1,0-1 1,0 1-1,0 0 1,0-1-1,-1 1 1,1 0-1,0 0 1,0-1-1,1 1 1,-1 0-1,0-1 1,0 2-1,0-1 1,1 0 0,-1 0-1,0-1 1,1 1-1,-1 0 1,1 0-1,-1 0 1,1 0 0,0-1-1,-1 1 1,1 0-1,0-1 1,-1 1-1,1 0 1,0-1 0,0 1-1,-1-1 1,2 1-1,18 7 17,-13-6-3,13 5 59,1-2 1,-1 0-1,32 3 0,65-3 12,-113-5-89,30 2 102,-32-2-87,0 0 0,-1 1 0,1-1 0,0 0 0,-1 1 0,1 0 0,-1-1 0,1 1 0,-1 0 0,1 0 0,-1-1 0,0 1 0,1 0 0,-1 1 0,0-1 0,2 2 0,-3-3 4,0 1 1,1 0-1,-1-1 1,0 1-1,0 0 1,0-1-1,0 1 1,0 0-1,0 0 1,0-1-1,0 1 1,0 0-1,0-1 1,0 1-1,0 0 1,0 0-1,-1-1 0,1 1 1,0 0-1,0-1 1,-1 1-1,1-1 1,-1 1-1,0 1 1,-12 13 192,12-14-205,-9 8 20,0 0-1,-1-1 1,-23 13-1,-38 16-59,64-33 7,-21 9-886,-1-1 0,-37 8 0,24-7-2158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9:50.8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11 1728,'-8'-3'204,"0"1"0,0 0 0,0 1-1,0 0 1,0 0 0,0 1 0,-1 0 0,1 0 0,-16 3 0,20-3-173,1 1 0,-1 0 0,0 0 1,0 0-1,1 0 0,-1 0 0,1 1 1,0 0-1,-1 0 0,1 0 1,0 0-1,0 0 0,0 0 0,0 1 1,0 0-1,1-1 0,-1 1 1,1 0-1,0 0 0,0 1 0,0-1 1,0 0-1,-2 7 0,3-8 1,1 1 1,0-1-1,0 0 0,0 0 0,0 1 1,0-1-1,0 0 0,1 0 0,-1 0 1,1 1-1,-1-1 0,1 0 0,0 0 1,0 0-1,0 0 0,0 0 0,0 0 1,1 0-1,-1-1 0,1 1 1,-1 0-1,1-1 0,-1 1 0,3 1 1,2 2 134,1 0 1,-1-1 0,1 0 0,-1 0 0,14 5-1,-2-3-38,-1-1 0,1 0 0,0-2 0,0 0 0,27 1 0,94-7 196,-44 0-314,-35 4 53,-60-2-59,0 1 0,1 0 0,-1 0 0,0 0 0,1 0 0,-1 0 0,0 0 0,0 0 0,1 0 0,-1 1 0,0-1 0,1 0 0,-1 0 0,0 0 0,1 0 0,-1 0 0,0 0 0,0 1 0,1-1 0,-1 0 0,0 0 0,0 0 0,1 1 0,-1-1 0,0 0 0,0 0 0,0 1 0,1-1 0,-1 0 0,0 1 0,-9 7 298,-89 41 411,31-16-25,-138 68 399,186-90-1006,14-6-198,12-6-613,13-6-1793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9:54.8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35 896,'-2'1'175,"2"-2"481,1 1-623,-1 0 1,0-1-1,0 1 1,1 0-1,-1 0 0,0 0 1,1 0-1,-1 0 0,0 0 1,0 0-1,1-1 0,-1 1 1,0 0-1,1 0 1,-1 0-1,0 0 0,1 0 1,-1 0-1,0 1 0,1-1 1,-1 0-1,0 0 0,0 0 1,1 0-1,-1 0 1,0 0-1,1 1 0,0-1-1,0 0-21,-1 0 1,1 0-1,-1 0 0,0 0 0,1 0 0,-1 0 1,1 0-1,-1 0 0,1 0 0,-1 0 0,1 0 1,-1 1-1,1-1 0,-1 0 0,0 0 0,1 0 1,-1 0-1,1 1 0,-1-1 0,0 0 0,1 0 1,-1 1-1,0-1 0,1 0 0,-1 1 0,0-1 1,1 0-1,-1 1 0,0 0 0,1 0 139,-1-1-44,0 0 44,0 0-81,0 0-85,0 0 0,0 0 59,0 0 26,0 0 102,0 0-11,1 0-104,0 0 0,0 0 1,1-1-1,-1 1 1,0 0-1,0 0 1,0-1-1,0 1 1,0-1-1,0 1 1,0-1-1,0 1 0,1-2 1,-1 2-58,-1-1 60,0 1 90,1 0-135,-1 0-1,1 0 1,-1 0 0,1-1 0,-1 1 0,0 0 0,1-1-1,-1 1 1,1 0 0,-1-1 0,0 1 0,1 0-1,-1-1 1,0 1 0,0-1 0,1 1 0,-1-1-1,0 1 1,0 0 0,1-2 0,-1 2-3,0 0 1,0-1 0,0 1-1,0-1 1,1 1-1,-1-1 1,0 1 0,1-1-1,-1 1 1,0 0-1,0-1 1,1 1-1,-1 0 1,1-1 0,-1 1-1,0 0 1,1-1-1,-1 1 1,1 0 0,0 0-1,3-1 22,1 1 0,0-1 0,-1 1 0,1-1 0,-1-1-1,1 1 1,-1-1 0,0 1 0,1-1 0,-1-1 0,5-2 0,-8 4-76,-1 1 22,0 0 63,0 0-4,0 0-28,0 1-13,0 0 0,-1 0 0,1 0 0,0-1-1,0 1 1,0 0 0,0 0 0,-1-1 0,1 1-1,0 0 1,-1 0 0,1-1 0,-1 1 0,0 0-1,-3 5 68,0-1-1,-1 0 0,0 0 0,0-1 0,-10 8 0,-6 4 105,14-10-100,-1 0-1,-1 0 1,1-1 0,-17 8 0,-51 26 414,5-2 172,47-24-573,19-10-79,1-1 0,-1 1 0,0-1 0,0 0 0,0 0 0,0 0 1,0-1-1,0 0 0,0 0 0,0 0 0,-9 0 0,12-20 169,2 0-347,0 19 176,0 0 0,0-1 0,0 1-1,0 0 1,0 0 0,0 0 0,1-1 0,-1 1-1,0 0 1,0 0 0,0-1 0,0 1 0,0 0-1,0 0 1,0 0 0,1 0 0,-1-1 0,0 1-1,0 0 1,0 0 0,0 0 0,1 0 0,-1 0-1,0-1 1,0 1 0,0 0 0,1 0 0,-1 0-1,0 0 1,1 0 0,0-1 0,-1 1 0,1 0 0,-1-1 0,1 1 0,-1 0 0,1-1 0,-1 1 0,1-1 0,-1 1 0,0-1 0,1 1 0,-1-1 1,1 1-1,-1-1 0,0 0 0,0 1 0,1-1 0,-1 1 0,0-1 0,0 0 0,0 1 0,0-1 0,0 0 0,0 1 0,0-1 0,0 1 0,0-1 0,0 0 0,0 0 0,0 0-1,0 1 1,0 0 0,0-1-1,0 1 1,0 0-1,0-1 1,0 1 0,0 0-1,0-1 1,1 1-1,-1 0 1,0-1 0,0 1-1,0 0 1,0-1-1,1 1 1,-1 0 0,0 0-1,0-1 1,1 1-1,-1 0 1,0 0 0,1-1-1,-1 1-8,0 0-1,1-1 0,-1 1 1,0 0-1,1 0 1,-1-1-1,0 1 0,0 0 1,1-1-1,-1 1 1,0 0-1,0-1 0,0 1 1,0-1-1,1 1 1,-1 0-1,0-1 0,0 1 1,0-1-1,0 1 1,0 0-1,0-1 0,0 0 1,0 1 12,0 0 1,0 0-1,0 0 0,0-1 1,0 1-1,0 0 1,0 0-1,0 0 0,0 0 1,0-1-1,0 1 1,0 0-1,0 0 0,0 0 1,0 0-1,0 0 1,0-1-1,0 1 0,0 0 1,1 0-1,-1 0 1,0 0-1,0 0 0,0 0 1,0-1-1,0 1 0,0 0 1,1 0-1,-1 0 1,0 0-1,0 0 0,0 0 1,0 0-1,0 0 1,1 0-1,-1 0 0,0 0 1,0 0-1,0 0 1,0 0-1,0 0 0,1 0 1,-1 0-1,0 0 1,0 0-1,0 0 0,0 0 1,1 0-1,-1 0 1,0 0-1,0 0 0,0 0 1,1 0-3,0 1-45,1-1 1,0 1-1,0-1 0,0 0 0,0 0 0,0 0 1,-1 0-1,1 0 0,4-1 0,2 1-78,4 0 189,1 0 1,-1 1-1,0 0 0,17 5 0,-20-5-90,1 1 1,-1-1-1,18-1 0,12 2 135,-24-1-105,-10-1-36,0 0 0,0 0 0,0 1 0,7 2 0,-4-1 38,0-1 0,0 0 0,0 0 0,0-1 1,14-1-1,2 0 10,-10 1-4,22-5 0,-22 2-59,26 0 0,20 2 119,46 1-10,-87 1-101,0 1-1,1 1 1,26 8-1,6 4-207,70 23-952,-118-37 1105,-1 0 45,-1 0 0,1 0 0,0-1-1,-1 0 1,1 1 0,0-1 0,-1 0 0,6-1 0,-7 2 54,0-1 1,0 0 0,0 0-1,0 0 1,0 0 0,0 0-1,0 0 1,0-1 0,0 1-1,0 0 1,0 0 0,0-1-1,0 1 1,0 0 0,0-1-1,0 1 1,0-1 0,0 0-1,-1 1 1,1-1 0,0 0-1,0 1 1,-1-1 0,1 0-1,0 0 1,-1 1 0,1-1-1,-1 0 1,1 0 0,-1 0-1,1-2 1,11-12-1539,-11 14-545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29:56.8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91 283 896,'-13'-17'1205,"1"4"-682,7-18 293,1 8-755,2 15-39,1 0 0,-1 1 0,0-1 0,-5-11 0,5 16 15,1-1 0,0 0 1,0 1-1,0-1 1,0-7-1,1 7 0,-1-1 1,0 1-1,0 0 0,-2-7 0,2 7 18,0 1 0,0-1 0,0 0 0,-1-8 0,2 8-26,0 1-1,-1-1 1,0 0-1,0 1 1,0-1-1,-2-3 1,-13-29 142,19 76-449,37 112 113,-34-134 159,11 21 0,-12-28-41,9 20-246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0:03.5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547 34 832,'-17'-8'216,"14"6"-55,0 1 1,-1-1 0,1 1 0,0-1 0,-1 1 0,0 1 0,1-1 0,-1 0 0,-4 0 0,-4 1 171,1 1 0,-1 0 1,0 0-1,1 1 0,-20 6 1,3 2 265,0 2 0,-27 15 0,41-18-582,0 0 0,1 1 0,0 0-1,0 1 1,-12 14 0,16-17-37,1 1-1,1 1 0,0-1 1,0 1-1,-8 16 0,14-24 25,0 1 0,1-1 0,-1 0 0,0 0 0,1 0 0,-1 1 0,1-1 0,0 0 0,0 1-1,0-1 1,0 0 0,0 0 0,1 1 0,-1-1 0,1 3 0,0-3 13,0 0 1,0 0 0,1 0-1,-1 0 1,1 0 0,-1-1-1,1 1 1,0 0-1,-1-1 1,1 1 0,0-1-1,0 1 1,0-1 0,0 0-1,0 0 1,0 0-1,4 1 1,8 3-14,0-1 0,-1 0 0,1-2 0,0 1 0,1-2 0,-1 0 0,24-1 0,101-18 5,-130 16 30,112-30 78,-17 4 86,-124 40-75,-302 163 976,269-149-931,0-3 1,-2-2-1,-78 20 0,124-39-154,1 0 0,0-1-1,-14 1 1,19-2 8,6-2-1,30-18-15,-14 9-37,35-27-1,45-59 96,-26 21-53,-21 30-12,2 2-1,2 2 1,1 3-1,2 2 1,82-37-1,-129 66-58,-13 8 53,1 0 0,-1 0 0,1 0 1,-1-1-1,1 1 0,-1 0 0,1 0 0,-1 0 0,1 0 1,-1 0-1,1 0 0,-1 0 0,1 0 0,-1 0 0,1 0 1,-1 0-1,1 1 0,-1-1 0,1 0 0,-1 0 0,1 0 1,-1 1-1,1-1 0,-1 1 0,-14 4 8,0 0-1,1 2 1,0 0-1,0 0 1,1 2-1,-18 13 1,-73 70 8,34-23 312,-91 86-86,62-62-123,97-92-115,1 0 0,0 0-1,0 0 1,0 0 0,0 1 0,0-1 0,0 0-1,0 1 1,0-1 0,1 1 0,-2 1 0,2-3-6,0 1 0,0-1 1,0 0-1,0 1 1,0-1-1,0 1 1,0-1-1,0 0 0,0 1 1,0-1-1,1 0 1,-1 1-1,0-1 1,0 0-1,0 1 0,0-1 1,0 0-1,1 1 1,-1-1-1,0 0 1,0 1-1,1-1 1,-1 0-1,0 0 0,0 1 1,1-1-1,-1 0 1,0 0-1,1 1 1,2-1-4,-1 1 1,0-1-1,0 1 1,1-1-1,-1 0 1,1 0-1,-1 0 1,0 0-1,1 0 1,-1 0-1,0-1 1,1 1-1,3-2 1,7-4 37,-1 0 0,0 0 1,0-1-1,0 0 0,-1-1 0,15-13 1,3-2-16,52-37-43,3 3 0,138-69 1,-214 121-14,13-5-81,-20 10 116,0 0 1,-1-1 0,1 1-1,0 0 1,0 0 0,-1 0-1,1-1 1,0 1 0,0 0 0,-1 0-1,1 0 1,0 0 0,0 0-1,0 1 1,-1-1 0,1 0-1,0 0 1,-1 0 0,1 1-1,0-1 1,1 1 0,-2-1 6,0 1 0,1-1-1,-1 1 1,0 0 0,0-1 0,0 1 0,0-1 0,1 1 0,-1 0 0,0-1 0,0 1 0,0-1-1,0 1 1,0 0 0,0-1 0,0 1 0,-1-1 0,1 1 0,0 0 0,0-1 0,0 1 0,-1-1 0,1 1-1,0-1 1,-1 1 0,1-1 0,-1 1 0,-7 12 10,-1-1 1,0 0-1,-1-1 0,0 0 0,-13 10 1,22-20-12,-169 149 532,127-111-445,-4 4-33,-44 50-1,89-90-55,0 0-1,-1 0 0,1 1 0,0-1 0,1 1 0,-3 4 1,4-7 0,0-1 1,0 1-1,0-1 1,0 1-1,-1-1 1,1 1-1,0-1 0,0 1 1,0 0-1,0-1 1,0 1-1,0-1 1,1 1-1,-1-1 1,0 1-1,0 0 1,0-1-1,0 1 1,1-1-1,-1 1 1,1 0 6,-1-1 0,1 0 0,-1 1 0,1-1 0,0 0 0,-1 0 1,1 1-1,0-1 0,-1 0 0,1 0 0,0 0 0,-1 0 0,1 0 1,0 0-1,-1 0 0,1 0 0,0 0 0,-1 0 0,1 0 0,0 0 0,-1-1 1,1 1-1,13-4 97,-1 0 0,25-13 1,2 0-36,113-39-149,37-13 114,-261 92-231,21-8 98,-20 11 50,1 4 0,-82 47 0,60-32-176,30-17-390,58-25-737,8-2 677,11-3-394,29-9-503,44-10-1131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0:07.0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586 113 64,'11'4'715,"-9"1"-560,-1-1 1,1 1-1,-1-1 1,0 1 0,0 0-1,0-1 1,-1 1-1,1 0 1,-1 0 0,-1 6-1,1-1-205,-2 0 0,1 0 0,-1 0 0,-4 11 0,-30 110 27,13-42 339,-68 188 612,39-151-824,39-96-80,-22 43 456,-50 77 0,64-115-484,-2-2 0,-1 0 0,-36 37 0,26-35 71,-46 58 0,78-90-1,0 0 0,0 1 0,0 0 1,0-1-1,1 1 0,-1 0 1,1 0-1,0 0 0,0 0 0,0 0 1,1 0-1,0 0 0,0 7 0,0-10-2,0-1 86,1 1-44,4 0-76,-3 0-9,0 0 0,0 0 0,0 0 1,0-1-1,0 1 0,0-1 0,0 0 0,1 1 1,-1-1-1,0 0 0,0 0 0,1-1 0,-1 1 0,0 0 1,0-1-1,0 1 0,4-2 0,6-5 15,1 0 0,-1 0 0,-1-2 0,1 1 0,14-15 0,-11 7-21,0 0 0,23-34 0,-23 25-24,-2 0-1,-1-2 1,14-44-1,-18 48 6,12-35 51,47-121 18,-6 27-150,-19 47-113,-12 28 32,62-131-209,-79 185 333,1 1 1,0 0-1,2 0 1,1 2-1,0 0 1,33-28-1,27-14-8,30-27-284,-96 80 266,-1 1 0,1 0 0,22-13 0,-29 16 7,-3 3-64,1 1 55,-1 5 88,0 4 23,-2-4-42,1-1-1,-1 1 1,1 0 0,-1 0 0,0 0-1,-1-1 1,1 1 0,-1 0 0,0-1-1,1 1 1,-1-1 0,-1 0 0,1 0-1,0 0 1,-1 0 0,-5 5 0,-5 3 5,0-1 0,-25 15 0,17-12-96,-69 52-79,71-50 221,1 0 0,0 2 0,1 0 1,-15 20-1,-53 80-89,64-86 99,-38 59 3,21-31 2,-90 106-1,113-149 47,1-2-132,0 0-1,2 1 1,0 1 0,-19 32 0,19-22 60,0 1 0,2 0 1,1 0-1,2 1 0,-8 51 0,15-57-20,0-19-11,1 1-1,-1-1 0,0 0 0,0 0 1,0 0-1,-1 0 0,1 1 0,-1-1 1,0 0-1,0 0 0,-1 3 1,1-5 66,1-1-10,13-7 171,-6 1-230,0 0 1,-1-1 0,0 1-1,0-1 1,-1-1-1,0 1 1,6-11 0,-7 10 13,37-63 145,12-22-72,-25 56-265,37-39 1,-37 44 223,-5 8-29,1 2-1,34-26 1,-3 4-33,8-16-186,103-125-1,-145 156 161,-1-1 0,24-46-1,-43 74 36,0-1-1,-1 1 1,1-1-1,0 1 1,-1 0 0,1-6-1,2-8-33,-2 13-90,2-4-1270,-1 12 27,-2-4 228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0:13.2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229 46 992,'0'-1'107,"0"0"1,0 0-1,0 0 0,-1 1 1,1-1-1,0 0 0,-1 0 1,1 0-1,0 1 0,-1-1 1,1 0-1,-1 0 1,1 1-1,-1-1 0,1 0 1,-1 1-1,1-1 0,-1 1 1,0-1-1,1 1 0,-1-1 1,0 1-1,0-1 0,1 1 1,-1 0-1,0-1 0,0 1 1,0 0-1,0 0 1,-1-1-1,2 1-100,0 0 0,0 0 0,0 0 0,0 0 0,0 0 0,0 0 0,-1 0 0,1 0 0,0 0 0,0 0 0,0 0 1,0 0-1,0 0 0,0 0 0,0 0 0,0 0 0,-1 0 0,1 0 0,0 0 0,0 0 0,0 0 0,0 0 0,0 0 0,0 0 0,0 0 0,0 0 0,-1 0 0,1 0 0,0 0 0,0 0 1,0 1-1,0-1 0,0 0 0,0 0 0,0 0 0,0 0 0,0 0 0,0 0 0,0 0 0,0 0 0,-1 0 0,1 1 0,0-1 0,0 0 0,1 8 85,6 17-241,-3-10 86,6 24 25,-4-18 39,4 30-1,-3 10 0,-3 0 0,-6 95 0,-10-70 98,7-55-19,-3 55 0,7-77-79,1-9 8,0-1 1,0 1 0,0 0-1,0 0 1,0-1-1,0 1 1,-1 0-1,1 0 1,0-1 0,0 1-1,0 0 1,-1 0-1,1-1 1,0 1 0,0 0-1,0 0 1,-1 0-1,1 0 1,0-1-1,0 1 1,-1 0 0,1 0-1,0 0 1,0 0-1,-1 0 1,1 0-1,0 0 1,-1 0 0,1 0-1,0 0 1,-1 0-1,1 0 1,0 0 0,0 0-1,-1 0 1,1 0-1,0 0 1,-1 0-1,1 0 1,0 0 0,0 0-1,-1 0 1,1 1-1,0-1 1,0 0 0,-1 0-1,1 0 1,0 0-1,0 1 1,0-1-1,-1 0 1,1 0 0,0 1-1,0-1 1,0 0-1,0 0 1,-1 1-1,1-1 1,0 0 0,0 0-1,0 1 1,0-1-1,0 0 1,0 1 0,0-1-1,0 0 1,0 0-1,0 1 1,-3-7-18,0-1 1,1 0-1,0 1 0,0-1 1,1 0-1,-1-11 1,1-43-153,0 5 233,-3 8 50,-1-7-176,3-1 1,4-60 0,1 84 97,2-25-116,18-80-1,-21 134 36,-1 5-5,0 15-49,-1 30-38,0-40 124,-10 185 198,5-149-120,-3 0-1,-17 60 1,16-81 31,0 0 1,-12 20 0,-13 29 60,28-53-163,-13 29 82,18-44-59,-1-1 0,1 1-1,-1-1 1,1 0 0,-1 0 0,0 1 0,0-1 0,-2 2 0,4-4-18,0 0 0,-1 0 1,1 0-1,0 0 0,0 0 0,0 0 1,-1 0-1,1 0 0,0 0 0,0 0 1,0 0-1,-1 0 0,1-1 0,0 1 1,0 0-1,0 0 0,0 0 0,-1 0 1,1 0-1,0 0 0,0 0 0,0 0 1,0-1-1,0 1 0,-1 0 0,1 0 1,0 0-1,0 0 0,0-1 0,0 1 1,0 0-1,0 0 0,0 0 0,0-1 1,0 1-1,-1 0 0,-1-7-35,0-8 138,1 1 0,1-1 0,0 1 1,1-1-1,4-19 0,-2 25-184,0-1 0,0 1 0,1 0 0,1 0 0,10-16 0,-9 16-25,-1 0 0,0-1 0,0 1 0,6-21 0,-5 5 185,-1-1-1,-1 1 0,1-48 1,-5 65-97,0 0-1,0 1 1,-1-1 0,-1 0 0,1 1-1,-4-9 1,4 13 45,0 1 0,0-1 0,0 1-1,-1-1 1,1 1 0,-1 0 0,0-1 0,1 1-1,-1 0 1,0 0 0,0 0 0,0 0 0,0 1-1,-1-1 1,1 0 0,0 1 0,-1 0 0,1-1-1,-5 0 1,6 1-38,0 1 1,1 0-1,-1 0 0,0 0 1,1 0-1,-1 0 0,0 0 0,1 1 1,-1-1-1,0 0 0,1 0 1,-1 0-1,1 1 0,-1-1 0,0 0 1,1 1-1,-1-1 0,1 0 1,-1 1-1,1-1 0,-1 1 0,1-1 1,-1 0-1,1 1 0,0 0 1,-1-1-1,1 1 0,-1-1 0,1 1 1,0-1-1,0 1 0,-1 1 0,-7 22-65,8-21 80,-11 52-11,-5 20 0,9-51-50,-2 6 21,-10 58 0,18-78 43,0 0 0,1 0 1,0 0-1,0 0 0,1 0 0,1 0 0,0 0 0,0 0 0,1 0 1,3 9-1,0-6-58,1 0 1,0 0 0,0 0 0,13 14-1,-15-20-364,0-1 0,1 0 1,0 0-1,1 0 0,0-1 0,-1 0 0,1 0 0,13 7 0,-3-4-547,-3-1-74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50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13 119 3552,'-1'0'61,"0"0"1,1 0 0,-1 1-1,0-1 1,1 0-1,-1 1 1,1-1 0,-1 0-1,1 1 1,-1-1-1,1 1 1,-1-1 0,1 1-1,-1-1 1,1 1-1,-1-1 1,1 1 0,0 0-1,-1-1 1,1 1-1,0 0 1,0-1 0,-1 1-1,1 0 1,0 0-1,3 21 50,18 27-266,-1 9 1451,-19-33-715,-1-25-546,0 0 0,0 0-1,0 1 1,0-1-1,0 0 1,1 0 0,-1 1-1,0-1 1,0 0-1,0 0 1,0 0-1,0 1 1,0-1 0,1 0-1,-1 0 1,0 0-1,0 1 1,0-1 0,1 0-1,-1 0 1,0 0-1,0 0 1,0 0-1,1 1 1,-1-1 0,0 0-1,0 0 1,1 0-1,-1 0 1,0 0 0,0 0-1,1 0 1,-1 0-1,0 0 1,0 0-1,1 0 1,-1 0 0,0 0-1,1 0 1,-1 0-1,0 0 1,0 0-1,0-1 1,1 1 0,-1 0-1,0 0 1,0 0-1,1 0 1,-1 0 0,0-1-1,0 1 1,0 0-1,1 0 1,-1 0-1,0 0 1,0-1 0,0 1-1,0 0 1,0 0-1,0-1 1,1 1 0,-1 0-1,0-1 1,-1-17 1060,-5-31 1,3 33-962,1 1-1,0-1 1,1-21-1,2 15-149,-1 14-2,1-1-1,-1 1 1,1 0 0,4-17 0,-1 12-3,-3 8 36,1 0 0,-1 0 1,1 0-1,3-5 0,-5 9-15,1 1 1,-1-1-1,0 0 1,1 0-1,-1 1 1,1-1-1,0 0 1,-1 1-1,1-1 0,-1 1 1,1-1-1,0 1 1,0-1-1,-1 1 1,1 0-1,0-1 1,0 1-1,-1 0 1,1-1-1,0 1 1,0 0-1,0 0 1,0 0-1,-1 0 1,1 0-1,0 0 1,0 0-1,0 0 1,0 0-1,1 0 1,-1 1-5,1 1 1,-1-1-1,0 0 1,1 0-1,-1 1 1,0-1-1,0 1 1,0-1 0,0 1-1,0-1 1,0 1-1,0 0 1,0 3-1,5 6 31,0-3-36,-1 1 1,0 0-1,5 16 0,3 3-2521,-9-20-51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0:18.1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727 32 1248,'-3'-11'467,"-3"-4"-220,6 14-287,0 1-1,-1-1 1,1 1-1,-1-1 1,1 1-1,-1 0 1,0-1-1,1 1 1,-1 0 0,1 0-1,-1-1 1,0 1-1,1 0 1,-1 0-1,1 0 1,-1 0-1,0 0 1,1 0-1,-1 0 1,0 0-1,1 0 1,-1 0-1,0 0 1,1 0-1,-1 0 1,0 1-1,-9 2-1,1 1 0,0 0 0,0 0-1,0 1 1,0 0 0,-8 7 0,-45 39 1735,50-39-1550,1 0 1,0 1 0,0 0 0,2 0 0,-1 1 0,-11 25-1,-35 98-95,33-75 39,-13 44 171,-29 140 0,-10 32 325,68-257-517,-19 59 26,-67 141 0,79-196 24,0-1-1,-27 33 1,40-55-92,-14 13 105,14-15-131,1 0 0,0 1 0,-1-1 0,1 0 0,0 0 0,0 0 0,-1 0 0,1 1 0,0-1 0,-1 0 0,1 0 0,0 0 0,-1 0 0,1 0 0,-1 0 0,1 0 0,0 0 0,-1 0 0,1 0 0,0 0 0,-1 0 0,1 0 0,0 0 0,-1-1 0,1 1 0,0 0 0,-1 0 0,1 0 0,0 0 0,-1-1 0,1 1 0,0 0 0,0 0 0,-1 0 0,1-1 0,0 1 0,0 0 0,0-1 0,-1 1 0,1 0 0,0 0 0,0-1 0,0 1 0,0 0 0,-1-1 0,1 1 0,0 0 0,0-1 0,0 1 0,-1-4 0,1 1 1,-1 0-1,1 0 0,-1-1 0,1 1 0,0 0 1,0 0-1,1-1 0,-1 1 0,2-5 0,12-35 50,-10 32-65,11-25-156,2 1 0,22-34 0,2-6-44,27-69 33,-16 33-288,1 17 337,-41 73 115,0 6 13,-4 7 73,-7 20-34,-8 83-101,1-41-6,-3 38 123,-37 160 0,36-211 295,-31 116 381,35-125-810,7-29 79,3-19 4,15-62-75,39-107 1,-23 85 5,-24 64-23,2 0-1,1 0 1,27-46 0,-32 67-4,1 1 0,19-22 0,-25 32 99,1-1 0,-1 1 1,1 0-1,0 0 0,0 1 1,0-1-1,1 1 0,-1 0 1,1 0-1,10-3 0,-15 6 9,-1 0 0,0 0 0,0 0 0,1 0 0,-1 0 0,0 0 0,0 0 0,1 0-1,-1 0 1,0 0 0,1 0 0,-1 0 0,0 0 0,0 0 0,1 0 0,-1 0 0,0 0 0,0 1 0,1-1 0,-1 0-1,0 0 1,0 0 0,0 0 0,1 1 0,-1-1 0,0 0 0,0 0 0,0 0 0,1 1 0,-1-1 0,0 0-1,0 1 1,2 11 102,-7 15-84,-13 29-77,-2-1-1,-2-1 0,-35 59 1,-2 13 348,59-126-301,-6 16 16,6-13 165,5-7-142,34-60-41,73-110-19,0 0-101,-111 172 120,-1 1 1,1 1 0,0-1-1,0 0 1,0 0 0,-1 0-1,1 0 1,0 1 0,0-1 0,0 0-1,0 1 1,0-1 0,0 1-1,1-1 1,-1 1 0,0-1 0,1 1-1,-1 0 4,-1 0 1,0 0-1,1 0 0,-1 0 0,0 0 0,0 0 0,1 0 1,-1 0-1,0 0 0,1 1 0,-1-1 0,0 0 0,0 0 1,0 0-1,1 0 0,-1 1 0,0-1 0,0 0 0,0 0 1,1 0-1,-1 1 0,0-1 0,0 0 0,0 0 0,1 1 1,0 13-8,-6 17 44,0 0 1,-2-1-1,-2 0 1,-15 38 0,4-23 42,-1-1 1,-30 42-1,23-48 167,9-15 10,12-17-184,8-13-91,5-14-66,0 9 42,1 0 1,11-15 0,-10 15 73,13-25 1,-9 9-187,19-58 0,-31 83 105,0 5-4,-18 57-428,6-33-292,-1-1 1,-22 31 0,18-30-198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0:26.2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224 101 576,'-14'1'242,"-6"1"-73,19-2-124,0-1-1,0 1 0,1 0 0,-1 0 0,0 0 1,1-1-1,-1 1 0,0 0 0,1-1 0,-1 1 0,0 0 1,1-1-1,-1 1 0,1-1 0,-1 1 0,1-1 1,-1 0-1,1 1 0,-1-1 0,1 1 0,-1-1 1,1 0-1,-1-1 0,1 2-33,0-1 1,-1 0 0,1 1-1,-1-1 1,1 1-1,-1-1 1,1 1-1,-1-1 1,1 1-1,-1-1 1,0 1-1,1 0 1,-1-1-1,1 1 1,-1 0-1,0-1 1,0 1-1,1 0 1,-1 0-1,0 0 1,1-1-1,-1 1 1,0 0-1,0 0 1,0 0 0,-24 3 519,11-1 499,12-3-952,1 0 0,-1 0 0,1 0 0,0 0 0,0-1-1,0 1 1,0 0 0,0-1 0,-2-1 0,-1-3 167,3 5-254,-1 0 0,1 1-1,0-1 1,-1 0 0,1 0 0,-1 1 0,1-1-1,-1 1 1,1 0 0,-1-1 0,1 1-1,-1 0 1,0 0 0,-2 0 0,-13-3 350,11 2-217,6 2-123,-1-1 0,1 0 0,-1 0 0,1 0 0,-1 0 1,1 0-1,-1 0 0,0 0 0,1 0 0,-1 0 0,1 0 0,-1-1 0,1 1 1,-1 0-1,1 0 0,-1 0 0,1-1 0,0 1 0,-1 0 0,1 0 0,-1-1 0,1 1 1,-1 0-1,1-1 0,0 1 0,-1-1 0,1 1 0,0 0 0,0-1 0,-1 1 0,1-1 1,0 1-1,0-1 0,-1 1 0,1-1 0,0 0 0,0 2 3,0 0 0,0 0 0,-1 0 0,1 0 0,0 0 1,-1 0-1,1 0 0,0 0 0,-1 0 0,1 0 0,-1 0 0,0 0 0,1 0 0,-1 0 0,0 0 0,1-1 0,-1 1 0,0 0 0,0 0 0,-1 0 1,1 0 13,1 0 0,0-1 0,-1 1 0,1 0 0,0-1 0,0 1 0,0 0 1,-1 0-1,1-1 0,0 1 0,0 0 0,0 0 0,0-1 0,0 1 1,0 0-1,1-1 0,-1 1 0,0 0 0,0 0 0,0-1 0,1 1 1,0 1-1,7 12 135,-5-11-149,1 0 0,-1-1 0,1 0 0,0 0 1,-1 0-1,1 0 0,0-1 0,0 1 0,1-1 0,-1 0 0,7 1 0,4 1 32,-15-3-15,1 0 0,0-1 0,0 1 0,-1 0 0,1-1 0,0 1 0,-1-1 0,1 1 0,0 0 0,-1-1 0,1 1 0,-1-1 0,1 0 0,-1 1 0,1-1 0,-1 0 0,1 1 0,-1-1 0,0 0 0,1 1 0,-1-1 0,0 0 0,0 0 0,1 1 0,-1-1 0,0 0 0,0 0 0,0 1 0,0-1 0,0-1 0,-17-24-85,3 8 330,12 16-244,-1-1-1,1 0 0,0 0 1,0 0-1,-2-4 1,4 6-24,-1 0 1,1 1-1,0-1 1,0 0-1,-1 0 1,1 1-1,-1-1 1,1 0-1,0 1 1,-1-1-1,1 0 1,-1 1 0,1-1-1,-1 1 1,0-1-1,1 1 1,-1-1-1,0 1 1,1-1-1,-1 1 1,0 0-1,1-1 1,-1 1-1,0 0 1,0-1-1,1 1 1,-1 0-1,0 0 1,0 0-1,0 0 1,1 0-1,-1 0 1,0 0-1,0 0 1,-1 0-1,1 0 10,0 0-1,0-1 0,0 1 1,0 0-1,0-1 0,0 1 0,0-1 1,0 1-1,1-1 0,-1 0 0,0 0 1,0 1-1,0-1 0,1 0 1,-1 0-1,0 0 0,1 1 0,-1-1 1,1 0-1,-1-2 0,0 3-9,1-1-1,0 0 0,0 1 0,-1-1 1,1 1-1,-1-1 0,1 1 1,0-1-1,-1 1 0,1-1 0,-1 1 1,1-1-1,-1 1 0,0 0 1,1-1-1,-2 0 0,-18-2 264,23 4-280,1-1 0,-1 1 0,1-1-1,-1 1 1,0 0 0,1 0-1,-1 1 1,0-1 0,0 1-1,0-1 1,0 1 0,0 0 0,0 0-1,0 0 1,-1 1 0,1-1-1,-1 1 1,0-1 0,0 1-1,3 4 1,21 21 109,-18-20-71,0 1 0,-1 0 0,12 17-1,-7-8 39,3 6 73,-9-11 32,-5-10-188,1 0-1,-1 0 1,0 0 0,0 0 0,0 0-1,0 0 1,0 0 0,0 5-1,-1-7 1,5 15 111,-4-10-163,0-1-1,0 1 1,1 0 0,0-1-1,0 1 1,1-1 0,0 0-1,-1 1 1,2-1 0,5 7-1,-1 0-1331,-7-11 1305,-1 0 0,1 0 0,-1 0 0,1-1 0,0 1 0,0 0 0,-1 0 0,1-1 0,0 1 0,0-1 0,0 1 0,1 0 0,14 1-1895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0:28.9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186 112 1056,'-10'-3'530,"9"3"-491,0 0 0,0-1 0,0 1 0,0 0 0,0 0 1,0-1-1,1 1 0,-1-1 0,0 1 0,0-1 0,0 1 0,0-1 0,0 0 0,1 1 0,-1-1 1,-1-1-1,-7-10 38,7 9-31,0 0-1,0 0 0,0 1 0,-1-1 1,1 1-1,-1-1 0,0 1 1,-3-2-1,3 2-1,0 0-1,1 0 1,-1 0 0,0-1 0,1 1 0,0-1-1,-4-4 1,4 5 23,0-1-1,0 1 1,0 0 0,0 0-1,0 0 1,0 0-1,-1 0 1,1 0-1,-1 1 1,-3-2 0,-2-1 55,0 1 1,-1 1 0,1 0-1,-1 0 1,1 0 0,-14 1-1,21 1-212,2 3 77,-1 1 0,1-1 0,0 1 1,1-1-1,-1 0 0,1 1 0,-1-1 1,1 0-1,0 0 0,0 0 0,0 0 1,1-1-1,-1 1 0,1 0 1,4 3-1,11 14-18,8 16 58,2-2-1,62 61 1,-83-88-70,-5-5 41,1 1 1,-1-1 0,1 0-1,-1 1 1,1-1-1,0-1 1,0 1 0,0 0-1,0-1 1,0 1-1,0-1 1,0 0 0,1 0-1,3 1 1,-5-2 44,-2 0 26,0 0 102,3-11-150,-7 4 119,-1 1 1,1 0 0,-1 0-1,0 1 1,0-1-1,-1 1 1,-7-5 0,-4-5-45,13 12-114,0 1-1,0-1 1,-1 0 0,1 1-1,-1 0 1,0 0 0,-5-1-1,8 2 4,0 1 0,1 0 1,-1-1-1,0 1 0,1 0 0,-1 0 0,1 0 0,-1 0 0,0 0 0,1 1 1,-3 0-1,3-1 26,0 0 0,1 0 0,-1 1 1,1-1-1,-1 1 0,1-1 0,-1 0 1,1 1-1,-1-1 0,1 1 0,-1-1 1,1 1-1,0 0 0,-1-1 0,1 1 1,0-1-1,-1 1 0,1 0 0,0-1 1,0 1-1,-1 0 0,1-1 0,0 1 1,0 0-1,0-1 0,0 1 0,0 1 0,0-1 165,0-1-26,0 0 74,0 0-91,0 0-21,0 0-32,0-1-54,0 1 0,0-1-1,0 0 1,0 0 0,0 1-1,0-1 1,-1 0 0,1 1 0,0-1-1,-1 0 1,1 1 0,0-1 0,-1 0-1,1 1 1,-1-1 0,0 0-1,12 20-277,12 27 0,-21-42 239,16 21 235,-12-17-145,-5-7-163,-1-1 54,0 0 160,-1-4 75,-2-1-204,0-1 0,0 1 0,0 0 1,-1 0-1,0 1 0,0-1 0,0 1 0,0 0 0,-1 0 0,1 0 0,-11-5 0,14 8-5,-1 1 0,0-1 0,1 1 0,-1 0 0,0-1 0,1 1-1,-1 0 1,0 0 0,0 0 0,1 0 0,-1 0 0,0 1-1,0-1 1,1 0 0,-1 1 0,0-1 0,1 1 0,-1 0 0,0-1-1,-2 3 1,2-2 100,-1 0-1,1 0 1,-1 0-1,0 0 1,1 0-1,-1-1 1,-4 1-1,6-1-84,1 0 0,0 0 0,0 0 0,-1 0-1,1-1 1,0 1 0,0 0 0,-1 0 0,1 0 0,0-1 0,0 1 0,0 0-1,-1 0 1,1-1 0,0 1 0,0 0 0,0-1 0,0 1 0,0 0-1,-1-1 1,1 1 0,0 0 0,0-1 0,0 1 0,0 0 0,0-1 0,0 1-1,0 0 1,0-1 0,1-12 203,-1 10-61,0-2 39,-1 4-181,1-1 1,0 1-1,0 0 1,0 0-1,0-1 1,0 1-1,0 0 1,0 0-1,1-1 1,-1 1-1,0 0 1,1 0-1,-1-1 1,1 1-1,0-1 1,0 1-20,-1 1 0,1-1 1,-1 1-1,1 0 0,0-1 0,-1 1 1,1 0-1,0 0 0,-1-1 1,1 1-1,0 0 0,-1 0 0,1 0 1,0 0-1,-1 0 0,1 0 0,0 0 1,-1 0-1,1 0 0,0 0 1,-1 0-1,1 0 0,0 0 0,-1 1 1,1-1-1,0 0 0,-1 0 1,1 1-1,0-1 0,0 1 0,0 0-110,7 4-930,2 5 282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0:30.7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1 64,'-2'0'69,"-1"0"0,0 1 0,1-1 0,-1 1 0,1-1 0,-1 1 0,-2 2 0,3-2 104,0-1 1,-1 1-1,1 0 0,0 0 1,0-1-1,0 1 0,-1-1 1,1 0-1,0 0 0,0 0 1,0 0-1,-5-1 0,-12-1 114,0 0 0,-1 2 0,-22 1 0,0 0 144,41-1-426,0 0 0,-1 0 0,1 0 0,-1 1 0,1-1 0,-1 1-1,1-1 1,0 1 0,-1-1 0,1 1 0,0 0 0,-1-1 0,1 1 0,0 0 0,0 0 0,-2 2 0,-11 8-73,13-11-1,2 0 61,-1 1 1,1-1 0,0 0 0,-1 1 0,1-1 0,0 1 0,-1-1 0,1 1 0,-1-1 0,1 1 0,-1 0 0,1-1 0,-1 1 0,1 0 0,-1-1 0,1 2-1,3 3-21,-2-3 32,0-1 0,-1 0-1,1 0 1,1 0-1,-1 0 1,0 0 0,0-1-1,0 1 1,0 0 0,1-1-1,-1 0 1,0 1 0,1-1-1,2 0 1,36-5 62,-22 3-47,4-1 73,87-5-139,-103 7 68,1 1 1,-1-2-1,1 1 1,-1-1-1,9-4 1,21-4-48,-27 7 129,-9 3-85,1-1 0,-1 1 1,1-1-1,-1 1 0,1 0 0,-1 0 1,1-1-1,-1 1 0,1 0 0,-1 0 1,4 1-1,-5-1-19,0 0 0,0 0 1,0 0-1,0 0 0,0 0 0,1 1 1,-1-1-1,0 0 0,0 0 0,0 0 1,0 0-1,0 0 0,0 0 0,0 0 1,0 1-1,0-1 0,0 0 0,0 0 1,0 0-1,0 0 0,0 0 0,0 0 1,0 1-1,0-1 0,0 0 0,0 0 1,0 0-1,0 0 0,0 0 0,0 0 1,0 1-1,0-1 0,0 0 0,0 0 1,0 0-1,0 0 0,0 0 0,-1 0 1,1 0-1,0 1 0,0-1 0,0 0 1,0 0-1,0 0 0,0 0 0,-9 10-29,8-9 77,0 0-1,-1-1 1,1 1 0,0 0 0,-1-1 0,1 1-1,0-1 1,-1 0 0,-2 1 0,-6 2 242,7-2-226,1-1-1,-1 1 1,0 0-1,0-1 0,0 1 1,1-1-1,-1 0 1,-3 0-1,2 0-42,1 0 0,-1 1 0,1-1 0,0 1 0,-5 1 0,-3 0 69,1 0-1,-1 0 1,0-1 0,0-1-1,-17-1 1,8 1 5,-6 1-173,23 3-230,2 4-1236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0:33.7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1 992,'-2'8'488,"2"-7"-484,0 0 0,-1-1 0,1 1 1,0-1-1,0 1 0,-1 0 0,1-1 0,0 1 0,0 0 1,0-1-1,0 1 0,0-1 0,0 1 0,0 0 0,1 0 1,4 38 99,-4-28-100,0 0 1,3 13-1,-1-16-32,5 22 405,20 49-1,-17-48-348,-9-23-23,1-1 0,0 0 1,0 0-1,5 9 0,-4-10 36,-1 0 1,0 0-1,-1 1 1,4 12 0,0-11 171,-3-8 270,-4-6-166,-1-2-267,0 0-1,0 0 1,1 1 0,0-1 0,0-10 0,2-16-57,0 18 17,-1 0 0,0 0-1,-1-1 1,-4-17 0,1 8-99,4 22 79,0 0 0,0 0-1,-1-1 1,0 1 0,0 0 0,0 0 0,-3-6 0,6 16-26,1-1 1,-1 1 0,-1 1 0,2 6-1,-1-4-4,0 0-1,0-1 1,1 1-1,6 11 1,-8-17 53,1 1 1,-1-1 0,0 1-1,0-1 1,1 5-1,-2-4-2,1-1 1,0 0-1,0 1 0,0-1 0,0 0 1,4 6-1,1 2-82,-6-11 73,0 0 0,0-1 1,0 1-1,0 0 0,0 0 0,0 0 1,0 0-1,0 0 0,1 0 1,-1 0-1,0 0 0,0 0 1,0 0-1,0 0 0,0 0 0,0 0 1,0 0-1,0 0 0,0 0 1,0 0-1,0 0 0,0 0 1,0 0-1,0 0 0,0 0 0,0 0 1,1 0-1,-1 0 0,0 0 1,0 0-1,0 0 0,0 0 0,0 0 1,0 0-1,0 0 0,0 0 1,0 0-1,0 0 0,0 0 1,0 0-1,0 0 0,0 1 0,0-1 1,0 0-1,0 0 0,0 0 1,0 0-1,0 0 0,1 0 0,-1 0 1,0 0-1,0 0 0,0 0 1,0 0-1,0 0 0,0 0 1,3-5 150,-1 3-140,0-1-1,-1 1 1,0-1-1,1 0 1,-1 1-1,0-1 1,-1 0-1,2-5 1,3-8-99,-3 6 93,-2 10-5,0-1 1,0 1 0,0-1-1,0 1 1,0-1 0,0 0 0,0 1-1,0-1 1,0 1 0,1-1 0,-1 1-1,0 0 1,0-1 0,1 1 0,-1-1-1,0 1 1,0-1 0,1 0 0,2-3 202,1-1-472,-2 13-55,-7 66 775,2 10-560,0-71-22,2-12-9,0-7 224,-4-9 21,5 15-89,0-1 0,0 1 1,1 0-1,-1 0 0,0-1 1,0 1-1,0 0 1,0 0-1,1 0 0,-1-1 1,0 1-1,0 0 0,0 0 1,1 0-1,-1 0 0,0 0 1,0-1-1,0 1 1,1 0-1,-1 0 0,0 0 1,0 0-1,1 0 0,-1 0 1,0 0-1,1 0 1,-1 0-1,0 0 0,0 0 1,1 0-1,-1 0 0,0 0 1,0 0-1,1 0 1,-1 0-1,1 0-9,-1 0 0,0 0-1,0 1 1,1-1 0,-1 0 0,0 0 0,1 0 0,-1 0-1,0 0 1,1 0 0,-1 0 0,0 0 0,0-1 0,1 1 0,-1 0-1,0 0 1,1 0 0,-1 0 0,0 0 0,0 0 0,1-1-1,-1 1 1,0 0 0,0 0 0,1 0 0,-1-1 0,0 1-1,0 0 1,0 0 0,1 0 0,-1-1 0,0 1 0,0 0-1,0-1 1,0 1 0,0 0 0,1-1 0,4-8 384,-4 9-391,0-1 0,-1 0 1,1 1-1,-1-1 0,1 0 0,-1 1 1,1-1-1,-1 0 0,1 0 0,-1 1 1,0-1-1,1 0 0,-1 0 0,0-1 1,1-14-112,0 12 132,-1 0 1,0 0-1,0 0 0,0 0 1,0 0-1,-1 0 0,0 0 1,-1-6-1,0 1-146,3 8 122,-1 1 0,0 0 0,0-1 0,0 1 0,0 0 0,0-1 0,0 1 0,0-1 0,0 1 0,0 0 0,0-1 0,-1 1 0,1 0 0,0-1 0,0 1 0,0 0 0,0-1 0,0 1 0,-1 0 0,1-1 0,0 1 0,0 0 0,-1-1 0,1 1 0,-1 0 0,1-1-1,0 1 1,0 0 0,0 0-1,0 0 1,-1 0 0,1-1 0,0 1-1,0 0 1,0 0 0,0 0 0,0 0-1,0-1 1,0 1 0,0 0 0,0 0-1,0 0 1,0-1 0,0 1 0,0 0-1,0 0 1,0 0 0,0-1 0,0 1-1,0 0 1,0 0 0,0 0-1,0-1 1,0 1 0,0 0 0,0 0-1,0 0 1,0 0 0,1-1 0,-1 1-1,0 0 1,0 0 0,0 0 0,0 0-1,0 0 1,1-1 0,-1 1 0,0 0-1,0 0 1,0 0 0,0 0 0,1 0-1,-1 0 1,0 0 0,0 0-1,0 0 1,1 0 0,-1 0 0,0 0-1,0 0 1,1-1-73,-1 1 26,1 0 40,0 1 1,0-1-1,0 0 1,0 1-1,-1-1 1,1 0-1,0 1 1,0 0-1,0-1 1,-1 1-1,1-1 1,0 1-1,-1 0 1,1-1-1,-1 1 1,1 0 0,0 0-1,-1-1 1,0 1-1,1 0 1,-1 0-1,1 0 1,-1 0-1,0 0 1,1 1-1,3 25 283,-4-26-313,0-1 38,0 0 139,0 0-48,-8-11-22,3 5-66,1 0-1,0 0 1,-5-12 0,9 15 20,-1-1 0,1 0 0,-1 0 0,1 0 0,0 1 0,1-8 0,0 0-446,-1 10 263,0 1-5,0 0-102,4 8-1269,1 3-5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0:46.5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1 576,'0'0'67,"0"1"0,1 0-1,-1 0 1,0 0 0,1 0 0,-1 0 0,1 0-1,0-1 1,-1 1 0,1 0 0,0 0 0,1 0-1,4 7 746,-5-3-638,1 1 1,-1 0 0,0 0-1,-1 0 1,1 0-1,-1 0 1,0 0-1,-2 9 1,1 7-45,-2 50 1129,-7-18-1280,10 7 388,0-60-361,0 0 0,0 0 0,0 0 0,0 0 0,0 0 0,-1-1 0,1 1 0,0 0 0,-1 0 0,1 0 0,-1 0 0,1 0 0,-1 0 0,0 0 0,1-1 0,-1 1 0,0 0 0,1-1 0,-1 1 0,0 0 0,0-1 0,1 1 0,-2 0 0,-6-20 912,7 3-871,1 1 0,0-1 0,4-27 0,1-17-209,-5 52 146,2 1-1,-1-1 0,1 1 0,0-1 1,1 1-1,3-9 0,-5 15-15,-1 0 1,1 0-1,0 1 0,-1-1 1,1 0-1,0 1 0,0-1 0,0 0 1,-1 1-1,1-1 0,0 1 0,0-1 1,0 1-1,0-1 0,0 1 1,0 0-1,0-1 0,0 1 0,0 0 1,0 0-1,0 0 0,2 0 0,18 2-1584,-20-2 1248,-1 0 160,0 0 192,9 6 448,-8-5-406,-1 0-1,1 0 1,0-1 0,0 1 0,0-1 0,0 1 0,0 0 0,0-1 0,0 0 0,0 1 0,0-1 0,0 1 0,0-1 0,0 0 0,0 0 0,0 0 0,0 0 0,0 0 0,0 0 0,0 0 0,0 0 0,1 0 0,1-1 0,6 1-831,-2 0-192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0:50.1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349 44 1248,'-8'0'389,"6"0"-239,2 0-49,0 0 96,-16-3 923,11 0-968,5 3-148,0 0 1,-1 0-1,1 0 0,0 0 1,0 0-1,0 0 0,-1 0 1,1 0-1,0 0 0,0 0 1,0-1-1,0 1 0,-1 0 1,1 0-1,0 0 1,0 0-1,0 0 0,0 0 1,0-1-1,-1 1 0,1 0 1,0 0-1,0 0 0,0 0 1,0-1-1,0 1 0,0 0 1,0 0-1,0 0 0,0-1 1,0 1-1,0 0 1,0 0-1,0-1 0,0 1 11,-1-1-1,1 1 0,0-1 1,0 1-1,0 0 1,-1-1-1,1 1 0,0-1 1,-1 1-1,1 0 1,0-1-1,-1 1 0,1-1 1,-1 1-1,1 0 1,0 0-1,-1-1 0,1 1 1,-1 0-1,1 0 1,-1-1-1,1 1 0,-1 0 1,0 0-21,1 0 0,-1 0 1,1 0-1,-1-1 0,1 1 0,0 0 1,-1 0-1,1-1 0,-1 1 0,1 0 1,0 0-1,-1-1 0,1 1 0,0 0 1,-1-1-1,1 1 0,0-1 0,-1 1 1,1 0-1,0-1 0,0 1 0,-1-2 1,1 2 30,0-1 1,0 1-1,0-1 1,0 1-1,0-1 1,0 0 0,0 1-1,0-1 1,0 1-1,-1-1 1,1 1-1,0-1 1,0 1 0,-1-1-1,1 1 1,0-1-1,-1 1 1,1-1-1,-1 1 1,1-1-1,0 1 1,-1 0 0,1-1-1,-1 1 1,1 0-1,-1-1 1,1 1-1,-1 0 1,1 0 0,-1-1-1,0 1 1,1 0-1,-2 0 1,2 0 11,-1 0-53,-26-2 496,24 2-416,0 0 0,0-1 0,0 1 0,0 0 0,0 1 0,0-1 0,0 0 0,0 1 0,-3 0 0,4 1-76,0-1 0,0 0-1,0 1 1,0-1 0,0 1 0,0 0-1,1 0 1,-1 0 0,0 0 0,1 0-1,-2 3 1,1-2 42,0-1 1,1 0-1,-1 1 1,0-1-1,0 0 0,0 0 1,-5 3-1,6-4 2,0-1-1,0 0 1,0 1-1,0-1 1,0 0-1,0 0 1,0 0-1,0 0 1,-1 0 0,1 0-1,0 0 1,0 0-1,0 0 1,0 0-1,0-1 1,0 1-1,0 0 1,0-1-1,0 1 1,0-1-1,0 1 1,-1-2-1,1 1-32,0 1 0,0-1-1,0 1 1,0-1-1,0 1 1,0 0 0,0-1-1,0 1 1,0 0-1,0 0 1,0 0 0,0 0-1,0 0 1,0 0-1,0 0 1,0 0 0,0 0-1,-2 1 1,-1 1 11,3-2 38,1 0 11,0 0 64,0 0-81,0 0-154,0 0 27,0 0 96,0 0 47,0 0 92,-1 9-278,-2-6 218,3-1-71,-1 0 0,1-1 0,-1 1 0,1 0 0,0-1 0,0 1 0,0 0 0,0 0 0,0-1 0,1 4 0,-1-2-9,0-1 11,0 1-31,0-2-60,0-1 65,0 0 144,0 0-81,0 0-207,0 0 58,0 0 123,0 0-16,0 0-85,0 0-6,5-15 267,-5 14-183,0 0-1,0 1 0,0-1 1,0 1-1,0-1 0,0 0 1,-1 1-1,1-1 0,0 1 1,0-1-1,-1 0 0,1 1 1,0-1-1,-1 1 0,1-1 1,0 1-1,-1-1 0,1 1 1,-1 0-1,1-1 0,-1 1 1,1-1-1,-1 1 0,1 0 1,-1-1-1,1 1 0,-1 0 1,1 0-1,-1-1 0,0 1 1,0 0-1,0 0-125,-11 0 234,12 0-234,0 0 42,0 0-5,25 11-891,-20-9 952,1 1 0,-1-1 0,0 1-1,0 1 1,0-1 0,-1 1 0,1-1-1,-1 1 1,0 1 0,0-1-1,0 1 1,4 6 0,8 10 152,-12-17-114,-1-1 0,0 1 1,0 1-1,3 3 0,17 39-8,23 45-123,-3-23-86,-10-8-73,-14-41 84,-17-15 206,-1-1 1,1 1-1,-1 0 1,0 0-1,0 0 1,0 0-1,-1 0 1,0 0-1,0 0 1,-1 8-1,1 5-9,-1-11 3,1 0 0,-1 0 1,-1 0-1,1-1 0,-6 14 1,4-5-51,4-14 36,-1 0 0,0 0 0,0 0-1,-1 0 1,1 0 0,0 0 0,0 0 0,0 0 0,-1 0 0,1 0 0,-1 0-1,1 0 1,-1 0 0,1 0 0,-1 0 0,1 0 0,-1 0 0,0 0-1,1-1 1,-1 1 0,0 0 0,0 0 0,-1 0 0,1 0-19,-1 1 1,0-1-1,0 0 0,0 0 1,0 0-1,1 0 0,-1-1 1,-1 1-1,1 0 0,0-1 1,0 1-1,0-1 0,0 0 1,0 0-1,-3 0 0,-10 0-12,1 0 0,0-1 0,-21-5 0,-1 3-44,30 3 117,0 0 0,0 0 0,0-1 1,1 1-1,-11-4 0,-10-15 156,18 13-23,-5-1-39,10 5-94,-1 0-1,1 0 0,0 0 0,-1-1 0,1 1 1,0-1-1,1 0 0,-1 0 0,0 0 0,1-1 1,-3-3-1,-5-6 16,9 11-29,0 1-1,0 0 1,0-1 0,0 1-1,0-1 1,0 0 0,1 1-1,-1-1 1,0 0 0,1 1-1,-1-4 1,0 2-12,0 1 0,0-1 0,0 1-1,0 0 1,0-1 0,-1 1 0,1 0 0,-3-3-1,3 4 7,1 0-21,-1 0-1,1 1 1,-1-1 0,1 1-1,-1-1 1,0 0-1,1 1 1,-1-1 0,1 1-1,-1-1 1,0 1-1,0 0 1,1-1 0,-1 1-1,0 0 1,0-1-1,-1 1 1,-3-1 104,-3-3 128,8 4-212,-1-1-1,1 1 0,-1-1 0,0 1 0,1 0 1,-1 0-1,0-1 0,1 1 0,-1 0 0,0 0 1,0 0-1,1-1 0,-2 1 0,1 0-18,1 0 0,0 0 0,0 0-1,0 0 1,-1 0 0,1 0 0,0 0 0,0 0 0,0 0-1,-1 0 1,1 0 0,0 0 0,0 0 0,-1 0 0,1 0-1,0 0 1,0 0 0,0 0 0,0 0 0,-1 0-1,1-1 1,0 1 0,0 0 0,0 0 0,0 0 0,-1 0-1,1-1 1,0 1 0,0 0 0,0 0 0,0 0 0,0 0-1,0-1 1,0 1 0,0 0 0,0 0 0,0 0 0,0-1-1,-1 1 1,1 0 0,0 0 0,0-1 0,-1 2 90,0 2-74,1-3-13,0 0 1,0 1-1,0-1 1,0 0-1,-1 0 0,1 0 1,0 0-1,0 1 0,0-1 1,0 0-1,0 0 0,0 0 1,0 0-1,-1 0 1,1 1-1,0-1 0,0 0 1,0 0-1,0 0 0,-1 0 1,1 0-1,0 0 0,0 0 1,0 0-1,-1 0 0,1 0 1,0 1-1,0-1 1,0 0-1,-1 0 0,1 0 1,0 0-1,0 0 0,0 0 1,-1-1-1,1 1 0,0 0 1,0 0-1,0 0 1,0 0-1,-1 0 0,1 0 1,-6-7 63,3 3-126,2 10-124,14 5-101,-10-8 288,0-1 0,1 0 0,-1 0 0,1 0 0,0-1 0,-1 1 0,1-1 0,0 0-1,0 0 1,0 0 0,7 0 0,-8 0-20,1-1 0,-1 0 1,0 1-1,0 0 0,0 0 0,0 0 0,0 0 0,5 3 0,-4-2-12,1 0-1,-1 0 0,0-1 1,7 2-1,2 2-265,-11-4 271,0 0 0,0 0 0,1-1 0,-1 1 0,0-1 0,0 1 0,0-1 0,4 1 0,-5-1 11,0 0-1,0 1 1,0-1-1,0 1 0,0-1 1,0 1-1,0-1 1,0 1-1,0 0 0,0-1 1,0 1-1,0 0 1,-1 0-1,1 0 0,0 0 1,0 1-1,1 11 229,-2-12-220,-1-1 0,1 1 1,0-1-1,0 1 0,0-1 0,0 0 0,0 1 1,0-1-1,-1 1 0,1-1 0,0 0 1,0 1-1,-1-1 0,1 0 0,0 1 1,-1-1-1,1 0 0,0 1 0,-1-1 1,1 0-1,0 0 0,-1 1 0,1-1 0,-1 0 1,1 0-1,0 0 0,-1 0 0,1 0 1,-1 1-1,1-1 0,0 0 0,-1 0 1,0 0-1,-3 8 195,0-6-174,0-1-57,1 0 1,-1 1 0,0 0-1,1 0 1,0 0 0,-6 4-1,4-5 67,5-1-27,0 0-1,-1 0 0,1-1 1,0 1-1,-1 0 0,1 0 0,0 0 1,0 0-1,-1 0 0,1 0 1,0 0-1,-1 0 0,1 0 1,0 0-1,0 1 0,-1-1 0,1 0 1,0 0-1,0 0 0,-1 0 1,1 0-1,0 0 0,0 1 0,-1-1 1,1 0-1,0 0 0,0 0 1,0 0-1,-1 1 0,1-1 0,-1 1 48,-8-1-48,6 0 38,3 0-28,0 0-74,0 0 11,17-3 74,-12 2-67,1-1-1,0 1 0,0 1 0,9-1 0,-10 0-101,-2 0-395,9 7 658,-9-5-196,1 0 1,-1 0-1,1 0 1,-1 0-1,5 0 1,3 1-456,-1-1-1170,-2-1 207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0:59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47 480,'2'3'256,"0"1"-1,0-1 1,0 1-1,0-1 1,-1 1-1,1 0 1,-1 0-1,0 0 1,0 0-1,-1 0 1,1 5 0,0-5-263,-1-1 1,1 0 0,0 0 0,0 0 0,0 0 0,0-1 0,2 4 0,5 17 231,-7-12-150,0-8-58,-1 0 1,0 0-1,1 0 1,-1 0-1,1 0 1,0 0 0,0-1-1,0 1 1,0 0-1,1-1 1,-1 1-1,1 0 1,-1-1-1,1 0 1,0 1-1,4 2 1,-5-4-10,0 0 0,0-1 1,1 1-1,-1 0 0,0-1 0,0 0 0,1 1 1,-1-1-1,1 0 0,-1 1 0,0-1 0,1 0 1,-1 0-1,1 0 0,-1 0 0,0-1 1,1 1-1,-1 0 0,0-1 0,1 1 0,-1 0 1,0-1-1,1 0 0,-1 1 0,0-1 0,0 0 1,0 1-1,0-1 0,1 0 0,-1 0 1,0 0-1,0 0 0,-1 0 0,1 0 0,0 0 1,1-2-1,1-7 138,1 0 1,-1-1-1,-1 1 1,0-1-1,1-14 1,-3-55 291,0 43 79,0 36-453,1 3-54,1 0 0,0 0 0,-1 0-1,0 0 1,0 0 0,1 0 0,-1 0-1,0 1 1,-1-1 0,1 0 0,0 4 0,2 3-21,0-2 107,-1 0 0,0 0 0,0 0 0,0 0 0,-1 1 0,0 13 0,-1-20 117,0-1-63,-5 4 210,5-4-348,0 1 0,0-1 0,0 0 0,0 0 0,-1 0 0,1 1 0,0-1 0,0 0 0,0 0 0,0 0 0,-1 1 0,1-1 0,0 0 0,0 0 0,-1 0 0,1 0 0,0 1 1,0-1-1,-1 0 0,1 0 0,0 0 0,-1 0 0,1 0 0,0 0 0,0 0 0,-1 0 0,1 0 0,0 0 0,0 0 0,-1 0 0,1 0 0,-1 0 0,-10-3 57,9 2-65,0 1 0,1 0 0,-1-1 0,0 0-1,1 1 1,-1-1 0,1 0 0,-1 0 0,1 1-1,-1-1 1,1 0 0,0-1 0,-2 0 0,2 1 1,-1-1 34,0 0 0,0-1 0,-1 1 0,1 0 0,0 1 1,-1-1-1,0 0 0,-2-1 0,4 19-231,2-11 191,-1-1 0,2 1 1,-1 0-1,0-1 0,1 0 0,0 1 0,0-1 1,0 0-1,1 0 0,-1 0 0,1 0 0,6 6 0,-3-5 71,10 11-65,-15-15 6,0 0 0,0 0-1,0 0 1,0 0 0,0 0 0,0-1 0,0 1-1,1 0 1,-1-1 0,0 1 0,3 0-1,5 3 10,4 10-132,-12-13 160,-1-1 0,0 0 27,3-6 116,-3 6-190,1 0 0,-1-1 0,0 1 0,1 0-1,-1-1 1,0 1 0,0 0 0,1-1 0,-1 1-1,0 0 1,0-1 0,1 1 0,-1-1 0,0 1 0,0 0-1,0-1 1,0 1 0,0-1 0,0 1 0,0 0-1,0-1 1,0 1 0,0-1 0,0 1 0,0-1 0,0 0-1,-2-3 35,1 0 0,-1 1-1,0-1 1,0 0 0,-1 1-1,1-1 1,-4-3 0,5 6 24,0 0 0,0 1 0,0-1 1,0 0-1,0 1 0,0-1 0,0 0 0,0 1 1,0 0-1,0-1 0,0 1 0,0-1 1,0 1-1,0 0 0,0 0 0,-1 0 0,1 0 1,0 0-1,0 0 0,0 0 0,0 0 1,-1 0-1,-1 1 0,0 0-37,-1 1 0,0-1 0,1 1 0,-1 0 0,-3 3 0,-1 0 142,-18 7-63,23-11-80,1 0 0,-1 0-1,1 0 1,-1 0 0,1 0-1,-1-1 1,-4 2 0,6-2-133,1 0 37,0 2 16,5 15-170,-4-16 207,-1 0 0,0 0 0,0 0-1,1 0 1,-1 0 0,0-1 0,1 1 0,-1 0 0,1 0 0,-1 0-1,1 0 1,0 0 0,-1-1 0,1 1 0,0 0 0,0 0 0,-1-1-1,1 1 1,0-1 0,0 1 0,0-1 0,0 1 0,0-1 0,0 1-1,0-1 1,0 0 0,0 0 0,0 1 0,0-1 0,0 0-1,0 0 1,0 0 0,0 0 0,0 0 0,0 0 0,0 0 0,1-1-1,3 1-596,8-1-331,4-3-932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1:01.9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83 480,'0'0'2,"0"0"-1,0 0 1,0 0-1,0 0 1,0 0 0,-1 0-1,1 0 1,0 0-1,0 0 1,0 0 0,0 0-1,0-1 1,0 1-1,0 0 1,-1 0 0,1 0-1,0 0 1,0 0-1,0 0 1,0 0 0,0 0-1,-1 0 1,1 0-1,0 0 1,0 1 0,0-1-1,0 0 1,0 0-1,0 0 1,-1 0-1,1 0 1,0 0 0,0 0-1,0 0 1,0 0-1,0 0 1,0 0 0,0 0-1,0 1 1,0-1-1,-1 0 1,1 0 0,0 0-1,0 0 1,0 0-1,0 0 1,0 0 0,0 1-1,0-1 1,0 0-1,0 0 1,-3 2 1296,-1-14-428,4 9-847,-1 0 1,1 0 0,-1-1 0,1 1 0,0 0-1,0 0 1,1-1 0,-1 1 0,1 0 0,-1 0-1,1-1 1,1-3 0,-1 6 33,-1 0 0,1 0 0,-1 0 0,1-1 0,-1 1 0,0 0 0,0 0 0,0-1 0,0 1 0,0 0 0,0-1 0,0 1 0,0 0 0,-1-3 0,1 2 21,4 9-110,0-1-5,1 1 87,-1 1 1,0-1-1,-1 1 1,0 0-1,0 0 1,-1 1-1,0-1 1,0 0-1,-1 1 1,0-1-1,0 1 1,-1 0-1,0-1 1,-2 11-1,2-19-32,0 1-1,0-1 1,0 1 0,0-1-1,0 1 1,-1-1 0,1 1-1,0-1 1,0 1 0,0-1-1,-1 1 1,1-1-1,0 1 1,0-1 0,-1 0-1,1 1 1,0-1 0,-1 1-1,1-1 1,-1 0 0,1 1-1,0-1 1,-1 0-1,1 0 1,-1 1 0,1-1-1,-1 0 1,1 0 0,-1 0-1,0 1 1,0-2 20,0 1-1,0 0 1,0 0-1,-1 0 1,1-1 0,0 1-1,0-1 1,0 1 0,0-1-1,0 1 1,0-1 0,0 1-1,-1-2 1,-1-1 58,-1 0-1,1 0 1,0 0 0,0 0 0,0-1-1,-3-4 1,1-3-153,-9-20-33,13 29 82,1 1-1,-1-1 0,1 0 0,0 1 1,-1-1-1,1 0 0,0 1 0,0-1 1,0 0-1,1 1 0,-1-1 1,0 0-1,1 1 0,-1-1 0,1 0 1,-1 1-1,2-3 0,2-2 121,9-18 552,-13 23-617,0 0 1,0 0-1,1 0 1,-1 0-1,0 0 1,0 0-1,0 1 1,0-1-1,0 0 1,0 0-1,0 0 1,0 0-1,0 0 1,-1 0-1,1 0 1,0 0-1,-1 0 0,1 1 1,0-1-1,-1 0 1,1 0-1,-1 0 1,1 1-1,-2-2 1,-16 0-438,17 2 388,1 0 1,-1 0 0,0 0-1,1 0 1,-1 0 0,0 0-1,1 0 1,-1 0-1,0 0 1,1 1 0,-1-1-1,0 0 1,1 0 0,-1 0-1,1 1 1,-1-1 0,0 0-1,1 1 1,-1-1 0,1 1-1,-1-1 1,1 1 0,-1-1-1,1 1 1,-1-1-1,1 1 1,-1 6-37,2 0 0,-1 0 0,1 0 0,0 0 0,0 0 0,1 0 0,2 8 0,-4-15 37,6 14-11,-1 0 0,4 19 0,-8-32 28,-1 1 0,1-1 1,-1 1-1,0 0 0,0-1 0,0 1 1,0-1-1,0 1 0,0 0 0,0-1 1,0 1-1,-1-1 0,1 1 0,-2 2 1,2-4-13,0 1 1,-1-1 0,1 0 0,0 1 0,-1-1 0,1 0 0,-1 1-1,1-1 1,-1 0 0,1 0 0,0 1 0,-1-1 0,1 0-1,-1 0 1,1 0 0,-1 0 0,1 0 0,-1 0 0,0 0 0,1 1-1,-1-1 1,1-1 0,-1 1 0,1 0 0,-1 0 0,1 0 0,-1 0-1,-2-1 3,-1-1 0,1 1 0,0 0 0,0-1 0,0 0 0,0 0 0,1 0 0,-5-4 0,3 3-46,-10-13 135,14 16-92,0 0 0,0-1-1,-1 1 1,1-1-1,0 1 1,0 0 0,0-1-1,-1 1 1,1-1 0,0 1-1,0 0 1,0-1 0,0 1-1,0-1 1,0 1 0,0-1-1,0 1 1,0-1 0,0 1-1,0 0 1,0-1-1,0 1 1,1-1 0,-1 1-1,0-1 1,0 1 0,0 0-1,1-1 1,-1 1 0,0 0-1,0-1 1,1 1 0,-1 0-1,0-1 1,1 1 0,-1 0-1,0-1 1,1 1-1,0 0 1,11-11-54,-11 9 41,1 1 1,-1-1-1,1 1 1,-1-1-1,1 1 1,0 0-1,0 0 0,-1-1 1,1 1-1,0 0 1,0 1-1,0-1 0,0 0 1,0 1-1,0-1 1,0 1-1,1-1 1,-1 1-1,0 0 0,0 0 1,0 0-1,0 0 1,3 1-1,3 1 14,-6-2 43,-2 0-10,0 0-1,0 0 16,0 0-31,0 0-65,0 17 54,0-11-21,1 0 0,0 0 0,0-1 0,1 1-1,0 0 1,0-1 0,5 10 0,-4-9-4,0 1-1,0-1 1,2 14-1,2-2-24,-5-14 37,0 0-1,0-1 1,-1 1-1,0 0 1,2 6 0,4 9-41,-2 15-213,-5-35 184,0 1 0,0-1 0,0 1 0,0 0-1,0-1 1,0 1 0,1-1 0,-1 1 0,0-1 0,0 1 0,0-1-1,0 1 1,1 0 0,-1-1 0,0 1 0,1 0 0,-1-1 0,0 1 0,0 0-1,1-1 1,-1 1 0,1 0 0,-1 0 0,1-1 0,6-6-2402,0-10 1125,-2-15 282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1:03.7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15 992,'-5'-4'194,"4"4"-72,2 4 79,-1-4-121,0 0-5,0 0 96,0 0-1,-3-1 321,-1 0 0,0-1-1,0 1 1,-6-4 0,10 4-555,0 0 26,0-1 44,0 2 42,0 0 0,1 1 24,0 1 1,0 0-1,0 1 1,0-1-1,0 0 1,0 0 0,0 4-1,0-4 4,0 0-46,0 1 1,0-1 0,0 1 0,1-1 0,-1 1 0,1-1-1,2 3 1,8 11-101,-11-14 213,0 0 1,0 0 0,0 0 0,1 0 0,-1 0 0,1 0 0,0 0 0,-1 0 0,1-1 0,0 1 0,0-1 0,0 1 0,4 1 0,-10-13-48,-16-6-209,1 1 227,18 15-116,0-1-1,1 0 1,-1 0-1,0 1 1,0-1-1,1 0 0,-1 0 1,1 0-1,-1 0 1,1 0-1,-1 0 1,1 1-1,0-1 0,-1 0 1,1 0-1,0-2 1,0 3-78,0 0-48,12 15 16,-10-11 121,1-1 0,-1 0 0,0 1 0,0-1 0,-1 1 0,3 4 0,7 15-30,-9-22-453,5-1-1462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51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35 3072,'0'-1'101,"0"-1"-1,0 1 1,-1 0 0,1 0-1,0 0 1,-1 0 0,1 0-1,-1 0 1,0 0 0,1 0-1,-1 0 1,0 0 0,1 0-1,-1 0 1,0 0 0,0 0-1,0 1 1,0-1-1,0 0 1,0 1 0,0-1-1,-1 0 1,-9-8 1536,11 9-1588,-1-1-1,1 1 1,0 0 0,-1-1 0,0 1 0,1 0-1,-1 0 1,1-1 0,-1 1 0,1 0-1,-1 0 1,1 0 0,-1 0 0,0 0 0,1 0-1,-1 0 1,1 0 0,-1 0 0,1 0 0,-1 0-1,0 0 1,0 0 0,-16 9 438,-9 16-182,12-8-43,1 1-1,1 0 0,-11 23 0,-25 62 276,47-102-535,-1 6 1,-1-1 0,1 1-1,0-1 1,0 1-1,1 0 1,0-1 0,0 1-1,0 0 1,1 0-1,0 0 1,1 0-1,1 8 1,-1-11 44,0 0 0,0 0 1,1 0-1,-1 0 0,1 0 0,0-1 0,0 1 0,1-1 0,-1 1 1,1-1-1,-1 0 0,1 1 0,0-1 0,1-1 0,-1 1 1,0 0-1,1-1 0,-1 0 0,1 0 0,6 3 0,2-1 106,-1-1 0,1 0 0,-1-1-1,1 0 1,0-1 0,0 0 0,21-2-1,-12 1-776,-19 0-128,6 0-2347,-4 4 566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1:08.3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0 1248,'0'1'30,"-1"-1"0,0 1-1,1-1 1,-1 0 0,1 1 0,-1-1 0,0 1-1,1-1 1,-1 0 0,0 0 0,0 1 0,1-1-1,-1 0 1,0 0 0,0 0 0,1 0 0,-1 0-1,0 0 1,-1 0 0,0 0 14,2 0 153,0 0-79,0 0-54,-4 3-27,1 0-53,1-1-89,2-2 130,0 0-1,0 1 1,0-1 0,0 1 0,0-1-1,-1 0 1,1 1 0,0-1-1,0 0 1,0 1 0,-1-1-1,1 0 1,0 1 0,-1-1 0,1 0-1,0 1 1,-1-1 0,1 0-1,0 0 1,-1 0 0,1 1-1,0-1 1,-1 0 0,1 0-1,-1 0 1,1 0 0,-1 1 0,3 1 20,1 0 0,-1 0 0,1 0 0,0 0 0,0-1 0,0 1 1,0-1-1,0 0 0,0 1 0,0-1 0,6 1 0,9 4 224,-14-4-295,1 0 84,-1-1 0,1 1 0,-1-1-1,1 1 1,0-1 0,0-1 0,-1 1 0,1-1-1,0 0 1,0 0 0,0 0 0,9-2 0,28-11 11,-21 9-69,16-1-123,49-3 214,-80 8 1,0-1 0,0 0 0,11-2-1,-12 1-48,1 1 0,0 0 0,11-1 0,59-3-214,-58 10-128,10 3-746,-25-7 2539,-11 1-1368,-15 1-599,-71 2 835,59-10-330,-38 2 539,59 3-607,10-1 37,0 1 1,-1 0 0,1 0-1,0 0 1,0 1 0,0-1-1,0 1 1,-5 2-1,1 0 86,0-1 0,0 1-1,-10 0 1,12-2 32,0 1 0,-1-1 0,1 1 1,0 0-1,-11 6 0,-1-2-190,16-6 77,0 1 0,0-1 0,1 1 0,-1-1 0,0 1 0,0 0 0,0 0 0,1 0 0,-1 0 0,-1 1-1,-22 13 603,24-14-598,1-1-1,0 0 0,-1 0 0,1 0 1,-1 1-1,1-1 0,-1 0 1,1 0-1,0 0 0,-1 0 0,1 0 1,-1 0-1,1 0 0,-1 0 0,1 0 1,-1 0-1,1 0 0,0 0 0,-1 0 1,1-1-1,-1 1 0,1 0 0,-1 0 1,1 0-1,0-1 0,-1 1 1,1 0-1,0 0 0,-1-1 0,-5-2-73,5 4 68,0-1 1,1 0-1,-1 0 0,0 0 1,0 0-1,1 1 1,-1-1-1,0 0 0,0 0 1,1 1-1,-1-1 1,0 1-1,1-1 0,-1 1 1,1-1-1,-1 1 1,0-1-1,1 1 0,-1-1 1,1 1-1,-1 0 1,1-1-1,0 1 0,-1 0 1,1-1-1,0 1 1,-1 0-1,1 0 0,0-1 1,0 1-1,0 0 1,0 0-1,0 0 0,0-1 1,0 1-1,0 0 1,0 0-1,0-1 0,0 2 1,1 0-59,1 2 32,0-1-1,1 0 0,-1 0 0,1 0 0,0 0 0,0-1 0,0 1 1,0-1-1,0 1 0,1-1 0,-1 0 0,1-1 0,-1 1 0,1-1 1,0 1-1,6 0 0,-4-1-234,0-1 1,0-1-1,0 1 1,0-1-1,0 0 0,0 0 1,-1-1-1,1 1 0,8-5 1,14-4-864,2 2-736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1:50.8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51 576,'-40'0'4133,"35"-1"-4202,2 2 136,3 5 67,0 0-74,1 8-33,1 1-1,0-1 0,1 0 0,6 18 1,4 23 23,-8-34-98,0 0 0,11 24 0,-8-24 69,9 41 0,14 52 177,-29-105-183,-1 0 1,0 1-1,0-1 1,0 1-1,-2 12 1,0-4 242,1-18-248,0 0 0,0 0 0,0 0 0,0 0 0,0 0 0,0 0 0,0 0-1,0 0 1,0 0 0,0 0 0,0-1 0,-1 1 0,1 0 0,0 0-1,0 0 1,0 0 0,0 0 0,0 0 0,0 0 0,0 0 0,0 0 0,-1 0-1,1 0 1,0 0 0,0 0 0,0 0 0,0 0 0,0 0 0,0 0-1,0 0 1,-1 0 0,1 0 0,0 0 0,0 0 0,0 0 0,0 0-1,0 1 1,0-1 0,0 0 0,0 0 0,0 0 0,0 0 0,-1 0 0,1 0-1,0 0 1,0 0 0,0 0 0,0 0 0,0 1 0,0-1 0,0 0-1,0 0 1,0 0 0,0 0 0,0 0 0,-5-7 221,2 0-155,1 0-1,0 0 0,0 0 1,1 0-1,0 0 0,0-1 1,0-8-1,-2-87 149,2 85-250,-6-33 0,0-7 163,5 38-51,-10-38-1,1 10 96,7 24-118,1 10-87,1 0-1,-2-21 1,0 10 35,0 0-3297,4 17 1862,-4 3-197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1:52.3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 9 1248,'0'0'24,"0"0"0,0 0 1,-1-1-1,1 1 0,0 0 0,0 0 0,0 0 1,-1 0-1,1 0 0,0 0 0,0 0 1,0-1-1,-1 1 0,1 0 0,0 0 0,0 0 1,-1 0-1,1 0 0,0 0 0,0 0 0,-1 0 1,1 0-1,0 0 0,0 0 0,0 0 0,-1 0 1,1 1-1,0-1 0,0 0 0,-1 0 1,1 0-1,0 0 0,0 0 0,0 0 0,0 0 1,-1 1-1,1-1 0,0 0 0,0 0 0,0 0 1,0 1-1,-1-1 0,-2 12 1224,3-11-1217,0 0-1,0 0 1,0 0 0,-1 0-1,1 0 1,0 0 0,-1 0 0,1 0-1,0 0 1,-1 0 0,1 0-1,-2 1 1,1-2 166,1 0-42,0 0 69,0 1-195,0-1 0,0 1 0,-1-1 0,1 1 1,0-1-1,-1 1 0,1-1 0,-1 1 0,1-1 0,0 1 0,-1-1 1,1 1-1,-1-1 0,1 0 0,-1 1 0,1-1 0,-1 0 0,0 0 1,1 1-1,-1-1 0,1 0 0,-1 0 0,0 0 0,1 0 0,-2 0 1,-15 2 609,17-2-611,-7 1 178,0-1 0,0 0 0,0-1 0,0 0 0,0 0 0,0 0 1,0-1-1,-10-4 0,-21-5-62,37 11-137,1 0 1,-1 0-1,1 0 1,-1 0-1,1 0 1,-1 0 0,1 0-1,0-1 1,-1 1-1,1 0 1,-1 0-1,1 0 1,0-1-1,-1 1 1,1 0-1,0 0 1,-1-1-1,1 1 1,0 0 0,-1-1-1,1 1 1,0 0-1,0-1 1,-1 1-1,1-1 1,0 1-1,0 0 1,0-1-1,0 1 1,-1-1-1,1 1 1,0-1-1,0 1 1,0 0 0,0-1-1,0 1 1,0-1-1,0 1 1,0-1-1,7-6-10,-3 6-18,1-1-1,0 1 0,-1 1 0,1-1 1,0 1-1,0 0 0,0 0 0,7 1 0,6 0-70,3 0 104,20 3 0,-20-1-69,20 0 0,-24 0-77,-15-3-740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2:44.2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149 22 1248,'0'-1'28,"1"0"0,-1 1-1,1-1 1,-1 1 0,0-1 0,1 1 0,-1-1 0,1 1-1,-1 0 1,1-1 0,0 1 0,-1 0 0,1-1 0,-1 1-1,1 0 1,0-1 0,0 1 0,6-3 122,-6 2 95,-1 1-103,1-1 0,-1 0 1,1 1-1,-1-1 0,1 0 0,0 1 0,-1-1 0,1 1 1,0-1-1,-1 1 0,1-1 0,0 1 0,0-1 1,0 1-1,-1 0 0,3-1 0,2 0 1761,-10 6-1087,4-4-544,-2 1 157,3-2-409,0 0 0,0 0 0,0 0 0,0 1 0,0-1 1,-1 0-1,1 0 0,0 0 0,0 0 0,0 0 0,0 1 0,0-1 0,-1 0 0,1 0 0,0 0 0,0 0 0,0 0 1,-1 0-1,1 0 0,0 0 0,0 0 0,0 0 0,0 1 0,-1-1 0,1 0 0,0 0 0,0 0 0,0 0 0,-1 0 1,1 0-1,0-1 0,-2 2 17,0 0 1,0-1-1,1 1 1,-1 0-1,0 0 0,1 0 1,-1 0-1,0 0 1,1 0-1,0 0 1,-1 1-1,1-1 1,-2 3-1,-13 9 281,-56 40 248,68-50-552,0 0 0,-1 0 0,1 1 0,1-1 0,-1 1 0,0-1 0,1 1 0,0 0 0,0 1 0,0-1 0,0 0 0,0 1 0,1 0 0,0 0 0,0-1 0,1 1 0,-1 0 0,1 0 0,0 1 0,0-1 0,1 0 0,-1 0 0,1 0 0,0 0 0,1 1 0,1 7 0,0-3-19,1 1 0,0-1 0,1-1-1,0 1 1,6 10 0,-7-16 76,-1 0 0,0 0 0,1-1 0,0 1 0,0-1 0,0 0 0,0 0 0,1 0 0,-1-1 1,1 1-1,0-1 0,-1 1 0,1-1 0,8 3 0,-4-3-42,-1-1 0,0 1 0,1-1 0,-1 0 0,1-1 0,-1 0 0,1 0 0,-1-1 0,1 1 0,-1-2 0,1 1 0,-1-1 0,0 0 0,0-1 0,10-4 0,-16 6-376,-1 1-90,0 0-528,0 2 5,0-2 957,-2 3-638,0 1 0,0-1 0,-1 1 0,1-1 0,-1 0-1,0 0 1,1 0 0,-1 0 0,-1 0 0,1-1 0,-4 3 0,-17 0-383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2:44.5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82 4992,'-26'-35'1824,"22"27"-1408,4-7-128,0 7 64,0 5-256,0-1-96,0 0-32,4 0-832,-4 4 480,0 0-1184,8 8 896,0 3-1824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2:50.8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30 657 1472,'0'0'31,"0"0"0,1 0-1,-1 0 1,0 1 0,0-1 0,0 0 0,0 0-1,0 0 1,0 0 0,0 0 0,0 0-1,0 0 1,0 1 0,0-1 0,0 0 0,0 0-1,0 0 1,0 0 0,0 0 0,0 0 0,0 1-1,0-1 1,0 0 0,0 0 0,0 0 0,0 0-1,0 0 1,0 0 0,0 0 0,-1 1 0,1-1-1,0 0 1,0 0 0,0 0 0,0 0 0,0 0-1,0 0 1,0 0 0,0 0 0,0 0 0,-1 0-1,1 0 1,0 0 0,0 0 0,0 1-1,0-1 1,0 0 0,0 0 0,0 0 0,-1 0-1,1 0 1,0 0 0,0 0 0,0 0 0,0 0-1,0 0 1,0 0 0,-1-1 0,1 1 0,0 0-1,0 0 1,0 0 0,0 0 0,0 0 0,3 13 303,-7 44-19,3-46-210,0 1 1,-4 17 0,-2 11 147,1-3-28,4-27-161,0 0-1,0 16 1,2-25 59,0-1-38,1 0-75,-1-1-1,0 1 1,1 0 0,-1-1-1,1 1 1,-1-1 0,0 1-1,1-1 1,-1 1 0,0-1-1,0 1 1,1-1 0,-1 1-1,0-1 1,0 1 0,0-1-1,0 0 1,1 1-1,-1-1 1,0 1 0,0-1-1,0 1 1,0-1 0,-1 0-1,1 0 1,1-5 6,7-18-39,1 0 0,1 0 1,1 1-1,20-30 0,-15 25 78,-12 22-56,0 0-1,0 0 1,1 0-1,0 0 1,0 1-1,10-9 0,-14 14 253,-1 0-59,1 0-175,0 0 0,0 1 1,0-1-1,-1 1 0,1-1 0,0 1 0,0-1 0,0 1 0,0-1 1,-1 1-1,1 0 0,0 0 0,-1-1 0,1 1 0,0 0 0,-1 0 1,1 0-1,-1-1 0,1 1 0,-1 0 0,0 0 0,1 0 0,-1 0 1,0 0-1,1 1 0,5 33-24,-4-21 128,0 4 52,-1-13-168,0 0 0,0 0 0,0 0 0,3 6-1,-3-7 15,0 0 0,0 0-1,0 0 1,-1 1 0,1-1-1,-1 7 1,2 15-59,0-8 159,-3-16-110,1 0-1,0-1 1,1 1 0,-1 0 0,0 0 0,0 0 0,1-1 0,-1 1 0,2 3 0,-1-3-6,0 0-1,-1-1 1,1 1 0,-1 0-1,1 0 1,-1 0-1,0 0 1,0 2 0,0-2 10,0 0 0,1 0 1,-1 0-1,0 0 1,1 0-1,-1 0 0,1 0 1,1 2-1,37 59-200,-39-62 192,1 0-1,-1-1 0,1 1 0,0 0 0,-1-1 0,1 1 0,0 0 0,0-1 0,-1 1 0,1-1 1,0 1-1,0-1 0,0 0 0,0 1 0,0-1 0,0 0 0,0 1 0,0-1 0,-1 0 1,1 0-1,0 0 0,0 0 0,0 0 0,0 0 0,0 0 0,0 0 0,0-1 0,0 1 0,1-1 1,1 1 13,0-2 0,1 1 0,-1 0 0,0-1 1,0 1-1,3-4 0,6-6-4,0 0 1,-1 0-1,0-2 0,-1 1 0,12-21 0,-2 3 34,85-116-864,-89 121 787,0-1-1,-2 0 0,-1-1 0,11-32 0,-6 6-26,13-71 0,-5-44-83,-15 83-38,-8 58 114,1 2 56,1-14 52,-7 17-658,2 21 602,0 1-1,0 0 0,0 0 0,0 0 0,0 0 0,0-1 1,0 1-1,0 0 0,0 0 0,0 0 0,0 0 1,-1-1-1,1 1 0,0 0 0,0 0 0,0 0 0,0 0 1,0 0-1,0 0 0,0-1 0,-1 1 0,1 0 1,0 0-1,0 0 0,0 0 0,0 0 0,0 0 0,-1 0 1,1 0-1,0 0 0,0 0 0,0 0 0,0-1 1,-1 1-1,1 0 0,-7 11-1,0 10 230,1 1-1,0 0 1,-3 32-1,2-8 11,-8 25-22,-3 0 0,-4-1 0,-2-2 0,-38 76-1,27-68 31,33-70-229,0-1 0,0 0 1,0 1-1,1 0 0,0-1 0,0 1 0,-1 11 0,2-13-5,0-1 0,1 1-1,-1 0 1,1-1 0,0 1-1,-1-1 1,2 1 0,-1-1-1,0 1 1,1-1 0,-1 0-1,1 0 1,3 4 0,43 62 271,-42-61-223,-1 1 0,8 15 1,5 9 95,13 22-92,-30-54-42,0 0 0,0 0 0,1 0 0,-1 0 0,1-1 0,-1 1 0,0 0 0,1-1 0,0 1 0,-1-1 0,1 0 0,-1 1 0,1-1 0,-1 0 0,1 0 0,0 0 0,2 0 0,2-2-6,1 0-1,-1 0 1,0-1 0,1 0 0,-1 0 0,-1 0-1,1-1 1,0 0 0,5-5 0,-6 4-102,2-1 109,-1 1 1,10-13 0,23-27-306,-11 6 241,-21 31 37,0-2 1,0 1-1,-1-1 0,0 0 0,0 0 0,-1 0 0,6-19 0,-7 17 41,-4 11-36,0 1 0,1-1 0,-1 0 0,1 0 0,-1 0 0,0 0 0,0 0 0,0 0 0,1 1 0,-1-1 0,0 0 0,0 0 0,0 0 0,-1 0 0,1 0 1,0 0-1,0 0 0,0 0 0,-1 0 0,1 0 0,0 1 0,-1-1 0,0-1 0,-2-5-37,3 7 43,0-1 0,-1 1 0,1-1 0,0 1 1,-1-1-1,1 0 0,0 1 0,-1 0 0,1-1 0,0 1 0,-1-1 1,1 1-1,-1-1 0,1 1 0,-1 0 0,1-1 0,-1 1 0,0 0 1,1 0-1,-1-1 0,-6-3-22,-10-4-100,16 8 123,1-1-1,-1 1 1,1 0 0,-1 0 0,0 0 0,1 0-1,-1 0 1,1 0 0,-1 0 0,1 0-1,-1 0 1,0 0 0,1 0 0,-1 1 0,1-1-1,-1 0 1,1 0 0,-1 1 0,1-1-1,-1 0 1,1 0 0,-1 1 0,1-1 0,-1 1-1,1-1 1,-1 0 0,1 1 0,-1 0-1,-15 25 337,-20 43 0,23-43 116,13-24-459,-1 1-1,0-1 1,1 0 0,0 0-1,-1 1 1,1-1 0,0 0-1,0 1 1,1-1-1,-1 0 1,0 1 0,1 2-1,10 28-83,-7-17 94,-4-14-6,0 0 0,1 0 0,-1 0-1,1 0 1,-1 0 0,1 0 0,0 0 0,0 0 0,0 0-1,0-1 1,0 1 0,3 3 0,6 11-4,-10-14 12,1-1-1,-1 1 0,1-1 1,0 1-1,0 0 0,0-1 0,0 0 1,0 1-1,0-1 0,0 1 0,0-1 1,0 0-1,1 0 0,-1 0 0,1 0 1,-1 0-1,1 0 0,-1 0 0,4 1 1,2 0 56,-5-2-46,0 1 1,1 0-1,-1-1 1,0 1 0,0-1-1,0 0 1,1 0-1,-1 0 1,0 0-1,0 0 1,0 0 0,1-1-1,-1 1 1,0-1-1,0 1 1,0-1-1,0 0 1,0 0 0,3-2-1,13-9 44,14-10-43,1-7-30,11-11 66,-28 25-101,0 0 0,1 1 0,29-18 0,-22 18 6,35-14-1,-25 12 108,22-2-2,-48 15-106,0 1 1,-1 1-1,1-1 1,0 2-1,1-1 0,11 1 1,-19 0 57,10 1 103,-7-1-117,-1 1 0,0-1 0,0 0 0,1 0 0,-1 0 0,0-1 0,0 1 0,1-1 0,-1 1-1,4-3 1,-7 3 5,0 0 0,0 0 0,0 0 0,0 0 0,0 0-1,0 0 1,0 0 0,0 0 0,0 0 0,0 0-1,0 0 1,0 0 0,1 0 0,-1 0 0,0 0-1,0-1 1,0 1 0,0 0 0,0 0 0,0 0 0,0 0-1,0 0 1,0 0 0,0 0 0,0 0 0,0 0-1,0-1 1,0 1 0,0 0 0,0 0 0,0 0 0,0 0-1,0 0 1,0 0 0,0 0 0,0 0 0,0 0-1,-1 0 1,1-1 0,0 1 0,0 0 0,0 0-1,0 0 1,0 0 0,0 0 0,0 0 0,0 0 0,0 0-1,0 0 1,-7-2-3,-6 3 39,8 0 21,0 1 1,0-1-1,0 0 0,-9 0 0,-18 4-173,8 2 86,14-5 19,0 1 0,0 0-1,1 1 1,-1 0 0,1 0 0,0 1 0,-12 9-1,14-9 20,0 1-1,1 0 1,-1 0 0,1 0-1,1 1 1,-7 9-1,9-11-4,1 0-1,0 0 1,-1 0 0,2 1-1,-1-1 1,1 1-1,-1-1 1,1 1 0,1-1-1,-1 12 1,1-12-2,1 0 0,-1 0-1,1-1 1,0 1 0,0 0 0,0 0 0,1-1 0,-1 1 0,1-1 0,0 1 0,1-1 0,-1 0 0,1 0 0,0 0 0,4 5-1,-5-7 1,1 0-1,-1 0 0,0 0 0,1 0 0,0 0 1,-1-1-1,1 1 0,0-1 0,0 0 0,0 0 0,0 0 1,0 0-1,0 0 0,0 0 0,0-1 0,0 0 1,1 0-1,-1 0 0,0 0 0,0 0 0,0 0 1,0-1-1,0 1 0,5-3 0,-1 1-4,0-2 1,0 1-1,0-1 0,-1 0 0,0 0 0,1 0 1,-1-1-1,-1 0 0,1 0 0,-1-1 1,0 0-1,0 0 0,0 0 0,-1 0 0,0-1 1,-1 1-1,6-13 0,0 3-72,-8 13 45,1 0 0,0 1 0,-1-1-1,0 0 1,0 0 0,0 0 0,0 0 0,0 0 0,0 0 0,0-5-1,0-10-110,-1 13 187,0-1 1,0 1-1,0 0 0,-1-5 0,1 8-38,-1 1-1,1-1 1,0 1-1,-1 0 0,0-1 1,1 1-1,-1 0 1,0-1-1,0 1 1,1 0-1,-1 0 0,0 0 1,0 0-1,0 0 1,-1 0-1,1 0 1,0 0-1,-1-1 0,-11 11-141,11-8 117,-1 2 14,1 0 0,-1-1 1,1 1-1,0 0 0,-1 0 0,1 1 0,1-1 1,-1 0-1,0 1 0,1-1 0,0 1 0,-1 0 1,0 5-1,-5 15 48,1-7-35,2 0 0,0 1-1,1-1 1,0 1 0,1 36-1,0-12-4,1-21 5,5 40 0,0-2 25,1 3 22,-4-49-53,1 1-1,-2-1 1,1 1-1,-2 0 1,-2 13 0,5-8 50,-2-18-52,1 0 1,-1 0 0,0 0-1,1 0 1,-1 0 0,0-1-1,0 1 1,0 0 0,0 0-1,0 0 1,0 0 0,0 0 0,0 0-1,0 0 1,0 0 0,-1 0-1,1 0 1,0 0 0,-1-1-1,1 1 1,-1 0 0,1 0-1,-1 0 1,1-1 0,-1 1-1,1 0 1,-1 0 0,0-1-1,0 2 1,0-2-4,1 0 1,0 0-1,0 0 1,-1 0-1,1 0 0,0 0 1,0 0-1,-1 0 0,1 0 1,0 0-1,0 0 0,-1 0 1,1 0-1,0 0 1,0 0-1,-1 0 0,1 0 1,0 0-1,0 0 0,-1 0 1,1-1-1,0 1 0,0 0 1,0 0-1,-1 0 1,1 0-1,0-1 0,0 1 1,0 0-1,0 0 0,-1 0 1,1-1-1,0 1 0,0 0 1,0 0-1,0-1 1,0 1-1,0 0 0,0 0 1,-1-1-1,1 1 0,0 0 1,0 0-1,0-1 0,0 1 1,0 0-1,0-1 1,-2-4-78,-12-14-78,13 18 147,0 0 0,0-1-1,1 1 1,-1 0 0,0 0 0,1-1-1,0 1 1,-1-1 0,1 1-1,-1 0 1,1-1 0,0 1-1,0-1 1,0 1 0,0-2-1,2-6-200,-2 8 204,0 0 0,0 0 0,0 1 0,0-1 0,0 0 0,1 0 0,-1 0 0,0 1-1,0-1 1,1 0 0,-1 0 0,1 1 0,-1-1 0,1 0 0,-1 1 0,1-1 0,-1 0 0,1 1 0,-1-1-1,1 1 1,0-1 0,-1 1 0,1-1 0,0 1 0,-1 0 0,2-1 0,28-19 4,-24 15 4,1 1 0,-1-1 0,14-6-1,23-12-34,-34 18 8,0 0-1,0 0 0,-1-1 1,0 0-1,10-9 0,32-39 232,-39 39-55,-1 1 0,-1-1 0,13-29 0,-17 34-116,-2 1 0,0-2 0,0 1 0,0 0 0,-1-1 0,-1 1 0,0-1 0,0 1 0,-1-1 0,-1 0 0,0 1 0,0-1 0,-1 1 0,0-1 0,-4-9 0,2 7-16,-1 0-1,-8-15 1,6 17-69,6 10 30,0 0 0,0 0 0,0 0 0,0 0 0,1-1 0,-1 1 0,0 0 0,1 0 0,-2-4 0,2 5 14,0-1 0,1 1-1,-1-1 1,0 0-1,0 1 1,0-1 0,1 1-1,-1-1 1,0 0 0,1 1-1,-1-1 1,0 1-1,1-1 1,-1 1 0,1 0-1,-1-1 1,1 1-1,-1-1 1,1 1 0,-1 0-1,1-1 1,-1 1-1,1 0 1,-1 0 0,1-1-1,0 1 1,-1 0 0,1 0-1,0 0 1,7-3-27,10-4 8,1 0 0,0 1 1,0 2-1,1-1 1,-1 2-1,23-1 0,-37 4 5,-3 0 13,1 0-1,-1 0 1,1 0-1,0 0 1,-1 0 0,1 0-1,-1 1 1,1-1 0,-1 1-1,1 0 1,-1 0-1,1 0 1,-1 0 0,0 0-1,1 0 1,3 4-1,2 1 4,8 9 45,-15-14-34,0 0 1,-1 0-1,1 0 0,-1 0 0,1-1 0,-1 1 1,0 0-1,1 0 0,-1 0 0,0 0 0,1 0 1,-1 0-1,0 0 0,0 0 0,0 0 0,0 0 0,0 0 1,0 0-1,-1 2 0,-11 84 275,1-14-271,10-65-16,1 0 1,0 0-1,0 0 1,1 0-1,0 0 1,0 0-1,4 9 1,-5-15 9,1 0 0,-1-1 1,1 1-1,0 0 0,0 0 0,0 0 1,0 0-1,0-1 0,0 1 1,0-1-1,0 1 0,1-1 0,-1 1 1,1-1-1,-1 1 0,1-1 1,0 0-1,-1 0 0,1 0 0,0 0 1,0 0-1,0-1 0,-1 1 0,1 0 1,0-1-1,0 1 0,0-1 1,0 0-1,0 0 0,0 0 0,0 0 1,0 0-1,0 0 0,0 0 1,0-1-1,0 1 0,0-1 0,0 1 1,0-1-1,0 0 0,0 0 1,0 1-1,-1-1 0,4-3 0,3-1-20,0-1 0,0-1 0,0 0 0,-1 0 0,10-13 0,28-45-494,4-4 418,-36 53 63,-1-2-1,14-25 1,-22 35 55,-1 4-20,-1 1-1,1-1 0,0 0 0,0 1 0,6-5 0,-11 9 6,1 0-1,0 0 1,-1 0 0,1 1-1,0-1 1,0 0 0,0 1-1,0-1 1,0 1 0,0-1-1,0 1 1,0 3 0,-7 8 206,1-1-124,1 0 0,0 0 1,1 1-1,0 0 0,-5 21 0,7-23-31,-1 1-71,2-5-5,-1 0 0,2 0 0,-1 0 0,1 1 0,0-1 0,0 14 0,4-5 11,1 10 55,-4-23-51,0 0 0,1 1-1,-1-1 1,1 0-1,-1 0 1,1 0-1,0 0 1,1 0-1,-1 0 1,2 3 0,-2-5-16,-1 0 0,1 0 0,0 0 1,0 1-1,0-1 0,-1 0 1,1-1-1,0 1 0,1 0 1,-1 0-1,0 0 0,0-1 0,0 1 1,0 0-1,1-1 0,-1 1 1,0-1-1,0 1 0,1-1 1,-1 0-1,0 0 0,1 1 1,-1-1-1,0 0 0,1 0 0,1-1 1,-1 1 17,0-1 1,0 0-1,0 0 0,-1 0 1,1-1-1,0 1 1,-1 0-1,1-1 0,-1 1 1,1-1-1,-1 1 1,1-1-1,-1 0 1,1-2-1,4-4 10,0 0-10,0 1 1,-1-1 0,0-1 0,0 1 0,4-14-1,15-49-7,-16 44 12,-7 21 7,0 1-1,0 0 0,-1-1 0,0-9 0,2-10 74,-2 23-93,0 0 1,0 0-1,0 0 0,0-1 0,0 1 1,0 0-1,0 0 0,-1-1 1,1 1-1,-1 0 0,0 0 1,1 0-1,-1 0 0,0 0 0,0 0 1,-1 0-1,1 0 0,-3-3 1,0-1 96,4 6-93,0 0-1,-1 0 1,1 0 0,0-1 0,0 1 0,-1 0-1,1 0 1,0 0 0,-1 0 0,1 0 0,0 0-1,-1 0 1,1 0 0,0 0 0,-1 0 0,1 0-1,0 0 1,-1 0 0,1 0 0,0 1 0,-1-1-1,1 0 1,0 0 0,-1 0 0,1 0 0,0 1-1,0-1 1,-1 0 0,1 0 0,-8 7 7,3 31-8,3-30 31,1 1-1,1-1 1,-1 0 0,1 0 0,2 14 0,0 7 45,-2-9-72,1-1-1,7 32 1,-5-31 38,-2-12-31,1 0 0,-1-1-1,4 9 1,-3-9 6,0-4-1,-1 1 0,0 0 0,1 0 0,0-1-1,0 1 1,0-1 0,4 6 0,-5-9-9,0 0-1,0 1 1,1-1 0,-1 0-1,0 0 1,0 0 0,0 0-1,0 0 1,0 0-1,0 0 1,1 0 0,-1 0-1,0-1 1,0 1 0,0 0-1,0-1 1,0 1 0,1-1-1,-1 0 1,2 0-6,-1-1-1,1 0 1,0 0-1,-1 0 0,0 0 1,1 0-1,-1 0 1,0-1-1,0 1 1,0-1-1,1-3 0,8-8-37,39-51-395,-34 42 395,2 1-1,30-31 1,-28 33 30,-15 15-7,0-1 0,1 1-1,11-9 1,-16 13 11,-1 1-1,1-1 0,-1 1 1,1 0-1,0-1 0,-1 1 1,1 0-1,0 0 0,-1-1 0,1 1 1,0 0-1,-1 0 0,1 0 1,0 0-1,-1 0 0,1 0 1,0 0-1,0 0 0,-1 0 0,1 0 1,0 0-1,-1 1 0,1-1 1,0 0-1,0 1 0,0 0 2,0 0 0,0-1-1,0 1 1,0 1 0,0-1-1,0 0 1,0 0 0,-1 0-1,1 0 1,0 0 0,-1 1-1,1 1 1,2 4 6,-2 1-1,1-1 1,1 13-1,-3-19-3,2 125 145,-3-68 420,11-71-338,-2 5-246,68-105 93,-65 97-179,1 0 0,1 1-1,15-14 1,-28 29 103,0 0 0,0 0 0,0-1 0,0 1-1,0 0 1,1 0 0,-1 0 0,0 0 0,0 0 0,0 0 0,0 0 0,0 0 0,0 0 0,0-1-1,0 1 1,0 0 0,0 0 0,1 0 0,-1 0 0,0 0 0,0 0 0,0 0 0,0 0-1,0 0 1,0 0 0,0 0 0,1 0 0,-1 0 0,0 0 0,0 0 0,0 0 0,0 0-1,0 0 1,0 0 0,1 0 0,-1 0 0,0 0 0,0 0 0,0 0 0,0 0 0,0 0-1,0 0 1,0 0 0,1 0 0,-1 0 0,0 1 0,0-1 0,0 0 0,0 0 0,0 0-1,0 0 1,0 0 0,0 0 0,0 0 0,0 1 0,1 5-19,-1-4 5,-2 17 77,0 0-1,-6 27 1,-3 21 73,10-59-115,1 0 0,0 0 0,0 0 0,1 0 0,0 0-1,3 10 1,-4-16-17,1 0 1,0 0-1,-1-1 0,1 1 0,0 0 0,0 0 0,0-1 0,0 1 0,0 0 1,0-1-1,0 1 0,1-1 0,-1 1 0,0-1 0,1 0 0,-1 0 0,1 0 1,0 0-1,-1 0 0,1 0 0,2 1 0,-2-2-29,-1 1 1,1-1-1,0 0 1,0 0-1,0 0 0,0 0 1,-1 0-1,1-1 1,0 1-1,0-1 0,-1 1 1,1-1-1,0 1 0,0-1 1,-1 0-1,1 0 1,-1 0-1,1 0 0,-1 0 1,1 0-1,-1 0 1,0 0-1,2-3 0,9-10-32,-1 0 0,0-1-1,-1-1 1,-1 0 0,12-26-1,17-31-58,-5 16 102,-32 75-310,-2-4 472,0-1-1,-6 24 0,3-20-109,-1 22-1,4-28-49,0 0 0,1 0-1,1-1 1,0 1 0,0 0 0,1 0 0,0-1-1,7 21 1,-8-31 17,-1 1 1,0 0-1,0-1 0,1 1 0,-1-1 1,0 1-1,1-1 0,-1 1 0,1-1 1,-1 1-1,1-1 0,-1 1 0,1-1 1,-1 1-1,1-1 0,-1 0 0,1 1 1,-1-1-1,1 0 0,0 1 1,-1-1-1,1 0 0,0 0 0,-1 0 1,1 1-1,1-1 0,0 0 1,-1-1 0,1 1 0,0 0 1,-1-1-1,1 1 0,-1-1 0,1 0 0,0 1 0,-1-1 0,3-2 0,2-1-34,1-1-1,-1-1 0,9-9 1,-2 0-3,-1-1 1,0 0 0,-2-1-1,13-25 1,27-76 108,-47 110-69,0-1-1,0 0 0,-1 0 0,-1 0 1,0 0-1,0-1 0,0 1 0,-1 0 0,-1 0 1,1 0-1,-2-1 0,1 1 0,-1 0 0,0 0 1,-1 1-1,0-1 0,-7-12 0,-45-101 90,47 104-19,7 15-88,0 0-1,0 0 1,0 0 0,-1 0 0,1 1 0,-1-1 0,0 0-1,1 1 1,-1-1 0,0 1 0,-1 0 0,1 0 0,-4-3-1,6 5 8,0 0-1,-1 0 0,1 0 0,0 0 0,-1 0 1,1 0-1,0 0 0,-1 0 0,1 0 0,0 0 1,0 1-1,-1-1 0,1 0 0,0 0 0,0 0 1,-1 0-1,1 1 0,0-1 0,0 0 0,-1 0 1,1 0-1,0 1 0,0-1 0,0 0 0,-1 0 1,1 1-1,0-1 0,0 0 0,0 1 0,0-1 1,-6 11-66,5-3 109,0-1 0,0 1 1,1 0-1,0-1 0,0 1 1,2 9-1,-1 11-16,1 3-115,1 0-1,12 52 1,-4-32 193,1 27-45,-7-38 38,2 0 0,2-1 0,19 54 0,-26-88-27,0 0 0,1 0 0,0 0-1,0 0 1,0 0 0,0-1 0,1 1-1,0-1 1,0 0 0,0 0 0,0 0-1,1-1 1,6 5 0,-8-7-54,0 1 0,0-1 1,1 0-1,-1 0 0,0 0 1,0 0-1,1 0 0,-1-1 0,1 1 1,-1-1-1,0 0 0,1 0 1,-1-1-1,0 1 0,1-1 0,-1 1 1,0-1-1,1 0 0,-1 0 1,0 0-1,0-1 0,0 1 0,4-3 1,-6 3-237,1 0 0,-1 0 1,1 0-1,-1 0 1,1-1-1,-1 1 0,0 0 1,2-3-1,-2 4 82,-1-1 0,0 1 0,0-1 0,0 1 0,0-1 1,0 1-1,0-1 0,0 1 0,0-1 0,0 1 0,0-1 0,0 1 0,0-1 0,0 1 0,0-1 0,0 1 0,0-1 0,-1 1 0,1-1 0,0 1 0,0-1 0,0 1 0,-1 0 0,1-1 0,0 1 0,-1-1 0,1 1 0,0 0 1,-1-1-1,1 1 0,-1 0 0,1 0 0,0-1 0,-1 1 0,1 0 0,-1 0 0,0-1 0,-10-6-1731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2:51.4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 5632,'0'-11'2112,"0"8"-1664,3-2-96,-3 5 576,0 0-576,0 0-64,0 0-192,0 0-96,0 0 32,0 0-192,0 0 96,0 0-960,0 0 576,0 8-1088,0 3 864,0 0-1216,-3 2 1056,3-2-1216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2:51.9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 3808,'4'-8'521,"0"2"3307,-4 6-3755,1 0 1,-1 0 0,0 0 0,0 0-1,1 0 1,-1 0 0,0 1-1,0-1 1,1 0 0,-1 0-1,0 0 1,0 1 0,0-1-1,1 0 1,-1 0 0,0 0 0,0 1-1,0-1 1,0 0 0,0 0-1,0 1 1,1-1 0,-1 0-1,0 0 1,0 1 0,0-1 0,0 0-1,0 1 1,0-1 0,1 6 50,1 0 0,-1 0 1,0 0-1,0 12 0,-1-13-483,0 1 1,0-1-1,1 0 0,0 1 1,3 8-1,-3-13-2972,2-9 2012,-2-25-1076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2:53.0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20 203 3392,'-3'-5'381,"0"1"-185,1 1-1,0-1 1,0 1 0,0-1 0,0 0 0,-1-4 0,3 7-137,0 0-1,0-1 0,0 1 1,0 0-1,0 0 0,0-1 1,0 1-1,0 0 0,0-1 1,0 1-1,1 0 0,-1 0 1,1-1-1,-1 1 0,1 0 1,-1 0-1,1 0 0,0 0 1,-1 0-1,1 0 0,0 0 1,0 0-1,0 0 0,1-1 0,3-2 323,0 0-1,1 0 0,-1 1 1,0 0-1,1 0 0,11-4 0,38-8 1367,-42 12-1489,193-41 497,103 1-6534,-213 38 2382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01.4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0 736,'6'8'645,"-4"-5"-557,-1 0 0,0 1 0,0-1 0,0 0 0,0 1 0,-1-1 0,1 1 0,-1-1 0,0 1 0,0-1 0,0 5 0,-8 40 456,8-45-518,0 0-1,0 0 1,0 0 0,0 0-1,0 0 1,2 5 0,0 9 18,-2-12 71,0 0 0,-1 0-1,1 0 1,-1 0 0,-1 0-1,-2 9 1,3-12-70,0 0-25,1 0 0,-1 0 0,0 0 0,0-1 0,-1 1 0,1 0-1,0-1 1,0 1 0,-1-1 0,-1 2 0,-1 1 407,1-35 356,5-1-387,-3-48 0,-1 25 114,2 55-514,0 0 1,0 0 0,0 0-1,0 0 1,0 0-1,0 1 1,0-1-1,0 0 1,0 0 0,-1 0-1,1 0 1,0 0-1,0 0 1,0 0-1,0 1 1,0-1 0,0 0-1,-1 0 1,1 0-1,0 0 1,0 0-1,0 0 1,0 0 0,0 0-1,0 0 1,-1 0-1,1 0 1,0 0-1,0 0 1,0 0 0,0 0-1,-1 0 1,1 0-1,0 0 1,0 0-1,0 0 1,0 0 0,0 0-1,-1 0 1,1 0-1,0 0 1,0-1-1,0 1 1,0 0 0,0 0-1,0 0 1,0 0-1,-1 0 1,1 0-1,0 0 1,0-1 0,0 1-1,0 0 1,0 0-1,0 0 1,0 0-1,0 0 1,0 0 0,0-1-1,0 1 1,0 0-1,0 0 1,0 0-1,0 0 1,0 0 0,0-1-1,0 1 1,0 0-1,0 0 1,-9 10-173,-2 12 231,1 0 0,-12 38 0,19-49 2,-6 16-103,8-24 88,1 3 481,0 17-678,0-21 150,0 0-1,1 0 0,-1 0 0,1 0 0,-1 0 0,1-1 0,1 4 0,3 11 69,3 17 396,-8-33-559,0 1 1,0 0-1,0 0 0,0 0 1,0 0-1,0 0 0,0 0 1,1 0-1,-1 0 0,0 0 1,0 0-1,1 0 0,-1-1 0,1 1 1,-1 0-1,17 9-1993,-16-10 1993,2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46:27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726 295 1472,'-1'0'91,"-1"0"1,1-1 0,-1 1-1,0 0 1,1 0-1,-1 0 1,1 0-1,-1 0 1,0 1-1,1-1 1,-1 0-1,1 1 1,-1-1-1,1 1 1,-1 0-1,1-1 1,-1 1-1,-1 1 1,-9 4 142,-3 0 268,12-4-407,0-1 1,0 0-1,1 0 1,-1 0-1,0 0 0,0 0 1,0-1-1,0 1 1,-4-1-1,-6 1-104,-11-1 832,-36-5 0,41 4-689,1 0 0,-27 2 0,10 0-146,-226-1 1425,164 8-757,89-8-505,5-1-80,0 1 1,0 0-1,0 0 1,0 1-1,0-1 0,0 0 1,-1 1-1,1 0 1,0 0-1,0 0 1,-3 2-1,-4-1-119,6-3-125,6 0-534,50-16 451,94-16 1,-72 18 323,-20 4-114,-13 4-229,47-17-1,-55 14 336,-14 4-117,20-9 1,-22 9 68,-14 5-6,1 0 0,-1 0 0,0-1 0,0 1-1,0-1 1,5-3 0,9-3-163,9-3-138,-26 11 313,1-1 1,-1 1-1,1 0 0,-1-1 0,1 1 0,-1-1 1,1 1-1,-1-1 0,1 1 0,-1-1 1,0 1-1,1-1 0,-1 1 0,0-1 0,1 1 1,-1-1-1,0 0 0,0 1 0,0-1 1,1 0-1,-1 1 0,0-1 0,0 0 0,0 1 1,0-1-1,0 1 0,0-1 0,0 0 1,0 1-1,0-1 0,-1 0 0,1 0 0,-1 0-7,1 0 0,-1 0 0,0 0-1,0 0 1,0 1 0,1-1 0,-1 0 0,0 0-1,0 1 1,0-1 0,0 1 0,0-1-1,0 1 1,0-1 0,0 1 0,-1-1-1,0 1 1,-24-5 213,19 3-199,6 2-20,-66-13 158,1 3 1,-88-2 0,151 12-158,-30 0 102,-1-1 0,-54-9 1,76 8-676,32 0 382,74-23 14,48-11 86,-109 32 178,62 1 0,-95 3-93,81 3-384,-78-2 422,3 1 20,-4-2 92,-2 0-33,0 0-5,-18 1-5,-37 11 94,37-9-144,-29 8-1,20-2-208,-40 5 0,40-13-381,25-1-243,5 1-266,11 1-804,6 2 284,5 0-209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51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22 244 3232,'2'-1'182,"0"0"-1,1 0 1,-1 0 0,0 0 0,0 0 0,1 1-1,-1-1 1,0 1 0,1-1 0,-1 1-1,4 0 1,5 0 289,1-1 0,17-3-1,-25 3-216,0 0 0,0 0-1,0 0 1,-1 0 0,1-1-1,0 0 1,-1 1 0,1-1-1,-1-1 1,6-3 0,-8 4-190,1 0 1,-1 0-1,0 0 1,1-1 0,-1 1-1,0 0 1,0-1-1,0 1 1,-1-1-1,1 1 1,-1-1 0,1 0-1,-1-3 1,-1-34 1,-1 28-61,-1-1 0,0 1-1,-1 0 1,-1 1 0,0-1-1,0 1 1,-11-16 0,15 26-4,0-1 0,0 0 0,0 0-1,0 1 1,-1-1 0,1 1 0,-1-1 0,1 1 0,-1 0 0,0 0 0,1-1 0,-1 1 0,-3-1 0,4 2-2,0-1-1,0 1 1,0 0 0,0 0 0,0 0-1,-1 0 1,1 0 0,0 0-1,0 0 1,0 0 0,0 0 0,0 1-1,0-1 1,0 0 0,0 1-1,0-1 1,0 1 0,0-1 0,0 1-1,0-1 1,0 1 0,0 0-1,0-1 1,1 1 0,-1 0 0,-1 1-1,-2 4-23,0-1-1,0 1 1,0-1-1,1 1 1,0 0-1,-4 12 1,-9 42 28,10-34 76,0-5 111,2 0-1,0 0 0,2 1 1,0 0-1,3 42 0,-1-61-150,0 1 1,1-1-1,0 0 0,0 0 0,-1 0 0,2 1 0,-1-1 1,0 0-1,1 0 0,-1-1 0,1 1 0,0 0 0,0 0 0,0-1 1,3 4-1,-1-3-3,-1-1 0,1 1 0,0-1 0,-1 0 0,1 0-1,0 0 1,0-1 0,0 1 0,1-1 0,4 1 0,8 0-121,-1 0 0,1-2 0,0 0 1,31-4-1,-27 2-558,12-2-1523,-1 0 0,35-10 0,-61 12 1803,-1 0 0,1 0 1,-1-1-1,0 0 0,0 0 1,8-5-1,-8 3 24,0 0 0,0 0-1,0-1 1,4-6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03.3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618 4 1248,'-30'5'1216,"-23"3"357,38-7-1256,1 1 0,0 0 0,-17 4 0,14-1-76,-28 1-1,38-5-212,-157 7 1112,45 0-190,10-8-972,121-1 27,-1 0 0,22-6 0,0 1 7,16-2 82,37-6-141,141-4 0,-200 18 198,74 3-47,-89-2-113,0 1 0,0 0 0,-1 1 0,1 0 0,-1 1 0,15 6 0,-22-7-142,0 0 0,0 0 1,0 0-1,0 1 0,0-1 0,-1 1 0,1 0 0,-1 0 1,0 0-1,3 6 0,-5-8 93,12 17-2038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04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20 320,'-4'3'2169,"16"1"-775,24 0-802,-34-3-599,1-1 1,-1 0 0,0 1 0,1-1-1,-1 1 1,0 0 0,4 1 0,-4-1 4,0 0 0,0 0 0,1 0 1,-1-1-1,1 1 0,-1-1 0,4 1 1,-3-1 63,-1 0 1,1 1 0,-1 0-1,1-1 1,0 1 0,-1 0-1,0 0 1,1 0 0,-1 1-1,0-1 1,1 0 0,-1 1-1,0 0 1,0-1 0,0 1-1,0 0 1,0 0-1,-1 0 1,3 5 0,-3-7-21,-1 1 1,1 1-1,-1-1 1,0 0-1,0 0 1,0 0-1,0 0 0,1 0 1,-1 0-1,-1 0 1,1 0-1,0 0 1,0 0-1,0 0 1,0 0-1,-1 0 1,1 0-1,-1 0 0,1 0 1,0 0-1,-1 0 1,0 0-1,1 0 1,-2 0-1,-2 1 28,-22 5 772,24-7-786,1 0 0,-1 1 0,1-1 0,0 0 0,-1 0 1,1-1-1,-1 1 0,1 0 0,-1 0 0,1-1 1,0 1-1,-1-1 0,1 1 0,0-1 0,-1 1 1,-1-3-1,2 3-55,1-1 0,-1 1 0,1-1-1,-1 0 1,1 1 0,-1-1 0,1 0 0,0 1 0,-1-1 0,1 0 0,0 0 0,0 1 0,0-1 0,0 0 0,-1 0 0,1 1-1,0-1 1,0 0 0,0 0 0,0 1 0,1-1 0,-1 0 0,0 0 0,0 1 0,0-1 0,1 0 0,-1 0 0,0 1 0,1-1-1,-1 0 1,0 1 0,1-1 0,0 0 0,1-3-67,1 1 1,0 0-1,-1 0 0,1 0 1,4-3-1,0 1-392,1 0 0,0 0 0,10-4-1,-2 1-215,26-14-2328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07.3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145 125 736,'0'-1'39,"0"0"1,1-1-1,-1 1 1,0 0-1,21-35 4380,-25 41-4289,2 0-95,2-5-16,-1 1 0,1-1-1,0 1 1,0-1 0,-1 1 0,1-1 0,0 1 0,-1-1 0,1 0 0,0 1 0,-1-1 0,1 1 0,-1-1 0,1 0-1,-1 1 1,1-1 0,-1 0 0,1 0 0,-1 1 0,1-1 0,-1 0 0,1 0 0,-1 0 0,1 0 0,-1 0 0,1 0-1,-1 0 1,0 0 0,1 0 0,-1 0 0,1 0 0,-1 0 0,0 0 0,-10 3 624,11-3-622,-1 1 0,1-1 0,0 0 0,-1 0-1,1 0 1,0 1 0,-1-1 0,1 0 0,-1 0 0,1 0-1,0 0 1,-1 0 0,1 0 0,-1 0 0,1 0 0,-1 0-1,1 0 1,0 0 0,-1 0 0,1 0 0,-1 0-1,1 0 1,0-1 0,-1 1 0,1 0 0,-1 0 0,1-1-1,-17-4 457,16 5-449,-1 0 1,1 0-1,0 0 1,-1-1-1,1 1 1,0 0-1,0-1 1,-1 1-1,1-1 1,0 1 0,0-1-1,0 0 1,0 1-1,0-1 1,0 0-1,0 0 1,0 0-1,0 0 1,0 0-1,0 0 1,-1-1-1,2 1-13,0 0 0,-1 0 1,1 1-1,-1-1 0,0 0 0,1 0 0,-1 1 0,0-1 0,1 0 0,-1 1 0,0-1 0,0 1 0,0-1 0,0 0-15,0 1 0,0-1 1,1 1-1,-1-1 0,0 0 0,0 1 0,1-1 1,-1 0-1,0 1 0,1-1 0,-1 0 1,0-1-1,-2-3-38,3-1-431,1 6 468,-1 0 0,1 0 0,0-1 0,-1 1 0,1 0 0,-1 0 0,1 1 0,0-1 1,-1 0-1,1 0 0,0 0 0,-1 0 0,1 0 0,-1 1 0,1-1 0,0 0 0,-1 1 0,1-1 0,-1 0 0,1 1 0,-1-1 0,1 0 0,-1 1 0,1-1 0,-1 1 0,0-1 0,1 2 0,0-1 97,0-1-95,-1 0 0,1 0 0,-1 0 0,1 0 0,-1 0 0,1 1 0,-1-1 0,1 0 0,-1 0 0,1 0 0,-1 1 0,1-1 0,-1 0 0,0 1 0,1-1 0,-1 0 0,1 1 0,-1-1 0,0 0 0,1 1 0,-1-1 0,0 1 0,1-1 0,-1 1 0,0-1 0,0 1 0,0-1 0,1 1 0,-1-1 0,0 1 0,0 0 0,1 19 167,-1-15-32,-1-5-116,0 0-1,0 1 0,0-1 0,0 0 0,0 1 0,0-1 0,0 0 1,1 0-1,-1 0 0,0 0 0,0 0 0,0 0 0,0 0 1,0 0-1,0-1 0,0 1 0,0 0 0,0 0 0,0-1 0,0 1 1,-1-1-1,-4-3 67,0 1 0,-1 1 0,1-1 1,-1 1-1,-8-2 0,14 4-79,0-1 0,0 1 0,0 0 0,0-1-1,0 1 1,1 0 0,-1-1 0,0 1 0,0-1 0,0 0 0,1 1 0,-1-1-1,0 1 1,1-1 0,-1 0 0,0 0 0,1 1 0,-1-1 0,1 0 0,0 0-1,-1 0 1,1 0 0,-1-1 0,-1-21 74,2 16-130,0 5 108,14-3-315,59 1-3563,-40-1 502,-8-12 1904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11.2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121 389 320,'-11'1'83,"10"0"84,-1-1 0,1 0 0,-1 0 0,1 0 0,-1 0 0,1 0 0,-1 0 0,1 0 0,-1 0 0,-2-1 0,2 0-65,0 0 1,0 1-1,0-1 0,0 0 1,0 0-1,1 0 0,-1-1 1,0 1-1,1 0 0,-1-1 1,1 1-1,0-1 0,-1 1 1,1-1-1,-1-2 0,-8-6 464,9 9-534,0 1 0,0-1 1,1 0-1,-1 0 0,0 1 0,1-1 1,-1 0-1,0 0 0,1 1 0,-1-1 0,1 0 1,-1 0-1,1 0 0,0 0 0,-1 0 1,1 0-1,0 0 0,0 0 0,0 0 0,-1 0 1,1-2-1,-5-47 309,7 21-5,-1 19-218,-1 0 1,0 0-1,0 0 1,-3-14-1,1 17 27,-1 1-1,1 0 1,-6-10-1,5 11-64,0-1 0,0 0-1,1 1 1,-3-12-1,3 0 52,0 0 0,2-31 0,0 24-7,-2 15-224,1 5-60,4 10 116,11 25-113,-8-19 149,0 1 0,-1 0 0,-1 1 0,5 20 0,-5-11 80,-1-6-16,0-1 0,0 22 0,-3-26-74,2 1 0,0-1 1,0 0-1,1 0 0,7 16 0,5 26 301,-14-50-252,0 0-1,-1 0 1,1 0 0,-1 0-1,0 0 1,-1 0 0,1 0-1,-1 0 1,0 0 0,0 0-1,0 0 1,0 0 0,0-1-1,-1 1 1,-4 7 0,4-9 216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16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1 1152,'-13'2'2585,"13"-1"-2519,5 51 72,-6-28 333,-2 0-1,-5 24 0,4-25-344,1 1-1,-1 24 0,5 9-130,0-18 384,-6 66-1,4-86-307,0 0 1,2 25-1,-12 4 2224,10-48-2266,1-3 80,-1 0-1,1 0 0,-1 0 1,1 0-1,0 0 1,0 0-1,0 0 0,1-4 1,0-5 51,-7-77 425,1 41-364,-4-35 248,4 45-1029,-1-43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18.5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129 204 1248,'-9'-9'1728,"9"8"-1626,-1-1 0,1 0 1,-1 0-1,1 1 0,-1-1 0,1 0 1,0 0-1,0 1 0,0-1 1,0-2-1,0 3-59,0-1 0,0 1 0,0 0 0,0 0 0,0-1 0,0 1 0,0 0 0,0-1 0,-1 1 0,1 0 0,-1 0 0,1 0 0,-1-1 0,1 1 0,-3-2 267,3 2-248,0 0 1,0-1-1,0 1 1,0 0-1,-1 0 1,1 0-1,-1 0 1,1 0-1,-1 0 1,1 0-1,-1 0 1,1 0-1,-1 0 1,0 0-1,0 1 1,1-1-1,-1 0 1,0 0-1,0 1 1,0-1-1,0 0 1,0 1-1,0-1 1,-2 0-1,-6-4 145,9 4-165,-1 1 1,0-1 0,1 1 0,-1-1 0,0 1-1,1-1 1,-1 1 0,0 0 0,1-1-1,-1 1 1,0 0 0,0-1 0,1 1 0,-3 0-1,3 0-52,-4-1-118,-1 8 318,5-7-190,-1 0 1,1 1-1,0-1 0,0 0 0,0 1 0,0-1 1,-1 0-1,1 0 0,0 1 0,0-1 1,-1 0-1,1 0 0,0 1 0,0-1 1,-1 0-1,1 0 0,0 0 0,-1 0 1,1 1-1,0-1 0,-1 0 0,1 0 0,0 0 1,-1 0-1,1 0 0,0 0 0,-1 0 1,1 0-1,-1 0 0,1 1-3,0-1 1,0 0-1,0 1 0,0-1 0,0 1 0,0-1 1,0 1-1,0-1 0,0 0 0,-1 1 1,1-1-1,0 1 0,0-1 0,0 0 1,-1 1-1,1-1 0,0 0 0,-1 1 0,1-1 1,0 0-1,-1 1 0,1-1 0,0 0 1,-1 1-1,-2 12 66,4-7 188,-1-5-245,0-1 0,1 0 0,-1 0 1,0 0-1,0 0 0,1 0 0,-1 0 0,0 0 1,0 0-1,1 0 0,-1-1 0,0 1 1,0 0-1,0 0 0,1 0 0,-1 0 0,0 0 1,0 0-1,1 0 0,-1-1 0,0 1 0,0 0 1,0 0-1,0 0 0,1 0 0,-1-1 1,0 1-1,0 0 0,0 0 0,0-1 0,6-9 27,-6 9-37,0 0 0,1 0 0,-1 0 0,1 0 1,-1 0-1,1 0 0,0 0 0,-1 0 0,1 0 0,1-1 0,0 0 11,0 0 1,-1 0 0,1 0-1,-1 0 1,1 0-1,-1 0 1,0 0 0,0 0-1,0 0 1,1-5-1,-1 5 16,0-1-1,0 1 0,0-1 1,1 1-1,-1-1 0,3-2 1,-4 4 10,1 0-1,0 0 1,-1 0 0,1-1 0,-1 1-1,0 0 1,1 0 0,-1-1 0,0 1-1,0 0 1,1 0 0,-1-1 0,0-1-1,0 2-69,-17-2 229,15 2-163,1 1 0,-1-1 0,0 1-1,1-1 1,-1 1 0,0 0 0,1 0 0,-1 0-1,0 0 1,0 0 0,1 0 0,-1 1-1,0-1 1,-2 1 0,3 0-10,-1 0 1,0-1-1,0 1 1,0 0-1,0-1 1,0 0-1,0 1 0,0-1 1,0 0-1,-1 0 1,-2-1-1,-2 1 52,6 0-80,0 0-1,1 0 1,-1 1 0,0-1 0,0 0-1,1 1 1,-1-1 0,0 1 0,1-1-1,-1 0 1,0 1 0,1-1-1,-1 1 1,1 0 0,-1-1 0,1 1-1,-1-1 1,1 1 0,0 0 0,-1 0-1,1-1 1,-1 2 0,-4 5 109,5-3 266,6-7-246,15-8-138,-14 8 3,0 0-1,-1-1 0,1 0 1,6-6-1,53-40-4650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21.4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50 396 992,'-7'-20'3323,"5"9"-2769,2 10-448,-1-1-1,1 0 1,-1 1 0,1-1-1,-1 0 1,1 1-1,-1-1 1,-1-1 0,1 1-36,0 0 0,0 0 1,0 0-1,0 0 0,1-1 0,-1 1 1,1 0-1,-1 0 0,1-3 0,-8-159 2773,7 142-2574,-3-14 33,2 27-249,1 0 0,-1-16 0,2 18-55,0 0 1,0 1 0,-1-1-1,0 1 1,0-1-1,-3-6 1,1 7-252,5 17 26,3 178-232,-3-164 527,10 44 0,-1-4 10,-10-57-54,0 4-430,1 1-1,4 13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22.7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288 1 992,'0'0'20,"-1"0"0,1 1 0,0-1 1,-1 0-1,1 1 0,-1-1 0,1 0 0,0 1 0,-1-1 1,1 0-1,-1 0 0,1 1 0,-1-1 0,1 0 0,-1 0 1,1 0-1,-1 0 0,1 0 0,-1 0 0,1 0 0,-1 0 0,-5 2 134,-1 13 993,5-12-951,-1 0 1,0 0-1,0-1 1,0 1-1,0-1 1,0 0 0,-1 0-1,1 0 1,-1 0-1,1 0 1,-5 0-1,7-1-186,-22 11 500,19-10-431,0 0 0,0 1 0,0-1-1,-1-1 1,1 1 0,-1-1 0,-5 2 0,-1 0-69,-1 0 0,0 1-1,1 0 1,0 1 0,-18 10 0,-32 28 246,60-43-240,0 1 0,0-1-1,0 0 1,1 1 0,-1-1 0,0 1 0,1-1 0,-1 1 0,0-1 0,1 1-1,-1 0 1,0-1 0,1 1 0,-1 1 0,1-2-30,0 1 0,0-1 0,0 0 1,1 1-1,-1-1 0,0 1 0,0-1 0,1 1 0,-1-1 1,0 0-1,1 1 0,-1-1 0,0 0 0,1 1 0,-1-1 0,0 0 1,1 1-1,0-1 0,4 4-148,4 4-675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24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0 1056,'-3'11'645,"0"52"921,-2 0 1,-23 103-1,20-133-1178,-2-1 0,-1 0 0,-27 54 0,33-77-305,0 0 0,0 0 1,0 0-1,-1-1 0,-1 0 0,1 0 1,-1 0-1,-1-1 0,1 0 1,-1-1-1,0 0 0,-10 6 0,17-11-6,-1 0 0,1-1 0,0 1 0,-1-1 0,1 1 0,-1-1 0,0 1 0,1-1 0,-1 0 0,1 0-1,-1 0 1,0 0 0,1 0 0,-1 0 0,1 0 0,-1 0 0,-1-1 0,1 0-3,1 1 1,0-1-1,0 0 1,0 1-1,0-1 1,0 0-1,0 0 1,0 0-1,0 0 0,0 0 1,0 0-1,0 0 1,1 0-1,-1 0 1,0-1-1,0-1 1,0-1-2,0 0 0,0 0 1,0 0-1,0 0 0,1 0 1,-1 0-1,1 0 1,1-1-1,-1 1 0,0 0 1,3-8-1,4-10-456,1 0 0,1 1 0,1 0 0,1 0-1,23-31 1,-13 21-891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26.7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85 201 576,'4'15'379,"-4"25"2586,10-53-1413,-2-1-1166,-1 0 1,0-1 0,9-28-1,-11 19 98,-4 20-439,-1 1 0,1-1 1,0 0-1,0 1 0,0-1 0,1 0 1,-1 1-1,3-5 0,-3 7-47,0-1 0,0 0 1,0 1-1,-1-1 0,1 0 0,-1 0 0,1 1 0,-1-1 1,0 0-1,1 0 0,-1 0 0,0 1 0,0-1 0,-1-3 1,1-2-543,-2 10 554,1-1-1,-1 0 0,0 0 1,0 1-1,0-1 0,0 0 1,-4 2-1,-28 20 38,18-14 52,-21 19 0,34-27-34,0 1-1,0-1 1,0 1-1,0-1 1,-1 0-1,1-1 1,-1 1-1,0 0 1,1-1-1,-7 1 235,11-3-263,0-1-1,0 0 1,0 0-1,0 0 1,0 0-1,0 1 0,3-3 1,1-2 80,-3 2-67,-1 0 0,1 0 0,-1 0 0,1 0 0,-1 0 0,0 0 0,-1 0 0,1-1 0,-1 1 0,1 0 0,-1-1 0,-1 1 0,0-6 0,-1-2 189,-1 0 0,0 0 0,-6-13 0,7 17-98,2 8-137,0-1 1,0 1-1,0 0 0,0-1 1,-1 1-1,1 0 1,0-1-1,0 1 1,0 0-1,0-1 1,0 1-1,0 0 0,-1-1 1,1 1-1,0 0 1,0-1-1,0 1 1,-1 0-1,1 0 1,0-1-1,0 1 0,-1 0 1,1 0-1,0 0 1,-1-1-1,1 1 1,0 0-1,-1 0 0,1 0 1,0 0-1,-1 0 1,1-1-1,0 1 1,-1 0-1,1 0 1,0 0-1,-1 0 0,1 0 1,-1 0-1,1 0 1,0 0-1,-1 1 1,-3-3-239,2 8-85,2-5 270,0 1 0,0-1-1,-1 1 1,1-1 0,0 1-1,1-1 1,-1 0 0,0 1 0,0-1-1,1 1 1,-1-1 0,0 1 0,1-1-1,0 0 1,-1 1 0,1-1 0,0 0-1,0 0 1,-1 1 0,1-1 0,0 0-1,0 0 1,0 0 0,1 0 0,0 1-1,10 6-951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57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4 6400,'-30'-3'2368,"25"3"-1856,5 3-128,0-3-3008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32.0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1 101 896,'0'0'1152,"12"-13"-224,0 3-639,-10 9-236,-1 0 0,1-1 0,-1 1 0,1-1 0,-1 1 0,1-1 0,-1 1-1,0-1 1,0 0 0,0 0 0,0 1 0,0-1 0,0 0 0,0 0 0,0-3 0,0 2 10,0 0 0,1 0 0,-1 0-1,1 0 1,0 0 0,0 0 0,0 0 0,4-4 0,6-11 805,-17 29-676,2 4-201,1 0-1,0 0 0,1 0 0,1 0 0,0 0 0,3 19 0,-2-30 31,0 1-1,1-1 1,-1 1-1,1-1 0,0 0 1,0 1-1,1-1 1,-1 0-1,1 0 1,4 4-1,6 11 48,-12-18-78,12-9 863,-12 4-778,0 0 1,0 1-1,0-1 0,-1 1 0,1-1 1,-1 0-1,0 1 0,0-1 0,0 0 0,0 1 1,-1-1-1,-1-5 0,0-12 120,2 6-79,1 9-44,-1-1 0,0 1 0,-1-1 0,1 1-1,-1 0 1,-3-10 0,2 11-130,1-1 0,-1 1 0,1 0 0,0 0 1,1 0-1,-1-9 0,-4 30-214,0 23 277,4-32 3,0 0 0,-1 0 0,1-1 0,-1 1 0,-4 6 0,-20 48-163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35.5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 39 896,'-29'-19'5594,"28"20"-5616,1 0 0,-1 0 0,0 0 0,1 0 0,-1 1 0,1-1 0,-1 0-1,1 0 1,0 1 0,-1-1 0,1 0 0,0 1 0,0 1 0,1 23 75,-1-13 38,0-5-69,1 0 56,-1 0 0,0 0 0,-1 1 0,0-1 0,0 0 0,-1 0-1,-3 9 1,-8 5 802,9-74 390,3 43-1185,0 1 0,-1 0 1,-1-1-1,1 1 0,-1 0 1,-1 0-1,1 0 0,-1 1 1,-7-11-1,8 12-20,3 6-42,0 0 0,0-1 0,0 1 0,0-1-1,0 1 1,0 0 0,0-1 0,0 1 0,0 0-1,-1-1 1,1 1 0,0 0 0,0-1-1,0 1 1,-1 0 0,1-1 0,0 1 0,0 0-1,-1 0 1,1-1 0,0 1 0,-1 0 0,1 0-1,0-1 1,-1 1 0,1 0 0,0 0 0,-1 0-1,1 0 1,0 0 0,-1-1 0,-5-2 151,5 2-122,0 0 1,0 0-1,1 1 0,-1-1 1,0 1-1,0-1 1,0 1-1,0-1 0,0 1 1,0-1-1,0 1 1,0 0-1,0 0 0,-1-1 1,-6-3 447,7 4-489,1 0-1,-1-1 1,1 1-1,-1-1 0,1 1 1,-1 0-1,0-1 0,1 1 1,-1 0-1,1 0 1,-1 0-1,1-1 0,-1 1 1,0 0-1,1 0 1,-2 0-1,-8-2 93,10 1-104,-1 1 0,1 0 1,-1 0-1,1-1 0,-1 1 0,1 0 0,-1 0 1,1 0-1,-1 0 0,1 0 0,-1 0 1,0 0-1,1 0 0,-1 0 0,1 0 1,-1 0-1,1 0 0,-1 0 0,1 0 1,-1 1-1,0-1 0,1 0 0,-1 0 1,1 1-1,-1-1 0,1 0 0,0 1 0,-1-1 1,0 1-1,0 0 7,-1 0-1,1 0 1,-1 0 0,0 0-1,1 0 1,-1 0 0,0 0-1,0 0 1,0-1 0,0 1 0,1-1-1,-1 1 1,0-1 0,-4 0-1,6 0-20,0-1-1,0 1 1,-1-1 0,1 0-1,0 1 1,0-1-1,0 0 1,0 1 0,0-1-1,0 0 1,0 1-1,0-1 1,0 1 0,1-1-1,-1 0 1,0 1-1,1-2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37.3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 64,'0'0'32,"0"-3"-32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37.8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87 202 2144,'-6'-7'1114,"5"6"-990,1 0 0,0 0-1,-1 0 1,1 0 0,0-1 0,0 1 0,-1 0-1,1 0 1,0 0 0,0 0 0,0 0 0,0-2-1,5-28 2048,-1 8-916,-4-63 270,0 83-1466,0 0-1,0 1 0,-1-1 1,1 0-1,-1 1 0,1-1 0,-1 1 1,0-1-1,0 1 0,0-1 0,0 1 1,-1 0-1,-1-4 0,0 6-318,0 6 162,-1 9 8,-2 15 33,2-8 18,-1-1-1,-11 33 0,5-29 159,-7 20 173,17-38-10,0-2 69,-2-6 3,10-18 360,0-17-183,-3 18-215,-1 0-1,1-31 1,4 0-626,-8 48 241,0 0 41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2:40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1984,'2'0'1055,"2"9"-710,4 13-102,-5-3-36,-1 1 0,-1-1 1,-2 33-1,0-15 41,1 18 3,4 113 607,-2-144-797,0 17 1718,-2-41-1729,0 0-39,0 0 0,-1 0 0,1 0 0,0 0 0,0 0 1,0 0-1,0 0 0,0 0 0,0 0 0,-1 0 0,1 0 1,0 0-1,0 0 0,0 0 0,0 0 0,0 0 0,0 0 1,0 0-1,0 0 0,-1 0 0,1-1 0,0 1 0,0 0 0,0 0 1,0 0-1,0 0 0,0 0 0,0 0 0,0 0 0,0 0 1,0-1-1,0 1 0,0 0 0,0 0 0,0 0 0,0 0 1,0 0-1,0 0 0,0-1 0,0 1 0,0 0 0,0 0 0,0 0 1,0 0-1,0 0 0,0 0 0,0-1 0,0 1 0,0 0 1,0 0-1,1-11 197,0 1 1,1-1 0,1 1-1,-1 0 1,7-15-1,4-15 242,14-87 11,-23 104-495,25-81-105,-28 99 102,3-5-64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3:07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12 736,'0'0'656,"15"-11"277,-15 12-804,1 0-1,-1 1 0,1-1 0,-1 0 0,0 1 1,1-1-1,-1 1 0,0-1 0,0 0 1,0 1-1,0-1 0,0 2 0,0 27 103,0-30-198,0 40 3503,-3-55-2966,0 8-98,66-19-8118,-58 22 7388,5-6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3:16.3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14 172 576,'-4'-7'952,"3"6"-794,0-1 1,1 1 0,0 0-1,-1-3 1,-4-8 523,5 10-596,-1 0 1,1 0 0,0 0-1,-1 0 1,1 0 0,0 0-1,0 0 1,1 0 0,-1 0-1,0 0 1,1 0 0,-1 0-1,1 0 1,0 0 0,1-3-1,2-1 206,1-1 0,-1 1 1,2 0-1,7-8 0,-7 8-256,0 0 0,0 0 0,5-10 0,-7 11 37,-3 4-43,-1 1-1,1-1 0,-1 0 0,1 1 1,-1-1-1,0 0 0,1 0 1,-1 1-1,0-1 0,0 0 0,1 0 1,-1 0-1,0 1 0,0-1 1,0 0-1,0-1 0,0 1-93,2 5-255,-1-3 312,0 0 0,-1 0 0,1 1 0,-1-1 1,1 0-1,-1 0 0,1 1 0,-1-1 0,0 0 0,0 3 0,1 7 52,0 1 0,-2 12 0,0-16-50,1 0 0,0 0 1,0 0-1,1 0 0,0 0 1,3 9-1,2 8 38,-4-19 24,-1 1 1,1-1 0,0 0-1,0 0 1,5 8-1,-6-12-36,3 3 352,-2-9-86,0 2-322,0-4 94,0 0-1,0 0 1,-1 0 0,0 0 0,0 0 0,0 0-1,0 0 1,-1 0 0,0 0 0,-2-8 0,0-6 310,-10-35 1,11 50-301,-1 0 0,0-1 0,1 1 0,-2 0-1,1 0 1,-1 1 0,1-1 0,-2 0 0,-2-3-1,5 7-67,1 0-1,-1 1 0,1-1 0,-1 0 0,1 0 0,0 1 0,-1-1 0,1 0 1,0 0-1,-1 0 0,1 1 0,0-1 0,0 0 0,0 0 0,0 0 0,0 0 1,0-1-1,0 2-3,0 15-349,1-13 334,-1-1-1,1 1 0,0 0 1,-1-1-1,1 1 0,0-1 1,0 0-1,0 1 0,1-1 1,-1 0-1,0 0 0,0 1 1,1-1-1,-1 0 0,1 0 1,-1 0-1,1-1 0,2 2 1,1 1-230,19 12-1928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3:23.6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9 576,'-4'-8'1177,"4"7"-1147,0 1 0,0 0 1,-1 0-1,1 0 0,0 0 0,0 0 0,-1 0 1,1 0-1,0 0 0,0 0 0,-1 0 0,1 0 1,0 0-1,-1 1 0,-1-1 228,3 17 654,10-5 281,-11-11-1166,0-1-1,0 0 1,1 0-1,-1 1 1,0-1-1,0 0 0,0 0 1,1 1-1,-1-1 1,0 0-1,0 0 1,1 0-1,-1 0 0,0 1 1,0-1-1,1 0 1,-1 0-1,0 0 1,1 0-1,-1 0 0,0 0 1,0 0-1,1 0 1,-1 0-1,0 0 1,1 0-1,-1 0 0,0 0 1,1 0-1,-1 0 1,0 0-1,0 0 0,1 0 1,-1 0-1,0 0 1,1 0-1,-1 0 1,0-1-1,1 1 0,0 1-84,1 0 58,0 0 1,0 0 0,0 0-1,0 1 1,0-1 0,0 1-1,0 0 1,0-1 0,-1 1-1,1 0 1,-1 0 0,0 0-1,1 0 1,-1 0 0,0 1-1,0-1 1,0 0-1,0 0 1,-1 1 0,2 3-1,0 1 51,0 4 53,0 0 1,-1 0 0,0 0-1,-1-1 1,0 1-1,-3 15 1,3-23-96,-3 17-7,-6 25-1,0-5-223,2-5 232,4-21 18,0 1 0,1 0 1,0 15-1,7 64 303,-11-62-381,1-10 185,2 14-284,3 52 1,1-40 328,-1-44-192,1 0 1,0 1-1,1-1 0,-1 0 1,1 0-1,0 0 1,0 0-1,0 0 1,0 0-1,4 4 0,7 13 124,23 51 0,-34-69-60,2 5-92,-3 19 268,-1-21-218,0-1-195,0-1 0,0 1-1,-1-1 1,0 1-1,0-1 1,0 0-1,-2 5 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3:46.3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1 992,'-27'22'2933,"23"-10"-2757,1-4-119,0-1 0,1 1 0,1 0 1,-1 1-1,1-1 0,1 0 0,-1 0 0,1 1 0,2 10 0,-1-6-23,-1 0-1,-2 22 1,0-17 119,1 1-1,2 31 1,0-9-227,-1-35 127,1 0 0,0 0 0,0-1 0,1 1 0,0 0 0,4 9 0,-4-10-52,0 1 0,0 0 0,0-1 0,0 1 0,-1 0 1,1 11-1,-2-13 28,0-1 0,0 0 0,0 1 0,1-1 0,-1 0 1,1 0-1,0 1 0,0-1 0,0 0 0,1 0 0,-1 0 0,4 5 235,-5-6-259,1-1 0,-1 0 0,1 0 1,0 0-1,-1 0 0,1 1 0,0-1 0,0 0 0,-1 0 0,1 0 0,0 0 0,2 1 0,7 10 89,0 9-121,-10-19 39,0 1 0,1-1 0,-1 0-1,1 0 1,0 0 0,-1 0-1,1 0 1,2 2 0,2 8-128,-4-8 118,-1 0 0,1 0 0,-1 0 0,0 0 1,0 0-1,0 0 0,-1 6 0,0-6 9,0 0 1,1 0-1,0 1 0,0-1 0,0 0 0,1 0 0,0 6 0,1-4-10,-1 0 1,0 0-1,0 0 0,-1 11 0,2 14 15,2 6-24,-2-1 0,-2 39 0,0-30-32,8-13 45,-9-30-22,1 1-12,5 7 102,-4 15 1,-1 32 12,-5-41-28,5-9-20,-1 4-201,1-8 186,0 1-1,0-1 1,0 0 0,0 0-1,0 0 1,1 0 0,-1 0-1,1 0 1,2 5 0,-2-7-61,3 23-36,-3-21 94,-1-1 1,0 0 0,1 0-1,-1 0 1,1-1-1,0 1 1,-1 0-1,1 0 1,0 0 0,0 0-1,0-1 1,1 1-1,1 2 1,-3-3-64,9 31-10,-13 76 207,5-106-106,0 1-31,0 0-1,0 0 1,0 0-1,0-1 1,0 1-1,-1 0 0,1 0 1,-1 0-1,0 4 1,0-3 26,0 2-123,-1-5 86,1 0 0,0 0 0,0 0-1,0 0 1,1 0 0,-1 0 0,0 0 0,0-1 0,0 1 0,1 0 0,-1 0 0,0 0 0,1 0-1,-1 0 1,1 0 0,-1-1 0,1 1 0,-1 0 0,2 1 0,0 2-32,-1-1 0,1 1 0,-1 0 0,0 0 0,1 4 0,6 19-80,-6-22 114,1 1 0,-2 0 0,1-1 0,0 1 0,-1 0 0,0 0 0,0 7 0,-1-11 2,1 0-1,-1 0 1,1-1-1,-1 1 1,1 0-1,-1-1 0,1 1 1,0-1-1,0 1 1,0-1-1,0 1 0,2 1 1,-2-1-22,0 0 0,1-1 0,-1 1 0,0 0 0,0-1 0,0 1 0,1 4 0,0 7 15,-2-11-12,0 0 0,0 1 0,1-1 1,-1 0-1,1 0 0,0 0 0,0 0 0,-1 0 1,3 3-1,5 18 94,-8-22-83,1 0 1,-1-1-1,0 1 0,1 0 1,-1-1-1,0 1 0,0 0 1,0-1-1,0 1 0,0 0 1,0 0-1,0-1 0,0 1 1,0 0-1,0-1 0,0 1 1,-1 1-1,1-2 7,0 1 0,0 0 0,-1 0 0,1 0 0,0-1 0,0 1 0,0 0 0,0 0 0,0 0-1,0 0 1,1-1 0,-1 1 0,0 0 0,1 1 0,0 6 41,1 1 0,-2-1 1,1 1-1,-1 9 0,-10 37 30,10-51-118,-1 1 0,1 0 0,-1-1 0,0 1 0,-2 4-1,1-4-339,1-1-1,0 0 0,0 1 0,0-1 0,0 6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3:52.7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67 1152,'-1'-1'19,"1"1"1,-1 0 0,1-1-1,-1 1 1,1 0-1,-1-1 1,1 1-1,0-1 1,-1 1-1,1-1 1,0 1-1,0-1 1,-1 0-1,1 1 1,0-1-1,0 1 1,0-1-1,1-2 297,-31 21 2698,33-25-2530,-2 5-439,-1 0-1,0 0 0,1-1 1,-1 1-1,0 0 1,0 0-1,0 0 1,0 0-1,-1-1 0,1 1 1,0 0-1,-2-3 1,-1-14 604,-2 4-340,3 22-442,5 11 246,-2-16-119,-1-1 0,1 0 0,-1 1 0,1-1 0,-1 0 0,0 1 0,0-1 0,0 0 0,0 1 0,0-1 0,0 0 1,0 1-1,0-1 0,0 1 0,-1-1 0,1 0 0,-1 0 0,0 3 0,0-3 15,1 1 1,0-1-1,-1 0 1,1 0-1,0 1 1,0-1-1,0 0 1,0 1-1,0-1 1,0 0-1,0 1 1,0-1-1,0 0 1,1 0-1,-1 1 1,1-1-1,0 2 1,2 9-112,-3-10 101,0 0 1,0-1-1,1 1 1,-1 0-1,0-1 0,1 1 1,-1-1-1,3 4 0,6 19 2,4-1 532,-13-22-498,0 1-37,1 1 1,-1-1-1,1 0 1,0 1-1,-1-1 1,1 0-1,1 1 1,-1-1-1,0 0 1,0 0-1,1 0 1,-1 0-1,1 0 1,0 0-1,2 2 1,-2-3 145,15 7-1211,-9-5 422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57.6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0 6400,'-18'11'2368,"18"-7"-1856,-5 4-128,10 0-2592,0 3 1120,12 8-2528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3:55.6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0 832,'5'13'859,"3"9"122,-4-14-768,-4-7-182,0 1-1,1 0 0,-1 0 0,0 0 1,0 0-1,0-1 0,0 1 1,0 0-1,-1 0 0,1 0 0,0-1 1,-1 1-1,1 0 0,-1 0 0,0-1 1,-1 3-1,0 1 245,0 5 57,-1-2-56,4-4-227,0-2-71,0 0 1,1 1-1,-1-1 1,0 0-1,0 1 1,0-1 0,0 0-1,-1 1 1,2 3-1,0 2 42,1 0 0,0 0 0,7 13 0,-9-18-34,0 0-1,0-1 1,0 1 0,-1 0-1,2 5 1,0 2-1,11 28 10,-12-36 10,0 0 1,0 1 0,-1-1 0,1 0 0,-1 1 0,1-1 0,-1 1 0,0 2 0,0-3-22,1-2 18,-1 0 0,0 0 0,0 0 0,1 0 0,-1 1 1,0-1-1,0 0 0,1 0 0,-1 1 0,0-1 0,0 0 0,1 0 0,-1 1 0,0-1 1,0 0-1,0 0 0,0 1 0,0-1 0,1 0 0,-1 1 0,0-1 0,0 0 1,0 1-1,0-1 0,0 0 0,0 1 0,0-1 0,0 1 0,0 14-50,1-6 136,0-6-68,0-1-11,0 1 0,0-1 0,0 0 0,0 0 0,0 0 0,-1 1 0,1-1 0,-1 0 0,1 1 0,-1-1 0,0 1 0,0-1 0,0 0 0,-1 4 0,-5 16-153,6-20 235,0-1-17,0 6-31,-1 3-6,-1 4-255,2-12 332,0 6-149,0 1 0,1-1-1,1 9 1,-2-15 78,6 14-86,-4-14 47,-1 1 0,1-1 0,-1 1-1,0-1 1,0 1 0,0 0 0,0 0 0,0 0 0,-1-1 0,1 6 0,1-3-8,-2-4 2,1 0-1,-1 0 1,1 1-1,-1-1 1,1 0 0,-1 0-1,0 1 1,0-1-1,0 0 1,0 1-1,0-1 1,0 0 0,0 2-1,-1-1 29,1-2-22,0 1-1,0-1 1,0 1-1,-1-1 1,1 1 0,0 0-1,0-1 1,0 1-1,0-1 1,0 1 0,0-1-1,0 1 1,0-1-1,0 1 1,1-1 0,-1 1-1,0-1 1,0 1-1,0-1 1,1 1-1,-1-1 1,0 1 0,1 0-1,0 1 11,-1-1-1,1 1 0,-1-1 1,0 0-1,1 0 0,-1 0 1,0 0-1,0 0 0,0 0 1,0 0-1,0 0 0,0 1 1,0-1-1,0 0 0,0 0 1,-1 0-1,1 0 0,0 0 1,-1 0-1,1 0 0,-1 0 1,1 0-1,-2 2 0,1 5-117,1-7 108,0 0 1,-1 1-1,1-1 0,0 0 1,0 0-1,-1 1 1,1-1-1,-1 0 0,1 0 1,-1 0-1,1 1 1,-1-1-1,-1 1 1,2-1 19,-1 0 0,1-1 0,-1 1 1,1 0-1,0-1 0,-1 1 1,1 0-1,0 0 0,-1-1 1,1 1-1,0 0 0,0 0 0,0-1 1,0 1-1,0 0 0,0 0 1,0 0-1,0 1 0,0 0 5,0-1-66,0 20-80,0-17 108,0 0 0,1 0 1,-1-1-1,1 1 0,0 0 1,0 0-1,3 5 0,-4-2 18,0-6 0,-1 0 0,1-1 0,0 1 0,0 0 0,0 0 0,0-1 0,0 1 0,0 0 0,0 0 0,1-1 0,-1 1 0,0 0 0,0 0 0,0-1 0,1 1 0,-1 0-1,0-1 1,1 1 0,-1 0 0,1-1 0,-1 1 0,1-1 0,0 2 0,7 14-153,-7-16 143,-1 1 1,0 0-1,1-1 0,-1 1 0,1 0 1,-1-1-1,1 1 0,-1 0 0,1-1 1,-1 1-1,1-1 0,-1 1 0,1-1 1,0 1-1,-1-1 0,1 0 0,0 1 0,-1-1 1,1 0-1,1 1 0,-2 0 4,0-1-1,0 1 0,0-1 1,0 1-1,0 0 0,0-1 1,0 1-1,0-1 0,0 1 1,1 0-1,-1-1 0,0 1 1,0-1-1,0 1 0,1-1 1,0 2-1,1 5 92,-2-1-168,0-2 91,0 0-1,0 0 1,0-1-1,0 1 1,-1 0-1,0 0 1,-1 4-1,1-4-65,0 0-1,1 0 0,-1 0 1,1 0-1,0 0 0,0 5 1,-1 12 156,0 4 7,1-19-144,0 0 1,-1 0-1,-2 10 0,-3 12 629,-4 41-1,4-22-99,2-29-426,-1 11-178,-3 38 222,9-37-2085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4:05.1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76 106 224,'-1'0'9,"1"-1"1,-1 0 0,1 1-1,-1-1 1,1 1-1,-1-1 1,0 1-1,0 0 1,1-1-1,-1 1 1,0 0-1,1-1 1,-1 1-1,-13-10 1592,14 10-1575,0 0 1,-1 0 0,1 0-1,0 0 1,0 0-1,0 0 1,-1 0 0,1 0-1,0 0 1,-1 0 0,-30 0 2581,35-8-1915,-3 7-646,-1 0 0,0 1 0,1-1 0,-1 0 0,0 0 0,0 0 0,0 0 0,0 0 0,0 0 0,0 0 0,0 0 1,0 1-1,0-1 0,0 0 0,0 0 0,0 0 0,-1 0 0,1 0 0,0 0 0,-1 1 0,0-2 0,-2-9 678,3 11-715,0 0 0,1 0 0,-1 0 0,0 0 0,0-1 0,0 1 0,0 0 0,0 0 0,0 0 0,0 0 0,0-1 0,0 1 0,0 0 0,0 0 0,0 0 0,0 0 0,0 0 0,0-1 0,0 1 0,0 0 0,0 0 0,0 0 0,0 0 0,0-1 0,0 1 0,-1 0 0,1 0 0,0 0 0,0 0 0,0 0 0,0-1 0,0 1 0,0 0 0,0 0 0,-1 0 0,1 0 0,0 0 0,0 0 1,0 0-1,0 0 0,0 0 0,-1-1 0,1 1 0,0 0 0,0 0 0,0 0 0,0 0 0,-1 0 0,1 0 0,0 0 0,0 0 0,0 0 0,0 0 0,-1 0 0,1 0 0,0 0 0,0 0 0,0 1 0,0-1 0,-1 0 0,1 0 0,0 0 0,0 0 0,0 0 0,0 0 0,-7 2 54,6-2-32,0 0 21,-2 0-15,2 0-60,1 2-242,0-2 262,0 0 0,0 0 0,0 0-1,0 0 1,0 0 0,0 1 0,0-1 0,0 0 0,0 0-1,0 0 1,1 0 0,-1 0 0,0 0 0,0 0 0,0 0-1,0 0 1,0 0 0,0 0 0,0 0 0,0 0 0,0 0-1,0 0 1,0 0 0,1 0 0,-1 0 0,0 0 0,0 0-1,0 0 1,0 0 0,0 0 0,0 0 0,0 0 0,0 0-1,0 0 1,1 0 0,-1 0 0,0 0 0,6 0-29,0 0 0,1-1 0,-1 0 1,0 0-1,0-1 0,0 1 0,0-1 1,7-3-1,-3-1-459,0 1 1,-1-1 0,17-14-1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4:07.6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1 1248,'-3'0'59,"1"1"0,-1 0 0,0 0 0,1 0 0,-1 0 0,1 0 0,-1 0 0,1 1 0,0-1 0,-1 1 0,1-1 0,-2 3 0,0 0-61,0-1 0,0 1 0,1 0 0,0 0-1,0 0 1,-4 6 0,6-7 43,0 0 1,0 0-1,1 0 0,-1 0 1,1 0-1,0 0 0,-1 0 1,1 0-1,1 0 0,-1 0 1,0 0-1,1 0 0,-1 0 1,3 4-1,-2-1 86,-1-5-101,1 0 1,-1 0 0,1 0 0,0 0 0,-1 1-1,1-1 1,0 0 0,-1-1 0,1 1 0,0 0-1,0 0 1,0 0 0,0 0 0,0-1 0,0 1-1,0 0 1,0-1 0,2 1 0,12 9 386,-14-8-396,1 0 0,0 0 0,1 0 0,-1-1 0,0 1 0,0-1 0,1 1 0,-1-1 0,1 0 0,4 2 0,2 6 991,-8-8-970,-1 0 1,1 0-1,0 0 1,-1 1-1,1-1 1,-1 0-1,0 0 1,1 1-1,-1-1 1,0 0-1,0 0 1,0 1-1,0-1 1,0 0-1,0 0 0,0 1 1,0 1-1,-1 24-112,1-14 126,1 1 0,1-1 0,5 22 0,-1-10-222,-2 14 623,-1-26 887,-6-19-797,0-10-502,0 1 0,2-1 0,-1 0 0,2 0 0,2-28 0,-2 41-47,14-104-96,-13 103-99,0 1 0,0-1-1,0 0 1,1 0-1,-1 0 1,1 1 0,0-1-1,0 1 1,0 0-1,1-1 1,-1 1 0,1 0-1,0 0 1,-1 0-1,1 1 1,7-5 0,22-6-2258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4:31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8 736,'-2'-7'339,"1"8"-289,4 16 276,2 177 1599,-7-134 110,3-60-2013,-8-9 422,-17-116 377,17 92-773,7 140-229,0-105 189,-1 0 1,1 1-1,-1-1 0,1 0 1,-1 0-1,0 0 0,1 1 1,-3 2-1,2-3 101,0 0 1,0 0 0,0-1-1,1 1 1,-1 0 0,1 0-1,-1 0 1,1 3-1,-1-5-30,0 0 0,0 0 0,0 0 0,0 0 0,0-1 0,1 1 0,-1 0 0,0 0 0,0 0 0,0-1 0,0 1 0,1-1 0,-1 1 0,0 0 0,-1-1 0,1-2-81,-1 1 0,1 0 0,-1-1-1,1 1 1,0 0 0,0-1-1,-1-4 1,2 6-12,0 0-1,0 0 1,0 0-1,-1 0 1,2 0-1,-1 0 1,0 0 0,0 0-1,0 0 1,0 0-1,1 0 1,-1 0-1,0 0 1,1 0-1,-1 0 1,1 0 0,-1 1-1,1-1 1,-1 0-1,1 0 1,1-1-1,-1 2-1,1-1-1,-1 1 1,1 0-1,-1 0 1,1-1 0,-1 1-1,1 0 1,-1 0-1,1 0 1,-1 1-1,0-1 1,3 1-1,-2-1 2,15 3-321,1-2-1317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4:32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47 832,'-12'-9'527,"7"6"-3,1 0-258,3 2-237,1 1 0,0 0 1,-1-1-1,1 1 1,-1 0-1,1-1 0,0 1 1,-1 0-1,1 0 0,-1 0 1,1-1-1,-1 1 0,1 0 1,-1 0-1,1 0 1,-1 0-1,0 0 0,-13-15 1719,2 3-1026,42 57-621,1-9-224,-28-32 135,-1-1 0,1 0 1,-1 1-1,1-1 0,0 0 0,0 0 0,1 0 0,-1-1 0,8 5 1,-1-2 30,1 0 0,13 5 0,20 14 1162,-70-33-528,-17-7-367,41 15-303,0 0 1,-1 0 0,1 0-1,0 0 1,0 0-1,0 0 1,-1-1-1,2 1 1,-1-1 0,0 1-1,-3-4 1,3 3 3,0 0 1,0 0-1,-1 0 0,1 0 1,-1 1-1,-3-3 0,5 4-20,1 0-1,0 0 1,0 0-1,-1 0 1,1 0-1,0 0 1,0 0-1,0 1 1,-1-1-1,1 0 1,0 0-1,0 0 1,0 0-1,0 0 1,-1 1-1,1-1 1,0 0-1,0 0 1,0 0-1,0 1 1,0-1-1,0 0 1,-1 0-1,1 0 1,0 1-1,0-1 1,0 0-1,0 0 1,0 0-1,0 1 1,0-1-1,0 0 1,0 0-1,0 1 1,0-1-1,0 0 1,0 0-1,0 1 1,0-1-1,0 0 1,1 0-1,-1 0 1,0 1-1,0-1 1,0 0-1,0 0 1,4 15-153,2 8 23,-4-18 125,-1 0 0,0 0 1,1 0-1,3 6 0,4 10 148,-8-18-166,0 0 1,0-1-1,0 1 1,0 0 0,1-1-1,-1 1 1,1-1 0,2 4-1,15 17-2656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4:34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13 1152,'-17'-2'2665,"14"1"-2373,0 0 0,0 1 1,0-1-1,0 0 0,0 1 0,0 0 0,-6 0 0,5-2-598,7 7 154,7 12 265,-5-10-90,-1 0-1,-1 0 0,5 10 294,-8-18-291,0 1-1,1-1 1,-1 0 0,0 1 0,0-1-1,1 1 1,-1-1 0,1 0 0,-1 1 0,1-1-1,-1 1 1,1-1 0,-1 1 0,2-1-1,-2 0-26,1 1 0,0-1 0,-1 1-1,1-1 1,-1 1 0,1-1 0,-1 1 0,1-1-1,-1 0 1,1 1 0,-1-1 0,0 0-1,1 0 1,-1 1 0,0-2 0,1-4-5,-2-11 303,1 16-295,0 1-1,0-1 1,0 0-1,0 1 1,0-1-1,-1 1 1,1-1 0,0 1-1,0-1 1,-1 1-1,1-1 1,0 1-1,-1-1 1,1 1 0,-1-1-1,1 1 1,0 0-1,-1-1 1,1 1-1,-1 0 1,1-1 0,-1 1-1,1 0 1,-1-1-1,0 1 1,10-8 1129,-1 7-1066,-10 0-45,3 2-25,9 12-119,19 41-3293,-18-34 1002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4:37.4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1 1248,'-3'2'1485,"3"-1"-1442,-1 0 0,1 0-1,0 0 1,0 0 0,0 0 0,-1-1 0,1 1-1,0 0 1,0 0 0,0 0 0,1 0 0,-1 0-1,0 0 1,0-1 0,0 1 0,1 0 0,-1 0-1,0 0 1,1 0 0,-1-1 0,2 3 0,-1 1 75,1 1 0,-1 0 1,0 0-1,0 0 0,-1 0 1,1 0-1,-1 0 0,0 0 1,-1 0-1,0 5 0,0 10 42,-7 75 125,2-35-234,-38 504 1389,38-431-1334,6-125-439,0 0-1,1 0 0,0 0 0,1-1 0,0 1 0,0-1 0,1 1 1,0-1-1,4 9 0,-6-15 227,-1 0 1,1 0-1,0 0 0,0 1 1,0-1-1,0 0 0,0 0 1,0-1-1,0 1 0,0 0 1,0 0-1,2 1 0,17 0-1226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4:38.4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0 416,'-4'11'2459,"-6"1"-1504,8-10-910,1 0 0,-1 0-1,1 0 1,-1 0 0,1 0-1,0 0 1,0 0 0,0 1-1,0-1 1,0 0 0,0 1-1,1-1 1,-1 1 0,1-1-1,0 1 1,-1-1 0,1 3 0,-3 241 760,-2-169-450,-17 89-1,5-44 19,16-109-365,1 0 0,1 1 0,0-1 0,1 0 0,6 21 0,-7-28 8,1 0 5,0-1 0,0 1-1,1-1 1,-1 0-1,1 1 1,4 4-1,-3-3 18,0-1-1,0 1 0,3 8 1,-4-9-69,0 1 0,0-1 0,0-1 1,1 1-1,0 0 0,0-1 0,1 0 0,6 7 0,-9-11-124,-1 0 0,1 0 0,-1 0 0,1 0 0,0-1 0,-1 1 0,1-1 0,0 1 0,-1-1-1,1 1 1,2-1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4:45.8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1 832,'-5'12'2789,"-10"21"-1199,12-23-1179,-1-1 0,0 1 1,-8 14-1,5-11 423,4-8-674,-1 0 0,0 0 0,0-1 0,-5 4 0,9-7-152,0-1-1,0 0 0,0 0 1,0 1-1,-1-1 0,1 0 1,0 0-1,0 1 1,0-1-1,0 0 0,0 0 1,0 1-1,0-1 0,0 0 1,-1 0-1,1 1 0,0-1 1,0 0-1,0 0 0,0 1 1,0-1-1,1 0 0,-1 1 1,0-1-1,0 0 0,0 1 1,1 11 7,-1-10 38,0 0 0,0-1 0,0 1 0,0-1 0,0 1 0,-1 0 0,1-1 0,0 1 0,-1-1 0,0 3 0,-1 4 78,1-2-48,0 1-1,0-1 0,0 1 0,-1-1 1,-4 10-1,1-2 336,-1-2-208,5-11-193,0 1 0,0-1 0,0 0-1,0 1 1,1-1 0,-1 1-1,1 0 1,-1-1 0,1 1 0,-1-1-1,1 3 1,-8 38 154,7-32-97,0 1 0,-4 17 1,3-18-82,0 0 0,0 18 0,-6 67 423,3-13-426,1-42-102,2-33 105,1-1 0,0 1-1,1-1 1,-1 1-1,1 0 1,1-1-1,1 13 1,-1-11 31,0-1-1,-1 1 1,0-1-1,-1 1 1,0 0 0,-2 10-1,2-12-22,0 0 1,1 1-1,-1-1 0,2 8 0,-1-12-1,0 0 0,0 1 0,0-1 0,0 0 0,0 0 0,0 0 0,-1 0 0,1 0 0,-1 0 0,1 0 0,-1 0 0,0 0 0,0 0 0,-1 2 0,1-1 5,0-1 1,0 1-1,0-1 0,1 1 1,-1 0-1,1-1 1,-1 1-1,1-1 1,0 1-1,0 5 0,-1 12 80,-6 55 32,7-53-198,0 4 29,-2-5 165,-1 22 1,2-27-81,0 0-1,0-1 1,-8 28-1,8-35-76,-1-1 0,1 0 0,0 14-1,1-15 57,0 1-1,0-1 1,-1 0-1,0 0 1,0 0-1,-4 8 1,4-10 27,0 0 0,0 0 0,0 0 0,1 1 0,-1-1 0,1 7 0,0-6 35,0 0-1,-1 0 0,1 0 1,-3 6-1,-6 8-148,1 9 774,3-27-705,2-1 314,2-6-455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4:48.6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142 204 1056,'-13'-4'4522,"13"-50"-964,-1 51-3468,0 1 0,1 0 0,-1-1 1,0 1-1,-1 0 0,1-1 0,0 1 1,-1 0-1,1 0 0,-4-3 0,-5-9 251,6 6-130,0 1 0,0 0 0,-1 0 0,1 0 1,-2 1-1,1 0 0,-1 0 0,0 0 0,0 1 0,0-1 0,-12-6 0,-9-8 104,25 19-467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57.9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4 677 6048,'-4'-3'2240,"8"3"-1728,5-8-160,-1 5-2208,5-13 928,27-7-2656</inkml:trace>
  <inkml:trace contextRef="#ctx0" brushRef="#br0" timeOffset="1">663 0 5152,'-8'0'1888,"13"0"-1440,-10 4-160,13-4-3520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4:50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13 111 1248,'-13'-24'4688,"13"21"-4618,0 0-1,0 0 1,1 0 0,-1 0 0,1 0-1,0 0 1,0 0 0,0 0-1,0 0 1,0 0 0,1 1 0,2-6-1,-3 7-69,0-1 0,-1 1-1,1-1 1,-1 1 0,1-1-1,-1 1 1,1-1-1,-1-2 1,4-12-450,5 5 141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4:52.1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75 226 992,'-20'-3'2910,"10"3"-2329,9 0-557,-1-2 219,-1 0 0,1 0 0,0 0 0,0 0 0,0 0 1,0 0-1,0-1 0,1 1 0,-3-5 0,0 1 131,2 3-287,0 0 0,0-1 1,0 1-1,0-1 0,1 0 1,-1 0-1,1 1 0,0-1 1,0 0-1,1 0 0,-1 0 1,1 0-1,0 0 0,0-7 1,2-2-382,0 1 1,1-1 0,6-15-1,-7 22 206,15-49-2280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4:57.5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229 7 1728,'0'-1'65,"-2"0"79,0 0 0,0 1 0,0-1 0,0 0 0,0 1 0,0-1 0,0 1 0,0 0 0,0-1-1,0 1 1,0 0 0,0 0 0,0 0 0,0 1 0,0-1 0,0 0 0,-3 2 0,-11 4 706,-1-1-1,-33 6 1,42-9-694,1 0 0,0 0 1,0 1-1,0-1 0,1 1 0,-13 8 0,1-3 412,16-8-471,0 1-1,0-1 0,1 1 0,-1 0 1,0-1-1,0 1 0,1 0 0,-1 0 1,1 0-1,-4 4 267,4-5-273,-2 0-26,2 0-48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16.8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185 602 160,'-14'3'2005,"10"-7"-1604,1 1 0,-1-1 0,1 0-1,0 0 1,0-1 0,0 1 0,-3-7-1,-8-11 47,4 5-184,1 1 0,0-1 0,1-1-1,1 1 1,1-1 0,-4-20-1,-6-13 891,13 41-1125,1 6 8,0 0 1,1-1-1,0 1 0,-1-1 0,1-6 1,-4-43 277,5 52-305,0-5 160,0 0-1,0 0 0,-1 0 0,0 1 1,-2-9-1,1 7-96,0 0-1,1 0 1,0 0-1,0 0 1,1-9-1,-2-15-100,-1 4-5,3 20 46,-1-1 1,0 1-1,0 0 1,-1 0-1,0 0 1,-5-12-1,4 6-21,2 10-162,0 12-65,14 185 376,0-26 355,-9-67-391,2 44 91,-5-89-1649,7-4-3993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19.2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57 1408,'-6'-4'2183,"6"4"-2158,-12-2 807,11 2-793,0 0-1,1 0 1,-1 0 0,0 0-1,1 0 1,-1 0 0,0-1-1,1 1 1,-1 0 0,1 0-1,-1 0 1,0 0 0,1-1-1,-1 1 1,1 0 0,-1-1-1,1 1 1,-1 0 0,0-1-1,-22-13 1391,14 7-1069,9 7-339,-1 0-1,1 0 0,-1-1 1,0 1-1,1 0 0,-1-1 1,1 1-1,0-1 0,-1 1 1,1 0-1,-1-1 0,1 1 1,0-1-1,-1 1 0,1-1 0,0 1 1,-1-1-1,1 0 0,0 1 1,0-1-1,0 1 0,0-1 1,-1 0-1,1 1 0,0-1 1,0 1-1,0-1 0,-3-4 533,0 2-366,10 5-186,-5-2-32,0 1 0,0-1 1,0 1-1,0-1 1,0 0-1,0 0 0,0 0 1,0 0-1,0 0 0,0 0 1,0-1-1,0 1 1,0-1-1,4-1 0,-3 1-272,0 0 0,0 1 0,0-1-1,0 0 1,0 1 0,0 0 0,4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22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0 832,'-12'14'3808,"12"-13"-3769,0 0-25,1-1 1,-1 1-1,0 0 1,0 0-1,0-1 1,1 1-1,-1 0 1,0 0-1,1-1 1,-1 1-1,16 12 1996,-25-17-1590,-5-1-199,14 5-223,0 0-1,0 0 1,-1 0-1,1-1 1,0 1 0,0 0-1,0 0 1,-1 0-1,1 0 1,0 0 0,0 0-1,-1 0 1,1 0 0,0 0-1,0 0 1,0 0-1,-1 0 1,1 0 0,0 0-1,0 0 1,0 0-1,-1 0 1,1 0 0,0 0-1,0 0 1,-1 0-1,1 0 1,0 1 0,0-1-1,0 0 1,0 0 0,-1 0-1,1 0 1,-8 4-308,27 4 593,-10-7 38,-7-1-455,0 0-1,1 0 1,-1 0-1,1 0 1,-1 0 0,0 0-1,1-1 1,-1 1 0,0-1-1,4-1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25.0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0 992,'-31'28'7370,"29"-28"-7337,-1 1 26,1-1-1,-1 0 1,1 0 0,-1 0 0,1 0 0,-1-1 0,1 1 0,0-1 0,-4-1 0,5 2-35,-11-2-20,-1 0 1,1 1-1,-22 1 0,24 0 32,9 0-31,-5 0-34,-1 10 752,-7-8 115,-17-6-770,21 3-13,0 0 1,-14 0-1,3 1-183,21 0 85,11-8-394,-4 7 296,-4 1 153,0-1 1,0 1-1,0 0 1,0 0-1,1 1 1,4 0-1,-7-1-11,0 1-1,0-1 1,-1 0-1,1 1 1,0-1-1,0 0 0,0 1 1,-1 0-1,1-1 1,0 1-1,-1-1 1,1 1-1,0 0 1,-1-1-1,1 1 0,-1 0 1,1-1-1,-1 1 1,1 0-1,-1 0 1,0 0-1,1 0 0,-1-1 1,1 3-1,-1-1-27,1-1 61,0 1-1,0-1 1,-1 1-1,1-1 1,-1 0-1,1 1 0,-1 0 1,1-1-1,-1 3 1,0-4-7,0 1 0,0-1 1,0 0-1,0 1 0,0-1 1,0 0-1,0 1 0,0-1 1,0 0-1,0 0 0,-1 1 1,1-1-1,0 0 0,0 0 1,0 1-1,-1-1 55,1 1-55,0-1 0,-1 0 1,1 0-1,0 0 0,0 0 1,-1 0-1,1 1 0,0-1 1,-1 0-1,0 0 1,-1 0 0,0 1 0,1-1 0,-1 0 1,1 0-1,-1-1 0,0 1 0,1 0 0,-4-1 0,0 4-371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25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14 479 736,'0'-11'2093,"-1"7"-1861,0 2-27,-1 0-1,1 0 1,0 0-1,0 0 0,0-1 1,0 1-1,0 0 1,0-1-1,0 1 1,1-1-1,-1 1 0,1 0 1,0-1-1,0-4 1,3-97 488,-2 92-530,0 1-1,1-1 1,0 1-1,1 0 0,8-21 1,-10 30-141,0-3-15,0 0 1,0 0-1,0 0 0,-1 0 0,0-8 0,2-14 164,7-19 527,-7 37-593,0 1 0,1 0 0,3-10 0,0 1-141,-2-10 88,-2 11-408,-1 0-385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27.5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 0 1568,'-13'4'5125,"12"-3"-5070,-1 0 0,1-1-1,0 1 1,0 0 0,-1-1-1,1 1 1,0-1 0,-1 0-1,1 1 1,0-1 0,-1 0 0,1 0-1,-1 0 1,1 0 0,0 0-1,-1 0 1,-2-1 0,-25-4 389,26 4-464,-1 1-1,1-1 1,0 1 0,-1-1-1,1 1 1,0 0-1,0 0 1,-1 1-1,1-1 1,0 1-1,-1-1 1,1 1-1,-3 1 1,-2 2-123,0 0 0,1 0 1,-11 8-1,-1 1-392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29.0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15 992,'-21'-15'5028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58.3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710 17 6816,'-17'-8'2528,"17"3"-1984,5 2-128,-5 3-3744,7 11 1728,-2-3-1568</inkml:trace>
  <inkml:trace contextRef="#ctx0" brushRef="#br0" timeOffset="1">34 20 5632,'-31'-8'2112,"31"5"-1664,-3 6-96,3-3-3712,0 0 1760,8 16-576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30.8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291 0 1312,'-22'0'4064,"18"20"-3760,3-12-212,-1 0 1,0-1 0,0 1-1,0-1 1,-1 0 0,0 1-1,-5 6 1,-178 313 840,171-304-1453,-18 38 0,32-58 385,0 1 0,-1-1-1,1 0 1,0 0 0,1 1-1,-1-1 1,0 6 0,2-5-406,4 20-1622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34.7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222 2 224,'-4'0'172,"0"-1"0,1 1 1,-1 0-1,0 0 0,0 0 0,1 1 0,-8 1 0,-14 1 2067,21-2-2008,1 1-1,0-1 1,-1 1 0,1 0 0,0 0 0,0 0-1,0 0 1,0 1 0,1-1 0,-4 5-1,-5 2 586,4-2-682,1-1 0,0 1-1,0-1 1,1 2-1,0-1 1,0 1-1,1-1 1,-4 10-1,-24 66 297,25-54-26,1-1 0,-3 33-1,5-35-232,4-24-129,-1 0 0,1 0 1,0 0-1,-1 0 0,1 1 1,0-1-1,1 0 0,-1 0 0,0 0 1,1 0-1,-1 0 0,1 0 1,-1 0-1,3 4 192,-1-6-177,-1 0-1,1-1 1,0 1-1,-1 0 1,1 0 0,-1-1-1,1 1 1,0-1-1,1 0 1,0-2-22,0 1 1,-1 0 0,1-1-1,-1 0 1,1 0-1,-1 0 1,0 0 0,0 0-1,0 0 1,1-4-1,12-36 72,-5 13 24,-9 28-134,39-94 352,-34 84-707,0 1 1,1 0 0,1 1 0,-1-1 0,1 1 0,11-10-1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36.0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1 1248,'-6'1'3896,"8"13"-3133,-1-11-608,0 0 0,0 0 0,-1 1 0,0-1 0,0 0 0,0 6 0,-4 7 170,0-4-98,1 0 0,1 1 1,0 0-1,0 13 0,2-25-160,0 1-1,0-1 1,-1 0-1,1 0 1,0 0-1,-1 1 1,-8 7 1131,9-9-1178,-2-10 285,2-1-321,0 6-483,-1 0 0,1-1 0,1 1 1,-1 0-1,1-1 0,0 1 0,0 0 0,4-10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36.9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0 576,'0'1'1875,"1"0"-1830,4 8 700,-4-7-621,0-1 0,0 1 0,-1-1 0,1 1 0,0 0 0,-1-1 0,1 1 0,-1 0 0,1-1 0,-1 1 0,0 0 0,0 2 0,0-1 7,1 1 0,-1-1 1,-1 1-1,1-1 0,-1 1 0,1-1 0,-1 1 0,0-1 0,0 1 0,0-1 0,-3 4 0,2 7 499,1-6-257,0-7-312,0 0 0,0 0 0,1 0-1,-1 1 1,0-1 0,0 0 0,0 0 0,-1 0-1,0 1 1,-5 4-248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38.6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36 109 1568,'0'0'3264,"0"16"-2731,0 8-420,1-8 88,-1 0 1,-1-1-1,0 1 1,-13 56 3487,16-128-2910,-1 26-1392,-1 0-1,-6-48 1,-1 25-4443,-4 17 2800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40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5 1824,'0'-5'3189,"5"15"-2293,-4-9-866,0 1 0,0-1 0,0 1 0,0 0 0,-1-1 0,1 1 0,0 0 0,-1-1 0,1 1 0,-1 0-1,0 0 1,1-1 0,-1 1 0,0 0 0,0 0 0,0 0 0,0 0 0,0-1 0,-1 1 0,1 0 0,-2 3 0,-1 8 96,-10 24 1,8-24 12,5-12-161,-1 1-1,1-1 1,0 0 0,0 1 0,-1-1 0,1 1 0,0-1 0,0 1-1,0-1 1,1 0 0,-1 1 0,1 1 0,-1 8-1210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47.4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25 576,'-13'-25'8085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49.9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78 378 1664,'0'-4'180,"0"3"-108,0-1 0,0 1 1,0 0-1,0-1 0,0 1 0,0 0 1,1 0-1,-1-1 0,0 1 1,1 0-1,-1-1 0,1 1 0,-1 0 1,2-2-1,0 0 23,0 0 0,-1 0 0,0 0 1,1 0-1,-1 0 0,0-4 0,7-15 50,-2 9 128,0 1 1,4-16 0,-9 21-148,0 0-1,0 0 1,-1 0 0,-1-8 0,2-21 834,0 28-848,0-1-1,-1 1 1,0 0-1,-2-9 1,0-15-83,2 31-39,0 0 1,0 0-1,-1 0 1,1 0-1,0 0 1,0 0-1,0 0 0,-1 0 1,1 0-1,-1 0 1,1 0-1,-1 0 1,1 0-1,-1 1 1,0-1-1,1 0 1,-1 0-1,-1-1 0,1 2 90,0 0-144,-2 0 11,2 0-22,1 23 113,3 17-232,-2-30 290,0 0-1,-1 0 0,0 0 1,-1 1-1,-2 15 0,1-4-197,2-20 118,0 1-1,0-1 0,0 0 0,-1 0 0,1 0 0,-1 1 1,1-1-1,-1 0 0,0 0 0,1 0 0,-3 3 0,2-2 52,-1-1 0,0 0-1,0 0 1,0 1 0,0-1-1,0-1 1,0 1 0,0 0-1,-3 1 1,3-3-38,1 0 0,-1-1 0,1 1 0,-1-1-1,1 0 1,0 1 0,-1-1 0,1 0 0,0 0 0,0 0 0,0 0 0,-1 0-1,1 0 1,0 0 0,0 0 0,-1-2 0,-1 0-8,0 0-3,1 0-1,-1 0 0,1 0 1,0 0-1,0 0 1,0 0-1,1-1 1,-1 1-1,1-1 0,-2-4 1,-6-39 91,6 29-42,-10-63-152,10 56-611,2-29 0,1 53 583,0 0 0,0 1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2:51.8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0 160,'0'0'64,"4"3"-64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2:52.4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360 1 992,'-10'9'1429,"9"-9"-1319,1 1 0,-1 0 0,0 2 0,0-1 34,0 0-1,0 0 1,-1-1 0,1 1-1,-1 0 1,1 0 0,-4 1 0,-10 8 119,7-6-177,0 0 1,-13 6-1,-2 0 154,1 1 0,1 1 0,0 0 0,0 2 0,-24 22 0,2 6-21,41-41-138,-1 0 0,1 0 0,0-1 1,0 1-1,-1 0 0,1-1 0,-1 0 1,1 1-1,-1-1 0,0 0 0,0 0 1,-3 0-1,4-1 8,0 0 1,1 1-1,-1-1 1,0 0-1,1 1 1,-1-1 0,0 1-1,-2 1 1,2-1-1,-1 0 1,0 0-1,0 0 1,1 0-1,-1-1 1,0 1-1,0-1 1,0 0 0,-2 1-1,10-8 151,55-25-229,-58 31 10,0 0 0,0 1 1,0-1-1,0 1 1,0-1-1,1 1 0,-1 0 1,0 0-1,0 0 0,9 0 710,-11-1-679,-1 0 0,1 0 1,0 0-1,-1 0 1,1 0-1,-1-1 0,1 1 1,-1 0-1,1 0 0,-1 0 1,0 0-1,1 0 0,-1 1 1,0-1-1,0 0 1,-1-1-1,-19-13-64,13 10 78,-18-11-25,-1 0-2136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58.6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3392,'25'12'1248,"-4"-8"-960,6 0-64,-11-1-480,11 2 96,-2 2-2400</inkml:trace>
  <inkml:trace contextRef="#ctx0" brushRef="#br0" timeOffset="1">572 164 5056,'-21'5'1888,"26"-5"-1472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3:00.5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63 122 320,'-1'0'37,"-8"3"347,8-2-316,0-1 0,0 1 0,0-1 0,1 1-1,-1 0 1,0-1 0,0 1 0,0 0 0,0 0-1,1-1 1,-2 3 0,-8 6 681,9-9-688,0 1-1,0-1 1,1 0-1,-1 0 1,0 0-1,0 0 1,0 0 0,0 0-1,0 0 1,0 0-1,0 0 1,0-1 0,1 1-1,-1 0 1,0 0-1,-1-1 1,1 0 11,1 1 0,-1 0 0,0-1 0,1 1 0,-1 0 0,0 0 1,0 0-1,1 0 0,-1-1 0,0 1 0,0 0 0,1 0 0,-1 0 0,0 1 0,1-1 1,-1 0-1,0 0 0,0 0 41,0-2-23,10 0-312,-1 2 228,-7 0 63,1 0-112,3 0 22,-4 0 85,12-4 485,-11 3-533,-1-1 1,0 1-1,0 0 0,0-1 0,0 1 1,0-1-1,0 1 0,0-1 0,-1 0 0,1 1 1,-1-1-1,1 0 0,-1 0 0,1-3 1,0-29 29,-2 22-138,6-17 539,0-2-372,-11 52-528,4-10 219,1-4-307,-1 1 0,2 0 0,-1-1 0,1 10 0,2 10-872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42.4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0 109 1728,'8'11'708,"-8"-11"-697,1 0 1,-1 1-1,0-1 0,1 1 0,-1-1 1,1 1-1,-1 0 0,0-1 0,1 1 1,-1-1-1,0 1 0,1 0 0,-1-1 1,0 1-1,0 0 0,0-1 0,0 1 1,0 0-1,0 0 0,1 8 296,0-1 0,0 0-1,0 1 1,4 8 0,2 15 287,12 17 3424,-19-50-3988,4-13-21,0-1 0,0 0 0,-2 0 0,2-19 0,0 2-875,-2 17 600,0 0-1249,1 0 0,0 0 0,8-23 1,2-1 335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29:43.3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399 0 1728,'-6'0'656,"8"4"-400,-16-3 475,-5 4 356,-1 1 0,-28 11 0,21-6-663,-4-1 191,-1-2 1,1 0-1,-1-3 1,-39 3-1,64-7-349,-39 3 357,30-1-51,20-3-236,29-2-103,0-1 0,54-12 0,-73 12-310,61-15-701,-65 15 5,0 0 0,0-1 0,0-1 0,18-10 0,-10 4-1008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0:25.0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315 22 896,'-7'-7'387,"6"6"-267,0 0 0,0 0 1,0 0-1,0 0 0,0 0 1,0 0-1,0 0 0,0 1 1,0-1-1,-1 0 1,1 1-1,0-1 0,0 1 1,-3-1-1,-11-1 312,0 1 1,-30 2-1,10 0 132,29 0-459,1 0 0,-1-1 0,-11 5-1,-2-1 197,-24 4 280,16 0 177,18-7-432,7-1-318,1 0 0,-1 0 0,1 0-1,-1 0 1,1 0 0,-1 0-1,1 0 1,-1 0 0,1 0-1,-1 1 1,1-1 0,-3 2-1,0-1 100,-10 6 976,14-7-1084,1 0 0,-1 0 0,0 0 0,0 1 0,0-1 0,0 0 1,0 0-1,0 0 0,0 0 0,0 0 0,0 0 0,0 0 0,0 0 0,0 0 1,0 0-1,1 0 0,-1 0 0,0 0 0,0 0 0,0 1 0,0-1 0,0 0 1,0 0-1,0 0 0,0 0 0,0 0 0,0 0 0,0 0 0,0 0 0,0 0 1,0 1-1,0-1 0,0 0 0,0 0 0,0 0 0,0 0 0,0 0 0,0 0 1,0 0-1,0 0 0,-1 0 0,1 0 0,0 0 0,0 1 0,0-1 0,0 0 1,0 0-1,0 0 0,0 0 0,0 0 0,0 0 0,0 0 0,0 0 0,0 0 1,-1 0-1,-5 9 876,7-7-843,1-1 0,0 1 0,0-1 0,0 0 0,1 0 0,-1 0 0,0 0 0,0 0 0,1 0 0,-1 0 0,0-1-1,4 1 1,33 1 314,-1 0-125,127 38-435,-111-25 358,-39-11-269,-10-2 150,1 0 1,0-1-1,-1 0 0,1 0 1,8 0-1,-7-1 25,1 0 0,-1 1 0,0 0 1,12 4-1,-17-5-22,-2 0-18,1 1 1,-1-1-1,1 0 1,-1 0-1,1 0 1,-1 0-1,1 0 0,0 0 1,-1 0-1,1 0 1,-1 0-1,1 0 1,-1 0-1,1-1 1,-1 1-1,1 0 1,-1 0-1,1-1 1,-1 1-1,1 0 1,-1 0-1,1-1 1,-1 1-1,1 0 0,-1-1 1,0 1-1,1-1 1,-1 1-1,0-1 1,1 1-1,-1 0 1,0-1-1,1 0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0:26.2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758 17 1408,'-1'-1'97,"0"-1"0,0 1-1,0 0 1,-1 0 0,1 0 0,0 0 0,-1 0 0,1 0-1,-1 1 1,1-1 0,-1 0 0,1 1 0,-1-1 0,1 1-1,-4-1 1,-26-1 1405,15 2-1221,0 2 1,0 0 0,0 1 0,0 0 0,1 2 0,-21 7 0,22-5-61,0 0 0,0 1 0,-17 14 1,16-12 7,-5 7-97,17-14-129,0 0 0,0 0 0,-1-1 0,1 1 1,0-1-1,-1 0 0,0 0 0,1 0 0,-1 0 0,-4 1 0,-13 2 291,12-2-196,1-1 0,0 0 0,-1 0 0,-15 0 0,-169-2 1032,179 1-1158,1 0-1,-1 1 1,-18 6-1,-4 0 149,32-7-137,0 1 1,0-1 0,0 1 0,0 0 0,0 0-1,-6 5 1,4-3 124,6 14-316,2-16 232,0-1 0,-1 1 0,1-1 1,0 1-1,0-1 0,0 0 0,0 0 0,0 0 0,0 0 0,0 0 0,0 0 0,0-1 0,1 1 0,-1-1 0,4 1 0,39 1 105,-33-2-99,44 0 88,-9 1-916,68-7 1,-109 5 729,6 0-648,-1-1-1,1 0 0,-1 0 1,0-2-1,15-5 0,8-9-1544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3:17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5 659 736,'16'-31'1579,"-16"28"-1527,1-1 0,0 1 0,-1-1 0,0 1 0,0-1 0,0 1 0,-1-6 1,0-6 84,-1-82 467,4-94 30,0 140-579,-1 22-107,6-30 1,-3 23-67,-1 0 1,-2-40-1,-1 72 204,1 18 31,5 9-110,0 0 0,-1 0 1,-2 0-1,0 1 0,-1 29 0,-1-32-86,5 32 1,-3-32 95,1 31 0,-3-39 29,-1 2-38,-1 0 0,-3 29 0,-4 8 44,-2 12-62,5-39 13,1-1 0,1 1 0,2 0-1,1 30 1,0-53-17,0-2 11,0 0-1,0 0 1,0 0 0,-1 0-1,1 0 1,0 0 0,0 0-1,0 0 1,0 0 0,0 0-1,0 0 1,0 0-1,0 0 1,0 0 0,0 0-1,-1 0 1,1 0 0,0 0-1,0 0 1,0 0 0,0 0-1,0 0 1,0 0-1,0 0 1,0 0 0,0 0-1,0 0 1,0 0 0,-1 0-1,1 0 1,0 0 0,0 0-1,0 0 1,0 0-1,0 0 1,0 0 0,0 0-1,0 1 1,0-1 0,0 0-1,0 0 1,0 0 0,0 0-1,0 0 1,0 0-1,0 0 1,0 0 0,0 0-1,0 0 1,0 1 0,0-1-1,0 0 1,0 0 0,0 0-1,0 0 1,0 0-1,0 0 1,0 0 0,0 0-1,0 0 1,0 0 0,0 0-1,0 1 1,0-1 0,0 0-1,-2-6 114,2-22-76,4-100 71,1 38-297,-4 29 146,-1 41 37,3-31 0,5-27 50,-5 44 0,9-45 0,-7 50-41,-4 21-71,0 0-1,1 0 1,0 0 0,1 0 0,4-10 0,-5 13 51,3-3 83,-5 8-61,0 0 1,1 0 0,-1 0-1,0 0 1,0 0 0,0 0 0,1 0-1,-1 0 1,0 0 0,0 0 0,0 0-1,1 1 1,-1-1 0,0 0 0,0 0-1,0 0 1,1 0 0,-1 0 0,0 0-1,0 0 1,0 1 0,0-1-1,1 0 1,-1 0 0,0 0 0,0 0-1,0 1 1,0-1 0,0 0 0,0 0-1,1 0 1,-1 1 0,0-1 0,0 0-1,0 0 1,0 0 0,0 1-1,0-1 1,2 7-9,0 0 0,-1-1 0,0 1 0,0 0 0,-1 0 0,0 0 0,0 0-1,-1 11 1,0 7 115,-4 36-120,5-59 91,-8-1-283,9 1 219,0 1 0,-1-1 0,1 1 0,-1-1-1,0 0 1,0 1 0,0-1 0,0 1 0,0-1 0,0 0 0,-1 1-1,1-1 1,-1 0 0,-1 4 0,-2 21-46,4-18 30,0 0 0,-1 0 0,0 0 0,0 0 0,-4 14 0,-13 41-96,15-54 105,1 0 0,0 0 0,1 0-1,0 1 1,0-1 0,2 17 0,0-8 47,-1 43 29,0-61-128,-1-3-28,1 0 74,0 0 0,0 0 0,0 0 0,0 0 0,0 0 0,0 0 0,1 0 0,-1 0 0,0 0 0,2-2 0,-1-1-2,11-36-109,-8 28 52,0-1-1,3-19 1,1-8 20,2 1 0,29-74 1,-5 22 35,-26 81 25,-8 10-24,1 0 0,0 1 0,0-1 0,-1 0 0,1 0 0,-1 0 0,1 0 0,-1 0 0,1 0 0,-1 0 0,1-2 0,-1 2-22,-2 2 53,0 0 1,0 0-1,0 1 1,1-1-1,-1 0 1,1 1-1,-1-1 1,-1 3-1,-3 2-89,4-4-15,0 0 74,0 0 0,-1 0 0,1 0 0,-1-1 0,1 1 0,-1 0 0,0-1 0,-5 2 0,7-3-6,1 1 0,-1-1 0,0 0 0,1 0 1,-1 1-1,1-1 0,-1 0 0,0 1 0,1-1 0,-1 1 0,1-1 0,-1 1 0,1-1 0,-1 1 0,1-1 0,-1 1 0,1-1 0,0 1 0,-1 0 0,1-1 1,-1 2-1,-4 14 101,4-15-60,0 5 2,1-4-40,0-1 0,0 1 0,0-1 0,-1 0 0,1 1 0,-1-1 1,1 1-1,-1-1 0,1 1 0,-1-1 0,0 0 0,-1 2 0,1-2 12,1 0 1,-1 0 0,1-1 0,-1 1 1,1 0-1,-1 0 0,1 0 0,0-1 1,0 1-1,-1 0 0,1 0 0,0 0 1,0 0-1,0 0 0,0-1 0,0 1 1,0 2-1,-1 4-76,-7 13 80,-2 0 21,9-17-30,-1-1 1,1 1-1,-1 0 0,1 0 0,0 0 1,0 0-1,0 0 0,0 0 0,1 0 1,-1 3-1,-7 56 201,7-52-170,0 0-1,-1-1 1,-2 13 0,-2 5 19,2-7-111,2-11 43,1-1 1,0 0-1,0 10 1,0-9-1,0 0 1,0 1 0,-4 11-1,1-1 122,1-5-81,2 0 1,-1 17-1,-1-20-35,3-12 53,-1 0-11,-2 0 0,2 0 17,0-14-49,-4-1 88,5 14 51,-1 4-69,-1 6-174,-10 52-151,13-54 324,-1-7-80,0 1 0,0-1 0,0 1 0,0-1 0,0 1 0,0 0 0,0-1 0,0 1 0,0-1 0,0 1 0,-1 0 0,1-1 0,0 1 0,0-1 0,-1 2 0,1-3 6,0 1 0,0 0 0,0 0 0,0 0 0,0 0 0,0 0 0,0 0 0,0 0-1,0 0 1,0 0 0,0-1 0,0 1 0,0 0 0,0 0 0,0 0 0,0 0 0,0 0 0,0 0 0,0 0-1,0 0 1,0 0 0,0-1 0,0 1 0,0 0 0,0 0 0,0 0 0,-1 0 0,1 0 0,0 0 0,0 0 0,0 0-1,0 0 1,0 0 0,0 0 0,0 0 0,0 0 0,0 0 0,0 0 0,-1 0 0,1 0 0,0 0 0,0 0-1,0 0 1,0 0 0,0 0 0,0 0 0,0 0 0,0 0 0,-1 0 0,1 0 0,0 0 0,0 0 0,0 0 0,0 0-1,0 0 1,0 0 0,0 0 0,0 0 0,0 0 0,-1 0 0,1 0 0,0 0 0,0 0 0,0 0 0,0 1 0,1-9-16,7-62 21,24-185-1676,-24 166 222,0 25 676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6:52.5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305 86 1248,'-2'0'378,"2"0"-364,2 5 1237,-5-80-1110,2 60-138,1 15-9,0 0 1,0 0 0,0 0 0,0 0-1,0 0 1,0 0 0,0 0 0,0 0 0,-1 0-1,1 0 1,0 0 0,0 0 0,0 0-1,0 0 1,0 0 0,0 0 0,0 0-1,0 0 1,0 0 0,0 0 0,0 0 0,-1 10-33,-1 14 20,-3-4 38,1-7 19,1 3 182,-11 33 0,-8 11 547,14-37-473,-9 19-30,4-13-5,-12 43-1,11-32 1,-8 31 346,16-46-590,-2 0 1,-1 0-1,-24 46 1,26-57 35,6-12-14,0 1 0,0-1-1,0 0 1,0 0 0,-1 0 0,1 0 0,-1 0 0,1 0 0,-1 0 0,1-1 0,-4 3-1,5-4-29,0 0 0,0 1-1,-1-1 1,1 0 0,0 0-1,-1 0 1,1 0-1,0 0 1,-1 0 0,1 0-1,0 0 1,-1 0-1,1 0 1,0 0 0,0 0-1,-1 0 1,1 0-1,0 0 1,-1 0 0,1-1-1,0 1 1,-1 0 0,1 0-1,0 0 1,0 0-1,-1-1 1,1 1 0,0 0-1,0 0 1,-1 0-1,1-1 1,0 1 0,0 0-1,0-1 1,0 1-1,-1 0 1,1 0 0,0-1-1,0 1 1,0 0-1,0-1 1,0 1 0,0 0-1,0-1 1,0 1 0,0-1-1,-3-15 142,13-140 304,-9 150-502,11-137-94,-12 133 82,-1-7 56,1-1 0,1 1 0,1 0 1,8-35-1,-8 43-33,1 0 0,1 0-1,-1 0 1,2 0 0,8-15 0,-11 22 55,-1 0 0,1 0 0,-1 0 0,1 0 1,0 0-1,0 1 0,-1-1 0,1 1 0,0-1 0,1 1 0,1-2 1,-2 2-38,-1 1 4,4-7-80,-5 7 97,0 0-1,0 0 1,0 0-1,0 0 0,0 0 1,0-1-1,0 1 1,0 0-1,0 0 0,0 0 1,0 0-1,1 0 1,-1 0-1,0 0 0,0-1 1,0 1-1,0 0 1,0 0-1,0 0 0,1 0 1,-1 0-1,0 0 1,0 0-1,0 0 0,0 0 1,1 0-1,-1 0 1,0 0-1,0 0 0,0 0 1,0 0-1,0 0 1,1 0-1,-1 0 0,0 0 1,0 0-1,0 0 1,0 0-1,1 0 0,-1 0 1,0 0-1,0 0 1,0 0-1,0 1 0,0-1 1,0 0-1,1 0 1,-1 0-1,0 0 0,5 5 25,-5-5-22,1 4 3,0-1 0,0 1-1,0-1 1,0 1 0,-1-1-1,1 1 1,-1-1 0,0 1-1,0-1 1,-1 8 0,0 4-85,0-7 125,0 0-1,0-1 1,-1 1-1,-4 13 1,-3 15 41,-7 37-27,5-28-3,5-21 25,-1 0-1,-1-1 0,-18 37 1,21-50-101,2-5 19,1 0-1,-1 0 1,1 0-1,-1 6 0,2-9 29,0 1-1,0-1 1,1 0-1,-2 0 1,1 0-1,0 0 1,0 0-1,0-1 0,-1 1 1,1 0-1,-1-1 1,0 1-1,1-1 1,-1 1-1,0-1 1,0 0-1,0 1 0,-3 0 1,3-1 19,0 1 1,-1-1-1,1 1 1,0-1-1,0 1 1,0 0-1,-3 3 1,5-4 53,-1-1-144,1 0 1,0 0-1,0 0 0,0 0 1,-1 1-1,1-1 0,0 0 1,0 0-1,0 0 0,-1 0 1,1 0-1,0 0 0,0 0 1,0 1-1,0-1 0,0 0 1,-1 0-1,1 0 0,0 0 1,0 1-1,0-1 0,0 0 1,0 0-1,0 0 0,0 0 1,0 1-1,0-1 0,0 0 1,0 0-1,0 1 0,11 13-2804,-6-6 308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6:54.9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195 33 736,'-3'2'272,"0"1"0,1-1 0,-1 1 1,0-1-1,-2 5 0,-11 9 575,15-15-754,-4 3 258,0 1 1,0-1-1,-7 9 1,11-13 69,1 0-112,0 0-58,0 0-107,0 0 10,1-1-167,0 0-1,1 0 1,-1-1-1,0 1 0,0 0 1,0 0-1,1 0 0,2-1 1,3-3 0,2 0 168,-1 0 1,17-8-1,3-2-47,-23 12-72,0 0 0,0 0-1,9-3 1,55-20 284,-108 51-70,24-18 27,0-1-208,0 1 1,-26 16 0,25-13 20,-1 0 1,-22 9 0,26-11-159,12-8 73,0 1 0,1 0 0,-1 0 0,0-1-1,0 1 1,0-1 0,0 1 0,0-1 0,0 1 0,-1-1 0,1 0 0,0 1 0,0-1 0,0 0 0,-2 0-1,3 0 242,-1 0-235,1 0 0,0-1 0,0 1 0,0 0 0,0-1-1,0 1 1,0 0 0,0-1 0,0 1 0,1 0 0,-1-1 0,0 1 0,0 0 0,0 0 0,0-1 0,0 1 0,0 0 0,1-1 0,-1 1 0,0 0 0,0 0 0,0-1 0,1 1 0,-1 0 0,0 0 0,0-1-1,1 1 1,-1 0 0,0 0 0,0 0 0,1 0 0,-1-1 0,0 1 0,1 0 0,0 0 0,14-8 47,-12 6-36,-1 1 6,-1 1-19,0-1 0,0 1 0,0-1 0,-1 1 0,1-1 0,0 1 0,-1-1 0,1 1 0,0-1 1,-1 0-1,1 1 0,-1-1 0,1 0 0,-1 0 0,1 1 0,-1-1 0,1 0 0,-1 0 0,0 0 0,1 0 0,-1 1 1,0-1-1,0-1 0,-22 1 129,14 2-14,0-1 0,0 2 0,0-1 0,0 1 0,0 0-1,-11 5 1,0 0-281,0 3 404,17-9-164,1 0-381,1-1-38,12 0-1450,-5 0 816,0 0 1,1 0-1,6-2 1,16-7-1191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7:01.7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573 0 1248,'0'0'389,"-13"8"881,-7-13-182,18 5-1061,1 0 0,-1 1 0,1-1 0,0 0 0,-1 1 0,1-1 0,-1 1 0,1-1 0,0 1 0,-2 1 0,2-2-9,-1 1 0,1 0 0,0 0 0,-1-1 1,1 1-1,-1-1 0,1 0 0,-1 1 0,1-1 0,-3 0 0,4 0-11,-1 0 27,0 1 1,0-1-1,0 0 0,0 0 0,0 0 1,0 1-1,0-1 0,0 0 0,0 1 1,0-1-1,0 1 0,0-1 0,0 1 1,0 0-1,1-1 0,-1 1 0,-1 1 1,-2 1-19,3-2 32,1-1-11,0 0-39,0 1-1,-1-2-11,-5 8-79,6-7 141,-1 1 0,1-1 0,-1 1-1,1-1 1,-1 1 0,1-1 0,-1 1 0,0-1 0,1 1 0,-1-1 0,0 0-1,1 0 1,-1 1 0,0-1 0,0 0 0,1 0 0,-1 0 0,0 0 0,0 0 0,1 0-1,-1 0 1,0 0 0,1 0 0,-1 0 0,0 0 0,0 0 0,1 0 0,-1-1 0,0 1-1,1 0 1,-1 0 0,0-1 0,0 0 0,-8-1 105,7 0-205,0 0 80,-5 5 17,7-3-47,0 0-1,0 0 1,0 0-1,0 0 0,0 0 1,0 0-1,0 0 1,0 1-1,0-1 0,0 0 1,0 0-1,0 0 0,0 0 1,0 0-1,1 0 1,-1 0-1,0 0 0,0 0 1,0 0-1,0 0 0,0 0 1,0 0-1,0 0 1,0 0-1,0 0 0,0 1 1,0-1-1,0 0 1,0 0-1,0 0 0,0 0 1,0 0-1,0 0 0,0 0 1,0 0-1,0 0 1,0 0-1,0 0 0,0 0 1,0 0-1,0 1 0,0-1 1,0 0-1,0 0 1,0 0-1,0 0 0,0 0 1,0 0-1,0 0 1,-1 0-1,1 0 0,0 0 1,0 0-1,0 0 0,0 0 1,0 0-1,0 0 1,0 0-1,0 0 0,0 0 1,0 0-1,0 1 0,11 0-93,16-2 101,-13-3 50,-8 3-53,-1-1 0,1 1 0,-1 0 0,11-1-1,49-6-166,3 3 252,1-1-201,-61 6 56,-4 0 76,0 0 0,0 0-1,0 0 1,0 0 0,0 1 0,0 0-1,0 0 1,8 3 0,29 11-232,-40-15 262,-1 0-37,4 5-228,1 3 513,-5-8-296,0 0-1,-1 0 0,1 1 0,0-1 0,0 0 0,0 0 0,0 0 0,0 1 0,0-1 0,-1 0 0,1 0 0,0 0 1,0 0-1,0 1 0,-1-1 0,1 0 0,0 0 0,0 0 0,0 0 0,-1 0 0,1 0 0,0 1 0,0-1 0,0 0 1,-1 0-1,1 0 0,0 0 0,0 0 0,-1 0 0,1 0 0,0 0 0,0 0 0,-1 0 0,1 0 0,0 0 0,0 0 1,-1 0-1,1-1 0,0 1 0,-15 1 42,11-1 46,0 1 0,1-1 0,-1 0 0,0 0 0,1-1 0,-7-1 0,-59-17 404,46 12-436,20 6-86,-1-1 0,0 1 1,0 0-1,0 0 0,0 0 1,-7 0-1,0 1-10,1 1 0,-1-1 0,-11 4 0,20-4 18,0 0-1,0 0 0,0 1 0,0-1 1,0 1-1,0 0 0,1 0 0,-1-1 1,0 1-1,1 0 0,-1 0 0,0 1 1,1-1-1,-1 0 0,1 0 0,0 1 1,-1-1-1,1 1 0,0-1 0,0 1 1,0-1-1,0 1 0,0 0 1,-1 3-1,2-3-57,0-1 0,1 0 0,-1 1 0,0-1 0,1 0 0,-1 0 0,1 1 0,-1-1 0,1 0 0,-1 0 0,1 0 0,0 1 0,0-1-1,0 0 1,0 0 0,0 0 0,0 0 0,2 1 0,0 1-128,1 0 0,0 0-1,0 0 1,6 3-1,6 0 104,0 0 0,1-1-1,0-1 1,-1 0 0,26 1-1,89 0 1475,-120-5-1207,-2 0-154,1 0 1,0 1 0,-1 0-1,0 1 1,1 0 0,13 5-1,-23-7-2,0 1 0,1-1 0,-1 0 0,0 0 0,0 0-1,0 0 1,0 0 0,1 0 0,-1 0 0,0 0 0,0 0 0,0 0 0,0 0-1,0 1 1,0-1 0,1 0 0,-1 0 0,0 0 0,0 0 0,0 0 0,0 1-1,0-1 1,0 0 0,0 0 0,0 0 0,0 0 0,0 1 0,0-1 0,0 0-1,0 0 1,0 0 0,0 0 0,0 1 0,0-1 0,0 0 0,0 0 0,-5 6-14,-8 4-132,12-10 148,-5 3-10,0 1 1,-1-1-1,-9 3 1,-5 2-15,12-4-72,0 0 0,1 1-1,-1 0 1,1 0 0,0 1 0,-14 13 0,-33 28 158,7 10-165,41-48 126,2 1-1,-1-1 1,1 1 0,1 1-1,-6 16 1,5-12 22,-14 28 1,4-13 137,8-16 48,-14 22 0,8-9 72,0-1-380,-22 21 236,24-33-63,9-11-100,0 0 1,0 0-1,-1 0 0,1 0 1,-1-1-1,0 1 0,1-1 1,-6 4-1,3-3 91,1 0 0,-1 0-1,1 1 1,0 0 0,0 0-1,-5 7 1,5-7-89,1 0 1,-1 0-1,0 0 0,1 0 1,-2-1-1,1 1 0,0-1 1,-1 0-1,1-1 0,-1 1 1,-6 2-1,3-2-7,1 0 0,-1 0 0,-9 7 0,-20 8 26,-10-3 101,26-9-124,-26 11 1,43-16 3,-1 1-1,1-1 0,0 0 1,0-1-1,-6 1 1,10-1-4,1 0 1,-1 0-1,0 0 0,0 0 1,0 0-1,0 0 1,0 0-1,0 0 0,0 0 1,0 0-1,1 0 1,-1 0-1,0 0 0,0 0 1,0 0-1,0-1 1,0 1-1,0 0 0,0 0 1,0 0-1,0 0 1,0 0-1,0 0 0,0 0 1,0 0-1,0-1 1,0 1-1,0 0 0,0 0 1,0 0-1,0 0 1,0 0-1,0 0 1,0 0-1,0-1 0,0 1 1,0 0-1,0 0 1,0 0-1,0 0 0,0 0 1,0 0-1,0 0 1,0 0-1,0-1 0,0 1 1,0 0-1,0 0 1,0 0-1,0 0 0,-1 0 1,1 0-1,0 0 1,0 0-1,0 0 0,0 0 1,0 0-1,0 0 1,0 0-1,0-1 0,-1 1 1,1 0-1,0 0 1,8-6-36,-7 6 31,15-12-153,0 1 1,26-11-1,-25 13 100,0-1 0,26-19 0,-8 2-53,-12 9-47,-1 0 0,0-1-1,-1-2 1,19-23 0,-26 22 73,6-7-207,-2 10-521,-18 19 812,0 0 1,0 0-1,0 0 0,0 0 1,0 0-1,0 0 0,1 0 1,-1-1-1,0 1 0,0 0 1,0 0-1,0 0 1,0 0-1,0 0 0,1 0 1,-1 0-1,0 0 0,0 0 1,0 0-1,0 0 0,0 0 1,1 0-1,-1 0 0,0 0 1,0 0-1,0 1 1,0-1-1,0 0 0,0 0 1,0 0-1,1 0 0,-1 0 1,0 0-1,0 0 0,0 0 1,0 0-1,0 0 0,0 0 1,0 1-1,0-1 1,0 0-1,1 0 0,-1 0 1,0 0-1,0 0 0,0 0 1,0 1-1,0-1 0,0 0 1,0 0-1,0 0 1,0 0-1,0 0 0,0 0 1,0 1-1,0-1 0,0 0 1,0 0-1,0 0 0,0 0 1,0 0-1,0 0 0,0 1 1,0-1-1,-1 0 1,1 9 111,-2-2-39,0 0 1,0 0 0,-1 0-1,0-1 1,0 1 0,-1-1-1,1 0 1,-1 0 0,-1 0-1,1-1 1,-1 1 0,0-1-1,0 0 1,0 0-1,-1-1 1,-10 7 0,-16 11 74,20-14-179,0 0 1,-1 0 0,-17 7 0,-9 1 61,-69 26 416,26-8-550,58-23 297,15-7-168,1 0-1,-1 0 0,0-1 0,0-1 1,0 1-1,-17 1 0,19-3 0,1-1 181,10-5-184,26-14-121,-9 7-1,16-10-346,51-23 0,-51 28 242,56-36 0,-33 11 352,-57 40-181,1 0 0,-1-1 0,1 2 0,-1-1 0,1 0 0,-1 1 0,1 0 0,5-2 0,2 0 96,-8 0-85,-15 17 433,-14 11-184,-11 0-108,-2-2 0,-61 27 0,70-35-267,-74 31 168,77-34 3,-32 15 134,42-20-137,16-6-42,19-9 106,71-30-413,65-32-135,-134 59 458,0-2 0,-1 1 0,0-2 0,-1-1 0,21-22 0,14-14-262,-89 90 635,24-29-291,0 0 0,-1-1 0,0 0 0,-19 8 1,-61 25 109,59-28-291,-10 4 78,-68 40-1,112-58 26,0 0 0,1 0 1,-1 0-1,0 0 0,0 1 0,0-1 0,0 0 0,0 0 0,0 0 0,0 0 1,0 0-1,0 0 0,0 0 0,0 0 0,0 0 0,0 0 0,0 0 1,0 0-1,0 0 0,1 0 0,-1 0 0,0 0 0,0 0 0,0 0 1,0 0-1,0 1 0,0-1 0,0 0 0,0 0 0,0 0 0,0 0 0,0 0 1,0 0-1,0 0 0,0 0 0,0 0 0,0 0 0,0 0 0,0 0 1,0 1-1,0-1 0,0 0 0,0 0 0,0 0 0,-1 0 0,1 0 0,0 0 1,0 0-1,0 0 0,0 0 0,0 0 0,0 0 0,0 0 0,0 0 1,0 0-1,0 0 0,0 0 0,0 0 0,0 0 0,0 1 0,11-1 46,16-4-53,19-6-125,-25 5 185,0 0 0,-1-1 0,22-9 0,-17 3 6,66-27-228,-76 32 180,-1 0 1,0-1-1,15-10 1,-10 5-5,54-37 68,-48 31-56,1 2-1,0 0 0,1 2 0,38-16 0,-8 8 1,57-31 1,-100 47 38,-1 0 0,17-14 0,-29 20-49,0 0-1,0-1 1,0 0 0,0 1 0,0-1 0,0 1 0,-1-1-1,1 0 1,-1 0 0,1 1 0,-1-1 0,0 0 0,1 0-1,-1 0 1,0-2 0,-1-34-412,0 22 437,1 0-155,1 11 55,-1 0 0,0 1-1,0-1 1,0 0-1,-1 1 1,0-1 0,-1-4-1,-10-14-236,11 11-529,1 8-2728,0 4 3214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7:03.0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15 832,'-1'1'36,"0"0"0,0-1 0,0 1 0,-1-1 0,1 1 0,0-1 0,0 0 0,0 1 0,0-1 0,-1 0 0,-1 0 0,3 0 92,0 0-43,-14 0 731,13 0-770,0 0 1,0 0-1,0 0 0,1-1 0,-1 1 0,0 0 1,0 0-1,1-1 0,-1 1 0,0-1 0,0 1 1,1-1-1,-2 0 0,1 0 9,1 1 1,-1-1-1,0 1 1,0-1 0,0 1-1,0-1 1,0 1-1,0-1 1,0 1-1,0 0 1,0 0-1,0-1 1,-2 1-1,-25 0 713,19-5-202,1 4-581,7 0 19,1 1 0,0 0 1,-1 0-1,1-1 0,-1 1 0,1 0 0,-1 0 1,1 0-1,-1 0 0,1 0 0,-1 0 1,1 0-1,-1 0 0,1 0 0,-1 0 0,1 0 1,-1 0-1,1 0 0,-1 0 0,1 1 1,0-1-1,-1 0 0,1 0 0,-1 1 0,1-1 1,-1 0-1,1 0 0,0 1 0,-1 0 1,-19 9 267,19-10-214,-17 12 374,11-7-258,-7 2 308,11-3-327,3-4-151,-1 0 0,1 0 0,0 1 0,0-1-1,0 0 1,0 0 0,0 1 0,0-1 0,-1 0 0,1 0 0,0 0 0,0 1 0,0-1 0,-1 0 0,1 0 0,0 0 0,0 0 0,-1 1 0,1-1 0,0 0 0,0 0 0,-1 0 0,1 0 0,0 0 0,0 0 0,-1 0-1,1 0 0,0 0-1,-1 1 0,1-1 0,0 0 0,-1 0 0,1 0 1,0 0-1,0 0 0,-1 0 0,1 0 0,0 0 0,0 0 1,-1 0-1,1 0 0,0 0 0,0 0 0,-1-1 0,1 1 1,0 0-1,0 0 0,-1 0 0,1 0 0,0 0 0,0-1 1,0 1-1,-1 0 0,1 0 0,0 0 0,0 0 0,0-1 1,0 1-1,-1 0 0,1 0 0,0-1 0,0 1 0,0 0 1,0 0-1,0-1 0,0 1 0,0 0 0,0 0 0,0-1 1,-1 1-1,1 0 0,0 0 0,0-1 0,1 1 0,-1 0 1,0 0-1,0-1 0,0 1 0,0 0 1,0 0-1,0-1 0,0 1 1,0 0-1,0 0 1,0 0-1,0 0 1,0-1-1,0 1 1,0 0-1,0 0 0,0 0 1,0 0-1,0 0 1,0-1-1,0 1 1,0 0-1,0 0 0,0 0 1,0 0-1,0 0 1,0-1-1,0 1 1,0 0-1,0 0 1,0 0-1,-1 0 0,1 0 1,0 0-1,0-1 1,0 1-1,0 0 1,0 0-1,0 0 1,-1 0-1,1 0 0,0 0 1,0 0-1,0 0 1,0 0-1,0 0 1,-1 0-1,1 0 0,0 0 1,0 0-1,0 0 1,0 0-1,0 0 1,-1 0-1,0 0-66,0-6 144,-4-1 84,7 2-89,11 3-106,-6 2 45,1-1-1,0 0 1,7-2-1,-7 1-18,0 1-1,0 0 1,8-1-1,103 2-111,-114 1-49,-1-1 1,1 1 0,-1-1-1,1 1 1,-1 1 0,8 2-1,-2 3-1028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58.9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13 815 4224,'-13'-8'1568,"13"13"-1216</inkml:trace>
  <inkml:trace contextRef="#ctx0" brushRef="#br0" timeOffset="1">417 53 6048,'-35'5'2240,"32"-10"-1728,-2 5-160,1 0-5088,-14-19 2496,-3-15 736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7:06.9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31 64,'0'1'17,"-1"0"0,1 0-1,-1 0 1,1 0 0,-1 0 0,1 0-1,0 0 1,0 1 0,-1-1 0,1 0 0,0 0-1,0 0 1,0 0 0,0 1 0,0-1-1,1 0 1,-1 0 0,0 0 0,0 0 0,1 0-1,-1 1 1,1-1 0,-1 0 0,2 2-1,2 12 248,-3-14-164,0 0 0,0 0 0,1 0 0,-1-1 0,0 1 0,0 0 0,1 0 0,-1-1 0,0 1 1,1 0-1,-1-1 0,0 1 0,3-1 0,2 2 56,1 1-110,1-1 1,0-1-1,0 1 1,0-1-1,0-1 1,1 0-1,13-1 1,-4 1-24,170-11 425,-38 4-422,-98 4 9,-34 3 65,0-1 1,19-4-1,-21 3-67,26-1 1,-28 3-69,0-1 0,17-4 1,-14 1 102,-6 2-91,-1 0 1,1-1 0,18-8 0,-6 4 119,-20 7-90,-1-1 0,1 1 0,-1-1 1,1 0-1,-1 1 0,1-1 0,-1 0 1,1-1-1,-1 1 0,0 0 1,0-1-1,1 1 0,-1-1 0,0 0 1,3-3-1,-5 5-5,0 0 0,0 0 0,0 0 0,0 0 0,0-1-1,0 1 1,0 0 0,0 0 0,0 0 0,0-1 0,0 1 0,0 0 0,0 0 0,0 0 0,0 0 0,0-1 0,0 1 0,0 0 0,0 0 0,0 0 0,0-1-1,0 1 1,0 0 0,0 0 0,0 0 0,0 0 0,0-1 0,0 1 0,0 0 0,-1 0 0,1 0 0,0 0 0,0 0 0,0-1 0,0 1 0,0 0-1,-1 0 1,1 0 0,0 0 0,0 0 0,0 0 0,0 0 0,-1 0 0,1-1 0,-13 0 167,-15 6 76,-28 7 32,29-6-34,-31 10 0,11-2-22,1-2 1,-1-2-1,-50 3 0,34-3-113,-71 21 0,64-13 55,39-10-43,-45 21 1,37-13 91,21-4-111,11-6-197,7-6 54,0 1 37,0 0 0,0 1 0,0-1 0,1 0 0,-1 0 0,1 0 0,-1 0 0,1 0 0,-1 0 0,1 0 0,0 0 0,-1 0 0,3 1 0,-2 0 11,0-1-1,0 0 0,1 0 0,-1 0 0,0 0 0,1-1 0,-1 1 0,1 0 0,-1-1 0,1 1 0,-1-1 0,1 1 0,0-1 0,-1 0 0,3 1 1,30-1 4,-20 0-16,31-3 20,87-14-1,-3-2 285,129 11-1045,-181 6 806,30-1-158,-92 4 102,1 0 1,-1 1 0,0 1 0,24 6 0,-38-8-68,-1-1-21,0 0-49,0 0 49,0 0 96,0 0 5,0 0-59,0 0 0,0 0-15,0 0-44,0 0-121,0 0-87,0 0-591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7:08.8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199 559 736,'-9'-15'150,"1"3"260,1 0-1,0-1 0,1 1 1,-9-27-1,14 33-290,0 0 0,1-1 0,-1 1 0,1-9 0,1 10-13,-1 0 0,0 0 1,-1 0-1,1 0 0,-1 0 1,0 0-1,-3-8 1,0 0-24,0 3-17,0-1 0,-1 1-1,-12-19 1,-9-20 324,22 41-379,0 0 0,1 0 0,-1 0 0,2-1 0,-4-14 0,-1-2-35,-11-52 51,6 20-75,10 48 89,2 8-42,0 0 1,0 0-1,0 1 0,0-1 1,-1 0-1,1 0 1,0 0-1,-1 1 1,1-1-1,0 0 1,-1 0-1,1 1 0,-1-1 1,1 0-1,-2 0 1,2 0-187,-5 12 27,2 17 70,2-20 121,1-1-1,-1 1 1,2 11-1,10 110-136,-10-111 108,-1-6 107,0 0-1,2-1 1,-1 1-1,1-1 1,1 1 0,6 20-1,-2-18 31,-3-4 89,0 0 0,1 0 0,9 14 0,0-1 92,-12-19-531,0 0-1,0 0 1,-1 0 0,1 0 0,-1 1 0,0-1-1,0 0 1,0 1 0,-1-1 0,0 1-1,0-1 1,0 7 0,0 1-446,0 3-1124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7:10.1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31 230 480,'-2'-6'567,"2"6"-496,0 0 0,1-1 0,-1 1-1,0 0 1,0 0 0,0-1 0,0 1 0,0 0 0,0-1-1,0 1 1,0 0 0,0-1 0,0 1 0,0 0-1,0-1 1,0 1 0,0 0 0,0-1 0,0 1 0,0 0-1,-1 0 1,1-1 0,0 1 0,0 0 0,0-1-1,0 1 1,-1 0 0,1 0 0,0 0 0,-1-1 0,-1-4 154,1 1 1,-1-1 0,1 0 0,0 0-1,0-5 1,-9-82 1689,5 26-1681,3 56-37,0-1 29,4 9-223,1 7-135,12 20 65,-2 0-1,-1 1 1,-1 0 0,15 55 0,-14-39 56,-10-37 6,-1 0 0,0 0 0,0-1 0,0 1 0,-1 7 0,4 15-88,-3-14 23,-1-11 49,0 0 1,0 1-1,0-1 1,0 0-1,1 0 1,-1 0-1,2 4 1,16 55 137,-16-51-68,0 0 0,-1 0 0,0 0-1,0 1 1,-1-1 0,-2 15 0,1 7-178,1-30-158,0 11 554,0-8-4534,0-5 2912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7:11.1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70 237 1248,'-1'-5'256,"1"5"-253,0 0 0,-1-1 0,1 1 0,0 0 0,0-1-1,0 1 1,0 0 0,0-1 0,0 1 0,0 0 0,0-1 0,0 1-1,0 0 1,0-1 0,0 1 0,0 0 0,0 0 0,0-1 0,0 1-1,1 0 1,-1-1 0,0 1 0,0 0 0,0-1 0,0 1 0,1 0-1,-1 0 1,0-1 0,0 1 0,1 0 0,-1 0 0,0 0-1,0-1 1,1 1 0,-1 0 0,0 0 0,1 0 0,-1 0 0,0-1-1,1 1 1,-1 0 24,1 0 1,-1-1-1,0 1 0,1 0 0,-1-1 0,0 1 0,0-1 0,1 1 0,-1 0 0,0-1 0,0 1 1,0-1-1,1 1 0,-1-1 0,0 1 0,0 0 0,0-1 0,0 0 0,3-7 653,-1 5-617,1 1 0,-1-1 0,0 0 0,0 0 0,0-1 0,-1 1-1,1 0 1,-1-1 0,2-5 0,6-11 161,-7 15-141,0 0 0,1 0-1,-1 0 1,1 0 0,0 1-1,0-1 1,0 1 0,1 0-1,5-6 1,-3 4 32,-1 0-1,0 0 1,5-9 0,-8 12-37,-1 0 0,1 0 0,-1 0 0,1 0 1,-1-1-1,0 1 0,-1 0 0,2-6 1,-2 8-58,0 1 0,0-1 0,0 0 1,0 0-1,0 1 0,-1-1 0,1 0 1,0 1-1,0-1 0,-1 0 0,1 1 1,0-1-1,-1 0 0,1 1 0,0-1 1,-1 1-1,1-1 0,-2 0 0,1 0 2,0 0-1,0 1 1,0-1-1,0 1 1,0-1-1,0 1 1,-1 0-1,1-1 1,0 1-1,0 0 1,0 0-1,-1-1 1,1 1-1,-2 1 1,2-2-1,0 1 0,-1 0 0,1 0 0,0-1 0,-1 1 0,1-1 0,0 1 0,-1-1 0,1 1 0,-2-2 0,3 1-22,-1 1 0,1 0-1,0-1 1,-1 1 0,1-1-1,-1 1 1,0 0 0,1 0 0,-1-1-1,1 1 1,-1 0 0,1 0-1,-1 0 1,0 0 0,1-1 0,-1 1-1,1 0 1,-1 0 0,0 0 0,1 0-1,-1 0 1,1 1 0,-1-1-1,0 0 1,1 0 0,-1 0 0,1 0-1,-1 1 1,1-1 0,-1 0 0,1 1-1,-1-1 1,1 0 0,-1 1-1,1-1 1,-1 1 0,1-1 0,-1 0-1,1 1 1,0-1 0,-1 1 0,1-1-1,0 1 1,0-1 0,-1 1-1,1 1 1,-3 3-518,1 1 0,-1 0 0,1 0 0,1 1 0,-2 6 1,0 0-642,1 1-495,2-12 1711,0 0 0,-1 1 0,1-1 0,-1 0 0,1 0 0,-1 0 0,-1 3 0,2-4-71,-1-1 1,0 1 0,1 0 0,-1-1 0,0 1 0,1-1 0,-1 1 0,0-1 0,1 1 0,-1-1 0,0 1 0,0-1 0,0 0 0,0 1 0,1-1-1,-1 0 1,0 0 0,0 0 0,0 0 0,0 0 0,0 0 0,-1 0 0,-49 5 4973,46 6-4795,-2-6 37,6-5-242,0 1-1,1-1 0,-1 0 1,0 1-1,1-1 1,-1 0-1,1 1 0,-1-1 1,1 1-1,-1-1 0,1 1 1,-1-1-1,1 1 0,-1 0 1,1-1-1,0 1 1,-1-1-1,1 1 0,0 0 1,0-1-1,-1 1 0,1 0 1,0-1-1,0 1 0,0 0 1,0-1-1,0 1 1,0 0-1,0 0 0,0-1 1,0 1-1,0 0 0,0-1 1,0 1-1,1 0 0,-1 0 1,4 7-1048,-4-1-816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7:16.2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61 506 1312,'-2'-2'1210,"0"0"-1076,0 0 0,-1-1 1,1 1-1,0-1 0,0 1 0,0-1 0,1 0 1,-1 0-1,0 0 0,1 1 0,0-2 0,-2-4 1,3-15-3,-1 14-33,1 0 1,0 0-1,0 0 1,1 0-1,0 1 1,1-1-1,5-17 1,15-39 322,-16 45-261,1 0 1,9-20-1,-13 35-141,1 0 1,0 0-1,0 0 0,0 1 0,0-1 0,8-5 1,14-16 45,-5 6-29,23-52 379,-9 22-336,-35 50-78,0 0 0,0 0 0,0 0-1,0 0 1,0 0 0,0 0 0,0 0-1,0 0 1,0 0 0,0 0 0,0 0-1,1 0 1,-1 0 0,0 0 0,0 0-1,0 0 1,0 0 0,0 0 0,0 0-1,0 0 1,-4 10 110,-7 22 177,-88 354 793,88-349-940,-1-1-1,-2-1 0,-27 50 1,37-80-128,0 1 0,0-2 0,0 1-1,-1 0 1,-7 6 0,-2 1-7,7-10 71,2-2 10,5 0-78,-1 0-74,-2 0 48,2 0 107,1 0-22,0 0-31,0 0-38,0-5-2491,0 5 182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5:54.1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0 480,'-2'3'64,"1"-2"-48,0 0-1,0-1 1,1 1 0,-26 24 3046,48-24-2493,-14-1-396,1 0 0,-1 0-1,1 0 1,-1-1 0,11-3 0,-8 2-162,-1 0 0,0 1 0,1 0 1,20 1-1,19-1-830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5:57.6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79 117 640,'-20'7'246,"18"-5"-164,-1-1 0,1 0 0,-1 0 1,0 0-1,1-1 0,-11 4 1070,18-6-963,26-17 59,1 2 0,1 1 0,63-21 0,-90 35-243,-2 1 7,0-1 1,0 1-1,1 0 1,-1 0-1,8 0 1,-6 0-43,14-1 204,0-1-528,-18 3 229,1-1 0,0 0 0,0 1 0,0 0-1,0 0 1,0 0 0,0 0 0,0 0 0,4 1 0,-2-1 49,0 0 1,-1 0 0,1 0 0,0-1-1,-1 1 1,1-1 0,-1 0 0,1-1-1,4-1 1,6-2 209,-14 5-110,-1 0 1,1 0-1,0-1 0,0 1 1,-1-1-1,1 1 0,0-1 1,-1 1-1,1-1 0,-1 1 1,1-1-1,-1 1 0,1-1 1,-1 0-1,1 1 0,-1-1 1,1-1-1,-1-2 217,-7 8-179,-15 3 29,-13 5 522,8-3-204,15-6-348,1 3-20,9-5-32,1-1-1,0 1 1,0 0-1,-1 0 1,1-1-1,-1 1 1,1-1-1,0 0 1,-1 1-1,1-1 1,-4 0 0,5 0-12,-1 1 1,0-1 0,0 0 0,1 0 0,-1 0-1,0 1 1,1-1 0,-1 0 0,0 1 0,0-1-1,1 1 1,-1-1 0,1 0 0,-1 1 0,0 0 0,0 0 1,1-1 0,-1 1 0,1-1 0,-1 1 0,1-1 1,-1 0-1,0 1 0,1-1 0,-1 0 0,0 1 1,1-1-1,-1 0 0,0 0 0,1 1 0,-2-1 1,1 0 1,0 0 1,0 0 0,0 0 0,0 1-1,1-1 1,-1 0 0,0 1 0,0-1-1,0 0 1,0 1 0,0 0 0,1-1 0,-1 1-1,-1 1 1,1-2 30,0 1 0,0 0 0,0 0 0,0-1 0,1 1 0,-1-1 0,0 1 0,0-1 0,0 1 0,0-1 0,-1 0 0,1 1 0,0-1 0,0 0 0,-1 0 0,-15 12 27,14-11 75,-5 0 3,8 0-141,0-1 0,0 0 0,0 1 0,0-1 0,0 1 1,1-1-1,-1 1 0,0-1 0,0 0 0,0 1 1,0-1-1,0 1 0,1-1 0,-1 0 0,0 1 0,0-1 1,0 0-1,1 1 0,-1-1 0,0 0 0,1 1 1,-1-1-1,0 0 0,1 1 0,-1-1 0,0 0 0,1 0 1,0 1-1,3 2 37,0 0 0,1-1 1,-1 1-1,1-1 0,0 0 0,-1 0 1,1-1-1,0 1 0,0-1 0,0 0 1,1 0-1,-1-1 0,0 1 0,0-1 1,0 0-1,10-2 0,5-6-161,-14 5 635,-173 3-656,163-1 198,8 0-166,10 0 163,0 0-152,-9 1 107,1 0-1,-1 0 0,1 1 1,-1-1-1,1 1 1,-1 1-1,0-1 0,1 1 1,-1-1-1,0 1 0,5 4 1,-2-3 99,0 0 0,0 0 0,16 3-1,-21-5-95,0-1-1,0 1 0,0-1 1,0 0-1,-1 0 1,1 0-1,0-1 0,0 1 1,0-1-1,-1 1 0,1-1 1,0 0-1,0 0 0,-1 0 1,4-2-1,-2 1 62,-4 4 130,-9 5 105,1-3-290,-1-1 1,1-1-1,-1 1 0,0-1 0,0-1 0,0 0 0,0 0 1,0-1-1,0 0 0,-11-1 0,-51-6-229,57 6 418,-7-4-184,21 5-18,-1 0 0,0-1 1,0 1-1,1-1 0,-1 1 0,1-1 1,-1 1-1,0-1 0,1 1 1,-1-1-1,1 0 0,-1 1 0,1-1 1,-1 0-1,1 1 0,0-1 0,-1 0 1,1 1-1,0-1 0,0 0 0,0 0 1,-1 0-1,1 1 0,0-1 1,0 0-1,0 0 0,0 0 0,0 1 1,0-1-1,0 0 0,1 0 0,-1 1 1,0-2-1,1-4 37,66-3-615,-54 9 589,-3-1 11,0 1-1,0 1 1,0 0-1,12 2 1,-6 0-11,0-1 0,0 0 0,23-2 0,-35 0-61,26-3-59,-25-1 569,-5 2-397,-4 4-81,-2 1 7,1-1 0,-1 0 0,1 0 0,-1 0 1,0 0-1,1-1 0,-1 0 0,-8 0 0,-53-1-27,34-1-97,-2 0 317,0-1 1,-44-10-1,75 11-168,-1 0 0,1-1-1,0 1 1,-1-1 0,1 0-1,0 0 1,0 0 0,1-1-1,-7-4 1,-3-1 36,12 7-34,0 1 0,0-1-1,0 1 1,-1-1-1,1 1 1,0-1-1,0 0 1,0 0 0,0 0-1,0 1 1,1-1-1,-1 0 1,0 0 0,0 0-1,0 0 1,0-3-1,-3 0 13,3 4-44,1 0 0,0 0 0,0 0 0,-1 0 0,1 0 0,0 0 0,0 0 0,0 0 0,-1-1 0,1 1 0,0 0 0,0 0 0,0 0 0,-1 0 0,1-1 0,0 1 0,0 0 0,0 0 0,0 0 0,-1-1 0,1 1 0,0 0 0,0 0 0,0-1 0,0 1 0,0 0 0,0 0 0,0 0 0,0-1 0,0 1 0,0 0 0,0 0 0,0-1 0,0 1 0,0 0 0,0 0 0,0-1 0,0 1 0,0 0 0,0 0 0,0-1 0,0 1 0,0 0 0,0 0 0,1-1 0,-1 1 0,0 0 0,0 0 0,0 0 0,0-1 0,1 1 0,-1 0 0,0 0 0,0 0 0,0 0 0,1 0 0,-1-1 0,0 1 0,0 0 0,0 0 0,1 0 0,-1 0 0,0 0 0,1 0 0,30-11-2141,-7 5 400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5:58.7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28 832,'30'-12'586,"-8"2"49,-21 10-554,0 0 0,1 0 0,-1 1 1,1-1-1,-1 0 0,0 1 0,0-1 0,1 1 0,-1 0 0,0-1 0,0 1 0,0 0 0,0 0 0,1 0 0,-1 0 0,0 0 0,-1 0 0,1 0 0,0 0 1,0 0-1,0 0 0,-1 0 0,1 0 0,0 2 0,-2 3-78,-1-1 0,1 1 0,-2-1 1,1 1-1,0-1 0,-1 0 0,-4 5 0,-3 8-12,5-7 25,3-6 0,0 0 0,-1 0 0,-5 7 0,4-6-27,1 0 1,-1 0 0,1 1-1,1-1 1,-4 13-1,-3 4-6,7-17 71,-1 0 0,1 0 0,1-1 0,-1 1 0,1 0 0,-1 10 1,-2 14 1443,22-60-1555,3 0-1,0 1 0,2 1 1,47-44-1,-39 42-726,-15 14-248,19-15 0,-9 14-493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6:02.1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0 224,'-1'1'51,"-3"3"320,4-3-352,-1 0 1,1 0-1,0 0 0,0 0 0,0 0 0,0 0 1,0 0-1,0 0 0,1 0 0,-1 0 1,0 0-1,1 1 0,3 12 18,-4-13 102,-4 7 32,-8 28 1604,11-35-1729,1-1-39,0 0 1,0 0-1,-1 0 1,1-1-1,0 1 1,0 0-1,0 0 1,0 0-1,-1 0 1,1 0-1,0 0 1,0 0-1,0 0 1,0 0-1,-1 0 1,1-1-1,0 1 1,0 0-1,0 0 1,0 0-1,0 0 1,0 0-1,-1-1 1,1 1-1,0 0 1,0 0-1,0 0 1,0 0-1,0-1 1,0 1-1,0 0 1,0 0-1,0 0 1,0-1-1,0 1 1,0 0 0,0 0-1,0 0 1,0 0-1,0-1 1,0 1-1,0 0 1,-1-10 144,1 10-150,0-1-1,0 1 1,0 0-1,0 0 1,0 0-1,0 0 1,0 0-1,-1-1 1,1 1-1,0 0 1,0 0-1,1 0 1,-1 0-1,0-1 1,0 1-1,0 0 1,0 0-1,0 0 1,0 0-1,0 0 0,0-1 1,0 1-1,0 0 1,0 0-1,0 0 1,0 0-1,1 0 1,-1 0-1,0-1 1,0 1-1,0 0 1,0 0-1,0 0 1,0 0-1,1 0 1,-1 0-1,0 0 1,0 0-1,0 0 1,0 0-1,0 0 1,1 0-1,-1 0 1,0 0-1,0 0 1,0 0-1,0 0 1,1 0-1,-1 0 1,0 0-1,0 0 1,0 0-1,0 0 1,1 0-1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6:03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207 1 480,'-3'2'32,"0"0"1,0 1-1,0-1 0,1 1 0,-1-1 1,1 1-1,-1 0 0,1 0 0,0 0 1,-1 4-1,-12 14 546,12-16-467,-1 0-1,1 0 0,0 0 0,0 1 1,-4 10-1,5-9 71,-1 0 0,-1 0 1,-4 8-1,-13 11 134,16-23-215,3-2-79,1 0 0,-1 0 0,0 0 0,1 0 0,-1 1 0,1-1 0,-1 0 0,1 1 0,0-1 0,0 0 0,0 1 0,-1 0 0,0 2 0,0-1-10,0 1-1,0-1 0,0 0 0,0 0 1,0-1-1,-1 1 0,-3 3 1,-5 6 109,-19 31 611,17-32-1185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59.3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0 7040,'-18'8'2624,"9"0"-2048,1-1-128,8 1-2112</inkml:trace>
  <inkml:trace contextRef="#ctx0" brushRef="#br0" timeOffset="1">221 161 6240,'-5'0'2304,"5"3"-1792,-3 2-160,3-5-448,0 11-32,0 5-2848,3 7 1632,-3 4-1472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6:05.7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406 4 416,'0'0'7,"-1"0"0,1-1 0,0 1 0,-1 0 0,1-1 0,-1 1 0,1 0 0,-1 0 0,1-1 0,0 1 0,-1 0 0,1 0 0,-1 0 0,1 0 0,-1 0 0,1-1 0,-1 1 0,1 0 0,-1 0 0,1 0 0,-1 0 0,1 0 0,-1 1 0,1-1 0,-1 0 0,1 0 0,-1 0 0,1 0 0,-1 0 0,1 1 0,-1-1 0,1 0 0,0 0 0,-1 1 0,1-1 0,0 0 0,-1 1 0,1-1 0,-1 0 0,1 1 0,0 0 0,-1 0 82,0 0-1,0 0 0,0 0 0,0 0 0,0-1 0,-1 1 0,1 0 0,0 0 0,0-1 1,-1 1-1,1-1 0,-2 1 0,-43 16 1280,37-13-1221,-1 0 0,1 0 0,-1-1 0,0-1 0,-10 2 1,7-2-77,0 1 0,-23 7 1,6-1-14,17-5 75,0 1 0,-16 8 0,16-6 91,-24 7 1,15-6 357,18-7-393,0 1 0,0-1 0,0 0 1,0 0-1,0 0 0,0 0 0,-6-1 0,33-1-54,-1-1 0,28-7 0,-28 5-131,1 0 0,29 0-1,-17 4-390,0-2-1,44-7 1,-63 5-1005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6:07.0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23 736,'0'-1'6,"-1"1"0,1 0 0,0 0 0,0 0 0,0 0-1,-1-1 1,1 1 0,0 0 0,0 0 0,0 0 0,0-1 0,0 1 0,0 0 0,-1 0 0,1-1-1,0 1 1,0 0 0,0 0 0,0-1 0,0 1 0,0 0 0,0 0 0,0-1 0,0 1 0,0 0 0,0-1-1,0 1 1,0 0 0,0 0 0,0-1 0,0 1 0,1 0 0,-1 0 0,0-1 0,0 1 0,0 0-1,0 0 1,0 0 0,1-1 0,-1 1 0,0 0 0,26-13 3271,-24 15-3245,0-1-1,-1 1 1,1-1-1,-1 1 1,1-1-1,-1 1 1,0 0-1,0 0 1,0-1-1,0 1 0,0 0 1,0 0-1,0 0 1,-1 0-1,2 4 1,2 4 115,5 9 546,12 39 0,-19-52-695,0 0-1,-1 0 0,0 0 1,0 0-1,0 9 0,0-9 92,0 1 0,0-1 0,0 1-1,1-1 1,4 11 0,-4-11 30,0 1 0,0-1 1,0 1-1,-1-1 0,1 13 0,-2-15-87,0 0 0,0 0 0,0 1 0,1-1 0,0 0 0,0 0 0,0 0 0,2 6 0,-2-5 22,-2-5-51,1 1-1,0-1 1,0 0-1,0 1 1,0-1-1,0 0 1,0 1-1,0-1 1,0 1-1,0-1 1,0 0-1,1 1 1,-1-1-1,0 0 0,0 1 1,0-1-1,0 0 1,0 1-1,1-1 1,-1 0-1,0 0 1,0 1-1,0-1 1,1 0-1,-1 1 1,0-1-1,1 0 1,-1 0-1,2 2 272,7 13-306,0-10-27,-8-4 32,0 0 0,0-1 0,0 1 0,0 0 0,1 0-1,-1 0 1,0 0 0,0 0 0,-1 0 0,3 2 0,10 16-1258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6:09.7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265 6 1472,'-1'-1'92,"-1"0"0,1 0 0,-1 1 0,1-1 0,-1 1 0,0-1 0,1 1 0,-1 0 0,1 0 0,-1 0 0,0 0 0,1 0 0,-1 0 0,-1 0 0,-27 7 1162,2-1-277,16-6-785,1 2 1,0-1 0,-16 5-1,-8 1 376,24-4-327,10-2-204,0-1 0,0 1 0,-1-1 1,1 0-1,0 1 0,0-1 1,-1 0-1,1 0 0,0 0 0,-3 0 1,1 0 58,0 0 0,-1 0 0,1 0 0,0 0 0,0 1 1,-1 0-1,-3 1 0,-20 3 47,26-5-111,19 0 170,7-1-64,1 2 0,-1 1-1,0 0 1,33 9-1,-3 8-1567,-22-6-46,2-2-1644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6:16.6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2 1408,'-4'-2'2034,"5"12"-1999,-6 21 397,4-19-413,0-1 0,0 1-1,-4 12 1,-44 159 632,15-42 233,3-13-857,24-98-136,-4 49 0,10-74-150,1 0 0,0 0 1,0-1-1,1 10 0,0-12 131,-1-1-1,0 1 0,1-1 1,-1 1-1,1-1 0,0 1 1,-1-1-1,1 0 0,0 1 0,0-1 1,0 0-1,0 0 0,0 0 1,0 1-1,0-1 0,1 0 1,-1-1-1,2 3 0,18 5-852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6:18.2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166 71 576,'-1'2'47,"0"-1"0,0 0-1,0 1 1,0-1 0,1 1 0,-1-1-1,0 1 1,1-1 0,0 1 0,-1-1-1,1 1 1,0-1 0,0 1 0,-1 3 0,1-3 4,0 0-1,0 0 1,0 0 0,-1 0 0,1 0 0,-1 0 0,-1 4 0,0-1-13,0-1-1,0 1 1,1 0-1,-2 6 0,-5 14 176,-26 60 961,29-76-1130,-1 0 1,0 0 0,-1-1-1,1 0 1,-12 10-1,-3 4 227,6 1 29,-2 0 1725,18-28-1854,6-23-329,2-1 1,24-51-1,36-52-931,-38 78-63,3-4-763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6:26.0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5 316 1056,'5'1'343,"-8"-1"-211,3 0-124,0 0 0,0 0 0,0 0 0,0 1 0,0-1 0,-1 0 0,1 0 0,0-1 0,0 1 0,0 0 0,0 0 0,0 0 0,-1 0 0,1 0 0,0 0 0,0 0 0,0 0 0,0 0 0,0 0 0,-1 0 0,1 0 0,0 0 0,0 0 0,0-1 0,0 1 0,0 0 0,0 0 0,0 0 0,0 0 0,-1 0 0,1 0 0,0-1 0,0 1 0,0 0 0,0 0 0,0 0 0,0 0 0,0 0 0,0-1 0,0 1 0,0 0 0,0 0 0,0 0 0,0 0 0,0 0 0,0-1 0,0 1 0,0 0 0,0 0 0,0 0 0,0 0 0,0 0 0,0-1 0,1 1 0,-1 0 0,0 0 0,0 0 0,0 0 0,0 0 0,0-1-8,0 1 1,0 0 0,1 0-1,-1 0 1,0 0 0,0 0-1,0-1 1,0 1 0,0 0-1,0 0 1,0 0 0,0-1-1,0 1 1,0 0 0,0 0-1,0 0 1,0 0 0,0-1-1,0 1 1,0 0 0,0 0-1,0 0 1,-1 0 0,1-1-1,0 1 1,0 0 0,0 0-1,0 0 1,0 0 0,0 0 0,0 0-1,-1-1 1,1 1 0,0 0-1,0 0 1,0 0 0,0 0-1,-1 0 1,1 0 0,0 0 0,0 0 1,0-1-1,0 1 0,0 0 0,-1 0 0,1 0 1,0 0-1,0 0 0,0 0 0,0 0 1,0 0-1,0-1 0,0 1 0,-1 0 0,1 0 1,0 0-1,0 0 0,0 0 0,0-1 1,0 1-1,0 0 0,0 0 0,0 0 0,0 0 1,0 0-1,0-1 0,0 1 0,0 0 1,0 0-1,0 0 0,0 0 0,0-1 0,0 1 1,0 0-1,0 0 0,0 0 0,0 0 1,0 0-1,1 0 0,-1-1 0,0 1 0,0 0 1,3-8-150,-3 8 154,0 0 1,0 0-1,0 0 0,0 0 0,0 0 1,0-1-1,0 1 0,0 0 1,0 0-1,0 0 0,0 0 0,0 0 1,0 0-1,0-1 0,0 1 1,0 0-1,0 0 0,0 0 0,0 0 1,0 0-1,0 0 0,0 0 1,0-1-1,-1 1 0,1 0 0,0 0 1,0 0-1,0 0 0,0 0 1,0 0-1,0 0 0,-1 0 0,1 0 1,0 0-1,0 0 0,0 0 1,0 0-1,0 0 0,0 0 0,-1 0 1,1 0-1,-1 0 112,16 0-251,-13-1 143,12 2 87,12 1 84,-14-4-142,-1 0 1,1-1-1,-1 0 0,0-1 1,0 0-1,-1-1 0,17-10 1,-4 4 34,-18 9-52,0 0 1,0 0-1,-1-1 1,8-4-1,-11 6 16,0 0 0,1 1-1,-1-1 1,1 0-1,-1 1 1,0 0 0,1-1-1,-1 1 1,1 0 0,-1 0-1,1 0 1,-1 0-1,3 0 1,11-2-79,-13 2 89,15-1 112,-5-4-134,-1 0 0,0-1 0,0 0 0,15-12 0,37-36-60,1 0 76,1-1-548,-42 40-1105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6:33.4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30 164 1824,'3'-1'339,"-3"1"-325,0 0 0,0-1 0,0 1 0,-1-3 438,1 3-438,0 0 0,-1-1 0,1 1 0,0 0 0,0 0 0,0 0 0,0 0 0,-1 0 1,2 0 10,2-2 426,-2 2-400,-1-1-26,0 1 0,0 0 0,0 0 0,0-1 0,0 1 0,0 0 0,0 0 0,0-1 0,0 1 0,0 0 1,0 0-1,0 0 0,0-1 0,0 1 0,0 0 0,0 0 0,0-1 0,0 1 0,0 0 0,0 0 1,0-1-1,0 1 0,0 0 0,-1-1 0,0-7 133,1 8-151,0-1 0,0 1 0,0 0 0,0-1 0,0 1 0,0 0 0,0-1 0,0 1 0,0 0 0,0-1 0,0 1 0,0 0 0,0 0 0,-1-1 0,1 1 0,0 0-1,0-1 1,0 1 0,0 0 0,-1 0 0,1-1 0,0 1 0,-1-1 0,1 1 19,-1-1 0,0 0 0,1 0 0,-1 0-1,1 1 1,-1-1 0,1 0 0,0 0 0,-1 0 0,1 0-1,0 0 1,0 0 0,-1 0 0,1 0 0,0 0 0,0 0-1,0 0 1,0-1 0,-1-11 198,0 3-146,1 9-63,0 0-1,0-1 0,0 1 0,0 0 0,0 0 0,0 0 0,-1-1 0,1 1 0,0 0 0,-1 0 0,1 0 0,-1 0 1,1 0-1,-1 0 0,-1-2 0,-2-3 224,4 6-223,-1 0 1,1-1-1,0 1 1,-1-1 0,1 1-1,0-1 1,-1 1-1,1-1 1,0 1-1,0-1 1,-1 1-1,1-1 1,0 0-1,0 1 1,0-1 0,0 1-1,0-1 1,0 0-1,3 3-26,-2-1-127,0 7-92,5 6 230,-5-12 6,0 0 1,0 0-1,0 0 1,-1 1 0,1-1-1,-1 0 1,1 1 0,-1 4-1,0-3-19,0 2 43,0 1 1,1-1-1,-1 1 0,3 10 1,-2-16-23,-1 1 0,0-1 0,0 1 0,0-1 0,0 0 0,0 1 0,0-1 0,-1 1 0,1-1 0,-1 3 0,0-3-18,1 1 0,-1-1 0,1 1 0,0 0 0,0-1 0,-1 1 0,1-1 0,0 1 0,0 0 0,1-1 0,-1 3 0,3 9 94,0-1 1,-2 1-1,1 0 1,-2 0-1,0 13 0,-2-15 33,1-9-119,1-1-1,-1 0 1,1 1-1,0-1 1,0 1 0,-1-1-1,1 0 1,0 1-1,0-1 1,0 1 0,1-1-1,-1 2 1,0-1-1,0 0 0,1 0 1,-1 0-1,-1 0 0,1 0 1,0 0-1,0 0 0,-1 0 1,0 3-1,-3 14 56,4-15-36,0 0 0,1 0 0,-1-1 0,0 1-1,1 0 1,1 5 0,-1-8-19,-1 1 0,0 0 0,0-1 0,0 1 0,0 0 0,-1-1 0,1 1 0,0-1 0,-1 3 0,-2 9 107,3-11-106,0 0-1,0 0 1,0 0-1,1 0 1,-1 0-1,0-1 1,1 1-1,0 3 1,9 30 105,-9-22-101,-1-11 6,0-1-1,0 1 0,0 0 0,0-1 0,0 1 0,0 0 0,1-1 1,-1 1-1,1 0 0,-1-1 0,2 3 0,3 7-93,-5-11 127,0 18 17,4-7 86,-4-10-147,1 0-1,-1 1 1,1-1 0,-1 0 0,1 0 0,-1 0 0,0 1 0,1-1 0,-1 0 0,0 0 0,0 1 0,0 1-1,-1 0-2,1 0-1,0 0 1,0-1-1,0 1 1,0 0-1,0 0 1,1-1-1,0 1 1,-1 0-1,1-1 1,0 1-1,0 0 1,2 3-1,-1-2 9,-4 8 978,4-15-810,1-22-160,-2 11 84,4-38-228,-2 32 122,0 0 0,-1-31 1,2-13 15,1-53 118,-4 85-298,-1 26 166,-1 0 0,2-1 0,-1 1 0,1 0 0,2-12 0,-1 13 22,-1 1-1,-1-1 1,1 0 0,-1 0 0,0-4 0,0 4 13,0 0 0,1 0 0,-1 0 1,3-9-1,-3 13-27,0-1 0,0 1 1,0-1-1,0 0 1,0 1-1,0-1 0,0 1 1,-1-1-1,0-1 0,-1-11 210,0-1-434,2 13 212,0 0 0,-1 1 1,1-1-1,0 0 0,0 0 0,0 1 1,0-1-1,0 0 0,1 0 0,-1 1 1,1-4-1,0 3 28,-1 1 0,1 0 1,-1 0-1,0-1 0,0 1 1,0 0-1,0-1 0,0 1 1,0 0-1,0 0 0,0-1 1,0 1-1,-1-3 0,1 4-18,0-1-1,-1 1 0,1-1 0,0 0 0,0 1 0,-1-1 0,1 1 1,0-1-1,-1 1 0,1-1 0,-1 1 0,1 0 0,0-1 0,-1 1 1,1-1-1,-1 1 0,1 0 0,-1-1 0,1 1 0,-1 0 0,0 0 1,1-1-1,-1 1 0,1 0 0,-1 0 0,0 0 0,0 0 0,1 0 4,-1 0-1,1 0 0,0 0 0,0 0 1,-1 0-1,1 0 0,0 0 0,-1 0 0,1 0 1,0-1-1,-1 1 0,1 0 0,0 0 1,0 0-1,-1 0 0,1 0 0,0 0 0,0-1 1,-1 1-1,1 0 0,0 0 0,0 0 0,0-1 1,-1 1-1,1 0 0,0 0 0,0-1 1,0 1-1,0 0 0,-1 0 0,1-1 0,0 1 1,0 0-1,0-1 0,0 1 0,0 0 1,0 0-1,0-1 0,0 1 0,0-1 0,0 1-68,0 0 58,0 0 1,0 0-1,-1 1 0,1-1 1,0 0-1,0 0 0,0 1 1,0-1-1,-1 0 0,1 0 1,0 1-1,0-1 0,0 0 1,-1 0-1,1 0 0,0 1 1,0-1-1,-1 0 0,1 0 1,0 0-1,-1 0 0,1 0 16,-1 0-1,1 0 1,0 0-1,0 0 1,-1 0-1,1 0 0,0 0 1,-1 0-1,1 0 1,0 1-1,0-1 1,-1 0-1,1 0 0,0 0 1,0 0-1,-1 0 1,1 0-1,0 1 1,0-1-1,-1 0 0,1 0 1,0 0-1,0 1 1,0-1-1,-1 0 1,1 0-1,0 0 1,0 1-1,0-1 0,0 0 1,0 0-1,-1 1 1,1-1-1,0 0 1,0 1-1,0-1 0,0 0 1,0 1-1,0-1-9,0 0 0,0 0 0,0 1 0,0-1 0,0 0 0,0 0-1,0 0 1,0 1 0,0-1 0,0 0 0,0 0 0,0 0 0,-1 1 0,1-1 0,0 0 0,0 0-1,0 0 1,0 0 0,0 0 0,0 1 0,-1-1 0,1 0 0,0 0 0,0 0 0,0 0-1,-1 0 1,1 0 0,0 0 0,0 1 0,0-1 0,0 0 0,-1 0 0,1 0 0,0 0-1,0 0 1,0 0 0,-1 0 0,1 1-27,-5 30-43,-4 14 97,5-32-80,3-10 69,0 0 1,0 1-1,1-1 1,-1 0-1,0 7 0,1 2 9,-1-9-27,1 0-1,0 0 0,0 0 1,0-1-1,0 1 0,1 0 1,-1 0-1,1 0 0,-1-1 0,1 1 1,0 0-1,1 2 0,0-2 7,-1-1-1,0 1 0,0-1 0,0 1 0,1 5 1,3 11-122,0-11 96,-1 0 0,1 0 0,9 11 0,-7-10 81,-1 0 0,6 11-1,-11-17-34,0 0 0,0 0-1,0 0 1,0 0 0,-1-1-1,0 4 1,3 10-75,-2-11 62,0 0-1,-1 0 1,0 1 0,0-1-1,-1 6 1,1 2 83,0-13-74,0 1 0,0-1 0,0 1 0,0 0 0,0-1 0,0 1 0,-1-1 0,1 1 0,0-1 0,0 1 0,0-1 0,0 1 0,-1-1 0,1 1 0,0-1 0,-1 0 0,1 1 0,0-1 0,-1 1 0,0-1 0,1 1-7,0-1 1,0 0-1,-1 0 0,1 0 0,0 0 1,-1 0-1,1 0 0,0 0 0,-1-1 1,1 1-1,0 0 0,-1 0 1,1 0-1,0 0 0,0 0 0,-1 0 1,1-1-1,0 1 0,0 0 0,-1 0 1,1 0-1,0-1 0,0 1 0,-1 0 1,1 0-1,0-1 0,0 1 0,0 0 1,0 0-1,-1-1 0,1 1 1,0 0-1,0-1 0,0 1 0,0 0 1,0 0-1,0-1 0,-3-9-26,0-1 0,1 1-1,0-1 1,1 1 0,0-1 0,1-10-1,-2-13 94,-7-66-123,-4 46 213,5 12-222,6 32-72,-1-1-1,2 1 0,-1-15 0,6 22-133,-4 3 259,1 1 1,-1-1 0,0 0 0,1 0-1,-1 0 1,0 1 0,0-1-1,1 0 1,-1 1 0,0-1 0,0 0-1,1 1 1,-1-1 0,0 0 0,0 1-1,0-1 1,0 0 0,0 1 0,0-1-1,1 1 1,-1-1 0,0 0 0,0 1-1,0-1 1,0 0 0,0 1-1,0-1 1,0 1 0,-1-1 0,1 0-1,0 1 1,4 15-7,-3-15 19,-1 1 1,1-1-1,-1 1 1,1-1-1,-1 0 0,0 1 1,1-1-1,-1 1 1,0-1-1,0 1 0,0-1 1,0 2-1,-4 18-62,0 39-1,4-55 82,-1-1 0,0 1 0,0-1-1,0 1 1,-3 5 0,-2 11 99,4-8-141,-1 14-20,0-7-30,2-17 72,0 0 0,0 0-1,1 0 1,0 1-1,-1-1 1,2 5-1,-1 1-18,0 0 1,0 0-1,0 0 0,-1 0 1,-4 16-1,1-7-26,4-12 34,0 0 1,0 0-1,1 0 0,0 0 1,0-1-1,0 1 0,4 9 1,-1-1 7,0-2-5,-3-11 1,-1 0-1,0 0 1,1 0-1,-1 0 1,0 0-1,1 0 1,-1 0-1,0 1 1,0-1-1,0 0 1,0 0-1,0 0 1,0 0-1,0 0 1,0 0-1,-1 0 1,1 0-1,0 0 1,-1 2-1,0-2 48,1 2-51,0 0 1,0 0-1,0 0 0,1 0 0,-1 0 0,0 0 0,1-1 0,1 5 0,-1 1 542,-1-10-401,-5-34 43,-3-42-69,2 4-44,3 47-120,3 18 31,0 0 0,0 1-1,1-1 1,2-10-1,2-24-79,-5 26 105,1 0 0,0 1 0,4-20 0,-2 13-34,-4 19 15,2 1 1,-1 0-1,0 0 1,1-1 0,0-3-1,1-2-97,-2 8 121,0 0-1,0 0 1,0 1 0,0-1 0,0 0-1,1 0 1,-1 0 0,0 1-1,1-1 1,-1 0 0,0 0 0,1 1-1,-1-1 1,1 0 0,-1 1-1,1-1 1,-1 0 0,2 0-1,-2-6 19,-9 6 26,6 1-153,6 1 67,2 2-523,-5-3 558,0 0 0,0 0 0,0 0 0,0 0 0,0 0 0,0 0 0,0 0 0,-1 0 0,1 0 0,0 0 0,0 0 0,0 0 0,0 0 0,0 1 0,0-1 0,0 0 0,0 0 0,0 0 0,0 0 0,0 0 0,0 0 0,0 0 0,0 0 0,0 0 1,0 1-1,0-1 0,0 0 0,0 0 0,0 0 0,0 0 0,0 0 0,0 0 0,0 0 0,0 0 0,0 1 0,0-1 0,0 0 0,0 0 0,0 0 0,0 0 0,0 0 0,0 0 0,0 0 0,0 0 0,0 0 0,0 0 0,0 1 0,0-1 0,1 0 0,-1 0 0,0 0 0,0 0 1,0 0-1,0 0 0,0 0 0,0 0 0,0 0 0,0 0 0,0 0 0,1 0 0,-1 0 0,0 0 0,0 0 0,0 0 0,0 0 0,0 0 0,0 0 0,0 0 0,3 20 110,-4-4-148,-4 29-1,2-29 92,-1 29 0,4-38-53,-1 1 0,0-1 0,-1 0 0,-3 11 0,3-11-16,0-1 1,1 1-1,-1 0 0,0 11 1,-6 80-46,4-71 30,3-24 28,0 0 0,1 0 0,-1 0 0,1 0 0,-1 0 0,1 0 0,0 0 0,0 0 0,1 0 0,-1 0 0,0 0-1,2 4 1,-1-3 10,0-1-1,0 0 0,-1 1 1,1-1-1,-1 6 1,0-7-26,0 0 1,0 1 0,0-1 0,0 0 0,1 0-1,-1 0 1,1 0 0,-1 0 0,1 0 0,1 4-1,0 12 231,-3-12 214,1-13-328,-3-26 203,2 25-359,0 1 0,0-1-1,1 1 1,0-13-1,1 14 62,-1 0 0,-1 0 1,1 1-1,-1-1 0,0 0 0,-2-7 0,-3-19-46,5-3 91,4-55 1,-3 52 37,-1 28-153,1 1 0,1-16 0,-1 22 78,0 0 0,0-1 0,0 1-1,0 0 1,-1-1 0,-1-6-1,1 8-30,1 0 0,-1 0 0,1 0 0,-1 0 0,1 0 0,0 0-1,0-1 1,0 1 0,0 0 0,0 0 0,0 0 0,1 0-1,-1 0 1,1 0 0,-1-1 0,1 1 0,0 0 0,2-3-1,0 1 24,-3 3-1,1 1 0,-1-1 0,1 1 0,-1-1 0,1 1 1,-1-1-1,1 1 0,-1-1 0,0 1 0,1-1 0,-1 0 0,0 1 1,0-1-1,0 0 0,1 1 0,-1-1 0,0 0 0,0 1 0,0-1 1,0 0-1,0 1 0,0-1 0,0 0 0,0 1 0,-1-2 0,0 0-11,1 0 23,10-5-286,-7 8 330,-3-2-64,0 1 0,0 0 0,0 0-1,1 0 1,-1 0 0,0 0 0,0 0-1,1 0 1,-1 0 0,0 0 0,0 0 0,1 0-1,-1 0 1,0 0 0,0 0 0,1 0-1,-1 0 1,0 0 0,0 0 0,0 0 0,1 0-1,-1 1 1,0-1 0,0 0 0,0 0-1,1 0 1,-1 0 0,0 0 0,0 1-1,0-1 1,1 0 0,-1 0 0,0 0 0,0 1-1,0-1 1,0 0 0,0 0 0,0 0-1,0 1 1,1-1 0,-1 0 0,1 5-3,-1 0 0,1 0 0,-1 0 0,1 0 0,-2 0 0,1 0 0,0 0 0,-1 0 0,-1 4 0,0-6-145,1 0 0,0 0 0,-1 0 0,1 0 0,1 0 0,-1 0-1,0 0 1,1 0 0,-1 0 0,1 0 0,0 0 0,0 0-1,0 0 1,0 0 0,1 0 0,0 4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6:34.3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350 87 1248,'-1'2'981,"-6"0"-645,0-2-1,0 1 0,0-1 0,0 0 0,-8-1 1,5 0-127,1 1 1,-14 1-1,-20 4 232,-67 8 1027,37-12-1100,42-2-714,48 1 154,110-3 298,-98 0-242,-1 0-1,40-12 0,-56 12-365,-1-1 1,0 0 0,0-1 0,0 0-1,-1-1 1,12-8 0,32-29-1142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6:38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1 736,'-1'-1'1577,"3"11"-1013,0-3-408,0 1-1,-1 0 0,1 8 1,0 11 376,-1-20-436,-1-1-1,1 1 0,-1 0 1,0-1-1,-1 1 0,-2 9 1,-2 6 134,-2 0-159,2 1-1,-4 35 1,3-15 92,3-29-76,-1 27-1,-1 58 490,4-88-541,0 0 1,-1 0-1,-1 0 0,0 0 1,0 0-1,-7 13 0,-6 20-191,11-27 239,-13 26 0,6-16 300,7-16-85,3-7-281,0-1 0,1 1 0,-1 0 0,1-1 0,0 1 0,0 0 0,0 0 0,1 0 0,0 0 0,0 9 230,7-8-397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6:41.2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381 74 64,'0'0'29,"0"0"-21,0-1 1,-1 1-1,1 0 1,0 0-1,0 0 0,0 0 1,-1 0-1,1 0 1,0 0-1,0 0 1,-1 0-1,1 0 0,0 0 1,0 0-1,-1 0 1,1 0-1,0 0 0,0 0 1,0 0-1,-1 1 1,1-1-1,0 0 0,0 0 1,-1 0-1,1 0 1,0 0-1,0 0 1,0 1-1,0-1 0,-1 0 1,1 0-1,0 0 1,0 1-1,0-1 0,0 0 1,0 0-1,0 0 1,-1 1-1,1-1 1,0 0-1,0 0 0,0 0 1,0 1-1,0-1 1,0 1-1,-23-1 1085,2-2 44,20 2-1097,0 0-1,0-1 1,0 1-1,0 0 1,0 0-1,0-1 1,0 1 0,1-1-1,-1 1 1,0-1-1,0 1 1,1-1 0,-1 1-1,0-1 1,0 1-1,1-1 1,-1 0-1,1 0 1,-1 1 0,0-2-1,0 1 15,1 0-1,-1 0 1,0 0-1,1 0 0,-1 1 1,0-1-1,0 0 1,0 0-1,1 1 1,-1-1-1,-2 0 1,-9-9 435,10 6-445,-1 1-1,0 0 1,1-1 0,-1 1 0,0 0-1,-1 1 1,1-1 0,0 0-1,-1 1 1,0 0 0,1 0 0,-1 0-1,0 0 1,0 1 0,0-1 0,0 1-1,-1 0 1,1 0 0,0 1-1,0-1 1,-1 1 0,1 0 0,0 0-1,-6 1 1,-11 3-122,-1 1 0,1 2 0,-30 12 0,6-2-314,13-5-509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3:59.6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1 9312,'-4'11'3424,"-4"-8"-2656,-5-3-192,13 0-3424</inkml:trace>
  <inkml:trace contextRef="#ctx0" brushRef="#br0" timeOffset="1">18 549 8960,'-8'3'3328,"4"-3"-2592,4 3-192,0-3-1568,-5-3 448,5-5-4064,9-11 2560,4-15-1056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6:47.8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4 416,'-3'-2'5,"0"1"135,3 1-140,0 0-1,0 0 1,0 0 0,0 0-1,0 0 1,0 1-1,0-1 1,0 0-1,0 0 1,0 0 0,0 0-1,0 0 1,0 0-1,0 0 1,0 0-1,0 0 1,0 1 0,0-1-1,0 0 1,0 0-1,0 0 1,0 0-1,0 0 1,0 0 0,0 0-1,0 0 1,0 0-1,0 1 1,0-1-1,0 0 1,0 0 0,-1 0-1,1 0 1,0 0-1,0 0 1,0 0-1,0 0 1,0 0 0,0 0-1,0 0 1,0 0-1,0 0 1,0 0-1,-1 0 1,1 0-1,0 0 1,0 0 0,0 0-1,0 0 1,0 0-1,0 0 1,0 0-1,0 0 1,0 0 0,-1 0-1,1 0 104,-8 3 379,0 0 0,-11 6-1,7-4-541,14-5 62,-1-1 0,1 1 0,0 0 0,-1 0 0,1-1 0,-1 1-1,1 1 1,-1-1 0,1 0 0,-1 0 0,3 1 0,31 26 3998,-31-52-3355,-4 23-667,0-2-25,-9 2-44,-34-1 54,51 3-790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6:51.3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 66 64,'5'-3'2912,"-14"-13"-2368,5 11-258,4 4-246,0 1-1,-1-1 1,1 0-1,-1 1 0,1-1 1,-1 0-1,1 1 1,-1-1-1,0 1 1,1-1-1,-1 1 1,0-1-1,1 1 0,-1 0 1,0-1-1,0 1 1,1 0-1,-1-1 1,0 1-1,-1 0 1,1 0 12,-1-1 1,1 1 0,-1-1-1,1 0 1,-1 1 0,1-1 0,-1 0-1,1 0 1,0 0 0,0 0-1,-1 0 1,1 0 0,0 0 0,-1-2-1,1 2-14,0 0 0,-1 0 0,1-1 0,0 1 0,0 0 0,-1 0 0,1 0 0,0 1 0,-1-1 0,1 0 0,-1 0 0,1 1 0,-1-1 0,-1 0-1,-45-2 838,47 3-950,-7 1-63,3 1 138,1 1-16,3-2 10,1-1-1,-1 1 1,1-1 0,-1 1-1,0-1 1,1 1 0,-1 0-1,1 0 1,-1-1 0,1 1 0,0 0-1,-1 0 1,1-1 0,0 1-1,0 0 1,-1 0 0,1 0 0,0 0-1,0-1 1,0 2 0,0-1 12,0 0 0,0-1 1,0 1-1,0-1 0,0 1 1,0 0-1,-1-1 0,1 1 1,0-1-1,0 1 0,0-1 1,-1 1-1,1-1 0,0 1 1,-1-1-1,1 1 0,0-1 1,-1 1-1,0 0 0,0-1 74,1 8-208,0-7 135,0-1 0,0 1 0,-1-1 0,1 0 0,0 1 0,-1-1 0,1 1 0,0-1 0,-1 0 0,1 1 0,-1-1-1,1 0 1,-1 0 0,1 1 0,0-1 0,-1 0 0,1 0 0,-1 0 0,1 1 0,-1-1 0,1 0 0,-1 0-1,1 0 1,-2 0 0,-9 1-9,10-1-4,1 0 0,-1 0 0,1 0 1,-1 0-1,1 0 0,-1 1 0,1-1 0,-1 0 0,1 0 0,-1 0 0,1 0 0,0 1 0,-1-1 1,1 0-1,-1 0 0,1 1 0,-1-1 0,1 0 0,0 1 0,-1-1 0,1 0 0,0 1 0,-1-1 1,1 1-1,-6 4-194,2-4 344,10-2-361,-1 0 224,1 0-1,0 0 1,0-1-1,-1 0 1,1 0-1,-1 0 1,0-1-1,7-3 1,17-8-3,16 2-4,-20-2-70,-24 13 81,-1 1-14,0 0 0,0 0-1,1 0 1,-1 0 0,0 0 0,0 0-1,0 0 1,1 0 0,-1 0 0,0 0-1,0 0 1,0 0 0,1 0 0,-1 0 0,0 0-1,0 0 1,0 0 0,1 0 0,-1 1-1,0-1 1,0 0 0,0 0 0,0 0-1,1 0 1,-1 0 0,0 1 0,0-1-1,0 0 1,0 0 0,0 0 0,0 0-1,0 1 1,1-1 0,-1 0 0,0 0-1,0 0 1,0 1 0,0-1 0,0 0-1,-4 10-112,-11 7 293,13-16-153,0 0 1,1 1-1,-1-1 1,0 0-1,0 0 0,0 0 1,0 0-1,0-1 1,0 1-1,0 0 1,-3 0-1,-6 4-195,10-4 171,0 0 0,0-1 0,-1 1 0,1-1 0,0 1 0,0-1 0,0 0 0,0 1 0,-1-1 0,1 0 0,0 0 0,-1 1 0,-3-1 27,0 1-1,0 0 0,0 0 0,1 1 0,-1 0 0,0 0 0,1 0 1,0 0-1,-7 4 0,9-5-27,1 1 0,-2-1 0,1 0 0,0-1-1,0 1 1,0 0 0,0-1 0,0 1 0,-1-1 0,1 0 0,0 0 0,0 1 0,-1-1 0,-1-1 0,4 1 1,-1 0-70,7 9-404,2-7 495,-1 0 0,1-1 1,0 0-1,-1 0 0,1 0 1,11-2-1,23 1-112,-40 0 99,-1 0-1,1-1 1,0 0 0,-1 1-1,1-1 1,-1 0-1,0 1 1,1-1-1,-1 0 1,0 0-1,1 0 1,-1 0-1,0-1 1,2-1-1,10-8-40,-13 11 41,1 0-1,-1 0 0,0 0 0,0 0 1,0 0-1,1 0 0,-1 0 0,0 0 1,0 0-1,0-1 0,0 1 0,1 0 0,-1 0 1,0 0-1,0 0 0,0 0 0,0-1 1,0 1-1,0 0 0,1 0 0,-1 0 0,0-1 1,0 1-1,0 0 0,0 0 0,0 0 1,0-1-1,0 1 0,0 0 0,0 0 1,0 0-1,0-1 0,0 1 0,0 0-8,0 0 1,-1 0-1,1-1 0,0 1 0,0 0 0,0 0 1,-1 0-1,1 0 0,0 0 0,0 0 0,-1 0 1,1 0-1,0 0 0,0 0 0,0 0 0,-1 0 0,1 0 1,0 0-1,0 0 0,-1 0 0,1 0 0,0 1 1,0-1-1,0 0 0,-1 0 0,1 0 0,0 0 1,0 0-1,0 0 0,0 1 0,-1-1 0,1 0 0,0 0 1,0 0-1,0 0 0,0 1 0,0-1 0,0 0 1,-1 1-1,-1 1 8,-1 0 0,1 0 0,-1 0-1,0-1 1,1 1 0,-1 0 0,0-1 0,0 0 0,0 0 0,0 0 0,-1 0 0,1 0 0,-4 0 0,-5 0 52,0-1 1,-16-1 0,1 0 80,4-7-322,-10 8 513,33 0-336,8 0-561,19 1 633,-15 0-73,0-1 0,0 0 0,13-2 0,-20-2 18,-4 4-9,-1-1 0,1 0 0,0 1 0,-1-1 0,1 1 0,0-1 0,0 1-1,-1-1 1,1 1 0,0 0 0,0-1 0,0 1 0,1-1 0,-1 1-4,-1 0-3,0 0 0,1-1 0,-1 1-1,1 0 1,-1-1 0,1 1 0,-1 0 0,0 0 0,1 0 0,-1 0-1,1-1 1,-1 1 0,1 0 0,-1 0 0,1 0 0,-1 0 0,1 0-1,-1 0 1,1 0 0,-1 0 0,1 0 0,-1 1 0,1-1 0,-1 0-1,1 0 1,-1 0 0,0 0 0,1 1 0,-1-1 0,1 0 0,-1 1 0,0-1-1,1 0 1,-1 1 0,1-1 0,-1 1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00.2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167 133 832,'1'-1'31,"0"1"1,0-1-1,0 0 1,0 1-1,0-1 1,0 1-1,1 0 1,-1-1-1,0 1 1,0 0-1,0 0 1,1 0-1,-1-1 1,0 1-1,0 1 1,0-1-1,1 0 1,-1 0-1,0 0 1,2 1-1,-2 0 119,11-1-42,0-1 0,0 0 0,22-6 0,-7-6-58,-15 6-90,40-27 184,-33 25-261,2-2 421,6 0 53,-19 9-334,6-4-126,-4 1 102,1-1 104,12 9-114,-22-2-7,2 0 12,0 0 0,0-1 1,0 1-1,0-1 0,0 1 1,0-1-1,0 0 0,6-1 1,-7 1 143,-1 1-239,4 1 133,-2-1-5,-2-1-29,-1 0 1,1 0-1,0 0 0,-1 0 1,1 0-1,-1 0 1,1 0-1,0 0 1,-1 0-1,1 0 1,0-1-1,-1 1 1,1 0-1,-1 0 1,1 0-1,0-1 0,-1 1 1,1 0-1,-1-1 1,1 0-1,0 1-2,-1 0 0,1-1 0,-1 1 0,1 0 0,-1-1 0,1 1 0,-1 0 0,1 0 0,-1-1 0,1 1 0,-1 0 0,1 0 0,0 0 0,-1 0 0,1 0 0,-1 0-1,1 0 1,0 0 0,-1 0 0,1 0 0,2 1 1,-2-1 3,-1 0 0,0 0 0,0 1 0,0-1 0,0 0 0,0 0 1,1 0-1,-1 0 0,0 0 0,0 0 0,0 0 0,0 0 0,1 0 1,-1 0-1,0 0 0,0 0 0,0 0 0,0 0 0,1 0 0,-1 0 1,0 0-1,0 0 0,0 0 0,0 0 0,1 0 0,-1 0 0,0 0 0,0 0 1,0 0-1,0-1 0,1 1 0,-1 0 0,0 0 0,0 0 0,0 0 1,0 0-1,0 0 0,0-1 0,0 1 0,1 0 0,-1 0 0,0 0 0,0 0 1,0 0-1,0-1 0,0 1 0,0 0 0,0 0 0,0 0 0,0 0 1,0-1-1,0 1 0,0 0 0,0 0 0,0 0 0,0-1 0,0 1 1,0 0-1,0 0 0,0 0 0,0 0 0,0-1 0,0 1 0,0 0 0,-1-1 97,15 2-209,-7 2 480,10-15-667,-16 12 304,-1 0 0,0 0 0,0 0 0,0 0 0,0-1 0,0 1 0,0 0 0,0 0 1,0 0-1,1 0 0,-1-1 0,0 1 0,0 0 0,0 0 0,0 0 0,0 0 0,0-1 0,0 1 0,0 0 0,0 0 0,0 0 0,0 0 0,0-1 1,0 1-1,0 0 0,0 0 0,0 0 0,-1 0 0,1-1 0,0 1 0,0 0 0,0 0 0,0 0 0,0 0 0,0-1 0,0 1 0,0 0 1,-1 0-1,1 0 0,0 0 0,0 0 0,0 0 0,0 0 0,0-1 0,-1 1 0,1 0 0,0 0 0,0 0 0,0 0 0,0 0 0,-1 0 0,1 0 1,0 0-1,0 0 0,-1 0 0,-8 0 52,-9 13 0,16-11-51,1-1 1,-1 1-1,0-1 1,0 1-1,0-1 1,0 0-1,0 0 1,0 0-1,0 0 0,0 0 1,0 0-1,0-1 1,0 1-1,-1-1 1,-3 1-1,-27 7-38,2-3 22,10-2 98,18-3-1,1 1 0,-1-1 0,0 1 1,0-1-1,0 0 0,1 0 0,-1 0 0,0 0 0,-4-1 1,6 0-81,-1 1 0,0 0 0,0 0 0,0 0 0,-1 0 1,1 0-1,1 0 0,-5 2 0,-8-1-103,-26 7-75,34-7 197,1 0-1,-1-1 1,1 1 0,0 1 0,-7 2-1,7-3 11,0 1 0,-1-1-1,1 1 1,-1-1-1,-6 0 1,-67 2 401,25 5-474,11 0 442,37-8-431,5 0 47,0 1 0,-1-1-1,1 0 1,0 0-1,0 0 1,0 0-1,0 0 1,-1 0 0,1-1-1,0 1 1,0 0-1,0-1 1,0 1-1,0 0 1,0-1-1,0 0 1,0 1 0,0-1-1,0 1 1,0-1-1,-1-1 1,1 1-35,0 0 0,-1 0-1,1 0 1,0 0 0,0 1 0,-1-1 0,1 1 0,0-1 0,-1 1-1,1-1 1,-1 1 0,1-1 0,-1 1 0,-2 0 0,-8-3 173,-9-1-287,16 2-429,10 6 394,12 8 202,-15-9-32,1 0 0,0-1 0,0 1 0,1-1 0,-1 0 0,0 0 0,1 0 0,0 0-1,-1-1 1,1 1 0,4 0 0,8 0-24,0 0 0,-1-1-1,1-1 1,0-1 0,0 0-1,-1-1 1,19-4 0,-23 4 45,0 0 0,0 1 0,12 1 0,-13 0-38,0 0 1,-1-1-1,1 0 0,18-5 1,-7 0 144,37-14-270,-44 15 249,2-1 118,-9 3-132,-6 3-103,0 0-1,-1 0 0,1 0 0,0 0 1,0 0-1,-1 0 0,1-1 0,0 1 1,-1 0-1,1-1 0,0 1 1,-1 0-1,1-1 0,-1 1 0,1-1 1,-1 1-1,1-1 0,-1 1 0,1-1 1,-1 1-1,1-1 0,-1 1 1,1-2-1,26-6-215,-26 8 267,-1-1-57,1 1 0,0-1 0,-1 1 0,1-1 0,0 1 0,0-1 0,-1 1 0,1-1 0,0 1 0,0 0 0,0 0 0,-1-1 0,1 1 0,0 0 0,0 0 0,1 0 0,14-2-248,-15 2 227,0 0 1,0 0-1,0 0 1,0 0-1,0 0 1,0 0-1,0-1 1,0 1-1,0 0 1,0 0-1,0-1 1,0 1 0,0-1-1,0 1 1,0-1-1,0 1 1,0-1-1,0 1 1,-1-1-1,2-1 1,35-2 296,-30 5-153,32-10-4015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03.3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63 1152,'-26'-24'4190,"26"24"-4161,-1 9 135,1 0 0,0 18 0,1-9-193,-9 134 392,8-132-203,1 24-1,1-4 1506,-2-59-1340,10-180 1217,-10 72-1478,0 126-83,0 0 0,0 1 0,0-1 0,0 1 0,0-1 0,0 0 0,0 1 0,0-1 0,0 1 0,0-1 0,0 0 0,1 1 0,-1-1 0,0 1 1,0-1-1,1 1 0,-1-1 0,1 0 0,0 1 7,-1-1 1,0 1 0,0 0-1,1 0 1,-1 0 0,0 0-1,1 0 1,-1 0 0,0 0-1,1 0 1,-1 0 0,0 0-1,1 0 1,-1 0 0,0 1-1,1-1 1,-1 0 0,0 0-1,0 0 1,1 0 0,-1 0-1,0 1 1,0-1 0,1 0-1,1 2-6,0 0 1,0 0-1,0 0 0,0 0 0,0 0 1,1 4-1,0-2-209,0 1 0,0 0-1,1-1 1,-1 0 0,1 0 0,0 0 0,0 0 0,0-1 0,0 1 0,1-1 0,7 4-1,17 11-3190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05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11 640,'-27'-11'1723,"26"12"-1638,1 5 144,1-1-1,0 0 1,0-1 0,1 1-1,-1 0 1,4 7 0,-3-7-77,0 0 0,0 1 0,0-1 1,-1 0-1,0 1 0,1 9 1,-3 19 377,-8 51 1,-24 90 464,22-126-908,-4 10 139,-4 18 183,15-57-258,-1 0 0,-11 30 0,13-47-96,13 1-1192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06.6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295 2 1824,'-2'0'108,"0"-1"-1,0 1 1,0 0-1,0 0 1,0 0 0,0 0-1,-1 0 1,1 0-1,0 1 1,0-1 0,0 1-1,0-1 1,-2 2-1,-31 15 662,4-2-468,-82 13 1405,97-26-1311,0-1 0,-23 0-1,26-1-26,12 0-432,4 0 30,-1 1-1,1 0 0,-1-1 1,1 0-1,0 0 0,-1 1 1,3-2-1,17-2 248,40-10 0,-5-1-90,178-11 99,-213 23-214,10 2-296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07.9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1 640,'0'2'86,"-1"0"0,1 0 0,0 1 0,0-1-1,0 0 1,0 1 0,0-1 0,0 0 0,1 0 0,-1 0 0,1 1 0,0 1 0,1 5 381,3 37 984,-4-42-1323,0 0 0,0 1 0,-1-1 0,0 7 0,0-8-37,0 1 0,0-1 0,1 1 1,-1-1-1,1 1 0,-1-1 0,1 0 1,2 5-1,-1-2-22,0 0 0,-1 0 0,0 1 0,0-1 0,0 0 0,-1 0 0,0 0 0,0 1 0,-2 6 0,1 11 78,0-1 32,-9 47 0,3-30-260,-19 86 327,-4 24-348,30-147 21,0-1 0,0 0 0,0 0 0,0 1-1,0-1 1,0 0 0,1 0 0,-1 0 0,1 1 0,0-1-1,-1 0 1,2 2 0,-1-3 6,-1 0 1,1 0-1,0 0 0,0 0 1,0 0-1,-1 0 0,1-1 0,0 1 1,0 0-1,0 0 0,0-1 1,0 1-1,0-1 0,0 1 1,1-1-1,-1 1 0,0-1 1,0 0-1,0 0 0,0 1 1,1-1-1,-1 0 0,2 0 1,22-6-1841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09.0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 1 1664,'5'11'608,"-5"5"-480,-9 12-32,9-14 576,-4 2-384,-5 9 96,0 1-224,-4 13-160,1 16-32,-6 8 96,0 7-32,0-4-32,0 1 32,2-6-1088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10.0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386 78 1248,'-1'-1'83,"0"0"1,-1 1-1,1-1 1,0 1-1,-1-1 1,1 1-1,-1-1 1,1 1-1,-1 0 1,1-1-1,-1 1 1,1 0-1,-1 0 1,1 0-1,-1 1 0,1-1 1,-3 1-1,-1-1 165,1 1 0,0-1 0,0 0-1,-7-1 1,-4-1 116,1 1 0,0 0-1,0 1 1,-26 4 0,28-4-130,0 0 0,0 0 0,-12-3 0,6 1 88,9 1-173,0-1-1,0 0 0,1-1 0,0 0 1,-12-6-1,-15-4 280,14 2-65,18 9-380,0 0 0,0 1 0,0-1 0,0 1 0,0 0-1,-1 0 1,1 0 0,0 0 0,-4-1 0,24 17-719,-13-13 737,0-1 0,0-1 0,0 1 0,0 0 0,0-1 0,0 0 0,0 0 0,0 0 0,0-1 0,6-1 0,-2 1-12,94-7-110,23-3-510,-72 3-1273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12.1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 15 416,'0'0'9,"0"-1"1,0 1-1,-1 0 0,1 0 0,0 0 1,-1-1-1,1 1 0,0 0 1,0 0-1,-1 0 0,1 0 1,0 0-1,-1 0 0,1 0 0,0 0 1,-1 0-1,1 0 0,-1 0 1,1 0-1,0 0 0,-1 0 1,1 0-1,0 0 0,-1 0 1,1 0-1,-1 0 0,1 0 35,0 1-1,-1-1 0,1 0 1,-1 0-1,1 0 1,-1 0-1,1 0 1,-1 0-1,1 0 0,-1 0 1,1 0-1,-1 0 1,1 0-1,0 0 1,-1 0-1,1-1 1,-1 1-1,1 0 0,-1 0 1,1 0-1,-1-1 1,1 1-1,0 0 1,-1 0-1,1-1 1,-1 0-1,-1 0 78,1 0 0,-1 0-1,0 0 1,1 0 0,-1 0 0,0 0 0,0 1 0,0-1 0,0 1-1,0-1 1,0 1 0,0-1 0,-3 1 0,-32 1 843,19 0-196,5-1-1099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00.0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198 448 8384,'-8'-3'3104,"0"3"-2400,-6 0-224,10 0-1632,-5-8 512,6 0-4192</inkml:trace>
  <inkml:trace contextRef="#ctx0" brushRef="#br0" timeOffset="1">39 0 11968,'-26'4'4416,"18"-1"-3425,8 5-287,-5-3-4095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13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592 12 992,'-4'-3'127,"4"2"-99,-1 1-1,0-1 1,1 1-1,-1-1 0,1 1 1,-1 0-1,0-1 0,1 1 1,-1 0-1,0-1 0,0 1 1,1 0-1,-1 0 1,-2 0 320,-15-3 1150,14 3-1317,0 0 0,0 1-1,0-1 1,0 1 0,0 0-1,0 0 1,-4 2 0,-19 1-198,3-1 471,4 2 10,0-1 1,-38 3-1,-12 2-215,5 0-212,38-6-7,-29 7-1,35-6 40,-25 2 0,29-4-995,0 0 0,-24 7 1,28-8-457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16.7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 20 1728,'-19'-6'704,"17"4"-496,-1 1 0,0 0 0,0 0 0,1 0 0,-1 0 0,0 1 0,0-1 0,-4 1 0,0 0-179,-1-1 1,1 0-1,-12-2 0,19 23-93,-2-18 81,1 0 0,0 0-1,-1 0 1,0 0 0,1 0-1,-1 0 1,0-1 0,0 1-1,0-1 1,0 1 0,0-1-1,0 0 1,0 1 0,-1-1-1,-3 1 1,5-2-32,-1 0 0,1 0 0,0 0-1,-1 0 1,1 0 0,-1 0 0,1 0 0,0 1 0,-1-1 0,1 0 0,0 1 0,0-1-1,-1 1 1,1 0 0,0-1 0,0 1 0,-2 1 0,2-1-49,-6 0 480,20 1-283,1-1 1,0 0 0,0 0-1,17-3 1,4 1 40,-4 1-42,32 1 178,66-10 0,39-10-182,-130 16-602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18.4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67 320,'-15'-9'112,"14"8"-98,1 0 0,-1 0 1,1 0-1,-1 0 0,1 0 0,-1 0 0,1 0 1,0 0-1,0 0 0,0 0 0,-1 0 0,1 0 1,0-1-1,0 1 0,0 0 0,1 0 0,-1 0 1,0-2-1,1 0-268,-1-29 3774,-1 37-3392,-1 3 61,0-1-1,-2 17 1,0 0 146,-11 72 231,11-58-214,-16 60-1,10-62-433,-18 54 178,4-32-2771,12-36 1177,2-18 223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20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524 81 2304,'-25'-26'3499,"23"26"-3302,-3-2 0,3 1-78,-105-33 2533,88 29-2521,0 1 1,-1 1-1,-36-1 0,19 3 66,15 0-113,1 1 1,0 1-1,-1 1 0,-25 5 1,27-2-91,14-4-14,0 0 0,0 1 1,0 0-1,0 0 0,0 1 0,-9 4 1,7-2-47,7-4 68,-1-1 0,1 1 0,0 0 0,0 0 0,-1 0 0,1 0 1,0 0-1,0 0 0,0 0 0,0 1 0,0-1 0,0 0 0,0 0 0,0 1 1,0 1-1,1-3-10,0 1 1,-1 0 0,1-1 0,0 1-1,0 0 1,0-1 0,0 1-1,0 0 1,0-1 0,0 1 0,0 0-1,0-1 1,0 1 0,0 0-1,1-1 1,-1 1 0,0 0 0,0-1-1,1 1 1,-1-1 0,0 1-1,1 0 1,-1-1 0,0 1 0,1-1-1,-1 1 1,1-1 0,-1 1-1,1-1 1,-1 0 0,1 1 0,0-1-1,-1 0 1,1 1 0,-1-1-1,1 0 1,1 1 0,3 1 37,0 0 1,0 0-1,10 1 1,33 6 53,75 4 1,50-10-35,-130-4 116,-1-1 1,46-10-1,-16-5-2543,-52 11 633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23.8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94 301 1312,'-10'-15'4038,"6"12"-3634,-8-13 679,8 7-631,1 0 0,0 0 0,-3-13 0,-4-15 652,-26-84 720,36 117-1749,-1 0 0,1-1 0,0 1 0,0-7 0,0 8-174,0 0 0,0 0 0,0 0 0,0-1 0,0 1 1,-1 0-1,-1-5 0,1 6-37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25.3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31 116 1568,'-12'-2'498,"18"0"-201,-5 1-169,1-1 46,1-4 142,-2-1 436,-1 6-573,0-1 0,1 0 0,-1 1 0,0-1 0,0 1 1,0-1-1,0 0 0,0 1 0,-1-1 0,1 1 0,0-1 0,-1 1 0,1-1 0,-3-4 538,1 3-538,1 2-69,0 0 0,0 0-1,0-1 1,0 1 0,1 0 0,-1 0 0,0-1 0,1 1 0,-1 0 0,1-1-1,0 1 1,-1-1 0,1 1 0,0-1 0,0 1 0,0 0 0,0-1 0,0 1-1,0-1 1,0 1 0,1-2 0,-1 0-66,0 1-1,0 0 1,0 0-1,0-1 1,0 1-1,-1 0 1,1 0-1,0-1 1,-1 1-1,-1-2 1,0-3-134,6 68-579,-3-34 689,0 1 0,-6 42 0,-3 54 690,4-42-551,4-71-147,-1 1 0,2-1 0,-1 1 0,2-1 0,-1 1 0,2-1 0,3 14 0,-5-24-74,-1 0 0,0 0-1,1 0 1,-1 0 0,1 0 0,-1 0-1,1 0 1,-1 0 0,1 0-1,-1-1 1,1 1 0,0 0 0,-1 0-1,1-1 1,0 1 0,0 0-1,0-1 1,0 1 0,0-1 0,-1 1-1,1-1 1,0 1 0,0-1-1,1 0 1,11-2-871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27.5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1 1248,'-5'11'4586,"-3"-10"-4276,0-1 0,0 2 0,0-1 0,1 1 0,-10 4 0,9-3-102,0-1 1,1 0-1,-1 0 0,0-1 0,-10 1 1,-43 6 985,56-7-1182,0-1-1,1 1 0,-1 0 1,1 0-1,-8 3 1,-11 2 21,-3 2 287,19-5-7,19-2 312,486-13 718,-349 13-696,-146-3-274,-7-1-262,-8-3-105,-106-6 144,-5 6-206,71 5-16,-71 2 120,41 0-16,62 0-137,-27 5 0,28-3-14,-27 0 0,29 1 406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30.7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593 175 1568,'-4'-2'300,"-21"-14"2825,23 16-3001,-12-5 657,3-1-419,0 1 0,0 0 0,-1 1 0,0 0-1,0 1 1,-15-2 0,10 2 175,0-1 0,-24-9 0,20 6-343,0 1 1,0 1-1,0 0 0,-1 2 0,-36-2 0,47 5-132,-71-12 871,71 10-728,0 0-1,0-1 0,-14-6 1,-5-2-153,28 11-44,1-1 0,-1 1 0,0-1 0,1 0 0,-1 0 0,1 0 0,0 0 0,-1 0 0,1 0 0,0 0 0,-2-2 0,-10-7 66,13 10-81,1 0 0,-1 0 0,0 0 0,0 0 0,0 0 0,0 0 0,0 0 0,0 0 0,1 0 0,-1 0 0,0 0 0,0 0 0,0-1 0,0 1-1,0 0 1,0 0 0,0 0 0,0 0 0,1 0 0,-1 0 0,0 0 0,0-1 0,0 1 0,0 0 0,0 0 0,0 0 0,0 0 0,0 0 0,0-1 0,0 1 0,0 0 0,0 0-1,0 0 1,0 0 0,0 0 0,0 0 0,0-1 0,0 1 0,0 0 0,0 0 0,0 0 0,0 0 0,0 0 0,0-1 0,0 1 0,0 0 0,-1 0 0,1 0 0,0 0 0,0 0 0,0 0-1,0 0 1,0 0 0,0-1 0,0 1 0,0 0 0,-1 0 0,1 0 0,0 0 0,14-2-476,-6 4 358,0 0 0,0 1 0,0 0 0,0 0 0,7 5 0,14 6 69,14 2 49,1-2 1,72 14-1,95 3 299,-111-25-211,-14-1 116,-67-4-121,-12-1-95,0 1-1,0 0 0,-1 0 1,13 3-1,34 7-1478,12 9-4033,-38-16 2774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35.3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0 320,'-4'2'45,"4"-2"-43,0 0 1,0 0 0,-1 0 0,1 0-1,0 1 1,-1-1 0,1 0-1,0 0 1,-1 0 0,1 0-1,0 0 1,0 0 0,-1 1-1,1-1 1,0 0 0,0 0-1,-1 0 1,1 1 0,0-1-1,0 0 1,0 0 0,-1 1-1,1-1 1,0 0 0,0 0-1,0 1 1,0-1 0,0 0-1,-1 1 1,1-1 0,0 0 0,0 0-1,0 1 1,0-1 0,0 0-1,0 1 1,0-1 0,0 0-1,0 1 1,0-1 0,0 0-1,0 1 1,1-1 0,-1 1-1,1 0 3,-1 1 3,-4 10 6,2-8 22,-4 14 960,6-18-938,-1 1 0,1 0 0,0-1 0,-1 1-1,1-1 1,-1 1 0,1-1 0,0 1 0,-1-1 0,0 1 0,1-1 0,-1 0 0,1 1-1,-1-1 1,1 0 0,-1 1 0,0-1 0,1 0 0,-1 0 0,0 0 0,1 1-1,-1-1 1,0 0 0,0 0-40,1 0 1,-1 0-1,1 1 0,-1-1 0,1 0 0,-1 0 1,1 1-1,-1-1 0,1 0 0,0 1 0,-1-1 0,1 0 1,-1 1-1,1-1 0,0 1 0,0-1 0,-1 1 0,1-1 1,0 1-1,0-1 0,-1 1 0,-5 8-220,0-4 563,5-4-260,1-1-1,-1 1 0,0-1 1,0 1-1,0-1 1,0 1-1,0-1 0,0 1 1,-1-1-1,-17 5 865,18-5-912,0 0 0,0 0 0,0 0 0,0 0 0,0 0 0,0 0 1,0-1-1,0 1 0,0 0 0,0-1 0,0 1 0,0-1 0,1 1 0,-1-1 0,0 1 0,0-1 0,0 0 0,0 0 0,-9-1 209,26 7-583,-2-3 383,1 0 0,21-2-1,-32 0-48,1-1-8,0 0 0,0-1 0,-1 1 1,1-1-1,-1 0 0,1-1 0,-1 1 1,0-1-1,1 0 0,3-4 0,5-2 407,7-10-1041,-20 19 645,-2 0-8,-1 0 1,1 1 0,0-1-1,0 1 1,0-1-1,0 1 1,-1 0 0,1 0-1,0 0 1,0 0-1,0 0 1,-1 1 0,-7 4 108,8-5-55,-1-1 0,1 1-1,-1 0 1,1-1 0,-1 1-1,-5-1 1,7 0 37,-1 0 0,0 0 0,1 0 0,-1 0 0,0 1 0,1-1 0,-1 1 1,0-1-1,1 1 0,-1-1 0,1 1 0,-1 0 0,-2 1 0,0 0 114,0 0 0,0-1 1,0 0-1,0 0 0,0 0 1,-6 0-1,2-1-170,3-1-1,-1 1 0,0 1-1,1-1 1,-1 1 0,-7 2-1,5 2 44,8-4-98,0-1 1,-1 0-1,1 1 0,-1-1 1,1 1-1,-1-1 1,1 0-1,-1 1 0,1-1 1,-1 0-1,1 1 0,-1-1 1,0 0-1,1 0 1,-2 0-1,1 1-46,-3 2 49,1-2-6,2-1-38,8 2-325,-1 0 98,0-1 1,-1 1 0,1-1-1,0-1 1,0 1-1,-1-1 1,1 0-1,0 0 1,10-2-1,0-2-1265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7:58.49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32 2 160,'-31'30'7189,"57"-18"-6261,-17-8-833,-1 0 0,1-1 0,0 0-1,0 0 1,0-1 0,1 0 0,-1-1 0,16 1-1,90-3 381,125 3 165,-52 12-588,-46-2-163,81-9 538,44-30 26,-196 10-310,-40 9-110,48-6-1,-25 9 54,61-6-256,-91 10 131,0 1-1,44 7 1,160 23 7,-167-27 157,-1-3 0,98-12 1,-79 5-60,129-13-28,-50 9-284,-103 7 400,67 4-1,-54 1-129,0-2-186,127 4-71,-168-1 338,113 13 132,-91-5-3,73 27 1,-91-27-83,1-2 0,36 5 0,63 2 256,-107-13-748,-1-1-1,0-2 1,1 0-1,-1-2 1,32-7-1,-20 7-2533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46:29.3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151 7 1728,'-8'-7'1109,"7"8"-1008,1-1-71,-1 0-1,0 0 0,1 0 1,-1 0-1,0 0 0,1 0 1,-1 0-1,1 1 0,-1-1 1,0 0-1,1 1 0,-1-1 1,1 0-1,-1 1 0,1-1 1,-1 1-1,1-1 1,-1 0-1,1 2 0,0-2 57,-1 13 10,-77 161 608,72-159-651,1 1 0,-5 22 0,6-21-66,-10 27 0,10-24 397,1-16-208,3-4-173,-1 0-1,1 0 1,0 0 0,0 0 0,0 1 0,0-1-1,0 0 1,0 0 0,0 0 0,0 0 0,0 0-1,0 0 1,0 0 0,0 0 0,-1 0 0,1 0-1,0 0 1,0 0 0,0 0 0,0 0 0,0 0-1,0 0 1,0 0 0,0 0 0,0 0 0,-1 0-1,1 0 1,0 0 0,0 0 0,0 0 0,0 0-1,0 0 1,0 0 0,0 0 0,0 0 0,0 0-1,-1 0 1,1 0 0,0 0 0,0 0 0,0 0-1,0 0 1,0 0 0,0-1 0,0 1-1,0 0 1,0 0 0,0 0 0,0 0 0,0 0-1,0 0 1,0 0 0,-1 0 0,1 0 0,0 0-1,0-1 1,0 1 0,0 0 0,0 0 0,0 0-1,0 0 1,0 0 0,0 0 0,0-13 199,4-12 147,-2 17-292,0 0-1,1-13 0,3-10 133,0-1-18,-5 26-258,0 0 0,0 0 0,0 1 0,1-1 1,-1 1-1,1-1 0,1 1 0,-1-1 0,1 1 1,4-6-1,-6 9 90,0 0 1,0 0-1,0 0 0,0 0 1,0 0-1,0 0 1,0 0-1,-1-1 0,1 1 1,-1-4-1,0 6 82,0 0-21,0 0-58,0 0-118,0 0 48,0 0 80,0 0-11,0 8-127,0 1 127,-1-1 1,-1 0-1,0 1 1,-3 9 0,-2 9-98,-8 37 35,-9 56 39,23-93-585,1-15-330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00.3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117 0 11456,'-56'3'4256,"52"2"-3297,-9 6-287,8-11-4927</inkml:trace>
  <inkml:trace contextRef="#ctx0" brushRef="#br0" timeOffset="1">31 237 11296,'-9'8'4192,"1"0"-3264,-2-5-257,7 2-3038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8:01.42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14 1408,'1'26'5720,"1"-25"-5623,21 15-224,-11-10 218,-5-3-14,0 1 1,1-1-1,-1-1 0,0 1 1,16 2-1,-16-4 15,0 1 0,-1-1 0,12 6 0,-11-4-36,1-1 0,-1 0 0,12 3 0,7-3 167,0 0-1,1-1 1,38-5 0,7 1-251,-20 1 8,160 3 121,14-1 16,-101-17-90,-37 3-16,67 3 79,7 6-95,-119 3 156,-1-2 0,49-12 0,18 2 97,1-1-165,-87 12-55,0 2 0,35 0-1,-27 2-174,-14-1 170,-1 1 0,30 7 0,-31-3-96,-13-4 47,0 0 0,1-1-1,-1 1 1,0 0 0,1-1 0,-1 1 0,3-1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38:20.7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406 21 1472,'-24'-15'795,"23"14"-771,1 1 1,-1-1-1,0 0 1,0 1-1,0 0 1,1-1 0,-1 1-1,0-1 1,0 1-1,0 0 1,0 0-1,0 0 1,0-1-1,0 1 1,1 0 0,-1 0-1,0 0 1,0 0-1,0 0 1,0 1-1,0-1 1,0 0-1,0 0 1,0 1 0,0-1-1,1 0 1,-1 1-1,0-1 1,0 1-1,0-1 1,1 1 0,-1-1-1,0 1 1,1 0-1,-1-1 1,0 1-1,0 1 1,-14 12 376,2 0 0,0 1-1,-16 23 1,-8 11 326,-27 24 425,-96 86 0,159-159-1125,1 1-1,-1 0 1,1-1 0,-1 1-1,0-1 1,0 1-1,1-1 1,-1 1-1,0-1 1,0 0-1,1 1 1,-1-1-1,0 0 1,0 1-1,0-1 1,-1 0-1,1 0-6,1 0-1,0 0 0,-1-1 0,1 1 0,0 0 0,0 0 0,-1 0 0,1-1 1,0 1-1,0 0 0,-1-1 0,1 1 0,0 0 0,0 0 0,0-1 0,0 1 1,0 0-1,-1-1 0,1 1 0,0 0 0,0-1 0,0 1 0,0 0 0,0-1 1,0 1-1,0 0 0,0-1 0,0 0 0,1-3 59,-1 0 0,1 0-1,0 0 1,0 0 0,3-8-1,8-14 94,2-1 0,2 2-1,18-26 1,-35 55-368,-1-1 1,1 0-1,0 1 1,1-1-1,-1 1 0,0-1 1,1 0-1,0 1 0,0-1 1,0 1-1,0-1 1,1 1-1,-1-1 0,2 5 1,6 4-1980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9:42.1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241 0 640,'2'8'281,"-2"-8"-276,0 0-1,0 1 0,0-1 0,0 0 0,0 0 0,0 1 0,0-1 0,0 0 1,0 0-1,1 0 0,-1 1 0,0-1 0,0 0 0,0 0 0,0 1 0,0-1 0,0 0 1,-1 0-1,1 1 0,0-1 0,0 0 0,0 0 0,0 1 0,0-1 0,0 0 0,0 0 1,0 0-1,0 1 0,-1-1 0,1 0 0,0 0 0,0 0 0,0 1 0,-2 8 649,2-3-388,-3 3-96,0-1 0,0 0 1,-1 0-1,-1-1 0,1 1 1,-1-1-1,-10 13 0,-29 35 1223,40-51-1288,1 0-17,0 0 0,-1 0 0,0-1 0,-5 5 0,9-8-81,0 1 0,0-1 0,0 0-1,0 0 1,-1 1 0,1-1 0,0 0 0,0 0 0,0 0 0,-1 1 0,1-1 0,0 0 0,0 0 0,-1 0-1,1 0 1,0 1 0,0-1 0,-1 0 0,1 0 0,0 0 0,-1 0 0,1 0 0,0 0 0,0 0 0,-1 0-1,1 0 1,0 0 0,-1 0 0,1 0 0,0 0 0,-1 0 0,1 0 0,0 0 0,0 0 0,-1 0 0,1 0-1,0-1 1,0 1 0,-1 0 0,1 0 0,0 0 0,0 0 0,-1-1 0,1 1 0,0 0 0,0 0-1,0 0 1,-1-1 0,1 1 0,0 0 0,0 0 0,0-1 0,0 1 0,0 0 0,-1-1 0,1 1 0,0 0-1,0 0 1,0-1 0,0 1 0,0 0 0,0-1 0,0 1 0,0-1 0,-5-11 159,6 5-211,0-1-1,0 1 1,1-1-1,3-10 1,2-8 6,-4 16 75,-2 9 8,0-1 0,-1 1 0,1 0-1,-1 0 1,1-1 0,-1 1 0,0 0 0,0-1-1,1 1 1,-1 0 0,0-1 0,0 1 0,0 0-1,-1-1 1,1 1 0,-1-3 160,0 11-673,-9 10 636,9-15-155,-1 1 0,0-1-1,1 0 1,0 1-1,-1-1 1,0 4-1,-11 34 79,-2-1 0,-24 44 0,26-53-23,10-22 22,-1 0 0,1 0 1,-2-1-1,-5 10 0,6-12 64,5-4-36,6-11-38,23-63 498,-23 48-153,-6 21-356,-1 1-1,1 0 1,0 0-1,0 0 1,0 0-1,1 0 1,2-5-1,-3 8-64,-1-1 1,0 1-1,0-1 0,1 1 0,-1-1 1,0 1-1,0-1 0,0 1 0,0-1 1,0 1-1,0-1 0,0 1 0,0-1 1,0 1-1,0-1 0,0 1 0,0-1 1,0 0-1,0 1-6,0-1 0,0 0-1,0 1 1,0-1 0,0 1 0,0-1-1,0 1 1,0-1 0,0 1 0,0-1 0,0 1-1,0-1 1,0 1 0,1-1 0,-1 1-1,0-1 1,0 1 0,1-1 0,1-4 34,1 1 0,-1 0 0,0 0 0,1-7 0,-1 6-48,-1 1-1,1-1 1,0 1 0,5-8-1,15-27 430,-18 29-332,-3 10-82,-1-1 1,0 0-1,0 1 1,0-1-1,0 1 1,1-1-1,-1 1 1,0-1-1,1 1 1,-1-1-1,0 1 1,1-1-1,-1 1 1,0-1-1,1 1 1,-1 0-1,1-1 1,-1 1-1,1 0 1,-1-1-1,1 1 1,0 0-1,9-15 275,-1 2-144,-8 13-130,-1-1-1,1 1 0,-1 0 0,0-1 0,1 1 0,-1 0 0,1-1 0,-1 1 1,1-1-1,-1 1 0,0-1 0,1 1 0,-1-1 0,0 1 0,0-1 0,1 1 1,-1-1-1,0 0 0,-4 8-295,-31 128 218,29-111 124,-10 25 0,2-9 92,0-9-68,11-27-55,1 1 0,0-1-1,0 0 1,0 1 0,1 0 0,-1-1 0,0 7 0,2-10-4,0-1-1,0 1 1,0-1-1,0 1 0,0-1 1,0 1-1,0-1 1,-1 1-1,1-1 1,0 0-1,0 1 1,0-1-1,-1 1 1,1-1-1,0 1 1,0-1-1,-1 0 1,1 1-1,0-1 1,-1 0-1,1 1 1,-1-1-1,1 0 1,0 1-1,-1-1 1,1 0-1,-1 0 1,1 0-1,0 1 1,-1-1-1,0 0 1,0 0-6,1 0-1,0 0 1,0 0 0,0 0 0,-1 0 0,1 0 0,0 0 0,0 0-1,-1 0 1,1 0 0,0-1 0,0 1 0,0 0 0,-1 0-1,1 0 1,0 0 0,0 0 0,0 0 0,0-1 0,-1 1 0,1 0-1,0 0 1,0 0 0,0-1 0,0 1 0,0 0 0,0 0 0,-1 0-1,1-1 1,0 1 0,0 0 0,0 0 0,0 0 0,0-1-1,0 1 1,0 0 0,0 0 0,0-1 0,0 1 0,0 0 0,0 0-1,0-1 1,0 1 0,0 0 0,1 0 0,-1 0 0,0-1-1,0 1 1,0 0 0,0 0 0,0 0 0,0-1 0,0 1 0,1 0-1,-1 0 1,0 0 0,0 0 0,0 0 0,1-1 0,1-2 89,-1 3-94,-1-1 1,1 1-1,-1-1 0,1 0 1,-1 1-1,0-1 0,1 1 1,-1-1-1,1 0 0,-1 1 0,0-1 1,0 0-1,1 0 0,-1 1 1,0-1-1,0 0 0,0 0 1,0 1-1,0-1 0,0 0 0,0 0 1,0 0-1,0 0-5,0 1 0,-1 0 0,1 0 0,0-1-1,0 1 1,0 0 0,0 0 0,0-1 0,0 1 0,0 0 0,0-1 0,0 1-1,0 0 1,0-1 0,0 1 0,0 0 0,0 0 0,0-1 0,0 1 0,0 0-1,0-1 1,1 1 0,-1 0 0,0 0 0,0-1 0,0 1 0,0 0 0,0 0-1,1-1 1,-1 1 0,0 0 0,0 0 0,1 0 0,-1-1 0,0 1-1,0 0 1,1 0 0,-1 0 0,0 0 0,0 0 0,1-1 0,-1 1 0,0 0-1,1 0 1,1-1 8,-3-3 330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9:45.2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15 1728,'0'5'2672,"6"-10"-2171,32-1 139,22-3 491,-59 9-1035,8 0 96,3 0 496,-24 1-144,7 1-463,0 0 0,0-1 0,0 1 0,1-1 1,-1 0-1,0 0 0,0-1 0,-9 1 0,5-1-109,6-1 14,0 1 0,0 0 1,1 0-1,-1 0 0,0 0 0,0 0 1,1 1-1,-1-1 0,0 1 0,0-1 1,1 1-1,-1 0 0,1 0 0,-3 2 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9:46.6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 33 576,'3'-3'75,"-1"0"1,1 0-1,0 0 0,0 1 1,0-1-1,5-2 0,6-5 1009,-22 85 1561,-4-13-1977,6-36-283,1 0 1,-3 50-1,8-75-382,0 21 71,0 0-1,1 0 0,1 1 0,2-1 0,5 21 0,-2-24-46,-5-14 26,0 1 1,0 0-1,-1 0 0,1-1 1,0 12-1,3-31 192,-5-3-191,0 0 0,-1-1 0,-1 1 0,-1 0 0,-1 0 0,0 1 0,-12-30 0,4 23-40,6 12-27,0-1 0,0-1 1,-4-15-1,8 22 33,-1-1-1,0 1 1,0 0 0,-1-1-1,-5-7 1,-1-2-21,8 12 51,2 3-51,0 1 0,0 0 0,0 0 0,0 0 0,0 0 0,0 0 0,0 0 0,0 0 0,0-1 0,0 1 0,0 0 0,0 0 1,0 0-1,0 0 0,0 0 0,0 0 0,0 0 0,0-1 0,0 1 0,0 0 0,0 0 0,0 0 0,-1 0 0,1 0 0,0 0 0,0 0 0,0 0 1,0 0-1,0 0 0,0 0 0,0-1 0,0 1 0,-1 0 0,1 0 0,0 0 0,0 0 0,0 0 0,0 0 0,-2 0 256,2 0-244,0 0 0,0 0 0,-1 0 0,1 0 1,0 0-1,0 0 0,0 0 0,0-1 0,0 1 0,0 0 1,0 0-1,0 0 0,0 0 0,0 0 0,0 0 1,0 0-1,0-1 0,0 1 0,0 0 0,0 0 1,0 0-1,0 0 0,0 0 0,0 0 0,0-1 0,0 1 1,0 0-1,0 0 0,0 0 0,0 0 0,0 0 1,0 0-1,0 0 0,1-1 34,-1 1-34,0 0 0,3-4 18,-1 0 0,0 0 0,0 0 0,0 0 0,2-6 0,-1 1 128,0-1-24,11-19 480,-16 29-610,1 0-1,0 1 1,0-1-1,-1 0 1,1 1 0,0-1-1,0 1 1,0-1-1,-1 1 1,1 0-1,0 0 1,0-1-1,0 1 1,0 0-1,0 0 1,0 0-1,0 0 1,-1 2-1,2-2-16,-1 0-21,0 1 0,1-1-1,-1 0 1,0 0 0,1 1 0,-1-1-1,1 1 1,0-1 0,-1 0 0,1 1 0,0-1-1,0 1 1,0-1 0,0 1 0,0-1-1,0 0 1,0 1 0,1-1 0,-1 1 0,1-1-1,0 2 1,0 4-543,0-1-1,-1 0 0,0 0 1,0 1-1,-1 9 1,0-3-489,-2 36-555,2 21-159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9:47.9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298 0 992,'0'0'2032,"5"16"-1621,-5-12-333,-1-1 0,0 1 0,1 0 0,-1-1 0,0 1 1,-1-1-1,1 1 0,-3 3 0,-18 31 401,5-11-333,1 6-89,-54 89 222,39-75-64,-2-3 0,-60 63 0,84-99-738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9:49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1 992,'0'0'6,"0"0"0,0 0 1,0 0-1,0 0 7,0 0-7,-1 0 0,1 0 0,0 0 1,0 0-1,0 0 0,0 0 0,0 0 1,0 0-1,0 0 0,0 0 0,0-1 1,0 1-1,0 0 0,0 0 0,0 0 1,-1 0-1,1 0 0,0 0 0,0 0 1,0 0-1,0 0 0,0 0 0,0 0 1,0 1-1,0-1 0,0 0 1,0 0-1,0 0 0,-1 0 0,1 0 1,0 0-1,0 0 0,0 0 0,0 0 1,0 0-1,0 0 0,0 0 0,0 0 1,0 0-1,0 0 0,0 0 0,0 0 1,0 0-1,0 0 0,0 1 0,0-1 1,0 0-1,0 0 0,0 0 0,0 0 1,0 0-1,0 0 0,0 0 1,0 0-1,-2 9 248,2-7-182,0 0 1,0 0-1,-1 0 0,1-1 0,0 1 0,-1 0 0,0-1 0,1 1 0,-1 0 0,0-1 0,0 1 0,-27 23 3469,27-24-3437,14 7 832,-8-5-1038,0 0 129,-1 1 1,0-1 0,0 1-1,0 0 1,-1 0 0,0 0 0,1 0-1,-1 0 1,4 10 0,3 4-7,9 27-1,-15-33-13,-1 1 0,3 14 0,4 15 95,-2-16-50,14 42-107,-18-59 18,0 0 0,1 0 1,0 0-1,0-1 0,7 9 0,-11-16-135,5 4-517,-5-4 517,1 0-1,0 0 1,-1 0 0,4 1-1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9:51.3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44 992,'-14'-31'4219,"77"46"-1825,-36-11-2225,-10-2 21,1 0 0,-1 2 0,0 0 1,26 11-1,-26-15 1825,-21-7-1481,-6-4-315,6 5-199,0 1 0,-1 0-1,0 0 1,0 0 0,0 1 0,-9-6 0,14 10-29,0 0 0,-1 0 0,1 0 0,0 0 1,0 0-1,-1 0 0,1 0 0,0 0 0,-1 0 0,1 0 1,0 0-1,0 0 0,-1 0 0,1 0 0,0 0 0,0 1 1,-1-1-1,1 0 0,0 0 0,0 0 0,0 0 1,-1 1-1,1-1 0,0 0 0,0 0 0,0 0 0,-1 1 1,1-1-1,0 0 0,0 0 0,0 1 0,0-1 1,0 0-1,0 1 0,-5 12-194,4-11 192,-3 14-6,0 0 1,1 1-1,1 0 0,0 18 0,5 69 282,-2-90-505,1 1 0,0-1-1,7 21 1,-5-24-1162,0 1 0,8 13-1,0-2-346,-7 4-672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9:53.5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217 489 576,'13'-61'299,"0"-11"298,-11 52-73,0 0 1,-3-27-1,0 40-255,0-1-1,0 1 0,0-1 0,-1 1 1,-1 0-1,1 0 0,-1 0 0,0 0 1,-6-9-1,-3-2 406,-90-127 1260,81 125-1684,15 15-485,5 10 78,4 12 59,20 32 202,10 26-176,-9-3 283,-3 2 1,17 110-1,-35-161 392,-1 32 0,-8-63 159,-3-12-503,0 0 0,-7-24 0,4 7-113,-39-76 246,28 64-155,10 26-143,-24-37 0,15 26-335,22 34 219,0-1 0,0 1 0,0 0 0,-1-1 0,1 1 0,0 0 0,0-1 0,-1 1 0,1 0 0,0 0 0,0-1 0,-1 1 0,1 0 0,0 0 0,0 0 1,-1-1-1,1 1 0,0 0 0,-1 0 0,1 0 0,0 0 0,-1 0 0,1 0 0,-1 0 0,1 0 0,0 0 0,-1 0 0,1 0 0,-1 0 0,-7 8-336,6-6 311,1 0-1,0 0 0,0 1 1,0-1-1,0 0 1,0 1-1,1-1 0,-1 12 1165,2-50-596,-1 30-540,1 0 0,1 0 0,-1 0 0,1 0 0,0 0 1,0 0-1,0 0 0,1 1 0,0-1 0,4-5 0,-7 11 8,0 0 0,1 0 1,-1 0-1,0 0 0,0 0 1,0 0-1,0-1 0,1 1 0,-1 0 1,0 0-1,0 0 0,0 0 0,0 0 1,1 0-1,-1 0 0,0 0 0,0 0 1,0 0-1,1 0 0,-1 0 1,0 0-1,0 0 0,0 0 0,0 0 1,1 0-1,-1 0 0,0 0 0,0 0 1,0 0-1,0 0 0,1 1 0,-1-1 1,0 0-1,0 0 0,0 0 0,0 0 1,1 0-1,-1 0 0,0 1 1,6 10-184,4 16 96,-10-25 88,26 116-528,-21-87-860,1 1-1,2-1 1,1-1-1,17 38 1,-24-63 1026,1 1 1,0-1-1,0 0 1,1 0-1,4 5 1,-8-10 329,1 1 0,-1-1 0,0 1 0,1-1 0,-1 0 0,1 0 0,-1 1 0,1-1 0,-1 0 0,1 0 0,-1 1 0,1-1 0,-1 0 0,1 0 0,-1 0 0,1 0 0,-1 0 0,1 0 0,-1 0 1,1 0-1,-1 0 0,1 0 0,-1 0 0,1 0 0,-1 0 0,1 0 0,-1-1 0,1 1 0,0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39:59.3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147 7 1248,'-10'-7'4000,"16"19"-4021,-3-6 46,-2-5 19,-1 1 0,1-1 0,0 0-1,-1 1 1,1-1 0,0 0 0,0 1 0,0-1-1,0 0 1,0 0 0,0 0 0,1 0 0,-1 0-1,2 1 1,-2-1 47,9 23 1221,-9-23-1270,0 1 1,0-1-1,-1 0 1,1 0-1,0 1 1,-1-1-1,1 1 1,-1-1-1,0 0 1,1 1-1,-1-1 1,0 1-1,0-1 1,0 1-1,0-1 1,0 1-1,0-1 1,0 1-1,0-1 1,-1 0-1,1 1 1,-1-1-1,1 1 1,-1-1-1,1 0 1,-1 1-1,0-1 1,0 0-1,1 0 1,-1 0-1,0 1 1,-3 1 106,1 14-95,2-14-69,0 0 0,0 0 0,0 0-1,1 0 1,-1 5 0,1-4-19,0-2 46,0 1-1,0-1 1,0 1-1,0-1 1,0 0-1,-1 1 1,1-1-1,-1 1 1,1-1-1,-1 0 1,0 0-1,0 1 0,0-1 1,-2 3-1,-4 6 18,5-8 7,-1 1 0,1-1 0,0 0 0,-1 0 1,-5 5-1,4 0-99,4-8 64,0 1 0,0 0 0,-1-1 0,1 1 0,0 0 0,0-1 0,-1 1 0,1-1 0,-1 1 0,1 0 0,0-1 0,-1 1 0,1-1 0,-1 1 0,1-1 0,-1 1 0,1-1 0,-1 0 0,-1 1 0,-1 13 58,0-9 139,1-13 57,3-3-226,0 1 0,1 0 1,0-1-1,4-10 0,4-25 6,-7 15-165,-2-38-1,-1 49 30,0 28-454,0 0 556,-1 0-1,-4 16 0,2-9 36,-4 20-94,3 1-1,-2 51 0,1 19 609,10-118-294,-1 0-231,0-1 1,-2 1-1,1-1 1,-1 1 0,0-17-1,2-11-8,-3 21 40,0 1-1,-2-21 0,0 5-369,1 34 307,1 0-1,-1 0 0,0-1 1,0 1-1,0 0 0,0 0 1,0 0-1,0 0 0,0 0 1,0 0-1,0 0 0,0-1 1,0 1-1,0 0 0,0 0 1,0 0-1,0 0 0,0 0 1,0 0-1,0 0 0,0-1 1,0 1-1,0 0 0,0 0 1,0 0-1,0 0 0,0 0 1,0 0-1,-1 0 0,1 0 1,0-1-1,0 1 0,0 0 1,0 0-1,0 0 0,0 0 1,0 0-1,0 0 0,0 0 1,-1 0-1,1 0 0,0 0 0,0 0 1,0 0-1,0 0 0,0 0 1,0 0-1,0 0 0,-1 0 1,1 0-1,0 0 0,0 0 1,0 0-1,-6 6-198,-3 12 136,-1 10-40,6-16 114,0 1 0,0-1 0,1 1-1,1 0 1,-2 23 0,4-29 95,0 37 829,0-65-932,-1 7 2,1 1 0,0-1-1,2 0 1,-1 0 0,6-20-1,-4 26 18,-1 0 0,-1 0 0,2-10 0,-3 18-26,0 0 0,0 0 0,0 0-1,0 0 1,0-1 0,0 1 0,0 0-1,0 0 1,0 0 0,0 0 0,0 0-1,0 0 1,0-1 0,0 1 0,0 0-1,0 0 1,0 0 0,0 0 0,0 0-1,1 0 1,-1 0 0,0 0 0,0-1-1,0 1 1,0 0 0,0 0 0,0 0-1,0 0 1,1 0 0,-1 0 0,0 0-1,0 0 1,0 0 0,0 0 0,0 0-1,0 0 1,1 0 0,-1 0 0,0 0-1,0 0 1,0 0 0,0 0 0,0 0-1,1 0 1,-1 0 0,0 0 0,0 0-1,0 0 1,0 0 0,0 1 0,-4 193 639,4-199-532,1 0-1,0 0 0,0 0 1,1-5-1,5-21-50,-6 9-23,-1 0-1,-1 0 1,-6-32 0,6 23-306,-1 34 46,1-1 206,0 0 0,0 0 1,0 1-1,0-1 0,-1 4 1,-1 7-23,1 0 0,0 0 0,1 1 1,1 21-1,0-27 114,-4 8 768,3-24-597,1-54-466,0 62 229,0 0 0,0 0 0,0 0 0,0 0-1,0 0 1,0 0 0,0-1 0,0 1 0,0 0 0,0 0 0,0 0 0,0 0 0,0 0 0,0 0 0,0-1 0,0 1 0,0 0 0,0 0 0,0 0 0,0 0 0,0 0 0,-1 0 0,1 0 0,0 0 0,0-1 0,0 1 0,0 0 0,0 0-1,0 0 1,0 0 0,0 0 0,0 0 0,-1 0 0,1 0 0,0 0 0,0 0 0,0 0 0,0 0 0,0 0 0,0 0 0,-1 0 0,-4 3-104,-5 10 24,7-4 73,0 1-1,1-1 0,0 1 1,0 0-1,1 0 0,1 0 1,0 13 164,0-27 3,5-34 213,3-79-352,-19 139-870,-4 18 807,13-32-15,1-6 120,-1 1 0,2 0 1,-1 0-1,0 1 0,0 6 267,0-16-229,-11-36 224,8 23-399,4 16 86,0 1 0,0-1 1,-1 0-1,1 1 0,-1-1 0,0 1 1,-1-4-1,0-3-340,3 15-246,0 3 563,1 0-1,0 1 1,0-1 0,1-1-1,0 1 1,7 14-1,-6-12 41,-3-10-10,-1 0 0,0-1-1,0 1 1,0 0 0,0-1 0,1 1-1,-1 0 1,0-1 0,1 1-1,-1-1 1,0 1 0,1 0 0,-1-1-1,1 1 1,-1-1 0,1 1-1,-1-1 1,1 1 0,-1-1-1,1 0 1,0 1 0,-1-1 0,1 0-1,-1 1 1,1-1 0,0 0-1,-1 0 1,1 1 0,0-1 0,0 0-1,1-1 15,-1 1-1,0-1 1,0 0-1,0 0 0,0 0 1,0 0-1,0 0 1,0 0-1,0 0 1,-1 0-1,1 0 1,0 0-1,-1 0 0,1-1 1,0-1-1,1-3-10,0 0-1,-1 0 0,0 0 0,0 0 0,-1-1 0,0 1 1,0 0-1,-1-12 0,0-5-391,-8 36-233,5 1 622,0 1-1,1-1 0,0 1 1,1 0-1,1-1 1,0 1-1,2 16 1,-1-26 22,0-4 76,0-13 651,8-61-907,-8 70 125,0 0 0,0 0 1,1 1-1,-1-1 1,1 0-1,-1 0 1,1 0-1,2-3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00.6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94 929 8896,'-25'0'3296,"20"0"-2560,-3-13-224,3 2-5408</inkml:trace>
  <inkml:trace contextRef="#ctx0" brushRef="#br0" timeOffset="1">77 0 11392,'5'5'4224,"-18"-2"-3297,-13 8-255,17-3-1567,1 0 351,-2 8-3872,2 11 2464,0-1-3456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0:02.3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39 1056,'11'3'597,"-9"3"-357,-1 0 0,0 0 0,0-1 0,-1 1 0,0 0 0,-16 23 2795,12-30-2694,3-3 38,0 3-276,-2 6-131,-2 8-101,2 20 205,3-12 14,-5 73-101,-35 148-154,38-234 230,0 0 0,-1 0-1,0 0 1,0 0 0,-10 16 971,12-24-1027,1 0 0,0-1 0,0 1-1,-1-1 1,1 1 0,0 0 0,0-1 0,0 1 0,0-1 0,0 1 0,-1-1 0,1 1 0,0 0 0,0-1 0,0 1 0,0-1-1,0 1 1,0-1 0,1 1 0,-1 0 0,0-1 0,0 1 0,0-1 0,0 1 0,0 0 0,1-1 0,5-14 159,-3 10-177,2-30-157,3-8 384,-1 0-1,-3-1 0,-2-74 1,-3 54-181,-10-71 0,10 92-220,1 29 297,0 13-178,-4 1-336,4 0 397,0 1 0,-1-1-1,1 1 1,-1-1 0,1 1 0,0-1-1,-1 1 1,1 0 0,0-1 0,0 1-1,0-1 1,-1 1 0,1 0 0,0-1-1,0 1 1,0 0 0,0-1 0,0 1 0,0 1-1,1 15-16,2 34-2375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0:04.5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 20 736,'-5'-20'1061,"3"21"-1022,0-1 1,0 1-1,0-1 0,1 1 0,-1 0 0,0 0 1,1 0-1,-1 0 0,0 0 0,1 0 0,-1 1 0,-1 1 1,-9 6 128,6-5-16,-8 5 413,0 0 0,0-1-1,0-1 1,-1 0 0,-25 7 0,32-12 369,19 0-967,17 3 109,-23-5-54,0 0 0,-1 1 0,1 0 0,0 0 0,-1 0 0,6 2-1,30 9 433,-58-5-257,12-5-154,0-1-1,0-1 1,0 1 0,0-1 0,-6 0-1,6 0-47,6 0-65,10 4-218,17 2 520,0-2-1,50 2 0,-97 1-29,-109-5-30,68-3-498,122 1-6346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0:06.2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1 106 736,'7'-22'3484,"-6"19"-3309,-1-33 1840,0 35-1972,0-1-1,1 0 0,-1 1 1,1-1-1,0 0 0,0 1 0,-1-1 1,1 1-1,0-1 0,2-1 1,1-3-141,-1 1 8,7-9 159,-9 13-117,16 16-96,-15-12 134,1 0 0,-1 0 1,0 0-1,0 0 0,0 1 0,0-1 0,0 1 0,-1-1 0,1 1 1,-1 0-1,0 0 0,0-1 0,0 6 0,1 8-4,-1 28 0,-1-35 25,-1 23-4,-2 1 0,-1-1-1,-15 62 1,16-85 62,1 0 1,0 1-1,0 11 0,2-21-207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0:20.5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266 0 480,'0'0'4,"0"0"-1,0 0 1,0 0-1,0 1 1,0-1 0,0 0-1,0 0 1,0 0-1,0 0 1,0 0 0,0 0-1,0 0 1,0 0-1,0 0 1,0 0 0,0 0-1,0 0 1,0 0-1,0 0 1,0 0 0,0 0-1,0 0 1,0 0-1,0 0 1,0 0 0,-1 0-1,1 0 1,0 0-1,0 0 1,0 0 0,0 0-1,0 0 1,0 0-1,0 0 1,0 0 0,0 0-1,0 0 1,0 0-1,0 0 1,0 0 0,0 0-1,0 0 1,0 0-1,0 0 1,0 0 0,0 0-1,0 0 1,0 0-1,-1 0 1,1 0 0,0 0-1,0 0 1,0 0-1,0 0 1,0 0 0,0 0-1,0 0 1,0 0 0,0 0-1,0 0 1,0 0-1,0 0 1,0 0 0,0 0-1,0-1 1,2 7 142,-2-5-128,1 0-1,-1-1 1,0 1 0,1-1-1,-1 1 1,1 0-1,-1-1 1,1 1 0,-1-1-1,1 1 1,-1-1-1,5 5 623,-5-4-613,0-1 0,0 0 0,1 1 107,-1-1-120,3 9 240,0-1 183,-6-1-378,0-1 0,1 1 1,-1 0-1,1 0 1,1-1-1,-2 15 1,2-19-73,1 2 21,0 0-1,-1 0 1,1 0-1,-1-1 0,0 1 1,0 0-1,0-1 1,-1 1-1,0 0 0,-1 3 1,-18 26 237,2 1 0,-21 55 0,33-74-207,-9 24 6,-24 50 56,17-46-237,12-21 184,-25 39 1,23-37-195,12-21 173,-1 1-1,1 0 0,-1-1 0,0 0 1,-4 6-1,-7 6 1319,15-16-1295,0 0 0,-1 0 0,1-1-1,-1 1 1,1-1 0,-1 1 0,0-1 0,0 1 0,0-1 0,0 0 0,0 0 0,0 1 0,1-5-1,6-8-2,92-178-622,-84 155 289,8-15-193,-12 23 27,2 1-1,28-46 1,-27 54-1222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1:32.5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70 1472,'-6'3'2604,"6"-3"-2553,3 5 723,1 5-235,2 1-173,-3-6-279,-1-1-1,1 1 1,0-1 0,0 0 0,0 0 0,0 0 0,5 4 0,4 1-43,20 10 0,8 8 17,-11-12-94,-5-3-40,16 14 439,1-3 0,65 28 0,-83-41-351,0 0-1,37 23 0,-51-29 56,-1-1 0,1 0 0,0 0 0,0 0 1,0-1-1,18 2 0,-16-3 17,1 0 1,0-1-1,0-1 0,-1 1 1,20-5-1,-6-1 38,36-15-1,46-15 65,122-24 1,-176 51-177,1 3 1,-1 1-1,64 5 1,-85 0 38,-13 1-65,0 1 0,0 1 1,0 1-1,0 1 0,0 1 0,34 15 0,-23-8 0,-1 1 0,0 2 0,-1 0 1,26 22-1,-47-31 89,0 1 1,-1-1-1,0 1 0,0 0 1,6 13-1,-2 3 271,-9-20-358,1 0 0,-1 0 0,1-1 0,3 7 0,6 12-41,-7-13 115,0-9 702,2-15 532,-3 8-1603,18-54 503,-11 39-249,-8 15 11,1 1-1,0-1 0,7-10 1,9-7 116,0 1 0,30-27 0,-6 7 329,-33 34-415,0 0 0,0 1-1,1 0 1,0 1 0,0 0 0,1 1 0,0 0-1,0 1 1,16-5 0,-5 2-27,-3 1 87,1 1 1,-1 0-1,37-4 1,-21 6-130,0 1 0,-1 3 0,1 0 0,53 9 0,-36-1 43,-27-4 18,30 7 0,100 21 370,-87-21-328,23-2 14,71 10 132,-128-16-125,-16-2 365,29-3-1,-5 0-131,-35 2-181,0-1 1,-1 0 0,1 0 0,0-1-1,-1 0 1,11-5 0,-16 7-78,-1-1 0,0 0 0,0 0 0,0 0 0,0 0 0,0 0 0,-1 0 0,1 0 0,0 0 0,0 0 0,-1 0 0,1 0 0,0 0 0,0-2 0,-1 1-7,1 1 0,0 0 0,-1-1 0,1 1 0,0 0 0,0 0 0,0 0 0,0 0 0,1-2 0,1 1 0,-1 0 1,0-1-1,0 1 0,0-1 0,-1 1 1,1-1-1,0 1 0,0-4 1,6-8 15,4-8-115,-9 16 59,0 0 1,0 1-1,7-10 1,-3 6-441,1 1 1,-1 0-1,1 1 1,1-1 0,0 1-1,0 1 1,0 0 0,0 0-1,1 1 1,15-7-1,-3 4-1206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1:37.2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1069 1666 1056,'-4'0'5616,"4"0"-5577,0-1 0,0 1 0,0 0 0,0 0 0,-1 0 0,1 0 1,0 0-1,0 0 0,0 0 0,-1 0 0,1 0 0,0 0 0,0 0 0,0 0 0,-1 0 1,1 0-1,0 0 0,0 0 0,0 0 0,0 0 0,-1 0 0,1 0 0,0 0 0,0 0 1,0 0-1,-1 0 0,1 1 0,0-1 0,0 0 0,-1 1 14,0-1-1,0 0 1,0 1 0,0-1-1,0 1 1,0-1 0,1 0-1,-1 0 1,0 1 0,0-1-1,0 0 1,0 0-1,0 0 1,0 0 0,0 0-1,0 0 1,0-1 0,0 1-1,0 0 1,0 0 0,0-1-1,0 1 1,0 0 0,0-1-1,0 0 1,-26-11 983,22 8-846,1 1 0,0-1 0,-1 0 0,1 0 1,-5-8-1,-5-3 125,-69-81 940,17 20-739,42 49-424,10 10-12,-1 1-1,-1 1 1,-29-22 0,-81-54 250,108 79-315,0-1-1,1-1 1,1-1-1,0 0 1,1-1 0,1 0-1,0-2 1,2 1-1,0-2 1,-13-24-1,23 38-42,-15-31 222,1-1 1,-18-62-1,24 67-161,-14-34 0,6 18 24,-10-16-239,19 45 109,0 0 0,-7-28 1,-2-15 138,-8-33-383,8 37 285,6 19-6,9 32 26,1 1 0,0-1 0,0 0 0,1 0-1,-1 0 1,1-10 0,-9-26-265,5 20-646,5 199 614,5-60 746,-5 31-437,6-135 230,-3-9 21,-3-7 1002,-12-47-1147,2-1 0,-4-67 0,10 81-67,-2-19-29,-14-220-479,20 274 396,0 0 0,0 1 0,1-1 0,-1 1 0,1-1-1,-1 0 1,1 1 0,0-1 0,0 1 0,0 0 0,0-1 0,0 1-1,3-4 1,-2 5 44,-1 1 0,0 0 0,0 0 0,0 0 0,0 0 0,0 0 0,1 0 0,-1 0 1,0 0-1,0 0 0,0 1 0,0-1 0,0 0 0,0 1 0,1-1 0,-1 1 0,0-1 0,1 1 0,-1 0-7,9 4 11,0 1 1,0 0 0,-1 0 0,0 1 0,0 1 0,-1-1-1,0 1 1,14 17 0,-3 2 2,30 51 0,-33-52 46,22 27 0,-10-16-88,46 51 193,-60-74 126,11 8-4,-25-22-212,1 0-1,-1 1 1,0-1 0,0 0-1,0 0 1,1 0 0,-1 1 0,0-1-1,0 0 1,0 0 0,0 1-1,0-1 1,1 0 0,-1 0-1,0 1 1,0-1 0,0 0 0,0 0-1,0 1 1,0-1 0,0 0-1,0 1 1,0-1 0,0 0 0,0 0-1,0 1 1,0-1 0,0 0-1,0 0 1,0 1 0,-1-1-1,1 0 1,0 0 0,0 1 0,0-1-1,0 0 1,0 0 0,-1 1-1,1-1 1,0 0 0,0 0-1,0 0 1,-1 0 0,1 1 0,0-1-1,0 0 1,-1 0 0,1 0-1,0 0 1,0 0 0,-1 0 0,1 1-1,-20 7-24,15-7 129,-125 36 250,60-19-375,19-5-362,-32 9 308,70-18-642,1 1-1,-1 0 1,1 1 0,-13 9 0,24-15 440,0 1 1,-1 0-1,1-1 1,0 1-1,0 0 1,0 0-1,0 0 0,0 0 1,0-1-1,1 1 1,-1 1-1,0-1 1,0 0-1,1 0 0,-1 0 1,1 0-1,-1 0 1,1 1-1,-1-1 1,1 0-1,-1 3 0,5 14-3676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2:51.0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5 929 2560,'-3'-4'1462,"3"4"-1382,-1 0 1,1-1-1,0 1 0,0 0 0,0 0 0,0-1 1,0 1-1,0 0 0,0 0 0,0 0 0,0-1 1,0 1-1,0 0 0,2-4 1684,-2 4-1684,1 0 1,-1 0-1,0-1 0,0 1 0,0 0 0,1 0 0,-1 0 1,0 0-1,5-4-607,-4 2 655,1 0 0,-1 0 0,0 0 0,0-1 0,-1 1 0,1-1 1,0 1-1,-1 0 0,1-1 0,-1 1 0,0-1 0,0 1 0,0-1 0,0 1 0,-1-4 1,1-1-62,2-14 142,0-1 0,2 1 0,11-40 0,-2 12 11,-8 30-152,1 1 0,10-20 1,-4 8-2,-6 15-61,2-1 0,0 1 0,1 1 1,15-21-1,48-48 402,-67 78-362,210-253 264,-205 246-306,0 0 0,2 0 0,-1 1 0,1 1 0,1 0 0,0 0 0,0 1 0,1 1 0,0 1 0,1 0 0,-1 0 0,1 2 0,1 0 0,23-5 0,-19 6 5,0 2 1,1 0 0,-1 1-1,0 1 1,0 1 0,1 0-1,-1 2 1,0 0 0,-1 2-1,1 0 1,21 9 0,-11-2 54,0 3 0,-1 0 0,-1 2 0,0 1 0,28 24 0,-28-21-50,0-1 1,2-1 0,42 19 0,99 34 42,-135-58-61,12 5-97,159 67 410,-189-78-265,0-1 1,1-1-1,0-1 1,0-1 0,1 0-1,20 0 1,120-2 72,-88-3 78,-52 1-206,10 0-21,44 5 0,-48-2 60,1-2 0,0-1 1,0 0-1,-1-2 0,1-1 0,33-9 0,-10 3 215,-24 4-239,50-15 0,-46 10 120,33-5-1,-33 8-45,18-3-13,-23 6-103,38-13 1,-25 9 234,-29 6-219,0 0 1,0 1-1,0 0 1,18 0-1,-26 1 23,3 0-139,-1 0 88,9 0 43,-9-2 190,-1 0-171,-1 1 84,12 1 1094,-40-14-844,18 10-201,-1 0 0,-15-3 1,3 2-123,-96-27 105,100 29-66,-1 1 0,-32 0 1,-28 9 251,27-2-31,50-5-271,0 0 1,-1 0-1,1 1 1,0-1-1,0 1 1,0 0-1,0-1 1,-2 2-1,2-1-23,0 0 0,0 0-1,-1 0 1,1-1 0,0 1-1,0-1 1,-1 1 0,-2-1-1,94 11-1209,-32-10 1021,-30-1 284,38 4 0,-9 0-116,-41-4 54,0 1 1,0 0-1,0 1 1,17 5-1,46 12 186,-78-19-195,1 0 0,-1 0 0,0 0-1,1 0 1,-1 0 0,1 0 0,-1 0-1,0 0 1,1 0 0,-1 0 0,0 0 0,1 1-1,-1-1 1,0 0 0,1 0 0,-1 0-1,0 1 1,1-1 0,-1 0 0,0 0 0,0 0-1,1 1 1,-1-1 0,0 0 0,0 1 0,0-1-1,1 0 1,-1 1 0,0-1 0,0 0-1,0 1 1,0-1 0,0 0 0,0 1 0,1-1-1,-1 0 1,0 1 0,0-1 0,0 1 0,0-1-1,0 0 1,0 1 0,-1-1 0,1 0-1,0 1 1,0-1 0,0 0 0,0 1 0,0-1-1,0 0 1,-1 1 0,1-1 0,0 0-1,0 1 1,-1-1 0,1 0 0,0 1 0,0-1-1,-1 0 1,1 0 0,0 0 0,-1 1-1,-1 2-3,-1-1 0,1 1-1,-1 0 1,1-1-1,-1 0 1,0 1-1,0-1 1,0 0-1,-1-1 1,-3 3-1,-36 10 32,12-5-40,-35 15 314,31-16-580,30-7 1389,1-2-310,-21-16-530,22 13-654,-1 1 0,0 0 0,0 1 0,0-1 0,0 1-1,-6-3 1,-2 3-2989,-1 9 998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3:38.9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241 113 896,'-3'3'2491,"7"-6"-2513,0 0 0,-1 1 0,1-1 0,0 1 0,0 0 0,5-2 0,-4 3 61,-1-1 0,0 0-1,0-1 1,0 1 0,0-1-1,4-3 1,-7 5-47,7-7 765,-8 7-721,0 1 0,0 0 0,1 0 0,-1 0 0,0 0 0,0 0 0,0 0 0,0 0 0,0 0 0,0 0 0,0 0 0,0 0-1,1 0 1,-1 0 0,0 0 0,0 0 0,0-1 0,0 1 0,0 0 0,0 0 0,0 0 0,0 0 0,0 0 0,0 0 0,0 0 0,0-1 0,0 1 0,0 0 0,1 0 0,-1 0 0,0 0 0,0 0 0,0 0-1,0-1 1,0 1 0,-1 0 0,1 0 0,0 0 0,0 0 0,0 0 0,0 0 0,0-1 0,0 1 0,0 0 0,0 0 0,0 0 0,0 0 0,0 0 0,0 0 0,0 0 0,0 0 0,-1-1 0,1 1 0,0 0 0,0 0-1,-1 0 141,-12 7 395,-18 25-48,27-29-458,1 1 0,-1-1 0,1-1 1,-1 1-1,-7 3 0,-9 7 152,14-7-171,-20 13 190,1 2 1,0 1-1,-33 40 1,43-42-168,0 1 0,-20 38 1,33-54-102,0-1 0,0 1 0,0 0 0,0-1 0,-1 11 0,3-14 133,0-1-97,0 0-1,0 1 1,0-1 0,0 0-1,0 0 1,0 0-1,0 0 1,0 0 0,0 0-1,0 1 1,0-1-1,0 0 1,0 0 0,0 0-1,0 0 1,0 0 0,0 1-1,0-1 1,0 0-1,0 0 1,0 0 0,0 0-1,0 0 1,1 0 0,-1 0-1,0 1 1,0-1-1,0 0 1,0 0 0,0 0-1,0 0 1,0 0-1,0 0 1,1 0 0,-1 0-1,0 0 1,0 0 0,0 0-1,0 1 1,0-1-1,1 0 1,-1 0 0,0 0-1,0 0 1,0 0 0,0 0-1,0 0 1,0 0-1,1 0 1,-1 0 0,0 0-1,0-1 1,0 1-1,0 0 1,1 0 0,8-9 23,-1-1 0,1-1 0,-2 0 0,1 0 0,6-14 0,9-14 35,51-88 35,-56 94-82,-15 27 33,1-1 1,-2 1-1,1-1 1,-1 1-1,0-1 1,0 0-1,-1 0 1,0 0-1,0 0 1,-1-13-1,0 14 8,0 4-70,0-1-1,0 1 0,0-1 0,0 1 0,0 0 0,1-1 1,-1 1-1,1 0 0,0-1 0,0-1 0,0-3-358,1 6 298,-2 1 74,0-1 0,1 1 0,-1 0 0,1-1-1,-1 1 1,0 0 0,1 0 0,-1-1-1,1 1 1,-1 0 0,0 0 0,1 0 0,-1 0-1,1 0 1,-1-1 0,1 1 0,-1 0 0,1 0-1,-1 0 1,0 0 0,1 0 0,-1 0 0,1 0-1,-1 1 1,1-1 0,-1 0 0,1 0 0,-1 0-1,0 0 1,1 1 0,-1-1 0,1 0 0,-1 0-1,1 1 1,0 0 1,1 0 11,-1-1 0,1 1 0,-1 0 0,1 0 0,-1 0 0,1 0 0,-1 0 0,0 0 0,1 0 0,-1 1 0,0-1 0,0 0 0,0 1 0,0-1 0,1 3 0,12 28 330,-11-26-285,-1 0 0,1 1 0,5 7 0,-5-9-51,0 0 0,0 0 0,-1 1 0,3 7-1,6 13-87,-5-17 107,-1 1 0,0 0-1,0 1 1,-1-1-1,0 1 1,2 13 0,28 92 267,-24-88-246,-5-13-120,-3-9 108,1 0-1,-2 0 1,1 0 0,0 1 0,-1-1 0,0 8-1,1 1 97,-2-13-108,1 0 0,-1 0 1,0 0-1,0-1 0,0 1 1,0 0-1,0 0 0,0 0 0,-1 0 1,1-1-1,-1 3 0,0-2 5,1-1-1,-1 1 1,1-1 0,-1 0-1,0 1 1,0-1-1,0 0 1,0 1 0,0-1-1,0 0 1,0 0-1,0 0 1,0 0-1,-1 0 1,1 0 0,0 0-1,-1-1 1,1 1-1,-1 0 1,1-1 0,-1 1-1,1-1 1,-1 1-1,1-1 1,-1 0 0,1 0-1,-1 0 1,-2 0-1,-4 0 25,-1-1 0,1 0 0,-1 0-1,-9-4 1,0 1-17,-87-20 229,72 24-886,32 0 437,23 0-117,-12-1-282,-1 1 0,0-1 1,1-1-1,-1 0 0,13-4 0,9-5-800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3:41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90 255 1728,'-1'1'151,"0"0"1,1 0 0,-1 0-1,1 0 1,-1 0-1,1 0 1,-1 1-1,1-1 1,0 0-1,-1 0 1,1 0-1,0 0 1,0 0-1,0 1 1,0-1-1,0 2 1,0 33 654,1-18 169,-1-13-779,0 13 281,0 0-1,-1-1 0,-6 29 0,3-27-307,1 0-1,0 27 1,2-25 39,-6 31 1,-14 68 431,14-86-455,-9 38-93,11-49-98,1 0 0,1 0 0,1 1 0,1-1 0,2 0 0,0 1 0,8 43 0,-7-43 219,0 0 0,-2 28 1,0-25-171,-5 14-38,6-33-44,-2 15 905,3-22-840,0-1 0,0 1 0,0-1 0,0 1 0,0-1 0,0 0 0,2 0 0,4 0-12,-1 1-1,0-2 1,1 1-1,-1-1 1,0 0 0,1-1-1,-1 0 1,9-3 0,22-11 22,-20 9 15,27-15 0,-13 3-211,59-31 224,-78 45-68,0-1 1,0 2-1,1 0 0,-1 0 0,1 2 0,0-1 1,19 1-1,-9 1 3,0 2 1,0 1 0,37 8-1,85 8 85,-93-14-82,-20-2 44,-25-2-48,1 0-1,-1 1 1,0 0-1,0 0 1,1 1-1,-1 0 1,0 0-1,-1 1 0,16 7 1,8 8-39,-16-10 83,26 20 0,-29-19-32,1-1 1,0 0 0,0-1-1,19 8 1,17 1-16,13 11-123,-53-23 145,1 0 0,0 0 1,-1-1-1,1-1 0,0 0 1,0 0-1,12 0 0,76-1 196,-50-2-175,-28 2-48,-13-1-1,1 1-1,-1-1 1,0-1-1,0 1 0,0-1 1,9-2-1,-8 0 0,-1 1 1,0 1-1,9-2 0,-8 3 17,0-2 0,14-3 0,-2-2 40,-11 4-3,0 0 1,0 0-1,0-1 0,-1 0 1,0-1-1,15-10 1,158-110-1,-59 45 406,-44 31 62,-28 19-369,24-11-186,-46 27-127,36-24 0,85-64 758,-41 34-365,-77 50-240,-1 0 0,0-2-1,30-28 1,-24 14 97,33-40-1,-57 60-14,101-118-20,-80 96-48,60-48 0,-77 72 8,0 2 0,1-1-1,0 2 1,0 0 0,1 1 0,21-6 0,118-25-211,-24 7 343,-66 16-110,-38 9-41,37-12 1,-35 12 100,-25 6-69,0 0 0,0-1 0,10-3 1,27-6 159,-7 2-144,-28 8 21,-7 1-55,0 0 0,0-1-1,1 1 1,-1 0 0,0 0-1,0 0 1,0-1-1,0 1 1,0 0 0,0-1-1,0 1 1,0-1 0,0 0-1,0 1 1,1-2 0,5 2-1349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0:32.4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9 576,'-13'-5'192,"4"2"-128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01.0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725 9 9632,'-17'-8'3584,"-1"8"-2784,2 4-256,11 0-4640,-2 7 2112,-16-19-2944</inkml:trace>
  <inkml:trace contextRef="#ctx0" brushRef="#br0" timeOffset="1">114 526 11040,'-40'6'4096,"11"7"-3168,2-2-289,19-7-4190,4 3 1791,-1-7-4736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0:33.3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482 0 1728,'-96'28'1685,"62"-13"-1302,-38 22 0,28-13-7,-47 17 386,-12 6-517,99-45-270,1 0 0,-1 1 0,0-1 0,1 1-1,-1 0 1,1 0 0,0 1 0,0-1 0,-3 6-1,5-9 11,0 1 1,1 0-1,-1 0 0,1 0 0,0 0 0,-1 0 0,1 0 0,0 1 0,0-1 0,-1 0 0,1 0 0,0 0 0,0 0 0,0 0 0,1 0 0,-1 0 1,0 2-1,1-1 1,0-1 1,-1 0 0,1 0-1,0 1 1,0-1 0,0 0 0,0 0-1,0 0 1,0 0 0,0 0 0,1 0-1,-1 0 1,0 0 0,0-1-1,1 1 1,2 1 0,4 1 7,1 0 1,0 0 0,0-1-1,1 0 1,-1 0-1,0-1 1,1-1-1,-1 1 1,1-2-1,-1 1 1,15-3-1,8-4 102,63-22 0,-46 13 119,251-60-124,-149 38 309,-146 38-428,-4 0 30,-1 0 0,0 0 0,0 0-1,0 0 1,0 0 0,0 0 0,0 0 0,0 0 0,0 0 0,0 0 0,0 0 0,0 0 0,1 0-1,-1 0 1,0 0 0,0 0 0,0 0 0,0 0 0,0 0 0,0 0 0,0 0 0,0-1 0,0 1-1,0 0 1,0 0 0,1 0 0,-1 0 0,0 0 0,0 0 0,0 0 0,0 0 0,0 0-1,0 0 1,0 0 0,0 0 0,0 0 0,0 0 0,0-1 0,0 1 0,0 0 0,0 0 0,0 0-1,0 0 1,0 0 0,0 0 0,0 0 0,0 0 0,0 0 0,0 0 0,0-1 0,0 1 0,0 0-1,0 0 1,0 0 0,0 0 0,0 0 0,0 0 0,0 0 0,0 0 0,0 0 0,0 0-1,0 0 1,0-1 0,-3-19 155,-1-3-285,4 23 141,0 0-1,-1-1 0,1 1 0,0-1 0,0 1 0,0 0 0,0-1 0,0 1 0,-1 0 0,1-1 0,0 1 0,0 0 0,-1-1 0,1 1 1,0 0-1,-1 0 0,1-1 0,0 1 0,0 0 0,-1 0 0,1-1 0,-1 1 0,1 0 0,0 0 0,-1 0 0,0 0 0,-15-4 198,-16 5-122,-5 3 22,1 1-1,0 2 0,0 1 0,0 2 0,1 2 0,1 1 0,0 2 0,1 1 0,0 1 0,-49 36 0,-114 114-39,195-166-75,-17 19-167,15-11 45,3-8 123,0-1 0,0 0 0,0 0 0,1 1 0,-1-1 0,0 0 0,0 0 0,1 1-1,-1-1 1,0 0 0,0 0 0,1 1 0,-1-1 0,0 0 0,1 0 0,-1 0 0,0 0-1,1 0 1,-1 0 0,0 0 0,1 1 0,-1-1 0,0 0 0,1 0 0,-1 0 0,0 0-1,1 0 1,-1 0 0,1-1 0,2 1-29,1 0-1,-1-1 0,1 0 1,-1 0-1,1 0 1,-1 0-1,0-1 1,1 1-1,-1-1 1,0 0-1,3-2 0,33-27-351,-27 21 224,28-26-352,54-41-1385,-34 38 69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0:36.0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457 1 832,'-2'0'77,"1"1"0,-1-1 0,1 1 1,0 0-1,-1-1 0,1 1 0,0 0 0,-1 0 1,1 0-1,-1 1 0,-8 4 119,-89 48 775,28-20-328,-81 51-1,91-39 212,14-5-273,47-41-575,0 0 0,0 0 0,0 0 0,0 0 0,0 0 0,1 0 0,-1 0 0,0 0 0,0 0 0,0 0 0,0 0 0,0 0 0,0 0 0,0 1 0,0-1 0,0 0 0,1 0 0,-1 0 0,0 0 0,0 0 0,0 0 0,0 0 0,0 0 0,0 1 0,0-1 0,0 0 0,0 0 0,0 0 0,0 0 0,0 0 0,0 0 0,0 1 0,0-1 0,0 0 0,0 0 0,0 0 0,0 0 0,0 0 0,0 0 0,0 1 0,0-1 0,0 0 0,0 0 0,0 0 0,0 0 0,-1 0 0,1 0 0,0 0 0,0 0 0,0 1 0,0-1 0,0 0 0,0 0 0,11-1-197,188-32 383,-82 23-300,-37 4 61,-71 5 91,1 0-1,0 1 0,-1 1 1,1-1-1,0 1 0,-1 1 1,10 2-1,-27 6 789,-18 9-532,0-2 0,-1 0 1,-33 15-1,-2 1-56,-72 57 109,53-32-263,78-56-71,-1 0 1,1 1-1,0-1 0,-1-1 0,1 1 1,0-1-1,-1 1 0,0-1 1,1 0-1,-1 0 0,0-1 0,-7 2 1,12-3-40,-1 0 0,1 0 0,0 0 0,-1 0 0,1 0 0,0 0 1,-1 0-1,1 0 0,0 1 0,2-2 0,38-18 117,-7 4 83,9-9-1228,45-33 0,-45 27-882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0:39.7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393 128 416,'-12'0'976,"7"-1"-876,-1 1 0,1 0 1,0 0-1,0 0 0,-1 1 0,1 0 0,0 0 0,0 0 1,0 0-1,0 1 0,0 0 0,0 0 0,-6 4 1,4-2-29,0 0 1,0 0 0,0-1-1,-1 0 1,0-1 0,1 0-1,-11 2 1,-8-1 128,22-3-176,1 0 1,-1 0 0,1 0 0,-1 1-1,1-1 1,-1 1 0,1 0-1,-4 2 1,-1 0 2,3 0 46,1-1 0,-1 0 0,0 0 0,-1 0 0,1-1 0,0 1 0,0-1 0,-1-1 0,-5 1 0,11-1-55,0 0 0,-1 0 0,1 0 1,0 0-1,0 0 0,-1 0 0,1 0 0,0 0 0,0 0 0,0 0 1,-1-1-1,1 1 0,0 0 0,0 0 0,0 0 0,-1 0 1,1 0-1,0 0 0,0-1 0,0 1 0,0 0 0,-1 0 1,1 0-1,0-1 0,0 1 0,0 0 0,0 0 0,0 0 1,0-1-1,0 1 0,0 0 0,-1 0 0,1-1 0,0 1 1,0 0-1,0 0 0,0-1 0,0 1 0,0 0 0,0 0 1,1 0-1,-1-1 0,0 1 0,0 0 0,0 0 0,0-1 1,0 1-1,0 0 0,0-1-11,1 1-1,-1 0 1,0 0 0,0-1-1,0 1 1,0 0 0,0-1 0,0 1-1,0 0 1,0-1 0,0 1-1,0 0 1,0-1 0,0 1-1,0 0 1,0-1 0,0 1 0,0 0-1,-1 0 1,1-1 0,0 1-1,0 0 1,0-1 0,0 1 0,-1 0-1,1 0 1,0-1 0,0 1-1,0 0 1,-1 0 0,1 0 0,0-1-1,0 1 1,-1 0 0,1 0-1,0 0 1,-1 0 0,-1-1 8,2 1-6,-1 0 1,1 0 0,0 0-1,-1 0 1,1 0 0,-1 0-1,1 0 1,0-1 0,-1 1-1,1 0 1,-1 0 0,1 0-1,0-1 1,-1 1 0,1 0-1,0 0 1,-1-1 0,1 1-1,0 0 1,-1-1 0,1 1-1,0 0 1,0-1 0,-1 1-1,1 0 1,0-1 0,0 1-1,0-1 1,-1 1 0,1 0-1,0-1 1,0 1 0,0-1-1,0 1 1,0-1 0,0 1-1,0 0 1,0-1 0,0 1-1,0-1 1,-9-30 757,8 30-770,1-1-1,-1 1 1,1 0-1,-1 0 1,0-1-1,0 1 1,0 0-1,1 0 1,-1 0-1,0 0 1,0 0-1,-3-2 1,-13-10 461,16 13-447,0-1 0,0 1 1,0 0-1,-1-1 0,1 1 1,0 0-1,0 0 0,-1 0 1,1 0-1,0 0 0,0 0 1,-1 0-1,-1 1 0,-13 0-30,16-1 10,0 0 0,0-1 0,-1 1 0,1 0 0,0 0 0,-1 0 0,1 0 0,0 0-1,0 0 1,-1 0 0,1 0 0,0 0 0,0 0 0,-1 0 0,1 0 0,0 0 0,0 1-1,-1-1 1,1 0 0,0 0 0,0 0 0,-1 0 0,1 0 0,0 0 0,0 1 0,-1-1-1,1 0 1,0 0 0,0 0 0,0 1 0,0-1 0,-1 0 0,1 0 0,0 0 0,0 1-1,0-1 1,0 0 0,0 0 0,0 1 0,0-1 0,0 0 0,0 1 0,-1-1 0,1 0-1,0 0 1,0 1 0,1-1 0,-2 2 19,-2 0 21,29 14-134,-23-16 102,0 1 0,0-1-1,-1 0 1,1-1 0,0 1-1,-1 0 1,1-1 0,0 0-1,-1 1 1,1-1 0,-1 0-1,1 0 1,3-2-1,33-23 197,-29 18-136,6-2-75,-1 1-1,1 1 1,1 0-1,17-6 1,72-16 124,-91 26-617,0 2 1,1 0-1,-1 1 0,1 0 1,0 1-1,-1 1 0,1 0 0,-1 1 1,25 7-1,-10 2-868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1:44.8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59 532 736,'-2'0'33,"0"0"1,0 0-1,0 0 0,0-1 0,0 1 1,0-1-1,0 1 0,0-1 0,0 0 1,0 0-1,0 0 0,0 0 1,0 0-1,1 0 0,-1 0 0,0 0 1,-2-4-1,2 3-4,0-1 1,0 0-1,0 0 0,0 0 1,1-1-1,-1 1 0,1 0 1,0-1-1,-2-5 0,2-2-88,-1 1-1,2-1 0,-1 0 1,1 0-1,1 1 0,1-12 1,1 5 139,0 0 0,1 0 0,1 0 0,0 1 0,1 0 0,1 0 0,1 0 0,0 1 0,1 0 0,16-21 0,51-52 1088,-6-8-512,-62 85-1723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1:45.6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 1056,'-4'0'416,"-1"0"-352,2 0 32,-2 8-512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1:46.0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27 1152,'-4'5'72,"1"0"1,0 0-1,1 0 1,-1 0-1,1 1 1,0-1-1,0 1 1,1-1-1,0 1 0,0 0 1,-1 9-1,1 1 38,-2 0-1,1 0 1,-2 0-1,0-1 1,-1 1-1,-8 16 1,-2 9 473,13-35-374,1-3-119,0 0-1,0 0 1,0 0 0,0 0-1,-1-1 1,-2 5 0,4-6 38,0-1-27,0-12 422,4 1-393,1 0 0,-1 0 0,2 1 0,-1 0 0,1 0 0,9-11 0,13-21-112,25-40-915,-24 39-414,-8 6-609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1:46.9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0 896,'3'16'63,"-1"-1"0,-1 0 0,0 1 0,-1-1 1,-3 23-1,0-12 153,-1 0 1,-2-1-1,0 0 1,-14 33-1,14-44 102,-1 0-1,0 0 0,-1-1 1,-1 0-1,0-1 0,-1 0 1,-19 19-1,29-31-308,0 0-1,0 0 1,0 1 0,0-1 0,0 0 0,0 0-1,-1 0 1,1 0 0,0 1 0,0-1 0,0 0-1,0 0 1,0 0 0,0 0 0,-1 0-1,1 0 1,0 1 0,0-1 0,0 0 0,0 0-1,0 0 1,-1 0 0,1 0 0,0 0 0,0 0-1,0 0 1,0 0 0,-1 0 0,1 0-1,0 0 1,0 0 0,0 0 0,-1 0 0,1 0-1,0 0 1,0 0 0,0 0 0,0 0 0,-1 0-1,1 0 1,0 0 0,0 0 0,0 0-1,2-10 116,11-14-207,16-25-483,-12 18-127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5:59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1533 249 416,'-1'-2'202,"-1"0"1,0 0-1,0 0 1,0 1-1,0-1 1,0 1-1,-1-1 0,1 1 1,0 0-1,-5-2 1,-27-6 1035,26 7-1146,-20-3 412,0 2 0,-40-1 0,2 0-261,32 2-142,-1 2-1,0 1 1,1 2 0,-1 1 0,1 2-1,0 1 1,0 1 0,-35 15-1,-87 27 247,100-31-194,-38 16-29,77-27-121,0 1-1,1 1 0,1 1 1,-1 0-1,2 1 0,-17 17 1,-71 89-196,27-28 295,48-57-35,-31 50 0,-6 8 12,56-80-94,0 1 0,1 1 1,0-1-1,0 1 0,2 1 0,-6 14 0,-17 87-91,18-69 252,-37 157-253,39-163-89,5-22 182,-8 23 0,8-29 10,0 0 0,1-1 0,0 1 0,1 0-1,1 0 1,0 22 0,16 72-426,-12-83 351,-1-1 52,11 44-10,1 2 37,-12-46 0,13 41 0,-12-53-1,2 10-23,2 0 0,0 0 0,1 0 1,1-1-1,15 21 0,3 4-325,-5-6 84,-5-12 423,1 0-1,2-2 0,37 37 1,-34-42-98,47 27 0,-40-27-90,-6-4-56,2-1 0,0-2-1,38 13 1,89 19 399,-138-40-350,-2-1 110,0 0 1,0-2-1,0 0 0,0 0 1,0-1-1,0-1 0,0 0 1,0-1-1,0-1 0,0 0 1,17-7-1,41-11-255,6-3 289,-17 0-47,-2-2 0,0-2 0,81-55 0,-106 61-86,-23 16-19,0-1 1,-1-1-1,0 0 1,0 0 0,12-13-1,49-74-30,-59 78 123,-4 4-37,0-1-1,0 0 1,-1 0-1,-1-1 0,-1 0 1,0 0-1,4-22 1,10-112 53,-17 125-62,2-27 90,-3-1 0,-1 1 0,-14-98 0,-12-123-75,17 132 126,4-93 167,6 153-350,-18-150-1,13 208 101,-1 0-1,0 0 1,-2 0 0,-1 1-1,-1 0 1,0 0 0,-24-34-1,22 38-16,-1 2 0,0 0 0,-2 0 0,0 1 0,0 1 0,-1 1 0,-1 0 0,0 0 0,-22-11 0,-33-12-1102,-132-48 0,139 67-2018,49 12 1072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6:49.3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471 1 896,'-9'0'1061,"7"0"-909,0 0-1,0 1 0,0-1 0,0 1 0,0-1 1,0 1-1,1 0 0,-1 0 0,-2 1 1,2-1-74,1 0 1,-1 0 0,0-1 0,1 1-1,-1 0 1,0-1 0,0 1-1,1-1 1,-1 1 0,0-1 0,0 0-1,0 0 1,0 0 0,-2 0 0,-6-1 73,-1 0 0,1 0 1,-1 1-1,1 1 1,-1 0-1,1 1 0,-19 4 1,-74 29 337,69-21-264,7-5 25,-1 0 0,0-2-1,-29 4 1,27-11 208,27 0-454,4-2-20,15-1-29,84-14 394,36-4-342,-113 19-14,0 1-1,-1 1 1,1 1-1,25 4 1,-30-1 41,0 0 1,30 11-1,-23-7 1165,-38-5-752,-58 5-229,-92 5-73,100-6 65,-22 6-20,30-4-712,54-9 463,70-53-7863,-32-10 6316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6:52.0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245 1 1056,'-1'47'2480,"-8"10"-2488,2-25 139,4-17 22,-10 27 0,-1-2 143,7-16 12,-1-1-1,-13 28 1,3-21-104,14-22-145,-1-1-1,1 1 0,-4 10 0,2 10 212,6-24-245,-1 0 0,1 0-1,-1 1 1,0-1 0,-1 0-1,-1 4 1,0 1 57,3-8-85,0-1 0,0 1 0,0 0 0,0-1 1,-1 1-1,1 0 0,0-1 0,0 1 1,-1-1-1,-15 9 2090,16-9-2058,-2-2 36,1-1-1,-1 1 0,1-1 1,0 1-1,0-1 0,0 1 1,0-1-1,1 0 0,-1 0 1,1 1-1,-1-7 1,2-35-27,0 24-17,-1-15-122,1 7 144,-1 1-1,-8-54 1,6 74-34,0-2-297,0 14-95,-2 11 346,-19 49-144,8-24 295,12-33-82,-1 0 0,1 0-1,1 0 1,0 0 0,0 1 0,0-1-1,0 10 1,-1 9 21,3-27-50,0 0-1,0 0 1,0 0-1,0 0 0,0 1 1,0-1-1,0 0 0,0 0 1,1 0-1,-1 0 1,0 0-1,0 0 0,0 0 1,0 0-1,0 0 0,0 0 1,0 0-1,0 0 1,0 0-1,0 0 0,1 0 1,-1 0-1,0 0 0,0 1 1,0-1-1,0 0 1,0 0-1,0 0 0,0 0 1,0 0-1,1-1 1,-1 1-1,0 0 0,0 0 1,0 0-1,0 0 0,0 0 1,0 0-1,0 0 1,0 0-1,0 0 0,1 0 1,-1 0-1,0 0 0,0 0 1,0 0-1,0 0 9,2-1-68,0-1-1,0 1 1,0 0-1,0 0 1,0-1 0,-1 1-1,4-4 1,5-5-529,7-1-1110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01.3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242 813 7552,'-52'0'2816,"44"0"-2208,0-8-160,3 0-5152</inkml:trace>
  <inkml:trace contextRef="#ctx0" brushRef="#br0" timeOffset="1">174 55 10208,'-27'-8'3776,"-11"0"-2912,-1 0-256,27 8-1184,-3-3 192,-1-5-3840,-1 3 2304,7-9-2912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6:56.0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396 0 992,'3'3'147,"-1"1"-1,0 0 1,0-1 0,0 1-1,0 0 1,0 0 0,1 6-1,-3 17 369,1-12-172,-1-1-1,0 1 1,-1 0-1,-1 0 0,0-1 1,-8 24-1,-6 5 222,4-14-291,2 1-1,-13 54 0,10-11 91,-8 56-123,14-70-124,4-33-61,0 0 0,1 1 0,4 51 0,4-37 28,-2 2-1,-3-1 1,-3 46 0,-2-17 204,-5 48-7,7-100-195,-2 0 0,0 0 0,-1 0 0,-8 18 0,8-20 859,3-27-320,0-3-572,1 0 0,0-1 1,3-21-1,-1 2-53,1-11 65,3 0 1,13-61 0,-4 28-153,10-97-22,17-91 98,-33 228-45,21-105 60,-25 113-397,-1 0-1,-1-37 0,0 77 341,-1 0-1,0 0 0,-1 0 0,0 0 0,-3 15 0,1 18 96,-1 18 22,-23 122 0,11-97-215,8-36 200,-2-1 0,-31 95 0,21-79-118,13-45 203,-10 28 1,15-44-134,-5 8 541,6-13-531,0 1 0,0-1 1,0 0-1,0 0 0,0 0 0,-1 0 0,1 1 0,0-1 0,0 0 0,0 0 0,-1 0 1,1 0-1,0 0 0,0 0 0,-1 0 0,1 0 0,0 1 0,0-1 0,-1 0 1,1 0-1,0 0 0,0 0 0,0 0 0,-1 0 0,1 0 0,0-1 0,0 1 0,-1 0 1,1 0-1,0 0 0,0 0 0,-1 0 0,1 0 0,0 0 0,0 0 0,0 0 0,-1-1 1,1 1-1,0 0 0,0 0 0,0 0 0,0 0 0,-1-1 0,1 1 0,0 0 1,0 0-1,0-1 0,0 1 0,0 0 0,0 0 0,0 0 0,-1-1 0,0-4 15,-1 1 0,0-1 1,1 0-1,0 1 0,0-1 0,0 0 0,1 0 0,0 0 0,0-7 0,2-15-6,1 1 1,1-1-1,10-35 0,-1 5 11,30-183-126,-21 129 42,-9 50 193,-9 25-38,-4 28-132,1 0 1,-1 1-1,4-12 1,-2 9-117,0-1 1,-1-14 0,-1 17-545,0 32 258,-8 221 177,2-133 432,-3-18-52,1-25-152,6-49 23,-1 1-1,-1 0 1,-1-1 0,0 0-1,-16 35 1,10-29 174,-1-1 1,-1-1-1,-26 38 0,38-61-132,0 0 0,0 0 0,0 1 0,0-1 1,-1 0-1,1 0 0,-1 0 0,1-1 0,0 1 0,-1 0 0,1 0 0,-1-1 0,0 1 0,1-1 0,-1 0 0,-3 1 0,5-1-25,-1 0 0,0 0 0,0 0 0,0 0 0,0 0 0,1-1 0,-1 1-1,0 0 1,0 0 0,1-1 0,-1 1 0,0-1 0,0 1 0,1 0 0,-1-1 0,0 1 0,1-1 0,-1 0 0,1 1 0,-1-1 0,0 1 0,1-1 0,0 0 0,-1 0 0,1 1 0,-1-1 0,1 0 0,0 0 0,-1 1 0,1-1 0,0 0 0,0 0-1,0 0 1,0 1 0,0-1 0,0-1 0,-1-12 13,0 0-1,2 0 1,0-1-1,0 1 0,6-19 1,23-67-265,-8 28 179,61-230-105,-62 243 282,-14 40-161,-1-1-1,8-35 0,-10 4-375,-12 71-337,-15 34 639,-23 88 0,10-28 181,12-55-72,-3-1-1,-34 55 1,-15 32 73,32-55 215,43-90-246,1 1 0,0 0 0,0 0 0,-1-1 0,1 1 0,-1 0 0,1-1 0,-1 1 0,1 0 0,-1-1 0,1 1 0,-1-1 0,1 1 0,-1-1 0,0 1 0,1-1 0,-1 1 0,0-1 0,0 0 0,0 1 0,-4-14 362,4 6-391,0-1-1,1 1 1,0 0 0,0-1-1,1 1 1,-1-1-1,4-9 1,16-53 32,-17 61 0,84-328 194,-71 268-445,33-96 0,-46 156 176,-1 3-35,0 1 1,0-1 0,0 0-1,1 1 1,0 0 0,0-1 0,1 1-1,7-9 1,-11 14 64,0 0 1,1 0-1,-1-1 0,1 1 1,-1 0-1,1 0 1,-1-1-1,1 1 0,-1 0 1,1 0-1,-1 0 0,1 0 1,0 0-1,-1 0 0,1 0 1,-1 0-1,1 0 0,-1 0 1,1 0-1,-1 0 1,1 0-1,-1 0 0,1 1 1,0-1-1,19 10-6,0 0-52,0-1 297,27 17-4565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6:58.9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13 198 736,'0'-5'278,"0"5"-268,0-1 0,0 0-1,0 0 1,0 0 0,0 1 0,0-1-1,0 0 1,0 0 0,0 1 0,1-1-1,-1 0 1,0 0 0,1 1 0,-1-1-1,0 0 1,1 1 0,-1-1 0,1 0-1,-1 1 1,1-1 0,-1 1-1,1-1 1,1 0 0,-2-1 43,1 0 0,-1 0 0,0 0 1,0 0-1,1 0 0,-1 0 0,-1 0 0,1 0 0,0-3 0,-1 0 451,-1-24 77,1 23-511,1-1 1,0 1 0,-1 0 0,2 0 0,-1 0 0,3-10 0,-3 3-14,0 12-31,0 0 0,0 0 1,-1 1-1,1-1 0,0 0 1,0 0-1,0 1 0,0-1 1,0 0-1,1 0 0,-1 1 1,0-1-1,0 0 0,0 0 1,1 1-1,-1-1 0,0 0 1,1 1-1,-1-1 0,0 0 1,1 1-1,-1-1 0,1 1 1,-1-1-1,2 0 0,5-7 178,-7 8-201,0 0 0,0 0 0,0-1 0,0 1 0,0 0 1,0 0-1,0 0 0,1 0 0,-1 0 0,0 0 0,0 0 0,0-1 1,0 1-1,0 0 0,0 0 0,0 0 0,0 0 0,0 0 1,0-1-1,0 1 0,0 0 0,0 0 0,0 0 0,0 0 0,0 0 1,0-1-1,0 1 0,0 0 0,0 0 0,0 0 0,0 0 0,0 0 1,0-1-1,0 1 0,0 0 0,0 0 0,0 0 0,-1 0 1,1 0-1,0 0 0,0 0 0,0-1 0,0 1 0,0 0 0,0 0 1,0 0-1,-1 0 0,1 0 0,0 0 0,0 0 0,0 0 0,0 0 1,0 0-1,0 0 0,-1 0 0,1 0 0,0 0 0,0 0 1,-1 0 44,-11-9 613,11 4-523,1 4-128,0 1 0,0 0 1,0 0-1,0 0 0,0 0 1,0-1-1,0 1 0,0 0 1,0 0-1,0 0 0,0 0 1,0-1-1,0 1 1,0 0-1,0 0 0,0 0 1,0-1-1,0 1 0,0 0 1,0 0-1,-1 0 0,1 0 1,0 0-1,0-1 0,0 1 1,0 0-1,0 0 0,0 0 1,-1 0-1,1 0 1,0 0-1,0 0 0,0-1 1,0 1-1,0 0 0,-1 0 1,1 0-1,0 0 0,0 0 1,0 0-1,0 0 0,-1 0 1,1 0-1,0 0 0,0 0 1,0 0-1,-1 0 0,1 8-834,-4 109 827,-1-65 266,5 77 0,1-58-369,-1 38 185,0-109-80,0 0 11,0 1 0,0-1-1,0 1 1,0-1 0,0 1-1,0-1 1,0 1-1,0-1 1,0 0 0,0 1-1,0-1 1,0 1 0,0-1-1,0 1 1,0-1-1,-1 0 1,1 1 0,0-1-1,0 1 1,-1-1 0,1 0-1,0 1 1,0-1-1,-1 0 1,1 1 0,0-1-1,-1 0 1,0 1-1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00.0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23 530 992,'0'-4'127,"0"-1"-1,-1 0 1,0 1 0,0-1-1,-2-6 1,1 7 99,1 0 0,0-1 1,0 1-1,0-1 0,0-6 0,-8-49 1198,9 56-1385,1 0-1,-1 0 0,1 0 1,0 1-1,0-1 1,1 0-1,-1 1 1,1-1-1,0 1 1,0-1-1,0 1 0,4-6 1,4-5 43,-7 11-77,-1-1 0,2 1 0,-1 0 0,0 0 1,7-4-1,4-5-52,-13 11-1,-1-2 324,0 3-240,-1 0 0,1-1 1,0 1-1,0-1 0,0 1 0,0-1 0,0 1 0,0-1 0,0 1 0,0-1 1,0 1-1,1-1 0,-1 1 0,0-1 0,0 1 0,0-1 0,0 1 0,1 0 1,-1-1-1,0 1 0,0-1 0,1 1 0,-1 0 0,0-1 0,2 0 0,0-2-20,0 0 0,0 0 0,-1-1 0,1 1 0,1-5 0,-1-3 20,0 4-5,0-1 0,0 1 0,5-10 0,1-14 92,-7 26-77,1 0 0,-1-1 0,0 1 0,-1 0-1,1-1 1,-1-7 0,2-20 204,3 12-494,-2-2 1,2-34-1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01.9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0 736,'0'1'25,"-1"1"0,1-1 0,0 1 0,0-1 0,-1 1 0,1 0 1,0-1-1,0 1 0,1-1 0,-1 1 0,0-1 0,0 1 0,1-1 0,-1 1 0,1-1 0,-1 0 0,2 2 0,3 20 340,-4 32 199,0-5-59,-7 60-1,3-89-228,-2 0 0,-9 25 0,-3 14 102,7 10 240,9-54-507,-1-1 0,0 1 0,-1-1 1,-1 1-1,-9 22 0,2-10 65,6-16-89,0-1 0,-9 17 0,-25 24-202,12-19 422,5 1-25,14-21-292,-15 18-1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03.2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 1056,'7'-1'472,"0"0"1,0 0 0,0 1-1,9 0 1,20 6 268,-10-6 390,-24 0-1126,0 1 1,0-1 0,0 1 0,0-1 0,0 1-1,0 0 1,0 0 0,0 0 0,0 0 0,0 0 0,0 0-1,-1 0 1,1 1 0,-1-1 0,1 1 0,-1-1 0,1 1-1,-1 0 1,0-1 0,0 1 0,1 0 0,-2 0-1,1 0 1,0 0 0,1 4 0,2 5 56,-1-1 0,0 1 0,2 19 0,12 288 1117,-25-219-875,8-95-290,-1 0 1,1-1-1,-1 1 0,0 0 0,-2 5 1,1-5 42,1 0-1,0 0 1,0 0 0,0 0 0,0 6 0,-1-3-94,0-5-24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04.3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0 832,'2'4'195,"1"-1"0,-1 1 0,0 0 1,0-1-1,0 1 0,0 0 0,-1 0 0,0 0 0,2 5 1,2 9 73,5 29 1,-1 65 266,-5-44-214,-3-63-326,2 25 224,-2 0-1,-3 47 1,1-69-140,0 0 1,0 0-1,-1 0 1,0 0-1,0 0 0,-1-1 1,0 1-1,0-1 1,-1 0-1,0 0 1,0 0-1,-1-1 1,0 1-1,-10 10 0,5-10 62,-1 1 0,0-2 0,-18 9 0,24-12-123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05.4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357 162 832,'-5'-3'238,"0"1"0,-1-1 1,1 1-1,-1 1 0,-12-4 0,11 4 277,0-1 0,0 0-1,-11-5 1,3 0-113,-1 1-1,0 1 1,0 0 0,-1 2 0,-21-4-1,32 7-395,0 0-1,0 0 1,-1 0-1,1 1 1,0 0-1,0 0 1,-6 2-1,-42 17 295,32-11 268,15-6-347,6-2-190,0-1 1,0 1-1,0-1 0,0 0 0,0 1 0,0-1 0,0 0 0,0 1 0,0-1 0,0 0 0,0 0 0,0 0 0,-2 0 0,3-23 119,0 21-124,1-1 1,-1 0 0,1 0-1,0 0 1,0 0 0,0 1-1,0-1 1,0 1 0,1-1-1,-1 1 1,1-1 0,0 1-1,-1 0 1,1-1 0,2-1-1,3-2-78,0 0 0,0 0 0,12-7 0,-4 5 52,0 1 0,0 0 0,1 1 0,-1 1 0,27-5 0,-39 9-51,-1 0 0,1 1 0,-1 0 0,1 0 0,-1 0 0,1 0 0,0 0 0,-1 0 0,1 0 0,-1 1 0,1-1 0,-1 1 0,1 0 0,-1 0 0,0 0 0,1 0 0,-1 0 0,0 1 0,0-1-1,4 3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11.1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4 224,'-23'10'2062,"22"-9"-1904,-2-1 1,-75 0 2283,47-6-695,31 5-1733,0 1-7,0 0 1,0 0-1,0 0 1,0-1-1,0 1 0,0 0 1,0 0-1,0 0 1,0-1-1,0 1 0,0 0 1,0 0-1,0 0 1,-1 0-1,1-1 0,0 1 1,0 0-1,0 0 1,0 0-1,0 0 0,0 0 1,0-1-1,-1 1 1,1 0-1,0 0 0,0 0 1,0 0-1,0 0 1,-1 0-1,1 0 0,0 0 1,0 0-1,0 0 1,0-1-1,-1 1 0,1 0 1,0 0-1,0 0 1,0 0-1,-1 0 0,1 0 1,0 0-1,0 0 1,0 1-1,-1-1 0,-28-4 623,47 11-406,-2-2 95,25 6 0,-31-9-320,1 0 1,0 1-1,-1 1 1,1-1-1,-1 2 1,13 7-1,-15-7-6,-1 1-1,0 0 1,0 0-1,-1 0 0,1 1 1,-1 0-1,-1 0 1,0 1-1,0 0 0,5 10 1,-1 2 24,0 1 0,-2 0-1,6 24 1,-1 29 69,-12-73-75,1 0 0,-1 0 0,0 0 0,1-1 0,-1 1 0,0 0 0,0 0 0,0 0 0,0 0 0,0 0 0,0 0 0,0 0 0,0 0 0,0 0 1,0-1-1,-1 1 0,1 0 0,0 0 0,0 0 0,-1 0 0,1 0 0,-1-1 0,1 1 0,-1 0 0,1 0 0,-1-1 0,1 1 0,-1 0 0,0-1 0,1 1 0,-1-1 0,-1 2 0,-1-1-29,0 0-1,0-1 0,0 1 1,0-1-1,0 1 0,-1-1 1,-4 0-1,3 0-218,1-1-217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12.9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61 640,'35'-48'1557,"-32"43"-1378,-3 5-151,0-1 0,0 1 0,0-1 0,1 1 0,-1 0 1,0-1-1,0 1 0,0 0 0,1-1 0,-1 1 1,0 0-1,1-1 0,-1 1 0,0 0 0,0 0 1,1-1-1,-1 1 0,1 0 0,-1 0 0,0 0 1,1 0-1,-1-1 0,0 1 0,1 0 0,-1 0 0,1 0 1,-1 0-1,0 0 0,1 0 0,-1 0 0,1 0 1,-1 0-1,0 0 0,1 0 0,-1 0 0,1 0 1,-1 0-1,0 1 0,1-1 0,-1 0 0,0 0 1,1 0-1,0 1 0,0 0 7,0 0 1,0 0 0,0 0-1,0 1 1,0-1-1,0 0 1,0 1-1,0-1 1,-1 1-1,1-1 1,0 1 0,-1-1-1,1 1 1,-1-1-1,0 1 1,1 0-1,-1 1 1,3 35 279,-1 0-1,-4 49 1,-2-44-81,-19 81 0,7-50 274,3-23 580,14-56-1083,0 0 0,0 0 0,1 0 0,-1 0 1,5-8-1,0-3 6,1-4-14,-2 0-1,6-37 1,-7 34-14,0 1 0,2 1 0,8-23 0,-3 9 143,-7 22-85,-2 8-57,-1 0 1,1 0-1,-1 0 0,0 0 1,1-7-1,2-24-240,-4 36 226,0-1 0,0 1 0,0 0 0,1 0 0,-1-1 0,0 1 0,0 0 0,0-1 0,0 1 0,0 0 0,0-1 0,0 1 0,0 0 0,1-1 0,-1 1-1,0 0 1,0 0 0,0-1 0,2 0-120,-2 1 120,0 0 0,0 0 0,1 0 0,-1 0 0,0-1 0,1 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13.7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1 832,'-1'1'30,"0"0"1,0 0-1,0 0 1,0 0-1,1 0 1,-1 1-1,0-1 0,0 0 1,1 1-1,-1-1 1,1 0-1,-1 1 1,1-1-1,0 1 0,-1-1 1,1 1-1,0-1 1,0 1-1,0 2 1,-3 14 171,-18 67 678,9-54-1133,-20 51 810,28-72-448,0 0 1,-4 21-1,-2 9 27,-61 230 1138,14-47-335,54-212-950,-8 30-162,10-38 141,1 0-1,-1 0 1,1 0 0,0 0 0,0 0-1,0 0 1,0 0 0,1 0 0,-1 0-1,3 5 1,-3-7-20,0 0 0,1 0 0,-1 0-1,1 0 1,0 0 0,-1 0 0,1-1 0,0 1-1,-1 0 1,1 0 0,0-1 0,0 1 0,1 0 0,18 8-2103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01.6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522 7 9632,'-17'-3'3584,"4"3"-2784,-4-4-256,12 4-896,2 0 64,-7 0-3424</inkml:trace>
  <inkml:trace contextRef="#ctx0" brushRef="#br0" timeOffset="1">91 387 7968,'-61'23'2944,"49"-15"-2272,-1 3-192,8-3-2656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16.6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295 78 416,'-2'0'33,"0"1"0,-1-1 1,1 1-1,0 0 0,0 0 0,0 0 0,0 0 0,0 0 1,0 0-1,0 0 0,0 1 0,0-1 0,1 1 1,-1-1-1,0 1 0,1 0 0,-2 2 0,-1 0 154,0 0 0,0 0 0,-1 0 0,1-1-1,-1 1 1,0-1 0,0 0 0,0 0 0,-1-1 0,-7 3-1,-8 2 574,-30 5 0,30-7-676,2-2 670,0-1-1,-30-1 1,48-1-701,0 1 0,0-1 0,0 0 1,0-1-1,0 1 0,1 0 0,-1 0 0,0 0 0,0 0 0,0-1 0,1 1 0,-1 0 0,0-1 1,0 1-1,1-1 0,-1 1 0,0-1 0,-1 0 0,2 1-20,0-1 1,0 0-1,-1 1 0,1-1 0,0 1 0,0-1 1,0 1-1,-1-1 0,1 0 0,0 1 1,0-1-1,0 1 0,0-1 0,0 0 1,0 1-1,0-1 0,0 1 0,1-1 1,-1-1-1,1-1 9,1 1 0,-1-1 0,0 0 1,1 0-1,0 1 0,0-1 0,0 1 0,4-5 0,6-4-15,1 1 0,0 0 1,1 1-1,0 0 0,0 1 0,31-12 0,-19 11-953,0 1 0,0 1 0,41-5 0,-37 7-626,-8-1-608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18.6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0 1408,'0'0'933,"0"8"-693,0 311 3669,-2-280-3797,-10 56-1,1-9 237,9 31 99,3-63 2,-4-33 1506,1-31-1211,-6-41 137,-2-33-493,8 52-332,-4-147-837,6 178 655,0 0 1,0 0 0,0 0 0,0-1-1,1 1 1,-1 0 0,0 0 0,0 0-1,1 0 1,-1 0 0,0 0 0,34-17-3492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20.3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333 24 1248,'-9'-16'5450,"-21"15"-4356,22 2-1037,0 1 0,0 0 0,1 1 0,-1 0 0,1 0 1,-8 4-1,-178 106 503,190-111-514,0 0 1,0-1-1,0 1 1,0 0-1,-1-1 1,1 0 0,0 1-1,-1-1 1,1-1-1,-5 2 1,14-10-101,13-8 7,1 1 0,40-22 0,-33 22 267,29-24 0,-16 13-97,-47 32-256,4-5-2,1 1 0,0 0 0,0 0-1,0 0 1,0 0 0,0 0 0,1 0 0,-1 0 0,0 1-1,1-1 1,-2 4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20.6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 6 2560,'-36'-5'960,"28"10"-768,-5 3 768,3-2-640,-2 7 0,-6 2-192,1 4-32,0 9-32,-1-1-64,0 4 32,5 0-896,8-3 480,5-9-2016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28.2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76 150 1248,'-3'1'1980,"10"-2"-1533,34-13 902,-12 8-724,-8 1-447,24-1 0,95-13 67,-29 0 288,-42 6-218,172-33-693,-225 43 462,0 1 0,1 0 0,17 1 0,-34 1-79,1 0-1,-1 0 1,0 0 0,0 0 0,1-1 0,-1 1 0,0 0-1,0 0 1,0 0 0,1 0 0,-1 0 0,0 0-1,0-1 1,0 1 0,1 0 0,-1 0 0,0 0-1,0-1 1,0 1 0,0 0 0,0 0 0,1 0 0,-1-1-1,0 1 1,0 0 0,0 0 0,0-1 0,0 1-1,0 0 1,0 0 0,0-1 0,0 1 0,0 0 0,0 0-1,0-1 1,0 1 0,0 0 0,0 0 0,0-1-1,0 1 1,0 0 0,-1 0 0,1-1 0,0 1 0,0 0-1,0 0 1,0 0 0,0-1 0,-1 1 0,1 0-1,0 0 1,0 0 0,0 0 0,0-1 0,-1 1 0,1 0-1,0 0 1,0 0 0,-1 0 0,1 0 0,-1 0-1,-26-1 46,16 0-31,0 1 0,0 0 0,0 1-1,-19 3 1,20-2-41,0-1 0,0 0-1,-12 0 1,-21 3-81,-142 22 151,-16-6 283,139-11-237,32-3 307,-57 2 0,61-11-238,22 2-163,0 1 0,0-1 1,0 1-1,0 0 0,0 0 0,0 0 1,0 0-1,-5 2 0,7-1-13,0-1 0,0 1-1,0-1 1,0 0 0,-1 0-1,1 1 1,0-1 0,0-1-1,0 1 1,0 0 0,0 0-1,0-1 1,-3 0 0,63 8 397,-45-7-341,1 0 1,-1-1 0,0 0-1,17-5 1,24-1-17,309-12-128,-258 20 157,-34 2-171,-46-1-381,-19-1 30,0-1 0,0 0 0,0 1 0,11-3-1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30.7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185 207 640,'8'-3'265,"-8"3"-251,0-1 0,0 1 0,1 0 0,-1 0 0,0 0 0,0 0 0,1 0 0,-1 0 0,0 0 0,0 0 0,1 0 0,-1-1 0,0 1 0,0 0 0,0 0 0,1 0 0,-1 0 0,0-1 0,0 1 0,0 0 0,0 0 0,1 0 0,-1-1 0,0 1 0,0 0 0,4-6 658,-4 6-664,1 0 0,0 0 1,-1 0-1,1 0 0,-1-1 1,1 1-1,0 0 0,-1-1 0,1 1 1,-1 0-1,1-1 0,-1 1 1,6-8 1022,-6 8-1008,4 4 170,3 12-161,-7-5 201,0-4-179,0 0-1,0 0 1,-1-1 0,-2 15-1,1-5-59,2-14 0,0 1 0,-1-1 0,1 0 0,0 0 1,-1 0-1,1 0 0,-2 3 0,-20 52 65,22-57-37,0 1 1,0-1 0,-1 0-1,1 1 1,0-1 0,-1 1-1,1-1 1,0 0-1,-1 0 1,1 1 0,0-1-1,-1 0 1,1 1 0,-1-1-1,1 0 1,0 0 0,-1 0-1,1 0 1,-1 1 0,1-1-1,-1 0 1,1 0 0,0 0-1,-1 0 1,1 0 0,-1 0-1,1 0 1,-1 0 0,1 0-1,-1 0 1,1 0 0,-1-1-1,1 1 1,0 0 0,-1 0-1,1 0 1,-1-1 0,1 1-1,0 0 1,-1 0 0,1-1-1,0 1 1,-1 0 0,1-1-1,-1 0 21,0 1 0,0-1 0,0 0 0,0 0 0,0 1 0,0-1 0,0 0 0,1 0 0,-1 0-1,0 0 1,1 0 0,-1 0 0,1-1 0,-1 1 0,1 0 0,-1-1 0,1-4 99,-1 0 0,0 1 1,0-1-1,-1 1 0,-3-10 0,-3-9 231,-9-14-213,5 10 10,8 19-99,1 1 0,0 0 0,-2-10 0,0 1 301,3 11-187,1 0-1,-1 1 1,1-1 0,0-9 0,-4-19 151,0-5 96,4 38-446,0-2 102,0 11-424,1-6 348,0 1-1,1-1 0,-1 1 0,1-1 1,0 1-1,-1-1 0,3 4 1,-2-4-23,0 1 0,0-1 1,0 1-1,0-1 1,-1 1-1,1-1 0,0 5 1,-1-6 16,0 1 1,0 0-1,0 0 1,1-1 0,-1 1-1,1 0 1,-1-1-1,1 1 1,0 0 0,1 2-1,5 17 1207,-13-26-776,-28-41-35,4 5-308,3 8-339,22 29 105,6 7 15,2 11 33,-2-1-51,0 1 121,1 1 1,0-1-1,1 1 1,6 18-1,0-8-244,-7-18-229,0 1 1,1-1-1,0 0 1,0 0-1,1 0 1,7 11-1,6 1-1233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33.5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413 211 1248,'-1'-2'86,"0"0"1,0 0-1,0 0 0,0 0 1,0 0-1,0 0 0,0 1 1,-1-1-1,1 0 0,-1 1 1,1-1-1,-3-1 0,-26-17 1542,3 2-981,9 3-206,-2 2 0,1 0 1,-2 1-1,1 1 0,-1 1 0,-40-13 0,50 20-305,6 1-74,-1 1-1,1-1 0,0-1 0,-7-3 1,4 2 178,-1 0 0,1 0 1,-15-3-1,2 0 121,18 6-333,-1 0 0,0 0 0,0 0 0,1 1 0,-1-1 0,0 1 0,-4 1 0,3-1-38,4-1-60,-2-1 17,2 1 5,6 2-55,-1 0 90,1 1 0,0-1 1,-1 1-1,1 0 0,-1 0 0,5 3 1,-1-1-9,148 61 59,-134-57-50,8 4 9,-22-8-23,0 0 0,1-1 0,-1 0-1,1 0 1,0-1 0,0 0-1,10 0 1,-18-2 69,18 0-1003,-14 0 819,-1 0 0,0 0 0,0 0 0,0 1 0,0-1 0,0 1 1,0 0-1,0 0 0,0 1 0,0-1 0,7 5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35.8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0 143 896,'5'-24'4735,"4"21"-4260,-5 2-375,0 1 0,0-1-1,0 0 1,0 0-1,6-3 1,-8 2-64,1 0 0,0 1 0,-1-1 0,1 1 0,0 0 0,0 0 0,0 0 0,0 0 0,0 0 0,0 1 0,0-1 0,0 1-1,0 0 1,0 0 0,0 0 0,6 1 0,-3-1-57,0 0 0,-1 0 0,1 0 0,8-2 0,187-42 784,-123 37-815,-58 6 115,1-1 1,31-6 0,23-7 146,-45 10-212,-4 4 49,-20 1-59,0 0 0,0 0 1,9-2-1,-14 1 12,1 1 0,-1-1 0,0 1 0,1 0 0,-1 0 0,1-1 1,-1 1-1,0 0 0,1 0 0,-1 1 0,1-1 0,1 0 0,1 1 9,-3-1 39,6-6 245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36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 29 832,'-14'0'253,"4"-1"501,-1 2 0,0-1 0,-21 4 0,18-1-409,0-1-1,0-1 1,0-1-1,-24-1 1,4 0 380,16 0-562,13 1-50,0-1-1,-1 1 0,1 0 0,0 1 1,-1-1-1,1 1 0,-6 2 0,55-6 278,51-10 1,82-8 200,-144 19-1267,0 2 0,0 1-1,43 7 1,-73-8 424,1 0 0,-1 1 1,0 0-1,1-1 0,-1 1 0,0 0 0,0 1 0,0-1 1,0 0-1,0 1 0,0 0 0,0 0 0,-1 0 0,1 0 0,-1 0 1,1 0-1,2 4 0,5 17-820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47.8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15 480,'0'5'57,"0"10"120,-1 1-1,-3 23 1,1-15-68,2-17-106,1-1 1,-1 0-1,-3 9 0,0 2 206,1 0 0,0 0-1,1 0 1,1 1 0,1 27 0,0-2 4874,14-99-4145,-2 8-420,-8 29-375,18-82 589,-20 95-708,-1-1 1,0 1 0,0-11 0,4-17 100,-4 30-230,0 0 1,0 0-1,-1 0 1,1-7-1,1 14-184,-2-2 259,1 0 0,-1 0 0,0 0 1,1 0-1,-1 0 0,0 0 1,0 0-1,0 0 0,0 2 0,-1 33 88,-8 42 0,-1 5-488,8-71 322,1 0 0,-8 22 1,2-9 67,-6 10-342,10-27-51,0-1 1,-4 14-1,3-2-996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02.0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345 0 5728,'-38'15'2112,"25"-3"-1632,-9 8-128,14-9-288,0 3-96,-2 2-2304</inkml:trace>
  <inkml:trace contextRef="#ctx0" brushRef="#br0" timeOffset="1">57 543 7808,'-56'11'2880,"61"-14"-2240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47:49.5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0 832,'0'0'1387,"1"1"-1254,0-1-104,1 1-1,-1-1 1,0 1 0,0 0-1,0-1 1,0 1 0,0 0-1,0 0 1,0 0 0,0 0-1,-1 0 1,1 0 0,0 0-1,-1 0 1,1 0 0,0 0-1,0 2 1,0 1 3,1 0-1,-1 0 1,0 0-1,0 0 1,0 6-1,-1-1-26,1 1 0,-2 0 0,1-1 1,-3 14-1,1-17 149,1 0 0,-1 0 0,0 1 0,-22 25 3784,22-33-3854,1 0 0,0-1-1,0 1 1,0-1 0,0 1 0,0-1-1,0 0 1,0 0 0,0 1 0,1-1-1,-1 0 1,1 0 0,-1 0-1,1 0 1,0 0 0,-1 1 0,1-4-1,0 0-30,0 1-1,0-1 0,1 0 0,-1 0 0,1 1 0,2-9 0,0-9 180,-3 19-541,0-1 0,1 1 0,-1-1 0,1 1 0,-1 0 0,1 0 0,0-1 0,2-4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2353 491 832,'-1'-1'40,"-6"-5"179,7 6-218,-1 0 1,1 0 0,0 0-1,0 0 1,0 0 0,0 0 0,0 0-1,0 0 1,0 0 0,0 0 0,0 0-1,-1 0 1,1 0 0,0 0 0,0 0-1,0 0 1,0 0 0,0 0-1,0 0 1,0 0 0,-1 0 0,1 0-1,0 0 1,0 0 0,0 0 0,0 0-1,0 0 1,0 0 0,0 0 0,0 0-1,-1 0 1,1 0 0,0 0 0,0 0-1,0 0 1,0 0 0,0 0-1,0 1 1,0-1 0,0 0 0,0 0-1,0 0 1,0 0 0,0 0 0,0 0-1,0 0 1,-1 0 0,1 1 0,0-1-1,0 0 1,0 0 0,0 0-1,0 0 1,0 0 0,0 0 0,0 0-1,0 1 1,0-1 0,1 0 0,-24-15-104,23 15 186,-1-1 0,0 1 0,0 0 0,1-1 1,-1 1-1,0-1 0,1 1 0,-1-1 0,1 1 0,-1-1 0,1 1 0,-1-1 0,1 1 0,-1-1 0,1 0 0,-1 1 0,1-1 0,0 0 0,-1 1 0,1-1 0,0 0 0,0 0 0,-1 1 0,1-1 0,0 0 1,0 0-1,0 1 0,0-1 0,0 0 0,0 0 0,0 0 0,0 1 0,1-1 0,-1-1 0,1 0-41,1 0 0,-1 0 0,1 1 0,0-1-1,0 0 1,-1 1 0,1-1 0,0 1 0,4-2 0,78-60 1129,-39 28-776,-40 31-301,0 0 1,-1 0-1,1 0 1,-1 0-1,0-1 0,0 0 1,0 0-1,-1 0 1,0 0-1,0 0 1,0-1-1,0 1 0,-1-1 1,0 0-1,0 0 1,-1 0-1,0 0 1,1-7-1,-2 13-98,0 1-1,0-1 1,0 0-1,0 0 1,0 0-1,0 0 1,-1 0-1,1 0 1,0 1 0,0-1-1,0 0 1,0 0-1,0 0 1,0 0-1,-1 0 1,1 0-1,0 0 1,0 0 0,0 0-1,0 0 1,-1 0-1,1 0 1,0 0-1,0 0 1,0 0-1,0 0 1,-1 0 0,1 0-1,0 0 1,0 0-1,0 0 1,0 0-1,-1 0 1,1 0-1,0 0 1,0 0-1,0 0 1,0 0 0,0 0-1,-1 0 1,1 0-1,0-1 1,0 1-1,0 0 1,0 0-1,0 0 1,0 0 0,-1 0-1,1 0 1,0-1-1,0 1 1,0 0-1,0 0 1,0 0-1,0 0 1,0-1-1,0 1 1,0 0 0,0 0-1,0 0 1,0 0-1,0-1 1,0 1-1,0 0 1,0 0-1,-10 12-125,5-4 136,0-1 0,-1 1 1,1-1-1,-1 0 0,-1-1 0,1 1 1,-1-1-1,0-1 0,-1 1 0,-13 6 1,-4-1 51,-2-2 1,1-1-1,-1-2 0,0 0 1,0-2-1,-37 2 1,46-6 2,1-1 0,0 0 0,0-1 1,-1-1-1,-28-9 0,45 12-63,1 0-1,-1 0 1,0 0-1,1 0 1,-1-1-1,0 1 1,1 0-1,-1-1 1,0 1-1,1 0 1,-1-1-1,1 1 1,-1 0-1,1-1 1,-1 1 0,1-1-1,-1 1 1,1-1-1,-1 1 1,1-1-1,0 0 1,-1 0-1,1 1-4,0-1-1,0 1 0,0-1 1,0 1-1,0-1 0,1 0 1,-1 1-1,0-1 0,0 1 1,0-1-1,1 1 1,-1-1-1,0 1 0,0 0 1,1-1-1,-1 1 0,0-1 1,1 1-1,-1-1 0,1 1 1,2-3-19,0 1 0,0 0 0,0 0 0,0 1 0,0-1 0,1 1 0,3-2 0,79-19 150,-34 9-54,86-31-1,-114 34-41,-15 7-20,-1 0 0,1-1 0,-1 0 0,0 0-1,0-1 1,11-8 0,-1-2 150,-15 14-118,-1-1 0,1 0 0,-1 0 0,1 0 0,-1-1 0,0 1 0,0 0 0,0-1 0,0 0 0,0 1 0,-1-1 0,1 0 0,-1 0-1,2-4 1,-3 5-35,1-1-1,0 0 0,-1 0 0,0 0 0,0 1 0,0-1 0,0 0 0,0 0 1,0 0-1,-1 0 0,1 1 0,-1-1 0,0 0 0,0 1 0,0-1 1,0 0-1,0 1 0,0-1 0,-1 1 0,0 0 0,1-1 0,-4-2 1,1 1 3,0 0 0,0 1 0,0 0 1,-1 0-1,1 0 0,-1 0 0,1 1 1,-1 0-1,0 0 0,0 0 0,-10-2 1,-24-2-41,0 2 0,0 2 1,-71 4-1,93-1-6,-1 1 1,1 1-1,-25 6 0,34-7 1,1 1 1,0 0-1,0 0 1,0 0-1,0 1 0,0 0 1,1 0-1,0 1 1,0 0-1,-8 7 0,11-8 3,0-1 0,1 0 0,0 1 1,0 0-1,0 0 0,0-1 0,0 1 0,1 0 0,-1 0 0,0 5 0,2-6 41,-1-1 0,0 0 0,0 0 0,1 1 0,-1-1 0,0 0 0,-1 0 0,1 0 0,0 0 0,-1 0 0,1 0 0,-1 0 1,1-1-1,-1 1 0,0 0 0,-2 0 0,-33 25 125,37-27-121,-17 11 23,-13 9 11,-1-2 0,0 0 0,-51 19 0,-331 67 674,319-82-563,-23 5-21,110-26-117,-463 74 138,419-72-82,69-10-512,3 0 294,-4 1 104,0 0 0,1 2 0,20-4 0,134-12 17,112-16-185,-73 15 468,-61 8-261,-121 9 84,209-32 301,-229 33-374,1 0-1,-1-1 1,0 0-1,16-10 1,0 0 48,-16 8-47,1 0-1,-1 0 1,0-1-1,-1-1 1,0 1-1,0-1 1,0-1-1,-1 1 1,0-1-1,-1-1 1,0 1-1,7-16 1,-12 22 0,1-1 0,-1 0 0,0 0 0,0 0 0,0 0 0,0 0 0,-1 0 0,0 0 0,0 0 0,0-1 0,0 1 0,0 0 1,-3-7-1,3 8-25,-1 1 0,0-1 0,0 1 0,0-1 0,-1 1 0,1 0 0,-1 0 0,1-1 0,-1 1 0,0 0 1,0 0-1,1 0 0,-1 1 0,-1-1 0,1 0 0,0 1 0,0 0 0,-1-1 0,1 1 0,0 0 1,-1 0-1,-4-1 0,-7-1 18,0 1 0,0 0 0,0 1 0,-1 0 0,1 1 0,-16 3 0,-87 17 273,57-8-362,-51 10-99,-56 9 286,150-28-77,0-2 0,0 0-1,-33-3 1,39 1 40,0-1-1,0-1 0,0 1 0,0-2 1,1 0-1,-20-9 0,18 6-67,0 0 0,-1 1 1,0 1-1,0 0 0,0 1 0,0 0 1,-1 1-1,-17-1 0,-2 3-25,-1 2 0,1 1 0,-53 11 0,-93 33 134,131-32-10,-23 2-123,-1-3-1,-92 4 1,157-16 20,-77 8 63,-61 4 158,81-5-295,41-3 101,22-5-35,0 0 0,0 1 0,0-1 0,0 0 0,0 1 0,0-1 0,1 1 0,-1-1 0,0 1 0,0-1-1,0 1 1,1-1 0,-1 1 0,0 0 0,1-1 0,-1 1 0,1 0 0,-1-1 0,1 1 0,-1 0 0,0 1 0,1-1 18,0 0 0,0-1 0,0 1 0,1-1 0,-1 1 0,0-1 0,0 1 0,0-1 0,1 1 0,-1-1 1,0 1-1,1-1 0,-1 0 0,0 1 0,1-1 0,-1 1 0,0-1 0,1 0 0,-1 1 0,1-1 0,-1 0 0,1 1 1,-1-1-1,1 0 0,-1 0 0,1 1 0,-1-1 0,1 0 0,-1 0 0,2 0 0,16 2 35,-17-2-28,32-3 32,0-1 0,0-1 0,56-17 0,-42 10-2,-20 6 27,-2-2 1,1-1-1,-1 0 1,0-2-1,32-20 1,-54 30-39,-1-1 1,1 0 0,-1 0-1,1 0 1,-1 0-1,2-3 1,-3 5-29,-1-1-1,0 1 1,0 0 0,1-1-1,-1 1 1,0-1 0,0 1-1,1-1 1,-1 1 0,0 0-1,0-1 1,0 1-1,0-1 1,0 1 0,0-1-1,0 1 1,0-1 0,0 1-1,0-1 1,0 1 0,0-1-1,0 1 1,0-1 0,0 1-1,0 0 1,0-1-1,0 1 1,-1-1 0,1 1-1,0-1 1,0 1 0,-1 0-1,1-1 1,0 1 0,-1 0-1,1-1 1,0 1 0,-1 0-1,1-1 1,0 1-1,-1 0 1,1 0 0,-1-1-1,1 1 1,-1 0 0,1 0-1,-1 0 1,-15-6-29,-1 2 1,1 0-1,-1 1 0,1 0 1,-18 0-1,-8 4 24,31 0-26,0-1 1,0 0-1,-20-3 1,30 3 33,0 0 1,0 0-1,1 0 1,-1 0-1,0-1 1,0 1-1,1 0 1,-1-1-1,0 1 1,1 0-1,-1-1 1,1 1-1,-1-1 1,0 1-1,1-1 1,-1 1-1,1-1 1,-1 0-1,0 0 3,1 1 0,0 0 0,0-1-1,0 1 1,0-1 0,0 1 0,0-1 0,0 1-1,0-1 1,0 1 0,0-1 0,0 1-1,0 0 1,1-1 0,-1 1 0,0-1 0,0 1-1,0-1 1,1 1 0,-1 0 0,1-1 0,1-2 28,1 0 1,0 0-1,0 0 1,6-4 0,-7 6-54,11-9-4,1 0 0,0 1-1,27-12 1,-24 13 90,-13 6-100,0-1 1,0 1-1,0 1 0,0-1 1,1 0-1,-1 1 1,9-1-1,-13 2 24,1 0 1,-1 0-1,0 0 1,0 0-1,0 1 1,0-1-1,0 0 1,0 0-1,1 0 1,-1 1-1,0-1 0,0 0 1,0 0-1,0 0 1,0 1-1,0-1 1,0 0-1,0 0 1,0 1-1,0-1 1,0 0-1,0 0 0,0 1 1,0-1-1,0 0 1,0 0-1,0 1 1,0-1-1,0 0 1,-1 0-1,1 0 1,0 1-1,0-1 0,-4 9-47,-4 2 52,0-1 1,-16 14 0,-2 3-38,-62 59-70,-6 6 218,71-66-24,10-12-83,0 0 1,1 0 0,1 1 0,1 0 0,-16 29-1,25-41 8,0-1 0,1 0-1,-1 0 1,0 1-1,1-1 1,-1 0 0,1 1-1,0-1 1,0 0-1,0 1 1,0-1 0,0 1-1,0-1 1,1 0-1,-1 1 1,1-1 0,-1 0-1,1 1 1,0-1 0,0 0-1,2 3 1,-1-3 6,0 1 1,0-1-1,0 0 0,1 0 1,-1 0-1,0 0 1,1-1-1,0 1 1,-1-1-1,1 1 0,0-1 1,0 0-1,0 0 1,0 0-1,0-1 1,5 2-1,14 0 93,0-1 0,40-4 1,-22 1-17,58-3 9,110-21-1,-168 21-166,46 0 0,-49 4 78,133 1-37,4 0 357,11-4-482,-126 3 153,-1 3 0,1 2 0,83 17 0,-138-20-12,17 4 24,24 7 1,-38-9-23,-1-1 1,-1 1 0,1 0 0,0 0 0,-1 1 0,1-1 0,-1 1-1,6 6 1,-3-2-50,-3-4 86,-1 0-1,0 1 1,0-1-1,0 1 1,5 8-1,-8-12-16,0 1 0,0-1-1,0 0 1,0 0 0,0 0-1,0 0 1,1 0-1,-1 0 1,0-1 0,0 1-1,1 0 1,-1-1 0,0 1-1,1-1 1,-1 1 0,1-1-1,-1 0 1,1 1 0,1-1-1,1 1 23,0-1 0,0 0-1,0 0 1,0 0 0,0-1-1,5 0 1,-4-2 66,-7-1-157,-10 0-243,-98 7 145,1 5 1,-208 43-1,251-37 78,289-59 38,-201 42-153,37-1 1,-55 6-51,-9 1 111,-14 7 43,8-4 34,-52 33-47,-60 47 0,71-47 369,-110 62 0,225-166-153,-40 42-114,1 2 0,1 0 1,1 2-1,37-22 0,161-59-40,-51 26 21,-142 59-39,150-80 35,-94 45-247,-80 46 280,1 1-1,0-1 1,0 1-1,0 1 0,16-3 1,12-5 14,0-1-113,-13 4 65,29-13 0,-38 15-177,-11 4 210,0 1 0,-1-1 0,1 0 0,-1 0 0,0 0 0,1 0-1,-1 0 1,0-1 0,0 1 0,0-1 0,0 1 0,3-4 0,-5 5 3,0 0 0,1-1 0,-1 1 0,0-1 0,0 1 0,0-1 0,0 1 0,0-1 0,1 1 0,-1 0 0,0-1 0,0 1 0,0-1 0,0 1 0,0-1-1,-1 1 1,1-1 0,0 1 0,0-1 0,0 1 0,0 0 0,0-1 0,-1 1 0,1-1 0,0 1 0,-1-1 0,-11-9 39,-18-2-197,-22 2 246,13 4-94,-22-1 147,-2-1 66,40 4-230,-15-4 65,-47-15 1,50 13-60,0 1 1,-1 1-1,0 2 0,-44-1 0,16 5 20,-98 10 0,-3 22-15,21-3 63,106-25 183,22-3-190,12 1-133,5 0-101,87-4 262,121-22 1,-101 10-77,175-27 160,-262 40-167,3-1-54,-24 4 50,0 0 0,0 0 0,0 0 0,0 0 0,0 0 1,0 0-1,0 0 0,0 0 0,0 0 0,0 0 0,0 0 0,-1 0 1,1 0-1,0 0 0,0 0 0,0 0 0,0 0 0,0 0 0,0 0 1,0 0-1,0 1 0,0-1 0,0 0 0,0 0 0,0 0 0,0 0 0,0 0 1,0 0-1,0 0 0,0 0 0,0 0 0,0 0 0,0 0 0,0 0 1,0 0-1,-15 6 57,-17 2 22,0-1-1,-51 5 1,18-4-54,-102 21-69,-51 8-34,-104 12 136,279-44-40,-18 4-70,-64-1 1,74-8 20,1 1 1,-1 3-1,-86 18 0,110-10-281,17-3 126,10-9 183,0 1-1,0-1 1,0 0-1,0 1 0,0-1 1,0 1-1,0-1 1,0 0-1,0 1 1,0-1-1,0 1 1,0-1-1,0 0 1,0 1-1,0-1 0,1 0 1,-1 1-1,0-1 1,0 0-1,0 1 1,1-1-1,-1 0 1,0 1-1,0-1 1,1 0-1,-1 0 0,0 1 1,0-1-1,1 0 1,-1 1-1,7 4-8,1-1-1,-1 1 1,1-1-1,0 0 1,0-1-1,0 0 1,13 3-1,62 9-95,94 0 178,-112-16-26,112-15 0,-151 12-74,0-1 1,0-2-1,0-1 0,-1 0 1,-1-2-1,1-1 0,23-15 0,-38 19 42,-1 0-1,0 0 1,-1-1-1,1 0 0,-2 0 1,14-19-1,-20 26-8,-1 1 0,0-1 0,0 0 0,0 0 0,1 1 0,-1-1-1,0 0 1,0 0 0,0 0 0,0 1 0,0-1 0,-1 0 0,1 0 0,0 0 0,0 1-1,0-1 1,-1 0 0,1 0 0,0 1 0,-1-1 0,1 0 0,-1 1 0,1-1 0,0 0-1,-1 1 1,0-1 0,0 0 0,-2-2-14,1 1 0,-1-1 1,0 1-1,1 0 0,-5-2 0,-1 0 43,-1 0-1,1 1 0,-1 0 1,0 1-1,0 0 1,-15-2-1,5 2-55,-1 2 1,-21 1 0,7 1-232,0 2 1,0 2-1,1 1 1,0 1-1,0 2 1,-32 14-1,7 3-1519,-35 15-462,-1-13-1220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483 1914 992,'-5'1'316,"10"1"-35,-5-2-217,0 0 59,0 0 0,0 0 122,0 0-58,0 0 47,12-1 417,2-9-502,-13 9-181,0-2 27,-1 3 15,0-1 1,1 1 0,-1-1-1,0 1 1,0 0-1,1-1 1,-1 1-1,0-1 1,1 1-1,-1 0 1,1-1-1,-1 1 1,1 0 0,-1-1-1,1 1 1,-1 0-1,1 0 1,-1-1-1,1 1 1,-1 0-1,1 0 1,-1 0-1,1 0 1,-1 0 0,1-1-1,-1 1 1,1 0-1,-1 1 1,2-1-1,-1 0 53,-1 0 209,6-7 1058,-4 7-880,-5 7-380,-41 53 794,12-2-388,-20 30-269,27-46-257,14-23 128,-14 20 0,-119 136-65,98-121 134,-2 11-3,45-60-135,0-1 0,1 1-1,-1-1 1,1 1 0,0 0-1,-2 8 1,1-7 25,1 1 0,-1-1 1,-5 10-1,-2 1 99,-12 24 0,60-118-63,-33 66-85,0 0 0,1 0 0,0 1 1,14-19-1,36-36 93,-51 61-82,39-44-206,83-95 398,-124 140-175,-1 0 0,0 0-1,0 0 1,0 0 0,0-1-1,0 1 1,-1-1 0,1 0-1,-1 1 1,0-1 0,0 0-1,0 0 1,-1 0 0,1 1-1,-1-5 1,-9 2-228,6 4 57,6 4 35,-3-2 120,0 0 1,1 1-1,-1-1 0,0 0 1,0 1-1,0-1 0,0 0 1,0 1-1,0-1 0,1 1 1,-1-1-1,0 0 0,0 1 0,0-1 1,0 1-1,0-1 0,-1 0 1,1 1-1,0-1 0,0 0 1,0 1-1,0-1 0,0 0 1,0 1-1,-1-1 0,1 0 1,0 1-1,-8 11 8,7-10-20,-13 27-67,11-23 106,1 0 0,-1-1 1,-1 1-1,1 0 0,-1-1 0,0 0 1,-6 7-1,-10 7-56,10-9-32,-21 15 0,11-8 110,15-12-33,-1-1 1,1 1 0,-11 5 0,12-8-11,-1 1-1,1 0 1,0 0 0,0 0-1,0 0 1,1 1 0,-6 6-1,6-7-18,0 0-1,0 0 0,0 0 0,0 0 0,0-1 0,-5 3 0,-14 13 77,18-14-67,1 0-20,0-1-1,0 1 1,0 0-1,-3 7 1,3-4 29,0-2-12,1 0 1,-1 0 0,0-1 0,0 1 0,-5 5-1,5-6 19,1 0 0,0 0 0,0 0 0,0 0 0,0 0 0,0 0 0,1 0-1,-2 7 1,-4 11-35,4-15 35,1 1 0,0-1 1,0 1-1,0-1 0,1 1 1,1-1-1,-1 14 0,14-25 71,-10 1-94,0-1-1,-1 1 0,1-1 0,-1 0 1,3-5-1,3-6-94,40-58 109,-41 61-36,2 1 1,13-16-1,0 1 122,-12 14-72,0 1-1,0 0 1,1 1 0,15-11 0,-14 11-138,-11 9-26,-2 3 9,-6 7 33,-26 40 107,-71 115 338,95-144-335,8-17-62,4-9-4,5-10 103,0 1 1,1 0-1,1 1 1,18-22-1,-3 10 3,1 0-1,29-21 1,-42 36 62,26-19-402,-43 48-12,-1-10 313,-1 0 0,0-1-1,0 1 1,-9 7-1,-7 8 92,-3 9-56,-40 66 0,-10 40 43,69-127-99,-5 8 11,8-15 45,1 1 1,-1-1-1,1 1 0,0-1 0,0 1 1,-1 5-1,3-10-40,0 0 0,0 0 0,0 0-1,0 0 1,0 0 0,0-1 0,-1 1 0,1 0 0,0 0 0,0 0-1,0 0 1,0 0 0,0 0 0,0 0 0,-1-1 0,1 1 0,0 0-1,0 0 1,0 0 0,0 0 0,0 0 0,-1 0 0,1 0-1,0 0 1,0 0 0,0 0 0,0 0 0,-1 0 0,1 0 0,0 0-1,0 0 1,0 0 0,0 0 0,-1 0 0,1 0 0,0 0 0,0 0-1,0 0 1,0 0 0,0 0 0,-1 0 0,1 0 0,0 1-1,0-1 1,0 0 0,0 0 0,0 0 0,0 0 0,-1 0 0,1 0-1,0 1 1,0-1 0,0 0 0,0 0 0,0 0 0,0 0 0,0 0-1,0 1 1,0-1 0,0 0 0,0 0 0,0-3 1,1-1 1,-1 0-1,1 1 0,1-1 1,-1 1-1,0-1 1,1 1-1,-1 0 1,1-1-1,0 1 0,0 0 1,1 0-1,-1 0 1,4-3-1,6-9-113,-2-1 93,10-10 133,-7 5-78,2-5 81,-2-1-156,1 0 0,31-44 0,-37 58 57,31-36 239,-26 35-299,-2-1 0,12-18 0,-16 24 59,-1 0 0,10-10 0,12-16-7,-5 1-17,-11 17-43,0 0 0,10-23 0,-3-6 155,24-89 0,-2 2-26,-37 124-84,-1 0 0,-1 0 0,1 0 0,-2-1 0,1 1 1,0-12-1,-2 18 5,0-1 1,0 1 0,1 0-1,0 0 1,0 0-1,2-5 1,3-15-75,-2-72 178,-2 67-93,-2 1 1,0-1 0,-6-36-1,-2-35 177,6 60-163,-1 0 0,-13-54 0,13 81 22,0-1 0,-7-14 0,-4-14-79,9 27 162,0 1-1,-1-1 1,-12-20-1,13 25-45,0 1 11,-1 0 0,0 0-1,0 1 1,-1 0-1,-12-10 1,11 9-103,-1 1 0,2-1 1,-1-1-1,-6-9 0,-39-55 123,3 6 174,36 47-63,-18-18 0,20 25-164,0-1 0,1 0 0,-16-29 0,18 25-83,2 6-15,1-1-1,-7-20 0,8 16 167,2 11-131,1-1-1,0 0 1,1 0-1,0 1 1,-1-13-1,-3-13-1,5 28 5,-1-1 0,1 1 0,-1-1 0,0 1 0,-2-5 0,1 5 0,1-1 0,0 0 0,0 1 0,0-1 0,0-5 0,1-3-15,1 1 1,0 0 0,1 0 0,0 0 0,5-15-1,-1 4 7,-2 0 0,0 0 0,-2 0 0,0 0-1,-2-29 1,0 46 15,-5-43 51,5 46-51,-1-1-1,1 1 0,-1 0 1,0 0-1,0 0 0,0 0 1,0 0-1,0 0 0,-3-4 1,-17-25 2,10 17 9,1-6 147,5 16-145,4 4-15,0 0-1,-1 0 1,1 0-1,0-1 0,0 1 1,0 0-1,0-1 1,1 1-1,-2-2 0,-5-10-117,7 13 105,0-1 1,0 1-1,0 0 1,0 0-1,0 0 0,0 0 1,-1 0-1,1 0 1,0 0-1,0 0 0,0 0 1,0 0-1,0 0 1,0 0-1,0-1 0,0 1 1,0 0-1,0 0 0,0 0 1,-1 0-1,1 0 1,0 0-1,0 0 0,0 0 1,0 0-1,0 0 1,0 0-1,0 0 0,0 0 1,-1 0-1,1 0 1,0 0-1,0 0 0,0 0 1,0 0-1,0 0 1,0 0-1,0 0 0,0 0 1,0 1-1,-1-1 1,1 0-1,0 0 0,0 0 1,0 0-1,0 0 1,0 0-1,0 0 0,0 0 1,0 0-1,0 0 1,0 0-1,0 1 0,-1 1-21,1 0-1,0 1 1,-1-1-1,1 0 1,0 1-1,0-1 1,1 0 0,0 5-1,5 23-30,2 1-1,1-1 1,2-1 0,1 0 0,30 54-1,99 127 13,-117-178 53,120 192 22,-12 11 93,-111-197-1,64 128-187,-54-103 494,-27-56-202,-3-5-80,-1-14 218,-3-49-306,-15-86 0,8 83-82,-8-42-241,11 83-69,7 22 202,-2 3-4,-3 10 67,0-1 0,1 1 1,0 0-1,-3 18 0,-7 18 116,-41 80 35,44-108-49,10-19-19,0 0 1,1 0-1,-1 0 0,0 0 1,0 0-1,1 0 0,-1 0 1,0 0-1,0-1 1,0 1-1,0 0 0,-2 1 1,2-4-12,1 1 0,0-1 1,1 1-1,-1-1 0,0 1 1,0-1-1,1 1 0,-1-1 1,0 1-1,2-3 0,-2 3-10,5-11-36,0-1 0,1 2 0,0-1 0,1 1 0,0 0 0,12-14 0,-16 24-52,-3 6 54,-3 6 18,-21 35 21,-31 44 0,-15 27 1,58-96-16,1 2 0,2-1 0,0 1 0,2 1 0,0-1 0,-3 27 0,9-47 24,1 0-1,0-1 0,0 1 1,0 0-1,0-1 1,1 1-1,-1-1 1,1 1-1,0 0 1,-1-1-1,1 1 1,3 4-1,-4-6 2,1 0-1,0 0 1,0 0-1,0 0 1,0 0-1,0 0 1,0 0 0,0 0-1,0 0 1,1-1-1,-1 1 1,0 0-1,0-1 1,1 1 0,-1-1-1,0 1 1,1-1-1,-1 0 1,0 1-1,1-1 1,-1 0 0,1 0-1,-1 0 1,3 0-1,28-8 56,-28 7-63,1-1 1,-1 1-1,1 0 1,-1 0-1,1 1 1,-1-1-1,1 1 1,0 0-1,-1 0 1,1 0 0,6 2-1,-10-1-5,0-1 1,0 1-1,0 0 1,0 0-1,0 0 0,0-1 1,0 1-1,0 0 1,0 0-1,0 0 0,-1 1 1,1-1-1,0 0 1,-1 0-1,1 0 0,-1 0 1,1 1-1,-1-1 1,0 0-1,1 0 0,-1 3 1,1 1 26,-1 0 1,1 0-1,-1 0 1,-1 7-1,-1 1-15,0 0 0,-1 0 0,-1 0 0,0 0 0,0-1 0,-2 0 0,-6 12 0,-54 81-46,15-28 138,-5 28-267,13-21 207,-33 64 105,5-8 47,54-104-344,13-26 165,0-1 1,-1 1 0,0-1 0,-1 0-1,-9 12 1,9-14 1,1 0-1,1 1 0,-1-1 1,1 1-1,1 0 1,0 0-1,0 0 1,-3 15-1,-2 3-93,-4 28-73,7-30 156,2-4-7,0 1 1,0 28 0,3-11 47,0-37-154,5-5 150,0-3 3,-1 1 0,0-1 0,0 1 0,-1-1-1,5-12 1,9-17-73,49-74 267,-4 22-320,-43 64-31,-2-1 0,23-41 1,-14 16-1363,-16 34-276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465 87 1888,'-4'-2'120,"0"0"1,0 0 0,0 0-1,0-1 1,1 1-1,-1-1 1,1 0-1,0 0 1,0-1-1,0 1 1,0-1-1,0 1 1,1-1-1,-3-5 1,3 6-33,1 1 0,-1-1 0,0 1 1,0 0-1,0 0 0,0 0 0,0 0 0,-1 0 0,1 0 0,0 0 1,-1 1-1,1-1 0,-1 1 0,0 0 0,0 0 0,1 0 1,-1 0-1,0 0 0,0 0 0,-3 1 0,-8-2 338,0 1-1,0 1 0,-15 1 1,3 0 111,17-1-459,1 1 0,0 0 0,0 1 0,-1 0 0,-14 6-1,2 0-46,-18 12-1,28-16-19,1 1-159,10-4 136,-1-1-1,1 1 1,0 0-1,0-1 1,0 1-1,0-1 1,0 1 0,0 0-1,0-1 1,0 1-1,0-1 1,1 1-1,-1 0 1,0-1 0,0 1-1,0-1 1,1 1-1,-1-1 1,0 1 0,1-1-1,-1 1 1,0-1-1,1 1 1,0 0-1,5 7-12,1 1-1,0-1 1,1-1-1,0 1 1,0-1-1,0 0 0,11 5 1,-3-2 79,1-1-1,0 0 1,21 7 0,-16-8 9,45 18 498,-66-25-514,1-1 0,-1 1-1,0 0 1,0 0 0,1-1 0,-1 1-1,0 0 1,0 0 0,0 0 0,0 0-1,0 0 1,1 3 0,-2-4-23,0 1 0,1 0 1,-1-1-1,0 1 0,0-1 0,0 1 1,0 0-1,0-1 0,0 1 0,0 0 1,0-1-1,0 1 0,0 0 0,-1-1 1,1 1-1,0-1 0,0 1 0,-1 0 1,1-1-1,0 1 0,-1-1 0,1 1 1,0-1-1,-1 1 0,1-1 0,-1 1 1,1-1-1,-1 1 0,1-1 0,-1 0 1,1 1-1,-2-1 0,-13 10 99,-1-1 1,0 0-1,-1-2 0,0 0 0,-20 5 1,-32 14-128,8 0-34,-51 24-329,111-49 339,0-1 1,-1 1-1,1 0 1,0-1 0,0 1-1,0 0 1,0 0-1,-1 0 1,1 0-1,0 0 1,1 0 0,-1 0-1,-1 2 1,23-2-581,-12-2 609,-1 0 1,1-1 0,-1 0-1,0 0 1,0-1 0,0 0-1,0-1 1,0 0-1,-1 0 1,0 0 0,1-1-1,9-9 1,79-77 491,-44 41-346,-34 32 38,0 0 0,23-30 0,-40 47-176,-1 1 1,0 0-1,1-1 0,-1 1 1,1-1-1,-1 1 1,0-1-1,1 1 1,-1-1-1,0 1 1,0-1-1,0 0 1,1 1-1,-1-1 0,0 1 1,0-1-1,0 1 1,0-1-1,0 0 1,0 1-1,0-1 1,0 1-1,0-1 0,0 0 1,0 1-1,-1-1 1,1 1-1,0-1 1,0 0-1,-1 1 1,1-1-1,0 1 0,0-1 1,-1 1-1,1-1 1,-1 1-1,1 0 1,0-1-1,-1 1 1,1-1-1,-1 1 1,1 0-1,-1-1 0,1 1 1,-1 0-1,1 0 1,-1-1-1,0 1 1,1 0-1,-1 0 1,1 0-1,-2 0 0,0-1-16,-1 1-1,0-1 0,1 1 1,-1 0-1,0 0 0,0 0 1,1 0-1,-1 1 0,0-1 0,-4 2 1,-2 2-52,1 0 1,-1 1 0,1 0 0,0 0 0,1 1-1,-14 13 1,16-14 21,0 0 0,0 0 0,1 1 0,0 0-1,0 0 1,0 0 0,1 0 0,0 1 0,0 0 0,-2 7 0,5-14 30,0 0 1,0 1 0,-1-1 0,1 1-1,0-1 1,0 1 0,0-1-1,0 1 1,0-1 0,0 1 0,0-1-1,0 1 1,0-1 0,0 1 0,1-1-1,-1 1 1,0-1 0,0 1-1,0-1 1,1 1 0,-1-1 0,0 1-1,0-1 1,1 0 0,-1 1 0,0-1-1,1 0 1,-1 1 0,0-1-1,1 0 1,-1 1 0,1-1 0,-1 0-1,1 0 1,-1 1 0,0-1-1,1 0 1,-1 0 0,1 0 0,-1 0-1,1 1 1,-1-1 0,1 0 0,-1 0-1,1 0 1,-1 0 0,1 0-1,-1 0 1,1-1 0,-1 1 0,1 0-1,0 0 1,28-8 35,68-36 444,-50 21-290,22-12 86,33-14 118,-92 43 92,-19 12-292,-9 14-378,1 0 0,-22 34 0,34-46-10,0 0-1,1 0 1,0 1-1,0 0 1,1 0-1,0 0 1,0 0-1,1 0 1,1 0 0,-2 15-1,4-12-161,4-5 193,-5-6 192,1 0 0,0-1 1,0 1-1,0-1 1,0 0-1,0 1 0,0-1 1,0 0-1,0 0 0,0 1 1,0-1-1,0 0 1,0 0-1,1 0 0,-1 0 1,0 0-1,0-1 0,0 1 1,0 0-1,0 0 1,0-1-1,0 1 0,0 0 1,0-1-1,0 1 0,-1-1 1,1 0-1,0 1 0,1-2 1,-1 2 10,-1 0 0,1-1 0,-1 1 0,1 0 0,-1-1 0,1 1 0,-1-1 0,1 1 0,-1-1 0,0 1 1,1 0-1,-1-1 0,0 0 0,1 1 0,-1-1 0,0 1 0,0-1 0,1 1 0,-1-1 0,0 1 0,0-1 0,0 0 0,0 1 0,0-1 0,0 1 0,0-1 1,0 0-1,0 1 0,0-1 0,0 1 0,0-1 0,0 0 0,-1 1 0,1-1 0,0 1 0,0-1 0,-1 1 0,1-1 0,0 1 0,-1-1 0,1 1 0,0-1 1,-1 1-1,1-1 0,-2 0 0,-2-3-347,3 3-1035,3 7-60,6 4 401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85 1824,'22'38'2747,"-17"-28"-2357,0-1-249,-1 1 0,0 0 0,4 13 0,18 37 259,-23-48-15,2 0 0,-1 0 0,2 0 0,6 11 0,-11-21-366,0 0-1,0 0 0,-1 0 1,1 1-1,-1-1 0,1 0 1,-1 1-1,0-1 0,0 4 0,0-3 57,0 0-1,0-1 1,0 1-1,1 0 1,-1-1-1,2 4 0,6 7-211,-7-12 159,0 0 0,-1 1-1,1-1 1,0 0-1,0 0 1,0 1 0,-1-1-1,1 1 1,-1-1-1,1 0 1,-1 1 0,0-1-1,1 3 1,-1-3 74,0 8-54,16 26-15,-15-33 26,-1-1-47,1 1 0,-1-1 0,1 1 0,-1-1 0,1 1 0,-1-1 0,1 1 0,0-1 0,0 0 0,-1 1 0,1-1 0,0 0 1,1 0-1,1 3 0,-2-3-3,0 0 1,0 0 0,0 0 0,0 0 0,0 1 0,0-1 0,0 0 0,0 1 0,-1-1 0,1 1 0,0-1 0,-1 1 0,1-1 0,0 4 0,-1-4-3,0 1 1,0-1-1,0 1 1,1-1-1,-1 0 1,1 1-1,-1-1 1,1 0-1,-1 1 1,1-1-1,1 2 1,-1-2 1,0 0 1,-1 0-1,1 0 0,0 1 1,-1-1-1,1 0 0,-1 0 1,0 1-1,1-1 1,-1 0-1,0 2 0,1 0 10,-1 0-1,0 0 0,1 0 1,0 0-1,0-1 1,0 1-1,0 0 0,2 4 1,-1-5-4,-1 1 1,0-1-1,0 1 1,0 0-1,0-1 1,-1 1 0,1 0-1,0 4 1,8 81-16,-5-26-4,-3-45-40,0 1 0,2-1 1,6 25-1,4 20 67,0-16-139,-6-16-54,-7-29 162,0 0-1,1 0 1,-1 0 0,0 0 0,0 0 0,0 0 0,1 0 0,-1 0-1,1 0 1,-1 0 0,0-1 0,1 1 0,0 1 0,0-1 17,-1 0 1,1-1-1,-1 1 1,1 0-1,-1 0 1,0 0-1,1 0 1,-1-1-1,0 1 1,1 0-1,-1 0 0,0 0 1,0 1-1,0 1 2,0 0-1,1 0 1,-1 1 0,1-1-1,0 0 1,1 3-1,2 8 71,-2-2-84,1 0 0,-2 0 0,1-1-1,-2 1 1,0 0 0,-2 20 0,0-24 20,0 0-1,-1 0 1,-7 13 0,6-12-38,0 0 0,-4 13 1,-2 15 284,-7 60 1,11-66-216,4-23-71,0 1 0,1 0 0,0 9 0,1 2 147,-1-1 0,-6 35 0,7-47-69,-1 0-1,1 0 1,0 0-1,1 0 1,0 0-1,3 13 1,-2-15-51,-1 0 0,1 0-1,1 1 1,4 7 0,-4-8 11,-1-1 0,1 1 0,-1 0-1,0-1 1,1 8 0,3 8 105,-5-16-127,1 0 0,-1 0 0,0 1 0,-1-1 0,1 8 0,-1-7-2,1-1-3,-1 0-1,0-1 1,0 1-1,-1 0 1,1-1-1,-1 1 0,0-1 1,0 1-1,0-1 1,0 1-1,-3 5 1,-4 22 299,2-13-296,1 0 0,-5 33 0,5-21-98,-26 170 154,22-143 54,8-47-108,-1 1-1,-1-1 0,-3 10 0,3-11 12,0-1 0,1 0-1,0 1 1,1-1 0,-1 11 0,2-13 50,-1 1 1,-1-1 0,1 1-1,-1-1 1,0 1 0,-3 6-1,-7 23-386,-20 90 716,7-34-544,-35 108 501,57-192-332,-1 5 43,0 0 0,-1-1 0,0 0 0,-13 21 1,3-11-11,8-11-96,-1 0-1,0 0 1,0-1 0,-1 0-1,0 0 1,-1-1 0,-16 12-1,-28 24 610,53-44-662,1-1 26,0 0 1,0 0 16,1-1 62,-1 1 0,1-1 0,-1 1 0,1 0 1,-1-1-1,1 1 0,-1 0 0,1 0 0,0 0 1,-1-1-1,1 1 0,-1 0 0,1 0 1,0 0-1,-1 0 0,2 0 0,0 0-5,12-5-40,0-1 1,0 0-1,-1-1 1,17-10 0,18-10-60,-39 21 129,0 0 0,0 0 1,-1-1-1,0 0 0,9-10 0,-12 12-15,0-2-19,0 0 0,0 0 0,0 0 0,-1-1 0,0 1 0,4-13 0,0 2 0,1-6 63,13-45-1,-19 55-38,19-55-93,11-53 127,-17 72 35,-1 4 54,-10 25-349,-2 10 143,0 0 1,-1-1-1,2-22 0,1-27 70,-1-45-145,4-95-79,-5 151 370,13-71 1,-11 97-137,-3 19 89,-1-1 0,0 0 0,0 0 0,1-8-1,-2 2 0,0 6-34,0 0 0,0 0 1,0 0-1,-1 0 0,-2-10 0,2 12 4,0-1-1,0 0 1,1 1-1,0-10 1,-1-8-45,-4-10 278,0-48 0,5-145-179,10 90 683,-20 44-688,5 7-74,-1-45 82,0 1-310,6 122 178,-8-163 72,4 93-97,2 39-39,3 30 61,-1 1 0,0-1 0,-1 1-1,0-1 1,0 1 0,0-1 0,-3-7 0,-2 0 199,-1 1 1,-12-18 0,10 17 60,-11-21 1,6 7-846,-27-40 0,27 45-464,1 0 0,0-1 0,-16-47 0,20 36-253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10 1984,'6'-1'2768,"-9"-3"-401,0 2-2894,2 1 560,0 1 0,0 0 0,0-1 0,0 1 0,0 0 0,0 0 0,0 0 0,0 0 0,0 0 0,0 0 0,0 0 0,0 0 1,0 0-1,0 1 0,0-1 0,0 0 0,0 1 0,0-1 0,1 0 0,-1 1 0,0-1 0,-1 2 0,-1-1 257,-2 1-133,4-1-123,1-1 0,-1 0 0,0 1-1,0-1 1,1 0 0,-1 0 0,0 1 0,0-1 0,0 0 0,1 0 0,-1 0 0,0 0 0,0 0 0,0 0 0,0 0 0,1 0 0,-1-1 0,0 1 0,0 0 0,0-1 0,-4 0 56,1 1 0,0-1 1,-1 1-1,1 0 0,0 0 0,-6 1 1,-5 0 279,13-1-381,0 0-1,0 1 1,0-1-1,0 1 1,0-1-1,0 1 0,0 0 1,0 0-1,0 0 1,-2 1-1,-13 6 326,16-7-297,0-1 0,-1 1 1,1 0-1,-1 0 0,1 0 0,0 0 0,-1 0 1,1 0-1,0 0 0,0 0 0,0 0 0,-1 2 1,1-2-19,0 0 0,-1 1 0,1-1-1,0 0 1,0 0 0,-1 0 0,1 0 0,-1 0 0,-1 1 0,1-1 27,0 0 0,0 0-1,0 1 1,0-1 0,1 0-1,-4 4 1,-9 6-14,4-5 9,1-1 0,0 2-1,-16 13 1,12-8 227,10-10-240,0 0 0,0 0 0,-1 0 0,1 0 0,-1-1 0,1 1 0,-8 1 0,10-3-5,0 1 0,0-1 0,0 1 1,0 0-1,0-1 0,0 1 0,0 0 0,0 0 0,0 0 0,0-1 0,-1 3 1,2-3-5,-1 1 0,1 0 0,-1-1 0,1 1 0,-1 0 0,0-1 0,1 1 0,-1-1 0,0 1 0,1-1 0,-1 1 0,0-1 0,0 0 0,0 1 0,1-1 0,-3 0 0,3 0 92,0 0-43,0 0-112,0 2-11,3 1 111,-1 1 0,1-1 0,0 0-1,0 1 1,0-2 0,0 1-1,0 0 1,7 3 0,32 16 551,-1-1-365,2 2-259,-39-21-521,0 1 1,0-1 0,0 0-1,0 0 1,0 0 0,0-1-1,1 1 1,-1-1 0,1 0-1,-1-1 1,7 1 0,6 1-1022,4 4-298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10 1248,'-8'-1'2341,"10"-7"-276,-2 8-2034,0 0 1,0 0-1,1 0 0,-1 0 0,0 0 0,0 0 0,0 0 1,1 0-1,-1 0 0,0 0 0,0 0 0,0 0 0,0 0 0,1 0 1,-1 0-1,0 0 0,0 0 0,0 0 0,0 1 0,0-1 1,1 0-1,-1 0 0,0 0 0,0 0 0,0 0 0,0 1 1,0-1-1,0 0 0,0 0 0,1 0 0,-1 0 0,0 1 0,1 0 204,-1 7 176,0 11 325,0-3-459,-1-15-258,1-1-1,0 1 1,-1 0-1,1-1 1,-1 1-1,1 0 1,-1-1 0,1 1-1,-1-1 1,1 1-1,-1-1 1,1 1-1,-1-1 1,0 1 0,1-1-1,-1 0 1,0 1-1,1-1 1,-1 0-1,0 1 1,1-1 0,-1 0-1,0 0 1,0 0-1,1 0 1,-2 0-1,1 0 201,1 0-48,0 0 15,0 0-173,0 0 0,1-1 0,-1 1-1,0 0 1,0-1 0,1 1 0,-1 0-1,0-1 1,0 1 0,1 0 0,-1 0-1,0-1 1,1 1 0,-1 0 0,1 0-1,-1 0 1,0-1 0,1 1 0,-1 0-1,1 0 1,-1 0 0,0 0 0,1 0-1,-1 0 1,1 0 0,-1 0 0,0 0 0,1 0-1,-1 0 1,1 0 0,-1 0 0,0 0-1,1 0 1,0 1 0,9-2 122,-10 1-136,0 0 4,0 0 0,0 0 0,0 0 1,0 0-1,0 0 0,0 0 0,0 0 0,0-1 0,0 1 0,0 0 1,0 0-1,0 0 0,0 0 0,0 0 0,0 0 0,0 0 0,0 0 0,0 0 1,0 0-1,0 0 0,0 0 0,0 0 0,0 0 0,0-1 0,0 1 1,0 0-1,0 0 0,0 0 0,0 0 0,0 0 0,0 0 0,0 0 1,0 0-1,0 0 0,0 0 0,0 0 0,0 0 0,0 0 0,0 0 1,0-1-1,-1 1 98,-4 12 128,4-12-207,1 0 0,0 0-1,0 0 1,-1 0 0,1 0 0,0 0-1,0 0 1,0 0 0,-1 1-1,1-1 1,0 0 0,0 0-1,0 0 1,-1 0 0,1 1 0,0-1-1,0 0 1,0 0 0,0 0-1,0 1 1,-1-1 0,1 0-1,0 0 1,0 1 0,0-1 0,0 0-1,0 0 1,0 1 0,0-1-1,0 0 1,0 0 0,0 1-1,0-1 1,0 0 0,0 0 0,0 1-1,0-1 1,0 0 0,0 0-1,0 1 1,0-1 0,1 0-1,-1 1-15,0-1 0,0 1-1,0-1 1,0 1 0,1-1 0,-1 1-1,0-1 1,0 1 0,0-1-1,0 1 1,0-1 0,0 0-1,-1 1 1,1-1 0,0 1-1,0-1 1,0 1 0,0-1-1,0 1 1,-1-1 0,1 0-1,0 1 1,0-1 0,-1 1-1,1-1 1,0 0 0,-1 1-1,1-1 1,0 0 0,-1 1-1,1-1 1,-1 0 0,1 0-1,0 1 1,-1-1 0,1 0-1,-1 0 1,1 0 0,-1 0-1,1 0 1,-1 0 0,1 1-1,0-1 1,-1 0 0,1 0-1,-1 0 1,0-1 0,0 1 36,1 0-52,0-3-385,0 3 397,0 0 1,0 0-1,0 0 0,0 1 0,0-1 1,1 0-1,-1 0 0,0 0 0,0 0 1,0 0-1,0 0 0,0 1 0,0-1 1,0 0-1,0 0 0,0 0 1,0 0-1,0 0 0,0 0 0,0 1 1,0-1-1,0 0 0,0 0 0,0 0 1,0 0-1,0 0 0,-1 0 0,1 1 1,0-1-1,0 0 0,0 0 0,0 0 1,0 0-1,0 0 0,0 0 1,0 0-1,0 1 0,-1-1 0,1 0 1,0 0-1,0 0 0,0 0 0,0 0 1,0 0-1,0 0 0,0 0 0,-1 0 1,1 0-1,0 0 0,0 0 1,0 0-1,-1 0 0,1-10-170,0 10 164,-1 0 1,1 0-1,0 0 1,0-1-1,-1 1 0,1 0 1,0 0-1,0 0 1,-1 0-1,1 0 0,0-1 1,-1 1-1,1 0 1,0 0-1,0 0 0,-1 0 1,1 0-1,0 0 1,-1 0-1,1 0 0,0 0 1,-1 0-1,1 0 1,0 0-1,0 0 0,-1 1 1,1-1-1,0 0 0,-1 0 1,1 0-1,0 0 1,0 0-1,-1 1 0,1-1 1,0 0-1,-1 0 1,1 1 86,0-1-36,0 1 1,-1-1 0,1 1-1,0-1 1,-1 1-1,1-1 1,0 1 0,-1-1-1,1 0 1,-1 1 0,1-1-1,-1 0 1,1 1-1,-1-1 1,1 0 0,-1 0-1,1 1 1,-1-1-1,0 0 1,1 0 0,-2 0-1,2 1-56,0-1 0,0 0 0,-1 1 0,1-1 0,0 1 0,0-1 0,0 0 0,0 1 0,0-1-1,0 0 1,0 1 0,0-1 0,0 1 0,0-1 0,0 0 0,0 1 0,0-1 0,0 1 0,0-1 0,0 0 0,0 1-1,0-1 1,0 1 0,0-1 0,1 0 0,-1 1 0,4 11 121,-1-5 69,-1 1 1,0 0-1,0 0 0,-1 0 1,0 1-1,-1-1 0,0 9 1,0-7-63,-2 0 1,1-1-1,-2 1 0,-3 11 1,-1 4 141,2-6-146,-1 0 0,-1 0 0,-11 23 0,14-34-259,0 0-1,-1-1 1,0 0-1,0 0 0,-1 0 1,0 0-1,0-1 0,0 0 1,-1-1-1,-7 6 1,10-9-199,1 0 0,0 0 0,-1-1 1,1 1-1,-1-1 0,1 0 0,-1 0 1,0-1-1,1 1 0,-1-1 0,0 1 1,1-1-1,-1 0 0,0-1 0,1 1 1,-1-1-1,0 1 0,1-1 0,-1 0 1,0 0-1,1-1 0,0 1 0,-1-1 1,1 0-1,0 0 0,0 0 0,0 0 1,0 0-1,-3-4 0,-25-24-1614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1375 133 1888,'-1'-1'61,"1"1"1,0-1-1,0 1 0,0-1 1,-1 1-1,1-1 0,0 1 1,-1-1-1,1 1 0,0-1 1,-1 1-1,1 0 0,-1-1 1,1 1-1,-1 0 1,1-1-1,-1 1 0,1 0 1,-1-1-1,0 1 0,-19-8 609,11 6-512,1 0 1,0 1-1,-12-1 1,-15 3 142,0 2 1,-45 9-1,-67 22 5,119-25-17,-46 22 0,34-14-83,-125 56 258,117-54-377,2 2 0,-69 41 0,90-45 38,0 1 1,1 0-1,1 2 1,1 1-1,-32 39 1,8 3-54,-37 69 0,34-51 77,33-53-137,1 2 0,1 0 0,2 0 0,1 1 1,1 0-1,-7 41 0,-17 198-369,30-222 378,1-7-34,3-1-1,6 63 1,21 78-91,-18-129 91,3-1 0,2 1-1,30 71 1,-38-109 13,1 0 0,0 0 0,1-1 0,0 0 0,2-1 0,-1 0 0,1 0 0,1-1 0,0 0 0,1-1 0,0-1 0,0 1 0,1-2 0,0 0 0,0 0 0,28 10 0,9-4-9,0-1-1,1-3 1,71 6 0,-87-14-124,0-2 1,-1 0-1,45-8 0,103-24-406,-162 28 569,48-10-227,108-37 0,-152 42 95,0-1 1,-1-1-1,0-1 1,0-1 0,-2-1-1,0-1 1,36-33-1,-8-7-1,47-64-1,-22 23 232,-59 77-132,68-88 126,-73 91-144,-1 1 1,0-1-1,-2 0 1,0 0-1,8-30 1,-7 10 42,-1 0-1,-2-1 1,-2 0 0,-2 0 0,-1 0-1,-5-38 1,-1 27 28,-2 0 0,-3 1-1,-1 0 1,-22-52 0,-60-187 572,0-2-351,74 236-80,-2 0 0,-58-96 0,74 138-368,-1 1 0,-1 1-1,1 0 1,-1 0-1,-1 0 1,1 1-1,-1 0 1,-1 1-1,1 0 1,-1 0-1,0 1 1,0 0 0,-1 1-1,0 0 1,1 1-1,-1 0 1,0 1-1,0 0 1,-1 1-1,1 0 1,0 0-1,-1 1 1,1 1 0,0 0-1,-13 3 1,-17 7-1337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1513 61 1728,'-10'-2'452,"8"2"-417,1 0 0,0 0 0,-1-1-1,1 1 1,-1-1 0,1 1 0,-1-1-1,1 1 1,0-1 0,0 0-1,-1 0 1,1 0 0,-1-1 0,-9-7 5,9 7 179,-1-1 0,-1 0 0,1 1 0,0 0 0,0 0 0,-1 0 0,-6-3 0,-2 0-93,2 2 42,0-1 0,-12-2 1,18 6-100,0-1 1,0 1 0,0 0-1,0 0 1,0 0 0,0 0-1,0 1 1,1-1 0,-7 3-1,-133 47 1222,58-22-1014,44-16 30,-69 31 0,87-31-227,5-4-6,0 1 0,0 1-1,1 1 1,0 1 0,-19 15-1,23-13-21,1 0-1,0 0 0,1 1 1,-16 27-1,-29 71 197,14-26-118,19-45-29,-2 0 1,-2-2-1,-39 47 0,34-48-47,1 2-1,3 1 0,-46 91 1,1 11-72,-60 138 489,116-229-374,2 0-1,-13 87 1,6-23-67,5-31-59,-11 137 0,26-164-118,1 1 0,4-1 0,12 74 1,-11-107 31,2-1 0,0 1 1,12 28-1,-11-38 99,2 7-87,21 37 0,-26-53 89,1 0-1,0 0 1,0-1-1,1 0 1,0 0-1,0 0 1,0 0-1,13 8 1,-1-4-28,0-1-1,0 0 0,1-2 1,28 9-1,82 13-205,-85-21 224,-10-1-6,1-2 0,0-1 0,-1-2 0,70-4 0,206-53-156,-298 52 196,25-7-88,-1-1 0,37-18 0,-55 20 76,-1 0 0,-1-1 0,0-1 0,0-1 0,-1 0 0,0-1 0,-1-1 0,-1 0 0,0-1 0,13-19 0,41-68-57,54-70-186,-20 62 234,-23 27 12,-60 62-12,-2 0 1,-1-2 0,16-31 0,29-74-157,-51 108 145,7-17-42,77-192-4,-77 183 102,-2-1 1,-3 0-1,7-56 1,7-291-67,-25 323 378,-15-107 0,10 148-219,-1 1 1,-1 0-1,-2 0 0,0 1 1,-3 0-1,-17-33 1,20 47-65,-1 0 1,0 0-1,-1 1 0,-1 0 1,0 1-1,-1 0 1,0 1-1,-1 1 1,0 0-1,-29-15 0,-1 3-229,-2 3-1,-71-22 0,58 23-1068,-68-10 1,71 20-862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7 1248,'-8'-4'417,"8"4"-389,-1 0 0,1-1 0,0 1 1,-1 0-1,1 0 0,0-1 0,-1 1 0,1 0 0,0 0 0,-1 0 0,1 0 1,-1-1-1,1 1 0,0 0 0,-1 0 0,1 0 0,0 0 0,-1 0 0,1 0 0,-1 0 1,1 0-1,0 0 0,-1 0 0,1 0 0,-1 0 0,1 1 0,0-1 0,-1 0 0,1 0 1,0 0-1,-1 0 0,1 1 0,0-1 0,-1 0 0,1 1 0,-5 1 247,1 1 0,-1-1 0,0 0 0,0 0 0,0 0 0,-5 1 1,-1 2 475,10-4-680,0-1-1,0 1 0,0 0 0,0-1 0,0 0 0,-1 1 0,1-1 1,0 1-1,0-1 0,0 0 0,0 0 0,-2 0 0,2 0-32,0 1-1,0-1 0,0 0 0,0 0 1,0 0-1,0 1 0,0-1 1,0 0-1,0 1 0,0-1 0,0 1 1,0-1-1,0 1 0,0-1 0,0 1 1,1 0-1,-1-1 0,0 1 0,-2 3 311,6 12-150,-1-13-126,-1-1 0,1 1 1,0-1-1,0 1 0,0-1 0,0 1 0,0-1 1,0 0-1,0 0 0,1 0 0,-1-1 1,1 1-1,0-1 0,4 3 0,2-1 53,0 0-1,1 0 0,11 1 0,-13-3-122,0 0 0,-1 1 0,1 0 0,-1 1 0,1-1 0,9 6 0,-1 2 113,-5-2 4,1 0 0,0-1 0,1-1 0,15 6 0,-18-9-18,-7-2-248,1 0 0,-1 0 0,0 0 1,0 0-1,1 0 0,-1-1 0,0 1 0,1-1 1,-1 0-1,0 0 0,1 0 0,-1-1 1,1 1-1,-1-1 0,0 0 0,0 0 0,1 0 1,2-2-1,16-9-1533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02.3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63 6240,'-10'6'2304,"10"-1"-1792,0-2-160,0-3-2016</inkml:trace>
  <inkml:trace contextRef="#ctx0" brushRef="#br0" timeOffset="1">823 0 5216,'-8'5'1952,"16"-2"-1536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845 39 1408,'-12'-4'704,"10"4"-684,0 0-1,0-1 1,0 1 0,0 0 0,0 0-1,0 0 1,0 0 0,0 0 0,-3 1-1,-17 3 810,1-1-1,-1-1 0,0-1 1,-33-2-1,8 0-218,33 1-541,-327 11 907,265 2-741,17-2-16,-17 3 698,74-13-821,-1-1 0,0 1 0,0-1 0,1 0 0,-1 0 0,0 0 0,0 0 0,0 0 0,1-1 0,-1 0 0,0 1 0,1-1 0,-1 0 0,0 0 0,1 0 0,-3-2 0,1 0 157,1 0-43,11 2-321,272 16-508,-245-11-728,58-2-1,-84-2 892,1-1 0,-1 0 0,1 0 1,-1-1-1,0-1 0,1 1 0,-1-2 0,-1 1 1,1-1-1,0 0 0,10-8 0,-6 1-116,-1-1-1,22-26 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575 223 64,'-15'-3'568,"0"1"-1,-29-1 1,-5 0 1356,-65-6 1163,49 3-1503,49 5-921,-30-5 0,30 4-136,-31-2-1,14 3-257,18 0 8,-1 1-1,-15 1 1,15 0-166,12-1-54,1 0 0,-1 1 0,1-1 0,-1 1 0,-5 1 0,-1 0-90,21-4 114,8-2 114,0-1-1,32-12 1,0-1-48,141-33 85,77-25-3776,-226 60 504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1408,'0'3'130,"0"-1"-1,0 0 1,0 1 0,0-1 0,1 0 0,-1 1-1,1-1 1,0 0 0,0 0 0,0 0-1,0 1 1,0-1 0,0 0 0,2 3-1,4 6 474,15 50 133,-7-23-551,-2 0 0,14 75 0,0 80 156,-20 19 1258,-8-140-1006,1-70-544,0 0 0,-1 0 0,1 0 0,-1 0 0,1 0-1,-1 0 1,0 0 0,1 0 0,-1 0 0,0 0 0,-2 2 0,2-4-3,0-1 0,1 1 0,-1-1 0,0 1 0,1-1 0,-1 0 0,0 1 0,1-1 1,-1 0-1,1 0 0,-1 1 0,1-1 0,-1-1 0,-3-8-34,0-1 1,0 1-1,1-1 0,0 0 0,1 1 1,-1-14-1,0-68 38,3 87-42,0-1-25,0-25-41,-5-40 0,1 17 36,4 41-265,0-1 0,-2 1 0,1 0 0,-2-1 0,-5-16 0,8 28 222,-1 0-185,0 0 0,0 0 0,0 0-1,1-1 1,-1 1 0,1 0 0,-1-1 0,1 1 0,0-1 0,0-3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461 33 1152,'-11'-4'763,"0"1"0,-12-2 0,-7-2 708,13 3-976,-1 0 1,0 2-1,0 0 1,0 0-1,0 2 1,0 1-1,0 0 1,0 1-1,0 1 1,-30 8-1,23-5 183,-35 3-1,27-5-1024,3-3-1871,20-1 1066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332 183 2720,'-70'-14'2539,"45"4"-1262,10 3-672,-14-7 190,19 9-509,0 1-1,-1-1 1,1 2 0,-16-4 0,-2 2 352,0 2 0,-33-1 1,60 4-644,1 0-1,0 0 1,-1 0 0,1 0 0,0 0 0,-1 0 0,1 0 0,0 0-1,-1 0 1,1 0 0,0 0 0,-1-1 0,1 1 0,0 0 0,-1 0-1,1 0 1,0-1 0,0 1 0,-1 0 0,1 0 0,0-1 0,0 1 0,0 0-1,-1 0 1,1-1 0,0 0 0,34 0 72,47-9 0,12-2 98,-46 7-186,60-14 0,20-3 383,32 2-1973,-121 12-1530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788 3 2080,'-241'-2'5242,"166"6"-4043,23-1-398,-53 6 849,-23 1-201,106-9-1386,0 0-1,1 1 1,-38 9 0,52-9-67,1 0 1,-1 1 0,0-1-1,1 1 1,0 0 0,-1 1-1,-7 5 1,14-9-3,0 1 0,0-1 1,-1 0-1,1 1 0,0-1 0,-1 0 0,1 1 1,0-1-1,0 1 0,0-1 0,0 0 0,-1 1 1,1-1-1,0 1 0,0-1 0,0 1 0,0-1 1,0 1-1,0-1 0,0 0 0,0 1 0,0-1 1,0 1-1,0-1 0,1 1 0,-1-1 0,0 1 1,10 14-91,17 8 18,-4-6 130,42 22 0,-52-32 13,1-2 1,-1 1-1,1-2 0,0 0 1,19 3-1,7-3 105,1-2 1,56-4-1,-14-1 130,57 3 14,-139 0-294,-1 0-1,1 1 1,-1-1-1,1 0 1,-1 0-1,1 0 1,0-1-1,-1 1 1,1 0-1,-1 0 1,1 0-1,-1 0 1,1 0-1,-1-1 1,1 1-1,-1 0 1,1 0-1,-1-1 1,1 1-1,-1 0 1,1-1-1,0 0 1,-1 1-9,0-1 1,0 1-1,0 0 1,0-1-1,0 1 1,0-1-1,0 1 1,0-1-1,-1 1 1,1-1-1,0 1 1,0 0-1,0-1 1,0 1-1,-1-1 1,1 1-1,0 0 1,0-1-1,-1 1 1,1 0-1,-1-1 1,-24-21-36,21 19-94,-1-1 201,-11-10-1370,75 17-5220,-40 3 5200,11 2-1637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571 95 1728,'-4'-8'428,"2"4"-76,0 0 0,-1 0 0,1 1 0,-1-1 0,0 0 0,0 1-1,0 0 1,0 0 0,-1 0 0,1 0 0,-1 0 0,-6-3-1,-5-1-122,0 1 0,0 0 0,0 1 0,-1 1 0,0 0-1,0 1 1,0 1 0,0 1 0,-16 0 0,-2 2 61,1 2 1,0 1-1,-43 10 1,56-9-173,1 0 1,0 1-1,0 1 1,-20 10-1,35-14-115,-1 0 0,0 0 0,1 0 0,0 1 0,-1 0 0,1 0 0,1 0 0,-1 0 0,1 0 0,-1 1 1,1-1-1,0 1 0,-3 8 0,6-13 11,0 1 0,0 0 0,0-1 0,0 1 0,0 0 0,0-1 0,0 1 0,0 0 0,0 0 0,0-1 0,0 1 0,1 0 0,-1-1 1,0 1-1,0 0 0,1-1 0,-1 1 0,0-1 0,1 1 0,-1 0 0,1-1 0,-1 1 0,1-1 0,-1 1 0,1-1 0,-1 1 0,1-1 0,-1 0 0,2 1 1,1 1 35,-1-1 0,1 0 0,-1 0 0,1 0 1,0 0-1,5 1 0,5-1-11,0 0 0,1 0 1,25-4-1,44-9-700,-75 11 509,13-3-589,-1-1-1,0 0 1,32-14 0,4-9-699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234 103 992,'-9'-4'343,"7"3"-197,0 0 1,1 1-1,-1-1 1,0 1-1,0-1 1,0 1-1,1 0 1,-1 0-1,-4 0 1,6 0-117,-1 0 1,0-1 0,0 1-1,0 0 1,1 0-1,-1 0 1,0-1-1,0 1 1,1 0-1,-1-1 1,0 1-1,1-1 1,-1 1-1,-1-2 1,1 2-20,1-1 1,-1 0-1,0 1 0,1-1 1,-1 1-1,0 0 1,0-1-1,0 1 0,1 0 1,-1-1-1,0 1 0,0 0 1,0 0-1,0-1 1,-1 1-1,-8 0 46,7 0-21,0-1 1,1 1 0,-1 0 0,0 0-1,1 0 1,-1 1 0,0-1 0,1 0-1,-1 1 1,1 0 0,-1 0 0,1 0-1,-1 0 1,-2 2 0,0 0 119,1 0 0,-1 0 0,0-1 0,0 1 0,0-1 0,-9 3 0,-11 4 773,23-8-791,-1 0-1,0 0 0,0 0 1,1-1-1,-1 1 0,0-1 1,-3 0-1,5 1-92,0-1 0,0 0 0,0 0 0,0 0 0,0 0 0,-1-1 0,1 1 0,0 0-1,0 0 1,0-1 0,0 1 0,0 0 0,0-1 0,-16-10 1983,24 9-1779,-1 0-190,1 0 0,-1 0 0,11 0 0,-10 1-86,0 0 0,0 0 1,-1-1-1,10-2 0,90-31-448,-20 0-3130,-37 12 325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21 832,'2'-9'213,"-2"9"-199,1 0 0,-1-1 0,0 1 0,0 0 0,0 0 0,0-1 0,0 1 0,0 0 0,1-1 0,-1 1 0,0 0 0,0 0 0,0-1 0,0 1 0,0 0 0,0-1 0,0 1 0,0 0 1,0 0-1,0-1 0,-1 1 0,1 0 0,0-1 0,0 1 0,0 0 0,0 0 0,0-1 0,0 1 0,-1 0 0,1 0 0,0-1 0,0 1 0,0 0 0,-1 0 0,0-1 75,0 1-1,0-1 1,-1 1 0,1 0 0,0 0-1,0 0 1,-1 0 0,1 0-1,0 0 1,0 0 0,-1 0 0,1 0-1,0 0 1,0 1 0,0-1 0,-1 0-1,1 1 1,0-1 0,0 1-1,0-1 1,0 1 0,0 0 0,0 0-1,0-1 1,0 1 0,0 0 0,0 0-1,0 0 1,1 0 0,-1 0-1,0 0 1,0 2 0,-2 3 28,1 1 1,0 1-1,1-1 1,0 0-1,0 0 1,0 0-1,1 1 1,0-1 0,1 13-1,0 29 169,-9 5-36,-2 27 377,10-70-578,0 0 1,1 0-1,0 0 1,1 0-1,5 18 0,-2-16-46,10 21 0,-11-27 20,0 0-1,-1 1 1,0-1-1,0 1 1,0 0-1,-1 0 1,-1-1-1,2 17 0,2 39 816,-3-56-728,-1 1 1,1-1-1,0 0 0,1 0 1,0 0-1,0 0 1,0 0-1,1-1 0,9 12 1,2 2-243,-6-8 235,1 1 1,-2 0 0,18 33 2205,-24-52-1812,-3-13-597,-12-59 373,4 30-44,-4-95 0,13 123-268,-1 8 42,1 1 1,0-1-1,1 0 1,5-20-1,13-54-733,-4 17-1276,3-4-2015,-10 32 752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139 102 576,'7'0'325,"-6"-1"-200,1 1 1,0-1-1,-1 1 0,1-1 0,0 0 0,25-23 3290,-27 23-3300,1 0 1,-1-1 0,1 1 0,-1 0 0,1-1 0,-1 1-1,1 0 1,0 0 0,-1-1 0,1 1 0,2-2 0,-2 2-40,0 0 0,0 0 0,0 0 0,-1-1 0,1 1 1,0 0-1,-1-1 0,1 1 0,0 0 0,-1-1 0,1-2 0,1-3 419,-2 6-484,1 1 0,-1 0-1,0 0 1,0 0-1,0-1 1,0 1-1,0 0 1,0 0-1,0-1 1,0 1 0,0 0-1,0 0 1,1 0-1,-1-1 1,0 1-1,0 0 1,0 0-1,-1-1 1,1 1 0,0 0-1,0 0 1,0-1-1,-3-3 484,3 4-445,0-1-1,0 1 0,0-1 1,0 1-1,-1-1 0,1 1 0,0-1 1,0 1-1,0-1 0,-1 1 1,1-1-1,0 1 0,0-1 0,-1 1 1,0-1 96,1 1-97,-1-1 0,1 1 0,-1 0 1,1-1-1,0 1 0,-1 0 0,1 0 1,-1-1-1,1 1 0,-1 0 1,1 0-1,-1 0 0,0 0 0,0 0 1,-5-3 315,5 2-349,-1 0 0,1 0 1,0 0-1,-1 1 0,1-1 1,-1 1-1,1-1 1,-1 1-1,1-1 0,-1 1 1,1 0-1,-1 0 0,1 0 1,-1 0-1,0 0 0,1 0 1,-1 0-1,1 0 0,-1 1 1,-1 0-1,-4 1 200,-1 1-1,-12 6 1,9-3 13,5-3-138,0 1-1,0-1 1,-7 8-1,9-8-4,-9 16-128,-27 17 1302,39-36-1193,0 1-1,0 0 1,-1-1 0,1 1-1,0-1 1,-1 1 0,1-1-1,0 1 1,-1-1 0,-1 0-1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02.6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212 188 8896,'-40'8'3296,"14"0"-2560,-4-5-224,25 2-3872</inkml:trace>
  <inkml:trace contextRef="#ctx0" brushRef="#br0" timeOffset="1">38 120 64,'-33'-8'32,"28"-3"-32,10-47 0,-10 15 32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43 832,'-28'-10'5896,"25"9"-5558,-14-8 1582,-13-13 1003,26 22-2795,4 0-165,4 0-245,-2 0 282,1 1 0,-1-1 1,0 1-1,0 0 0,0-1 1,0 1-1,0 0 0,0 0 1,0 0-1,2 2 0,21 20 167,-5-5-45,-9-7 77,-10-9-194,-1-1 0,1 0 0,0 0 1,0 0-1,0 0 0,-1-1 1,1 1-1,0 0 0,0 0 0,0 0 1,0-1-1,0 1 0,0 0 1,1-1-1,-1 1 0,0-1 1,0 0-1,0 1 0,1-1 0,-1 0 1,2 1-1,2-2-130,1 0 1,-1 1-1,1-2 1,-1 1-1,1-1 1,-1 1-1,0-1 0,0-1 1,0 1-1,0-1 1,0 0-1,0 0 1,5-5-1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40 1728,'-26'-25'5550,"26"22"-5383,-6-9-254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83 234 1472,'-3'-3'189,"0"1"0,1-1 1,-1 0-1,1 0 0,0-1 1,0 1-1,-3-6 0,-8-11 1214,5 0 0,7 18-1317,1 0-1,0-1 1,-1 1 0,1-1 0,0 1-1,0-1 1,0 1 0,1-1 0,-1 1-1,1-1 1,-1 1 0,1 0 0,1-4-1,-1 4-59,19-91 102,-19 62 1483,-1 31-1605,0 0 1,0 0-1,0 0 0,0 0 0,0 0 0,0 0 1,-1 0-1,1 0 0,0 0 0,0 0 1,0 0-1,0 0 0,0 0 0,0 0 1,0 0-1,-1 0 0,1 0 0,0 0 1,0 0-1,0 0 0,0 0 0,0 0 1,0 0-1,0 0 0,0 0 0,-1 0 0,1 0 1,0 0-1,0 0 0,0 0 0,0 0 1,0 0-1,0 0 0,0 0 0,0 1 1,0-1-1,0 0 0,0 0 0,0 0 1,-1 0-1,1 0 0,0 0 0,0 0 1,0 0-1,0 1 0,0-1 0,0 0 0,0 0 1,0 0-1,0 0 0,-4 6 1,-9 37-2,4-8 6,3-14 54,-5 26 0,2-3-8,6-34-519,1 0 1,1-1-1,-1 1 0,2 0 1,-1 0-1,2 13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287 0 3232,'-52'6'1749,"28"-1"-1016,-1 0 1,1 1-1,-44 18 0,62-22-400,0 0 0,0 0 0,0-1-1,-11 1 1,15-1-219,0-1 0,-1 0 0,1 0 0,0 0 0,0 0-1,0-1 1,-1 1 0,1 0 0,0-1 0,0 0 0,0 1 0,0-1 0,0 0 0,0 0 0,0 0-1,-2-2 1,3 3-100,1-1-1,-1 0 1,0 1-1,1 0 0,-1-1 1,0 1-1,1-1 1,-1 1-1,0 0 0,1-1 1,-1 1-1,0 0 1,0 0-1,1-1 0,-1 1 1,0 0-1,0 0 1,-1 0-1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30 3328,'-39'-30'6048,"39"31"-5997,0 0 1,0 17-206,0-13 295,3 58 359,-1-45-347,-1-1 0,0 1 0,-2-1-1,-5 34 1,1-31 62,3-13-123,0 0 1,1 0-1,0 1 1,-28 38 3705,25-51-3951,-3-5 209,0-1 0,1 0 1,1 0-1,0-1 0,0 1 1,-3-16-1,-5-24-210,11 43-357,2 14 189,2 11 243,-2 5-471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2 2144,'0'-2'6394,"-6"57"-5652,-28 266 569,0 9-5252,33-277 427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12 896,'-1'0'8,"1"0"0,0 0 1,0-1-1,0 1 0,0 0 0,0 0 1,-1 0-1,1 0 0,0 0 0,0 0 1,0 0-1,0 0 0,0 0 0,0 0 1,-1 0-1,1-1 0,0 1 0,0 0 1,0 0-1,0 0 0,0 0 0,0 0 1,0 0-1,0-1 0,0 1 0,0 0 1,0 0-1,0 0 0,-1 0 0,1-1 1,0 1-1,0 0 0,0 0 0,0 0 1,0 0-1,0 0 0,1-1 0,-1 1 1,0 0-1,0 0 0,0 0 0,0 0 0,0 0 1,0-1-1,0 1 0,0 0 0,0 0 1,0 0-1,10-4 466,13 2 1059,-22 2-1499,-1 0 1,1 0 0,-1 1 0,1-1 0,-1 0-1,1 0 1,-1 0 0,1 0 0,-1 1 0,1-1-1,-1 0 1,1 0 0,-1 1 0,0-1 0,1 0-1,-1 1 1,1-1 0,-1 0 0,0 1-1,1 0 1,8 11 267,-7-10-140,2 3 37,0-1-1,1 1 0,-1-1 1,1 0-1,0 0 1,1-1-1,-1 1 0,0-1 1,1 0-1,0-1 1,0 1-1,0-1 0,0 0 1,6 1-1,28 8 189,-1 0-112,-1 1-1,60 27 1,73 51-659,-151-81-350,0 0 1,1-1 0,0-1 0,0-1-1,26 4 1,18-1-1443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0 180 64,'0'0'6,"0"-1"1,0 0-1,0 1 1,1-1-1,-1 0 1,0 1-1,0-1 0,0 0 1,1 1-1,-1-1 1,0 0-1,0 1 1,1-1-1,-1 1 0,1-1 1,-1 1-1,1-1 1,-1 0-1,1 1 1,-1 0-1,1-1 0,-1 1 1,1-1-1,0 1 1,0-1 73,0 0 0,1 0-1,-1 0 1,0 1 0,-1-1 0,1 0 0,0 0 0,0 0 0,0 0 0,0-1 0,-1 1 0,1 0 0,0-2 0,6-21 2847,-7 23-2837,0 0 0,0 0 0,0 0 1,1 0-1,-1 0 0,0 0 0,0 0 1,0 0-1,-1 0 0,1 0 0,0 0 1,0 0-1,-1 0 0,1 0 0,0 0 1,-1 0-1,1 0 0,-1 0 0,1 0 1,-1 0-1,1 1 0,-2-2 0,1 0-8,0 1 0,0-1 0,1 1 0,-1-1 0,0 1-1,1-1 1,-1 0 0,1 1 0,0-1 0,0 0 0,-1 1-1,1-1 1,1-3 0,1-25 1023,-1 27-1010,0 0-1,1 0 1,0 0-1,-1 0 1,1 0-1,0 0 1,0 1-1,1-1 1,-1 0-1,3-1 1,-4 2-117,1 1 0,-1 0 1,1 0-1,-1 0 0,1 0 0,-1 0 0,1 0 0,0 0 0,0 0 1,-1 1-1,1-1 0,0 1 0,0-1 0,-1 1 0,1 0 1,0 0-1,0 0 0,0 0 0,0 0 0,2 0 0,32 8-1695,-19-4 48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13 832,'-2'-5'1651,"2"5"-1602,-8 5 571,-31 29 660,44-38-816,1-1-470,0 0-1,0 1 1,1 0 0,0 0-1,-1 0 1,2 1 0,7-3 0,-8 4-537,-1 0 0,1 1 0,0 0 1,0 0-1,8 0 0,2 1-342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0 104 992,'0'-23'3387,"0"23"-3387,1 0-1,-1 0 1,0 1 0,0-1 0,0 0 0,0 0 0,0 0 0,0 0 0,1 0 0,-1 0 0,0 0 0,0 0 0,0 0 0,0 0 0,1 1 0,-1-1 0,0 0 0,0 0 0,0 0 0,0 0 0,1 0 0,-1 0 0,0 0 0,0 0 0,0 0 0,0 0 0,1-1 0,-1 1 0,0 0 0,0 0 0,0 0 0,0 0 0,0 0 0,1 0 0,-1 0 0,0 0 0,0 0 0,0 0 0,0-1 0,0 1 0,0 0 0,1 0 0,-1 0 0,0 0 0,10-7-17,-9 6 99,1 1-77,0-1 1,-1 1-1,1-1 1,0 1 0,-1-1-1,1 0 1,0 1 0,-1-1-1,1 0 1,-1 0-1,1 0 1,-1-1 0,0 1-1,0 0 1,1 0 0,-1-1-1,2-2 1,11 0 271,8-8 321,-20 10-586,1 0 1,-1 0 0,1 0 0,-1 1 0,1-1-1,0 1 1,-1 0 0,1 0 0,5-1-1,-7 2-18,0-1 6,0 1-1,1-1 1,-1 1 0,0-1 0,13-12 1661,-10 7-1364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03.0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155 1 7712,'-51'49'2880,"34"-33"-2240,-9 0-192,22-10-5952,-14-9 2912,-20-43 288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35 1408,'-4'-35'2844,"4"46"-2616,0-11-228,5 11 739,-2-6-524,0 1-139,0-1 0,1 0 0,-1 0-1,1 0 1,0 0 0,0 0-1,8 5 1,4 6 97,-10-11-105,-1 0 0,1 0 0,1-1 0,-1 0 1,12 5-1,-4-1 131,-9-6-107,1 1 0,0-1 0,0 0 0,0-1-1,12 2 1,-12-2-8,1 1-1,0-1 1,8 4-1,4 2 0,7 5 16,-22-11-111,0 0-1,0 0 1,0 0 0,0 0 0,-1-1 0,7 1-1,-10-1 17,0 0-1,0 0 0,1 0 0,-1 0 1,0 0-1,0 0 0,0 0 1,0 0-1,0 0 0,0 0 0,0 0 1,0 0-1,0 0 0,0 0 0,0 0 1,0 0-1,0 0 0,1 0 0,-1 0 1,0 0-1,0 0 0,0 0 1,0 0-1,0 0 0,0 1 0,0-1 1,0 0-1,0 0 0,0 0 0,0 0 1,0 0-1,0 0 0,0 0 0,0 0 1,0 0-1,0 0 0,0 0 1,0 0-1,0 0 0,0 1 0,0-1 1,0 0-1,0 0 0,0 0 0,0 0 1,0 0-1,0 0 0,0 0 0,0 0 1,0 0-1,0 0 0,0 0 1,0 0-1,0 1 0,0-1 4,0 0-1,0 0 1,0 0-1,0 0 1,0 0-1,0 0 1,0 1-1,0-1 1,0 0-1,0 0 1,0 0-1,0 0 1,0 0-1,0 0 1,0 1-1,0-1 1,0 0-1,0 0 1,0 0-1,0 0 1,0 0-1,0 0 1,0 0-1,0 1 1,0-1-1,0 0 1,0 0-1,0 0 1,1 0-1,-1 0 1,0 0-1,0 0 1,0 0-1,0 0 1,0 0-1,0 1 1,0-1-1,1 0 1,-1 0-1,0 0 1,0 0-1,0 0 1,0 0-1,0 0 1,0 0-1,1 0 1,-1 0-1,0 0 1,0 0-1,0 0 1,0 0-1,0 0 1,2-1 162,-2 1-161,0 0 9,0 0-9,0 0 1,0 0-1,0 0 0,0 0 1,0 0-1,0 0 0,0 0 1,0 0-1,0-1 0,1 1 1,-1 0-1,0 0 1,0 0-1,0 0 0,0 0 1,0 0-1,0 0 0,0 0 1,0-1-1,0 1 0,0 0 1,0 0-1,0 0 1,0 0-1,0 0 0,-1 0 1,1 0-1,0 0 0,0 0 1,0-1-1,0 1 0,0 0 1,0 0-1,0 0 1,0 0-1,0 0 0,0 0 1,0 0-1,0 0 0,-1 0 1,-21-13 134,21 12-115,-1 0 1,1 0 0,0 0-1,-1 0 1,1 0 0,-1 1 0,1-1-1,-1 0 1,1 1 0,-3-1-1,-79-7 756,73 7-778,9 1-4,-1 0 0,1 0 0,0 0 0,-1-1 0,1 1 1,0 0-1,-1-1 0,1 1 0,-3-2 0,3 2 26,0 0 0,-1-1-1,1 1 1,-1 0 0,1 0 0,0 0-1,-1 0 1,1 0 0,0 1 0,-1-1 0,1 0-1,-1 1 1,-1 0 0,-11 1-44,42-2-2693,6-4-1280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1 1312,'-4'0'88,"1"1"0,0-1 1,-1 1-1,1 0 0,0 0 0,-1 0 0,1 0 0,0 1 1,0-1-1,0 1 0,-4 3 0,-16 7 1249,1-1-240,18-9-970,0 0 1,1 0-1,-1 0 1,0-1-1,0 0 1,0 1-1,-4-1 1,-13 5 585,17-5-526,0 0 0,0 0 0,0 0 0,-8 0 0,5 0 97,-1 0 0,1 0 0,-1 0 0,-7 3 0,4-1-355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247 42 1152,'0'0'30,"0"0"1,-1-1-1,1 1 0,0 0 1,0-1-1,0 1 1,0 0-1,0-1 0,0 1 1,-1 0-1,1-1 1,0 1-1,0 0 0,-1 0 1,1-1-1,0 1 0,0 0 1,-1 0-1,1-1 1,0 1-1,-1 0 0,1 0 1,0 0-1,0-1 0,-1 1 1,1 0-1,-1 0 1,1 0-1,-1 0 0,-16-2 1353,-19 7 202,35-5-1613,-35 7 1083,16-5-623,1 2 0,-1 0 0,-34 14 0,31-12-180,10-4 222,26-10 219,32-17-517,-42 5 171,-2 12-147,0-5-182,-1 13-33,0-1-1,1 1 1,-1 0 0,0-1-1,0 1 1,0 0-1,0-1 1,0 1-1,1 0 1,-1-1-1,0 1 1,0 0-1,1 0 1,-1-1-1,0 1 1,0 0-1,1 0 1,-1 0-1,0-1 1,1 1-1,-1 0 1,0 0-1,1 0 1,-1 0-1,0 0 1,1-1-1,-1 1 1,0 0-1,1 0 1,0 0-1,9 11-14,0-2 55,-9-6 3,1 0-10,9 2 69,-6-3-95,25 7 320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250 149 2304,'-34'-28'6200,"31"26"-5994,1 0 0,0-1 0,0 1 0,0-1 1,0 1-1,0-1 0,0 0 0,1 0 0,-3-6 0,3 6-123,0 1 1,0-1-1,-1 0 1,1 0-1,-1 1 0,0-1 1,1 1-1,-1-1 1,0 1-1,-1 0 0,1 0 1,0 0-1,-1 0 0,1 0 1,-1 0-1,1 1 1,-1-1-1,-5-2 0,-5 0-3,1 0-1,-1 0 0,-16-1 1,-7-3 279,27 5-675,-1 0 0,2 0 0,-13-7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25 1248,'-21'11'5861,"38"-20"-4458,-6 0-219,-9 7-1193,0 0 0,-1 1-1,1-1 1,0 1-1,0-1 1,0 1 0,0 0-1,0 0 1,0 0 0,1 0-1,3-2 1,3 3-679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154 184 992,'-11'-2'500,"11"2"-464,-1 0 0,1 0 0,-1 0 1,0-1-1,1 1 0,-1 0 1,1 0-1,-1 0 0,1 0 0,-1-1 1,1 1-1,-1 0 0,1 0 0,-1-1 1,1 1-1,0 0 0,-1-1 1,1 1-1,-1 0 0,1-1 0,0 1 1,-1-1-1,1 1 0,0-1 1,0 1-1,-1 0 0,1-1 0,0 1 1,0-1-1,0 1 0,-1-1 1,1 0-1,0 1 0,0-1 0,0 1 1,0-1-1,0 1 0,0-1 1,0 1-1,0-1 0,0 1 0,1-1 1,-1 0-1,0-1-26,0 0-1,0 1 1,0-1-1,1 0 1,-1 0 0,0 1-1,1-1 1,-1 0-1,1 1 1,0-1 0,-1 1-1,1-1 1,0 0-1,2-1 1,-3 2 56,1 1 1,-1-1-1,1 0 1,-1 1-1,0-1 1,1 0-1,-1 1 0,0-1 1,1 0-1,-1 0 1,0 1-1,0-1 1,0 0-1,0 0 1,0 1-1,0-1 0,0 0 1,0 0-1,0 1 1,0-1-1,0 0 1,0 0-1,-1 1 1,1-1-1,0 0 0,0 0 1,-1 1-1,1-1 1,-1 0-1,0 0 1,0 0-42,1 0 1,-1 0-1,1 0 1,0 0-1,-1 0 1,1 1-1,0-1 1,-1 0-1,1 0 0,0 0 1,0 0-1,0 0 1,0 0-1,0 0 1,0 0-1,0 0 1,0 0-1,1-1 1,1-3 122,0 0 0,-1 1 0,1-1 0,-1 0 1,0 0-1,0 0 0,0-1 0,0-5 85,0 10-169,2-2-10,-2 2 47,5-2-85,-1 5-11,-3-1-39,1 0 369,0 0 1,0 0 0,0 0 0,0-1-1,0 1 1,0-1 0,0 0 0,0 0-1,5 0 1,8 0 491,-24-12 69,3 9-870,-1 0 0,1 1 0,-1 0 0,0 0 0,0 0 1,-9-1-1,2 0-1,-10-2-185,1 2 0,-1 0 1,-46 2-1,58 1-241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52 1056,'0'-16'2715,"4"4"-1590,1-4-581,-5 13-315,3-1-421,0 7 187,0 1 117,-1 0 0,0 0 0,3 7 0,-4-6-5,1-1 0,-1 1 0,0-1 0,-1 1 0,1 7 0,1 5 67,0 30 48,0 4 78,1-28-136,-1 46 0,-3-47-549,2-1 1,3 30-1,1-23-1951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0 736,'6'9'870,"-4"-5"-638,0 0 0,0 0-1,1 0 1,0-1 0,5 7 0,-5-7-79,1-1 0,-1 1-1,0 0 1,0 1 0,0-1-1,-1 0 1,1 1 0,-1-1 0,0 1-1,0 0 1,0 0 0,0 0-1,0 0 1,-1 0 0,0 0-1,0 0 1,0 0 0,0 5-1,1-4-24,0 0-1,1-1 1,-1 1-1,1-1 1,0 0-1,0 0 0,1 0 1,5 5-1,-1-1 50,0 1 0,0 0 0,0 0 0,6 11 0,-11-16-86,1 0-1,0 0 0,0 0 1,1 0-1,-1-1 1,1 1-1,-1-1 0,1 0 1,39 10 3870,-46-17-4394,1 1 482,-2-3-39,0-1 0,1 1 0,-1-1-1,1 0 1,1 0 0,-1 0 0,1-8 0,-3 5-385,3 10 387,1-1-1,-1 1 1,1-1-1,0 0 1,-1 1-1,1-1 1,0 0-1,-1 0 1,1 1-1,0-1 1,0 0-1,0 0 1,0-1-1,-9-44 91,9-15-828,9 68-172,-8-5 864,1 0-1,1 3 1,-1-2 17,20 28 6,-20-28 8,1 0 0,-1 0 0,0 1 0,0-1 1,-1 0-1,1 1 0,-1-1 0,3 8 0,3 33-49,-3-16-633,2 8-3826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0 1472,'-2'3'341,"1"-2"-256,1-1 0,0 1 0,-1 0 0,1 0 0,0-1 0,-1 1 1,1 0-1,0 0 0,0 0 0,-1 0 0,1-1 0,0 1 0,0 1 0,1 20 459,-1-11-215,10 35 402,-9-41-623,-1-1 1,1 0-1,0 1 1,1-1-1,-1 0 1,1 0-1,0 1 1,2 3-1,3 8 217,-6-14-261,1 4 26,1 0-1,0 0 1,-1 0 0,2-1 0,3 6 0,0 1 184,-6-11-235,-1-1-1,1 1 1,-1 0-1,1 0 1,-1 0-1,1-1 1,-1 1-1,1 0 1,0-1-1,-1 1 1,1-1-1,0 1 1,0-1-1,-1 1 1,1-1-1,0 1 1,0-1-1,0 1 1,-1-1-1,1 0 1,0 0 0,0 0-1,0 1 1,1-1-1,28 1 1996,-30-1-2021,1 0-1,-1 0 0,1 0 0,-1 0 0,0 0 0,1 0 0,-1-1 0,0 1 0,1 0 0,-1 0 0,0 0 0,1 0 0,-1-1 0,0 1 0,1 0 0,-1 0 0,0 0 0,1-1 0,-1 1 0,0 0 0,0-1 0,0 1 0,1 0 0,-1 0 0,0-1 0,0 1 1,0 0-1,1-1 0,-1 1 0,0-1 0,0 1 0,0 0 0,0-1 0,0 1 0,0 0 0,0-1 0,0 1 0,0 0 0,0-1 0,0 0 0,-34-88 127,30 80-73,-2-9-77,6 17-3,0 1 0,-1-1 0,1 1 0,0-1 0,0 0 0,0 1 1,0-1-1,0 1 0,0-1 0,1 0 0,-1 1 0,0-1 0,0 1 0,0-1 0,0 0 1,1 1-1,-1-1 0,0 1 0,1-1 0,-1 1 0,0-1 0,1 1 0,-1-1 0,0 1 0,1 0 1,0-1-1,4 5-594,1 7 239,-1 0-1,0 0 1,-1 1 0,0 0 0,-1-1 0,0 1-1,-1 0 1,1 14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62 261 1408,'0'-4'328,"-1"0"-1,1 0 1,0 0-1,0 0 1,1-5-1,-1-1 241,-1 1-108,0 0-1,-1 0 1,0 0 0,-1 0-1,0 1 1,-7-16-1,-2-5 196,4 8-397,4 13-132,1-1 0,0 0 0,0 0 1,1 0-1,0 0 0,0-17 0,2 10-8,3 18-543,-1-1 425,-1-1 1,0 1-1,0 0 1,0 0-1,0 0 1,2 3 0,2 1 14,2 1-29,18 13 214,-2 1 1,31 35-1,-37-31-61,-14-21 67,-1-2-170,-2 0 0,1 1 0,0-1 0,0 0 0,0 0 0,0 0 0,-1 1 0,1-1-1,6 21 2554,-8-30-1984,-6-16-328,5 20-280,0-1 1,0 1-1,1-1 1,-1 1-1,1-1 1,-1-9-1,0 0 42,1 10-110,-1-1 1,1 1-1,-1 0 0,0 0 1,0 0-1,0 0 0,-4-5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03.3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1 8064,'-43'3'2976,"43"-3"-2304,-9 5-192,9-5-3520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1 1248,'0'0'2395,"-14"9"-1451,7 5-817,1 1 0,1 0 0,0-1 1,1 2-1,0-1 0,-2 25 1,0-1 63,3-17-265,0 28 1,-1 2 87,1-14 143,-2 17-122,1-28-70,3-17 73,0-1 0,-1 0 0,-2 10 0,-9 27 223,8-29-144,0 0 1,-12 28-1,16-44-80,1 0 0,-1 0-1,0 0 1,0 0-1,1-1 1,-1 1 0,0 0-1,0 0 1,0-1-1,0 1 1,0 0 0,0-1-1,0 1 1,-2 0-1,3-1-13,0 0-1,0 0 0,-1 0 0,1 0 0,0 0 1,-1 0-1,1 0 0,0 0 0,0 0 0,-1 0 0,1 0 1,0 0-1,0 0 0,-1 0 0,1 0 0,0 0 1,0 0-1,-1-1 0,1 1 0,0 0 0,0 0 0,-1 0 1,1 0-1,0 0 0,0-1 0,-1 1-20,1-1 0,0 1-1,0-1 1,0 1 0,0-1 0,-1 1-1,1-1 1,0 0 0,0 1 0,0-1-1,0 1 1,0-1 0,0 1 0,0-1-1,1 1 1,-1-1 0,0 0 0,16-67-8,-8 39-79,6-41 0,-9 26-1083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213 0 832,'-18'0'2549,"15"1"-2394,-1 0 1,1 0-1,-1 0 0,1 1 0,-1-1 0,1 1 1,0 0-1,0 0 0,-5 4 0,1-1 181,1 1-1,-1-1 0,-12 7 1,14-10-321,1 1 0,-1-1 0,1 2 1,-1-1-1,1 0 0,0 1 0,1-1 1,-1 1-1,0 0 0,-4 8 0,4-5 63,-1 1 0,2 0 0,-1 0 0,1 1 0,0-1 0,1 1 0,0-1-1,0 1 1,0 10 0,1 6-21,-6 28 0,1 2-96,-4 43 263,-2 72 106,12-154-251,-1-11-90,1 0 0,0 0 0,0 0 0,0 0 0,1 0-1,0 0 1,0 0 0,2 6 0,3 7-21,-5-13 78,0-1 0,0 0 1,1 0-1,-1 1 0,4 4 0,-4-8 2,16 2 139,0-10-171,31-8-3264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177 876 832,'1'0'18,"-1"0"0,1 0 0,0 1 0,-1-1 0,1 0 0,-1 0 0,1 0 0,-1 1 0,1-1 0,0 0 0,-1 1 0,1-1 0,-1 0 0,0 1 0,1-1 0,-1 1 0,1-1 0,-1 0 0,1 1 0,-1-1 0,0 1 0,1 0 0,-1-1 0,0 1 0,0-1 0,1 1 0,4 20 382,24 40 5663,-31-62-5959,-1-1 0,1 1 0,0-1 0,-1 0 0,1 1 0,0-1 0,0 0 0,0 0 0,1-1 1,-1 1-1,-1-3 0,-18-32 290,-36-59 374,-4 14-470,37 51-117,18 25-102,0-1-1,1 0 1,-7-13 0,11 19-77,0-1 0,0 0 0,1 0 0,-1 0 0,1 0-1,-1 0 1,1 0 0,0 0 0,0 0 0,0 0 0,0 0-1,0 0 1,0 0 0,0 0 0,1 0 0,-1 0 0,1 0 0,0 0-1,-1 1 1,1-1 0,0 0 0,0 0 0,0 1 0,0-1-1,0 0 1,1 1 0,1-3 0,5-3-75,-1 1 1,1-1-1,-1 2 0,13-8 1,-12 9 5,12-7-17,-14 8 70,0 0 1,0-1-1,8-5 0,33-26-67,-29 24 115,-1-2 1,0 0-1,-2-1 0,18-19 1,18-26 16,2 3 1,90-74-1,-50 63 83,-75 55-173,2 1 0,0 0 0,0 2 1,35-12-1,-27 10 46,-8 7-115,-17 4 106,-1 0 0,0 0-1,1 0 1,-1-1 0,0 1 0,0-1 0,0 0-1,1 0 1,-1 0 0,0 0 0,0 0 0,0 0 0,2-2-1,14-5 409,-18 7-332,-7 1-54,-4 1 24,-2 2-81,1 1-1,0 0 0,0 1 0,-14 7 1,-5 3-164,7-3 199,-46 30-1,43-25-67,20-12 55,1 1 1,-1-1-1,-9 11 0,-6 6-16,20-21 17,1 0-1,0 0 1,-1 1 0,1-1 0,0 0 0,0 1 0,0-1 0,0 1-1,0 0 1,0-1 0,1 1 0,-1 0 0,1-1 0,-1 1-1,0 3 1,1-5 13,0 1 0,0 0 0,0-1 0,0 1 0,1 0 0,-1 0 0,0-1-1,0 1 1,0 0 0,1-1 0,-1 1 0,0-1 0,1 1 0,-1 0 0,1-1 0,-1 1-1,1-1 1,-1 1 0,1-1 0,-1 1 0,1-1 0,-1 1 0,1-1 0,0 1-1,-1-1 1,1 0 0,-1 0 0,1 1 0,0-1 0,-1 0 0,1 0 0,0 0 0,0 1-1,-1-1 1,1 0 0,0 0 0,-1 0 0,1 0 0,0 0 0,1-1 0,13 1-20,1-2 0,-1 0-1,0 0 1,0-1 0,17-7 0,-4 0 146,47-24-1,24-8-81,-75 34-36,-19 7 2,-1 0-1,0-1 1,0 1-1,0-1 1,5-3 0,6-1-101,-13 8 248,-6 5-130,3-6-8,0 0-1,0 0 1,0 0 0,0 0-1,0 0 1,-1-1-1,1 1 1,0 0-1,0-1 1,-1 1-1,1-1 1,0 1 0,-1-1-1,1 0 1,0 0-1,-1 1 1,1-1-1,-1 0 1,-1 0-1,1 0-21,1 0 0,-1 0-1,1 0 1,-1 0-1,1 0 1,-1 1-1,1-1 1,-1 1-1,1-1 1,-1 1 0,1-1-1,-3 3 1,2-2 2,0 0 0,-1 0 0,1 0 0,-1 0 0,1 0 0,-1-1 0,1 1 0,-1-1 0,1 1 0,-4-1 0,5 0-14,1 0 17,0 0 0,0 0 0,0 0 0,0 0 0,0 1 0,0-1 0,0 0 0,0 0 0,0 0 0,-1 0 0,1 0 0,0 0 0,0 0 0,0 0 0,0 0 0,0 0 0,0 0 0,-1 0 0,1 0 0,0 0 0,0 0 0,0 0 0,0 0 0,0 0 0,0 0 0,-1 0 0,1 0 0,0 0 0,0 0 0,0 0 0,0 0 0,0 0 0,-1 0 0,1 0 0,0 0 0,0 0 0,0 0-1,0 0 1,0 0 0,0 0 0,0 0 0,0 0 0,-1-1 0,1 1 0,0 0 0,0 0 0,0 0 0,0 0 0,0 0 0,0 0 0,0-1 0,0 1 0,0 0 0,0 0 0,0 0 0,0 0 0,0 0 0,0 0 0,0-1 0,0 1 0,0 0 0,0 0 0,0 0 0,-7-10-133,6 9 57,3-4 32,-2 5 38,0 0 0,0-1 0,0 1-1,0 0 1,0-1 0,0 1 0,0 0 0,1-1 0,-1 1 0,0 0 0,0-1 0,0 1 0,0 0 0,1-1 0,-1 1 0,0 0 0,0 0-1,0-1 1,1 1 0,-1 0 0,0 0 0,0-1 0,1 1 0,12-10 0,8 1 5,0-2-155,-19 12 0,-2 0 165,1 1 0,-1-1 0,1 0 0,-1 1 0,0-1 1,1 0-1,-1 1 0,0 2 0,-3 6-32,2-7 6,0 0 0,0 0 0,0 0 1,0 0-1,-1 0 0,1 0 0,-4 5 0,-4 3 7,4-5-79,0 1 1,0-1 0,-1 0-1,0 0 1,-7 5-1,12-11 99,10-14 213,-1-2-1712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312 29 480,'25'-29'5839,"-25"42"-4790,-4 16-529,1-17-477,-1-1 1,0 1 0,-10 17 0,4-9-33,-43 79 377,1-2 24,38-68-327,-13 27 83,-29 91 1,26-61-73,8-26 32,-5 6-304,26-51 176,-7 8 176,8-22-159,0 0 0,0 0 0,-1 0 0,1 0 0,-1-1 0,1 1 0,-1 0 0,-4 4 620,6-28-511,1 0 0,8-37 0,17-47-429,-22 90 249,0-3 3,44-136-93,-42 138 88,1 1 0,1 0 0,0 0 0,1 1 0,1 0 1,20-22-1,-28 34 25,1 0 0,0 0 0,0 1 0,1-1 0,-1 1 0,1 0 1,5-3-1,-8 5 26,-1 1 1,1-1 0,-1 1-1,1-1 1,-1 1 0,1 0-1,0 0 1,-1 0-1,1 0 1,-1 0 0,1 0-1,0 0 1,-1 0 0,1 1-1,-1-1 1,1 1 0,-1-1-1,1 1 1,-1-1 0,1 1-1,-1 0 1,0 0 0,1 0-1,-1 0 1,0 0-1,0 0 1,0 0 0,3 3-1,-2-2 4,0 1-1,-1 0 0,1 0 0,0 0 0,-1 0 0,1 0 0,-1 0 0,0 1 1,0-1-1,-1 0 0,1 1 0,0 4 0,0 8-67,-2 23 1,0-13 11,0 42 57,-15 103 0,10-141 106,-2 0 1,0-1 0,-2 0-1,-2 0 1,-14 27 0,25-55-82,1 0 1,-1 1 0,0-1 0,1 0-1,-1 0 1,0 0 0,0 0 0,0 0-1,1-1 1,-1 1 0,0 0 0,-2 1-1,3-2-22,0 0-1,-1 0 0,1 0 1,-1 0-1,1 1 1,0-1-1,-1 0 0,1 0 1,-1 0-1,1 0 0,-1 0 1,1 0-1,0 0 0,-1 0 1,1 0-1,-1 0 1,1-1-1,-1 1 0,1 0 1,0 0-1,-1 0 0,1 0 1,-1-1-1,0 0-2,0 0 0,0 0 1,0 0-1,1 0 0,-1 0 0,0 0 0,1 0 0,-1 0 0,1 0 1,-1-1-1,1 1 0,0 0 0,-1 0 0,1-1 0,0 1 0,0 0 1,0 0-1,0-1 0,0 1 0,0 0 0,0 0 0,0-2 0,3-8 37,-1 1 0,2 0 0,4-13 0,6-14-14,22-104-300,38-110 202,-59 214 69,9-24 7,-20 49 3,-3 10-32,0 0 0,0-1 0,-1 1 1,1 0-1,0-1 0,-1 1 0,0-4 0,0 6 26,0 0-1,0-1 1,0 1 0,1 0-1,-1 0 1,0 0-1,0-1 1,0 1 0,-1 0-1,1 0 1,0 0 0,0 0-1,0-1 1,0 1-1,0 0 1,0 0 0,0 0-1,0 0 1,0 0 0,0-1-1,0 1 1,0 0-1,0 0 1,-1 0 0,1 0-1,0 0 1,0 0 0,0-1-1,0 1 1,0 0-1,-1 0 1,1 0 0,0 0-1,0 0 1,0 0 0,0 0-1,-1 0 1,1 0-1,0 0 1,0 0 0,0 0-1,0 0 1,-1 0 0,1 0-1,0 0 1,0 0-1,0 0 1,0 0 0,-1 0-1,1 0 1,0 0 0,0 0-1,0 0 1,0 0-1,0 0 1,-1 0 0,1 1-1,0-1 1,-7 5-18,-7 7-526,1 1 0,1 1 0,0 0 0,-16 25-1,15-16-1335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244 3 992,'-1'-3'2747,"-3"25"-1579,-53 127 282,39-99-1053,11-26-232,-2-1 0,0-1-1,-19 34 1,16-39 127,-2-1-1,-24 25 1,38-41-286,0 0 0,-1 1 1,1-1-1,0 0 0,0 0 1,0 0-1,0 1 1,0-1-1,0 0 0,-1 0 1,1 0-1,0 0 0,0 0 1,0 0-1,0 1 0,-1-1 1,1 0-1,0 0 0,0 0 1,0 0-1,-1 0 0,1 0 1,0 0-1,0 0 0,0 0 1,-1 0-1,1 0 0,0 0 1,0 0-1,0 0 1,-1 0-1,1 0 0,0 0 1,0 0-1,0 0 0,-1 0 1,1 0-1,0 0 0,0 0 1,0-1-1,-1 1 0,1 0 1,0 0-1,0 0 0,0 0 1,0 0-1,0-1 0,-1 1 1,1 0-1,0 0 0,0 0 1,0 0-1,0-1 1,0 1-1,0 0 0,0 0 1,0 0-1,0-1 0,0 1 1,0 0-1,-1 0 0,1-1 1,-1-13 170,1 14-184,2-35 61,8-50-1,-4 42 0,-1 14-48,0-1-1,2 1 0,1 1 0,15-35 1,-22 57-510,-1 12 418,0 6 146,-1 1 1,0-1-1,0 0 1,-1 0 0,-6 21-1,-11 30 119,-24 64 295,36-106-379,5-15-53,0 0 0,0 0 0,-1-1-1,-6 12 1,7-13 132,3-3-240,12 4-449,-9-2 269,0 1 0,0-1 0,-1 1 0,1 0 0,-1 0 1,5 9-1,1 6-713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7 1984,'0'-6'2176,"5"14"-1707,-6 3-203,0 0 0,-1 0 0,-1 0-1,0 0 1,0 0 0,-8 15 0,5-10-23,-9 32 0,1 25-284,-19 79 1244,16-69-1042,13-56-92,-10 34 0,7-31 142,6-24-167,0 0 1,-1 0-1,1 0 1,-1 0 0,-1 0-1,1 0 1,-1-1-1,0 1 1,-4 5-1,6-9 42,0 0 0,-1 0 0,1 0 0,0 0 0,0 0 0,-1 4 0,-6 12-91,-37 47-1952,28-45 1072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5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388 4 1472,'-10'-3'1963,"-6"11"-577,6 2-974,2-1-237,3-6-93,1 1 1,-1-1 0,1 1-1,0 0 1,0 1 0,0-1-1,-3 6 1,-21 38 368,21-35-283,-17 31 82,6-13-44,-27 66-1,-19 93 618,32-92-601,6-36-225,17-44 18,1 1 1,-5 20-1,6-21 133,3-12-96,1-5 20,0-10-36,0 0 0,0 0 0,1-1 1,1 1-1,-1-1 0,1-9 0,2-61-187,0 63 113,14-234-31,-9 191 69,-3 38 0,0-26 0,-3 32-28,0-1 0,1 0 0,5-22 0,-4 26 177,-2 13-149,0-1 0,0 1 0,0 0 0,0 0 0,0-1 0,0 1 0,0 0 0,0 0 0,0-1 0,0 1 0,0 0 0,-1 0 0,1-1 0,0 1 0,0 0 0,0 0 0,0-1 0,0 1 0,0 0 0,-1 0 0,1 0 0,0-1 0,0 1 0,0 0 0,-1 0 0,1 0 0,0 0 0,0-1 0,0 1 0,-1 0 0,1 0 0,0 0 0,-1 0 0,1 0-2,-1 1 0,1-1 0,-1 1 0,1-1 0,0 1 0,-1-1 0,1 1 0,0 0 0,0-1 0,-1 1 0,1-1 0,0 1 0,0 0 0,0-1 0,0 1 0,0 0 0,0 0 0,-1 3 1,-4 11 171,-16 28 1,20-41-198,0 1-1,0 0 1,0-1-1,1 1 1,-1 0-1,1-1 1,0 1 0,0 0-1,0-1 1,0 1-1,0 0 1,1-1-1,-1 1 1,1 0-1,0-1 1,0 1 0,0-1-1,0 1 1,2 4-1,6 18-1887,-8-13 1094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5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12 480,'0'-12'3323,"5"17"-2897,-3-3-312,0 0 0,0 0 0,0 1 0,0-1 0,-1 1-1,3 4 1,3 7 119,2 3-99,0-1 1,-2 2 0,0-1 0,-1 1 0,0 0 0,2 19-1,-4-7-56,-2 1 0,-1 0 0,-3 44-1,1-67-57,-23 213 756,6-76-171,18-142-545,-1 1 0,1-1 0,-1 0 0,1 1 0,-1-1 0,0 0-1,-1 0 1,-2 7 139,4-15-153,1 1 0,-1 0 0,1-1 0,0 1 0,3-6 0,2-11-109,24-104-28,-2-6 534,-16 89-251,-11 33-101,0 5-13,-1-1 0,1 1 1,0-1-1,1 1 0,-1-1 1,1 1-1,3-7 0,4-10 37,-3-1 121,4-36 1,-5 31-171,-4 10-131,-1 15 58,0 1 0,-1-1 0,1 1 0,0-1 0,1 1 0,-1-1 0,0 0 1,0 1-1,1-1 0,-1 1 0,1-1 0,-1 1 0,1-1 0,-1 1 0,1-1 0,0 1 0,0 0 0,0 0 0,0-1 0,0 1 1,0 0-1,2-2 0,8-4-22,-10 5 23,1 1-1,0 0 1,-1 0-1,1-1 1,0 1-1,0 1 0,0-1 1,0 0-1,0 0 1,0 1-1,0-1 1,0 1-1,0-1 0,0 1 1,3 0-1,-4 1 8,1 1 0,-1-1 0,1 1 0,-1-1 0,1 1 0,-1-1 0,0 1 0,1 0 0,-1 0 0,1 3 0,-1-1-2,0-1 0,0 1 0,0 0 0,-1 0 0,1 0 0,-1 5 0,0 6-13,3 163 59,-1-4 102,3-140-125,-1 7 9,-4-34-292,1 0 1,-1-1-1,1 1 0,1 0 1,-1-1-1,1 1 0,4 8 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 96 1312,'-6'-5'2156,"8"18"-1965,-1 14 359,9 48 1,0-6 193,20 144 558,2 6-978,-31-206-318,6 108 192,-7-103-135,-1-1-1,-1 1 1,0-1 0,-10 32 0,12-47-15,-1 0 1,0 0-1,1 0 1,-1 0-1,0 0 1,0 0-1,0 0 1,-1 0-1,1 0 1,0-1-1,-1 1 1,1 0-1,-1-1 1,1 1-1,-1-1 1,-3 2-1,3-2-3,0 0 0,0-1 0,-1 1-1,1-1 1,0 1 0,0-1 0,-1 0 0,1 0-1,0 0 1,-1 0 0,1 0 0,0-1 0,0 1-1,-1-1 1,-2-1 0,0 0-42,0 0-1,1 0 1,-1 0-1,1-1 1,0 0-1,-1 0 1,1 0-1,1 0 1,-1-1-1,0 1 1,1-1-1,0 0 1,0 0-1,0 0 1,0-1-1,1 1 1,-1-1-1,1 1 1,-2-7 0,-2-10-35,0 0 0,1 0 1,-3-26-1,6 30 49,-2-22-30,1-1 0,4-46 0,0 23-6,-1-172 195,6 165-218,-3 41-34,4-13-12,16-60 0,-4 39-210,-19 62 278,0 0 0,0 0 0,1 0 0,-1 0 0,1 0 0,-1 0 0,1 0 0,-1 0 0,1 0 0,-1 0 0,1 1 0,0-1 0,0 0 0,-1 0 0,1 0 0,0 1 1,0-1-1,0 1 0,0-1 0,0 0 0,0 1 0,0-1 0,0 1 0,0 0 0,0-1 0,0 1 0,0 0 0,0 0 0,0 0 0,0 0 0,0 0 0,0 0 0,0 0 0,0 0 0,0 0 0,0 0 0,0 0 1,2 1-1,0 0-7,0 1 0,0-1 0,0 0 1,0 1-1,-1-1 0,1 1 1,-1 0-1,1 0 0,-1 0 1,0 0-1,0 1 0,0-1 0,2 3 1,0 1-7,0 1 1,-1-1-1,0 1 1,0 0-1,0 0 1,-1 0-1,0 0 1,2 15 0,-3 15-2961,0-25 1787,3 2-431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5:50.3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0 1248,'-3'1'163,"0"-1"-1,0 1 1,1 0 0,-1 0-1,0 1 1,1-1 0,-5 3 485,7 1-600,0-1 1,0 1 0,0-1-1,1 1 1,0-1 0,0 1-1,0-1 1,0 0 0,1 1-1,0-1 1,-1 0 0,2 0-1,-1 0 1,0 0 0,6 6-1,11 21 1131,-19-27-1068,1 0 0,1 1 1,-1-1-1,1 0 0,-1 0 1,1 0-1,5 7 0,2 7-111,3 3 250,-9-17-201,-1 0-1,0-1 0,0 1 0,0 0 0,2 7 0,14 45 57,-10-34 37,5 24 0,-12-37-137,0 1 0,0-1-1,-1 0 1,-1 0-1,0 0 1,-3 18-1,2-17 36,2-8-52,-1 0 1,1-1 0,0 1-1,-1-1 1,1 1-1,-1-1 1,0 1 0,1-1-1,-3 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46:30.9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402 3 1312,'-1'0'34,"1"0"0,-1-1-1,1 1 1,0 0 0,-1-1 0,1 1 0,-1 0 0,0 0-1,1 0 1,-1-1 0,1 1 0,-1 0 0,1 0 0,-1 0-1,1 0 1,-1 0 0,1 0 0,-1 0 0,0 0 0,1 0-1,-1 0 1,1 0 0,-1 1 0,1-1 0,-1 0 0,1 0-1,-1 0 1,1 1 0,-1-1 0,1 0 0,-1 1 0,1-1-1,-1 0 1,1 1 0,0-1 0,-1 1 0,1-1 0,-1 0-1,1 1 1,0-1 0,0 1 0,-1 0 0,-5 6 122,0-4 92,0 1 1,0-1 0,0 0-1,0-1 1,-1 1 0,-7 1 0,9-3-124,-145 37 1939,130-33-1943,15-4-90,0 0 0,0 0 1,-1 1-1,-5 2 0,0 2-58,0 0-1,-17 12 1,24-14 12,0 0 0,0-1-1,0 2 1,0-1 0,0 0 0,1 1 0,0-1 0,-3 7 0,5-8 31,-5 7-626,1 1 0,0-1 0,1 1-1,-5 20 1,9-19-1411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03.7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0 9312,'-35'8'3424,"18"8"-2656,-1-2-192,15 2-3648</inkml:trace>
  <inkml:trace contextRef="#ctx0" brushRef="#br0" timeOffset="1">163 553 6816,'-21'22'2528,"16"-14"-1984,10 11-128,8-8-5504,22 5 2688,3-24 512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6:46.4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21 480,'-1'0'11,"1"0"0,0 1-1,0-1 1,-1 1 0,1-1 0,0 1 0,0-1-1,0 1 1,-1-1 0,1 1 0,0-1 0,0 0 0,0 1-1,0 0 1,0-1 0,0 1 0,0-1 0,0 1-1,0-1 1,0 1 0,0-1 0,1 0 0,-1 1-1,0-1 1,0 1 0,0-1 0,1 1 0,-1-1 0,0 1-1,0-1 1,1 0 0,0 2 0,-1-2 15,1 1 0,0 0 1,-1 0-1,1 0 0,-1 0 1,1 0-1,-1 0 1,0 0-1,1 0 0,-1 0 1,0 0-1,0 0 0,1 0 1,-1 1-1,-1 12 169,-4 23 0,-2 7-57,5-27-118,-1-1-1,-1 1 1,-1-1 0,-8 20-1,-2 5 96,7-15-24,-64 181 894,54-165-773,-1 0 0,-43 68 0,61-108-218,1-2 13,-1 1 1,1-1-1,0 1 1,-1 0-1,1-1 0,-1 1 1,1-1-1,-1 1 1,1 0-1,-1-1 1,1 1-1,-1-1 1,1 0-1,-1 1 1,0-1-1,1 0 1,-1 1-1,0-1 1,1 0-1,-1 1 1,0-1-1,0 0 1,10-16 120,13-22-127,-2 0 0,24-63 0,-40 92 1,14-43 61,7-16-19,12-30 62,-23 56-79,-7 25-56,-5 13 18,-1 0 0,1 0 0,-1 0 0,1 0 0,-1-1 0,-1 1 0,2-5 0,-2 7 16,0 0 0,0 0 0,1 0 0,-1 0 0,1 0 1,0 1-1,-1-1 0,3-3 0,2-9-57,2-8 77,-6 17-20,1 1-1,-1-1 1,0 0 0,0 0 0,0-6 0,-1 9-10,1-1 0,0 1 1,-1 0-1,1 0 0,0-1 1,0 1-1,1 0 0,-1 0 1,0 0-1,1 0 0,-1 0 1,1 0-1,-1 1 0,1-1 1,2-2-1,-2 5 4,-1 0 0,0 0-1,0 0 1,0 0 0,0 0 0,0 0 0,0 0 0,0 0-1,0 1 1,0-1 0,1 2 0,-1-2 20,1 4-8,0-1-1,0 0 1,0 1-1,0-1 1,-1 1 0,1 0-1,-1 0 1,1 9-1,-1 43-52,-1-35 139,-2 15 229,-8 43 0,4-37-376,-20 105 189,23-131-94,-1 1 1,-11 30-1,-1 3-5,14-48 153,3-13-166,4-16-124,1 6 22,-1 6 68,-1 0 0,3-19 0,-1-7 81,1 1 1,22-61 0,-7 23-1,-16 56-41,0 1 1,5-40-1,-5 28-101,-5 29 72,-1 1-1,1-1 1,-1 1-1,1-1 1,-1 1-1,0-1 1,0 1-1,0-1 0,0 1 1,0-1-1,-1 1 1,1-1-1,-1 1 1,0-1-1,0 1 1,0 0-1,0-1 1,0 1-1,0 0 1,0 0-1,-1 0 1,-2-3-1,2 3 10,1 1-14,0 0 1,0 0 0,0 1-1,0-1 1,0 0-1,0 1 1,0-1-1,0 0 1,0 1 0,0-1-1,0 1 1,-1 0-1,1-1 1,0 1-1,0 0 1,-2 0-1,2-1-1,-1 0-1,1 0 0,0 0 1,0 0-1,0 0 0,0 0 1,0-1-1,0 1 0,0 0 1,0 0-1,0-1 0,1 1 1,-1-1-1,0 1 0,1 0 1,-1-1-1,1-1 0,0 2 31,-1-1-1,1 1 0,0 0 0,0 0 0,-1 0 0,1 0 0,-1 0 0,1-1 0,-1 1 0,0 0 0,1 0 0,-2-1 0,1 1-33,0 0 0,0 0 1,1 0-1,-1 0 0,0 0 1,1-1-1,-1 1 0,1 0 1,0 0-1,-1-1 0,1 1 1,-1-2-1,-7-18-186,8 11 154,-1 4-21,3 11 28,4 13 41,-2-5 7,0-1 1,-1 1-1,2 20 1,3 62 115,-16 77 683,-1-89-570,-13 95-7,18-159-213,-1-1 0,-2 1-1,1-1 1,-12 19-1,1-2 7,-25 36 0,36-60-69,1-1-1,0 1 1,1 0-1,0 0 0,-4 15 1,1-1 161,2-11-20,3-7-102,-1 1 1,1 0 0,0 0 0,-1 15-1,3-24 4,1-1 0,-1 1 0,1-1-1,0 1 1,0-1 0,0 1-1,0 0 1,0-1 0,2-1 0,0 0 11,56-78 36,-50 69-69,11-22-1,8-10-8,49-68-125,-76 112 124,-1-1 18,0 1 1,0 0 0,1-1-1,-1 1 1,0 0-1,0 0 1,0-1-1,0 1 1,1 0 0,-1 0-1,0 0 1,0-1-1,1 1 1,-1 0 0,0 0-1,0 0 1,1 0-1,-1 0 1,0-1-1,0 1 1,1 0 0,0 0-1,-1 0 10,0 0 0,1 0-1,-1 0 1,0 1 0,1-1-1,-1 0 1,0 0 0,1 0-1,-1 0 1,0 1 0,1-1 0,-1 0-1,0 0 1,1 1 0,-1-1-1,0 0 1,0 0 0,1 1-1,-1-1 1,0 0 0,0 1 0,0-1-1,1 0 1,-1 1 0,0-1-1,0 1 1,0-1 0,0 0 0,0 1-1,0-1 1,0 0 0,0 1-1,0-1 1,0 1 0,0-1-1,0 0 1,0 1 0,0-1 0,0 0-1,0 1 1,-1 0 0,1-1 6,0 1-9,1 15 3,-1 0 1,-1 0-1,0-1 1,-1 1-1,-1 0 1,-8 25-1,-24 72 207,6-15-77,18-55-149,9-34 7,0 1 0,0-1 1,-1 1-1,-1-1 0,1 0 1,-9 14-1,12-43 111,8 2-183,-7 16 93,0 0 1,0 0 0,0-1-1,0 1 1,0-1 0,0 1-1,0-5 1,0 2-4,0 1-1,0-1 0,1 1 1,0-1-1,-1 1 1,2-1-1,2-4 0,-3 5-38,1-2 0,-1 1 0,1 0 0,1-10 0,-3 14 30,-1 0 1,0 0-1,0 0 0,0 1 0,0-1 0,1 0 1,-1 0-1,0 1 0,1-1 0,-1 0 0,1 0 1,-1 1-1,1-1 0,-1 0 0,1 1 0,-1-1 1,1 1-1,1-1 0,2-4-43,-7 24-36,-2-4 99,-2 0 1,0 0-1,0-1 0,-2 0 0,0 0 0,-21 25 0,10-24 38,17-13-69,0 0 1,0 1 0,0-1 0,0 0-1,-5 6 1,7-6 18,-1 0-1,0 0 1,0 0 0,0 0-1,0-1 1,0 1 0,0-1-1,0 1 1,0-1 0,-1 0-1,1 0 1,0 0 0,-1 0-1,1-1 1,-5 2 0,7-2-77,0 0 44,0-1 68,0-1-4,0 2-38,13-12 26,-10 8-23,0 1 0,-1-1-1,1-1 1,3-6 0,3-5 47,6-10 103,-2 0 0,0-1-1,9-33 1,14-30 4,-15 39-151,-1 0-1,-3-1 0,-3-1 1,-2-1-1,11-106 0,-9-119 113,-24 209-214,10 55-22,-6-28 1,4 28 69,-2-27 0,-4-19-16,3 53-111,2 7 144,1 7-51,1 17 31,-2 1-1,-8 36 1,5-30-14,5-23 57,-1 1 0,-1 0-1,0-1 1,0 0-1,0 1 1,-1-1-1,1 0 1,-2-1-1,1 1 1,-1-1 0,-11 12-1,2-6 5,5-3 7,0-1 0,-1-1 0,0 0 0,-12 7 0,11-9 7,0-1 1,0 0 0,0 0-1,0-1 1,-1-1 0,0 0-1,1 0 1,-1-1 0,-13-1-1,24 0-68,19 0-950,-15 0 606,1 0-1,0 0 1,-1-1 0,1 1-1,-1-1 1,7-2 0,14-8-1534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6:53.0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526 15 1248,'0'0'15,"0"0"1,-1 0-1,1-1 1,0 1-1,0 0 1,0 0-1,0 0 1,0-1-1,-1 1 1,1 0-1,0 0 1,0-1-1,0 1 1,0 0-1,0 0 1,0-1-1,0 1 1,0 0-1,0 0 1,0 0-1,0-1 1,0 1-1,0 0 1,0 0-1,0-1 1,0 1-1,0 0 1,0 0-1,0-1 1,1 1-1,-1 0 1,0 0-1,0 0 1,0-1-1,0 1 1,0 0-1,1 0 1,-1 0-1,0 0 1,0-1-1,0 1 1,1 0-1,-1 0 1,0 0-1,0 0 1,0 0-1,1 0 1,-1-1-1,0 1 1,0 0-1,1 0 1,-1 0-1,0 0 1,1-1 414,-14 1 159,-16-3 744,29 3-1331,0 0 1,-1 0-1,1 1 0,-1-1 0,1 0 0,0 1 1,-1-1-1,1 0 0,0 1 0,0-1 0,-1 1 1,1-1-1,0 0 0,0 1 0,-1-1 1,1 1-1,0-1 0,0 1 0,0-1 0,0 1 1,0-1-1,0 1 0,-3 14 30,3-14-13,-13 80 823,12-60-730,0 0 0,2 0 0,0 0 0,7 37 0,8 22-139,-14-73 62,-1 1 0,0-1 0,-1 0-1,-1 14 1,1-14-24,0 1 0,0-1 1,0 0-1,3 13 0,0-11-28,-2 1 0,1-1 0,-1 0 0,0 16-1,-1-15 34,1-1 0,2 15 0,-4-6 2,0-16-16,1 0 1,-1 0-1,1 0 1,0 0-1,0 1 1,0-1-1,0 3 1,1 2-28,0 0 0,0 1-1,-1-1 1,0 0 0,-1 0 0,-1 10 0,2 2 35,1-17 5,-1-1-1,0 1 0,0 0 1,0 0-1,0 0 1,0 0-1,0 0 1,0 0-1,-1 2 0,1-4-3,0 0-1,0 0 1,0 0-1,0 0 1,0 0-1,0 0 1,0 0-1,0 1 1,0-1-1,0 0 1,0 0-1,0 0 1,0 0-1,0 0 0,0 0 1,0 0-1,0 0 1,0 0-1,0 0 1,0 1-1,0-1 1,0 0-1,0 0 1,0 0-1,0 0 1,-1 0-1,1 0 0,0 0 1,0 0-1,0 0 1,0 0-1,0 0 1,0 0-1,0 0 1,0 0-1,0 0 1,0 0-1,-1 0 1,1 0-1,0 0 1,0 0-1,0 0 0,0 1 1,0-1-1,0-1 1,0 1-1,0 0 1,0 0-1,0 0 1,-1 0-1,1 0 1,0 0-1,0 0 1,0 0-1,0 0 0,0 0 1,0 0-1,0 0 1,0 0-1,0 0 1,0 0-1,0 0 1,-1 0-1,1 0 1,0 0-1,0 0 1,0-1-1,0 1 1,-4-10 14,-1-17-90,4 20 68,-1 0-1,1 0 1,-6-12-1,4 12-25,1 0-1,0 0 0,-2-12 0,-6-32 63,7 40-66,0 0 0,1 0 0,1 0 0,0 0 0,0-12 0,1 5 13,0 0 0,-6-30 1,3 21-106,1 6 97,2-28 1,1 19-64,1 20 239,-1 10-148,-1-1 0,0 1-1,0-1 1,1 1 0,-1-1 0,0 1-1,0-1 1,0 0 0,0 1-1,0-1 1,0 1 0,0-1-1,0 0 1,0 1 0,0-2-1,-3-1-42,2 3-38,0 41-58,6 71 122,-5-103-7,1 1-1,-2 0 0,-1 11 1,0 12-9,-6 67 134,8-91-116,-1 0 0,-3 13 1,-1 15 119,5-30-79,0-1 1,-1 1-1,0-1 0,-3 9 1,3-11-40,1-4 10,0 1 0,0 0 0,0-1 0,0 1 0,0-1 0,0 1 0,0 0 0,0-1 1,0 1-1,0-1 0,0 1 0,0-1 0,0 1 0,0 0 0,1-1 0,-1 1 0,1 0 0,-1 0-1,0 0 1,0-1-1,1 1 0,-1 0 1,0 0-1,0-1 1,0 1-1,0 0 1,0 0-1,0 0 1,0-1-1,0 1 1,0 0-1,0 0 1,-1-1-1,1 1 1,0 0-1,0 0 1,-1-1-1,0 2 0,0 2 289,1-5-286,0 1-1,0 0 1,0-1 0,0 1-1,0-1 1,0 1 0,-1 0 0,1-1-1,0 1 1,0-1 0,0 1-1,0 0 1,-1-1 0,1 1 0,0 0-1,0 0 1,-1-1 0,1 1-1,0 0 1,-1-1 0,0-1 21,0 1 0,0-1 0,1 0 0,-1 0 0,0 0 0,1 0 0,0 0 0,-1 0 0,1 0 0,0-2 0,-2-8-78,-3-14-102,4 23-65,3 10 27,2 1 177,0 0 0,0-1 0,-1 1 0,5 15 0,2 2-146,-8-20 176,0 0 1,1 0-1,-2 1 0,1-1 1,1 8-1,14 76 33,-17-85-17,1 1 1,-1-1-1,0 1 0,0-1 0,-1 5 1,1-4-30,-1-1 0,1 0 0,0 0 0,0 0 1,1 0-1,0 5 0,1 2-23,0-1 0,-1 1 1,-1 11-1,1-12 2,-1-1-1,1 1 1,4 17 0,-5-25 19,0 1 0,1-1 0,-1 1 0,0-1 0,-1 1 0,1-1 0,0 0 0,-1 1 0,1-1 0,-2 4 0,1-3 0,0 0 0,1 0 0,-1 0 0,1 0 0,-1 0 0,1 7 0,1-4 1,-1 0-1,0 0 1,-1 0 0,-1 7 0,1-8-15,0 0 1,1 1-1,0-1 0,0 8 1,0-6 32,0-1-1,-1 0 1,0 1 0,0-1-1,0 0 1,-1 0 0,1 0 0,-2 0-1,-2 6 1,2-3-100,-23 50-8,-4 13 13,-38 96 78,63-156 1,-31 57 47,16-31-116,-4 4 137,-51 65 0,57-83-207,1-3 153,12-16 33,0 1 1,0 0-1,-6 9 0,11-14-48,0 1-1,-1-1 0,0 0 0,1 0 0,-1-1 0,0 1 0,1 0 0,-1 0 1,0 0-1,0 0 0,0-1 0,0 1 0,1 0 0,-1-1 0,0 1 0,0 0 1,-1-1-1,0 1 0,1-1-71,2-2 72,0 1-1,-1-1 1,1 1 0,0-1-1,0 1 1,0-1-1,0 1 1,0 0-1,1-1 1,-1 1-1,0 0 1,1 0-1,-1 0 1,3-2-1,3-2 14,22-22-170,-19 18-10,1 0-1,17-22 1,36-42-139,-49 59 323,4-2-49,-19 15 78,0 3-58,-1 0-1,0-1 0,0 1 0,0 0 1,-1-1-1,1 1 0,0-1 0,-1 1 1,1-1-1,-1 0 0,1 0 0,-4 2 1,2 0 27,-48 46-76,-4 1 64,44-42 14,-86 60 202,70-57-157,26-10-79,-1 0 0,-1 0-1,1 0 1,0 0 0,0 0-1,0 0 1,-5 0 0,6-1 20,2-1-12,-1-1 0,0 1 0,1-1 0,-1 1 0,1-1-1,-1 1 1,1-1 0,0 1 0,0 0 0,0-1 0,0 1 0,0 0 0,0 0-1,0-1 1,0 1 0,0 0 0,0 0 0,0 0 0,1 0 0,-1 1 0,0-1-1,1 0 1,1 0 0,5-3-78,223-158 74,-208 145 55,0 0 0,-1-2 0,22-24 0,-42 41-61,-1 0-1,0-1 0,0 1 0,0 0 0,0-1 0,0 1 0,-1-1 0,1 1 0,-1-1 0,1-3 1,2-9 69,-3 14-48,1 0 0,-1 0-1,0-1 1,0 1 0,0 0-1,0 0 1,0 0 0,0 0-1,-1 0 1,1-1-1,0 1 1,-1-1 0,-1-13 162,3 6-164,0 1 0,-1-1 0,0 1 0,-2-14 0,1 12-17,1 1 1,-1-1-1,3-16 1,6-43 62,-8 47-69,0 19 27,0 1 1,0-1-1,0 1 0,0 0 0,0-1 0,0 1 0,1 0 1,-1-1-1,1 1 0,-1 0 0,2-3 0,-1 2-7,1-1 1,-1 1-1,-1 0 0,1-1 1,0 1-1,-1 0 0,0-1 0,0 1 1,0-6-1,0 4 32,0 1 1,0-1-1,0 0 0,3-7 0,-3 9-29,1 1 0,-1-1-1,0 0 1,0 0-1,0 1 1,0-5-1,-1 5-11,1 0-1,0 0 0,0 0 1,0 0-1,0 1 0,0-1 1,0 0-1,1 0 0,-1 0 1,1 0-1,-1 0 0,1 0 1,1-2-1,1-1-7,0 0-1,0 0 1,0-1 0,0 1-1,-1 0 1,3-10 0,-4 11 4,1 0 1,0 0 0,0 0-1,0 0 1,0 0 0,1 0-1,-1 1 1,1-1-1,0 1 1,5-5 0,-5 5 1,1-1 1,-1 0-1,0 1 0,0-1 1,0 0-1,-1 0 0,3-6 1,-1-1 34,9-31 108,-7 28-261,-5 12 130,-1 1 0,1-1-1,0 0 1,0 0 0,-1 1-1,1-1 1,-1 0 0,0 0-1,1-3 1,-1-8 17,0 0 1,1 0-1,5-24 0,-6 33-19,0-1-1,1 1 0,-1 0 0,-1-1 0,1 1 0,0 0 1,-3-8-1,-1-16-60,4 13 65,-1-1 0,-6-29-1,5 36 10,2 1 0,-1-18 0,0-8-155,-2 13 46,1 0-152,-7-28 0,7 25 184,2 20 77,0 0 0,0 0 0,0 0 0,-2-7 1,-2-2 50,2 7-70,0-1 0,0 1 0,1-1 1,0 0-1,0 1 0,0-1 0,1-10 1,0 13-20,1 0 0,-1 0 0,-1 0 0,1 0 0,-2-5 0,0-11 61,1 6-14,0 0 1,-1 0 0,-4-15 0,-2-12-131,6 34 144,0 0-1,0-1 1,-1 1 0,0 0 0,-6-11 0,8 18-45,1-1 1,-1 0-1,0 1 1,1-1-1,-1 1 1,0-1-1,0 1 1,0-1 0,1 1-1,-1 0 1,0-1-1,0 1 1,0 0-1,0 0 1,0-1 0,0 1-1,0 0 1,0 0-1,1 0 1,-1 0-1,-2 1 1,2-1 58,-8 15-101,-3 36 176,11-44-123,0 0 1,0 0 0,1 0 0,0 0 0,2 10 0,-1 10-145,-1-21 127,1 1 0,0-1 0,3 13 0,-2-13 35,0 0 0,-1 1 1,1 12-1,-2-18-12,0 0 0,0 0 0,0 0-1,0 0 1,0 0 0,0 0 0,0 0-1,0 0 1,1 0 0,-1 0 0,1 0 0,-1 0-1,0 0 1,2 1 0,7 20 57,-9-21-62,0-1 0,0 0 1,0 1-1,0-1 0,1 0 1,-1 1-1,0-1 0,0 1 1,0-1-1,0 0 0,1 0 1,-1 1-1,0-1 0,0 0 1,0 1-1,1-1 0,-1 0 1,0 0-1,1 1 0,-1-1 1,0 0-1,1 0 0,-1 1 1,0-1-1,1 0 0,-1 0 1,0 0-1,1 0 0,-1 0 1,0 0-1,1 0 0,-1 0 1,0 1-1,1-1 0,-1 0 1,1-1-1,-1 1 0,0 0 1,1 0-1,-1 0 0,0 0 1,1 0-1,-1 0 0,0 0 1,1 0-1,-1-1 0,0 1 1,1 0-1,-1 0 0,1-1 1,0 1-1,-1-1 1,1 0-1,0 1 1,0-1-1,-1 0 1,1 0-1,0 0 1,-1 1 0,1-1-1,-1 0 1,1 0-1,-1 0 1,1 0-1,-1 0 1,0 0-1,0 0 1,1-2 0,-1 1-10,0 0 1,0 0-1,0 0 1,1 0 0,-1 0-1,1 0 1,-1 1-1,1-1 1,0 0 0,-1 0-1,1 0 1,2-2 0,-3 4 10,0-1-1,1 1 1,-1-1 0,0 0 0,0 1 0,0-1 0,0 1 0,0-1 0,0 1 0,0-1 0,0 1 0,0-1 0,0 1 0,0-1 0,0 1 0,0-1 0,0 1 0,0-1 0,-1 0 0,1 0-6,0 1 0,0-1 0,0 1-1,-1-1 1,1 1 0,0-1-1,0 1 1,0-1 0,0 0 0,0 1-1,0-1 1,0 1 0,0-1 0,0 1-1,1-1 1,-1 1 0,0-1 0,0 1-1,1-2 1,-1 2 3,0 0 0,0 0 0,0 0 0,0 0 0,0-1 0,0 1 0,0 0 0,0 0 0,0 0 0,0 0-1,0 0 1,0-1 0,0 1 0,0 0 0,0 0 0,0 0 0,0 0 0,0 0 0,1-1 0,-1 1 0,0 0 0,0 0 0,0 0 0,0 0 0,0 0-1,0 0 1,1 0 0,-1 0 0,0-1 0,0 1 0,0 0 0,0 0 0,1 0 0,-1 0 0,0 0 0,0 0 0,0 0 0,0 0 0,1 0 0,-1 0 0,0 0-1,0 0 1,0 0 0,0 0 0,0 0 0,1 0 0,-1 0 0,0 1 0,0-1 0,0 0 0,0 0 0,1 0 0,-1 0 0,0 0 0,0 0 0,0 0-1,0 0 1,0 1 0,0-1 0,0 0 0,1 0 0,-1 0 0,0 0 0,0 0 0,0 1 0,0-1 0,0 0 0,4 17-20,-2-5-46,1-2 42,0 0 1,-1 0-1,1 13 1,0 0-27,9 23 124,0 73 12,-11-47-145,0-60 75,-1-1 1,-1 0-1,0 0 1,-1 0-1,-5 21 1,-1 7 12,3-17-50,-12 36 1,4-20 82,10-28 98,-1 0 1,-7 12-1,7-14-96,0 1 0,0 0-1,-4 15 1,6-17-47,1 0-1,-2-1 1,1 0 0,-1 1-1,0-1 1,0 0 0,-5 7-1,2-3-46,0 1-1,-7 18 0,3-6 59,6-13-19,1 1 0,0 0-1,1 0 1,-2 22-1,2 85-66,3-63 191,0-40-161,-1 12-110,-1-9 138,1-14 4,0 0-1,-1-1 1,1 1 0,0-1 0,-1 1 0,-2 5 0,1-1-65,-6 14 391,8-22-326,-1 0-1,1 1 1,0-1-1,0 0 1,0 0-1,-1 1 1,1-1-1,0 0 1,0 0-1,-1 1 1,1-1-1,0 0 1,0 0-1,-1 0 0,1 0 1,0 0-1,0 1 1,-1-1-1,1 0 1,0 0-1,-1 0 1,1 0-1,-1 0 1,1 0-15,-1-1 0,0 1 1,1 0-1,-1 0 0,1-1 1,-1 1-1,1 0 0,-1-1 0,1 1 1,-1-1-1,1 1 0,0-1 1,-1 1-1,1-1 0,0 1 1,-1-1-1,1 0 0,-2-2 32,1-1 0,0 1-1,0-1 1,1 0 0,-1 1-1,1-1 1,0 0 0,0 0-1,0 1 1,1-7 0,-1-4 34,2-15-133,1 0-1,1 0 1,11-36 0,-8 33 145,-1 11-25,1 0-1,13-27 1,-6 16-161,-9 18 59,29-76 312,-22 64-279,-10 22-1,0 0 1,0 0-1,0 0 1,0 0-1,1-8 1,22-99-187,-20 50 348,-3 50-117,0 0 1,-1 0-1,-1 0 1,0-1-1,-1 1 1,-2-17-1,2 21-50,1 1 0,0-1 0,2-8 0,-2 10 11,1 0 1,-1 1-1,0-1 1,0 1 0,0-1-1,-3-8 1,3 9 21,-1 0 0,1 1 0,-1-1 0,1 0 0,0 0 0,2-6 0,-2 7 0,0 1 0,1-1 0,-1 1 0,0-1 0,0 1 0,0-1 0,0 1 0,-1-1 0,1 1 0,-1 0 0,1-1 0,-3-4 0,1 4-6,0 1-1,1-1 1,-1 0 0,1 0-1,0 0 1,0 0 0,0-1-1,0 1 1,1 0 0,-1-6 0,-7-52-250,4 41 297,3 18-38,0-1 1,1 1-1,-1-1 0,1 1 0,-1-1 0,1 0 0,0 1 0,0-4 0,1 1-14,-1 0 1,-1 0-1,1 0 1,0 0-1,-1 0 0,-2-8 1,1 6-4,1 0 1,-1 0-1,1-9 1,0 5 21,0 0 1,0 0 0,-5-13-1,4 13 13,-1 0 0,2-1-1,-1-13 1,-6-141 22,5 142-107,2 20 44,1 1 0,-1-1 0,1 0 0,0 1 0,0-1 0,0 0 0,1-5 0,-1 9 9,0-1-1,1 0 1,-1 1 0,0-1-1,0 0 1,0 0 0,0 1 0,0-1-1,0 0 1,0 0 0,0 1-1,0-1 1,0 0 0,0 0 0,0 1-1,-1-1 1,1 0 0,0 0-1,0 1 1,-1-1 0,1 0 0,-1 1-1,1-1 1,0 1 0,-2-2 0,2 1-75,0 1-10,0 2-80,12 32 15,-2 1 0,-1 1 0,-2 0 0,5 59 0,-11-65 170,-1-20-39,1 0 1,3 21-1,-4-30 28,2 6-9,0-1 1,-1 1 0,0 0-1,-1 0 1,1 12 0,-2 48 131,1-45-24,-3 42 0,-4-9-13,3 1 0,2 1 0,6 62 0,-6-76-23,1-33-72,0 1-1,2 13 0,2 45 162,2 16-102,-6-54 50,1-24-91,-1 0 1,1 0-1,2 9 1,-2-10-22,0-1 0,0 1 1,0 0-1,-2 9 0,1-9 27,0 0-1,1-1 1,0 1 0,0 9-1,1-7 11,-1-1 0,0 1 0,-1-1-1,0 0 1,0 1 0,-1-1 0,-2 8-1,-5 26 10,4-4-72,-13 48 0,12-63 134,-1 0 0,-1-1 1,-1 0-1,-22 35 1,22-41-26,-2 1 0,0-2 0,-1 0-1,0 0 1,-1-1 0,-21 16 0,-38 17-165,43-31 198,24-13-114,-1 0 1,1 0-1,1 1 1,-1 0-1,0 0 1,-6 5 0,10-7 2,0 0 1,-1 0-1,0 0 1,1 0 0,-1 0-1,1-1 1,-1 1-1,0-1 1,0 1 0,1-1-1,-1 0 1,0 1 0,-3-1-1,5 0 6,0 0 0,0 0 0,0 0 0,0-1 0,0 1 0,0 0 0,0 0 0,0 0 0,0 0 0,0 0 0,0 0 0,0 0 0,-1 0 0,1 0 0,0 0 0,0 0 0,0 0 0,0 0 1,0-1-1,0 1 0,0 0 0,0 0 0,0 0 0,0 0 0,0 0 0,0 0 0,0 0 0,0 0 0,0 0 0,0-1 0,0 1 0,0 0 0,0 0 0,0 0 0,0 0 0,0 0 0,0 0 0,0 0 0,0 0 0,0 0 0,0 0 0,1-1 0,-1 1 0,0 0 0,0 0 0,0 0 0,0 0 0,0 0 0,0 0 0,0 0 0,0 0 0,0 0 0,0 0 0,0 0 0,0 0 0,1 0 0,-1 0 0,0 0 0,4-5 78,94-68-203,-7 9 54,-40 25 95,-45 35 30,-6 3-69,1 1 0,0-1 0,0 0 0,0 1 0,-1-1 0,1 1 0,0-1-1,0 1 1,0-1 0,0 1 0,0 0 0,0-1 0,0 1 0,0 0 0,0 0 0,1 0 0,-2 1 18,0 0 1,0 1-1,0-1 1,-1 0-1,1 0 1,-1 1-1,1-1 1,-1 0-1,0 2 1,-7 10-89,-1 0 0,0-1-1,-16 15 1,13-13-359,-20 26-1,13-16 448,14-18 15,1 0-1,-1 0 1,-5 10 0,10-14-29,-1-2 13,1 1 0,0 0 0,0-1 0,0 1 0,-1-1 0,1 0 0,0 1 1,-1-1-1,1 1 0,0-1 0,-1 1 0,1-1 0,-1 0 0,1 1 0,-1-1 0,1 0 0,-1 1 0,1-1 0,-1 1 1,0-1 48,1 0-46,0 1 0,0-1 0,1 1 1,-1-1-1,0 0 0,0 1 1,1-1-1,-1 1 0,0-1 1,1 0-1,-1 1 0,0-1 1,1 0-1,-1 0 0,0 1 0,1-1 1,-1 0-1,1 0 0,-1 0 1,0 1-1,1-1 0,-1 0 1,1 0-1,-1 0 0,1 0 0,-1 0 1,0 0-1,2 0 0,13 1 21,-14-1-11,58-3-1063,-50 3-330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7:56.3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889 682 736,'-1'0'60,"0"0"0,0-1 1,-1 1-1,1 0 0,0 0 0,0 0 1,0 0-1,0 0 0,0 1 0,-1-1 0,1 0 1,0 0-1,0 1 0,0-1 0,0 1 1,0-1-1,0 1 0,0-1 0,0 1 0,0-1 1,0 1-1,-1 1 0,-12 6 1355,5-3-1049,0 0-1,1 1 1,0-1 0,1 2 0,-1-1 0,1 1-1,-10 11 1,1 0-151,-7 4-66,0 0 1,-52 36-1,74-57-164,1-1 0,0 0 0,-1 1 0,1-1 0,-1 0 0,1 0 0,0 1 0,-1-1 0,1 0-1,-1 0 1,1 0 0,-1 1 0,1-1 0,-1 0 0,1 0 0,-1 0 0,1 0 0,-1 0 0,1 0 0,-1 0 0,1 0 0,-1 0 0,0-1 0,1 1 3,0 0 1,0-1 0,0 1-1,-1-1 1,1 1 0,0 0-1,0-1 1,0 1 0,0-1 0,0 1-1,0 0 1,0-1 0,0 1-1,0-1 1,0 1 0,0-1-1,1 1 1,-1 0 0,0-1 0,0 0-1,12-23-109,7-4 149,25-50 1,-4 5-97,-35 65 40,-2 3 104,1 0-1,-1 0 0,0-1 1,-1 1-1,1 0 1,-1-1-1,0 0 1,2-8-1,-4 13-51,0 1-1,0 0 1,0 0-1,0-1 1,0 1-1,0 0 1,0 0 0,0-1-1,0 1 1,0 0-1,0 0 1,0-1-1,0 1 1,0 0-1,-1 0 1,1-1 0,0 1-1,0 0 1,0 0-1,0-1 1,0 1-1,0 0 1,-1 0-1,1 0 1,0 0 0,0-1-1,0 1 1,-1 0-1,1 0 1,0 0-1,0 0 1,0 0-1,-1-1 1,-8 5 398,-11 15-188,16-15-203,-21 22 44,-2 0-1,-1-2 1,-44 29 0,-2-12-646,72-41 244,5-5 120,8-8 20,-10 11 167,24-25 45,-2-1 0,-1-1 1,36-64-1,-50 78 168,-6 13-94,0-1 0,-1 0 0,1 1 0,-1-1-1,0 0 1,1 0 0,-1 0 0,0-4 0,-1 6-86,0 1-1,0 0 1,0 0 0,1 0 0,-1 0 0,0 0 0,0-1 0,0 1-1,0 0 1,-1 0 0,1 0 0,0 0 0,0 0 0,0-1 0,0 1-1,0 0 1,0 0 0,0 0 0,0 0 0,0 0 0,0 0 0,0 0-1,0-1 1,0 1 0,0 0 0,-1 0 0,1 0 0,0 0 0,0 0-1,0 0 1,0 0 0,0 0 0,0 0 0,0 0 0,-1 0 0,1 0-1,0-1 1,0 1 0,0 0 0,0 0 0,0 0 0,-1 0 0,1 0-1,0 0 1,-8 4 217,-7 10-167,15-13-49,-21 17 77,0 0 0,-30 20 1,-50 26-122,39-27-54,40-23 107,7-4-155,-21 11 1,28-20-12,8-1 139,0 0 1,0 0-1,0 0 0,0 0 1,0 0-1,0 0 1,0 0-1,0 0 1,1 0-1,-1 0 0,0 0 1,0 0-1,0-1 1,0 1-1,0 0 0,0 0 1,0 0-1,0 0 1,0 0-1,0 0 0,0 0 1,1 0-1,-1 0 1,0 0-1,0 0 0,0-1 1,0 1-1,0 0 1,0 0-1,0 0 0,0 0 1,0 0-1,0 0 1,0 0-1,0 0 1,0 0-1,0-1 0,0 1 1,0 0-1,0 0 1,0 0-1,0 0 0,0 0 1,0 0-1,0 0 1,0 0-1,0-1 0,-1 1 1,1 0-1,0 0 1,0 0-1,0 0 0,0 0 1,0 0-1,0 0 1,0 0-1,0 0 0,0 0 1,0 0-1,0 0 1,-1 0-1,1 0 1,0-1-1,0 1 0,0 0 1,0 0-1,0 0 1,0 0-1,0 0 0,136-132-446,-109 101 543,-1-1 1,36-58-1,-61 89-90,2-4 39,-1 1-1,1-1 0,-1 0 0,1-1 0,1-6 0,-4 12-36,0 0-1,0 0 1,0-1-1,0 1 1,0 0-1,0 0 1,0-1-1,1 1 1,-1 0-1,0 0 1,0-1-1,0 1 1,0 0-1,0 0 1,0 0-1,0-1 0,0 1 1,0 0-1,-1 0 1,1-1-1,0 1 1,0 0-1,0 0 1,0-1-1,0 1 1,0 0-1,0 0 1,0 0-1,-1-1 1,1 1-1,0 0 1,0 0-1,0 0 1,0 0-1,-1-1 1,1 1-1,0 0 0,0 0 1,0 0-1,-1 0 1,1 0-1,0 0 1,0 0-1,-1 0 1,1 0-1,0-1 1,0 1-1,-1 0 1,1 0-1,0 0 1,0 0-1,0 0 1,-1 1-1,1-1 1,0 0-1,0 0 0,-1 0 1,1 0-1,0 0 1,0 0-1,-1 0 1,1 0-1,0 0 1,0 1-1,0-1 1,-1 0-1,-16 10 163,17-9-164,-155 115 373,65-47-582,-30 27 281,111-90-295,9-11-91,13-15 181,154-185 98,-154 188 43,15-22 151,-26 36-112,0 0 0,-1 0 1,1 0-1,-1 0 0,1 0 0,-1-1 0,0 1 0,-1 0 1,1-1-1,0-3 0,-1 7-46,0 0 1,0 0-1,0 0 1,0-1-1,0 1 1,0 0-1,0 0 0,0 0 1,0 0-1,-1-1 1,1 1-1,0 0 1,0 0-1,0 0 0,0 0 1,0 0-1,0-1 1,0 1-1,0 0 1,-1 0-1,1 0 0,0 0 1,0 0-1,0 0 1,0 0-1,0 0 1,-1-1-1,1 1 0,0 0 1,0 0-1,0 0 1,0 0-1,-1 0 1,1 0-1,0 0 0,0 0 1,0 0-1,0 0 1,-1 0-1,1 0 0,0 0 1,0 0-1,0 0 1,0 0-1,-1 0 1,1 1-1,0-1 0,0 0 1,0 0-1,0 0 1,0 0-1,-1 0 1,1 0-1,0 0 0,0 0 1,0 1-1,-10 6 117,-53 48 17,-73 86 0,87-88-8,23-22-160,18-21-33,-1 0 0,-12 12 0,14-15 40,2 0-168,3-8 54,3-5-13,12-32 57,-10 32 146,0 0-1,-1-1 0,1 0 0,-2 1 0,1-1 1,-1 0-1,1-7 0,-2 4 70,0 7-121,1 1 0,-1-1 1,0 0-1,0 1 1,0-1-1,-1 1 0,1-1 1,-1 0-1,1 1 1,-1-1-1,0 1 0,0-1 1,0 1-1,0 0 1,-3-4-1,1 2-72,3 3 62,-1 1 1,1-1 0,0 1 0,-1-1-1,1 1 1,-1-1 0,1 1 0,0-1-1,-1 1 1,1 0 0,-1-1 0,1 1 0,-1 0-1,0-1 1,1 1 0,-1 0 0,1 0-1,-1 0 1,1-1 0,-1 1 0,0 0-1,1 0 1,-1 0 0,0 0 0,-8 9-680,3-4 69,7-4 519,2-4 56,4-6 12,-2-1-10,-1-1 1,-1 0-1,4-19 0,-2 9-4,-2 3 109,0 0 0,-2 0 0,0 0 0,-1 0 0,-3-25 0,-1 21-83,-12-41-1,6 29 100,6 22-83,-1 1 1,0 0-1,-1 0 1,0 1-1,-11-15 0,11 19 17,6 6-21,-1 0 1,0-1 0,1 1 0,-1-1 0,1 1 0,-1 0 0,1-1 0,0 1 0,-1-1 0,1 1-1,-1-1 1,1 0 0,0 1 0,-1-1 0,1 1 0,0-1 0,0 0 0,-1 0 0,0-2-177,2 2-62,13-2 228,-9 2-4,0 0 0,-1 1 1,1 0-1,0 0 0,8 1 1,-9 0-16,-1-1 0,1 0-1,0 0 1,-1 0 0,1 0 0,0 0 0,-1-1 0,1 1-1,0-1 1,4-2 0,-3 1-20,-1 0 1,1 1-1,1-1 0,-1 1 1,0 0-1,0 0 0,10 0 1,-14 1 114,0-2 106,1 0-46,-8 2-149,-2-1-147,7 1 197,0 0-1,0-1 1,0 1 0,0 0-1,0 0 1,-1 1-1,1-1 1,0 0 0,0 0-1,0 0 1,0 1-1,-1-1 1,-27 8 242,23-6-190,1 0-1,-1 0 1,1 0-1,-8 5 0,12-7-69,-1 1-1,0-1 0,1 0 1,-1 1-1,1-1 0,-1 0 1,0 0-1,1 0 0,-1 0 0,0-1 1,1 1-1,-1 0 0,0-1 1,-2 0-1,-11-2 11,14 3 3,1 0 0,-1-1 0,0 1 0,1 0 0,-1 0 0,0-1 0,1 1 0,-1 0 0,0-1-1,1 1 1,-1-1 0,1 1 0,-1 0 0,1-1 0,-2 0 0,-5-4 334,6 5-341,1 0 1,0 0-1,-1 0 1,1 0-1,0 0 1,-1 0-1,1 0 0,0-1 1,-1 1-1,1 0 1,0 0-1,0 0 1,-1 0-1,1 0 0,0-1 1,-1 1-1,1 0 1,0 0-1,0 0 0,-1-1 1,1 1-1,0 0 1,0 0-1,0-1 1,-1 1-1,1 0 0,0 0 1,0-1-1,0 1 1,-2-12-239,2 10 159,11-10-35,-11 10 101,0 2 6,1-1 0,-1 1 0,0-1 0,1 1 0,-1-1 0,0 1 0,1 0 0,-1-1 0,1 1 0,-1 0 0,1-1 0,-1 1 0,1 0 0,-1 0 1,1-1-1,-1 1 0,1 0 0,-1 0 0,1 0 0,-1 0 0,1 0 0,5-3 5,2 0 33,-5 2-55,0 0 0,0-1 0,-1 1 1,1 0-1,-1-1 0,5-3 0,-6 5 12,0 0 0,0 0 0,0-1 0,0 1-1,0 0 1,1 0 0,-1 0 0,0 0 0,0 1 0,0-1-1,0 0 1,0 0 0,0 1 0,0-1 0,1 0-1,-1 1 1,0-1 0,0 1 0,1 1 0,7 1-57,-8-3 99,17-4 113,3 0-294,-19 4 148,-1-1 1,1 1 0,-1 0 0,1-1-1,0 1 1,-1 0 0,1 0-1,-1 1 1,1-1 0,0 0 0,-1 0-1,1 1 1,-1-1 0,1 1-1,-1-1 1,1 1 0,2 1-1,4 1 72,35-6-162,22 10 193,-43-6-73,-15 0-52,1-1 0,0 0 0,0-1 0,0 1-1,13-4 1,-14 2-12,0 1-1,0 0 1,9 0 0,-10 0 40,0 1 1,0-1-1,0 0 1,10-3-1,7 0 20,-3 1 25,7-2-89,-24 5 39,0-1-1,0 1 0,1-1 0,-1 1 1,0-1-1,0 0 0,3-2 0,-5 3-4,-1 0-1,0 0 1,1 0-1,-1 0 0,1 0 1,-1 0-1,1 0 1,-1 0-1,1 1 0,-1-1 1,0 0-1,1 0 1,-1 0-1,1 0 0,-1 1 1,0-1-1,1 0 0,-1 1 1,2-1-10,23 1-39,-17-1-25,15-8 256,-14 8-188,0 0 0,0-1 1,11-2-1,-17 3 10,0-1 0,1-1-1,-1 1 1,0 0 0,0-1 0,0 0 0,0 1 0,0-1 0,3-4 0,12-1-260,-18 6 218,4-4 508,0 3-364,-7 2-83,0 0 0,0 1-1,1-1 1,-1 0 0,0 0-1,-4-1 1,-2 0 16,-9 2-29,-23 4 1,23-3-11,-23 1 0,-2 6-123,11-2 148,27-5-26,-1 0 1,0-1-1,0 0 1,0 0-1,-6 0 1,-31 5-16,17 2-224,20-7 256,1 1 1,-1-1-1,0 1 1,1 0-1,0 0 1,-1 0 0,-6 5-1,-5 2-154,-16 8 230,-11 4 30,7-12-173,13-3 32,11-4 79,12-2-81,-1 0 0,0 1 0,1-1 0,-1 0 0,1 1 1,-1 0-1,0-1 0,1 1 0,-3 1 0,3-1 36,0-1 0,0 1 1,0-1-1,0 1 0,0-1 0,0 0 0,0 1 1,0-1-1,0 0 0,0 0 0,0 0 0,0 0 1,0 0-1,0 0 0,0 0 0,0 0 0,0 0 1,0 0-1,0 0 0,-2-1 0,-18-13-212,1 1 320,20 12-133,-1 0-1,0 0 0,1 0 1,-1 0-1,0 0 0,1 0 1,-1 0-1,1 0 0,0 0 1,-1 0-1,1 0 0,0-1 1,0 1-1,0 0 0,0 0 1,0 0-1,0 0 0,0-1 1,0 1-1,1-2 0,4-25-42,-4 21-46,-1 6 99,0 0-1,0 0 0,1 0 0,-1 0 0,0 0 0,1 0 0,-1 1 0,0-1 0,1 0 1,-1 0-1,1 0 0,-1 0 0,1 0 0,0 0 0,-1 1 0,1-1 0,0 0 0,0 1 1,0-1-1,0 0 0,0 0 11,-1 1-74,0 0 0,4 6-116,-4-6 179,0 1 0,0-1 0,0 1 0,0-1 0,0 0-1,0 1 1,0-1 0,1 1 0,-1-1 0,0 0 0,0 1-1,1-1 1,-1 0 0,0 1 0,0-1 0,1 0 0,-1 1-1,0-1 1,1 0 0,-1 1 0,1-1 0,-1 0 0,1 0-1,-1 0 10,2 0 2,-1 0 0,0 0 1,1 0-1,-1 0 0,1 1 0,-1-1 0,0 0 0,1 0 0,-1 1 0,0-1 0,1 1 0,1 0 0,20 7-170,-22-7 160,1 0-1,0 0 1,0 0-1,-1-1 1,1 1 0,0 0-1,0-1 1,0 0 0,0 1-1,0-1 1,0 0-1,2 0 1,3 0 0,2 1-14,0 0 0,-1 0 1,19-2-1,15 0-59,-25 1-31,26 5 0,-27-3-82,46 10-188,-50-9 148,-1 1 1,-1 0 0,18 8-1,-18-6 131,11 5-201,23 16 0,-37-22 251,-1 0-1,1 0 1,-2 0 0,1 1-1,-1 0 1,1 0-1,5 11 1,-10-16 13,-1 0 0,1 0 0,0 0 0,0 0 0,0 0 0,0-1 0,-1 1 0,1 0 0,0 0 0,0-1-1,0 1 1,0-1 0,1 1 0,-1-1 0,0 1 0,0-1 0,0 0 0,0 1 0,0-1 0,1 0 0,-1 0 0,0 0 0,0 0 0,0 0 0,0 0 0,1 0 0,-1-1 0,0 1 0,0 0 0,0-1 0,0 1 0,2-1 0,-1 0 11,0 0-1,0 0 1,0 0 0,-1 0-1,1 0 1,0 0 0,0-1 0,-1 1-1,1-1 1,-1 1 0,1-1 0,-1 0-1,0 1 1,0-1 0,0 0-1,0 0 1,2-3 0,6-14 24,-7 16 2,-1 1 0,1 0 0,-1-1 0,0 1 0,0-1 0,0 1 0,0-1 1,-1 1-1,1-1 0,0 0 0,-1-3 0,1 2-13,-1-1 0,1 0 0,0 1 0,0-1 0,1 1 0,-1-1 0,5-7 0,-4 8 0,0 0 0,0-1 0,-1 1 0,1-1 0,-1 1 0,0-1 0,1-9 0,-2 13 53,0 0 0,0 0 0,0-1 0,0 1 0,0 0 0,0 0 0,0 0 0,0-1 0,-1 1 0,1 0 0,0 0 0,-1 0 0,1-1 0,-1 1 0,1 0 0,-1 0 0,0 0 0,1 0 0,-1 0 0,0 0 0,0 0 0,0 0 0,0 0 0,0 1 0,0-1 0,0 0 0,0 1 0,0-1 1,0 0-1,0 1 0,0-1 0,0 1 0,-1 0 0,1-1 0,0 1 0,0 0 0,0 0 0,-1-1 0,1 1 0,0 0 0,0 1 0,-3-1 0,-10-1 222,-7 1 42,9 2-127,1-1-1,-20-1 1,18-1-102,-23 3-1,-53 4 370,10-1-146,49-3-35,-51-2 0,28-2-266,19 7 441,31-5-434,1 1-1,-1-1 1,1 1-1,-1 0 1,1 0-1,0-1 1,-1 2-1,1-1 1,0 0-1,0 0 1,-1 1-1,1-1 1,0 1-1,1-1 1,-4 4-1,3-3-11,0 0-1,0 0 0,0 0 1,-1-1-1,1 1 0,0 0 1,-1-1-1,1 0 0,-1 0 1,-4 2-1,-6 0 260,9-2-264,1 0 0,-1 0 0,0-1 0,0 1 0,-3-1 0,-26 3-13,28-1-440,10-4 474,2-2-57,0 1 1,0-2 0,12-9 0,4-2 40,-18 14-10,1 0 0,-1 0 0,1 0 0,0 1 0,0 0 0,-1 0-1,1 1 1,9-1 0,37 6-125,-23-3 192,-22-1-68,0 0 1,0-1-1,12 0 1,7-1-111,8-2-67,-22 1 135,0 1 0,0 0 0,23 1-1,-20 1 79,28-3 0,-41 2-44,-2 0 19,1 0 0,-1 0 0,1 0 0,-1 0 0,0 0 0,1 0 0,-1-1 1,1 1-1,-1 0 0,1 0 0,-1 0 0,1 0 0,-1-1 0,0 1 0,1 0 0,-1-1 0,1 1 0,-1 0 0,0 0 0,1-1 0,-1 1 0,0-1 0,1 1 0,-1 0 0,0-1 0,1 0 0,-1 0 137,0 1-65,0 0-170,-12 0 442,-57 1-66,-95 14-1,150-13-241,8-1-22,-1 0 1,0 0 0,0 0-1,-7 4 1,10-4-39,0 1 1,1-1-1,-1 0 0,0 0 1,0 0-1,0-1 0,0 1 1,0-1-1,-1 0 0,1 0 1,0-1-1,-5 0 0,-3 0 17,12 1 6,0 0-1,0 0 1,0 0 0,0 0 0,0 0-1,0 0 1,0 0 0,0-1 0,0 1 0,0 0-1,0 0 1,0 0 0,0 0 0,0 0 0,0 0-1,0 0 1,0 0 0,0 0 0,0 0-1,0-1 1,0 1 0,0 0 0,0 0 0,0 0-1,0 0 1,0 0 0,0 0 0,-1 0 0,1 0-1,0 0 1,0 0 0,0 0 0,0 0 0,0-1-1,0 1 1,0 0 0,0 0 0,0 0-1,0 0 1,0 0 0,0 0 0,-1 0 0,1 0-1,0 0 1,0 0 0,0 0 0,0 0 0,0 0-1,0 0 1,0 0 0,0 0 0,0 0-1,0 0 1,-1 0 0,1 0 0,0 0 0,0 0-1,0 0 1,0 0 0,0 0 0,0 0 0,0 0-1,0 0 1,0 0 0,0 1 0,-1-1 0,8-2-136,-3 3 108,0 1 0,0-2 0,0 1 0,0 0 0,0-1 0,1 0 0,-1 0 0,6 0 0,3-1-121,-1 1-1,22 1 0,3 1 109,-26-1-10,0-1 0,0 2 0,0 0 1,17 4-1,-21-4 21,-1 0 1,0 1-1,0 0 1,0 0-1,0 0 0,0 0 1,0 1-1,9 9 1,-13-11 6,-1 0-1,1 0 1,-1 0 0,0 1 0,1-1-1,-1 0 1,0 1 0,0-1-1,-1 1 1,1 0 0,0-1 0,-1 1-1,0 0 1,1-1 0,-1 1 0,0 0-1,0-1 1,-1 1 0,1 0 0,-1-1-1,0 4 1,-3 7 65,0 0-1,-11 24 1,10-27 43,-1 3-10,-4 9-43,0 0 1,2 1-1,0 0 0,1 0 0,-3 29 0,9-51-41,1 0-1,0 0 1,0 0-1,0 0 1,0 0-1,0 0 1,0 1-1,0-1 1,0 0-1,0 0 1,1 0-1,-1 0 1,0 0-1,1 0 1,-1 0-1,1 0 1,-1 0-1,1 0 1,0 0-1,-1 0 1,1 0-1,0 0 1,-1-1-1,2 2 1,0-1 5,-1-1 1,1 1-1,-1 0 0,1-1 1,-1 0-1,1 1 1,0-1-1,-1 0 0,1 0 1,-1 0-1,1 0 0,0 0 1,-1 0-1,3-1 1,4-1-31,0 0 0,0 0 1,0-1-1,0 0 1,8-6-1,12-7 47,0-2-1,-2-1 1,0-1-1,28-28 1,-54 47 188,-4 9 102,-17 19-167,-2-1 0,-1 0 1,0-2-1,-34 25 0,54-45-156,-33 24-126,33-25 143,0-1 0,0 1 0,1-1 0,-2-1 0,1 1 1,0 0-1,-8 1 0,11-3 4,0 0-1,1 0 1,-1 0 0,0 0-1,0 0 1,1 0 0,-1 0 0,0 0-1,0 0 1,1-1 0,-1 1-1,0 0 1,0 0 0,1-1 0,-1 1-1,0-1 1,1 1 0,-1 0 0,1-1-1,-1 1 1,0-1 0,1 1-1,-1-1 1,1 0 0,-1 1 0,1-1-1,0 0 1,-1 1 0,1-1-1,0 0 1,-1 1 0,1-1 0,0 0-1,0 0 1,0 1 0,-1-1 0,1 0-1,0 0 1,0 1 0,0-3-1,0-2-32,0 0 0,1-1 0,-1 1 0,3-9 0,42-140-222,-14 62 335,-30 89-77,3-15 215,-4 18-213,0-1 0,0 1-1,0 0 1,0-1-1,0 1 1,0 0 0,0-1-1,0 1 1,0 0 0,0-1-1,0 1 1,0 0 0,-1-1-1,1 1 1,0 0-1,0-1 1,0 1 0,0 0-1,0-1 1,-1 1 0,1 0-1,0 0 1,0-1 0,-1 1-1,1 0 1,0 0 0,0-1-1,-1 1 1,1 0-1,0 0 1,-1 0 0,1-1-1,0 1 1,-1 0 0,1 0-1,0 0 1,-1 0 0,1 0-1,0 0 1,-1 0-1,13 15-614,-9-12 563,1 0 0,0 1-1,0-2 1,0 1 0,0 0-1,0-1 1,1 1 0,-1-1-1,1-1 1,0 1 0,-1-1-1,1 1 1,9 0 0,-8-1 65,0-1 1,0 0-1,0 0 1,1 0-1,-1-1 1,0 0 0,0 0-1,0 0 1,0-1-1,9-3 1,-14 5 9,-1 0 0,0-1 0,1 1 0,-1 0 0,1 0 0,-1 0 0,0 0 0,1 0 0,-1-1 0,1 1 0,-1 0 1,0 0-1,1-1 0,-1 1 0,0 0 0,1-1 0,-1 1 0,0 0 0,0-1 0,1 1 0,-1 0 0,0-1 0,0 1 0,0-1 0,0 1 0,1 0 0,-1-1 0,0 1 1,0-1-1,0 0-6,-1 1 1,1-1 0,-1 1-1,1-1 1,-1 1 0,1-1-1,-1 1 1,1-1 0,-1 1-1,1 0 1,-1-1 0,0 1-1,1 0 1,-1 0 0,1-1-1,-2 1 1,-30-7 84,31 6-94,-123-14 834,26 4-579,64 9-435,26 2 132,-1-1 1,0 0-1,1 0 1,-1-1 0,-9-3-1,14 4 53,0 0 0,0 0 0,0 0 0,-8 0-1,-9-1-141,20 1 158,-1 1 0,0 0 0,0 0 0,0 0 0,1 0 1,-1 0-1,0 0 0,0 0 0,0 1 0,-2 0 0,-11 2-170,14 8-117,1-5 265,0 0 0,0 0-1,1-1 1,0 1 0,2 7 0,-2-8-4,0 1-1,0 0 1,0 0 0,-1 0-1,0 0 1,0 8 0,-1-8-21,1 0 1,0-1 0,0 1-1,1 0 1,-1 0 0,4 9-1,-3-12 7,0 0-1,0 1 0,-1-1 0,1 1 0,-1-1 0,1 6 0,0-9-13,0 0 0,0-1 0,-1 1 0,1-1 0,0 1-1,0-1 1,0 0 0,0 1 0,0-1 0,-1 0 0,1 0 0,0 0 0,-1 0 0,2-1-1,15-26-361,33-43 0,-28 43 325,22-39 0,-40 54 155,-4 13-104,0-1 1,0 1-1,-1 0 0,1 0 0,0-1 1,0 1-1,0 0 0,0-1 0,0 1 0,0 0 1,-1 0-1,1-1 0,0 1 0,0 0 1,0 0-1,-1-1 0,1 1 0,0 0 0,0 0 1,-1 0-1,1 0 0,0-1 0,0 1 1,-1 0-1,1 0 0,0 0 0,0 0 0,-1 0 1,1 0-1,0 0 0,-1 0 0,1 0 1,0 0-1,-1 0 0,1 0 0,-1 0 0,-12-5 257,11 4-167,0 0 0,0 0 0,0 1 0,0-1 0,0 0 0,0 1-1,0-1 1,-4 1 0,-71-4 357,48 3-211,27 1-229,0 0 1,0-1-1,0 1 1,-1-1-1,1 1 0,0-1 1,0 0-1,0 0 1,0 0-1,1 0 0,-4-2 1,-16-9 6,17 9-11,3 2 13,0 1-1,0-1 0,0 0 0,0 1 1,0-1-1,0 0 0,0 0 1,1 0-1,-1 0 0,0 1 1,0-1-1,1 0 0,-1 0 1,1 0-1,-1 0 0,0-2 0,0-1-96,1 4-40,6 0 174,-2 0 10,0-1-1,1 0 0,-1 0 0,0 0 0,0-1 0,1 1 1,-1-1-1,0 0 0,-1 0 0,1-1 0,0 1 0,4-4 1,-2 1-66,0 1 1,0 1-1,13-7 1,-9 6 94,0 0 1,17-10-1,-26 14-61,12 0-36,1 1-1,19 4 1,-23-4 172,6 3-129,25 7-45,-37-10-13,0 0 1,-1 0-1,1-1 1,0 1-1,4 0 0,10 1 110,-11-1-85,-1 0 0,1 0 0,0-1-1,-1 0 1,1-1 0,0 1 0,0-1 0,8-3 0,-9 3 8,-1 0 0,0 1-1,0-1 1,1 1 0,-1 0 0,0 1 0,0-1 0,0 1 0,1 0 0,6 3-1,-8-3-12,1 0 0,0-1 0,0 1 0,0-1 0,0 0 0,0 0 0,6-2 0,9 1-4,1 1-66,-9-1 86,-1 1 0,1 0 0,-1 1 0,1 0 0,20 6 0,-28-6-58,0 0 1,0-1 0,1 1 0,-1-1-1,0 1 1,6-2 0,-3 1 98,-6 0-91,3 2 78,-4-3-23,0 1 1,0 0 0,1 0 0,-1 0-1,0 0 1,0 0 0,1 0 0,-1 0-1,0 0 1,0 1 0,0-1 0,1 0-1,-1 0 1,0 0 0,0 0 0,0 0-1,1 0 1,-1 0 0,0 0 0,0 0-1,0 1 1,0-1 0,1 0 0,-1 0-1,0 0 1,0 0 0,0 1 0,0-1-1,0 0 1,0 0 0,1 1 0,-1 0-10,-1 1 1,1 0-1,0-1 1,-1 1-1,1 0 0,-1-1 1,1 1-1,-1-1 1,0 1-1,0-1 1,1 1-1,-1-1 1,0 0-1,0 1 0,-1-1 1,1 0-1,-2 2 1,-29 18 55,9-6-298,18-12 274,1 1 0,-1-1 0,0 0 0,-1-1-1,1 1 1,0-1 0,-10 2 0,-40 6-115,39-7 55,-31 7 1,37-7 2,0 0 0,0 1 0,0 1 0,1 0 0,-11 6 0,16-7-1,-1-1 0,1 1-1,0 0 1,0 0 0,0 1 0,1-1-1,-1 1 1,1-1 0,0 1 0,1 0-1,-4 8 1,0 4-28,1 1-1,-4 26 1,6-30 13,0 12 9,1-1 0,3 53 0,0-28-97,2 49-338,-3-98 473,0 0 0,0 0 0,-1 0 1,1 0-1,0 0 0,-1 0 0,1 0 0,0 0 0,-1 0 1,1 0-1,-1 0 0,1 0 0,-1 0 0,0 0 1,1-1-1,-1 1 0,0 0 0,-1 1 0,-19 11-94,8-6-79,-80 46 148,90-51 39,0 0-1,1-1 1,-1 1-1,0-1 1,0 0 0,-1 0-1,1 0 1,0-1-1,0 1 1,0-1 0,0 1-1,-1-1 1,1 0-1,0 0 1,0-1 0,-5 0-1,8 1-14,-1-1 0,1 1-1,-1 0 1,1-1 0,0 1 0,-1-1-1,1 1 1,0-1 0,0 1 0,-1-1-1,1 1 1,0-1 0,0 1 0,0-1-1,0 1 1,0-1 0,-1 1 0,1-1-1,0 1 1,0-1 0,0 0-1,1 1 1,-1-1 0,0 1 0,0-2-1,5-14-133,37-79-231,49-93 319,-69 151 46,46-60 0,-55 80 71,-3 5-221,21-22 1,-27 30 56,0 1 1,0 0-1,1 0 0,-1 0 0,1 1 1,-1 0-1,1-1 0,0 1 1,0 1-1,5-2 0,26-4-6,1 1 1,65 0-1,-103 6 138,0 1 0,1-1 0,-1 1 0,0-1-1,0 1 1,0-1 0,0 1 0,0 0 0,1-1 0,-1 1 0,0 0-1,0 1 1,-10 7 181,-59 20 615,51-22-744,1 0 0,0 2 1,0 0-1,-23 15 0,27-13-127,0 1 0,1 0 0,0 1 0,1 1-1,1 0 1,0 0 0,1 1 0,0 1 0,1-1 0,-12 33 0,-52 116 92,70-157-31,-1 0 1,0 0-1,0 0 1,0-1-1,-1 1 0,1-1 1,-2-1-1,1 1 1,-1-1-1,-10 9 1,11-10 26,0 0 0,1 0 0,-7 9 0,-6 5-114,11-12 15,6-5 48,-1 0 0,0-1 0,1 1-1,-1 0 1,0 0 0,0-1 0,0 1-1,1 0 1,-1-1 0,0 1 0,0-1-1,-1 1 1,0 0-10,1-1 0,0 1 0,0-1 0,0 1-1,0 0 1,-1 0 0,1 0 0,0-1 0,0 1 0,0 0-1,0 0 1,1 0 0,-3 2 0,-8 10 28,10-12-31,-1 0 0,0 1 1,1-1-1,-1 1 0,1-1 1,0 1-1,-1-1 0,1 1 1,0 0-1,0 0 0,0-1 1,0 1-1,0 0 0,1 0 1,-2 4-1,2-5-87,0-1-15,0 0-92,7-1 199,-1 0-1,0 0 1,0-1 0,0 1-1,0-2 1,0 1-1,-1 0 1,1-1-1,-1 0 1,6-4-1,5-3 5,6-2-116,-8 4 98,1 0-1,0 1 0,18-6 1,-16 6 227,-14 5 306,-10 11-118,-26 25 74,-15 16-595,44-44-558,7-2 239,12-6 76,18-9 276,-6-1 113,32-7 0,-59 19-16,0-1 0,1 1 0,-1 0 0,0 0 0,0 0 0,0 0 0,1 0 0,-1 0 0,0 0 0,0 0 0,0 0 0,1 0 0,-1 0 0,0 0 0,0 0 0,0 0 0,1 0 0,-1 0 0,0 0 0,0 0 0,1 0 0,-1 0 0,0 0 0,0 0 0,0 0 0,0 1 0,1-1 0,-1 0 0,0 0 0,0 0 0,0 0 0,0 0 0,1 1 0,-1-1 0,0 0 0,-2 9 238,-11 10-58,12-17-185,-7 7 2,6-6-74,-1 0 0,1-1 0,0 1 0,0 1 0,0-1 0,0 0 0,1 0 0,-1 1 0,1-1 0,-1 1 0,0 3 0,2-6-35,0-1-75,13 12-821,15-11-1307,-16-1 272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7:35.2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3 992,'0'0'71,"-1"-1"-1,1 1 1,-1 0 0,1-1-1,-1 1 1,1 0 0,-1 0-1,1 0 1,-1 0 0,0 0-1,1 0 1,-1 0 0,1 0-1,-1 0 1,0 0 0,1 0 0,-1 0-1,1 0 1,-1 0 0,0 0-1,1 0 1,-1 1 0,-15 6 175,15-7-230,1 1-65,0-1 1,0 1-1,1-1 1,-1 1-1,0-1 1,0 0-1,0 1 1,1-1-1,-1 1 1,0-1-1,0 0 1,1 1-1,-1-1 0,0 1 1,1-1-1,-1 0 1,0 1-1,1-1 1,0 0-1,7 5-932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7:36.5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20 896,'0'-1'66,"0"0"0,0 1 1,0-1-1,0 0 0,0 1 0,0-1 1,0 0-1,0 0 0,-1 1 0,1-1 0,0 0 1,0 1-1,-1-1 0,1 1 0,0-1 0,-1 0 1,1 1-1,0-1 0,-1 1 0,1-1 1,-1 1-1,1-1 0,-1 1 0,1-1 0,-2 0 1,0 0 133,0 1 0,0-1 0,-1 1 1,1 0-1,0 0 0,0-1 0,-3 2 1,2-1-192,-1 0 59,0 1 0,0-1 1,-1 1-1,1 1 0,0-1 0,0 0 0,0 1 0,0 0 0,-5 3 0,6-3 33,-1 0-1,0 0 1,0 0-1,0-1 0,0 1 1,0-1-1,0 0 1,0 0-1,-5 0 0,-30 7 1351,137-2-1798,-73 2 257,-23-8 132,-2 0-42,0 0-138,1 1-118,3 0-451,0 0-1,0 0 1,0 0 0,1-1 0,-1 0 0,7 0-1,-7 0 128,-2 0-49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8:07.8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377 259 1568,'-3'-5'348,"2"4"-305,1 0-1,-1 0 1,0 0-1,1 0 1,-1 0-1,1-1 1,-1 1-1,1 0 1,-1 0-1,1-2 1,-1 1 47,0 1 0,-1-1-1,1 1 1,0 0 0,-1-1 0,1 1 0,0 0 0,-1 0 0,0 0-1,1 0 1,-1 0 0,-2 0 0,-15-7 588,-14-7 489,27 12-974,0 0 0,0 1-1,0 0 1,0 0 0,-1 1-1,1-1 1,0 1 0,-1 1 0,1-1-1,-1 1 1,-12 1 0,0 0 198,-42 7 1124,58-8-1498,0 0 0,0 0 0,1 1 0,-1-1 0,0 1 0,0 0 0,0-1 0,1 2 0,-1-1 0,0 0 0,1 0 0,-1 1 1,1-1-1,0 1 0,-1 0 0,1 0 0,0 0 0,0 0 0,0 0 0,0 0 0,1 1 0,-1-1 0,0 0 0,0 4 0,-3 1-70,1 1 0,1 1 0,-1-1 0,1 1 1,-2 13-1,4-20 37,0 1 1,1-1 0,0 1 0,0-1-1,0 1 1,0-1 0,0 0-1,0 1 1,0-1 0,1 1 0,0-1-1,-1 0 1,1 1 0,0-1 0,0 0-1,0 0 1,0 1 0,0-1 0,1 0-1,-1 0 1,1 0 0,-1-1 0,1 1-1,0 0 1,2 1 0,30 20-161,-33-22 181,1 0 0,-1 0 0,1 0 1,-1 0-1,1 0 0,-1-1 0,1 1 1,0-1-1,-1 1 0,1-1 0,0 1 0,0-1 1,-1 0-1,1 0 0,0 0 0,2 0 1,32-6 292,-4 0 8,-31 6-210,-1 0 53,0 7-95,-2 9-58,0 0 0,0 0 0,-7 17 1,6-18-73,-3 6 20,-13 28 1,11-29-183,-7 26 0,14-44 124,1-7 119,3-12 72,17-63 70,15-110 0,-34 187-112,-1 0 1,0-1 0,0 1-1,0-1 1,0 1 0,0-1-1,-1 1 1,-1-6 0,2 8-11,-1 0 0,1 0 1,-1 0-1,1 0 0,-1 0 1,1 0-1,-1 0 0,0 1 1,1-1-1,-1 0 0,0 0 1,0 1-1,1-1 1,-1 0-1,0 1 0,0-1 1,0 1-1,0-1 0,0 1 1,0-1-1,0 1 0,0 0 1,0 0-1,0-1 0,0 1 1,0 0-1,0 0 0,0 0 1,0 0-1,0 0 0,0 0 1,-2 1-1,-8 0 53,0 1 0,0 1 1,0 0-1,0 1 0,1 0 0,0 0 1,-1 1-1,-14 9 0,22-11-107,0 0 0,0 0 0,0 1 0,0-1 0,1 1 0,-1-1 0,1 1 0,0 0 0,0 0 0,0 0 0,1 0 0,-2 5 0,0 2-108,0 1-1,1-1 0,-1 15 0,2-12 75,1 0 0,0 0 0,0 0 0,1-1 0,1 1 0,1 0 0,0 0 1,0-1-1,8 19 0,-9-28 66,0-1 0,0 0 0,0 0-1,0 0 1,0 0 0,0 0 0,1 0 0,0 0 0,-1-1 0,1 1 0,0-1 0,0 0 0,0 0 0,1 0 0,-1 0 0,0-1 0,1 1 0,-1-1 0,1 0-1,-1 0 1,1 0 0,0-1 0,0 1 0,-1-1 0,1 0 0,0 0 0,5 0 0,8-3-26,-1 0 1,0-1-1,0 0 0,29-13 1,-25 10-65,29-11 193,68-26 66,-113 42-193,0 1 30,1-1 0,-1 0 0,0-1 0,0 1 0,6-5 0,-9 7 14,-1-1-1,1 0 1,0 1-1,0-1 1,-1 0-1,1 0 1,-1 0-1,1 1 1,-1-1 0,1 0-1,-1 0 1,0 0-1,1 0 1,-1 0-1,0 0 1,0 0-1,1 0 1,-1 0-1,0 0 1,0 0 0,0 0-1,0 0 1,0 0-1,-1 0 1,1 0-1,0 0 1,0 1-1,-1-1 1,1 0-1,0 0 1,-1 0 0,1 0-1,-1-1 1,-3-2 2,1 0 1,0 0 0,-1 0-1,0 0 1,0 1 0,0 0 0,0 0-1,-1 0 1,1 0 0,-1 0-1,-9-3 1,-8-3 141,-29-7 1,40 13-118,2 0-63,0 1 1,0 0-1,-1 0 0,1 1 0,0 0 1,-1 1-1,1 0 0,-1 0 1,1 1-1,-1 0 0,1 1 0,-16 4 1,24-6-9,1 0-1,-1 1 1,1-1 0,-1 0 0,1 0 0,-1 0 0,0 0 0,1 1-1,-1-1 1,1 0 0,-1 1 0,1-1 0,0 0 0,-1 1 0,1-1-1,-1 0 1,1 1 0,0-1 0,-1 1 0,1-1 0,0 1 0,-1-1 0,1 1-1,0-1 1,0 1 0,-1-1 0,1 1 0,0-1 0,0 1 0,0 0-1,0-1 1,0 1 0,0-1 0,0 1 0,0-1 0,0 1 0,0 0 0,0-1-1,0 1 1,0-1 0,1 1 0,0 1-13,-1-1 0,1 0 1,0 0-1,0 0 0,0 0 1,0 0-1,0 0 0,0 0 0,0 0 1,1 0-1,-1 0 0,0-1 0,0 1 1,1 0-1,-1-1 0,2 1 0,19 3-21,-1-1 0,1-1 0,0 0 0,42-5 0,-60 3 58,151-18 90,-45 3 166,-89 15-172,-18 0-61,-1 0-1,1 1 1,0-1-1,0 0 1,0-1-1,-1 1 1,1 0-1,0-1 1,0 0-1,-1 1 1,1-1-1,0 0 1,-1 0-1,5-3 1,-7 3-17,0 0 1,0 0 0,0 0-1,0 0 1,-1 0 0,1 1-1,0-1 1,0 0 0,0 0-1,-1 0 1,1 0 0,-1 0-1,1 0 1,-1 0 0,1 0-1,-1 1 1,1-1 0,-2-1-1,-13-21-184,14 22 167,-4-5 10,-1 0 1,0 0-1,0 1 0,0 0 1,0 0-1,-1 0 1,0 1-1,-10-6 0,3 4-8,0 0-1,-1 1 0,-23-6 0,7 5-28,-1 1 1,-38 0-1,-66 5-105,58 1-304,77-1 306,1 0 10,14-11-262,36-15 354,-36 20 49,-1 0 0,0-2 0,12-8 0,-21 14 8,-1 0-1,1 0 0,0 0 0,6-2 0,12-6 173,-21 10-124,-82-5 528,28-3-607,19 1-102,34 8 106,0-1 0,0 0 0,0 0 0,0 0 0,-1 0 0,1 0 1,0 0-1,0 0 0,0 0 0,0 0 0,-1 0 0,1-1 0,0 1 0,0 0 1,0 0-1,0 0 0,-1 0 0,1 0 0,0 0 0,0 0 0,0 0 0,0 0 1,0 0-1,-1-1 0,1 1 0,0 0 0,0 0 0,0 0 0,0 0 0,0 0 1,0 0-1,0-1 0,0 1 0,0 0 0,0 0 0,-1 0 0,1 0 0,0-1 1,0 1-1,0 0 0,0 0 0,0 0 0,0 0 0,0-1 0,0 1 0,0 0 1,0 0-1,0 0 0,1 0 0,-1-1 0,0 1 0,0 0 0,0 0 1,0 0-1,0 0 0,0 0 0,0-1 0,0 1 0,1 0 0,5-9-105,-5 9-76,8-1 38,6-1 131,0 1-1,20 0 1,-20 2 31,-1-2 0,21-2 0,14-6 4,1 2 1,67 0 0,-92 6-23,-16 0-23,0 1 0,-1 0 0,14 1 0,-14 0 97,-1-1 1,1 0 0,0 0 0,-1-1-1,10-1 1,23-3 253,-24 2-179,-14 2-105,0 0 0,0 0-1,0 1 1,0-1 0,0 1-1,0 0 1,3-1-1,1 1-10,0-1 0,0 1 0,0-1 0,-1-1 0,1 1-1,0-1 1,-1 0 0,8-4 0,0 1 30,-1 1 1,1 0-1,0 1 0,0 0 0,1 1 1,13 0-1,86 1 268,-59 2-164,-36-1-329,-5 0 125,0 0 0,20 3 0,-19 0 118,1-1 0,0-1 0,-1 0 0,1 0 0,0-2 0,0 0 0,21-4 0,-17 3-165,-16 2 98,0 0 0,0 0-1,0 0 1,0-1-1,1 1 1,-1-1 0,0 0-1,4-1 1,-3-1 11,4 0 37,1 2-11,-2-1-85,0 1 1,0-1 0,-1 2-1,1-1 1,0 1 0,0 0 0,0 0-1,-1 1 1,1 0 0,8 3-1,-9-3-77,0 0 0,1-1-1,-1 1 1,12-2 0,-5 1 57,-7 3-78,-6-3 134,0 0 0,1 1 0,-1-1 1,0 0-1,1 0 0,-1 0 0,0 1 0,1-1 1,-1 0-1,1 0 0,-1 0 0,0 0 0,1 0 1,-1 0-1,1 0 0,-1 1 0,1-1 0,-1 0 1,0-1-1,1 1 0,-1 0 0,1 0 0,-1 0 1,0 0-1,1 0 0,-1 0 0,1 0 0,-1-1 1,7-2 12,-6 2-74,-1 1 38,0 0 68,0 0-20,0 0-65,-9-3 448,-16-2-458,-135 5-672,144 3 761,14-3-30,1 0 0,-1 1 0,1-1 0,-1 0 0,1 0 0,-1 0 0,1 0 0,-1 0 0,1 0 0,-1 0 0,1 0 0,-1 0 0,1-1 0,-1 1 0,1-1 0,-2 0 0,-3 0-159,6 1 157,-1 1 0,1-1 1,0 0-1,0 0 0,0 0 0,-1 0 1,1 0-1,0 0 0,0 0 0,0 0 0,0 0 1,-1 0-1,1 0 0,0 0 0,0 0 1,0 0-1,-1 0 0,1 0 0,0 0 1,0-1-1,0 1 0,0 0 0,-1 0 1,1 0-1,0 0 0,0 0 0,0 0 1,0 0-1,-1 0 0,1-1 0,0 1 0,0 0 1,0 0-1,0 0 0,0 0 0,0-1 1,0 1-1,0 0 0,-1 0 0,1-1-41,0 1-6,0 0-15,56-8-673,-53 8 668,1 0-1,-1-1 1,1 0 0,-1 1-1,6-3 1,-6 1 45,1 1 1,-1 0-1,1 1 1,-1-1-1,7 0 1,-6 1 28,0 0 0,1 0 1,-1-1-1,0 1 0,0-1 0,0 0 1,0 0-1,5-3 0,8-4 74,-5 8 85,-9 0 312,-10 0-126,2 0-257,-1 1-1,1 0 0,0 0 0,-6 2 0,5-1-45,0-1-1,1 1 0,-1-1 0,-7 0 0,3-1-82,-1 1 1,-18 5-1,18-4 8,0 0 0,-20 1 1,-64 5 111,66-7-104,-1 2-1,1 1 0,-38 11 1,5 4-17,38-11 30,-13 7-14,0 1 0,1 2 1,-45 29-1,62-33-17,1 1 0,0 0 0,1 2 0,-22 25 0,30-32-29,1 0 1,1 0-1,0 1 1,0 0-1,1 0 0,-9 21 1,13-26 18,1-1 1,-1 1 0,1-1 0,0 1-1,0-1 1,1 1 0,0-1-1,0 1 1,0 0 0,1-1-1,0 1 1,0-1 0,0 1-1,0-1 1,1 1 0,0-1-1,5 9 1,-4-8 22,1-1 1,0 1-1,0-1 1,1 1-1,0-2 0,-1 1 1,2 0-1,-1-1 1,0 0-1,1 0 0,0-1 1,7 4-1,8 2 52,1 0-1,29 6 0,-28-9-77,40 17 0,-53-19 44,1 0 0,0-1 0,0 0-1,20 2 1,14 4 82,7 0-368,-39-8 144,0 1 0,0 1 0,-1 0 0,15 6-1,-26-9 144,0 0 0,0 1 0,0-1 0,-1 0 0,1 1 0,0-1 0,0 1-1,0-1 1,-1 1 0,1 0 0,0-1 0,-1 1 0,1 0 0,0-1 0,-1 1 0,1 0-1,-1 0 1,1 0 0,0 1 0,-1-1 10,0-1-1,0 1 1,0 0-1,0 0 1,0 0 0,-1-1-1,1 1 1,0 0-1,0 0 1,0-1-1,-1 1 1,1 0 0,0 0-1,-1-1 1,1 1-1,-1 0 1,1-1-1,-1 2 1,-4 2 97,1 1 0,-1-1 0,0 0 1,-9 5-1,9-6-44,-45 30 391,-64 44 147,88-57-704,0 2 1,-26 28-1,50-48 38,1-1 0,0 1 1,-1 0-1,1 0 0,0-1 1,0 1-1,1 0 0,-1 0 0,0 0 1,1 0-1,-1 0 0,1 1 1,-1 3-1,1-6 34,0 1-1,0 0 1,0 0-1,0 0 1,1 0-1,-1 0 1,0 0-1,0 0 1,1 0 0,-1 0-1,0-1 1,1 1-1,-1 0 1,1 0-1,-1 0 1,1-1 0,0 1-1,-1 0 1,1-1-1,0 1 1,-1 0-1,1-1 1,0 1 0,0-1-1,-1 1 1,1-1-1,0 1 1,0-1-1,0 0 1,0 0 0,0 1-1,0-1 1,0 0-1,0 0 1,1 0-1,4 1-7,1-1-1,-1 0 0,1-1 1,0 1-1,-1-1 0,10-3 1,41-15 99,-27 8 8,93-27 698,66-22 1439,-189 60-2201,0 0 0,0 0 1,1 0-1,-1 0 0,0 0 1,0 0-1,0 0 0,1 0 1,-1 0-1,0 0 0,0-1 1,0 1-1,1 0 0,-1 0 0,0 0 1,0 0-1,0 0 0,1 0 1,-1-1-1,0 1 0,0 0 1,0 0-1,0 0 0,0-1 1,1 1-1,-1 0 0,0 0 1,0 0-1,0-1 0,0 1 1,0 0-1,0 0 0,0-1 1,0 1-1,0 0 0,0 0 0,0-1 1,-8-5 43,-14-1-26,13 5-67,1-1 0,0 0-1,0 0 1,0 0 0,-10-6 0,16 7-8,0 1 0,0-1 1,0 0-1,0 1 0,0-1 1,0 0-1,0 0 0,1 0 1,-1 0-1,1-1 0,-1 1 1,1 0-1,0-1 1,0 1-1,0-1 0,0 1 1,0-1-1,1 1 0,-1-1 1,1 1-1,-1-1 0,1-2 1,2-5-87,-1 1 1,2 0-1,-1 0 0,1 0 1,0 0-1,1 0 1,8-13-1,-7 13 74,26-43-37,-8 14 167,-3 5 63,16-32 363,-31 55-277,-1 2 1,1-1 0,11-14-1,-14 22-222,-1-1 0,1 1 0,-1 0-1,1-1 1,0 1 0,-1 0 0,1 0-1,0 0 1,0 1 0,-1-1 0,1 0-1,0 1 1,3-1 0,29-2-504,-28 4 401,-1-2-1,1 1 1,0-1 0,6-1-1,11-5-102,18-5-2926,-29 11 420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8:11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1308 264 3072,'-1'-6'384,"0"0"0,1 1 0,-1-1 0,1 0 1,0 0-1,2-7 0,-1-11 1519,4 6-2215,0 5 794,-5 12-247,0 1-91,0 0-75,8 9 203,-7-7-226,0-1-1,-1 1 0,1 0 0,0-1 0,0 1 0,-1 0 0,1-1 1,-1 1-1,0 0 0,1 0 0,-1 0 0,0-1 0,0 1 1,0 0-1,0 0 0,0 0 0,-1 0 0,1-1 0,0 1 1,-1 0-1,1 0 0,-2 1 0,-2 7 143,0-2-1,-10 17 1,11-19-152,-17 29 100,-2-2 0,-1 0 0,-28 30 0,39-51-562,10-11-45,8-7 40,11-16 370,-1-1 0,0-1 0,16-34 1,-3 5 500,-28 50-416,9-16 271,-10 19-272,1-1 0,-1 0 0,0 1 1,0-1-1,1 1 0,-1-1 0,0 0 0,0 1 0,0-1 0,0 1 1,0-1-1,0 0 0,0 1 0,0-1 0,0 0 0,0 1 0,0-1 1,0 1-1,-1-1 0,1 0 0,0 1 0,0-1 0,-1 1 1,1-1-1,0 1 0,-1-2 0,0 2-11,0 0-1,1 0 1,-1 1 0,0-1-1,0 0 1,1 0 0,-1 0-1,0 0 1,0 1 0,1-1-1,-1 0 1,0 1 0,1-1-1,-1 0 1,1 1 0,-1-1-1,0 1 1,1-1 0,-1 1-1,1 0 1,-1-1 0,0 2-1,-1 0 30,-35 31 192,20-17-46,-2 0 1,-26 17-1,14-14-64,-1-2 1,-1-2-1,-36 12 0,-107 25 93,173-51-226,-3 1-54,-1-1 1,0 1-1,0-1 1,-7 0-1,13-1 57,0 0 0,1 0-1,-1 0 1,0 0 0,1 0 0,-1 0-1,0 0 1,1 0 0,-1 0 0,0 0-1,1 0 1,-1-1 0,0 1-1,1 0 1,-1 0 0,1-1 0,-1 1-1,0 0 1,1-1 0,-1 1 0,1-1-1,-1 1 1,1-1 0,-1 1 0,1-1-1,0 1 1,-1-1 0,1 1 0,0-1-1,-1 0 1,1 1 0,0-1 0,-1 1-1,1-1 1,0 0 0,0 1 0,0-1-1,0 0 1,0 1 0,0-1 0,0 0-1,0 1 1,0-1 0,0 0 0,0 1-1,0-1 1,0 0 0,1 1 0,-1-1-1,0 0 1,0 1 0,1-1 0,0 0-1,4-11 84,1 1 0,0 0 0,1 1 0,12-15 0,-3 3 67,133-183 614,-145 200-711,-3 3-25,1 1 0,-1-1 0,0 0 0,0 1 0,1-1 0,-1 0 1,-1 0-1,1 0 0,0 0 0,0 0 0,0-4 0,-1 6-19,0 0 0,0 0 0,0 0 0,0-1 0,0 1 0,0 0 0,0 0-1,0 0 1,0-1 0,0 1 0,0 0 0,0 0 0,0 0 0,0-1 0,0 1 0,-1 0 0,1 0 0,0 0 0,0-1 0,0 1 0,0 0 0,0 0 0,0 0 0,-1 0 0,1 0 0,0-1-1,0 1 1,0 0 0,-1 0 0,1 0 0,0 0 0,0 0 0,0 0 0,0 0 0,-1 0 0,1 0 0,0 0 0,0 0 0,-1 0 0,1 0 0,0 0 0,0 0 0,0 0 0,-1 0-1,1 0 1,0 0 0,0 0 0,0 0 0,-1 0 0,1 0 0,0 0 0,0 0 0,0 0 0,-1 1 0,-12 7 56,12-8-58,-127 108-419,91-74 180,-1-2 0,-45 29 0,83-61 232,0 0-1,0 0 1,0 0-1,0 0 1,0 0-1,0 0 1,0 0-1,0 0 0,0 0 1,0 0-1,0-1 1,0 1-1,0 0 1,0 0-1,0 0 1,0 0-1,0 0 1,0 0-1,0 0 1,0 0-1,0 0 0,0 0 1,0 0-1,0 0 1,0 0-1,0 0 1,0 0-1,0 0 1,0 0-1,0 0 1,0 0-1,0 0 1,0 0-1,0 0 0,0-1 1,0 1-1,0 0 1,0 0-1,0 0 1,0 0-1,-1 0 1,1 0-1,0 0 1,0 0-1,0 0 1,0 0-1,0 0 0,0 0 1,5-8-106,8-9 62,158-183 958,-80 105-438,-76 79-293,-15 16-169,0 0 0,0 0 0,1 0 0,-1-1 1,0 1-1,0 0 0,0 0 0,0 0 0,1 0 0,-1 0 0,0-1 1,0 1-1,0 0 0,0 0 0,0 0 0,0 0 0,0-1 0,0 1 0,1 0 1,-1 0-1,0 0 0,0-1 0,0 1 0,0 0 0,0 0 0,0 0 0,0-1 1,0 1-1,0 0 0,0 0 0,0 0 0,0-1 0,-1 1 0,1 0 1,0 0-1,0 0 0,0 0 0,0-1 0,0 1 0,0 0 0,0 0 0,0 0 1,-1 0-1,1-1 0,0 1 0,0 0 0,0 0 0,0 0 0,0 0 1,-1 0-1,1-1 0,-12 2 123,-4 6-149,1-1 0,0 2 0,0 0 0,0 1 0,1 0 0,-24 22 0,-72 70 114,77-68-116,0-2 0,-2-1 0,-55 35 0,77-57 42,0 1-9,-1-1 1,0-1 0,0 0 0,-24 8 0,37-15-36,0 0 0,0 0-1,0 1 1,0-1 0,0 0 0,0 0 0,1 0 0,-1 0-1,0 0 1,0 0 0,0 0 0,0 0 0,0-1 0,0 1 0,0 0-1,-1-1 1,2 1 12,0-1 0,-1 1 0,1 0 0,0-1 0,-1 1 0,1-1 0,0 1-1,-1 0 1,1-1 0,0 1 0,0-1 0,0 1 0,0-1 0,-1 1 0,1-1 0,0 1 0,0 0 0,0-1-1,0 1 1,0-1 0,0 1 0,0-2 0,1-2-20,0-1-1,0 1 1,1 0 0,-1-1-1,4-4 1,-4 5 31,100-218 10,-54 137 385,-46 84-370,-1 0 0,0 0 1,1 0-1,-1 0 0,0 0 0,1 1 1,-1-1-1,0 0 0,0 0 0,0 0 1,0 0-1,0 0 0,0 0 0,0-2 1,-4 2 169,-4 8-102,-31 36-58,-5 7-33,13-23 170,-66 46-1,-43 11-327,130-78 153,-3 2-253,0-2 1,0 1 0,-15 4 0,28-11 250,0 0 0,0 0 0,0 0 0,-1 0 0,1 0 0,0 1 0,0-1 1,0 0-1,0 0 0,-1 0 0,1 0 0,0 0 0,0 0 0,-1 0 0,1 0 0,0 0 1,0 0-1,0 0 0,-1 0 0,1 0 0,0 0 0,0 0 0,0 0 0,-1 0 0,1 0 1,0 0-1,0-1 0,0 1 0,-1 0 0,1 0 0,0 0 0,0 0 0,0 0 0,0 0 1,0-1-1,-1 1 0,1 0 0,0 0 0,3-9-68,13-12 23,-15 20 38,129-139 466,-35 40-156,-42 40 470,-118 127-423,-131 101 0,75-79-3648,97-70 322,23-18 2696,0 0-1,0 0 1,0 0-1,0 0 0,0 1 1,0-1-1,0 0 1,0 1-1,0-1 1,1 0-1,-1 1 1,0-1-1,1 1 1,-1 2-1,1-4 178,0 1 0,0-1 0,0 0-1,1 1 1,-1-1 0,0 0 0,0 1-1,0-1 1,0 0 0,1 1 0,-1-1 0,0 0-1,1 0 1,-1 1 0,0-1 0,0 0-1,1 0 1,-1 0 0,0 1 0,1-1 0,-1 0-1,0 0 1,1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8:17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320 449 896,'5'13'1440,"-5"-13"-1439,1 1 126,0 1-1,0-1 1,-1 0-1,1 1 1,0-1-1,0 0 1,1 0-1,-1 1 1,0-1-1,0 0 1,0 0 0,1 0-1,-1-1 1,1 1-1,-1 0 1,0 0-1,1-1 1,2 2-1,3 1 438,-7-3-499,0 1 1,0-1-1,1 0 1,-1 0-1,0 0 1,0 1-1,1-1 0,-1 0 1,0 0-1,0 0 1,1 0-1,-1 1 1,0-1-1,0 0 1,1 0-1,-1 0 1,0 0-1,1 0 1,-1 0-1,0 0 0,1 0 1,-1 0-1,0 0 1,1 0-1,-1 0 1,0 0-1,1 0 1,-1 0-1,0 0 1,0 0-1,1-1 1,-1 1-1,1 0 0,0-1 15,-5-14 166,0 13-156,0 0 0,1 0-1,-1 1 1,0-1 0,0 1 0,0 0 0,0 0 0,0 1 0,-6-1 0,-42 1 515,24 1-67,-68 2 422,90-2-955,0 0-1,0 0 0,0 0 1,0 1-1,1 0 0,-7 3 1,4-2 44,6-3 5,-2 2-35,-1-1 0,1 1 0,0 0 1,-1 0-1,1 0 0,0 1 0,0 0 0,1 0 0,-6 4 1,1-1 80,7-6-101,1 1 0,-1-1 0,0 1-1,0-1 1,1 1 0,-1 0-1,0-1 1,1 1 0,-1 0 0,0 0-1,0 1 1,-4 4 95,5-5-96,-1 0-1,0 0 1,0 0-1,1 0 1,-1 0-1,1 0 1,-1 0-1,1 0 0,-1 0 1,1 0-1,0 1 1,-1-1-1,1 2 1,0-3-1,0 0-1,0 0 1,0 1 0,0-1 0,0 0 0,0 0 0,0 1 0,0-1 0,0 0 0,0 0 0,0 0-1,0 0 1,-1 1 0,1-1 0,0 0 0,0 0 0,0 0 0,0 1 0,0-1 0,0 0-1,0 0 1,-1 0 0,1 0 0,0 0 0,0 1 0,0-1 0,0 0 0,-1 0 0,1 0 0,0 0-1,-1 0 1,1 0-3,0 1-1,-1-1 1,1 0 0,-1 1-1,1-1 1,-1 0-1,1 1 1,0-1-1,-1 0 1,1 1 0,0-1-1,0 1 1,-1-1-1,1 1 1,0-1-1,0 0 1,-1 1 0,1-1-1,0 1 1,0-1-1,0 1 1,0-1-1,0 1 1,0-1 0,0 1-1,0 0 1,0-1-1,0 1 1,0-1-1,0 2 1,0 19-37,0-20-15,0-1 74,0 17 53,0-14-53,0 0 0,0-1 0,0 1 0,1-1 0,-1 1 0,1-1 0,-1 1 0,1-1 0,0 1 0,0-1 0,0 1 0,2 2 0,-2-3 1,-1-1 0,1 1 0,-1 0 1,0 0-1,0 0 0,1 0 0,-1 0 0,0-1 0,-1 1 0,1 3 0,-1 5 179,1 15 588,0-24-704,3 22 240,-3-19-301,1 0 0,0-1 0,-1 1 0,1 0 0,0-1 0,1 1 0,-1-1 0,1 1 0,-1-1 0,1 0 0,0 0 1,1 0-1,2 4 0,-3-4 1,1-1 1,-1 0 0,1 1 0,-1-1 0,1 0 0,0 0-1,0 0 1,0-1 0,0 1 0,0-1 0,0 0 0,1 0-1,-1 0 1,0 0 0,5 0 0,7 1-47,-1 0-1,17-2 1,-30 0 28,9-1 9,-1 0 0,1 0 0,0-1 1,-1-1-1,1 0 0,-1 0 0,0 0 1,10-7-1,-6 4 13,-2 2 19,-1-1 1,0 0-1,10-8 0,-12 8 27,-3 1-40,1 1 0,-2-1 0,1 0 0,0 0 0,-1 0 0,0-1 0,7-8 0,23-42 12,-31 51 4,-1-1-1,1 0 1,-1 0 0,0-1-1,-1 1 1,0 0 0,1-1-1,0-9 1,2-21-339,-4 32 271,0 2 47,1 0-1,-1 0 1,-1 0-1,1 0 1,0 0-1,0 0 0,-1 0 1,1 0-1,-1 0 1,0 0-1,0-2 1,-1 1-23,1-1 1,-1 1-1,1 0 1,0-1-1,-1-4 1,2 5 43,-1 0 1,0-1-1,0 1 1,0 0 0,-1 0-1,-2-5 1,-56-77 305,30 47-90,17 22-211,1 0-1,0-1 0,-14-27 1,-1-5 76,-6-17-131,29 59 19,1-1 0,-1 1 0,0-1 0,0 1 1,-1 1-1,-6-8 0,1-2 15,10 14-6,-1 0-1,-1 0 1,1 0 0,0 0-1,0 0 1,-1 0-1,-2-3 1,-6-4 162,7 5-222,-1 1 0,0-1 1,0 1-1,0 0 0,0 0 1,-6-2-1,3 1 112,5 3-80,0 0-1,-1 0 1,1 0 0,0 0-1,-1 0 1,1 1-1,-1-1 1,1 1-1,-4-1 1,-7 2-896,9 2-3542,5-2 3722,1 1 0,-1 0 0,0-1 0,1 0 0,-1 1 0,1-1 0,-1 0 0,3 2-1,-1 0 1158,21 14-3024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8:19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1248,'0'4'7407,"5"6"-5576,-3-7-1805,-1 0 1,1 1-1,-1-1 1,0 1-1,1 3 1,6 78 2000,-8 132-1318,-3-153-853,1-43 172,0 0 0,2-1 0,3 30 0,1-32-45,-3-8 23,1-1-1,0 16 1,-2 146 399,0-170-357,0-1 27,0 0-32,0 0-6,0 0 16,0 0-15,0 0 10,0 0 53,0 0-21,0 0 5,6 1-100,-6-1 4,1 0 0,-1 0 0,1 1 0,-1-1 0,1 0 0,0 0 0,-1 0 0,1 0 0,-1 0 0,1 0 0,0 0 0,-1 0 0,1-1 0,-1 1 0,1 0 0,-1 0 0,2-1 0,35-10 36,0 1 0,39-4 0,-59 11 9,10-1-38,41-2 0,-60 6 61,0 0-1,-1 1 0,1-1 0,-1 1 1,1 1-1,-1 0 0,0 0 0,0 0 0,1 1 1,8 5-1,-12-6 4,0 1 1,1 0-1,-1 0 1,-1 0-1,1 0 1,0 0-1,-1 1 0,1 0 1,-1 0-1,0 0 1,3 6-1,-5-8-334,0 0-1,0 0 0,-1 0 1,1 0-1,-1 0 1,1 0-1,-1 1 0,0-1 1,0 0-1,0 4 1,0-6 137,-4 0-3767,3 0 459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8:20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11 832,'-6'1'-1210,"0"2"4771,6 0 866,10-2-2037,-5-1-2138,0 0 0,-1-1 0,1 0 0,5-2 0,-5 2-143,0-1-1,1 1 0,-1 0 1,8 0-1,34-7 463,105 11 442,-144-2-998,1 0 0,-1 0 1,0 1-1,1 0 0,9 3 0,7 0 172,-21-5-177,0 1 0,1 0-1,-1 0 1,0 0 0,5 2-1,6 3 144,-12-5-7980,-3-8 4563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04.0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1 7136,'-35'22'2656,"22"-14"-2080,5 0-160,8-13-6176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8:21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61 1248,'0'0'389,"-3"-8"3910,3 7-4161,0 0 0,0-1 1,1 1-1,-1 0 0,0 0 0,0 0 0,1 0 1,-1 0-1,1 0 0,-1 0 0,1 0 1,-1 0-1,1 0 0,-1 0 0,1 0 1,0 0-1,0 1 0,1-2 0,18-10 1032,0-1-44,-18 12-1040,0 0-1,0 1 0,0-1 0,1 1 0,-1-1 1,0 1-1,0 0 0,0-1 0,0 1 0,0 0 1,3 1-1,0-1 199,24-2 250,-17 1-417,0 1 0,15 0 0,-14 2-156,117 15 484,-81-13-367,-35-3-253,26 4 0,-25-5-1053,-4 0-1369,-4 2-1983,-1 5 1881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8:23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1568,'-1'2'1099,"4"-4"1191,7-4 839,-8 5-3738,-1 0 929,0-1-256,0 1 0,0-1 0,1 0 0,-1 1 0,1-1 0,-1 1 0,1 0 0,0-1 0,1 0 0,1-1 229,-2 2-177,0 0 0,-1 0 0,1 1 0,-1-1 0,1 0 0,0 1 0,-1-1 0,1 1 0,0 0 0,-1 0-1,4 0 1,25 0 194,-14 1-213,26 4 852,-39-5-913,0 1 1,0-1-1,0 1 1,0-1-1,0 1 1,0 0-1,0 0 0,5 4 1,-5-4-34,-1 0 0,1 1 1,0-1-1,-1 0 0,1 0 0,0-1 1,0 1-1,5 0 0,69 2 333,-34 2-144,-2-2-150,-31-2 12,-1 0 0,1-1 1,0 0-1,0 0 0,-1-1 0,18-3 1,-21 2-20,-1 1 1,1 0 0,-1 1 0,10 0-1,-9 0 3,1-1 0,-1 1 0,0-1 0,6-1 0,3-1-40,0 1 0,1 0 0,29 1 0,-42 1-6,0 0 34,-1 0-15,-1 0 1,1 0-1,0 1 1,0-1-1,0 0 1,0 1-1,0 0 1,-1-1-1,1 1 0,0 0 1,-1 0-1,1 0 1,2 2-1,3-2 35,-5-1-48,1 0 0,-1 0 1,0 1-1,0-1 0,0 0 0,0 1 0,0-1 0,0 1 0,0 0 0,0-1 0,0 1 0,3 2 1,0-2 42,-4-1-68,-1 0 1,0-1-1,1 1 0,-1 0 1,0 0-1,1 0 0,-1 0 1,0 0-1,1 1 0,-1-1 1,0 0-1,1 0 1,-1 0-1,0 0 0,1 0 1,-1 0-1,0 1 0,1-1 1,-1 0-1,0 0 1,0 0-1,1 1 0,-1-1 1,0 0-1,0 0 0,1 1 1,-1-1-1,0 0 1,0 0-1,0 1 0,0-1 1,1 0-1,-1 1 0,0-1 1,0 0-1,0 1 1,0-1-1,0 0 0,0 1 1,0-1-5247,3-3 2823,2-13-227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8:29.7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31 992,'-2'-1'132,"1"1"-96,0 0 0,1-1 0,-1 1 1,1 0-1,-1-1 0,1 1 0,-1 0 1,1-1-1,-1 1 0,1-1 0,-1 1 1,1-1-1,-1 1 0,1-1 0,0 1 1,-1-1-1,1 1 0,0-1 0,0 1 1,-1-1-1,1 0 0,0 1 0,0-1 1,0 1-1,0-1 0,0 0 0,-1 0 1,1 0-29,1 1 0,-1 0 1,0 0-1,0 0 0,0 0 0,0 0 1,0 0-1,0 0 0,-1-1 1,1 1-1,0 0 0,0 0 0,0 0 1,0 0-1,0 0 0,0 0 1,0 0-1,0-1 0,0 1 1,0 0-1,0 0 0,0 0 0,0 0 1,0 0-1,0 0 0,0 0 1,-1 0-1,1 0 0,0 0 1,0 0-1,0 0 0,0-1 0,0 1 1,0 0-1,0 0 0,-1 0 1,1 0-1,0 0 0,0 0 1,0 0-1,0 0 0,-4-2 296,2-8 324,4 14-562,-1-1 0,0 1 0,1-1 0,0 1 0,0-1 0,0 0 0,0 0 0,0 0 0,1 0 0,2 2 0,1 3 114,58 81 290,-55-77-332,-1 1 1,0 0 0,-1 0-1,-1 0 1,0 1-1,-1 0 1,6 23 0,-11-22 6,-2-14-64,0-10-67,-19-78-46,19 69 93,0-25 0,3 46-19,0 0-1,0 1 0,0-1 0,1 0 0,-1 0 0,1-1 0,0 1 1,0 0-1,4 4 0,5 9 161,-3 0 88,1-1-1,13 17 1,-21-32-281,-1 1-1,0-1 0,1 1 1,-1-1-1,0 1 1,1-1-1,-1 0 1,1 1-1,-1-1 1,1 0-1,-1 1 1,1-1-1,-1 0 1,1 1-1,0-1 0,-1 0 1,1 0-1,-1 0 1,1 0-1,-1 0 1,1 0-1,0 1 1,-1-1-1,1 0 1,-1-1-1,1 1 1,0 0-1,0 0 1,1-1-2,-1 0 1,1 1-1,-1-1 1,0 0-1,0 0 1,1 0 0,-1 0-1,0-1 1,0 1-1,2-2 1,1-3-4,-1-1 1,1 1-1,4-12 1,-4 6 31,-1-1 0,-1 0 0,0 0 0,0-1-1,-1 1 1,-2-19 0,1 27-21,0 5-13,0 0 0,0 0 0,0 0-1,0 0 1,0 0 0,0 0-1,0 0 1,0 0 0,0 0 0,0 0-1,0 0 1,0 0 0,-1-1-1,1 1 1,0 0 0,0 0 0,0 0-1,0 0 1,0 0 0,0 0-1,0 0 1,0 0 0,0 0 0,0 0-1,-1 0 1,1 0 0,0 0-1,0 0 1,0 0 0,0 0 0,0 0-1,0 0 1,0 0 0,0 0-1,0 1 1,-1-1 0,1 0 0,0 0-1,0 0 1,0 0 0,0 0-1,0 0 1,0 0 0,0 0 0,0 0-1,0 0 1,0 0 0,0 0-1,0 0 1,0 1 0,0-1 0,0 0-1,0 0 1,-1 0 0,1 0-1,-1 6 47,1 0 0,-1 1 0,1-1 0,1 10 0,0 0-37,-1-11 13,0 1 0,1-1-1,-1 0 1,2 1 0,-1-1 0,0 0-1,1 0 1,0 1 0,0-2 0,3 7-1,-4-10 52,-1-1-11,0 0 59,0-15 95,-8-66 92,8 48 20,0 33-333,0 0-1,0 0 0,0 0 0,0 0 0,0-1 1,0 1-1,0 0 0,0 0 0,0 0 0,0 0 1,0 0-1,0 0 0,0-1 0,0 1 0,0 0 1,0 0-1,0 0 0,0 0 0,0 0 0,0 0 1,0-1-1,0 1 0,1 0 0,-1 0 0,0 0 1,0 0-1,0 0 0,0 0 0,0 0 0,0 0 1,0-1-1,0 1 0,0 0 0,1 0 0,-1 0 1,0 0-1,0 0 0,0 0 0,0 0 0,0 0 1,0 0-1,1 0 0,-1 0 0,0 0 0,0 0 1,0 0-1,0 0 0,0 0 0,1 0 0,-1 0 1,0 0-1,0 0 0,0 0 0,0 0 0,0 0 1,0 0-1,0 0 0,1 0 0,-1 1 0,0-1 1,0 0-1,0 0 0,0 0 0,0 0 0,0 0 1,1 0-1,5 7-67,7 18 88,-1 1-1,8 27 1,-15-38-40,-1 0 1,0 1-1,-2 0 1,1-1-1,-1 21 1,-2-10-656,-1-1 1,-1 1 0,-8 36-1,8-51-182,-1 0 1,2 0-1,-1 12 0,2-14-975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8:31.8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121 251 480,'0'-1'71,"-1"0"1,1 1-1,-1-1 0,0 0 0,1 1 1,-1-1-1,0 1 0,0-1 0,1 1 1,-1-1-1,0 1 0,0 0 1,0-1-1,1 1 0,-1 0 0,0 0 1,0 0-1,0 0 0,0 0 0,0 0 1,-1 0-1,2-1-5,-1 1 1,0-1-1,1 1 1,-1-1-1,1 1 0,-1-1 1,1 0-1,0 1 1,-1-1-1,1 0 1,-1 1-1,1-1 0,0 0 1,0 1-1,-1-1 1,1 0-1,0 1 1,0-1-1,0 0 0,0 0 1,0-1-1,0 2 286,0 0-112,0 0-42,0 0-81,0 0-26,0 0-17,0-2-47,0 1 0,0 0 1,0 0-1,1 0 0,-1-1 0,0 1 0,0 0 0,1 0 1,-1 0-1,2-2 0,19-32 496,-7 4-462,-10 22-47,1-1-1,2-13 0,-2 12 39,-1-1-1,1 1 1,1 0 0,13-19 0,-6 10 3,-6 11 55,-7 10-103,0-1-1,0 0 1,1 0 0,-1 0 0,0 0-1,0 0 1,0 0 0,0 0 0,0 0-1,1 0 1,-1 1 0,0-1-1,0 0 1,0 0 0,0 0 0,0 0-1,0 0 1,0 1 0,0-1 0,1 0-1,-1 0 1,0 0 0,0 0 0,0 1-1,0-1 1,0 0 0,0 0-1,0 0 1,0 0 0,0 1 0,0-1-1,0 0 1,-2 23 269,-2 1-256,-1 0-1,-15 40 0,-25 45-48,4-12 118,34-78-51,-1 0 1,-1 0 0,-20 31-1,19-35 216,-9 12 20,19-27-261,0 0 0,0 1 0,-1-1-1,1 0 1,0 0 0,0 0-1,0 1 1,-1-1 0,1 0 0,0 0-1,0 0 1,-1 0 0,1 1-1,0-1 1,0 0 0,-1 0-1,1 0 1,0 0 0,0 0 0,-1 0-1,1 0 1,0 0 0,0 0-1,-1 0 1,1 0 0,0 0-1,-1 0 1,1 0 0,0 0 0,0 0-1,-1 0 1,1 0 0,0 0-1,0 0 1,-1-1 0,1 1 0,0 0-1,0 0 1,0 0 0,-1 0-1,1-1 1,0 1 0,0 0-1,0 0 1,-1 0 0,1-1 0,0 1-11,-1-1 0,1 1 1,0-1-1,0 0 0,-1 1 1,1-1-1,0 1 1,0-1-1,0 0 0,0 1 1,0-1-1,0 1 1,0-1-1,0 0 0,0 1 1,0-1-1,0 0 0,2-6 608,2-3-3984,-3 10 1411,-1 7 776,0 10 35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1:38.1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1 64,'0'1'8,"-1"0"0,1 0 0,0 0 0,0 0-1,0 0 1,0 0 0,0 0 0,0 0 0,0 0 0,0 0 0,0 1 0,0-1 0,1 0 0,-1 0 0,0 0-1,1 1 1,3 16 434,-9 293 1014,-5-140-1573,9-136 295,-10 65 1,7-68 200,4-52-299,0-4-143,1 1 0,1 0 0,1 0 0,7-23 0,-5 21-369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1:42.0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 0 64,'1'0'33,"2"3"329,-3-3-329,0 0-1,0 0 1,0 1 0,0-1 0,1 0 0,-1 1 0,0-1 0,0 0 0,0 1 0,0-1-1,0 1 1,-1 8 129,0-1-1,-4 14 1,4-15-103,-21 63 193,14-48-125,-6 28 1,-17 69-181,-2 3 800,27-102-700,-1 8-21,1 1 0,-2 40 0,2-19 30,-3 47 5,-8 46 32,11-99-14,5-32-449,0-1-1,-1 1 1,-7 22 0,9-34 357,0 1 0,0-1 0,0 0 0,0 0 0,0 0 0,0 0 1,0 0-1,0 1 0,0-1 0,0 0 0,0 0 0,0 0 0,0 0 1,-1 0-1,1 1 0,0-1 0,0 0 0,0 0 0,0 0 1,0 0-1,0 0 0,-1 0 0,1 0 0,0 0 0,0 0 0,0 1 1,0-1-1,0 0 0,-1 0 0,1 0 0,0 0 0,0 0 0,0 0 1,0 0-1,-1 0 0,1 0 0,0 0 0,0 0 0,0 0 0,0 0 1,-1 0-1,1-1 0,0 1 0,-6-6-371,5 2 123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1:43.8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1 160,'7'4'320,"-3"2"-227,1 0 0,-1 0 0,-1 1 0,1-1 0,-1 1 0,0 0 0,-1-1 0,3 12 0,-4-10 5,0-1 0,0 1 0,-1-1 1,0 1-1,-1-1 0,-2 14 0,0 14-38,3 86 521,0-117-520,-1 0 0,1-1 0,-1 1 0,0-1 0,0 1 0,0-1 0,-1 0 0,1 1 0,-1-1 0,0 0 0,0 0 0,0 0 0,0 0 0,-1 0 0,-3 3 0,0 1-7,-1-1 1,1 2-1,1-1 0,-1 1 0,1 0 1,-6 13-1,2-4-82,3-6 160,-7 22-1,4-10 70,1 11-158,6-26-38,0 1 0,0-1 0,1 1 1,1 0-1,0 0 0,0 0 0,0-1 0,4 18 0,-2-8-19,1 15-11,0-1 51,10 47 0,-11-66-35,0-1 0,-1 1 1,-1 23-1,0-26-267,0 0 1,0 0-1,1 0 0,0 0 1,1 0-1,0 0 0,5 14 1,1-9-936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1:48.1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 21 480,'1'-12'4907,"-1"12"-4854,0-1 21,0 0-61,0 1 0,0 0 1,0 0-1,0-1 0,0 1 0,0 0 1,0 0-1,0 0 0,-1-1 1,1 1-1,0 0 0,0 0 0,0-1 1,0 1-1,0 0 0,0 0 0,0 0 1,-1 0-1,1-1 0,0 1 1,0 0-1,0 0 0,0 0 0,-1 0 1,1-1-1,0 1 0,0 0 1,0 0-1,-1 0 0,1 0 0,0 0 1,0 0-1,-1 0 0,1 0 0,0 0 7,-1-1-1,1 1 0,-1 0 0,1 0 0,-1 0 0,1 0 0,-1-1 0,1 1 0,0 0 0,-1 0 1,1 0-1,-1 0 0,1 0 0,-1 0 0,1 0 0,-1 1 0,1-1 0,-1 0 0,1 0 0,0 0 1,-1 0-1,1 1 0,-1-1 0,1 0 0,0 0 0,-1 1 0,1-1 0,0 0 0,-1 0 0,1 1 1,0-1-1,-1 1 0,-9 14-154,7-11 125,2 0 10,-1 1 0,1-1 0,0 0 0,0 1 1,1-1-1,-1 0 0,1 1 0,0-1 0,0 1 0,1 7 1,0 7-89,-1 160 120,0-178-24,0-1-1,0 1 0,0 0 1,0-1-1,0 1 0,0-1 0,0 1 1,0-1-1,0 1 0,0-1 0,-1 1 1,1-1-1,0 1 0,0-1 0,0 1 1,-1-1-1,1 0 0,0 1 1,-1-1-1,1 1 0,-1-1 0,1 0 1,-1 1-1,-1 1 160,2-3-94,0-1 0,0 0-1,0 0 1,0 0 0,0 0 0,-1 0 0,1 1 0,-1-1 0,0-3 0,-1-1-34,-1-13-56,1 0 0,1 0 0,1 0 1,0 0-1,1 0 0,8-37 0,-8 50-25,0 0-1,0 0 0,-1-11 1,1 17-43,-1-1-1,0 0 1,0 0 0,0 0-1,1 1 1,-1-1 0,0 0 0,1 0-1,-1 1 1,9-8-1024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1:55.4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 0 320,'5'5'1147,"-5"-4"-1108,1 1 0,0-1 0,0 1 0,-1 0 0,1-1 1,-1 1-1,0 0 0,1-1 0,-1 1 0,0 0 0,0 0 0,0-1 1,0 1-1,0 0 0,0-1 0,-1 1 0,1 0 0,0-1 0,-2 4 1,-2 13 302,3-14-302,0 1 0,-1 0 0,1 0 0,-6 8 1,-2 8 99,6-11 53,-1 0 0,-1 0 0,0 0 0,0-1 0,-13 17 0,17-22-200,0 0 0,0 0 1,0 0-1,0 0 1,1 0-1,0 1 0,-1-1 1,2 0-1,-1 0 1,1 6-1,0 5 112,-1-2-249,0-6 180,1-1 0,-2 1 1,1 0-1,-1-1 1,-2 11-1,2-13 25,0 0 1,1 0-1,0 0 0,0 1 1,0-1-1,0 4 0,1 4 182,4 14-93,-3 2 8,-1-22-108,0 1 0,-1-1-1,1 0 1,-1 0 0,-1 0-1,0 7 1,1-13-48,-1 1 0,1-1 1,0 0-1,0 1 0,0-1 0,0 0 0,0 1 0,0-1 0,0 0 1,-1 0-1,1 1 0,0-1 0,0 0 0,0 0 0,-1 0 0,1 1 1,0-1-1,0 0 0,0 0 0,-1 0 0,1 1 0,0-1 0,-1 0 0,1 0 1,-1 0-1,-1 4 166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1:56.8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5 219 992,'-2'-1'124,"0"-1"65,14 0 26,-10 2-171,-1 0 1,1 0-1,-1 0 0,1-1 1,0 1-1,-1-1 0,1 1 0,-1-1 1,0 0-1,1 1 0,-1-1 1,1 0-1,-1 0 0,0 0 1,0 0-1,0 0 0,1 0 1,-1-1-1,0 1 0,0 0 1,-1 0-1,1-1 0,0 1 0,0-1 1,-1 1-1,1-1 0,0 1 1,-1-1-1,0 1 0,1-1 1,-1-1-1,2-8 383,-1 1 0,0-1 0,-1-17 0,0 16-33,0-4 202,-1 1 0,0-1 0,-5-22 0,6 28-365,0 9-237,0 0 0,0 1 0,0-1 0,0 1-1,0-1 1,0 1 0,0-1 0,0 0 0,0 1 0,-1-1-1,1 1 1,0-1 0,0 1 0,0-1 0,-1 1 0,1-1 0,0 1-1,-1-1 1,1 1 0,0-1 0,-1 0 0,-1 20-752,-5 31-143,7-49 796,0 0-1,0 1 1,0-1 0,0 0-1,0 0 1,0 1-1,0-1 1,0 0-1,1 1 1,-1-1 0,0 0-1,1 0 1,-1 1-1,1-1 1,-1 0 0,2 2-1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12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1479 992,'3'-4'412,"-3"4"4184,0 0-4550,-1 1 1,1-1-1,0 0 1,-1 1-1,1-1 1,-1 0-1,1 0 1,0 1-1,-1-1 1,1 0-1,-1 0 1,1 0-1,-1 1 0,1-1 1,-1 0-1,1 0 1,-1 0-1,1 0 1,-1 0-1,1 0 1,-1 0-1,1 0 1,-1 0-1,1 0 1,-1 0-1,1 0 1,-1 0-1,1-1 1,-1 1-1,1 0 1,-1 0-1,1-1 0,0 1 1,-1 0-1,1 0 1,-1-1-1,1 1 1,0 0-1,-1-1 1,1 1-1,0-1 1,-1 1-1,1 0 1,0-1-1,0 1 1,-1-1-1,1 1 1,0-1-1,-2 1 456,2 0-487,-1 0 1,1 0 0,0 0 0,0 0-1,0 0 1,-1 0 0,1 0 0,0 0-1,0 0 1,-1 0 0,1 0 0,0 0-1,0 0 1,0 0 0,-1 0 0,1 0-1,0 0 1,0 0 0,-1 0-1,1 0 1,0 0 0,0 0 0,0-1-1,-1 1 1,1 0 0,0 0 0,0 0-1,0 0 1,0 0 0,-1-1 0,1 1-1,0 0 1,0 0 0,0 0 0,0-1-1,0 1 1,0 0 0,-1 0-1,1 0 1,0-1 0,0 1 0,1-1-17,-1 0 1,0 1-1,1-1 1,-1 1-1,1-1 1,-1 0-1,1 1 1,-1-1-1,1 1 1,-1-1-1,1 1 1,0-1-1,-1 1 1,1 0-1,-1-1 1,1 1 0,0 0-1,0-1 1,-1 1-1,2 0 1,20-7-26,-17 5 72,70-15 112,-52 12-105,0 0-1,27-11 0,-34 10 55,0-1 0,0 0 1,14-11-1,-24 13 20,0 1 0,0-1 0,-1 1 1,0-2-1,0 1 0,0-1 1,-1 1-1,0-1 0,7-12 0,-11 16-83,1 0-1,-1 0 1,0 1-1,0-1 1,0 0-1,1 0 1,-2 0-1,1 1 0,0-1 1,0 0-1,-1 0 1,1 1-1,0-1 1,-1 0-1,0 1 1,1-1-1,-1 0 1,0 1-1,-2-3 0,-1-3 71,-1 0 0,-10-11 0,3 5-59,2 2 116,-18-23 1,24 29-188,2 0 1,-1 0 0,0 0 0,1 0 0,0-1 0,0 1 0,1-1-1,-2-9 1,2 10 3,1-1 1,0 0-1,0 1 0,1-1 0,-1 0 0,1 1 1,0-1-1,1 0 0,-1 1 0,1 0 0,0-1 1,1 1-1,-1 0 0,1 0 0,5-7 0,-1 3 11,0 0 0,1 0 0,1 1 0,-1 0-1,1 1 1,16-11 0,8-5-107,-17 11 66,26-14 0,51-18 172,43-23 436,-122 59-519,-1-1 0,1-1 0,-1 0-1,-1-1 1,0 0 0,21-26 0,-23 23-17,1 0 0,-2-1 0,0 0 0,0 0 0,-2-1 0,0-1 0,8-29 0,-13 37-18,14-75 35,-15 77-97,0 0 1,1 0-1,-1 1 1,1-1-1,1 0 1,-1 1 0,1 0-1,0-1 1,1 1-1,-1 0 1,1 1 0,1-1-1,-1 1 1,10-9-1,58-64-46,-71 77 115,0-1-1,0 1 0,0-1 1,0 0-1,0 1 0,-1-1 1,1 0-1,0 0 0,-1 0 1,0 1-1,1-1 0,-1 0 1,0 0-1,0 0 0,0 0 1,0 1-1,-1-1 0,1 0 1,0 0-1,-1 0 0,1 1 1,-1-1-1,0-2 0,-3-15-180,4 12 127,1 1 0,0-1 0,0 1 0,0 0 0,1-1 0,0 1 1,0 0-1,1 0 0,-1 0 0,1 1 0,1-1 0,-1 0 0,8-8 1,-3 5-25,1 0 1,-1 1 0,1 0-1,1 1 1,-1-1 0,18-8 0,-20 11 128,-12 6 82,-14 7 47,6-2-181,-17 11 87,-4-2-31,22-8 1,0 0-1,0-1 1,-14 5 0,11-5 213,-26 15 0,33-16-330,13-6-115,12-4 143,-9 2 34,0 0 1,-1-1 0,1 0 0,-1 0-1,1-1 1,-1 0 0,-1 0 0,8-7-1,16-14 74,60-40-1,-90 66-80,1-1 0,-1 1 0,0 0 0,1 0 1,-1-1-1,0 1 0,1 0 0,-1 0 0,0-1 0,1 1 0,-1 0 0,0 0 1,1 0-1,-1 0 0,1 0 0,-1-1 0,1 1 0,-1 0 0,0 0 0,1 0 1,-1 0-1,1 0 0,-1 0 0,1 1 0,-1-1 0,0 0 0,2 0 0,-1 15 404,-2 3-220,-1-1 1,-1 1 0,-5 18-1,1-6 128,5-21-145,1-5-400,0 1-1,0 0 1,0 0 0,1-1 0,0 1 0,0 0-1,0 5 1,0-9-4,1 1-1,-1-1 0,1 0 1,-1 0-1,1 0 1,-1 1-1,1-1 1,0 0-1,0 0 1,-1 0-1,1 0 1,0 0-1,0 0 1,0-1-1,0 1 0,0 0 1,0 0-1,0-1 1,1 1-1,-1 0 1,0-1-1,0 1 1,0-1-1,1 0 1,-1 1-1,0-1 1,0 0-1,1 0 0,-1 0 1,0 0-1,1 0 1,-1 0-1,2 0 1,0 0-121,1 0 0,-1-1 1,1 1-1,-1-1 1,0 0-1,1 0 0,3-1 1,-3-1-142,0 1 1,0-1 0,0 0-1,7-6 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1:58.2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34 1248,'0'-1'37,"-1"1"-1,1-1 1,0 1 0,-1 0-1,1-1 1,-1 1 0,1-1 0,0 1-1,0-1 1,-1 1 0,1-1-1,0 1 1,0-1 0,-1 1 0,1-1-1,0 1 1,0-2 0,-5-8 587,-4-3 691,5 22-982,4-8-245,-1 1 0,-11 14 1939,26-15-1873,-9-1-103,0 0-1,1-1 0,-1 0 1,0 0-1,0 0 0,6-2 0,-10 2-199,4 24 218,-5-20-70,0-3 14,0 1-1,1 0 1,-1 0 0,0 0 0,0 0 0,0-1 0,-1 1 0,1 0 0,0 0 0,0 0-1,0-1 1,-1 1 0,1 0 0,0 0 0,-1-1 0,1 1 0,0 0 0,-1-1 0,0 2-1,0-2 79,1 7-288,2 19 254,-2-25-113,0 0 0,1 0-1,-1 0 1,0-1 0,1 1 0,-1 0-1,0 0 1,1 0 0,-1-1 0,1 1-1,-1 0 1,1 0 0,0-1 0,-1 1-1,1-1 1,0 1 0,-1 0 0,1-1-1,0 1 1,0-1 0,-1 0 0,1 1-1,0-1 1,0 0 0,0 1 0,0-1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01.1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1 160,'1'2'0,"0"-1"-1,-1 1 1,1 0 0,-1 0-1,0 0 1,1 0-1,-1 0 1,0 0 0,0 0-1,0 0 1,-1 0 0,1 0-1,-1 3 1,-1 11 352,3 13 591,0-17-858,-1 0 1,0-1-1,-1 1 1,0-1-1,-3 14 1,-1-2-187,5-19 210,-1 1-1,0-1 0,0 0 0,0 0 1,-3 8-1,1-4 7,-3 3 479,2 11-82,4-21-507,-1 1 0,1-1-1,0 1 1,-1-1 0,1 1 0,0-1-1,0 1 1,0-1 0,0 1 0,0-1 0,1 3-1,-1 1-45,5 53 15,3-28 340,-8-29-228,0 7-657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02.8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30 224,'-10'0'-48,"11"-24"0,-1 24 59,0-1 0,0 1 0,0 0 0,0 0 0,0-1 0,0 1 0,1 0-1,-1-1 1,0 1 0,0 0 0,0 0 0,0 0 0,1-1 0,-1 1 0,0 0 0,0 0 0,1 0 0,-1 0 0,0-1 0,0 1 0,1 0 0,-1 0-1,0 0 1,1 0 0,-1 0 0,0 0 0,1 0 0,-1 0 0,0 0 0,0 0 0,1 0 0,-1 0 0,0 0 0,1 0 0,-1 0 0,7 10 860,-5-6-606,-1 0-1,0 0 0,0 0 0,0 8 1,-1 138 1089,3-135-1220,-2-14-60,-1 27 1297,-4-2-689,4-25-644,0 2-40,0 0 0,0 0 0,0 0 1,0-1-1,1 1 0,-1 0 0,2 3 0,-1 0-186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06.9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239 35 1152,'5'-19'3307,"-7"17"-3212,0 0 0,-1 1 0,1-1 0,0 1 0,0 0 0,-1 0 0,1-1 0,-1 2 0,1-1 0,-1 0 0,1 0 0,-1 1 0,0 0 0,1-1 0,-1 1 0,-4 1 0,2-1-63,1 1 1,0 0-1,-1 0 0,1 1 0,0-1 1,0 1-1,0 0 0,0 0 0,-4 3 1,-5 5 96,0 1 1,1-1 0,0 2-1,-13 17 1,15-17 14,-1 0 0,-17 14 0,22-19-86,-3 4 176,9-11-232,0 0-1,-1 0 1,1 1 0,0-1 0,-1 0 0,1 0 0,0 0-1,-1 0 1,1 1 0,0-1 0,0 0 0,-1 0 0,1 0-1,-1 0 1,1 0 0,0 0 0,-1 0 0,1 0 0,0 0-1,-1 0 1,1 0 0,0 0 0,-1 0 0,1 0 0,0 0-1,-1 0 1,1-1 0,0 1 0,-1 0 0,1 0-2,0-1 0,-1 1 0,1-1 0,0 1 1,0 0-1,0-1 0,-1 1 0,1-1 0,0 1 1,0 0-1,0-1 0,0 1 0,0-1 0,0 1 0,0-1 1,0 1-1,0 0 0,0-1 0,0 1 0,0-1 0,0 1 1,1-1-1,-1 1 0,0-1 0,6-10-122,-1 3 31,20-20 150,-20 25 469,16 3-1946,-11 0 650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08.2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 1312,'0'0'480,"5"0"-352,-5 3 128,0 10-192,3-2 544,-3 9-352,0 3 256,0 7-288,-3 3 288,-2-2-288,0-4 32,0 1-160,5-9-192,-3 1 32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16.3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408 55 736,'-4'-7'1995,"3"7"-1892,0 0 0,0 1 1,-1-1-1,1 0 1,0 1-1,0-1 1,0 0-1,0 0 1,0 0-1,-1 0 0,1 0 1,0 0-1,0-1 1,0 1-1,0 0 1,0-1-1,-1 1 1,1 0-1,0-1 0,0 1 1,0-1-1,0 0 1,-1 0-1,-26-21 900,21 16-723,5 4-234,0 1 0,0-1 0,-1 1 1,1-1-1,-1 1 0,1 0 0,-1 0 1,-3-1-1,0 1-45,5 1-6,1 0 0,0 0 0,-1-1 0,1 1 0,-1 0 0,1 0 0,0 0 0,-1 0 0,1 0 0,-1 0 0,1 0 0,0 0 0,-1 0 0,1 0 0,-1 0 0,1 0 0,0 0 0,-1 1 0,1-1 0,-1 0 0,1 0 0,0 0 0,-1 0 0,1 1 0,0-1 0,-1 0 0,1 0 0,-1 1 0,0 0 79,0 0 1,0 0 0,-1 0-1,1-1 1,0 1 0,-1 0-1,1-1 1,-1 1 0,1-1-1,-1 0 1,1 1 0,-1-1-1,1 0 1,-1 0 0,1 0-1,-1 0 1,1 0 0,-4-1-1,5 29-170,-1-17 94,0 0 0,-1-1-1,-1 1 1,0 0-1,0-1 1,-1 0-1,-7 13 1,-5 16 5,-6 17-173,6-13 278,12-35-114,0 1-1,1-1 1,0 1-1,1 0 1,-2 13-1,2-10 64,0 1-1,-1-1 0,0 0 1,-1 0-1,0-1 1,-12 23-1,3-11 47,-1-1 0,-21 26 0,19-23-199,12-19 193,1 0 0,-1 0 0,0-1-1,0 0 1,-9 8 0,12-11-80,-1 0 0,1-1 0,0 1-1,0 0 1,0 0 0,0 0-1,0 0 1,0 0 0,0 0-1,1 0 1,-1 0 0,1 0 0,-1 0-1,1 5 1,-3-1 16,2-6-43,1 1 0,0-1 0,-1 1 0,1-1 0,-1 0 0,1 1 1,0-1-1,-1 1 0,1-1 0,0 1 0,0 0 0,0-1 0,-1 1 0,1-1 0,0 1 0,0-1 0,0 1 0,0 0 0,0-1 0,0 2 0,0 9 479,0-15-69,1-21-336,9-57-58,32-127-1,-10 115-10,-21 65 42,11-42 0,-21 67-9,1-8-66,1 1-1,0 0 0,1 0 1,8-19-1,-10 19-153,-3 7 96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19.2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50 64,'-8'-10'36,"10"5"-27,-1 4 5,0-1-5,-1 0 1,0 0-1,1 0 0,0 1 1,9-23 2887,-10 81-2012,2-58-858,-1 1 1,0 0-1,1-1 0,-1 1 1,1-1-1,-1 1 0,0-1 1,0 0-1,1 1 0,-1-1 1,0 0-1,0 0 0,0 0 1,0 0-1,0 0 0,0 0 1,0 0-1,0-1 1,0 1-1,-1 0 0,1 0 1,1-3-1,9-26 320,-10 27-123,-2 24-250,-2-1 1,0 1-1,-9 29 1,2-10-182,9-37 148,-15 84-1946,10-36 506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25.1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 0 576,'-4'6'482,"0"-1"0,-1 1 0,1-1 0,-10 8 1,8-9-167,0 2 1,1-1 0,0 1-1,0 0 1,1 0 0,0 0-1,-5 10 1,7-14-270,0 1 1,1-1-1,-1 0 0,0 0 1,0 1-1,-1-1 1,1 0-1,-5 2 166,8 15-469,-2-13 309,1-4 42,0 1 0,-1 0 0,0 0 0,1 0 0,-1-1-1,0 1 1,-1 0 0,1-1 0,0 1 0,-1-1 0,1 0 0,-3 3 0,-1 1 302,0 0 0,0 0-1,-8 6 1,4-9-96,10 7-676,18 25 432,-15-31-53,-1 1-1,0 0 1,0 0-1,-1 0 1,1 1-1,-1-1 1,0 1-1,-1-1 1,1 1-1,0 11 1,-2-15 17,1 4 22,-1-1 0,-1 0 0,1 0 0,-1 0 0,0 0 0,-1 6 0,1-10-32,1 0 0,-1 0 0,1 0 0,-1 0-1,1 0 1,-1-1 0,0 1 0,1 0 0,-1 0 0,0 0 0,0-1 0,0 1 0,0 0 0,1-1-1,-1 1 1,0-1 0,0 1 0,0-1 0,0 1 0,0-1 0,0 0 0,0 0 0,-1 1 0,1-1-1,0 0 1,0 0 0,0 0 0,0 0 0,0 0 0,0 0 0,0-1 0,0 1 0,0 0 0,0 0-1,-2-1 1,2 0-15,1 1 0,-1 0-1,1-1 1,-1 1 0,0 0-1,1-1 1,-1 1 0,1-1-1,-1 1 1,1-1-1,-1 1 1,1-1 0,-1 1-1,1-1 1,0 1 0,-1-1-1,1 0 1,0 1 0,-1-1-1,1 0 1,0 1-1,0-1 1,0 0 0,0 1-1,0-1 1,-1 0 0,1 1-1,0-1 1,1 0 0,-1 1-1,0-1 1,0 0 0,0 1-1,0-1 1,0 0-1,1 1 1,-1-1 0,1-1-1,0-2-276,1-1-1,0 1 0,0 0 0,4-6 1,25-33-3991,-11 20 2192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23.8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0 832,'-23'20'2304,"22"-19"-2282,1 0 0,0-1 1,0 1-1,0 0 0,0 0 1,0-1-1,0 1 0,0 0 1,0 0-1,0 0 0,0-1 0,0 1 1,0 0-1,0 0 0,1-1 1,-1 1-1,0 0 0,1 0 0,-1-1 1,0 1-1,1 0 0,-1-1 1,1 1-1,-1-1 0,1 1 0,0 0 1,17 18-156,-14-16 197,0-1 0,0 1 0,0-1 0,0 0 0,1 0 0,-1 0 0,1-1 0,-1 1 0,1-1 0,-1-1 0,1 1 0,0 0 0,-1-1 0,1 0 0,7-1 0,-4 0-931,-1 0 1,0 0-1,8-3 1,6-2 119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26.5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166 11 832,'-6'-11'2006,"3"13"-1905,-9-1 634,11-1-717,1 0 0,-1 0-1,0 0 1,0 0-1,1 0 1,-1 0 0,0 0-1,0 0 1,1 0-1,-1 0 1,0 0 0,1 1-1,-1-1 1,0 0-1,0 0 1,1 1 0,-1-1-1,1 1 1,-2 0 0,0 0 45,1 0 0,-1 0 1,0 0-1,0 0 0,0 0 1,0 0-1,0-1 0,0 1 1,0-1-1,0 1 1,0-1-1,-1 0 0,1 1 1,0-1-1,0 0 0,-3-1 1,3 1 28,-1 0 1,0 0 0,0 0-1,1 0 1,-1 1-1,0-1 1,0 1 0,1 0-1,-1-1 1,-3 3-1,3-2-16,1 1-1,0-1 1,0 0-1,-1 0 1,1-1-1,0 1 1,-1 0-1,1-1 1,-1 0-1,1 1 1,-1-1-1,-3 0 139,-18 0 615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14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1567 5056,'-50'-9'2310,"29"5"-1854,-29-7-1,34 10-123,2 0-25,14-1-206,6-1-62,45-11 144,-21 6 101,38-16 1,30-11 117,-90 32-356,3-1 303,-1 0 0,0 0 1,16-10-1,-47 13 184,7 2-513,0 0-1,1 1 1,-19 5-1,19-3-147,-1-1-1,1-1 0,-19 0 0,25-1 11,-13-1-115,19 0 234,1-1 1,0 1-1,-1 0 0,1 0 0,0 0 1,-1 0-1,1 0 0,0 0 1,-1 0-1,1-1 0,0 1 1,-1 0-1,1 0 0,0 0 1,-1-1-1,1 1 0,0 0 1,0-1-1,-1 1 0,1 0 0,0 0 1,0-1-1,0 1 0,-1 0 1,1-1-1,0 1 0,0 0 1,0-1-1,0 1 0,0-1 1,0 1-1,0 0 0,0-1 1,0 1-1,0 0 0,0-1 0,0 1 1,0-1-1,0 1 0,0 0 1,0-1-1,0 1 0,1-1 1,2-6 21,1 0 0,0 0 0,0 0 1,1 1-1,0-1 0,0 1 0,8-7 0,11-14 32,32-52-100,-14 17 63,40-60 745,-80 120-754,0 0 0,-1-1 0,0 1 1,1 0-1,-1 0 0,0-1 1,0 1-1,0-1 0,-1 1 0,2-5 1,-2 5-11,0 1 1,0 0 0,0-1 0,0 1-1,-1 0 1,1-1 0,0 1-1,-1 0 1,1-1 0,-1 1 0,1 0-1,-1 0 1,1-1 0,-1 1 0,0 0-1,0 0 1,0 0 0,1 0-1,-1 0 1,0 0 0,-2-1 0,2 1-10,1 0 1,-1 0 0,0 0 0,0 0 0,1 0-1,-1 0 1,0 0 0,1 0 0,-1 0 0,1 0-1,-1 0 1,1 0 0,0-1 0,0 1 0,-1 0-1,1 0 1,0 0 0,0-1 0,0 1 0,0 0 0,0 0-1,1 0 1,-1-1 0,0 1 0,0 0 0,1 0-1,-1 0 1,1 0 0,-1 0 0,1 0 0,0-2-1,2-1 10,0-1-1,0 1 0,0 0 1,0 0-1,1 0 1,4-4-1,11-7-48,1 1 1,1 1-1,33-16 0,24-15 164,-46 23-9,-2-2 0,0-1-1,-1-1 1,-2-2 0,26-32 0,-44 49-73,3-5 110,19-29 0,-28 39-115,-1-1 0,1 1 0,-1 0 0,0-1 1,0 1-1,0-1 0,-1 0 0,0 0 0,0 1 1,-1-8-1,-2-7-238,2 17 176,-1 1 0,1-1 0,0 1 1,0-1-1,-1 0 0,2 1 0,-1-1 1,0 1-1,0-1 0,1 1 0,0-1 1,-1 1-1,3-5 0,13-21-52,2 1-1,1 1 0,1 0 1,26-25-1,-25 27 99,-3 6 67,26-21 1,-30 28 44,-1-1 0,0 0 0,-1-1 0,15-20 0,-26 33-115,-1 0 0,0-1 0,0 1 0,1 0 0,-1-1 0,0 1 0,0-1 1,1 1-1,-1 0 0,0-1 0,0 1 0,0-1 0,0 1 0,0 0 0,0-1 1,0 1-1,0-1 0,0 1 0,0-1 0,0 1 0,0-1 0,0 1 0,0 0 1,0-1-1,0 1 0,0-1 0,0 1 0,-1 0 0,1-1 0,0 1 0,0-1 1,0 1-1,-1 0 0,1-1 0,-1 0-3,-1 1 1,1-1-1,0 0 0,0 1 0,-1-1 1,1 1-1,0-1 0,-1 1 1,1 0-1,0-1 0,-2 1 1,-5 0-34,1-1 0,-1 2 0,-8 0 1,-11 1 63,-34 0 0,56-2-106,4 0 62,-1 0 0,1 0 0,0 0-1,0 0 1,0 0 0,0-1 0,-1 1 0,1 0 0,0 0 0,0-1 0,0 1 0,0-1 0,0 1-1,0-1 1,0 0 0,0 1 0,0-1 0,0 0 0,0 1 0,1-1 0,-1 0 0,0 0-1,0 0 1,1 0 0,-1 0 0,0 0 0,1 0 0,-1 0 0,1 0 0,0 0 0,-1 0-1,1 0 1,0-1 0,-1 1 0,1 0 0,0 0 0,0 0 0,0-2 0,0 0-1,1 0 1,-1-1-1,0 1 1,1 0 0,0 0-1,0 0 1,0-1 0,0 1-1,0 0 1,1 0-1,0 1 1,2-5 0,12-12-58,-11 14 97,0-1 0,0-1 0,0 1 1,4-9-1,-15 24 185,0 0 0,0-1 0,-1 0 0,0 0 0,0-1-1,-1 1 1,-11 7 0,-72 47 144,71-52-348,13-8 53,13-7-401,15-8 96,-1-1 281,1 1 0,44-19-1,-59 30-30,-1 0-1,1 0 0,0 0 0,0 1 0,0 0 0,0 0 0,0 0 0,0 1 1,0 0-1,0 0 0,0 1 0,0-1 0,0 1 0,0 1 0,0-1 1,-1 1-1,9 3 0,-10-2-16,1 0 1,-1 0-1,0 0 1,1 1-1,-1-1 1,-1 1-1,1 0 1,-1 0-1,1 1 1,-1-1-1,0 0 1,-1 1-1,3 6 1,-2-6-477,-1 0-1,-1 0 1,1 0 0,-1 1-1,0-1 1,0 0-1,0 10 1,-1 4-3395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30.3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0 117 640,'0'-11'2800,"5"-1"-2747,-2-58 1675,-3 46-368,0 25-1369,-1 0 0,0-1 0,1 1-1,-1 0 1,1 0 0,-1 0 0,1 0 0,0-1 0,-1 1-1,1 0 1,0 0 0,0 0 0,0 0 0,-1 0 0,1 1-1,-2 19-147,5 17-360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36.2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1312,'4'12'2264,"-4"-11"-2224,-1 0 17,0 1 0,1-1 0,-1 1-1,1-1 1,-1 1 0,1-1 0,0 1 0,0 0 0,-1-1 0,1 1 0,0-1 0,1 1 0,-1 0-1,0 2 1,9 25 359,0 0-133,-7-11-248,0 1-1,-1-1 1,-2 0 0,0 0-1,0 0 1,-2 0 0,-5 22-1,7-39 10,1 0 1,0-1-1,-1 1 0,1 0 0,0-1 1,0 1-1,0 0 0,0 0 0,-1-1 0,1 1 1,0 0-1,0-1 0,0 1 0,1 0 1,-1 0-1,0-1 0,0 1 0,0 0 0,0-1 1,1 1-1,-1 0 0,0-1 0,0 1 1,1 0-1,-1-1 0,1 2 0,9 16 197,-9-17-204,3 16-37,-2-6 376,2 6-2354,35-18-2249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38.1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3 131 736,'0'-1'42,"-1"1"0,1-1 0,0 0 1,0 1-1,-1-1 0,1 1 0,0-1 0,0 1 0,0-1 1,0 0-1,0 1 0,0-1 0,0 1 0,0-1 0,0 0 1,0 1-1,0-1 0,0 1 0,0-1 0,1 1 0,-1-1 0,0 0 1,0 1-1,1-1 0,-1 1 0,0-1 0,1 1 0,0-1 1,15-20 915,-8 12-936,-8 8-9,1 0 0,0 0 1,-1 0-1,1 0 0,0 0 1,0 0-1,0 0 0,0 0 0,0 1 1,0-1-1,0 0 0,0 0 1,0 1-1,0-1 0,0 1 1,0-1-1,0 1 0,1-1 1,-1 1-1,0 0 0,0 0 1,2-1-1,-1 1-19,-1 0 0,0 0 0,0 0 0,1 0 0,-1-1 0,0 1 0,0 0 0,1-1 0,-1 1 0,2-2 0,18-9 1376,-21 12-1512,0 1 134,0 0-1,0-1 0,0 1 0,-1-1 1,1 1-1,0 0 0,-1-1 1,1 1-1,-2 1 0,-1 4 148,-3 12 1924,13-23-1828,16-14 10,-20 16-242,0 0-1,-1-1 0,1 1 0,-1 0 0,1-1 0,-1 1 0,0-1 1,0 0-1,0 0 0,0 1 0,2-7 0,11-15 287,-14 23-259,0 0 0,0 0 0,-1 0 0,1 0 0,0 0 0,0-1 1,-1 1-1,1 0 0,-1 0 0,1-2 0,-1 2-30,0 10-1067,4 15-1909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39.9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1 183 576,'24'22'6057,"-22"-22"-5944,7 1-14,-1-1-1,1 0 0,0-1 0,0 0 0,-1 0 0,1-1 0,13-4 1,13-3-165,-16 5 188,0-1-1,-1 0 0,35-17 1,47-32 67,-64 33-161,74-31 0,-96 47-28,-1 0 0,1 2 0,0 0 0,0 0 0,0 1 0,0 1 0,0 0 0,0 1 0,24 4 0,-34-3 9,0 1 0,-1 0 0,1 0 0,-1 0 0,5 3-1,-7-4-56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41.0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368 117 416,'-1'-1'5,"1"1"0,0 0 0,0-1 0,0 1 0,-1 0 0,1 0 0,0-1 0,0 1-1,0 0 1,0-1 0,0 1 0,0-1 0,0 1 0,-1 0 0,1-1 0,0 1 0,0 0 0,0-1 0,0 1 0,1 0 0,-1-1 0,0 1 0,0 0 0,0-1-1,0 1 1,0-1 0,2-5 134,-3 5-48,1 0 0,-1 0-1,1 0 1,-1 0 0,0 0 0,1 0 0,-1 0 0,0 0 0,0 0-1,1 0 1,-1 1 0,0-1 0,0 0 0,0 1 0,0-1-1,-2 0 1,-8-8 824,-2-13 18,13 20-867,-1 0 0,0 0 1,0 1-1,0-1 0,0 0 1,0 0-1,0 0 0,-1 1 1,1-1-1,-1 0 0,1 1 1,-1-1-1,1 1 0,-1 0 1,-3-2-1,-13-8 179,16 9-221,1 1 0,-1-1 0,0 1 1,0 0-1,0-1 0,0 1 0,0 0 1,0 1-1,0-1 0,0 0 0,0 0 1,0 1-1,0-1 0,0 1 0,-1 0 1,1 0-1,0 0 0,0 0 1,-1 0-1,1 0 0,0 0 0,0 1 1,-3 0-1,-4 3 33,1 1 0,-15 9 1,17-10-53,-1 0 0,0 0 0,0 0 0,-13 4 0,-4 1 240,20-7-210,-1 0 0,0-1-1,1 1 1,-1-1 0,0 0-1,0 0 1,-8 0 0,5-2-173,0-1 1,0 0-1,0 0 1,0 0-1,1-1 1,-1 0-1,1 0 1,-10-7-1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42.3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482 201 1472,'-62'-24'3285,"35"11"-2783,18 10-367,0-1 0,0 0 0,1-1 0,0 0 0,-14-11 0,-30-39 1204,47 44-1281,5 10-53,0 0 1,0 1-1,-1-1 0,1 0 1,0 0-1,0 0 1,-1 1-1,1-1 0,-1 0 1,1 1-1,-1-1 0,1 0 1,-1 0-1,-3-3 107,1 1 1,0-1-1,0 0 0,0 0 1,-4-7-1,3 4-13,3 6-83,0 0 0,0 0 0,0 0 0,0 0-1,0 0 1,0 0 0,0 1 0,-1-1-1,1 0 1,0 0 0,-1 1 0,1-1 0,0 1-1,-1-1 1,1 1 0,-1 0 0,1 0 0,-1-1-1,-1 1 1,-34 1 651,19 0-348,11-1-354,0 1 0,0 0 0,0 1 0,1 0 1,-11 4-1,10-4 41,0 1 0,0-1 1,0-1-1,0 1 1,-12 0-1,16-2-282,1 0 0,-1 0-1,0 0 1,1 1 0,-1-1-1,0 1 1,1-1 0,-1 1 0,1 0-1,-1 0 1,1 0 0,-1 1 0,1-1-1,0 0 1,-12 12-1105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43.4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646 75 992,'-2'-1'54,"1"0"0,-1 0 0,1 0 0,-1 0 0,1-1 0,-1 1 0,1 0 0,0-1 0,0 1-1,-2-4 1,2 3 3,0 1-1,0-1 0,0 1 1,0-1-1,-1 1 0,1 0 1,0-1-1,-1 1 0,1 0 1,-1 0-1,-3-2 0,-15-5 459,0 1 0,-1 0-1,0 2 1,-1 0 0,-27-2-1,38 7-357,-1 0-1,-11 1 0,-10 1 47,-98 6 778,122-7-800,0 0-1,0 0 1,-16 5-1,19-4-106,-1 0 0,1-1-1,-1 1 1,1-1 0,-1-1 0,0 0 0,-9 0-1,-5-1-18,19 2-2,0-1 1,-1 0 0,1 0-1,0 0 1,0 0 0,0-1 0,-1 1-1,1-1 1,0 1 0,0-1-1,-2-1 1,2 2 6,0-1 1,1 1-1,-1-1 0,0 1 0,1-1 1,-1 1-1,0 0 0,1 0 0,-3 0 1,-9-1-19,6-1-56,6 2-95,-1 0 0,0 0 0,1-1 0,-1 1 0,0-1 0,1 0 0,-1 1 0,1-1 0,-1 0 0,1 0 0,-3-1 0,-5 4-959,8-2 976,0 1-1,0 0 1,0-1 0,0 1-1,0 0 1,0 0-1,0 0 1,0 0 0,0 0-1,1 0 1,-1 0 0,0 0-1,1 0 1,-1 0 0,0 2-1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44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605 112 1312,'-20'-6'919,"17"5"-839,-1 1 1,1-1 0,-1-1 0,1 1 0,0 0 0,0-1 0,-1 0 0,1 1 0,-4-5 0,-1-1 93,-1 0-1,1 1 1,-1 0 0,-1 0-1,1 1 1,-12-5 0,-11-6 790,29 13-894,0 1 0,0 0 1,0 1-1,0-1 0,0 0 1,0 1-1,-1 0 0,1-1 0,0 1 1,-1 1-1,1-1 0,-1 0 1,0 1-1,1 0 0,-1 0 1,1 0-1,-5 1 0,-7 3-55,0 1-1,0 1 1,0 1 0,-16 9-1,-6 3 62,-3-1 157,0-2 0,-47 13 0,51-23-4,27-5-56,-1 1-1,-17 5 1,76-33 349,4 5-660,1 3-1,0 3 0,64-10 1,3-2-3307,-72 15 1018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47.7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1660 199 1568,'-4'-12'1936,"1"11"-1826,0-1-1,-1 2 1,1-1 0,-1 0 0,1 1-1,0-1 1,-1 1 0,1 0-1,-1 0 1,1 1 0,-1-1 0,-4 2-1,-14 0 236,-49 3 345,33-1-421,-133 20 1326,144-18-1363,0-1 127,-32 3-1,45-6-181,-25 6-1,-10 0 255,-262 13 881,239-16-1167,-27 1 25,38-5 89,-39 0-61,83-2-147,1-1-1,0-1 1,0 0-1,-18-6 0,6-1 189,-2 1 0,1 2-1,-50-7 1,33 9-361,28 2 28,-24 1 1,28 1 158,-1 0 1,-25-6 0,40 7-69,0 0-1,-1 0 1,1 0-1,0 0 1,0 0-1,-1 0 1,1 0-1,0 0 1,0 0 0,-1 0-1,1 0 1,0 0-1,0 0 1,0 0-1,-1 0 1,1 0 0,0-1-1,0 1 1,0 0-1,-1 0 1,1 0-1,0 0 1,0 0 0,0-1-1,0 1 1,-1 0-1,1 0 1,0 0-1,0-1 1,0 1-1,0 0 1,0 0 0,0 0-1,0-1 1,-1 1-1,1 0 1,0 0-1,0 0 1,0-1 0,0 1-1,0 0 1,0 0-1,0-1 1,0 1-1,0 0 1,0 0 0,0-1-1,0 1 1,1 0-1,-1 0 1,0 0-1,0-1 1,0 1-1,0 0 1,0 0 0,0 0-1,0-1 1,1 1-1,-1 0 1,0 0-1,0 0 1,0 0 0,0-1-1,1 1 1,-1 0-1,0 0 1,0 0-1,0 0 1,1 0 0,15-9-88,207-53-277,-168 46 423,-32 9-132,0 0 0,0 2 0,0 1 0,45-4 0,48 12 163,36 0-50,-98-8 3,0-2 1,92-22-1,47-19-71,-179 44 14,0 1 0,0 1 0,0 0 0,0 1 0,0 0 1,21 3-1,85 22-135,-96-19 185,38 5 107,-47-10-137,0 1 1,1-2-1,19-1 1,3-1 51,-24 1-74,0-1 0,0 0 0,0-1 0,-1-1 0,20-8 0,0 1-1609,-20 8 370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49.9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5 832,'0'0'21,"0"0"1,-1 0-1,1-1 0,0 1 0,0 0 1,0 0-1,0-1 0,0 1 1,0 0-1,0 0 0,-1 0 0,1-1 1,0 1-1,0 0 0,0 0 1,-1 0-1,1 0 0,0 0 1,0-1-1,0 1 0,-1 0 0,1 0 1,0 0-1,0 0 0,-1 0 1,1 0-1,0 0 0,0 0 0,-1 0 1,1 0-1,0 0 0,0 0 1,-1 0-1,1 0 0,0 0 0,0 0 1,-1 0-1,1 0 0,0 0 1,0 0-1,-1 0 0,1 0 1,0 1-1,0-1 0,-1 0 0,1 0 1,0 0-1,0 0 0,-1 1 1,-17 8 968,11-5-613,5-3-314,-1 1 1,0-1-1,1 1 0,0 0 1,-1-1-1,1 1 1,0 0-1,0 0 0,0 1 1,0-1-1,0 0 0,0 1 1,1-1-1,-1 1 1,1-1-1,0 1 0,0 0 1,0-1-1,0 1 1,-1 6-1,0 4 144,0 0 0,1 1 0,1 18 0,0-19 66,0-7-198,1 0 0,-1-1 0,1 1 0,0 0 0,0 0 0,1-1 0,0 1 1,0-1-1,0 1 0,0-1 0,1 0 0,0 0 0,0 0 0,1 0 0,-1 0 0,1-1 0,0 0 0,0 0 1,0 0-1,1 0 0,0 0 0,-1-1 0,1 0 0,10 5 0,78 39-3227,-68-36 779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15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223 122 1824,'0'0'33,"0"-1"0,0 1 0,0 0 1,0-1-1,0 1 0,0-1 0,0 1 0,0-1 0,0 1 0,1 0 1,-1-1-1,0 1 0,0-1 0,0 1 0,1 0 0,-1-1 1,0 1-1,0 0 0,1-1 0,-1 1 0,0 0 0,1-1 0,-1 1 1,0 0-1,1 0 0,-1-1 0,1 1 0,15-11 463,-16 9-314,0 0 0,1 0 0,-1 0 0,0 0 0,0 0 0,0 0 0,0 1 0,0-1 0,0-2 0,-1 0-2,-3-72 4577,-5 88-4186,-67 190 342,62-167-546,-3 14 84,-13 63 1,17-59-198,5-22-152,-26 94 73,-2 2-564,35-125 775,-2 11-2506,3-13 2054,0 0 0,0 1-1,0-1 1,1 0 0,-1 0-1,0 0 1,0 0 0,0 1-1,0-1 1,0 0 0,1 0 0,-1 0-1,0 0 1,0 0 0,0 0-1,0 1 1,1-1 0,-1 0-1,0 0 1,0 0 0,0 0-1,0 0 1,1 0 0,-1 0 0,0 0-1,0 0 1,1 0 0,-1 0-1,0 0 1,0 0 0,0 0-1,1 0 1,-1 0 0,0 0 0,0 0-1,0 0 1,1 0 0,-1 0-1,0 0 1,0 0 0,0-1-1,0 1 1,1 0 0,-1 0 0,0 0-1,0 0 1,0 0 0,0-1-1,0 1 1,1 0 0,-1 0-1,0 0 1,12-8-3139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54.2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0 832,'3'0'2789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54.9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44 1152,'-3'0'113,"3"0"-94,0 0 0,-1 0 0,1 0-1,0 0 1,-1 0 0,1 0 0,0 1 0,-1-1 0,1 0 0,0 0 0,0 0-1,-1 0 1,1-1 0,0 1 0,-1 0 0,1 0 0,0 0 0,-1 0-1,1 0 1,0 0 0,0 0 0,-1-1 0,1 1 0,0 0 0,0 0 0,-1 0-1,1 0 1,0-1 0,0 1 0,0 0 0,-1 0 0,1-1 0,0 1-1,0 0 1,0 0 0,0-1 0,0 1 0,-1 0 0,1-1 0,0 1 0,0 0-1,0 0 1,0-1 0,0 1 0,0 0 0,0-1 0,0 1 0,-13-5 354,12 5-337,1 0-1,-1-1 1,1 1 0,-1-1 0,0 0 0,1 1-1,-1-1 1,1 1 0,-1-1 0,1 0-1,-1 0 1,1 1 0,0-1 0,-1 0-1,1 0 1,0 1 0,-1-2 0,-3-16-56,0 17-268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2:56.1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 3 1312,'-4'-2'2001,"3"2"-1949,-8 3-29,-1 2 0,1-1-1,0 1 1,0 1 0,1-1-1,0 2 1,0-1 0,-9 10 0,-7 9 169,-21 29 0,40-47-183,-43 64 24,29-41-797,2 1-25,8-7-502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03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0 320,'0'0'128,"0"8"-96,-5-3 288,5 2-128,0 1-320,-4 0 64,0 0 96,-1 0 0,1 4 64,-1 2-64,-3 6-160,0 1 64,-2 1 96,7 6 0,-2 3-448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04.5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 0 640,'-1'4'73,"0"-1"0,0 0-1,1 1 1,-1-1 0,1 6 0,0-6-35,-1 0 0,1 1 1,0-1-1,-1 1 0,-1 4 1,-2 1 32,1 1 0,1 0 0,0-1 1,0 1-1,0 13 0,3 52 245,0-30-441,4 111 477,-10-124-336,-3 10-133,7-40 116,1 0-1,0 0 1,-1 0-1,1 0 1,-1 0-1,0 0 1,0 0 0,0 0-1,0 0 1,0 0-1,0-1 1,-2 3 0,2-2 33,0 0 0,-1-1 0,1 1 0,0 0 1,0 0-1,0 0 0,1 0 0,-1 0 0,0 0 0,1 0 1,-1 0-1,1 3 0,-8 49 80,9-32-137,0-15 17,-1 0 0,0 0-1,0 0 1,-1 0 0,-1 10-1,0-13 73,1-1 1,-1 1-1,0-1 0,0 0 0,-3 4 0,2-4-3,1 0-1,0 1 0,0-1 0,0 0 1,-3 7-1,-5 26-12,9-33-95,0 0 0,-1 0 1,1-1-1,0 1 0,-1 0 1,-2 3-1,-1 1-362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05.6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1 320,'-2'6'19,"-1"1"0,1-1 1,0 1-1,1-1 0,-2 9 0,2-8 119,0 0 0,-1 0 0,-3 10 0,3-11-63,1 0 1,0 0 0,0 0-1,0 0 1,1 0 0,0 0 0,0 0-1,1 6 1,0 10 27,0-6-261,0-12 202,-1 0-1,0 0 0,0 0 1,0 0-1,0 1 1,-1-1-1,1 0 0,-1 0 1,0 0-1,-2 5 1,-7 9 132,2 0 1,-9 27 0,16-43-147,-19 76 7,14-49-384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06.9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1 224,'1'2'18,"1"1"0,-1-1 0,-1 1 1,1 0-1,0-1 0,-1 1 0,1-1 0,-1 1 0,0 0 1,0 0-1,0 3 0,-5 33-25,1-16 137,-11 66-39,10-62-35,3-20-75,0 0-1,1 0 1,-1 11 0,2 210 664,8-143-464,-6-46 208,-1-30-319,0-1 0,-1 0 0,0 1 0,-1-1 0,1 1 0,-2-1 0,1 0-1,-1 1 1,-4 10 0,0-4 59,-37 94 489,34-84-1677,-12 23 1,16-39 423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15.5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469 18 416,'1'1'26,"-1"0"0,0-1 0,1 1 0,-1 0 0,1-1 1,-1 1-1,0 0 0,0 0 0,1-1 0,-1 1 0,0 0 0,0 0 0,0-1 0,0 1 0,0 0 0,0 0 0,0-1 1,0 1-1,0 1 0,-6 19 274,0 1-157,1-3 15,4-17-158,0 0 0,1 0 1,-1 0-1,0 0 0,1 1 1,0-1-1,-1 3 0,1 1 98,-1 0 0,0-1-1,0 1 1,-2 7 0,1-7 17,1 0 1,-1 0 0,1 0-1,0 8 1,1-5-69,0 0 0,1-1 0,0 1 0,3 11 0,-1-14 17,3 8 46,-3-3-204,-1-7 130,-1 0 0,1 1 0,-1-1 0,0 0 0,0 0 1,0 1-1,-1-1 0,0 1 0,0 7 0,0-5 46,0 0-1,1 0 1,1 8 0,-2-13-49,1 0 1,-1 1 0,0-1 0,0 0-1,-1 0 1,1 1 0,0-1 0,-1 0-1,-1 4 1,1-3-27,1 0 0,-1 0 1,0 0-1,1-1 0,0 1 0,-1 0 0,1 4 0,2 6-43,-1-9 49,0 1 0,0 0-1,-1 0 1,0-1 0,0 1 0,-1 9 0,-2 21 32,4-30-11,-1 1 0,-1-1 1,1 0-1,-1 1 0,0-1 1,0 0-1,-2 5 1,-2 3 29,1 1 0,-4 22 0,5-13-51,2-16-30,1 1 1,-2-1-1,1 0 1,-6 15-1,-5 17 140,7-1 213,5-37-347,0 0 0,0 0-1,0 0 1,-1 0 0,1 0 0,0 0 0,1 1 0,-1-1 0,0 0 0,0 0-1,1 1 1,-1-1 23,0 0-1,0 0 1,1 0 0,-1 0-1,0 0 1,0 0 0,0 0-1,0 0 1,0 0-1,0 0 1,0 0 0,-1-1-1,1 1 1,0 0 0,0 0-1,-2 2 1,1 1 22,-1 1 0,1 0 0,0 0 1,0 0-1,0 7 0,-5 17 17,3-7-190,3-20 136,0 1 0,0-1 0,-1 1 0,1-1 0,-1 1 0,1-1 0,-1 0 0,-2 5 1,1-3 29,1-3-29,0-1-1,1 1 0,-1 0 1,1 0-1,-1 0 1,1 0-1,0 0 1,-1 0-1,1 0 0,0 0 1,-1 0-1,1 0 1,0 0-1,0-1 0,0 1 1,0 0-1,0 0 1,0 2-1,1 0 11,-1 0 0,0 0 0,0 0 0,0 0 0,0 1 0,-1-1-1,1 0 1,-1 0 0,0 0 0,0 0 0,-2 4 0,-4 15 20,8-6-170,-1-15 152,0 1 0,0-1 0,1 1 0,-1-1 0,0 1 0,0-1 0,-1 1 0,1-1 0,0 0 0,0 1 1,-1 1-1,-1 1-28,1 0 1,0 1 0,1-1-1,-1 0 1,1 0 0,0 1 0,0 5-1,-1 16-25,-5-3 176,5-18-139,-1-1-1,1 1 1,0 0 0,0 6 0,1-7-2,-1-1 0,1 0 0,-1 0 1,0 0-1,0 0 0,0 0 1,-1 4-1,-5 12 123,1-2-122,5-15 24,0 1 0,0-1 0,0 1 0,0 0 0,1 0 0,-1 3 0,1-5-18,0-1 0,0 0 0,0 1 0,0-1 1,0 0-1,0 1 0,0-1 0,0 1 0,0-1 0,0 0 0,-1 1 0,1-1 1,0 0-1,0 1 0,0-1 0,-1 0 0,1 1 0,0-1 0,0 0 1,0 0-1,-1 1 0,1-1 0,0 0 0,-1 0 0,1 1 0,-1-1 1,1 1 0,-1-1-1,1 0 1,-1 1 0,1-1-1,0 1 1,-1-1-1,1 1 1,0-1 0,-1 1-1,1-1 1,0 1 0,0-1-1,0 1 1,-1-1-1,1 1 1,0-1 0,0 1-1,0 0 1,0-1 0,0 1-1,0-1 1,0 1 0,0-1-1,0 2 1,0-2-2,0 0 0,0 1 0,0-1 0,0 1 0,-1-1 1,1 0-1,0 1 0,0-1 0,0 1 0,-1-1 0,1 0 0,0 1 1,0-1-1,-1 0 0,1 1 0,0-1 0,-1 0 0,1 0 0,0 1 0,-1-1 1,1 0-1,-1 0 0,1 0 0,0 1 0,-1-1 0,1 0 0,-1 0 0,0 0 1,1 0 0,0 0 0,0 0 0,-1 0 0,1 0 0,0 0 0,0 0 0,0 0 0,-1 0 0,1 1 0,0-1 0,0 0 0,-1 0 0,1 0 0,0 0 0,0 0 0,0 0 0,-1 1 0,1-1 0,0 0 0,0 0 0,0 0 0,0 1 0,0-1 0,-1 0 0,1 0 0,0 0 0,0 1 0,0-1 0,0 0 0,0 0 0,0 1 0,0-1 0,0 0-1,0 0 1,0 0 0,0 1 0,0-1 0,0 0 0,0 0 0,0 1 0,0-1 0,0 0 0,0 0 0,0 1 0,0-1 0,0 0 0,0 0 0,0 1 0,1-1 0,-1 0 0,0 0 0,0 0 0,0 1 0,0-1 0,1 0 0,-1 0 0,-4 4 230,3-3-169,3-4-130,2-3-79,3-4 186,-5 7-36,-1-1 1,1 1 0,0-1-1,0 1 1,0 0 0,0 0 0,1-1-1,4-3 1,6-9-12,-7 8 14,1-1-7,0 0 1,-1 0-1,0-1 1,-1 1 0,6-16-1,0-3-430,-7 18 382,0 1 0,4-17 0,6-71 467,-11 68-446,1-20-4,-4 37 27,1 0 1,1 1-1,-1-1 1,5-12 0,10-50-80,-12 52 66,-4 20-1,0-1 0,0 0 0,1 0 0,-1 0 1,1 0-1,0 0 0,0 0 0,1-3 0,6-11 31,-1-1-1,0 0 1,-2 0 0,6-31-1,-8 32 16,-2 0 0,1-27 0,3-41 66,-8 61-34,2 20-87,0 0 1,1 0-1,0 0 1,-1 0-1,1 0 1,1-7-1,2-10 132,0 0 0,-2-24 0,-1 21-167,5-29 0,-4 17-276,-2 30 294,1 0-1,0 0 1,1 0 0,-1 0 0,1 0-1,2-8 1,-2 12 31,-1 1 0,0-1 1,0 0-1,1 1 0,-1-1 0,0 1 0,0-1 0,-1 0 0,1 1 0,0-1 0,0 0 1,-2-2-1,-1-16-620,3 18 594,-1 1 0,1 0 0,0-1 1,-1 1-1,1-1 0,0 1 1,-1 0-1,0-1 0,1 1 1,-1 0-1,0 0 0,0-1 1,1 1-1,-1 0 0,0 0 0,0 0 1,0 0-1,-1 0 0,1 0 1,0 0-1,-2-1 0,3 2 27,-1 0-1,1 0 1,0 0-1,-1-1 1,1 1 0,0 0-1,0 0 1,-1 0-1,1-1 1,0 1-1,0 0 1,0-1 0,-1 1-1,1 0 1,0 0-1,0-1 1,0 1-1,0 0 1,0-1-1,0 1 1,-1-1 0,1 1-5,0 0 1,0 0 0,0-1 0,0 1 0,0 0 0,0 0 0,0 0-1,0-1 1,0 1 0,0 0 0,0 0 0,0 0 0,0-1-1,0 1 1,-1 0 0,1 0 0,-1-1-96,1 1 96,0 0 0,0 0 0,0 0 0,-1 0-1,1 0 1,0 0 0,-1-1 0,1 1 18,0 0 0,-1 0 1,1 0-1,-1 0 0,1 0 1,-1 0-1,1 0 0,0-1 0,-1 1 1,1 0-1,0 0 0,-1 0 0,1-1 1,-1 1-1,1 0 0,0-1 0,0 1 1,-1 0-1,1-1 0,0 1 1,0 0-1,-1-1 0,1 1 0,0 0 1,0-1-1,0 1 0,-1-1 0,1 1 1,0-1-1,0 1 0,0 0 0,0-1 1,0 0 0,0 1 0,0 0 0,0-1 0,0 1 1,0 0-1,0-1 0,0 1 0,0 0 0,0 0 0,-1-1 0,1 1 1,0 0-1,0-1 0,0 1 0,0 0 0,-1 0 0,1-1 0,0 1 1,0 0-1,-1 0 0,1-1 0,0 1 0,0 0 0,-1 0 0,1 0 1,0-1-1,0 1 0,-1 0 0,1 0 0,0 0 0,-1 0 1,1 0-1,0 0 0,-1 0 0,1 0 0,0 0 0,-1 0 0,1 0 1,0 0-1,-1 0 0,1 0 0,0 0 0,-1 0 0,1 0 0,0 0 1,-1 0-1,1 0 0,0 1 0,0-1 0,-1 0 0,1 0 1,0 0-1,0 1 0,-1-1 0,-21 24 0,22-24 0,0 0 0,0 0 0,0 0 0,0 0 0,0 0 0,0 0 0,0 0 0,0 1 0,0-1 0,0 0 0,0 0 0,0 0 0,0 0 0,0 0 0,0 0 0,0 0 0,0 0 0,0 0 0,0 0 0,-1 1 0,1-1 0,0 0 0,0 0 0,0 0-1,0 0 1,0 0 0,0 0 0,0 0 0,0 0 0,0 0 0,-1 0 0,1 0 0,0 0 0,0 0 0,0 0 0,0 0 0,0 0 0,0 0 0,0 0 0,0 0 0,-1 0 0,1 0 0,0 0 0,0 0 0,0 0 0,0 0 0,0 0 0,0 0 0,0 0 0,0 0 0,0 0 0,-1 0 0,1 0 0,0 0 0,0 0 0,0-1 0,-4 0 12,3 1 36,1 0-52,0-1 1,0 1 0,0 0 0,0 0 0,0 0-1,0 0 1,0 0 0,-1 0 0,1 0 0,0 0-1,0 0 1,0 0 0,0 0 0,0 0 0,0 0-1,0 0 1,0 0 0,0 0 0,-1 0 0,1 0-1,0 0 1,0 0 0,0 0 0,0 0 0,0 0-1,0 1 1,0-1 0,0 0 0,0 0 0,0 0-1,0 0 1,-1 0 0,1 0 0,0 0 0,0 0-1,0 0 1,0 0 0,0 0 0,0 0 0,0 0-1,0 1 1,0-1 0,0 0 0,0 0 0,0 2 27,0 1 0,0-1 0,1 1 0,-1-1 0,1 1 0,0-1 0,-1 1 0,1-1 0,2 4 0,-2-5-7,-1 0 0,0 0 0,1 0 0,-1 0 0,0 0 0,0 0 0,0 0 0,0 0 0,0 0 0,0 0 0,0 0 0,0 0 0,0 1 0,0 8 123,0-8-115,1 0 0,-1 0 0,0 0 0,0 0 0,0 0 0,0-1 0,0 1 0,0 0 0,0 0 0,0 0 0,-1 0 0,1-1 1,-2 4-1,-2 12 72,-14 50 69,15-57-162,2-9 1,0 0-1,1 0 1,-1 0-1,1 0 1,0 1 0,-1-1-1,1 0 1,0 0-1,0 1 1,0-1-1,0 0 1,0 3 0,2 14 145,-2-15-105,0 1-1,0-1 1,1 1-1,-1-1 1,1 1-1,0-1 1,2 5-1,-2-6-58,0 1 0,0-1 0,-1 1 0,1-1 0,-1 1-1,1 3 1,3 13-4,-3-16 33,0 0 0,0 1 0,0-1 1,-1 1-1,0 0 0,0-1 0,1 1 0,-2-1 1,1 1-1,0-1 0,-1 1 0,-1 4 0,2 8-3,1-14 3,-1-1 1,0 1-1,0-1 1,0 1-1,0-1 0,0 1 1,0-1-1,0 1 1,0-1-1,-1 2 1,0 3-23,0 0 0,0 0 1,1 0-1,0 0 0,1 11 1,0 3-13,-6 82 131,-3-55 11,3-4 239,4-34-559,0-8 205,1-1-1,0 1 0,0 0 0,-1 0 0,1-1 0,0 1 1,0 0-1,0 0 0,0 0 0,0-1 0,0 1 0,0 0 1,0 0-1,1-1 0,-1 1 0,0 0 0,0 0 1,0-1-1,1 2 0,0 0 52,-5 15-91,4-17 41,1 1 0,-1 0 0,0-1 0,0 1 0,0-1 0,0 1 0,0 0 0,0-1 0,0 1 0,0 0 0,0-1 0,0 1 0,0 0 0,0-1 1,0 1-1,-1-1 0,1 1 0,0 0 0,0-1 0,-1 1 0,1-1 0,0 1 0,-1 0 0,-10 13-66,10-13 115,1 14-266,-1-15 214,1 0-1,0 1 0,0-1 1,0 0-1,-1 1 0,1-1 1,0 0-1,0 1 0,0-1 1,0 0-1,0 1 0,0-1 1,0 1-1,0-1 0,0 0 1,0 1-1,0-1 0,0 0 1,0 1-1,0-1 0,0 0 1,0 1-1,0-1 0,0 0 1,0 1-1,1-1 0,-1 0 1,0 1-1,0-1 0,1 1 1,-1 0 84,1 14-84,-1-15-10,1 1 1,-1-1-1,0 0 1,0 1-1,0-1 1,1 1-1,-1-1 1,0 1-1,0-1 1,0 1-1,0-1 1,0 0-1,0 1 1,0-1 0,0 1-1,0-1 1,0 1-1,0-1 1,0 0-1,0 1 1,-1-1-1,1 1 1,0-1-1,0 1 1,0-1-1,-1 0 1,1 1-1,0-1 1,0 0 0,-1 1-1,1-1 1,0 0-1,-1 1 1,1-1-1,0 0 1,-1 0-1,1 1 1,-1-1-1,0 0 1,5 16-61,-5-14 72,1 0 1,-1 1-1,1-1 1,0 0-1,0 0 0,-1 0 1,2 0-1,-1 1 1,0-1-1,1 2 1,0 13 10,1-8-67,-2-8 45,0 0 0,1-1 0,-1 1 0,0-1 0,0 1 0,0 0 0,0-1 0,0 1 1,0-1-1,0 1 0,0 0 0,0-1 0,0 1 0,0 0 0,-1-1 0,1 1 0,0-1 0,0 1 1,0-1-1,-1 1 0,0 0 0,1 1 5,-1 0 0,0-1 0,1 1 0,0 0 0,-1 0-1,1-1 1,0 1 0,0 0 0,0 0 0,0 0 0,0 0 0,0-1 0,0 1 0,2 3 0,-1 12 28,-1 3-21,-1-1 1,0 0-1,-2 1 1,-9 34 0,9-31-110,3-20 111,0-1 0,0 1 0,-1 0 0,1-1 0,-1 1 0,1-1 0,-1 1 0,0-1 0,-1 3 0,-2 3 43,2-6-59,0 1 0,1 0 0,-1 0 1,1 0-1,0 0 0,0 0 0,0 1 0,0-1 0,0 6 1,0-5-1,1-1 0,-1 0 0,0 0 0,0 0 0,0 0 1,0 0-1,-3 5 0,-5 16 134,8-21-118,1 0-1,-2 0 0,1-1 1,0 1-1,-1 0 1,1 0-1,-1-1 0,0 1 1,-3 3-1,4-4-27,-1 0-1,0 0 0,0 1 1,1-1-1,-1 1 0,1 0 1,-2 3-1,-5 10 93,5 7-33,2-23-63,-5 17 0,8-10-34,-2-7 57,1 1-1,-1-1 0,0 1 1,0-1-1,0 0 0,1 1 0,-1-1 1,0 1-1,0-1 0,0 1 1,0-1-1,0 1 0,0-1 1,0 1-1,0-1 0,0 1 1,0-1-1,0 1 0,0-1 1,0 0-1,0 1 0,0-1 1,-1 1-1,1-1 0,0 1 1,0-1-1,0 1 0,-1-1 1,-1 10 76,2-9-83,-1 0 1,1 0-1,0 0 0,0 0 0,0 0 0,-1 0 0,1 0 0,0 0 0,-1 0 0,1 0 0,-1 0 0,1 0 0,-1 0 0,1 0 0,-2 0 1,2 0 8,-1-1 1,1 0 0,0 1-1,0-1 1,-1 0 0,1 1-1,0-1 1,0 0 0,0 1 0,-1-1-1,1 0 1,0 1 0,0-1-1,0 1 1,0-1 0,0 0-1,0 1 1,0-1 0,0 1 0,0 0-1,0-1-8,0 1 0,-1-1 0,1 1 0,0 0 0,0-1 0,0 1 0,0 0 0,0-1 0,-1 1 0,1-1 0,0 1 0,-1 0 0,1-1 0,0 1 0,-1-1 0,1 1 0,-1 0 0,-9 13 0,9-13-1,1-1 0,0 1 0,-1 0 0,1-1 0,0 1 0,-1-1 0,1 1 0,0-1-1,-1 1 1,1-1 0,-1 1 0,1-1 0,-1 1 0,0-1 0,1 0 0,-2 1 0,0 0-5,1 1 0,-1-1 1,0 1-1,1 0 1,-1 0-1,1-1 0,-1 1 1,1 0-1,0 0 1,-2 3-1,2-3-13,0 0 1,0 0-1,-1 0 0,1 0 1,-1 0-1,1 0 0,-1 0 1,-3 3-1,0-2 87,0 1 0,1 0-1,-1 0 1,1 0 0,0 1-1,-3 4 1,-16 17-72,-49 47-128,57-57 192,8-7-49,-1 0 0,2 1 1,-9 15-1,-7 11 92,17-28-169,11-14-82,6-7 27,-9 10 148,-1 1 0,0-1 0,1 0 0,-1-1 0,-1 1 1,1 0-1,2-7 0,4-6 16,7-10-68,23-37-91,-25 43 258,-6 10-147,0 0-1,0 0 1,15-14 0,-6 5 33,-14 16-40,1 0 1,-1 0-1,1 0 1,0 0-1,3-3 1,8-5 49,-2 0 1,16-19 0,-3 4-11,-8 4 60,-14 18-114,0-1-1,1 1 0,-1 0 0,5-4 0,-5 5 22,-1 0-1,1 1 1,-1-1 0,0 0-1,0 0 1,0-1-1,1-3 1,10-15-76,-9 16 85,-1 1-1,0-1 1,0 0 0,0-1-1,-1 1 1,1 0-1,0-8 1,8-19-29,-9 27-6,0 0-1,-1 1 1,0-1 0,1-11-1,3-15 53,-2 20-54,0 0 0,-1 0-1,-1-1 1,0-15 0,0 20 56,-1 1 1,1-1 0,4-12 0,2-15 23,1-7-64,-5 34 7,-1-1-1,-1 0 0,2-17 0,-3 24 11,0-1 1,1 1-1,-1-1 0,1 1 1,0-1-1,0 1 0,2-5 0,3-15-19,-4 15 0,-1 0 0,1 0 0,0 1-1,0-1 1,1 0 0,0 1 0,0-1 0,5-5 0,-7 10 20,0 0 0,-1 0 0,1 0 1,0 1-1,-1-1 0,1 0 0,-1 0 0,0 0 0,1-3 1,2-13-210,8-25 383,-6 13-278,-4 23 124,0 1 1,0 0-1,-1-1 1,0 1-1,0 0 1,-1-1-1,-1-10 1,-2-19 98,4 27-14,0-14 52,4-35 1,-4 54-131,0 0 0,0 0 0,0 0 0,0 0 0,-2-6 0,0-11-35,2 0-16,1 11 29,-1 0-1,0 0 0,-1 0 0,-3-14 0,-12-54-12,16 64 25,1 13-12,-1 0 1,0 0 0,0 0 0,0 0 0,0 0-1,0 0 1,0 0 0,0 0 0,0 0 0,0 0-1,0 0 1,0 0 0,-1 0 0,1 0 0,-1-2 0,0 0-6,-1-1 1,2 1-1,-1-1 1,0 1-1,1-1 1,-1 1-1,1-1 1,0-5-1,0 4-3,0 1 0,0 0 0,0-1 0,-1 1 0,-1-6 0,2-1 47,0 10-38,1 0-1,-1 1 1,0-1 0,0 0 0,0 0 0,0 0-1,0 0 1,0 1 0,0-1 0,0 0 0,0 0-1,-1 0 1,1 0 0,-1-1-6,1 1 0,-1-1 0,1 1 0,0-1 0,-1 1 1,1-1-1,0 1 0,0-1 0,0 1 0,0-1 0,0 1 0,0-3 0,1 4-7,-1-1-1,0 0 0,0 0 0,0 1 0,0-1 0,0 0 0,0 0 0,0 1 1,0-1-1,0 0 0,-1 1 0,1-1 0,0 0 0,0 0 0,-1 1 0,1-1 1,0 0-1,-1 1 0,1-1 0,0 1 0,-1-1 0,1 0 0,-1 1 0,0-1 1,0 0-76,-17-2-1375,14 10 1065,4-6 404,0 0 1,0-1-1,-1 1 0,1 0 1,-1 0-1,1 0 0,-1 0 1,1-1-1,-1 1 0,1 0 1,-1 0-1,0-1 0,1 1 1,-1 0-1,0-1 0,0 1 1,1-1-1,-1 1 0,-2 0 1,3 0-7,-1-1 1,0 1 0,1 0-1,-1-1 1,1 1 0,0 0-1,-1 0 1,1 0 0,0 0-1,-1-1 1,1 1 0,0 0-1,0 0 1,0 0 0,0 0-1,0 0 1,0 0 0,0 0-1,0-1 1,0 1 0,0 0-1,0 0 1,1 2 0,6 15 930,-11-42-565,6 16-243,-2 7-118,1 1 0,-1 0 0,0-1 0,0 1 0,0-1 0,0 1-1,0-1 1,0 1 0,0 0 0,0-1 0,0 1 0,0-1 0,0 1 0,0 0-1,0-1 1,0 1 0,0-1 0,0 1 0,0 0 0,0-1 0,-1 1-1,1-1 1,0 1 0,0 0 0,-1-1 0,1 1-8,0 0 1,0 0-1,0-1 0,0 1 1,0 0-1,0 0 1,0 0-1,-1 0 0,1 0 1,0 0-1,0 0 1,0-1-1,0 1 0,0 0 1,0 0-1,0 0 1,0 0-1,0 0 1,0 0-1,0-1 0,0 1 1,0 0-1,0 0 1,0 0-1,0 0 0,0 0 1,0-1-1,1 1 1,-1 0-1,0 0 0,0 0 1,0 0-1,0 0 1,0 0-1,0 0 0,0 0 1,0-1-1,0 1 1,1 0-1,-1 0 0,0-1 1,1 1-1,-1-1 0,0 1 0,1 0 1,-1-1-1,0 1 0,0-1 1,1 1-1,-1-1 0,0 1 0,0-1 1,0-7 993,0 8-994,-1 0 0,1 0 0,0 1 0,-1-1 0,1 0 0,0 0 1,-1 1-1,1-1 0,0 0 0,0 1 0,-1-1 0,1 1 0,0-1 0,0 0 0,0 1 0,-1-1 1,1 1-1,0-1 0,0 0 0,0 1 0,0-1 0,0 1 0,0-1 0,0 1 0,0-1 0,0 0 1,0 1-1,0 0 0,0 20 127,0-13-194,2 2 207,-1-9-127,-1 0-1,0 0 1,1 0 0,-1 0-1,0 0 1,0 0 0,0 0-1,0 0 1,0 0 0,0 0-1,0 0 1,0 0 0,0 0-1,0 0 1,0 0 0,-1 0-1,1 0 1,0 0 0,-1 0-1,0 1 1,1 0-5,-1 0 0,1 0 1,0 1-1,-1-1 0,1 0 0,0 0 1,1 0-1,-1 3 0,0-2-45,0 73 224,0-74-154,1 3-35,0 0 0,-1 0 0,0 0 0,0 0 0,0 0 0,-2 8 0,-1 13-157,3-24 156,0 8 80,0 0-1,-1-1 1,-2 15-1,3-23-74,0 0-1,0 0 1,0 0-1,0 0 1,0 0-1,0-1 1,0 1-1,0 0 0,0 0 1,0 0-1,0 0 1,1 0-1,-1 0 1,1 0-1,-1 0 0,1 0 0,-1 0 0,0-1 0,0 1 0,1 0 0,-1 0 0,0 0-1,0-1 1,0 1 0,0 0 0,0 0 0,0 0 0,0 0 0,0-1 0,-1 2 0,-7 52 5,7-51-11,1 1 0,-1-1 1,1 1-1,0-1 0,0 1 0,0-1 0,0 1 0,1-1 0,-1 1 0,1-1 0,0 1 1,2 5-1,3 11 29,-4-15-49,-1-4 24,0-1-1,-1 1 1,1 0 0,-1 0-1,0 0 1,1-1 0,-1 1 0,1 0-1,-1 0 1,0 0 0,0 0-1,0 0 1,0 0 0,1 0 0,-1-1-1,0 1 1,0 0 0,-1 2 0,6 21 220,-5-22-237,0 1 1,0-1-1,1 1 0,-1-1 1,1 1-1,0-1 0,-1 1 1,1-1-1,1 3 0,0-3 99,-2 0 22,0 13-182,0-13 89,2 5 29,0-1-5,0 5-85,-3 9 8,-4 3 161,5-21-58,1 9 10,-1-10-77,1-1-1,-1 1 1,0-1 0,0 1-1,1 0 1,-1-1 0,0 1-1,0-1 1,0 1 0,0 0-1,0-1 1,0 1 0,0 0-1,0-1 1,0 1 0,0-1-1,0 1 1,-1 0 0,1-1-1,0 1 1,0-1 0,-1 2-1,0-1-12,-2 14 79,3-14-56,0 0-1,0 0 1,0 1-1,0-1 1,1 0-1,-1 0 1,0 1-1,0-1 1,1 0-1,0 2 0,-1-2-65,0 14 112,0-13-29,0 2-24,1 1 1,-1-1-1,-1 1 1,1-1-1,-1 0 1,0 1-1,0-1 1,0 0-1,-3 7 1,2-8 10,1 0 0,-1 1 1,1-1-1,0 1 0,0 0 1,0-1-1,0 1 0,1 0 1,-1-1-1,1 8 0,-7 24 47,2 51-175,5-82 121,-1 0 1,1 0-1,-1 0 1,-3 8-1,3-9 9,-1 0 0,1 0 0,1 0 0,-1-1 0,0 1 0,1 0 0,-1 0 0,1 0 0,0 0 0,0 0 0,0 0 0,1 3 0,0-3-3,-1-1 0,0 0 0,0 0 0,0 0 0,0 0 0,-1 1 0,1-1 0,0 0 0,-1 0 0,-1 3 0,-1 9 25,2-10-50,0 0-1,-1 0 1,1-1-1,-1 1 1,0-1-1,-4 7 1,-8 16 78,12-21-57,0-1-1,0 1 1,-1-1-1,0 0 1,-3 5-1,3-6 12,1 1-1,-1 0 0,1 0 0,-4 8 0,6-11-17,-1 1 1,1-1-1,0 0 0,-1 0 1,1 0-1,-1 1 0,0-1 1,1 0-1,-1 0 0,0 0 1,0 0-1,0 0 0,1 0 1,-1 0-1,-2 1 0,-4 3 22,5-3 13,0 1 0,0-1 0,0 1 0,1-1 0,-1 1 0,-1 3 0,2-4-27,-1 1 0,1 0 0,-1-1 0,1 0 0,-1 1 0,0-1 0,-3 3 0,4-4-10,1-1 1,-1 1-1,0 0 0,1-1 1,-1 1-1,1 0 0,-1-1 1,1 1-1,-1 0 1,1 0-1,-1 0 0,1 1 1,-1-2 7,1 1 0,0-1-1,0 1 1,0-1 0,-1 1 0,1-1 0,0 1 0,0-1 0,-1 0 0,1 1 0,0-1 0,-1 1 0,1-1 0,0 0-1,-1 1 1,1-1 0,-1 0 0,1 0 0,-1 1 0,1-1 0,0 0 0,-1 0 0,1 0 0,-1 1 0,1-1 0,-2 0-1,0 1-1,0 1 0,0-1 0,0 1 0,0 0-1,0 0 1,0 0 0,0 0 0,1 0 0,-1 0-1,1 0 1,-1 0 0,-1 4 0,-3 5-50,-12 16 26,9-22 173,-8 4-209,17-9 58,0 0 1,0 1-1,-1-1 0,1 0 1,0 0-1,-1 1 0,1-1 0,0 0 1,0 1-1,0-1 0,-1 0 1,1 0-1,0 1 0,0-1 0,0 1 1,0-1-1,0 0 0,0 1 0,0-1 1,-1 0-1,1 1 0,0-1 1,0 1-1,0-1 0,0 0 0,1 1 1,-1-1-1,0 1 0,0 0-3,0 0-1,0 1 1,0-1-1,0 0 1,0 0 0,0 1-1,0-1 1,0 0-1,-1 0 1,1 0-1,-1 0 1,1 1-1,-1-1 1,1 0-1,-1 0 1,0 1-1,-5 7 71,0 0 0,-1-1 0,0-1 0,-11 12 0,-9 1-228,17-10 210,0 1 1,1 0 0,-13 21-1,2-4-222,12-16-107,1 0 0,1 1 0,0 0-1,1 0 1,0 0 0,-5 23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17.4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0 64,'0'3'19,"0"-3"-16,0 1-1,0 0 1,0-1 0,0 1-1,0-1 1,0 1-1,0-1 1,0 1-1,0 0 1,0-1-1,0 1 1,0-1-1,-1 1 1,1-1-1,0 1 1,0-1-1,-1 1 1,1-1-1,0 1 1,-1-1-1,1 1 1,0-1-1,-1 1 1,1 0 34,-1 0 0,1-1 0,0 1 0,-1 0 0,1 0 0,0 0 0,0 0 0,0 0 1,0 0-1,0 0 0,0 0 0,0 0 0,0 1 0,0 8 169,-11 45 337,5-28-494,-15 51-1,14-60 6,1-4 54,1 0 0,0 0 0,-3 23 0,4-17-127,0 1 0,-2-1 1,-10 29-1,10-36 65,4-10-28,0 0 0,1 0 1,-1 0-1,1 1 0,0-1 0,0 0 0,0 1 1,1-1-1,-1 1 0,1-1 0,0 0 0,0 7 1,-5 6 103,-3 21 220,8-35-268,0 11 113,0 34 229,0-46-373,1 16 42,3 13 32,-4-29-119,0-1-1,0 0 1,1 1-1,-1-1 1,0 0-1,0 1 1,1-1-1,-1 0 1,0 1-1,0-1 1,0 1-1,0-1 1,0 0-1,0 1 1,0-1-1,0 1 0,0-1 1,0 0-1,0 1 1,0-1-1,0 1 1,2 8-156,-1-6 183,0 0 0,0-1 0,-1 1 0,1 0 0,0 0 0,-1 0 0,0 6-1,3 11 76,-2-11-80,0-1 0,-1 0 0,1 1 1,-2 11-1,0 4-79,-9 62 27,10 3-1834,0-70 879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18.9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288 115 992,'0'-1'13,"0"1"0,-1 0 0,1-1 0,0 1 0,-1 0 0,1-1 1,0 1-1,-1 0 0,1 0 0,-1-1 0,1 1 0,0 0 0,-1 0 0,1-1 0,-1 1 0,1 0 0,-1 0 0,1 0 1,0 0-1,-1 0 0,1 0 0,-1 0 0,1 0 0,-1 0 0,1 0 0,-1 0 0,0 0 0,-20 4 624,-8 2 861,-13-11-147,10 1-435,21 3-589,0-1 0,0-1 0,-16-5 0,-18-5 189,40 12-487,1 0 0,0 0 0,-1-1 0,1 1 0,0-1 0,0 0 0,0 0 0,-6-5 0,10 6-33,-1 1 0,1 0 0,0 0 0,0 0 0,0 0 0,0 0 0,-1 0 0,1-1 0,0 1 0,0 0 0,0 0 0,0 0 0,0-1 0,0 1 0,-1 0 0,1 0 0,0 0 0,0-1 0,0 1 0,0 0 0,0 0 0,0 0 0,0-1 0,0 1 0,0 0 0,0 0 0,0-1 0,0 1 0,0 0 0,0 0 0,0 0 0,0-1 0,1 1 0,-1 0 0,0 0 0,0 0 0,0-1 0,0 1 0,0 0 0,1 0 0,9-9-60,16-5 121,-7 7-69,0 1 0,0 0-1,0 2 1,0 0 0,1 1-1,22 0 1,8 2-187,63 7-1,-78-2-403,-4 4-1119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16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24 2912,'0'-2'167,"0"0"0,1-1 0,-1 1 0,1 0 0,-1 0-1,1 0 1,0 0 0,0 0 0,1-2 0,-1 3 287,-1 1 20,0 0 379,0 0-213,0 12 555,-2 19-530,-1-1-1,-2 0 1,-1 0-1,-9 30 1,-3-7 49,-42 89 0,2-7-4,26-48-603,-35 161 0,61-227-448,4-16-328,1-1 0,0 1 0,0 0 0,-1 8 0,18-12-5954,-5-1 5007,5 0 405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19.5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355 90 576,'-5'0'97,"0"1"-1,1 0 1,-1 0 0,1 0 0,-7 3-1,-12 4 988,13-6-590,0-1 1,0 0-1,0 0 1,0-1-1,1-1 1,-16-1-1,-58-15 1001,67 13-1161,-12-2 219,12 3-407,1 0 0,0-1 0,-17-8-1,24 7-154,7 1-149,19-2-133,9 1 224,0 0 1,52 0-1,-48 4-953,59-10 0,-51 3-292,1-1-1168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23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139 109 896,'-7'-9'304,"6"7"-91,0-15 310,-3 5-42,2 8-47,1-1-1,0 1 1,-1 0-1,1-1 1,0-7 0,1 11-405,0 0 0,0-1 1,0 1-1,-1 0 1,1-1-1,0 1 1,-1 0-1,1 0 1,0-1-1,-1 1 1,0 0-1,1 0 1,-1 0-1,0 0 1,0-1-1,1 1 1,-1 0-1,0 1 0,0-1 1,0 0-1,0 0 1,0 0-1,0 0 1,-1 1-1,1-1 1,0 1-1,0-1 1,0 1-1,-1-1 1,0 1-1,-5-2 188,1 1-1,-1 0 1,1 1-1,-12-1 1,15 1 69,2 0-265,1 1 0,-1-1 0,1 0 0,0 0 0,-1 0 0,1 1 0,-1-1 0,1 0 0,-1 0 0,1 1-1,-1-1 1,1 0 0,0 1 0,-1-1 0,1 0 0,0 1 0,-1-1 0,1 1 0,0-1 0,0 1 0,-1-1 0,1 1 0,0-1 0,0 1 0,-5 17-21,1-6 68,-2 6 144,0 0 1,1 1-1,1 0 0,1 0 0,0 0 1,2 0-1,0 0 0,1 0 0,3 23 1,-2-38-393,6 31-362,-7-33 388,0-1 0,1 0 0,-1 1 1,1-1-1,0 0 0,-1 1 0,21 13-2373,-18-15 2309,-1 0-1,0 0 1,1-1-1,-1 1 0,1 0 1,-1-1-1,3 0 0,25-10-2058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24.2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75 1984,'-6'-2'408,"1"-1"-17,5 3-385,0 0 0,0 0 0,0 0-1,0 0 1,0 0 0,-1 0 0,1 0 0,0 0 0,0 0 0,0 0-1,0 0 1,0-1 0,0 1 0,0 0 0,0 0 0,0 0-1,0 0 1,0 0 0,0 0 0,0 0 0,0 0 0,0 0-1,0 0 1,0 0 0,0 0 0,0 0 0,0-1 0,0 1 0,0 0-1,0 0 1,0 0 0,0 0 0,0 0 0,0 0 0,0 0-1,0 0 1,0 0 0,1 0 0,-1 0 0,0 0 0,0 0-1,0 0 1,0 0 0,0-1 0,0 1 0,0 0 0,0 0 0,0 0-1,0 0 1,0 0 0,0 0 0,0 0 0,1 0 0,-9-20 1914,15-12-1085,-1 18-108,-4 30-559,-1 0 0,2 0-1,1 0 1,0 0 0,0-1-1,13 26 1,-4-6 93,1 11-1120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25.2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98 896,'-5'-12'553,"4"7"-202,-1 0 1,0 0-1,0 1 0,-4-7 0,0 2 270,0 1-1,-1 1 1,1-1-1,-2 1 0,-11-9 1,19 16-619,0 0 1,0 0 0,0 0-1,0 0 1,0 0 0,0 1-1,0-1 1,0 0-1,0 0 1,0 0 0,0 0-1,0 0 1,0 0 0,0 0-1,0 1 1,0-1-1,0 0 1,0 0 0,0 0-1,0 0 1,0 0 0,0 0-1,0 0 1,0 0 0,0 1-1,0-1 1,0 0-1,-1 0 1,1 0 0,0 0-1,0 0 1,0 0 0,0 0-1,0 0 1,0 0-1,0 0 1,0 0 0,0 0-1,-1 0 1,1 0 0,0 0-1,0 0 1,0 0-1,0 0 1,0 1 0,0-1-1,0 0 1,-1-1 0,1 1-1,0 0 1,0 0-1,0 0 1,0 0 0,0 0 4,8 13 359,1 0 1,12 13-1,-7-11-252,1-2 1,1 0 0,0-1 0,19 11-1,1 1-362,-35-23 246,2 1-247,0 0-1,0 0 1,0 0 0,1 0-1,-1 0 1,1-1-1,-1 1 1,1-1 0,4 1-1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25.8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55 832,'-1'-1'74,"0"0"-1,0-1 1,0 1-1,0 0 1,0 0-1,0 0 1,1-1-1,-1 1 1,0 0 0,1-1-1,-1 1 1,1 0-1,-1-1 1,1 1-1,0-1 1,0 1-1,0-1 1,0 1-1,0-1 1,0 1 0,0-1-1,0 1 1,2-7 799,-2 7-842,0 1 1,1-1-1,-1 0 1,0 1-1,0-1 1,0 0-1,0 1 1,1-1-1,-1 0 1,0 1-1,1-1 1,-1 1-1,1-1 1,-1 1-1,0-1 1,1 1-1,-1-1 1,1 1-1,-1-1 1,1 1-1,0-1 1,-1 1 0,1 0-1,-1-1 1,1 1-1,0 0 1,-1 0-1,1-1 1,0 1-1,-1 0 1,1 0-1,0 0 1,-1 0-1,1 0 1,0 0-1,-1 0 1,1 0-1,0 0 1,-1 0-1,1 0 1,0 0-1,1 1 1,1 1 40,1-1-1,0 1 1,-1 0 0,1 0-1,-1 0 1,0 1 0,0-1-1,6 6 1,23 28 343,-19-20-350,48 63-1403,-47-60-993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26.9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274 40 1888,'-1'-1'80,"1"0"1,-1 0-1,1 0 1,-1 0-1,0 0 1,1 0-1,-1 0 1,0 0-1,1 1 0,-1-1 1,0 0-1,0 0 1,0 1-1,0-1 1,0 1-1,-1-2 1,-10-6 727,9 6-623,1 1 0,-1-1 1,0 0-1,1 1 0,-1 0 0,0 0 0,0 0 1,0 0-1,0 0 0,0 0 0,-4 0 1,0 1 56,1-1 0,-1 1 1,0 0-1,-7 1 0,-6 2-83,-26 10 0,6-3 3,23-6-29,-13 3-52,25-6-81,-6-1 880,79-6-1447,-19 1-4034,-24 3 2660,-2-5 650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29.8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23 320,'5'-19'128,"4"15"-96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30.2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3 2656,'-3'-3'2906,"4"3"-2867,1 0 0,-1 0-1,1 1 1,-1-1-1,1 0 1,-1 1-1,1-1 1,-1 1-1,1-1 1,-1 1-1,1 0 1,-1 0-1,0-1 1,0 1-1,1 0 1,-1 0-1,1 2 1,0-1 28,0 1-1,0 0 1,0 0 0,0 0 0,0 0 0,-1 0-1,2 5 1,1 4 121,-1 1-1,-1 0 1,2 14 0,-4-25-172,5 74 613,-4-46-343,1-1 1,7 32-1,-6-47-31,-2 1 1,0 0-1,0 21 819,0-36-1053,-1-1 1,1 1 0,-1-1 0,0 0-1,1 1 1,-1-1 0,0 1-1,1-1 1,-1 0 0,0 1 0,0-1-1,0 0 1,0 0 0,0 0-1,2-14-12,-1 1 0,2-1-1,0 1 1,8-23-1,-1 3-13,-1-2-1126,10-66 0,-16 86-79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32.1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0 1152,'-4'10'811,"3"-3"-736,0 0 1,0 0-1,-4 10 1,-1 13-10,5-27-51,-3 33 636,-1-1 0,-20 67 0,12-59-78,9-26-212,-13 32 2619,17-53-2601,3-4-385,3-17-101,1 1 1,2 0-1,0 1 1,23-41-1,4 14-864,6 0-2591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34.1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4 1312,'-8'-4'1760,"17"5"-1280,-8 0-443,0-1 1,0 1 0,0 0-1,-1 0 1,1 0-1,0 0 1,-1 0 0,1 0-1,0 0 1,-1 0-1,0 0 1,1 0-1,-1 0 1,1 0 0,-1 1-1,0-1 1,0 0-1,0 0 1,0 0-1,0 0 1,0 1 0,0-1-1,0 2 1,-4 37 1234,2-29-1217,0 20 418,2 0 0,6 61 0,-7-51-226,1-33-480,-1 0 0,1 0 0,1-1 0,1 12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17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30 3808,'-1'1'75,"0"-1"0,1 0-1,-1 0 1,0 0 0,1 0 0,-1 0 0,0 0 0,0-1 0,1 1 0,-1 0-1,0 0 1,1 0 0,-1-1 0,0 1 0,1 0 0,-1-1 0,0 1-1,1 0 1,-1-1 0,1 1 0,-1-1 0,1 1 0,-1-1 0,1 1-1,-1-1 1,0-1 0,-15 6 842,15-3-718,-1 1 0,1-1-1,0 0 1,0 0 0,-1 1-1,1-1 1,0 1 0,0-1-1,-1 4 1,-2 1 988,-2-2 1141,13-4-1702,-4 0-444,0-1 1,0 1-1,0-1 0,0 1 0,0-1 0,5-2 0,8-2 53,30-6 426,7-1-149,115-5 1150,-95 15-5036,-70 2 2693,-1 0 0,1 1 0,-1-1 0,0 1 0,1-1 0,-1 1 0,0 0 0,0 0 0,4 1-1,6 5-3152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34.7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0 2144,'0'0'48,"1"0"0,-1 0 0,1 0 0,-1 1 0,1-1 1,-1 0-1,1 0 0,0 0 0,-1 1 0,1-1 0,-1 0 0,0 1 0,1-1 1,-1 0-1,1 1 0,-1-1 0,1 1 0,-1-1 0,0 0 0,1 1 0,-1-1 0,0 1 1,0-1-1,1 1 0,-1 0 0,0-1 0,0 1 0,0-1 0,1 1 0,-1-1 0,0 1 1,0-1-1,0 1 0,0 0 0,0-1 0,0 1 0,-1 0 0,-2 34 1853,-1-4-1124,4-18-443,-2 0 0,-3 17 0,-1 11 78,5-35-365,0 2-18,0 0 0,1 0 0,-1 0 0,2 0 0,-1 0 0,3 8 0,-3-14-28,0 0-1,0-1 1,0 1 0,0 0-1,0 0 1,0-1-1,-1 1 1,1 0-1,0-1 1,-1 3-1,0-3 0,1 0 0,-1 0 0,1 0 0,0 0 0,-1 1 0,1-1 0,0 0 0,0 0 0,0 0 0,0 0 0,0 1 0,0-1 0,0 0 0,1 0 0,-1 0 0,0 0 0,1 2 0,1 0 19,-1-2-35,-1 0 0,1 0 1,0 0-1,-1 0 1,1 0-1,-1 0 0,1 0 1,-1 1-1,0-1 1,1 0-1,-1 0 1,0 0-1,0 1 0,0-1 1,0 0-1,0 0 1,0 1-1,0 1 0,-1 17 185,1-18-149,0 1-1,0-1 0,0 1 1,0-1-1,0 1 1,-1-1-1,1 1 0,-1-1 1,-1 3-1,2-3-2,-4 8 59,-1-1 0,-7 13 0,10-20-26,1 1-1,-1-1 0,1 0 0,-1 0 0,0-1 0,0 1 0,0 0 0,0 0 0,0-1 0,-1 0 0,1 1 0,0-1 0,-1 0 0,-4 2 0,6-3-31,1 0-1,-1 1 1,0-1-1,0 0 1,0 0-1,0 0 1,0 0-1,0 1 1,1-1 0,-1 0-1,0 0 1,0-1-1,0 1 1,0 0-1,0 0 1,0 0-1,0-1 1,1 1-1,-1 0 1,0-1-1,0 1 1,0-1-1,1 1 1,-1-1-1,0 1 1,0-1-1,1 1 1,-1-1-1,1 0 1,-1 1-1,0-1 1,1 0-1,-1 0 1,1 1-1,0-1 1,-1 0-1,1 0 1,0 0-1,-1 1 1,1-1-1,0 0 1,0 0-1,0 0 1,0 0-1,0 0 1,0 0-1,0-1 1,0-4-52,0 0-1,1 0 1,0 0 0,0 0-1,3-9 1,2-2-285,0 0 0,2 0 0,0 1 0,16-26 0,-2 7-747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36.5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158 205 1248,'0'0'7,"0"-4"184,1 0-1,-1 0 0,-1 0 1,1 0-1,0 0 0,-1 0 1,0 0-1,0 1 0,0-1 1,0 0-1,-1 0 0,1 1 1,-4-6-1,1 3-76,-1 0 0,1 0 0,-8-6 0,-12-16 454,-15-43 376,32 58-854,4 9 77,1 9-58,1 0-113,-3 8 259,2 1 0,0-1-1,-1 28 1,2-18-207,-15 201 725,9-133-335,-1 27-156,8-111-53,-1-1-408,1 0 1,1 0 0,-1 0-1,3 8 1,-3-13 51,0 0-1,1 1 1,-1-1-1,1 1 1,0-1-1,-1 0 1,1 0 0,0 1-1,0-1 1,0 0-1,0 0 1,0 0-1,0 0 1,0 0-1,0 0 1,0 0 0,0 0-1,1-1 1,-1 1-1,0 0 1,1-1-1,1 1 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37.7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407 2 480,'-1'0'13,"0"-1"0,1 1 0,-1 0 0,0 0 0,0 0 0,1-1 0,-1 1 0,0 0 1,0 0-1,1 0 0,-1 0 0,0 0 0,0 1 0,1-1 0,-1 0 0,0 0 0,0 0 0,1 1 0,-2-1 0,-13 3 73,-38-4 2198,28 0-1198,1 0 0,-1 2 1,-28 5-1,32-3-735,9-1-73,1 0-1,-1 0 0,1 1 1,0 1-1,-1 0 1,2 0-1,-13 7 0,18-8-309,1-1 0,-1 1 0,1 0 0,0 0 0,0 1 0,0-1 0,0 1 0,1 0 0,0 0 0,-1 0 0,1 0 0,-2 6 0,2-5-183,0 0 0,0 0-1,1 0 1,0 1 0,0-1 0,1 0-1,-1 1 1,1-1 0,0 1-1,1 0 1,-1-1 0,1 1 0,0 0-1,1-1 1,-1 1 0,1-1-1,0 1 1,3 9 0,10 12-2713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39.0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263 121 480,'-5'-4'318,"0"1"0,0-1 0,0 0-1,-6-9 1,8 10-66,0 1 0,-1-1 1,1 1-1,0-1 0,-1 1 0,0 0 0,1 0 0,-1 1 0,0-1 0,-5-1 0,-2 0 251,-1 0 1,-17-2-1,18 4-238,0 1 0,1 0-1,-1 1 1,0 0 0,-14 3 0,18-3-131,1-1-1,-1 1 1,-9-2 0,-4-1 1071,20 2-1191,0 0 1,0 0 0,0-1 0,4-4 406,11-3-70,8 2-174,1 2 0,34-3 1,2 0-134,4 3 101,-2 0-98,-56 3-474,0-1 1,0 1 0,-1-1-1,1-1 1,5-2-1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39.9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14 1728,'-2'-5'2072,"2"6"-2059,1-1 0,-1 0 0,0 0 0,1 1 0,-1-1 0,0 0 0,0 0-1,1 1 1,-1-1 0,0 0 0,0 1 0,0-1 0,0 0 0,1 1 0,-1-1 0,0 0 0,0 1 0,0-1 0,0 0 0,0 1 0,0-1 0,0 1 0,0-1 0,0 0 0,0 1 0,0-1 0,0 0 0,0 1 0,-1 9 68,0 1 0,-1-1 0,-5 17 1,1 1 249,-1-1 76,-1-1-1,-21 50 1,-36 47 1077,58-113-1397,6-9-63,0 1 0,0-1 1,0 0-1,0 1 0,0-1 0,0 1 1,1-1-1,-1 1 0,0-1 1,1 1-1,1 3 550,14-10-239,0 0 0,0-1 0,-1-1 0,0 0 0,0-1 0,-1-1 0,1 0 0,-2 0 1,0-1-1,13-14 0,10-13-250,54-76 0,-71 88-217,34-45-1498,-17 26-2832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41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328 57 992,'0'-7'75,"0"5"4,1 1 0,-1-1 0,0 1 0,0 0 1,0-1-1,0 1 0,0 0 0,0-1 0,-1 1 0,1 0 0,0-1 0,-1 1 0,1 0 0,-1-1 0,1 1 1,-1 0-1,0 0 0,1 0 0,-1-1 0,0 1 0,0 0 0,0 0 0,-1-1 0,-1 0 84,0 0 0,0 0 0,0 0 0,0 1 0,0-1 0,-1 1 0,1 0-1,0 0 1,-1 0 0,-4-1 0,-1 2-32,-1-1 1,1 1-1,0 1 0,-1 0 0,1 0 0,-1 0 1,1 2-1,0-1 0,0 1 0,0 0 0,0 1 1,1 0-1,0 0 0,-9 7 0,-3 0 138,0 0-1,-21 8 0,34-16-97,-11 9 146,17-11-265,-1 1 0,0-1 0,0 1 0,0-1-1,0 0 1,0 0 0,0 0 0,-4 2 0,0 0 4,7 0-177,0-3 118,0 1-1,0-1 1,0 0 0,0 1 0,0-1 0,0 0 0,0 0-1,0 0 1,0 0 0,0 0 0,0 0 0,2 0-1,241-38 143,-140 15-1718,-73 15 406,-27 7 1056,0 0-1,-1-1 1,1 1 0,0-1 0,4-2-1,-21 15-506,5-6 861,0-1 0,0 0 0,0 0 0,-1-1 0,-14 5 0,-9 3 730,6-1-164,-27 6 0,39-19-537,14 4-282,0-1 1,0-1-1,-1 1 1,1 0-1,0 0 1,-1 0-1,1 0 1,0 0-1,0 0 1,-1 0 0,1 0-1,0 0 1,-1 0-1,1-1 1,0 1-1,0 0 1,0 0-1,-1 0 1,1 0-1,0-1 1,0 1-1,-1 0 1,1 0-1,0-1 1,0 1-1,0 0 1,0 0-1,0-1 1,0 1-1,-1 0 1,1-1 0,0 1-1,0 0 1,0 0-1,0-1 1,0 1-1,0 0 1,0-1-1,0 1 1,0 0-1,0-1 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45.8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211 456 1056,'-1'0'85,"0"0"-1,1-1 1,-1 1-1,0 0 1,0-1 0,0 1-1,0-1 1,0 1 0,1-1-1,-1 1 1,0-1 0,1 0-1,-1 1 1,0-1-1,1 0 1,-1 0 0,1 1-1,-1-1 1,0-1 0,-9-19 728,9 20-743,-4-13 207,5 12-212,-1-1 1,0 1-1,1 0 0,-1-1 1,0 1-1,-1 0 0,1 0 1,0 0-1,-1 0 0,1 0 1,-4-3-1,-7-7 572,0 0-1,-11-15 0,17 19-417,-3-3 344,1-1 0,-12-23 0,8 12 132,4 11-199,1-1 0,1 0 0,0 0 0,-6-22 0,6 9-345,0 0-1,2 0 1,-2-48 0,15 86-391,34 74 141,-24-47 230,1 0-354,2 0 0,1-1 1,55 66-1,-74-99-325,23 18-2189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48.0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4 576,'-14'-4'3467,"13"16"-2737,-2 12-382,1 31 1,0-16-219,-1 20 75,-20 311 2134,0 48-2761,24-386-591,3-8-1344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48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0 1248,'4'37'1069,"-1"-18"-940,0 22 1,-6 80 443,-21 145 1,-24 57 1377,41-273-1897,-8 62-321,15-74-618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50.7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245 103 1152,'0'-1'28,"-1"1"-1,1-1 1,0 0 0,0 0 0,0 0-1,0 1 1,0-1 0,0 0 0,0 0-1,0 0 1,0 1 0,0-1-1,0 0 1,0 0 0,1 1 0,-1-1-1,0 0 1,0 0 0,1 1 0,-1-1-1,1 0 1,-1 1 0,1-2-1,16-13-335,-2 2-417,-15 12 789,0 1-1,1-1 1,-1 1 0,0-1-1,0 0 1,0 1 0,1-1-1,-1 0 1,0 1 0,0-1-1,0 0 1,0 1-1,0-1 1,0 0 0,0 1-1,0-1 1,-1 0 0,1 1-1,0-1 1,0 1 0,0-1-1,-1 0 1,1 1 0,0-1-1,-1 1 1,0-2 191,-1 1-192,-6-15 1175,5 11-1259,3 4 21,0 1 0,0-1 0,-1 0 1,1 0-1,0 1 0,0-1 0,-1 0 1,1 1-1,0-1 0,-1 0 0,1 1 0,0-1 1,-1 0-1,1 1 0,-1-1 0,1 1 0,-1-1 1,0 1-1,1-1 0,-1 1 0,-1-2 171,1 2-161,0 0 0,1 0 0,-1 0 1,1 0-1,-1 1 0,1-1 0,-1 0 0,1 0 0,-1 1 0,1-1 0,-1 0 0,1 1 0,-1-1 0,1 0 0,-1 1 0,1-1 0,-1 1 1,-6 12 3,1 1 1,1-1 0,0 1-1,-6 27 1,1-3-51,-108 284 2393,61-153-2026,52-151-221,0 1 0,1 1-1,1-1 1,-1 21 0,-1 100 439,5-138-714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18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36 230 2656,'0'0'89,"0"0"-1,0 0 1,0 0 0,0 0-1,-1 0 1,1 0 0,0 0 0,0 0-1,0 0 1,0 0 0,0 1-1,0-1 1,0 0 0,0 0-1,0 0 1,0 0 0,-1 0 0,1 0-1,0 0 1,0 0 0,0 0-1,0 0 1,0 0 0,0 1-1,0-1 1,0 0 0,0 0 0,0 0-1,0 0 1,0 0 0,0 0-1,0 0 1,0 0 0,0 0 0,0 1-1,0-1 1,0 0 0,0 0-1,0 0 1,0 0 0,0 0-1,0 0 1,0 0 0,0 0 0,0 0-1,0 1 1,0-1 0,0 0-1,0 0 1,1 0 0,-1 0-1,0 0 1,0 0 0,0 0 0,0 0-1,0 0 1,0 0 0,0 0-1,0 0 1,0 0 0,1 0-1,7-3 1616,-6 1-1636,0 1 0,0 0 1,0 0-1,1 0 0,-1 0 0,0 1 1,5-2-1,6 1 267,0-1-1,0 0 1,-1-1-1,1 0 1,-1-1-1,0 0 1,22-12-1,-10 5-210,-19 9-105,0 0 1,-1-1 0,0 1-1,0-1 1,0-1-1,0 1 1,0 0-1,-1-1 1,1 0 0,-1 1-1,0-1 1,0-1-1,0 1 1,-1 0-1,3-6 1,-4 7-27,0 1 1,0-1-1,0 1 0,-1-1 1,1 0-1,-1 1 0,0-1 1,1 0-1,-1 1 0,0-1 1,-1 0-1,1 1 0,0-1 1,-1 1-1,0-1 0,1 0 1,-1 1-1,0-1 0,0 1 1,0 0-1,-1-1 1,1 1-1,-1 0 0,1 0 1,-1 0-1,0 0 0,1 0 1,-1 0-1,0 0 0,-3-1 1,-2-2-24,1 0-1,-1 1 1,0 0 0,0 0 0,-1 1 0,1 0 0,-1 0 0,0 1 0,0 0 0,-14-2 0,17 4-18,-1 1 0,1 0 1,0 0-1,0 1 0,1-1 0,-1 1 0,0 0 0,0 0 1,-4 4-1,2-2 108,1 0 0,-1 1 0,1-1 0,0 2 0,-7 6 1,7-5-21,0 0 1,1 1 0,0 0 0,0 0 0,0 0 0,1 1 0,0-1 0,1 1 0,0 0-1,0 0 1,1 0 0,0 0 0,1 1 0,-1 18 0,2-10 63,-1 19-27,2-1 0,10 64 1,-9-91 11,0 0 1,0-1-1,0 1 1,1-1-1,0 1 1,1-1-1,0 0 1,5 8-1,-6-13-48,-1 0 0,1 1-1,0-1 1,0-1 0,0 1-1,0 0 1,0-1-1,0 1 1,1-1 0,-1 0-1,1 0 1,0-1 0,-1 1-1,1-1 1,0 1 0,0-1-1,0 0 1,4 0 0,7 0 217,0-1 0,-1 0 0,26-3 1,-9 0-65,0 1-58,-1-1-1,0-2 1,1-1-1,31-10 0,-53 14 769,-4 1-3889,-1 0-8421,-4 1 9262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51.9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3 2144,'-2'-1'54,"1"1"0,0-1 1,-1 1-1,1 0 0,-1-1 0,1 1 0,-1 0 0,1 0 1,-1 0-1,1 0 0,-1 1 0,1-1 0,-1 0 1,1 1-1,0-1 0,-1 1 0,1-1 0,0 1 1,-1-1-1,1 1 0,0 0 0,0 0 0,-1 0 0,1 0 1,0 0-1,0 0 0,0 0 0,0 0 0,0 0 1,0 0-1,1 0 0,-1 1 0,0-1 0,1 0 1,-1 1-1,0 1 0,0 0-42,-1 1 1,1 0-1,0 0 0,1 0 1,-1 0-1,1 0 0,0 0 1,-1 0-1,2 0 0,-1 0 1,0 0-1,3 6 0,3 9 150,2-1-1,0 0 0,1-1 0,21 32 1,-10-22 392,0-1 0,27 25 0,-13-21 344,-31-28-862,-1 0 1,1 0-1,0-1 0,0 1 1,0-1-1,-1 1 0,1-1 1,1 0-1,-1 0 0,0 0 0,4 0 1,-6-1-24,-1 0 0,1 0 0,-1 0 0,0 0 0,1 0 1,-1 0-1,0 0 0,1 0 0,-1 0 0,0-1 0,1 1 0,-1 0 0,0 0 1,0 0-1,1 0 0,-1-1 0,0 1 0,1 0 0,-1 0 0,0-1 0,0 1 1,0 0-1,1-1 0,-1 1 0,0 0 0,0-1 0,0 1 0,0 0 1,1-1-1,-1 1 0,0 0 0,0-1 0,0 1 0,0 0 0,0-1 0,0 1 1,0 0-1,0-1 0,-3-13 147,-2 5-60,-1 0 0,0 0-1,0 1 1,-1 0 0,0 0 0,0 1 0,0 0 0,-15-11 0,4 5 167,-1 1 0,0 1 0,-23-10 1,33 17-215,0 0 0,-1 1 0,1 0 0,-16-2 0,22 4-63,1 1 0,-1 0 0,1 0-1,-1 0 1,0 0 0,1 1 0,-1-1-1,1 1 1,-1-1 0,-2 2 0,3-1 2,1-1 0,0 1-1,-1 0 1,1 0 0,0 0 0,0 0 0,0 0 0,0 0 0,0 0 0,0 0 0,0 1 0,0-1 0,0 0 0,0 1 0,1-1 0,-1 0 0,0 1 0,0 2 0,1-2 22,0 0-1,0 0 1,0 0 0,0 0 0,0 0 0,0 0 0,1 0-1,-1 0 1,1 0 0,0 0 0,1 3 0,11 21 241,47 63 175,-51-76-279,-7-10-110,0 0-1,1 0 0,-1 0 1,1-1-1,-1 1 1,6 2-1,-4 2-48,-4-14-533,-4-18-2222,0 9 1334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53.0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604 287 736,'-4'-28'215,"2"22"-187,1-1 0,0 1 0,0 0 0,1-1 0,-1 1 0,2-12 0,0 14 33,-1 0 1,0 0 0,0 0 0,-1 0 0,1 0 0,-1 0-1,0 0 1,-2-5 0,-12-31 1065,14 37-1002,-2-2-12,1 1 0,-1-1 1,0 1-1,0 0 1,0-1-1,-5-2 0,5 3-47,-1 0 0,1 0 0,0 0 0,0 0 0,-4-8 0,6 9 75,-1 0 0,0 0 0,1 1-1,-1-1 1,0 1 0,-1-1 0,1 1 0,0 0 0,-1 0 0,1 0 0,-1 0-1,0 0 1,1 1 0,-1-1 0,0 1 0,-6-3 0,-2 1-39,1 0 1,-1 1 0,-18-2-1,9 3-49,0 1 0,-1 0 0,1 2 0,-32 6-1,-77 26 15,64-10-46,56-21-42,0 0 0,-15 9 0,17-7 150,0-2 0,-1 1 0,-12 3 0,11-3-12,10-3-122,-1-1 0,0 0 0,0 1 0,0-1 0,1 0 1,-1 0-1,0 0 0,0 1 0,1-1 0,-1 0 0,0 0 0,0 0 0,1 1 0,-1-1 1,0 0-1,1 0 0,-1 0 0,0 0 0,1 0 0,-1 0 0,0 0 0,1 0 0,-1 0 1,0 0-1,1 0 0,7 1 89,0-1 0,0 0 1,0 0-1,12-2 0,0 0 76,46-4 117,198-9 859,-29 12-2528,-231 3 1014,0 0-1,0 0 0,0 1 1,0-1-1,0 1 0,0 0 1,0 0-1,0 1 1,4 1-1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56.4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330 3 992,'0'0'1173,"-8"11"-687,-12 2-356,13-7 130,0-1 0,0 0 0,-1-1 0,0 0 0,-15 6 0,-7 0 758,19-5-663,-1-1 0,0-1 0,-15 3-1,23-6-249,-19 3 629,-28 0 315,52-4-1059,-1 1-1,1-1 0,-1 1 0,1-1 1,-1 1-1,1-1 0,0 1 0,-1 0 0,1-1 1,0 1-1,0 0 0,-1-1 0,1 1 1,0 0-1,1 0 0,0-1-9,53-21-137,-31 11 160,0 2-1,29-7 1,-35 10-8,-13 5 2,-1-1-1,1 1 1,-1 0 0,8-1 0,-11 2-67,-7 0 214,-25 2-77,-49 8-1,17-2-183,-35-4 1024,98-4-905,-1 0 0,1 0 0,0 0 0,-1-1 0,1 1 0,-1 0 0,1-1 0,0 1 0,-1 0 0,1-1 0,0 1 0,0 0 0,-1-1 0,1 1 0,0-1 0,0 1 0,0 0 0,-1-1 0,1 1 0,0-1 0,0 1 0,0-1 0,0 0-2,0 0 0,0 1 0,-1-1-1,1 0 1,0 1 0,-1-1 0,1 0-1,0 1 1,-1-1 0,1 1 0,0-1 0,-1 1-1,1-1 1,-1 1 0,0-1 0,1 1-4,0 0 0,0-1 0,1 1 1,-1 0-1,0 0 0,0 0 0,0 0 1,1 0-1,-1 0 0,0 0 0,0 0 0,0 0 1,0 0-1,0 0 0,1 0 0,-1-1 1,0 1-1,0 0 0,0 0 0,0 0 0,0 0 1,0 0-1,0-1 0,1 1 0,-1 0 1,0 0-1,0 0 0,0 0 0,0-1 0,0 1 1,0 0-1,0 0 0,0 0 0,0-1 1,0 1-1,0 0 0,0 0 0,0 0 1,0 0-1,0-1 0,0 1 0,0 0 0,0 0 1,0 0-1,-1 0 0,1-1 0,0 1 1,0 0-1,0 0 0,0 0 0,0 0 0,0 0 1,0-1-1,0 1 0,-1 0 0,1 0 1,0 0-1,0 0 0,0 0 0,0 0 0,-1 0 1,1 0-1,0 0 0,0-1 0,5 1-28,0-1-1,0 0 0,0 1 0,1 0 0,-1 0 0,0 1 0,0 0 0,0-1 0,0 2 1,0-1-1,9 4 0,-6-1 33,-1-1 21,2 0 700,-12-6-514,-15-10-186,17 12-54,0 0 1,0 0-1,-1 0 1,1-1-1,-1 1 1,1 0-1,-1 1 0,0-1 1,1 0-1,-1 0 1,0 1-1,1-1 1,-1 1-1,0-1 0,0 1 1,1 0-1,-3 0 1,0-2-320,-1 3 48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58.4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86 1248,'-2'-16'8535,"0"9"-8521,1 5 150,1 0-1,-1 0 1,1 0-1,0 0 1,-1 0-1,1 0 1,0 0-1,0 0 1,1-1-1,-1 1-104,0 0 0,0 0 0,0 0 0,0 1 0,0-1 0,0 0-1,-1 0 1,0-2 0,1 4-59,-1-1-1,1 0 1,-1 1 0,1-1-1,-1 0 1,1 1-1,-1-1 1,0 1-1,1-1 1,-1 1-1,0-1 1,1 1 0,-1 0-1,0-1 1,0 1-1,0 0 1,1 0-1,-1-1 1,-1 1-1,-11-6-192,0-2-201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3:59.9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0 416 640,'0'-1'21,"0"1"0,1-1 0,-1 1 0,0-1 0,0 1-1,0 0 1,1-1 0,-1 1 0,0-1 0,0 1 0,1 0 0,-1-1 0,0 1 0,1 0 0,-1-1-1,0 1 1,1 0 0,-1 0 0,1-1 0,-1 1 0,0 0 0,1 0 0,-1 0 0,1-1 0,-1 1 0,1 0-1,11-7 867,0-1 128,-11 7-926,0 1 0,0 0 0,0-1 0,0 1 0,-1-1 0,1 1 0,0-1 0,0 1 0,1-2 177,-1 1-177,-1 0 0,1 0 0,-1 0 0,1 1 0,-1-1 0,1 0 0,-1 0 0,1 0 0,-1 0 0,0 0 0,0 0 0,1 0 0,2-33 4005,-3 32-3981,0 0-48,0 0-1,0 0 1,0 0-1,0 0 0,0 0 1,-1 0-1,1 1 1,-2-4-1,2 4-11,1-11 71,-1 11-110,0 0 0,-1 1 0,1-1 0,0 0-1,0 0 1,0 0 0,0 1 0,0-1 0,1 0 0,-1 0 0,0 0-1,0 1 1,0-1 0,1 0 0,-1 0 0,0 1 0,1-2 0,4-14 353,0 0-62,13-21-63,21-65 1,-5 19 93,-32 69-249,-2 12-92,-1 1 0,1-1 0,1 1 0,-1-1 0,0 1 0,0-1 0,1 1 0,-1-1 0,1 0 0,0 0-5,0-1-131,-6 16-358,-10 34 499,-1-1 0,-3-1 0,-28 50 0,43-88 136,-13 30-4288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4:02.4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1408,'1'1'8378,"10"13"-8384,4 6 12,-13-17 41,0-1 0,0 0 0,0 0 0,1 0 0,-1 0 0,0 0 0,1 0 0,0-1 0,-1 1 0,4 0 0,3 3 503,-8-4-443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4:04.9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1 160,'-5'2'85,"4"-1"2,1-1-1,-1 1 1,0-1-1,0 1 1,1-1-1,-1 1 1,0-1-1,0 0 1,0 1-1,0-1 1,0 0-1,0 0 0,-1 1 1,0-1-24,1 0-1,-1 0 1,1 1 0,0-1 0,-1 1-1,1-1 1,-1 1 0,1 0-1,0-1 1,-1 1 0,1 0 0,0 0-1,0 0 1,0 0 0,0 0-1,0 0 1,0 0 0,0 0 0,0 0-1,0 1 1,0-1 0,1 0 0,-1 1-1,-1 1 1,-1 3 145,3-4-61,-1-1 1,1 1 0,-1 0-1,1-1 1,0 1-1,0 0 1,0-1-1,0 1 1,0 0-1,0-1 1,1 14 1338,2 7-462,11 8 1951,-13-28-2809,5 8 3,-6-10-167,0 0 0,0 1 0,0-1 0,0 0 0,0 0 0,0 0 0,0 0 0,0 0 0,0 0 0,0 0 0,0 0 0,1 0 0,-1 0 0,0 0 0,0 0 0,0 0 0,0 0 0,0 0 0,0 0 0,0 0 0,0 0 0,0 0 0,0 0 1,0 0-1,0 0 0,0 0 0,0 0 0,0 0 0,0 0 0,0 0 0,0 0 0,0 0 0,1 0 0,-1 0 0,0 0 0,0 0 0,0 0 0,0 0 0,0 0 0,0 0 0,0 0 0,0 0 0,0 0 0,0-1 0,0 1 0,0 0 0,0 0 0,0 0 0,0 0 0,0 0 0,0 0 1,0 0-1,0 0 0,0 0 0,0 0 0,0 0 0,0 0 0,0 0 0,0 0 0,0 0 0,0 0 0,0 0 0,0 0 0,0 0 0,0-1 0,-1-8-747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4:03.7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262 18 896,'-4'-18'6970,"4"18"-6948,-6 26 266,0-15-186,0 0 0,-1-1 0,0 1 0,0-2 1,-1 1-1,-1-1 0,-10 9 0,6-5 244,-23 30 0,26-31-229,-1 0 0,0-1 0,-1 0 0,-18 13-1,21-17 127,-34 32 2371,41-39-2535,-3 1-361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4:05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183 114 1984,'-2'-3'111,"2"3"-76,-1-1 1,0 0-1,1 0 1,-1 0-1,0 1 1,1-1-1,-1 0 1,0 1-1,0-1 0,0 0 1,0 1-1,1-1 1,-1 1-1,0 0 1,0-1-1,0 1 0,0 0 1,0-1-1,0 1 1,0 0-1,-2 0 1,1-1 40,0 0 0,0 0 1,0 0-1,0 0 0,1 0 0,-1 0 1,0 0-1,0-1 0,1 1 1,-3-3-1,-18-20 1230,14 15-769,-23-18 994,28 24-1429,0 1 1,0-1-1,0 1 1,-1 0-1,1 0 1,-1 0-1,1 1 1,-1-1-1,0 1 1,0 0-1,1 0 1,-1 0-1,0 1 1,0-1 0,0 1-1,0 0 1,-5 0-1,9 0-94,0 0-1,-1 0 1,1 1 0,0-1-1,-1 0 1,1 0-1,0 0 1,-1 0 0,1 0-1,0 0 1,-1 1 0,1-1-1,0 0 1,0 0-1,-1 0 1,1 1 0,0-1-1,0 0 1,-1 0 0,1 1-1,0-1 1,0 0-1,0 1 1,0-1 0,0 0-1,-1 0 1,1 1 0,0-1-1,0 0 1,0 1-1,0-1 1,0 0 0,0 1-1,0-1 1,0 0 0,0 1-1,0-1 1,0 0-1,0 1 1,0-1 0,0 0-1,0 1 1,1-1 0,-1 0-1,0 1 1,0-1-1,0 0 1,0 0 0,1 1-1,-1-1 1,0 0 0,0 0-1,0 1 1,1-1-1,-1 0 1,1 1 0,16 11 560,-9-8-541,1-1 0,0-1 0,0 0 0,0 0-1,0-1 1,13 1 0,3 1-567,-7-2-930,30-1 0,-22 0 26,5 0-1356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4:06.4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649 111 2816,'-2'-4'263,"1"3"-224,1 1 0,0-1-1,-1 1 1,1-1 0,0 1-1,-1-1 1,1 1 0,0-1 0,0 1-1,0-1 1,0 0 0,-1 1-1,1-1 1,0 0 0,0 1-1,0-1 1,0 1 0,0-1-1,0 0 1,0 1 0,1-1-1,-1 0 1,0 1 0,0-1 0,1 0-1,-1 1-34,0 0 0,0-1-1,-1 1 1,1 0 0,0 0 0,0 0-1,0 0 1,0 0 0,0-1 0,0 1-1,0 0 1,0 0 0,0 0 0,0 0-1,-1 0 1,1 0 0,0 0 0,0-1-1,0 1 1,0 0 0,0 0-1,-1 0 1,1 0 0,0 0 0,0 0-1,0 0 1,0 0 0,0 0 0,-1 0-1,1 0 1,0 0 0,0 0 0,0 0-1,0 0 1,-1 0 0,1 0 0,0 0-1,0 0 1,0 0 0,0 0 0,-1 0-1,1 0 1,0 0 0,0 1-1,-12-1-149,-13 2 824,0-1 0,0-2 0,0 0 0,-33-6 0,5 1-405,-26-1 356,23 3-76,0-2 0,-85-21 0,121 22-411,5 1 274,1 0 1,-21-10 0,44 17-534,-1 0-1,1-1 1,-1 0-1,1 0 1,0-1-1,10 0 1,68 1 206,-69-2-44,130 6 206,50-1-139,-177-7-176,0 0 0,0-1 0,0-1 0,35-12 0,-45 11-1008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19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24 1824,'0'0'34,"0"0"0,0-1 0,1 1 0,-1-1-1,0 1 1,0 0 0,1-1 0,-1 1 0,0 0 0,1-1 0,-1 1 0,0 0 0,1-1-1,-1 1 1,0 0 0,1 0 0,-1 0 0,1-1 0,-1 1 0,1 0 0,-1 0 0,0 0-1,1 0 1,-1 0 0,1 0 0,-1 0 0,1 0 0,-1 0 0,1 0 0,0 0 0,-1 0 16,0 0 0,0 0 1,0 0-1,0 0 1,1-1-1,-1 1 1,0 0-1,0 0 0,0 0 1,0 0-1,0 0 1,0 0-1,0-1 1,0 1-1,0 0 0,0 0 1,1 0-1,-1 0 1,0 0-1,0-1 1,0 1-1,0 0 0,0 0 1,0 0-1,0 0 1,0 0-1,0-1 1,0 1-1,0 0 0,0 0 1,0 0-1,-1 0 1,1 0-1,0-1 1,0 1-1,0 0 0,0 0 1,0 0-1,0 0 1,0 0-1,0 0 1,0-1-1,0 1 0,-1 0 1,1 0-1,0 0 1,-4-7 2144,3 7-2060,0-1 0,-1 0-1,1 1 1,0-1 0,0 1 0,-1-1 0,1 1 0,0 0 0,-1-1 0,1 1 0,0 0-1,-1 0 1,1 0 0,0 0 0,-1 0 0,1 0 0,0 1 0,-1-1 0,1 0-1,-3 1 1,-29 15 656,18-9-308,4-2-257,0 1 0,0 0 0,1 0 0,0 1-1,0 1 1,-17 16 0,24-20-221,-1 0 0,0 0 1,1 1-1,0-1 0,0 1 0,0-1 1,1 1-1,-1 0 0,1 0 0,0 0 0,1 0 1,-1 1-1,1-1 0,0 0 0,0 1 0,1-1 1,0 11-1,1-5 0,1 1 1,0-1-1,1 1 0,0-1 1,7 13-1,-7-18 3,0 1 0,1-1 0,-1 0 0,2 0 0,-1 0 0,1-1 0,0 1 0,0-1 0,9 7 0,-12-10 14,0-1 0,0 0-1,0 1 1,0-1 0,0 0 0,0 0-1,1 0 1,-1 0 0,0 0 0,1-1 0,-1 1-1,0-1 1,4 1 0,-4-2 1,-1 1 0,0 0 0,1 0 0,-1-1 0,0 1 0,1-1 0,-1 1 0,0-1 0,0 0 0,0 0 0,1 1 0,-1-1 0,0 0 0,0 0 0,0 0 0,0 0 0,0 0 0,0 0 0,-1 0 0,1-1 0,0 1 0,-1 0 0,1 0 0,0-2 0,2-5 2,0 0-1,-1 0 1,0-1-1,0 1 1,-1 0 0,1-16-1,-2 2 122,-3-31 0,-5 9-60,5 31-170,1 1 0,0 0-1,0-15 1,2 27 66,0-1-1,0 0 0,0 1 0,0-1 1,1 1-1,-1-1 0,0 1 1,0-1-1,1 0 0,-1 1 0,0-1 1,0 1-1,1-1 0,-1 1 1,1-1-1,-1 1 0,1 0 1,-1-1-1,1 1 0,-1-1 0,1 1 1,-1 0-1,1-1 0,-1 1 1,1 0-1,-1 0 0,2-1 1,16-2 963,-17 3-801,-1 0-59,0 0-5,0 0 5,2 11 411,-1-10-469,-1 0-1,1 1 1,-1-1 0,0 0-1,0 1 1,0-1 0,0 0-1,0 1 1,0-1 0,0 2 0,-4 28 216,0-1 0,3 1 0,2 45 1,0-17-87,0-25-240,7 42 1,-8-72-10,1 0 0,0-1 0,0 1 1,1-1-1,-1 1 0,1-1 0,3 6 0,-4-8-71,-1 1 0,1-1 1,0 0-1,-1-1 0,1 1 0,0 0 0,0 0 0,0 0 0,0 0 0,0-1 0,0 1 0,0 0 1,0-1-1,0 1 0,0-1 0,0 1 0,0-1 0,0 0 0,1 1 0,-1-1 0,0 0 0,0 0 0,0 0 1,1 0-1,-1 0 0,0 0 0,2 0 0,15-7-2002,11-4-2027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8:54:11.2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23 1248,'-10'-22'6443,"2"27"-6620,3-3 535,5-1-325,0 0 0,0-1 0,1 1 0,-1 0 1,0 0-1,1-1 0,-1 1 0,1-1 0,-1 1 1,0 0-1,1-1 0,-1 1 0,1-1 0,0 1 0,-1-1 1,1 1-1,-1-1 0,1 1 0,0-1 0,-1 0 1,1 1-1,0-1 0,0 0 0,-1 0 0,1 1 0,0-1 1,0 0-1,-1 0 0,1 0 0,0 0 0,0 0 1,52 6 3816,-56-6-3831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9:16.1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407 24 2560,'-33'-10'1323,"-15"1"-587,35 7-233,0 1 0,-1 0 1,1 0-1,-25 3 0,-53 13 388,83-13-906,-1 0 0,1 0 0,-1 1-1,1 0 1,0 0 0,-14 9 0,22-12 11,0 0-1,-1 0 1,1 1 0,0-1 0,-1 0 0,1 1 0,0-1-1,0 0 1,-1 1 0,1-1 0,0 0 0,0 1 0,0-1-1,0 1 1,-1-1 0,1 0 0,0 1 0,0-1 0,0 1-1,0-1 1,0 0 0,0 1 0,0-1 0,0 1 0,0-1-1,0 0 1,0 1 0,0-1 0,1 1 0,0 1-8,-1-1 1,1 0 0,0 0-1,0 0 1,0 0 0,0-1-1,0 1 1,0 0 0,0 0-1,1 0 1,31 14-62,-30-14 92,34 13-3,1-3 0,1-1 0,65 8 0,-97-18 33,0 0 0,0-1-1,0 0 1,-1 0 0,1-1 0,0 0 0,-1 0 0,1 0 0,-1-1 0,0 0 0,1 0-1,-1-1 1,-1 0 0,1 0 0,-1 0 0,1 0 0,6-9 0,-11 12-30,0 0 0,-1 0 1,1-1-1,0 1 0,0 0 1,-1-1-1,1 1 0,-1 0 1,1-1-1,-1 1 0,0-1 1,0 1-1,1-1 0,-1 1 0,0 0 1,-1-3-1,1 3-13,0 0 1,0 1-1,-1-1 1,1 0-1,0 0 0,-1 1 1,1-1-1,0 1 0,-1-1 1,1 0-1,-1 1 1,1-1-1,-1 1 0,0-1 1,1 1-1,-1-1 0,1 1 1,-1 0-1,0-1 1,1 1-1,-1 0 0,0-1 1,0 1-1,1 0 0,-1 0 1,0 0-1,0-1 1,1 1-1,-1 0 0,0 0 1,0 0-1,0 1 0,-9 0 214,9 4 342,12 8 179,-8-11-888,-3 0 165,0-1-1,0 1 0,1-1 1,-1 1-1,0-1 0,0 1 1,0-1-1,-1 1 0,1-1 1,0 0-1,0 1 0,-1-1 1,1 1-1,-1-1 0,0 2 1,-2 3 35,-1 0 1,1-1-1,-1 1 1,0-1-1,0 0 0,-1 0 1,0-1-1,0 1 1,-9 5-1,-3 3 27,-32 15-1,21-15 101,0-1 0,0-2-1,-1-1 1,0-1 0,0-2 0,-58 6 0,81-12-190,1 1-20,0-1 0,-1 1 0,1-1 1,-1 0-1,1-1 0,0 0 1,-1 1-1,-8-4 0,14 4 26,0 0 1,-1 0-1,1 0 0,0 0 0,0 0 0,0 0 0,0 0 0,0 0 1,-1-1-1,1 1 0,0 0 0,0 0 0,0 0 0,0 0 0,0 0 0,0 0 1,0 0-1,0 0 0,-1-1 0,1 1 0,0 0 0,0 0 0,0 0 1,0 0-1,0 0 0,0 0 0,0-1 0,0 1 0,0 0 0,0 0 1,0 0-1,0 0 0,0 0 0,0-1 0,0 1 0,0 0 0,0 0 0,0 0 1,0 0-1,0 0 0,0-1 0,0 1 0,0 0 0,0 0 0,1 0 1,-1 0-1,8-7-89,15-4-13,-21 11 86,139-48-603,-38 15 286,-37 12-1316,100-18 0,-68 20-1947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9:17.5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999 1 3648,'-30'4'1207,"-1"-2"0,-55-2 0,30-1-567,-21 4 328,-116 22-1,107-12-939,-184 26 329,254-36-308,12-2-135,12-2-128,148-17 167,-30 5 558,10-9 236,-128 23-647,-8 2 185,-14 5 130,-12 1-212,0 0 1,-45 8-1,-9 2-24,-148 65 317,209-77-591,0 2 0,1 0 0,0 1 1,-29 23-1,45-32 60,0 1 0,0 0 1,1 0-1,-1 0 0,0 0 0,1 1 1,0-1-1,-2 3 0,3-4 31,0-1-1,-1 1 1,1-1-1,0 1 0,0 0 1,0-1-1,-1 1 0,1-1 1,0 1-1,0-1 1,0 1-1,0 0 0,0-1 1,0 1-1,0-1 0,0 1 1,0 0-1,1-1 0,-1 1 1,0-1-1,0 1 1,0-1-1,1 1 0,-1-1 1,0 1-1,1-1 0,-1 1 1,0-1-1,1 1 1,-1-1-1,1 1 0,-1-1 1,1 0-1,-1 1 0,1-1 1,-1 0-1,1 1 0,-1-1 1,1 0-1,-1 0 1,2 1-1,0-1 28,1 1 1,0-1-1,0 0 1,-1 0-1,1 0 1,0 0-1,0 0 1,-1-1-1,1 1 1,0-1-1,3-1 1,34-14 302,-13 4-166,393-129 901,-386 129-575,-32 10-575,-3 2-182,0 3-45,7 4 90,-2-4 380,-3-2 330,-3-1-20,-7 0-392,-53 0 157,-86 12 0,102-6-153,25-4-178,0 0 1,1 2-1,0 0 1,0 1-1,-34 14 1,51-17 26,0-1-1,0 1 1,0 0 0,0-1 0,0 1 0,1 1-1,-1-1 1,1 0 0,0 1 0,-1-1 0,1 1-1,0 0 1,0 0 0,1 0 0,-1 0-1,0 0 1,1 0 0,0 0 0,0 0 0,0 0-1,0 1 1,0-1 0,1 0 0,0 1 0,-1-1-1,1 1 1,0-1 0,1 0 0,-1 1 0,1-1-1,-1 1 1,1-1 0,0 0 0,0 0-1,1 0 1,-1 1 0,0-1 0,3 3 0,2 2-132,-1-1 0,1 0 0,0 0 1,1-1-1,0 0 0,0 0 1,0 0-1,0-1 0,1 0 0,12 6 1,2-1-663,0-1 0,43 11 1,-50-16 190,0-1 1,0-1 0,0 0 0,0-1-1,0 0 1,19-2 0,22-10-742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9:41.68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1822 564 1984,'-1'-2'53,"0"0"1,0-1-1,0 1 0,0 0 1,0 0-1,0 0 0,-1 0 1,1 0-1,-1 0 1,1 0-1,-1 1 0,0-1 1,1 0-1,-1 1 0,0 0 1,0-1-1,0 1 0,-3-1 1,-2-1-223,-1 0-1,0 1 1,0 0 0,-8-1 0,12 2 108,-23 0 136,22 1 179,-1-1 1,0 1-1,-11-3 1,7 1 114,0-1-1,0 0 1,0 0 0,1-1-1,-1 0 1,1-1-1,-13-9 1,7 2-28,0-1-1,2 0 0,-24-29 1,-27-50 142,36 50-296,15 23-104,-1 1-1,-1 1 1,-26-25 0,-22-1 1031,58 38-1040,0 0 0,-1 1 0,0 0 0,0 0 0,0 0 0,-7-3 0,12 7-82,-1-1 1,1 1 0,0-1-1,0 1 1,-1 0-1,1 0 1,-1 0 0,1 0-1,0 0 1,-1 0-1,1 0 1,0 0 0,-1 0-1,1 1 1,-3 0-1,2 0-13,1 0 0,-1 0 0,1 0-1,0 0 1,-1 0 0,1 1 0,0-1-1,0 0 1,0 1 0,0-1-1,0 1 1,0-1 0,0 1 0,0-1-1,0 4 1,-5 11-40,1-1 0,1 2-1,1-1 1,-3 31 0,3 68 3,4-75 70,0-1-59,11 58 1,-5-53 38,-7-31 29,0-10 75,5-20 256,-5-28-67,-1-76 83,-1 95-297,-1-1-1,-9-39 0,10 59-74,1 0 0,-2 0 0,1 1 0,-1-1 0,0 1 0,0 0-1,-1 0 1,0 0 0,0 0 0,-1 0 0,1 1 0,-1 0 0,0 0 0,0 0 0,-1 1 0,-7-5 0,12 8-10,0 0 1,0 0-1,-1 1 1,1-1-1,0 1 1,-1-1-1,1 1 1,0-1-1,-1 1 1,1 0-1,0 0 1,-1-1-1,1 1 1,-1 0-1,1 0 1,-1 1-1,1-1 0,0 0 1,-1 0-1,1 1 1,0-1-1,-1 1 1,1-1-1,0 1 1,-1-1-1,1 1 1,0 0-1,0 0 1,0-1-1,0 1 1,0 0-1,0 0 1,0 0-1,0 0 1,0 1-1,0-1 1,0 0-1,0 0 1,1 0-1,-1 1 1,1-1-1,-1 0 1,1 1-1,-1-1 1,1 0-1,0 1 1,0-1-1,0 1 1,-1-1-1,1 0 1,1 1-1,-1-1 1,0 1-1,0-1 1,0 0-1,1 1 1,-1-1-1,1 0 1,0 3-1,6 12-11,8 13 32,-14-28-1,0 1-1,0 0 0,0-1 0,0 1 0,0-1 0,1 1 0,-1-1 0,1 1 0,-1-1 0,1 0 0,-1 0 0,3 1 0,-3-2 21,-1 0 0,1 0 1,0 0-1,-1-1 0,1 1 0,-1 0 0,1-1 1,-1 1-1,1 0 0,-1-1 0,1 1 0,-1-1 0,0 1 1,1 0-1,-1-1 0,1 1 0,-1-1 0,0 1 1,1-1-1,-1 0 0,0 1 0,0-1 0,0 1 1,1-2-1,-1 2-14,1-4 44,0 0-1,0 0 1,-1 0 0,1 0 0,-1 0 0,0 0 0,0 0 0,-1-6 0,-7-31 177,6 35-236,0 0 1,0 1-1,-1-1 0,0 1 1,0 0-1,0 0 1,-1 0-1,1 0 1,-1 1-1,-7-7 1,7 8-4,1 0 0,-1 0 1,1 0-1,-1 1 1,0-1-1,0 1 0,0 0 1,0 0-1,-1 1 1,1-1-1,0 1 0,-1 0 1,1 0-1,-8 0 1,11 1-6,-1 0-1,1 0 1,-1 1 0,1-1 0,0 0 0,-1 1 0,1-1 0,-1 1-1,1-1 1,0 1 0,-1 0 0,1 0 0,0-1 0,0 1 0,0 0-1,-1 0 1,1 0 0,0 0 0,0 1 0,0-1 0,1 0 0,-1 0-1,0 1 1,0-1 0,1 0 0,-1 1 0,1-1 0,-1 0 0,1 1-1,-1-1 1,1 1 0,0-1 0,0 1 0,0-1 0,0 1 0,0-1-1,0 1 1,0-1 0,0 1 0,1-1 0,-1 1 0,1-1 0,-1 0-1,2 3 1,2 2 5,0-1 0,0 0-1,1 0 1,-1 0-1,1 0 1,10 7 0,-13-11 23,0 0 1,0 1 0,1-1 0,-1 0 0,0 0 0,0 0 0,1 0 0,-1-1 0,0 1 0,1-1 0,-1 1 0,0-1 0,1 0 0,-1 0 0,1 0 0,-1 0 0,1 0 0,-1-1 0,0 1-1,1-1 1,-1 1 0,4-3 0,-3 1 11,0 0-1,0 0 1,-1 0 0,1-1-1,-1 0 1,0 1-1,1-1 1,1-3-1,1-2-13,-3 6 7,-1-1-1,1 0 1,-1 1-1,0-1 1,0 0-1,0 0 1,0 0-1,-1 1 1,1-1-1,-1 0 0,0 0 1,1 0-1,-2-5 1,1 4-5,0 0 0,-1-1 0,0 1 0,1-1 0,-2 1 0,1 0 0,0-1 0,-4-4 0,4 7-15,0 0 0,-1 0 0,1 0 1,-1 0-1,1 1 0,-1-1 1,0 0-1,1 1 0,-1 0 0,0-1 1,0 1-1,0 0 0,0 0 0,0 0 1,-1 0-1,1 0 0,0 1 0,0-1 1,-1 1-1,1-1 0,-5 1 0,3 0-21,0 0-1,1 0 0,-1 1 0,0-1 0,0 1 0,1 0 1,-1 0-1,0 1 0,1-1 0,-1 1 0,1-1 0,-5 4 1,-6 4 54,-6 4 234,20-12-152,0-1-5,0 0-59,1 0-51,0 0 1,0 0-1,1 0 0,-1 0 0,0 0 0,0 0 0,1 0 0,-1 0 1,0 0-1,0 0 0,1-1 0,-1 1 0,0-1 0,2 0 0,-3 1 73,0 0-22,0 0 22,0-13 362,-3 10-420,0 0 1,0-1-1,-1 2 0,1-1 0,-1 0 0,1 1 0,-1-1 1,0 1-1,0 0 0,0 0 0,0 1 0,-5-2 0,-25-14-5,27 15 183,7 2-196,0 0 0,0 0 0,-1 0-1,1 0 1,0 0 0,0 0 0,0 0 0,-1 0-1,1 0 1,0 0 0,0-1 0,-1 1 0,1 0-1,0 0 1,0 0 0,0 0 0,0 0 0,-1 0-1,1-1 1,0 1 0,0 0 0,0 0 0,0 0 0,-1-1-1,1 1 1,0 0 0,0 0 0,0 0 0,0-1-1,0 1 1,0 0 0,0 0 0,0-1 0,0 1-85,0 0 1,18 0 28,1 2 1,0 1-1,-1 0 1,1 1-1,-1 1 1,0 1-1,-1 0 1,1 1-1,15 10 1,25 9 61,1-2 0,73 18 0,-118-38-26,22 5 92,1-2 0,46 4 0,-14-3-108,-38-4 114,1-2 0,-1 0 0,1-3-1,31-3 1,-59 3-46,0 0-1,-1 0 0,1 0 1,0 0-1,0-1 1,-1 1-1,1-1 0,-1 0 1,7-4-1,-10 5-24,0 1-1,1 0 1,-1 0 0,0 0-1,0 0 1,0-1-1,0 1 1,1 0-1,-1 0 1,0 0 0,0-1-1,0 1 1,0 0-1,0 0 1,0-1-1,0 1 1,0 0 0,0 0-1,0-1 1,0 1-1,0 0 1,0 0-1,0-1 1,0 1 0,0 0-1,0 0 1,0-1-1,0 1 1,0 0 0,0 0-1,0-1 1,0 1-1,0 0 1,0 0-1,-1 0 1,1-1 0,0 1-1,0 0 1,0 0-1,-1-1 1,-12-6 194,-21 0-10,6 3-163,-2-1-24,-45-1-1,-145 3-658,224 3 586,-1 1 1,0-1-1,1 1 0,-1 0 1,6 2-1,9 2-13,226 49-67,-219-49 223,-1-1 0,1-1 0,0-1-1,35-1 1,-47-1-149,17 2 189,-25-1-77,1-1 0,-1 1 0,1-1 0,-1 0 1,1 0-1,-1-1 0,1 0 0,6-1 0,33-8-133,-36 9 150,-1 0 0,0-1-1,1 0 1,-1-1 0,0 0-1,0 0 1,9-5 0,-16 8-54,-1-1 1,0 1 0,0 0-1,0 0 1,0 0-1,0 0 1,0 0-1,0 0 1,0 0-1,0 0 1,0 0-1,0-1 1,1 1-1,-1 0 1,0 0-1,0 0 1,0 0 0,0 0-1,0 0 1,0-1-1,0 1 1,0 0-1,0 0 1,0 0-1,0 0 1,0 0-1,0 0 1,0 0-1,0-1 1,0 1-1,0 0 1,0 0 0,-1 0-1,1 0 1,0 0-1,0 0 1,0 0-1,0-1 1,0 1-1,0 0 1,0 0-1,0 0 1,0 0-1,0 0 1,0 0-1,-1 0 1,1 0 0,0 0-1,0 0 1,0 0-1,0-1 1,0 1-1,0 0 1,-1 0-1,1 0 1,-7-2-65,-83-8 12,50 8-57,23 2-75,-21-4 0,32 3 145,-3 1-172,8-1-9,5 0-106,5-1 243,1 1 0,-1 1 0,0 0-1,10 1 1,8 0 30,78 1 145,0 4 0,148 28-1,-246-33-80,-1 0 0,1 1-1,0 0 1,-1 1-1,0-1 1,0 1 0,0 0-1,0 1 1,7 4 0,-10-5-16,-1-1 0,1 1 0,-1-1 0,0 1 0,0 0 0,0 0 0,0 0 1,0 0-1,0 0 0,-1 1 0,0-1 0,1 0 0,-1 1 0,0-1 0,-1 1 0,1-1 1,-1 1-1,1-1 0,-1 5 0,0 3-10,-1 0 0,0 0-1,-1 0 1,-3 11 0,5-19 42,-1 0 1,0 0-1,0 0 1,0 0-1,0-1 1,0 1-1,-1 0 1,1-1-1,-1 1 1,1-1-1,-1 0 0,0 1 1,0-1-1,0 0 1,-1 0-1,1 0 1,0-1-1,-1 1 1,1-1-1,-5 3 1,5-4-28,1 1 1,-1-1-1,1 1 1,-1-1-1,1 0 1,-1 0 0,0 0-1,1 0 1,-1 0-1,1-1 1,-1 1-1,1 0 1,-1-1 0,1 1-1,-1-1 1,1 1-1,-1-1 1,1 0-1,0 1 1,-1-1 0,1 0-1,0 0 1,-1 0-1,1 0 1,0 0-1,0 0 1,0-1 0,0 1-1,0 0 1,0 0-1,1-1 1,-1 1-1,0-1 1,0-1-1,-1-2-50,0 1 0,1-1 0,0 0-1,0 0 1,0 1 0,0-1-1,1 0 1,-1 0 0,2-9 0,0 10 10,0 0 0,0 0 0,0 0 0,1 0 0,0 0 0,0 0 0,0 1 0,0-1 0,3-4 0,27-29-295,-28 34 308,-1 0 14,0 0 1,1 0-1,-1 1 0,1 0 0,-1 0 0,1 0 0,0 0 0,0 0 1,0 1-1,0-1 0,0 1 0,0 0 0,0 1 0,0-1 0,7 0 1,-7 1 23,0 0 1,0 0-1,0 1 1,-1-1-1,1 1 1,0 0-1,0 0 1,0 0-1,-1 0 1,1 0-1,-1 1 1,1 0 0,-1 0-1,1 0 1,-1 0-1,3 3 1,-6-4 21,0 0 1,0 0 0,0 0 0,0 0 0,0 0-1,0 0 1,-1-1 0,1 1 0,0 0 0,-1 0-1,1 0 1,0 0 0,-1-1 0,1 1 0,-1 0-1,1-1 1,-1 1 0,0 0 0,0 0 0,-1 1-11,1 0-1,-1-1 1,0 1 0,1-1 0,-1 0 0,0 1 0,0-1 0,0 0 0,0 0 0,0 0-1,0 0 1,-5 1 0,5-2-7,0 0 0,0 0 0,0-1 0,0 1 0,0 0-1,0-1 1,1 1 0,-1-1 0,0 1 0,0-1 0,0 0 0,0 0 0,1 0 0,-1 0-1,-2-2 1,-1 0-12,-1-2 25,-1 1 0,-11-12 0,17 16-48,0-1 0,0 0-1,1 0 1,-1 0 0,0 0-1,0 0 1,0 0-1,1 0 1,-1-1 0,1 1-1,-1 0 1,1 0 0,-1 0-1,1-1 1,0 1-1,-1 0 1,1-1 0,0 1-1,0 0 1,0-1 0,0 1-1,0 0 1,0 0-1,0-1 1,1-1 0,-1 3-4,1-1 1,-1 0-1,0 1 1,1-1-1,-1 0 0,0 1 1,1-1-1,-1 1 1,1-1-1,-1 1 1,1-1-1,-1 1 1,1-1-1,-1 1 1,1 0-1,-1-1 1,1 1-1,0 0 1,-1-1-1,1 1 0,0 0 1,-1 0-1,2-1 1,0 1 2,-1 0-1,1 1 1,-1-1-1,1 0 1,-1 0 0,0 1-1,1-1 1,-1 1 0,1-1-1,1 2 1,4 2 37,0 1 0,-1-1-1,9 9 1,-13-11 6,3 3-3,0 0 0,-1 0 0,1 1 0,-1 0 1,0 0-1,-1 0 0,1 0 0,-1 0 0,-1 1 0,1-1 0,2 15 0,-1-3 148,-1 0 0,-1 0-1,-1 26 1,-1-43-103,0-1 59,0 0-59,4-11-176,12-20-75,-28 69 182,-6 13 5,-19 48 0,-11 20 69,44-107-169,4-10 99,-1 0-1,1 0 0,-1 0 0,1 0 0,-1-1 1,0 1-1,0 0 0,0 0 0,-1 2 1,1-4-42,1 0 59,2-1-8,-1 0 1,1 0-1,0 0 1,-1-1-1,1 1 0,-1 0 1,0-1-1,1 1 1,-1-1-1,0 0 0,0 1 1,0-1-1,1-2 1,0 1 1,9-16-121,0-1 0,-2-1 0,0 1 0,10-38 0,-18 56 101,-1 0-1,1 1 0,-1-1 1,1 0-1,0 1 0,0-1 1,0 1-1,-1-1 0,2 1 1,-1-1-1,0 1 0,0 0 1,2-2-1,-7 22 102,-4 17-38,-3 0 0,0 0 1,-24 47-1,22-55 91,13-26-91,0-2 22,0-1-38,48-96 1,-41 84-42,-3 3-12,2 1-1,-1 0 1,1 0 0,12-14-1,-18 23 15,0 0 0,0 0-1,0-1 1,0 1-1,0 0 1,0 0 0,0 0-1,0 0 1,1 0-1,-1 0 1,0 0 0,0 0-1,0 0 1,0 0-1,0 0 1,0 0 0,0 0-1,0 0 1,0-1-1,0 1 1,0 0 0,1 0-1,-1 0 1,0 0-1,0 0 1,0 0 0,0 0-1,0 0 1,0 0-1,0 0 1,0 0 0,0 0-1,0 0 1,1 0-1,-1 0 1,0 0 0,0 0-1,0 0 1,0 1 0,0-1-1,0 0 1,0 0-1,0 0 1,0 0 0,0 0-1,0 0 1,1 0-1,-1 0 1,0 0 0,0 0-1,0 0 1,0 0-1,0 0 1,0 0 0,0 1-1,0-1 1,1 8-38,-6 14 67,-65 129 132,29-69-78,40-80-74,1-1 1,-1 1-1,0 0 1,0 0-1,0-1 1,0 1-1,0-1 1,-1 1-1,-2 2 1,4-4-10,0 0 0,0 0 0,0 0 1,0 0-1,0 0 0,0 1 1,0-1-1,0 0 0,0 0 0,-1 0 1,1 0-1,0 0 0,0 0 1,0 0-1,0 0 0,0 0 0,0 0 1,0 0-1,0 1 0,-1-1 1,1 0-1,0 0 0,0 0 1,0 0-1,0 0 0,0 0 0,0 0 1,0 0-1,-1 0 0,1 0 1,0 0-1,0 0 0,0 0 0,0 0 1,0 0-1,0 0 0,-1-1 1,1 1-1,0 0 0,0 0 0,0 0 1,0 0-1,0 0 0,0 0 1,0 0-1,0 0 0,0 0 0,-1 0 1,2-8-176,6-11-48,-7 18 236,11-25-33,1 0 0,17-26 0,-21 40-33,0 1 0,1 0-1,0 0 1,0 1-1,1 0 1,15-11 0,-23 19 61,1 1 0,-1-1 1,1 1-1,-1 0 1,1 0-1,5-2 0,-8 3 2,0 0-1,1 0 1,-1 0-1,1 0 1,-1 0-1,1 0 1,-1 0-1,0 0 0,1 0 1,-1 0-1,1 0 1,-1 0-1,0 0 1,1 0-1,-1 0 1,1 0-1,-1 1 1,1-1-1,-1 0 0,0 0 1,1 0-1,-1 1 1,0-1-1,1 0 1,-1 0-1,0 1 1,1-1-1,-1 0 0,0 1 1,0-1-1,1 0 1,-1 1-1,0-1 1,0 1-1,0-1 1,0 0-1,1 1 0,-1-1 1,0 1-1,0-1 1,0 0-1,0 1 1,0-1-1,0 1 1,0-1-1,0 1 0,0-1 1,0 0-1,0 1 1,0-1-1,0 1 1,-1-1-1,1 0 1,0 1-1,0-1 1,-1 1-1,-8 30-190,6-24 195,1 0 0,0 0 0,0 0-1,1 0 1,-1 9 0,2-15 79,13-12 85,15-10-238,-1-1 1,-1-1 0,36-41-1,-55 55 33,2 0 0,-1 0-1,1 1 1,0 1 0,17-12-1,-26 19 132,0 14-44,-4-4-232,3-9 187,0 1-1,0-1 1,1 1 0,-1-1-1,1 1 1,0-1-1,-1 1 1,1 0 0,0 1-1,0-3 106,0 0-145,0 0 11,0 0 85,0 0-15,0 0-70,-13 2 327,-8-1-148,-80-15-80,89 14-109,-1 0 0,0 0 0,0 1-1,0 1 1,-24 6 0,-18 12 39,-58 28 1,-5 3 7,102-44-22,-155 64-17,148-59 11,1 0 1,1 2-1,0 0 0,1 2 1,-24 23-1,15-8-1,-33 48 0,19-23 104,-91 121-416,132-172 192,7-9 81,9-10 51,3-13 1,-1 0 1,23-56-1,2-4 27,-21 54-32,1 0 0,2 2 0,41-44 0,-62 73 3,14-15 59,-1 0 0,-1-1 0,19-31 0,-32 48-49,0 0 0,-1 0 0,1 0 0,-1 0-1,1 0 1,-1-1 0,0 1 0,1 0 0,-1 0 0,0 0 0,0 0 0,0 0 0,0-1 0,0 1-1,0 0 1,0 0 0,-1-2 0,1 2 2,0 1 0,-1-1 1,1 0-1,-1 1 0,1-1 0,-1 1 0,1-1 0,-1 1 1,1-1-1,-1 1 0,1-1 0,-1 1 0,0 0 0,1-1 1,-1 1-1,0 0 0,1-1 0,-1 1 0,0 0 0,-1 0 1,-1-1 4,-1 1 1,1 0 0,-1 0 0,1 0-1,-1 0 1,1 1 0,-1-1-1,1 1 1,0 0 0,-4 2 0,-29 14-51,2 1 1,-52 37 0,60-37 26,-191 143-143,75-53 121,130-98 63,-1-1-1,0-1 0,-1 0 1,0 0-1,-29 10 0,42-18-46,0 1 0,-1-1 0,1 0-1,-1 1 1,1-1 0,0 0 0,-1 0 0,1 0-1,-1 0 1,1 0 0,-1 0 0,1 0 0,0 0-1,-1-1 1,1 1 0,-2-1 0,2 0-8,0 1 0,1-1 1,-1 1-1,0-1 0,0 0 0,1 1 0,-1-1 1,1 0-1,-1 0 0,1 1 0,-1-1 1,1 0-1,-1 0 0,1 0 0,0 0 1,0 0-1,-1 1 0,1-3 0,-1-3-44,1 0 0,1 0 1,-1 1-1,1-1 0,0 0 0,2-9 0,2-3 29,1 0-1,1 1 1,0 0 0,2 0-1,0 0 1,16-22 0,78-86-5,-70 88 80,54-77 1,-53 53 109,-31 55-79,0 0 1,0-1 0,-1 0 0,0 1 0,0-1 0,-1 0 0,1-11 0,-2 17-72,0 0 0,0 1 1,1-1-1,-1 0 0,-1 1 0,1-1 0,0 0 1,0 1-1,0-1 0,0 0 0,0 1 0,-1-1 1,1 1-1,0-1 0,0 0 0,-1 1 0,1-1 1,0 1-1,-1-1 0,1 1 0,-1-1 0,1 1 1,-1-1-1,1 1 0,-1-1 0,1 1 0,-1 0 1,1-1-1,-1 1 0,0 0 0,1-1 0,-1 1 1,1 0-1,-1 0 0,0 0 0,1 0 0,-1-1 1,0 1-1,0 0 0,-2 1-10,0-1 1,0 0-1,0 1 0,0 0 1,0 0-1,0 0 0,-4 2 1,-150 84-129,127-69 115,-27 20-29,-58 51 0,25-19 14,84-65 45,3-3-9,1 0 0,-1 1 0,0-2 0,1 1 0,-1 0 0,0-1 1,0 1-1,0-1 0,-6 2 0,10-6-96,0 0 1,0 1-1,0-1 1,1 1-1,-1-1 0,0 1 1,3-3-1,-4 4 89,24-34-140,33-56-47,-49 78 313,-1-2 0,-1 1 0,0-1 0,6-25 1,-12 40-116,0 0 0,0 0 0,0-1 0,0 1 0,0 0 0,1 0 0,-1 0 0,0-1 0,0 1 0,0 0 0,0 0 0,0 0 0,0 0 0,0-1 0,0 1 0,0 0 0,0 0 0,0-1 0,0 1 0,0 0 0,0 0 0,0 0 0,0-1 0,0 1 0,0 0 0,0 0 0,-1 0 0,1 0 0,0-1 0,0 1 0,0 0 0,0 0 0,0 0 0,0 0 0,-1-1 0,1 1 0,0 0 0,0 0 0,0 0 0,0 0 0,-1 0 0,1 0 0,0 0 0,0-1 0,0 1 0,-1 0 0,1 0 0,0 0 0,0 0 0,0 0 0,-1 0 0,1 0 0,0 0 0,0 0 1,0 0-1,-1 0 0,1 0 0,0 0 0,0 1 0,-13 6 24,-26 29-112,21-20 18,-29 23 0,-125 63 188,-3 2-6,98-55 54,65-45-183,12-4 9,0 0-1,0-1 0,-1 1 0,1 0 1,0 0-1,0 0 0,0 0 0,0 0 1,0 0-1,0 0 0,-1 0 0,1-1 1,0 1-1,0 0 0,0 0 0,0 0 0,0 0 1,0 0-1,0-1 0,0 1 0,0 0 1,0 0-1,0 0 0,0 0 0,0-1 1,0 1-1,0 0 0,0 0 0,0 0 0,0 0 1,0-1-1,0 1 0,0 0 0,0 0 1,0 0-1,0-1 0,11-19-208,-4 11 218,1 1 1,0 0-1,0 0 0,1 0 1,0 1-1,16-10 0,65-31 115,-50 28-99,-20 6 10,-1 2 53,-18 11-16,-4 2-73,1-1 0,-1 1 0,0 0 0,1 0-1,-1 0 1,1 0 0,-1 0 0,1 1 0,-5 3-1,-2 1 26,-20 11 5,1 0-1,1 2 1,1 2-1,-36 34 1,41-35-55,-8 10-65,29-30 94,0 0-1,0 0 0,0 0 1,0 0-1,0 0 0,0 0 0,0 0 1,0 0-1,0 0 0,0 0 1,0 0-1,0 0 0,0 1 1,0-1-1,0 0 0,0 0 0,0 0 1,0 0-1,0 0 0,0 0 1,0 0-1,0 0 0,0 0 1,0 0-1,1 0 0,-1 0 0,0 0 1,0 0-1,0 0 0,0 0 1,0 1-1,0-1 0,0 0 1,-1 0-1,1 0 0,0 0 0,0 0 1,0 0-1,0 0 0,0 0 1,0 0-1,0 0 0,0 0 1,0 0-1,0 0 0,0 0 0,0 0 1,0 0-1,0 0 0,0 1 1,0-1-1,0 0 0,0 0 1,0 0-1,0 0 0,0 0 0,0 0 1,0 0-1,-1 0 0,9-4-25,10-7-34,151-91 215,-119 72-93,-2-1 0,72-62 1,-96 74-378,-22 16 230,-2 2-43,3 0 119,1 1 0,-1-1 1,1 1-1,-1-1 1,1 0-1,-1-1 0,1 1 1,-1 0-1,0-1 0,0 0 1,0 0-1,5-3 1,6-6 34,1 0 1,-2-1 0,0-1-1,13-14 1,68-98-160,-91 120 147,0 1 1,0-1 0,0 1-1,0-1 1,-1 0 0,0 0-1,0 0 1,-1-1 0,1 1-1,-1 0 1,1-6 0,-3 10-22,1 1 1,0-1-1,-1 1 1,1 0 0,0 0-1,-1-1 1,1 1 0,0 0-1,-1-1 1,1 1-1,-1 0 1,1 0 0,-1 0-1,1-1 1,0 1-1,-1 0 1,1 0 0,-1 0-1,1 0 1,-1 0 0,1 0-1,-1 0 1,1 0-1,-1 0 1,1 0 0,-1 0-1,1 0 1,0 0-1,-2 1 1,-15 3-5,-48 25 6,46-18 20,0 1 1,1 0-1,-19 18 1,-5 3-62,34-27 5,-1 1 37,-1 0-1,-8 10 1,7-7 21,0-1 0,-1 0 0,-23 13-1,18-11-29,-9 4 45,0-1 0,-1-1 0,-55 18 0,-11 0 112,68-24-63,1 2 1,-36 17 0,17-11 355,28-8-411,-1 0-1,0 0 0,-18 3 1,25-8 25,0 0 0,1 0 0,-1-1 0,-11-1 1,-107-8 481,115 9-579,-1 0-1,0 1 1,1 0 0,-1 0 0,-13 6 0,-13 3 152,37-10-136,0-1 1,0 1-1,0 0 0,0 0 0,0 0 0,0 0 0,-2 2 0,-9 5 205,-5 3-121,-5-4 14,-29 13 1,-18 6 162,54-25-208,15-3-186,10 0 20,6-1 51,0 1 1,-1 1 0,30 1-1,46 9 173,-58-5-212,30 4 91,73 7-137,-106-14 210,0-1 0,49-6 1,355-61 430,-346 49-414,-46 9-54,1 1-1,82-4 1,142 12 324,-259 1-114,-12 0 123,-14 1-133,-149-6-180,40 12 186,-45 3-319,85-4 16,39-4 56,-55 11-1,10 13-156,58-16 276,28-7-122,0-1 1,1 1 0,-1 0-1,1 1 1,0 0-1,0 0 1,1 0-1,-1 1 1,-9 11-1,14-14 47,1 0 0,-1 1-1,0-1 1,1 1 0,0 0-1,0-1 1,-1 6 0,0-2-30,1-1 1,0 1-1,1 0 1,-1-1-1,1 1 1,1 0-1,-1-1 1,1 1-1,0 0 1,0-1-1,1 0 1,0 1-1,0-1 0,1 0 1,0 0-1,0 0 1,0 0-1,1 0 1,-1-1-1,2 1 1,-1-1-1,0 0 1,1-1-1,8 7 1,1-1 48,1-1-1,0 0 1,1-2-1,0 1 1,0-2-1,26 7 1,-10-6-84,1-1 0,47 3 0,-53-9 111,0-1 0,-1-1 0,28-6 0,-22 4-27,46-14-100,-19 4 46,12-3 168,21-3 88,-61 15-130,-17 4-92,-1-1-1,0 0 1,0-1-1,0-1 1,23-9-1,-35 13 19,-1 0 0,1-1 0,0 1 0,-1 0 1,1-1-1,0 1 0,-1 0 0,1-1 0,-1 1 0,1-1 0,0 1 0,-1-1 0,1 1 1,-1-1-1,1 1 0,-1-1 0,0 1 0,1-1 0,-1 0 0,0 1 0,1-1 0,-1 0 1,0 1-1,0-1 0,1 0 0,-1 1 0,0-1 0,0 0 0,0 1 0,0-1 1,0 0-1,0 0 0,0 1 0,0-1 0,0 0 0,-1 1 0,1-1 0,0 0 0,0 0 1,-1 1-1,1-1 0,0 1 0,-1-1 0,1 0 0,0 1 0,-1-1 0,1 1 0,-1-1 1,1 1-1,-1-1 0,0 1 0,0-1 0,-3-2 1,1 0 1,-1 0-1,0 0 1,-1 1-1,1 0 0,-7-3 1,-23-6-12,0 1 0,0 2 0,-1 1 0,0 2 0,-47-2 0,55 7-62,0 1-1,0 1 1,0 1-1,0 1 0,0 2 1,1 1-1,-39 15 1,60-20-1,0 0-1,0 1 1,0-1 0,0 1-1,1 1 1,-1-1 0,-6 7-1,10-9 43,0 0 0,0 0 0,0 0-1,1 0 1,-1 1 0,0-1 0,0 0 0,1 0-1,-1 1 1,1-1 0,-1 0 0,1 1 0,-1-1-1,1 1 1,0-1 0,0 1 0,0-1-1,0 0 1,0 1 0,0-1 0,0 1 0,0-1-1,0 1 1,1-1 0,-1 0 0,1 1-1,-1-1 1,1 0 0,-1 1 0,1-1 0,0 0-1,0 0 1,1 2 0,4 4-13,0-1 0,1 0 0,0-1-1,0 1 1,1-1 0,9 4 0,5 5 49,-4-4-94,0-1 1,0 0-1,20 5 1,0 1 149,-27-11-63,0 0 0,1-1 1,11 1-1,2 1 35,-4-1 51,0-2 0,36 1 0,-9-2-32,163 4-308,-186-4 283,-7 0-112,29 5-1,-1 4-24,71 11 236,-24-7 68,-55-8-229,73 4-1,-93-10 99,0-1 1,0 0 0,0-1-1,0-2 1,18-4-1,-30 6-56,0 0-1,-1 0 1,1-1 0,0 1-1,-1-1 1,0 0-1,0-1 1,0 1 0,0-1-1,0 0 1,-1 0-1,0-1 1,1 1 0,-2-1-1,1 0 1,-1 0-1,1 0 1,3-9 0,-6 10-19,0 0 0,0 1 0,0-1 0,-1 0 0,0 0 0,1 0 0,-1 1 0,-1-1 0,0-5 0,-8-34 29,7 33-42,0 5-14,1-1 0,-1 1 0,0 0 0,-1 0 0,1 0 0,-7-9 1,9 14 14,0 0 1,0 0-1,0 1 1,0-1 0,0 0-1,0 0 1,0 1 0,0-1-1,0 0 1,0 1-1,0-1 1,0 0 0,0 0-1,0 1 1,0-1-1,-1 0 1,1 0 0,0 0-1,0 1 1,0-1 0,0 0-1,0 0 1,-1 1-1,1-1 1,0 0 0,0 0-1,0 0 1,-1 0 0,1 1-1,0-1 1,0 0-1,-1 0 1,1 0 0,0 0-1,0 0 1,-1 0-1,1 0 1,0 0 0,0 0-1,-1 0 1,1 0 0,0 0-1,0 0 1,-1 0-1,1 0 1,0 0 0,0 0-1,-1 0 1,1 0 0,0 0-1,0 0 1,-1 0-1,1 0 1,0 0 0,0 0-1,-1-1 1,1 1-1,0 0 1,0 0 0,0 0-1,0 0 1,-1-1 0,1 1-1,0 0 1,0 0-1,0-1 1,0 1 0,-1 0-1,1-1 1,-1 26-281,1-22 234,0 8-19,1-1 0,1 1 0,-1 0 0,2-1 0,3 12 0,23 51 244,-17-41-113,-9-22-3,1 0 1,7 14-1,7 10 244,-10-44-64,-7 3-206,1 0 0,-1 0 0,0 0 0,-1 0 0,0 0 0,0 0 0,-2-11 0,0-15-352,2 1-34,5-40-1,-5 72 337,0-1-1,0 0 1,0 0-1,0 0 1,1 1-1,-1-1 1,0 0-1,0 0 1,1 1-1,-1-1 1,0 0-1,1 0 1,-1 1-1,1-1 1,-1 0-1,1 1 1,-1-1 0,1 1-1,-1-1 1,1 1-1,-1-1 1,1 1-1,0-1 1,1 0-1,-1 1 8,0 0-1,0 0 1,0 0 0,0 0 0,0 0-1,0 0 1,1 0 0,-1 0-1,0 1 1,0-1 0,0 0-1,0 1 1,0-1 0,0 0-1,1 2 1,2 0 17,0 1-1,0 0 0,0-1 1,0 2-1,-1-1 1,0 0-1,5 7 1,-6-7 20,3 4-84,0-1 0,0 0 1,6 7-1,-9-12 84,-1 1 1,0-1-1,1 0 1,-1 0-1,0 0 1,1 0-1,-1 0 0,1 0 1,0-1-1,-1 1 1,1-1-1,0 1 0,-1-1 1,1 1-1,0-1 1,0 0-1,-1 0 0,1 0 1,0 0-1,3 0 1,-4 0 4,0-1 0,0 0 1,-1 1-1,1-1 0,0 0 0,0 1 1,0-1-1,0 0 0,-1 0 1,1 0-1,0 0 0,-1 0 1,1 0-1,-1 0 0,1 0 0,-1 0 1,1 0-1,-1 0 0,0 0 1,0 0-1,1 0 0,-1 0 1,0-1-1,0 0 0,0-1-59,1 1 0,-1-1 0,0 0-1,0 0 1,0 0 0,-1 0 0,1 0-1,-2-3 1,2 6 19,0 0-1,0-1 0,0 1 1,-1 0-1,1 0 1,0-1-1,0 1 1,-1 0-1,1 0 0,0-1 1,0 1-1,-1 0 1,1 0-1,0 0 0,-1 0 1,1-1-1,0 1 1,0 0-1,-1 0 0,1 0 1,-1 0-1,1 0 1,0 0-1,-1 0 0,1 0 1,0 0-1,-1 0 1,1 0-1,0 0 0,-1 0 1,1 0-1,0 0 1,-1 0-1,1 1 0,0-1 1,0 0-1,-1 0 1,1 0-1,0 0 0,-1 1 1,-12 9-160,-25 39 28,31-41 180,0 0 58,0 0 0,-11 9 0,14-14-54,0 0 1,1-1 0,-1 0 0,0 0 0,0 0-1,0 0 1,0-1 0,0 1 0,-5 0 0,-13 1 89,1-1 1,-1-1-1,-32-2 1,-21 0-93,64 1-27,-64 4-83,-131 23-1,-13 14-161,216-40 200,-2-1 35,1 1 1,-1 0-1,0 1 0,1-1 0,-1 1 0,1 0 1,0 0-1,0 0 0,-5 3 0,9-5-86,17 16-102,-9-13 169,0-1 0,0 1 0,0-1 0,1-1 1,10 2-1,15 2 77,23 3-36,-42-7 53,0 1 0,27 6 0,49 15 340,-22 0-53,-44-22-299,-23-1 80,-2 0-27,-1-1-104,1 0 1,0 1 0,0-1-1,0 1 1,-1-1-1,1 0 1,0 1-1,-1-1 1,1 1-1,0-1 1,-1 1-1,1-1 1,-1 1-1,1-1 1,-1 1 0,1-1-1,-1 1 1,1 0-1,-1-1 1,1 1-1,-1 0 1,0 0-1,1-1 1,-1 1-1,0 0 1,-21-6 98,15 4-64,-70-10-107,68 10 66,-1 1 0,1 0-1,-16 1 1,15 0-9,0 0 0,-19-3 1,5 0-29,-1 0 1,0 2-1,-36 2 0,10 1-54,8-2-28,43 0 21,0 0 11,0 0-5,1 1 16,11 7-67,0 0 0,1 0 1,20 8-1,-22-11 81,-2-2 61,1 0 0,-1-1 0,1 0 0,0-1 0,-1 1-1,1-2 1,12 0 0,18 2 38,-12-1 55,1 0 0,-1-2 0,43-7 0,-4 0 38,248-27-67,-293 33-46,-1 1 1,37 2-1,-8 1-263,-16 3 431,8 3-245,-31-7 200,6 5-102,-15-5-36,0 0 1,-1 0-1,1 0 1,0 0-1,-1 0 0,1 0 1,0 1-1,-1-1 0,0 1 1,1-1-1,-1 1 1,0-1-1,0 1 0,0 0 1,2 2-1,-3-3-20,1 0 53,3 6-137,-4-6 110,0-1 0,0 0 0,0 1 0,0-1 0,0 1 0,0-1 0,0 1 0,0-1 0,1 0 0,-1 1 0,0-1 0,0 0 0,1 1 1,-1-1-1,0 1 0,0-1 0,1 0 0,-1 0 0,0 1 0,1-1 0,-1 0 0,1 1 0,0-1-2,0 0-1,-1 0 1,1 0 0,0-1 0,-1 1 0,1 0-1,0 0 1,-1 0 0,1-1 0,0 1-1,-1 0 1,1-1 0,-1 1 0,1-1 0,-1 1-1,1 0 1,-1-1 0,1 1 0,-1-1-1,1 0 1,-1 1 0,1-1 0,-1 1 0,0-1-1,1 0 1,-1 1 0,0-1 0,0 0-1,0 1 1,1-1 0,-1 0 0,0-1 0,1-28 57,-2 19-61,1 11-73,0 0-58,0 0 36,0 0 1,0 0 0,0 0-43,0 0 64,6 4 98,-6-4-37,1 0 0,-1 0 1,1 1-1,-1-1 0,1 0 1,-1 1-1,1-1 1,-1 0-1,1 1 0,-1-1 1,0 1-1,1-1 0,-1 1 1,0-1-1,1 1 1,-1 0-1,3 4 38,0 1-1,0-1 1,6 8 0,-1-12 55,-3-1-91,-4 1 73,1-1-1,0 0 1,0 0 0,0 0-1,-1 0 1,1 0 0,0-1-1,0 1 1,0 0 0,-1-1-1,4-1 1,-4 2 8,-5-16 309,0 14-345,4 2-73,0 0 1,-1 0 0,1 0 0,0 0 0,0 0 0,-1 0 0,1 0 0,0 0 0,0 0 0,0 0 0,-1 0 0,1-1 0,0 1-1,0 0 1,0 0 0,0 0 0,-1 0 0,1 0 0,0 0 0,0-1 0,0 1 0,0 0 0,0 0 0,-1 0 0,1 0-1,0-1 1,0 1 0,0 0 0,0 0 0,0 0 0,0-1 0,0 1 0,0 0 0,0 0 0,0 0 0,0-1 0,0 1 0,0 0-1,0 0 1,0 0 0,0-1 0,10 6-2174,-9-4 1901,1 0 1,-1 0-1,1 0 0,-1 1 1,0-1-1,0 0 1,1 0-1,-1 1 1,0-1-1,0 1 1,0-1-1,-1 1 1,1-1-1,0 1 1,0 0-1,0 1 0,0 10-3565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49:54.80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1219 35 2240,'0'-1'86,"1"-1"0,-1 0 0,0 1 0,1-1 0,-1 1 0,1-1 0,0 0 0,-1 1 0,1-1 0,0 1 1,0 0-1,1-2 0,0-1-37,0 2 164,-2 1-41,0 0-173,0 1 1,0 0-1,0 0 0,0 0 0,0 0 0,0-1 0,0 1 1,0 0-1,0 0 0,0 0 0,0-1 0,0 1 0,0 0 1,0 0-1,0 0 0,0-1 0,0 1 0,0 0 0,-1 0 1,1 0-1,0-1 0,0 1 0,0 0 0,0 0 0,0 0 1,0 0-1,-1 0 0,1-1 0,0 1 0,0 0 1,0 0-1,0 0 0,-1 0 0,1 0 0,0 0 0,0 0 1,0 0-1,0 0 0,-1-1 0,1 1 0,0 0 0,0 0 1,0 0-1,-1 0 0,1 0 0,0 0 0,0 0 0,0 0 1,-1 1-1,1-1 0,0 0 0,0 0 0,0 0 0,-1 0 1,1 0-1,0 0 0,0 0 0,0 0 0,0 0 1,-1 0-1,1 1 0,0-1 0,0 0 0,0 0 0,0 0 1,-2 1 70,1 0 1,0 0 0,0 0-1,-1 0 1,1 0 0,0 0-1,0 0 1,0 0 0,0 0 0,0 0-1,0 0 1,0 3 0,-7 6 338,-18 13 94,-2 0 0,-56 35 0,49-37-374,2 2 0,0 1 1,2 1-1,1 2 0,1 2 1,1 0-1,-46 64 0,56-67-41,-24 33-7,-2-3 0,-52 53 0,22-38-18,9-9-25,-68 84 0,63-56 1,5 3 0,-62 118 0,121-201-57,1 1-1,0 1 1,1-1 0,0 0-1,1 1 1,0 0-1,1 0 1,-1 19 0,3-31 28,0 1 1,0-1-1,0 1 1,0 0-1,0-1 1,0 1-1,0-1 0,0 1 1,0-1-1,0 1 1,1-1-1,-1 1 1,0-1-1,0 1 1,1-1-1,-1 1 1,0-1-1,0 1 1,1-1-1,-1 1 0,1-1 1,-1 0-1,0 1 1,1-1-1,-1 0 1,1 1-1,-1-1 1,1 0-1,-1 1 1,1-1-1,-1 0 1,1 0-1,-1 0 0,1 0 1,-1 1-1,1-1 1,-1 0-1,1 0 1,-1 0-1,2 0 1,2-1 54,-1 1 0,1-1 1,-1 0-1,1 0 1,3-2-1,23-9 2,-1-1-1,-1-2 1,0-1-1,-1-1 1,33-28-1,-21 12-27,-2-1 1,52-64-1,-36 33-47,112-126-10,-102 125 18,135-148 0,-88 81 117,107-119 198,-183 216-328,46-44-60,-66 69-109,-14 11 179,0 0 0,0 0 1,0 0-1,0 0 0,0 0 1,0 0-1,0 0 0,0-1 0,0 1 1,1 0-1,-1 0 0,0 0 1,0 0-1,0 0 0,0 0 0,0 0 1,0 0-1,0 0 0,0 0 1,0 0-1,0 0 0,0 0 0,1 0 1,-1 0-1,0 0 0,0 0 1,0 0-1,0 0 0,0 0 0,0 0 1,0 0-1,0 0 0,0 0 1,1 0-1,-1 0 0,0 0 0,0 0 1,0 0-1,0 0 0,0 0 0,0 0 1,0 0-1,0 0 0,0 0 1,0 0-1,0 0 0,1 0 0,-1 0 1,0 0-1,0 0 0,0 1 1,0-1-1,0 0 0,0 0 0,0 0 1,0 0-1,0 0 0,0 0 1,-12 23-128,5-10 186,-42 76-20,22-36-19,-37 52 0,17-43 23,-82 79 0,85-95-14,15-12 4,1 0-1,-31 50 1,-35 78-122,53-89 47,-113 219-195,152-289 230,1 0 14,-1-1 0,1 0-1,0 1 1,0 0 0,0-1 0,0 1-1,0-1 1,1 1 0,-1 0 0,1 0 0,-1-1-1,1 1 1,1 5 0,-1-7-1,0-1 0,0 0-1,0 0 1,0 1 0,1-1-1,-1 0 1,0 1 0,0-1 0,0 0-1,1 0 1,-1 1 0,0-1 0,1 0-1,-1 0 1,0 0 0,0 0-1,1 1 1,-1-1 0,0 0 0,1 0-1,-1 0 1,0 0 0,1 0 0,-1 0-1,1 0 1,-1 0 0,0 0-1,1 0 1,-1 0 0,0 0 0,1 0-1,-1 0 1,0 0 0,1 0 0,-1 0-1,0 0 1,1-1 0,12-6 58,-5-1-16,0 0 0,-1 0-1,0 0 1,7-11-1,-5 7 5,35-48 20,88-110-255,3 32 104,-15 15 13,-84 84 54,36-54 0,54-107 263,-83 129-203,-30 52-109,-13 19 62,0 0 0,0 1-1,0-1 1,0 0 0,0 0 0,0 0-1,0 0 1,0 0 0,0 0 0,0 0-1,0 0 1,0 0 0,0 0-1,0 0 1,0 0 0,0 0 0,0 0-1,0 0 1,0 0 0,0 0 0,0 0-1,1 0 1,-1 0 0,0 0 0,0 0-1,0 0 1,0 0 0,0 0 0,0 0-1,0 0 1,0 0 0,0 0 0,0 0-1,0 0 1,0 0 0,0 0 0,0 0-1,0 0 1,0 0 0,1 0 0,-1 0-1,0 0 1,0 0 0,0 0 0,0 0-1,0 0 1,0 0 0,0 0 0,-2 11-57,-7 19-17,0-4 37,-2-1 1,-1 0-1,-1-1 1,-26 36-1,-76 85 52,31-41-79,35-39 14,-206 292 83,163-219 140,96-144-162,1 1 1,-1 0 0,1 0 0,8-7-1,6-6-36,118-137 57,-19 20-60,-80 94 8,126-137 97,-154 168-82,174-183 297,-176 186-316,28-23-76,-34 28 83,1 1 0,-1-1 0,1 0 0,0 1 0,-1 0 0,1-1-1,0 1 1,0 0 0,0 1 0,0-1 0,4 0 0,-6 1 15,-1 0 1,0 0 0,1 0 0,-1 0-1,0 0 1,1 0 0,-1 0-1,1 0 1,-1 0 0,0 0-1,1 1 1,-1-1 0,0 0 0,1 0-1,-1 0 1,0 0 0,1 1-1,-1-1 1,0 0 0,1 0 0,-1 1-1,0-1 1,0 0 0,0 1-1,1-1 1,-1 0 0,0 1-1,0-1 1,0 0 0,1 1 0,-1-1-1,0 0 1,0 1 0,-2 14-24,-2-4 39,-1 0 0,0 0 0,-1 0-1,-9 13 1,-9 15 30,-11 34 129,-32 96 0,6-12-139,17-65-51,25-57 28,2 1 1,-21 66 0,36-96-36,1 0-1,0 1 1,0-1-1,0 9 1,1-14 32,0-1 1,0 1-1,0 0 1,0 0-1,0 0 1,0 0-1,0 0 1,0 0-1,0 0 0,0-1 1,1 1-1,-1 0 1,0 0-1,1 0 1,-1-1-1,0 1 1,1 0-1,-1 0 1,1-1-1,0 1 0,-1 0 1,1-1-1,-1 1 1,1 0-1,0-1 1,-1 1-1,1-1 1,0 1-1,0-1 1,0 0-1,-1 1 0,1-1 1,0 0-1,0 1 1,0-1-1,0 0 1,0 0-1,-1 0 1,1 0-1,0 0 1,1 0-1,3-1 1,-1 0-1,1 0 1,-1 0 0,0-1-1,1 1 1,-1-1 0,0 0-1,0-1 1,0 1 0,4-4-1,6-5 84,16-16 0,-22 19-60,137-125 12,-140 128-61,0 1 0,0 0 0,0 0 1,1 0-1,0 0 0,0 1 0,0 0 0,10-4 0,-15 7 11,0 0 1,-1 0-1,1 0 1,0-1-1,0 1 1,-1 0-1,1 0 1,0 0-1,0 0 1,-1 0-1,1 0 1,0 1-1,0-1 1,-1 0-1,1 0 1,0 0-1,-1 1 1,1-1-1,0 0 1,-1 1-1,1-1 1,0 1-1,-1-1 1,1 1-1,-1-1 1,1 1-1,-1-1 1,1 1-1,-1-1 1,1 1-1,-1 0 1,1-1-1,-1 1 1,0 0-1,1-1 1,-1 1-1,0 0 1,0-1-1,0 1 1,1 1-1,-1 2-9,1-1-1,-1 1 1,0-1-1,0 1 0,0-1 1,-1 0-1,-1 7 1,-32 88 290,9-28-125,13-31-72,1 0 1,-5 47-1,15-85-73,1 1-1,0-1 0,0 0 0,0 1 1,0-1-1,0 0 0,0 1 0,0-1 1,0 0-1,1 0 0,-1 1 0,1 1 1,-1-3 1,1 1 0,-1-1 0,0 0 0,0 0 0,0 0 0,1 0 0,-1 0 0,0 1 0,0-1 0,1 0 0,-1 0 1,0 0-1,1 0 0,-1 0 0,0 0 0,0 0 0,1 0 0,-1 0 0,0 0 0,0 0 0,1 0 0,-1 0 0,0 0 0,1 0 1,-1 0-1,0-1 0,0 1 0,1 0 0,-1 0 0,0 0 0,0 0 0,0 0 0,1-1 0,-1 1 0,5-4 73,-1 0-1,0 0 1,8-9 0,-8 8-54,17-18-79,1 1 1,2 1-1,-1 1 1,37-23-1,-42 30 60,-15 10-52,1 0-1,0 0 0,0 1 0,0-1 0,1 1 0,-1 0 0,0 0 0,1 0 0,4-1 0,-9 3 45,1 0 0,-1 0 0,0 0 0,1 0 0,-1 0 0,0 0 0,1-1 0,-1 1 0,0 0 0,1 0 0,-1 0 0,0 0 0,1 0-1,-1 0 1,0 0 0,1 0 0,-1 1 0,0-1 0,1 0 0,-1 0 0,0 0 0,1 0 0,-1 0 0,0 0 0,1 1 0,-1-1 0,0 0 0,0 0 0,1 0 0,-1 1 0,0-1 0,0 0 0,0 0 0,1 1 0,-3 3 22,1 0 5,0 0-1,-1-1 1,0 1-1,0 0 0,0-1 1,0 0-1,-1 0 0,-4 5 1,-28 26 205,16-16-359,37-35 80,1 2 1,0 0-1,40-22 0,-24 13 161,-23 15-138,0 1 0,17-9-1,-26 15-6,1 0-1,0 1 1,0 0-1,0-1 1,0 1-1,0 1 0,0-1 1,0 0-1,0 1 1,1 0-1,-1 0 1,7 1-1,-11-1 36,1 1 1,0-1-1,0 0 1,-1 1-1,1-1 1,0 0-1,-1 1 0,1-1 1,-1 1-1,1-1 1,0 1-1,-1-1 0,1 1 1,-1 0-1,1-1 1,-1 1-1,0 0 1,1-1-1,-1 1 0,0 0 1,1-1-1,-1 1 1,0 0-1,0 1 0,4 21 177,-3-13-97,-1-5-69,1 0 0,-1 0 0,1 1 1,-2-1-1,1 0 0,0 0 1,-1 0-1,-2 9 0,1-3 563,2-11-568,0 0 1,1 0-1,-1 1 0,0-1 1,0 0-1,1 0 1,-1 0-1,0 0 1,0 0-1,1 0 0,-1-1 1,0 1-1,0 0 1,1 0-1,-1 0 1,0 0-1,0 0 0,0 0 1,1 0-1,-1 0 1,0 0-1,0-1 0,0 1 1,1 0-1,-1 0 1,0 0-1,0-1 1,20-19-232,-15 15 133,3-3 77,-6 5 11,0 1 0,0 0 0,0 0 0,0 0 0,1 0 0,-1 0-1,4-2 1,0 1-136,-6 3 130,0 0 1,0 0 0,0 0-1,0 0 1,0 0 0,0 0-1,0 0 1,0 0 0,0 0-1,0 0 1,0 0 0,0 1-1,0-1 1,0 0 0,0 0-1,0 0 1,0 0 0,0 0-1,0 0 1,0 0 0,0 0-1,0 0 1,0 0 0,0 0-1,0 0 1,0 0 0,0 0-1,0 0 1,0 0 0,0 0-1,0 0 1,0 0 0,0 0-1,0 0 1,0 0 0,0 0-1,0 0 1,0 0 0,1 0-1,-1 0 1,0 0 0,0 0-1,0 0 1,0 0 0,0 0-1,-1 10-76,1 3 326,0-12-224,5 8-64,-5-8 72,1-1 0,0 0 0,-1 1 0,1-1-1,0 0 1,0 0 0,-1 1 0,1-1 0,0 0-1,0 0 1,-1 0 0,1 0 0,0 0-1,0 0 1,-1 0 0,1 0 0,0 0 0,0 0-1,-1 0 1,1-1 0,0 1 0,0 0 0,-1-1-1,1 1 1,1-1 0,-2 0-88,0 1 0,12 0-36,-10-1 60,0 1-1,-1 0 1,1 0-1,0 0 1,0 0-1,-1 0 1,1 1 0,0-1-1,1 1 1,-2-1 28,0 1-1,0 0 1,0-1 0,-1 1-1,1 0 1,0-1 0,-1 1-1,1 0 1,0 0 0,-1 0-1,1 0 1,-1-1 0,1 1 0,-1 0-1,0 0 1,1 0 0,-1 0-1,0 0 1,0 0 0,1 2-1,1 11 179,-2-10-169,1 1 0,-1-1 1,1 1-1,0-1 0,3 6 1,-4-9 28,1 0 1,-1 0 0,1 0 0,-1 0-1,1 0 1,0 1 0,0-1 0,0-1-1,-1 1 1,1 0 0,0 0-1,2 1 1,-3-2-26,0 0 0,0 0 0,1 0 0,-1 0 0,0 0 0,0 0-1,1 0 1,-1 0 0,0 0 0,0 0 0,1 0 0,-1 0 0,0 0 0,0 0 0,0 0-1,1 0 1,-1 0 0,0-1 0,0 1 0,0 0 0,1 0 0,-1 0 0,0 0-1,0 0 1,0-1 0,0 1 0,1 0 0,-1 0 0,0 0 0,0-1 0,0 1 0,0 0-1,0 0 1,0 0 0,1-1 0,-1-2 33,1 1 0,0-1 1,0 0-1,-1 1 0,0-1 0,1-3 0,7-125-252,-8 130 201,0 0 0,0 0 0,0-1 0,1 1 0,-1 0 0,0 0 0,1 0 0,-1-1 0,1 1 0,-1 0 0,1 0 0,0 0 0,1-2 0,3-5-407,-7 29 214,2-7 31,-1-10 205,-1 0 0,1 0 0,-1 0 0,0 0 0,0-1 0,0 1 0,0-1 0,0 1 0,-1-1-1,0 0 1,0 0 0,0 0 0,0 0 0,0 0 0,0-1 0,-1 1 0,1-1 0,-1 0 0,0 0 0,0 0 0,-6 2 0,-69 27-117,-204 33 454,260-59-372,0 0 1,0 2 0,1 1 0,-1 0-1,2 2 1,-1 1 0,2 0 0,-1 1 0,2 2-1,-23 18 1,30-20-8,-9 7 53,19-18-72,1 1 0,-1-1-1,0 1 1,1-1-1,-1 1 1,1 0 0,-1 0-1,1 0 1,0 0-1,0 0 1,0 0-1,-1 3 1,2-5 24,-1 1-1,1 0 1,0-1-1,0 1 1,0 0-1,-1 0 1,1-1-1,0 1 1,0 0-1,0 0 1,0-1-1,0 1 1,0 0-1,0 0 1,0-1-1,1 1 1,-1 0-1,0-1 1,0 1-1,1 0 1,-1-1-1,0 1 1,1 0-1,-1-1 1,1 1-1,-1 0 1,1-1-1,-1 1 1,1-1-1,-1 1 1,1-1 0,-1 1-1,1-1 1,0 0-1,-1 1 1,2 0-1,5 1-15,0 0-1,1-1 1,-1 0-1,0 0 1,0 0 0,1-1-1,-1 0 1,0-1-1,10-1 1,8-2 66,32-11 0,-40 10 56,10-4 94,0-1-1,-1-1 1,0-2 0,45-29 0,-70 42-185,-1 0 0,0 0 1,0 0-1,1 0 1,-1-1-1,0 1 0,0 0 1,1 0-1,-1 0 1,0 0-1,0-1 0,0 1 1,1 0-1,-1 0 0,0-1 1,0 1-1,0 0 1,0 0-1,1-1 0,-1 1 1,0 0-1,0 0 1,0-1-1,0 1 0,0 0 1,0-1-1,0 1 1,0 0-1,0-1 0,0 1 1,0 0-1,-8-5 214,5 4-182,1 0-1,-1 1 1,0-1 0,0 1-1,0 0 1,-3 0 0,-13 4-36,0 1 0,0 0 0,1 2 0,0 0 0,0 1 0,1 0 0,0 2 0,0 0 0,1 1 0,0 0 0,-21 22 0,29-25-14,1 1 0,-9 13 1,7-8 43,2-6-28,6-5-121,1-2 44,13-10 128,92-74 25,-17 14 68,-61 46-128,186-169 156,-210 189-173,0 0 0,0 0 0,0-1 0,-1 1 0,0-1 0,1 0 0,1-5 0,-4 8-2,1 0 0,-1 0 1,0 0-1,0 0 1,1 0-1,-1 0 1,0 0-1,0-1 1,0 1-1,0 0 1,-1 0-1,1 0 1,0 0-1,0 0 0,-1 0 1,1 0-1,0 0 1,-1 0-1,1 0 1,-1 0-1,0 0 1,1 0-1,-1 0 1,0 0-1,1 0 0,-1 0 1,0 1-1,0-1 1,0 0-1,0 0 1,0 1-1,-1-2 1,-3 0-24,1 0 0,0 0 0,-1 1 0,1-1 0,-1 1 0,1 0 0,-1 0 0,0 1 0,0-1 0,1 1 0,-1 0 0,-6 1 0,-8 2-102,-33 7-1,30-5 132,17-4 2,-85 22-222,80-20 239,0 0 0,0 0 0,0-1 0,0-1 0,-13 1 0,23-2-11,-1 0 0,0 0 0,1 0 1,-1 0-1,1 0 0,-1 0 0,1 0 1,-1 0-1,1-1 0,-1 1 0,1 0 1,-1 0-1,1 0 0,-1-1 0,1 1 1,-1 0-1,1 0 0,0-1 0,-1 1 1,1 0-1,-1-1 0,1 1 0,0-1 1,-1 1-1,1-1 0,0 1 0,-1-1 1,1 0 5,0-1-1,-1 1 1,1 0 0,0 0 0,0-1 0,0 1 0,0 0 0,0 0 0,1-1-1,-1 1 1,1-2 0,1-4 6,0 0 0,1 0 0,4-7 0,-5 10-45,20-46-35,-3-1 0,21-83-1,-1-1 137,-23 89-138,2 0 0,38-69 0,-49 103 21,0 0-1,-1 0 1,-1-1 0,5-14 0,-10 27 32,0-1 1,0 1-1,0-1 0,0 1 1,0 0-1,0-1 1,0 1-1,0-1 1,0 1-1,0 0 0,0-1 1,0 1-1,0-1 1,0 1-1,0 0 1,0-1-1,0 1 1,0 0-1,-1-1 0,1 1 1,0 0-1,0-1 1,0 1-1,-1 0 1,1-1-1,0 1 0,-1 0 1,1-1-1,0 1 1,-1 0-1,1 0 1,0 0-1,-1-1 1,1 1-1,0 0 0,-1 0 1,1 0-1,0 0 1,-1 0-1,1-1 1,-1 1-1,1 0 0,0 0 1,-1 0-1,1 0 1,-1 0-1,1 0 1,0 0-1,-1 1 0,1-1 1,-1 0-1,1 0 1,-3 0-36,0 1 0,1 0 0,-1-1 0,1 1 0,-1 0-1,1 0 1,-3 2 0,-42 27-126,-71 61 0,112-86 166,2-1 0,-1 1 1,0 0-1,1 1 0,0-1 1,0 1-1,-4 8 0,8-14 2,0 0-1,0 1 0,-1-1 0,1 0 0,0 1 0,0-1 1,0 0-1,0 1 0,0-1 0,0 0 0,0 1 0,0-1 1,0 0-1,0 1 0,0-1 0,0 0 0,0 0 0,0 1 1,0-1-1,0 0 0,0 1 0,0-1 0,1 0 1,-1 1-1,0-1 0,0 0 0,0 0 0,0 1 0,1-1 1,-1 0-1,0 0 0,0 1 0,1-1 0,-1 0 0,0 0 1,0 0-1,1 1 0,-1-1 0,0 0 0,0 0 0,1 0 1,-1 0-1,0 0 0,1 1 0,17-2 119,-3-3 25,0-1-1,22-9 1,-2-1-210,6 0 34,-1-2 0,54-32 0,-72 35 90,-1 0 1,-1-2-1,0 0 0,-1-1 1,26-31-1,-25 25-12,46-61 27,-61 72 17,-6 11-109,-3 7-90,-4 9 73,-2 0-1,0-1 1,-1-1 0,0 0 0,-1 0-1,-18 15 1,4-9-22,-1 0 1,0-2-1,-46 20 1,37-18 26,-1 1 33,1 1-1,1 2 0,0 2 1,2 1-1,1 2 0,1 0 1,-29 37-1,-2 11-38,-75 82 65,100-121 149,10-9-319,-38 30-1,54-48 476,11-7-91,6-5-209,-1-1-43,6-3 27,0 0 0,-1 0 1,14-12-1,-7 3-43,-3 4 39,0-1 1,-1-1 0,-1 0-1,0 0 1,-1-1 0,12-18-1,5-17 68,61-79 0,-69 103-93,1 2-1,1 0 0,1 2 0,46-33 0,46-15-53,-193 99-170,48-15 426,0 1 0,-33 23 1,48-28-154,1 0 1,1 1 0,-1 0 0,2 1 0,-20 26 0,-11 19-264,47-64-129,1 1 1,0 0-1,0 0 0,1 0 1,0 1-1,0 0 1,0 0-1,7-3 0,8 1-3593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0:05.13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1228 985 5216,'-7'0'294,"0"-1"0,0 1-1,0 0 1,0 0 0,0 0 0,0 1 0,1 1 0,-1-1 0,-11 4-1,-6 2-145,0-2 0,-1-1-1,1-1 1,-32 1-1,39-4-5,-12 2 235,-14 0 112,-54 10 0,-266 56-382,301-54-184,2 2 0,0 3 0,1 2 0,-111 58 1,166-77 60,0 0 0,1 0 0,-1 0 0,1 0 0,0 0 0,0 1 0,0 0 0,-3 3 0,6-6 14,0 0 0,0 0 1,0 0-1,-1 0 0,1 1 0,0-1 1,0 0-1,0 0 0,0 1 1,0-1-1,0 0 0,0 0 0,0 1 1,0-1-1,-1 0 0,1 0 1,0 1-1,0-1 0,0 0 0,0 0 1,1 0-1,-1 1 0,0-1 1,0 0-1,0 0 0,0 1 0,0-1 1,0 0-1,0 0 0,0 1 1,0-1-1,1 0 0,-1 0 0,9 4 8,12-4 52,17-5 7,0-1 0,53-17 1,71-32 57,-145 49-79,23-9 73,-2-2 0,0-1 1,-1-2-1,-1-1 0,-1-2 1,0-2-1,-2-1 0,33-34 1,-60 54-43,-8 7-97,-12 13-165,-5 5 101,-1-1 0,-34 25 0,-49 25-49,-30 23 27,114-76 76,0 0 0,1 2 0,1 0 0,0 2 0,2-1 0,0 2 0,-20 34 0,33-50 39,0 0 1,0 0-1,1 0 0,0 0 1,-1 0-1,1 0 0,0 5 0,1-8-1,0 0 0,0 0 0,0-1-1,0 1 1,0 0 0,0 0 0,0 0-1,1 0 1,-1 0 0,0 0 0,0 0-1,1-1 1,-1 1 0,1 0 0,-1 0-1,1 0 1,-1-1 0,1 1-1,-1 0 1,1-1 0,0 1 0,-1 0-1,1-1 1,0 1 0,0-1 0,-1 1-1,1-1 1,0 0 0,0 1 0,0-1-1,0 0 1,-1 1 0,1-1 0,0 0-1,0 0 1,0 0 0,0 0 0,0 0-1,1 0 1,10 0 24,0-1 1,-1-1-1,0 0 1,1 0-1,16-7 1,-20 7-22,442-169 615,-120 41-224,-325 129-395,-1-1-21,1 0 1,0 1 0,-1 0 0,1 0-1,0 0 1,0 0 0,8 1 0,-13 0 13,1 0 0,-1 0 0,0 0 1,1 0-1,-1 0 0,0 0 0,0 0 1,1 0-1,-1 0 0,0 0 0,1 0 1,-1 1-1,0-1 0,1 0 0,-1 0 1,0 0-1,0 0 0,1 1 0,-1-1 1,0 0-1,0 0 0,0 0 0,1 1 0,-1-1 1,0 0-1,0 0 0,0 1 0,0-1 1,1 0-1,-1 1 0,0-1 0,0 0 1,0 1-1,0-1 0,0 0 0,0 0 1,0 1-1,0-1 0,0 0 0,0 1 1,0-1-1,0 0 0,0 1 0,0-1 1,0 0-1,0 1 0,-1-1 0,1 1 1,-11 14-20,-1-3-16,-1-1 1,0-1-1,-25 16 1,-17 11-21,33-17 68,0 1-1,2 1 0,0 0 0,-31 48 0,-51 110 9,92-161 75,7-14-75,-1 0 0,2 1 0,-1 0 0,0-1-1,1 1 1,0 0 0,1 0 0,-1 0 0,0 8-1,2-13-17,0-1-1,0 0 1,0 1 0,0-1-1,0 0 1,0 1-1,0-1 1,0 0 0,0 1-1,0-1 1,0 0-1,0 1 1,1-1 0,-1 0-1,0 0 1,0 1-1,0-1 1,0 0 0,1 1-1,-1-1 1,0 0-1,0 0 1,0 1 0,1-1-1,-1 0 1,0 0-1,0 1 1,1-1 0,-1 0-1,0 0 1,1 0-1,11-3 61,13-16 22,-24 18-86,163-137 148,10 12-12,-121 92-186,-9 4 58,62-29 0,-101 56-45,0 1 0,0 0 1,0 0-1,0 1 0,7-2 0,-11 3 30,-1 0 0,1 0 0,0 0 0,0 0 0,0 0-1,-1 0 1,1 0 0,0 0 0,0 1 0,-1-1 0,1 0-1,0 0 1,0 1 0,-1-1 0,1 0 0,0 1 0,-1-1 0,2 2-1,-2-2 4,1 1 0,-1 0-1,1 0 1,-1 0-1,1 0 1,-1 0-1,1 0 1,-1 0 0,0 0-1,0 0 1,0 0-1,0 0 1,0 0-1,0 0 1,0 1-1,0-1 1,0 2 0,-1 1 10,0 0 1,-1 1 0,1-1 0,-1 0 0,0 0-1,0 0 1,0 0 0,0 0 0,-1 0 0,-3 3-1,-13 21-114,-8 28 161,16-31-10,0-2 0,-2 1 1,-1-2-1,-30 39 0,31-47 14,-1-1 1,0-1 0,-1 0-1,0 0 1,-20 9-1,-84 38 102,36-19-255,38-18 63,13-7 30,0 2 1,-29 21-1,-56 40-218,-12 8 16,126-83 184,-1 0 0,0 0 1,0-1-1,0 0 1,-1 1-1,-4 1 0,30-6-187,0 0-1,29-8 0,-1 1 21,-12 4 295,56-17 0,142-37-58,-14 4 174,-199 48-129,0 0 0,-1-2-1,0 0 1,0-1 0,35-24-1,-52 31-48,11-8-4,-15 10-39,0 1 1,0 0 0,0 0-1,1 0 1,-1 0-1,0 0 1,0-1 0,0 1-1,1 0 1,-1 0-1,0 0 1,0-1 0,0 1-1,0 0 1,0 0 0,1 0-1,-1-1 1,0 1-1,0 0 1,0 0 0,0-1-1,0 1 1,0 0-1,0 0 1,0-1 0,0 1-1,0 0 1,0 0 0,0-1-1,0 1 1,0 0-1,0 0 1,0-1 0,0 1-1,0 0 1,-1 0-1,1-1 1,0 1 0,0 0-1,0 0 1,0 0 0,0-1-1,-1 1 1,1 0-1,0 0 1,0 0 0,0 0-1,-1-1 1,1 1-1,0 0 1,0 0 0,0 0-1,-1 0 1,0-1 29,-1 0-32,0 1-1,0-1 1,0 0-1,0 0 1,0 1-1,0 0 1,-1-1-1,1 1 1,0 0-1,0 0 1,0 0-1,-3 0 1,-13 3 31,9-3-41,0 1-1,1 1 0,-12 3 0,-105 29-343,45-8 466,-56 21-101,115-37-44,0 0 0,1 1-1,0 1 1,-23 18 0,14-6 14,-28 33 1,-3 4 651,57-59-612,2-1-14,0 0-1,0 0 1,0 0 0,0 0-1,0 0 1,0 0 0,0-1 0,0 1-1,-1 0 1,1-1 0,0 1 0,0-1-1,-1 1 1,1-1 0,0 0-1,-1 1 1,-1-1 0,16-14-388,-3 10 370,0 0 0,-1 0 0,0-1 0,0-1 0,0 0 0,0 0 0,10-10 0,2-2 90,2 0 0,1 2 0,49-28 0,32-5-49,25-14-52,-102 47 63,-2-1 1,42-32-1,21-36-239,19-14 226,-95 89-34,1 1 0,0 0 0,0 0 0,1 2-1,0 0 1,0 1 0,1 0 0,26-6 0,-30 10-5,1 1 1,0-1 0,0 2 0,0 0 0,0 0 0,0 2 0,0-1 0,0 2 0,-1-1 0,1 2-1,16 6 1,-11-3 25,-1 0 0,0 1 0,-1 1 0,0 1 0,0 1-1,-1 0 1,0 0 0,20 22 0,-33-31-5,0 0 1,0 1-1,0-1 1,0 0-1,0 1 1,-1-1-1,1 1 1,1 5-1,-2-7 1,-1 0-1,0 1 1,-1-1-1,1 0 1,0 0 0,0 0-1,0 0 1,-1 0-1,1 0 1,0 1 0,-1-1-1,1 0 1,-1 0-1,0 0 1,1 0 0,-1 0-1,0-1 1,1 1-1,-1 0 1,0 0-1,0 0 1,0-1 0,0 1-1,0 0 1,0-1-1,-1 2 1,-7 3 43,1-1 1,-1 0-1,0 0 1,0-1 0,0 0-1,0 0 1,-1-1-1,-9 1 1,-15 4-25,-167 39-251,119-22 224,71-20-14,1-1 0,-1 1 1,-18 11-1,-4 1-203,31-15 207,0 0 0,1 0 0,-1 0 0,0 0 0,0 0 0,0 1 0,1-1 0,-1 1 0,1-1 0,-1 1 0,1 0 1,-1-1-1,1 1 0,0 0 0,0 0 0,0 0 0,0 0 0,0 0 0,0 0 0,1 0 0,-1 0 0,1 0 0,-1 0 0,1 0 1,0 1-1,0-1 0,0 4 0,0-3 1,1 0 1,-1 0 0,1 0-1,0 0 1,0 0-1,0 0 1,0 0 0,0 0-1,1 0 1,-1-1-1,1 1 1,-1 0 0,1-1-1,0 0 1,0 1-1,1-1 1,-1 0 0,5 3-1,0 0 92,1-1 0,0 0 0,0-1 0,0 0 0,1 0 0,-1-1 0,18 3 0,2-2 96,33-1 0,-9-1-129,138 0 150,-100-2-272,-74 0 33,23-3 0,-22 1 137,23 0 0,-21 0-66,-14 2-56,0-1 0,-1 1 0,1 1 0,0-1 0,8 1 0,20 0-56,-31 0 224,-2 0-75,0 0-170,0 0 47,0 0 113,0 0-27,0 0-53,0 0 5,-18 7 421,13-6-358,0-1-1,0 0 1,0 0 0,0-1 0,0 1 0,0-1-1,-9-2 1,-14-3 22,-49 0-190,-91-4-334,160 10 394,2-1 25,-1 1 0,0 0 0,1 1 0,-1-1-1,0 1 1,1 0 0,-1 1 0,1 0 0,-9 3 0,14-5 29,1 1-1,0-1 0,-1 0 0,1 0 1,0 0-1,0 0 0,-1 1 1,1-1-1,0 0 0,0 0 1,0 1-1,-1-1 0,1 0 1,0 0-1,0 1 0,0-1 0,0 0 1,0 1-1,0-1 0,-1 0 1,1 0-1,0 1 0,0-1 1,0 0-1,0 1 0,0-1 0,0 0 1,0 1-1,0-1 0,0 0 1,0 1-1,0-1 0,1 0 1,-1 1-1,0-1 0,0 0 0,0 0 1,0 1-1,0-1 0,1 0 1,-1 0-1,0 1 0,0-1 1,0 0-1,1 0 0,-1 1 1,0-1-1,0 0 0,1 0 0,-1 0 1,1 1-1,15 8 40,-15-8-42,23 8 30,0 0 0,1-2 0,43 8 0,19 5 76,-69-16-68,-1 0 1,1-1-1,0 0 1,31-1 0,72-11 101,-53 3-41,28 4-225,121 13 1,-136-5 236,226 27-431,-254-23 379,-2 2 0,1 3 0,87 37 0,-7 2 91,-113-48-43,0-1 0,0-1-1,0-1 1,1 0 0,24-1-1,-33-2-48,1 0 0,0-1-1,-1-1 1,22-5 0,-27 5-30,-1 0 0,1 0 0,-1 0-1,0-1 1,0 0 0,0 0 0,0 0 0,-1-1 0,1 0 0,-1 0 0,7-8 0,-8 9-12,-1 0 0,0-1 1,0 1-1,0-1 0,-1 0 1,1 1-1,-1-1 0,0 0 1,0 0-1,0 0 0,-1 0 1,1 0-1,-1 0 0,0 0 1,0-6-1,-1 7-3,1 0 1,-1 0-1,1 0 0,-1 0 0,0 0 1,0 0-1,0 0 0,-1 1 1,1-1-1,-1 0 0,1 1 1,-1-1-1,0 1 0,0-1 0,0 1 1,0 0-1,-1 0 0,1 0 1,0 0-1,-5-2 0,-8-4 33,-1 2 0,0 0 0,0 1 1,-23-4-1,-69-7-126,-353-9 303,375 23-90,24-2 8,-88-16 0,-59-24 220,142 29-329,45 10-36,-17-4-43,-42-14 1,69 18 38,0 1 1,1-2 0,0 1-1,0-1 1,1-1 0,-1 0-1,1-1 1,-9-8 0,15 11-38,0 0 0,0 0 1,0 0-1,0 0 0,1-1 0,0 1 1,0-1-1,0 0 0,1 0 0,-3-10 0,3 6 6,1 1-1,0 0 0,0-1 1,1 1-1,0-1 0,2-14 1,2 3 0,1 0 0,1 1 0,1 0 1,0 0-1,18-32 0,26-27-255,-3 5 438,-47 72-114,0 0 0,0 1 0,0-1 0,0 1 1,-1-1-1,1 0 0,-1 0 0,1 1 0,-1-1 0,0 0 1,0 0-1,1 1 0,-1-1 0,-1 0 0,1 0 1,0-1-1,-1 1-23,1 1 1,-1 0 0,0 0-1,0-1 1,0 1-1,0 0 1,0 0 0,0 0-1,0 0 1,0 0 0,0 0-1,0 1 1,0-1 0,0 0-1,-1 0 1,1 1-1,0-1 1,-1 1 0,1-1-1,-3 0 1,-5-1-47,1 1 1,-1-1-1,0 2 1,1-1-1,-1 1 1,0 0-1,-15 3 1,-64 17-36,75-17 97,-337 99 94,348-102-99,0 1 0,0 0 0,0-1 0,0 1-1,0-1 1,0 0 0,0 0 0,0 0 0,0 0 0,-1 0 0,1 0 0,-3-1 0,5 1-7,0 0 0,0 0 1,0 0-1,0-1 0,-1 1 1,1 0-1,0 0 0,0 0 1,0 0-1,0 0 0,-1-1 1,1 1-1,0 0 0,0 0 0,0 0 1,0-1-1,0 1 0,0 0 1,0 0-1,0 0 0,0-1 1,0 1-1,0 0 0,0 0 1,0 0-1,0-1 0,0 1 1,0 0-1,0 0 0,0-1 1,0 1-1,0 0 0,0 0 1,0 0-1,0-1 0,0 1 1,12-14 43,7 0-63,39-24 1,4-3-6,-37 22 75,42-42 0,-58 52-9,-1-1 0,0 0 0,0 0 0,-2 0 0,1-1 0,-1 0 0,8-21 0,-13 30-39,0-1 0,0 1 0,0-1 1,-1 0-1,1 1 0,-1-1 0,0 0 1,0 0-1,0 1 0,0-1 1,0 0-1,-1 0 0,1 1 0,-1-1 1,0 0-1,0 1 0,0-1 0,0 1 1,0-1-1,0 1 0,-1-1 0,1 1 1,-1 0-1,-2-3 0,1 2-5,0 0-1,-1 1 1,0-1 0,0 1-1,1 0 1,-2 0-1,1 0 1,0 0-1,0 1 1,0-1 0,-1 1-1,1 0 1,0 1-1,-8-1 1,-23 0 80,0 1 0,-68 10 0,-73 23 317,126-22-320,-403 60 618,448-70-694,-8 1 18,-10 2 10,-1-1 0,1-1 0,-1-2 0,1 0 0,-27-3 0,29-4-278,21 7 238,-1 0 1,1 0-1,0-1 0,-1 1 0,1 0 1,0 0-1,-1-1 0,1 1 0,0 0 0,0-1 1,-1 1-1,1 0 0,0-1 0,0 1 1,0-1-1,0 1 0,-1 0 0,1-1 1,0 1-1,0-1 0,0 1 0,0 0 1,0-1-1,0 1 0,0-1 0,0 1 0,0 0 1,0-1-1,0 1 0,0-1 0,0 1 1,0-1-1,1 1 0,-1 0 0,0-1 1,0 1-1,0 0 0,1-1 0,-1 1 0,0 0 1,0-1-1,1 1 0,-1 0 0,0-1 1,1 1-1,-1 0 0,0 0 0,1-1 1,11-10-85,1 1 0,-1 0 0,28-14 1,-20 11 56,93-55-67,66-44-22,-155 96 96,0 1 0,1 0 0,1 2 0,0 1 0,39-12 0,-44 18 12,0 1 0,1 1 1,37-3-1,-45 7 1,0 0 0,-1 1-1,1 1 1,0 0 0,0 1 0,26 8-1,-27-5 0,-1-1 1,1 2-1,-1 0 0,0 0 0,-1 1 0,0 0 1,0 1-1,10 11 0,-3-1 15,-1 1 0,-1 1 1,18 31-1,-29-45 46,-1 1 0,0-1 0,-1 1 0,0 0 0,0 0 0,0 0 0,-1 1 0,1 8 0,-3-14-20,1 0 0,-1 0 0,0-1 0,0 1 0,-1 0 1,1 0-1,-1 0 0,1 0 0,-1-1 0,0 1 0,0 0 0,0-1 0,0 1 0,-1 0 1,1-1-1,-1 0 0,1 1 0,-1-1 0,0 0 0,0 0 0,0 0 0,0 0 1,0 0-1,-1 0 0,1-1 0,0 1 0,-1-1 0,-2 2 0,-8 2 39,0 0 0,0-1-1,0 0 1,0-1 0,-1 0-1,1-1 1,-19 0 0,15-2-57,0 0 0,0-1 0,0-1 0,0-1 0,-27-8 0,44 11-11,-1 0 1,1 0-1,-1 0 0,0 0 0,1 0 1,-1-1-1,1 1 0,-1 0 0,1 0 1,-1-1-1,1 1 0,-1 0 0,1-1 1,-1 1-1,1 0 0,0-1 0,-1 1 0,1-1 1,0 1-1,-1-1 0,0 0 0,2 0-6,-1 1 0,0 0-1,0-1 1,0 1 0,0-1-1,0 1 1,0 0-1,1-1 1,-1 1 0,0-1-1,0 1 1,1 0-1,-1-1 1,0 1 0,0 0-1,1-1 1,-1 1-1,0 0 1,1 0 0,-1-1-1,1 1 1,30-15-459,-29 14 473,85-29-255,36-16 388,174-68-299,98 5 189,-291 87-42,196-15-1,393 25 72,-628 12-8,401-38 489,-466 37-532,16-1 203,27-10 0,-6 2 60,-37 10-263,0 0 1,0 0 0,1 0 0,-1 0-1,0 0 1,0 0 0,0 0 0,1 0-1,-1 0 1,0 0 0,0 0 0,0 0-1,1 0 1,-1 0 0,0 0 0,0 0-1,0-1 1,1 1 0,-1 0 0,0 0-1,0 0 1,0 0 0,0-1 0,0 1-1,1 0 1,-1 0 0,0 0 0,0 0-1,0-1 1,0 1 0,0 0 0,0 0-1,0 0 1,0-1 0,0 1 0,0 0-1,0 0 1,0-1 0,0 1 0,0 0-1,0 0 1,0 0 0,0-1 0,0 1-1,0 0 1,0 0 0,0-1 0,0 1-1,0 0 1,0 0 0,0 0 0,0 0-1,-1-1 1,1 1 0,0 0 0,0 0-1,0 0 1,0 0 0,0-1 0,-1 1-1,1 0 1,0 0 0,0 0 0,0 0-1,-1 0 1,1 0 0,0-1 0,-16-7-100,-17 2 85,0 2 0,-57 0 1,33 3-46,-60 0-355,1 5 1,-193 31 0,271-29 244,0 1 0,1 2 0,-41 16 0,77-25 129,0 1 1,0-1 0,0 1 0,0-1-1,0 1 1,0 0 0,0 0 0,0-1-1,0 1 1,-1 2 0,2 1-181,9-3 37,5-4 144,-1 1 0,0-2 0,17-6 0,5-2 68,81-19 201,95-31 46,-174 49-208,-1-2 0,0-1 0,54-34 0,-6-9 120,-72 49-149,-1 0 0,1 0 0,-2-1 0,15-19 0,-23 28-36,0-1 1,-1 0-1,1 1 1,-1-1-1,1 0 0,-1 0 1,0 0-1,0 0 1,0 0-1,-1 0 0,1-3 1,-1 5-6,0 0 0,0 0 0,0 1 0,0-1 0,0 0 0,0 1 0,-1-1 0,1 0 0,0 0 1,0 1-1,-1-1 0,1 0 0,0 1 0,-1-1 0,1 1 0,-1-1 0,1 1 0,-1-1 0,0 0 0,0 0-6,-1 0 0,1 1 0,0-1 1,0 1-1,-1-1 0,1 1 0,0 0 0,-1-1 0,1 1 0,-1 0 0,1 0 0,0 0 0,-1 0 0,-1 0 1,-4 1-8,0 1 0,0-1 0,0 1 0,0 1 1,1-1-1,-7 4 0,-9 4 4,-168 56-218,-28 12 147,-9 26-143,211-94 128,16-10 93,0 0 0,0 0 0,0 0 0,0 0 0,0 0 0,0 0 0,0 0 0,0 0 0,0 0 0,1 0 0,-1 0 0,0 0 0,0 0 0,0 0 0,0 0 1,0 0-1,0 0 0,0 0 0,0 0 0,0 0 0,0 0 0,1 0 0,-1 1 0,0-1 0,0 0 0,0 0 0,0 0 0,0 0 0,0 0 0,0 0 0,0 0 0,0 0 0,0 0 0,0 0 1,0 0-1,0 1 0,0-1 0,0 0 0,0 0 0,0 0 0,0 0 0,0 0 0,0 0 0,0 0 0,0 0 0,0 1 0,0-1 0,0 0 0,0 0 0,0 0 0,0 0 0,0 0 1,0 0-1,0 0 0,0 0 0,0 0 0,0 0 0,0 1 0,0-1 0,0 0 0,0 0 0,-1 0 0,11-1-41,71-20 34,-36 11 105,40-8-23,150-55 1,309-170 278,-521 232-297,-16 8-43,12-7 25,2 1 1,-1 1-1,1 1 0,23-5 0,-43 11-36,-1 1 0,0 0 0,1 0 0,-1 0 0,1-1 0,-1 1 0,0 0 0,1 0 0,-1 0 0,1 0 0,-1 0 0,1 0 0,-1 0 0,1 0 0,-1 0 0,1 0 0,-1 0 0,0 0 0,1 0 0,-1 1 0,1-1 0,-1 0 0,0 0 0,1 0 0,-1 0 0,1 1 0,-1-1 0,0 0 0,1 1 0,-1 0-5,-1 1 0,1-1 1,-1 0-1,0 1 0,1-1 0,-1 0 0,0 0 0,0 0 0,0 0 0,0 0 0,-1 2 0,-13 12 27,-1 0 0,-33 23 0,-42 21 117,55-36-141,-65 35-46,-159 66 0,-105 76 397,178-90-367,-132 50-77,159-83 152,154-74-48,-103 48 9,90-44 37,0 0-1,0-2 1,-35 7 0,52-12-13,-23 2-175,24-2 119,1 0 0,-1 0 0,1 0 0,0 0 0,-1 0 0,1 0 0,0 0-1,-1 0 1,1 0 0,-1 0 0,1 0 0,0 0 0,-1 0 0,1-1 0,0 1 0,-1 0 0,1 0 0,0 0-1,-1 0 1,1-1 0,0 1 0,-1 0 0,1 0 0,0-1 0,0 1 0,-1 0 0,1 0 0,0-1-1,0 1 1,0 0 0,-1-1 0,1 1 0,0 0 0,0-1 0,0 1 0,0 0 0,0-1 0,0 1 0,0-1-1,-1 1 1,1 0 0,0-1 0,0 1 0,0 0 0,1-1 0,-1 1 0,0-1 0,0 1 0,0 0 0,0-1-1,0 1 1,1-1 0,1-3-53,1-1 0,0 1 0,0 0 0,0 0-1,0 0 1,1 0 0,5-4 0,31-22 8,-36 27 47,33-21-31,61-29 1,47-13-14,-13 8 80,-68 27 81,212-91 611,-254 113-779,-17 6 0,-14 9 56,-67 48-87,14-9 17,-154 83-54,91-59 166,-186 108-77,261-148 72,-60 46 0,85-55-62,1 0-1,1 2 1,-40 48-1,57-63-21,1 1 1,0 0-1,0 0 0,1 0 0,-6 16 0,9-22 58,0 0-1,0 1 1,1-1-1,-1 0 1,1 0 0,0 1-1,-1-1 1,1 0-1,0 0 1,1 1-1,-1-1 1,0 0-1,0 1 1,1-1-1,0 0 1,-1 0-1,1 0 1,0 0-1,0 1 1,0-1 0,0 0-1,0-1 1,1 1-1,-1 0 1,1 0-1,-1 0 1,4 2-1,-2-2 15,1 0-1,0 0 1,-1 0-1,1 0 0,0-1 1,0 0-1,0 1 1,0-2-1,0 1 0,7 0 1,0 0 22,0-1 0,0 0 0,11-3 0,5-2-5,0-2-1,0-1 0,31-13 0,-20 7-21,474-168 200,-315 114-131,184-74 508,-344 124-590,83-33-144,-117 50 130,0 0 0,1 0 0,-1 0 0,1 0 0,-1 1 0,1 0 0,-1 0 0,5 0 0,-8 0 11,1 0-1,-1 0 1,1 0-1,-1 0 1,0 0 0,1 0-1,-1 0 1,1 1-1,-1-1 1,0 0-1,1 0 1,-1 0-1,0 1 1,1-1-1,-1 0 1,0 0-1,0 1 1,1-1-1,-1 0 1,0 1-1,0-1 1,1 0-1,-1 1 1,0-1 0,0 0-1,0 1 1,1 0-1,-1 0 0,0 0-1,-1 0 1,1 0 0,0 1-1,0-1 1,-1 0 0,1 0-1,-1 0 1,1 0 0,-1 0-1,1 0 1,-1 0 0,1 0-1,-2 2 1,-5 5-3,0-1 0,-1 0 0,0 0 0,0 0 0,0-1 0,-1 0 0,0-1 0,-17 8 0,25-12 6,-58 30-86,10-6 80,1 1 1,-56 43-1,31-6 68,-93 102 0,20-17 175,128-130-348,14-11 69,7-7 69,10-8 81,2-5-87,-1 0 0,-1-1-1,19-24 1,12-15-40,-12 21 24,2 2 0,53-37 1,83-44 46,2 0-83,-97 53 196,-40 30-409,43-26 1,-54 43-49,-11 10 119,-13 1 169,1 0-1,-1 0 1,0 0-1,0 0 1,1 1 0,-1-1-1,0 0 1,0 0-1,1 0 1,-1 1 0,0-1-1,0 0 1,0 0-1,1 1 1,-1-1-1,0 0 1,0 0 0,0 1-1,0-1 1,0 0-1,0 1 1,0-1 0,1 0-1,-1 0 1,0 1-1,0-1 1,0 0 0,0 1-1,0-1 1,0 0-1,-1 1 1,1-1-1,0 0 1,0 1 0,-1 3-3,0 0 0,-1 1 1,1-1-1,-1 0 0,0 0 1,0-1-1,-1 1 0,1 0 0,-1-1 1,-5 6-1,-5 5 10,-17 13 1,-75 52-3,10-8 0,30-14 48,3 3 0,-80 100 0,99-110-59,35-43 6,12-15 5,29-29 60,75-63 1,50-23-94,-25 22 110,-107 80-156,83-64 126,-85 68-148,1 1-1,45-20 1,-68 35 75,1-1 1,0 1-1,-1 1 0,1-1 1,0 0-1,0 1 0,0-1 1,5 1-1,-8 0 21,0 0-1,1 0 1,-1 0-1,0 0 1,0 0 0,1 0-1,-1 0 1,0 0-1,0 0 1,1 1-1,-1-1 1,0 0-1,0 0 1,1 0 0,-1 0-1,0 1 1,0-1-1,1 0 1,-1 0-1,0 0 1,0 1 0,0-1-1,0 0 1,1 0-1,-1 1 1,0-1-1,0 0 1,0 0-1,0 1 1,0-1 0,0 1-1,0 0-2,0 0-1,0 0 0,0 0 1,-1 1-1,1-1 0,-1 0 1,1 0-1,-1 0 0,1 0 1,-1 0-1,1 0 0,-2 2 1,-23 29 162,-47 51 1,15-20-166,3 7-83,26-33 194,16-21 210,11-15 54,7-10-158,42-47 18,-11 14-128,-21 24-64,1 0-1,1 1 1,20-14 0,-14 12 62,22-23-1,-33 27-246,-13 13-48,-3 3-25,-26 22-90,-51 52 232,-103 123-1,-25 24 137,188-203 169,-32 38 1,48-50-91,6-6 9,10-7 31,-10 4-171,15-8-4,-2-1 0,1-1 0,-2 0 0,19-20 0,48-63 49,-10 10 48,-47 59-108,9-10-204,1 2 0,43-35 0,-64 63-7,-13 6 221,0 0 0,0-1 0,0 1 0,0 0 0,1 0 0,-1 0-1,0 0 1,0 1 0,0-1 0,1 0 0,-1 0 0,0 0 0,0 0 0,0 0 0,0 0 0,1 0 0,-1 0-1,0 0 1,0 0 0,0 0 0,0 0 0,0 1 0,1-1 0,-1 0 0,0 0 0,0 0 0,0 0 0,0 0-1,0 1 1,0-1 0,0 0 0,0 0 0,0 0 0,1 0 0,-1 1 0,0 1-17,0 0 0,0 0 0,-1 0 0,1-1 0,0 1 0,-1 0 0,1 0 0,-1 0 0,0 0 0,-1 2 0,-46 109-169,-73 155-45,105-240 227,9-16 32,0 0 0,1 0 1,1 0-1,-5 16 0,10-27-10,-1 0-1,1 1 1,-1-1-1,1 0 1,0 1-1,0-1 1,-1 0-1,1 1 1,0-1 0,0 1-1,1-1 1,-1 0-1,0 1 1,0-1-1,1 1 1,-1-1 0,1 0-1,-1 0 1,1 1-1,-1-1 1,1 0-1,0 0 1,0 1-1,-1-1 1,1 0 0,0 0-1,0 0 1,0 0-1,0 0 1,1-1-1,-1 1 1,0 0 0,0 0-1,3 0 1,-1 0 17,0 0 0,0 0 0,0-1 0,1 1 0,-1-1 0,0 0 0,0 0 0,0 0 0,1 0 0,-1-1 0,0 1 0,0-1 0,0 0 1,4-1-1,5-4-14,1 0 1,-1-1-1,0 0 1,-1-1-1,21-18 0,48-54 141,-47 45-114,62-61-29,123-97-1,-209 186-278,-10 8-4,-16 15 8,-87 103-42,-104 128 558,135-159-185,71-86-51,-7 11 92,9-13-100,0 0 0,-1 1 0,1-1 0,0 0 0,0 1 0,-1-1 0,1 0 0,0 1 0,0-1-1,0 0 1,0 1 0,0-1 0,0 1 0,0-1 0,0 0 0,0 1 0,0-1 0,0 1 0,0-1 0,0 0 0,0 1 0,0-1 0,0 1 0,0-1 0,0 0 0,1 1 0,-1 0-3,0-1 0,1 0 1,-1 0-1,0 0 0,1 0 0,-1 0 0,0 0 0,1 0 0,-1 0 0,0 0 0,1-1 0,-1 1 1,0 0-1,1 0 0,-1 0 0,0 0 0,1 0 0,-1 0 0,0-1 0,0 1 0,1 0 0,-1 0 1,0 0-1,0-1 0,1 1 0,-1 0 0,50-45 536,145-157-572,-97 96 77,-11 11 14,-3-4 0,-5-3-1,93-158 1,-163 245-87,1-2-3,10-22 0,-18 34 22,0 0 0,0 0 0,-1 0 0,0-1 0,0 1 0,0 0 0,0-1 0,-1 1 0,0-7 0,0 12 0,0-1 0,0 0 0,0 0 0,0 0 0,0 0 1,0 0-1,-1 1 0,1-1 0,0 0 0,0 0 0,-1 0 0,1 1 0,-1-1 0,1 0 0,0 0 0,-1 1 1,1-1-1,-1 0 0,0 1 0,1-1 0,-1 0 0,0 1 0,1-1 0,-1 1 0,0-1 0,1 1 1,-1 0-1,0-1 0,0 1 0,0 0 0,1-1 0,-1 1 0,0 0 0,0 0 0,0 0 0,0 0 1,0 0-1,1 0 0,-1 0 0,0 0 0,0 0 0,0 0 0,0 0 0,0 0 0,-1 1 0,-4 1-38,1 0 0,-1 1 0,1-1-1,-1 1 1,-7 6 0,-23 16-80,-121 78-186,-133 37 504,162-83-65,126-55-99,-1-1 1,0 0-1,1 0 1,-1 0-1,0 0 1,1-1-1,-1 1 0,0-1 1,0 1-1,-5-1 1,7 0-30,0-1 1,1 1 0,-1 0 0,1 0-1,-1 0 1,1-1 0,-1 1 0,1 0-1,-1-1 1,1 1 0,-1 0-1,1-1 1,-1 1 0,1-1 0,-1 1-1,1 0 1,0-1 0,-1 1 0,1-1-1,0 0 1,-1 0 0,0 0-17,1-1 0,0 0 1,-1 0-1,1 1 1,0-1-1,0 0 0,0 0 1,0 1-1,0-1 1,1-3-1,4-11-11,0-1 0,1 1 0,1 1-1,0-1 1,1 1 0,16-22 0,25-32-8,60-66 0,-30 40-8,21-37-26,84-97-52,-119 163-73,3 3 0,146-105 0,-202 159 88,0 1 0,1 1 0,0 0 0,0 0 0,15-4 0,-26 10 80,1 0 1,-1 1-1,0-1 0,1 1 1,-1 0-1,0-1 1,1 1-1,4 1 1,-6-1 24,0 0 0,0 1 1,-1-1-1,1 0 0,0 1 0,0-1 1,0 1-1,0 0 0,0-1 0,-1 1 1,1 0-1,0-1 0,0 1 1,-1 0-1,1 0 0,-1-1 0,1 1 1,0 0-1,-1 0 0,0 0 0,1 0 1,-1 0-1,1 2 0,0 3 10,0 0 0,0 0 1,0 0-1,-1 0 0,0 0 0,0 0 0,0 0 0,-3 8 0,-1 9 32,-8 22 1,-6 3-16,-2-1 1,-51 87-1,20-42 10,-132 320 287,131-285-224,25-59-101,3 2 0,3 1 0,3 1 0,-9 84 0,25-146 11,-1 19 19,3-28-26,0 1 1,0-1-1,0 0 0,0 0 1,1 0-1,-1 1 0,0-1 1,1 0-1,-1 0 0,0 0 0,1 0 1,-1 0-1,1 0 0,0 0 1,-1 0-1,1 0 0,0 0 1,1 2-1,-1-3-1,-1 0 0,1 1 0,-1-1 0,1 0 0,0 1 0,0-1 0,-1 0-1,1 0 1,0 0 0,-1 0 0,1 0 0,0 0 0,-1 0 0,1 0 0,0 0 0,0 0 0,-1 0 0,1 0 0,0 0 0,-1-1 0,1 1 0,0 0 0,-1-1-1,1 1 1,0 0 0,0-1 0,17-14 93,-16 13-84,211-180 366,-197 168-308,-16 14-71,-1 0 1,1 0-1,0 0 1,0 0 0,0 0-1,-1 0 1,1 0-1,0 0 1,0 0 0,0 0-1,0 0 1,-1 0-1,1 0 1,0 0 0,0 0-1,0 0 1,0 0-1,-1 0 1,1 0 0,0 0-1,0 0 1,0 0-1,0 0 1,-1 0 0,1 0-1,0 0 1,0-1-1,0 1 1,0 0 0,0 0-1,-1 0 1,1 0-1,0 0 1,0-1 0,0 1-1,0 0 1,0 0-1,0 0 1,0 0 0,0 0-1,0-1 1,-1 1-1,1 0 1,0 0 0,0 0-1,0-1 1,0 1-1,0 0 1,0 0-1,0 0 1,0 0 0,0-1-1,1 1 1,-1 0-1,0 0 1,0 0 0,0-1-1,0 1 1,0 0-1,0 0 1,0 0 0,0 0-1,0 0 1,0-1-1,1 1 1,-1 0 0,0 0-1,0 0 1,-17 4-63,8 0 32,1 0 0,-1 1 0,1 0 0,1 1 0,-1 0 0,1 0 0,0 1 0,0-1 0,1 1 0,-6 10 0,-30 34 42,-65 75 100,-40 10 265,-40 44-32,-45 118-286,118-143-158,110-150 103,-3 2 19,1 1-1,0 1 1,1-1 0,0 1-1,-5 12 1,9-20-24,1-1 1,0 0-1,0 0 1,0 1-1,-1-1 0,1 0 1,0 1-1,0-1 1,0 0-1,0 0 0,0 1 1,0-1-1,0 0 1,0 1-1,-1-1 0,1 0 1,0 1-1,0-1 1,0 0-1,1 1 0,-1-1 1,0 0-1,0 0 1,0 1-1,0-1 0,0 0 1,0 1-1,0-1 1,0 0-1,1 0 0,-1 1 1,0-1-1,0 0 1,0 0-1,1 1 1,-1-1-1,0 0 0,0 0 1,1 1-1,-1-1 1,0 0-1,0 0 0,1 0 1,-1 0-1,0 0 1,1 1-1,-1-1 0,0 0 1,0 0-1,1 0 1,1 0-3,-1-1 0,1 1 0,0 0 0,-1-1 0,1 1 0,-1-1 0,1 0 0,2-1 0,5-4 9,-1 0 0,0-1 0,0 1 0,-1-2 0,13-14 0,10-11-3,34-25-43,141-97 1,-94 76 62,-60 41 78,94-66-169,-115 85-28,1 1-1,60-26 1,-88 43 95,1-1 0,-1 1 0,1 0 1,-1 0-1,1 1 0,-1-1 0,1 1 1,6-1-1,-10 1 2,0 0 0,1 0 0,-1 1 0,0-1 0,1 0 0,-1 0 0,0 0 0,1 0 0,-1 0 0,0 1 0,1-1 0,-1 0 0,0 0 0,1 0 0,-1 1 0,0-1-1,0 0 1,1 1 0,-1-1 0,0 0 0,0 0 0,0 1 0,0-1 0,1 0 0,-1 1 0,0-1 0,0 1 0,0-1 0,0 1 0,0 0-1,0 1 0,0-1-1,0 1 1,-1-1 0,1 1-1,0-1 1,-1 1 0,0-1-1,1 0 1,-1 1 0,-1 1 0,-64 101-85,18-28 237,-4-2 0,-80 89 1,68-95-32,-66 74-66,96-102-2,-46 73-1,67-93-16,-14 24-196,-28 61-1,54-103 148,0 0 0,1-1 0,-1 1 0,0 0 0,1 0 0,-1 1 0,1 2-1,0-4 14,0-1 0,0 0 0,0 0-1,0 0 1,0 0 0,0 0-1,0 1 1,0-1 0,0 0-1,0 0 1,0 0 0,0 0-1,0 0 1,0 0 0,1 1-1,-1-1 1,0 0 0,0 0-1,0 0 1,0 0 0,0 0-1,0 0 1,0 0 0,1 0-1,-1 0 1,0 0 0,0 1-1,0-1 1,0 0 0,0 0-1,0 0 1,1 0 0,-1 0 0,0 0-1,0 0 1,0 0 0,0 0-1,0 0 1,1 0 0,11-7-37,38-29 30,93-70-80,-110 79 108,51-54-1,19-39 122,44-45-139,-86 108-63,3 3 1,131-85-1,-190 136 55,3-2-64,-1 0 0,1 1 0,0 0 0,1 0 0,14-4 0,-19 9-65,-5 7 56,-22 34 69,-102 148 310,-20 33 141,67-89-295,-65 108-47,-3-24-237,125-183 52,21-34 82,-1-1 0,1 1-1,0 0 1,-1 0 0,1 0-1,0 0 1,0 0 0,0-1-1,-1 1 1,1 0 0,0 0-1,0 0 1,1 1 0,-1-2 3,0 1-1,0-1 1,0 0 0,0 0 0,0 0 0,1 0-1,-1 1 1,0-1 0,0 0 0,0 0 0,0 0-1,1 0 1,-1 0 0,0 0 0,0 1 0,0-1-1,1 0 1,-1 0 0,0 0 0,0 0 0,0 0-1,1 0 1,-1 0 0,0 0 0,0 0 0,1 0-1,-1 0 1,0 0 0,0 0 0,0 0 0,1 0-1,-1 0 1,0-1 0,3 0-4,0 0-1,0-1 1,0 0 0,0 1-1,0-1 1,-1 0 0,4-3-1,12-14 3,-1-1 0,0 0 0,13-23 0,5-6 5,13-9-2,55-51 0,-38 41 0,147-180 77,40-43 11,43 23 61,-265 247-378,-24 19 71,-7 7 137,-13 12 77,-15 19 36,1 1 1,-30 54-1,1 0 5,-107 118 122,15-20-108,-1 34-86,-10 14-18,126-188-2,11-15-312,-33 38 1,54-71 139,3-5 95,4-9-19,41-95-426,2-6 207,28-39 667,-74 150-316,-1 0 1,1 0-1,0-1 0,-1 1 0,0-1 0,0 1 0,0-1 0,0 1 1,-1-1-1,1 0 0,-1 1 0,0-1 0,0-4 0,0 7-37,0 1 0,0-1 0,0 1 0,-1 0 0,1-1 0,0 1 0,0-1 0,0 1 0,0-1 0,-1 1 0,1 0 0,0-1 0,0 1 0,-1-1 0,1 1 0,0 0 0,-1-1 0,1 1 0,0 0 0,-1-1 0,1 1 0,0 0 0,-1 0 0,1 0 0,-1-1 0,1 1 0,-1 0 0,1 0 0,-1 0 0,1 0 0,0 0 0,-1 0 0,1-1 0,-1 1 0,1 0 0,-1 1 0,-1-1 3,0 0 0,0 1-1,1 0 1,-1-1 0,0 1-1,1 0 1,-1 0 0,-2 2-1,-7 6-15,2 0 0,-1 1 0,1 0-1,1 1 1,-9 13 0,7-10 16,-15 19 26,-3-1 0,0-1 0,-2-1 0,-1-2 0,-46 32 0,-25 14 204,-159 86 0,249-154-244,1 0 0,-1-1 0,-1 0 0,-18 4 0,28-9-21,0 1 1,-1-1 0,1 0 0,-1 0 0,1 0 0,0 0-1,-1 0 1,1-1 0,-6-1 0,7 1-2,0 0 1,0 0 0,0 0-1,0 0 1,0 0 0,0 0-1,1-1 1,-1 1 0,0-1-1,1 1 1,-1-1 0,1 1-1,0-1 1,0 0 0,-1 0-1,0-3 1,0 0-8,0-1 0,0 1-1,0-1 1,1 1 0,0-1 0,0 0 0,1-11-1,4-44-76,-2 44 95,16-137-37,6-66 467,-24 219-409,1-6 14,-1 1 0,1-1 0,-2 0 1,1 1-1,-1-1 0,-2-8 1,3 14-20,-1-1 0,1 1 1,-1-1-1,0 1 0,0-1 1,1 1-1,-1 0 0,0-1 1,0 1-1,-1 0 1,1 0-1,0 0 0,0 0 1,0 0-1,-1 0 0,1 0 1,-1 0-1,1 1 0,0-1 1,-1 0-1,1 1 0,-1-1 1,0 1-1,1 0 0,-1-1 1,1 1-1,-1 0 1,0 0-1,1 0 0,-1 0 1,1 0-1,-3 1 0,-17 2 130,0 1 1,0 1-1,-37 13 0,-11 4 266,56-19-278,1 0-1,0-1 1,0 0 0,-1-1-1,1-1 1,-18 0 0,25-1-102,0 0 0,0 0 0,0 0 0,0-1 0,0 1 0,0-1 0,1 0 0,-1-1 1,0 1-1,1-1 0,0 0 0,0 0 0,0 0 0,0-1 0,0 1 0,1-1 0,0 0 0,-5-6 0,4 2-39,0 1-1,0 0 0,0-1 1,1 0-1,1 0 1,-1 0-1,1 0 1,-1-9-1,0-11-141,0-30 1,0-7 47,1 51 119,0-5 11,0 0 0,-1 1-1,-1-1 1,-10-27 0,13 42-9,-1 0 1,0 0 0,0 0-1,0 1 1,0-1-1,-1 0 1,0 1 0,1 0-1,-1-1 1,-1 1 0,1 0-1,0 1 1,-1-1 0,1 0-1,-1 1 1,0 0 0,1 0-1,-1 0 1,0 0-1,-1 1 1,1 0 0,0-1-1,0 2 1,-1-1 0,-5 0-1,-14 1 21,0 2 0,0 0 0,0 2-1,-34 9 1,36-8-62,-13 3 71,1-3 0,-1 0 0,0-3 0,0 0 0,0-3 0,-44-5 0,-124-32-48,82 13 193,63 15-287,-108-35 0,14-16-50,134 54 182,-10-6-17,-7-6 16,26 14-78,-1 0-1,0 0 0,0 1 1,-11-4-1,17 7 13,2 1 32,0-1 1,0 0-1,0 1 1,0-1-1,0 0 1,0 0-1,0 0 1,0 0-1,-2-2 1,-21-11-287,25 13 208,0 1 1,0 0-44,0 0-116,2 0-476,5 1-19,1-1 1,0 2-1,-1-1 0,11 4 0,-10-2 208,32 7-3676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0:27.67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4816 386 3072,'-3'-5'165,"1"0"-1,1 0 1,-1 0 0,0 0 0,1-1 0,0 1-1,1-1 1,-1 1 0,1-8 0,-1 4-367,0 1-1,0 0 1,-5-15-1,2 6-139,2 11 340,0 0 1,0 0-1,-1 0 0,0 0 1,-4-7-1,-4-6 689,11 18-648,-1 0 0,1 1-1,0-1 1,-1 1 0,1-1-1,0 1 1,-1-1 0,1 1-1,0-1 1,-1 1 0,1 0-1,-1-1 1,1 1 0,-1-1-1,1 1 1,-1 0 0,1-1-1,-1 1 1,0 0 0,1 0-1,-1 0 1,1-1 0,-1 1-1,0 0 1,1 0 0,-1 0-1,1 0 1,-1 0 0,0 0-1,1 0 1,-1 0 0,0 0-1,1 1 1,-1-1 0,1 0-1,-1 0 1,0 0 0,1 1-1,-1-1 1,-4 3 79,1-1 1,0 1 0,1 0-1,-6 5 1,-5 4 472,11-11-493,1-1-1,-1 1 1,1-1 0,-1 1-1,0-1 1,1 0 0,-1 0 0,-3 0-1,-15 1 629,20 0-712,-1-1 0,1 0 0,0 1 0,0 0 0,-1-1 0,1 1 0,0 0 0,0-1 0,0 1 0,0 0 0,0 0 1,0 0-1,0 0 0,0 0 0,0 0 0,1 0 0,-1 0 0,0 0 0,1 1 0,-1-1 0,0 0 0,1 0 0,0 1 0,-1-1 0,1 0 0,0 1 0,0-1 0,-1 0 0,1 1 0,0-1 0,0 0 0,1 1 0,-1-1 0,0 0 0,0 1 0,1-1 0,-1 0 1,0 0-1,1 1 0,0 0 0,3 7 7,0 0-1,1-1 1,0 0 0,8 11 0,-11-17 30,7 11 104,-1 1 1,-1 0-1,7 18 1,13 24 496,-14-33-454,0-2 127,24 35 0,-37-56-301,0 1 0,1-1 0,-1 0 0,0 0 0,0 0 0,0 1 0,1-1-1,-1 0 1,0 0 0,0 0 0,0 1 0,0-1 0,0 0 0,0 0 0,1 1-1,-1-1 1,0 0 0,0 1 0,0-1 0,0 0 0,0 0 0,0 1 0,0-1 0,0 0-1,0 0 1,0 1 0,0-1 0,0 0 0,-1 0 0,1 1 0,0-1 0,0 0 0,0 0-1,0 1 1,0-1 0,-1 0 0,-10 3 171,7-3-195,0 0 1,0 0 0,0-1 0,0 0-1,-5-1 1,-76-25 372,75 24-415,1 1 0,-1 1 0,1 0-1,-1 0 1,-17 1 0,16 0 295,10 0-205,0-1 0,1 1 0,-1-1 0,0 1 1,0-1-1,0 1 0,0-1 0,1 0 0,-1 1 0,0-1 0,1 0 0,-1 0 0,0-1 0,-5-3 47,4 3-86,-1 1-1,1-1 0,0 1 1,-1-1-1,1 0 1,0 0-1,0 0 0,0 0 1,0 0-1,1 0 0,-1-1 1,1 1-1,-1-1 1,1 1-1,0-1 0,-1 1 1,2-1-1,-1 0 0,0 1 1,0-4-1,1 5 40,0 1-48,0 0 0,0 0-1,0 0 1,0 0 0,0 0-1,0 0 1,0 0 0,0 0-1,0 0 1,0 0 0,0 0-1,0 0 1,0 0-1,0 0 1,0 0 0,1 0-1,-1 0 1,0 0 0,0 0-1,0 0 1,0 0 0,0 0-1,0 0 1,0 0 0,0 0-1,0 0 1,0-1 0,0 1-1,0 0 1,0 0 0,0 0-1,0 0 1,0 0 0,0 0-1,0 0 1,0 0 0,0 0-1,0 0 1,0 0 0,0 0-1,0 0 1,0 0 0,0 0-1,0 0 1,0 0 0,0 0-1,0 0 1,0 0 0,0 0-1,0 0 1,0-1 0,0 1-1,0 0 1,0 0 0,0 0-1,0 0 1,0 0 0,0 0-1,0 0 1,0 0 0,0 0-1,0 0 1,0 2 29,1-2-39,-1 1 0,0 0 0,1 0 0,-1-1 0,1 1 1,-1-1-1,1 1 0,-1 0 0,1-1 0,-1 1 0,1-1 1,0 1-1,-1-1 0,1 0 0,0 1 0,0-1 1,-1 0-1,1 1 0,0-1 0,0 0 0,-1 0 0,2 1 1,-1-1 46,-1 0 16,0 0 27,0 0 139,0 0-70,0 0-58,0 0-43,0 0 5,0 0 17,0 0 100,-7-7-122,7 6-66,1 1 0,-1-1 0,1 0 0,-1 1 0,1-1 0,-1 0 0,1 1 0,0-1 0,-1 1 0,1-1 0,0 1 0,-1 0 0,1-1 0,0 1 0,0 0 0,-1-1 0,1 1 0,0 0 0,0 0 0,0 0 0,-1 0 0,1-1 0,0 1 0,0 0 0,0 1 0,0-1 0,-1 0 0,1 0 0,0 0 0,0 0 0,1 1 0,-2-1 21,0 0 1,0 0-1,0 0 0,0 0 0,0 0 0,0 0 0,0 0 1,0 0-1,0 0 0,1 0 0,-1 0 0,0 0 0,0 0 1,0 0-1,0 0 0,0 0 0,0 0 0,0 0 0,1 0 0,-1 0 1,0 0-1,0 0 0,0 0 0,0 0 0,0 0 0,0 0 1,0 0-1,0 0 0,0 0 0,1 0 0,-1 0 0,0-1 1,0 1-1,0 0 0,0 0 0,0 0 0,0 0 0,0 0 1,0 0-1,0 0 0,0 0 0,0-1 0,0 1-1,0 0-1,0 0 1,0 0-1,0 0 0,0 0 1,0 0-1,1 0 1,-1-1-1,0 1 1,0 0-1,0 0 0,0 0 1,0 0-1,0 0 1,0 0-1,0 0 0,0 0 1,0 0-1,0 0 1,1 0-1,-1 0 1,0 0-1,0 0 0,0-1 1,0 1-1,0 0 1,0 0-1,0 0 1,0 0-1,1 0 0,-1 0 1,0 0-1,0 0 1,0 0-1,0 0 1,0 0-1,0 0 0,0 0 1,0 1-1,1-1 1,-1 0-1,0 0 1,1 0-103,3 3 462,-6-2-56,1-6-143,1 5-170,0-1-1,0 1 1,0-1 0,0 1 0,0-1 0,0 1 0,0 0 0,0-1 0,0 1 0,0-1 0,0 1 0,0-1 0,0 1 0,0 0 0,-1-1 0,1 1 0,0-1-1,0 1 1,0 0 0,-1-1 0,1 1 0,0 0 0,0-1 0,-1 1 0,1 0 0,0-1 0,-1 1 0,-4 1 232,1 1-121,4-1-51,0 1-42,0 0 6,0-1-80,-1 7 20,0-7 54,0-1-8,1 1 46,-1 14 27,1-15-77,0 0 0,0 1 0,0-1 0,0 0 0,0 0 0,0 0 0,0 0 0,0 1 0,0-1 0,0 0 0,0 0 0,0 0 0,0 1 0,0-1 0,0 0 0,0 0 0,0 0 0,0 0 0,0 1 0,0-1 0,0 0 0,0 0 0,0 0 0,0 0 0,0 1 0,1-1 0,-1 0 0,0 0 0,0 0 0,0 0 0,0 0 0,0 1 0,1-1 1,-1 0-1,0 0 0,0 0 0,0 0 0,0 0 0,1 0 0,-1 0 0,0 0 0,0 0 0,0 0 0,1 0 0,-1 0 0,0 0 0,0 0 0,0 0 0,0 0 0,1 0 0,-1 0 0,0 0 0,7 2-10,-5-1 54,-2-1-20,0 0-65,0 0 43,0 0 139,0 0-22,0 0-5,4 5 200,-3-3-129,-2-4-102,-2-2-113,3 3 30,0 1 0,0-1 0,0 1-1,0-1 1,-1 1 0,1 0 0,0-1-1,0 1 1,-1-1 0,1 1 0,0 0-1,0-1 1,-1 1 0,1 0 0,-1-1-1,1 1 1,0 0 0,-1-1 0,1 1-1,-1 0 1,1 0 0,0 0 0,-1-1-1,1 1 1,-1 0 0,1 0 0,-1 0-1,1 0 1,-1 0 0,0 0 0,0-1 2,-1 1 1,0-1 0,1 0 0,-1 0 0,1 0-1,-1 0 1,1 0 0,-1 0 0,1 0 0,0-1 0,0 1-1,-2-2 1,-8-9-331,11 11 324,-1 1 1,0-1 0,0 1 0,0 0 0,1-1 0,-1 1 0,0 0 0,0-1 0,0 1 0,0 0 0,0 0 0,0 0-1,1 0 1,-1 0 0,-1 0 0,1 0 3,-1 0 0,1 0-1,0 0 1,0 0 0,0-1-1,-1 1 1,1 0 0,0-1-1,0 1 1,-2-1 0,3 0-89,0 1 22,-8 9-16,7-6 68,1-3 9,0 0 0,1 1 0,-1-1 1,0 0-1,0 1 0,0-1 0,0 1 0,0-1 1,0 0-1,0 0 0,1 1 0,-1-1 1,0 0-1,0 1 0,0-1 0,1 0 0,-1 1 1,0-1-1,0 0 0,1 0 0,-1 0 1,0 1-1,0-1 0,1 0 0,0 0 1,8 9-158,-1 0 163,11 10-134,0-1-1,42 30 1,-54-42 168,0 0 0,0 0 0,-1 1 0,1 0 0,-2 0 0,1 0 0,-1 1 0,0 0 0,0 0 0,4 10 0,-3-7 20,-4-8-58,0-1 0,-1 1 0,0-1 0,1 1 1,-1-1-1,0 1 0,0 3 0,7 19 123,-6-20-110,0 1 0,-1-1 0,0 1 1,0-1-1,1 12 0,-7 79 249,-3-51-266,8-40 26,-1-1 1,1 1-1,-1-1 1,0 1-1,-1-1 1,-1 5-1,1-4-21,0-1 0,1 0 0,0 1 0,0 0 0,0-1 0,0 6 0,1 52-43,-5-17 128,0 28-224,5-70 159,0 0 0,-1 0 0,1 1 0,-1-1 0,0 0 0,0 0 0,0 0 0,-1 0 0,1 0 0,-3 3 0,-5 19 118,8-24-129,-2 4-5,-1 0 1,1 0-1,-1-1 0,0 0 1,-6 5-1,8-6-33,1 1 1,-1-1-1,1 0 0,-1 1 0,0 4 1,2-5 22,-1 0 1,1 0 0,-1 0 0,0 1-1,0-1 1,-2 3 0,-3 19-30,0-5 43,4-16-18,1 0 0,0-1 0,0 1 1,0 0-1,0 5 0,-7 37-299,8-40 325,-1-1 1,0 1-1,-1-1 1,1 1-1,-1-1 1,0 0-1,0 0 1,-1 1 0,-3 4-1,-5 12 172,4-15-727,9-8 527,-1-1-1,1 1 1,-1 0-1,0 0 1,1-1-1,-1 1 1,0 0-1,0-1 1,0 1-1,0-1 1,0 0-1,0 1 1,0-1-1,0 0 1,-1 0-1,1 1 1,0-3-1,5-12-120,54-111-134,-14 24 107,-43 96 155,0 1-30,-1 1 0,0-1 0,0 1 0,0-1-1,-1 0 1,0 0 0,1-7 0,-4 13-17,1-1 0,0 1 0,-1 0 0,1 0 0,0 0 1,-1 0-1,1 0 0,0 1 0,-1-1 0,1 0 0,0 1 0,-1-1 0,1 1 1,-2 0-1,-2 3 34,0-1 1,-1 1 0,1-1 0,-7 2 0,6-2-5,-1 0 0,1 1 0,-6 4 0,-3 1 22,0 2 63,-5 8 34,8-8-88,0 1 0,0 1-1,-14 21 1,15-16 179,0 0 0,-9 21 0,17-33-255,1 0-53,6 79 344,-1-53-155,-3-31-43,0-1 0,0 0 1,0 0-1,0 1 1,0-1-1,0 0 1,0 1-1,-1-1 0,1 0 1,0 1-1,0-1 1,0 0-1,0 0 1,-1 1-1,1-1 0,0 0 1,0 0-1,0 0 1,-1 1-1,1-1 1,0 0-1,0 0 0,-1 0 1,1 1-1,0-1 1,-1 0-1,1 0 1,0 0-1,-1 0 1,1 0-1,0 0 0,0 0 1,-1 0-1,-8 2 168,6 0-200,0 0 0,0 0 0,0-1 0,-1 1 1,1-1-1,-4 1 0,5-2 24,1 1 1,0-1-1,0 0 0,0 0 1,-1 0-1,1 0 1,0 0-1,0 0 0,-1 0 1,1-1-1,0 1 1,0 0-1,0-1 0,0 1 1,-1-1-1,1 1 1,0-1-1,0 0 0,0 1 1,0-1-1,-1-1 1,0 0-33,-1 0 1,1 0 0,0 0-1,-1 0 1,1 1 0,-4-3-1,5 4 16,0 0-1,0-1 1,-1 1-1,1 0 0,0-1 1,0 1-1,0 0 0,0 0 1,0 0-1,0 0 1,0 0-1,-1 0 0,1 0 1,0 0-1,0 0 0,0 1 1,0-1-1,0 0 0,0 1 1,0-1-1,-2 2 1,2-2-40,2 2 43,-1-1 1,0 0-1,0 0 1,0 1-1,0-1 1,0 0-1,0 0 1,0 1-1,0-1 1,-1 0-1,1 0 1,0 1-1,-1-1 1,1 0-1,-1 0 1,0 0-1,1 0 1,-1 0-1,0 0 1,1 0-1,-1 0 0,0 0 1,0 0-1,0 0 1,-1 1-1,1-2 4,1 1 108,0-1-43,0 0-53,0 0-80,0-1 74,1 1 1,0-1-1,0 0 0,0 1 0,0-1 0,0 1 1,0-1-1,0 1 0,0 0 0,0-1 0,0 1 1,0 0-1,0-1 0,0 1 0,2 0 0,2-1 9,37-22 2,78-28-71,-98 40 124,-1-2-1,0 0 1,24-22 0,18-22 170,-37 31-262,53-39 0,-39 38 253,61-31 0,-88 52-229,0-1 0,0 0 0,-1-1 0,0-1 1,12-11-1,-22 18-24,-1 1-1,1-1 1,-1 0 0,1 1 0,-1-1 0,0 0-1,0 0 1,0 0 0,0 0 0,0 0 0,0-1 0,0 1-1,-1 0 1,1 0 0,-1 0 0,1-5 0,10-5-60,-9 11 6,13-10 64,-12 9 29,0 0 0,0-1 0,0 1 0,0 0 0,5-6 0,-7 6-20,7-8-16,-1 0 1,8-13-1,-14 21 12,0 0 0,0-1 0,0 1-1,0-1 1,0 1 0,0-1 0,0 0 0,-1 1 0,1-1 0,-1 0-1,0 0 1,0 1 0,0-1 0,0 0 0,0 1 0,-2-4 0,2 4-5,0 1 1,-1 0 0,1 0 0,-1 0 0,0 0-1,1 0 1,-1 0 0,0 0 0,0 0 0,1 0-1,-1 0 1,0 1 0,0-1 0,0 0 0,0 0-1,0 1 1,0-1 0,0 1 0,-2-2 0,0 2-29,1-1 0,-1 1 0,0-1 0,1 1 0,-1 0 0,0 0 0,1 0 0,-6 1 0,2 0-32,0 0 1,1 0-1,-1 1 1,0 0-1,1 1 1,-1-1-1,-8 6 1,4 0 40,0 1 1,0 0-1,1 0 1,0 1-1,1 0 1,0 1 0,1-1-1,0 2 1,0-1-1,1 1 1,1 0-1,0 0 1,0 0 0,2 1-1,-1 0 1,1-1-1,1 1 1,1 0-1,0 1 1,0-1-1,1 0 1,3 20 0,-1-16 38,1 0 0,1 0 0,0 0 0,2-1 0,-1 1 0,2-1 1,10 17-1,-14-27-6,0-1 1,1 0-1,-1 0 0,1 0 1,1 0-1,-1 0 1,1-1-1,0 0 1,-1 0-1,2 0 1,-1-1-1,0 0 0,1 0 1,0 0-1,0 0 1,-1-1-1,1 0 1,1-1-1,-1 1 1,0-1-1,0 0 0,12 0 1,-10-1-15,1-1 1,-1 0-1,0-1 1,1 0-1,-1 0 1,0 0-1,0-1 1,-1 0 0,1-1-1,13-8 1,2-4 46,41-36 1,-24 17-101,0 5 105,1 2-1,1 2 1,2 1 0,89-35 0,-129 58-83,1 0 1,0 1-1,-1-1 1,1 1 0,0 0-1,0 0 1,0 0-1,0 1 1,7 0 0,-12 0 31,1 0 0,0 0 1,-1 0-1,1 0 1,0 1-1,-1-1 0,1 0 1,0 0-1,-1 0 1,1 1-1,-1-1 0,1 0 1,-1 1-1,1-1 1,-1 1-1,1-1 0,-1 0 1,1 1-1,-1-1 1,1 1-1,-1-1 0,0 1 1,1 0-1,-1-1 1,0 1-1,1-1 0,-1 1 1,0 0-1,0-1 1,0 1-1,0-1 0,1 1 1,-1 0-1,0-1 1,0 1-1,0 0 0,0-1 1,0 1-1,-1 0 1,1-1-1,0 2 0,-1 3 3,-1 0-1,0 1 0,0-1 0,-3 6 0,2-6 3,-91 178 361,28-57 130,8-19-36,26-51-506,-34 83-1,64-131-317,6-8 135,11-14 59,-8 8 177,23-24-152,32-40 0,157-207-475,-121 152 385,36-54 11,-53 69 361,-66 91 144,25-27 1,-29 38 11,-11 9-275,1-1 0,-1 0 0,0 1 0,0-1-1,0 0 1,0 1 0,0-1 0,0 0 0,1 1 0,-1-1 0,0 0 0,0 1 0,0-1 0,0 0 0,0 1-1,0-1 1,0 1 0,0-1 0,-1 0 0,1 1 0,0-1 0,0 0 0,0 1 0,0-1 0,0 0 0,-1 1 0,1-1-1,0 0 1,0 1 0,-5 9 49,1 0 0,-1-1 1,-1 1-1,-7 9 0,3-4-19,-73 119 151,-11 15-75,-24 10-9,-28 44 83,69-70-141,-91 218 1,159-329-496,-10 36-1,18-42 221,1-16 220,0 0 0,0 0 0,0 0 0,0 1 0,0-1 0,0 0 0,0 0 0,0 0 0,0 1 0,0-1 0,0 0 0,0 0 0,0 0 0,0 1 0,0-1 0,1 0 0,-1 0 0,0 0 0,0 0 0,0 0 0,0 1-1,1-1 1,-1 0 0,0 0 0,0 0 0,0 0 0,0 0 0,1 0 0,-1 0 0,0 0 0,0 1 0,0-1 0,1 0 0,0-1-3,1 0 0,-1 1 0,1-1 0,-1 0 0,0 0 0,0 0 0,1 0 0,-1 0-1,0 0 1,0 0 0,0-1 0,0 1 0,0 0 0,-1-1 0,1 1 0,1-2 0,25-45-38,-10 16 61,2 0 1,43-53-1,15 4 5,117-94 0,-76 71-1,-111 98-8,-4 3 27,0 0 1,0 0 0,1 0-1,-1 1 1,1-1-1,0 1 1,4-2 0,-8 4-35,0 0 0,0 0 1,0-1-1,0 1 0,1 0 1,-1 0-1,0 0 1,0 0-1,1 0 0,-1 0 1,0 0-1,0 0 0,0 0 1,1 0-1,-1 0 0,0 0 1,0 0-1,1 0 1,-1 0-1,0 0 0,0 0 1,0 0-1,1 0 0,-1 0 1,0 1-1,0-1 1,0 0-1,1 0 0,-1 0 1,0 0-1,0 0 0,0 0 1,0 1-1,1-1 1,-1 0-1,0 0 0,0 0 1,0 1-1,0-1 0,0 0 1,0 0-1,0 0 0,0 1 1,1-1-1,-1 0 1,0 0-1,0 0 0,0 1 1,0-1-1,0 0 0,0 0 1,0 1-1,-4 14 101,0-4-78,-1 0 1,0 0-1,-1 0 1,0-1-1,-10 14 1,-331 517 753,334-521-741,-31 59-354,-50 123-1,89-191-15,6-18 20,5-6 238,-1 1-1,2 1 1,0-1 0,14-17-1,42-43 80,-42 49-15,187-237-24,-74 87-75,-53 71 412,-73 93-240,-7 8-51,1 0 1,-1-1-1,0 1 0,0-1 0,0 1 1,0-1-1,0 1 0,0-1 0,0 1 1,0-1-1,-1 0 0,2-2 0,-4 3-11,-3 4-16,-2 3 0,-1 1 1,1 0-1,0 0 1,0 0-1,-7 12 1,-3 3-9,-84 100-15,-126 168 509,188-231-355,-112 155 169,-98 54-98,120-136 97,123-126-265,-89 89-5,91-91-35,-21 17-62,24-21 59,0 1 1,0 0-1,0-1 0,-1 1 1,1 0-1,0-1 0,0 0 1,0 1-1,-1-1 0,1 0 1,0 1-1,-1-1 0,1 0 1,0 0-1,-1 0 0,1 0 1,0 0-1,-3-1 0,3 1 10,1-1-1,-1 1 0,1 0 0,-1-1 1,0 1-1,1-1 0,-1 1 0,1-1 1,-1 1-1,1-1 0,-1 0 1,1 1-1,-1-1 0,1 0 0,0 1 1,-1-1-1,1 0 0,0 1 1,0-1-1,0 0 0,-1 0 0,1 1 1,0-1-1,0 0 0,0 0 1,0 1-1,0-1 0,0-1 0,6-26-231,6-6 72,26-53 0,-23 55 116,156-267-19,-142 253 70,15-30-84,37-87 1,22-86 196,-69 165 116,-28 69-108,0 2 60,-2 1 1,5-16-1,-9 17 27,-3 10-120,-2 6-22,-39 74 136,17-36-38,-2-1 0,-1-1 0,-3-2 0,-52 49 0,46-51-70,0-1-107,-56 41 0,88-73-62,1 0 0,-1 0 0,1-1 0,-11 4 0,17-6 72,0-1-1,0 0 1,-1 0 0,1 0-1,0 0 1,0 0 0,-1 0 0,1 0-1,0 0 1,-1 0 0,1 0-1,0 0 1,0 0 0,-1 0-1,1 0 1,0 0 0,0 0 0,-1 0-1,1 0 1,0 0 0,-1 0-1,1 0 1,0 0 0,0-1 0,0 1-1,-1 0 1,1 0 0,0 0-1,0 0 1,-1-1 0,1 1-1,0-10-135,9-12-70,12-9 70,35-57 85,-19 18 173,-3-1 0,27-78 0,-58 139-46,1 0 1,-2 0 0,1 0 0,-1 0-1,0-18 1,-1 25-46,-1 0 1,-1 0-1,1 0 0,0 1 1,-1-1-1,0 0 0,0 0 1,1 0-1,-2 1 0,1-1 1,0 0-1,0 1 0,-1-1 0,0 1 1,1-1-1,-1 1 0,0 0 1,0 0-1,0 0 0,0 0 1,-1 0-1,1 0 0,0 1 1,-1-1-1,-2-1 0,-4 0-48,1 0 0,-1 0 0,0 1-1,0 0 1,0 1 0,-10-1 0,-8-1 47,12 1-15,0 2 0,-22 0 1,26 1-49,0-1 1,-1 0 0,1 0 0,-1-1 0,-18-5 0,12 2-120,16 4 124,-1-1-1,1 1 1,0 0 0,-1-1 0,1 0 0,0 0 0,0 0-1,-1 0 1,1 0 0,0 0 0,0 0 0,0 0-1,-3-4 1,5 5 52,-1 2-38,1 0 0,0 0 0,0 1 0,-1-1 0,1 0 0,-1 0 1,0 0-1,0 0 0,0 1 0,0-1 0,0 0 0,0-1 0,0 1 0,-1 0 0,1 0 0,-3 2 0,0-23-37,4 13 44,0-1 17,0-1 1,0 1 0,-1-1-1,0 1 1,0 0-1,0-1 1,-4-9 0,1 8 223,-3-6-196,7 15-26,-1-1 0,1 1 0,-1 0 0,1 0 0,-1-1-1,1 1 1,-1 0 0,1 0 0,-1 0 0,1 0 0,-1 0-1,1 0 1,-1 0 0,1 0 0,-1 0 0,0 0 0,1 0-1,-1 0 1,1 0 0,-1 0 0,1 0 0,-1 0 0,1 0-1,-1 1 1,1-1 0,-1 0 0,1 0 0,-1 1 0,-13 13 104,1 0 41,12-14-147,1 1 0,-1-1 0,0 0 0,1 1-1,-1-1 1,0 0 0,1 1 0,-1-1 0,0 0 0,1 0 0,-1 0 0,0 0-1,0 1 1,1-1 0,-1 0 0,0 0 0,1 0 0,-1-1 0,0 1-1,0 0 1,0 0 0,-10-1 223,10 1-214,0 0 0,-1 0 0,1 0 0,0 0 0,0 0 0,0-1 1,0 1-1,-1 0 0,1-1 0,-2 0 0,-7-3-68,-12-4 105,22 8-65,-1-1 0,0 1 0,1 0 0,-1-1 0,0 1 0,1-1 0,-1 1 0,1-1 0,-1 1 0,1-1 0,-1 1 0,1-1 0,-1 1 0,1-1 0,-1 0 0,1 1 0,0-1 0,-1 0 0,1 1 0,0-1 0,0 0 0,-1 0 0,-11-3 566,16 11-579,0 0 0,1 0 0,0 0 0,0 0 0,9 9-1,-9-11 26,21 26 5,-20-24-3,0 0 0,-1 0 0,0 0 0,-1 1 0,1 0 0,-1 0 0,-1 0 0,1 0 0,2 15 1,2 9-11,4 43 0,-7-35 25,1-5 39,0-5 83,-2 0 0,0 0-1,-2 0 1,-4 45 0,1-66-94,0-1-1,-1 1 1,0 0 0,-1-1-1,0 1 1,0-1 0,-1 0-1,0 0 1,-7 11 0,7-14 2,0 0 1,0-1-1,0 1 1,-1-1-1,1 0 1,-1 0-1,0 0 1,0-1 0,-1 0-1,1 0 1,-1 0-1,1 0 1,-1-1-1,0 0 1,-6 1-1,-80 12-263,21-4 106,28-3 109,-47 9 49,-100 32 0,12 1-333,79-24 58,-142 36 163,9-4 58,-13-1-85,78-19 5,-153 61-1354,297-90 1323,-1-1 0,0-1 0,0-1 0,0-1 1,-50 3-1,67-8 116,-11 0-165,18 0 168,0 0 0,0 0 0,0 0 0,0 0 0,0 0 1,0 0-1,0 0 0,0 0 0,0 0 0,0 0 0,-1 0 0,1 0 1,0 0-1,0 0 0,0 0 0,0 0 0,0 0 0,0 0 0,0 0 1,0 0-1,0-1 0,0 1 0,0 0 0,0 0 0,0 0 0,0 0 1,0 0-1,-1 0 0,1 0 0,0 0 0,0 0 0,0 0 0,0 0 1,0 0-1,0 0 0,0-1 0,0 1 0,0 0 0,0 0 0,0 0 1,0 0-1,0 0 0,0 0 0,0 0 0,0 0 0,0 0 0,0 0 1,0 0-1,0-1 0,0 1 0,1 0 0,7-6-172,67-26 47,10-6 278,-73 31-82,0 0 0,-1 0 0,1-1 0,18-18 0,24-30 12,-18 18 55,1 1 1,73-54-1,-81 71-116,1 1 1,0 2-1,1 1 1,1 2-1,1 0 1,0 3-1,1 0 1,36-5 0,-61 15-34,0 0 0,0 0 0,-1 1 0,1 1 0,0 0 0,0 0 1,0 0-1,-1 1 0,1 0 0,-1 1 0,0 0 0,1 1 0,-1-1 0,14 10 1,-6-4 70,1-1 1,0 0-1,0-1 1,30 7 0,-25-9-39,0 0 1,1-1 0,-1-2 0,1 0-1,0-1 1,0-1 0,-1-2-1,1 0 1,26-6 0,-38 6 2,0 0 1,14 0-1,-17 2-6,1 0-1,-1-1 1,1 0-1,-1-1 0,12-3 1,-9 1-35,0 1 0,0 1-1,1 0 1,-1 1 0,0 0 0,1 0 0,15 2-1,0-1 121,-16 3-144,-10-3 39,0 0 1,0 1-1,0-1 1,0 0-1,1 0 0,-1 1 1,0-1-1,0 0 1,0 0-1,0 0 1,2-1-1,40-17 532,-39 18-480,-3 1-46,0-1 0,0 0 0,0 0 0,0 0 0,-1 1 0,1-1 0,0 0 0,0 0 0,0 0 0,0 0 0,0-1 0,-1 1 0,1 0 0,0 0 0,0 0 0,0-1 0,0 1 0,0-1 0,21-9-104,2 7-107,1 1 0,33 2 0,-32 0 260,-20 0-45,-1 0 0,1 1 0,0 0-1,-1 0 1,1 0 0,9 4 0,-14-4-19,1-1 0,-1 1 0,0-1 0,1 1 0,-1 0 0,0-1 0,0 1 0,0 0 0,1 0 1,-1 0-1,0 0 0,0 0 0,0 0 0,0 1 0,-1-1 0,1 0 0,0 0 0,0 1 0,-1-1 0,1 0 0,-1 1 0,1-1 0,-1 0 0,0 1 0,1-1 1,-1 1-1,0-1 0,0 1 0,0-1 0,0 1 0,0 1 0,-3 6 24,0-1-1,0 1 1,-1-1-1,0 0 1,0 0 0,-1 0-1,-7 9 1,-2 4 11,-84 125-120,-9 13 14,98-145 47,-8 13-36,16-25 73,0-1 0,1 1 0,-1-1 0,1 1-1,-1-1 1,1 1 0,0-1 0,-1 1 0,1-1 0,0 1 0,0 0 0,0-1 0,0 1-1,0-1 1,1 3 0,-1-3 4,1-1 0,-1 1 0,1-1 0,-1 1 0,1-1 0,0 0 0,-1 1 0,1-1 0,-1 0 0,1 1 0,0-1 0,-1 0 0,1 0 0,0 0 0,-1 1 0,1-1 0,0 0 0,-1 0 0,1 0 0,0 0 0,-1 0-1,1 0 1,0-1 0,19 0 68,-19 1-68,28-6 36,49-16 0,-27 6 13,7-1 48,192-43-20,-240 58-53,1 1 1,-1 0 0,1 1 0,-1 0 0,1 1 0,-1 0 0,1 0 0,-1 1 0,0 1-1,0 0 1,13 5 0,-19-6 10,0 1 0,0-1 0,-1 1-1,1 0 1,-1 0 0,0 0 0,5 7 0,7 6 162,2 0-446,-12-12 1092,-9-3-646,-13-5-614,11 1 408,0 1 0,-1 0 0,1 0 0,0 1 0,-1 0 1,-7-1-1,-8-1 65,-149-15-512,56 9 94,-277-22 170,129 13 338,-29-2-177,-200-22-42,324 19 51,-250-42-76,392 59 47,-1-1 0,1-1 0,0-1-1,1-2 1,0 0 0,-28-18 0,10-1-916,-65-58 0,96 79 820,0 0 1,-1 1-1,0 1 0,-18-8 0,-21-13-647,34 19 758,0 0-1,0 1 1,-1 1-1,-37-9 1,7 3 136,4 1 8,-11-2-75,50 12 21,0-1 0,1 1 0,-1-1 0,1 0 0,-1 0-1,-9-8 1,6 2 11,0-1 0,0 0 1,1 0-1,0-1 0,1 0 0,0-1 0,-9-21 0,4 4-115,2 0 1,-8-38-1,-33-88-43,30 97-30,14 39-2,-8-24-83,12 33 225,0 1-1,0 0 1,-1 0-1,-1 1 1,0-1-1,-7-9 1,8 13-2,1 1 0,-1 0 0,-1 0 0,1 0 0,-1 1-1,1-1 1,-1 1 0,0 0 0,0 1 0,-11-5 0,15 7-33,0-1 0,0 1 1,0-1-1,0 1 0,0-1 0,0 1 0,0-1 0,1 0 1,-1 0-1,0 1 0,0-1 0,0 0 0,1 0 0,-1 0 1,0 0-1,1 0 0,-1 0 0,1 0 0,-1 0 0,1 0 1,-1 0-1,1 0 0,0 0 0,0 0 0,0 0 0,-1 0 1,1 0-1,0 0 0,0-1 0,0 1 0,0 0 1,1-2-1,-1 2 16,1-1 1,-1 0 0,1 0-1,0 0 1,-1 1 0,1-1-1,0 0 1,0 1 0,0-1 0,0 0-1,1 1 1,-1-1 0,0 1-1,1 0 1,-1 0 0,0-1-1,1 1 1,2-1 0,-2 1 16,0 1 1,0-1 0,0 1 0,0 0 0,0-1-1,0 1 1,0 0 0,1 0 0,-1 1-1,0-1 1,0 0 0,0 1 0,3 0 0,16 3 263,-20-4-246,3-1 17,0 1 0,0 0 1,-1 1-1,1-1 0,0 1 0,0-1 0,0 1 0,-1 0 0,1 0 1,0 1-1,-1-1 0,6 4 0,-6-2-16,1 0-1,-1 0 1,1 0 0,0-1 0,1 1-1,-1-1 1,0 0 0,0 0 0,1-1-1,-1 1 1,1-1 0,5 1 0,-8-2-23,1 1 0,-1-1 1,0 1-1,0 0 1,0 0-1,0-1 0,0 1 1,-1 0-1,1 1 1,3 1-1,10 6 50,17 2 223,-31-10-264,1 0-1,0-1 1,-1 1-1,1-1 0,-1 1 1,1-1-1,0 0 1,-1 0-1,1 0 1,0 0-1,2 0 0,10 1 155,3 1-63,-14-2-115,0 0 0,0 0 1,0 1-1,0 0 0,0-1 0,0 1 1,0 0-1,0 0 0,4 3 0,54 25 758,-55-25-778,1-1 1,-1 0 0,10 2 0,9 4 69,-12-4-22,-1-1 0,17 4 0,-17-5 59,154 46 121,-147-42-190,63 24 134,-70-26-195,-9-4 62,0 1-1,0-1 0,0 0 0,0 1 0,0 0 0,0-1 0,0 1 1,0 0-1,4 5 0,-6-6-5,0 1-1,0-1 1,0 0 0,1-1-1,-1 1 1,0 0 0,0 0-1,0 0 1,1-1-1,1 2 1,-2-2-20,0 0 0,0 1 0,0-1 0,0 1-1,-1-1 1,1 1 0,0 0 0,0-1 0,0 1 0,0 0-1,0 1 1,1-1 13,-1 0 0,0 1 0,1-1 0,-1 0 0,0 0 0,1 0 0,-1 0 0,1-1 0,0 1 0,-1 0 0,1-1 0,0 1 0,-1-1 0,1 1 0,0-1 0,2 0 0,11 4 15,-11-2-70,4 1 56,0 1 0,0 0 0,-1 0 0,1 1 0,-1 0 0,12 10 0,-2 1 101,36 24 1,-34-27-71,30 28 0,80 79 224,-120-114-269,0 0 0,1 0 0,-1-1 0,17 5 0,9 6-161,-4-1 403,-1-3-347,-28-11 107,0 0 1,1 0 0,-1-1 0,1 1 0,-1-1 0,1 1 0,-1-1 0,1 0 0,4 0-1,-4 0 7,-1-1-1,1 1 1,-1 1-1,1-1 1,-1 0-1,0 1 1,1-1-1,-1 1 0,3 1 1,18 7 132,-18-8-137,0 1 0,0 0 1,-1 0-1,1 0 0,-1 1 0,1-1 1,6 7-1,-9-8 99,0 0-122,1-1 0,-1 1 0,1 0 0,-1 0 0,0 0 0,1 0 0,2 2 0,-1 0-1,19 10 19,-22-12 24,0 0 0,0 0 0,1 0 1,-1 0-1,1 0 0,-1 0 0,0-1 0,1 1 1,0-1-1,-1 1 0,1-1 0,-1 1 0,1-1 1,3 0-1,-1 1-59,1-1 0,0 1 0,-1 0 1,6 2-1,-5-2 48,0 0 1,0 1-1,0-2 1,6 1-1,50 7 65,-49-7-67,0 0 1,18 5-1,-18-4 12,0 0-1,17 1 0,49 5-67,-64-8 21,22 5 1,-21-2-2,23 0 1,-25-2 12,0 1 1,0 0 0,21 8-1,-30-9 12,9 3-9,-8-3 43,-1 1 0,1-1 0,0 0 0,-1 0 0,8 0 0,14 3-197,-8 0 182,76 8 101,-51-4-130,0 2 0,0 2-1,-1 2 1,54 25 0,-86-35 51,-1 1-1,0 0 0,-1 0 1,9 6-1,-15-9-31,1 0 0,-1 0 1,-1 0-1,1 0 0,0 0 0,0 0 1,-1 1-1,1-1 0,-1 0 0,0 1 1,0-1-1,0 1 0,0 0 0,0-1 1,0 1-1,-1 0 0,1-1 0,-1 1 1,0 3-1,0 1-6,0 0 1,-1 0-1,0 0 0,-1 0 1,1 0-1,-1 0 0,0-1 1,-1 1-1,0-1 0,-4 8 1,2-5-14,-1-1 0,0 0 1,-1 0-1,0-1 0,0 1 1,-11 8-1,-1-3-12,0 0-1,-1-2 1,0 0-1,0-1 1,-37 12 0,37-15 25,-150 47-249,135-45 189,-1-1 0,-71 4 0,22-10 120,0-3 0,0-5 1,1-3-1,0-3 0,-142-41 0,184 38-41,0 0 1,2-3-1,0-1 1,1-2-1,1-2 1,-39-31-1,-105-73-81,140 101 88,-1 2-1,-71-27 1,-145-42-272,171 63 359,-114-26 0,-91 5-297,-24-15 64,172 32 175,93 21-128,-96-35-1,118 35 58,0-1 0,2-1 1,-1-1-1,-36-30 0,45 29-111,1-2 1,-19-22-1,29 31 93,2 0 1,0 0-1,0-1 0,1 0 0,0-1 1,1 1-1,0-1 0,1 0 0,0-1 1,1 1-1,0 0 0,1-1 0,1 0 1,-1-13-1,5-39 43,2 0 0,3 0 0,24-90 0,-23 123-39,0 1 0,3 0-1,0 1 1,19-32 0,22-33 120,66-134 337,-91 172-513,3 1 0,2 2 1,2 2-1,50-58 0,44-75 207,-121 173-125,67-124-106,-53 91 139,3 0 0,34-46 0,-58 90-2,3-4-57,-1 1 1,0 0 0,-1-1-1,4-6 1,-6 11 27,0-1-1,1 1 1,-1-1-1,0 1 1,0-1-1,0 1 1,0-1 0,1 1-1,-1-1 1,0 1-1,0-1 1,0 0-1,0 1 1,0-1-1,0 1 1,0-1-1,0 1 1,-1-1 0,1 1-1,0-1 1,0 1-1,0-1 1,-1 1-1,1-1 1,0 1-1,0-1 1,-1 1-1,1-1 1,0 1 0,-1-1-1,1 1 1,-1 0-1,1-1 1,0 1-1,-1 0 1,1-1-1,-1 1 1,1 0 0,-1 0-1,1-1 1,-1 1-1,1 0 1,-1 0-1,0 0 1,1 0-1,-1 0 1,1 0-1,-1 0 1,1 0 0,-1 0-1,1 0 1,-1 0-1,0 0 1,0 0-1,-2 1-14,0-1-1,0 1 0,0-1 0,1 1 1,-1 0-1,0 0 0,0 0 1,1 1-1,-1-1 0,1 1 1,-1-1-1,1 1 0,-5 4 0,-3 4 69,-16 18-1,17-17 6,-31 36-63,12-14-1,-47 45 1,31-42-67,-81 48 0,9-7-95,93-60 139,1 1 0,-37 40 0,37-32-26,1 2 0,1 0 0,-21 42 0,-36 98 1,43-69 130,30-85-118,1 0 0,1 0 0,0 0-1,1 0 1,0 20 0,1-31 78,1 1 1,-1 0-1,1 0 1,0 0-1,0 0 1,0-1-1,1 1 0,1 4 1,-2-7-17,-1 0-1,1 0 1,0 0 0,-1 0 0,1-1-1,0 1 1,0 0 0,-1 0 0,1-1-1,0 1 1,0 0 0,0-1 0,0 1-1,0-1 1,0 1 0,0-1 0,0 1-1,0-1 1,0 0 0,0 0 0,0 1-1,0-1 1,0 0 0,1 0 0,-1 0-1,0 0 1,0 0 0,0-1 0,0 1-1,0 0 1,0 0 0,0-1 0,2 0-1,22-9 177,0-2 1,-1 0-1,0-2 0,33-26 0,81-76 149,-89 72-226,11-10-97,125-101-133,-176 149 81,1-1 0,0 2 0,15-8 0,-24 13 27,0 0 1,-1-1 0,1 1 0,0 0 0,-1-1-1,1 1 1,0 0 0,0 0 0,-1 0 0,1 0 0,0 0-1,-1 0 1,1 0 0,0 0 0,0 0 0,-1 0-1,1 0 1,0 0 0,0 0 0,-1 0 0,1 1 0,0-1-1,-1 0 1,1 0 0,0 1 0,-1-1 0,1 1-1,-1-1 1,1 1 0,0-1 0,0 1 0,0 1 2,0 0-1,-1 0 1,1 0 0,-1 0 0,1-1 0,-1 1 0,0 0 0,0 0 0,1 0 0,-1 0-1,-1 0 1,1 2 0,-3 18 3,-1-1-1,-11 35 0,11-42 5,-4 10-6,0-1 1,-2 0-1,-1 0 1,0-1 0,-18 24-1,-81 96 7,87-115 12,-62 86 309,-116 200-1,154-238-316,54-95 67,13-22-88,-1 9-51,2 2-1,29-36 1,57-53 103,-47 54 13,-11 6-19,-4-2 1,52-92-1,54-75-50,-128 199 78,31-36-97,-61 77-77,0 0-1,-9 19 1,-2 13 190,-5 9 54,-1 0 1,-34 50 0,-44 31 44,44-61-103,-241 354 260,196-260-502,121-184 0,71-87 250,9-10 18,-45 58-72,143-169-66,-107 101-28,54-65-11,-100 141 108,1 2 0,3 2 0,67-50 0,-98 82-2,-13 10-19,0 1 1,0-1-1,0 1 0,0 0 1,0 0-1,0 0 1,6-2-1,-7 5-1,-4 7-1,-15 22 4,-1 0 0,-33 40 0,11-16 1,-60 86 87,-106 155 270,199-284-357,-52 82-31,-97 115 0,140-190-117,14-18 42,4-6 76,7-12 29,13-22-2,65-107-163,33-39 105,29-40-78,-107 169 208,89-95 0,41-6-169,-160 150 17,-12 8 70,0 0 0,0 0 0,0 0 1,0 0-1,0 0 0,0 0 0,0 0 1,0 0-1,0-1 0,0 1 0,0 0 1,0 0-1,0 0 0,0 0 0,0 0 1,0 0-1,0 0 0,1 0 0,-1 0 1,0 0-1,0 0 0,0 0 0,0 0 1,0 0-1,0 0 0,0 0 0,0 0 1,0 0-1,0 0 0,0 0 0,0 0 1,1 0-1,-1 0 0,0 0 0,0 0 1,0 0-1,0 0 0,0 0 0,0 0 1,0 0-1,0 0 0,0 0 0,0 0 1,0 0-1,0 0 0,0 0 0,0 1 1,1-1-1,-1 0 0,0 0 0,0 0 1,0 0-1,0 0 0,0 0 0,0 0 1,0 0-1,0 0 0,-12 22-143,-136 197 253,-17 12 130,123-163-193,-51 113 0,74-138-10,3-11-67,3 1 1,-12 38-1,24-65-55,3-7 61,5-14 30,8-19 29,1 0 0,2 1 0,1 0 0,35-44 0,83-69 9,-36 42 41,-83 85-82,114-122-112,-132 140 108,0 1 1,1-1 0,-1 1-1,1-1 1,-1 1 0,1-1-1,-1 1 1,1 0 0,-1-1-1,1 1 1,-1 0 0,1 0-1,0-1 1,-1 1 0,1 0-1,-1 0 1,1 0 0,0-1-1,0 2 5,-1-1-1,0 0 1,0 1-1,1-1 1,-1 0-1,0 1 1,0-1-1,0 0 1,0 1 0,1-1-1,-1 1 1,0-1-1,0 0 1,0 1-1,0-1 1,0 1-1,0-1 1,0 0-1,0 1 1,0-1-1,0 1 1,0-1-1,0 0 1,0 1-1,-1-1 1,1 0 0,0 1-1,0 0 1,-3 8 13,0 0 0,-1 1 0,0-2 0,0 1 0,-1 0 1,0-1-1,0 0 0,-7 8 0,-58 60 24,50-56-38,-9 10 7,3 2-1,0 0 1,-25 45 0,-51 111 85,92-169-67,-32 58 2,-102 139-1,81-128-68,63-88 42,0 0 0,-1 0 1,1 1-1,0-1 0,0 0 0,-1 0 1,1 0-1,0 1 0,0-1 1,0 0-1,0 0 0,-1 1 1,1-1-1,0 0 0,0 0 1,0 1-1,0-1 0,0 0 1,0 0-1,0 1 0,0-1 1,0 0-1,0 1 0,-1-1 1,2 0-1,-1 0 0,0 1 1,0-1-1,0 0 0,0 1 1,0-1-1,0 1 0,1-2 4,0 1-1,1 0 1,-1-1 0,0 1-1,0-1 1,0 0 0,0 1-1,0-1 1,0 0-1,0 0 1,0 1 0,0-1-1,1-2 1,14-17 23,-13 15-25,20-28 8,-2-2-1,-1 0 1,19-51-1,22-39-9,-36 84-67,43-58 1,-53 81 62,1 0 0,0 1 1,1 1-1,1 0 1,21-13-1,-22 19-77,-9 9-12,-7 2 88,-1-1 0,0 0 0,0 0 0,0 1 1,0-1-1,0 0 0,1 0 0,-1 1 0,0-1 0,0 0 0,0 0 0,0 1 1,0-1-1,0 0 0,0 1 0,0-1 0,0 0 0,0 0 0,0 1 0,0-1 0,0 0 1,0 1-1,0-1 0,-1 0 0,1 0 0,0 1 0,0-1 0,0 0 0,0 0 0,-1 1 1,-29 63-132,-8 18 170,-116 331 292,114-259-238,38-144-86,2-4 11,3-11 13,6-11 31,10-25-139,26-39 1,-10 18-44,2-10 8,-18 32 83,2 1 0,35-49 1,-56 88 15,0 0 1,0-1 0,1 1 0,-1-1 0,0 1 0,1-1-1,-1 1 1,0 0 0,1-1 0,-1 1 0,1 0 0,-1-1-1,0 1 1,1 0 0,-1 0 0,1-1 0,-1 1 0,2 0-1,0 6-190,-4 17 81,-4-1 124,-1-1 1,0 0-1,-12 21 0,-35 61 237,29-58-153,15-24 20,-12 36 0,6-16 17,8-19-70,-5 22 0,3-7-32,9-35 14,-4 12-53,4-14-59,0-8 24,1 3 31,1 0 1,-1 0-1,1 0 1,1 0 0,-1 0-1,1 0 1,-1 0-1,1 0 1,1 0-1,-1 1 1,4-6-1,5-4-11,22-26 0,-30 37 43,-1 1 3,0 1 1,0-1 0,0 0-1,0 1 1,0 0 0,4-2-1,1-1 1,-7 4-18,1 0 1,-1 0-1,1 0 0,0 0 1,-1 0-1,1 1 1,0-1-1,-1 0 0,1 0 1,-1 0-1,1 1 1,-1-1-1,1 0 0,0 0 1,-1 1-1,1-1 0,-1 0 1,1 1-1,-1-1 1,1 1-1,0 0 0,8 9 12,-6-5-8,-1 1 0,1 0-1,-1-1 1,0 1 0,-1 0 0,2 8-1,-2-7 32,1 0-1,0 0 0,3 7 0,0-4 59,-4-8-52,0 0 1,1 0 0,-2 0 0,1 0 0,0 1-1,0-1 1,-1 0 0,1 4 0,0-43 75,-1 4-249,0 0 0,-9-54 0,3 53 213,4 16-83,-2 0-1,0 1 1,-6-18 0,-41-103 384,37 85-504,5 14 172,-1-4-130,-6-68 0,13 86-43,2 18 112,1 1 0,0 0 0,0 0 0,0 0 0,1 0 0,0 0 0,0 0 0,1 0-1,0 1 1,0-1 0,0 0 0,0 1 0,1-1 0,3-4 0,3-3-47,1 1 1,-1 0-1,2 1 0,15-14 1,-19 20 43,1 0 1,-1 0 0,1 0 0,0 1-1,0 1 1,0-1 0,0 1 0,12-2 0,9-5-120,-25 9 168,0 0-1,0 0 1,0 1-1,0-1 0,6 0 1,17-2 93,24-13-204,-51 17 77,0-1-1,0 0 1,0 0-1,0 0 1,0 0 0,0 0-1,0 0 1,0 0 0,0 0-1,0 0 1,0 0-1,-1 0 1,1 0 0,0 0-1,0 0 1,0 0 0,0 0-1,0 0 1,0 0 0,0 0-1,0 0 1,0 0-1,0 1 1,0-1 0,0 0-1,0 0 1,0 0 0,0 0-1,0 0 1,0 0-1,0 0 1,0 0 0,0 0-1,0 0 1,0 0 0,0 0-1,0 0 1,0 0-1,0 0 1,0 0 0,1 1-1,-1-1 1,0 0 0,0 0-1,0 0 1,0 0 0,0 0-1,0 0 1,0 0-1,0 0 1,0 0 0,0 0-1,0 0 1,0 0 0,0 0-1,0 0 1,0 0-1,0 0 1,0 0 0,0 0-1,1 0 1,-1 0 0,0 0-1,0 0 1,-6 9-104,-12 10 112,-47 33-367,37-31 285,1 1 0,-28 30 0,35-29 78,1 1 0,-27 46 0,-22 59 31,-5 7 23,58-111-37,-2-1 0,0-1 0,-26 27 0,28-35 6,0-1-1,-1-1 1,0 0 0,-1-1-1,-25 12 1,26-20-57,11-6 14,9-6 75,37-37-188,-6 7 118,32-44-1,-53 59-22,0-1 0,17-42 0,-13 26 56,25-57 114,-32 76-132,1 0 0,23-30-1,-34 50 8,8-9-69,0 0 1,0 0-1,21-15 0,-4 3 121,-17 14-40,1 1 0,0 1 1,0 0-1,1 0 0,-1 1 1,1 0-1,21-6 0,-15 8 11,-14 2-9,0 1 0,0-1 0,0 1 0,0-1 0,0 0-1,5-3 1,-7 4 58,13 2 44,-13-2-120,1 1 0,0-1 0,0 0 0,0 1 1,0-1-1,0 1 0,3 1 0,-2-1-31,3-1 37,-4 0 43,-2 1-48,1 0 0,-1 1 0,1-1 0,-1 0 0,1 0 0,-1 1 0,0-1 0,0 1 0,0-1 0,0 0 0,0 1 0,0-1 0,0 0 0,0 1 0,-1 1 0,-1 3-5,0 0 0,0-1 0,-1 1 0,0 0 0,0-1 0,0 0 0,-7 9-1,-4 6 47,-74 152-75,42-78 10,-47 93 328,90-181-302,0 0 0,-1 0 0,1 0 0,-6 6 0,9-12-1,0 0 0,0 0 0,0 0 0,0 0 0,0 0 0,0 0 0,-1 0 0,1 0 0,0 0 0,0 0 0,0 1 0,0-1 0,0 0 0,0 0-1,0 0 1,0 0 0,0 0 0,0 0 0,0 0 0,0 0 0,0 0 0,0 0 0,0 0 0,0 0 0,0 0 0,0 0 0,0 0 0,0 0 0,-1 0 0,1 0 0,0 0 0,0 0 0,0 0-1,0 0 1,0 0 0,0 0 0,0 0 0,0 0 0,0 0 0,0 0 0,0 0 0,0 0 0,0 0 0,0 0 0,0 0 0,0 0 0,0 0 0,0 0 0,0 0 0,-1-1 0,1 1 0,0 0-1,0 0 1,0 0 0,0 0 0,0 0 0,0 0 0,0 0 0,0 0 0,0 0 0,0 0 0,0 0 0,0 0 0,0 0 0,0-6 61,3-7 65,3-10-73,5-13 84,12-19-115,58-124-199,-69 158 205,1 0 0,1 0 0,1 1 0,0 1 0,37-34 0,-23 29-61,2 1 0,41-23 0,8-10 92,-53 36-40,21-18-132,-40 31 101,-8 6 10,1 0 1,-1 1-1,1-1 0,-1 1 1,1-1-1,-1 1 0,1-1 0,-1 1 1,1 0-1,0-1 0,-1 1 1,1 0-1,0-1 0,-1 1 0,1 0 1,0 0-1,0 0 0,-1 0 1,1-1-1,0 1 0,1 0 1,6-1-76,-8 1 67,1 0 0,-1 0 1,1-1-1,0 1 0,-1 0 1,1 0-1,-1 0 1,1 0-1,-1 0 0,1 0 1,-1 0-1,1 0 0,-1 0 1,1 0-1,-1 1 1,1-1-1,-1 0 0,2 1 1,-1-1-190,-1 12 22,-1-3 158,0 0-1,-1 0 0,0 0 0,0 0 1,-1 0-1,0-1 0,-1 1 0,0-1 1,0 0-1,-7 10 0,-4 8 76,-53 90 316,-44 79-420,78-145 4,-69 80 0,12-37 176,56-59-53,17-20-268,6-4 120,12-10 90,0 0-65,0 1 11,0 0 37,0 1 0,0-1 0,0 0 0,0 0 0,-1 0 1,1 0-1,0 0 0,0 0 0,-1 0 0,1 0 0,-2 2 0,1 2-2,1-3-94,-1 0 107,0 0-1,1 0 1,-1 1-1,1-1 0,0 1 1,-1-1-1,1 0 1,1 5-1,-3-2-7,1-5-14,1 1 0,0-1 0,0 0 0,-1 1 0,1-1 0,0 0 0,0 1 0,-1-1 0,1 0 0,0 1 0,0-1 0,0 0 0,0 1 0,-1-1 0,1 1 0,0-1 0,0 0 0,0 1 0,0-1 0,0 1 0,0-1 0,0 0 0,0 1 0,0-1 0,0 1 0,0-1 0,1 1 0,-1 0 27,-1 0 0,1-1 0,0 1 1,0-1-1,-1 1 0,1 0 0,0-1 0,-1 1 0,1-1 1,-1 1-1,1-1 0,-1 1 0,1-1 0,-2 1 0,-4 7 83,6-6-97,-1-1 1,1 1-1,-1 0 0,1-1 0,-1 1 1,0-1-1,0 0 0,0 1 0,1-1 0,-1 0 1,-1 1-1,1-1 0,0 0 0,-2 2 0,-21 15-1075,24-18 1026,0 0-1,-1 0 0,1 0 1,0 0-1,0 1 1,0-1-1,0 0 0,0 0 1,0 0-1,0 0 0,0 0 1,0 0-1,0 0 1,0 0-1,-1 0 0,1 0 1,0 0-1,0 0 0,0 0 1,0 0-1,0 0 1,0 0-1,0 0 0,0 0 1,-1 0-1,1 0 0,0 0 1,0 0-1,0 0 0,0 0 1,0 0-1,0 0 1,0 0-1,0 0 0,0 0 1,-1 0-1,1 0 0,0 0 1,0 0-1,0 0 1,0-1-1,0 1 0,0 0 1,0 0-1,0 0 0,0 0 1,0 0-1,0 0 1,0 0-1,0 0 0,0 0 1,0 0-1,-1-1 0,1 1 1,0 0-1,0 0 1,0 0-1,-1-3-1042,-3 0-1080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0:29.16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53 736,'8'-8'218,"-5"4"-85,1 0-1,0 1 1,0-1 0,0 1 0,0 0-1,0 0 1,8-3 0,-7 4 213,0-1-2,0 1 1,0 0-1,0 0 1,8-1-1,-10 3-309,0-1 1,0 2-1,-1-1 0,1 0 0,0 0 0,0 1 1,0-1-1,-1 1 0,1 0 0,0 0 0,2 2 1,89 45 710,-84-43-583,-1 1-1,1 0 0,-1 0 1,9 8-1,8 7 189,-23-18-297,0 0 0,0 0 0,0 0 0,0 0 0,0 1 0,-1-1 0,0 1 0,1 0 0,-1 0 0,-1 0 0,3 6 0,7 13 492,-6 1 190,3-2-410,-8-20-268,1 0-27,-1 0 0,0 0 1,1-1-1,0 1 0,-1 0 0,1 0 0,0 0 0,1 2 0,-1-3-3,0 1 0,0 0 0,-1-1 1,1 1-1,0 0 0,-1 0 0,1-1 1,-1 4-1,1-4 0,-1 0-1,1 0 1,-1 1 0,1-1 0,0 0 0,-1 0-1,1 0 1,0 0 0,0 0 0,0 0 0,0 0 0,0 0-1,0 0 1,0-1 0,0 1 0,0 0 0,0-1 0,1 1-1,-1-1 1,0 1 0,0-1 0,3 1 0,14 3 263,7 0 47,-8-5-124,-13 0-173,0 1-1,0 0 1,0 0 0,0 0-1,0 0 1,0 0 0,0 1-1,0 0 1,0-1 0,7 4-1,-9-3-26,1 0 1,-1 0-1,0 0 0,1-1 0,-1 1 0,0-1 0,1 1 0,-1-1 0,1 0 1,-1 0-1,1 0 0,-1 0 0,1 0 0,-1-1 0,0 1 0,3-2 0,2 1 12,-1-2 0,1 1-1,-1-1 1,10-6-1,-13 7-280,11-6-2,-14 8 103,1-1 0,-1 1 0,1 0 0,0 0-1,-1-1 1,1 1 0,-1 0 0,1 0 0,0 0-1,-1 0 1,1 0 0,0 0 0,-1 0 0,1 0-1,-1 0 1,1 0 0,0 0 0,-1 0 0,1 1-1,0-1 1,-1 0 0,2 1 0,4 4-3734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0:31.08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327 445 2144,'0'0'44,"0"0"1,0 0-1,0 0 0,0 0 1,0 0-1,0 1 0,0-1 0,0 0 1,0 0-1,0 0 0,0 0 1,0 0-1,0 0 0,0 0 1,0 0-1,0 0 0,0 0 1,0 0-1,0 0 0,0 0 1,0 0-1,0 0 0,6 12-354,-6-7 148,1 1-1,-1-1 1,0 0 0,-1 11-1,0 4 762,0-15-451,1 0 0,-1 0-1,0 0 1,-1-1 0,0 1 0,1 0 0,-4 6-1,-4 9 404,7-15-468,0-1-1,0 0 0,-1 0 0,0 0 1,1-1-1,-1 1 0,0 0 1,-1-1-1,1 0 0,-5 4 1,-41 27 620,42-30-525,-1 1 35,3-2 22,0 0 0,1 0-1,-8 7 1,4-4 331,6-5-563,1 0 0,0 0 0,0-1 0,0 1 0,0 0 0,0 0 0,0 0 0,0 0 0,0 0 0,0 0 0,0 2 0,-10 15 51,0-1 0,-22 28 0,22-32 96,1 1 0,0 0 0,1 1 0,-13 26 0,17-31-95,-1 1 0,0-1-1,-7 9 1,-4 6 169,21-27 182,0-1 1,0 1-1,0-1 1,6-6-1,4-8-274,-1-1 0,-1 0-1,0-1 1,10-24 0,-18 36-82,6-13-25,1 0 1,1 1-1,1 1 0,0 0 0,2 0 0,24-22 0,-28 29-54,-1 0 1,0 0-1,11-17 0,3-3 262,-13 15-233,-1-1 1,0 0 0,-1-1 0,7-20 0,-16 37 5,5-14-81,-1 0 0,0 1 0,-1-1 0,-1 0 0,-1 0 0,0-24 0,2-13-13,0 20-338,-2 11-217,1 1 0,1 0-1,1-1 1,12-38-1,-9 39-260,-6 16 760,0 0 0,0-1-1,1 1 1,-1 0 0,1 1 0,0-1-1,1 0 1,2-4 0,-4 7 133,0 0 0,-1 0 0,1 0 0,-1 0 0,1 0 0,-1 0 1,0 0-1,1 1 0,-1-1 0,0 0 0,0 0 0,0-2 0,0 2-4,0 0 1,1 0-1,-1 0 0,0 0 1,0 0-1,0 1 0,1-1 0,-1 0 1,0 0-1,1 0 0,-1 1 0,1-1 1,-1 0-1,1 0 0,3-10-1006,-4 11 1003,0-1-1,0 1 1,0 0 0,0 0 0,1-1-1,-1 1 1,0 0 0,0 0 0,0-1-1,0 1 1,0 0 0,-1 0 0,1-1-1,0 1 1,0 0 0,0 0 0,0-1-1,0 1 1,0 0 0,0 0 0,0-1-1,-1 1 1,1 0 0,0 0 0,0 0-1,0-1 1,0 1 0,-1 0-1,1 0 1,0 0 0,0 0 0,0-1-1,-1 1 1,1 0 0,0 0 0,0 0-1,-1 0 1,1 0 0,-9-3-474,9 3 403,-1-1-1,0 1 1,1 0 0,-1-1-1,0 1 1,0 0 0,0 0-1,1 0 1,-1-1 0,0 1-1,0 0 1,0 0 0,0 0-1,1 0 1,-1 0 0,0 0-1,0 1 1,0-1 0,1 0-1,-2 1 1,-2 3-631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0:31.95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379 22 2656,'-2'-2'34,"0"0"-1,0 0 1,0 0 0,0 1-1,-1-1 1,1 1 0,-1-1 0,1 1-1,-1 0 1,0 0 0,1 0-1,-1 0 1,0 0 0,0 1 0,0-1-1,1 1 1,-1 0 0,0 0-1,0 0 1,0 0 0,0 0 0,0 0-1,0 1 1,1 0 0,-1-1-1,0 1 1,-4 2 0,0 0 131,0 1 1,0-1-1,0 1 0,0 1 1,1-1-1,0 1 0,0 0 1,0 1-1,-8 9 0,-5 6 775,15-19-854,1 1 0,0 1 0,0-1 0,0 0 0,1 1 0,-4 5-1,-39 69 341,8-14-345,-32 55 804,57-100-774,10-16-73,-1 1-1,1-1 0,0 1 1,0 0-1,0-1 1,0 1-1,1 0 1,-1 0-1,1 0 0,0 0 1,1 1-1,-1-1 1,0 5-1,1-8-30,0 0 0,0-1 0,1 1 0,-1 0 0,0-1 0,0 1 0,0 0 0,0-1 0,1 1 1,-1-1-1,0 1 0,0 0 0,1-1 0,-1 1 0,1-1 0,-1 1 0,0-1 0,1 1 0,-1-1 0,1 1 0,-1-1 0,1 1 0,0-1 0,-1 0 0,1 1 0,-1-1 0,1 0 0,0 0 0,-1 1 0,2-1 0,6 5 36,-2-2 90,-1 0-1,0-1 1,1 0-1,-1 0 1,1-1-1,10 3 1,13 2-58,-21-4-63,1 0 0,-1-1 1,0-1-1,15 1 0,7-1 12,17 2 88,-35-3-76,-1 1-1,1 1 1,-1 0-1,1 0 1,12 4 0,-15-2-17,0-1 1,0 0-1,0 0 1,0-1-1,11 0 1,44 4 572,-24-2-507,-27-2 51,-12 0-179,1-1-1,0 0 1,0 0-1,0 0 1,0 0-1,-1 0 1,1 0 0,0 0-1,3-1 1,22-8-7125,-15 3 4976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20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6 3136,'0'-5'1989,"-1"7"1296,-1 13-1173,1-3-1906,0 0-1,-5 21 1,1-8 9,-9 40 460,-37 109 0,21-92 136,-34 108 783,57-161-1557,-3 37 0,9-52 40,1 0 0,-1 0 0,2-1 0,4 28 0,-4-36-36,0 1 1,1-1 0,0 0 0,-1 0 0,2 0 0,-1 0 0,0 0-1,1-1 1,0 1 0,0-1 0,1 1 0,-1-1 0,1 0 0,0-1-1,0 1 1,0-1 0,0 1 0,1-1 0,0 0 0,-1-1 0,1 1-1,0-1 1,0 0 0,0 0 0,0-1 0,1 1 0,-1-1 0,0 0-1,1-1 1,-1 1 0,1-1 0,6-1 0,22-3 286,1-1 0,55-18 0,-6 2-1072,-27 9-5000,-53 9 3755,-4-1-1323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0:34.96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429 1 4576,'-2'-1'1933,"5"2"-1610,-3-1-339,1 1 0,-1-1 0,1 0 0,-1 1 0,1-1 0,-1 1 0,1-1 0,-1 1 0,1-1 0,-1 1 0,1 0 0,-1-1 0,0 1 0,1-1 0,-1 1 0,0 0 0,1 1 0,5 19 129,0 0 0,-1 1 1,3 35-1,-6-7 137,4 52 337,1 5 105,-10 127-1,1-154-591,-42 718 1847,37-617-1771,6-152-50,1-19-10,0 0 0,-1 0 0,0 0-1,-1 0 1,-4 18 0,6-28-103,-1 0 0,1 0 0,0 0 0,0 0 0,0 0-1,0 0 1,-1 0 0,1 0 0,0 1 0,0-1 0,0 0 0,0 0 0,-1 0 0,1 0 0,0 0 0,0 0 0,0-1 0,0 1-1,-1 0 1,1 0 0,0 0 0,0 0 0,0 0 0,0 0 0,0 0 0,-1 0 0,1 0 0,0 0 0,0 0 0,0-1-1,0 1 1,0 0 0,0 0 0,-1 0 0,1 0 0,0 0 0,0 0 0,0-1 0,0 1 0,0 0 0,0 0 0,0-1-1,-6-8 292,4-7-275,1-1 1,0-20 0,1 3 3,-4-92-92,-9-156-196,0 12 420,21 304-885,-3 5 738,-2 1 0,-2 41 1,-11 78 621,7-117-300,2-34-246,0 6 96,0-1 1,0 1-1,-2-1 1,0 0-1,-5 15 1,8-28-186,0 0 1,0 1 0,0-1-1,0 0 1,0 1-1,0-1 1,0 0-1,0 0 1,0 1-1,-1-1 1,1 0 0,0 0-1,0 1 1,0-1-1,-1 0 1,1 0-1,0 0 1,0 1-1,0-1 1,-1 0 0,1 0-1,0 0 1,0 0-1,-1 1 1,1-1-1,0 0 1,0 0-1,-1 0 1,1 0-1,0 0 1,-1 0 0,1 0-1,0 0 1,-1 0-1,1 0 1,0 0-1,0 0 1,-1 0-1,0-1 5,0 1 0,1-1 1,-1 1-1,0-1 0,1 0 0,-1 0 0,0 1 0,1-1 0,-1 0 0,1 0 0,0 0 0,-1-1 0,-10-26-99,2 0 1,1-1 0,-8-57-1,0-95-273,11 94 358,2 62 22,1 8-91,1-1 1,1 1-1,2-23 1,-1 33-33,0 7 29,1 14 6,-4 37 129,-1 0-1,-18 89 1,2-42 360,-18 73 1013,37-170-1427,0-1 0,0 1 0,0-1 0,0 0 0,0 1 0,0-1 0,-1 0 0,1 1 0,0-1 1,0 1-1,0-1 0,-1 0 0,1 1 0,0-1 0,0 0 0,-1 0 0,1 1 0,0-1 0,0 0 1,-1 1-1,0-1 0,1 0-5,0 0 1,0-1-1,-1 1 0,1 0 1,0 0-1,0-1 1,-1 1-1,1 0 0,0-1 1,0 1-1,-1 0 1,1 0-1,0-1 1,0 1-1,0-1 0,0 1 1,0 0-1,0-1 1,0 1-1,0 0 1,-1-1-1,1 1 0,0 0 1,1-1-1,-3-15-13,1 1 0,1-1 0,4-28 0,12-49-64,-4 26 52,17-168-23,-28 213 5,-2 16-89,-2 11-8,-5 16-50,7-18 183,-50 119-245,30-74 322,-22 67 0,-53 316 180,92-406-253,-6 39 44,10-57-53,-1-1-1,1 1 1,1 0 0,-1-1 0,1 1-1,3 12 1,-4-19 9,0 1 0,0-1 0,1 0 0,-1 0 0,0 1 0,0-1 0,0 0 1,1 0-1,-1 0 0,0 0 0,0 1 0,1-1 0,-1 0 0,0 0 0,0 0 0,1 0 0,-1 0 0,0 0 0,0 0 0,1 0 0,-1 0 0,0 0 0,1 1 0,-1-1 0,0-1 0,0 1 0,1 0 0,-1 0 0,0 0 0,0 0 1,1 0-1,-1 0 0,0 0 0,0 0 0,1 0 0,-1-1 0,9-4-309,-5 0-255,0-1 1,-1 0 0,0 0-1,0 0 1,0 0-1,3-13 1,-1 3-941,12-34-514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0:40.55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217 264 992,'-3'-58'3429,"-2"36"-2586,0-10-129,6 26-443,-1 4-194,0 1 1,0-1 0,0 1 0,0-1 0,0 0 0,0 1 0,-1-1-1,1 1 1,0-1 0,-1 0 0,1 1 0,-1-1 0,-1-1-1,0-2-48,2 5-20,0 0 1,0-1 0,-1 1-1,1-1 1,0 1-1,0 0 1,0-1 0,-1 1-1,1 0 1,0-1 0,-1 1-1,1 0 1,0-1-1,0 1 1,-1 0 0,1 0-1,-1 0 1,1-1 0,0 1-1,-1 0 1,0 0-1,-9-1 180,10 1-158,-1 0 1,0 0-1,1 0 1,-1 0-1,0 0 0,0 0 1,1 0-1,-1 0 0,0 0 1,1 0-1,-1 0 0,0 0 1,1-1-1,-1 1 1,0 0-1,1-1 0,-1 1 1,0 0-1,0-1 0,0 0 10,0 0-1,0 0 0,0 0 1,0 0-1,0 0 0,0 0 0,0 1 1,0-1-1,0 0 0,-1 1 1,1-1-1,0 1 0,0 0 1,-1-1-1,1 1 0,0 0 0,-2-1 1,2 1 44,1 0-186,0-4 37,0 3 59,0-1 1,0 1 0,0-1 0,0 1-1,0-1 1,1 0 0,-1 1 0,0-1-1,1 1 1,-1-1 0,1 1-1,0 0 1,0-1 0,1-1 0,0 0 46,-2-1-4,1 2-7,-1-1 0,0 1 1,1 0-1,-1-1 0,1 1 1,-1-1-1,2-2 0,-1 4 15,0 0 0,-1 0-1,0 0 1,1-1 0,-1 1 0,0 0-1,1-1 1,-1 1 0,0 0-1,0-1 1,0 1 0,0 0 0,-1-2-1,-6 3 3,6 0 0,-1 1-38,0 0-1,0 0 1,1 0-1,-1 0 1,0 0-1,0 0 0,-2 3 1,4-4-6,-12 12 59,11-10-35,1-1-1,-1 0 1,0 1-1,0-1 1,-1 0 0,1 0-1,0 0 1,0 0-1,0 0 1,-1 0-1,1 0 1,0 0 0,-1-1-1,1 1 1,-1 0-1,1-1 1,-1 1-1,-2-1 1,-23 4-113,27-4 85,0 0 1,-1 0-1,1 0 1,0 0-1,0 0 1,0 0-1,0 0 1,-1 0-1,1 0 1,0 0-1,0 0 1,0-1-1,0 1 1,0 0-1,-1 0 1,1 0-1,0 0 1,0 0-1,0 0 1,0 0-1,0 0 1,-1 0-1,1-1 1,0 1-1,0 0 1,0 0-1,0 0 1,0 0-1,0 0 1,0 0-1,0-1 1,0 1-1,0 0 1,-1 0-1,1 0 1,0 0-1,0-1 1,0 1-1,0 0 1,0 0-1,0 0 1,0 0-1,0-1 1,0 1-1,0 0 1,0 0-1,0 0 1,1 0-1,-1 0 1,0-1-1,0 1 1,0 0-1,0 0 1,0 0-1,0 0 1,0 0-1,0-1 1,0 1-1,1 0 1,-1 0-1,9-12 69,-5 7-19,-3 1-27,1 0 0,-1 0 0,0-1-1,0 1 1,-1 0 0,1-7 0,-1 10 41,-2-1-35,2 2-30,-1 0 1,1 0-1,-1 0 0,0 0 0,1 0 0,-1 0 0,1 1 1,-1-1-1,1 0 0,-1 0 0,1 1 0,-1-1 0,1 0 0,0 0 1,-1 1-1,1-1 0,-1 1 0,1-1 0,0 0 0,-1 1 1,0 0-1,0 0 1,0-1 0,1 1 0,-1-1 0,1 1 0,0-1 0,-1 1 0,1-1 0,-1 1 0,1-1 0,0 1 0,-1 0 0,1-1 0,0 1 0,0-1 0,-1 1 0,1 0 0,0-1 0,0 1 0,0 0 0,0-1 0,0 1 0,0 0 0,0 0 0,0 2 26,-1 0 0,1 0 1,-1 0-1,0 0 0,0 0 1,0 0-1,0-1 0,0 1 1,-1 0-1,1-1 0,-1 1 1,0-1-1,0 1 0,0-1 1,-3 3-1,1-1-40,1 0-1,-1 1 1,1-1-1,0 1 1,-3 8-1,-1-1-42,5-9 73,0 1-1,0 0 1,0 0-1,1 0 1,0 0-1,-1 0 1,0 6-1,2-6-436,0-1 1,0 0-1,0 1 0,0-1 0,0 0 1,2 5-1,0 3-1297,-5 0-1860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0:47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32 1152,'-2'-2'494,"3"3"-27,-1 0-440,1-1 0,-1 0 0,0 0 0,0 0 0,1 0 0,-1 0-1,0 0 1,1 0 0,-1 0 0,0 0 0,1 0 0,-1 0 0,0 0 0,1 0 0,-1 0 0,0 0 0,1 0 0,-1 0 0,0 0 0,1-1 0,-1 1 0,0 0 0,0 0 0,1 0 0,-1 0 0,0-1 0,0 1 0,1 0-1,-1 0 1,0-1 0,0 1 0,1 0 0,-1-1 0,0 1 18,1 0-1,-1-1 0,0 1 1,1 0-1,-1 0 0,0 0 1,1-1-1,-1 1 1,0 0-1,1 0 0,-1 0 1,1 0-1,-1 0 0,0 0 1,1 0-1,-1 0 1,1 0-1,-1 0 0,0 0 1,1 0-1,0 0 0,-1 0-22,1 0 0,-1 0-1,1 1 1,-1-1-1,0 0 1,1 0-1,-1 0 1,1 0 0,-1-1-1,1 1 1,-1 0-1,1 0 1,-1 0-1,0 0 1,1 0-1,-1-1 1,1 1 0,-1 0-1,0 0 1,1-1-1,0 1 1,7-2 855,-8 2-765,1 0 1,0 0 0,-1 0-1,1 0 1,-1 0-1,1 0 1,-1-1-1,1 1 1,-1 0 0,1 0-1,-1 0 1,1 0-1,-1-1 1,1 1-1,-1 0 1,1 0-1,-1-1 1,1 1 0,-1 0-1,0-1 1,1 1-1,-1-1 1,1 0-1,-14 3 262,8 3-409,5-4 64,-1 0 1,1 0-1,-1 0 1,0 0-1,1-1 1,-1 1-1,0 0 1,0-1-1,1 1 1,-1 0-1,0-1 1,0 1-1,0-1 1,0 1-1,0-1 1,0 1-1,-2-1 1,1 1-30,0-1 1,0 0-1,-1 1 1,1-1-1,0 1 1,0 0-1,-3 1 1,2 0-6,1-1 1,0 0-1,0-1 1,-1 1-1,1 0 1,-1-1-1,-3 1 1,4-1 19,0 1 0,1-1 0,-1 0 0,0 1 0,1-1 0,-1 1 0,1 0 0,-1 0 0,1-1 0,-1 1 1,1 0-1,0 0 0,-3 2 0,3-2-4,0 0 1,-1 1 0,1-1-1,0-1 1,-1 1-1,1 0 1,-1 0 0,1 0-1,-1-1 1,0 1-1,1-1 1,-1 1-1,-2-1 1,-5 1 109,12 0-174,15 1-31,-7-3 182,-1 1-1,1-2 1,-1 1 0,1-1-1,-1-1 1,0 0 0,0 0-1,0-1 1,0 0-1,-1-1 1,0 0 0,13-9-1,-16 10-57,-3 1-52,1 1 0,0 0 0,0 0 0,0 0 0,6-2 0,-1-1-139,-1 2 664,-8 4-506,1-1 1,-1 1 0,0-1-1,1 0 1,-1 1-1,0-1 1,0 1-1,1-1 1,-1 1 0,0-1-1,0 1 1,0-1-1,0 1 1,0-1-1,0 1 1,0-1-1,0 1 1,0-1 0,0 1-1,0-1 1,0 2-1,0-1 41,0 1-45,0-1-1,0 1 0,0-1 0,1 1 0,-1 0 0,0-1 1,1 1-1,-1-1 0,1 1 0,0-1 0,-1 1 1,1-1-1,0 0 0,0 1 0,0-1 0,0 0 1,0 0-1,0 0 0,2 2 0,5 6 8,-3-1-30,0-1 0,-1 1 1,0 0-1,0 0 0,-1 1 1,0-1-1,-1 1 0,0 0 0,2 12 1,-1-2 77,9 7-47,-12-25-81,0-1 44,0 0 68,0 0-68,0 0-225,0 0-144,0 0-741,0 0-5,0 0-1184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1:01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0 736,'-3'1'150,"0"0"0,0 0 1,0 0-1,0 0 0,0 1 0,-4 2 1,1-1 72,0 0 1,0-1 0,-7 4 0,-65 19 389,73-24-468,0 0 0,0-1 0,-1 0 1,-9 0-1,1-1-34,13 1-217,1 0-230,0 0-48,3-4-1131,-3 3 555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1:03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0 736,'-1'0'66,"0"1"-1,0-1 1,-1 1-1,1-1 1,0 1 0,0-1-1,0 1 1,0 0 0,0 0-1,0-1 1,0 1-1,-2 2 1,2-2 14,0 0 1,-1 0-1,1 0 1,0 0-1,-1 0 0,1 0 1,-1 0-1,1 0 1,-1 0-1,0-1 0,1 1 1,-1-1-1,-3 1 1,2 0 7,-1-1 0,1 1 1,-1 0-1,1 0 1,-1 0-1,1 0 0,0 1 1,0-1-1,-1 1 1,1 0-1,0 0 0,1 0 1,-1 0-1,0 1 1,-3 3-1,-3 2-62,5-6 46,0 0 0,0 1 1,0-1-1,0-1 0,0 1 1,-7 1-1,11-3-2,-1 1-48,1-1 0,0 0 0,0 0 0,0 0 0,-1 0 0,1 0 0,0 0 0,0 0 0,0 0 0,-1 0 0,1 0 0,0 0 0,0 0 0,-1 0 0,1 0 0,0 0 0,0 0 0,0 0 1,-1 0-1,1 0 0,0 0 0,0 0 0,0-1 0,-1 1 0,1 0 0,0 0 0,0 0 0,0 0 0,-1 0 0,1-1 0,0 1 0,0 0 0,0 0 0,0 0 0,0 0 0,0-1 0,-1 1 0,1 0 0,0 0 0,0 0 0,0-1 0,0 1 0,0 0 0,0-1 0,0 1-16,4-4-182,18-6 200,38-14 0,-32 14-391,-20 6-33,1 1 0,0 0 0,0 1-1,0 0 1,0 1 0,13-2 0,-9 3-848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1:58.6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27 270 992,'0'-3'40,"-1"1"0,0-1-1,1 0 1,0 1 0,-1-1 0,1 0-1,0 1 1,0-1 0,1 0 0,-1 1 0,1-1-1,0-2 1,14-34 720,-12 32-637,0 0 1,0 0-1,3-15 1,2-12-32,-6 28-56,0-1 0,-1 0 0,1 1 0,-1-15 0,0 17 16,-1-1 1,1 0 0,0 0 0,0 0 0,2-4 0,-1 4 9,0 0 1,-1 0 0,0 0-1,0 0 1,0-6 0,-1 11-196,0 0 47,0 0 97,0 8-38,2 7 41,-1-1-1,-1 1 1,-1 0-1,0 0 1,-1-1 0,-5 25-1,5-32-12,-6 41 100,5-26 3,-1 0-1,-1 0 1,-1 0-1,-10 26 1,13-41-108,0 0-1,1 0 1,-1 10-1,2-11-10,-1 0-1,1 0 0,-1 0 0,0 0 1,-5 10-1,6-14 33,0-1 0,1 1 0,-1 0 0,1-1 0,-1 1 0,1 0 0,-1-1 0,1 1 0,0 0 0,0 2 0,0-2 20,0-2-26,0 0-75,0 0 16,0 0-11,-1 0 6,-2 0 26,2 0-42,1 0 5,0 0-59,0 0-32,0 0-239,0 0-49,0 0-426,1-1 234,3-2-85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2:00.1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 1248,'0'0'389,"-4"0"1462,9-1-1771,-1 1 0,0 1 0,0-1 0,0 1 0,0-1 0,0 1 0,0 0 0,5 3 0,-5-1-294,0 0 1,-1 1-1,1-1 1,-1 1-1,3 5 0,0-1-141,7 8-968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2:01.5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1056,'6'4'2859,"9"0"-3601,-14-4-831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2:04.7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18 480,'0'-1'3,"0"1"0,0 0 0,0 0 0,1 0 0,-1 0 0,0-1 0,0 1 0,0 0 0,0 0 0,0 0 0,1-1 0,-1 1 0,0 0 0,0 0 0,0-1 0,0 1 0,0 0 0,0 0 0,0-1 0,0 1 0,0 0 0,0 0 0,0-1 0,0 1 0,0 0 0,0 0 0,0-1 0,0 1 0,0 0 0,0 0 0,-1 0 0,1-1 0,-1-3 1327,0 3-1240,0 0 0,0 1 0,0-1-1,0 1 1,0-1 0,0 1 0,0 0-1,0-1 1,0 1 0,0 0 0,0 0-1,0-1 1,0 1 0,0 0 0,0 0-1,0 0 1,0 0 0,-2 1 0,1-1-94,-1 0 1,1 0-1,0 0 0,0 1 1,0-1-1,-1 0 0,1 1 1,0 0-1,-4 1 1,5-1 4,1-1 1,-1 1 0,0-1-1,0 1 1,0-1 0,0 0-1,0 0 1,0 1 0,0-1-1,0 0 1,0 0 0,0 0-1,0 0 1,0 0 0,0 0-1,-1 0 1,-2 0 92,3 0-195,1 0 95,0 0-1,0 0 1,-1 0 0,1 0-1,0 0 1,0 0-1,0 0 1,-1 0 0,1 0-1,0 0 1,0 0 0,0 1-1,-1-1 1,1 0 0,0 0-1,0 0 1,0 0 0,0 0-1,-1 1 1,1-1 0,0 0-1,0 0 1,0 0 0,0 1-1,0-1 1,0 0 0,0 0-1,0 0 1,0 1 0,0-1-1,-1 0 1,1 0 0,0 0-1,0 1 1,0-1 0,0 0-1,0 20 39,0-18-21,1 7-6,-1-9-5,1 1 0,-1-1-1,0 1 1,0-1 0,0 0-1,0 1 1,1-1 0,-1 0 0,0 1-1,0-1 1,1 0 0,-1 0-1,0 1 1,1-1 0,-1 0-1,0 1 1,1-1 0,-1 0 0,0 0-1,1 0 1,-1 0 0,0 1-1,1-1 1,-1 0 0,1 0-1,-1 0 1,0 0 0,1 0 0,-1 0-1,1 0 1,-1 0 0,0 0-1,1 0 1,-1 0 0,1 0-1,-1 0 1,1-1 0,10-11 313,-6 6-236,-4 6-120,-1 0 1,1-1-17,1-1 30,0 1 31,11 0-290,-13 1 288,1 0-1,0 0 1,-1 0 0,1 0-1,0 0 1,-1 0 0,1 0-1,-1 0 1,1 1-1,0-1 1,-1 0 0,1 1-1,-1-1 1,1 0 0,0 1-1,-1-1 1,1 0-1,-1 1 1,1-1 0,-1 1-1,0-1 1,1 1-1,-1-1 1,1 1 0,-1 0-1,0-1 1,1 1 0,-1-1-1,0 1 1,0 0-1,0-1 1,1 1 0,-1 0-1,0-1 1,0 2 0,0-1-8,1 4-62,0 0 0,0-1 0,-1 1-1,0 7 1,2 15-1334,-1-14 748,-1 0 139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2:06.4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1 576,'-5'0'192,"5"8"-128,-8-8-32,8 0 192,0 0-128,0 8-32,8 3-32,-3 0-128,-5 0 64,3 2 96,-3 1-32,9-1-96,-6 6 32,2 0 32,0 3 0,0 9-224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46:31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6 1248,'-7'-6'1840,"21"25"-1456,0 0 0,29 28 0,-16-18-560,-15-11-656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4:20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77 3904,'0'0'68,"0"0"0,-1 0 0,1-1 0,0 1 0,0 0 0,0 0 0,0 0 0,0 0 0,0 0 0,0 0 0,0 0 0,-1 0 0,1-1-1,0 1 1,0 0 0,0 0 0,0 0 0,0 0 0,0 0 0,0 0 0,0-1 0,0 1 0,0 0 0,0 0 0,0 0 0,0 0 0,0 0 0,0 0 0,0-1 0,0 1 0,0 0 0,0 0 0,0 0 0,0 0 0,0 0 0,0-1 0,0 1 0,0 0 0,1 0 0,-1 0 0,0 0 0,0 0 0,0 0 0,0 0 0,0 0 0,0-1 0,10-1 4014,18 2 1291,-21 0-5986,76 1 2554,75-1-624,-31-11-3505,-99 6 48,1 0 0,38-13 1,2-11-677,-66 27 2720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2:07.4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1 416,'3'3'128,"-3"5"-96,-3 0 0,6 0 128,-3-8-96,0 8-32,5 0 0,0 3-32,-5 0 0,0 0 64,-5 5-32,5 3-96,-5 0 32,5 4-128,-3 4 96,3 3 160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2:08.3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1 640,'1'0'31,"0"0"0,0 0 0,1 0 0,-1 0 0,0 1 0,0-1 0,0 0 0,0 1 0,0-1 0,0 1 0,1 0 0,-1-1 0,0 1 0,-1 0 0,1-1 0,2 3 0,13 7 311,-13-8-339,-1 0 0,0 0-1,1 0 1,-1 1-1,0-1 1,0 1 0,2 3-1,5 6-76,-5-7 155,1 1 0,-1-1 0,-1 1 0,1 0 0,-1 1 0,0-1-1,0 1 1,-1-1 0,0 1 0,0 0 0,-1 0 0,2 11 0,-2 5 56,0 1 1,-4 31-1,3-54-140,-4 44-562,0-26-603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3:12.4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1312,'0'0'74,"0"0"1,0 0-1,0 0 0,0 0 1,1 0-1,-1 0 1,0 0-1,0 1 0,0-1 1,0 0-1,0 0 0,0 0 1,0 0-1,0 0 0,0 0 1,0 0-1,0 0 1,0 0-1,1 1 0,-1-1 1,0 0-1,0 0 0,0 0 1,0 0-1,0 0 0,0 0 1,0 0-1,1 0 1,-1 0-1,0 0 0,0 0 1,0 0-1,0 0 0,0 0 1,0 0-1,0 0 0,1 0 1,-1 0-1,0 0 1,0 0-1,0 0 0,0 0 1,0 0-1,0 0 0,1 0 1,-1 0-1,0-1 0,1 1 58,0 0 0,0 0 0,0 0 0,0 0 0,0 0 0,0 0 0,0 0 0,0 1 0,0-1 0,0 0 0,0 0 0,1 2 0,5 0-88,-1 2 1,0-1-1,-1 1 0,1 0 1,-1 0-1,1 0 0,-1 1 1,-1 0-1,1 0 0,-1 0 1,0 0-1,5 9 0,33 67 62,7 12 87,-10-32 115,-12-19-17,32 64 0,-53-89-220,0 0 0,0 1 0,-2 0 0,0-1 0,-1 2 0,-1-1-1,0 31 1,-4 0 190,-13 78-1,8-88-122,-2 0 0,-1-1 0,-2 0-1,-2 0 1,-27 53 0,24-61 148,-38 50 0,49-71-261,-7 13-50,11-18 29,0 0 1,0 0-1,0 0 1,-1-1-1,1 1 0,-5 4 1,-1-1 170,0-1 337,8-6-497,0-1-1,-1 1 1,1-1 0,0 1-1,-1-1 1,1 1 0,0-1-1,0 0 1,0 1 0,-1-1 0,1 0-1,0 1 1,0-1 0,0 1-1,0-1 1,0 0 0,0 1 0,0-1-1,1-1 1,-1-9 39,0 1 0,-1-1 1,0 0-1,-1 1 0,-4-17 0,3 14-65,0 0-1,0 0 0,1 0 0,0-26 1,2-15-453,0 54 330,0 0 1,0 0-70,10 17-111,-6-3 313,0 1 1,-1 1-1,0-1 1,1 30-1,-7 66-12,1-35 130,2-65-129,-1 19-42,3-20 182,-2-10-123,0 0 1,0 0-1,0 0 1,0 0-1,0-1 1,0 1 0,0 0-1,0 0 1,0 0-1,0 0 1,0 0-1,0 0 1,0 0-1,0 0 1,0 0-1,0 0 1,0 0-1,0 0 1,0 0 0,0 0-1,0 0 1,0 0-1,0 0 1,0 0-1,0 0 1,0 0-1,0 0 1,1 0-1,-1 0 1,0 0 0,0 0-1,0 0 1,0 0-1,0 0 1,0 0-1,0 0 1,0 0-1,0 0 1,0 0-1,0 0 1,0 0-1,0 0 1,0 0 0,0 0-1,0 0 1,1 0-1,-1 0 1,0 0-1,0 0 1,0 0-1,0 0 1,0 0-1,0 0 1,0 0 0,0 0-1,0 0 1,0 0-1,0 0 1,0 0-1,0 0 1,0 0-1,15-25-8,1 0 0,36-43 0,-40 53 146,-11 13-122,0 1 0,0-1 1,0 1-1,0-1 1,0 1-1,0-1 0,0 0 1,-1 1-1,1-1 0,-1 0 1,1 0-1,-1 1 1,0-1-1,1 0 0,-1 0 1,0 0-1,0 1 0,0-1 1,-1 0-1,1 0 1,0 0-1,-1 0 0,1 1 1,-1-1-1,1 0 1,-1 1-1,0-1 0,0 0 1,0 1-1,0-1 0,0 1 1,0-1-1,0 1 1,0 0-1,-3-2 0,1 0-9,0 0 0,-1 0-1,1 1 1,-1 0-1,0 0 1,1 0 0,-1 0-1,0 0 1,0 1 0,0 0-1,-1 0 1,1 0-1,0 0 1,-6 0 0,4 1-66,-18 1-690,23 0 606,0-1 1,0 0-1,0 0 1,0 0-1,1 1 1,-1-1-1,0 1 1,0-1-1,0 0 0,0 1 1,1-1-1,-1 1 1,0 0-1,1-1 1,-1 1-1,0 0 1,1-1-1,-1 1 0,1 0 1,-1 0-1,0 1 1,0 3-2743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3:17.0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174 853 1888,'-1'0'33,"0"0"0,1 0 0,-1 1 0,0-1 0,1 0 0,-1 1 0,0-1 0,1 0 0,-1 1 0,1-1 0,-1 1 0,1-1 0,-1 1 0,1-1 0,-1 1 0,1-1 0,0 1 0,-1 0 0,1-1 0,0 1 0,-1-1 0,1 1 0,0 0 0,0-1-1,-1 1 1,1 0 0,0 0 0,0-1 0,0 1 0,0 0 0,0-1 0,0 1 0,0 0 0,1 0 0,-3 15 349,-1-9-149,0 1 0,0-1 0,-1 0 0,-7 11 0,6-12 58,1 1 0,0 0 1,0-1-1,1 2 0,-4 12 0,2-2 61,-3 14 27,1 0-1,-5 47 1,0 68-27,-20 122 535,31-262-846,-8 26-9,7-27 89,0 1 1,1 0-1,-1 0 1,0 9 0,2-15-110,0 0-1,0-1 1,0 1 0,0 0 0,0-1 0,0 1-1,0-1 1,0 1 0,-1 0 0,1-1 0,0 1 0,0-1-1,-1 1 1,1 0 0,0-1 0,-1 1 0,1-1 0,-1 1-1,1-1 1,0 0 0,-1 1 0,0 0 0,-3-2 155,2-8 130,1-14-213,1-19-51,9-70-33,0 15 59,-7 59-17,2 0 1,1 1 0,18-61-1,7-13-106,13 4 76,0-1 131,-38 93-207,3-12 19,14-28-1,-19 48 18,0 1 0,1-1 0,0 1-1,0-1 1,1 1 0,0 1-1,0-1 1,0 1 0,8-7 0,-11 11 17,0 0 0,0 0 0,0 1 0,0-1-1,0 0 1,1 1 0,-1-1 0,0 1 0,0 0 0,1 0 0,-1 0 0,0 0 0,0 0 0,0 0 0,1 1 0,-1-1 0,0 1 0,0-1 0,0 1 0,0 0 0,0 0 0,0 0 0,0 0 0,3 2 0,2 2-33,1 0 0,-1 0 0,0 1 0,11 11 0,-9-6 35,0 1 0,-1 0 1,0 0-1,-1 0 0,-1 1 1,0 0-1,6 21 0,-9-24 30,0 0-1,-1 0 0,0 0 0,-1 0 0,0 1 1,-1-1-1,1 0 0,-2 1 0,0-1 0,0 0 0,-1 0 1,0 0-1,-4 10 0,4-15 5,-1-1 0,1 0 0,-1 0 1,0-1-1,0 1 0,0 0 0,-1-1 0,1 0 0,-1 0 0,0 0 1,-6 4-1,-3 1 34,0-1 1,-21 8-1,9-5-31,0 0 0,-1-2 0,-52 9 0,22-16 52,65-2 9,0 0 1,18-4-1,1 0-117,3-1 213,1-2 0,43-17 0,-24 2-35,-34 14-169,23-8 0,-31 14 31,0-1-1,-1 0 1,1-1 0,-1 0 0,0 0 0,0-1 0,-1 0 0,1 0 0,7-9 0,5-8-10,27-39 0,-1-1-195,-19 26 299,-18 24-90,15-17 1,-20 25-39,1 1 0,-1 0-1,1 0 1,0 0 0,0 0 0,1 1 0,-1 0 0,1 0-1,-1 0 1,1 1 0,0 0 0,0 0 0,0 0 0,0 1-1,0-1 1,1 2 0,-1-1 0,7 1 0,11 0 48,-1 1 1,26 5 0,-3-2 351,-54-21 54,5 14-441,1 1-1,-1-1 0,1 0 0,-1 0 1,0 1-1,0 0 0,0-1 1,-1 1-1,1 1 0,0-1 1,-1 0-1,1 1 0,-1-1 0,0 1 1,1 0-1,-1 0 0,-4 0 1,3 1-7,1-1 1,-1 1 0,0 0-1,0 0 1,1 1 0,-1-1-1,0 1 1,0 0 0,1 0-1,-1 1 1,1-1 0,-1 1-1,-6 4 1,7-3-3,0 1 0,0-1 0,0 1 0,0 0 0,1 0 0,-1 1 0,-4 7 0,1 0-38,-11 25 0,9-15 39,1 0 0,2 0 0,-9 42 1,14-56 10,0 0 1,1 0 0,-1 0 0,2 1 0,-1-1 0,1 0 0,0 0 0,1 0 0,0 0 0,0-1-1,0 1 1,1 0 0,1-1 0,6 12 0,14 10 128,-22-28-89,1-1 0,-1 1 1,0-1-1,0 0 1,0 1-1,0-1 1,1 0-1,-1 0 0,0-1 1,4 0-1,-1 0-17,-1 0 0,-1-1 0,1 1 0,0-1 0,0 0 0,0 0 0,-1-1 0,0 1 0,1-1 0,-1 1 0,0-1 0,0 0 0,0 0 0,4-7 0,-2 3-10,0-1 0,0 0 1,-1 0-1,0-1 1,5-14-1,-6 12 43,-1 0 0,-1 0-1,1-18 1,0-1-142,2-94 20,-4 103 133,0 20-67,0 1 1,0-1-1,0 1 0,0-1 1,0 0-1,0 1 1,0-1-1,-1 1 0,1-1 1,0 0-1,0 1 1,0-1-1,-1 1 0,1-1 1,0 1-1,0-1 0,-1 1 1,1-1-1,-1 1 1,1-1-1,0 1 0,-1-1 1,1 1-1,-1 0 0,1-1 1,-1 1-1,1 0 1,-1-1-1,1 1 0,-1 0 1,1 0-1,-1 0 0,0-1 1,1 1-1,-1 0 1,0 0-1,-2 20-426,1 13 304,4 60 0,-1-82 125,1 0 1,0 0-1,0 0 0,1 0 1,1 0-1,6 13 0,-7-18 28,0 1-1,0-1 1,1 0-1,0 0 1,1 0-1,-1-1 1,1 1-1,0-1 1,0 0-1,12 8 1,-13-11 2,1 1 0,0-1 0,0 0 0,0-1 1,0 1-1,0-1 0,0 0 0,0 0 0,0-1 1,0 1-1,1-1 0,7-1 0,-6 0 26,0 0 1,0 0-1,0-1 0,0 0 0,0 0 0,0-1 0,-1 1 0,12-7 1,-8 2 55,0 0 1,0 0 0,16-16-1,-22 18-89,0 1-1,0-1 0,-1 0 0,0 0 0,0-1 0,0 1 0,0-1 0,-1 1 0,3-12 0,4-14-60,8-41 394,-15 62-287,0 0 1,-2 0-1,1-1 0,-1 1 0,-1-12 0,-12-35-172,7 45 177,5 11-84,0 0-1,1 0 1,-1 0-1,1 0 0,-1 0 1,1 0-1,-1 0 1,1 0-1,0-1 1,-1 1-1,1-2 1,0 3-120,0 0-27,7-1 47,0 0 0,1 1 0,-1-1 0,0 2 0,12 1 0,-13-1 111,0 1-1,0 0 0,0 0 1,0 0-1,0 1 0,-1-1 1,1 1-1,-1 1 0,8 5 1,-11-6 3,1 0 1,-1 0 0,0 0-1,0 1 1,0-1 0,0 1 0,-1 0-1,1-1 1,-1 1 0,0 0-1,0 0 1,1 7 0,0 7-21,-1 26 0,-1-22 41,0 6 26,0-1-1,9 53 1,-9-79-35,0 1 0,1-1-1,-1 0 1,0 0 0,1 0 0,-1 1-1,0-1 1,1 0 0,0 0 0,-1 0 0,1 0-1,0 0 1,-1 0 0,1 0 0,0 0 0,0 0-1,0 0 1,0 0 0,0 0 0,0-1 0,0 1-1,0 0 1,0-1 0,0 1 0,0-1-1,1 1 1,-1-1 0,0 1 0,0-1 0,1 0-1,-1 0 1,0 0 0,0 0 0,1 0 0,-1 0-1,0 0 1,3 0 0,0-1 4,0 0 1,0-1-1,0 1 0,0-1 1,0 0-1,-1 0 1,1 0-1,0 0 0,-1-1 1,4-3-1,12-12 28,-1 0-1,-1-2 1,21-32-1,37-71 57,-1 3-230,-55 91 182,-1 0 0,28-62 0,-39 73-72,-1 1 0,0-2 0,-2 1 0,0 0 0,-1-1 0,1-37 0,-4 32 14,0 0 0,-2-1-1,-9-46 1,6 46-14,4 18-18,-1 1 0,1-1 0,-1 0 0,0 1 0,-1-1 0,1 1 0,-1 0 0,-7-11 0,10 17 23,-1-1-1,1 1 1,-1-1-1,1 1 1,-1-1 0,1 1-1,-1-1 1,0 1-1,1 0 1,-1-1 0,1 1-1,-1 0 1,0-1 0,0 1-1,1 0 1,-1 0-1,0-1 1,1 1 0,-1 0-1,0 0 1,0 0-1,1 0 1,-2 0 0,1 1-13,-1-1 0,0 1 0,1-1 0,0 1 1,-1-1-1,1 1 0,-1 0 0,1 0 0,0 0 1,-2 1-1,-1 1-18,1 1 0,-1-1 0,1 1 0,0 0 0,1 0 0,-5 7 0,0 7-51,0 0-1,2 1 1,-5 22 0,4-12 28,1-10 62,1 0 0,1 1 1,0-1-1,2 0 0,0 1 0,1-1 1,1 1-1,1-1 0,1 0 0,1 1 0,7 24 1,-3-23 65,1-1 1,1 0-1,1 0 0,0-1 1,25 31-1,-24-34 3,-6-8-64,1 0-1,12 13 1,-3-4 87,-10-11-5,0 1-1,0-1 1,1 0 0,13 9-1,-19-14-67,0 0 0,0-1 0,1 1 0,-1 0 0,1-1 0,-1 1 0,1-1-1,-1 1 1,0-1 0,1 0 0,0 0 0,-1 0 0,1 1 0,-1-1 0,1-1 0,-1 1 0,1 0-1,-1 0 1,1-1 0,-1 1 0,1 0 0,-1-1 0,0 0 0,1 1 0,-1-1 0,0 0 0,1 0 0,-1 1-1,0-1 1,0 0 0,0 0 0,0 0 0,2-3 0,51-67 171,-14 16-181,-12 14-82,3-6 88,-27 43-86,-1 0-1,1 0 1,-1 1 0,1-1-1,0 1 1,0 0 0,9-5 0,-12 7 72,-1 1 0,1 0 0,0-1 1,-1 1-1,1 0 0,0 0 1,0 0-1,0 0 0,-1-1 1,1 1-1,0 0 0,0 0 0,-1 1 1,1-1-1,0 0 0,0 0 1,-1 0-1,1 0 0,0 1 0,0-1 1,-1 0-1,1 1 0,0-1 1,-1 0-1,1 1 0,0-1 1,-1 1-1,1-1 0,-1 1 0,1-1 1,-1 1-1,1 0 0,-1-1 1,1 1-1,-1 0 0,0-1 0,1 1 1,-1 0-1,0-1 0,1 3 1,1 3-22,0 0 0,0 0 0,1 12 0,-2-12 45,0 0 13,0 0-1,-1 1 1,1-1-1,-1 1 1,-1-1-1,1 1 1,-1-1-1,0 0 1,0 1-1,-1-1 1,0 0-1,0 0 1,0 0-1,-1 0 1,0 0 0,0 0-1,-1-1 1,1 0-1,-1 0 1,0 0-1,-7 6 1,9-10-9,0 0 0,1 0 0,-1 0 0,0-1 1,0 1-1,0-1 0,-1 1 0,1-1 0,0 0 1,0 1-1,0-1 0,0 0 0,0-1 0,0 1 0,0 0 1,0-1-1,0 1 0,-3-2 0,4 2-24,-1 0-1,1 0 0,0-1 0,-1 1 1,1-1-1,0 1 0,-1-1 1,1 0-1,0 0 0,0 1 0,-1-1 1,1 0-1,0 0 0,0 0 1,0 0-1,0 0 0,0 0 1,1-1-1,-1 1 0,0 0 0,0 0 1,1-1-1,-1 1 0,1 0 1,-1-1-1,0-1 0,-3-8-147,4 10 32,0 0 68,0 0 51,0 1 0,0 0 0,-1 0-1,1 0 1,0-1 0,0 1 0,0 0 0,0 0 0,0-1 0,0 1 0,0 0 0,0 0 0,0 0 0,0-1 0,0 1-1,0 0 1,1 0 0,-1 0 0,0-1 0,0 1 0,0 0 0,0 0 0,0 0 0,0-1 0,0 1 0,1 0 0,-1 0 0,0 0-1,0 0 1,0-1 0,64-7 180,-38 7 213,36-6 0,-21 1-300,143-24 369,-182 29-488,85-18 398,-74 15-900,0-1 1,0 1-1,0-2 1,15-9 0,1 0-6457,-29 13 4833,-6 0 128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3:17.7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21 246 2240,'0'-1'100,"-1"0"0,1 1 0,-1-1 0,1 0 1,-1 0-1,1 1 0,-1-1 0,0 1 0,1-1 0,-1 1 0,0-1 0,0 1 0,1-1 1,-1 1-1,0-1 0,0 1 0,0 0 0,1-1 0,-1 1 0,0 0 0,-2 0 1,3 0 555,0 0-134,-4 0 650,4-1 1699,22-5-2321,1 2 1,23-3 0,-8 1-198,155-33 494,-152 27-887,0-1-1,63-30 0,-47 17-2935,107-35 0,-109 45-522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3:56.4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177 809 416,'1'-1'73,"1"1"-59,-5 4 934,3-4-367,0 0 144,0 0-261,0 0-58,0 0-134,0 0 133,0 0-48,-13 9 1312,7-4-1198,0 0-1,-1 0 0,-9 5 1,8-5-27,-39 35 969,40-35-1389,1 1 1,0-1-1,0 1 1,1 1-1,-1-1 1,1 1-1,1 0 1,0 0-1,0 0 0,0 1 1,-3 8-1,4-7-10,1 0 0,0 0 0,1 0 0,0 0 0,0 0 0,1 1 0,0-1 0,1 0 0,0 0 0,0 0 0,1 0-1,0 0 1,1 0 0,0 0 0,0-1 0,1 1 0,7 12 0,-9-18 13,0 0 1,0 0-1,0-1 0,0 1 0,0-1 1,1 1-1,-1-1 0,1 0 1,-1 0-1,1 0 0,4 1 0,-6-2-3,1 0-1,0-1 0,-1 1 1,1-1-1,0 0 0,-1 0 1,1 1-1,0-1 0,0 0 1,-1-1-1,1 1 0,0 0 1,0 0-1,-1-1 0,1 1 1,0-1-1,-1 1 0,1-1 1,-1 0-1,1 0 0,0 0 1,2-2-1,-1 1-13,-1 0 1,1-1-1,-1 1 0,1-1 1,-1 0-1,0 0 0,0 0 1,0 0-1,0 0 0,1-5 0,12-38 27,-8 24-22,33-83-29,-37 99 7,-3 6-6,0-1 1,0 1-1,0-1 1,1 0-1,-1 1 1,0-1-1,1 1 0,-1-1 1,0 1-1,1-1 1,-1 1-1,1-1 1,-1 1-1,1-1 0,-1 1 1,1-1-1,-1 1 1,2-1-1,-2 1 8,0 0 0,1 0 0,-1 0 0,0 0 0,1 1 1,-1-1-1,0 0 0,1 0 0,-1 0 0,0 0 0,1 0 0,-1 0 0,0 1 0,1-1 0,-1 0 0,0 0 0,0 0 0,1 1 0,-1-1 0,0 0 0,0 1 1,1-1-1,-1 0 0,0 1 0,12 26-5,-9-19 62,2 3-106,0-1 0,1-1-1,0 1 1,1-1 0,7 9 0,-12-16 67,1 1-1,-1-1 1,1 1 0,0-1 0,0 0 0,0 0-1,0 0 1,0 0 0,0 0 0,0-1 0,1 0-1,-1 1 1,1-1 0,-1 0 0,1-1 0,-1 1-1,1-1 1,-1 1 0,7-1 0,-3-1 56,1 0 1,-1-1 0,0 1-1,0-1 1,0 0 0,-1-1-1,1 0 1,-1 0-1,1 0 1,-1-1 0,0 0-1,0 0 1,0-1 0,-1 1-1,0-1 1,9-10 0,-5 4-43,0-1 0,0 0 0,-1 0 1,0-1-1,-1 0 0,0-1 0,-2 1 1,6-17-1,-11 30-26,2-6 20,-1 1 0,1-1 0,-1 0 1,0 0-1,0-6 0,-1 11-27,-1-1-1,1 1 1,0 0-1,0-1 0,0 1 1,-1 0-1,1-1 1,-1 1-1,1 0 1,-1-1-1,1 1 1,-1 0-1,0 0 1,0 0-1,0 0 1,1 0-1,-1 0 1,0 0-1,0 0 1,0 0-1,-1 0 1,1 0-1,0 0 1,0 1-1,0-1 0,-3 0 1,0-3-27,0 2 98,-1 1-219,32 10 207,-23-7-27,1-1-1,0 1 1,0-1 0,-1 0 0,1-1 0,8 1 0,-11-1-10,6-1-155,2-1 199,0-1 0,0-1-1,0 0 1,-1 0 0,1-1 0,-1 0-1,0 0 1,-1-1 0,10-9 0,-4 3-50,-11 10-13,0 0 0,0-1 0,0 1 0,-1-1 0,0 1 0,1-1 0,-1 0 0,2-3 1,-3 4 1,0-1 1,1 1 0,-1 0-1,1 0 1,0 0-1,-1 0 1,1 1 0,0-1-1,0 0 1,0 1 0,0 0-1,0-1 1,1 1 0,1-1-1,-3 2 76,-1 0 10,0 0-58,0 0-160,0 0 26,5 9 96,-4-5 15,0 0 0,-1 0 0,1 0 0,-1 0 0,0 0 0,0 0-1,-1 0 1,1 0 0,-1-1 0,-1 6 0,-6 12-188,7-18 178,-1 0 0,1 0 1,0 0-1,0 0 1,0 0-1,0 0 0,0 6 1,1 1 21,0-8-17,-1 1 0,1-1 0,0 1 0,0 0 1,0-1-1,1 1 0,-1-1 0,1 1 0,-1 0 0,1-1 0,2 5 0,-2-6 9,0 1 1,0-1-1,0 1 1,0-1-1,-1 1 0,1-1 1,-1 1-1,1-1 1,-1 1-1,1 2 1,1-1 74,5-1-30,3 1 65,-9-3-115,0 0-1,0 0 1,-1 0 0,1 0 0,0 0 0,0-1 0,0 1 0,0 0 0,0 0 0,-1-1 0,1 1 0,0 0 0,0-1 0,-1 1 0,1-1-1,0 1 1,0-1 0,-1 1 0,1-1 0,-1 1 0,1-1 0,0 0 0,-1 1 0,1-1 0,-1 0 0,0 0 0,1 1 0,-1-1 0,1 0-1,-1 0 1,0 0 0,0 1 0,0-1 0,1 0 0,-1-1 0,3-6-39,0 3 40,1 0-1,-1 0 1,0 0-1,-1-1 1,4-8 0,7-14-21,1 4 294,20-36-607,-15 29 451,-15 24-117,1 1-1,-2-1 1,1 0-1,3-9 1,22-92-105,3-8 132,23-58 241,-51 161-288,-1-1 0,0 0 0,-1 0 0,-1-1 0,0-26 0,-1 39-6,0 1 0,0-1 0,-1 1 0,1-1 0,0 1 0,-1-1-1,1 1 1,-1-1 0,0-1 0,-4 0-144,-4 9 4,1 3 102,2 0-1,-1 1 1,1 0-1,1 0 1,0 0-1,0 1 1,-5 18 0,-14 81-17,19-85 178,-47 318-90,48-310-9,1-15 17,1 0 1,1 1 0,1-1 0,2 29 0,-2-46-15,0 0-1,0 0 0,0 0 1,0-1-1,1 1 0,-1 0 1,0 0-1,0 0 1,0-1-1,1 1 0,-1 0 1,0 0-1,1-1 0,-1 1 1,1 0-1,-1-1 1,1 1-1,-1 0 0,1-1 1,0 1-1,-1-1 0,1 1 1,0-1-1,-1 1 0,1-1 1,0 0-1,-1 1 1,1-1-1,0 0 0,0 1 1,0-1-1,-1 0 0,1 0 1,0 0-1,0 0 1,0 0-1,-1 0 0,1 0 1,0 0-1,0 0 0,0 0 1,0 0-1,-1 0 0,1-1 1,0 1-1,0 0 1,-1 0-1,1-1 0,1 0 1,5-3 7,0 0 0,-1 0 1,0-1-1,8-7 0,-6 6-14,6-6 52,-1-1 0,-1 1 1,0-2-1,-1 0 0,0 0 1,-1-1-1,14-28 0,44-121-229,-39 86 302,33-68-197,33-87-118,-93 225 191,0 0 1,0-1 0,-1 1-1,0 0 1,-1-1 0,0-9-1,0 12 20,-8 27-361,-3 16 220,-26 91 127,-5 116 319,25-129-51,7-32-314,8-55 59,-1 0 0,-2 0 0,0-1-1,-14 40 1,15-52 88,4-15-102,0 0 0,0 0 1,0 0-1,0 0 0,0 0 1,0 0-1,0 1 0,0-1 1,1 0-1,-1 0 0,0 0 1,0 0-1,0 0 0,0 0 1,0 0-1,0 1 0,0-1 1,0 0-1,1 0 0,-1 0 1,0 0-1,0 0 0,0 0 1,0 0-1,0 0 0,1 0 1,-1 0-1,0 0 0,0 0 1,0 0-1,0 0 0,0 0 1,0 0-1,1 0 0,-1 0 1,0 0-1,0 0 0,0 0 1,0 0-1,0 0 0,1 0 1,-1 0-1,0 0 0,0 0 1,0-1-1,22-14 258,-14 9-359,12-10 119,-1-1 0,0-1 1,-1 0-1,26-36 1,-35 38-98,8-11-44,-17 26 100,1 0 0,0 0 0,0 0 0,-1 0 0,1 0 0,0 0 0,0 0 0,0 1 0,0-1 0,0 0 0,0 0 0,1 1 0,-1-1 0,0 1 0,0 0 0,0-1 0,0 1 0,3-1 0,0 13-93,23 79 27,-24-84 103,-1 0 1,1 0 0,0-1 0,0 1 0,1-1 0,-1 1 0,2-1 0,-1-1-1,1 1 1,0-1 0,0 1 0,10 7 0,-14-13-3,0 1 1,0-1-1,0 1 1,0-1-1,0 0 1,0 0-1,-1 0 1,1 1-1,0-1 1,0 0-1,0 0 1,0 0-1,0-1 1,0 1-1,0 0 0,0 0 1,0 0-1,0-1 1,0 1-1,0 0 1,0-1-1,0 1 1,-1-1-1,1 1 1,0-1-1,0 1 1,0-1-1,-1 0 1,1 1-1,0-1 1,-1 0-1,1-1 0,2 0 40,-1-1-1,0 0 1,0 0-1,0 0 0,0-1 1,-1 1-1,3-6 1,2-18 85,-6 21-109,2 0-1,-1 0 0,1-1 1,4-10-1,-3 11-16,0 0 0,0-1-1,-1 1 1,0-1 0,-1 1-1,0-1 1,2-12 0,-1 5-282,0 11 21,-2 8 97,0 1 146,1-1-1,-1 1 0,1 0 0,0-1 1,0 1-1,1-1 0,0 0 0,0 1 1,0-1-1,0 0 0,1 0 0,0 0 1,0 0-1,0-1 0,1 1 1,0-1-1,0 0 0,0 0 0,5 4 1,-6-6 7,-1 0 39,1 0 0,0 0 0,0 0 0,0-1 0,6 3 0,-7-4-28,-1 1 0,0-1 1,1 0-1,-1 0 0,1 0 1,-1 0-1,1 0 1,-1 0-1,1 0 0,-1-1 1,1 1-1,-1-1 0,1 1 1,-1-1-1,0 1 0,1-1 1,0-1-1,6-3 22,-1-1-1,0 1 0,-1-2 0,1 1 1,-1-1-1,0 0 0,7-12 1,-4 7-17,15-17 0,-21 27-41,-1-1 2,0 1 0,0 0 0,0 0 1,1 0-1,-1 1 0,1-1 0,2-1 0,-4 3 26,0-1-1,0 1 0,0 0 1,0 0-1,-1 0 0,1 0 0,0 0 1,0 0-1,0 0 0,0 0 1,0 0-1,0 0 0,-1 1 0,1-1 1,0 0-1,0 1 0,0-1 0,0 0 1,-1 1-1,1-1 0,0 1 1,-1-1-1,1 1 0,0 0 0,-1-1 1,1 1-1,0 0 0,0 0 1,3 5-14,0 0 0,-1 0 0,1 1 1,-1-1-1,-1 1 0,1-1 0,-1 1 1,3 14-1,-3-14 73,1 0 57,-2-5-22,-1-2 48,8 0 27,-5-1-170,1 1-1,0-1 1,0 0-1,-1 0 0,1 0 1,-1 0-1,1-1 1,-1 1-1,1-1 1,-1 0-1,3-2 0,-3 2-23,0 0 0,0 0 0,1 0 0,-1 0 0,0 1 0,1 0 0,-1 0 0,1 0 0,-1 0 0,8-1 0,-8 3 10,1-1-1,-1 1 1,1 0 0,-1 0-1,1 0 1,-1 0 0,4 3-1,6 1-4,-1-2-61,0 0 1,0-1-1,19 2 1,-21-4-1470,0 0 0,14-2 0,-22 2 1187,0 0 0,0 0-1,0-1 1,0 1 0,0-1-1,0 0 1,0 1 0,0-1-1,0 0 1,-1 0 0,1 0-1,0 0 1,-1-1 0,1 1 0,1-2-1,7-8-2144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3:56.8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220 15 3808,'-25'-14'1408,"7"14"-1088,-12 0-96,17 0 512,-4 3-448,-4-3-160,-1 3-128,4 2 0,2 3 0,-1-2-352,4 2 192,4 0-1632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3:57.1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39 4480,'4'-19'1664,"-4"11"-1312,0 5-64,0 3-1920,0-4 832,0 0-1664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3:23.3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77 1056,'-2'-2'-768,"-2"-2"4039,8 2-340,-2 2-2696,-2 0-211,0-1-1,0 1 1,0-1-1,1 1 1,-1 0 0,0-1-1,0 1 1,1 0-1,-1-1 1,0 1-1,0 0 1,1-1 0,-1 1-1,0 0 1,1-1-1,-1 1 1,1 0 0,-1 0-1,0-1 1,1 1-1,-1 0 1,1 0-1,-1 0 1,1 0 0,12-4 720,-9 3-462,1 0-93,1-1 1,0 1-1,10-1 1,17-3 524,104-34 913,-130 37-1565,1 1 1,0-1 0,7 1-1,-14 1-126,-1 0-58,0 0-140,0 0-607,0 0-27,4 6-2176,-3 2 283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3:24.3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42 2560,'-2'3'821,"-3"5"-629,5-8-87,0 0-1,0 0 0,0 0 1,0 0-1,-1 0 0,1 1 0,0-1 1,0 0-1,0 0 0,0 0 1,0 0-1,-1 0 0,1 0 1,0 0-1,0 0 0,0 0 1,0 0-1,0 0 0,-1 1 1,1-1-1,0 0 0,0 0 1,0 0-1,0 0 0,-1 0 1,1 0-1,0-1 0,0 1 1,0 0-1,0 0 0,-1 0 1,1 0-1,0 0 0,0 0 0,0 0 1,0 0-1,-1 0 0,1 0 1,0 0-1,0-1 0,0 1-89,0 0-1,0 0 0,0 0 0,0-1 0,0 1 1,0 0-1,0 0 0,0 0 0,0 0 0,0-1 1,1 1-1,-1 0 0,0 0 0,0 0 0,0 0 0,0 0 1,0 0-1,0-1 0,0 1 0,1 0 0,-1 0 1,0 0-1,0 0 0,0 0 0,0 0 0,1 0 1,-1 0-1,0 0 0,0 0 0,0 0 0,0 0 0,1 0 1,-1 0-1,0 0 0,0 0 0,0 0 0,0 0 1,1 0-1,-1 0 0,7-2 149,5 2 86,-1-2 1,1 1-1,-1-2 0,17-4 0,-15 3-56,0 0-1,25-2 1,44-5 580,-53 6-522,-24 4-255,-1 0 0,1 0 0,0 0 0,1 1 0,-1 0 0,0 0 0,8 1 0,-4 1-2737,-9 4 1733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6:25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175 525 1152,'-4'-8'2304,"2"0"-2002,2 8-294,0-1 1,0 1-1,0 0 0,0 0 0,0-1 0,0 1 0,0 0 0,0 0 0,0-1 0,-1 1 0,1 0 0,0 0 0,0-1 0,0 1 0,0 0 0,-1 0 0,1-1 0,0 1 0,0 0 1,0 0-1,-1 0 0,1-1 0,0 1 0,0 0 0,-1 0 0,-1-2 142,1 1-130,1 1 0,-1 0 0,1 0 0,-1-1-1,1 1 1,0 0 0,-1-1 0,1 1-1,-1 0 1,1 0 0,-1 0 0,1 0 0,-1 0-1,1 0 1,-1-1 0,1 1 0,-2 0 0,0 0 55,1 0 0,-1 0 1,1-1-1,-1 1 0,1 0 1,-1-1-1,1 0 1,-1 1-1,1-1 0,-1 0 1,1 0-1,0 0 1,-3-1-1,4 1-44,-1 0 1,0 0-1,0 0 1,0 1-1,0-1 1,0 0-1,0 1 1,0-1-1,0 1 1,0-1-1,0 1 1,0 0-1,0-1 1,0 1-1,-1 0 1,1 0-1,0 0 1,0 0-1,0 0 1,0 0-1,0 0 1,-1 0-1,1 0 1,0 1-1,0-1 1,0 0-1,0 1 1,0-1-1,0 1 1,-1 0-1,-32 25 300,30-23-287,1 0 0,0 1-1,0-1 1,0 1 0,0-1 0,1 1-1,-1 0 1,-2 7 0,-10 12-97,13-19 74,0 0 0,-1 0-1,1 0 1,1 0-1,-1 0 1,0 0-1,1 0 1,0 1-1,0-1 1,1 1-1,-1-1 1,1 6 0,0-3-4,0 1 0,1 0 1,0-1-1,0 1 1,1-1-1,3 10 1,-3-12-16,0 0 1,0 0-1,0-1 1,1 1-1,0-1 1,0 0-1,0 0 1,0 0-1,0 0 1,1 0-1,0-1 1,0 0-1,0 1 1,0-1-1,0-1 1,7 4-1,-10-6 6,1 1 0,-1-1-1,1 0 1,0 1 0,-1-1-1,1 0 1,0 0 0,-1 0-1,1-1 1,0 1 0,-1 0-1,1-1 1,-1 1 0,1-1-1,-1 1 1,1-1 0,-1 0-1,1 1 1,-1-1 0,1 0-1,1-2 1,0 1 11,0-1 0,0 1 1,-1-1-1,1 1 0,0-1 0,-1 0 0,0 0 1,4-7-1,-2 1 33,0 1 1,-1-1 0,0 0 0,-1 0-1,0 0 1,0 0 0,-1 0 0,1-15-1,-3-18 4,-11-84 0,4 76-53,-6-32-96,-5-31-20,-1-5-14,18 106 106,1-1 0,0 1 0,1-18 0,0 16-221,-4-2 338,15 56-5,-5-22-25,-1 0 0,-1 0 1,3 33-1,2 11 106,61 202-44,-68-258-119,6 21 232,2-1-1,21 42 1,-27-61-210,0 1 0,-1 1 0,0-1 0,-1 0 0,0 1 0,0 0 0,-1-1 0,0 1 0,0 0 0,-2 17 0,1-21-464,1 1 0,-1-1 0,1 0 0,1 9 0,2-6-2020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3:25.8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1116 1728,'1'-1'114,"-1"0"1,0 0-1,1 0 0,-1 0 0,0 0 1,1 0-1,-1 0 0,1 0 1,-1 0-1,1 1 0,0-1 0,-1 0 1,1 0-1,0 1 0,0-1 1,-1 0-1,1 1 0,0-1 0,2 0 1,-1-1 107,0 0 0,0 0 0,1 0 0,-1 0 0,0 0 0,2-4 0,-1-1 117,-1 0-1,1 0 1,-2 0 0,1 0 0,-1 0 0,0 0-1,1-14 1,1-16 396,9-47 604,24-69-166,-33 141-1086,2 1 0,11-21 0,1-3 20,-3 4 40,17-47 85,21-69-94,-38 105-100,2 0 1,37-70-1,-44 96-28,1 0-1,1 1 1,0 0 0,1 1 0,0 0 0,2 1 0,-1 0 0,1 2 0,24-17 0,-27 22-51,0 0 1,0 1-1,0 0 1,1 0 0,-1 1-1,20-3 1,-29 6 40,-1 1-1,1 0 1,0 0 0,-1 0-1,1 0 1,-1 0 0,1 0-1,0 0 1,-1 1-1,1-1 1,-1 1 0,1-1-1,0 1 1,-1-1 0,1 1-1,-1 0 1,0 0 0,1 0-1,-1 0 1,0 0 0,1 0-1,-1 0 1,0 0 0,0 0-1,0 0 1,0 1 0,0-1-1,0 1 1,-1-1 0,1 0-1,0 1 1,-1-1-1,2 3 1,-1 4 0,1 0 1,-1 0-1,-1 0 1,1 0-1,-2 13 0,1-6-177,0 9 238,-1-1 0,-1 1-1,-1-1 1,-2 0 0,0 0-1,-1 0 1,-16 39 0,20-57-23,-1-1 0,0 1 0,0-1 0,0 0 0,0 1 0,-1-1 0,1-1-1,-1 1 1,0-1 0,0 1 0,-1-1 0,-5 3 0,3-2 63,-1-1-1,1 0 1,-1 0-1,1-1 1,-1 0-1,0 0 1,-11 0-1,-2-1-23,0-1 0,0-1 0,0 0 1,0-2-1,-26-6 0,1 0-756,15 6-3704,36 11 1002,7 0 240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3:27.3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1 248 1728,'3'-19'2939,"-3"19"-2497,-2 0 2993,7 0-3182,3 0-111,-1 0 0,0 0-1,0 0 1,1-1 0,-1 0 0,0-1 0,0 1 0,0-1-1,0-1 1,10-4 0,-7 1-114,0 0 0,0-1 0,0-1 0,-1 1 0,0-1 0,0-1 0,-1 0 0,0 0 0,-1 0 0,0-1 0,11-20 0,-17 28-21,0-1-1,0 1 1,-1-1-1,1 1 1,-1-1-1,1 1 1,-1-1-1,0 1 1,0-1 0,0 0-1,0 1 1,0-1-1,0 1 1,-1-1-1,0 1 1,1-1-1,-1 1 1,0-1 0,0 1-1,0-1 1,0 1-1,-1 0 1,1 0-1,-1 0 1,1 0-1,-1 0 1,0 0 0,0 0-1,0 0 1,0 0-1,0 1 1,0-1-1,0 1 1,-4-2-1,3 1-22,0 0 0,-1 1 0,1-1 0,0 1-1,-1 0 1,1 0 0,-1 0 0,0 0-1,1 1 1,-1-1 0,0 1 0,1 0-1,-1 0 1,0 0 0,1 1 0,-1-1 0,0 1-1,1 0 1,-1 0 0,1 0 0,-1 0-1,1 1 1,-6 3 0,3 0 15,-1 1 0,1-1-1,1 1 1,-1 1 0,1-1 0,1 1 0,-1 0 0,1 0-1,0 0 1,0 0 0,-4 16 0,4-10-2,1 0 1,1 0-1,0 0 1,0 0-1,2 0 1,0 22-1,1-26-1,1 1-1,0-1 1,0 0-1,1 0 1,0 0 0,0 0-1,1 0 1,8 13 0,-4-9 81,1-1 0,0 0 0,0 0 0,18 15 1,-24-23-58,1-2 1,-1 1-1,1 0 1,0-1-1,0 1 1,0-1-1,0 0 1,0 0-1,0-1 1,1 1-1,-1-1 1,1 0 0,6 1-1,-5-2 16,0 0 0,1 0-1,-1-1 1,0 0 0,1 0 0,-1 0-1,0-1 1,11-4 0,-5 1-14,0-1 1,-1-1-1,1 0 0,-1 0 1,-1-1-1,1-1 1,-1 0-1,12-14 0,17-31 59,-9 12-50,-9 10-26,-17 25 0,0 0-1,0 1 1,0-1 0,1 1 0,0 0-1,1 0 1,11-9 0,-16 13-13,0 2 9,-1 0-1,1-1 1,0 1 0,0 0-1,-1-1 1,1 1 0,0 0 0,0 0-1,-1 0 1,1 0 0,0 0-1,0 0 1,-1 0 0,1 0-1,0 0 1,0 0 0,-1 0 0,2 0-1,2 1 37,0-1-1,0 1 0,0 0 0,-1 0 1,1 1-1,0-1 0,-1 1 0,1-1 1,-1 1-1,1 0 0,-1 1 0,0-1 1,0 0-1,0 1 0,0 0 1,-1 0-1,1 0 0,-1 0 0,3 4 1,9 7-46,-12-13 28,0 1-1,-1-1 1,1 1-1,0 0 0,-1-1 1,1 1-1,-1 0 1,0 0-1,2 3 1,9 19 136,-10-21-333,1 1 0,-1 0 0,0 0 0,0 1 0,-1-1 0,1 0 0,-1 0 0,0 1 0,0-1 0,0 9 0,-1-8-656,0-4-2668,0-1 1913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3:27.9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342 1 2496,'-4'0'693,"0"1"1,0 0-1,1 0 0,-1 0 0,0 0 1,1 1-1,-7 3 0,-4 2 43,-20 13 0,24-12-595,0 0-1,0 1 1,1 1-1,0 0 1,0 0-1,-7 12 1,-39 71 233,42-68-393,13-25 16,-60 115-295,46-86-1244,2 0-1,-9 36 1,12-31-1631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4:02.2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313 658 1728,'0'-1'133,"-1"0"0,0 0 0,0 0 0,1 0 0,-1 0 0,0 1 0,0-1 0,0 0 0,0 1 1,0-1-1,0 0 0,0 1 0,0-1 0,0 1 0,0 0 0,0-1 0,0 1 0,-2-1 0,0 1 42,-1 0 0,1 0 0,0 0 1,0 0-1,0 0 0,-6 2 0,0 1 98,-1 0 1,1 0-1,-15 8 1,9-3-96,2 1 1,-1 0 0,-23 21 0,-31 39 469,65-66-641,-5 7-33,-1 0-1,2 0 0,-13 20 0,17-24 20,0 0 0,1 0 1,-1 0-1,1 0 0,0 1 0,1-1 0,0 0 0,0 1 0,0 7 0,1-13 7,-1 1-1,2-1 1,-1 1-1,0-1 1,0 1-1,0-1 1,1 1-1,-1-1 1,1 1-1,-1-1 1,1 0-1,0 1 1,-1-1-1,1 0 1,0 1-1,0-1 1,0 0-1,0 0 1,0 0-1,0 0 1,0 0-1,0 0 1,1 0-1,-1 0 1,0 0-1,1 0 1,-1-1-1,0 1 1,1-1-1,-1 1 0,4 0 1,-1 0 29,0-1 0,0 0 0,0 0 0,0 0 0,0 0 0,0 0-1,-1-1 1,1 0 0,0 1 0,0-2 0,4 0 0,3-3 7,0-1 1,0 0-1,0 0 0,-1-1 1,0-1-1,-1 1 0,0-2 0,0 1 1,0-1-1,-1 0 0,-1-1 1,1 0-1,7-14 0,2-10-11,-1 0-1,23-72 0,-26 66-32,-2-1 0,-2 0 0,-1-1 0,-3 0 0,1-56 0,-5 77 31,-1 11-14,1 0 1,-2-1-1,1 1 0,-5-19 1,4 24-28,-3-8-89,4 13 105,0-1 0,0 1 0,0 0 0,0 0 0,0 0 0,0 0 0,-1-1 0,1 1 0,0 0 0,0 0 0,0 0-1,0 0 1,-1 0 0,1-1 0,0 1 0,0 0 0,0 0 0,-1 0 0,1 0 0,0 0 0,0 0 0,0 0 0,-1 0 0,1 0 0,0 0 0,0 0 0,-1 0 0,1 0 0,0 0 0,0 0-1,0 0 1,-1 0 0,1 0 0,0 0 0,0 0 0,0 0 0,-1 1 0,1-1 0,0 0 0,0 0 0,0 0 0,0 0 0,-1 0 0,1 0 0,0 1 0,0-1 0,0 0 0,0 0 0,0 0-1,-1 1 1,-5 6-2,0 1-1,1-1 0,0 1 0,0 0 0,0 1 1,1-1-1,0 1 0,1 0 0,0 0 0,0 0 1,1 0-1,-1 14 0,-1 8 29,2 0 1,3 47-1,10 40 8,-8-98 6,1 1-1,1-1 0,14 34 0,-7-21-37,-10-26 24,0 0 0,1 0 0,0 0-1,0 0 1,0-1 0,1 1 0,0-1-1,0 0 1,1 0 0,7 9 0,-10-14-4,0 1 0,1 0 1,-1-1-1,0 1 0,0-1 1,1 0-1,-1 0 0,1 0 1,-1 0-1,1 0 0,-1 0 0,4 0 1,-5-1 1,1 0 0,-1 0 0,1-1 0,-1 1 0,1 0 0,-1-1 1,1 1-1,-1-1 0,0 1 0,1-1 0,-1 0 0,0 1 0,1-1 0,-1 0 0,0 0 1,0 0-1,0 0 0,0 0 0,0 0 0,0-1 0,0 1 0,0 0 0,1-2 0,2-6 34,1 1 0,-1-1-1,0 0 1,-1 0 0,0 0-1,2-15 1,5-59 61,-8 8 161,-3 41-39,1 71-251,2-1-1,1 0 0,2 0 0,11 42 0,-13-70 19,-1 0 0,1 0 0,1 0 0,0-1 0,0 1-1,0-1 1,7 9 0,-9-14-5,0 0 0,0 0 0,0 0 0,0 0 0,0 0-1,0 0 1,1-1 0,-1 1 0,1-1 0,-1 1 0,1-1 0,0 0 0,-1 0 0,1 0 0,0 0 0,0-1-1,0 1 1,-1-1 0,1 0 0,0 0 0,0 0 0,0 0 0,0 0 0,4-1 0,4-3 11,0 1 1,0-1-1,-1-1 1,1 0 0,-1 0-1,0-1 1,-1 0 0,0-1-1,0 0 1,16-16-1,-12 9 17,0-1-1,-1-1 1,0 0-1,-1-1 1,12-25-1,-11 17 73,11-37 1,-21 58-89,-2-1 1,1 1-1,0-1 1,-1 0-1,0 1 0,0-1 1,0 0-1,-1 1 1,1-1-1,-1 0 1,0 1-1,-1-1 1,1 1-1,-1-1 1,0 1-1,0 0 1,0 0-1,-5-7 1,6 10-22,0 0 1,1 0-1,-1 0 1,0 0-1,0 1 1,0-1-1,-1 0 0,1 0 1,0 1-1,0-1 1,0 1-1,0-1 1,-1 1-1,1-1 1,0 1-1,0 0 1,-1-1-1,1 1 1,0 0-1,-1 0 1,1 0-1,0 0 1,-1 0-1,1 1 1,0-1-1,-1 0 1,1 0-1,0 1 0,0-1 1,-1 1-1,1-1 1,0 1-1,0 0 1,0-1-1,0 1 1,0 0-1,0 0 1,0 0-1,0 0 1,0 0-1,-1 1 1,-4 5-61,1 0 0,0 0 0,0 1 0,-6 12 0,5-8 58,0 1-1,1-1 1,1 1 0,0-1 0,1 1 0,0 0 0,-1 18-1,3-26-5,1 1 0,0-1-1,0 1 1,1-1-1,-1 1 1,1-1-1,1 1 1,-1-1-1,0 0 1,1 0 0,0 0-1,1 0 1,-1 0-1,1 0 1,0 0-1,0-1 1,0 1-1,1-1 1,-1 0-1,7 5 1,-3-4 38,-1-1-1,1 0 1,-1 0-1,1-1 1,0 1-1,0-2 1,1 1-1,-1-1 1,0 0-1,1-1 1,-1 1-1,1-2 1,10 1-1,-12-1-3,0 0 0,-1-1 0,1 1 0,0-1-1,-1-1 1,1 1 0,-1-1 0,1 0 0,-1 0 0,0-1-1,0 1 1,0-1 0,0 0 0,0-1 0,-1 1 0,1-1-1,-1 0 1,7-8 0,4-8 41,-1-2 0,-1 0 0,-1 0 0,-1-2 0,15-41 0,-16 30 12,-1 0 1,-1-1-1,3-54 1,-9-6-54,-3 55-41,-4-25-105,3 53 5,2 13 114,0-1-1,0 1 1,0 0-1,-1-1 1,1 1-1,0 0 1,0-1-1,-1 1 1,1 0-1,0-1 1,-1 1-1,1 0 1,-1 0-1,1-1 1,0 1-1,-1 0 1,1 0-1,-1 0 1,1 0-1,0 0 1,-1-1-1,1 1 1,-1 0-1,1 0 1,0 0-1,-2 0 1,2 1-5,-1 0-1,1-1 1,-1 1-1,1 0 1,-1-1 0,1 1-1,0 0 1,-1-1 0,1 1-1,0 0 1,0 0-1,-1 1 1,1-1-12,-8 21 0,1-1 0,1 1 0,0 1 0,2-1 0,1 1 0,-1 44 0,6-34-55,6 92 0,-5-104 52,0 0 1,2 0-1,12 36 0,-10-36-12,-1-6 88,10 22 1,-14-34-28,0 1 1,0-1 0,0 1 0,1-1 0,-1 0 0,1 0 0,0 0 0,0-1-1,0 1 1,0-1 0,4 3 0,-5-4-11,0 0 0,-1-1 0,1 1 0,0-1 0,0 1 0,-1-1 1,1 0-1,0 0 0,0 0 0,-1 0 0,1 0 0,0 0 0,0 0 0,-1-1 0,1 1 0,0-1 0,0 1 0,-1-1 0,1 0 1,0 1-1,-1-1 0,1 0 0,-1 0 0,1 0 0,-1 0 0,0 0 0,1-1 0,-1 1 0,2-3 0,3-3 11,-1 0 0,0 0-1,0 0 1,6-13-1,3-12-22,-2 0 1,13-59-1,-22 78 55,-1 9-80,1-8-22,-1 0 0,2-13 1,-3 22 71,-1 0 0,0 0 0,0 0 0,0 0 0,-1 0 0,1 0 0,-1 0 0,1 0 0,-1 0 0,0 0 0,0 0 1,0 1-1,-4-6 0,5 8-29,0-1 0,0 1-1,-1 0 1,1-1 0,0 1 0,0 0 0,-1 0 0,1-1 0,0 1 0,-1 0 0,1 0 0,0 0 0,-1 0 0,1-1 0,0 1 0,-1 0-1,1 0 1,0 0 0,-1 0 0,1 0 0,0 0 0,-1 0 0,1 0 0,-1 0 0,1 0 0,0 0 0,-1 0 0,1 0 0,-12 8-159,9-6 144,0 2-1,0-1 1,1 0-1,-4 6 1,-2 9-1,1 0 0,1 0 0,0 1 0,1 0 0,1 0 0,1 0 0,0 28 0,2-40 16,1 1 0,0 0 0,1-1 0,0 1 0,0-1 0,0 0 0,1 1 0,0-1 0,1 0 0,-1 0 0,8 13 0,-8-16 14,0-1 0,1 0 0,-1 0 0,0 0-1,1 0 1,0-1 0,0 1 0,0-1 0,0 1 0,0-1 0,0 0 0,0 0 0,1 0-1,-1-1 1,1 1 0,-1-1 0,1 0 0,0 0 0,0 0 0,-1-1 0,1 1-1,0-1 1,0 0 0,0 0 0,5 0 0,-2-2 23,1 0 0,0 0 0,-1 0 0,1-1 0,-1 0 0,14-8 0,-4 1 4,24-20 1,-23 14-15,-1-1-1,-1-1 1,0 0-1,17-29 1,-15 22 82,37-41 0,-31 39-268,-16 18 325,-8 9-153,0 0 0,0 0 0,0 0 0,0 0 0,0 0 0,0 0 0,0-1 0,0 1 0,0 0 0,0 0 0,0 0 0,0 0 0,0 0 0,0 0 0,-1 0 0,1 0 0,0 0 0,0 0 0,0-1 0,0 1 0,0 0 0,0 0 1,0 0-1,0 0 0,-1 0 0,1 0 0,0 0 0,0 0 0,0 0 0,0 0 0,0 0 0,0 0 0,0 0 0,-1 0 0,1 0 0,0 0 0,0 0 0,0 0 0,0 0 0,0 0 0,0 1 0,0-1 0,-1 0 0,-20 7 431,17-5-443,0 1 1,0 0-1,0-1 1,0 1-1,1 1 1,-1-1 0,1 0-1,0 1 1,0 0-1,0 0 1,-4 6-1,1 3-12,0 0-1,-7 22 0,11-29 15,1-1 1,0 1-1,0-1 1,1 1-1,-1-1 1,1 1-1,1-1 1,-1 1-1,1-1 1,0 1-1,0-1 1,0 1-1,3 5 1,-3-7-9,1 0 1,0 0-1,0-1 1,-1 1-1,2-1 1,-1 1-1,0-1 1,1 0-1,0 0 1,0 0-1,-1 0 1,2-1-1,-1 1 1,0-1-1,0 0 1,1 0-1,0 0 1,5 2-1,-6-2 32,1-1-1,-1 0 0,0-1 0,0 1 1,1-1-1,-1 1 0,0-1 0,1 0 0,-1 0 1,0 0-1,1-1 0,4-1 0,-5 1 4,-1 0 0,1 0-1,-1-1 1,1 1-1,-1-1 1,0 0-1,0 0 1,0 0-1,0 0 1,0 0 0,0 0-1,0 0 1,-1-1-1,1 1 1,1-4-1,13-26 20,-1 0-1,18-62 0,5-73 103,-28 85-172,-2-156 0,-9 195 81,2 28-32,-2-20-214,1 35 188,0 0 0,0 1-1,0-1 1,0 0 0,0 0 0,0 0 0,0 0 0,-1 0 0,1 0 0,0 1 0,0-1 0,0 0 0,0 0 0,0 0 0,0 0 0,0 0 0,0 0 0,0 0 0,-1 0 0,1 1 0,0-1 0,0 0 0,0 0 0,0 0 0,0 0 0,0 0 0,-1 0-1,1 0 1,0 0 0,0 0 0,0 0 0,0 0 0,0 0 0,-1 0 0,1 0 0,0 0 0,0 0 0,0 0 0,0 0 0,0 0 0,-1 0 0,1 0 0,0 0 0,0-1 0,0 1 0,0 0 0,0 0 0,0 0 0,-1 0 0,1 0 0,0 0-1,0 0 1,0 0 0,0 0 0,0-1 0,0 1 0,0 0 0,0 0 0,0 0 0,0 0 0,0-1 0,-6 14-76,2 30 0,1 1 0,1-1 0,3 1 0,2-1 0,12 65 0,6-26 107,-19-76-19,0 0 1,0 0 0,1 0-1,-1 0 1,2-1 0,-1 1-1,0-1 1,1 0 0,0 0-1,0 0 1,1 0 0,-1-1-1,7 5 1,-8-6 6,1-1 0,0 1 1,0-1-1,0 0 0,0 0 0,0 0 1,1 0-1,-1-1 0,1 0 0,-1 0 0,1 0 1,-1 0-1,1-1 0,-1 0 0,1 0 1,0 0-1,-1 0 0,7-2 0,-2 0 140,-1-1-1,1 0 1,-1 0-1,0-1 1,0 0-1,0 0 0,-1-1 1,12-9-1,-15 11-114,-1 0 0,1 0 0,-1-1 0,0 1 0,0-1 0,0 0 0,-1 0 0,1 0 0,-1 0 0,0 0 0,0 0 0,-1-1 0,1 1 0,-1 0 0,0-1 0,0 0 0,0 1 0,-1-6 0,-4-89-51,13 100-64,3 4 45,12 6-102,0 1 0,37 24 0,-58-33 140,1 0 0,-1 0 1,0 1-1,1-1 0,-2 1 1,1 0-1,0-1 1,-1 1-1,1 0 0,-1 1 1,0-1-1,-1 0 1,2 6-1,3 20-25,-3-7-142,-2-22 163,-1 1 0,1-1 0,0 1 0,-1-1 1,1 0-1,0 1 0,0-1 0,0 0 0,0 0 0,0 1 0,0-1 0,0 0 1,1 0-1,-1 0 0,0 0 0,1-1 0,-1 1 0,1 0 0,-1 0 1,0-1-1,1 1 0,-1-1 0,1 1 0,0-1 0,-1 0 0,1 0 0,1 0 1,0 1 17,-1-1 1,0 0 0,0 0 0,1 0 0,-1-1 0,0 1-1,0 0 1,0-1 0,0 0 0,1 1 0,-1-1-1,0 0 1,0 0 0,0 0 0,-1 0 0,1-1 0,0 1-1,2-3 1,21-18 218,-20 18-278,0-1 1,0 1 0,0-1-1,6-9 1,-1 0 41,-2 4 31,-1 0-1,-1 0 1,1-1-1,-2 0 1,8-19 0,-4 6 180,-6 20-136,-1-1-1,-1 0 1,1 0-1,0 0 1,-1 0-1,1-9 1,1 2-72,-2 10-361,0 8 165,-1 6 128,1-1 0,0 1 0,5 19 0,-3-13 57,-2-14 5,0 0 0,0 1 0,0-1 1,0 0-1,0 0 0,1 0 0,0 0 0,0 0 1,0 0-1,4 4 0,-5-6 11,-1-1 1,1 0-1,0 0 0,0 0 1,0 1-1,0-1 0,1 0 1,-1-1-1,0 1 0,0 0 1,1 0-1,-1 0 0,0-1 1,1 1-1,-1-1 0,0 1 1,1-1-1,-1 1 0,1-1 1,-1 0-1,1 0 1,-1 0-1,3 0 0,0-1 22,1 0 1,-1-1-1,0 0 0,0 1 1,0-2-1,0 1 0,3-3 1,8-6-28,-1-1 0,0 0 0,21-24 1,-32 32 11,7-6-44,1 0 0,1 1 0,14-10 0,6-3-8,-5-1-4,-12 11 1,20-14-1,-27 21 101,-11 9 45,-11 8 41,0 0-188,1 0 0,-1 1 1,2 0-1,0 1 1,1 1-1,-11 17 1,20-29 46,1 0 1,-1 0 0,1 0 0,0 1 0,0-1 0,0 0-1,0 1 1,0-1 0,1 1 0,0-1 0,-1 1 0,1-1 0,1 0-1,-1 1 1,0-1 0,1 1 0,1 4 0,-1-6 12,0 1 1,1-1-1,-1 1 1,1-1-1,-1 0 1,1 0-1,0 0 1,0 1-1,0-2 1,0 1-1,0 0 1,0 0-1,0-1 1,1 1-1,-1-1 1,1 0-1,-1 0 1,1 0-1,0 0 1,-1 0-1,1 0 1,3 0 0,3 1-27,0-1 0,0 0 1,0 0-1,1-1 0,-1 0 1,0 0-1,0-1 0,0 0 1,16-5-1,-17 4-556,-1 0 1,0 0 0,0-1-1,0 0 1,0 0 0,0-1-1,-1 0 1,1 0-1,8-8 1,2-4-3815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4:02.7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1 139 5824,'0'0'2144,"9"0"-1664,7 0-128,-1 0 928,5 0-768,11-8 352,4 0-512,-2-3 96,7 0-288,-2-5 0,-3 1-96,3-4-608,15-5 288,2-3-4480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4:23.7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234 1 576,'-9'30'2981,"8"-27"-2753,-1 0 0,0 0-1,1 0 1,-1-1 0,0 1 0,-5 4-1,-1 3 462,-9 15 459,8-10-538,-21 23 0,18-23-93,-18 28 1,13-17-444,12-18-19,1 0 0,0 0 0,1 1 0,0-1 0,0 1 0,1 0-1,-2 14 1,-4 15 226,2-17-262,-8 31 102,-8 54 0,17-25 82,4-47-150,1 0 1,5 36-1,0 1 96,-1-27-6,2 1 0,14 50-1,-16-76-138,2 1-86,10 27 0,-4-15 33,-7-21 56,-1-1 1,2 0-1,9 15 1,11 19 58,-14-21 58,22 31 1,6 12-27,-4-4-141,6 13 43,22 43 336,-48-89-454,-13-23 174,0 0 0,0 0 0,0 0 1,1 0-1,7 8 0,4-5-66,-15-9 39,1 0 1,-1 0 0,0 0 0,0 0-1,1 1 1,-1-1 0,0 0-1,0 0 1,1 0 0,-1 0-1,0 0 1,1 0 0,-1 0-1,0 0 1,1 0 0,-1 0-1,0 0 1,0 0 0,1 0-1,-1 0 1,0 0 0,1 0-1,-1 0 1,0 0 0,0 0 0,1 0-1,-1 0 1,0-1 0,1 1-1,-1 0 1,0 0 0,0 0-1,1-1 1,-1 1 0,0 0-1,0 0 1,0 0 0,1-1-1,-1 1 1,0 0 0,0 0-1,0-1 1,0 1 0,0 0-1,0-1 1,1 1 0,-1 0 0,0 0-1,0-1 1,0 0 0,-1 0 4,0-1 0,-1 0 0,1 0 1,0 1-1,-1-1 0,1 1 0,-1-1 1,1 1-1,-1 0 0,0 0 0,0-1 1,-2 0-1,-4-4-106,-19-14 631,18 13-427,1 1 1,-1-2-1,1 1 1,-14-17-1,12 12-36,-21-20 0,23 24-60,0 0-1,0 0 1,1 0-1,0-1 1,-8-14 0,5 7-71,0 0 0,0 1 1,-20-22-1,19 22 167,9 12-160,1 0-1,-1 1 1,0-1 0,0 1 0,-4-4 0,0-4-352,7 7-44,4 8 284,33 36-65,-23-25 99,13 16 1,-5-1 107,6 8 26,45 47 0,1 1 276,-74-86-58,-1-1-102,0 0-135,0 0 0,0 1 0,1-1 1,-1 0-1,0 0 0,0 0 0,0 0 1,0 1-1,0-1 0,1 0 0,-1 0 1,0 0-1,0 0 0,0 1 0,0-1 1,1 0-1,-1 0 0,0 0 0,0 0 1,1 0-1,-1 0 0,0 0 0,0 0 1,0 0-1,1 0 0,-1 0 1,0 0-1,0 0 0,1 0 0,-1 0 1,0 0-1,0 0 0,0 0 0,1 0 1,-1 0-1,0 0 0,0 0 0,0 0 1,1 0-1,-1-1 0,0 1 0,0 0 1,0 0-1,1 0 0,-1 0 0,0 0 1,0-1-1,0 1 0,0 0 0,0 0 1,1 0-1,-1-1 0,1-9 88,-1-3 25,-2 4-116,1-1-1,1 1 1,0-1 0,0 1-1,1-1 1,3-14-1,0-9-92,-4 11 81,0 16-46,0 1 0,0 0 0,0 0-1,2-9 1,17-51 84,-10 29-42,-8 34 33,-1 0 1,0 0 0,0 0-1,0 0 1,0 0 0,0 0 0,0 0-1,-1 0 1,1-1 0,-1 1-1,1 0 1,-2-2 0,1-1 4,0 5-27,1-1 0,0 1 1,-1-1-1,1 1 1,-1 0-1,1-1 1,-1 1-1,1 0 1,-1 0-1,1-1 1,-1 1-1,1 0 1,-1 0-1,1-1 1,-1 1-1,1 0 0,-1 0 1,1 0-1,-1 0 1,1 0-1,-1 0 1,1 0-1,-1 0 1,0 0-1,1 0 1,-1 0-1,0 1 1,-17 2 95,17-2-86,-24 6-10,1 2-1,-1 0 1,2 2 0,0 1-1,0 1 1,1 0 0,-27 23-1,28-21-328,16-12-99,-1 0 0,2 0 0,-1 1 0,0 0 1,1 0-1,-1 0 0,1 0 0,0 1 0,-5 8 0,9-13 361,0 0 1,0 0-1,-1 1 0,1-1 0,0 0 1,0 0-1,0 1 0,0-1 1,0 0-1,0 0 0,0 1 0,0-1 1,0 0-1,0 0 0,0 0 1,0 1-1,0-1 0,0 0 0,0 0 1,0 1-1,0-1 0,0 0 0,0 0 1,1 1-1,-1-1 0,0 0 1,0 0-1,0 0 0,0 1 0,1-1 1,9 5-4079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4:28.5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128 445 1728,'5'-5'374,"-4"5"-151,1 4 257,-2-3 411,-18 2 2815,15-3-3595,0 1-1,0-1 0,1 1 0,-1 0 1,0-1-1,0 1 0,1 1 0,-1-1 1,0 0-1,1 1 0,0-1 0,-4 4 0,0-1-74,0 1-1,1 1 0,-9 9 0,5-2-33,0 0-1,-14 27 1,21-35-2,1-1 0,0 1 0,0-1 0,0 1 1,0 0-1,1-1 0,-1 1 0,2 7 0,5 39-166,0-28 161,1-1 1,1 1-1,11 21 1,-7-15-133,-10-27 175,-1 1 1,1-1-1,-1 0 0,1 0 0,-1 0 0,1-1 1,0 1-1,0 0 0,0-1 0,0 1 1,4 1-1,-6-2-20,1-1 0,0 1 1,-1-1-1,1 0 0,0 1 0,-1-1 1,1 0-1,0 0 0,-1 0 0,1 1 1,0-1-1,0 0 0,-1 0 1,1 0-1,0 0 0,-1 0 0,1 0 1,0 0-1,0-1 0,-1 1 0,1 0 1,0 0-1,-1-1 0,1 1 0,0 0 1,-1 0-1,1-1 0,0 1 1,-1-1-1,1 1 0,-1-1 0,1 1 1,-1-1-1,1 1 0,-1-1 0,1 1 1,-1-1-1,1 0 0,-1 1 0,0-1 1,1 0-1,-1 1 0,0-1 1,0 0-1,0 1 0,1-2 0,6-23 74,0 1 0,-2-2 0,0 1 0,-2-1 0,-1 1-1,-1-1 1,-1 0 0,-5-33 0,3 38-103,-1-23 1,0-11 36,-14-223 49,13 226-134,2 41 6,1-1 1,0 1 0,1-1 0,2-20 0,-2 31 47,1 0 1,-1 0-1,0 0 1,0 0-1,0 0 0,-1 0 1,1 0-1,0 0 0,0 0 1,0 0-1,-2-2 1,0-6-154,2 9 72,0 0 1,-2 20 309,1-13-173,1 1 1,0-1-1,2 8 1,-1 13 73,8 102-126,0 3 183,-4 55 575,-1-81-383,0 19 148,0-76 118,-4-47-619,1-1 0,2 8 33,-2-8-94,-1-1-1,1 0 0,-1 1 0,0-1 1,0 1-1,0-1 0,0 0 1,0 1-1,0-1 0,0 2 0,0-3-7,0 0 0,0 1 0,0-1 0,-1 0 0,1 0 0,0 1 0,0-1 0,0 0 0,0 0 0,0 0 0,0 1 0,0-1 0,0 0 0,0 0 0,0 1 0,1-1 0,-1 0 0,0 0 0,0 0 0,0 1 0,0-1 0,0 0 0,0 0 0,0 0 0,0 0 0,1 1 0,-1-1 0,0 0 0,0 0 0,0 0 0,0 0 0,1 1 0,-1-1 0,0 0 0,0 0 0,0 0 0,1 0 0,-1 0 0,0 0 0,0 0 0,0 0 0,1 0 0,15 8-2704,-7-5 406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4:29.8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123 12 1248,'0'-1'46,"-1"-9"881,-7 13 119,-1 1-489,-38 12 2072,44-15-2530,0 0 1,0 0-1,1 1 0,-1-1 1,0 1-1,1-1 0,-4 4 1,5-4-55,0-1 0,0 0 0,0 0 0,1 0 0,-1-1 0,0 1 0,0 0 0,0 0 0,0 0 0,0 0 0,1-1 0,-1 1 0,-1-1 0,-3-1 146,4 2-98,0 0 0,0 0 0,0 1 0,0-1 0,0 0 0,0 0 0,0 0 0,0 1 0,0-1-1,0 0 1,1 1 0,-1-1 0,-2 2 0,4-1 303,7-3-440,14-17 364,-21 18-266,0 1 1,-1 0-1,1-1 0,-1 1 0,1 0 0,0 0 0,-1 0 0,1-1 1,0 1-1,-1 0 0,1 0 0,0 0 0,-1 0 0,1 0 0,0 0 1,-1 0-1,1 0 0,0 0 0,-1 1 0,1-1 0,0 0 0,-1 0 0,1 1 1,0-1-1,-1 0 0,1 1 0,-1-1 0,1 0 0,-1 1 0,1-1 1,-1 1-1,1-1 0,-1 1 0,1-1 0,-1 1 0,1-1 0,-1 1 0,0 0 1,0-1-1,1 1 0,-1 0 0,0-1 0,0 1 0,1-1 0,-1 1 1,0 1-1,2 5-28,-1 0 1,0 0 0,1 11 0,-1-7 265,2 2-215,0 1 0,10 21 0,-7-18-20,20 45-569,-26-61 237,0 0-1,1 0 0,-1 0 0,0 0 1,1-1-1,-1 1 0,0 0 1,1 0-1,-1 0 0,1-1 1,-1 1-1,1 0 0,0-1 0,-1 1 1,1 0-1,-1-1 0,1 1 1,0-1-1,1 1 0,-2-1 126,1 0-1,-1 0 1,1 0-1,0 0 1,-1 0-1,1 0 1,0 0-1,-1 0 0,1 0 1,-1-1-1,1 1 1,-1 0-1,1 0 1,0-1-1,-1 1 1,1-1-1,-1 1 1,1 0-1,-1-1 1,0 1-1,1-1 1,-1 1-1,1-1 1,-1 1-1,0-1 0,1 0 1,8-14-1658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4:30.1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6 5408,'-38'-5'1984,"28"5"-1536,-7 8-128,14 0-960,-7 8 288,7-2-1312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4:30.7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30 1824,'0'0'16,"0"-1"1,1 0 0,-1 1-1,0-1 1,0 0-1,0 1 1,0-1-1,0 0 1,0 1-1,0-1 1,-1 0-1,1 1 1,0-1-1,0 0 1,0 1-1,-1-1 1,1 1 0,0-1-1,-1 1 1,1-1-1,0 0 1,-1 1-1,1-1 1,-1 1-1,1-1 1,-1 1-1,1 0 1,-1-1-1,1 1 1,-1-1-1,0 1 1,1 0 0,-1 0-1,1-1 1,-1 1-1,0 0 1,1 0-1,-1 0 1,0 0-1,1 0 1,-1-1-1,0 1 1,1 0-1,-1 1 1,0-1-1,1 0 1,-1 0 0,0 0-1,1 0 1,-1 0-1,1 1 1,-1-1-1,0 0 1,1 1-1,-1-1 1,1 0-1,-1 1 1,1-1-1,-2 1 1,-24-5 3444,25 4-3407,-7 1 1130,9 1-378,7 7-514,-6-6-244,0-1 1,0 1-1,0 0 0,1-1 1,-1 0-1,4 3 0,-3-3 13,-1 1 0,1-1-1,0 1 1,-1 0-1,0-1 1,3 5 0,38 70 984,-42-74-1032,1 1-1,0-1 1,-1 1 0,0 0-1,1-1 1,0 7-1,5 13 151,-5-16-126,0-1-1,0 1 1,0 0 0,0 0 0,-1 8 0,5 15 270,-2-22-100,-4-8-200,0 0 0,0 1 0,1-1 0,-1 0 0,0 0 0,0 0 0,0 1 0,1-1 0,-1 0 0,0 0 0,0 1 0,0-1 0,0 0 0,0 0 0,1 1 0,-1-1 0,0 0 0,0 1 0,0-1 0,0 0 0,0 0 0,0 1 0,0-1 0,0 0 0,0 1 0,0-1 0,0 0 0,0 1 0,0-1 0,-1 0 0,1 0 0,0 1 0,0-1 0,0 0 0,0 0 0,0 1 0,-1-1 0,1 0 0,0 0 0,0 1 0,-1-1 0,1 1 260,4-6 245,-2 2-463,0-1 1,-1 1 0,0-1 0,0 0-1,0 1 1,0-1 0,0-4 0,7-20 293,-7 24-299,1-1 0,-1 0 0,0 0 0,0 0 0,0 0 0,0-5 0,-1 5-50,1 0-1,-1 0 0,1 0 0,0 0 1,0 0-1,3-5 0,44-81-318,-46 87 16,0 1 0,0 0 0,0 0 1,1 0-1,-1 0 0,1 0 0,0 0 0,0 1 0,0-1 0,5-2 1,-1 1-1058,0 1 1,0 0 0,1 1 0,9-3-1,7-2-447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6:27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 1568,'-1'0'77,"0"-1"1,0 1-1,0 0 0,0 0 0,0 0 1,-1 0-1,1 0 0,0 0 0,0 0 1,0 1-1,0-1 0,0 0 1,0 1-1,0-1 0,-2 1 0,-19 11 918,8-3 667,12-8-1322,0-1 0,0 0 0,0 1 0,0-1 0,0 0 0,0 0-1,0 0 1,-2-1 0,-1 1 94,4 0-162,1 0-21,0 0-70,0 0 49,0 0-60,0 0 102,0 0-112,0 0-69,0 0-32,8 1 111,-4 3-162,1 0 1,0 0-1,-1 0 0,0 0 0,0 1 0,0 0 0,5 10 0,-1-4-3,3 7-7,0 0-1,-2 0 1,0 1 0,8 24 0,-2 5 50,12 64 0,4 14 96,13 0-171,-28-79 268,-9-29-257,8 35-1,-12-40 76,0 5-31,0-1 1,1 28-1,4 4 340,1-57 54,-8 4-373,0 0 1,-1 0 0,1 0 0,-1 0 0,0-8-1,1-14-171,7-41 162,-3 12-59,30-148-221,-5 12 149,-20 124 206,-5 33 9,15-59 0,-17 71-334,-3 15-3756,0 16 1961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4:32.0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 4 1472,'-7'-4'1913,"7"5"3260,3 6-659,-5 3-5938,-1 3 1647,0-1 1,1 1-1,-1 24 0,3-34-220,-3 69-34,0 16-61,3-81 85,-21 178 195,-9 10 410,28-183-603,1 1 1,0-1 0,1 0-1,0 1 1,1-1 0,1 0-1,0 1 1,4 13 0,-5-22 11,0 1 0,1-1 0,0 0 1,0 0-1,0 0 0,0 0 0,1 0 1,-1 0-1,1-1 0,0 1 0,0-1 1,0 0-1,1 0 0,-1 0 0,1 0 1,-1-1-1,1 1 0,0-1 0,0 0 0,0 0 1,1 0-1,-1-1 0,0 1 0,1-1 1,5 1-1,4-2 181,0 0 1,-1-1 0,1-1-1,22-5 1,-32 6-188,44-14 329,-37 11-271,7-4 37,-18 8-234,0 0-108,0 0-436,0 0-38,-7 3-3584,6-2 3168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4:32.6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74 4896,'-6'-4'1427,"6"4"-847,1 3-129,-1-2-365,0-1-76,0 0 81,0 0 37,0 0 171,0 0-1,32-2 833,0-1 0,33-8 0,-18 3-380,86-19 33,-85 12-474,-41 10-505,-5 2-7189,-2 3 4275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4:33.4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2 4992,'-9'-1'856,"4"1"473,6 6-960,4 8-225,-2 0-1,0 0 0,0 0 0,0 19 0,-2 59 1200,-1-51-1156,-13 260 1034,-8-117-618,0-35 677,20-140-1144,0 2 94,1-11-224,0 0 1,0 0-1,0 0 0,0 0 1,0 1-1,0-1 1,0 0-1,0 0 1,0 0-1,0 0 0,0 0 1,0 0-1,0 0 1,0 1-1,0-1 1,0 0-1,0 0 1,0 0-1,0 0 0,0 0 1,0 0-1,0 0 1,0 0-1,0 1 1,0-1-1,0 0 0,0 0 1,-1 0-1,1 0 1,0 0-1,0 0 1,0 0-1,0 0 1,0 0-1,0 0 0,0 0 1,0 0-1,-1 0 1,1 0-1,0 0 1,0 0-1,0 0 1,0 0-1,0 0 0,0 0 1,0 0-1,-1 0 1,1 0-1,0 0 1,0 0 10,-1-1 1,1 0-1,0 0 1,0 0-1,0 1 1,-1-1 0,1 0-1,0 0 1,0 0-1,0 1 1,0-1 0,0 0-1,1-1 1,-1-2 8,1-12-48,0-1 0,2 1 0,-1 0 1,2 0-1,0 0 0,1 0 1,1 1-1,0 0 0,1 0 0,1 1 1,0-1-1,1 2 0,13-17 1,-18 24-3,1 1 0,0 1 1,-1-1-1,1 1 0,1 0 1,-1 0-1,1 0 1,-1 1-1,1 0 0,0 0 1,1 0-1,-1 1 1,0 0-1,1 0 0,-1 0 1,1 1-1,-1 0 0,1 0 1,0 1-1,6 0 1,-8 0 16,0 0 0,0 0 1,-1 0-1,1 0 0,0 1 1,0 0-1,-1 0 0,1 0 1,0 1-1,-1-1 0,0 1 1,1 0-1,-1 0 0,0 1 1,5 3-1,-4-2 74,-1 0 1,0 0-1,0 1 1,0 0-1,0-1 1,-1 1-1,0 1 1,0-1-1,0 0 1,-1 1-1,0-1 0,0 1 1,0 0-1,-1 0 1,1 0-1,-1 0 1,0 9-1,0 10 112,-2 0 1,-5 46-1,5-68-171,-10 63 78,6-41-783,1 1 0,-1 33 0,5-58 538,0 0 0,0 0 0,0-1 0,0 1 0,0 0 0,0 0 0,0 0 0,1 0 0,-1 0 0,0-1 0,0 1 0,1 0 0,-1 0 0,1-1 0,-1 1 0,1 0 0,-1-1 0,1 1 0,-1 0 0,1-1 0,0 1 0,-1-1 0,1 1 0,0-1 0,0 1 0,-1-1 0,1 1 0,0-1 0,0 0 0,-1 1 0,1-1 0,0 0 0,0 0 0,0 0 0,0 0 0,0 1 0,-1-1-1,1 0 1,0-1 0,0 1 0,0 0 0,1 0 0,11-10-2987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4:34.3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0 4576,'1'3'315,"-1"-1"0,1 0 0,-1 0 0,0 0 0,1 0 0,-1 0 0,0 0 0,0 0 0,0 1 0,0-1 0,-1 0 0,1 0 0,-1 2 0,-4 26 442,1 1-1,1 39 0,-3 37 53,3-85-356,2 27 0,1-49-435,0 0 0,-1 0 0,1 0-1,0 0 1,0-1 0,0 1 0,-1 0-1,1 0 1,0 0 0,0 0 0,0 0 0,-1 0-1,1 0 1,0 0 0,0-1 0,0 1-1,0 0 1,0 0 0,-1 0 0,1 0 0,0-1-1,0 1 1,0 0 0,0 0 0,0 0-1,0-1 1,0 1 0,-1 0 0,1-1 0,-2-6 35,0 0 0,1-1 1,0 1-1,0-1 1,0 1-1,1-1 1,0 0-1,2-13 1,-1 5-61,2-16-140,14-58-1,-14 78 161,0-6-13,-2 14 0,-1 0 0,1 0 0,0 0 0,1-1 0,-1 1 0,1 0 0,-1 1 0,1-1 0,5-7 0,-5 8-1,0 1 0,0-1 1,0 0-1,1 1 1,-1 0-1,1-1 0,3-2 1,-5 5 2,0-1 0,0 1 0,0 0-1,0-1 1,0 1 0,0 0 0,0 0 0,0 0 0,0 0 0,-1 0 0,1 0 0,0 0 0,0 0 0,0 0 0,0 0 0,0 0-1,0 0 1,0 1 0,0-1 0,0 0 0,0 1 0,-1-1 0,1 1 0,0-1 0,0 1 0,0-1 0,-1 1 0,1 0 0,0-1-1,-1 1 1,1 0 0,0 0 0,3 4 22,-1 0 0,0 0 0,-1 0 0,1 0 1,-1 0-1,0 1 0,0-1 0,0 1 0,-1-1 0,0 1 0,0-1 0,0 7 0,3 12 223,-4-6 68,0-17-150,0-1 107,8-8 320,14-36-469,-14 25-177,-7 16 32,0 0 1,0 0 0,0 1 0,1-1-1,-1 1 1,1-1 0,-1 1 0,1-1-1,0 1 1,3-2 0,-4 2-20,1 0 0,0 1 0,0-1 0,0 1 0,0-1 0,0 1-1,1 0 1,-1 0 0,3-1 0,-4 2 38,1 0 0,0 0 0,-1 0 0,1 0 0,0 0 0,-1 0 0,1 0 0,0 1 0,-1-1 0,1 1 0,0-1 0,-1 1 0,1 0 0,-1-1 0,3 3 0,5 2 65,0 0-1,0 0 0,0 1 1,-1 1-1,0-1 0,0 1 1,-1 1-1,0-1 0,9 13 1,-4-2-477,-1 1 1,-1 0 0,-1 0 0,0 1-1,10 42 1,-17-57-806,-1 1 0,1 0 0,0-1-1,5 10 1,-8-21-2705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6:34.2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1 747 1568,'4'-6'261,"-2"5"772,-3 0 3353,0 1-4232,1 0-36,0 0 79,0 0-69,0 0-16,17 3 101,23-5 305,-28 1-403,1 0 0,0 1 0,-1 1 1,23 3-1,75 16 419,-48-9-258,-19-5-62,-27-4-44,31 7 0,-41-7-122,0 1 1,0-1 0,0 1 0,0 0-1,0 0 1,0 1 0,-1 0 0,6 5-1,-3-2-15,1 0 35,0 0 1,-1 1-1,0 1 0,0 0 1,11 16-1,33 52 417,-46-66-433,-1 1 1,5 14-1,-5-13-16,-1-1 1,9 13 0,6 11 4,-9-18 19,0-1 1,0 0-1,19 22 1,-18-26-64,-6-7-9,0 0 0,1 0 0,0 0 1,0-1-1,0 0 0,9 6 0,13 5-32,-1 1 90,35 15 0,-45-25-28,122 56 102,-112-49-107,0 2 0,47 37-1,-49-33 33,-4-4-49,-2 1-1,31 33 1,-34-30-5,1-2 0,1 1-1,1-2 1,1-1 0,0 0-1,1-1 1,39 20 0,10-2 158,100 31 0,-83-33-101,-22-7-128,0-3 0,93 18 0,14-4 117,-84-15-29,97 9 1,-144-29 25,-1-1 1,1-2 0,47-9-1,-88 12-34,103-19 230,-69 11-217,-1-1 0,0-1 1,53-25-1,-77 31 0,-1 0 0,0 0 0,0 0 0,0-1 0,0 0 0,-1-1 0,0 0 0,0 0 0,0-1 0,-1 1 0,0-1 0,0-1 0,0 1 0,-1-1 0,5-11 0,1-11 95,-2 1 0,8-47 0,-2 12-64,-9 31-12,3-37 1,-5 40-98,11-52 1,0 21 163,7-68 1,-2-63-61,-12 108 43,5-47-66,0 50 33,-8 54-167,7-49 75,27-81 235,-13 53-389,-9 44 162,-4 17-16,-11 34 58,0 0-1,1 0 1,0 0-1,1 1 1,0-1-1,0 1 1,1 0-1,11-15 1,-15 22-8,0 0 1,0 0 0,0 0-1,0 0 1,0-1-1,0 1 1,0 0-1,0 0 1,-1-1-1,1 1 1,0 0 0,-1-1-1,1 1 1,-1-1-1,0 1 1,1-1-1,-1 1 1,0-1-1,0 1 1,0-1 0,0 1-1,0-1 1,-1-1-1,2 2-4,-1 0 0,1 0 0,-1-1 0,1 1 0,0 0 0,-1 0-1,1 0 1,0 1 0,0-1 0,-1 0 0,1 0 0,0 0 0,0 1 0,0-1 0,0 0-1,0 1 1,0-1 0,0 1 0,1-1 0,-1 1 0,0-1 0,0 1 0,2 0 0,16-2-108,-17 2 112,1 0 1,0 0-1,0 0 0,0-1 1,0 1-1,4-3 0,57-16 23,23-11-22,-83 29-1,-3 1 0,0 0 0,0 0 0,-1 0 1,1 0-1,0 0 0,0 0 0,0-1 0,0 1 1,-1 0-1,1 0 0,0-1 0,0 1 0,0-1 1,-1 1-1,1-1 0,0 1 0,-1-1 0,2 0 1,-1 0-70,-1 1 54,0 0 107,0 0-54,0 0-149,0 0 11,0 0 64,0 0 122,0 0-16,0 0-31,0 0-49,-1 0 20,1-1 0,0 1 0,-1 0 0,1-1 0,0 1 0,-1 0 0,1 0 0,-1-1 0,1 1 0,0 0 0,-1 0 0,1 0 0,-1 0 0,1-1 0,-1 1 0,1 0 1,0 0-1,-1 0 0,1 0 0,-1 0 0,1 0 0,-1 0 0,0 0 0,-17 1 146,12-1-207,-24 0 122,-1 2 1,1 1-1,-53 12 1,62-9-59,0 1 1,0 1-1,1 0 1,0 2 0,-37 23-1,47-25 38,0 1 0,0 0-1,0 1 1,-11 16 0,-1 0 213,13-14-246,7-10 11,1 0 0,-1 1 0,0-1 0,0 0 0,0 0 0,-3 2 1,-7-3-111,9-1 32,9 0 27,-2 0 34,0-1 1,0 1-1,0-1 0,0 0 1,0 0-1,-1 0 1,1 0-1,0-1 0,0 1 1,-1-1-1,1 0 0,-1 0 1,0 0-1,4-4 1,92-56 227,9-6-52,-39 25-11,-25 17-176,-43 25 14,0 0 0,0 0 1,0 1-1,0-1 0,0 0 0,0 0 0,0 0 0,-1 0 1,1 0-1,0 0 0,0-1 0,-1 1 0,1 0 0,-1 0 0,1-2 1,2-24-162,-3 26 195,0 1-37,0 0-102,0 0 11,0 1 73,0-1 0,1 0 0,-1 0 0,0 0 0,1 1 0,-1-1 0,0 0 0,0 1 0,1-1 0,-1 0 0,0 0 0,0 1 0,0-1 0,0 0 0,1 1 0,-1-1 0,0 1 0,0-1 0,0 0 0,0 1 0,0-1 0,0 0 1,0 1-1,0-1 0,0 1 0,1 12-74,-1-12 61,1 16 8,4 23 1,1 3-174,6 52-53,-6-61 431,2 58 1,-8-91-194,0 2 28,0 0 0,0-1 0,0 1 0,-1 0 0,1 0 0,0 0 0,-1-1 0,-1 4 0,2-5-18,-1 0 1,0-1-1,1 1 0,-1 0 0,0 0 1,1-1-1,-1 1 0,0-1 0,0 1 1,0-1-1,1 1 0,-1-1 0,0 1 1,0-1-1,0 0 0,0 1 0,0-1 0,0 0 1,0 0-1,0 0 0,0 0 0,0 0 1,0 0-1,0 0 0,1 0 0,-1 0 1,0 0-1,-2-1 0,-111-23 299,81 16-221,0 1 0,-1 1 0,-49-1 0,36 7-2034,47 0 1872,0 0 0,0 0 0,0 0 0,-1 0-1,1 0 1,0 0 0,0 0 0,0 0 0,0 0 0,0 0 0,-1 0 0,1 0 0,0 0 0,0 0 0,0 0 0,0 0-1,0 0 1,0 0 0,-1 0 0,1 0 0,0-1 0,0 1 0,0 0 0,0 0 0,0 0 0,0 0 0,0 0 0,0 0-1,-1 0 1,1 0 0,0-1 0,0 1 0,0 0 0,0 0 0,0 0 0,0 0 0,0 0 0,0 0 0,0-1 0,0 1-1,0 0 1,0 0 0,0 0 0,0 0 0,0 0 0,0-1 0,0 1 0,0 0 0,0 0 0,0 0 0,0 0 0,0 0-1,0 0 1,0-1 0,0 1 0,1 0 0,-1 0 0,0 0 0,0 0 0,0 0 0,0 0 0,0 0 0,0-1 0,0 1-1,0 0 1,1 0 0,-1 0 0,0 0 0,12-12-1695,-7 7 981,27-29-3068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6:58.3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26 253 1056,'-4'0'392,"8"0"315,-4 0-307,0 0 229,0 0-144,0 0 177,0 0-198,0 0 85,0 0-107,-17 8 2236,17-8-2636,-1-1 1,1 1-1,0 0 1,0 0-1,-1 0 1,1 0-1,0 0 1,-1 1 0,1-1-1,0 0 1,-1 0-1,1 0 1,0 0-1,0 0 1,-1 0-1,1 0 1,0 0-1,0 1 1,-1-1-1,1 0 1,0 0-1,0 0 1,0 1 0,-1-1-1,1 0 1,0 0-1,0 1 1,0-1-1,0 0 1,-1 0-1,1 1 1,0-1-1,0 0 1,0 0-1,0 1 1,0-1-1,0 0 1,0 1-1,0-1 1,0 0 0,0 0-1,0 1 1,0-1-1,0 0 1,0 1-1,0-1 1,0 0-1,0 0 1,0 1-1,0-1 1,1 0-1,-1 0 1,0 1-1,0-1 1,9 15 372,-8-13-364,7 16 224,-7-15-219,0-1 0,0 1 0,0-1 0,0 0 0,1 1 0,1 2 0,45 55 418,-41-52-458,1 0 0,11 7 1,-1 0 46,-12-10-27,1 0-1,0-1 1,0 0-1,0 0 0,0 0 1,10 2-1,2 1-95,28 5 0,-23-9 84,-1-1-1,1-2 0,30-1 1,-41 0-38,13 0 60,0-2 0,-1 0-1,1-2 1,-1 0 0,1-2 0,44-19-1,-59 20-32,1 0 0,-1-1 0,-1-1 0,1 0 0,-1 0 0,0-1-1,-1 0 1,12-15 0,3-8-4,28-49 0,-35 51 10,1 2 1,37-43-1,-44 59-7,1 0 0,1 1-1,0 1 1,0 0 0,17-9-1,-21 14 45,1 0-1,0 1 1,0 0 0,1 0-1,-1 1 1,1 0 0,-1 1-1,20-1 1,-11 2 29,1 1 0,25 3 0,-36-2-139,0 1-1,-1 0 0,1 1 1,-1-1-1,1 2 1,-1-1-1,10 7 1,-17-10-1370,-6 3-4315,-3-3 2246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6:59.5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25 122 1728,'0'-1'38,"0"1"1,0 0-1,0-1 0,0 1 1,0 0-1,0-1 0,0 1 1,0 0-1,0-1 1,0 1-1,0 0 0,-1 0 1,1-1-1,0 1 0,0 0 1,0-1-1,0 1 0,0 0 1,-1 0-1,1-1 0,0 1 1,0 0-1,-1 0 0,1 0 1,0-1-1,0 1 1,-1 0-1,1 0 0,0 0 1,0 0-1,-1-1 0,1 1 1,0 0-1,-1 0 0,1 0 1,0 0-1,0 0 0,-1 0 1,1 0-1,0 0 1,-1 0-1,1 0 0,0 0 1,-1 0-1,1 0 0,0 0 1,-1 0-1,1 1 0,-4-1 1646,3 0-1178,-6 12 1153,6-6-1544,0-1-1,1 0 1,-1 1 0,1-1 0,2 11 0,-2 2-52,2 14 81,-1-20-135,-1 1 0,-2 20-1,0 5 277,3-21 259,0-13 681,1-10-1106,-1 1 1,0-1 0,0 1-1,-1-1 1,1 1 0,-1-1-1,-1-9 1,1-15-21,3-109 1018,-4 101-1002,2 31-24,-1 0 1,1 0-1,2-10 1,-2 15-84,0-1-1,-1 0 1,1 0 0,0 1-1,1-1 1,-1 0 0,0 1 0,1 0-1,-1-1 1,1 1 0,3-3-1,-4 4-3,-1 1 0,1-1 0,0 1 0,0-1-1,0 1 1,0 0 0,0 0 0,0 0 0,0-1 0,0 1-1,0 0 1,0 0 0,0 0 0,0 0 0,0 0 0,0 1-1,-1-1 1,1 0 0,0 0 0,0 1 0,0-1 0,0 0-1,0 1 1,0-1 0,0 1 0,-1-1 0,1 1 0,0 0-1,0-1 1,-1 1 0,1 0 0,0-1 0,0 2 0,4 4-44,1 0 0,7 13 0,-11-17 29,3 7 80,1 0 0,-1 1 0,-1-1 0,0 1 0,0 0 0,-1 1 0,0-1 0,-1 1 0,0-1 0,-1 1 0,0-1 0,-1 1 0,0 0 0,-2 14 0,2-19 48,-2-1-1,1 0 1,-1 0 0,1-1 0,-1 1 0,0 0-1,-1-1 1,1 1 0,-1-1 0,0 0-1,0 1 1,-1-1 0,1-1 0,-7 6-1,4-4-375,-1 0 0,1-1 0,-1 0 0,0 0-1,0 0 1,-1-1 0,1 0 0,-13 2 0,17-5-2408,7-2-379,2-1 2129,13-10-2885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9:01:08.4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 37 1408,'-3'-1'372,"-1"0"0,1 0 0,0 0 0,0 0 0,-1 0-1,-4 1 1,5 0-260,1-1 0,0 1 0,-1 0 0,1-1 0,-1 0 0,1 1 0,0-1 0,-4-2 0,-25-11 1050,0 6-714,29 7-387,-1 1 0,1 0-1,0-1 1,0 1 0,0 0-1,-1 0 1,1 0 0,0 1 0,-4 0-1,4-1-46,0 1 0,1-1-1,-1 0 1,0 0 0,0 0 0,0 0-1,0 0 1,-3-1 0,19 7-30,1 0 0,0-2 0,0 0 0,0 0 0,28 2 0,5-1 37,-18-3 0,9 0-44,-36-2 42,0 0 0,0 0 0,0 0 0,0-1 0,0 0-1,0 0 1,0 0 0,0 0 0,5-3 176,-33 12-46,-19 0 166,36-7-278,0 0 1,1 0 0,-1-1-1,0 0 1,-9-1-1,-7-1-44,6 2 11,5 0 226,0 0 0,-21 3 0,17-1-98,12-1-112,1-1-1,0 1 1,-1 0 0,1 0 0,-5 2-1,7-2 2,0-1 0,0 1 0,0-1 0,0 1 0,0-1 0,0 0 0,0 0-1,0 0 1,-5 0 0,6 0 5,1 0-74,3 2-184,-2-1 214,1 0 0,-1-1 1,1 1-1,-1 0 1,1-1-1,0 1 0,1 0 1,7 1 28,0-1 0,0 0 1,0 0-1,0-1 0,0 0 1,0-1-1,16-3 0,7 1 22,-26 3-53,0 0 0,0-1-1,9-2 1,6 2 175,-21 1-70,0-3 308,-11 2-295,5 0-106,0 0-1,1 1 0,-1-1 1,0 1-1,0 0 1,0 0-1,0 0 1,0 1-1,-8 1 1,-18 2 157,26-4-133,0 1-1,0 0 1,1-1-1,-1 2 1,-4 1-1,4-2-28,1 0-1,-1 1 0,1-2 0,-1 1 0,-5 0 1,0 2-131,21-2-374,2 2 533,0-1 0,-1 0 1,1 0-1,0-2 0,0 0 0,13-1 1,6 0-16,8-2 891,-53-2-673,-3 5-304,1 0-119,1 0 0,-1 1 0,-22 4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9:01:10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356 224 1664,'4'-3'2651,"-7"2"-2492,0 0 1,-1 0 0,1-1 0,0 1 0,0-1 0,1 1-1,-1-1 1,0 0 0,1 0 0,-5-4 0,-1-1 247,-74-47 1282,32 22-1304,42 27-302,-49-31 494,48 31-479,1 1 1,-1 0-1,0 0 1,-17-4-1,12 7 36,1-1-1,-17 2 0,32 0-277,1 1 95,0-1 1,-1 0 0,1 0-1,-1 0 1,1 0-1,0 0 1,-1-1-1,1 1 1,-1-1-1,4-1 1,5 0 5,225-20 3,-158 17 38,49 1 796,-129 6-740,0-1 1,0 1-1,0-1 0,0 0 0,-1 1 0,1-1 0,0 0 0,-1 0 1,1-1-1,0 1 0,-1 0 0,-3 0 0,-32 0 88,29-1-49,-22-1 419,-33-7 0,-10 0-672,47 7 170,-46 3-1,65-1-222,-1 0-1,1 1 0,-1 0 1,1 0-1,0 1 0,0 0 1,0 0-1,0 1 0,-11 7 1,-25 59-8587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9:01:11.6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627 2 1472,'-1'-1'89,"-1"1"0,1 0 0,0 0 0,-1 0 0,1 0 1,0 0-1,-1 0 0,1 0 0,0 0 0,-1 1 0,1-1 0,0 0 0,-1 1 0,-1 0 0,-15 3 1396,-34 4 259,8-3-1154,17-1-343,15-2-164,0 1 0,1 0-1,-1 1 1,1 0 0,0 1-1,0 0 1,0 1 0,-17 12-1,9-6 2,-23 11 0,22-13 116,-30 19 0,34-18-77,-1 0 0,-25 10-1,18-10-29,17-7-65,-1 0 0,-14 4-1,-48 17 373,69-25-410,1 0-1,0 0 1,-1 0 0,1 0-1,0 0 1,-1 1-1,1-1 1,0 0-1,-1 0 1,1 0-1,0 1 1,-1-1-1,1 0 1,0 1-1,-1-1 1,1 0-1,0 0 1,0 1-1,-1-1 1,1 0 0,0 1-1,0-1 1,0 1-1,0-1 1,0 0-1,-1 1 1,1-1-1,0 0 1,0 1-1,0-1 1,0 1-1,0-1 1,0 0-1,0 1 1,0-1 0,0 1-1,1-1 1,-1 0-1,0 1 1,0-1-1,0 1 1,1 0-13,-1 0 0,1 0 0,0 0 1,-1 0-1,1 0 0,0 0 0,0 0 0,0 0 1,-1 0-1,1-1 0,0 1 0,2 1 0,1 0 14,0-1 0,0 0 1,0 0-1,0 0 0,0 0 0,0 0 0,0-1 0,6 0 0,34-3 19,-38 2-14,9-1 8,0-1 1,0-1-1,-1 0 1,0 0-1,0-2 1,22-11-1,-6 0 308,49-39 1,-66 47-307,0 1 0,1 0 0,-1 0 1,2 2-1,21-8 0,-35 13-129,8 6-383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6:29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1664,'-6'3'731,"6"-3"-661,1 0 0,-1 0 1,0 0-1,0 0 0,0 0 1,0 0-1,0 0 1,0 0-1,0-1 0,0 1 1,0 0-1,1 0 0,-1 0 1,0 0-1,0 0 1,0 0-1,0 0 0,0 0 1,0 0-1,0 0 0,0 0 1,0 0-1,0-1 1,0 1-1,0 0 0,0 0 1,0 0-1,0 0 0,0 0 1,0 0-1,0 0 0,0 0 1,0-1-1,0 1 1,0 0-1,0 0 0,0 0 1,0 0-1,0 0 0,0 0 1,0 0-44,0 0 0,0 0 0,0 0 0,0 0 0,0 0 0,0 0 0,-1 0 0,1 0 0,0 0 0,0 0 0,0 0 0,0 0 0,0 0 0,0 0 0,0 0 0,0 0 0,0 0 0,0 0 0,0 0 0,0 0 0,-1 0 1,1 1-1,0-1 0,0 0 0,0 0 0,0 0 0,0 0 0,0 0 0,0 0 0,0 0 0,0 0 0,0 0 0,0 0 0,0 1 0,0-1 0,0 0 0,0 0 0,0 0 0,0 0 0,0 0 0,0 0 0,0 0 0,0 0 0,0 0 0,0 1 0,0-1 0,0 0 0,0 0 0,0 0 0,0 0 0,1 0 0,3 9 438,11 10-460,-12-15 237,-1-3-220,-1 1 0,0 0 0,0 0 1,0 0-1,-1 0 0,1-1 0,0 1 0,-1 0 0,1 0 0,-1 0 0,0 1 0,0-1 1,0 3-1,4 19 249,-1-15-180,0 1 0,0 0-1,-1 0 1,-1 0 0,0 0-1,0 11 1,-1-17-138,-1-1-1,1 1 1,-1 0 0,0-1-1,0 1 1,0-1 0,-3 5-1,4-7-389,-4 7-1750,3-8 481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9:01:12.7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298 14 992,'0'0'16,"-1"0"0,1 0 0,-1 0 0,1 0 0,-1 0 0,1 0 0,0 0 0,-1 0 0,1 0 0,-1 0 0,1-1 0,0 1 0,-1 0 0,1 0 0,0-1 0,-1 1 0,1 0 0,0 0 0,-1-1 0,1 1 0,0 0 0,-1-1 0,1 1 0,-16-9 2028,12 9-1877,2 0-159,-1 1 3,1-1 0,-1 1 0,0 0 1,0 0-1,1 0 0,-4 1 0,-7 4 257,-65 21 1055,74-25-1254,0 0 0,0 0 0,0 0-1,0 1 1,-5 5 0,-15 8 131,10-6 91,13-9-264,0 0-1,0-1 0,0 1 1,-1 0-1,1 0 1,0 0-1,0-1 1,0 1-1,-1-1 1,1 1-1,0-1 1,-1 1-1,1-1 1,0 0-1,-3 0 1,1 1 110,0-1 0,1 0 0,-1 0 0,0 1 0,1 0 0,-1-1 0,1 1 0,-1 0 0,-3 2 0,5-2-86,0-1-1,1 1 0,-1-1 1,0 1-1,0-1 0,0 0 1,0 1-1,0-1 1,0 0-1,0 0 0,0 0 1,0 0-1,0 0 0,0 0 1,0 0-1,-2 0 0,-1 0 433,0-1-446,3 1-36,1 0-1,0 0 0,0 0 0,0-1 0,0 1 1,0 0-1,-1 0 0,1-1 0,0 1 0,0 0 0,0 0 1,0-1-1,0 1 0,0 0 0,0 0 0,0-1 1,0 1-1,0 0 0,0 0 0,0-1 0,0 1 1,0 0-1,0 0 0,0-1 0,0 1 0,0 0 1,0 0-1,-3-5-9,-1-2-57,4 7 44,1 0 0,-1-1 0,0 1 0,0 0 0,0 0 0,1-1 0,-1 1 1,0 0-1,0-1 0,1 1 0,-1 0 0,0 0 0,1 0 0,-1-1 0,0 1 0,1 0 0,-1 0 0,0 0 0,1 0 1,-1 0-1,0-1 0,1 1 0,-1 0 0,0 0 0,1 0 0,0 0 0,11-4-335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9:01:14.6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249 13 896,'-9'-6'370,"8"5"-369,0 0 0,1 1-1,-1-1 1,0 1 0,0-1 0,1 1 0,-1-1-1,0 1 1,0 0 0,0-1 0,0 1-1,1 0 1,-1 0 0,0 0 0,0 0-1,0 0 1,0-1 0,0 1 0,0 1-1,0-1 1,0 0 0,1 0 0,-1 0 0,-1 1-1,-8 2 95,0 0-1,1 1 0,-1 0 0,1 1 0,0 0 1,1 1-1,-1-1 0,1 2 0,0-1 0,1 1 1,-14 15-1,-48 47 1721,67-68-1790,-26 22 3235,31-16-3569,0-3 446,-2-3-121,-1 22 1408,-3-18-1866,24-2-2076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9:01:16.0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33 1056,'-4'-1'153,"2"0"-84,0 1 0,0 0 0,0-1 0,0 1 0,1-1 0,-1 0 0,0 0 0,0 1 0,0-1 0,1 0 0,-3-2 0,-14-6 822,8 7-259,8 1-555,1 1 1,0 0-1,0 0 1,0 0 0,0-1-1,0 1 1,0 0-1,0-1 1,0 1-1,0-1 1,-2-1 0,3 2-42,0 0 0,-1-1 1,1 1-1,0 0 0,-1-1 1,1 1-1,0 0 1,-1 0-1,1-1 0,0 1 1,-1 0-1,1 0 0,0-1 1,-1 1-1,1 0 0,-1 0 1,1 0-1,-1 0 1,1 0-1,0 0 0,-1 0 1,1 0-1,-1 0 0,1 0 1,-1 0-1,1 0 1,0 0-1,-1 0 0,1 0 1,-1 0-1,1 0 0,-1 1 1,1-1-1,0 0 1,-1 0-1,1 0 0,-1 1 1,1-1-36,0 0-1,0 1 1,0-1 0,0 0 0,0 0 0,0 0 0,0 0-1,0 1 1,0-1 0,0 0 0,0 0 0,0 0 0,0 0-1,0 1 1,0-1 0,0 0 0,0 0 0,0 0 0,0 0-1,0 1 1,0-1 0,0 0 0,0 0 0,0 0 0,0 0-1,0 1 1,0-1 0,1 0 0,-1 0 0,0 0 0,0 0-1,0 0 1,12 5-307,25-2-2141,-15-3 740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9:01:18.7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702 77 736,'-8'-5'1042,"8"5"-993,0-1 1,0 1 0,-1 0-1,1-1 1,0 1 0,0-1-1,0 1 1,0-1-1,0 1 1,0-1 0,-2-22 102,1 2 988,1 21-1126,0-1 1,-1 0-1,1 1 0,0-1 1,0 1-1,0-1 0,-1 0 0,1 1 1,0-1-1,-1 1 0,1-1 1,-1 0-1,1 1 0,-1-1 1,1 1-1,-1 0 0,1-1 1,-1 1-1,1-1 0,-1 1 1,1 0-1,-1-1 0,0 1 1,1 0-1,-1 0 0,1-1 1,-1 1-1,0 0 0,1 0 1,-1 0-1,0 0 0,1 0 1,-1 0-1,0 0 0,1 0 1,-1 0-1,0 0 0,1 0 0,-2 1 1,0-1 63,-11-7 370,-4 6 76,14 0-517,1 1-1,0-1 0,-1 1 0,1 0 0,-1 0 0,1 0 0,0 0 0,-1 0 0,1 1 0,-5 0 1,1 1 52,-1 0 1,0 0-1,1-1 1,-1-1-1,0 1 1,-11-1-1,11 0-49,-42 8 75,25-6 489,21-2-512,-1 1 0,0-1 1,0 0-1,0 0 0,0 0 1,0 0-1,-7-2 0,-5-3-79,0 1-1,-1 1 1,1 0-1,-1 2 1,1 0-1,-1 0 0,0 2 1,1 0-1,-1 1 1,1 0-1,0 1 1,-1 1-1,1 1 1,1 0-1,-1 2 0,-17 8 1,6 1-615,-60 37-3691,65-37 3326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5:41.6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1 640,'-1'8'964,"1"-7"-941,1 0 1,-1 1 0,0-1 0,0 1-1,-1-1 1,1 0 0,0 1 0,0-1-1,-1 0 1,1 1 0,0-1-1,-1 0 1,0 2 0,-9 11 252,1 0 1,1 0-1,1 1 0,-7 17 1,14-32-283,-2 9-62,2-9 71,0 0 0,0 1-1,0-1 1,-7 17 2134,7-28-2057,0 8-80,0 0-1,1 0 1,-1 1 0,1-1 0,-1 0 0,1 1-1,0-1 1,0 0 0,2-2 0,1-3 71,-1-5 121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5:42.7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17 160,'0'-8'64,"0"5"-64,-5 3-96,2-5 96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5:44.9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1039 19 416,'1'0'9,"-1"-1"0,0 1 0,0 0 0,0 0 0,0 0 0,0 0-1,0 0 1,0 0 0,0-1 0,0 1 0,0 0 0,0 0 0,0 0 0,0 0 0,0 0 0,0-1 0,0 1 0,0 0-1,0 0 1,0 0 0,0 0 0,-1 0 0,1-1 0,0 1 0,0 0 0,0 0 0,0 0 0,0 0 0,0 0 0,0 0 0,0 0-1,0 0 1,-1-1 0,1 1 0,0 0 0,0 0 0,0 0 0,0 0 0,0 0 0,0 0 0,-1 0 0,1 0 0,0 0 0,0 0-1,0 0 1,0 0 0,0 0 0,-1 0 0,1 0 0,0 0 0,0 0 0,0 0 0,0 0 0,-1 0 0,2-1 63,-1 1 0,1-1 1,-1 0-1,0 1 0,1-1 0,-1 0 1,0 0-1,0 0 0,0 1 1,0-1-1,0 0 0,1 0 0,-1 0 1,-1-1-1,0 1-68,0 8 225,-22 0-528,6-2 331,15-5-32,0 0-1,0 1 0,0-1 0,0 1 1,0-1-1,0 1 0,0 0 1,0 0-1,0 0 0,0 0 0,0 0 1,1 1-1,-1-1 0,-2 3 1,2-3 6,1 1 0,-1-1 0,0 1 0,0-1 0,0 1 1,0-1-1,0 0 0,-1 0 0,1 0 0,0 0 0,0-1 0,-4 2 1,5-2 67,-7-1 97,8 1-171,0 0 0,-1 0 0,1 0 0,0 0 1,0 0-1,0 0 0,-1 0 0,1 0 0,0 0 0,0 0 0,0 0 0,-1 0 0,1 0 1,0 0-1,0 0 0,0 0 0,-1-1 0,1 1 0,0 0 0,0 0 0,0 0 1,0 0-1,-1 0 0,1 0 0,0-1 0,0 1 0,0 0 0,0 0 0,0 0 1,0 0-1,0-1 0,-1 1 0,1 0 0,0 0 0,0 0 0,0-1 0,0 1 0,0 0 1,0 0-1,0 0 0,0-1 0,0 1 0,0 0 0,0 0 0,0 0 0,0-1 1,0 1-3,0 0 0,0 0 0,0 0 0,0 0 1,0 0-1,1 0 0,-1 0 0,0 0 0,0-1 0,0 1 1,0 0-1,0 0 0,-1 0 0,1 0 0,0 0 1,0 0-1,0 0 0,0 0 0,0 0 0,0 0 1,0 0-1,0 0 0,0 0 0,0-1 0,0 1 1,0 0-1,0 0 0,0 0 0,0 0 0,0 0 0,0 0 1,0 0-1,0 0 0,0 0 0,0 0 0,0 0 1,-1 0-1,1 0 0,0 0 0,0 0 0,0 0 1,0 0-1,0 0 0,0 0 0,0 0 0,0 0 1,0 0-1,0 0 0,0 0 0,0 0 0,-1 0 0,1 0 1,0 0-1,0 0 0,0 0 0,0 0 0,0 0 1,0 0-1,0 0 0,0 0 0,0 0 0,0 0 1,0 0-1,0 0 0,-18-4 77,17 4-71,1 0 0,0 0 1,0 0-1,-1 0 1,1 0-1,0 0 1,-1 0-1,1 0 0,0-1 1,0 1-1,-1 0 1,1 0-1,0 0 0,0 0 1,-1-1-1,1 1 1,0 0-1,0 0 0,0-1 1,-1 1-1,1 0 1,0 0-1,0-1 1,0 1-1,0 0 0,0-1 1,0 1-1,-1 0 1,1 0-1,0-1 0,0 1 1,-2-1 91,2 1-88,-4-3 179,4 2-186,-1 1 0,1-1 1,-1 1-1,1-1 1,-1 0-1,1 1 0,-1-1 1,0 1-1,1-1 1,-1 1-1,0 0 0,1-1 1,-1 1-1,0 0 1,0-1-1,1 1 0,-1 0 1,-1 0-1,2-1 65,0-2-49,-6 2-164,4 1 85,1 0 65,0 0 0,0 0 1,-1 0-1,1 0 0,0 0 0,0 0 0,0 0 1,0 0-1,0 1 0,0-1 0,0 0 1,-1 1-1,1-1 0,0 1 0,-1 0 1,-4 1-212,5-2 217,1 0 0,0 0 0,-1 0 0,1 0 0,-1 0 0,1 0 0,0 0 0,-1 0 0,1 0 1,-1 0-1,1 1 0,0-1 0,-1 0 0,1 0 0,0 0 0,-1 1 0,1-1 0,0 0 0,-1 1 0,-1 0-20,-1 1 1,1-1-1,0 0 0,-1 0 1,1 0-1,-1 0 0,1 0 1,-1-1-1,-4 1 0,-2 3 92,9-4-78,0 0 0,-1 1 0,1-1 0,0 0 1,-1 0-1,1 0 0,0 1 0,-1-1 0,1 0 0,0 0 0,-1 0 1,1 0-1,0 0 0,-1 0 0,1 0 0,-1 0 0,1 1 0,0-1 0,-1-1 1,1 1-1,0 0 0,-1 0 0,1 0 0,0 0 0,-1 0 0,0 0 1,-1-1-16,0 1 0,1 0 1,-1 0-1,0 0 0,0 0 1,0 0-1,0 0 0,0 0 1,0 1-1,0-1 0,1 1 1,-1-1-1,0 1 0,0 0 1,0 0-1,-1 1 1,-16 4 177,17-6-158,0 0 0,0 0 1,0 1-1,0-1 0,0 1 1,0 0-1,-3 1 0,3-1 38,0-1 0,0 1-1,0 0 1,0-1 0,0 1-1,0-1 1,-4 1 0,-29 4 348,34-5-314,2 0-77,-1-1 0,0 1-1,0 0 1,0 0 0,0 0 0,0 0-1,0-1 1,0 1 0,0 0 0,0 0-1,0 0 1,0 0 0,0 0 0,-1-1-1,1 1 1,0 0 0,0 0 0,0 0-1,0 0 1,0 0 0,0-1 0,0 1-1,0 0 1,0 0 0,-1 0 0,1 0-1,0 0 1,0 0 0,0 0 0,0-1-1,0 1 1,0 0 0,-1 0-1,1 0 1,0 0 0,0 0 0,0 0-1,0 0 1,-1 0 0,1 0 0,0 0-1,0 0 1,0 0 0,0 0 0,0 0-1,-1 0 1,1 0 0,0 0 0,0 0-1,0 0 1,-1 0 0,-8 5-118,6-3 23,-16 10 130,10-9-74,8-2 61,-1-1 0,1 1 0,0-1 0,-1 1 0,1-1 0,0 0 0,-1 1 0,1-1 0,0 0 0,-1 0 0,1 0 0,0 0 0,-1 0 0,1 0 0,0-1 0,-2 1 0,-15 1-152,3 0-39,-23-1 736,32-4-453,5 3-105,1 1 0,-1-1 0,1 1 0,-1-1 0,0 1 0,1-1 0,-1 1 0,0-1 0,0 1 0,1 0 0,-1-1 0,0 1 0,0 0 1,1-1-1,-2 1 0,-6-2 4,8 2-14,0 0 1,-1 0-1,1 0 0,0-1 1,-1 1-1,1 0 0,0 0 0,0 0 1,-1 0-1,1 0 0,0 0 1,-1 0-1,1 0 0,0 0 0,-1 0 1,1 0-1,0 0 0,-1 0 1,1 0-1,0 0 0,0 1 1,-1-1-1,1 0 0,0 0 0,-1 0 1,1 0-1,0 1 0,0-1 1,-1 0-1,1 0-4,0 0 0,0 1 0,-1-1 1,1 0-1,0 0 0,0 0 0,0 0 0,-1 0 1,1 0-1,0 0 0,0 0 0,-1 0 1,1 0-1,0 0 0,0 0 0,0 0 0,-1 0 1,1 0-1,0 0 0,0-1 0,0 1 0,-1 0 1,1 0-1,0 0 0,0 0 0,0 0 0,-1 0 1,1-1-1,0 1 0,0 0 0,0 0 0,0-1 2,-1 1-1,1 0 0,0 0 1,0 0-1,0 0 0,0 0 0,-1-1 1,1 1-1,0 0 0,0 0 1,0 0-1,0 0 0,-1 0 1,1 0-1,0 0 0,0 0 0,-1 0 1,1 0-1,0-1 0,0 1 1,0 0-1,-1 0 0,1 0 0,0 0 1,0 1-1,0-1 0,-1 0 1,1 0-1,0 0 0,0 0 1,-1 0-1,-1 1 2,0 0 0,0 0 1,-1-1-1,1 1 0,0-1 1,-1 1-1,1-1 0,0 0 1,-4 0-1,-13 2 162,-11 0-119,25-2-46,0 0 1,1 0 0,-1 1 0,-6 0-1,-4 2 7,1-1 0,-1-1 0,1 0-1,-27-2 1,4-1 62,25 2 129,-1 0 0,1-1 0,-22-5 0,8 0 26,-30-3 0,55 9-218,-4 0-221,-1 0 1,1 0 0,0 0-1,-1 1 1,-7 1-1,11-1-71,-1-1-1,0 1 0,0 0 1,1 0-1,-1 0 0,1 0 1,-1 1-1,1-1 0,-1 1 1,-4 3-290,5 2-195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5:46.8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43 122 480,'-8'-8'1883,"8"-7"-923,0-1-606,1 6 57,-1 0 1,-2-16-1,1 23-413,1 1 1,0 0-1,-1 0 0,0 0 1,1 0-1,-1 0 1,0 0-1,0 0 0,0 0 1,0 1-1,0-1 0,-1 0 1,1 0-1,0 1 0,-1-1 1,1 1-1,-1-1 0,-2 0 1,4 2-26,0 0 0,0 0 0,-1 0 0,1 0 0,0 0 0,-1 0 0,1 0 0,0 0 0,0 0 0,-1 0 0,1 0 0,0 0 0,0 0 0,-1 0 0,1 0 0,0 0 0,-1 0 0,1 0 0,0 1 0,0-1 0,-1 0 0,1 0 0,-1 2-188,1-2 188,-1 1 0,-3 7-811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5:50.8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909 1 320,'-1'0'13,"0"0"1,0 0-1,0 0 0,0 0 1,0 0-1,0 0 0,0 0 1,0 0-1,0 0 0,0 1 1,0-1-1,0 0 1,0 1-1,0-1 0,0 1 1,1-1-1,-1 1 0,0-1 1,0 1-1,0-1 0,1 1 1,-1 0-1,0 0 0,0 1 1,-13 8 281,8-6-340,0-1 0,0 2 0,0-1 1,0 1-1,0 0 0,-5 7 0,9-11 83,1 0 0,-1 0 0,1 1-1,-1-1 1,1-1 0,-1 1 0,1 0 0,-1 0 0,0-1 0,1 1 0,-1 0 0,0-1 0,0 0 0,1 1 0,-1-1 0,-2 0 0,3 0-10,1 0 0,-1 0 1,1-1-1,-1 1 0,1 0 1,-1 0-1,1 0 0,0-1 0,-1 1 1,1 0-1,-1-1 0,1 1 0,0 0 1,-1 0-1,1-1 0,0 1 0,0-1 1,-1 1-1,1 0 0,0-1 1,0 1-1,-1-1 0,1 1 0,0-1 1,0 1-1,0 0 0,0-1 0,0 1 1,0-2-1,-14-7 313,4 8-191,9 1-149,0-1 1,0 1-1,1 0 1,-1-1-1,0 1 1,0 0-1,0 0 1,1 0 0,-1 0-1,0 0 1,0 0-1,0 0 1,1 0-1,-1 0 1,0 0-1,0 1 1,0-1-1,1 0 1,-1 0 0,0 1-1,0-1 1,1 1-1,-1-1 1,0 0-1,1 1 1,-1-1-1,0 1 1,1 0-1,-1-1 1,0 2 0,0-1 0,0 1 0,0-1 0,-1 0 0,1 1 0,0-1 1,-1 0-1,1 0 0,0 0 0,-1 0 0,1 0 0,-3 0 1,-10 8-8,10-4 5,0-2 0,-6 2 197,10-4-349,0-1 156,1 0 0,-1 0-1,0 1 1,0-1 0,0 0 0,0 0 0,0 0-1,0 0 1,0 0 0,0 0 0,0 0 0,0 0-1,0 1 1,0-1 0,0 0 0,0 0 0,0 0 0,0 0-1,0 0 1,0 0 0,0 0 0,0 0 0,0 0-1,-1 1 1,1-1 0,0 0 0,0 0 0,0 0 0,0 0-1,0 0 1,0 0 0,0 0 0,0 0 0,0 0-1,0 0 1,0 0 0,0 0 0,-1 0 0,1 0 0,0 1-1,0-1 1,0 0 0,0 0 0,0 0 0,0 0-1,0 0 1,0 0 0,-1 0 0,1 0 0,0 0 0,-5 1-9,4-1 79,0-2-31,-2 1-32,2 1-75,-3 0 0,4 0 133,-1 0-87,1 0 19,0 0 1,0 0-1,-1 0 0,1 0 0,0 0 0,0 0 0,0 0 0,0 0 1,0 0-1,0 0 0,0 0 0,0 0 0,0 0 0,0 0 0,-1 0 0,1 0 1,0 0-1,0 0 0,0 0 0,0 0 0,0 0 0,0 0 0,0 0 0,0 0 1,0 0-1,0 0 0,0 0 0,-1 0 0,1 0 0,0 0 0,0 0 1,0 0-1,0 0 0,0-1 0,0 1 0,0 0 0,0 0 0,0 0 0,0 0 1,0 0-1,0 0 0,0 0 0,0 0 0,0 0 0,0 0 0,0 0 0,0-1 1,0 1-1,0 0 0,0 0 0,0 0 0,0 0 0,0 0 0,0 0 1,0 0-1,0 0 0,0-1 0,-1 1 26,-3 0-22,0 3 6,4-3 58,-1 0-112,-11 3 625,12-3-646,-1 1 80,-3 2 21,4-2-31,0-1 1,-1 0-1,1 0 1,0 0 0,0 0-1,-1 1 1,1-1-1,0 0 1,0 0-1,-1 0 1,1 0-1,0 0 1,0 0-1,-1 0 1,1 0-1,0 0 1,0 0-1,-1 0 1,1 0-1,0 0 1,-1 0-1,1 0 1,0 0-1,0 0 1,-1 0 0,1 0-1,0 0 1,0-1-1,0 1 1,-1 0-1,1 0 1,0 0-1,0 0 1,-1-1-1,1 1 1,0 0-1,0 0 1,0 0-1,0-1 1,-1 1-1,-2-3 239,0 3-226,0 0 0,0 1 0,-1-1 0,1 1-1,0-1 1,-6 3 0,-11 1 100,18-4-128,0 0 1,-1 1 0,1-1-1,-1 1 1,1 0 0,0-1-1,0 1 1,-3 2 0,2-2 21,0 1 0,1-1 0,-1 0 0,0 0 0,0 0 0,0-1 0,0 1 0,-4 0 0,1-1-35,3-1 44,-1 1-1,1 0 0,0 0 1,-1 1-1,1-1 1,0 1-1,-1-1 0,1 1 1,0 0-1,-6 3 1,6-3-18,1 1 0,-1-1 1,0 0-1,0 0 0,0-1 1,0 1-1,-5 0 0,-7 2 31,-6 0 567,7-2-266,10 0-282,-1-1 0,0 1 0,0-1 0,0 0 0,0 0-1,-6-2 1,6 2 5,0-1 0,-1 1 0,1 0 0,-9 1 0,-22 3 11,15 0-112,16-4 22,0 1 1,0-1 0,0 1 0,1 1 0,-1-1 0,-6 3 0,-99 46 13,72-30 70,15-10-240,20-8 185,0 0 0,-1 0-1,1-1 1,-1 0 0,1 1 0,-1-1-1,0 0 1,0-1 0,1 1 0,-5 0-1,-6 1-381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5:52.2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1 203 320,'9'4'165,"-9"-3"-79,2-2-29,-1 1 1,0-1 0,0 1 0,1 0-1,-1 0 1,0-1 0,0 1-1,1 0 1,-1 0 0,0 0 0,0 0-1,1 1 1,-1-1 0,0 0-1,0 1 1,3 0 0,6 1 417,-4-3-438,1 0 0,-1-1 1,1 0-1,-1 0 0,0 0 1,0-1-1,0 1 0,6-5 1,-9 5-43,0 1 1,1 0-1,-1 0 1,1 0-1,-1 0 0,7 0 1,9-3-23,10 0 90,-25 3-40,1 1 0,0-1 0,-1 1 0,1-1 0,0-1 0,4-1 0,86-30 1043,-33 13-724,-45 13-125,0 2-46,-1-2 0,1 0 0,17-11 0,-23 12-168,1 0-1,-1 1 1,1 0-1,13-2 1,-10 2 22,27-11 1,-15 6-260,-10 3-337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6:30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 3328,'0'-16'1216,"-5"16"-928,0-3-96,5 3 96,0 0-192,0 0-960,5 0 480,-5 0-288,0 0 384,0 0-1024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6:00.0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27 129 1248,'2'-7'503,"-2"7"-501,0-1 0,0 1 0,0 0 1,0 0-1,0 0 0,0 0 0,1 0 0,-1 0 0,0 0 0,0 0 0,0 0 0,0 0 0,0 0 0,0 0 0,0 0 0,0-1 0,0 1 1,0 0-1,0 0 0,0 0 0,0 0 0,0 0 0,0 0 0,0 0 0,0 0 0,0-1 0,0 1 0,0 0 0,0 0 0,0 0 0,0 0 1,0 0-1,0 0 0,0 0 0,0 0 0,0 0 0,0-1 0,0 1 0,0 0 0,0 0 0,0 0 0,0 0 0,0 0 0,0 0 0,0 0 1,-1 0-1,1 0 0,0 0 0,0 0 0,0 0 0,0-1 0,0 1 0,0 0 0,0 0 0,0 0 0,0 0 0,-1 0 0,1 0 0,0 0 1,0 0-1,0 0 0,0 0 0,0 0 0,0 0 0,0 0 0,7-18 659,-9 15-731,2 2 71,0 1 0,0 0 0,0 0 1,0 0-1,0 0 0,-1-1 0,1 1 0,0 0 0,0 0 1,0-1-1,0 1 0,0 0 0,0 0 0,0 0 1,0-1-1,0 1 0,0 0 0,0 0 0,0-1 0,0 1 1,0 0-1,0 0 0,0 0 0,0-1 0,0 1 1,0 0-1,0-1 0,1 1 4,-1-1-1,0 0 1,0 1-1,0-1 1,0 0-1,0 1 1,0-1 0,0 0-1,0 1 1,0-1-1,0 0 1,0 1 0,0-1-1,0 0 1,0 1-1,-1-1 1,1 0 0,0 1-1,-1-1 1,1 0-1,0 1 1,-1-1-1,1 1 1,-1-1 0,1 1-1,-1-2 1,-3-3 20,3 3 68,0 0 0,0 0-1,0 0 1,0 0 0,-1 1 0,1-1-1,0 0 1,-3-1 0,-5-9 640,8 11-716,1 1 0,0-1 0,0 1 0,0-1 0,0 1-1,0-1 1,0 1 0,0-1 0,0 1 0,0-1 0,0 1 0,0-1 0,0 1-1,1 0 1,-1-1 0,0 1 0,0-1 0,0 1 0,1-2 0,2-7 56,-3-1-4,0 9-63,0-3-129,0 4 70,3 8-33,0-1 206,-1 0 0,0 0 1,-1 1-1,0-1 0,0 0 0,0 1 0,-1-1 0,-1 15 0,1-2-294,0-19 53,0 0 0,0 1-1,0-1 1,0 0 0,1 1 0,-1-1 0,1 0 0,-1 0 0,1 1-1,-1-1 1,1 0 0,0 0 0,-1 0 0,1 0 0,0 0 0,0 0-1,2 2-241,-1-1 242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6:07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1 350 480,'0'1'8,"0"0"1,0 0-1,1 1 1,-1-1-1,1 0 1,-1 1-1,1-1 1,-1 0-1,1 0 1,0 0-1,-1 0 1,1 0-1,0 1 1,0-1-1,0-1 1,1 2-1,-1-1 1,-1 0 0,1 0 0,0 0 0,0 0 1,0 0-1,0-1 0,0 1 0,0 0 0,0-1 0,23 19 2860,-29-61-2330,-3-15-534,8-47 992,-9 18-330,11 31-367,0 3-4397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6:11.1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168 1 832,'-9'3'1546,"8"-3"-1503,-1 1 66,1-1 0,0 1 0,-1-1 0,1 1 0,-1 0 0,1 0 0,0-1 0,0 1 0,-1 0-1,1 0 1,0 1 0,0-1 0,0 0 0,0 0 0,0 0 0,0 1 0,0-1 0,1 0 0,-1 1 0,0-1 0,1 1-1,-1-1 1,1 1 0,0-1 0,-1 3 0,-12 13 814,7-10-838,1 1 0,-1-1 1,2 1-1,-1 0 0,1 0 1,0 1-1,1-1 0,0 1 1,0 0-1,1 0 0,-2 14 1,-19 86 168,7-43 78,-1 4-6,17-68-302,0-1 1,0 0-1,0 1 1,0-1-1,-1 1 1,1-1-1,0 0 1,-1 1 0,1-1-1,-1 0 1,0 0-1,1 1 1,-1-1-1,0 0 1,0 0-1,0 0 1,0 0-1,0 0 1,-2 1-1,3-1-34,4-10 127,3-5-118,0 1-1,-1-1 1,4-17 0,-4 13-67,9-24 1,-7 23-802,6-21 0,-9-1-3034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6:12.4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312 3 1056,'-10'-2'430,"9"2"-363,0 0 1,0 0 0,0-1-1,0 1 1,0 0 0,0 0 0,0 0-1,0 0 1,0 0 0,0 0-1,0 1 1,0-1 0,0 0 0,-1 1-1,-20 4 557,17-2-479,0 2 0,0-1 0,0 0 0,1 1 0,-1 0 0,-4 6 0,-20 35 204,26-40-321,-147 206-978,117-169-1204,23-30 1317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6:13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433 77 1248,'0'0'13,"0"0"0,0 0 0,0 0 0,0-1 0,-1 1 0,1 0 0,0 0 0,0 0 0,0 0 0,0 0 0,0-1 0,-1 1 0,1 0 0,0 0 0,0 0 0,0 0 0,0 0 0,-1 0 0,1 0 0,0 0 0,0 0 0,0 0 0,0 0 0,-1 0 0,1 0 0,0 0 0,0 0 0,0 0 0,-1 0 0,1 0 0,0 0-1,0 0 1,0 0 0,-1 0 0,1 0-6,0 0-1,0 0 0,0 0 0,0 0 0,0 0 0,0 0 0,0 0 0,0 0 0,-1 0 0,1 0 0,0 0 0,0 0 0,0 0 1,0 0-1,0 0 0,0 0 0,0 0 0,0 0 0,0 0 0,-1 0 0,1 0 0,0 0 0,0 0 0,0 0 0,0 0 0,0 0 1,0 0-1,0 0 0,0 0 0,0-1 0,0 1 0,0 0 0,0 0 0,0 0 0,0 0 0,0 0 0,-1 0 0,1 0 0,0 0 1,0 0-1,0 0 0,0 0 0,0-1 0,0 1 0,0 0 0,0 0 0,0 0 0,0 0 0,0 0 0,0 0 0,0 0 0,0 0 1,0 0-1,0-1 0,0 1 0,1 0 0,-1 0 0,0 0 0,0 0 0,0 0 0,0 0 0,0 0 0,-1-2 97,0 0 0,0 0-1,0 1 1,-1-1 0,1 0-1,0 1 1,-1-1 0,1 1 0,-1 0-1,1-1 1,-1 1 0,0 0-1,0 0 1,1 0 0,-4-1-1,-5-4 517,7 4-543,0 1 0,0 0 0,-1 1 0,1-1 1,0 0-1,-1 1 0,1 0 0,-1 0 0,1 0 1,0 0-1,-6 1 0,-7 0 124,-3-2-153,15 0 13,0 0 0,0 1 0,0 0 0,0 0 0,0 0 0,0 1 0,0-1 0,-5 2 0,2 0 43,0-1 1,0 0-1,-1 0 1,-8-1-1,-6 1-44,-3 1 353,-1 0-1,1-2 1,-1-1 0,-26-5-1,47 4-253,-1 0 0,0 0 0,0 0 0,-6-5-1,4 3-18,8 4-141,0 0-1,0 0 0,0 0 1,0 0-1,-1 0 0,1 0 1,0 0-1,0 0 0,0 0 1,0-1-1,-1 1 0,1 0 1,0 0-1,0 0 0,0 0 0,0 0 1,0 0-1,-1-1 0,1 1 1,0 0-1,0 0 0,0 0 1,0 0-1,0-1 0,0 1 1,0 0-1,0 0 0,0 0 1,0 0-1,0-1 0,0 1 1,0 0-1,0 0 0,0 0 0,0-1 1,0 1-1,0 0 0,0 0 1,0-1-1,7-3-220,12-2-348,-3 4-336,-1 0 1,18 0-1,7 5-2234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7:20.9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276 79 992,'-9'-6'1943,"1"7"-1305,-19 4 968,26-5-1572,-1 0 0,1 1 1,-1-1-1,1 1 1,0-1-1,-1 1 1,1 0-1,-1-1 1,1 1-1,0 0 1,0 0-1,-3 2 1,-16 17-166,9-8 38,-45 29-134,10-7 358,32-23-66,4-3-93,0-1-1,1 2 0,0-1 0,0 1 1,-8 12-1,17-20-14,8 2 123,-5-2-68,1 0-1,-1-1 1,0 1-1,1-1 1,-1 0 0,1 0-1,-1 0 1,0 0-1,1-1 1,6-1-1,36-14 368,-26 9-277,3-1-54,0-1 0,0-1 0,-1-1 0,0-1 0,26-20 0,-27 19 207,-17 12-180,-1-1 0,1 0 0,-1 0 0,6-5-1,-8 6 1,0 0-36,0-1 0,0 1-1,0 0 1,1 0 0,-1 0-1,0 0 1,1 0 0,1-2-1,2 0 89,-5 3-132,0 0 1,0-1-1,1 1 0,-1 0 1,0 0-1,0-1 1,1 1-1,-1 0 1,0 0-1,0 0 0,1-1 1,-1 1-1,0 0 1,1 0-1,-1 0 0,0 0 1,1 0-1,-1 0 1,0 0-1,1-1 0,-1 1 1,1 0-1,-1 0 1,1 8-140,-1 0 206,0 2-41,-1 1 0,0-1 0,0 1 1,-5 14-1,5-20-12,-1-1 1,0 1-1,1 0 0,-2-1 1,1 0-1,0 0 0,-1 1 1,0-1-1,0-1 1,0 1-1,-7 5 0,7-6 36,0 0-1,0-1 1,-1 0-1,1 0 1,-1 0-1,1 0 1,-1-1-1,-7 3 0,10-4-37,0 0-1,0 0 1,0 0-1,1 0 1,-1-1-1,0 1 0,0 0 1,0-1-1,1 1 1,-1 0-1,0-1 1,0 1-1,1-1 1,-1 1-1,1-1 0,-1 0 1,0 1-1,1-1 1,-1 1-1,1-1 1,-1 0-1,1 0 0,0 1 1,-1-1-1,1 0 1,0 0-1,-1 1 1,1-1-1,0 0 0,0 0 1,0 0-1,0 0 1,-1 1-1,1-1 1,1-1-1,-2 0-22,1 0 1,0 0-1,1 0 0,-1 0 0,0 0 0,0 0 1,1 0-1,-1 0 0,1 0 0,0 0 0,0 1 1,-1-1-1,3-2 0,-1 1 6,-1 1-1,1-1 1,-1 0-1,0 1 1,0-1 0,2-5-1,4-11 15,2 8-5,-7 8 0,-1 1-1,1 0 1,0-1-1,-1 1 0,0-1 1,1 0-1,-1 1 1,0-1-1,0-3 1,0 4-12,0 1 1,-1-1-1,1 0 1,0 1 0,0-1-1,0 0 1,0 1-1,0-1 1,1-1 0,-1 2 8,0 0 0,0 0 0,0-1 0,0 1 0,0-1 1,0 1-1,0-1 0,-1 1 0,1-1 0,-1 1 1,1-1-1,-1 1 0,1-1 0,-1-2 0,2-6 81,-2 10-60,0-1-1,0 1 1,0-1 0,1 0 0,-1 1 0,0-1 0,0 1-1,0-1 1,0 1 0,0-1 0,0 0 0,0 1-1,0-1 1,0 1 0,0-1 0,0 1 0,-1-1 0,1 1-1,0-1 1,0 1 0,-1-1 0,1 0 0,-1 0-1,-6-9 112,6 9-117,1 0 0,-1 0 0,0 0 0,1 0 0,-1 0 0,0 0 0,0 0 1,0 1-1,0-1 0,0 0 0,0 0 0,0 1 0,-2-2 0,-1 1 46,1 0-1,0 0 0,0 0 1,-1 1-1,1-1 1,0 1-1,-1 0 1,1 0-1,0 0 1,-6 2-1,-1 0-87,0 0 0,-13 5 0,-72 35-166,92-41 208,0 0 0,1 1 1,-1-1-1,1 1 0,-1-1 0,1 1 1,-1 0-1,-1 2 0,3-3-16,15 2-589,-11-3 601,5 1 39,1 0 1,-1-1-1,1 0 0,15-2 0,15-1 144,-34 2-180,0 1-1,0 0 1,0-1-1,0 0 1,0 0-1,0-1 1,-1 1-1,9-5 1,-7 2-13,0 1 0,0 0 1,0 0-1,1 1 0,-1 0 1,0 0-1,11-2 0,-15 4 15,-1 0-1,1-1 0,-1 1 1,1 0-1,-1-1 0,1 1 1,-1-1-1,1 1 0,-1-1 0,0 0 1,1 1-1,-1-1 0,0 0 1,0 0-1,1 0 0,-1 0 1,0 0-1,0 0 0,0 0 1,0-1-1,0 1 0,-1 0 0,1-1 1,1-2 458,-23 6-170,-31-3 0,20 0-95,29 1-200,0 0 1,0-1-1,-1 0 1,1 1-1,0-1 0,-5-2 1,5 1-9,1 1 0,-1 0-1,-1 0 1,1 1 0,0-1 0,-5 0 0,2 1-1,-1 0 0,0-1 0,-8-2 0,8 2-2,2-1 7,4-1 9,1 2 38,8 1-693,24 1 535,-18 0 196,0-1 1,28-3-1,-38 2-52,1 0-1,-1-1 1,0 0-1,0 0 1,1 0-1,4-4 1,-6 4-12,0 0 0,0 0 1,0 0-1,1 0 0,-1 1 1,1 0-1,-1-1 0,1 1 1,-1 0-1,6 0 0,-5-2-67,-3 3 45,-1-1-1,0 1 1,0 0 0,1-1 0,-1 1-1,0-1 1,1 1 0,-1 0 0,0 0-1,1-1 1,-1 1 0,0 0 0,1 0-1,-1-1 1,1 1 0,-1 0 0,0 0-1,1 0 1,-1-1 0,1 1 0,-1 0-1,1 0 1,-1 0 0,1 0 0,-1 0-1,1 0 1,-1 0 0,0 0 0,1 0 0,-1 0-1,1 1 1,1-1 0,-2 0 1,0 0 0,0 0 0,0 0 0,0 0 0,0 0 0,0 0 0,0 0 0,0 1 0,0-1-1,0 0 1,0 0 0,0 0 0,0 0 0,0 0 0,0 0 0,0 0 0,0 0 0,0 0 0,0 0 0,0 1 0,0-1 0,0 0 0,0 0 0,1 0 0,-1 0 0,0 0 0,0 0 0,0 0-1,0 0 1,0 0 0,0 0 0,0 0 0,0 0 0,0 0 0,0 0 0,1 0 0,-1 0 0,0 0 0,0 0 0,0 0 0,0 0 0,0 0 0,0 0 0,0 0 0,0 0 0,0 0 0,1 0-1,-1 0 1,0 0 0,0 0 0,0 0 0,0 0 0,0 0 0,0 0 0,0 0 0,0 0 0,0 0 0,0-1 0,0 1 0,0 0 0,0 0 0,1 0 0,-1 0 0,0 0 0,0 0-1,0 0 1,0 0 0,0 0 0,0 0-1,0 0 0,0 0 0,0 0 0,0 0-1,0 0 1,0 0 0,0 0 0,0 0 0,0 0-1,0 0 1,0 0 0,0 0 0,0 0 0,0 0 0,0 0-1,0 0 1,0 0 0,0 1 0,0-1 0,0 0-1,0 0 1,0 0 0,0 0 0,0 0 0,0 0-1,0 0 1,0 0 0,1 0 0,-1 0 0,0 0 0,0 0-1,0 0 1,0 0 0,0 0 0,0 0 0,0 0-1,0 0 1,0 0 0,0 0 0,0 0 0,0 0-1,0 0 1,0 0 0,0 0 0,0 0 0,0 0 0,0 0-1,0 0 1,1 0 0,-1 0 0,0 0 0,0 0-1,0 0 1,0 0 0,0 0 0,0-1 0,0 1-1,0 0 1,0 0 0,0 0 0,0 0 0,0 0 0,0 0-1,12 18-89,-11-16-66,0 0 1,0 1 0,0-1 0,0 0 0,-1 0 0,1 0-1,-1 1 1,1-1 0,-1 0 0,0 1 0,0-1-1,0 0 1,0 1 0,0-1 0,0 1 0,-1-1-1,1 0 1,-1 0 0,-1 3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7:27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2 832,'0'-2'1772,"0"2"-1726,-13 2 1320,-5 1 2559,17-2-3894,1 0 0,-1-1 0,1 1 0,-1 0-1,1 0 1,-1 0 0,1 0 0,0-1 0,-1 1 0,1 0 0,0 0-1,0 0 1,0 0 0,0 0 0,-1 0 0,2 0 0,-1 0 0,0-1 0,0 3-1,1 23 500,3 10-486,-3 53 1,1 19 63,-1-78 39,-3 35 0,0-9 60,2-55-84,0 3 207,-1-2 15,-2-6-220,-2-27 200,3 22-324,0-1-1,0 1 0,0-20 0,-3-15-27,2 28-26,0-26 1,0 0 23,-1-12 107,4 30-5553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7:30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87 172 992,'6'-4'5571,"-6"3"-5391,-1-9 2298,-9-18-2249,6 17 203,3 9-401,0-1-1,-1 0 0,1 0 0,-1 1 0,1-1 1,-1 1-1,0-1 0,0 1 0,0 0 1,0 0-1,-5-3 0,-20-26 535,10 22-495,17 7-86,0 2-54,-8 0-212,9 0 280,0 0 1,0 0 0,0 1-1,0-1 1,0 0-1,0 1 1,0-1 0,0 1-1,0-1 1,-1 1-1,1 0 1,0-1 0,0 1-1,0 0 1,-1-1 0,2 3-1,13 18-119,-8-10 31,-5-9 83,7 10 33,-1 0 0,0 0-1,9 21 1,-13-25 27,1-2-15,-3-5 29,0 0 0,0-1 0,0 1 0,0 0 0,-1-1 0,1 1 0,0-1 0,0 1 0,4-1 0,-5 0-41,0-1 1,0 1-1,0-1 1,0 1-1,0-1 1,0 1-1,0-1 1,0 1-1,-1-1 1,1 0-1,0 0 1,0 1-1,-1-1 1,1 0-1,0 0 1,-1 0-1,1 0 1,-1 0-1,1 0 1,0-2-1,1-1 17,-1-1 1,1 0-1,-1-1 0,0 1 0,0 0 0,-1 0 0,1 0 0,-1-1 0,0 1 1,-1-5-1,0 4-18,1 1 1,0 0-1,0-1 1,0 1-1,1-1 1,0 1-1,0 0 1,2-7-1,0-6-127,-3 16 102,0 1 1,1-1 0,-1 1-1,0-1 1,0 0 0,1 1-1,-1-1 1,1 1 0,0-3-1,0 4 7,-1 0 0,0 0 0,0-1 0,0 1 0,1 0-1,-1 0 1,0-1 0,0 1 0,0 0 0,0-1 0,0 1 0,1 0 0,-1-1-1,0 1 1,0 0 0,0-1 0,0 1 0,0 0 0,0-1 0,0 1 0,0 0-1,0-1 1,0 1 0,-1-1 0,1 1 10,0 0-1,0 0 1,-1 0-1,1 0 1,0 0-1,0 0 1,-1 0-1,1 1 1,0-1-1,0 0 1,-1 0-1,1 0 1,0 0-1,0 0 1,0 0 0,-1 0-1,1 1 1,0-1-1,0 0 1,0 0-1,0 0 1,-1 1-1,1-1 1,0 0-1,0 0 1,0 0-1,0 1 1,-4 3 29,1 0 1,-1 0-1,0 0 0,0 0 1,0-1-1,-1 1 0,1-1 1,-1-1-1,1 1 1,-1 0-1,0-1 0,-6 2 1,-14 11-2602,24-15 2293,0 0 0,1 0 0,-1 1 0,0-1 0,0 1 0,1-1 0,-1 0-1,1 1 1,-1-1 0,-3 5-1310,1-1 64,-2 4-1372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7:35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10 832,'-16'-9'2294,"14"11"-1985,2 6 432,-10 23 507,11-30-1238,-1-1 1,0 0-1,0 1 1,0-1-1,0 0 1,0 1-1,0-1 1,0 0-1,1 1 0,-1-1 1,0 0-1,0 1 1,0-1-1,-1 0 1,1 1-1,0-1 1,0 0-1,0 1 1,0-1-1,0 0 1,0 1-1,0-1 0,0 0 1,-1 1-1,1-1 1,0 0-1,0 0 1,0 1-1,-1-1 1,1 0-1,0 0 1,0 1-1,-1-1 1,1 0-1,0 0 0,-1 0 1,1 1-1,-13 2 926,4-6 195,5 2-1060,4-1-251,5 1 65,-1 2 212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7:37.2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4 576,'-1'0'56,"0"0"0,0 0 1,0 0-1,0 1 0,0-2 0,0 1 0,0 0 0,0 0 1,-1 0-1,1 0 0,0-1 0,0 1 0,0 0 0,-1-2 155,-16 2 696,12 2-664,5-1-123,-1 0 1,0-1-1,1 1 0,-1 0 1,0-1-1,0 0 0,0 1 1,1-1-1,-1 0 0,0 0 1,0 0-1,0 0 0,1 0 1,-5-1-1,5 0-198,0 1 0,-1 0 1,1 0-1,0 0 0,-1-1 0,1 1 1,0 1-1,-1-1 0,1 0 1,-1 0-1,1 0 0,0 1 0,0-1 1,-1 1-1,1-1 0,0 1 0,0-1 1,-1 1-1,1 0 0,0 0 0,0 0 1,0-1-1,0 1 0,0 0 0,0 0 1,0 0-1,0 0 0,1 1 1,-1-1-1,0 0 0,1 0 0,-2 3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6:30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3 1312,'2'-1'2383,"-12"-1"-1038,6 2-1308,-1 1-1,0-1 1,1 1 0,0 0-1,-1 1 1,1-1 0,0 1 0,-1-1-1,1 1 1,0 1 0,0-1-1,0 0 1,1 1 0,-1 0 0,1 0-1,-1 0 1,1 0 0,0 1-1,0-1 1,0 1 0,1 0 0,-1 0-1,1 0 1,0 0 0,-2 5-1,4-8-36,0 0-1,0 0 0,0 0 0,0 0 0,0 0 0,0 0 0,0 0 0,0 0 0,0 0 0,0 0 0,0 0 0,0 0 0,1 0 0,-1 0 0,1 0 0,-1 0 0,0-1 0,1 1 0,0 0 0,-1 0 0,1 0 0,-1 0 0,1-1 0,1 2 0,21 14 162,-15-11-63,15 4 121,-20-8-227,0 0-1,-1 0 1,1 0 0,0 0-1,0 0 1,-1 0 0,1 1-1,4 3 1,10 7-138,-15-11 221,0 0-1,1 1 0,-1-1 1,0 1-1,0-1 0,0 1 1,0 0-1,0 0 1,-1 0-1,1 0 0,2 3 1,-3-3-15,0 0 1,0 0 0,0 0-1,0 0 1,0 0-1,-1 0 1,1 0 0,-1 0-1,1 1 1,-1-1-1,0 0 1,0 0 0,0 1-1,0-1 1,0 0-1,0 0 1,0 1 0,-1-1-1,0 0 1,1 0-1,-2 2 1,-1 2 118,0 0-1,0 0 1,-1-1-1,0 1 1,0-1 0,0 0-1,-1-1 1,0 1-1,0-1 1,-6 5 0,-2 0-321,0-1 0,-1 0 0,-16 6 0,27-13-235,0 0 0,-1 1 0,1-2 0,0 1-1,-1 0 1,1-1 0,0 1 0,-1-1 0,1 0-1,-6-1 1,5-1-999,7-1-933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7:39.0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168 2 1152,'-1'0'28,"0"-1"0,1 1 1,-1 0-1,1 0 0,-1 0 0,1 0 0,-1-1 1,1 1-1,-1 0 0,0 0 0,1 0 0,-1 0 1,1 1-1,-1-1 0,1 0 0,-1 0 0,0 0 0,1 0 1,-1 1-1,1-1 0,-2 1 0,-14 10 1067,-12 20 411,-11 13-2097,28-32 200,0 0-1,0 1 0,1 1 1,-12 20-1,17-20-664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7:41.2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120 117 992,'-5'-3'306,"5"3"-303,-1 0 0,1 0 1,0 0-1,0 0 0,0 0 0,0 0 0,0 0 0,0 0 1,0 0-1,0 0 0,-1 0 0,1 0 0,0 0 0,0 0 1,0 0-1,0 0 0,0 0 0,0 0 0,0 0 0,0-1 1,0 1-1,0 0 0,0 0 0,-1 0 0,1 0 0,0 0 1,0 0-1,0 0 0,0 0 0,0 0 0,0-1 1,0 1-1,0 0 0,0 0 0,0 0 0,0 0 0,0 0 1,0 0-1,0 0 0,0 0 0,0-1 0,0 1 0,0 0 1,0 0-1,0 0 0,0 0 0,0 0 0,0 0 0,0 0 1,0 0-1,1 0 0,-1-1 0,0 1 0,2-1 288,-3-10 306,-5 9-305,6 2-274,0 0-1,0 0 1,-1 0-1,1 0 1,0 0-1,0 0 1,0 0 0,-1 0-1,1 0 1,0 0-1,0 0 1,-1 0-1,1 0 1,0 0-1,0-1 1,-1 1 0,1 0-1,0 0 1,0 0-1,0 0 1,0 0-1,-1-1 1,1 1-1,0 0 1,0 0 0,0 0-1,0-1 1,0 1-1,-1 0 1,1 0-1,0-1 1,0 1 0,0 0-1,0 0 1,0-1-1,0 1 1,0 0-1,0 0 1,0-1-1,0 1 1,0 0 0,-2-2 29,1 0 0,-1 0 0,0 1 0,0-1 0,0 1 0,0 0 0,0-1 0,-3 0 0,3 1 95,-6-5 171,7 6-288,0-1 0,1 0-1,-1 1 1,0-1-1,0 1 1,0 0 0,0-1-1,0 1 1,0 0-1,1-1 1,-1 1-1,0 0 1,0 0 0,0 0-1,0 0 1,0 0-1,0 0 1,0 0 0,-1 0-1,1 0 14,0 0 0,0 0 0,0 0-1,0 0 1,0-1 0,0 1 0,1 0-1,-1-1 1,0 1 0,0-1 0,0 1 0,1-1-1,-1 1 1,0-1 0,0 1 0,1-1-1,-2-1 1,2 1-5,-1 1 0,1-1-1,-1 1 1,0-1 0,1 0 0,-1 1-1,0-1 1,0 1 0,1-1 0,-1 1-1,0 0 1,0-1 0,0 1 0,0 0-1,1 0 1,-1-1 0,-1 1-1,0-1 43,0 0 0,0 0-1,0 0 1,1-1 0,-1 1-1,1 0 1,-1-1 0,1 1-1,-1-1 1,1 0 0,-2-2-1,3 3-94,-1 0 0,1-1 0,0 1 0,0 0 0,0 0-1,-1 0 1,1 0 0,0 0 0,1 0 0,-1-1-1,0 1 1,0 0 0,0 0 0,1 0 0,-1 0-1,1-1 1,-1 1-23,0 1-1,0 0 1,0-1-1,1 1 1,-1-1-1,0 1 1,0 0-1,0-1 1,8-3-914,-8 4 914,1 0-1,-1 0 1,1 0-1,-1 0 1,0 0-1,1 0 1,-1 1-1,1-1 1,-1 0-1,0 0 1,1 0-1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7:54.81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887 306 832,'-9'-3'188,"7"1"-85,-1 1-1,0 0 1,1 0-1,-1 0 1,0 0-1,0 1 0,-6-1 1,-89-5 1430,44 1-1103,-103-16 354,77 1 159,75 19-852,-1-1 0,1-1 0,0 1 0,0 0 0,0-1-1,1 0 1,-8-6 0,-7-4 217,13 10-209,-1 0 0,1 0 0,-1 0 0,-9-1 0,2 0-29,7 2-73,0 1-1,-1 0 0,1 1 0,0-1 1,0 1-1,0 1 0,-9 0 0,-16 2-19,14-3-41,-35 8-1,34-5 340,-35 2 0,34-4-360,12-1 86,0 1 0,0-1 0,0-1 0,-9-1 0,15 2 34,1-1-1,-1 0 1,1 1-1,0-1 1,-1 0-1,1 0 1,0 0-1,-3-2 0,-8-6 270,25 1-505,-8 4 183,8-2-17,-1 0-1,1 1 1,0 1-1,21-6 1,11-3-39,1-2 65,101-40-200,-50 17 294,-89 35-84,-1 0 0,1 0 0,0 1 0,0 0 0,1 0 0,-1 1 0,0 0 0,0 1 0,1-1 0,16 3 0,-21-1 14,0 1 1,0 0-1,0-1 1,-1 1-1,1 0 1,0 1-1,-1-1 1,1 1-1,5 6 182,-9-9-188,0 1-1,0 0 1,0-1 0,0 1 0,0-1 0,0 1-1,0-1 1,-1 1 0,1-1 0,0 1-1,0-1 1,-1 1 0,1-1 0,0 1 0,-1-1-1,1 1 1,0-1 0,-1 0 0,1 1 0,-1-1-1,1 1 1,-1-1 0,1 0 0,-1 0 0,1 1-1,-1-1 1,0 0 0,-8 7 27,7-5-30,0 0 0,-1-1 0,1 1 0,0-1 0,-1 1 0,1-1 0,-1 0-1,1 0 1,-1 0 0,0-1 0,1 1 0,-1-1 0,-3 1 0,-12 3-46,-17 8 195,-54 27-1,56-20-139,22-12-41,0-1 0,-20 8-1,1 0 172,28-13-164,0 0 1,0 0-1,0 0 0,1 1 0,-1-1 0,0 0 0,1 1 0,-1-1 0,1 1 0,-1 0 0,1-1 0,-1 3 0,2-3-4,0 0 0,0 0-1,0 0 1,0 0 0,1-1 0,-1 1-1,0 0 1,1 0 0,-1 0-1,0-1 1,1 1 0,-1 0 0,1-1-1,-1 1 1,1 0 0,0-1 0,-1 1-1,1-1 1,0 1 0,-1-1 0,1 1-1,1 0 1,-1 0 14,10 7 71,1-1 0,1 0-1,-1-1 1,1 0 0,0-1 0,15 4-1,1 1-200,-9-4 291,0-1-1,0-2 0,0 0 0,0 0 1,32-2-1,-7 0-35,1 1-113,-25-2-19,1 1 1,-1 1 0,23 6 0,-36-7 38,0 2-1,0-1 1,0 1 0,-1 0 0,1 1 0,6 4 0,-4-3-62,0 0 0,16 6 0,-16-8 8,1 2 1,15 8 0,-9-3-40,-13-8 77,1 0 0,-1 1 1,1 0-1,-1 0 0,0 0 0,0 0 1,0 1-1,0-1 0,-1 1 1,1 0-1,-1 0 0,0 0 0,3 7 1,-5-8 13,1 0-1,-1 0 1,0-1 0,-1 1 0,1 0 0,-1 0 0,1 0 0,-1 1-1,0-1 1,0 0 0,0 0 0,0 0 0,-1 0 0,1 0-1,-1 0 1,0 0 0,0 0 0,0 0 0,0-1 0,0 1 0,-3 4-1,-6 10 38,-1 0-1,-12 15 0,1-3-63,6-6-89,-2 0 0,-1-2 1,-23 21-1,-69 51-148,81-70 251,-102 94-18,110-96-28,2 0 1,0 2 0,-28 42-1,38-55 79,7-8-22,8-8-68,2-3 5,2 0-1,-1 1 1,1 0-1,0 1 1,11-7 0,54-29-9,-39 24 73,117-58 530,-352 148-417,186-67-126,10-2-1,0 0 0,0-1 1,0 0-1,-1 0 0,1 0 0,0 0 1,0-1-1,-1 1 0,-5-1 0,10 0-10,-1-1 0,1 1-1,-1 0 1,1 0 0,-1-1-1,1 1 1,-1 0 0,1-1-1,-1 1 1,1 0 0,0-1-1,-1 1 1,1-1 0,0 1-1,-1-1 1,1 1 0,0-1-1,0 1 1,-1-1-1,1 1 1,0-1 0,0 1-1,0-1 1,0 1 0,0-1-1,0 0 1,0-15-49,6-3 53,0 0 0,1 1 0,12-22 0,-5 15-52,-7 14-26,-1 0 1,-1-1-1,6-15 0,-24 29-463,-4 8 671,11-6-45,5-4-172,-1 1 0,1 0 0,0 0 0,-1 0 0,1 0 0,0 0 0,0 0 0,0 0 0,0 0 0,0 0 0,0 0 0,0 1 0,0-1 0,0 0 0,0 1 0,1-1 0,-1 1 0,0 1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7:56.428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1175 174 2240,'-2'1'149,"0"0"-1,-1-1 1,1 1 0,0-1-1,-1 0 1,1 0 0,-1 0 0,1 0-1,0 0 1,-1-1 0,1 1-1,0-1 1,-1 0 0,1 1-1,0-1 1,-5-2 0,-24-20 1397,19 14-1338,0 0-1,-1 1 0,1 1 1,-2 0-1,1 1 0,-1 0 1,-19-5-1,5 5 36,0 0 0,-53-3 0,-59 6 538,10 1-88,101 1-631,-119-12 1209,-166-20 68,236 33-2097,100 3 284,47 2 790,-8 1 45,60-3-126,161-17-1,-146 3-175,-106 9-171,-1 1 0,36 4 0,-56-1 22,1 0 1,-1 0-1,1 1 1,-1 1-1,0-1 0,0 2 1,-1-1-1,1 1 1,9 7-1,-16-10 74,1 1 0,0-1 1,-1 1-1,0 0 0,1 0 0,-1 0 0,0 0 1,-1 0-1,1 0 0,0 0 0,-1 1 0,0-1 1,0 1-1,0-1 0,0 1 0,0 6 0,5 13-158,0-3 25,-2 1-1,-1-1 0,0 1 1,-1-1-1,-2 36 1,0-46 22,-1-6 126,1 0-1,0 0 0,-1 1 0,0-1 0,-2 7 1,-3 1 2,0-6-18,6-5 81,-1-1-67,0 1 1,0-1-1,0 0 1,-1 0 0,1 0-1,0 0 1,0-1-1,0 1 1,0 0 0,0 0-1,0-1 1,0 1-1,0 0 1,0-1-1,0 1 1,0-1 0,1 1-1,-2-2 1,-5-1 0,-9-1 11,0 1 0,0 0 1,0 1-1,0 1 1,-1 0-1,-20 3 0,0-1-69,-8-2 63,14 0 65,-33 3 0,56-1-136,1 0 0,0 1 0,-1-1 0,1 2 0,0-1 0,0 1 0,-12 6 0,18-9-2,2 17-191,1-12 262,1 0 0,-1 0 0,1 0 0,0 0-1,7 7 1,2 4 74,-8-11-66,0 0 0,1 0 0,0-1 1,0 0-1,0 1 0,0-2 0,1 1 0,11 5 0,1 2 106,-13-8-98,0 0 0,1-1 0,-1 0 0,8 2 0,16 6 85,63 41 1441,-94-52-1454,-6-3-63,1 1 0,-2 0-1,1 0 1,-9-2 0,-12-4 69,16 5-17,-26-4-1,30 7-90,-1-1-1,1 0 0,1 0 0,-1-1 0,0 0 0,-12-7 1,16 7-7,4 2-8,0 0 0,1 1 0,-1-1 0,0 1 0,0 0 0,0-1 0,0 1 0,0-1 0,0 1 0,0 0 0,0 0 0,1 0 0,-1 0 0,0-1 0,0 1 0,-2 1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7:58.480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143 283 896,'0'-1'18,"1"0"3,-1 1-1,0 0 1,0-1 0,1 1 0,-1-1 0,0 1-1,0-1 1,1 1 0,-1 0 0,0-1-1,1 1 1,-1 0 0,0-1 0,1 1 0,-1 0-1,1 0 1,-1-1 0,1 1 0,2-1 254,13 1-515,4-8 234,-19 8 47,-1-1 0,1 1 1,0-1-1,0 1 0,-1-1 0,1 1 0,-1-1 0,1 1 0,-1-1 0,1 0 0,-1 1 0,1-1 0,-1 0 0,1 1 0,-1-1 0,0 0 0,1 0 0,-1 1 0,0-1 0,0 0 0,1 0 1,-1-1-1,-2 1 82,1 0 1,-1 0-1,0-1 1,0 1 0,1 0-1,-1 0 1,0 1-1,0-1 1,0 0 0,-4 0-1,-4-3 352,-15-9 731,1 0 0,-35-28 0,27 18-947,31 23-258,-2-2-31,0-1 0,-1 1 0,1-1 0,0 1 0,-2-4 0,5 5 25,-1 1 0,1-1-1,0 1 1,-1-1 0,1 1 0,0-1 0,0 1 0,-1-1 0,1 1 0,0-1 0,0 1 0,0-1-1,0 0 1,0 1 0,0-1 0,0 1 0,0-1 0,0 0 0,0 1 0,0-1 0,0 1-1,0-1 1,0 1 0,0-1 0,1 0 0,-1 1 0,0-1 0,0 1 0,1-1 0,-1 1 0,0-1-1,1 1 1,-1 0 0,1-1 0,-1 1 0,0-1 0,1 1 0,0-1 0,23-19 155,52-31 1,-67 46-122,0 0-1,0 0 1,1 1-1,0 1 1,-1 0-1,1 0 1,0 1-1,1 0 1,17-1-1,-21 4-76,1 0-1,-1 1 1,1 0 0,-1 0-1,1 1 1,-1-1-1,0 1 1,0 1-1,8 5 1,15 6-2049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38:00.16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 15 576,'-2'-3'563,"13"-2"197,-11 4-740,1 1 0,-1-1 0,1 1 0,-1-1 0,1 1 0,0-1 0,-1 1 0,1 0 0,0-1 0,-1 1 0,1 0 0,0-1 0,-1 1 0,1 0 0,0 0 0,0 0 0,-1 0 0,1 0 0,0 0 1,0 0-1,-1 0 0,1 0 0,0 0 0,0 0 0,-1 0 0,1 1 0,0-1 0,2 1 144,-2-1-111,0 0 1,1 0-1,-1 0 0,0 0 1,0 0-1,0 0 1,0 0-1,0 0 0,0 0 1,0 0-1,1 1 1,0 0-1,9 1-27,32 1 763,-27 2-805,-15-5 24,-1 0 0,0 0 0,1 0 0,-1 1 0,0-1 0,1 0 0,-1 0 0,1 1 0,-1-1 0,0 0 0,0 1 0,1-1 0,-1 0 0,0 1 0,0-1 0,1 0 0,-1 1 0,0 0 0,1 0 16,1 1 0,1-1 8,22 11 1539,-22-11-1501,-2-1-54,1 0-1,-1 0 1,1 0-1,-1 0 0,1-1 1,-1 1-1,1 0 1,-1-1-1,1 1 0,1-2 102,10-2 0,-4 2-203,-8 2 117,-1 0 1,1 0 0,0 0-1,0 0 1,-1 0 0,1 0-1,0-1 1,0 1 0,-1 0-1,1 0 1,0-1-1,0 1 1,-1 0 0,1-1-1,0 1 1,-1-1 0,1 1-1,-1-1 1,1 1 0,-1-1-1,1 1 1,-1-1 0,1 1-1,-1-1 1,1-1-1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43:37.7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1048 1154 1728,'-21'9'3091,"18"-6"-2854,-10 5 243,-12 7-257,0 0 0,1 1 0,0 1 0,1 2 0,-35 36 0,3 11-187,14-16-35,-56 52 0,46-57 13,-3-3 1,-1-2 0,-107 58-1,105-67 168,56-30-179,0-1 1,0 0-1,0 1 1,1-1 0,-1 0-1,0 1 1,0-1-1,0 0 1,0 0-1,0 0 1,-1 0 0,1 0-1,0 0 1,0 0-1,0 0 1,-1 0-1,1-1-4,1 1 0,0 0 0,-1-1-1,1 1 1,0 0 0,0-1 0,0 1-1,-1 0 1,1-1 0,0 1 0,0-1-1,0 1 1,0 0 0,0-1 0,0 1-1,0-1 1,0 1 0,0-1 0,0 1-1,0 0 1,0-1 0,0 1 0,0-1-1,0 1 1,0 0 0,0-1 0,0 1-1,1-1 1,-1 1 0,0 0 0,0-1-1,1 1 1,-1 0 0,0-1 0,0 1-1,1 0 1,-1-1 0,0 1 0,1 0-1,6-9-22,0 1-1,1 1 0,0 0 0,0 0 0,17-11 0,0 0-12,283-230 10,-251 195 49,26-23 281,-59 57-200,36-32 472,-60 50-570,1 1 0,-1-1 0,1 1 0,-1-1 0,1 1 0,-1-1-1,1 1 1,-1-1 0,0 1 0,1-1 0,-1 1 0,0-1 0,0 0 0,1 1 0,-1-1 0,0-1 0,0 2-2,0 0 0,0 0 0,0-1 0,0 1 0,-1 0 0,1 0 0,0 0 1,0-1-1,0 1 0,0 0 0,-1 0 0,1 0 0,0 0 0,0-1 0,0 1 0,-1 0 0,1 0 0,0 0 0,0 0 0,-1 0 0,1 0 0,0 0 0,0 0 0,-1 0 0,1 0 1,0 0-1,0 0 0,-1 0 0,-3 0 17,0 0 0,1 0 0,-1 1 0,0-1 0,-4 2 0,-70 26-181,16-6 402,-6 1 45,-62 19 183,96-33-414,-65 9-1,97-18-68,-5 1 18,0 0-1,0-1 0,-9-1 0,15 1 3,0 0 0,0 0 1,0 0-1,0-1 0,0 1 1,0 0-1,0-1 0,0 1 1,0-1-1,0 1 0,0-1 1,-2-1-1,3 2-2,0 0-1,-1-1 1,1 1-1,0-1 1,0 1-1,-1-1 1,1 1-1,0-1 1,0 1-1,0-1 1,0 0-1,0 1 1,-1-1-1,1 1 1,0-1-1,0 1 1,0-1-1,1 1 1,-1-1-1,0 0 1,0 1-1,0-1 1,0 1-1,0-1 1,1 1 0,-1-1-1,3-4-5,0 0-1,0 0 1,1 1-1,0 0 1,-1-1-1,1 1 1,1 0-1,-1 1 1,1-1-1,-1 1 1,7-3-1,-3 1-10,47-33-108,12-6 64,72-64 1,66-69 95,9 15-41,-71 64-142,-125 83 181,-25 17 168,-10 6-47,-41 34 196,-78 75-1,-26 19-303,113-102 25,-65 33-1,-57 17 59,24-12 113,126-61-212,-12 7 87,1-2-1,-41 13 0,68-28-109,1 1-1,0-1 1,-1 0 0,-8 0 0,12-1-15,0 0 1,1 0 0,-1 0 0,0 0 0,0 0 0,1 0 0,-1 0 0,0 0 0,1-1 0,-1 1 0,0 0 0,1 0 0,-1-1 0,0 1-1,1 0 1,-1-1 0,0 1 0,1-1 0,-1 1 0,1-1 0,-1 1 0,1-1 0,-1 1 0,1-1 0,0 0 0,-1 1 0,1-1 0,0 1-1,-1-1 1,1 0 0,0 1 0,0-1 0,-1 0 0,1 0 0,0 1 0,0-1 0,0 0 0,0 1 0,0-2 0,1-3 3,0 1 1,0 0 0,0 0 0,1 0 0,-1 0 0,1 0-1,0 0 1,0 1 0,0-1 0,1 1 0,-1-1 0,5-3-1,31-38-42,77-70 1,-36 39 7,-21 15 13,149-137-321,-182 177 257,-14 14 28,-9 8 44,-6 9 41,3-9-23,-11 20 82,0 0 1,-2-1-1,0-1 0,-2 0 1,0-1-1,-1-1 1,-35 29-1,-145 89 195,170-118-242,7-4 100,-2 0-1,-34 15 1,53-27-109,0 0 0,0 0 0,0 0 0,0-1 0,0 1 0,0-1 0,-4 1 0,6-1-30,1 0 0,-1 0 0,0 0 0,1-1 0,-1 1 0,0 0 0,1 0 0,-1 0 0,0-1 0,1 1-1,-1 0 1,1-1 0,-1 1 0,1 0 0,-1-1 0,1 1 0,-1-1 0,1 1 0,-1-1 0,1 1 0,0-1 0,-1 1 0,1-1 0,0 1 0,-1-1 0,1 0 0,0 1-1,0-1 1,-1 1 0,1-1 0,0 0 0,0 1 0,0-1 0,0 0 0,0 1 0,0-1 0,0 0 0,0 1 0,0-1 0,0 0 0,1 0 0,1-10-26,1 1 0,0 0 1,0 0-1,1 0 0,10-16 1,-12 21 17,15-26-7,1 2-1,1 0 1,1 1-1,29-30 1,-8 14 2,75-59 0,26-14-233,-131 109 154,-23 16 70,-32 18 44,-57 40 82,-85 85 287,2-1 80,165-136-310,-23 12 1,41-25-153,-1-1 0,1 1-1,0 0 1,-1-1 0,1 1 0,0-1 0,-1 1 0,1-1-1,-1 0 1,1 1 0,-1-1 0,1 0 0,-3 0 0,4 0-11,-1-1 1,0 1 0,1 0-1,-1-1 1,1 1 0,-1-1-1,1 1 1,-1-1 0,1 1 0,-1-1-1,1 1 1,-1-1 0,1 1-1,0-1 1,-1 1 0,1-1-1,0 0 1,-1 1 0,1-1-1,0 0 1,0 1 0,0-1-1,0 0 1,0 1 0,-1-1 0,1 0-1,0 0 1,1 1 0,-1-1-1,0-1 1,2-13-19,0 1 0,1-1 0,0 1 0,1-1-1,1 1 1,6-14 0,-6 16 20,5-12 23,2 0 1,0 2 0,1-1 0,1 2-1,28-34 1,-11 20-119,2 2 0,47-37 0,-79 69 89,1 0-9,0-1 0,0 1 0,0-1-1,0 0 1,-1 1 0,1-1-1,-1 0 1,3-4 0,-4 6 16,0 0 0,0 0 1,0 0-1,0 0 0,0-1 0,0 1 0,0 0 0,0 0 1,0 0-1,0 0 0,-1 0 0,1-1 0,0 1 1,0 0-1,0 0 0,0 0 0,0 0 0,0 0 1,0-1-1,0 1 0,0 0 0,-1 0 0,1 0 0,0 0 1,0 0-1,0 0 0,0 0 0,0 0 0,0 0 1,-1-1-1,1 1 0,0 0 0,0 0 0,0 0 1,0 0-1,-1 0 0,1 0 0,0 0 0,0 0 0,0 0 1,0 0-1,0 0 0,-1 0 0,1 0 0,0 0 1,0 0-1,0 0 0,0 1 0,-1-1 0,1 0 1,0 0-1,-12 2 198,9-2-114,0 1-19,-1-1 0,1 0 0,-1 0 0,1 0 1,0 0-1,-1-1 0,1 1 0,-1-1 0,1 0 0,-1 0 0,1 0 0,0 0 0,0 0 1,-6-4-1,6 3-53,1 0 0,0 0 1,0 0-1,0 0 1,0-1-1,1 1 0,-1 0 1,0-1-1,1 1 0,0-1 1,-1 1-1,1-1 1,0 0-1,0 0 0,1 1 1,-1-1-1,1 0 1,-1-4-1,0-7-39,1-1 0,1 1 1,0 0-1,1 0 0,7-25 1,27-68-92,-31 92 71,16-34-91,27-47 0,-31 65 82,-16 29 65,-1 1-1,1 0 0,0-1 1,-1 1-1,1 0 0,-1-1 1,0 1-1,1-1 1,-1 1-1,0-1 0,0 1 1,0-1-1,0 1 0,0-1 1,0 1-1,0-1 0,-1 1 1,1-1-1,0 1 1,-1 0-1,1-1 0,-1 1 1,0 0-1,1-1 0,-1 1 1,0 0-1,0-1 0,0 1 1,0 0-1,0 0 1,0 0-1,0 0 0,0 0 1,0 0-1,-1 0 0,0 0 1,-5-3-32,0 1-1,0-1 1,0 1 0,-1 1-1,-11-3 1,8 4-364,11 1 377,0 0 0,0 0 0,0 0 0,0 1 0,0-1 1,0 0-1,-1 0 0,1 0 0,0 0 0,0 0 0,0 0 0,0 1 0,0-1 0,0 0 1,0 0-1,0 0 0,-1 0 0,1 0 0,0 1 0,0-1 0,0 0 0,0 0 1,0 0-1,0 0 0,0 1 0,0-1 0,0 0 0,0 0 0,0 0 0,0 0 1,0 1-1,1-1 0,8 17-270,-3-7 183,58 101-310,-13-24 372,-50-83 36,10 16 156,1 0 0,25 32 0,-36-50-140,1 0-1,-1-1 0,1 1 0,-1 0 1,1-1-1,0 1 0,-1-1 0,1 0 1,0 0-1,0 0 0,0 0 0,0 0 0,0 0 1,0 0-1,0-1 0,0 1 0,1-1 1,-1 1-1,0-1 0,0 0 0,0 0 1,1 0-1,-1 0 0,0 0 0,0 0 1,0-1-1,1 1 0,-1-1 0,0 0 1,0 1-1,0-1 0,0 0 0,2-2 1,1 0-10,-1-1 0,1 1 0,-1-1 0,0 0 1,0-1-1,0 1 0,-1-1 0,1 0 0,-1 0 1,0 0-1,3-8 0,0-1 13,0-1 0,-1 0 0,0 0 0,-1 0 0,-1 0 0,-1-1 0,2-25 0,-4 41-27,0 0-1,0 0 1,0 0-1,0 0 1,0 0 0,0-1-1,0 1 1,0 0-1,0 0 1,0 0 0,0 0-1,0 0 1,0 0-1,0 0 1,0-1 0,0 1-1,0 0 1,0 0-1,0 0 1,0 0 0,0 0-1,0 0 1,0 0-1,-1-1 1,1 1 0,0 0-1,0 0 1,0 0-1,0 0 1,0 0 0,0 0-1,0 0 1,0 0 0,0 0-1,-1 0 1,1 0-1,0 0 1,0 0 0,0 0-1,0 0 1,0 0-1,0-1 1,0 1 0,-1 0-1,1 0 1,0 0-1,0 0 1,0 1 0,0-1-1,0 0 1,0 0-1,0 0 1,-1 0 0,-7 6-66,-7 11 38,-22 33-216,-70 72 0,-59 33 395,140-131-152,1 2 0,1 1 0,1 1 1,2 1-1,1 1 0,1 0 0,1 2 0,-16 40 0,26-52-8,0 0 1,1 1-1,2-1 0,0 1 0,1 0 1,-2 36-1,6-52 10,0 0-1,0 1 1,1-1-1,0 0 1,0 0-1,0 0 1,0 0 0,1 0-1,0 0 1,0 0-1,0-1 1,1 1 0,0-1-1,-1 0 1,2 1-1,-1-1 1,0 0-1,1-1 1,0 1 0,0-1-1,0 1 1,0-1-1,0-1 1,1 1 0,-1 0-1,1-1 1,0 0-1,9 3 1,34 5-1,1-2-1,98 3 1,4 1 64,-106-4-13,-30-4-26,22 2-1,-36-6-19,1 0 13,0-1 1,0 2-1,0-1 0,0 0 1,0 0-1,0 1 0,1-1 1,-1 1-1,0-1 0,0 1 1,-1 0-1,1 0 0,0 0 1,0 0-1,0 0 0,-1 0 1,4 3-1,-5-3-8,0-1-1,1 0 1,-1 0 0,0 1 0,0-1-1,0 0 1,0 0 0,0 1 0,0-1-1,0 0 1,0 0 0,0 1-1,0-1 1,0 0 0,0 0 0,0 1-1,0-1 1,0 0 0,-1 0 0,1 1-1,0-1 1,0 0 0,0 0 0,0 0-1,0 1 1,-1-1 0,1 0-1,0 0 1,0 0 0,0 1 0,0-1-1,-1 0 1,1 0 0,0 0 0,0 0-1,-1 0 1,1 1 0,0-1 0,-1 0-1,-11 5 15,10-4-8,-24 7 33,-1-2 1,-47 7 0,20-5 55,-174 31 2,62-15-380,139-21 252,12-3 10,-3 1 21,16 0-158,7 1-195,0 0 349,1-1 1,0 0-1,-1 0 1,1-1-1,0 0 1,-1 0-1,11-1 1,43-12 16,-45 10-22,109-24-83,78-20 158,261-127 228,-415 155-294,90-37 38,-133 55-44,-1-2-5,1 2 0,1-1 0,-1 0 1,0 1-1,0 0 0,0 0 0,7-1 0,-10 2 6,-1 0 0,0 0 0,1 0 0,-1 0 0,0 0 0,1 0-1,-1 0 1,0 0 0,1 0 0,-1 0 0,0 0 0,1 0 0,-1 1 0,0-1 0,0 0 0,1 0 0,-1 0 0,0 0 0,1 1 0,-1-1 0,0 0-1,0 0 1,1 0 0,-1 1 0,0-1 0,0 0 0,0 0 0,0 1 0,1-1 0,-1 1 0,-2 10-26,-12 11-91,14-22 113,-138 208-263,113-164 295,3 1 1,-33 93-1,47-115 14,4-12 22,0 0 0,1 0 0,1 1 0,-1-1 1,0 14-1,3-25-57,0 0 0,1 1 0,-1-1 1,0 0-1,0 0 0,0 0 0,0 0 0,0 0 0,1 0 0,-1 0 1,0 0-1,0-1 0,0 1 0,0 0 0,0 0 0,1 0 0,-1 0 1,0 0-1,0 0 0,0 0 0,0 0 0,0 0 0,0 0 0,0 0 1,1 0-1,-1 0 0,0-1 0,0 1 0,0 0 0,0 0 0,0 0 1,0 0-1,0 0 0,0 0 0,0-1 0,0 1 0,0 0 0,0 0 1,0 0-1,0 0 0,1-1-1,5-7 42,0-1 0,-1-1 1,0 1-1,-1-1 0,1 0 1,-2 0-1,1 0 0,-2-1 1,1 1-1,-1-1 0,-1 1 1,0-1-1,0 0 0,-1 1 1,-2-17-1,1 23-54,0 0 1,0 0 0,0 0-1,0 1 1,-1-1-1,1 1 1,-1-1-1,0 1 1,0-1-1,-1 1 1,1 0-1,0 0 1,-1 0-1,-5-4 1,4 4-12,0 1 0,0-1 0,-1 1 0,1 0 1,-1 0-1,1 0 0,-1 0 0,0 1 0,0 0 0,-6-1 0,-8 1-48,-1 1 1,0 1-1,0 0 0,-32 7 1,43-6 58,-45 8-18,0 3 0,0 2 0,1 2 0,1 3 0,-73 38 0,90-37-47,-54 44 1,28-19 3,48-37 51,1 0 0,0 1 0,0 1 0,1 0 0,-17 21 0,27-31 6,0 0 0,0 1 0,0-1 0,0 0 1,1 1-1,-1-1 0,0 1 0,1-1 1,-1 1-1,1-1 0,-1 1 0,1 0 0,0-1 1,0 1-1,0-1 0,0 1 0,0 0 1,0-1-1,0 1 0,1 1 0,0-2 1,-1 1 0,1-1 0,0 0-1,0 0 1,0 0 0,0 0 0,0 0-1,0 0 1,1 0 0,-1-1 0,0 1 0,0 0-1,1 0 1,-1-1 0,0 1 0,1-1-1,-1 0 1,1 1 0,-1-1 0,0 0 0,1 0-1,-1 0 1,3 0 0,28 1 37,-1-2-1,1-1 1,59-12 0,-39 5-64,72-13 108,180-54 0,-220 49 32,146-25 0,-186 44-84,-27 4 9,0 1 0,29-1-1,-43 4-1,0 0 0,0 0-1,0 1 1,0-1 0,6 3-1,-9-3-17,1 0-1,-1 0 1,0 0 0,0 0-1,0 1 1,0-1 0,0 0-1,0 0 1,0 0-1,0 0 1,0 1 0,0-1-1,1 0 1,-1 0-1,0 0 1,0 1 0,0-1-1,0 0 1,0 0-1,0 0 1,0 0 0,0 1-1,-1-1 1,1 0-1,0 0 1,0 0 0,0 0-1,0 1 1,0-1 0,0 0-1,0 0 1,0 0-1,0 0 1,0 1 0,-1-1-1,1 0 1,0 0-1,-4 5 55,1-2-27,-1 0 1,0-1 0,0 0-1,0 0 1,0 0 0,0 0-1,-1-1 1,1 1 0,0-1 0,-1 0-1,1-1 1,-8 1 0,4 0 19,-33 5 28,0-2 0,-1-2 0,-56-5 1,66 0-67,0-2 0,1-1 0,0-1 0,-59-23 0,71 23-42,-9-4-510,0-1-1,-45-27 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45:24.1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45:29.6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29 576,'0'-1'-3,"-1"1"1,1-1-1,-1 1 1,1-1-1,0 1 1,-1-1-1,1 0 0,0 1 1,-1-1-1,1 1 1,0-1-1,-1-17 7378,4 18-7267,-1-1 0,1 0 0,-1 1 0,1-1 1,0 1-1,-1 0 0,1 0 0,3 0 0,-5 0-57,6 1 74,-1-1 1,1 1-1,9 3 1,-9-3 60,4 1 123,1-1-1,-1 0 1,22-3 0,-4 1-24,115 5-189,-61 4-91,-54-5 214,42 10-1,15 2 102,76-5 43,-83-7-275,113 19 0,61 12 275,-71-13 162,-129-13-556,73 23 1,-40-6 187,148 51 20,-185-58-219,-2 3 0,78 45 0,98 75 175,-197-126 36,0-1 0,53 19-1,62 11 50,-19-6-201,-80-24-96,65 26 73,-78-27 88,-1 2-1,29 20 1,-39-22-66,24 23 0,-35-23 39,-6-12-51,-1 0 0,0 0-1,1 0 1,-1 0 0,0 0-1,1 0 1,-1-1 0,1 1-1,0 0 1,-1 0-1,1 0 1,-1-1 0,1 1-1,0 0 1,0-1 0,0 1-1,-1 0 1,1-1 0,2 1-1,18 7 147,-7-1 31,-8-4-176,-5-2 246,5 2-14,-3-2 103,-7-2-218,-10-13-138,-3 3 5,-1 1 0,0 1 1,-33-13-1,36 18 8,0-1 1,1-1-1,-16-9 0,9 8-234,10 5 378,4-2-140,-1 1-1,1-1 1,0 0 0,1-1-1,-1 0 1,1 0-1,0 0 1,-6-7 0,11 12 1,0-1 0,1 0 0,-1 0 0,0 1 0,1-1 0,-1 0 0,1 0 0,-1 0 0,1 0 0,-1 0 0,1 0 0,0 0 0,0 0 0,-1 0 0,1 0 0,0 0 0,0 0 0,0 0 0,0 0 0,0 0 0,0 0 0,0 0 0,0 0 0,0 0 0,1 0 0,-1 0 0,0 0 0,1 0 0,-1 0 0,1 0 0,0 0 0,2-5-285,-3 5 281,1 0 1,-1 1-1,0-1 1,1 1-1,-1-1 1,1 0-1,-1 1 0,1-1 1,-1 1-1,1-1 1,-1 1-1,1-1 0,0 1 1,-1 0-1,1-1 1,1 1-1,42-28-168,-35 19 89,-8 9 69,-1-1 0,0 1 0,1 0 0,-1-1-1,1 1 1,-1-1 0,1 1 0,-1 0 0,1-1 0,-1 1 0,1 0 0,-1-1 0,1 1 0,-1 0-1,1 0 1,0 0 0,0-1 0,2 2-6,-1-1 0,1 0 0,-1 1 0,1-1 0,-1 1 0,0 0 0,5 2 0,-4-2 1,0 1 1,0 0 0,-1 0-1,1 1 1,0-1-1,-1 1 1,4 3 0,1 2-130,-3-2 138,0 0 0,0 0 1,0 1-1,-1 0 0,0-1 1,3 12-1,1 0 14,-4-12 9,0-1 0,1 1 1,-1-1-1,9 10 0,-7-10-9,-1 1 1,1 0-1,4 9 0,0-2-91,12 20 442,-21-32-309,11 5-166,-10-5 146,-1-1-1,1 1 0,-1-1 0,1 1 0,0-1 0,-1 0 0,1 1 0,0-1 0,-1 0 0,1 1 0,0-1 0,-1 0 0,2 0 0,0 0 48,-2 0-62,1 0 1,-1 0-1,0 0 1,0 0-1,1 0 0,-1 0 1,0 0-1,0-1 1,1 1-1,-1 0 0,0 0 1,0 0-1,1-1 1,-1 1-1,0 0 0,0 0 1,0 0-1,0-1 1,1 1-1,-1 0 1,0 0-1,0-1 0,0 1 1,0 0-1,0-1 1,0 1-1,0 0 0,0 0 1,0-1-1,0 1 1,0 0-1,0-1 1,0 1-1,0 0 0,0 0 1,0-1-1,0 1 1,0 0-1,0-1 0,0 1 1,0 0-1,0 0 1,-1-1-1,-3-13 106,-3 9-104,1-1 0,-2 1 1,1 1-1,0-1 0,-15-5 0,11 6 71,0 0 0,0 0 0,-1 1-1,0 1 1,1 0 0,-25-1 0,2 4-206,-38 5 0,36-2 223,-42 3-951,95-9-4053,23-7 2197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47:50.0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 1 832,'3'0'1141,"-1"0"-1098,6 3 69,-4-1-16,0-1 0,0 1 0,1-1 0,-1 0 0,9 0 485,-13-1-552,1 1-1,-1-1 1,0 0 0,1 0-1,-1 1 1,1-1-1,-1 0 1,0 0 0,1 0-1,-1 0 1,1 1-1,-1-1 1,0 0 0,1 0-1,-1 0 1,1 0-1,-1 0 1,1 0 0,-1 0-1,1 0 1,9 1 848,-6 5-724,0 0 0,0 0 0,0 0 0,-1 0 1,0 1-1,0 0 0,-1-1 0,0 1 0,0 0 1,1 12-1,0 5 65,-2 1 0,-1-1 0,-5 46 0,2-40 130,2 49 0,2 67-88,-1-81-158,-6 51 133,6-109-166,0-1-1,-1 1 1,0 0-1,-1-1 1,1 1-1,-5 11 1,5-26 774,1-41-379,-8-57 0,1 36-333,4-89 1,3 120-219,-3 2 79,3 34-20,-1 1-1,1-1 1,-1 0 0,0 1 0,0-1-1,0 1 1,0-1 0,0 1 0,0 0-1,-1-1 1,-1-1 0,2 3 26,1 1 0,0 0 0,0 0 0,0 0-1,-1 0 1,1 0 0,0 0 0,0 0 0,0 0 0,0 0 0,-1 0 0,1 0-1,0 0 1,0 0 0,0 0 0,-1 0 0,1 1 0,0-1 0,0 0 0,0 0-1,0 0 1,-1 0 0,1 0 0,0 0 0,0 0 0,0 0 0,0 1 0,0-1-1,-1 0 1,1 0 0,0 0 0,0 0 0,0 0 0,0 1 0,0-1 0,0 0-1,0 0 1,0 0 0,0 1 0,0-1 0,0 0 0,0 0 0,0 0 0,0 0-1,0 1 1,0-1 0,0 0 0,-3 11 24,1 0 6,-4 32 592,0 46 1,6-83-521,0 1-1,0-1 1,-1 1 0,0-1-1,0 0 1,-1 1-1,1-1 1,-5 9-1,6-15-88,0 0 1,-1 0-1,1 0 0,0 0 0,0 0 0,0 1 1,-1-1-1,1 0 0,0 0 0,0 0 0,-1 0 1,1 0-1,0 0 0,0 0 0,0 0 0,-1 0 0,1 0 1,0 0-1,0 0 0,-1 0 0,1 0 0,0 0 1,0-1-1,0 1 0,-1 0 0,1 0 0,0 0 1,0 0-1,0 0 0,-1 0 0,1-1 0,0 1 1,0 0-1,0 0 0,0 0 0,-1 0 0,1-1 0,0 1 1,0 0-1,0 0 0,0 0 0,0-1 0,0 1 1,0 0-1,0 0 0,0-1 0,0 1 0,0 0 1,0 0-1,0-1 0,-6-36-224,5 30 251,-1 1 0,1-1 1,1 0-1,-1 1 1,1-10-1,0 11-39,-26 58-340,14-30 394,5-9 43,-17 27 0,23-41-79,1 0-1,0 1 1,0-1-1,0 1 1,-1-1 0,1 0-1,0 1 1,-1-1-1,1 0 1,0 0 0,-1 1-1,1-1 1,0 0 0,-1 0-1,1 1 1,0-1-1,-1 0 1,1 0 0,-1 0-1,1 0 1,0 0-1,-1 0 1,1 1 0,-1-1-1,1 0 1,-1 0-1,1 0 1,0 0 0,-1-1-1,1 1 1,-1 0 0,1 0-1,0 0 1,-1 0-1,1 0 1,-1 0 0,1-1-1,0 1 1,-1 0-1,1 0 1,0-1 0,-1 1-1,1 0 1,0 0 0,-1-1-1,1 1 1,0 0-1,0-1 1,-1 1 0,1 0-1,0-1 1,0 1-1,-1-1 1,-10-25 93,10 22-114,-7-19 340,-7-39 0,15 62-369,-1-1 0,1 1 0,0 0 0,0-1 0,0 1 0,0 0 0,1-1 0,-1 1 0,0 0 0,0-1 0,0 1 0,0 0 0,0-1 0,0 1 0,0 0 0,1-1 0,-1 1 0,0 0 0,0-1 0,0 1 0,2-1-165,-2 1 165,1-1 0,-1 1 0,0 0 0,1 0 0,-1 0 0,0 0 0,1 0 0,-1 0 0,0-1 0,1 1 0,-1 0 0,0 0 0,1 0 0,-1 0 0,0 0 0,1 1 1,23 1-1633,16 1-2739,-8-3 436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6:31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1984,'2'-8'1628,"0"7"-23,-1 7-1036,7 89 562,-8-77-1002,-1 5 214,6 39 1,-4-21-248,-1-39 0,0-4-48,4-6-17,0-1-1,-1 1 1,3-16 0,-4 14-34,-1-1 1,0 1 0,-1-20-1,-1 19-13,1 1 0,1-1 0,0 0-1,2-11 1,0 9-21,1 0-1,0 0 1,11-23 0,-15 35 45,1 0-1,-1 0 1,0 0 0,1 1 0,-1-1-1,1 0 1,0 0 0,-1 1 0,1-1-1,-1 1 1,1-1 0,0 0 0,0 1-1,-1-1 1,1 1 0,0-1 0,0 1-1,0 0 1,0-1 0,-1 1 0,1 0-1,0 0 1,0 0 0,2-1 0,-2 2-2,1-1 0,-1 0 1,1 1-1,-1-1 1,1 1-1,-1-1 0,0 1 1,1 0-1,-1 0 1,0 0-1,1-1 1,-1 1-1,1 2 0,3 2 44,0 0 0,0 1-1,-1 0 1,0 0-1,3 6 1,29 50 757,-20-35-649,-1 1-1,13 31 1,-17-35-84,-8-18-57,0 0 1,0 1-1,2 10 1,2 2 48,-6-16-123,1 0 0,-1-1 1,0 1-1,0 0 1,-1 0-1,1 3 0,-1-4-625,0-2 31,0 0-416,5-12-3231,3 0 2682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47:51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464 27 832,'-20'25'7320,"8"-15"-7830,11-9 538,0 0 0,0 0 0,0 0 0,0 0 0,0 0 0,0 0 0,0 0 0,0 0 0,0 0 0,-1 3 0,-7 9 166,-3 1-177,1 0 1,0 0 0,1 1-1,0 1 1,1 0-1,1 0 1,1 0 0,0 1-1,-9 35 1,-10 23 526,25-72-520,0 1 0,-1-1-1,1 0 1,-1 0 0,0 1 0,1-1 0,-4 3 0,-7 12 67,12-18-83,0 1-1,0-1 0,0 0 1,0 0-1,0 1 0,0-1 1,0 0-1,0 1 0,-1-1 0,1 0 1,0 0-1,0 1 0,0-1 1,0 0-1,0 0 0,-1 0 1,1 1-1,0-1 0,0 0 1,-1 0-1,1 0 0,0 1 0,0-1 1,0 0-1,-1 0 0,1 0 1,0 0-1,-1 0 0,1 0 1,0 0-1,0 0 0,-1 0 1,1 0-1,0 0 0,-1 0 0,1 0 1,0 0-1,0 0 0,-1 0 1,1 0-1,0 0 0,0 0 1,-1 0-1,1 0 0,-1-1 25,0 0 1,0-1-1,0 1 0,1 0 0,-1 0 0,1 0 0,-1-1 0,1 1 1,-1 0-1,1 0 0,-1-3 0,0-7 64,1 0 0,-1-1 0,2 1 0,0 0 1,0-1-1,1 1 0,4-14 0,1-12-17,0-1-1,1-9 371,5-94 0,-13 139-442,0 0 1,0 1 0,0-1-1,0 0 1,-1 1-1,1-1 1,0 1-1,-1-1 1,0-1-1,0 3-12,1-1 0,0 1 0,0 0 0,0-1 0,-1 1-1,1 0 1,0-1 0,-1 1 0,1 0 0,0 0 0,0 0 0,-1-1 0,1 1 0,0 0-1,-1 0 1,1 0 0,-1 0 0,1 0 0,0-1 0,-1 1 0,1 0 0,0 0 0,-1 0 0,1 0-1,-1 0 1,1 0 0,0 0 0,-1 0 0,1 0 0,0 1 0,-1-1 0,1 0 0,-1 0-1,1 0 1,0 0 0,-1 1 0,1-1 0,0 0 0,-1 0 0,1 0 0,0 1 0,0-1 0,-1 0-1,1 1 1,-21 17-21,2 2-1,0 0 0,2 1 1,-29 43-1,-34 53 208,72-106 124,8-11-300,0 0 0,0 0 1,0 0-1,0 0 0,0 0 0,0 0 6,0 0-6,1 0 0,-1 0 0,0 0 0,0 0 1,0-1-1,0 1 0,0 0 0,0 0 0,0 0 1,0 0-1,0 0 0,0 0 0,0 0 0,0 0 1,0 0-1,0 0 0,0 0 0,0 0 0,0 0 1,0 0-1,0 0 0,0-1 0,0 1 0,0 0 0,0 0 1,0 0-1,0 0 0,0 0 0,0 0 0,0 0 1,0 0-1,0 0 0,0 0 0,0 0 6,-1 0-6,1 0 0,0 0 0,0 0 0,0 0 1,0-1-1,0 1 0,0 0 0,0 0 0,0 0 1,0 0-1,0 0 0,0 0 0,0 0 0,0 0 1,0 0-1,0 0 0,-1 0 0,1 0 0,0 0 0,0 0 1,0 0-1,10-25 291,-1 8-250,1 0 1,1 0-1,15-18 0,-9 13 304,14-24 1,-27 37-215,-5 6 12,-11 12 49,7-5-193,-15 11 68,1 1 1,0 2-1,-18 21 1,30-30-278,-1 1 0,1 0 1,1 0-1,0 1 0,0-1 1,1 1-1,0 1 1,-5 18-1,74-127-11752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47:51.5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17 2240,'4'-9'832,"1"6"-672,-1-2 256,5 10-1504,4-5 576,8 8-640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47:55.6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919 160 1472,'1'-6'1220,"-15"9"-131,1 0-987,2-1 45,1 1 0,0 0 0,-1 0 0,-16 9 0,-14 4 307,7-3-48,0 1 0,1 1 0,-43 28 0,-89 71 1061,-30 17-286,193-129-1140,-1-1 0,0 0 1,1 1-1,-1-1 0,1 0 1,-1 0-1,-6 1 0,9-2-36,0 0-1,0 0 1,0 0-1,0 0 1,0 0-1,0 0 1,0 0-1,-1 0 1,1-1-1,0 1 0,0 0 1,0 0-1,0 0 1,0 0-1,0 0 1,0 0-1,0 0 1,0 0-1,0 0 1,-1 0-1,1 0 0,0 0 1,0-1-1,0 1 1,0 0-1,0 0 1,0 0-1,0 0 1,0 0-1,0 0 1,0 0-1,0-1 1,0 1-1,0 0 0,0 0 1,0 0-1,0 0 1,0 0-1,0 0 1,0 0-1,0 0 1,0-1-1,0 1 1,0 0-1,0 0 0,0 0 1,0 0-1,0 0 1,1 0-1,-1 0 1,0 0-1,0-1 1,0 1-1,0 0 1,0 0-1,0 0 1,0 0-1,0 0 0,0 0 1,1 0-1,9-19 61,0 1 0,2 0 0,18-23 0,-3 6-117,-8 9 102,1 2 0,2 0 1,1 1-1,35-28 0,-19 22 120,1 2 1,54-28 0,-82 49-89,-9 5-44,-1 0 1,1 0-1,0-1 1,-1 1-1,1-1 0,-1 0 1,4-3-1,-6 5-32,0 0 0,0 0 0,1 0 0,-1 0 0,0 0 0,0 0 0,0-1 0,0 1 0,0 0 0,0 0 0,0 0 0,1 0 0,-1 0 0,0 0 0,0-1 0,0 1 0,0 0 0,0 0 0,0 0 0,0 0 0,0-1 0,0 1 0,0 0 0,0 0 0,0 0 0,0 0 0,0-1 0,0 1 0,0 0 0,0 0 0,0 0 0,0 0 0,0 0 0,0-1 0,0 1 0,0 0 0,0 0 0,0 0 0,-1 0 0,1 0 0,0-1 0,0 1 0,0 0 0,0 0 0,0 0 0,0 0 0,0 0 0,-1 0 0,1 0 0,0 0 0,0-1 0,0 1 0,0 0 0,-1 0 0,1 0 0,-12 0 154,-7 5-36,1 0-1,-1 1 0,-25 13 0,-52 32-33,-12 5 245,107-55-326,-1 0 0,1-1-1,0 1 1,-1 0 0,1-1 0,0 1 0,-1-1 0,1 0 0,-1 0 0,1 1 0,-1-1 0,1 0 0,0 0 0,-1 0 0,1 0 0,-1-1 0,1 1 0,-1 0 0,1-1 0,0 1 0,-1-1-1,0 0 1,1 0-10,0 0-1,0 0 1,1 0-1,-1 0 1,1 0-1,-1-1 1,1 1-1,0 0 0,-1 0 1,1 0-1,0-1 1,0 1-1,0 0 1,0-1-1,0 1 1,0 0-1,0 0 0,0-1 1,1 1-1,-1 0 1,0 0-1,1 0 1,-1-1-1,1 1 0,1-2 1,3-10 92,2-1 0,0 1 1,1 0-1,0 1 0,1-1 0,19-19 0,-7 11 40,0 1-1,38-26 0,-51 41-122,0 0 0,1 0-1,9-4 1,-16 8-8,-1 0 0,1 1 1,-1-1-1,1 0 0,0 1 1,-1-1-1,1 1 0,0 0 0,-1-1 1,1 1-1,0 0 0,-1 0 0,1 0 1,0 0-1,-1 0 0,1 1 0,0-1 1,-1 0-1,1 1 0,0-1 1,-1 1-1,1 0 0,-1 0 0,3 1 1,-3-1-2,0 0 1,-1 0 0,1 0 0,-1 0 0,1-1 0,-1 1 0,0 0 0,1 0 0,-1 0-1,0 1 1,0-1 0,1 0 0,-1 0 0,0 0 0,0 0 0,0 0 0,-1 0 0,1 0-1,0 0 1,0 0 0,-1 1 0,-10 25 4,6-16 5,-20 51 9,-18 73 0,-7 67 26,19-66-6,9-35-129,16-69 264,-19 54 1,6-50 334,16-31-351,5-8-86,-1 0-81,1 0 0,0-1 0,-1 1 0,0-1 1,0 0-1,1-6 0,4-12-44,-47 95-330,14-18 564,-4 9-65,-41 60 1,-98 89 479,167-210-556,-1 2 73,5-4-52,10-10 3,5-8-38,-1-1 1,0-1-1,20-36 1,29-68-82,-46 86 74,80-174 377,-84 179-310,5-6 198,-16 33-100,-8 14 145,-10 21-315,2 0-1,-13 47 0,10-26-171,-20 44 2,13-33 155,-22 86 1,44-146 5,1 0 0,-1 0 0,1 0 0,0 0 0,0 0 0,0 0 0,0 0 0,0 0 0,0 0 1,1 0-1,-1 0 0,1 0 0,-1-1 0,2 5 0,-1-5-11,0-1 0,-1 1 0,1 0 0,0 0 0,0-1 0,-1 1-1,1 0 1,0-1 0,0 1 0,0-1 0,0 1 0,0-1 0,0 1 0,0-1 0,0 0 0,0 1 0,0-1 0,0 0 0,0 0-1,0 0 1,0 0 0,0 0 0,0 0 0,0 0 0,0 0 0,0 0 0,0 0 0,2-1 0,2-1-12,0 0 1,0 1 0,0-2-1,-1 1 1,1-1-1,-1 1 1,1-1 0,-1 0-1,0-1 1,0 1 0,5-7-1,4-5 12,18-28 0,-5 1 30,30-70 0,-33 64-53,-12 30 88,-9 16-38,0-1 0,-1 0 0,1 0 0,-1 1 0,1-1 0,1-6-1,-4 24 4,-1-1 0,0 1 0,-8 23-1,-3 19 74,11-46-143,-3 21-115,8-23 97,-3-8 64,0-1 0,1 0 0,-1 0 0,0 0 1,1 0-1,-1 0 0,0 0 0,1 0 0,-1 0 1,0 0-1,0 0 0,1 0 0,-1 0 0,0 0 1,1 0-1,-1 0 0,0 0 0,1 0 0,-1 0 1,0 0-1,1 0 0,-1 0 0,0 0 0,0 0 1,1-1-1,-1 1 0,0 0 0,0 0 0,1-1 0,2-2-8,1 0-1,-1 0 1,0 0-1,-1-1 1,1 1-1,-1-1 1,1 0-1,-1 1 0,0-1 1,2-6-1,1-1-2,84-152-113,-25 49 186,-56 98-13,0 1 0,-1-2-1,-1 1 1,5-19 0,-10 30-36,0 0 0,0-1 0,0 1 0,-1-1-1,1 1 1,-1-1 0,-1 1 0,1-1 0,-1 1 0,0-1 0,0 1 0,0 0 0,-1 0 0,0-1 0,0 1 0,0 0 0,-4-5-1,0 1-32,-1 0 0,1 1-1,-1-1 1,-1 2 0,0-1-1,0 1 1,0 0 0,-17-10-1,-2 1-240,-31-11-1,46 22 158,0 1-1,-1 0 1,1 1 0,-1 0-1,-15-1 1,-21-4-471,49 9 568,1 0 1,-1-1-1,0 1 0,0-1 1,0 1-1,0-1 0,1 1 0,-1-1 1,0 0-1,0 1 0,1-1 0,-1 1 1,0-1-1,1 1 0,-1-1 0,0 0 1,1 1-1,-1-1 0,2 1 1,2 0-7,0 1 0,0-1 0,1 0 0,-1-1 0,0 1 0,1-1 0,-1 0 1,1 0-1,6-1 0,43-7-93,-21-1 113,57-22-1,-32 9-74,-23 10 88,0 2 1,58-10-1,-76 21-59,-17-1 37,1 0 0,-1 0 0,1 0 0,-1 1 0,0-1 0,1 0 0,-1 0 0,0 0 0,1 1 0,-1-1 0,0 0 0,0 1 0,1-1 0,-1 0 0,0 0 0,0 1 0,1-1 0,-1 0 0,0 1 0,0-1 0,0 1 0,0-1 0,1 1 0,-1 1-10,-1-1 0,1 1 0,0 0 0,-1 0-1,1 0 1,-1-1 0,0 1 0,1 0 0,-1-1 0,0 1-1,0 0 1,0-1 0,0 1 0,-2 1 0,-11 13-5,0-1 0,-1-1 0,-1 0 0,-32 21 0,-12 11 108,22-15-81,-69 65-434,105-93 370,0-1 0,0 1 0,0 0-1,1 0 1,-4 6 0,6-9 1,0 1-1,-1-1 1,1 1-1,0-1 1,-1 1-1,1-1 0,0 0 1,-1 1-1,1-1 1,0 0-1,0 0 1,-1 0-1,1 1 1,0-1-1,1 0 1,9 2-629,-1-1 146,0-1 1,0 0-1,1 0 0,-1-1 1,0 0-1,0 0 0,13-5 1,8 0-464,-25 6 764,98-20-3223,-47 5 1768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47:57.2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655 20 3072,'0'0'99,"-1"-1"1,0 1-1,0 0 1,0-1-1,-1 1 1,1 0-1,0-1 0,0 1 1,0 0-1,0 0 1,0 0-1,0 0 1,0 0-1,0 0 1,0 0-1,0 0 0,-3 1 1,-23 7 443,17-5-226,-73 20 1194,24-5-399,-1-3 1,-70 8-1,111-21-800,0-1 0,-34-3 0,45 1-211,-1-1 0,0 1 0,1-1 0,-1-1 0,1 0 0,-1 0 1,1 0-1,-9-6 0,16 8-80,-1 0 0,1 0 0,0 1 1,0-1-1,0 0 0,-1 0 0,1 0 0,0 0 1,0 0-1,0 0 0,1 0 0,-1 0 1,0-1-1,0 1 0,1 0 0,-1 0 1,0-1-1,1 1 0,-1-1 0,1 1 0,0 0 1,0-1-1,-1 1 0,1-1 0,0-1 1,1 1-3,-1 0 0,1 0 0,0 1 0,0-1 0,0 0 0,0 0 0,0 1 0,0-1 1,0 0-1,0 1 0,1-1 0,-1 1 0,1 0 0,-1-1 0,1 1 0,-1 0 0,4-2 1,-1 1-25,1-1 1,-1 1 0,1 0-1,-1 0 1,1 0 0,0 1-1,-1-1 1,1 1 0,0 0 0,0 1-1,0-1 1,0 1 0,0 0-1,0 0 1,0 1 0,0-1-1,0 1 1,0 0 0,0 1-1,0-1 1,-1 1 0,1 0 0,0 0-1,-1 0 1,5 3 0,-5-3 16,-1 0 0,1 1 1,-1-1-1,0 0 0,0 1 1,0 0-1,0 0 1,0 0-1,0 0 0,-1 0 1,0 1-1,1-1 0,-1 1 1,0-1-1,-1 1 0,1 0 1,-1 0-1,0 0 0,0-1 1,0 1-1,1 8 1,-2-4 66,0-3-66,0 1-1,0 0 1,-1 0-1,0 0 1,-2 8-1,2-7 20,0 0 0,0-1 1,0 13-1,-3 17-113,-12 52-132,-3 18 74,10-64 193,-5 17 87,13-53-105,-1-1 0,0 0-1,0 1 1,-1-1-1,0 0 1,0 0 0,-6 8-1,4-8 50,-1-1 0,1 1 1,-8 4-1,2-1 44,10-7-112,-1 0 1,1 0 0,0 0 0,-1-1-1,1 1 1,0-1 0,-1 1 0,1-1 0,-1 1-1,1-1 1,-1 0 0,1 0 0,-1 1 0,1-1-1,-1 0 1,1-1 0,-1 1 0,1 0-1,-1 0 1,1-1 0,-1 1 0,1 0 0,-1-1-1,1 0 1,0 1 0,-1-1 0,1 0 0,0 0-1,0 1 1,-1-1 0,1 0 0,-1-2-1,-2-1 17,0 0-1,0 0 0,1-1 1,-1 1-1,1-1 0,0 0 1,-3-9-1,-4-11-14,1 0 0,2-1 0,-7-40-1,-4-83 280,18 146-294,-1-27 56,6 18-69,-5 12 6,0-1 0,0 1 0,1 0 0,-1 0 0,0 0 0,1-1 0,-1 1 1,0 0-1,1 0 0,-1 0 0,0 0 0,1 0 0,-1 0 0,0-1 0,1 1 1,-1 0-1,0 0 0,1 0 0,-1 0 0,1 0 0,-1 0 0,0 0 0,1 1 0,-1-1 1,0 0-1,1 0 0,-1 0 0,0 0 0,1 1 0,4 1-21,0 1 1,0 1-1,0-1 0,0 1 0,-1 0 0,0 0 0,1 0 0,5 8 1,28 44-3,-32-47 16,14 20-7,1 0 0,2-1 1,1-2-1,30 27 1,118 83-115,-123-97 995,-40-31-508,-10-8-345,1 0 1,0 0-1,0 0 0,0 0 0,0 0 1,0 1-1,0-1 0,0 0 0,0 0 1,0 0-1,0 0 0,0 0 0,0 0 1,0 1-1,-1-1 0,1 0 1,0 0-1,0 0 0,0 0 0,0 0 1,0 0-1,0 0 0,-1 0 0,1 0 1,0 0-1,0 1 0,0-1 0,0 0 1,0 0-1,-1 0 0,1 0 0,0 0 1,0 0-1,0 0 0,0 0 0,-1 0 1,-1 0 34,-1 0 0,1 0 0,-1-1 0,1 1 0,-1-1 0,1 1 0,-4-2 0,-9-4-38,-1-1-1,1-1 1,1-1-1,-15-10 0,-52-46 64,57 44-214,-1 1 0,0 1 0,-34-18 0,57 36 118,-22-9-414,23 10 424,0 0-1,1 0 0,-1 0 1,1 0-1,-1 0 0,1 0 0,-1 0 1,0 0-1,1 0 0,-1 0 0,1 0 1,-1 0-1,1 0 0,-1 0 1,0 1-1,1-1 0,-1 0 0,1 0 1,-1 1-1,1-1 0,-1 0 1,1 1-1,-1-1 0,1 0 0,0 1 1,-1-1-1,1 1 0,-1-1 0,1 1 1,0-1-1,0 1 0,-1-1 1,1 1-1,0-1 0,0 1 0,-1-1 1,1 1-1,0 0 0,-1 5-37,0-1 0,1 1 0,-1 0 0,1-1 0,1 1 0,-1 0 1,1-1-1,0 1 0,2 5 0,3 10-107,10 22 1,-4-12-49,5 16 105,31 77 277,-38-102-125,1 0 0,1-1 0,24 31 0,-18-29-30,1-1 0,1-1 0,1-1 0,27 19 0,-36-30 39,0 0-1,1-1 1,0-1 0,0 0-1,1-1 1,0 0 0,0-1 0,0-1-1,29 5 1,-39-8 2,1-1 0,-1 1 0,1-1 0,0-1 0,-1 1 0,1-1 0,-1 1 0,1-1 1,-1-1-1,0 1 0,1-1 0,-1 1 0,0-1 0,5-3 0,-6 2-29,0 1 0,0 0 0,0-1 1,-1 0-1,1 1 0,-1-1 0,0 0 0,0 0 0,0 0 0,0-1 0,0 1 0,-1 0 1,1-1-1,-1 1 0,0-1 0,0 0 0,0-6 0,0 2-22,-1 1-1,0-1 1,0 1-1,-1-1 1,0 1-1,0-1 1,-1 1 0,0 0-1,0 0 1,-1-1-1,1 2 1,-2-1-1,1 0 1,-1 1-1,0-1 1,-8-9-1,7 11-36,1 0-1,-1 0 0,-1 0 0,1 0 0,-1 1 0,1 0 0,-1 0 0,0 1 0,-1-1 0,1 1 0,-1 1 0,1-1 0,-1 1 0,0 0 0,0 1 0,1 0 0,-1 0 0,-8 0 0,-30 1-520,60-9 671,105-45 350,-53 26-208,76-33-83,-139 59-189,1 0 0,-1 0 0,0 1 0,1 0-1,-1 0 1,1 0 0,-1 0 0,1 1-1,-1-1 1,6 2 0,-10-1 15,0 0 0,1 0 0,-1 0 0,1 0 0,-1 0 0,0 0 0,1 0 0,-1 0 0,0 1 0,1-1 0,-1 0 0,0 0 0,1 0 0,-1 1 0,0-1 0,1 0 0,-1 1 0,0-1 0,0 0 0,1 1 0,-1-1 0,0 0 0,0 1 0,0-1 0,1 0 0,-1 1 1,0 0-1,-2 12 83,-12 17-39,12-26-37,-19 33 108,-2 0 1,-1-2 0,-1-1-1,-50 51 1,34-42-214,77-70-5,8-5 200,1 2-1,62-31 0,-73 44-103,25-14-1243,15 4-7855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7:58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1934 213 1152,'-6'1'438,"8"1"-597,-1-2 240,-1 0 0,0 1 0,0-1 0,0 0 0,1 0 0,-1 0 0,0 0 0,0 0 0,1 0 0,-1 0 0,0 0-1,1 0 1,-1 0 0,0 0 0,0 0 0,1 0 0,-1 0 0,0 0 0,1 0 0,-1 0 0,0 0 0,0 0 0,1 0 0,-1 0 0,0 0 0,0 0 0,1-1-1,-1 1 1,0 0 0,0 0 0,1 0 0,-2-4 507,1 1 0,0 0 0,-1 0-1,0 0 1,0 0 0,0 0 0,-2-5 0,-4-15 842,5 16-1272,0 1 0,-1 0 0,0-1 0,0 1 0,0 0-1,-5-6 1,-1-3 55,5 10-143,0 0 1,0 0 0,0 0-1,0 0 1,-1 1-1,0 0 1,0 0 0,0 0-1,0 0 1,-1 1 0,1 0-1,-11-4 1,2 2-41,0 0-1,0 1 1,-1 1 0,-20-3-1,13 5-10,-1 0-1,1 1 1,-1 1-1,1 1 1,0 1-1,0 1 1,0 1-1,1 1 0,-1 1 1,1 1-1,1 1 1,-33 18-1,26-12 14,-218 111 182,148-87-251,-62 28 164,143-59-128,-100 56 188,93-50-109,0 2 1,-37 34 0,-43 60 69,24-23-30,-58 38 3,68-66-92,34-28-31,-1 1 8,-40 43 0,65-62 25,0 0 0,1 0 1,0 1-1,1 1 0,0-1 0,2 1 0,0 1 0,0 0 0,1 0 0,1 0 0,-5 31 1,1 64-262,9-94 211,1 1 0,1-1-1,0 1 1,1-1 0,1 0-1,0 0 1,10 22 0,-6-23 45,0 0 0,14 21 0,-13-22-14,-1-4 1,0 0-1,1 0 1,0 0-1,1-2 0,18 16 1,60 37 54,-67-49 5,7 6-83,17 9 71,-2 3 1,47 42-1,-22-4-61,20 20 54,-72-76-60,0 0-1,0-1 1,1-1 0,22 11 0,-3-6 98,1-1 0,56 14 0,81 10 90,-153-35-171,23 3 83,-1-2 1,76 0-1,89-16 100,-182 9-164,20-2 32,0-1 1,84-23 0,-111 23-42,-1-1 0,0-1 1,0-1-1,-1 0 1,0-1-1,-1-1 1,0-1-1,0 0 0,23-23 1,-26 20-30,-1-2-1,-1 1 1,12-23 0,10-13-7,12-19 15,21-28 108,-55 84-89,-1-1 0,0 0 0,-2-1-1,1 0 1,-2 0 0,0-1 0,-1 0-1,4-23 1,3-26-55,-3-1-1,1-84 1,-5 66 11,4-30-36,5-116 1,-16 132 112,-20-154-1,13 217 11,-2-1 0,0 2 0,-3-1-1,-19-38 1,30 70-70,-61-126 402,57 119-373,-1 1 1,-13-14-1,-3-4-241,16 18 221,-1 1 0,0 0 0,0 0 0,-1 1 0,0 0 0,-1 0 0,-17-10 0,21 15-288,0 0-1,-1 0 1,1 0 0,-1 1-1,0-1 1,1 2 0,-1-1-1,0 1 1,0 0 0,0 0-1,0 1 1,0 0 0,0 0-1,-10 2 1,13-1 87,0 0-276,0 0 0,0 0 0,0 0 0,-6 3-1,1 2-572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8:02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2057 380 1408,'0'0'443,"-9"0"9699,2 1-11170,-165 24 3030,119-20-2021,-92 21-1,59 2 224,-95 45 0,172-69-202,-18 8 62,1 1 1,0 1-1,1 1 0,-33 28 0,44-32-59,0 2-1,1-1 1,1 2 0,0 0-1,1 0 1,0 1 0,2 0-1,-13 24 1,8-3-1,0 0 0,-15 70 0,0 81 5,14-89 127,-36 126 0,40-185-99,-2-1-1,-1-1 0,-3 0 0,0 0 1,-2-2-1,-2 0 0,-1-2 0,-2 0 1,-39 41-1,-51 48 117,-100 98-285,116-125 382,-89 83-473,168-162 258,2 1-1,0 1 1,-16 22-1,28-33-61,0 0 0,0 0 0,1 1 0,0-1 0,0 1 0,1 0 0,0 0 0,1 0 0,-1 1 0,2-1 0,-1 1 0,0 10 0,3-14 21,-1-1 0,1 1 0,0-1 1,1 1-1,-1-1 0,1 1 1,0-1-1,0 0 0,0 0 0,0 0 1,1 0-1,0 0 0,-1 0 1,1-1-1,1 1 0,6 5 0,0 0 60,2-1 0,-1 1-1,1-2 1,18 9-1,-15-9 7,1-1-1,-1-1 0,1 0 1,1-2-1,29 4 0,86-1-68,-71-5 30,-45-1 5,278 2-4,-248-6-18,0-1-1,72-20 0,86-37 126,-173 50-142,0-1-1,0-2 1,-1 0 0,-1-3-1,35-26 1,-23 15 49,2 1 1,1 2-1,0 3 1,2 1-1,72-23 1,-28 17-92,-31 11 42,106-46 1,-57 9 123,111-52-89,119-83 119,-112 56 209,-209 124-302,0-1 0,0-1 0,-1-1 0,-1 0 0,0-1 0,14-15 0,-22 20-48,0 0 0,-1-1 0,0 1 0,-1-1 0,0-1 0,0 1 0,-1-1 0,0 0 0,-1 0 0,0 0 0,0 0 0,-1 0 0,1-12 0,-2-8-34,-1-1 0,-1 1 0,-9-44 0,-27-88 58,-5 43-160,8 29 0,-30-144 67,54 198 47,2 6-67,-1 1 1,-1 0-1,-2 1 1,-18-32-1,17 36 60,8 14 13,0 0-1,-1 0 1,0 1-1,-1 0 1,-13-15-1,3 9 9,-2 0 1,1 1-1,-2 1 0,-24-12 0,-86-35-13,80 39 118,-68-39 0,83 37-9,1-2 0,1-1 0,1-2 0,1 0 0,-45-56 0,50 51-213,14 16-214,-24-25 1,32 38 84,1 1 0,-1-1 1,-1 1-1,1 0 1,0 0-1,-1 0 0,1 1 1,-1 0-1,0 0 1,0 0-1,-8-2 0,12 4 91,-1 0 0,1-1 0,-1 1-1,0 0 1,1 0 0,-1 0 0,0 0-1,1 1 1,-1-1 0,1 0 0,-1 1-1,1-1 1,-1 1 0,1 0 0,-1-1-1,1 1 1,-1 0 0,-1 1 0,1 0-117,0 0 0,0 0 0,0 0 0,0 1 0,1-1 0,-1 0 1,0 1-1,1-1 0,-2 6 0,-1 3-623,1 1 0,0 0 1,-2 23-1,4-27 697,-1 37-1079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8:06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0 185 2080,'21'10'4261,"-20"-9"-3834,-1-1-404,0 0 0,0 1 0,0-1 1,0 0-1,0 0 0,1 1 0,-1-1 0,0 0 1,0 0-1,0 1 0,0-1 0,0 0 0,0 0 1,0 1-1,1-1 0,-1 0 0,0 0 0,0 0 1,0 1-1,0-1 0,1 0 0,-1 0 0,0 0 1,0 0-1,1 1 0,-1-1 0,0 0 0,0 0 1,0 0-1,1 0 0,6 5 154,13 2 165,-1-2 52,-1 3-233,0-1 0,1 0 0,0-2 0,32 6 0,-48-11-130,1 0 0,-1 0 1,1 0-1,-1 0 0,1-1 0,-1 1 1,0-1-1,1 0 0,-1 0 0,0 0 0,0-1 1,1 1-1,-1-1 0,0 1 0,0-1 1,-1 0-1,1 0 0,0-1 0,-1 1 0,1-1 1,3-4-1,-3 3 5,1 0 0,-1-1 0,0 1-1,0-1 1,-1 0 0,0 0 0,1 0 0,-2 0 0,1 0 0,0 0 0,-1 0 0,0-1-1,0-6 1,-1 4 8,0 3 0,0 0 0,0 0 0,0 0-1,-2-6 1,1 8-4,0 1 0,0 0-1,0 0 1,0 0 0,0 0-1,0 1 1,0-1 0,-1 0-1,1 0 1,-1 1 0,1-1-1,-4-1 1,-3-4 67,0 1 1,-1 1-1,0 0 0,0 0 1,0 1-1,-1 0 0,-18-6 1,5 4 147,5 1-76,-23-11 0,2 5-488,13 19 287,24-7 9,1 0 0,-1 0-1,1 1 1,-1-1 0,1 0 0,-1 1-1,1 0 1,0-1 0,0 1-1,-1 0 1,1-1 0,1 1 0,-1 0-1,0 0 1,0 0 0,1 0-1,-1 0 1,0 2 0,0 5 67,0-1-1,0 0 1,1 10 0,0-14-42,0 0 0,0 1 0,0-1 0,1 1-1,0-1 1,0 1 0,0-1 0,0 0 0,1 0 0,0 1 0,0-1 0,4 6 0,3 11-116,3 4 85,-2-9 114,-1 1 1,11 28-1,-15-32-56,10 21 25,25 66 155,-39-96-179,1 0 0,-1 0 0,1-1 0,0 1 0,0-1 0,0 1 0,1-1 0,-1 0 0,1 0 0,0 0 0,0 0 0,0 0 0,0-1 0,0 1 0,0-1 0,1 0 0,-1 0 0,1 0 0,6 2 0,-9-4 16,1 0 1,-1 1-1,0-1 1,1 0-1,-1 0 1,1 0-1,-1 0 1,1 0-1,1 0 1,9 0 34,-9 1-44,1-1 0,-1 1 0,0-1 0,1 0 0,-1 0 0,0 0 0,6-1 0,9-1-18,-17 2-167,-1 0-145,0 0-560,2-1-784,0-1 588,-2 1-4486,-4-7 3269,-1-2 373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8:07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2144,'4'0'836,"-8"0"-120,4 0-359,0 0 337,-9 9 2484,1 39-1114,3 3-1403,-3 38-497,7-79-136,-2 9-65,2-13-84,0-1 0,0 1-1,1 0 1,0-1 0,0 1-1,0 0 1,1 8-1,0-12 51,-1 0-316,1 0-1,-1 0 1,1 0 0,-1 0-1,1 0 1,0 0-1,0 0 1,0 0 0,0-1-1,0 1 1,1 2 0,6 2-2392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8:08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 1824,'0'1'73,"0"-1"0,0 1-1,-1-1 1,1 1 0,0-1 0,0 1 0,-1 0 0,1-1-1,0 1 1,-1-1 0,1 0 0,-1 1 0,1-1 0,0 1-1,-1-1 1,1 1 0,-1-1 0,1 0 0,-1 1 0,0-1-1,1 0 1,-1 0 0,1 0 0,-1 1 0,1-1 0,-1 0-1,0 0 1,1 0 0,-1 0 0,1 0 0,-2 0 0,1 0 439,-7 12 2554,7-11-2984,0 0 0,1 1-1,-1-1 1,1 1 0,-1-1 0,1 1 0,0-1-1,0 1 1,0-1 0,0 1 0,0-1 0,0 1-1,0-1 1,0 1 0,0-1 0,1 1 0,-1-1-1,2 3 1,14 28 752,-9-22-657,3 8 28,-5-11-18,-1 0 0,0 0 0,0 1 0,0-1 0,2 11 0,-5-16-162,-1 0-1,0 0 0,1 1 0,-1-1 1,0 0-1,0 0 0,0 0 0,0 1 0,-1-1 1,1 0-1,-1 0 0,1 0 0,-1 0 1,0 0-1,1 0 0,-1 0 0,0 0 1,-1 0-1,1 0 0,0 0 0,0 0 1,-1-1-1,1 1 0,-1-1 0,-2 3 1,0 0-169,-1 0-21,1-1 1,-1 1-1,-8 5 1,11-9-26,1 1-1,0 0 1,0-1 0,0 0 0,-1 1 0,1-1 0,0 0 0,-1 1 0,1-1 0,0 0 0,0 0 0,-1 0 0,1 0 0,0 0 0,-1 0 0,1-1 0,0 1 0,-1 0 0,1-1 0,0 1 0,0-1-1,-2 0 1,-3-4-3500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8:09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44 2304,'0'0'752,"0"0"-453,0 0-91,0 0 122,0 0-116,0 0-22,0 0 10,-9 1 1558,-10 5-765,-1 2 0,-18 9 1,34-15-878,-3 2 77,1 0 0,-1 1 0,1-1 1,0 1-1,-8 10 0,-4 2 95,13-12-156,0 0 0,1 0 0,-1 1-1,2 0 1,-7 9 0,-6 12 205,12-21-342,0 0 1,1 1-1,0 0 0,0-1 1,0 1-1,1 0 1,0 1-1,1-1 1,-1 0-1,2 0 0,-1 1 1,1-1-1,0 1 1,0-1-1,1 0 1,0 1-1,2 8 1,0-4-18,0 1 0,2-1 0,-1 0 0,1 0 0,1 0 0,0-1 0,0 0 0,1 0 0,9 10 0,-6-9 30,1-1-1,0-1 0,0 1 1,1-2-1,1 0 1,0 0-1,15 7 0,-22-13 49,1 1 0,-1-2 0,1 1 0,0-1 0,0 0 0,0 0 0,0-1 0,0 0 1,1 0-1,-1-1 0,0 0 0,1 0 0,-1-1 0,0 0 0,0 0 0,13-4 0,-16 3-38,0 1 1,-1-1 0,1-1-1,-1 1 1,0 0 0,0-1 0,0 0-1,0 1 1,0-1 0,-1-1 0,1 1-1,-1 0 1,0 0 0,0-1-1,2-4 1,3-6 15,-1-1-1,5-22 1,-9 29-58,7-20 69,-2 4-71,7-38 1,0-3 152,-9 47-43,-1-1 1,-1 0-1,2-29 0,-5 44-50,-1 0 1,1 0-1,-1 0 0,0 0 0,0 0 1,0 0-1,0 0 0,-1 0 0,0 1 1,1-1-1,-2 0 0,1 1 0,0 0 1,-1-1-1,1 1 0,-1 0 0,0 0 1,0 1-1,0-1 0,0 1 0,0-1 0,-1 1 1,1 0-1,-5-2 0,-8-3 153,-1 0 0,0 1 0,-1 0-1,-17-2 1,30 7-183,-163-37-1979,167 38 1758,-1-1-1,1 1 1,-1 0 0,1 0-1,-1 0 1,1 0 0,-1 0-1,1 0 1,-1 1 0,1-1-1,-1 0 1,1 1 0,0-1-1,-1 1 1,-1 0 0,3 0 67,0-1 1,0 1 0,0-1-1,0 1 1,0-1 0,0 0-1,1 1 1,-1-1 0,0 1-1,0-1 1,0 1 0,0-1-1,1 0 1,-1 1 0,0-1-1,1 0 1,-1 1 0,0-1-1,1 0 1,-1 1 0,1-1-1,-1 0-61,11 11-2836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6:32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81 162 2496,'0'0'23,"0"-1"0,0 1-1,0 0 1,0 0 0,0 0 0,0-1 0,0 1 0,0 0-1,0 0 1,0 0 0,1 0 0,-1 0 0,0-1 0,0 1-1,0 0 1,0 0 0,0 0 0,0 0 0,0 0 0,1-1-1,-1 1 1,0 0 0,0 0 0,0 0 0,0 0-1,1 0 1,-1 0 0,0 0 0,0 0 0,0 0 0,0 0-1,1 0 1,-1 0 0,0 0 0,0 0 0,0 0 0,0 0-1,1 0 1,-1 0 0,0 0 0,0 0 0,0 0 0,1 0-1,-1 0 1,0 0 0,0 0 0,0 0 0,0 0 0,1 0-1,-1 0 1,0 1 0,11 2 817,-10-3-740,1 0 1,-1 1-1,1-1 1,-1 0 0,1 1-1,-1 0 1,1-1 0,-1 1-1,0 0 1,1 0 0,-1-1-1,0 1 1,1 0 0,-1 0-1,2 3 1,-2-3-59,0 0 0,1 1 0,-1-1 0,0 0 0,0 0 0,1 0 0,-1 0 0,1-1 0,-1 1 0,1 0 0,-1 0 1,1-1-1,0 1 0,-1-1 0,1 0 0,2 1 0,3-1 567,14 0 33,-21 0-637,1 0 1,-1 0 0,1 0 0,-1 0 0,1 0 0,-1 0 0,1 0 0,-1 0 0,0 0 0,1 0-1,-1-1 1,1 1 0,-1 0 0,0 0 0,1-1 0,-1 1 0,1 0 0,-1 0 0,0-1-1,1 1 1,-1 0 0,0-1 0,0 1 0,1 0 0,-1-1 0,0 1 0,0-1 0,1 1 0,-1 0-1,0-1 1,0 1 0,0-2 0,2-33-35,-1 19-33,-1-24 1,-1 35 53,1 0 0,-1 0 1,0 0-1,0 0 0,-1 1 1,1-1-1,-1 1 0,0-1 0,-4-5 1,4 7 3,0 0-1,0 0 1,0 0 0,-1 0 0,1 0-1,-1 1 1,0-1 0,0 1 0,0 0-1,-5-3 1,6 4 3,1 0 0,-1 1 0,1 0 1,-1-1-1,0 1 0,1 0 0,-1 0 0,0 0 0,1 0 0,-1 0 0,0 0 1,1 0-1,-1 0 0,0 1 0,1-1 0,-1 1 0,1-1 0,-1 1 1,1 0-1,-1-1 0,1 1 0,-1 0 0,1 0 0,0 0 0,-3 3 0,-9 8 145,1 2 0,1-1 0,-13 20 0,18-25-129,1 0 0,1 0-1,-1 0 1,1 1 0,1-1-1,0 1 1,-3 11 0,5-16-7,0 0 0,1 0 0,0 0 0,-1-1 0,1 1 0,0 0 0,1 0 0,-1 0 0,1 0 0,0 0 0,0 0 0,0-1 0,0 1 0,1 0 0,-1-1 0,1 1 0,0-1 0,0 0 0,4 6 0,7 3 234,16 15-1,-6-6 70,-11-11-119,0 0 0,0-1 0,1 0 0,0-1 0,0 0 0,1-1 0,0-1 0,24 8 0,-33-12-125,-1-1 0,1-1 0,-1 1 0,0-1 0,1 0 1,6 0-1,2 0 98,-13 0-250,3-2-1072,-1-1-1411,-2-4-2043,1 1 2824,3 2 598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8:14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1 832,'0'0'10,"0"0"1,0 0-1,0 0 1,0 0-1,0 1 1,0-1-1,0 0 1,0 0-1,1 0 1,-1 0-1,0 0 1,0 0-1,0 0 0,0 0 1,0 0-1,0 0 1,0 0-1,0 0 1,0 0-1,0 0 1,0 0-1,0 0 1,0 0-1,0 0 1,0 0-1,1 0 1,-1 0-1,0 0 0,0 0 1,0 0-1,0 0 1,0 0-1,0 0 1,0 0-1,0 0 1,0 0-1,0 0 1,0 0-1,0 0 1,0 0-1,0 0 0,0 0 1,0 0-1,1 0 1,-1-1-1,0 1 1,0 0-1,0 0 1,0 0-1,0 0 1,0 0-1,0 0 1,0 0-1,0 0 0,0 0 1,0 0-1,0 0 1,1 8 1051,-4 1-414,-1 0-1,-1 0 1,-6 9 0,4-6-481,6-9-163,-7 10 66,1 0-1,-10 27 1,7-12 467,5-13-117,0 0 0,-6 27 0,6-12-338,2-14-136,1-1 0,-1 23 0,1 90 801,2-118-725,2 1-1,0-1 1,5 20 0,1 1-3,0-3 68,13 33 0,-9-27-21,54 126 110,0 0-474,-63-148-113,1 0-1,-2 0 1,1 1 0,-2-1 0,0 0 0,0 1 0,-1 0 0,0-1 0,-1 0-1,-4 19 1,0-12-1530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8:15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 2560,'-1'0'189,"-4"2"104,4-3-13,5-4 275,-3 5-353,0 0 0,0 0 0,0 0 0,0 1-1,-1-1 1,1 0 0,0 1 0,0-1 0,0 0 0,0 1 0,-1-1-1,1 1 1,0-1 0,0 1 0,-1 0 0,1-1 0,0 1 0,-1 0-1,2 1 1,13 15 305,-13-14-410,-1 0 0,0 0 0,0-1 0,-1 1 0,1 0 0,0 0 1,-1 4-1,3 8 353,-1-6-253,0 1 0,0 18 0,0 1-602,-1-20 246,-1-1-511,2 0 1,-1 0 0,1 1-1,0-1 1,4 8-1,6 11-2364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8:18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92 2144,'-8'5'744,"8"-4"-719,-1 0 0,0 0 0,0-1 0,0 1 0,1-1 0,-1 1 0,0-1 1,0 1-1,0-1 0,0 0 0,0 1 0,0-1 0,0 0 0,0 0 0,0 1 0,0-1 0,-2 0 0,-2 0 401,1 1 1,-1 0 0,1 0-1,-1 0 1,1 1 0,-1 0 0,1 0-1,0 0 1,0 0 0,0 1-1,-6 3 1,9-4-209,0-2 150,1 0-16,0 0-128,0 0 16,0 0-96,1 1-130,0 0 1,1 0-1,-1 0 0,1 0 1,-1-1-1,1 1 0,-1-1 1,1 1-1,1 0 0,-1-1 8,14 5 26,1-1 0,-1-1 0,1-1 0,0-1 0,24 0 0,-37-1-15,0 0 0,0-1 0,0 1 0,-1-1 0,1 0 0,0 0 0,0 0 0,0 0 0,6-4 0,-8 4-43,0 0 0,-1 0 0,1 0 1,-1 0-1,0-1 0,1 1 1,-1-1-1,0 1 0,1 0 0,-1-1 1,0 0-1,0 1 0,-1-1 1,1 0-1,0 1 0,0-1 0,-1 0 1,1 0-1,-1 0 0,0 0 0,1 0 1,-1 1-1,0-3 0,0 1-6,0-1 0,0 1 0,-1 0 0,1 0 0,-1 0 0,0 0 0,0 0 0,0 1 0,0-1 0,0 0 0,-1 0 0,1 1 0,-1-1 0,1 0 0,-1 1 0,0 0 0,0-1 0,-1 1 0,1 0 0,0 0 0,-1 0 0,1 1 0,-5-4 0,-3 0 2,0-1-1,0 2 1,0-1 0,0 1-1,-1 1 1,0 0-1,0 0 1,0 1-1,0 1 1,0-1 0,0 2-1,0 0 1,0 0-1,-1 1 1,1 0-1,-15 4 1,20-2 86,0 0 0,0 0 0,1 0 0,-1 1 0,1 0-1,-9 8 1,5-5-127,3-2 66,1 0-1,-1 0 1,1 1-1,0 0 1,1 0 0,-1 0-1,1 0 1,0 1-1,1-1 1,-4 9 0,5-10 10,1 0 1,0-1 0,0 1-1,0 0 1,0 0 0,1 0-1,0 0 1,0 0 0,0 0-1,0 0 1,1 0 0,0 0 0,0 0-1,0-1 1,1 1 0,2 6-1,4 3 85,0 0-1,0 0 1,2 0-1,0-1 1,0-1-1,1 0 1,0 0-1,1-1 1,1-1 0,0 0-1,0 0 1,1-1-1,21 10 1,-5-4 60,22 8 180,-46-20-419,0-1 0,0 0 0,0-1-1,1 0 1,-1 0 0,9 1 0,-12-2-210,0-1-1,0 1 1,1-1 0,-1 1 0,0-1 0,4-1 0,-6 1 133,0 1 1,0 0 0,0-1-1,-1 1 1,1 0-1,0-1 1,0 1 0,0-1-1,-1 0 1,1 1-1,0-1 1,-1 1 0,1-1-1,0 0 1,-1 0-1,1 1 1,-1-1-1,1 0 1,-1 0 0,0 0-1,1 0 1,-1 1-1,0-1 1,1 0 0,-1 0-1,0-1 1,-3-13-3227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8:19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40 1824,'0'-1'40,"0"1"0,0-1 0,0 1 0,0-1 0,0 1 0,0-1 0,0 1 0,-1-1 0,1 1 0,0 0 0,0-1 0,0 1 0,-1-1 0,1 1 0,0-1 1,0 1-1,-1 0 0,1-1 0,0 1 0,-1 0 0,1-1 0,-1 1 0,1 0 0,0-1 0,-1 1 0,1 0 0,-1 0 0,1-1 0,-1 1 0,0 0 0,0 0 56,1 0 0,0 0 0,-1-1 0,1 1-1,-1 0 1,1 0 0,0 0 0,-1-1 0,1 1 0,-1 0 0,1 0 0,0-1-1,-1 1 1,1 0 0,0-1 0,0 1 0,-1 0 0,1-1 0,0 1 0,0-1-1,-1 1 1,1 0 0,0-1 0,0 1 0,0-1 0,0 1 0,0-1 0,0 1-1,0 0 1,0-2 0,-1 0 793,3-4 1721,10 3-2104,8 1-31,-17 1-449,-1 0 0,1 1 0,-1-1-1,1 1 1,-1 0 0,1 0 0,-1 0 0,1 0 0,-1 0 0,1 0-1,-1 1 1,1-1 0,-1 1 0,1-1 0,-1 1 0,0 0 0,1 0 0,-1 0-1,3 2 1,-4-1-14,0-1 0,0 0 0,0 1 0,0-1 0,0 1 0,-1-1 0,1 1-1,0-1 1,-1 1 0,1-1 0,-1 1 0,0 0 0,0-1 0,1 1 0,-1 0-1,0-1 1,0 3 0,-5 28 121,4-28-103,-5 27 0,-1 0 0,-2 0-1,-23 51 1,-3-6 978,35-75-656,0-1-74,13 6 330,-6-5-774,1 0 1,0 1 0,-1 0-1,1 0 1,12 6 0,-13-2-2431,-7-6 2492,1 0 1,-1 1-1,0-1 1,0 1-1,1-1 1,-1 0-1,0 0 1,1 1-1,-1-1 0,0 0 1,1 1-1,-1-1 1,1 0-1,-1 0 1,0 0-1,1 0 1,-1 1-1,1-1 1,0 0-1,8 1-1757,-1-1-1483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8:20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1 2656,'0'0'837,"0"0"-501,0 0-74,0 0 282,0 0-112,0 0 159,4 7 839,-3 3-1102,0-1 1,-1 0-1,0 1 0,-1-1 1,1 0-1,-5 17 0,0-1-440,0 0 0,-2-1 0,-1 0 0,0 0 0,-2 0 0,-25 42 0,32-62-493,-1 1-1,1-1 1,-9 7-1,10-9 218,-7 7-2652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8:29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9 2400,'0'0'779,"-4"-5"778,-23 3-101,18 1-931,1 0 0,-14 2 0,19-1-466,0 0-1,0 1 1,0-1-1,0 1 1,1 0-1,-1 0 1,0 0-1,1 1 1,-1-1-1,0 1 1,-3 2-1,-6 6 58,0-1 0,1 2 0,0 0 0,0 0 0,1 1 0,1 0 0,-14 23 0,14-20 42,-3 9-108,8-4 98,3-14-88,0 2 56,0 0 0,0 0 0,0 14 0,1-21-180,4 18 128,-1-13-50,-1-1 0,1 1 0,0-1 0,1 1 0,-1-1 0,7 7 0,5 8 69,-11-16-90,-1 0 0,1-1 0,-1 1 0,1-1 0,0 1 0,0-1 0,1 0 0,-1-1 0,1 1 0,6 2 0,5 1-112,29 8 1,-29-10 181,-1 0 0,1-2 1,0 0-1,0-1 0,30-1 0,-38-1-27,-1 0 0,0 0 0,0-1 0,1 0 0,-1 0 0,0 0 0,0-1 0,-1 0 0,1-1 0,-1 1 0,1-1 0,-1 0 0,0-1-1,-1 0 1,6-5 0,-6 4-48,0 1-1,-1-1 1,0 0-1,0 0 1,5-13 0,-7 16 24,-1 0 1,0 0-1,0 0 1,-1 0-1,1 0 1,0 0-1,-1 0 1,0 0 0,0 0-1,0-1 1,0 1-1,0 0 1,-1 0-1,1 0 1,-1 0-1,-1-3 1,0 1 22,0 1-1,0 0 1,0 0 0,-1 0-1,1 0 1,-1 0 0,0 0-1,0 1 1,-1-1 0,1 1-1,-6-4 1,-48-44 277,45 38-281,-1 1-1,0 1 0,-1 0 1,-29-17-1,38 26-236,0 0 0,0 0 0,0 0 0,0 1 0,-1 0 0,-6-1 0,10 2-102,-1-1-1,0 1 1,0 0-1,0 0 1,1 1-1,-1-1 1,0 1 0,0-1-1,1 1 1,-1 0-1,0 0 1,1 0 0,-5 3-1,0 3-1216,6 4-1067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8:30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1 2144,'-6'0'483,"3"0"-82,0 0 0,0 0 0,0 0 0,1 0 0,-1 0 0,0 1 0,-6 1-1,9-2-128,0 16 310,15 35-210,-3 1 0,-2 0 0,4 69 0,-13-102-361,-1 0 1,-2-1 0,0 1-1,0 0 1,-2-1-1,-6 22 1,-7 7 571,-24 48 1,18-44-1915,-23 75 0,37-96-951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8:31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31 1056,'1'-2'413,"0"0"0,1 0 0,-1 0 0,0 0 0,1 0 0,0 1 0,-1-1-1,1 0 1,0 1 0,0-1 0,0 1 0,0 0 0,0-1 0,0 1 0,1 0 0,-1 0 0,0 1 0,1-1 0,-1 0 0,4 0 0,-5 1-415,-1 0 0,1 0 0,-1 0 0,1-1 0,0 1 0,-1 0 0,1 0 0,-1 0 1,1 0-1,-1 0 0,1 1 0,0-1 0,-1 0 0,1 0 0,-1 0 0,1 0 0,-1 1 0,1-1 0,0 0 1,-1 1-1,1-1 0,-1 0 0,0 1 0,1-1 0,-1 0 0,1 1 0,-1-1 0,0 1 0,1 0 0,1 1-26,0 0 70,0 0-1,0 1 1,0-1-1,-1 0 1,1 1-1,0-1 1,-1 1-1,1-1 1,-1 1-1,0 0 1,0 0-1,0 0 1,-1-1-1,1 1 1,0 0-1,-1 0 1,0 6-1,1 0-31,-1 1-1,0-1 1,0 0 0,-1 0 0,0 1-1,-1-1 1,0 0 0,0 0 0,-1 0-1,0 0 1,0-1 0,-1 1-1,-1-1 1,1 0 0,-1 0 0,-9 11-1,4-8 59,0 1 0,-1-2 0,-22 19 0,27-25 124,6-4-81,-1 1 0,0 0 0,0-1 0,0 1 0,1-1 0,-1 1 0,0-1 0,0 1 0,0-1-1,0 1 1,0-1 0,0 0 0,0 0 0,-2 1 0,12-2-70,0 0 0,0 0-1,8-3 1,-7 1-330,-1 2 1,1-1-1,10 0 0,-18 2 162,19 0-2063,-1 1-1,38 6 1,-29-2 425,2-6-118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8:47.70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1748 1 2080,'-1'0'19,"0"0"0,0 0 1,0 1-1,1-1 0,-1 1 0,0-1 0,1 0 1,-1 1-1,0-1 0,1 1 0,-1 0 0,0-1 1,1 1-1,-1-1 0,1 1 0,-1 0 0,1 0 1,-1-1-1,1 1 0,0 0 0,-1 0 0,1-1 1,0 1-1,0 0 0,0 0 0,-1 0 0,1-1 1,0 1-1,0 0 0,0 0 0,0 0 0,0 0 1,1 0-1,-1-1 0,0 1 0,0 0 0,0 0 1,1 0-1,-1-1 0,0 1 0,1 0 0,-1 0 1,1-1-1,0 2 0,1 1-78,-1 0 1,1 0 0,-1 1-1,0-1 1,0 0-1,0 5 1,-1-7 211,1 1 0,-1-1 0,-1 1 0,1-1 0,0 1 0,0-1 1,-1 1-1,1-1 0,-1 1 0,1-1 0,-1 1 0,1-1 0,-1 0 0,0 1 0,0-1 0,0 0 0,-1 2 1,-1 2 101,0 0 1,0 0 0,1 0 0,-1 0 0,1 1 0,-2 8 0,-1 3-243,4-14 23,0 1-1,0-1 0,0 0 1,0 0-1,1 1 1,0-1-1,-1 1 0,1-1 1,0 0-1,0 1 0,2 4 1,8 37 64,-1-7 137,1 1 0,24 57-1,-30-89-236,0 1-1,1-1 1,7 9-1,2 4-7,-6-9 0,4 7-23,11 22 0,-11-18 95,-11-11-58,4 44 436,-6-52-427,1 0 0,-1 1-1,0-1 1,0 0 0,0 0-1,0 0 1,0 0-1,-1-1 1,-1 5 0,0-3-34,1 0 1,0 0-1,0 1 0,-2 8 1,-2 8 150,4-16-95,1 0 0,-1 0-1,1 0 1,1 0-1,-1 6 1,-4 55-133,-3 56 90,3-18 86,5-12-165,8-44 90,-3-23-74,-6-19 84,0 0-1,0 0 1,-1 0-1,0 0 1,0 0 0,-1 0-1,1-1 1,-1 1-1,-4 5 1,2-3-28,1 1 0,-7 17 0,9-19-20,0-1 0,0 1 0,1 0 0,0 0 0,0 12 0,1 7 75,-1-12-6,1-1 0,0 1-1,1 0 1,1 0 0,6 25-1,5 11-109,-10-40 73,0-1 0,-1 1 0,1 9 0,2 5 26,0 12-9,-3-18-65,-2-16 44,0 1 0,0 0-1,0-1 1,1 1 0,-1 0 0,1-1-1,-1 1 1,1-1 0,0 1 0,2 3-1,-2-4 7,0 0 0,0 0-1,0 1 1,-1-1-1,1 0 1,-1 1-1,1-1 1,-1 0-1,0 1 1,0-1 0,0 5-1,0-5 2,0 1 0,0-1 0,0 0 1,0 1-1,1-1 0,-1 1 0,1-1 0,-1 0 0,1 1 0,0-1 0,2 4 0,-2-2 1,1 1 0,0-1 0,-1 1 0,0-1-1,0 1 1,0 0 0,-1 0 0,1-1 0,-1 1-1,0 0 1,-2 9 0,2 4 1,-4 21-4,4-35 21,-1 0 0,-1-1 0,1 0 0,0 1 0,-1-1 0,0 0 0,-3 7 0,-3 2 35,-4 15-46,0 1 1,2-1 0,-11 49-1,17-53 49,-5 18 128,-4 8-265,10-35 177,-1 0 0,-7 17-1,-19 49 100,26-73-214,-1-1 0,0 1 1,0-1-1,0 0 0,-1-1 1,0 1-1,-8 5 0,-5 5-34,8-7 54,-1 0 0,-23 12 0,24-14-39,0 0 0,0 0 0,-18 17 0,-6-2 24,32-19 13,1-1-9,0 1 1,-1-1-1,1 0 0,-1 0 0,0 0 1,1 0-1,-1-1 0,0 1 1,0-1-1,0 1 0,0-1 0,-6 1 1,0 4 51,8-6-46,1 1 1,-1-1 0,1 1 0,-1-1 0,0 1 0,1-1-1,-1 1 1,0-1 0,1 0 0,-1 0 0,0 1 0,0-1 0,-1 0-1,-8 14-52,8-8 4,0 0-1,1 0 1,-2 9 0,-5 23 299,8-33-268,-1 0 0,1-1-1,-2 1 1,1 0-1,0 0 1,-4 7-1,-3 9 196,5-14-140,0 1-1,-1-1 0,-4 8 1,-4 5-33,11-18 11,-13 23 26,14-24-38,-1 0-1,1 0 0,-1 0 1,0 0-1,0 0 1,0 0-1,1 0 0,-1-1 1,0 1-1,0 0 0,0 0 1,0-1-1,0 1 0,-1 0 1,1-1-1,0 1 0,0-1 1,-2 1-1,2-1-66,-28 23 75,29-20-31,-1-1 0,1 1 1,-1 0-1,1 0 0,0 0 1,0 0-1,1 3 0,-1-1 2,1 7 20,-1-5-3,0-1 0,0 0-1,-1 1 1,1-1 0,-4 11-1,0 6-3,-3-2-20,-3 4 34,-3 5 18,7-22 6,4-6-15,1 0-1,0-1 1,0 1-1,-1 0 1,1-1 0,-1 1-1,0-1 1,1 0-1,-1 0 1,0 1-1,0-1 1,-3 1-1,-3 1 51,6-2-62,0 0 1,0-1-1,0 1 0,-1 0 0,1-1 0,0 0 0,0 0 0,-3 1 0,-9-1 32,9 0-54,0 0 1,1 0 0,-1 0-1,0-1 1,1 1 0,-10-3-1,10 2 16,-1 0 0,0 0 0,0 1-1,0-1 1,0 2 0,-10 0-1,-1 0 62,-101 4-136,113-5 78,1 0 0,-1 1-1,0-1 1,1 1 0,-7 2-1,7-2-5,-1 0-1,0 0 1,1 0-1,-1 0 1,-6 0-1,-4 0-3,-1 1 0,1 0 0,1 1 0,-1 1 0,0 0 0,-14 7 0,7-4 3,13-4-55,6-2 70,0-1 1,0 1 0,0 0-1,0-1 1,0 1 0,0 0-1,1 1 1,-1-1 0,0 0-1,-2 2 1,3-2-7,1 0 0,-1-1-1,0 1 1,0-1 0,0 0 0,1 1 0,-1-1-1,0 0 1,0 1 0,0-1 0,-2 0-1,2 1 6,0-1 0,0 0-1,0 0 1,0 0-1,0 1 1,0-1-1,1 0 1,-1 1-1,0-1 1,0 1-1,0-1 1,0 2-1,-19 3 685,11-4-510,-1-1 1,1 2-1,-17 4 0,3-1-265,19-5 72,0 1-1,0-1 1,-1 0 0,1-1 0,0 1 0,-1-1 0,-3-1 0,-19-1-110,21 3 77,0-1 1,0 0 0,0 0-1,0-1 1,-10-3 0,-15-4-106,-20-1-246,-66-15-25,85 19 388,-14-5-185,-16-6 56,-8-3 14,41 12-114,23 7 157,0 0-1,1-1 0,-1 1 1,1-1-1,-11-6 0,16 8 85,0 0 0,0 0 0,0 0 0,0 0 0,-1 0 0,1 0-1,0 0 1,0 0 0,0 0 0,0 0 0,0 0 0,0 0 0,0 0-1,0 0 1,-1-1 0,1 1 0,0 0 0,0 0 0,0 0-1,0 0 1,0 0 0,0 0 0,0 0 0,0 0 0,0 0 0,0-1-1,0 1 1,0 0 0,0 0 0,0 0 0,0 0 0,0 0 0,0 0-1,0 0 1,0-1 0,0 1 0,0 0 0,0 0 0,0 0 0,0 0-1,0 0 1,0 0 0,0 0 0,0-1 0,0 1 0,0 0 0,0 0-1,0 0 1,0 0 0,0 0 0,0 0 0,0 0 0,10-3-299,18 0 474,-21 3-193,37-5 157,0-2-1,62-18 0,82-39 250,-187 64-370,41-13-27,-38 12 27,-1 0 1,1 1-1,0 0 1,-1 0-1,1 0 1,0 0-1,-1 0 1,1 1-1,0-1 1,4 3-1,-4-2 6,0 1 0,0-1 1,0 1-1,0-1 0,0 0 0,0-1 0,1 1 0,-1-1 0,0 0 0,0 0 0,1 0 0,-1 0 0,0-1 0,0 0 0,0 0 0,1 0 0,-1 0 0,0-1 0,0 1 0,-1-1 0,1 0 0,4-3 0,-7 4-4,-1 1 0,1-1 0,0 1-1,0 0 1,-1-1 0,1 1 0,0 0 0,0 0-1,0-1 1,-1 1 0,1 0 0,0 0 0,0 0 0,0 0-1,0 0 1,0 0 0,1 0 0,11 1-56,-10 0 86,-3-1-33,0 1 1,0-1 0,0 1-1,0 0 1,0-1-1,0 1 1,0-1 0,0 1-1,0 0 1,0-1-1,1 1 1,-1-1-1,0 1 1,0-1 0,1 1-1,-1-1 1,0 1-1,1-1 1,-1 1 0,1-1-1,-1 1 1,1-1-1,-1 1 1,0-1-1,2 1 1,21 21 37,-21-21-122,-2-1 37,17 3 128,93-7 69,-92 2-26,1-1 0,-1 0-1,33-12 1,112-49-96,-120 48 266,-31 13-161,-11 3-131,0 0-1,0 0 0,0-1 1,0 1-1,1 0 1,-1-1-1,0 1 0,0-1 1,0 1-1,0-1 1,0 1-1,0-1 0,0 0 1,0 0-1,1-1 1,-2 2 11,1-1 0,0 1 1,-1-1-1,1 1 1,0-1-1,-1 1 0,1-1 1,0 1-1,0 0 0,0-1 1,-1 1-1,1 0 0,0 0 1,0-1-1,0 1 0,0 0 1,-1 0-1,1 0 1,0 0-1,0 0 0,0 0 1,0 0-1,-1 1 0,1-1 1,0 0-1,0 0 0,0 1 1,-1-1-1,1 0 1,0 1-1,1 0 0,0 0-10,0 0 0,0 0 0,0 0 0,0 1 0,0-1 1,0 1-1,0 0 0,0-1 0,2 5 0,-2-2-240,0 0 0,0 0 0,0 0 1,-1 1-1,0-1 0,0 0 0,0 1 1,0-1-1,-1 1 0,0 0 0,0 8 0,0-6-1628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8:51.15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 46 2496,'-1'0'51,"1"0"-1,0 0 1,-1 0-1,1 0 1,-1 0-1,1 0 1,-1 0 0,1-1-1,-1 1 1,1 0-1,-1 0 1,1 0-1,-1 0 1,1-1 0,-1 1-1,1 0 1,0-1-1,-1 1 1,1 0 0,-1-1-1,1 1 1,0 0-1,-1-1 1,1 1-1,0 0 1,-1-2 0,-1-12-87,1 2-46,-1-1 1162,3 20-16,0 4-1048,0-2 0,1 1 0,0 0 0,1 0 0,4 10 0,2 11 37,5 15 288,-12-39-288,0 0 0,0-1 0,1 1 0,0 0 0,4 7 0,8 18 67,14 40-14,-27-68-72,0-1-1,0 0 0,0 1 1,0-1-1,0 0 0,1 0 1,-1-1-1,1 1 0,0 0 1,0-1-1,5 3 0,11 15-59,-11-14 102,0 0 0,-1 1 0,0 0 0,9 11 0,16 15 136,-8-14-177,1-2 1,2 0 0,38 19 0,-44-25 66,8 0 10,5 3-146,-32-13 41,0 1 0,0-1 0,0 1 0,0-1-1,0 1 1,0-1 0,0 1 0,-1 0 0,1 0-1,-1 0 1,3 4 0,35 52-92,-14-1 127,-16-46-149,-7-10 124,-1 1 0,0 0 1,1-1-1,-1 1 0,0 0 1,0 0-1,0-1 0,2 5 0,-3-5-14,0 0-1,0-1 1,1 1-1,-1 0 0,0-1 1,1 1-1,-1-1 0,0 1 1,1 0-1,-1-1 0,1 1 1,-1-1-1,1 1 0,-1-1 1,1 1-1,0-1 1,-1 1-1,2-1 0,-1 1 3,0 0 0,1 0 0,-1 0 0,0 0 0,0 0 0,0 0 0,0 0 0,0 0 0,0 0 0,-1 0 0,1 1 0,0-1-1,-1 0 1,1 0 0,0 1 0,-1-1 0,0 1 0,1 1 0,0 2 42,-1-4-41,1 0 0,-1 0 0,1 1 0,0-1 1,-1 0-1,1 0 0,0 0 0,-1 0 0,1 0 0,0 0 0,0 0 0,0 0 0,0 0 0,0-1 0,1 2 0,16 7 111,-18-9-116,1 0-1,-1 1 0,1-1 0,-1 0 1,1 0-1,-1 1 0,0-1 1,1 0-1,-1 1 0,0-1 0,1 0 1,-1 1-1,0-1 0,0 0 0,1 1 1,-1-1-1,0 1 0,0-1 0,0 1 1,1-1-1,-1 0 0,0 1 0,0 2 0,1-3 6,-1 1 1,0-1 0,0 1-1,0-1 1,1 1 0,-1-1-1,0 1 1,1-1 0,-1 0-1,0 1 1,1-1 0,-1 1-1,1-1 1,-1 0 0,0 1-1,1-1 1,-1 0 0,1 1-1,-1-1 1,1 0 0,-1 0-1,1 1 1,-1-1 0,1 0-1,-1 0 1,1 0 0,0 0-1,-1 0 1,1 0 0,-1 0-1,1 0 1,-1 0 0,1 0-1,0 0 1,-1 0 0,1-1-1,6 1 89,-3 3-91,24 17 29,-10-1-27,-9-15-22,32 13 7,-32-12 14,1 0 0,0-1 0,0-1 0,13 4 0,20 6-72,-34-10 70,-1 0 20,-4-1-16,-1-1 1,1 0 0,-1 0 0,1 0 0,-1 0-1,1-1 1,6 1 0,23 4-19,-32-5 59,-1 0-43,1 1 0,-1-1 1,0 0-1,0 1 0,0-1 0,0 0 0,1 1 0,-1-1 0,0 0 0,0 1 0,1-1 0,-1 0 0,0 1 0,0-1 0,1 0 0,-1 0 0,0 0 0,1 1 0,-1-1 0,0 0 0,1 0 0,-1 0 0,1 0 0,0 1 0,14 3-37,-1 0 88,35 15-174,-42-17 148,-1 0-1,0 0 1,11 1 0,-6-1-74,2 1 20,17 5-91,-29-7 206,9 3-75,-9-3-18,0-1 0,0 1 0,0-1 0,-1 1 0,1 0 0,0 0 0,0-1 1,0 1-1,-1 0 0,2 1 0,-1 0-68,0-1 33,0 0 37,-1-1-1,1 1 1,0-1-1,-1 1 1,1 0 0,0-1-1,-1 1 1,1-1 0,0 0-1,0 1 1,-1-1-1,1 1 1,0-1 0,0 0-1,-1 0 1,2 1-1,10 9 3,-7-1 21,-5-8-19,1 0-1,-1 0 1,1 0 0,-1 0 0,1 0-1,-1 0 1,1-1 0,0 1 0,-1 0-1,1 0 1,0 0 0,0-1 0,-1 1-1,1 0 1,0-1 0,0 1 0,1 0-1,1 0 5,4 1 12,8 14-10,-7-6-12,-7-7 3,0-1 0,1 0 0,0 0 0,-1 0 0,1-1 0,0 1 0,0 0 0,0-1 0,0 1 0,0-1 0,0 1-1,4 0 1,27 9 293,-14-8-119,-11-3-142,4 3 23,-1-2 1,15 2-1,-23-4-36,1 1-1,0 0 1,0-1 0,0 0 0,-1 0-1,1 0 1,0 0 0,3-2-1,0 0-19,0 1 0,0 0 0,0 1 0,0-1 0,0 1 0,0 1 0,12 0 0,-16 0 32,2 2-16,-3-1 32,15 29-26,-16-29-65,23 35 75,-23-34-39,1 0-1,0 0 1,-1 0 0,1 0-1,0 0 1,0 0 0,0-1-1,0 1 1,0-1 0,1 1-1,1 0 1,-1-1 21,-1 1 0,0-1 0,1 1 0,-1-1 0,0 1 1,3 3-1,-3-3-24,1 0 1,0 1 0,0-1 0,0 0-1,0 0 1,0-1 0,0 1-1,6 2 1,30 8-8,-28-9-48,6 1 69,1-1 0,25 2 0,-21-3 22,32 3-96,12 7 70,-39-8 214,-20 5-206,0 0 0,0 0 0,8 17 0,-9-4-8,2-1-26,-7-17 28,0-1 0,1 0 0,-1 0 1,0 0-1,1 0 0,2 3 0,1 2-22,0-1-1,-1 1 1,5 10-1,3 7-52,-8-17 11,1 0-1,1 0 0,-1 0 0,1-1 1,9 10-1,-12-15-308,0 1 1,1-1-1,-1 0 1,0 0-1,1 0 1,0 0 0,-1 0-1,1-1 1,0 0-1,0 0 1,0 0-1,0 0 1,0 0-1,0-1 1,6 0 0,-3 0-149,0-1 0,0 1 1,8-4-1,25-8-665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6:33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1 2144,'0'0'699,"-31"12"1749,2-6-1526,0 1 1,1 2-1,-40 17 1,58-21-878,0-1-1,1 1 1,-1 1 0,1 0 0,0 0-1,1 1 1,-1 0 0,1 0 0,1 1-1,-1 0 1,1 0 0,-9 15-1,15-22-40,1 0-1,-1 0 1,1 0-1,-1 0 0,1 0 1,-1 0-1,1 0 0,-1 0 1,1 0-1,0 0 1,0 0-1,-1 0 0,1 0 1,0 0-1,0 0 0,0 0 1,0 0-1,0 0 1,1 0-1,-1 1 0,0-1 1,0 0-1,1 0 0,-1 0 1,0 0-1,1 0 1,-1-1-1,1 1 0,0 0 1,-1 0-1,1 0 1,0 0-1,-1 0 0,1-1 1,2 2-1,-1 0 11,1-1-1,0 0 1,0 0 0,0 0-1,0 0 1,0 0 0,0-1-1,0 1 1,0-1 0,5 0-1,7 0 16,-1-1 0,1-1 0,-1 0 0,1-1 0,24-9 0,-29 8 10,0 0-1,-1 0 0,1-1 0,-1-1 0,0 1 0,0-1 0,-1-1 1,13-11-1,-19 16-28,0-1 0,0 1 0,0 0 0,0-1 0,-1 1 0,1-1 0,0 0 0,-1 0 0,2-3 0,-3 5-9,0-1 1,0 1-1,0 0 1,0 0 0,0 0-1,0 0 1,0 0-1,-1-1 1,1 1-1,0 0 1,-1 0 0,1 0-1,-1 0 1,1 0-1,-1 0 1,1 0-1,-1 0 1,0 0 0,1 0-1,-1 0 1,0 0-1,0 1 1,0-1-1,0 0 1,0 0 0,0 1-1,-1-2 1,-3-1-2,-1-1 0,1 1 0,-1 0 0,0 0 0,0 1 0,-7-2 0,12 3 0,0 1 0,-1-1 0,1 1 0,-1 0 0,1-1 0,-1 1 0,1 0 0,-1 0 0,1 0 0,-1 0 0,1 0 0,-1 1 0,1-1 0,-1 0 0,1 1 0,0-1 0,-1 1 0,1-1 0,-1 1 0,1 0 0,0-1 0,0 1 0,-1 0 0,1 0 0,0 0 0,0 0 0,0 0 0,0 0 0,0 0 0,0 1 0,-1 0 0,1 1 9,0-1 1,0 0-1,1 1 1,-1-1-1,1 1 1,-1-1 0,1 1-1,0-1 1,0 1-1,0-1 1,0 1-1,0-1 1,1 1 0,-1-1-1,2 5 1,2 3 68,0-1 0,9 16 0,-1-1-39,125 304-44,-132-314 3,75 225 468,-79-235-446,0 0 0,0 1 0,0-1 0,-1 1-1,0-1 1,0 0 0,0 1 0,0-1 0,-1 1 0,0-1 0,0 0 0,0 1 0,-2 4-1,2-7-4,0 0 0,0 0 0,-1 0 0,1 1 0,-1-1 0,1-1 0,-1 1 0,0 0-1,0 0 1,0-1 0,0 1 0,0-1 0,0 1 0,0-1 0,-1 0 0,1 0 0,0 0-1,-1 0 1,1 0 0,-1-1 0,1 1 0,-1-1 0,1 1 0,-4-1 0,-29 0-97,1 0 0,-1-3 0,0-1 1,1-1-1,-59-18 0,87 22 59,1-1 0,-1 0 0,0-1 0,1 1 0,-1-1 0,1 0 0,0-1 0,0 1 0,0-1 0,0 0 0,1 0 0,-4-5 0,6 6 31,0 1 1,0-1 0,1 1-1,0-1 1,-1 0 0,1 1 0,0-1-1,0 0 1,0 0 0,1 0-1,-1 0 1,1 1 0,0-1 0,-1 0-1,1 0 1,1 0 0,-1 0 0,0 0-1,1 0 1,-1 0 0,1 0-1,0 0 1,0 0 0,0 1 0,0-1-1,3-3 1,0-2 29,1 1 0,0 0 0,0 0 0,1 0-1,0 0 1,1 1 0,-1 0 0,1 0 0,0 1 0,0 0 0,1 0 0,0 1 0,0-1-1,0 2 1,0-1 0,0 1 0,1 1 0,14-4 0,-6 3 134,33-3-1,-42 6-210,-1 0 0,1 0 0,-1 1 0,1 0 0,-1 1-1,14 4 1,-18-5-253,0 0-1,-1 1 1,1-1-1,-1 0 1,1 1-1,-1 0 1,0 0-1,1 0 1,-1 0-1,0 0 1,0 0-1,2 4 1,-4-6 215,1 1-1,-1-1 1,0 0 0,0 0 0,0 0 0,0 0 0,0 0 0,0 1 0,0-1-1,0 0 1,0 0 0,0 0 0,1 1 0,-1-1 0,0 0 0,0 0 0,0 0-1,0 0 1,0 1 0,0-1 0,0 0 0,-1 0 0,1 0 0,0 1-1,0-1 1,0 0 0,0 0 0,0 0 0,0 0 0,0 1 0,0-1 0,0 0-1,0 0 1,0 0 0,-1 0 0,1 0 0,0 0 0,0 1 0,0-1 0,0 0-1,0 0 1,-1 0 0,1 0 0,0 0 0,0 0 0,-1 0 0,-11-1-1701,-15-13-99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9:01.36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2196 39 576,'-10'1'410,"6"-1"-106,1 1-1,-1-1 1,0 1-1,0 0 1,1 0-1,-1 0 0,0 0 1,-4 2-1,-13 25-41,13-21-11,1 0 0,-13 16 0,13-14-31,0 0 0,-15 13 0,15-16-189,-96 75 482,-43 12-96,69-45-392,-28 28-118,72-50 136,-2-1 1,-52 28 0,-16-5-100,42-20 233,-62 37-1,104-53-92,1 1-1,0 1 1,1 0-1,0 1 1,1 1-1,1 1 1,-17 22-1,13-14-67,9-11 56,-16 26 0,8-9-175,-34 42 0,30-44 64,9-11 44,-1-1 0,-1 0 1,-1-2-1,0 1 0,-1-2 1,-1 0-1,0-2 0,-1 0 1,0 0-1,-1-2 0,-27 11 1,13-7-18,1 2 0,1 1 0,-51 37 0,66-42 4,0 2 1,1 0 0,0 2-1,1-1 1,-17 24-1,-56 95 184,9-13-153,37-63-76,38-52 45,0-1 0,0 1 0,1 1 0,-1-1 0,2 0-1,-1 1 1,1 0 0,-2 7 0,1 0-8,2 0-1,-1 29 0,3-35 4,0 0 0,0 1 0,1-1 0,0 0 0,0 0 0,1 0 0,0-1 0,5 9 0,-1 6 56,-7-19-32,1 0 0,0 0 0,0 0 0,0 0 0,0 0 1,0 0-1,1 0 0,-1 0 0,1-1 0,2 4 0,-1-4 36,-1 0-1,1 0 0,-1 0 0,1 0 0,0 0 0,0-1 0,-1 1 0,7 1 0,2 2-23,-9-4-61,-1 0 49,-1-1 0,1 1 0,0 0-1,0 0 1,-1 1 0,1-1 0,-1 0-1,1 0 1,-1 0 0,1 0 0,-1 0-1,0 1 1,1-1 0,-1 0 0,0 0-1,0 2 1,1 0-23,8 28-165,-7-25 191,1 1-1,-1 0 1,-1 0-1,1 0 1,0 11-1,-1 32-69,10 58 0,-7-59 72,-2-41 1,-1 0 0,0 0 0,-1 10 1,0-11 11,0 0 0,1 0 0,0 0-1,2 8 1,0-4-17,-2-8-26,-1 1-1,1-1 1,1 1 0,-1-1-1,1 0 1,-1 0 0,1 0-1,4 6 1,5 4 20,-7-9-5,-1 0 0,1 0 0,-1 1 0,5 6 0,-7-9 8,0 0 0,1-1 0,-1 1 0,1 0 0,-1-1 0,1 1 0,0-1 0,0 0 1,-1 0-1,1 0 0,0 0 0,0 0 0,0 0 0,0 0 0,4 1 0,0-1-16,0 1 1,0-1-1,0-1 0,7 1 1,-3-1 61,-1-1 0,0-1 0,0 1 0,0-1 0,0-1 0,-1 0 1,1 0-1,14-9 0,-18 9-65,0-1 1,0 0 0,-1 0-1,1 0 1,-1-1 0,0 1-1,-1-1 1,1 0 0,-1-1-1,0 1 1,4-11 0,-6 12 38,0 0 1,-1 0-1,1 0 0,-1 0 1,0-1-1,-1-5 1,0-4 57,0 4-70,0 0 0,-1 0-1,-1 0 1,1 0 0,-7-15-1,-3-12 161,6 18-62,-12-26-1,1 5-12,-4-6-60,14 33-38,1-1 0,-7-18-1,13 30 9,-7-19 56,1 0-1,1-1 0,1 0 1,1 1-1,0-24 0,3 39-93,0-1-1,1 0 0,0 1 1,0 0-1,0-1 0,1 1 1,0 0-1,6-12 0,-3 6-56,-4 10 88,-1 0 1,1 0 0,0 0 0,0 1-1,0-1 1,0 0 0,0 1-1,0-1 1,2-2 0,9-7-63,-8 6 35,0 1-1,0 0 1,1 0 0,0 0-1,0 0 1,10-5-1,-5 4-58,1 0-1,0 0 1,0 1-1,0 1 1,0 0-1,21-3 1,-32 6 73,0 0 1,1 0 0,-1 0 0,0 0-1,1 1 1,-1-1 0,1 0 0,-1 0-1,0 0 1,1 0 0,-1 0 0,0 0-1,1 1 1,-1-1 0,0 0 0,1 0-1,-1 0 1,0 1 0,0-1 0,1 0-1,-1 0 1,0 1 0,0-1 0,1 0-1,-1 1 1,0-1 0,0 0 0,0 1-1,0-1 1,0 0 0,1 1 0,-1-1-1,0 0 1,0 1 0,0 0 0,-3 18-110,-11 15 137,-19 23-53,19-35 14,2 0 0,-18 43 0,-27 138-22,23-70 135,27-113-89,2-1-1,1 1 1,0 1 0,2-1-1,0 1 1,1-1 0,3 30-1,-1-38 7,-1-10 4,1 1 0,-1 0 0,1 0 0,-1 0-1,1 0 1,0 0 0,0-1 0,2 6-1,-2-7 61,1 1 86,-2-2-155,0 0 1,0 0 0,0 0 0,0 0-1,0 0 1,0 0 0,0 0 0,0-1-1,0 1 1,0 0 0,0 0 0,0 0 0,1 0-1,-1 0 1,0 0 0,0 0 0,0 0-1,0 0 1,0 0 0,0-1 0,0 1-1,0 0 1,1 0 0,-1 0 0,0 0-1,0 0 1,0 0 0,0 0 0,0 0 0,0 0-1,0 0 1,1 0 0,-1 0 0,0 0-1,0 0 1,0 0 0,0 0 0,0 0-1,0 0 1,1 0 0,-1 0 0,0 0-1,0 1 1,0-1 0,0 0 0,0 0-1,0 0 1,0 0 0,0 0 0,1 0 0,-1 0-1,0 0 1,0 0 0,0 0 0,0 1-1,0-1 1,0 0 0,0 0 0,0 0-1,0 0 1,0 0 0,0 0 0,3-8-7,0-1 0,-1 0 0,-1 0 0,1-1 0,-1 1 0,-1-11 0,0 9 0,1 0 0,0 0 0,1 0 0,5-19 0,10-20 80,-16 48-109,0 0 1,0-1-1,0 1 1,0 0 0,0 0-1,1 0 1,-1 0-1,1 0 1,0 1-1,-1-1 1,1 0-1,0 1 1,0-1 0,4-2-1,-3 1-30,15 10-53,-10-3 46,-1 0 0,1 0 0,-1 0 0,12 11 0,15 8 199,-12-10-149,-13-7 13,0 0 0,1-1-1,0-1 1,11 4 0,-9-3 157,-10-4-144,0 0-1,1 0 0,-1 0 1,0 0-1,0-1 0,1 1 1,-1-1-1,0 1 0,1-1 1,-1 0-1,1 0 1,-1 0-1,0 0 0,1-1 1,2 0-1,-4 1 3,-1-1 0,1 1 0,-1-1 0,0 1 0,1-1 0,-1 1 0,0-1 0,1 1 0,-1-1 0,0 1 1,0-1-1,0 0 0,1 1 0,-1-1 0,0 1 0,0-1 0,0 0 0,0 1 0,0-1 0,0 0 0,0 1 0,0-1 0,0 1 0,-1-2 0,-3-16-4,-2 2 123,-13-23-1,-4-9-316,-19-56-411,42 109 432,0 2 16,0 0-1,1 0 1,-1 0-1,3 9 1,18 34 277,-15-34-82,13 30 0,-5-16 16,-12-24-41,1 0-1,0 0 1,0-1-1,1 1 1,7 8-1,-11-14 103,0 0-49,1 2-81,-1-1-1,1 1 1,0-1-1,-1 1 1,1-1-1,0 0 1,0 0-1,0 1 1,0-1-1,0 0 1,0 0-1,0 0 1,0 0-1,0 0 0,0 0 1,1 0-1,-1 0 1,2 0-1,10 10 71,0 11-105,-13-21 41,0-1 0,0 0 0,0 0-1,0 0 1,1 0 0,-1 1 0,0-1 0,0 0 0,0 0 0,0 0 0,0 0 0,0 0 0,0 1 0,1-1 0,-1 0-1,0 0 1,0 0 0,0 0 0,0 0 0,1 0 0,-1 0 0,0 0 0,0 0 0,0 0 0,0 1 0,1-1 0,-1 0 0,0 0-1,0 0 1,0 0 0,0 0 0,1 0 0,-1 0 0,0-1 0,0 1 0,1 0 3,-1 0 1,0 0 0,0 0-1,0 0 1,1 0-1,-1 0 1,0 0-1,0 0 1,0 0-1,0 0 1,1 0 0,-1 0-1,0 0 1,0 0-1,0 0 1,0 1-1,1-1 1,-1 0 0,0 0-1,0 0 1,0 0-1,0 0 1,1 0-1,-1 0 1,0 0-1,0 1 1,0-1 0,0 0-1,0 0 1,0 0-1,0 0 1,0 1-1,1-1 1,-1 0 0,0 0-1,10 14 169,-8-13-187,-2-1 58,4 8 238,-4-8-258,0 0-1,0 0 1,0 0-1,0 0 1,1 1-1,-1-1 1,0 0-1,0 0 0,0 0 1,0 1-1,1-1 1,-1 0-1,0 0 1,0 1-1,0-1 1,0 0-1,0 0 1,0 1-1,0-1 1,0 0-1,0 0 0,0 1 1,0-1-1,0 0 1,0 0-1,0 1 1,0-1-1,0 0 1,0 0-1,0 1 1,0-1-1,0 0 1,-1 0-1,1 0 1,0 1-1,0-1 0,0 0 1,0 0-1,0 0 1,-1 1-1,1-1 1,0 0-1,0 0 1,0 0-1,-1 0 1,1 1-1,0-1 1,0 0-1,0 0 0,-1 0 1,1 0-1,0 0 1,0 0-1,-1 0 1,1 0-1,0 0 1,0 0-1,-1 0 1,1 0-1,0 0 1,-1 0-1,-4 1 39,1-1 0,-1 1 0,0-1-1,0 0 1,1-1 0,-1 1 0,0-1 0,1 0 0,-1 0 0,1-1-1,-6-1 1,-20-5 150,-69-15 3,22 4-197,57 15 38,-1-2 0,1 0 0,0-1 0,0-2 0,1 0 0,0-1 0,0 0 0,2-2 0,-1 0 0,1-1 0,1-1-1,0 0 1,1-1 0,1-1 0,0 0 0,1-1 0,-11-19 0,-10-31 38,2-1 1,-26-87-1,54 143-139,0 0-1,2 0 0,-1-1 1,2 1-1,-1 0 0,2-1 1,0 1-1,0-1 1,1 1-1,1-1 0,0 1 1,0-1-1,2 1 0,4-12 1,7-21-325,3 1 0,1 0 1,26-41-1,-27 55 250,1 1 0,2 1 0,1 1 1,48-46-1,-55 60 107,1 1 0,0 1 0,1 0 0,25-11 0,78-28 97,-71 31-95,5-3-59,0-2-1,-2-2 1,-1-3-1,78-58 1,-43 24-72,3 3 0,105-53 0,-178 104 57,266-130-408,-252 127 498,6-4-167,67-19 0,-41 19 115,91-20 199,-116 29-182,60-23 0,-93 28 136,-12 5-174,-15 5-38,5 0 217,6-3-54,-19 11-1,20-10-67,0 0-1,0-1 1,-17 4-1,-5 3-28,0 0 4,0 2-1,1 2 0,-54 35 1,65-35 37,0 1-1,-27 31 1,-30 44-4,-9 10 8,59-74 8,-1-1 0,-2-1-1,-49 32 1,-41 15-27,37-17 155,56-37 229,11-5-274,0 1-1,1 0 1,1 2 0,-24 30 0,-48 85-10,72-108-125,-5 11 42,14-24-5,0 1 1,-1-2 0,0 1-1,-17 18 1,2-9 3,0 0 0,-1-2 0,-1-1 0,0-1 0,-30 14 0,-139 52 0,174-75 0,1 2 0,0 0 0,0 2 0,-25 18 0,30-21 0,-21 11 0,33-19 21,1 1 0,-1-1 0,0 1 0,0-1-1,0 1 1,0-1 0,0 0 0,0 0 0,0 0 0,0 1 0,0-1 0,0 0 0,-2 0 0,3-1-11,-1 1 0,1 0 0,-1 0 1,1-1-1,0 1 0,-1 0 0,1-1 0,0 1 0,-1 0 0,1-1 0,0 1 0,-1-1 1,1 1-1,0-1 0,0 1 0,0 0 0,-1-1 0,1 1 0,0-1 0,0 1 0,0-1 1,0 1-1,0-1 0,0 1 0,0-1 0,0 1 0,0-1 0,0 0 0,2-12-18,0 0 0,0 1 0,2-1 0,-1 1 0,2-1 0,5-12 0,0 1 6,34-112 111,-23 68-122,-11 41 7,1 0 1,1 1 0,2 1-1,0 0 1,25-31 0,-26 39-31,1 2 0,1-1-1,21-16 1,55-36-75,-52 41 60,39-37 0,-44 29 64,-2-2 0,34-49 0,-40 49 86,3 2 0,58-59 0,-62 72-85,2 2-1,0 1 1,39-20-1,-17 14 83,64-22 0,48-27-102,-12 5 81,-53 33 11,-28 12-65,-1-4 0,74-41 0,-53 16 137,74-43-318,-118 74 102,85-33 1,-51 29 100,132-28-1,-20 23-511,-162 28 391,0 0 0,29 2-1,-56 1 58,7 0 3,-1 0 1,1 0-1,-1 1 0,1 0 0,13 4 0,-14-1-67,-6-3 96,-1-1-1,-7 1 39,0 0 0,0 0 0,-13 6 0,5-2-186,5-2 132,0 1-1,1 1 1,-17 9 0,26-14 1,-6 6 77,6-5-98,0 1 0,0-1 0,0 0 0,-1 0-1,1 0 1,0 0 0,1 0 0,-1 0 0,0 0 0,0 1 0,0-1-1,1 0 1,0 2 0,1 2 15,1 1-1,0 0 0,0 0 1,0-1-1,1 0 1,0 0-1,6 8 1,37 29 35,-41-36-25,28 20-56,-23-19 110,-1 1 0,0 0 0,10 11 0,-19-18-53,-1-1 0,1 1-1,-1-1 1,1 1-1,-1-1 1,0 1 0,1 0-1,-1-1 1,0 1-1,1 0 1,-1-1 0,0 1-1,0 0 1,0-1 0,1 1-1,-1 0 1,0 0-1,0-1 1,0 1 0,0 0-1,0-1 1,0 1-1,-1 0 1,1 0 0,0 0-1,-1 1 9,0-1 0,0 0 0,0 0 0,0 1 0,0-1 0,0 0 0,0 0 0,0 0 0,0 0 0,0 0 0,-3 1 0,-3 2 60,-2 0 0,1 0 0,-11 3 0,13-5-31,-62 19-158,47-16 77,1 1-1,-1 2 1,-22 10-1,8-1 8,-68 24-1,-43 0-66,88-26 189,-146 42-166,160-42 167,4-1-58,-1-2 1,-68 12 0,-251 34-68,340-54 44,1 2 0,-1 0 0,1 0 0,1 2 0,0 0 0,0 1 0,-19 14 0,17-13-65,17-8 50,-1-1 0,0 1 0,1 0 0,-1 0 0,1 1 0,-3 2 0,-2-2 12,8-3-3,-1 0 1,0 0 0,0 0-1,0 1 1,1-1 0,-1 0 0,0 0-1,0 1 1,0-1 0,1 1 0,-1-1-1,0 1 1,1-1 0,-1 1 0,0-1-1,1 1 1,-2 0 0,2 0 41,13-2-287,-4-2 290,1-1 0,-1-1 0,0 1-1,0-2 1,11-7 0,22-13 155,-16 14-130,1 1-1,51-14 0,58-4-149,-43 4 262,-37 9 90,133-49 501,-54 16-741,209-55-139,-317 96 40,-10 1 71,1 2 0,0 0 0,0 2 0,23-3-1,-25 5-7,0 2 0,-1 0 0,1 0 0,0 2 0,15 4 0,75 27-55,-46-12 73,94 29-51,-90-24 89,-24-10-67,3 7-237,-31-17 477,-4-2-25,-14-10-72,-12-6-285,-8 7-162,22 3 329,-1 1-1,0-1 1,0 0-1,1 0 1,-7-3 0,5 2-73,0 1-1,0-1 1,0 1 0,0 0 0,-7 0 0,8 2 33,-1-1 1,0 1-1,1 1 0,0-1 0,-1 1 1,-9 4-1,7-2-29,-5 7 17,12-11 42,1 1 0,-1-1 0,1 0 0,-1 0 0,1 1 0,0-1 0,-1 1 0,1-1 0,0 0 0,-1 1 0,1-1 0,0 1 0,0-1 0,0 1 0,-1-1 0,1 1 0,0-1 0,0 1 0,0-1 0,0 1 0,0-1 0,0 1 0,0-1 0,0 1 0,0-1 0,0 1 0,0-1 0,0 1 0,0-1 0,0 1 0,1 1 0,-1 0-4,0 1 0,0 0 0,0 0 0,0 0 0,1-1 1,-1 1-1,1 0 0,0-1 0,0 1 0,0 0 0,0-1 0,0 1 1,0-1-1,1 1 0,-1-1 0,1 0 0,2 2 0,1 4 68,-4-6-63,0 0 0,0-1 0,1 1-1,-1 0 1,1-1 0,-1 1 0,1-1 0,0 1 0,-1-1 0,1 0 0,4 2 0,-4-2 12,-1 0 0,1 0 0,-1-1 0,1 1 0,-1 0 0,0 0 0,1 0 0,-1 1 0,0-1 0,0 0-1,2 3 1,-1-2 3,-1 0-32,-1-2-27,1 3 47,1 0-1,-1 0 1,0 0-1,1 0 0,4 4 1,-1 1-142,15 29 175,-20-36-37,-1 3 240,1-4-238,0 0 1,0 0-1,0 0 1,0 1-1,0-1 1,0 0-1,0 0 1,0 0-1,0 1 1,0-1-1,-1 0 1,1 0-1,0 0 1,0 0-1,0 1 1,0-1-1,0 0 1,0 0-1,0 0 1,0 0-1,-1 0 1,1 1-1,0-1 1,0 0-1,0 0 1,0 0-1,-1 0 1,1 0-1,0 0 1,0 0-1,0 0 1,0 0-1,-1 1 1,1-1 0,0 0-1,0 0 1,0 0-1,-1 0 1,1 0-1,0 0 1,0 0-1,0 0 1,0 0-1,-1 0 1,1-1-1,0 1 1,0 0-1,-1 0 1,-3-1 30,-1 0 0,1 0 1,0 0-1,-1-1 0,1 0 1,0 0-1,0 0 0,0 0 0,0-1 1,1 1-1,-1-1 0,-4-5 1,-13-8-62,-10-1 7,-38-16-1,53 26 28,12 5-53,0 1 1,0-1-1,-1 1 1,1 0-1,-1 1 1,-6-1-1,10 1 111,1 0-21,0 0-107,0 0 0,0 0 43,0 0 63,0 0 6,0 0 27,0 0-48,0 0-70,0 0 22,0 0 63,0 0 6,-5 5 214,-6-2-228,-1-1 0,1 1 0,-1-2 0,-19 1 0,30-2-119,1 0 48,6 8 31,67 20-157,30 9-58,-76-28 239,0 1-1,-1 1 0,27 17 1,-43-22-28,-1 0 0,14 13 0,-5-5 34,-10-8-17,-1 1-1,0 0 1,0 0-1,-1 0 1,0 1 0,0 0-1,-1 0 1,0 0-1,6 16 1,-3-7 42,-2 1 0,-1 1 0,7 36 0,-11-48-86,0 0 1,-1 1 0,0 8-1,0-13 60,0 0 0,-1 0-1,1-1 1,-1 1 0,0 0-1,1-1 1,-1 1 0,-1-1-1,1 1 1,0-1 0,-1 1-1,-2 3 1,3-6-20,1 1-1,-1-1 1,1 1-1,-1-1 1,1 0 0,-1 1-1,0-1 1,1 0-1,-1 1 1,0-1 0,1 0-1,-1 0 1,0 0-1,1 1 1,-1-1 0,-1 0-1,1 0 0,1 0 0,-1 0-1,0 0 1,1 0 0,-1 0-1,0 0 1,1 1 0,-1-1-1,0 0 1,1 0 0,-1 1-1,1-1 1,-1 0 0,0 1-1,-7 7-226,7-6 246,0 0 0,-1 0-1,0 0 1,1 0 0,-1-1-1,0 1 1,0-1 0,0 1-1,0-1 1,0 0 0,0 0 0,0 0-1,-1 0 1,-2 1 0,2-3 36,0 0-1,0 0 1,0 0 0,0-1 0,1 1 0,-1-1 0,0 0 0,-4-4 0,3 1-40,2 3-40,0 0 0,0 0-1,0 0 1,1-1 0,-1 1-1,1-1 1,-1 1 0,-1-5 0,-1-41 513,4 47-490,0-2-405,-1 13 355,2-1-1,-1 1 1,1-1 0,1 1 0,0-1-1,5 18 1,1-7-125,-4-13 156,-1 1 0,-1-1 0,0 0-1,0 1 1,0 0 0,1 10 0,2 37 211,-1-27-230,-4-26 12,0-2 68,1 1-4,2 8-25,-2-7 0,7 8-7,-3-5-8,-1 0 2,8 17 12,-3-9 127,-9-12-43,0-1 0,0 0 53,0 0-69,0 0-42,1-1 18,0 0 0,0 0 1,-1 0-1,1 0 1,0 0-1,-1 0 1,1 0-1,-1 0 0,0 0 1,1 0-1,-1-1 1,0 1-1,0 0 1,1 0-1,-1 0 0,0-1 1,0 1-1,-1-2 1,0-2-71,-1 0 0,1-1 0,0 1 1,1-1-1,-1 1 0,1-1 0,0 1 1,0-1-1,1 1 0,0-1 0,0 1 1,0 0-1,0-1 0,1 1 0,0 0 1,0 0-1,1 0 0,2-6 0,-2 7-28,-1-1-1,0 1 0,0-1 0,2-6 1,6-14-214,7-9-757,-11 22 280,-6 10 594,1 0 0,0 0 0,0 0 0,0 1 0,0-1 0,0 1 0,0-1 0,3-2 0,23-19-1984,-19 16 662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9:20.08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1430 108 3328,'2'-4'260,"-1"0"0,1 0 0,-1 0 0,1 0 0,5-6 0,7-17-63,-14 26-149,1-1 0,-1 1 0,0 0 0,0-1 1,1 1-1,-1-1 0,0 1 0,0 0 0,0-1 0,-1 1 1,1-1-1,0 1 0,0-1 0,-1 1 0,1 0 0,-1-1 0,1 1 1,-2-2-1,-1-2 322,3 4-274,0 0 1,-1 0-1,1 0 1,-1 0-1,1 0 0,-1 0 1,1 0-1,-1 0 1,0 0-1,1 0 1,-1 1-1,0-1 0,0 0 1,0 0-1,0 1 1,0-1-1,1 0 1,-1 1-1,-2-1 0,3 13-96,1-4-7,0 0-1,1 0 1,-1 0 0,2-1-1,-1 1 1,1 0-1,4 7 1,4 13 56,-4-11 61,1 0 0,1 0 0,15 23 0,5 7 191,-19-28-93,-1 0 0,-1 0 0,8 30 0,-15-43-204,-1 0-1,0 0 1,0 0-1,0 0 1,-1 0-1,1-1 1,-1 1-1,-1 0 1,1 0-1,-1-1 1,-3 8-1,-5 20 51,-15 102-92,16-75 6,-19 65 1,25-113 31,-1-1 0,2 1 0,0 0 0,0 0 0,0 17 0,2-28 11,0-1 0,0 1 0,0 0 1,0 0-1,0 0 0,0-1 0,0 1 0,0 0 1,0 0-1,0-1 0,1 1 0,-1 0 1,0 0-1,1-1 0,-1 1 0,0 0 0,1-1 1,-1 1-1,1 0 0,-1-1 0,1 1 0,-1-1 1,2 2-1,-1-2-6,1 1 0,0-1 0,-1 0 0,1 1 0,0-1 0,-1 0 0,1 0 0,0 0 0,1 0 0,6-1-52,22 1-340,51-7 0,-46 5 3,-31 3 390,0-1 0,0 0-1,0 0 1,1-1 0,-1 0 0,0 0 0,0 0-1,0 0 1,0-1 0,0 0 0,5-2 0,-9 3-49,-1 1 22,3-8 373,-4-15-26,1 15-351,-1 0 0,1 1 1,1-1-1,1-11 0,2-20 122,-4 32-121,0 0-1,0 0 1,1 0-1,0 0 1,1 1-1,2-9 1,0-5-173,-4 19 194,0-1-1,0 0 1,0 1 0,1-1 0,-1 0-1,1 1 1,-1-1 0,1 0 0,1-2-1,28-18-76,-5-9 0,-11 27-26,-12 1 106,2 1 0,9 2 0,-10 0 0,-2 0-7,0 0 0,0 0 1,-1 0-1,1 1 1,0-1-1,0 0 0,0 0 1,0 1-1,-1-1 0,1 0 1,0 1-1,0-1 1,-1 1-1,1-1 0,0 1 1,-1-1-1,1 1 0,0 0 1,-1-1-1,1 1 0,-1 0 1,1-1-1,-1 1 1,1 0-1,-1 0 0,0 0 1,1-1-1,-1 1 0,0 0 1,0 0-1,1 0 1,-1 1-1,1 3-75,-1 1 0,1 0 0,-2 11-1,1-7 33,-5 69 109,-3-34-150,5-33 121,1 1 1,-1 20-1,-2 12-281,5-43 326,-8 17-16,3-14-122,-4 6 115,4 1 148,5-11-193,0 0 1,-1 0-1,1 0 1,0 0-1,0 0 1,-1 0-1,1 0 1,-1 0-1,1 0 1,-1 0-1,1 0 1,-1 0 0,0 0-1,1-1 1,-1 1-1,0 0 1,1 0-1,-1-1 1,0 1-1,0 0 1,0-1-1,0 1 1,0-1-1,0 1 1,0-1-1,0 0 1,0 1-1,0-1 1,0 0-1,0 0 1,0 0 0,-1 1-1,1-1-50,-7 1-69,9 5-122,-1-5 240,0-1 1,0 1-1,1-1 0,-1 1 1,0-1-1,1 1 1,-1-1-1,0 1 1,1-1-1,-1 0 1,0 1-1,1-1 0,-1 0 1,1 1-1,-1-1 1,1 0-1,-1 0 1,1 1-1,-1-1 0,1 0 1,-1 0-1,1 0 1,-1 0-1,1 1 1,0-1-1,-1 0 0,1 0 1,-1 0-1,1 0 1,-1-1-1,1 1 1,-1 0-1,1 0 0,-1 0 1,1 0-1,0 0 1,-1-1-1,1 1 1,-1 0-1,0 0 1,1-1-1,-1 1 0,1 0 1,-1-1-1,1 1 1,-1-1-1,0 1 1,1 0-1,-1-1 0,0 1 1,1-1-1,-1 1 1,0-1-1,0 1 1,1-1-1,-1 1 0,0-1 1,0 1-1,0-1 1,0 1-1,0-1 1,0 0-1,-1-10-376,-3 9 273,-9 11 134,6-2-188,0 3 1,7-9 154,-1 0 1,1 0 0,0 0-1,-1-1 1,1 1-1,-1 0 1,1 0 0,-1-1-1,1 1 1,-1 0-1,1-1 1,-1 1 0,0-1-1,1 1 1,-1-1-1,0 1 1,0-1 0,0 1-1,1-1 1,-2 1-1,2-1 4,-1 0-1,1 1 0,0-1 0,0 0 0,0 1 0,0-1 0,0 1 0,0-1 0,0 0 1,0 1-1,0-1 0,0 0 0,0 1 0,0-1 0,0 0 0,0 1 0,0-1 0,0 0 1,1 1-1,-1-1 0,0 0 0,0 1 0,0-1 0,0 0 0,1 1 0,-1-1 0,0 0 1,0 0-1,1 1 0,-1-1 0,0 0 0,1 0 0,-1 0 0,0 1 0,1-1 0,3 0 0,-1 0-1,1 0 0,0-1 1,-1 1-1,1-1 1,-1 0-1,1 0 0,-1 0 1,1 0-1,-1-1 0,0 0 1,1 1-1,-1-1 0,0 0 1,0 0-1,-1-1 0,1 1 1,0-1-1,-1 1 0,5-6 1,-5 3 4,0 1 0,0 0-1,-1-1 1,1 1 0,-1-1 0,0 0 0,0 0 0,-1 1 0,1-1 0,-1 0 0,-1-8 0,1 9 12,5-16-61,-4 17 48,0 0 0,0 1 0,-1-1 0,1 0 0,-1 0 0,1-3 0,-1 4-30,0 1 0,0-1 0,0 1 0,0-1 0,0 1-1,1-1 1,-1 1 0,0-1 0,2-2 0,1 5-373,3 8 177,-6-6 236,1-1 0,-1 0 0,1 1 0,-1-1 0,0 1 0,0-1 0,0 0 0,0 1 0,0-1 0,-1 1 0,1-1 0,-2 3 1,-9 28-46,10-30 29,-3 4 29,0 0 0,0 0 0,-1 0 0,0 0 0,0-1 0,0 0 0,-1 0 1,0 0-1,0-1 0,-1 1 0,1-2 0,-1 1 0,0-1 0,-11 5 0,-7 3 116,-1-2 1,-52 14-1,30-11-113,-92 26 168,113-30-270,-19 7 75,-71 33 0,69-25-137,-26 17 144,74-41-7,-5 3 9,5-2-18,0 0 1,0 0 0,0-1 0,0 1-1,0 0 1,0 0 0,0-1-1,0 1 1,0 0 0,0 0-1,0-1 1,0 1 0,1 0-1,-1 1 1,1-1-12,0 0 0,0 0-1,0 0 1,0 0 0,-1 0-1,1 0 1,1 0 0,-1 0 0,0 0-1,0-1 1,0 1 0,0 0-1,0-1 1,1 1 0,-1-1 0,0 1-1,0-1 1,1 0 0,-1 1 0,0-1-1,1 0 1,-1 0 0,2 0-1,33-1 27,46-14-135,24-3 170,-95 18-69,1-1 1,-1 1-1,1 1 1,-1 0-1,0 1 1,1 0-1,12 4 0,-21-5 20,6 2-5,0 0 1,0 0-1,-1 1 1,15 9 0,-21-12 5,0 0 1,0 1-1,-1 0 1,1-1-1,0 1 1,-1 0 0,1 0-1,-1-1 1,1 1-1,-1 1 1,0-1 0,0 0-1,0 0 1,0 0-1,0 0 1,0 1 0,-1-1-1,1 0 1,-1 1-1,0-1 1,1 1 0,-1-1-1,0 0 1,-1 4-1,-1 3 12,0 0-1,0 0 1,-1 0-1,0 0 1,-1 0-1,0-1 1,0 0-1,-1 0 1,0 0 0,0 0-1,-1-1 1,0 0-1,0 0 1,-14 11-1,16-14-8,-19 16 54,-44 33 0,65-52-43,1 0 1,-1-1-1,0 1 1,1 0-1,-1 0 1,0-1-1,1 1 1,-1-1-1,0 0 1,-3 1-1,5-1 37,-3-7 59,5 4-75,0 0-1,1 1 1,-1-1-1,1 1 1,-1-1-1,1 1 0,0 0 1,0 0-1,0 0 1,0 0-1,0 1 1,7-3-1,3-3-179,1 0 95,1 0 0,0 1 0,25-7 0,49-6-292,-56 13 440,-24 4-88,0 2 1,14-1-1,-17 2-11,0-1 0,1-1 0,-1 1 0,0-1 0,8-1 0,-13 1 143,-1 1-27,0-9-10,0 3-112,0-1 1,0 1-1,0-1 0,1 1 0,0-1 1,1 1-1,2-11 0,-3 16-26,0-1 0,-1 1-1,1-1 1,-1 0 0,0 1 0,1-1-1,-1 0 1,0 0 0,0 1-1,0-1 1,0 0 0,0 1-1,0-1 1,-1 0 0,1 1 0,-1-1-1,1 0 1,-2-1 0,2 2 17,-1 0 0,0 0 1,1 0-1,-1 0 0,0 1 0,0-1 1,0 0-1,0 0 0,1 1 1,-1-1-1,0 1 0,0-1 1,0 1-1,-1-1 0,1 1 0,0-1 1,0 1-1,0 0 0,0 0 1,0-1-1,0 1 0,-1 0 1,1 0-1,0 0 0,0 0 0,0 1 1,0-1-1,-2 1 0,-35 11 19,7-2 60,-63 8 57,69-15 2,0 1 0,1 2-1,0 0 1,-29 12 0,7 5 62,29-14-138,0 0 1,-33 10-1,-20 3 87,27-8 16,-62 12 0,65-19-1,-20 4 263,-117 5 0,70-8-82,83-9-379,15 0-9,0 1 0,0 0 0,0 0 0,0 1 0,0 0 0,0 0 0,0 1 1,-16 6-1,22-6 16,2-2 28,0 1 0,1-1 1,-1 1-1,0-1 0,0 0 0,0 0 0,1 1 1,-1-1-1,0 0 0,0 0 0,0 0 1,1 0-1,-1 0 0,0 0 0,-1 0 0,1 0-365,20 0-396,4 0 426,39-1-2,201-26 403,-170 17-203,76-3 12,-169 13 138,1 0 0,-1-1 0,1 1 0,-1 0 1,1 0-1,-1 0 0,1 0 0,-1 1 0,0-1 0,1 0 0,-1 0 0,1 0 0,-1 0 1,1 0-1,-1 1 0,1-1 0,-1 0 0,0 0 0,1 1 0,-1-1 0,1 0 0,-1 0 0,0 1 1,1-1-1,-1 1 0,1 0 2,-1-1 1,0 1-1,0-1 0,-1 1 1,1 0-1,0-1 1,0 1-1,0-1 0,0 1 1,0-1-1,-1 1 1,1-1-1,0 1 1,0-1-1,-1 1 0,1-1 1,0 1-1,-1 0 1,-2 2 6,0 0 1,0 0-1,0 0 1,-7 5-1,-1-2 13,0-1-1,0 0 1,0 0-1,-23 5 1,15-4-13,-48 12 12,-12 4-4,31-3-94,0 1 0,2 3 1,-62 41-1,-116 103-278,178-130 313,-81 69-28,120-100 122,6-6-65,-1 1 0,1 1 0,0-1 0,-1 0 0,1 0 0,0 0 0,0 1 0,0-1 0,0 1 0,0-1 1,0 1-1,0-1 0,0 1 0,1-1 0,-1 1 0,0 0 0,0 2 0,2-4 10,-1 1 0,0-1-1,0 0 1,0 1 0,0-1 0,1 0 0,-1 0-1,0 0 1,0 1 0,1-1 0,-1 0 0,0 0-1,0 0 1,1 1 0,-1-1 0,0 0 0,1 0-1,-1 0 1,0 0 0,1 0 0,-1 0-1,0 0 1,0 0 0,1 0 0,-1 0 0,0 0-1,1 0 1,0 0 0,8 0-53,14-5 121,1-1-1,-1-1 1,-1-1 0,1-2 0,31-17 0,-17 5-8,-1-2 0,40-34 0,-51 35-60,11-8-85,-21 20 107,1 0-1,0 1 1,1 0 0,0 2-1,27-10 1,-21 11 36,1 2 0,0 0 0,0 2 1,0 0-1,28 2 0,-32 1-86,-7-1 67,0 1-1,0 1 1,20 3 0,-16-3 75,3-1-169,-18 0-59,-2 0 101,1 0 245,4 0-48,-4 0-58,-1 0-86,0 0-149,0 0 11,0 0 53,0 0 85,0 0 11,0 0 27,31 14-219,-22-13 166,0-1-1,1 1 1,13-2 0,-2 0 40,-5 0-16,28-1-108,-43 2 14,-1 0-10,0 0 26,0 0 117,0 0-16,0 0-31,-13 11 52,-202 77 56,171-72-292,-140 65-216,-1 2-209,-26-21 372,90-28 217,82-22-62,1 2 0,1 2 0,-39 22 0,52-20 78,21-15-46,-1 0 0,1 0-1,-1 0 1,0-1 0,0 1-1,0-1 1,-6 2 0,16-1-91,10-1 8,332-41-193,-329 38 319,109-5 45,-128 6-75,1 0 1,-1 0-1,1 0 0,-1 0 1,1 0-1,-1 0 0,1 0 1,-1 0-1,1 0 0,-1 1 1,1-1-1,-1 0 0,0 0 1,1 0-1,-1 1 0,1-1 0,-1 0 1,1 0-1,-1 1 0,0-1 1,1 0-1,-1 1 0,0-1 1,1 1-1,-1-1 0,0 0 1,1 1-1,-1-1 0,0 2 1,1-1-5,-1 0 1,0 0-1,0 1 1,0-1-1,0 0 0,0 1 1,-1-1-1,1 0 1,0 0-1,0 1 1,-2 1-1,0 2-15,0-1-1,0 1 1,-1-1 0,1 0-1,-6 7 1,-10 9 70,1 0 0,-21 33 1,32-42-58,0-1 0,0 1 0,1 0 0,1 0 0,0 1 0,0-1 0,-3 22 0,7-32 8,0 1 0,0-1-1,0 1 1,0-1 0,0 1-1,0-1 1,1 1 0,-1-1 0,0 1-1,1-1 1,-1 1 0,1-1-1,0 1 1,0-1 0,-1 0 0,1 1-1,0-1 1,0 0 0,0 0-1,0 0 1,0 0 0,1 0 0,-1 0-1,0 0 1,0 0 0,1 0-1,-1 0 1,0-1 0,1 1 0,-1-1-1,1 1 1,-1-1 0,1 1-1,-1-1 1,4 1 0,1 0 15,1-1 1,-1 1-1,1-1 1,-1 0-1,1-1 1,0 1-1,6-3 0,4 0-188,-1 0 212,-1-1 1,-1 0 0,1-1-1,16-8 1,-27 12-19,0-1-1,0 0 0,1 1 1,-1 0-1,0 0 1,1 0-1,-1 0 1,1 1-1,4 0 1,-8-1 18,6-7-1,-1 1-1,0-2 0,0 1 0,0-1 0,5-14 1,10-12 139,-18 29-150,1 1 1,-1-1-1,0 0 1,-1 0-1,1 0 1,1-8-1,-4 13-14,0 1-25,0 0 0,0 0 0,0-1-1,0 1 1,0 0 0,0 0 0,0 0 0,0 0 0,0 0 0,0 0-1,0 0 1,0-1 0,0 1 0,0 0 0,0 0 0,0 0 0,0 0 0,0 0-1,0 0 1,0 0 0,0 0 0,0 0 0,0-1 0,-1 1 0,1 0-1,0 0 1,0 0 0,0 0 0,0 0 0,0 0 0,0 0 0,0 0-1,0 0 1,-1 0 0,1 0 0,0 0 0,0 0 0,0 0 0,0 0-1,0 0 1,0 0 0,0 0 0,-1 0 0,1 0 0,0 0 0,0 0-1,0 0 1,0 0 0,0 0 0,0 0 0,0 0 0,-1 0 0,1 0-1,0 0 1,0 0 0,0 0 0,0 0 0,0 1 0,0-1 0,0 0-1,0 0 1,0 0 0,-1 2 9,1 0-1,0-1 1,-1 1-1,1 0 1,-1-1-1,1 1 0,-1 0 1,-1 2-1,1-2 0,0 0-1,0 0 0,0 0 1,0 0-1,1 0 0,-1 0 1,1 0-1,-1 0 0,1 2 1,-5 17-151,4-18 156,0-1 0,0 1 0,1 0 1,-1-1-1,1 1 0,-1 3 0,2 16 129,4-18-95,-3-3-13,0 0 0,0-1 1,0 0-1,0 1 0,0-1 1,0 0-1,1 0 0,-1 0 1,0-1-1,0 1 0,0 0 0,0-1 1,0 1-1,0-1 0,0 0 1,0 0-1,0 0 0,0 0 1,0 0-1,2-2 0,3-3 13,0 0-1,-1 0 1,11-13-1,8-8 28,-21 24-52,1 0-1,-1 0 0,1 0 0,-1 1 0,1-1 1,0 1-1,0 1 0,0-1 0,0 0 0,0 1 0,0 0 1,1 1-1,8-1 0,-18 12 228,0-4-282,-1 0 0,0-1-1,-11 12 1,10-12 39,0 0 0,1 1 0,-7 9 0,-57 123-150,29-52 316,30-70-161,0 0 0,-21 26 0,30-41-6,-1 0 1,1 0-1,-1 0 0,1 0 1,0 0-1,0 0 1,-1 1-1,0 4 1,4-9-6,0 1 0,0-1 0,0 1 0,0 0 0,0 0 0,1 0 0,3-1 0,-2 0 43,4-1-3,-7 3-27,1-1-1,-1 1 0,0-1 0,0 1 0,0-1 1,0 1-1,0-1 0,0 0 0,0 1 0,0-1 1,1-1-1,3-1-3,3 4-27,-7 0 22,0 0 0,1 1 0,-1-1 0,0 0 0,0 1 0,0-1 1,1 1-1,-2-1 0,1 1 0,0 0 0,1 3 0,6 22-32,-5-16 32,-2-8 15,-1 0 0,1 1-1,-1-1 1,0 0 0,0 0 0,-1 1 0,1-1 0,-1 0 0,1 0 0,-1 0 0,0 0-1,-2 4 1,2-3 10,-1 0-1,1 1 1,0-1-1,0 0 1,0 5-1,1-7 29,0-2-112,0 0 11,27-1 53,50-6 0,-36 2-12,-1 3 0,1 1 0,59 6 0,-47 2 12,-45-6 5,-1 0 0,1 0 1,-1 0-1,1 1 0,-1 1 1,12 4-1,6 4-32,-23-11 75,-2 0 32,0 0 139,0 0-107,0 0-187,0 0 27,0 0 107,0 0 21,0 1-74,0-1 0,0 0 1,0 0-1,0 0 0,0 0 0,0 0 0,0 1 0,0-1 1,0 0-1,0 0 0,0 0 0,0 0 0,0 1 1,0-1-1,0 0 0,0 0 0,0 0 0,0 0 0,0 1 1,0-1-1,0 0 0,0 0 0,0 0 0,0 0 1,0 0-1,0 1 0,-1-1 0,1 0 0,0 0 0,0 0 1,0 0-1,0 0 0,0 0 0,0 0 0,-1 1 0,1-1 1,0 0-1,0 0 0,0 0 0,0 0 0,-1 0 1,1 0-1,0 0 0,0 0 0,0 0 0,0 0 0,-1 0 1,1 0-1,0 0 0,0 0 0,-12-6 71,11 5-84,-1 0 1,0 0-1,0 0 0,0 0 0,1 1 0,-1-1 0,0 0 1,-3 0-1,-33-2-68,32 4 70,0 0 0,0 0 0,0 0-1,1 0 1,-9 4 0,-21 5-49,10-6 73,-43 14 1,14-3-134,33-9 184,1 1 0,-1 0 0,1 2 0,-33 18-1,19-6-139,-52 44-1,-13 14-612,90-72 221,0-1-1,-1 0 0,-10 4 1,16-9 197,1 1 0,-1-1 0,0 1 0,1-1 0,-1-1 0,0 1 0,0 0 0,0-1 0,0 0 0,0 0 0,1 0 0,-6-1 0,-12-8-2002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9:22.59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154 751 3136,'-1'-3'833,"-5"-7"-429,6 10-385,0 0 1,0-1 0,0 1-1,0 0 1,0 0 0,0 0-1,0 0 1,0 0-1,0 0 1,-1-1 0,1 1-1,0 0 1,0 0 0,0 0-1,0 0 1,0 0-1,0 0 1,-1 0 0,1 0-1,0-1 1,0 1 0,0 0-1,0 0 1,-1 0-1,1 0 1,0 0 0,0 0-1,0 0 1,0 0 0,-1 0-1,1 0 1,0 0-1,0 0 1,0 0 0,0 0-1,0 0 1,-1 0 0,1 0-1,0 1 1,0-1-1,0 0 1,0 0 0,-1 0-1,1 0 1,0 0 0,0 0-1,0 0 1,0 0-1,0 1 1,0-1 0,0 0-1,-1 0 1,1 0 0,0 0-1,0 1 1,-4 5 98,0 2 88,-1 0 1,0-1-1,-7 8 1,10-13-120,0 0 0,0 0 0,-1 0 1,1 0-1,-1 0 0,1-1 0,-1 1 1,0-1-1,0 1 0,0-1 0,0 0 0,0-1 1,0 1-1,0 0 0,0-1 0,-6 1 0,0 0 76,8-1-161,1 1-1,-1-1 1,0 0-1,1 0 1,-1 0-1,1 0 0,-1 0 1,1 0-1,-1 0 1,1 0-1,-1 0 1,1 0-1,-1 0 1,1 0-1,-1 0 1,1 0-1,-1-1 1,1 1-1,-2-1 0,1 1 31,0 0-1,-1-1 0,1 1 0,-1 0 1,1-1-1,0 1 0,-1 0 0,1 0 1,-3 0-1,-10-1 110,8-3-269,16 3 32,390 1 293,-230-3 454,-59-1 511,-46 0-762,-58 3-365,1 0-1,-1 0 1,9-2-1,-9 1-16,1 1-1,-1 0 1,10-1-1,90-1 42,-63-5 549,-21 8-523,1-2 1,-1-1-1,0 0 0,39-12 1,-38 10-18,-20 5-48,0-1 1,0 1 0,0-1 0,0 0 0,0-1 0,0 1-1,5-3 1,3-1-16,0 0 0,0 1 0,1 0 0,15-2 0,3-2-8,24-1 217,-17 4-108,80-13-176,62-13 102,-153 25 74,15-4 44,118-56 224,-114 43-332,32-14-10,172-67 6,-199 80-19,-1-2 1,77-54-1,-109 67-46,2-2-170,41-22 0,74-31-688,15 2 282,-135 60 411,43-22-229,-41 21 207,-14 7 126,-1-1 1,0 0-1,0 1 0,1-1 1,-1 0-1,0 0 0,0-1 1,2 0-1,-3 1-227,-1 1 59,0 0 80,0 0-32,0 0 80,-5 5-138,4-4 264,0 0 0,1 0 1,-1 0-1,0 0 0,0-1 1,1 1-1,-1 0 1,0 0-1,0-1 0,0 1 1,0 0-1,-1 0 0,1-1-83,1 0 48,0 0 122,0 0-5,0 0 5,0 0-37,0 0-85,0 1 49,0 0-1,1 0 1,-1 0-1,0 0 1,1 0 0,-1-1-1,1 1 1,-1 0 0,1 0-1,-1 0 1,1 0-1,-1-1 1,1 1 0,0 0-1,-1 0 1,1-1-1,0 1 1,0-1 0,0 1-1,0-1 1,-1 1-1,1-1 1,0 1 0,2 0-1,-2-1-212,-1 0 0,1 1 0,0-1 0,0 0 0,0 0 0,0 1 0,0-1 0,0 0 1,0 0-1,0 0 0,0 0 0,0 0 0,0-1 0,0 1 0,0 0 0,0 0 0,0-1 0,0 1 0,0 0 0,0-1 0,0 1 0,0-1 0,0 1 0,-1-1 0,1 0 0,1 0 0,5-14-1692,-1-3 789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9:26.86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 2080,'0'0'88,"-1"0"1,1 0-1,0 0 1,0 0-1,0-1 0,0 1 1,0 0-1,0 0 1,0 0-1,0 0 0,0 0 1,0 0-1,0-1 1,0 1-1,0 0 1,0 0-1,0 0 0,0 0 1,0 0-1,0 0 1,0-1-1,0 1 0,0 0 1,1 0-1,-1 0 1,0 0-1,0 0 0,0 0 1,0 0-1,0-1 1,0 1-1,0 0 0,0 0 1,0 0-1,1 0 1,-1 0-1,0 0 1,0 0-1,0 0 0,0 0 1,0 0-1,0 0 1,1 0-1,-1 0 0,0 0 1,5 5 598,5 13-1020,-7-11 395,1 1-1,0-1 0,1 0 1,-1-1-1,1 1 1,1-1-1,-1 0 0,1 0 1,9 7-1,5 6 82,34 26 325,-12-11-370,-26-19-198,-5-7 99,-1 1 0,0 0 0,-1 1 0,0 1 0,-1-1 0,11 18 0,-2-9-39,-15-18 42,0 1 1,0 0-1,-1 0 1,1 0-1,0 0 0,-1 1 1,1-1-1,-1 0 1,2 4-1,-1-3 2,0 1-1,0-1 0,0 0 1,0 0-1,0 0 1,1 0-1,-1 0 1,1 0-1,0-1 1,3 3-1,-3-2-19,0-1 0,1 2 0,-1-1 0,0 0 0,0 0 0,-1 1 0,5 7-1,11 19-128,-16-27 140,1 0 1,-1 0 0,0 1-1,0-1 1,0 1-1,-1-1 1,1 1 0,-1-1-1,0 1 1,0 0 0,0 0-1,1 6 1,-2 55-2,-5-47-23,4-16 32,0 1 0,0-1 0,1 0 0,-1 0 0,1 0 0,-1 0 0,1 3 0,0 2 3,-1 0 0,2 1-1,-1-1 1,1 0 0,0 0 0,0 0-1,1 0 1,0 0 0,0 0 0,1 0-1,0 0 1,4 7 0,13 16-1,2 6-16,-20-34 22,0 1 0,0 0 0,-1 0 0,1 0 0,-1 0 0,0 1 0,0-1 0,0 0 0,-1 0 0,1 1-1,-1 4 1,0 5 4,-2 22-1,-1 0-51,4-17 8,-1-10 12,0 0 0,0-1 0,0 1 0,-1 0 0,0 0 0,0-1 0,-5 13 0,5-15 40,-1 1 0,1-1 0,0 0 0,0 1 0,1-1 0,0 9 0,-2 17 40,1-26-90,0 0 0,0 0 1,1 0-1,0 0 0,0 0 1,1 0-1,-1 0 0,1 0 1,0 0-1,3 9 0,26 55 6,-27-62 55,0 1 0,0-1-1,-1 1 1,0-1 0,2 17 0,-2-16 199,-3-12 184,-4-27-129,-26-55-245,17 51 101,-19-36 1,21 48-83,1 0-1,2 0 1,0-1 0,-10-42-1,-2-75 142,15 54-182,4 81-33,0 0-1,0 0 1,0 0 0,-1 0-1,0 1 1,0-1-1,0 1 1,-6-8-1,6 11 15,1-1 0,0 1 0,-1 0 0,1 0 0,-1 0 0,0 0 0,-5-3-1,-13-9-170,19 12 144,0 1 1,0 0 0,0 0-1,0 0 1,0 1 0,0-1-1,0 0 1,0 1 0,-4-1-1,-13-5-99,16 5 85,-1 0 0,1 0 0,-1 1 0,1-1 0,0 1 1,-7 0-1,10-4-404,2 7 433,0 0-1,-1 0 1,1-1 0,0 1-1,0-1 1,0 1-1,5 3 1,-5-4-9,1 0-1,-1 0 1,0 0 0,0 0-1,0 0 1,-1 1 0,1-1-1,0 1 1,-1-1-1,0 1 1,1 0 0,-1-1-1,0 1 1,0 3 0,0 31 141,-1-35-74,0-2 27,0 0-22,0 0 22,0 0 0,0 0 95,0 0-47,0-1-109,1 1-1,-1 0 1,1-1 0,-1 1-1,0 0 1,1-1 0,-1 1-1,0-1 1,1 1 0,-1-1-1,0 1 1,0-1 0,1 1-1,-1 0 1,0-1 0,0 1-1,0-1 1,0 0 0,0 1-1,0-1 1,0 1 0,0-1-1,0 1 1,0-1 0,0 1 0,0-1-1,0-20 22,0 17 9,1-2-308,2 7 106,6 14 37,-7-10 53,0 0 1,1 0 0,-2 1-1,3 8 1,-3-7 62,0 0 0,1 0 0,0 0 0,0-1 0,0 1 0,1-1 0,0 1 1,4 6-1,5 13-52,35 67 14,-7-17 166,-1-8-161,-15-30 29,-17-29 54,-1 1 1,0-1 0,-1 1-1,6 14 1,-1 5-103,-4-13 22,0 0 1,3 23 0,-2-10 187,-4-20-158,-1 0 0,0 0 0,-1 0 0,1 9 0,-2 2 150,1-11-142,-1 0 0,-2 15 1,1-19 3,-8 57 219,-1 77-1,9-113-209,0-15-9,1-1 1,1 16-1,3 47 243,0-42-442,-3-25 202,0 1-1,-1-1 0,0 1 0,0-1 0,0 1 1,-1-1-1,0 1 0,0-1 0,-1 1 1,-3 8-1,-6 16-169,10-29 169,1 0 0,-1-1 0,0 1-1,0 0 1,0-1 0,0 1 0,0-1 0,0 1 0,-2 1 0,-4 5 8,7-7-81,-12 6 198,11-6-136,0 0-1,1 0 1,-1 0 0,0 0 0,0 0 0,0 0 0,0 0 0,0 0-1,0 0 1,0 0 0,0-1 0,0 1 0,0 0 0,0-1 0,0 1-1,0 0 1,-1-1 0,1 0 0,0 1 0,-3-1 0,-27 3 460,29-3-434,2-23-189,9 9 153,10-13-184,-19 28 186,0-1 1,0 0 0,0 0 0,0 0 0,0 0-1,0 0 1,0 0 0,0 0 0,0 0-1,-1 0 1,1 0 0,0-1 0,0 1-1,0 0 1,0 0 0,0 0 0,0 0-1,0 0 1,0 0 0,0 0 0,-1 0-1,1 0 1,0 0 0,0 0 0,0 0-1,0 0 1,0 0 0,0 0 0,0 0 0,0-1-1,0 1 1,0 0 0,0 0 0,0 0-1,0 0 1,0 0 0,0 0 0,0 0-1,0 0 1,0 0 0,0-1 0,0 1-1,0 0 1,0 0 0,0 0 0,0 0-1,0 0 1,0 0 0,0 0 0,0 0-1,0-1 1,-9 4-124,4 2 161,-1 0 0,0-1-1,0 0 1,0 0-1,-9 3 1,0 1-52,-12 4 90,14-7-29,12-4-38,0 0-1,-1 0 1,1-1-1,0 1 1,-1-1 0,1 1-1,0-1 1,-1 1 0,1-1-1,-3 0 1,3 0 65,1 0-80,0 0 10,0 0 97,0 0-22,0 0-31,11 12 340,-8-9-389,1-1-1,-1 1 0,0 0 1,0 0-1,2 3 1,-3-4 47,0 1 0,0-1 0,0 0 0,0 0 1,1 0-1,-1 0 0,1 0 0,-1-1 1,1 1-1,-1-1 0,1 1 0,0-1 0,3 1 1,11 1-13,1-1 0,0 0 0,-1-1 0,1-1 0,0-1 0,-1 0 0,1-1 0,0-1 0,30-9 0,-21 4-792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9:29.43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1 733 1824,'1'-3'821,"0"4"-723,1 0 0,-1 1 0,1-1 0,-1 0 0,1 0 0,0-1 0,0 1 0,0 0 0,-1 0 0,1-1 0,0 1-1,0-1 1,0 0 0,0 0 0,0 1 0,0-1 0,0 0 0,0-1 0,0 1 0,0 0 0,2-1 0,117-18 1619,-61 9-1303,67-19 1,-69 14-449,-20 3 28,-1-1 1,59-31 0,44-33 32,-28 13-22,180-93 341,-170 78-84,-107 68-246,1-1 0,-2-1 0,0-1 0,0 0 0,-1 0 0,-1-1 0,13-20 0,9-7-326,-32 33 555,-3-1-250,1 9 1,1 1 0,-1-1 0,0 1-1,1-1 1,-1 0 0,0 1 0,1-1-1,-1 1 1,1-1 0,-1 1 0,1-1-1,-1 1 1,1-1 0,-1 1 0,1 0-1,-1-1 1,1 1 0,0 0 0,-1-1-1,1 1 1,-1 0 0,1 0-1,0 0 1,-1-1 0,1 1 0,0 0-1,0 0 1,0 0 0,22-2 58,19 3-44,147-8-169,-105 3 62,2 0-20,-61 1 139,-1 2-1,1 0 0,39 5 1,-2-1-151,-41-3 148,38 6 0,-49-5-8,1 0-1,0-1 0,13 0 1,-13-1-12,0 1 0,-1 0 0,14 3-1,-17-1-14,-8-1 47,1 0 0,-1 0-1,0-1 1,0 1-1,0 0 1,0 0-1,0-1 1,-1 1-1,1-1 1,-2 2-1,-15 4-24,-1-1-1,0-1 0,-39 5 1,47-8-6,0 1 0,0 1 0,-18 6 0,-9 2 0,-104 17-240,-104 24 485,197-41-160,0 3 1,1 2-1,-51 24 0,-95 64-223,74-38-6,-23 12 74,44-24-196,11-3 560,-40 24-252,99-56 19,0-2 0,-2-1 1,-48 18-1,6-4-264,0 7 363,68-35-160,0 1-1,0 1 1,1-1-1,-8 7 1,11-8 1,-1-1-1,1 1 1,0-1 0,0 1 0,0 0-1,0-1 1,0 1 0,0 0 0,1 0 0,-1 0-1,1-1 1,-1 1 0,1 0 0,-1 0 0,1 0-1,0 2 1,-3 38 676,2-42-679,1 1-1,-1 0 1,1-1-1,-1 1 1,0-1-1,1 1 1,-1-1-1,0 1 1,1-1-1,-1 0 0,0 1 1,0-1-1,0 0 1,1 0-1,-1 1 1,-1-1-1,-3 1-12,1 2-137,4-2 88,-1-1-1,1 1 0,-1-1 0,1 0 1,-1 1-1,0-1 0,1 0 0,-1 1 1,1-1-1,-1 0 0,0 0 0,1 1 1,-1-1-1,0 0 0,1 0 0,-1 0 1,0 0-1,0 0 0,1 0 1,-1 0-1,0 0 0,1 0 0,-1 0 1,0 0-1,0-1 0,0-2-852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9:30.50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32 992,'0'0'16,"0"-1"1,0 1-1,0-1 0,1 1 0,-1-1 1,0 1-1,0-1 0,1 1 0,-1-1 1,0 1-1,1-1 0,-1 1 0,0 0 1,1-1-1,-1 1 0,1 0 1,-1-1-1,1 1 0,-1 0 0,1 0 1,-1-1-1,1 1 0,-1 0 0,1 0 1,-1 0-1,1 0 0,-1-1 1,1 1-1,-1 0 0,1 0 0,23-1 207,-13 1-17,21-5 803,-20 2-706,0 2 1,14-1 0,56-6 16,-35 9-86,36-2 386,153 0 150,-125 2-234,7 5 269,-2-1-293,168 0-64,-99-1-341,-130-1-113,-25 0-36,49-3-1,-22-4-3,68-7 151,-14 4-206,10 5-1175,-65 3 562,-56-1-528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9:31.48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1728,'4'0'789,"3"2"-718,3 0 42,0 1 0,0 0-1,-1 0 1,10 6 0,-10-4-58,0 0-1,0 1 1,-1-1 0,0 2-1,0 0 1,0 0 0,10 13-1,1 5 52,-1 1 1,24 48-1,8 11 386,15 15 793,-63-98-1275,0 1-1,0-1 0,0 1 1,0-1-1,1 0 1,2 3-1,11 10 117,4 8-27,38 35-1,-23-36 644,-32-19-661,0 0 1,1-1-1,-1 0 1,1 0-1,0 0 1,7 3-1,-10-5 31,-1 0 251,-6 0 341,-8-1-636,0-1 0,1 0 0,-1-1 1,0-1-1,-14-5 0,-10-3 24,-87-31-70,123 42-83,1 1 1,-1-1-1,0 0 0,1 1 1,-1-1-1,1 0 1,-1 0-1,-1-2 0,2 3 36,1-1 0,0 1 0,-1 0 0,1 0 0,0-1 1,0 1-1,-1 0 0,1-1 0,0 1 0,0 0 0,0 0 0,0-1 0,-1 1 0,1-1 0,0 1 0,0 0 0,0-1 0,0 1 0,0 0 0,0-1 0,0 1 0,0 0 0,0-1 0,0 1 0,0-1 0,0 1 0,0 0 0,0-1 0,0 1 0,1 0 0,-1-1 0,0 1 0,0 0 0,0-1 0,0 1 0,1 0 0,-1-1 0,0 1 0,0 0 0,1 0 0,-1-1 0,8-6-716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59:44.18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9243 1590 3328,'-1'1'108,"0"-1"0,0 1 0,0 0 1,0 0-1,0 0 0,0 0 0,0 0 0,0 0 0,0 0 1,1 0-1,-1 0 0,0 0 0,1 0 0,-1 2 0,-4 5-39,-1 0-91,-1-1 1,1-1 0,-1 1 0,0-1-1,-1 0 1,1-1 0,-1 0 0,-12 6 0,5-3 116,-19 15 1,2 7 264,1 1 0,-43 53 0,-21 24-1,-75 41 250,1-2 68,34-15-251,-131 94 420,37-34-278,-298 280-56,166-141-321,-20 18-302,-51 29-151,423-370 203,7-7 24,-1 1 1,1 0 0,0-1-1,0 1 1,0 0 0,0 0-1,0 1 1,0-1 0,0 0-1,-1 3 1,6-6 3,0 0 1,-1 0-1,1 0 0,-1-1 1,1 1-1,-1-1 0,5-3 1,38-29 59,55-32 0,34-24-66,-6-18-10,-11 7-7,124-68 66,-13 12 98,-172 113-94,229-167 64,58-9 176,379-292-240,-371 263-138,-184 138-6,-158 103 238,-14 8-3,-19 9-90,-11 11-158,-59 44 0,-27 35-191,66-52 280,-369 327 197,11 21 24,214-200-25,-430 401 806,172-201-844,455-393-107,-247 209-264,182-160-52,-133 77-1,154-102 169,-124 63-299,169-88 444,-6 3-53,0 0 0,-1-1 1,1 0-1,-1 0 0,0-1 0,0 0 0,-13 2 0,20-4 50,1 0 0,0 0 0,-1 0 0,1 0 0,-1 0 0,1 0 0,-1 0 0,1 0 0,0 0 0,-1 0 0,1 0 0,-1 0 0,1 0 0,0 0 0,-1 0 0,1 0 0,-1 0 0,1-1 0,0 1 0,-1 0 0,1 0 0,0-1 0,-1 1 0,1 0 0,0 0 0,-1-1 0,1 1 0,0 0 0,0-1 0,-1 1 0,1 0-1,0-1 1,0 1 0,0-1 0,-1 1 0,1 0 0,0-1 0,0 0 0,0 0-15,1-1-1,-1 1 1,1-1-1,-1 1 1,1-1-1,0 1 1,0 0-1,0-1 1,-1 1-1,1 0 1,2-2-1,38-37-226,-22 22 115,21-27 0,44-72-110,-5 5 34,89-81 60,-85 102 151,212-253-33,22-4 158,-142 156-17,27-27-95,373-432 606,-562 636-505,14-19 104,-25 32-188,-1 0 1,1 0 0,-1 0 0,0-1-1,0 1 1,0-1 0,0 1 0,0-1 0,0 1-1,0-6 1,-1 8-28,0-1-1,0 1 1,0-1-1,0 1 1,-1-1 0,1 1-1,0-1 1,0 1-1,0-1 1,-1 1 0,1-1-1,0 1 1,-1 0-1,1-1 1,0 1 0,-1 0-1,1-1 1,-1 1-1,1 0 1,0-1 0,-1 1-1,1 0 1,-1 0-1,1-1 1,-1 1 0,1 0-1,-1 0 1,1 0-1,-1 0 1,1 0 0,-1-1-1,1 1 1,-1 0-1,1 0 1,-1 0 0,0 1-1,1-1 1,-1 0-1,1 0 1,-1 0 0,1 0-1,-1 1 1,-5 0-12,0 1-1,0 0 1,1 0 0,-1 0 0,1 1-1,-1 0 1,1 0 0,-7 6 0,-43 37-54,41-33 54,-1 1-4,-66 56-30,-56 34 32,-34 40 10,-18 32 10,-39 22 38,-20 38 43,-26 13 181,97-73-111,74-72-50,-112 106 196,-148 151 122,295-291-326,-131 133 231,-61 43-19,34-13 58,46-34-101,33-39-21,51-61-603,-139 111 0,223-201 92,6-8 74,5-4 164,1 1 0,0 0 0,1 0 0,-1 0 0,0 0 0,1 0 0,-1 0 0,1 0 0,-1 0 0,3-4 0,8-24 107,1 0 1,1 1-1,2 1 0,28-41 1,66-79 271,6-14-28,70-95-93,63-57-266,-82 107-9,-92 112 14,73-90-30,24-14-3,-107 126 31,151-183-97,11-12 56,-35 62 80,25-27 8,-23-4-72,34-38 141,-63 93 338,-156 172-380,25-32 78,-31 39-126,1 0 0,-1 0 1,-1 0-1,1-1 0,0 1 1,-1-1-1,0 1 0,0-1 1,1-6-1,-2 10-2,0 0-1,1-1 1,-1 1 0,0 0-1,0-1 1,0 1 0,0-1 0,0 1-1,0 0 1,-1-1 0,1 1-1,0 0 1,0-1 0,0 1-1,0 0 1,0-1 0,0 1-1,-1 0 1,1 0 0,0-1 0,0 1-1,0 0 1,-1-1 0,1 1-1,0 0 1,0 0 0,-1 0-1,1-1 1,0 1 0,-1 0-1,1 0 1,0 0 0,0 0 0,-1-1-1,1 1 1,0 0 0,-1 0-1,1 0 1,-1 0 0,1 0-1,0 0 1,-1 0 0,1 0-1,0 0 1,-1 0 0,1 0 0,0 0-1,-1 0 1,0 1 0,-2 0-58,0 1 1,0 0 0,0 0 0,0 0-1,0 0 1,1 0 0,-1 0 0,1 1-1,-5 4 1,-55 65-388,-92 66 55,61-59 306,-64 69-9,-69 58 71,67-62 98,6-2-22,-124 113-59,-144 129-24,-131 108-400,220-200-54,-80 55 150,361-312-144,49-34 446,1 0 0,-1 0 0,0 0 0,0 0 0,0 0 0,0 0 0,0 0-1,0-1 1,-1 1 0,-3-1 0,6 0 26,0 0 0,-1 0 0,1 0-1,0 0 1,0 0 0,-1 0 0,1 0 0,0 0 0,0 0 0,-1-1-1,1 1 1,0 0 0,0 0 0,0 0 0,-1-1 0,1 1 0,0 0-1,0 0 1,0 0 0,-1-1 0,1 1 0,0 0 0,0 0 0,0-1-1,0 1 1,0 0 0,0-1 0,0 1 0,1-16-277,2 10 241,-1-1 0,1 1-1,0 0 1,0 0-1,1 0 1,6-7 0,32-35-84,-32 37 102,134-160-37,-8 9 110,13 12-33,-8 8-22,-10-5-90,35-35 9,75-51 36,40-42 570,-267 261-432,-8 9 87,0-1-1,0-1 1,-1 1-1,0-1 1,0 0-1,8-14 0,-13 21-159,0 0-1,0-1 0,0 1 0,0 0 0,0-1 0,0 1 1,0 0-1,0-1 0,0 1 0,0 0 0,0-1 0,0 1 0,0 0 1,0-1-1,0 1 0,0 0 0,0 0 0,0-1 0,0 1 1,-1 0-1,1-1 0,0 1 0,0 0 0,0 0 0,-1-1 1,1 1-1,0 0 0,0 0 0,0-1 0,-1 1 0,1 0 1,0 0-1,-1 0 0,1-1 0,0 1 0,0 0 0,-1 0 0,1 0 1,0 0-1,-1 0 0,1 0 0,0 0 0,-1 0 0,1 0 1,0 0-1,-1 0 0,1 0 0,0 0 0,-1 0 0,1 0 1,0 0-1,-1 0 0,1 0 0,-9 1 64,0 1-1,0 0 1,-13 4 0,0 1-59,-1 2 0,1 0 0,1 2 0,-36 23 0,-75 66-85,73-53 95,-88 65 84,-80 63 105,68-44 98,-117 95 89,-393 326-162,474-388-272,5-19-173,-217 125-1,398-265 169,-142 81-832,145-84 732,0 1 1,0-1-1,0-1 1,-12 3-1,9-5-115,9 1 246,0 0 1,0 0-1,-1 0 0,1 0 0,0 0 0,0-1 1,0 1-1,0 0 0,0 0 0,0 0 1,0 0-1,0 0 0,0-1 0,0 1 1,-1 0-1,1 0 0,0 0 0,0 0 1,0-1-1,0 1 0,0 0 0,0 0 0,0 0 1,0 0-1,0-1 0,0 1 0,1 0 1,-1 0-1,0 0 0,0 0 0,0-1 1,0 1-1,0 0 0,2-3-46,1-1 0,-1 1 1,1 0-1,0 1 0,-1-1 0,6-4 0,29-22-89,61-57 85,5-19 67,206-154-75,-156 137 48,271-211 178,30 33 17,14 55 333,-461 242-459,38-16 339,-41 18-350,-1 0 1,1 0-1,0 0 1,-1 1-1,1-1 1,0 1-1,0 0 1,-1 0-1,6 1 0,-8-1-31,-1 0-1,1 0 0,0 0 0,-1 0 0,1 0 1,0 1-1,-1-1 0,1 0 0,-1 0 0,1 0 1,0 1-1,-1-1 0,1 0 0,-1 1 1,1-1-1,-1 1 0,1-1 0,-1 1 0,1-1 1,-1 1-1,1-1 0,-1 1 0,0-1 0,1 1 1,-1-1-1,0 1 0,0 0 0,1-1 0,-1 1 1,0-1-1,0 1 0,0 0 0,0-1 1,0 1-1,0 0 0,0-1 0,0 1 0,0 0 1,0-1-1,0 2 0,-1 2 12,-1-1-1,1 0 1,-1 0 0,1 0-1,-1 0 1,0 0 0,-4 5-1,-59 60 202,1-3-110,-66 101 172,2-2 134,42-68-193,-21 26 19,81-89-251,-39 63 0,60-87-12,0 0 0,-5 15 0,9-23 16,0 1 1,1-1-1,0 0 0,-1 1 1,1-1-1,-1 1 0,1-1 1,0 1-1,0-1 0,0 0 1,0 1-1,0-1 0,0 1 0,1-1 1,-1 1-1,0-1 0,1 0 1,-1 1-1,1-1 0,-1 0 1,1 1-1,-1-1 0,1 0 1,1 2-1,0-2 7,-1 0 1,1-1-1,-1 1 1,1-1-1,-1 1 1,1-1-1,-1 1 1,1-1-1,-1 0 1,1 0-1,0 0 1,-1 0-1,1 0 1,-1 0-1,1 0 0,-1-1 1,1 1-1,0 0 1,-1-1-1,1 0 1,1 0-1,39-19 275,-38 17-248,83-47 315,-83 47-330,128-83 520,-2-22-252,-97 79-244,153-124 71,-128 108-102,106-86 6,62-70 32,-35 41-11,98-89 49,-64 37-70,49-15-123,65-62 139,-7-66 104,-327 349-133,-4 5-3,18-18 13,-2-2 1,0 0-1,24-40 0,-40 58-27,1 0 0,-1-1 0,0 1 0,1 0 0,-2 0 0,2-5 0,-2 8 11,0-1 0,0 1 0,0 0-1,0-1 1,0 1 0,0 0 0,0-1-1,0 1 1,0 0 0,0-1 0,0 1-1,0 0 1,0 0 0,-1-1 0,1 1-1,0 0 1,0-1 0,0 1 0,0 0-1,-1 0 1,1-1 0,0 1 0,0 0-1,0 0 1,-1-1 0,1 1 0,-1 0-1,0 0-7,0 0-1,1 0 1,-1-1-1,0 1 1,0 1-1,0-1 1,0 0-1,0 0 1,0 0-1,0 0 1,0 1-1,0-1 0,1 0 1,-1 1-1,-1 0 1,-53 32-624,-326 181-69,28-10 694,267-144 10,-314 203 117,74-89-69,275-151-421,44-20 308,-6 2-245,31-19-142,13-12 339,-1-1 0,46-53 1,33-33 45,38-10 72,25-31 27,15-13 21,16 9-22,8-7-19,-29 5 4,19-15-5,-28 39-1,-139 109 10,248-212 307,-272 230-251,-1-1 1,15-21-1,-23 30-48,0-1 0,0 0 0,-1 1 0,1-1-1,0 0 1,0 0 0,-1 0 0,1 0 0,0-3-1,-1 5-16,0-1 0,0 0 0,0 0 0,-1 1 0,1-1 0,0 0 0,0 1 0,0-1 0,0 0-1,-1 1 1,1-1 0,0 1 0,-1-1 0,1 0 0,0 1 0,-1-1 0,1 1 0,-1-1 0,0 0 0,-2 0 7,1-1 0,-1 1 0,1 0 0,-1 0 1,0 0-1,0 0 0,0 0 0,0 1 0,0-1 1,1 1-1,-6 0 0,-7-1-11,0 2 1,-1 0 0,1 0-1,-15 4 1,-70 24-35,-52 34 0,-61 52 21,54-26 7,65-40-1,-238 140 0,131-47 11,-4 3 36,16-20-25,168-111-45,-497 352-936,498-354-214,24-16 1164,-1 0 0,1 0 0,0 1 0,0-1 1,0 1-1,1 0 0,8-5 0,-6 4 11,72-47-77,109-89 0,-54 11 64,-97 92 12,-26 27 3,-20 21-24,-14 11 9,-1-2 0,-1 0 0,-48 28 0,33-22 60,-78 58 132,-212 197 1,-30 56-124,344-322 5,-25 24-210,38-36 155,0 1-1,0 0 1,0 0-1,0 0 1,0 0 0,1 1-1,0-1 1,-2 6-1,5-10 30,0 0-1,-1 1 0,1-1 1,0 0-1,0 0 0,0 0 1,0 0-1,-1 1 0,1-1 1,0-1-1,0 1 0,0 0 1,0 0-1,-1 0 0,2-1 1,37-9 63,-1-2 0,69-33 0,-79 33-96,-10 4-4,29-18 0,-40 21-8,-11 5-11,-14 6-40,-67 29 91,-94 54 0,166-81 48,-1 0 0,0-2 0,-17 7 0,31-13-64,-1 0-1,1 0 1,-1 1 0,0-1-1,1 0 1,-1 0-1,1 0 1,-1 0-1,1 0 1,-1 0 0,0 1-1,1-1 1,-1-1-1,1 1 1,-1 0-1,1 0 1,-1 0 0,0 0-1,1 0 1,-1 0-1,1-1 1,-1 1-1,1 0 1,-1 0-1,1-1 1,-1 1 0,1 0-1,-1-1 1,1 1-1,-1-1 1,1 1-1,0-1 1,-1 1 0,1 0-1,0-1 1,-1 1-1,1-1 1,0 0-1,0 1 1,-1-1 0,1 1-1,0-1 1,0 1-1,0-2 1,0-1 28,-1 0-1,1 0 1,1 0 0,-1 0 0,0 1-1,1-1 1,1-5 0,13-37 89,3 2 1,1 0-1,46-74 0,64-53-170,-42 59-22,39-82-19,-86 125 110,4 2-1,63-74 0,13 15-234,47-57 166,-59 41 89,10-14-40,-82 111-44,60-54 0,-23 36-101,129-83 0,-162 118 85,-1-2 0,-2-1 0,-1-2 0,-1-1 0,45-57 0,-60 65 14,65-78-126,-69 86-32,1 1 1,0 0-1,32-21 1,-12 13-74,84-60-158,-116 80 467,0 0 0,0-1 0,6-8 0,-11 13-43,1-1 0,-1 1 0,0 0-1,0 0 1,0 0 0,1-1 0,-1 1 0,0 0 0,0 0 0,0 0 0,0-1 0,0 1 0,1 0 0,-1 0 0,0-1 0,0 1 0,0 0 0,0 0 0,0-1 0,0 1 0,0 0 0,0-1 0,0 1-1,0 0 1,0 0 0,0-1 0,0 1 0,0 0 0,0 0 0,-1-1 0,1 1 0,0 0 0,0 0 0,0-1 0,0 1 0,0 0 0,0 0 0,-1-1 0,1 1 0,0 0 0,0 0 0,0 0 0,-1 0-1,1-1 1,0 1 0,0 0 0,-1 0 0,1 0 0,0 0 0,0 0 0,-1 0 0,1 0 0,0-1 0,0 1 0,-1 0 0,1 0 0,0 0 0,0 0 0,-1 0 0,1 0 0,-1 1 0,-22-1-82,2 3 71,0 2 0,0 0 0,0 1 0,-35 15 0,-82 48 130,-125 93 63,63-36-36,-9-16-152,-21-14-27,37-17 27,176-71 8,-35 15 95,-1-3 1,-56 15-1,100-33-65,1-1-1,-1 1 1,-10-1 0,17 0-30,0-1 0,0 0 0,0-1 1,-1 1-1,1 0 0,0-1 0,0 1 1,0-1-1,0 1 0,0-1 0,0 0 1,0 0-1,0 0 0,0 0 0,0-1 1,1 1-1,-1 0 0,-1-2 0,2 2-7,0 0-1,1 0 1,-1 0-1,1 0 0,0 0 1,-1 1-1,1-1 1,0 0-1,-1 0 1,1 0-1,0 0 0,0 0 1,0 0-1,0 0 1,0 0-1,0 0 1,0 0-1,0 0 0,0 0 1,1 0-1,-1 0 1,0 0-1,1 0 1,-1 0-1,0 0 0,2-1 1,16-25-194,-11 19 93,13-18-29,1 2 1,33-31 0,56-38 50,-76 65 54,164-131-94,16 13-10,154-48-123,-274 149 192,-77 37-64,-32 14-98,3 0 158,-56 27 61,2 4 0,-93 66 0,117-72 48,-552 392 222,513-370-127,37-26-100,-63 51 0,127-77 12,1-5 36,-15 2-109,1 0 0,-1 1 0,1 0 0,0 1 0,0 0 0,8 0 0,-14 0 22,-1 0 0,1 0 0,-1 0 0,1 0 0,-1 1 0,1-1 0,0 0 0,-1 0 0,1 0 0,-1 1 0,1-1 0,-1 0 0,1 1 0,-1-1 0,1 0 0,-1 1 0,0-1 0,1 1 0,-1-1 0,1 1 0,-1-1 0,0 0 0,0 1 0,1 0 0,-1-1 0,0 1 0,0-1 0,1 1 0,-1-1 0,0 1 0,0-1 0,0 1 0,0 0 0,0-1 0,0 1 0,0-1 0,0 1 0,0-1 0,0 2 0,-1 1 18,0 1 0,0-1 0,0 1 0,-1-1-1,-1 4 1,2-6-10,-15 32 72,-2-1 0,-1-1 1,-1-1-1,-2-1 0,-41 44 1,32-41 26,0-2 0,-3-1 0,-41 29 0,73-56-86,0-1 1,1 0 0,-1 0-1,0 0 1,1-1 0,-1 1-1,0 0 1,0-1-1,0 1 1,1-1 0,-1 1-1,0-1 1,-4 0 0,5 0-4,0 0-1,0-1 1,0 1 0,0-1 0,0 0 0,1 1 0,-1-1 0,0 0 0,0 1 0,0-1 0,1 0-1,-1 0 1,0 0 0,1 1 0,-1-1 0,1 0 0,-1 0 0,1 0 0,-1 0 0,1 0 0,0 0 0,-1 0-1,1-2 1,-1 1-21,1 1 1,-1-1-1,1 1 0,-1-1 0,0 1 0,0-1 0,0 1 1,0 0-1,0 0 0,0-1 0,0 1 0,0 0 0,0 0 1,-1 0-1,1 0 0,0 0 0,-1 0 0,1 1 0,-1-1 1,1 0-1,-1 1 0,1-1 0,-3 0 0,-3 0 12,0 0 0,-1 0 0,1 1 0,-9 1 0,11-1 3,1 1 1,0-1-1,0 0 0,0 0 1,0-1-1,-1 1 0,1-1 0,0 0 1,0 0-1,0 0 0,0-1 1,-4-1-1,5 1 0,1-1 0,0 1 0,0 0 0,0-1 0,0 1 0,0-1 0,1 1 0,-1-1 0,1 0 0,0 1 0,-1-1 0,1 0 0,1 0 0,-1 0 0,0 0 0,1 0 0,-1 0 0,1-6 0,0-2-39,1 0 1,0 1 0,5-21-1,-1 15 12,-1 1 0,2 0 0,0 1 0,1-1 0,0 1 0,1 1 0,1-1 0,15-17 0,10-7-34,50-45 0,-2 5-55,-41 29 91,36-53 0,23-27 11,-64 89 9,55-45 1,49-28 15,15-13-1,-128 103-17,-12 11 9,0-1 0,-1-1 1,-1 0-1,0 0 0,14-21 0,-26 33-8,0 0 0,0 0-1,0 0 1,0 0 0,-1 0 0,1 0 0,0 0-1,0-3 1,-1 4-8,0 0-1,0 1 0,0-1 1,0 1-1,0-1 1,0 0-1,0 1 1,-1-1-1,1 0 0,0 1 1,0-1-1,-1 1 1,1-1-1,0 1 1,0-1-1,-1 1 1,1-1-1,-1 1 0,1-1 1,-1 0-1,-1 0-4,0 0 0,0 0 1,0 0-1,0 1 0,-1-1 0,1 1 0,0-1 0,0 1 0,0 0 0,0 0 0,-1 0 0,1 0 0,0 0 0,0 0 0,-5 2 0,-53 12 122,0 3-1,-66 27 0,54-18-7,-77 25 95,-187 74-153,141-30 165,-19 8-86,179-90-77,35-12-51,-1-1 0,0 0 1,0 1-1,1-1 0,-1 0 0,0 0 1,0 0-1,1 0 0,-1 0 0,0 0 0,0 0 1,0 0-1,1 0 0,-1 0 0,0 0 1,0 0-1,1-1 0,-1 1 0,0 0 1,1-1-1,-1 1 0,-1-1 0,2 0-1,0 1 0,-1-1 0,1 0-1,0 1 1,0-1 0,0 0 0,0 1-1,0-1 1,-1 0 0,1 0 0,0 1-1,1-1 1,-1 0 0,0 1 0,0-1 0,0 0-1,0 0 1,0 1 0,1-1 0,-1 0-1,0 1 1,1-1 0,0 0 0,4-8-34,1 0-1,0 1 1,1-1 0,0 2 0,1-1 0,12-10 0,8-5 157,56-37-1,38-11-12,16-10-60,10-26-39,-39 26-46,259-141-144,-122 80 366,-133 73-28,-108 66-140,-1 2-17,-1-1-1,0 1 1,0-1 0,-1 0-1,1 0 1,0 0-1,-1 0 1,1-1 0,-1 1-1,1-1 1,-1 0-1,2-3 1,-5 3-40,-7 3-28,-57 17-257,18-5 254,-56 17 86,-113 49 0,-95 58 544,-26 10-527,197-95 0,115-43 14,0-2 1,-1 0 0,-36 3-1,60-9-51,0 0 0,0 0 0,1 0 0,-1 0 0,0 0 0,0-1 0,0 1 0,0-1-1,0 1 1,-2-2 0,3 2 1,1-1-1,-1 1 0,0 0 1,1-1-1,-1 1 0,1-1 1,-1 1-1,1-1 0,0 1 1,-1-1-1,1 1 1,-1-1-1,1 0 0,0 1 1,0-1-1,-1 0 0,1 1 1,0-1-1,0 1 0,0-2 1,0-1-25,0 0-1,0-1 1,1 1 0,0 0 0,-1 0 0,1 0-1,0 0 1,1 0 0,-1 1 0,0-1 0,3-3-1,5-8-31,1 0-1,1 0 0,0 1 0,0 1 0,2 0 1,-1 1-1,2 0 0,22-15 0,10-2-1,69-31 0,168-59 53,3 21-72,18-9 39,33-10 106,61-1 57,-258 87-357,-117 27 191,0 0 0,0 2-1,0 1 1,24 3 0,-41-3 40,-1 1 1,1 0-1,0 1 1,0-1 0,0 1-1,-1 0 1,1 1-1,-1-1 1,1 1 0,7 6-1,-11-7 11,0-1-1,0 2 1,0-1-1,0 0 1,0 0-1,0 0 1,-1 1-1,0-1 1,1 1-1,-1-1 1,0 1-1,0 0 1,0-1-1,0 1 1,-1 0-1,1 0 1,-1-1-1,0 1 1,0 0-1,0 0 1,0 0-1,0 0 1,-1 3-1,-1 2 37,1-1 1,-1 0-1,-1-1 0,0 1 0,0 0 0,-5 9 0,-29 36 111,34-47-147,-54 62 198,-121 113 0,101-106-64,-8 7-23,-147 157 193,219-224-317,7-8-3,1 0-1,-1 1 1,1 0 0,1 0-1,-1 0 1,1 1-1,-5 10 1,9-17 13,0 0 1,-1 0-1,1-1 1,0 1 0,0 0-1,-1 0 1,1 0-1,0 0 1,0-1 0,0 1-1,0 0 1,0 0-1,0 0 1,0 0 0,0-1-1,1 1 1,-1 0-1,0 0 1,0 0 0,1-1-1,-1 1 1,1 0-1,-1 0 1,0-1 0,1 1-1,-1 0 1,1-1-1,0 1 1,-1 0 0,1-1-1,0 1 1,2 0 5,-1 0 1,1 0-1,0 0 1,-1 0-1,1-1 1,0 0-1,0 1 1,-1-1-1,1 0 1,4-1-1,11-1 40,1 0 0,0-2-1,-1 0 1,0-1 0,0-1 0,0 0-1,21-12 1,122-76 58,-53 28-56,158-69 108,-199 102-115,338-153 178,-175 83-289,-203 91 43,121-53-154,-145 65 178,6-4-20,1 1 0,14-3-1,-23 5 22,0 1-1,1 0 0,-1-1 1,0 1-1,1 0 0,-1 0 0,1 0 1,-1 0-1,0 0 0,1 1 0,-1-1 1,0 0-1,1 0 0,-1 1 0,0-1 1,0 1-1,1-1 0,-1 1 0,0 0 1,0 0-1,0-1 0,0 1 1,0 0-1,0 0 0,1 1 0,-1 0 3,-1-1-1,1 0 1,-1 0 0,0 0-1,0 0 1,0 0-1,0 1 1,0-1 0,0 0-1,0 0 1,0 0-1,0 1 1,0-1 0,-1 0-1,1 0 1,0 0-1,-1 0 1,1 0 0,-1 0-1,1 0 1,-1 0-1,0 0 1,0 0-1,1 0 1,-2 1 0,-6 7 4,1-1 0,-2 0 0,1-1 1,-11 8-1,-72 53 92,-42 52 170,14-11 215,-28 9-104,-34 29-50,-93 122 102,146-138-256,105-109-152,-119 126 60,129-132-137,-16 24 0,27-37 52,1-1 1,0 0 0,-1 0 0,1 1 0,0-1 0,0 1 0,1-1 0,-1 1 0,0-1 0,1 1 0,-1 4 0,2-6 6,-1-1 0,0 1 1,0 0-1,1 0 1,-1-1-1,0 1 1,1 0-1,-1-1 1,0 1-1,1 0 1,-1-1-1,1 1 0,0-1 1,-1 1-1,1 0 1,-1-1-1,1 1 1,0-1-1,-1 0 1,1 1-1,0-1 0,0 0 1,-1 1-1,1-1 1,0 0-1,0 0 1,-1 0-1,1 1 1,0-1-1,0 0 1,0 0-1,-1 0 0,1 0 1,0 0-1,0-1 1,1 1-1,3-1 10,0 0-1,0 0 0,0-1 0,0 0 1,0 1-1,0-2 0,0 1 0,-1 0 1,7-5-1,87-61 207,284-158-23,-209 128-190,-22 9-47,152-86-30,194-90-59,22 23 10,-488 228 122,-6 3-68,1 1 0,0 1 0,38-9 0,-44 18-32,-20 0 97,0 0 0,0 0 0,0 0 0,0 0 0,1 0 0,-1 0 0,0 0 0,0 0 0,0 0 1,0 1-1,0-1 0,1 0 0,-1 0 0,0 0 0,0 0 0,0 0 0,0 0 0,0 1 0,0-1 0,0 0 0,0 0 1,1 0-1,-1 0 0,0 0 0,0 1 0,0-1 0,0 0 0,0 0 0,0 0 0,0 0 0,0 1 0,0-1 0,0 0 0,0 0 1,0 0-1,0 0 0,0 1 0,0-1 0,0 0 0,0 0 0,0 0 0,0 0 0,0 1 0,-1-1 0,1 0 0,0 0 1,-3 4-3,0 0 1,0-1-1,-1 1 1,-7 5-1,9-7 3,-175 147-176,153-130 153,-308 245-61,97-91 132,25-9 57,-64 49-13,240-187-85,-166 127 24,-2 22 6,41-20 16,101-98-37,-14 14-85,-71 89 0,139-152-11,0-1 0,1 2 0,-7 10 0,12-18 69,0-1 1,-1 1-1,1-1 1,0 1-1,0 0 1,-1-1-1,1 1 1,0 0-1,0 0 1,0-1 0,0 1-1,0 0 1,0-1-1,0 1 1,0 0-1,0 0 1,0-1-1,0 1 1,0 1-1,1-2 7,-1 1 0,1-1 0,-1 0 0,0 0 0,1 1 0,-1-1 0,1 0 0,-1 0 0,1 0 0,-1 0 0,0 1 0,1-1 0,-1 0 0,1 0 0,-1 0 0,1 0 0,-1 0 0,1 0 0,-1 0 0,1 0 0,-1-1 0,1 1 0,0 0 0,6-2-21,1-1 0,-1 0 0,12-7 0,90-54-65,42-26 74,47-20 0,30-28-54,-175 104 58,401-246-18,-70 69-16,140-82-180,-272 147 119,-175 105 112,-73 39 0,1 0 0,-1 1 0,0-1-1,0 1 1,1 0 0,-1 0 0,9 0 0,-12 1-4,0 0 1,0 0 0,0 0 0,0 1 0,0-1 0,0 0-1,0 1 1,0-1 0,0 0 0,0 1 0,-1-1 0,1 1 0,0-1-1,0 1 1,0 0 0,-1-1 0,1 1 0,0 0 0,-1 0 0,1-1-1,0 1 1,-1 0 0,1 0 0,-1 0 0,1 0 0,-1 0-1,0 0 1,1 0 0,-1 0 0,0 0 0,0 0 0,0 0 0,0 0-1,1 0 1,-1 0 0,-1 1 0,1 1 7,0 1-1,0-1 1,-1 1 0,0-1 0,1 1 0,-1-1-1,-1 1 1,1-1 0,0 0 0,-1 0-1,0 1 1,1-1 0,-5 5 0,-7 7 16,-1 0 0,0-1 1,-20 15-1,-86 71 124,-30 40-31,-70 42 105,61-53-73,-72 81 243,95-83-237,-37 23-6,31-25-113,134-117-43,-166 155-239,163-152 208,0 1 0,-13 19-1,23-28 33,0-1-1,-1 0 1,1 0-1,0 1 1,0-1-1,1 1 1,-2 3-1,2-5 4,0 0 0,0 0 0,0 0 0,0-1 0,0 1 0,0 0 0,0 0 0,1 0 0,-1 0 0,0 0 0,0-1-1,1 1 1,-1 0 0,0 0 0,1 0 0,0 1 0,1-1-1,0 1-1,0-1 1,0 0-1,0 0 1,0 0-1,1 0 1,-1 0-1,0 0 1,0 0-1,1-1 1,-1 1-1,0-1 1,1 0-1,-1 1 1,1-1-1,3-1 1,7 1 1,0-1 1,0 0 0,1-1-1,-1-1 1,23-7 0,78-38 121,99-65-3,-23 11-64,-91 52-36,64-33-2,64-49-9,-180 105-6,-19 10-2,543-309 121,-264 174-60,-29 3-75,-132 65-1,173-95 2,-132 86 15,56-27-48,-179 90-166,-48 24 103,-16 6 110,0 0 0,0 0-1,0 0 1,0 0 0,0 0 0,0 0-1,0 0 1,0 0 0,0 0-1,0 0 1,0 0 0,0 0-1,0 1 1,0-1 0,0 0 0,0 0-1,0 0 1,0 0 0,0 0-1,0 0 1,0 0 0,0 0 0,0 0-1,0 0 1,0 0 0,0 0-1,0 0 1,0 0 0,0 0-1,1 1 1,-1-1 0,0 0 0,0 0-1,0 0 1,0 0 0,0 0-1,0 0 1,0 0 0,0 0-1,0 0 1,0 0 0,0 0 0,0 0-1,0 0 1,1 0 0,-1 0-1,0 0 1,0 0 0,0 0 0,0 0-1,0 0 1,0 0 0,0 0-1,0 0 1,0 0 0,0 0-1,0 0 1,0 0 0,0 0 0,1-1-1,-1 1 1,0 0 0,0 0-1,0 0 1,0 0 0,0 0-1,0 0 1,-19 18-137,1-4 59,-64 58-75,-50 19 36,-54 19 54,-32 28 54,109-69 13,-290 182 52,339-214-49,-381 246 228,242-132-143,34-25-128,-66 48-118,216-163 142,-33 28-120,43-35 61,1 0 0,0 0 0,0 1 0,0-1 0,1 1-1,-6 9 1,7-3-116,2-11 184,0 0 1,0 1 0,1-1 0,-1 0 0,0 0 0,0 0-1,0 0 1,0 1 0,0-1 0,0 0 0,1 0 0,-1 0-1,0 0 1,0 1 0,0-1 0,1 0 0,-1 0 0,0 0-1,0 0 1,0 0 0,1 0 0,-1 0 0,0 0-1,0 0 1,0 0 0,1 0 0,-1 0 0,0 0 0,0 0-1,1 0 1,-1 0 0,0 0 0,6-2 0,-1 0 0,0 0 0,1-1 0,-1 1 0,0-1 0,6-6 0,96-62 61,53-31 92,52-19-38,45-25-22,-165 93-64,416-231-41,-313 187-6,232-123 63,-139 62-20,-19 23-65,-45 27 22,-50 23 63,52-19 140,-166 79-129,-58 24-59,0 0 0,0 0 1,0 0-1,0 1 0,0-1 0,1 1 0,-1 0 1,0-1-1,3 1 0,-9 7-40,-16 8-15,-74 49-137,73-49 171,-112 75-63,-83 36 31,-42 31 81,-339 215 287,294-178 16,30 4-101,42-22-74,30-30-102,38-26-134,105-77-186,-85 84 0,138-122 246,1-1 0,0 0 0,0 1 0,0 0 0,1 0 0,0 0 0,-4 9 0,6-13 30,1-1 0,0 1 0,0 0 0,0-1 0,0 1 0,0 0 0,0-1 0,0 1 0,0-1 0,0 1 0,0 0 0,0-1 0,1 1 0,-1 0 0,0-1 0,0 1 0,0-1 0,1 1 0,-1-1 0,0 1 0,1-1 0,-1 1 0,1-1 0,-1 1 0,0-1 0,1 1 0,-1-1 0,1 1 0,-1-1 0,1 0 0,0 1 0,-1-1 0,1 0 0,-1 0 0,1 1 0,0-1 0,-1 0 0,1 0 0,-1 0 0,1 0 0,0 0 0,-1 0 0,2 0 0,5 0 26,1 0 0,-1 0-1,1-1 1,-1 0 0,0-1 0,10-2-1,21-7 102,47-20 0,107-60 29,-67 26-95,286-141 67,-337 171-112,176-85 40,79-56-33,-33 29-64,-258 129 31,562-258 27,-340 166 1,-53 17-65,-50 20 0,-105 48 21,88-37-68,-135 60 89,1 0-1,0 0 1,0 1-1,-1 0 1,1 0-1,10 0 1,-15 1 1,-1 0 0,1 0 0,0 0 0,0 0 1,-1 0-1,1 0 0,0 0 0,0 0 1,0 1-1,-1-1 0,1 0 0,0 1 0,-1-1 1,1 0-1,0 1 0,-1-1 0,1 1 1,-1-1-1,1 1 0,0 0 0,0 0 1,-1 0 0,0-1-1,0 1 1,0 0-1,0-1 1,0 1 0,0 0-1,0-1 1,0 1 0,0 0-1,0-1 1,0 1-1,0-1 1,0 1 0,0 0-1,0-1 1,-1 1 0,1 0-1,-1 0 1,-1 3 4,-1 0 0,1 0 0,-1-1 1,0 1-1,0-1 0,-1 0 0,-5 4 0,-66 42 18,59-40-24,-114 74-42,-30 34 32,-101 65 139,-128 93-63,28 29-220,306-246 53,51-54 67,1 0 0,0 0-1,0 1 1,0-1 0,-3 8-1,6-12 32,-1 1 0,1 0 0,0-1-1,0 1 1,0-1 0,0 1 0,0 0 0,0-1 0,-1 1-1,1-1 1,1 1 0,-1 0 0,0-1 0,0 1-1,0 0 1,0-1 0,0 1 0,0-1 0,1 1-1,-1 0 1,1 0 2,0-1 1,-1 1-1,1-1 0,0 1 0,0-1 0,-1 1 1,1-1-1,0 0 0,0 1 0,0-1 0,0 0 1,-1 0-1,1 0 0,0 1 0,0-1 0,0 0 1,0 0-1,0 0 0,1-1 0,4 0 12,0 0-1,1-1 0,-1 1 1,0-2-1,0 1 0,0-1 1,6-3-1,82-44 76,32-3 4,-94 41-71,157-65 25,272-129-177,236-111 177,-147 117-230,-486 180 150,-39 16 26,-24 4 12,-1 0 0,0 0-1,0 0 1,0 0-1,0 0 1,1 0-1,-1 0 1,0 0-1,0 0 1,0 0-1,0 0 1,0 0-1,1 0 1,-1 0-1,0 0 1,0 0-1,0 0 1,0 0-1,0 0 1,1 0-1,-1 0 1,0 1-1,0-1 1,0 0-1,0 0 1,0 0-1,0 0 1,0 0-1,0 0 1,0 1-1,1-1 1,-1 0-1,0 0 1,0 0-1,0 0 1,0 0-1,0 1 1,0-1 0,0 0-1,0 0 1,0 0-1,0 0 1,0 0-1,0 1 1,0-1-1,0 0 1,0 0-1,0 0 1,0 0-1,0 1 1,-1-1-1,1 0 1,0 0-1,0 0 1,0 0-1,0 0 1,0 1-1,-5 4 31,-1 1-1,1-1 0,-1 1 0,-6 3 1,-132 95 117,91-69-126,-54 41 17,-68 46 77,21-26-18,-145 102 108,231-141-327,3 2 0,-58 69 0,112-117 71,1 1 1,0 0-1,1 1 0,0 0 0,-8 17 1,16-29 42,0 1 1,1-1 0,-1 1 0,0-1-1,1 1 1,0-1 0,-1 1 0,1-1-1,0 1 1,-1-1 0,1 1 0,0 0-1,0-1 1,1 1 0,-1 1 0,0-3 4,0 1 1,1-1 0,-1 1-1,0-1 1,1 1 0,-1-1-1,0 0 1,1 1 0,-1-1-1,1 0 1,-1 1 0,1-1-1,-1 0 1,0 1 0,1-1-1,-1 0 1,1 0 0,0 1-1,18 0-11,9-6-5,-1-2 0,0 0 0,0-2-1,26-12 1,173-79 34,-76 42-245,253-63 0,-391 118 203,1 0-8,-1 0 1,1 1 0,0 0 0,16 0 0,-27 2 34,0 0-1,0 0 1,0 0 0,0 1 0,-1-1 0,1 1 0,0-1 0,0 1 0,-1-1 0,4 3 0,-4-3 1,-1 1 1,1 0 0,0-1-1,-1 1 1,1 0 0,-1 0-1,1 0 1,-1-1 0,1 1-1,-1 0 1,0 0 0,1 0 0,-1 0-1,0 0 1,0 0 0,0 0-1,1-1 1,-1 1 0,0 0-1,0 0 1,0 0 0,-1 0 0,1 0-1,0 0 1,-1 1 0,0 6 25,-2-1 1,1 0-1,-1 0 1,0-1-1,0 1 1,-8 11 0,-32 38 73,42-55-100,-151 157 275,59-67-112,5 3-162,-107 146 0,187-229-20,-27 38 15,-50 93-1,80-134 9,1 1 0,1 0-1,-6 18 1,9-25-5,-1 1-1,1-1 1,0 1 0,0-1 0,-1 1-1,2-1 1,-1 1 0,0-1 0,0 0-1,1 1 1,0-1 0,-1 1-1,1-1 1,0 0 0,0 1 0,0-1-1,0 0 1,1 0 0,2 4 0,-1-3-17,0 0 0,1 0 1,-1 0-1,1 0 0,0 0 1,0-1-1,0 0 0,1 0 1,-1 0-1,0 0 0,1-1 1,-1 1-1,1-1 0,0 0 1,-1-1-1,1 1 0,0-1 1,-1 0-1,1 0 0,0 0 1,6-2-1,10-2-102,-1-1 1,0 0-1,30-14 0,-28 11 80,26-8-138,-36 16-345,-12 0 507,0 0-1,1 0 1,-1 0-1,0 0 1,0 1-1,0-1 1,0 0-1,1 0 0,-1 0 1,0 0-1,0 1 1,0-1-1,0 0 1,0 0-1,0 0 1,1 0-1,-1 1 1,0-1-1,0 0 0,0 0 1,0 1-1,0-1 1,0 0-1,0 0 1,0 0-1,0 1 1,0-1-1,0 0 1,0 1-1,-1 0-30,1 1 0,-1 0 0,0-1 1,1 1-1,-1-1 0,0 1 0,0-1 0,0 0 0,0 1 1,-2 1-1,-17 16-47,0-1 0,0-2 0,-37 24 0,-75 33 489,-8 6-53,86-41-266,-61 57 0,0 1 379,113-95-438,1 0 0,0 0 1,0 0-1,0-1 0,-1 1 0,1 0 0,0-1 0,-1 1 0,1-1 0,0 1 0,-1-1 0,-2 1 1,4-1-15,0 0 1,-1 0 0,1 0 0,0 0 0,-1 0 0,1-1 0,0 1-1,-1 0 1,1 0 0,0 0 0,-1 0 0,1-1 0,0 1 0,0 0-1,-1 0 1,1 0 0,0-1 0,0 1 0,-1 0 0,1-1 0,0 1-1,0 0 1,0 0 0,0-1 0,-1 1 0,1 0 0,0-1 0,0 1-1,0 0 1,0-1 0,0 1 0,0-1 0,0-2 13,0 0 0,1 0 0,-1-1 1,1 1-1,0 0 0,-1 0 0,1 0 0,1 1 1,-1-1-1,0 0 0,3-3 0,2-3 13,0 0-1,1 0 0,0 1 1,16-14-1,41-28 93,-60 46-117,61-45 20,82-84 0,111-105-443,-28 60-159,-103 80 280,-99 77 336,-1-2-1,-1 0 1,-1-2-1,29-36 1,-51 57-15,-1 2-19,0 0-1,-1 0 1,1-1-1,-1 1 1,0 0-1,1-1 1,0-2-1,-2 5-10,0-1 1,0 1-1,0-1 0,0 1 0,0 0 1,0-1-1,0 1 0,0 0 0,0-1 1,0 1-1,0-1 0,0 1 0,0 0 0,0-1 1,-1 1-1,1 0 0,0-1 0,0 1 1,0 0-1,-1-1 0,1 1 0,0-1 0,-1 1-12,0-1-1,0 1 1,0-1-1,0 1 1,0-1-1,0 1 0,1 0 1,-1-1-1,0 1 1,0 0-1,0 0 1,-2-1-1,-9 1-58,0 0-1,0 0 1,-23 5 0,-39 10-149,67-13 205,-343 107 494,283-83-405,2 4 1,-72 43 0,-116 88-97,232-146 54,12-8 51,0-1 0,0 0-1,-1 0 1,-17 6 0,16-11 66,11-1-143,-1-1 0,1 1 0,0 0-1,0 0 1,-1 0 0,1-1 0,0 1 0,0 0 0,0 0 0,0-1 0,-1 1 0,1 0 0,0 0 0,0-1 0,0 1-1,0 0 1,0 0 0,0-1 0,0 1 0,0 0 0,0-1 0,0 1 0,0-1 0,0-1-5,0 0-1,1-1 1,-1 1 0,1 0 0,0 0-1,0-1 1,1-2 0,4-5-4,-1 1 1,1 0 0,1 0-1,0 1 1,0-1-1,1 2 1,0-1-1,12-8 1,11-7 3,36-18 0,-40 25 8,758-448-383,-775 457 377,20-10-209,42-20-1,-68 35 178,-1 1-1,0 0 1,1 0-1,-1 0 1,0 0-1,5 1 1,-8-1 24,1 1-1,-1 0 1,1 0 0,-1 0 0,1 1 0,0-1-1,-1 0 1,1 0 0,-1 0 0,1 0-1,-1 0 1,1 1 0,-1-1 0,1 0 0,-1 0-1,1 1 1,-1-1 0,0 0 0,1 1 0,-1-1-1,1 1 1,-1-1 0,0 0 0,1 1-1,-1-1 1,0 1 0,0-1 0,1 1 0,-1-1-1,0 1 1,0-1 0,0 1 0,1-1-1,-1 1 1,0-1 0,0 1 0,0 0 0,0-1-1,0 1 1,0-1 0,0 1 0,0-1 0,-1 2-1,1 1-7,-1 1-1,0 0 1,-1 0-1,1-1 1,-1 1-1,1-1 1,-1 1-1,0-1 1,-1 1-1,-3 3 1,-4 6 41,-19 16 0,-80 60 113,-9 7-23,64-39-123,2 2 0,-48 74 0,16-23-44,53-70 49,-107 147 3,130-176 6,1 1 1,1 0 0,0 1 0,1-1 0,1 1-1,-1 0 1,2 0 0,-3 20 0,5-24-7,0 0 1,1 0 0,1 0 0,-1 0-1,1-1 1,1 1 0,0 0-1,0 0 1,1-1 0,0 0 0,0 1-1,1-1 1,7 12 0,3-1-84,1 0 1,0-1-1,35 31 1,-30-30 23,0 1 1,21 28 0,-37-43 64,-1 0 0,0 1 0,0 0 0,0-1 0,-1 1 0,0 0 0,0 0 0,0 0 0,-1 1 0,0-1 0,0 0 0,-1 0 1,1 1-1,-1-1 0,-1 0 0,1 1 0,-3 8 0,0-5 12,0 1 1,0-1-1,-1 0 1,0 0 0,-1 0-1,0-1 1,-1 0-1,0 0 1,-10 12-1,-78 77 37,26-30-38,-71 96 118,109-123-102,3 1-1,-29 58 1,53-94-41,0 0 0,0 1 0,1 0 0,-1-1 0,0 8 1,3-12 15,0-1 1,-1 0-1,1 1 1,0-1 0,0 0-1,0 1 1,0-1-1,0 0 1,1 1 0,-1-1-1,0 0 1,1 1-1,-1-1 1,1 0 0,-1 1-1,1-1 1,0 0-1,-1 0 1,1 0 0,0 0-1,0 0 1,0 0-1,0 0 1,0 0 0,0 0-1,0 0 1,0 0-1,0 0 1,0-1 0,0 1-1,1-1 1,1 2-1,1-1 19,1 0 0,0 0 1,-1 0-1,1 0 0,0-1 0,0 0 0,0 0 0,5-1 0,41-8 94,-39 7-128,13-4-20,-1-1 1,1-1 0,-2 0-1,1-2 1,-1-1-1,-1-1 1,0-1-1,-1-1 1,0 0-1,-1-2 1,-1 0-1,30-33 1,-44 44 14,69-78-146,121-105 0,-187 180 136,-8 8 20,0 0 0,0 0 1,0 0-1,0-1 0,0 1 1,0 0-1,0 0 0,0 0 1,0 0-1,0 0 0,0 0 1,0 0-1,0 0 0,0-1 1,0 1-1,0 0 0,0 0 1,0 0-1,0 0 0,0 0 1,0 0-1,0 0 0,0 0 1,0-1-1,0 1 0,0 0 1,0 0-1,0 0 0,-1 0 1,1 0-1,0 0 0,0 0 1,0 0-1,0 0 0,0 0 1,0 0-1,0-1 0,0 1 1,0 0-1,0 0 0,-1 0 1,1 0-1,0 0 0,-1 0-26,0 0 0,-1 0 0,1 0 0,0 1-1,0-1 1,-1 0 0,1 1 0,0-1 0,0 0-1,0 1 1,0 0 0,-1-1 0,0 2 0,-5 3-48,0 0 1,0 0-1,1 1 0,0 0 1,1 0-1,-6 7 1,-27 44-174,20-29 198,-21 29 75,-2-2 1,-93 94-1,99-115 20,-14 14 181,-48 61-1,29-14-217,-59 115 0,57-91 361,64-110-312,3-3-15,-1-1 0,1 0 0,0 1 0,1-1 1,-1 1-1,-1 9 0,4-15-43,-1 0 1,1 1-1,0-1 0,0 0 0,0 0 1,0 0-1,0 1 0,0-1 1,0 0-1,0 0 0,0 0 0,0 1 1,0-1-1,0 0 0,0 0 1,0 1-1,0-1 0,0 0 0,0 0 1,0 0-1,0 0 0,0 1 1,0-1-1,1 0 0,-1 0 0,0 0 1,0 1-1,0-1 0,0 0 1,0 0-1,0 0 0,1 0 0,-1 0 1,0 1-1,0-1 0,0 0 0,0 0 1,1 0-1,-1 0 0,0 0 1,0 0-1,0 0 0,1 0 0,-1 0 1,0 0-1,0 0 0,0 0 1,1 0-1,-1 0 0,0 0 0,0 0 1,1 0-1,2-1-17,-1 1 0,1-2 0,0 1 0,0 0 0,-1-1 0,1 1 0,4-4 0,70-56-328,-17 12 227,513-329 195,-336 228-89,-5 3-34,-223 142 65,22-13 36,-29 17-47,0 0 0,0 0 0,0 1 0,0-1 0,1 0 0,-1 1 0,0-1 0,0 1 0,1 0 0,-1 0 0,3 0 0,-4 0-2,0 0 0,-1 1 0,1-1 0,0 0 0,-1 1 0,1-1 0,0 1-1,0-1 1,-1 1 0,1-1 0,-1 1 0,1-1 0,0 1 0,-1-1 0,1 1 0,-1 0-1,1-1 1,-1 1 0,0 0 0,1 0 0,-1-1 0,0 1 0,0 0 0,1 0 0,-1 0-1,0-1 1,0 1 0,0 0 0,0 1 0,-1 28 70,-1-19-37,-1-1 0,0 1-1,-1-1 1,0 0-1,0 0 1,-1 0 0,0 0-1,-1-1 1,0 0-1,-14 17 1,-8 4 8,-53 44 1,27-27-8,-101 110 92,-50 45-50,101-116-50,-85 77 91,-57 96-133,38-38-177,200-214 75,1 1-1,0 0 1,0 0-1,0 1 1,-8 14-1,45-52-513,18-15 552,2 2 0,68-44 1,-29 22 50,231-178 209,-156 117-94,-20 21-175,5 6 1,172-83 0,-306 173 73,204-99-126,-201 100 256,-36 14 122,-3 2-244,-1 1 0,2 1 0,-36 24 0,-50 44-108,-398 246 192,286-192-70,66-31-250,-143 89-176,-3-18 49,-215 130 121,348-195-15,-140 85-881,255-165 534,33-22 368,17-6 233,0 0 1,0 0-1,-1 0 0,1 0 1,0 0-1,0 0 1,-1 0-1,1 0 0,0 0 1,0 0-1,-1 0 1,1 0-1,0 0 0,0 0 1,-1 0-1,1 0 1,0 0-1,0 0 0,-1 0 1,1-1-1,0 1 1,0 0-1,0 0 0,-1 0 1,1 0-1,0-1 1,0 1-1,0 0 1,0 0-1,-1-1 0,2 0-15,-1-1 0,0 0 0,1 1 0,-1-1-1,1 0 1,0 1 0,-1-1 0,1 1 0,0-1 0,0 1-1,0-1 1,0 1 0,0 0 0,1-1 0,1-1-1,24-24 58,2 1 0,37-26 0,-42 34 63,87-66 217,39-14 101,74-54-44,115-73 40,193-74-183,-479 268-217,206-124 275,-208 125 123,-30 22-154,-21 8-254,0 0 0,0 0 0,0 0 1,0 0-1,0 0 0,0 0 0,0 0 0,0 0 1,0 0-1,0 0 0,0 0 0,0 0 0,0 0 1,0 0-1,1 0 0,-1 0 0,0 0 0,0 0 1,0 0-1,0 0 0,0 0 0,0 0 1,0 0-1,0 0 0,0 0 0,0 0 0,0 0 1,0 0-1,0 0 0,0 0 0,0 0 0,0 0 1,0 1-1,0-1 0,0 0 0,0 0 0,0 0 1,0 0-1,0 0 0,0 0 0,1 0 1,-1 0-1,0 0 0,0 0 0,-1 0 0,1 0 1,0 0-1,0 0 0,0 1 0,0-1 0,0 0 1,0 0-1,0 0 0,0 0 0,0 0 0,0 0 1,0 0-1,0 0 0,0 0 0,0 0 0,0 0 1,0 0-1,0 0 0,0 0 0,0 0 1,-9 10 187,-12 6-169,-1-1-1,0-2 0,0 0 0,-34 14 1,-91 44-101,-33 31-54,148-83 111,-395 217 110,161-105-12,-108 78-76,204-111 7,-96 48 85,-326 160-189,521-270 36,-102 54-333,139-72 318,-169 87-459,190-99 503,-46 18-113,55-22 126,0-1 0,-1 0 0,1 0 0,-1 0 0,1 0 0,-1-1 0,1 0-1,-1 0 1,1 0 0,-5-1 0,8 1 16,0 0 1,0 0-1,1 0 0,-1 0 1,0-1-1,1 1 0,-1 0 1,0 0-1,0-1 0,1 1 1,-1 0-1,0-1 0,1 1 1,-1-1-1,1 1 0,-1-1 1,1 1-1,-1-1 0,1 1 1,-1-1-1,1 1 0,-1-1 1,1 0-1,0 1 0,-1-1 1,1 0-1,0 1 0,-1-1 1,1 0-1,0 0 0,0 1 1,0-1-1,0 0 0,0 0 1,0 1-1,0-1 0,0 0 1,0 0-1,0 1 0,0-1 1,0 0-1,1 0 0,-1 1 1,0-1-1,1 0 0,-1 1 1,0-1-1,1 0 0,2-4-8,0 1 0,0-1-1,0 1 1,0 0-1,1 0 1,6-5-1,18-13-11,43-26 0,5-3 56,45-44 59,349-226 676,31 39 199,-394 229 224,-101 50-639,-12 4-342,-19 9 1,-27 18-135,-57 42 0,-21 17-100,-259 166 242,-14 13-95,288-177-2,-336 239-842,418-307 424,11-7-230,-38 30-1,54-36 222,6-8 301,0 0-1,1 0 1,-1 0 0,0 0-1,0 0 1,0 0-1,0 1 1,0-1-1,0 0 1,0 0-1,0 0 1,0 0-1,0 0 1,1 0 0,-1 0-1,0 0 1,0 0-1,0 0 1,0 0-1,0 0 1,0 1-1,0-1 1,1 0-1,-1 0 1,0 0-1,0 0 1,0 0 0,0 0-1,0 0 1,1 0-1,-1 0 1,0 0-1,0 0 1,0-1-1,0 1 1,0 0-1,0 0 1,0 0-1,1 0 1,-1 0 0,0 0-1,0 0 1,0 0-1,0 0 1,8-4-36,-1 0 0,1 0 0,-1 0 0,-1-1 1,1 0-1,-1-1 0,1 1 0,7-11 0,18-15 40,136-98 166,17 10 117,-114 74-209,203-135 307,41-25-85,8 19-209,-232 138-96,123-58 320,-173 87 363,-36 15-404,-10 4-56,-10 4-113,-1 1 0,2 1-1,-1 0 1,1 1 0,-24 15-1,-77 52 25,-233 128-283,104-87 3,40-20 85,-274 152 128,134-67-267,279-148-134,-1-2-1,-2-3 1,-72 19 0,129-43 187,0 0 0,-1 0 0,1-2 0,0 1 0,-1-1 1,-21-2-1,31 1 129,0-1 1,-1 1 0,1-1-1,0 1 1,0-1-1,0 0 1,0 0 0,0 0-1,0 0 1,0 0-1,0-1 1,0 1 0,0 0-1,0-1 1,1 0-1,-1 1 1,-1-3 0,2 1 9,-1 0 0,1 0 1,0 0-1,0 0 0,0-1 1,0 1-1,1 0 0,0 0 1,-1-1-1,1 1 0,0 0 1,0 0-1,1-1 0,-1 1 1,2-6-1,3-11 68,0 0 0,2 0 0,0 1 1,1 0-1,1 0 0,21-32 0,-10 22 120,1 1-1,2 1 1,37-35 0,10-3 10,10-8 313,81-97-1,-161 169-467,14-19 336,-14 20-353,0-1 0,0 1 1,0 0-1,0 0 0,0-1 0,0 1 0,1 0 1,-1 0-1,0-1 0,0 1 0,0 0 0,0-1 1,0 1-1,0 0 0,-1 0 0,1-1 0,0 1 1,0 0-1,0 0 0,0-1 0,0 1 0,0 0 1,0 0-1,0-1 0,-1 1 0,1 0 0,0 0 0,-1-1 1,1 1 11,-1 0 1,0-1-1,0 1 1,0 0-1,0 0 1,0 0-1,1 0 1,-1-1-1,0 1 1,0 1 0,0-1-1,0 0 1,0 0-1,-1 0 1,-24 8 12,1 1 0,0 0 1,-33 18-1,51-23-39,-52 24-20,-308 163 300,221-99-199,-63 37-26,-382 184-69,570-303-17,-66 30-69,74-35 39,-1 0 0,0-1 0,0-1 0,-18 3 0,30-6 54,1 0 1,-1 0-1,0 0 1,1 0 0,-1 0-1,0 0 1,1 0-1,-1 0 1,1-1-1,-1 1 1,1-1 0,-1 1-1,0-1 1,1 1-1,-3-3 1,3 3-3,0-1 1,1 0-1,-1 0 1,0 0-1,0 0 1,1 0-1,-1 0 1,1 0-1,-1 0 0,1 0 1,-1 0-1,1-1 1,0 1-1,-1 0 1,1 0-1,0-3 1,0-3-29,1-1 1,-1 1-1,2-1 0,-1 1 1,5-13-1,-6 19 49,10-28 2,0 0 0,2 1 0,1 1 0,1 0 0,1 1 0,2 0 0,0 2 1,31-34-1,94-89 100,25-29 100,-67 45 81,-97 127-225,6-9 228,-11 10-147,-7 6-44,-57 27-460,2 3 0,1 3 0,-69 52 0,-31 42 254,-60 44 276,-192 129-752,388-284 540,24-19 61,6-5 32,12-11 108,111-97 369,257-219 336,-228 206-560,231-242 0,-380 362-275,7-8 189,0-1 0,0 0 0,14-26 0,-22 27 32,-5 14-247,0-1 0,0 1-1,0 0 1,0 0 0,0-1-1,0 1 1,0 0 0,0 0-1,0-1 1,0 1 0,0 0-1,-1 0 1,1 0 0,0-1-1,0 1 1,0 0 0,0 0-1,0 0 1,-1-1 0,1 1-1,0 0 1,0 0 0,0 0-1,-1 0 1,1 0 0,0-1-1,0 1 1,0 0 0,-1 0-1,1 0 1,-1 0 0,-2 0-7,0 0 0,0 0 1,0 1-1,0-1 0,0 1 1,1 0-1,-1 0 0,0 0 1,-3 1-1,-43 20-83,2 2 0,-47 31 0,-50 27-20,25-23 109,-115 60 33,24 5-22,43-24 38,-15 3 99,164-92-140,-337 177 241,339-180-274,-38 16-82,49-22 82,-1-1 0,0 1 1,1-1-1,-1 0 0,0 0 0,-10 0 0,14-1 12,1 0 0,-1 0 0,1 0 0,-1-1 1,1 1-1,-1 0 0,1-1 0,-1 1 0,1-1 0,-1 0 0,1 1 0,0-1 1,-1 0-1,1 0 0,0 0 0,0 0 0,0 0 0,0 0 0,0 0 0,0-1 1,0 1-1,0 0 0,0 0 0,0-1 0,0 1 0,1-1 0,-1 1 0,0-3 1,0-1-9,0-1 1,0-1 0,0 1 0,1 0 0,-1 0-1,2-7 1,0 0 0,1 0 0,0 0 0,1 0 0,1 1 0,-1-1 0,2 1 0,0 0 0,1 0-1,10-18 1,9-5 40,47-54 1,-41 52 12,104-130 62,184-202 46,-262 313-106,78-79 31,-94 91 194,37-53 0,-75 93-224,0-1 0,0 1 1,0-1-1,-1 0 0,0 1 0,2-7 0,-3 11-33,-1-1 0,0 1 0,0 0 0,0-1 0,0 1 0,0-1 0,0 1 0,1-1 0,-1 1 0,0-1 0,0 1 0,-1-1 0,1 1 0,0-1 0,0 1 0,0-1 0,0 1 0,0 0-1,0-1 1,-1 1 0,1-1 0,0 1 0,0-1 0,-1 1 0,1 0 0,0-1 0,0 1 0,-1 0 0,1-1 0,-1 1 0,1 0 0,0-1 0,-1 1 0,1 0 0,-1 0 0,1 0 0,0-1 0,-1 1 0,1 0 0,-1 0 0,1 0 0,-1 0 0,1 0 0,-1 0 0,-5-1-4,1 1-1,0 1 1,0-1-1,0 1 1,0 0-1,0 0 1,0 0 0,-5 3-1,-48 20-269,52-22 245,-74 34-143,2 3 0,-146 99 0,85-33 279,-162 110 74,-79-4-351,347-196 53,27-15 77,9-5 11,30-25 25,30-31 46,-19 9-25,109-111-1,-7 37 11,23-30 23,164-132 66,-110 134-106,-11 8-78,-65 39 20,-105 81-122,-29 21 90,-13 5 74,0 0 1,0 0-1,0 0 1,1 0-1,-1 0 1,0 0-1,0 0 1,0 0-1,0 0 1,0 0-1,0 0 0,0 0 1,0 0-1,0 0 1,0 0-1,0 0 1,0 0-1,1 0 1,-1 0-1,0 0 1,0 0-1,0 0 1,0 0-1,0 0 1,0 0-1,0 0 1,0 0-1,0 0 0,0 0 1,0 0-1,0 0 1,0 0-1,1 0 1,-1 0-1,0 0 1,0 0-1,0 1 1,0-1-1,0 0 1,0 0-1,0 0 1,0 0-1,0 0 1,0 0-1,0 0 0,0 0 1,0 0-1,0 0 1,0 0-1,0 0 1,0 1-1,0-1 1,0 0-1,0 0 1,0 0-1,0 0 1,0 0-1,0 0 1,0 0-1,0 0 1,0 0-1,-2 3 1,0-1-1,0 0 1,0 0-1,0-1 1,0 1-1,0 0 1,0-1-1,-3 2 1,-65 39-11,35-19-58,-37 33 0,-24 31 0,-69 56 170,70-71-45,-117 96 85,10 38-86,17 12-451,178-210 366,-11 13-224,-26 42-1,38-51 133,6-12 122,0 0-1,0 0 1,0 0-1,0 0 1,0 0 0,0 0-1,0 0 1,0 0-1,0 0 1,0 0 0,0 0-1,0 0 1,0 0 0,0 0-1,0 0 1,0 0-1,0 0 1,0 1 0,0-1-1,0 0 1,0 0-1,0 0 1,0 0 0,0 0-1,0 0 1,0 0-1,0 0 1,0 0 0,0 0-1,0 0 1,0 0 0,0 0-1,0 0 1,0 0-1,0 0 1,0 0 0,0 1-1,0-1 1,0 0-1,0 0 1,0 0 0,0 0-1,1 0 1,-1 0-1,0 0 1,0 0 0,0 0-1,0 0 1,0 0-1,0 0 1,0 0 0,0 0-1,0 0 1,0 0 0,0 0-1,0 0 1,0 0-1,0 0 1,0 0 0,0 0-1,1 0 1,-1 0-1,0 0 1,0 0 0,0 0-1,0 0 1,0 0-1,0 0 1,20-17 69,13-13 51,58-40 0,46-19 65,-94 62-178,133-83-65,264-174-7,-402 257-32,49-34-220,99-51 1,-174 106 304,37-18-71,-46 23 62,0 0 0,0 0 0,0 0 0,0 0 0,0 1 0,0-1 0,0 1 0,0 0 0,0 0 0,0 0 0,1 0 0,4 1 0,-7 0 15,0-1 1,1 1-1,-1 0 1,0 0-1,0 0 1,0 0-1,0 0 1,0 0-1,0 0 1,0 0-1,0 0 1,0 0-1,0 0 1,0 1-1,-1-1 1,1 0-1,0 1 1,-1-1-1,1 1 1,-1-1-1,0 0 1,1 1-1,-1-1 1,0 1-1,0-1 1,0 1-1,0 1 1,0 4 15,-1 1 1,1-1-1,-1 1 1,-3 8-1,0-3 14,0 1-1,-1-1 0,-1 0 0,0 0 1,0 0-1,-2-1 0,-13 19 0,-7 3 59,-39 35-1,41-43-56,-170 187 195,35-34-160,-11-16-180,-12-17-659,168-131 552,16-15 222,0 0 1,1 0-1,-1 0 1,0 0-1,0 0 1,0 0-1,0 0 1,0 0-1,0 0 1,0 0-1,0 0 1,0 0-1,0 0 1,0 0 0,1 1-1,-1-1 1,0 0-1,0 0 1,0 0-1,0 0 1,0 0-1,0 0 1,0 0-1,0 0 1,0 0-1,0 0 1,0 0-1,0 0 1,0 0 0,0 0-1,0 1 1,0-1-1,0 0 1,0 0-1,0 0 1,0 0-1,0 0 1,0 0-1,0 0 1,0 0-1,0 0 1,0 0-1,0 0 1,0 1 0,0-1-1,0 0 1,0 0-1,0 0 1,0 0-1,0 0 1,0 0-1,0 0 1,0 0-1,0 0 1,0 0-1,0 0 1,4-2-55,1 0 0,-1 0-1,0-1 1,0 0 0,6-5 0,10-10-35,-2-1 1,28-36 0,-15 16 37,11-9 33,50-43 1,59-41 54,84-83 55,-221 201-53,20-22 147,-1-1 0,42-61-1,-72 93-132,0-1 0,0 1 0,5-12 0,-8 6 118,0 10-163,0 1 1,0 0 0,0 0 0,-1 0 0,1-1 0,0 1 0,0 0 0,-1 0-1,1 0 1,0-1 0,0 1 0,-1 0 0,1 0 0,0 0 0,0 0 0,-1 0 0,1 0-1,0 0 1,0 0 0,-1 0 0,1 0 0,0 0 0,-1 0 0,1 0 0,-1 0 0,-3 0 14,0 1 0,0 0 0,0 1 0,-6 2 0,3-1-7,-21 8-6,-492 210 12,291-97 139,25-14-83,-503 213 55,481-225 5,35-7 1,145-68-116,-125 58 124,122-60-83,-74 20-1,112-38-68,0 0 0,0-1 0,0-1 0,-1 1 0,1-2 0,0 0 1,-15-1-1,23 0-5,-1 1 0,1-1 0,0 0 0,-1 0 0,1 0 1,0 0-1,0 0 0,0-1 0,0 0 0,0 1 0,0-1 1,0 0-1,1 0 0,-1-1 0,1 1 0,-1-1 0,1 1 1,0-1-1,0 0 0,0 1 0,0-1 0,1 0 0,-1 0 1,1-1-1,0 1 0,-2-5 0,2 2-2,0 0-1,0 0 1,0-1 0,1 1-1,0 0 1,0 0 0,1 0-1,2-11 1,1 0 42,14-34-1,2 2 57,3 2 0,2 0 0,1 1-1,3 2 1,1 1 0,46-50 0,13-6 71,137-164-91,-195 221-91,127-185 327,-154 221-262,17-34 284,-20 38-297,0 0 1,0 0-1,0 0 0,0-1 1,-1 1-1,1 0 0,-1-1 0,0 1 1,0-1-1,0 1 0,0 0 1,0-1-1,-1-4 0,1 7-21,0-1 0,0 1-1,0 0 1,0-1 0,-1 1-1,1 0 1,0-1 0,0 1-1,0 0 1,-1 0 0,1-1-1,0 1 1,0 0 0,-1 0-1,1-1 1,0 1 0,-1 0-1,1 0 1,0 0 0,-1-1-1,0 1 1,-12 2-26,-42 26-71,34-16 46,-349 186-306,364-195 355,-178 98-8,-17 26 6,13-7 16,-344 162 275,527-280-284,-137 65 153,108-53-131,0-2 1,-41 9-1,71-20-48,0 0-1,1 0 1,-1 0-1,0-1 1,1 0 0,-1 1-1,0-1 1,0-1-1,0 1 1,1 0-1,-1-1 1,0 0-1,1 0 1,-8-2 0,10 2 11,0 0 0,0 0 0,0 0 0,0 0 0,0 0-1,0 0 1,0 0 0,0 0 0,0-1 0,0 1 0,1 0 0,-1-1 0,1 1 0,-1 0 0,1-1 0,-1-1 0,0-1-11,1-1 1,-1 1-1,1 0 0,0-1 0,0 1 0,1-1 0,0-5 1,3-7 15,1-1 0,0 1 1,1 0-1,1 1 1,1-1-1,0 2 1,18-26-1,88-102 207,-85 110-187,117-148 142,80-86-157,39 18 31,-140 136 143,-82 70-51,-42 43-118,1-3 25,1 1-1,-1-1 1,0 0 0,0 1 0,0-1 0,2-4 0,-4 7-26,0 0 0,0-1 0,0 1-1,0 0 1,0 0 0,0 0 0,0-1 0,0 1-1,0 0 1,0 0 0,0 0 0,0-1 0,0 1-1,0 0 1,0 0 0,0 0 0,0-1-1,0 1 1,0 0 0,0 0 0,0 0 0,0-1-1,0 1 1,-1 0 0,1 0 0,0 0-1,0 0 1,0-1 0,0 1 0,0 0 0,-1 0-1,1 0 1,0 0 0,0 0 0,0 0 0,-1-1-1,-16 1 63,7 2-69,0 0 1,0 1 0,1 0 0,-1 0 0,-15 9 0,5-1-14,-34 26-1,-58 54 40,-153 109 76,52-43-52,160-116-64,-547 405 180,414-326 152,178-116-308,-39 22 54,44-25-64,-1 1 0,1-1 0,-1 0 0,1 0 0,-1 0 0,0 0 0,1 0 0,-1-1 0,0 0 0,-4 0 0,7 0-7,0 0 0,1-1 0,-1 1 0,0 0 0,0-1 1,0 1-1,0-1 0,0 1 0,1-1 0,-1 1 0,0-1 0,1 0 1,-1 1-1,0-1 0,1 0 0,-1 1 0,1-1 0,-1 0 1,1 0-1,-1 0 0,1 0 0,-1 1 0,1-1 0,0 0 0,0 0 1,-1 0-1,1 0 0,0 0 0,0-2 0,-1-5-23,0-1-1,1 0 0,0 1 1,0-1-1,1 0 0,3-14 1,0 7 8,1-1 0,12-29 0,-7 25 15,1 1 0,24-33-1,36-35 4,-38 48 8,127-170-56,89-103-80,-167 229 106,28-33 220,-107 114-162,0-1 0,-1 1 0,1-1 0,-1 0 1,0 0-1,3-7 0,-4 10-25,-1 1 0,0-1 1,0 1-1,0-1 0,0 1 0,1-1 0,-1 1 1,0 0-1,0-1 0,0 1 0,0-1 1,0 1-1,0-1 0,0 1 0,0-1 0,0 1 1,-1-1-1,1 1 0,0 0 0,0-1 0,0 1 1,0-1-1,-1 1 0,1-1 0,0 1 1,0 0-1,-1-1 0,1 1 0,0 0 0,-1-1 1,1 1-1,0 0 0,-1-1 0,1 1 0,-1 0 1,1 0-1,0-1 0,-1 1 0,1 0 1,-1 0-1,1 0 0,-1 0 0,1 0 0,-1-1 1,-2 1 6,1 1 1,0-1-1,-1 0 1,1 0 0,0 1-1,-1-1 1,1 1-1,-3 1 1,-12 6 19,1 1 0,1 0 0,0 1 0,-28 23 1,32-24-22,-639 476 28,547-413-29,-132 83 139,222-147-132,1 1-11,-1-1 0,1-1 0,-1-1 0,-1 1 0,1-2 0,-23 6 0,34-10-9,0-1 0,0 0 1,0 1-1,0-1 1,0 0-1,-1-1 0,1 1 1,0 0-1,0 0 1,0-1-1,0 1 1,-2-2-1,3 1-5,0 1-1,0-1 1,0 0 0,0 1-1,0-1 1,0 0 0,0 0-1,1 1 1,-1-1 0,0 0-1,1 0 1,-1 0 0,0 0-1,1 0 1,0 0 0,-1 0 0,0-2-1,1 0-8,-1 0 0,1 0 0,0 0 0,0 0 0,0-1 0,1 1 0,-1 0 0,1 0 0,0 0 0,-1 0 0,1 0 0,1 0 0,-1 0 0,0 0 0,2-2 0,9-13-51,1 0-1,29-32 0,-8 11 65,115-161 143,-7 7-184,-77 116-16,22-30 62,-85 105 4,17-26 42,-18 27-38,-1 0 1,1-1-1,0 1 0,-1 0 1,1-1-1,-1 1 1,1 0-1,-1-1 1,0 1-1,0-1 1,0 1-1,0-1 0,0 1 1,0-1-1,0 1 1,0 0-1,-1-3 1,1 4-7,0-1 1,-1 0-1,1 1 1,-1-1-1,1 1 1,-1-1-1,1 1 1,-1-1 0,1 1-1,-1-1 1,1 1-1,-1 0 1,0-1-1,1 1 1,-1 0-1,1-1 1,-1 1 0,0 0-1,0 0 1,1 0-1,-1-1 1,0 1-1,1 0 1,-1 0-1,0 0 1,1 0 0,-1 0-1,0 0 1,0 1-1,0-1 1,-26 8-61,-9 9-21,-56 34 0,-242 176 443,171-113 62,127-92-329,-2-2 1,-63 26-1,92-43-66,0 1-1,0-2 1,0 1 0,0-1-1,0 0 1,0-1 0,0 0-1,-18-1 1,26 0-32,0 0 1,0 0-1,0-1 0,0 1 1,-1 0-1,1-1 0,0 1 1,0-1-1,0 1 0,0-1 1,0 0-1,1 1 0,-1-1 1,0 0-1,0 0 1,0 1-1,1-1 0,-1 0 1,0 0-1,1 0 0,-1 0 1,0 0-1,1 0 0,0 0 1,-1 0-1,1 0 0,-1-2 1,0-3-8,1 1-1,0 0 1,0 0 0,0 0 0,1-6-1,0 7 5,2-18-26,1 0-1,1 1 1,13-34-1,32-63-53,-46 108 78,147-293-192,-29 61 78,-118 235 119,13-33-47,-16 37 39,0 0 1,0 0 0,-1-1-1,1 1 1,-1 0 0,1 0-1,-1-1 1,0 1 0,-1-5 0,1 7 4,0 1 0,0-1 0,0 0 0,-1 1 0,1-1 0,0 0 0,0 1 1,0-1-1,-1 1 0,1-1 0,0 1 0,-1-1 0,1 0 0,-1 1 0,1-1 1,0 1-1,-1 0 0,1-1 0,-1 1 0,1-1 0,-1 1 0,1 0 0,-1-1 0,0 1 1,1 0-1,-1 0 0,1-1 0,-1 1 0,0 0 0,1 0 0,-1 0 0,0 0 1,1 0-1,-1 0 0,0 0 0,1 0 0,-1 0 0,-1 0 0,-1 1-24,0 0-1,0 0 1,0 0-1,0 0 1,0 1-1,0 0 0,-3 1 1,-12 10-99,-30 29 0,-1 2 16,-158 94 85,98-71 59,-162 124 6,266-188-38,-107 77 117,107-77-105,-23 12 36,27-15-46,0 1 0,-1-1 0,1 0 0,0 1 1,0-1-1,0 0 0,-1 0 0,1 0 0,0 0 0,0 0 0,-1 0 0,1 0 1,0-1-1,0 1 0,0 0 0,-1-1 0,1 1 0,0-1 0,0 1 0,0-1 0,-2 0 1,2-1-5,0 1 0,0 0-1,0 0 1,0 0 0,0 0 0,1-1 0,-1 1 0,0 0 0,1-1 0,-1 1 0,1-1 0,-1 1 0,1-1 0,0 1 0,0 0 0,0-1 0,-1 1 0,1-1 0,1 1 0,-1-1 0,0 1 0,0-1 0,0 1 0,1-1 0,-1 1 0,1-2 0,3-7-39,0 0 0,10-17 0,-7 14 32,37-66 25,3 2 0,3 2 0,100-114 0,-65 98-27,39-48-21,-122 137 36,0 0-1,0-1 1,0 1-1,0-1 1,-1 0-1,1 1 1,-1-1-1,0 0 0,0 0 1,1-4-1,-2 7-2,0 0-1,0-1 0,0 1 1,0-1-1,0 1 0,0-1 1,0 1-1,0-1 0,0 1 0,0-1 1,-1 1-1,1 0 0,0-1 1,0 1-1,0-1 0,-1 1 1,1 0-1,0-1 0,-1 1 1,1 0-1,0-1 0,-1 1 1,1 0-1,-1-1 0,-1 0-1,0 1 0,0-1 1,1 1-1,-1-1 0,0 1 0,0 0 0,0-1 0,0 1 0,-2 0 1,-13 1-23,1 0 1,0 1-1,0 1 0,1 1 1,-1 0-1,1 1 1,0 0-1,0 1 1,0 1-1,-23 15 1,-7 8-48,-77 69-1,0 1 193,118-97-111,-15 10 71,-1 0-1,-27 14 1,45-26-71,0 0 0,0 0 1,0 0-1,0-1 0,-1 1 0,1-1 0,0 1 1,0-1-1,0 0 0,0 1 0,-1-1 0,1 0 1,0-1-1,0 1 0,-4-1 0,5 0-12,0 1 0,0-1 0,0 0-1,0 0 1,0 0 0,1 1-1,-1-1 1,0 0 0,0 0 0,1-1-1,-1 1 1,0 0 0,1 0 0,-1 0-1,1 0 1,-1 0 0,1-1 0,0 1-1,0 0 1,-1 0 0,1-1 0,0 1-1,0 0 1,0 0 0,0-1-1,0 1 1,1-2 0,1-13-12,0 1 0,2 0 0,-1 0 0,2 0-1,0 0 1,9-17 0,51-87 78,-26 50-102,25-65 80,-61 130-51,-1 0 0,0-1 0,-1 1 1,1-1-1,-1 0 0,0 1 0,0-1 1,0 0-1,-1 0 0,0-5 0,0 9 5,0 0-1,0 0 0,0 1 1,0-1-1,0 0 0,0 0 1,0 1-1,0-1 1,-1 0-1,1 1 0,0-1 1,-1 0-1,1 0 0,0 1 1,-1-1-1,1 1 1,-1-1-1,1 0 0,-1 1 1,1-1-1,-1 1 0,1-1 1,-1 1-1,0 0 1,1-1-1,-1 1 0,0-1 1,1 1-1,-1 0 0,0 0 1,1-1-1,-1 1 1,0 0-1,0 0 0,1 0 1,-1 0-1,0 0 0,0 0 1,-3 0-32,0 1 0,0 0 1,0 1-1,0-1 1,0 0-1,-4 3 0,-224 88-322,20-10 272,178-66 104,9-4 26,0-1 0,0-1 0,-1-1 1,-46 9-1,70-17-46,0-1 0,0 0 0,0 1 0,0-1 0,0 0 0,0-1 0,1 1 0,-1 0 0,0 0 0,0-1 0,0 1-1,0-1 1,-3-1 0,4 1-3,1 1-1,-1-1 0,0 0 0,1 0 0,-1 0 0,1 0 1,-1 0-1,1 1 0,-1-1 0,1 0 0,0 0 0,0 0 1,-1 0-1,1 0 0,0 0 0,0 0 0,0 0 0,0 0 1,0 0-1,0 0 0,0 0 0,0 0 0,1 0 0,-1 0 1,0 0-1,1 0 0,-1 0 0,1-1 0,10-27-47,0 1 0,20-34 0,38-52 38,-39 67 0,2 2 1,2 1 0,77-76-1,-62 76 51,-19 18 35,-2 0-1,45-56 0,-63 64-52,-9 18-22,-1-1 1,0 1-1,0-1 1,0 1-1,0-1 0,0 1 1,0-1-1,0 1 0,0-1 1,0 0-1,0 1 0,0-1 1,0 1-1,0-1 0,0 1 1,0-1-1,-1 1 0,1-1 1,-1 0-1,0 0-5,0 0 0,-1 0 0,1 1 0,-1-1 0,1 0 1,-1 1-1,1-1 0,-1 1 0,1 0 0,-1-1 0,1 1 0,-1 0 0,0 0 0,1 0 0,-1 0 1,1 0-1,-1 1 0,0-1 0,-2 1 0,-17 3-65,1 1 1,-1 1 0,1 1-1,0 0 1,1 2-1,0 0 1,-29 19-1,-119 99-52,83-59 201,-49 27 158,103-76-209,-1-1 0,-53 21 0,80-37 4,-1-1 1,0 1-1,0-1 1,0 0-1,0 0 1,0 0-1,-9 0 1,13-1-30,0 0 1,0-1 0,0 1-1,0 0 1,0 0-1,0-1 1,0 1 0,0-1-1,0 1 1,0-1-1,0 1 1,0-1 0,0 1-1,0-1 1,1 0-1,-3-1 1,3 1-15,-1-1-1,0 1 1,0-1 0,1 1 0,-1-1-1,1 1 1,-1-1 0,1 1 0,0-1-1,-1 1 1,1-1 0,0 0 0,0 1-1,1-4 1,1-8-166,1-1 0,1 0 1,0 1-1,1 0 0,0 0 0,13-22 0,-4 12-634,24-32 0,-27 41 183,0 0 0,-1 0-1,-1-1 1,-1-1-1,0 1 1,10-29 0,-14 21-258,0 0 0,1-27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0:02.01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1409 229 2080,'-8'-7'627,"-1"-2"-1007,-1 1 0,-15-9 1,21 14 655,0 1 0,0 0 0,0 0-1,0 1 1,-1-1 0,1 1 0,-1 0 0,1 0 0,-1 1 0,-7-1 0,2 1 11,1 1 1,-1 1 0,0-1-1,0 2 1,0-1 0,1 1-1,0 1 1,-1 0 0,1 0 0,1 1-1,-10 6 1,-6 5-267,1 2-1,-33 33 1,-66 74 35,13-11 21,89-95-52,-74 80-344,82-86 276,2 1 0,0 1-1,0 0 1,1 0-1,-11 28 1,19-40 48,0 1 0,0-1 0,0 1 0,0 0 0,1-1 0,-1 1 1,1-1-1,0 1 0,0 0 0,1 5 0,-1-7-4,1 0 1,0 0-1,-1 0 0,1 0 1,0-1-1,0 1 1,0 0-1,0 0 0,0-1 1,0 1-1,1 0 1,-1-1-1,0 1 0,1-1 1,0 0-1,-1 0 1,1 1-1,0-1 0,-1 0 1,4 1-1,3 0 13,-1 0 0,0 0-1,1-1 1,-1 0 0,0-1 0,1 1-1,-1-2 1,1 1 0,12-3 0,-16 3-8,36-5 107,56-13-1,-76 12-8,-1 0-1,1-1 0,-1-1 0,32-19 0,-12 2 72,-1-3 1,-1-1-1,38-39 0,-24 15 106,55-75 1,-64 69-81,-37 51-151,-1 0 0,0 0 0,0 0 0,-1 0 1,4-15-1,-6 22-39,-1-1 0,0 1 1,1-1-1,-1 1 1,0-1-1,0 1 1,0-1-1,0 1 0,0-1 1,0 1-1,0-1 1,0 1-1,-1-1 0,1 1 1,-1-1-1,1 1 1,-1-1-1,1 1 0,-1 0 1,0-1-1,0 1 1,0 0-1,1 0 0,-1-1 1,0 1-1,-1 0 1,1 0-1,0 0 0,0 0 1,0 0-1,-1 1 1,-2-2-1,1 0-12,-1 1 1,0 1-1,1-1 1,-1 0-1,0 1 0,1 0 1,-1 0-1,0 0 0,0 0 1,1 1-1,-1-1 0,-5 2 1,1 1-58,-1 1 0,1-1-1,-1 1 1,1 1 0,0-1 0,0 1 0,1 1 0,0 0 0,-10 9 0,-6 9-2,-25 33-1,45-53 53,-155 186-344,148-178 337,5-8 1,1 1 1,0-1-1,0 1 0,0 1 0,0-1 0,1 0 0,0 1 0,0 0 0,-3 9 0,5-14 10,1-1 1,0 1 0,0-1 0,0 1-1,0-1 1,0 1 0,0-1-1,0 1 1,0-1 0,0 1-1,0-1 1,0 1 0,0-1 0,0 0-1,1 1 1,-1-1 0,0 1-1,0-1 1,0 1 0,1-1-1,-1 0 1,0 1 0,0-1 0,1 1-1,-1-1 1,0 0 0,1 1-1,-1-1 1,1 0 0,-1 0-1,0 1 1,1-1 0,-1 0 0,1 0-1,-1 0 1,1 1 0,-1-1-1,0 0 1,1 0 0,-1 0-1,1 0 1,-1 0 0,1 0 0,-1 0-1,1 0 1,-1 0 0,1 0-1,0 0 1,2-1-7,0 1 1,0-1-1,-1 1 0,1-1 1,0 0-1,4-2 0,3-3 9,0 0 0,-1-1-1,1 0 1,-1 0-1,0-1 1,-1 0-1,0-1 1,7-10 0,53-82 1,-28 36 2,-32 53 3,9-10 68,-2-1-1,-1-1 1,0 0-1,13-36 1,-26 57-76,0 0 1,-1 0 0,1 0 0,0 0-1,-1 0 1,0 0 0,0 0 0,1 0-1,-2-6 1,0 8-7,1 0 0,0 0-1,-1 0 1,1 0 0,0 0-1,-1 0 1,1 1 0,-1-1-1,0 0 1,1 0 0,-1 1 0,0-1-1,1 0 1,-1 1 0,0-1-1,0 0 1,0 1 0,0-1 0,1 1-1,-1 0 1,0-1 0,0 1-1,0 0 1,0-1 0,0 1-1,0 0 1,0 0 0,0 0 0,0 0-1,0 0 1,-2 0 0,-2 0-17,-1 1 0,1 0-1,-1 0 1,1 0 0,0 1 0,0 0 0,0 0 0,0 0 0,0 0 0,-9 7 0,-4 3-1,-22 22 0,40-34 26,-98 91-237,34-31 269,-74 54 0,96-82 44,31-27-167,11-12-172,14-16 92,4-6 240,0-1 1,-2 0-1,-1-2 0,14-44 0,-27 72-62,-1-1-1,0 0 0,0 0 0,-1 1 1,1-1-1,-1 0 0,-1-9 0,1 12-9,0 1 0,-1-1-1,1 1 1,0-1-1,-1 1 1,1 0 0,-1-1-1,0 1 1,1-1-1,-1 1 1,0 0-1,0 0 1,0 0 0,0-1-1,0 1 1,0 0-1,0 0 1,0 0-1,0 0 1,-1 1 0,1-1-1,0 0 1,0 0-1,-1 1 1,1-1-1,-1 1 1,1-1 0,-1 1-1,-1-1 1,-3 1-15,0 0 1,0 0-1,0 0 1,0 1-1,0 0 1,0 0 0,0 0-1,0 1 1,-9 4-1,0 0 91,1 1 1,-19 13-1,13-5-56,0 1-1,1 1 1,1 0 0,1 2 0,-18 23 0,4-4-95,5-3 244,23-33-9,5-8-77,8-10-79,26-21-22,5-6 198,-29 29-138,13-17 26,-45 37 352,17-5-417,0 0 1,0-1 0,0 0-1,0 1 1,0-1 0,0 0-1,0-1 1,0 1 0,0 0-1,1-1 1,-1 0 0,0 1-1,0-1 1,0 0 0,-5-3-1,8 3-137,0 1 10,-8 7-304,6-5 460,1-1 0,-1 0 0,1 0 1,-1 1-1,1-1 0,-1 0 0,0 0 1,0 0-1,-2 1 0,2-2-36,1 1-1,-1 0 0,1-1 1,-1 1-1,0 0 1,1 0-1,0 0 0,-1 1 1,1-1-1,0 0 1,-1 0-1,-1 3 0,-6 13-47,0-1 0,-6 19-1,-2 4 56,1-8 3,-27 51-6,36-71 8,0 0-1,-1-1 1,-1 1 0,1-2 0,-11 10 0,-28 18 32,-52 32 1,29-22 29,43-31-64,21-14-1,0 1 0,0 1 1,0-1-1,1 1 1,-6 5-1,13-11 19,1 0-1,0 1 0,0-1 1,0 1-1,0 0 0,6-2 0,-2 1-36,16-6 23,21-7 109,-1-2 1,48-27-1,-43 16-105,-38 18 45,-3 2 120,-6 8-90,-14 4-106,0-1-89,1 1 1,-14 7 0,-13 5-11,15-9-35,15-5 147,-1 0 1,1 1 0,1 0 0,-1 1-1,0 0 1,1 0 0,-14 9-1,22-13 1,0 0 0,-1 1 0,1-1 0,0 0 0,0 0 0,-1 1 0,1-1 0,0 0 0,0 0 0,-1 1-1,1-1 1,0 0 0,0 1 0,0-1 0,0 0 0,0 1 0,-1-1 0,1 0 0,0 1 0,0-1 0,0 0 0,0 1 0,0-1-1,0 0 1,0 1 0,0-1 0,0 0 0,0 1 0,0-1 0,0 1 0,0-1 0,1 0 0,-1 1 0,0-1 0,0 0-1,0 0 1,1 1 0,11 8-77,-6-4 325,-5-5-129,-2 8 6,0-6-105,0 0 1,0-1-1,0 1 1,0-1-1,0 1 1,0-1-1,-1 1 1,1-1-1,-1 0 1,1 0-1,-1 1 1,0-1-1,1 0 1,-1-1-1,-2 2 1,-5 3 36,-2 3 101,0-1 0,0 0-1,-1 0 1,0-2 0,0 1-1,0-2 1,-19 6 0,29-10-131,0 0 0,0 0 0,0 0 1,-1 0-1,1 0 0,0 0 0,0 0 0,0-1 1,0 1-1,0-1 0,-1 0 0,1 1 0,0-1 1,-3-2-1,0-1 4,0 1 1,1-1 0,-8-8-1,-1-1-63,11 11 7,0 0-1,0 0 1,0-1-1,1 1 0,-1-1 1,1 0-1,-1 1 1,1-1-1,0 0 0,0 0 1,0 0-1,0 0 1,1 0-1,-1 0 0,1 0 1,-1 0-1,1-4 1,0 6-54,0 9-47,-13 18 279,11-24-121,1 1 0,-1 0 0,1 0 0,-1-1 0,1 1 0,0 0 0,0 0 0,0 0 0,0 1 0,0 3 0,2-2-59,0 0 0,0 0 1,0 0-1,0 0 0,1 0 0,0-1 0,0 1 0,0 0 0,5 6 0,8 19 5,10 55-75,-20-62 82,1 1 0,18 40 0,-21-57 33,1-1-1,-1 1 0,1-1 0,1 0 1,-1 0-1,1-1 0,0 1 0,0-1 0,1 0 1,-1-1-1,1 1 0,0-1 0,12 6 1,-1-2 37,1-1 0,0 0 0,1-1 0,0-1 0,23 3 1,-28-7 7,0 1-1,0-2 1,0 0 0,0-1 0,0 0 0,-1-1 0,28-7 0,8-4-240,22-8 362,-63 19-206,1 0-1,0 1 0,0 0 1,0 0-1,-1 1 0,1 0 0,10 1 1,10 0-9,112 7 47,-125-8 86,-14 0-21,-2 0 0,-14-3 330,-106-4-208,94 6-241,-1 1-1,1 1 0,0 2 1,-1 0-1,1 2 1,0 1-1,1 1 0,0 1 1,0 1-1,-43 23 1,66-31 20,0 0 1,0 0-1,0 1 1,0-1-1,0 1 1,0 0-1,0-1 1,0 1-1,1 0 1,-3 4-1,3-6 14,1 1 0,0 0 0,-1 0 0,1 0 0,0 0 0,0 0 0,-1 0 0,1 0 0,0 0 0,0 0 0,0 0 0,0 0 0,1 0 0,-1 0 0,0 0 0,0 0 0,0 0 0,1 0 0,-1 0 0,1 0 0,-1 0 0,1 0 0,-1 0 0,1 0-1,-1-1 1,1 1 0,0 0 0,1 1 0,5 4 7,0 0-1,0-1 1,1 0-1,0 0 1,0-1-1,12 6 1,-3-2 70,-3-2-19,0 0 0,0-1 0,1-1-1,0 0 1,0-1 0,0-1 0,21 1 0,109-7 538,-43-1-392,76 5-136,-187 15-399,-3-5 335,0-1 0,-1 0 0,0-1 1,-1 0-1,0-1 0,-27 9 0,2 1 170,20-9-136,11-5-92,1 0-1,0 0 1,0 1 0,-9 6-1,15-10 59,1 0-1,-1 1 0,1-1 0,0 0 1,-1 0-1,1 1 0,0-1 0,-1 1 0,1-1 1,0 0-1,-1 1 0,1-1 0,0 1 1,0-1-1,0 0 0,-1 1 0,1-1 1,0 1-1,0-1 0,0 1 0,0-1 1,0 1-1,0-1 0,0 1 0,0-1 1,0 0-1,0 1 0,0-1 0,0 2 1,1-1-6,0 0 0,-1 0 0,1 0 0,0 0 0,-1 0 1,1 0-1,0-1 0,0 1 0,0 0 0,0 0 1,2 0-1,2 2-11,1 0-1,-1 0 1,11 3 0,5 0 61,1 0 1,0-2-1,0 0 1,42 1-1,-43-4 22,0-2 1,0 0-1,-1-2 1,1 0-1,30-9 1,-37 8-75,-11 4 31,1-1 1,-1 0-1,0 0 0,0 0 0,1 0 0,-1 0 1,0-1-1,0 1 0,0-1 0,2-2 1,-4 3-5,-1 1 1,0 0-1,1-1 1,-1 1-1,0-1 1,0 1 0,1-1-1,-1 1 1,0-1-1,0 1 1,0-1-1,0 0 1,0 1-1,1-1 1,-1 1 0,0-1-1,0 1 1,0-1-1,-1 1 1,1-1-1,0 0 1,0 1-1,0-1 1,-1 0-1,1-1 18,-1 1 0,0-1-1,0 1 1,0 0 0,0-1-1,0 1 1,0 0-1,-2-2 1,-1 0 6,1 1 0,-1-1 1,0 1-1,0 0 0,-7-3 0,-5 1-86,1 2-1,-1 0 1,0 0 0,0 2-1,-30 2 1,24-1 52,-110 15-50,23-2-50,58-6 22,51-8 6,1 1 38,-1 0 0,1 0 0,1 0 1,-1 1-1,0-1 0,0 0 1,0-1-1,1 1 0,-1 0 0,0 0 1,1-1-1,1 2 0,0-1-33,161 73-76,-145-67 72,-5-1 113,1-1 1,1 0 0,-1-1 0,1-1 0,0 0-1,-1-1 1,1-1 0,0-1 0,0 0-1,0-1 1,22-4 0,-17 1-66,0-1-1,31-12 1,-41 12 68,0 0 0,-1 0 1,1-1-1,-1 0 1,-1-1-1,12-10 0,13-13-389,-32 30 313,-1 0-1,1-1 1,0 1 0,0 0-1,0 0 1,0 0 0,-1 0 0,1 0-1,2 1 1,2-1 23,63 3 165,-68-3-171,-1 0 102,0 0-70,-10 0-330,-41 0 177,0 2 0,1 2 0,-69 15 0,-155 60-65,219-64 74,55-13 215,6-1-13,9-1 17,74-1-176,-65 2 83,0-1-1,-1-1 1,35-6-1,-48 5 126,-1-1-1,0 0 0,1-1 0,-2 0 0,1 0 1,0-1-1,-1 0 0,14-11 0,0-4 135,31-35 0,16-14-219,77-39 143,-95 74-7,74-66 0,-110 86-155,-2-2 0,0 1-1,-1-2 1,0 0 0,-2 0 0,0-1-1,0-1 1,-2 1 0,-1-1-1,9-31 1,-1-17 88,12-121 1,-27 186-113,6-251-174,-7 156 150,1 74 39,-1-4-165,1-1-1,2 1 1,9-51 0,-10 73 135,1 0 0,-1 0 0,1 0 0,0 0 0,0 0 0,0 1 0,1-1 0,0 1 0,4-7 0,-5 8 31,0-1-1,0 1 0,-1 0 1,0-1-1,1 0 0,0-4 1,-1 3 31,-1 2-14,1 1 0,-1-1 0,0 1 0,0-1 0,0 1 1,0-1-1,-1 1 0,1-1 0,-1 1 0,0-1 0,1 1 0,-1-1 0,0 1 0,0 0 0,-1 0 1,1-1-1,0 1 0,-1 0 0,1 0 0,-1 0 0,-3-3 0,-2-1 14,1 0-1,-2 0 0,1 0 1,-14-7-1,0 3-26,0 1 0,0 1 1,-1 1-1,-35-7 0,48 12-62,-11-1-145,0 2 0,-23 1 0,37 0-84,17-2 229,-1-1 0,16-5 1,-15 4 24,1 0 0,12-2 0,-15 5 43,-2-1 0,1 0 0,0-1 0,0 1 0,-1-2 0,1 1 0,-1-1 0,9-5 0,-16 9-22,0-1-1,0 1 1,1 0-1,-1 0 1,0 0-1,0 0 0,0-1 1,1 1-1,-1 0 1,0 0-1,0 0 1,0-1-1,0 1 1,1 0-1,-1 0 1,0-1-1,0 1 0,0 0 1,0 0-1,0-1 1,0 1-1,0 0 1,0 0-1,0-1 1,0 1-1,0 0 1,0-1-1,0 1 1,0 0-1,0 0 0,0-1 1,0 1-1,0 0 1,0-1-1,-10-5-34,8 5 21,-1 1 1,0-1-1,0 0 0,0 1 0,1 0 0,-6-1 1,-17 6-133,0 2 0,-1 0 0,2 1 0,-44 22 0,57-25 50,0 1 0,0 0-1,1 0 1,0 1 0,0 1-1,1-1 1,0 1 0,0 1 0,0 0-1,2 0 1,-1 1 0,-7 11-1,15-20 96,-1 0-1,1 0 1,-1-1-1,1 1 0,-1 0 1,1 0-1,-1 0 1,1 0-1,0 0 0,-1 0 1,1 0-1,0-1 1,0 1-1,0 0 0,0 0 1,0 0-1,0 0 1,0 0-1,0 0 0,0 0 1,0 0-1,1 0 1,-1 0-1,0 0 0,1 0 1,-1 0-1,0 0 1,1-1-1,-1 1 0,1 0 1,-1 0-1,1 0 1,0-1-1,-1 1 0,1 0 1,0-1-1,0 1 1,-1-1-1,1 1 0,0-1 1,0 1-1,0-1 1,0 1-1,-1-1 0,3 1 1,3 1 24,1 0 0,0-1 0,0 1-1,13 0 1,-18-2-26,31 1 86,1-2 0,-1-1 0,65-13 1,17-2 101,-98 16-159,-13 0-65,1 0-1,-1 1 1,1 0-1,-1 0 1,1 0-1,0 0 1,5 2-1,-9-2 28,1 1 0,0 0-1,-1 0 1,1 0 0,0 0-1,-1 0 1,1 0 0,-1 1-1,0-1 1,1 0 0,-1 1-1,0-1 1,0 1 0,0-1-1,0 1 1,0 0 0,0-1-1,0 1 1,0 0 0,-1 0-1,1 2 1,3 11-24,-2 0 0,0 0 0,-1 1 0,0-1 0,-1 0 0,-3 21 0,1-2 27,0 54 5,-4 74 10,-11 95 294,17-244-250,2 26 0,0-3 4,-2-31-25,0 1 0,1 0 0,0-1 0,0 1 0,2 5 0,-3-10-23,0-1-1,1 1 0,-1-1 0,0 1 0,0 0 0,1-1 0,-1 1 0,0-1 0,1 1 1,-1-1-1,0 1 0,1-1 0,-1 0 0,1 1 0,-1-1 0,1 1 0,-1-1 1,1 0-1,-1 1 0,1-1 0,0 1 0,0-2 6,0 1-1,-1 0 1,1 0 0,0 0-1,0-1 1,-1 1-1,1 0 1,0-1 0,-1 1-1,1-1 1,0 1 0,-1-1-1,1 1 1,-1-1 0,1 1-1,-1-1 1,1 0-1,-1 1 1,1-1 0,-1 0-1,1 1 1,-1-2 0,5-9 80,0 1 0,-1-1 0,0 0 0,-1-1 0,0 1 0,-1-1 0,2-20 0,-3 21-66,3-51 6,0-6-43,3-20-29,-5 39 138,-1-5-140,-2 37-122,1 0-1,4-21 1,-7 27-431,-2 75 251,2 5 235,-20 107 1,11-93 428,5-52-241,5-22-38,0-1 1,0 1 0,1 9 0,1-16 94,5-15 150,0-1 0,-1 1 0,4-26 1,0 4-231,24-123-513,-22 97 342,6-33-261,-15 89 86,0 5 99,1 9 16,2 17 35,0 27 93,-2 1-1,-9 102 1,-1 42 461,8-187-344,1 1 3,-1 13-115,0-24 54,0 0 0,0 0 0,0 0 0,0 0 0,0 0 0,-1 0 0,1 0 0,0 0 0,-1 0 0,1 0 0,-1 0 0,1 0 0,-1 0 1,1 0-1,-2 1 0,2-2-10,0 0 1,0 0 0,-1 0 0,1 0 0,0 0 0,0-1-1,-1 1 1,1 0 0,0 0 0,0 0 0,0 0-1,-1 0 1,1-1 0,0 1 0,0 0 0,0 0 0,0 0-1,-1 0 1,1-1 0,0 1 0,0 0 0,0 0-1,0-1 1,0 1 0,0 0 0,0 0 0,0-1 0,-1 1-1,1 0 1,0 0 0,0-1 0,0 1 0,0 0-1,0 0 1,0-1 0,-4-17-249,1 6-134,2 9 28,-2-2-231,-3 10 272,3 2 289,-1-1 0,1 1 0,0 0 1,1 0-1,0 0 0,0 0 0,-2 12 1,-7 24 82,-8 15-84,14-37 98,-2-1 1,-1 0-1,-13 26 1,-4-1 342,41-81-182,10-29-313,12-76-471,-24 84 530,23-64-1,-10 49-346,-34 108-107,5-16 458,-7 43 118,-7 43 175,-47 130 951,53-201-1101,3-13-52,-17 37 0,23-57-59,-1 0-1,1-1 0,-1 1 1,0 0-1,1-1 1,-1 1-1,0-1 0,0 1 1,0-1-1,0 0 1,0 0-1,-1 0 1,1 0-1,0 0 0,-4 0 1,-15 8-177,-32 19 137,38-22 36,1 2 0,0 0-1,-15 11 1,17-10 24,-15 11-37,26-19-20,0 0 0,0 0 0,0 0 1,0 1-1,0-1 0,0 0 0,0 0 0,0 1 1,1-1-1,-1 0 0,0 1 0,1-1 0,-1 1 1,1-1-1,-1 3 0,2-3 15,0-1 1,0 0-1,0 0 1,0 1-1,0-1 0,0 0 1,0 0-1,0 0 1,-1 0-1,1 0 0,0 0 1,2-1-1,-3 1 4,17-4 73,-1-1 1,0 0 0,0-1-1,-1-1 1,1 0 0,18-13-1,7-2-106,-5 1 102,-2-1 1,34-29-1,-26 20-502,-28 22 222,-12 8 186,-1 1 0,1-1 0,0 0 0,-1 0 0,1 0 0,-1 0-1,1 0 1,-1-1 0,0 1 0,0 0 0,1-1 0,-1 1 0,1-3 0,-2 4 14,1 0 0,-1-1 1,0 1-1,0 0 1,0 0-1,0 0 0,0 0 1,0 0-1,0 0 1,0 0-1,0-1 0,0 1 1,0 0-1,0 0 1,0 0-1,0 0 0,0 0 1,0 0-1,0-1 1,0 1-1,0 0 0,0 0 1,0 0-1,0 0 1,0 0-1,0 0 0,0 0 1,0-1-1,0 1 1,-1 0-1,1 0 0,0 0 1,0 0-1,0 0 1,0 0-1,0 0 0,0 0 1,0 0-1,0-1 1,0 1-1,-1 0 0,1 0 1,0 0-1,0 0 1,0 0-1,0 0 0,0 0 1,0 0-1,-1 0 1,1 0-1,0 0 0,0 0 1,0 0-1,0 0 1,0 0-1,0 0 0,0 0 1,-1 0-1,1 0 1,0 0-1,0 0 0,0 0 1,0 0-1,0 1 1,0-1-1,0 0 0,-1 0 1,-11 4-345,6-1 245,-1 0 69,0 1 1,1 0-1,-1 0 1,1 1 0,0-1-1,0 1 1,-10 12 0,-13 9 5,-11-1 215,17-11 285,23-14-471,-1 0 1,1 1 0,-1-1-1,1 0 1,-1 0-1,1 0 1,-1 0 0,1 1-1,-1-1 1,1 0 0,-1 0-1,1 0 1,-1 0-1,1 0 1,-1 0 0,1 0-1,-1-1 1,1 1 0,-1 0-1,1 0 1,0 0 0,-1 0-1,1 0 1,-1-1-1,1 1 1,-1-1 0,3-9-156,-2 16 76,0-4 117,0-1 1,-1 0 0,1 1 0,-1-1 0,1 0-1,-1 0 1,1 1 0,-1-1 0,0 0 0,0 0-1,0 0 1,0 0 0,0 0 0,0 0 0,0 0-1,0 0 1,0 0 0,0 0 0,0-1 0,0 1-1,-1 0 1,1-1 0,0 1 0,-1-1 0,1 0-1,0 1 1,-2-1 0,2 0-7,0 0 0,0 0 1,0 0-1,0 0 0,0 0 0,0 0 0,0-1 1,0 1-1,0 0 0,1-1 0,-1 1 0,0-1 1,0 1-1,0-1 0,0 1 0,1-1 1,-1 1-1,0-1 0,0 0 0,1 1 0,-1-1 1,1 0-1,-1 0 0,1 0 0,-1 1 0,1-1 1,-1 0-1,1 0 0,0 0 0,-1 0 0,1 0 1,0 0-1,0 0 0,0 0 0,0 0 0,-1 0 1,2 0-1,-1 1 0,0-3 0,3-45-141,2-1-1,17-75 0,-1 14-55,0-37 40,-20 136 166,-1 0 0,1 0 0,-2 0 0,1 0 0,-2 0 0,-2-11 0,3 18-25,1 1-1,-1-1 1,0 1-1,-1 0 0,1 0 1,-1-1-1,1 1 1,-1 0-1,0 0 1,0 0-1,0 1 1,-1-1-1,1 0 0,-1 1 1,1 0-1,-1-1 1,0 1-1,0 0 1,0 1-1,0-1 1,0 0-1,0 1 0,-5-2 1,-3 1-6,1 0-1,0 1 1,-1 1-1,1 0 1,0 0 0,-1 1-1,1 0 1,-14 4 0,4 0-4,0 1 1,1 1 0,-26 12 0,18-5 11,1 2 1,0 1-1,-34 29 0,-65 69 392,68-62-22,33-27-230,19-19-90,-1-1 0,0 0 0,-1 0 0,-9 7 0,29-47-310,-2 10 155,0 0 1,2 0 0,1 2 0,0-1 0,2 2 0,0 0 0,22-20 0,18-13 2,71-53 1,-125 105 93,74-61 173,-70 55-126,-13 6-79,-16 9-148,0 2 157,0 1 1,1 2 0,0 0-1,1 1 1,1 2-1,0 0 1,1 1-1,0 0 1,-22 27-1,-31 40 35,-35 38 42,64-72 275,37-44-273,4-5-26,7-14-9,14-23-4,1 2 0,2 0 0,47-55 0,-34 51-19,76-63 1,-36 36-65,-4-4 57,106-136-1,-167 193 23,0-1 0,-1 0 0,9-18 0,-18 32-19,0-1-1,1 0 1,-1 0 0,0 1 0,1-1-1,-1 0 1,0 0 0,0 1-1,1-1 1,-1 0 0,0 0 0,0 1-1,0-1 1,0 0 0,0 0 0,0 0-1,0 0 1,-1-1 0,0 2-8,1 0 0,-1-1 1,0 1-1,1 0 0,-1 0 0,0 0 1,1 0-1,-1 0 0,0 0 0,0 0 1,1 0-1,-1 0 0,0 0 0,1 0 1,-1 0-1,0 0 0,1 1 0,-1-1 1,0 0-1,1 0 0,-1 1 0,0-1 1,1 0-1,-2 1 0,-17 10-72,-1 1 0,-34 28 0,39-29 50,-115 91-153,-58 44 92,-154 124 415,316-249-272,20-18-58,7-8-46,13-11-90,12-8 42,222-219-15,68-74 354,-222 231-166,-69 60-63,-20 16-2,-7 4-33,1 6 17,-1 0 1,1 0 0,0 0-1,0-1 1,0 1-1,-1 0 1,1 0 0,0 1-1,0-1 1,0 0-1,0 0 1,-1 1 0,1-1-1,0 0 1,-2 2 0,-13 6-54,0 2 0,1 0 1,0 0-1,0 2 1,-18 18-1,30-28 50,-90 85-101,-57 49 302,-138 71 256,146-110-345,121-81-66,4-4 98,-22 13 0,38-25-132,1 0-1,0 1 1,0-1 0,-1 0-1,1 0 1,0 1 0,-1-1 0,1 0-1,0 0 1,-1 0 0,1 1 0,0-1-1,-1 0 1,1 0 0,-1 0-1,1 0 1,0 0 0,-1 0 0,1 0-1,0 0 1,-1 0 0,1 0-1,-1 0 1,1 0 0,0 0 0,-1 0-1,1 0 1,-1 0 0,1-1-1,0 1 1,-1 0 0,1 0 0,0 0-1,-1-1 1,1 1 0,0 0-1,0 0 1,-1-1 0,1 1 0,0 0-1,-1-1 1,1 0-8,0 0 0,0 0 1,0 0-1,0 0 0,0 0 0,0 0 0,0 0 0,0 0 0,1 0 1,-1 1-1,0-1 0,0 0 0,1 0 0,-1 0 0,1-1 1,4-4-19,1-1 0,-1 1 0,1 0 0,0 0 0,0 1 0,1 0 0,0 0 0,8-5 1,0 0-18,25-17-5,-1-2 1,-2-2 0,61-64-1,-25 4-129,53-57 14,-8 39 258,-44 42 78,-57 49-116,-14 11-48,-6 6-1,-9 4-42,5 1-14,1-1 0,0 1 0,0 1 0,0-1 0,1 1 0,-7 7 0,-29 37-54,31-35 80,-40 52 12,10-11-36,-3-2 1,-55 53-1,-25 1 156,111-100-9,11-7-101,1 0 1,0 0-1,0 0 1,0 0-1,0 0 1,0 0-1,-1 0 1,1 0 0,0 0-1,0 0 1,0 0-1,0 0 1,-1 0-1,1 0 1,0 0-1,0 0 1,0 0-1,0 0 1,0 0-1,-1 0 1,1 0-1,0 0 1,0 0-1,0 0 1,0 0-1,0-1 1,0 1 0,-1 0-1,1 0 1,0 0-1,0 0 1,0 0-1,0 0 1,0 0-1,0-1 1,0 1-1,0 0 1,0-1-1,0-1 1,0 1-1,0 0 0,0 0 1,1-1-1,-1 1 1,0 0-1,1 0 0,-1-1 1,1 1-1,0 0 0,-1 0 1,1 0-1,1-2 1,19-25-137,-6 9 33,-1 0-1,17-33 1,-21 29 111,-1 0-1,-1 0 1,-1-1 0,6-31-1,-13 50-7,1 1-1,-1-1 0,1 1 0,-1-1 1,-1 1-1,1-1 0,-1 1 0,0-1 1,0 1-1,0 0 0,-3-9 0,3 11-12,0 0 0,-1 0 0,1 0-1,0 0 1,-1 1 0,1-1 0,-1 0-1,1 1 1,-1-1 0,0 1-1,0 0 1,1-1 0,-1 1 0,0 0-1,0 0 1,0 0 0,-1 0 0,1 1-1,0-1 1,0 0 0,0 1-1,-1 0 1,1-1 0,-5 1 0,-12 2 18,0 0 1,1 1-1,-32 9 1,3-1-76,21-5 16,0 1-1,1 2 1,1 0 0,-1 1-1,-34 21 1,-1 13-39,36-25 248,19-15-126,1 0 0,-1 0-1,0-1 1,0 0 0,-8 5-1,13-8-29,-1 0 0,1 0 0,-1 0 1,1 1-1,-1-1 0,1 0 0,-1 0 0,1 0 0,-1 0 0,1 0 0,-1 0 0,0 0 0,1 0 0,-1 0 0,1 0 0,-1 0 0,1 0 0,-1-1 0,1 1 1,-1 0-1,1 0 0,-1 0 0,1-1 0,-1 1 0,1 0 0,-1-1 0,0 0-7,0 0 1,1 0-1,-1 0 1,1 0-1,-1 0 1,1 0-1,-1 0 1,1-1-1,0 1 1,-1 0-1,1 0 0,0-1 1,0-4-6,0 1 1,0-1-1,0 1 1,2-7-1,-1-4 65,-1 12-58,0 1-1,1 0 1,-1-1-1,1 1 0,1-5 1,0-1 39,0-1 0,0 1 0,-1-1 1,0 1-1,-1-19 0,0 19-27,5-22 2,-5 28-25,1 1-1,-1-1 1,1 1-1,0-1 1,0 1-1,0-1 1,0 1-1,0-1 0,1 1 1,-1 0-1,0 0 1,1 0-1,0 0 1,0 0-1,0 0 1,0 0-1,0 0 1,0 1-1,0-1 1,0 1-1,0-1 0,5-1 1,2 4-65,-8 0 68,0 0-1,0 0 1,1 0 0,-1 0 0,0 1-1,0-1 1,0 0 0,0 1 0,0-1-1,0 0 1,-1 1 0,1-1 0,0 1 0,-1 0-1,1-1 1,-1 1 0,1 2 0,0 33-209,-1-23 193,-3 48 28,-16 87 0,7-60 0,8-59 39,-2-1 0,-10 35 0,13-58 2,1-1 1,0 0-1,-1 0 1,0 0-1,0 0 1,-1 0-1,1-1 1,-1 1-1,0-1 1,0 0-1,-1 0 1,-7 5-1,5-4 11,-1 0 0,0-1 0,0 0 0,0-1 0,0 1 0,0-1 0,-15 2 0,-30 4-61,23-5-11,-37 11 1,40-6-11,-43 22 1,-1 1 29,71-32-2,0 0 0,0 0 0,0 0 0,0 0 0,0 0-1,0 0 1,0 0 0,0 0 0,0 1 0,-1-1 0,1 0 0,0 0 0,0 0 0,0 0 0,0 0 0,0 0 0,0 0-1,0 0 1,0 1 0,0-1 0,0 0 0,0 0 0,0 0 0,0 0 0,0 0 0,0 0 0,0 0 0,0 1 0,0-1 0,0 0-1,1 0 1,-1 0 0,0 0 0,0 0 0,0 0 0,0 0 0,0 0 0,0 0 0,0 0 0,0 1 0,0-1 0,0 0-1,0 0 1,0 0 0,1 0 0,-1 0 0,0 0 0,0 0 0,0 0 0,0 0 0,0 0 0,0 0 0,0 0 0,1 0 0,10 7-98,15 5-11,14 1 41,156 55 257,-177-61-136,0-1-1,1-1 1,0-1 0,0 0-1,0-1 1,0-2 0,1 0-1,-1-1 1,1-1 0,-1-1-1,0 0 1,0-2 0,0 0-1,0-2 1,29-11 0,-11 0 61,-1-2 0,0-2 0,-2-1 0,0-1 0,59-54 0,-89 72-164,1 0 1,-1 1 0,1-1 0,0 1 0,0 0 0,0 1 0,1-1 0,-1 1 0,1 0-1,0 1 1,13-3 0,12-6 145,-26 9-87,0 0 1,0 0-1,12-3 0,19 0-738,-36 5 676,-1 0-1,0 0 1,1 0-1,-1 0 1,1 0-1,-1 1 1,1-1-1,-1 0 1,0 0-1,1 0 1,-1 0-1,0 1 1,1-1-1,-1 0 1,0 0 0,1 1-1,-1-1 1,0 0-1,1 1 1,-1-1-1,0 0 1,0 1-1,1-1 1,-1 1-1,0-1 1,0 0-1,0 1 1,1-1-1,-1 1 1,0 0-1,1 15-2744,0-8 1208,3 9-434,4-2-646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0:11.47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2561 318 2912,'3'-3'-225,"-3"3"494,1 0 0,-1-1-1,0 1 1,1 0 0,-1-1 0,0 1-1,1 0 1,-1-1 0,0 1-1,0 0 1,1-1 0,-1 1-1,0-1 1,0 1 0,0-1-1,1 1 1,-1-1 0,0 1-1,0 0 1,0-1 0,0 1-1,0-1 1,0 0 0,-1-2-28,0 0 1,0 0-1,-1 0 1,1 1-1,-1-1 1,-3-5-1,-3-5 165,4 7-91,3 5-274,1 1-1,-1-1 1,1 0 0,-1 0 0,1 1 0,-1-1 0,1 0 0,0 0-1,-1 0 1,1 0 0,0 1 0,0-1 0,0 0 0,0-1 0,-1-4 10,-1 0 1,1 0-1,-1 0 0,0 1 1,0-1-1,0 1 1,-5-7-1,5 7-46,-8-21 352,7 22-376,0 0 0,0 1-1,0-1 1,-6-4 0,-4 1-83,-3-2 172,12 5-121,-1 1 0,1 0-1,-1 0 1,-5-3 0,-8 1 413,-29-7 1,31 9-246,0 0 1,-28-12-1,22 7 97,1 1-1,-43-9 0,52 14-243,0 1 0,0 0-1,0 1 1,0 1 0,1-1 0,-1 2-1,0 0 1,0 0 0,1 1 0,-1 1-1,-20 9 1,5 0-256,1 1-1,1 1 0,-37 31 1,21-17-62,28-21 126,0 1 1,1 0-1,1 1 1,0 0-1,0 1 1,-14 17-1,25-27-44,10 0-297,-9 0 553,1-1 1,-1 0 0,0 0-1,0 0 1,1 0 0,-1 0-1,0 0 1,1 0 0,-1 0 0,0-1-1,0 1 1,1 0 0,0-1-1,13-6 54,-1 0 0,0 0 0,0-1 0,17-14-1,-17 11-15,0 1 0,1 1 0,22-10 0,-2 5 49,2 2 0,-1 1-1,1 2 1,50-6 0,37-9 543,-24 3 632,-95 20-1028,9 0-58,-14 1-175,0 0-1,1 0 1,-1 0-1,0 0 0,1 0 1,-1-1-1,0 1 0,1 0 1,-1 0-1,0 0 0,1 0 1,-1-1-1,0 1 1,1 0-1,-1 0 0,0 0 1,0-1-1,1 1 0,-1 0 1,0 0-1,0-1 0,0 1 1,1 0-1,-1-1 0,0 1 1,0 0-1,0-1 1,0 1-1,0-1 0,3 1 23,-1 1 1,1-1-1,-1 1 0,1 0 0,-1-1 0,1 1 0,2 2 0,-2-2-64,0 0 32,-1 1 1,0-1-1,1 1 1,-1 0-1,0 0 1,0 0-1,0 0 1,0 0-1,0 0 1,-1 0-1,1 1 1,-1-1-1,3 4 1,0 3-11,0 0-1,5 15 1,-9-22 63,0 0 0,0 0-1,0 0 1,0 0 0,0 1 0,0-1-1,0 0 1,-1 0 0,1 0 0,-1-1 0,0 1-1,1 0 1,-1 0 0,0 0 0,0 0-1,0 0 1,0-1 0,-1 1 0,1-1-1,0 1 1,-1-1 0,1 1 0,-4 1 0,4-2-2,0-1 0,0 1 0,0 0 0,0-1 1,-1 0-1,1 1 0,0-1 0,0 0 0,-1 0 1,1 0-1,0 1 0,-1-1 0,1-1 0,0 1 1,0 0-1,-1 0 0,1 0 0,0-1 0,-3 0 1,-22-14 567,9 5-516,-1-3-180,-5-2 77,22 14-21,0 1 0,0-1 0,0 1-1,0 0 1,0-1 0,-1 1 0,1 0 0,0-1 0,0 1-1,-1 0 1,1 0 0,0 0 0,0 0 0,0 1 0,-1-1 0,1 0-1,-2 1 1,2-1 14,1 1 0,-1-1 0,1 1 0,-1 0 0,1-1 0,0 1 0,-1 0 0,1-1 0,0 1 0,-1 0 0,1-1-1,0 1 1,0 0 0,0 0 0,-1-1 0,1 1 0,0 0 0,0 0 0,0-1 0,0 2 0,1 21-125,-1-15 76,6 56-298,-3-30 266,5 28-49,-4-32 15,1 39 1,-4-59 185,-1-7-18,0 0-1,0-1 0,1 1 1,-2 0-1,1 0 0,0 0 1,0-1-1,-2 5 0,-1-1 38,2-5-48,1-1-17,-1 1 1,1-1-1,0 0 0,-1 0 0,1 0 0,0 0 0,-1 0 0,1 0 1,0 0-1,-1 0 0,1 0 0,0 0 0,-1 0 0,1 0 0,-1 0 1,1 0-1,0 0 0,-1 0 0,1 0 0,0 0 0,-1 0 0,1 0 1,0 0-1,-1-1 0,1 1 0,0 0 0,-1 0 0,1-1 0,0 1 0,0 0 1,-1 0-1,1-1 0,0 1 0,0 0 0,-1-1 0,-8-11 48,-5-15 58,-1 0 0,-1 1 0,-1 1 0,-28-31-1,34 44-107,-1 1 0,0 0-1,0 0 1,-1 1 0,-1 1-1,1 0 1,-1 1 0,-1 1-1,-29-12 1,31 16-61,1 1 0,-1 0 0,0 0 0,0 2 0,0-1 0,0 2 1,0 0-1,0 0 0,0 1 0,-22 7 0,-4 3-13,1 1 0,-40 21 1,9 1-20,-97 65 0,32-4 368,123-87-89,15-12 72,20-15 11,64-62-117,145-170 0,-228 243-166,0 1 11,1 0 0,-2-1 1,1 1-1,-1-1 0,0 0 0,0-1 0,2-7 0,-5 14-4,-1 1 0,0-1 0,0 1 0,0 0 0,0-1 0,0 1 0,0-1 0,0 1 0,0-1 0,0 1 0,0 0 0,0-1 0,0 1 0,0-1 0,0 1 0,0 0 0,0-1 0,-1 1 0,1-1 0,0 1 0,0 0 0,0-1 0,-1 1 0,1 0 0,0-1 0,0 1 0,-1 0 0,0-1 0,0 0-10,0 1 0,0 0 0,1-1 0,-1 1 0,0 0 0,0 0 0,0 0 0,0 0 0,0 0 0,0 0 0,-2 0 0,-30 7-404,31-6 370,-29 10-18,0 0-1,1 2 0,-54 33 1,66-35 99,0 2 0,1 0 0,0 1 0,1 1 0,1 0 0,-26 34 0,7 1 106,37-54 16,0 1 1,-1 0-1,1 1 0,6-6 0,5-3 17,29-28 15,71-50-1,57-23 118,-164 108-231,-1 0-5,0 0 0,0 0 0,0-1 0,-1 0 1,9-8-1,-14 13-59,0-1 1,0 1-1,1 0 0,-1 0 1,0-1-1,0 1 1,0 0-1,1-1 0,-1 1 1,0 0-1,0 0 0,0-1 1,0 1-1,0 0 1,0-1-1,0 1 0,0 0 1,0-1-1,0 1 0,0 0 1,0-1-1,0 1 1,0 0-1,0-1 0,0 1 1,0 0-1,0-1 0,0 1 1,0 0-1,0-1 1,-1 1-1,-10-6-70,7 5 34,-1 0-1,1 1 0,0-1 0,-8 1 0,-11 3-55,-1 0 0,1 2 1,0 0-1,0 2 0,0 1 0,1 0 1,0 2-1,1 0 0,0 1 0,1 2 1,0 0-1,0 1 0,-25 25 0,-2-1 292,43-36-166,1 1 1,-1-1-1,0-1 1,0 1 0,0 0-1,0-1 1,0 0-1,0 0 1,-1 0-1,1-1 1,0 1-1,0-1 1,-1 0-1,-4-1 1,-24 4-212,29-2 139,0 0-1,1 1 0,-1-1 0,0 1 1,1 0-1,0 0 0,-1 0 0,1 1 1,0-1-1,0 1 0,0 0 0,0-1 1,1 1-1,-1 0 0,1 1 0,-3 4 1,-3 5 12,2 0 0,0 1 0,-5 14 1,4-10 20,2 0 1,0 1 0,1-1 0,0 1 0,2-1 0,0 1-1,1 0 1,2 20 0,-1-36 33,1 1 1,0 0-1,0-1 1,1 1-1,-1-1 1,1 1-1,0-1 1,0 0-1,0 0 1,0 0-1,5 6 0,-6-8-11,0 0-1,0 0 1,0 0-1,-1-1 1,1 1-1,0 0 1,0 0 0,0-1-1,0 1 1,0 0-1,1-1 1,-1 1-1,0-1 1,0 1-1,0-1 1,0 0-1,1 0 1,-1 1-1,0-1 1,0 0-1,1 0 1,-1 0-1,0 0 1,0 0-1,0 0 1,1-1-1,-1 1 1,0 0-1,0-1 1,0 1-1,1-1 1,-1 1-1,0-1 1,0 1-1,0-1 1,0 0-1,0 0 1,1 0-1,6-9-35,1 1 0,-1-2 0,-1 1 1,0-1-1,-1 0 0,10-22 0,-6 8-189,-1-1 1,5-31 0,-12 47 86,0 1 0,-1-1 1,0 0-1,-1 0 1,0 0-1,-2-14 1,2 23 104,0 1 0,0-1 0,0 1 0,0 0 0,0-1 0,0 1 0,0 0 1,0-1-1,0 1 0,0-1 0,0 1 0,-1 0 0,1-1 0,0 1 0,0 0 1,0-1-1,-1 1 0,1 0 0,0 0 0,0-1 0,-1 1 0,1 0 0,0 0 1,-1-1-1,1 1 0,0 0 0,-1 0 0,1 0 0,0 0 0,-1-1 0,0 2-6,0-1-1,1 0 0,-1 0 0,0 0 1,1 1-1,-1-1 0,1 0 0,-1 1 1,0-1-1,1 0 0,-1 1 0,1-1 0,-1 1 1,0 0-1,-15 22-297,-10 22 164,13-19 138,-32 43-1,-136 135 506,163-185-308,0 1-1,2 0 1,0 2 0,1 0 0,2 0 0,-18 40 0,30-60-156,0 0 0,1 0 1,-1 1-1,1-1 0,0 0 0,0 0 1,0 0-1,0 1 0,0-1 1,1 3-1,-1-4-15,0-1 0,0 0 1,0 1-1,0-1 0,0 0 0,0 1 1,1-1-1,-1 0 0,0 1 0,0-1 1,0 0-1,1 0 0,-1 1 0,0-1 1,0 0-1,0 0 0,1 1 0,-1-1 1,0 0-1,1 0 0,-1 0 0,0 1 1,0-1-1,1 0 0,-1 0 0,1 0 1,0 0 2,0 0 1,-1 0-1,1-1 1,0 1 0,0 0-1,0-1 1,-1 1-1,1 0 1,0-1-1,-1 1 1,1-1 0,0 1-1,-1-1 1,1 1-1,-1-1 1,2-1 0,8-9-3,-1-1 0,0 0 1,0-1-1,-1 0 0,7-17 1,3-1-225,-13 23 187,0-1 0,5-12 0,60-132-131,-63 142-241,-7 11 390,1 0 0,-1 0 1,0 0-1,1 0 1,-1 0-1,0 0 1,1 0-1,-1 0 1,0 0-1,1 0 0,-1 0 1,0 1-1,1-1 1,-1 0-1,0 0 1,1 0-1,-1 0 1,0 1-1,0-1 0,1 0 1,-1 0-1,0 0 1,0 1-1,0-1 1,1 0-1,-1 1 1,0-1-1,0 0 0,0 0 1,0 1-1,1-1 1,-1 0-1,0 1 1,0-1-1,0 0 1,0 1-1,0-1 1,0 1-1,12 24-56,-8-19 110,-1 0 0,0 0-1,-1 0 1,1 1 0,-1-1 0,0 1-1,-1-1 1,2 14 0,-3-13 60,0 2 1211,0-18-757,-1-3-533,-1-1 0,0 1 0,-5-18 0,-2-11-97,3 13-118,-10-33-1,8 43-232,5 13 20,1 12-10,-1 89-178,2 59 806,2-143-180,1 0 0,0 0 0,1 0 0,0-1 0,6 16 0,-6-20-24,1 0 0,0 0 0,0 0 0,0 0 0,1-1-1,-1 1 1,2-1 0,10 10 0,-13-14 18,0 0-1,0 0 1,0 0-1,0 0 1,1-1-1,-1 1 1,0-1-1,1 0 1,-1 0-1,1 0 1,-1-1-1,1 1 1,0-1-1,-1 0 1,1 0-1,0 0 1,-1 0-1,1-1 0,-1 0 1,6-1-1,6-3 84,-1 0-1,1-1 1,20-12-1,-10 5-48,69-27-128,125-36 1,-41 17-118,-159 52 16,25-4 0,-35 9-20,-8 2 160,0-1 0,-1 1 1,1 0-1,0 0 1,-1 0-1,1-1 1,0 1-1,-1 0 1,1 0-1,0 0 1,-1 0-1,1 0 0,0 0 1,-1 0-1,1 0 1,0 1-1,-1-1 1,1 0-1,0 0 1,-1 0-1,1 1 0,0-1 1,-1 0-1,1 1 1,-1-1-1,2 1 1,-2 0-11,0 0 0,0 0 0,0 0 0,0 0 0,0-1 0,0 1 0,0 0-1,0 0 1,0 0 0,0-1 0,-1 1 0,1 0 0,0 0 0,-1 0 0,1-1 0,0 1 0,-1 0 0,0 0 0,-3 5-59,0 0-1,0-1 1,-1 1-1,-8 7 1,-76 53 219,15-13-118,-4 13 126,-104 110 0,148-141-77,15-16-252,0 1-1,-30 42 0,40-44 28,9-18 166,0 1-1,0-1 1,0 0-1,-1 0 1,1 0-1,0 0 1,0 0-1,0 1 1,0-1-1,0 0 1,0 0-1,0 0 1,0 1-1,0-1 1,0 0-1,0 0 1,0 0-1,0 1 1,0-1-1,0 0 1,0 0-1,0 0 1,0 0-1,0 1 1,0-1-1,0 0 1,0 0-1,0 0 1,0 0-1,1 1 1,-1-1-1,0 0 0,0 0 1,0 0-1,0 0 1,0 1-1,0-1 1,1 0-1,-1 0 1,0 0-1,0 0 1,0 0-1,0 0 1,1 0-1,-1 0 1,0 0-1,0 0 1,0 1-1,0-1 1,1 0-1,-1 0 1,0 0-1,0 0 1,1 0-1,11-3 59,-10 2-40,16-5 224,32-18 1,-37 18-248,65-39-312,112-84-1,41-26 79,60 13 132,-269 134 16,-21 9 73,-4 2 9,-34 21-76,-3 3 81,2 2 0,-36 35 0,-43 32 150,-219 129 145,247-167-81,62-41-189,-196 118 267,192-116-486,28-16 140,5-4 8,17-8-12,106-55-147,-38 20 180,116-78 1,-102 48 162,-29 20 15,79-44 0,-53 46-82,1 5 1,128-42-1,-215 86 19,-22 11 42,-43 26-107,-58 47 0,43-23 56,-115 88 182,-121 20-264,57-35-390,238-125 335,-25 12-205,29-17 364,6-3-38,7-4 3,30-12-33,49-17 0,-4 3-2,-49 16-26,0 0 0,-1-2 1,-1-2-1,-1-1 0,-1-1 1,-1-2-1,33-33 0,-40 35-155,-16 16-141,-15 15-46,-4 3 204,0-1 0,-1 0 0,0-1-1,-25 13 1,-68 27 65,42-21-58,-224 114-137,33-16-25,218-109 422,0-1-1,-72 20 1,107-36-102,0 0 0,-1-1 0,1 0 1,0 1-1,0-1 0,0 0 1,-1 0-1,1-1 0,0 1 0,0-1 1,0 1-1,-1-1 0,-4-3 0,6 4-19,0-1-1,1-1 0,-1 1 1,1 0-1,-1 0 1,1-1-1,0 1 0,-1-1 1,1 1-1,0-1 0,0 1 1,0-1-1,0 0 0,0 1 1,1-1-1,-1 0 0,0 0 1,1 0-1,-1 0 1,1 1-1,0-1 0,0 0 1,0 0-1,0-3 0,0 1-12,0-1-1,1 1 0,0 0 0,0 0 1,0 0-1,0 0 0,1 0 0,0 0 1,0 0-1,4-6 0,3-3-82,16-19 1,-13 18 22,11-11-160,45-39-1,-47 47 432,-2-1-1,0-1 1,33-43-1,-49 57-76,3-3-79,-6 6-119,-4 4-63,-32 23-116,7-4 90,-35 22 444,-57 33 526,83-57-640,25-14-170,1 1 0,-1 0-1,2 1 1,-1 1-1,1 0 1,-20 18 0,10-4 78,1 2 1,1 0-1,2 1 1,0 1-1,-24 51 1,30-54 52,-2-1-1,-1 0 1,0-1 0,-1-1-1,-2-1 1,0 0 0,-1-1 0,-21 18-1,38-36-133,-9 9-19,-19 13 0,12-10 169,13-9-154,0 1 0,0-1 0,-10 4 0,-5 3-44,-10 4 108,24-12-53,0 0-1,0 1 0,0 0 1,0 0-1,0 0 1,-7 7-1,11-9-115,1-1 182,14 1-77,-10-1 32,-1 0-1,1 0 1,0 0 0,-1 0-1,5-1 1,4-2-17,120-30-49,-117 28 22,0-1-1,-1 0 1,1-1 0,-2-1 0,1 0-1,18-15 1,31-28-268,-58 45 187,-5 3-100,-1 4 175,0-1 0,0 0 0,0 0 1,1 0-1,-1 0 0,0 0 0,0 1 1,1-1-1,-1 0 0,0 1 0,0-1 0,1 0 1,-1 1-1,0 0 0,-28 17-211,0-1 0,-40 17 0,-67 20 393,-51 26-159,83-26 13,94-47 138,8-6-130,1 0 0,0 0 0,0 0 0,0-1 1,0 1-1,-1 0 0,1-1 0,0 1 0,0-1 0,-1 0 1,1 1-1,-1-1 0,1 0 0,0 0 0,-1 0 1,1 0-1,0 0 0,-2 0 0,19-9-146,-7 3 266,31-11-120,0 1 1,0 1-1,1 3 1,53-9-1,19 1-418,-62 11 385,72-24 0,-48 11-5,-53 16 8,442-134 60,-283 57-250,-17 6 413,150-31-969,-232 78-27,-81 30 790,-1 0-102,0 0-37,-3 0 11,0 1-1,-1-1 1,1 1-1,-1 0 1,1 0-1,0 0 0,0 0 1,0 1-1,-1-1 1,-4 5-1,-9 3 3,-99 40-278,-37 19 72,97-36 232,-135 72-54,-6-14 508,-100 17-344,264-94-12,13-6 29,1 1 0,-35 18 0,39-17-48,-23 9 0,5-3 414,30-13-382,2-1-18,0-1 0,0 1 0,0-1-1,-1 1 1,1-1 0,0 1 0,0-1-1,0 0 1,-1 0 0,1 1 0,0-1-1,-1 0 1,0 0 0,1 0-6,10-8 25,35-18 18,1 2 1,2 2-1,94-32 0,-91 38 9,-2-3 1,0-2-1,-1-2 0,82-54 0,-66 34 37,1 3-1,2 4 1,94-39 0,211-79 446,-249 101-429,23-10-69,14-5 141,-135 55-333,30-20 1,-24 14 239,-30 18-88,1 1 0,-1 0 0,1-1 0,0 1 0,-1-1-1,1 1 1,-1-1 0,1 1 0,-1-1 0,1 1 0,-1-1 0,1 1-1,-1-1 1,0 0 0,1 1 0,-1-1 0,0 0 0,1 0-1,0-3-109,15-12 275,-10 9-36,-5 6-111,0 1 0,0-1 1,0 0-1,0 0 0,0 0 0,-1 0 0,1 0 0,0 0 0,-1 0 0,1-1 0,-1 1 0,1 0 0,-1 0 0,0 0 0,1 0 1,-1-3-1,3-7-208,-1 9-143,-3 8 140,-2 5 131,0-1-1,-1 0 1,-1 0 0,0 0 0,0-1-1,0 0 1,-12 14 0,0-2 344,-38 34 0,50-49-226,-5 4 122,10-9-153,-1-1 0,1 0 1,0 1-1,0-1 1,-1 0-1,1 0 1,0 0-1,-1 1 0,1-1 1,-1 0-1,1 0 1,0 0-1,-1 0 1,1 0-1,0 0 0,-1 0 1,1 0-1,-1 0 1,1 0-1,0 0 1,-1 0-1,1 0 0,0 0 1,-1 0-1,1 0 1,-1 0-1,1 0 1,-1-1-1,1 1-5,0-1 1,1 1-1,-1-1 0,0 0 0,0 1 1,0-1-1,1 1 0,-1-1 0,0 1 1,1-1-1,-1 1 0,0-1 1,1 1-1,-1-1 0,1 1 0,-1-1 1,1 1-1,-1 0 0,1-1 0,0 0 11,26-21 65,-16 13-106,0-1 1,13-14 0,-8 3 34,-1-2 1,0 1-1,-2-2 0,-1 0 1,13-33-1,-2 4-5,-12 32 20,-2 0 0,0-1 0,11-45 0,-19 6-1107,3 82 926,-1 1 0,1 27 0,1 11 360,-3-45-166,-2-11 1,0 0 1,1 0 0,-1-1-1,1 1 1,0 0-1,0-1 1,0 1 0,1-1-1,2 5 1,-3-6 89,-1-2 21,0 0 0,4-12 629,-4 6-751,0-1 0,-1 0 0,0 1 0,0-1 0,-1 1 0,0-1 0,-5-11 0,6 15-107,1 1 0,-1-1 0,1 1 0,-1-1 0,1 1 0,0-1 0,0-3 0,0 3-72,0 2-46,0 3-48,3 104-53,1-78 407,-3-25-73,-1 1 1,1 0-1,-1-1 1,1 1-1,-1 0 1,0-1-1,-1 8 1,1-6 778,3-9-443,4-10-154,-5 1-89,-1 0 0,0-1 1,-2-21-1,0 2 146,1 25-343,0 0 1,-1 0-1,0 0 0,0 1 0,-4-13 1,4 15-267,0 3 9,1 3 32,2 14-11,-1 3 206,5 28 0,0-3 24,2-4 126,-5-31-38,-2 0 0,1-1-1,-1 1 1,1 10 0,6 30 456,-8-47-379,5-96-95,-5 92 9,0-24-569,0 22 149,0 18 143,0 28 102,0-26 658,0-14 266,0-7 486,-5-38-1015,4 35-385,1 0 1,-2 0-1,1 0 0,-1 1 1,-3-10-1,-10-19-3613,13 34 2876,0 0 0,1 0 0,-1 0 0,-1 0 0,-2-3 1,-6-7-502,-10-19-911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6:35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11 1728,'-2'0'249,"1"0"1,-1-1-1,1 0 1,-1 1-1,1-1 0,-1 0 1,1 0-1,0 0 1,-2-1-1,0 0 3955,9 4-8566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0:18.24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975 1 160,'-93'35'91,"66"-25"-9,0 2 0,-31 20 0,30-17-14,-33 22 672,-110 89-1,127-91-708,5-7-10,-2-1 0,-1-2 1,-75 33-1,47-32 91,-12 5-416,76-28 271,0 0 0,-1-1-1,1 0 1,0-1 0,-1 1 0,0-1 0,1 0-1,-12-1 1,12-1-19,8-1-24,14 1-268,-1-1-1,0 0 1,18-6 0,13-1 484,27-7 153,-44 11-167,0-2-1,38-14 1,1 0 772,-53 16-486,0 0 0,-1-1 0,14-8 0,4-2 607,11 1 127,-33 10-1116,0-1 1,-1 0-1,10-8 0,20-13 313,34-18-327,129-52 629,-194 93-623,1-1 0,-1 0 0,-1-1 0,1 1 0,-1-2 0,0 1 0,7-10 0,3-9 90,-17 25-94,0 0-1,0 0 1,0 0-1,-1 0 0,1 0 1,0 0-1,0 0 0,0 0 1,0 0-1,0 0 0,-1 0 1,1 0-1,0-1 1,0 1-1,0 0 0,0 0 1,0 0-1,0 0 0,-1 0 1,1 0-1,0 0 0,0 0 1,0 0-1,0-1 1,0 1-1,0 0 0,0 0 1,0 0-1,0 0 0,0 0 1,0-1-1,-1 1 0,1 0 1,0 0-1,0 0 1,0 0-1,0 0 0,0-1 1,0 1-1,0 0 0,0 0 1,0 0-1,-136 118-303,35-34 380,-61 51-78,155-130 51,-1 1-1,0-1 1,-1-1 0,1 1-1,-12 3 1,11-7-240,9-2 167,0 1-1,0-1 0,0 1 0,0-1 0,0 0 0,0 1 0,0-1 0,0 1 0,0-1 0,0 1 0,0-1 0,0 1 0,1-1 0,-1 1 0,0 0 0,0-1 0,1 1 1,-1-1-1,0 1 0,1-1 0,-1 1 0,5-8 1,1 1 1,0 0-1,0 0 0,0 0 1,0 1-1,1 0 1,8-5-1,56-33-13,-57 35 19,296-174-22,-196 110-2831,-89 57 352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0:20.72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37 134 1056,'0'-1'28,"0"1"0,1-1 0,-1 0-1,0 1 1,0-1 0,0 0 0,0 0 0,0 1 0,0-1-1,0 0 1,0 1 0,0-1 0,-1 0 0,1 0 0,0 1 0,0-1-1,-1 0 1,0 0 0,-2-12-98,3 11 142,0 1-1,-1 0 1,1-1 0,-1 1 0,1-1 0,-1 1 0,0 0 0,1-1 0,-1 1-1,0 0 1,0 0 0,0 0 0,0 0 0,0 0 0,0-1 0,0 2 0,0-1-1,0 0 1,0 0 0,-1 0 0,1 1 0,-3-2 0,4 2-67,-1 0 0,1-1-1,-1 1 1,1 0 0,-1 0 0,1-1 0,-1 1 0,1 0-1,-1 0 1,1-1 0,-1 1 0,1-1 0,-1 1-1,1 0 1,0-1 0,-1 1 0,1-1 0,0 1 0,0-1-1,-1 1 1,1-1 0,0 1 0,0-1 0,0 1 0,-1-1-1,1 1 1,0-1 0,0 1 0,0-1 0,0 0-1,0 1 1,0-1 0,0 1 0,0-1 0,0 1 0,1-1-1,-1 1 1,0-1 0,0 1 0,0-1 0,1 0 0,6-4 658,0-1 0,11-11 0,-12 10-524,6 0-121,-11 6 12,0 1 0,0 0-1,0-1 1,0 0 0,0 1-1,0-1 1,0 0 0,0 1 0,0-1-1,0 0 1,0 0 0,0 0 0,0 0-1,-1 0 1,1 0 0,0 0 0,-1 0-1,1 0 1,0-2 0,-1 2 124,0 1-63,0 0-43,0 0 5,0 0-15,0 0 31,0 0 128,1 7 38,8 43 37,12 28-320,-14-57 95,-4-14-34,0 0-1,-1 0 1,0 1 0,0-1-1,1 15 1,-3-22-12,0 1 0,0-1 0,0 0 0,1 1 0,-1-1 0,0 1 0,0-1 1,1 0-1,-1 1 0,0-1 0,1 0 0,-1 1 0,0-1 0,1 0 0,-1 1 0,0-1 0,1 0 1,-1 0-1,0 1 0,1-1 0,-1 0 0,1 0 0,-1 0 0,1 1 0,-1-1 0,1 0 0,-1 0 1,0 0-1,1 0 0,-1 0 0,1 0 0,-1 0 0,2 0 0,-15-20 527,-5-5-468,13 19-189,1 0-1,0 0 1,0 0 0,-4-10-1,8 16 123,0 0 0,1 0 0,-1 0 0,0-1 0,0 1 0,0 0-1,0 0 1,0 0 0,0 0 0,0-1 0,0 1 0,0 0-1,0 0 1,1 0 0,-1 0 0,0-1 0,0 1 0,0 0 0,0 0-1,0 0 1,1 0 0,-1 0 0,0 0 0,0-1 0,0 1 0,0 0-1,1 0 1,-1 0 0,0 0 0,0 0 0,0 0 0,1 0 0,-1 0-1,0 0 1,0 0 0,0 0 0,1 0 0,-1 0 0,0 0-1,0 0 1,0 0 0,1 0 0,-1 0 0,0 0 0,0 1 0,0-1-1,0 0 1,1 0 0,-1 0 0,13 3-4,4 6-31,-13-7 34,-1 0 1,1 0 0,-1 0 0,1-1-1,0 1 1,0-1 0,0 0 0,0 0-1,0-1 1,6 1 0,-1-1-1,0 0 76,-1 0 0,0 0-1,1-1 1,8-2-1,-10 2-77,6 3 30,-13-1 4,1-1 1,-1 0-1,1 0 1,0 0-1,-1 1 1,1-1-1,-1 0 1,1 0-1,0 0 1,-1 0-1,1 0 1,-1 0-1,1 0 1,0 0-1,-1 0 1,1-1-1,-1 1 1,1 0-1,0 0 1,-1 0-1,1-1 1,-1 1-1,2-1 1,-2 1-15,0-1 1,1 0-1,-1 1 1,0-1-1,1 1 1,-1 0-1,1-1 1,-1 1-1,1-1 1,-1 1-1,1 0 1,-1-1-1,1 1 1,0 0-1,-1-1 0,1 1 1,-1 0-1,1 0 1,0 0-1,-1 0 1,1 0-1,0-1 1,-1 1-1,1 0 1,-1 0-1,1 0 1,0 1-1,0-1 1,-4 137 314,-2-31 283,5-103-623,0 0 0,0-1 1,0 1-1,0 0 0,1 0 0,-1-1 1,1 1-1,0 0 0,0 0 0,0-1 0,0 1 1,0-1-1,0 1 0,1-1 0,-1 0 0,1 1 1,-1-1-1,1 0 0,0 0 0,0 0 1,4 3-1,0 0-12,-1-1 1,1 0 0,0-1-1,0 1 1,1-1 0,-1 0-1,1-1 1,-1 1 0,1-1-1,0-1 1,0 1 0,0-1-1,0 0 1,0-1 0,8 0-1,76 5-623,-74-4 613,28 6 0,-43-7 36,-1 0-8,0 1 1,0-1-1,-1 0 1,1 1-1,0-1 0,0 0 1,0 1-1,-1-1 1,1 1-1,0-1 0,-1 1 1,1-1-1,0 1 1,-1 0-1,1-1 0,-1 1 1,1 0-1,-1-1 1,2 2-1,-2-1-100,1 0 1,-1 0-1,1 0 1,-1 0-1,1-1 1,0 1-1,-1 0 0,1-1 1,0 1-1,0 0 1,0-1-1,0 1 1,-1-1-1,1 1 0,1 0 1,0-1 20,-1 1 1,0 0-1,0-1 0,0 1 1,0 0-1,0 0 0,0 0 1,-1 0-1,1 0 0,0 0 1,0 0-1,-1 0 0,2 2 1,0 0-35,-2-2-33,0-1 224,0 0 27,1 1-58,-1-1 0,1 0 0,-1 1 0,0-1 1,1 1-1,-1-1 0,1 0 0,-1 1 0,0-1 0,0 1 0,1-1 0,-1 1 0,0 0 0,0-1 0,0 1 0,0-1 0,1 1 0,-1-1 0,0 2 0,2 11 529,-2 10 2008,0-13-5470,1-10 1381,3 0-561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0:21.8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372 70 2912,'-6'-20'1158,"6"18"-1151,0 0-1,0 0 1,-1 0-1,1 1 0,0-1 1,-1 0-1,0 0 1,1 1-1,-1-1 0,0 0 1,0 1-1,0-1 1,0 1-1,0-1 0,0 1 1,0 0-1,-1-1 1,1 1-1,-1 0 0,1 0 1,0 0-1,-1 0 0,-2-1 1,-3-1 31,0 1 0,0 0 0,0 0 0,0 1 1,-1 0-1,1 0 0,-13 1 0,3 0 45,0 2 0,-20 4 1,6 0 550,-50 18 1,78-23-388,0 0 0,0 0-1,-1-1 1,1 1 0,0-1 0,-5 0 0,7 0-119,-1-6-102,1 6-19,1 0 0,-1 0 0,1 0 0,-1 0 0,1 0 0,-1 0-1,1 0 1,0 0 0,-1 0 0,1 0 0,-1 0 0,1 0 0,-1 0-1,1 1 1,-1-1 0,1 0 0,0 0 0,-1 0 0,1 1 0,-1-1-1,-4 2 30,0-1-1,0-1 0,0 1 0,-5-1 0,9 0-110,0 0-1,1 0 0,-1 0 0,0 0 0,1 0 0,-1 0 0,0 0 0,1 1 0,-1-1 0,0 0 0,1 0 1,-1 0-1,0 1 0,1-1 0,-1 0 0,1 1 0,-1-1 0,1 0 0,-1 1 0,1-1 0,-1 1 1,1-1-1,-1 1 0,1-1 0,-1 1 0,1-1 0,0 1 0,-1 0 0,1-1 0,0 1 0,-1 0 0,1-1 1,0 1-1,0-1 0,0 1 0,0 0 0,0 0 0,0-1 0,0 1 0,0 0 0,0-1 0,0 2 1,0-2-661,0 0 229,0 0-96,0 0 102,0 0-288,0 0 207,0 0-79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0:23.72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654 31 2720,'-3'-2'281,"-5"-3"188,-1-1-1,-19-7 1,26 12-477,0 1 0,0-1-1,1 0 1,-1 1 0,0 0 0,0-1 0,0 1-1,0 0 1,0 0 0,0 0 0,0 0 0,0 0-1,0 0 1,0 1 0,0-1 0,1 0 0,-1 1 0,0 0-1,0-1 1,0 1 0,1 0 0,-4 2 0,3 0 3,-1 1 0,1-1 0,0 1 1,0 0-1,1-1 0,-1 1 0,1 0 1,0 0-1,0 0 0,-1 4 0,-1 4-86,-6 49-16,4-40 111,4-11-6,-1 0-1,-1 0 1,0 0 0,0 0 0,-1-1 0,0 1-1,-1-1 1,-9 14 0,-55 70-245,38-49 285,-1-2 0,-55 54 0,-128 89 170,197-173-180,14-10 65,0 0-1,0 1 1,0 0 0,0 0 0,1 0-1,-6 7 1,8-9 78,17-13-150,-4 6-218,-1 0 1,19-16-1,4-1-104,-9 6 316,0-1 0,-1 0-1,27-29 1,-19 18 17,13-15 357,-25 26-144,-17 15-178,1 1 0,-1-1 0,0 0 0,0 0 1,-1 0-1,3-3 0,2-1 180,-6 6-209,-1 1-1,1 0 1,-1-1-1,1 1 1,-1 0-1,0-1 1,1 1-1,-1 0 1,0-1-1,1 1 1,-1-1-1,0 1 1,0-1-1,1 1 1,-1-1-1,0 1 1,0-1-1,0 0 1,0 0 282,0 1-22,0 0-143,0 0-86,0 0-15,0 0 47,0 0-32,0 0-31,0 0 20,0 0 92,0 0-6,0 0 80,8-1 87,2-1-14,10-25-207,-16 20-75,2-1-78,28-12 69,21-29 548,-55 49-511,0 0 10,0 0-31,0 0-65,0 3 85,0-1-1,-1 0 1,1 1-1,-1-1 1,0 1-1,0-1 1,0 0-1,0 0 1,0 0-1,0 0 1,-1 0 0,1 0-1,-1 0 1,1 0-1,-1 0 1,0 0-1,-3 2 1,-10 13 282,-5 9-362,13-17 85,-1 2-1,-8 15 0,13-22-72,2-2-102,-1 0 0,1 0 0,-1 0 0,0 0 0,0-1 0,0 1 0,0 0 0,-3 2 0,5-8-1824,0-4 992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0:24.18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9 2144,'0'-3'800,"4"-2"-608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0:26.14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131 0 1664,'1'47'828,"0"-17"-581,-3 39 1,-4-17 104,-9 76-95,9-97-124,-1-1 0,-11 34 0,13-48-52,-1-1 0,-1 0 1,-13 24-1,2-10-225,18-27 261,0-2 102,0 0-27,9 0 485,-7 0-624,0-1 1,1 1-1,-1 0 0,0-1 0,0 1 0,1-1 1,-1 0-1,0 0 0,0 0 0,0 0 0,0 0 0,0 0 1,0 0-1,-1-1 0,1 1 0,3-4 0,1-2-52,-1 0 0,10-15 0,-2 3-97,-4 4 8,0 0 0,-1-1 0,8-19 1,-7 12 6,-5 14 183,-1 0 0,0 0 0,-1 0 0,0 0 0,1-15 1,-1-48 424,-2 53-371,2-3-220,-1 20-62,-2 15 108,-24 116 396,18-105-311,-1 0 0,-14 26 0,12-26 15,4-11-2,0-1 0,-1 0 0,0 0 0,-1-1 0,-1 0 0,1 0 0,-2-1 0,1-1 0,-20 16 0,19-19 308,21-16 120,1-1-455,1-4-62,-1 0 0,0-1 0,-1 0 0,0-1-1,-1-1 1,-1 1 0,-1-1 0,-1-1-1,0 1 1,4-22 0,0 6-114,1-9 81,-6 28-280,0 0 116,-6 14 248,0 1-31,0 0-102,0 0 33,0 0 74,0 0 16,0 0 5,1 0-14,0 0-1,0 0 1,0-1 0,0 1 0,0 0-1,0-1 1,0 1 0,0-1-1,0 0 1,0 1 0,-1-1 0,1 1-1,0-1 1,0 0 0,-1 0-1,1 1 1,0-1 0,-1 0 0,1 0-1,-1 0 1,1 0 0,-1 0-1,1 0 1,-1 0 0,0 0 0,0 0-1,1 0 1,-1 0 0,0 0-1,0-2 1,1-5 128,0-1 0,-1-14 0,0 18-65,0-1-26,0 0 1,0 0-1,1 0 1,0 0 0,-1 0-1,2 1 1,-1-1-1,1 0 1,0 1-1,0-1 1,1 1 0,-1 0-1,7-9 1,-7 12-120,-1 1 0,0-1 1,1 1-1,-1-1 0,0 0 1,0 0-1,0 0 0,0 1 1,0-1-1,1-3 0,-2 4-15,0 3-97,2 4 122,-1-1 1,-1 0-1,1 1 1,-1-1-1,0 1 1,0-1-1,-1 1 0,-1 8 1,0 7-11,-19 116 28,8-61 174,12-68-98,0 1-1,-1-1 1,0 0 0,0 0-1,-1 0 1,0 0 0,-8 14-1,10-20 20,1-2-10,0 0 47,18-15 32,-15 10-128,1 0 0,-1-1 0,0 1-1,0-1 1,0 1 0,-1-1 0,2-7-1,9-45-285,-12 55 258,8-46-335,-9 46 344,1 0-1,0 0 0,0 0 0,0 0 0,0 0 0,0 0 1,0 1-1,3-5 0,-3 3-6,-1 9-116,-1 1 1,0-1 0,0 0 0,-3 8 0,-2 7 155,2 3 67,3-14-10,-1-1 1,1 0 0,-2 1 0,-3 9 0,3-9 69,-3 2 209,3-31-24,1-3-218,2-36 0,1 20-179,2-65-36,-3 104 1,0 0 5,0 0-80,0 0 64,0 16-427,-4 49-821,-1-34 1167,3-20 286,0 0 0,-1 19 0,3-4 477,0-25-324,0-1-44,0 0 97,0 0-112,0 0-1,0 0-52,5-3-230,-3 3 111,0-1 0,0 1 1,0 0-1,0-1 0,-1 1 0,1-1 1,0 1-1,0-1 0,-1 0 0,1 0 1,0 0-1,-1 0 0,1 0 1,-1 0-1,1 0 0,-1 0 0,1-1 1,0-1-1,6-4-321,2 0-1780,-5 3-916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0:26.92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 1 2144,'-12'6'800,"7"-6"-608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0:27.89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131 1 1312,'-25'118'784,"6"-21"-512,-14 60 1275,31-129-958,2-17 190,0-11-734,0 0 0,0 0 0,0 0-1,0 0 1,0 0 0,0 0 0,0 0 0,0 0 0,0 0-1,0 0 1,0 0 0,0-1 0,0 1 0,0 0 0,0 0-1,0 0 1,1 0 0,-1 0 0,0 0 0,0 0-1,0 0 1,0 0 0,0 0 0,0 0 0,0 0 0,0 0-1,0 0 1,0 0 0,0 0 0,0 0 0,0 0 0,0 0-1,0 0 1,0 0 0,1 0 0,-1 0 0,0 0-1,29-112 499,18-51-1123,-39 136 380,-3 15-73,-8 32 287,2-5 461,1 26-1,0-37 44,0-10-482,1 1 0,0 0 0,0 0-1,1-1 1,3-7 0,-3 6 104,1 1-1,-2 0 1,3-11-1,1-10 180,-3 20-315,-1-1 1,0 1-1,0-9 0,-1 16-126,0 0 47,-5 9 278,5-7-155,-1 1 0,1-1 1,0 0-1,0 1 1,0-1-1,0 0 0,0 1 1,1-1-1,-1 1 1,1-1-1,-1 0 0,1 0 1,1 3-1,0-5-33,-1 0 1,0-1-1,0 1 1,1-1-1,-1 1 0,0-1 1,0 0-1,2-1 1,-1 1 8,0-1 1,0 0-1,-1 1 1,1-1 0,-1 0-1,1 0 1,-1 0-1,0 0 1,0 0 0,2-3-1,-3 4-26,1 0 0,-1 0 0,1 0 0,-1 0 0,0-1 0,1 1-1,-1 0 1,0 0 0,0 0 0,0 0 0,0 0 0,0-1 0,0 1 0,0 0 0,0 0-1,0 0 1,0 0 0,-1 0 0,1 0 0,-1 0 0,0-2 0,1 3-11,0 0 1,0-1-1,-1 1 1,1 0-1,0 0 1,0 0-1,-1-1 1,1 1-1,0 0 1,-1 0-1,1 0 1,0 0-1,0-1 0,-1 1 1,1 0-1,-1 0 1,1 0-1,0 0 1,-1 0-1,1 0 1,0 0-1,-1 0 1,1 0-1,0 0 1,-1 0-1,1 0 1,0 0-1,-1 0 1,1 1-1,0-1 1,-1 0-1,1 0 1,0 0-1,0 0 1,-1 1-1,1-1 1,0 0-1,-1 0 1,1 0-1,0 1 1,0-1-1,-1 1 1,-11 16-198,6-8 78,-2 4 105,0-1 1,1 2-1,0-1 1,1 1-1,0 0 1,-4 18 0,-5 11-45,0 1 122,8-24-242,-15 32 0,-25 51-3329,37-76 859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0:28.59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142 0 2976,'-10'0'1120,"15"0"-896,-5 0-32,-5 3-448,2 2 96,-2-2-32,1 5 128,0-4 544,0 3-256,-1 1 416,0 4-384,-3 4-128,0-2-64,-1 10-768,-4 3 384,-5 6-1856,-2 2 1216,-6 3 64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0:31.18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1220 40 416,'0'-1'10,"-1"0"166,0-1 0,0 1 0,0-1 0,1 1 0,-1-1 0,0 1 0,1-1 1,-1 1-1,1-1 0,0 1 0,0-1 0,-1-3 0,1 4-154,0 1 1,0-1 0,0 0 0,-1 1-1,1-1 1,0 0 0,-1 1 0,1-1 0,0 1-1,-1-1 1,1 1 0,-1-1 0,1 1-1,-1-1 1,1 1 0,-1-1 0,1 1 0,-1-1-1,0 1 1,1 0 0,-1-1 0,0 1-1,1 0 1,-1 0 0,0-1 0,1 1 0,-1 0-1,0 0 1,1 0 0,-2 0 0,-26-2 158,24 3-50,-4-1-77,-2-1 49,1 1 0,-1 0 0,0 1 0,1 0 0,-1 0 0,0 1 0,1 1 0,-13 4 1,-4 4 614,15-6-440,0-1 0,-10 8-1,14-9-215,0 1 0,0-1-1,-8 2 1,-15 7 102,-31 17 103,22-12 88,-37 24-1,67-36-330,7-3 8,-1-1 0,1 1 1,-1-1-1,1 1 1,0 0-1,-1 0 0,-2 4 1,3-4 110,0 0 1,0 0 0,0 0-1,0 0 1,0-1 0,-1 1-1,1 0 1,-1-1 0,1 0-1,-1 1 1,1-1 0,-1 0-1,0 0 1,0-1 0,-3 1-1,6-1-138,0 0 0,0 0 0,-1 0 0,1 0 0,0 0 0,0 0 0,0 0 0,0 0 0,0 0 0,0 0 0,0 0 0,0 0 0,0 0-1,-1 0 1,1 0 0,0 0 0,0 0 0,0 0 0,0 0 0,0-1 0,0 1 0,0 0 0,0 0 0,0 0 0,0 0 0,0 0 0,0 0 0,0 0-1,0 0 1,0 0 0,0-1 0,0 1 0,0 0 0,0 0 0,0 0 0,0 0 0,0 0 0,0 0 0,0 0 0,0 0 0,0-1 0,0 1 0,0 0-1,0 0 1,3-8 76,6-8-5,4 1-5,1 0 1,0 1-1,1 0 1,27-20-1,-28 24-33,0 0-1,1 1 0,0 1 1,1 0-1,0 1 0,18-5 1,-25 12-123,-11 6 20,-11 9-8,11-13 66,-86 81-63,-5 6 615,63-61-656,21-20 12,0 0 0,0 1 0,-7 11 0,13-15 30,2-4 218,1-1-15,0 0 26,0 0-70,0 0-100,0 0-6,-1 16 101,0-12-49,-1 0-1,0 0 1,0 0-1,0 0 1,-1-1-1,1 1 1,-1-1-1,0 0 1,0 0 0,0 0-1,0 0 1,0 0-1,-1 0 1,-6 3-1,-38 36-813,-37 6 640,70-41 168,0 0 1,0-1-1,-31 7 1,-23 2-490,59-13 333,0 1-1,1 0 1,-16 8 0,-4 0-20,14-6 48,1 1-1,-1 1 0,1 0 0,1 1 1,-1 0-1,1 1 0,1 0 1,-19 18-1,21-16-514,0 0 0,1 0 0,1 0 1,0 1-1,-11 22 0,9-10-2000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46:49.4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0 896,'-1'2'27,"0"0"0,0-1 0,0 1 0,0 0 0,1 0 0,-1 0 0,1-1 0,-1 1 1,1 0-1,0 0 0,0 0 0,0 0 0,0 0 0,0 0 0,0 3 0,-1 14 89,-3 13-9,-2 58 0,11-49 1413,-5-41-1508,0 0 1,0 1 0,0-1 0,0 0-1,0 0 1,0 0 0,0 1 0,1-1-1,-1 0 1,0 0 0,0 0 0,0 0-1,0 0 1,0 1 0,0-1 0,0 0-1,1 0 1,-1 0 0,0 0 0,0 0-1,0 0 1,0 1 0,1-1 0,-1 0 0,0 0-1,0 0 1,0 0 0,0 0 0,1 0-1,-1 0 1,0 0 0,0 0 0,0 0-1,1 0 1,-1 0 0,0 0 0,0 0-1,0 0 1,0 0 0,1 0 0,-1 0-1,0 0 1,0 0 0,0 0 0,0 0-1,1-1 1,-1 1 0,0 0 0,0 0-1,0 0 1,0 0 0,1 0 0,8-6 233,0-25 640,13-1-1020,-5-5 843,-15 35-666,-1 0-1,1 0 0,-1 0 1,0 0-1,0-1 0,0 1 0,0 0 1,0-1-1,-1 1 0,1-1 0,-1 1 1,1-5-1,-1 6-47,1 0-1,-1 0 1,0 0 0,1 0-1,-1 0 1,1 0 0,-1 0 0,1 0-1,0 0 1,-1 0 0,1 0-1,0 1 1,0-1 0,-1 0 0,1 1-1,0-1 1,0 0 0,1 0-1,23-13-127,-13 7 495,-11 7-389,9 1 139,-9 2-97,0-1-1,-1 1 0,1 0 1,-1-1-1,1 1 0,-1 0 1,0 0-1,0 0 0,-1-1 1,1 1-1,0 0 1,-1-1-1,0 1 0,-1 3 1,-2 21-44,1-7-64,2-17 93,1 0-1,-1 0 0,1 0 0,0 0 0,0-1 0,0 1 1,0 0-1,0 0 0,1 0 0,-1 0 0,1 0 0,0 0 1,-1-1-1,1 1 0,1 0 0,1 4 0,-2-6-7,0 0 0,-1 0 0,1 0 0,0 0 1,-1 0-1,1 0 0,0 0 0,0 0 0,0 0 0,2 1 0,-1 0 5,1-1 0,0 0 0,0 0 0,0 1-1,0-2 1,0 1 0,5 1 0,-7-2 11,0 0 0,0 0 0,0 0 1,0 0-1,1 0 0,-1 0 0,0 0 0,0 0 0,0-1 0,0 1 0,1 0 0,-1-1 0,0 1 0,0-1 1,0 1-1,0-1 0,0 1 0,0-1 0,0 0 0,0 1 0,0-1 0,-1 0 0,1 0 0,0 0 1,0 0-1,-1 0 0,1 0 0,0 0 0,-1 0 0,1 0 0,-1 0 0,1 0 0,-1 0 0,0 0 0,1 0 1,-1-1-1,0 1 0,0 0 0,0 0 0,0 0 0,0-1 0,0 1 0,0 0 0,0 0 0,-1 0 1,1 0-1,0 0 0,-1-1 0,1 1 0,-1 0 0,1 0 0,-1 0 0,1 0 0,-1 0 0,-1-1 0,-4-9 10,5 9-36,-1-1-1,1 1 0,-1 0 1,1-1-1,-1 1 1,0 0-1,0 0 1,-3-3-1,5 5 7,-1 0-1,1 0 0,0 0 1,0 0-1,0 0 0,0 0 1,0 0-1,0 0 1,0-1-1,0 1 0,-1 0 1,1 0-1,0 0 1,0 0-1,0 0 0,0 0 1,0 0-1,0 0 0,0 0 1,-1 0-1,1 0 1,0 0-1,0 0 0,0 1 1,0-1-1,0 0 1,0 0-1,0 0 0,0 0 1,-1 0-1,1 0 0,0 0 1,0 0-1,0 0 1,0 0-1,0 0 0,0 0 1,0 0-1,0 1 1,0-1-1,0 0 0,0 0 1,0 0-1,0 0 0,-1 0 1,1 0-1,-1 9-434,2 7-193,3-4-149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0:44.864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86 616 896,'-1'0'15,"1"0"-1,-1 0 1,0 0 0,1 0-1,-1 0 1,0 0 0,0 0-1,1 0 1,-1 1 0,0-1-1,1 0 1,-1 0 0,0 0-1,1 1 1,-1-1 0,1 1-1,-1-1 1,0 0 0,1 1-1,-1-1 1,1 1 0,-1-1 0,1 1-1,0-1 1,-1 1 0,1-1-1,-1 1 1,1 0 0,0-1-1,-1 1 1,1 1 0,-7 9 59,-3 3 357,8-11-146,0 0-1,0 0 0,0-1 0,0 1 1,0-1-1,-6 5 0,7-6 15,1-1-118,0 0-85,18-13 107,-8 2-207,-1 0-1,0 0 1,0-1 0,-1-1-1,-1 0 1,11-23 0,7-13-25,-22 44 5,-1-1 0,0 0 0,0 0 0,0 0 0,-1 0 0,1 0 0,-2-1 0,1 1 0,-1 0 0,0 0-1,-1-13 1,0-6-428,0 21-353,-2 8 409,-2 10 253,4-4 109,0 0-1,1 0 1,1 19 0,-1 13 16,-7 94 386,7-132-345,0-2-14,0 0 1,0 1-1,0-1 0,1 0 0,-1 1 0,1-1 0,0 0 0,0 0 0,0 0 0,1 3 0,-2-5-3,0 0 1,0 1 0,1-1-1,-1 0 1,0 0-1,0 0 1,0 0-1,0 0 1,1 0-1,-1 0 1,0 1 0,0-1-1,0 0 1,1 0-1,-1 0 1,0 0-1,0 0 1,0 0-1,1 0 1,-1 0-1,0 0 1,0 0 0,0 0-1,1 0 1,-1 0-1,0 0 1,0 0-1,0-1 1,0 1-1,1 0 1,-1 0-1,0 0 1,0 0 0,0 0-1,1-1 1,5-3 91,-5 4-85,1-2 0,0 0 0,-1 0 0,1 0 1,0 0-1,0-1 0,-1 1 1,0 0-1,1-1 0,-1 1 1,2-6-1,8-32-55,-7 23-57,-2 5 64,0 1-1,1-18 1,-2 19 70,0 1 0,0-1 0,1 1 0,4-15 0,-5 21-15,0 2-32,-1 0 0,1 0 0,0-1-1,-1 1 1,0 0 0,1 0 0,-1-1-1,0 1 1,1 0 0,-1-1 0,0 1-1,0 0 1,0-1 0,0 1 0,-1-3-1,7 16 30,-1 0 0,-1-1 0,0 2 0,0-1 0,2 18 0,-6-27 28,1-1 0,-1 1-1,0 0 1,0-1 0,0 1 0,-1-1 0,1 1 0,-1 0 0,1-1 0,-1 1 0,0-1 0,0 1 0,0-1 0,0 0 0,-1 1 0,1-1 0,-1 0 0,-2 3 0,3-4-15,0 0 0,1 0 0,-1 0 1,-1 0-1,1-1 0,0 1 0,0 0 0,0-1 0,0 1 0,0-1 1,-1 1-1,1-1 0,0 1 0,0-1 0,-1 0 0,1 0 0,0 0 1,0 1-1,-1-1 0,1-1 0,0 1 0,-1 0 0,1 0 0,0 0 1,0-1-1,-1 1 0,1 0 0,0-1 0,0 1 0,0-1 1,-1 0-1,1 1 0,0-1 0,0 0 0,0 0 0,0 0 0,-1-1 1,-3-4-39,0 1 1,1-2 0,0 1 0,0 0 0,0-1 0,1 0 0,0 0 0,-4-11 0,6 15-468,2 9 359,3 17 51,-3-3-84,-1 21 641,0-38-395,-1 0 1,1-1 0,-1 1-1,0 0 1,1-1 0,-1 1-1,0 0 1,0-1-1,-1 1 1,1-1 0,-3 4-1,3-5-80,1-1 1,0 1-1,-1-1 0,1 1 0,-1-1 0,1 0 1,-1 1-1,1-1 0,-1 0 0,1 1 0,-1-1 1,1 0-1,-1 0 0,1 1 0,-1-1 0,1 0 1,-1 0-1,1 0 0,-1 0 0,1 0 0,-1 0 1,0 0-1,1 0 0,-1 0 0,1 0 0,-1 0 0,1 0 1,-1 0-1,0-1 0,-1 0 3,1 1-1,-1-1 1,1 0-1,-1-1 0,1 1 1,0 0-1,-1 0 1,1 0-1,-2-3 1,-1-3-2,-1 0 0,1 0 1,-3-9-1,3 4-52,0-1 0,1 1 0,1 0-1,-2-19 1,0 3-3,3 19 33,1 0 1,0-14-1,0-1-44,0 24-117,1 9-70,19 117 33,-17-105 322,-1 1 1,-2 23-1,0-26-71,-5 7 111,2-23-122,3-3-37,0 1-1,0-1 1,-1 0 0,1 0 0,0 0 0,-1 0-1,1 0 1,0 0 0,-1 0 0,1 0 0,0 0-1,0 0 1,-1 0 0,1 0 0,0 0 0,-1 0-1,1 0 1,0 0 0,-1 0 0,1 0 0,0 0 0,-1 0-1,1 0 1,0-1 0,0 1 0,-1 0 0,1 0-1,0 0 1,0-1 0,-1 1 0,1 0 0,0 0-1,0 0 1,0-1 0,-1 1 0,1 0 0,0-1-1,0 1 1,0 0 0,0 0 0,-1-1 0,-5-13 10,5 14-3,-3-11 28,1 0-1,0 1 1,0-1-1,1-1 1,-1-20-1,5-57-3,19-59-54,-5 59 98,-9 27 132,0-79 0,-7 141-379,0 1 38,-3 4 140,0-1 0,1 1 0,-1-1 0,-1 0-1,1 0 1,-1 0 0,1 0 0,-1-1 0,-6 4 0,-11 8-92,21-15 170,0-19 64,1 6-117,-1 13-38,0 0 1,0 0 0,0 0 0,0 0 0,0 0 0,0 1-1,0-1 1,0 0 0,0 0 0,0 0 0,0 0 0,0 0 0,0 0-1,0 0 1,0 0 0,0 0 0,0 0 0,0 0 0,0 0-1,0 0 1,0 0 0,0 0 0,0 0 0,0 0 0,0 0 0,1 0-1,-1 0 1,0 0 0,0 0 0,0 0 0,0 0 0,0 0 0,0 0-1,0 0 1,0 0 0,0 0 0,0 0 0,0 0 0,0 0-1,0 0 1,0 0 0,0 0 0,0-1 0,0 1 0,0 0 0,0 0-1,0 0 1,0 0 0,0 0 0,0 0 0,0 0 0,0 0-1,6 23-376,16 147 329,-13-112 248,3 103-1,-12-158-186,0 0-1,-1-1 0,1 1 0,0 0 0,-1 0 0,0 0 0,0 0 0,0-1 0,0 1 1,0 0-1,0-1 0,-1 1 0,1-1 0,-1 0 0,0 1 0,0-1 0,-2 3 0,4-5-1,-1 0 0,1 1-1,0-1 1,-1 1-1,1-1 1,0 0-1,-1 1 1,1-1-1,0 0 1,-1 0-1,1 1 1,0-1-1,-1 0 1,1 0-1,-1 0 1,1 1-1,-1-1 1,1 0-1,-1 0 1,1 0-1,-1 0 1,1 0-1,0 0 1,-1 0 0,1 0-1,-1 0 1,0 0-1,-9-13 118,-20-56-289,30 138-404,0-49 579,1-9 13,-1-1 0,0 1 1,-1 0-1,0-1 0,-1 1 0,0-1 0,-6 19 0,7-27-20,0 1 0,0-1 0,1 1 0,-1 0-1,1 0 1,-1-1 0,1 1 0,0 3-1,13-18 277,5-4-158,7-7-102,-11 12-27,-1-1-1,0 0 0,0-1 1,-2-1-1,0 0 0,0 0 1,-1-1-1,-1-1 0,-1 1 0,10-24 1,5-11 129,-13 29-84,12-31 0,-18 39-100,7-21-67,-11 31 113,1 1 0,0 0 1,0 0-1,0 0 0,0 0 1,0 0-1,1 1 0,-1-1 1,1 0-1,2-2 0,-4 3 12,0 1 0,1 0 0,-1 0-1,0 0 1,0 0 0,1 0 0,-1 0-1,0 0 1,0 0 0,0 0 0,1 0-1,-1 0 1,0 0 0,0 0 0,0 0-1,1 0 1,-1 0 0,0 0 0,0 0-1,1 0 1,-1 0 0,0 0 0,0 0-1,0 0 1,1 1 0,-1-1 0,0 0-1,0 0 1,0 0 0,0 0 0,1 0-1,-1 1 1,0-1 0,0 0-1,0 0 1,0 0 0,0 1 0,0-1-1,0 0 1,1 0 0,-1 0 0,0 1-1,0-1 1,0 0 0,0 0 0,0 0-1,0 1 1,0-1 0,0 0 0,0 0-1,0 1 1,0-1 0,1 20-140,-1-10 42,2 18 10,-2 1 1,-4 44-1,-16 58-73,17-118 214,-1 0 1,1-1-1,-2 1 0,-9 18 0,11-24-79,-1-1 0,0 0 0,0 0 0,-1 0 0,1-1-1,-1 1 1,0-1 0,-1 0 0,-10 7 0,15-11 35,0 0 0,0-1 0,0 1 0,0-1-1,0 1 1,0-1 0,0 1 0,0-1 0,0 0 0,0 0 0,0 1 0,0-1 0,0 0 0,0 0 0,0 0 0,-2 0-1,2-1 7,0 1-1,1 0 0,-1-1 0,0 1 0,1-1 0,-1 0 1,0 1-1,1-1 0,-1 1 0,1-1 0,-1 0 0,1 0 0,-1 1 1,1-1-1,0 0 0,-1 0 0,1 1 0,0-1 0,-1 0 1,1 0-1,0 0 0,0 1 0,0-2 0,-1-7 16,0-1 0,0-16-1,2 16-48,-1 1-1,-3-14 1,2 8 54,0 1 0,0-1 0,2-18 0,1-3-65,2-281-44,-3 284 60,0 20 61,-1-1 1,0 1 0,-1-1 0,0 1-1,-1 0 1,-5-19 0,5 27-3,0 0 0,1-1 0,0 1 0,0-1 0,0-9 0,17 29-55,-3 1 80,-12-14 86,3 3-102,-1-1-80,1 0 36,0 0-1,-1 0 1,1 0 0,0 0 0,0-1 0,9 5-1,-7-5 4,-1 1-1,1 0 1,8 6-1,-11-7-6,1 1 1,0-1-1,0 1 0,0-1 0,0-1 0,0 1 0,1 0 0,-1-1 0,6 1 0,12 1-3,29 7 1,-48-8 23,-3-2-16,1 1-1,0-1 1,-1 1 0,1-1 0,0 0 0,0 1-1,-1-1 1,1 0 0,0 1 0,0-1 0,-1 0-1,1 0 1,0 0 0,0 0 0,0 0-1,-1 1 1,1-2 0,1 1 0,41 1 411,-42-1-419,1-1 0,0 1 1,0 0-1,0 0 1,0 0-1,0 1 0,0-1 1,0 0-1,0 1 0,0-1 1,0 1-1,2 1 0,10 4 6,-14-5-2,0-1 0,1 0 0,-1 0-1,0 1 1,0-1 0,0 0 0,0 0 0,1 1 0,-1-1 0,0 0 0,0 0 0,0 1 0,0-1 0,0 0 0,0 1-1,0-1 1,0 0 0,0 0 0,0 1 0,0-1 0,0 0 0,0 1 0,0-1 0,0 0 0,0 1 0,0-1 0,0 0-1,-1 0 1,1 1 0,0-1 0,0 0 0,0 0 0,0 1 0,0-1 0,-1 0 0,1 1 0,-7 8 7,-18 27-44,22-31 17,-1 1 0,1-1 0,-1 0 0,0 0 0,0 0 0,0 0 0,-1-1 0,1 0 0,-1 0 0,-7 4 0,-70 32 389,69-35-275,0 0-1,-1-1 1,0 0-1,-17 1 1,27-4-82,1-1 32,1 1 0,0-1 0,-1 0 0,1 0 0,-1 0 0,1 0 0,-3-1 0,4 1-39,1 0 0,0 0 0,0 0 0,0 0-1,0 0 1,-1-1 0,1 1 0,0 0 0,0 0 0,0 0-1,0 0 1,0 0 0,0 0 0,-1-1 0,1 1 0,0 0-1,0 0 1,0 0 0,0 0 0,0-1 0,0 1 0,0 0-1,0 0 1,0 0 0,0-1 0,0 1 0,0 0 0,0 0-1,0 0 1,0-1 0,0 1 0,0 0 0,0 0 0,7-12 72,-2 5-21,1 0 1,0 0-1,12-9 0,-15 14-38,0 0 1,0 0 0,0 0 0,0 0 0,1 1 0,-1 0 0,0-1 0,1 1 0,-1 1 0,1-1-1,-1 0 1,1 1 0,4 0 0,-2-1-26,1 0 0,-1 0 0,1 0 1,-1 0-1,0-1 0,1 0 0,-1-1 0,0 1 0,9-6 0,-8 5 13,1 0 0,0 0-1,-1 1 1,15-2 0,-15 3 5,1 0 0,-1-1 0,0 0 1,0 0-1,13-6 0,-11 3-9,0 0 1,0 0-1,0 1 1,1 1-1,0 0 0,-1 0 1,1 1-1,0 0 1,0 1-1,20-1 0,28 1 88,75-9 0,-69 2 213,82 0 0,-116 9-474,-17 0 271,0-1 0,26-3 0,-7-7-59,-29 8-31,0 1 0,1-1 1,-1 1-1,1 0 1,-1 0-1,1 0 0,0 0 1,-1 1-1,1-1 1,0 1-1,0 0 0,-1 0 1,1 1-1,0-1 1,4 2-1,4 2-18,1 1 0,-1-2 0,0 0 1,1 0-1,-1-1 0,22 0 0,-22-2 44,0 0 0,0 1 0,18 4 0,-23-3-21,-1 0-1,0 0 1,1 1-1,-1 0 1,0 0-1,0 0 1,9 8-1,13 4-22,-4-3 9,9 5 408,-47-14-488,1 1 23,0-1 0,0 0 0,0-1 0,0 0 0,0-1-1,-23-2 1,13-2-168,0-2 0,0-1 1,1 0-1,-34-16 0,46 18 206,0 1 0,-1 0 0,1 0 0,0 1 0,-1 0 0,1 1 0,-1 0 1,0 1-1,1 0 0,-1 1 0,-16 3 0,13-2-40,-1 0 0,-1-1 1,-24-1-1,21-1-38,-31 3 1,13 3 97,0 1-1,0 2 1,1 1 0,1 2-1,-37 16 1,40-13-36,16-7 26,0 0 0,0 1 0,1 0 0,0 2 0,-22 17 0,35-26-32,1 1 0,-1-1 0,0 0-1,1 0 1,-1 0 0,0 1 0,0-2 0,0 1-1,0 0 1,0 0 0,0-1 0,0 1-1,-4 0 1,6-1-73,5 7 53,-3-5 56,1 0-1,-1 0 0,1-1 0,0 1 1,-1-1-1,1 0 0,0 0 0,0 0 1,0 0-1,0 0 0,0-1 0,5 1 1,2 0 8,0-1 1,16-1-1,36-8 89,100-27 0,-47 8-26,-47 10 135,-53 15-124,-1 1 1,1-2-1,0 0 0,-1 0 0,0-2 0,20-10 1,-6 0 360,53-30 182,-67 40-620,0 0 0,0 1 0,1 0 0,17-3 0,-23 7 30,16-4-22,-1 1 1,35 0 0,26-1-1,-67 4 4,26-5 0,-6 1-4,-24 3-7,24-7 1,9-1-6,1 6 95,49 3 0,-65 1 62,0 4-174,-8 0-26,75 10-133,-65-9 260,-14-3-98,-1 2 0,1 0 0,-1 1 0,24 9 0,-32-9 27,0-1 0,0 0-1,0-1 1,0 0 0,1-1-1,-1 0 1,22 0 0,-29-2-3,0-1 0,0 1 1,1-1-1,-1 0 0,4-2 0,-4 2-3,-1 0-1,1 0 0,0 0 0,0 0 0,5 1 0,46-5 103,7 4-288,76-9-1,-30-5-84,133 0-1,-237 15 224,0 0 0,1 1 0,-1 0 0,0 0 0,1 0 0,-1 0 0,0 1-1,0-1 1,0 1 0,0 0 0,0 0 0,5 5 0,-2-3 23,1 0 0,0-1-1,13 5 1,-15-6-72,0 0 0,1 0 0,-1 1 0,0 0 0,-1 0 0,10 7 0,-9-6 65,0 1 1,1-1 0,0 0 0,0-1-1,0 1 1,0-1 0,1-1-1,-1 1 1,1-2 0,-1 1-1,1-1 1,0 0 0,0 0-1,11-1 1,66 3-126,-55 0 37,1-2-1,0-1 1,47-7 0,-68 6 74,0 0 0,0 0-1,1 1 1,-1 1 0,0 0 0,0 0 0,15 5 0,0-2-41,-15-2 50,0-1-1,1-1 0,-1 0 1,0-1-1,19-2 0,52-17 113,-49 11-215,-1 1 137,-18 3-41,2 1 1,-1 1-1,0 1 0,28-2 0,-40 4 27,-1 0 2,0 0 1,-1 0 0,1 0 0,0 0-1,0 0 1,-1 0 0,1 0-1,0 0 1,-1 0 0,1 0-1,0 0 1,-1-1 0,1 1 0,0 0-1,-1-1 1,1 1 0,-1 0-1,1-1 1,0 1 0,0-1-1,5-2-655,-2 1 196,-9-1 361,0 1 76,-1 1 0,1 0-1,-1 0 1,1 0 0,-1 1 0,0 0 0,1 0 0,-1 0 0,1 1-1,-10 2 1,-18 0-126,15-3 3,0 1 0,1 1 0,-31 8 0,-49 21-80,82-26 253,-44 14 547,-103 18 1,-64-5-235,136-21-487,-47-4 805,20-2-359,80-1-95,-198 12 58,221-17-83,0-1 0,-21-4 0,14 1-472,20 5 300,0 0 1,1 0-1,-1-1 0,0 1 1,1 0-1,-1-1 1,1 1-1,-1 0 0,1-1 1,-1 1-1,1-1 1,-1 1-1,1-1 0,-1 1 1,1-1-1,0 0 0,-1 1 1,1-1-1,0 1 1,0-1-1,-1 0 0,1 1 1,0-1-1,0 0 1,0 1-1,0-1 0,0 0 1,0 1-1,0-1 1,0 0-1,0 1 0,0-1 1,0 0-1,0 1 1,0-1-1,1 0 0,-1 1 1,1-2-1,-1 1 0,0-1 0,1 1 0,-1-1 0,1 1-1,0 0 1,-1-1 0,1 1 0,0 0 0,0 0 0,0-1-1,0 1 1,0 0 0,0 0 0,0 0 0,0 0 0,0 0 0,3-1-1,9-1-56,1 1 0,-1 0 0,1 1-1,-1 1 1,19 1 0,24-1 169,-26-2-146,1-1 1,0-1-1,-1-2 0,0-1 0,-1-1 0,30-12 0,-26 5 48,1 1 0,0 2 0,1 2-1,67-11 1,185-14 399,-262 31-357,33 1 0,-48 3-40,0 1 0,0 0 1,0 0-1,0 1 0,0 0 1,12 5-1,-11-3 54,0-1 1,17 2-1,7 2 63,-27-6-182,0 0 1,-1 0-1,1-1 0,0 0 1,8-1-1,7 0 83,13 1-16,153-5 320,-188 4-336,10 0 16,1 0 0,-1 0 0,1 1 0,-1 0 0,0 1 0,1 1 0,17 4 0,-22-5-26,0 0 0,0 0 0,0 0 0,0-1 1,0 1-1,0-2 0,0 1 0,0-1 0,0 0 0,10-3 0,11-2-25,-13 4-71,-4 1 98,1-1 0,-1 0-1,19-7 1,-17 4-123,0 0 0,1 1 0,-1 1 0,1 0 0,0 1 0,22-2 0,-15 0-402,-19 4 415,-2 0 70,0 0 86,0 0-28,0 0-100,0 0-28,0 0-127,0 0 80,0 0 26,0 0 59,0 0 16,0 0 21,0 0 81,9 0 26,-6 0-81,-1 0 0,1 0 0,-1 0 0,1 0 0,0 1 0,-1-1 1,1 1-1,-1 0 0,1 0 0,4 2 0,-6-2 8,0 0 1,0 0-1,0 0 0,0 0 0,0 0 0,0 0 1,0 1-1,0-1 0,-1 0 0,1 1 1,0-1-1,-1 0 0,1 1 0,-1-1 0,1 1 1,-1-1-1,0 1 0,1-1 0,-1 1 0,0-1 1,-1 4-1,5 200 4,-5-158 45,-10 79 0,10-119-21,0 0 1,0 0-1,1 0 1,0-1-1,0 1 1,1 0-1,0 0 1,0 0 0,1 0-1,-1-1 1,4 8-1,-3-5 19,-2-8-34,0 0 0,0 1 0,0-1 0,0 0-1,0 1 1,0-1 0,1 0 0,-1 0 0,1 1 0,-1-1 0,1 0 0,-1 0-1,1 0 1,1 2 0,-2-2 92,0-1 11,-8-4 272,4-3-367,1 0 0,0-1 0,0 0 1,1 0-1,-1 1 0,2-1 1,-1-1-1,0-11 0,0 1 11,-8-68 374,3-126 0,7 207-413,0 0 0,1 0 0,1-9 0,-1 13 3,-1 1 0,0 0 1,1-1-1,-1 1 0,1-1 0,-1 1 0,1 0 1,0-1-1,-1 1 0,1 0 0,0 0 1,0 0-1,0 0 0,0 0 0,0 0 1,0 0-1,0 0 0,0 0 0,2-1 0,-1 1-10,1 0-1,-1 1 1,0-1-1,0 0 0,0 1 1,0 0-1,1-1 1,-1 1-1,0 0 0,0 0 1,4 1-1,-5 0 15,1-1 1,-1 1-1,1 0 0,-1-1 0,1 1 0,-1 0 0,0 0 0,1 0 1,-1 0-1,0 1 0,0-1 0,0 0 0,0 0 0,0 1 0,0-1 1,0 1-1,0 1 0,6 11-79,-1-1 1,0 2 0,-2-1-1,1 1 1,1 17 0,6 77-280,-11-17 186,-2-85 222,0-13 235,0-14 180,1-179 381,0 218-639,0-18-161,0-1 16,0 0 17,0 0 100,0 0-36,0 0 26,0 0-22,0 0 65,-1-9 64,0 6-215,0 0 1,0-1-1,0 1 0,0 0 1,1 0-1,0-1 0,-1 1 1,1 0-1,0-1 0,1-4 1,10-33-154,-4 17 10,-7 4 207,-1 18-116,1 0 0,0 0 0,-1 0 0,1 0 0,0 0 1,1-1-1,-1 1 0,0 0 0,1 0 0,0-4 0,2 3-69,-2 2-102,9 1-117,0 1 389,-9 0-78,0-1 1,0 0-1,0 0 1,0 0-1,-1 0 0,1 0 1,0 1-1,0-2 1,0 1-1,0 0 0,-1 0 1,1 0-1,1-1 1,-1 1-17,-1-1 1,1 1-1,-1-1 0,1 0 1,-1 1-1,1-1 1,-1 0-1,0 1 1,1-1-1,-1 0 0,0 1 1,0-1-1,0 0 1,1 0-1,-1 0 1,0 1-1,0-1 0,0 0 1,0 0-1,0 1 1,-1-2-1,2-3-13,-1 0 0,0 0 0,1 0 0,0 0 0,3-7 0,-3 7-27,3-4 234,-4 16-200,-3 19-166,-22 209-147,19-150 59,-4 24 211,-5 109 89,15 168-95,-2-360-14,-2 0 0,0 0 0,-1 0-1,-17 46 1,20-68 74,-10 30 52,12-34-67,0 0 1,0 0-1,0-1 0,0 1 0,0 0 0,0 0 0,0 0 0,0 0 0,0 0 0,-1 0 0,1 0 0,0-1 0,0 1 0,0 0 0,0 0 0,0 0 0,0 0 0,-1 0 0,1 0 0,0 0 0,0 0 0,0 0 0,0 0 0,0 0 0,-1 0 0,1 0 1,0 0-1,0 0 0,0 0 0,0 0 0,0 0 0,-1 0 0,1 0 0,0 0 0,0 0 0,0 0 0,0 0 0,0 0 0,0 0 0,-1 0 0,1 0 0,0 0 0,0 0 0,0 1 0,0-1 0,0 0 0,0 0 0,0 0 0,-1 0 0,1 0 0,0 0 0,0 1 1,0-1-1,0 0 0,0 0 0,0 0 0,0 0 0,0 0 0,0 0 0,0 1 0,0-1 0,0 0 0,0 0 0,0 0 0,0 0 0,0 0 0,0 1 0,-4-11-206,4-1 197,5-160-1389,12-39 521,-11 149 789,5-43 251,-3 12 218,-3 26-47,-4 16-687,-1 32-226,0 18 576,0-1 0,0 1 0,0 0 0,0 0 0,0 0 0,0 0 0,0-1 0,0 1 0,0 0 0,0 0 0,0 0 0,0 0 0,0 0 0,0-1 0,0 1 1,0 0-1,0 0 0,0 0 0,0 0 0,-1-1 0,1 1 0,0 0 0,0 0 0,0 0 0,0 0 0,0 0 0,0 0 0,0 0 0,0-1 0,-1 1 1,1 0-1,0 0 0,0 0 0,0 0 0,0 0 0,-1 0 0,-4 3-228,-5 10-27,8-9 249,1 0 0,-1 0 0,1 1-1,-1 7 1,-3 10-71,-6 19 91,3 2 0,2-1 0,-2 55 0,6-81 3,0 16 55,-16 257 476,17-258-539,1-9 57,-4 26-1,0-17 280,0 41 0,4-72-337,0 1 10,0 0 1,0 0 0,0 1 0,0-1-1,0 0 1,0 0 0,0 0 0,0 0-1,-1 0 1,1 1 0,0-1-1,-1 0 1,1 0 0,-1 0 0,1 0-1,-2 1 1,1-3 4,0 0 1,1 1-1,-1-1 0,0 0 0,0 0 1,1 0-1,-1 0 0,0 0 0,1 0 0,-1 0 1,1 0-1,-1-2 0,-2-10 44,0-1-1,1 1 1,0-1-1,1 0 1,1-18 0,-2-20 7,-24-444-841,27 585 838,-6 181 382,5-248-378,1 0 0,4 31-1,1 25 302,-6-77-346,0 0 0,0-1 1,0 1-1,0 0 1,0 0-1,0-1 0,1 1 1,-1 0-1,0 0 0,0-1 1,1 1-1,-1 0 0,0 0 1,1-1-1,-1 1 0,1 0 1,-1-1-23,0 0 0,1 0 0,-1 0 0,0 0 1,1 0-1,-1 0 0,0 0 0,1 0 1,-1-1-1,0 1 0,0 0 0,1 0 0,-1 0 1,0 0-1,0-1 0,1 1 0,-1 0 1,0 0-1,0-1 0,0 1 0,1 0 0,-1 0 1,0-1-1,0 1 0,0 0 0,0 0 1,0-1-1,1 1 0,-1 0 0,0-1 0,0 1 1,0 0-1,0-1 0,0 1 0,0 0 1,0-1-1,16-27 51,-9 3-362,-3 10 196,0 0 0,1 0 0,1 0 0,11-21-1,-17 36 112,0 0 0,1 0-1,-1-1 1,0 1-1,0 0 1,0 0-1,0 0 1,0-1 0,0 1-1,1 0 1,-1 0-1,0 0 1,0 0-1,0 0 1,1-1-1,-1 1 1,0 0 0,0 0-1,0 0 1,1 0-1,-1 0 1,0 0-1,0 0 1,0 0 0,1 0-1,-1 0 1,0 0-1,0 0 1,1 0-1,-1 0 1,0 0-1,0 0 1,0 0 0,1 0-1,-1 0 1,0 0-1,0 0 1,0 0-1,1 1 1,7 8-146,2 13-33,-5-11 320,-1 0 1,-1 1-1,0-1 1,0 1-1,-1-1 0,0 16 1,-2-26 30,3-6 252,-2-10-379,0 0 0,-1-20 0,-1-11-28,4-18-260,-1-9 81,3 1 0,19-92 1,-7 92-200,-25 157 161,4-17 273,6 85 1,16 69 202,-13-173-473,-4 11 170,-1-36 117,0-23-103,0 0 0,0-1 1,-1 1-1,2 0 0,-1 0 0,0-1 1,0 1-1,0 0 0,0 0 0,0-1 1,1 1-1,-1 0 0,0-1 0,1 1 1,-1 0-1,1 0 1,-1-1 1,0 0-1,0 0 0,0 0 1,1 0-1,-1 0 0,0 0 1,0 0-1,1 0 1,-1 0-1,0 0 0,0 0 1,0 0-1,1 0 0,-1 0 1,0 0-1,0 0 1,0-1-1,1 1 0,-1 0 1,0 0-1,0 0 0,0 0 1,1 0-1,-1 0 1,0-1-1,0 1 0,0 0 1,0 0-1,0 0 0,1-1 1,0-1-63,1 0 0,0 0 0,-1 0 0,0-1 0,0 1 0,1-1 0,0-2 0,4-23 196,0 0 1,-2 0-1,0-1 1,-2-51 0,-2-91 332,-10 40-245,9 100-423,-1 26 13,2 20-5,10 117-211,-5-99 204,-2 0-1,-1 0 1,-5 59 0,-3-56 263,3-17 49,-2 34 1,5-18-94,1-30 34,1-5 63,0-6 216,3-36 753,-1-156-799,-4-177 555,8 608-1307,-8 150 437,8-399 417,-4-80-465,3-113-325,-3 106-346,-13 138 511,4 93 34,4-55 114,-14 201 175,1-39-21,14-22-205,-1 15-60,-7-128 179,-39 187 0,46-285 64,-8 26 108,9-27-125,0 0 0,0-1 0,-1 1 0,1 0 0,0-1 0,-1 1 0,1-1 0,-1 1 0,1-1 0,0 1 0,-1-1 0,1 1 0,-1-1 0,0 1 0,1-1 0,-1 1 0,1-1 0,-1 0 0,0 1 0,1-1 0,-1 0 0,0 0 0,1 0 0,-1 1 0,0-1 0,1 0 0,-1 0 0,0 0 0,1 0 0,-1 0 0,0 0 0,1 0 0,-1 0 0,0 0 0,-1-1 0,2 1-7,-1-1 1,1 1 0,-1-1 0,0 0-1,1 1 1,-1-1 0,1 1 0,-1-1 0,1 0-1,0 1 1,-1-1 0,1 0 0,0 0-1,-1 1 1,1-1 0,0 0 0,0 0 0,-1 0-1,1 1 1,0-1 0,0-1 0,0-22 47,0 17-52,8-472-710,-8 383 690,5-177 155,0 87-1306,-5 173 1103,0 11 80,0-1 1,0 0 0,0 0-1,0 0 1,-1 0 0,1 0 0,-1 1-1,1-1 1,-1 0 0,0 0-1,0 1 1,-1-1 0,-1-2 0,3 5-37,-1 1 0,1-1 0,-1 1 1,1-1-1,-1 1 0,1 0 1,-1-1-1,1 1 0,-1 0 0,1 0 1,0-1-1,0 1 0,-1 0 1,1 0-1,0 0 0,0-1 1,0 3-1,-6 23-48,-15 357 1148,14-278-391,1 0-353,6-102-339,0 0 1,0 1 0,0-1-1,0 1 1,-1-1 0,0 0-1,1 0 1,-1 1 0,0-1-1,-1 0 1,-1 4 0,2-30-59,-16-170-346,9 84 318,3-51 476,5 155-357,1 4-16,-1 0 0,0 0 1,0-1-1,0 1 0,0 0 1,0 0-1,0-1 0,0 1 1,-1 0-1,1 0 0,0-1 1,-1 1-1,1 0 1,-1 0-1,0-2 0,1 3-11,-1 0 0,1 0 1,0 0-1,0 0 0,0 0 0,-1 0 0,1 0 0,0 0 1,0 1-1,0-1 0,0 0 0,-1 0 0,1 0 0,0 0 0,0 0 1,0 1-1,0-1 0,0 0 0,0 0 0,-1 0 0,1 0 0,0 1 1,0-1-1,0 0 0,0 0 0,0 0 0,0 1 0,0-1 0,0 0 1,0 0-1,0 0 0,0 1 0,0-1 0,0 0 0,0 0 1,-14 146-29,10-73 50,-1-17 34,-8 155 976,13-206-1032,0-1 0,0 1 0,-1 0 0,0-1 0,-1 6 0,0-14-290,0-5 308,2-78-125,12-89 1,-11 155 155,-1 15-117,0 15-41,8 153 354,-3-36 267,-7-149-615,-7-41 0,2 18-59,-5-64-174,-23-142 741,33 246-442,0-9-102,10 167-183,-4-94 314,-3 50 396,-1-64-440,0-42-82,0-4 28,12-168-818,-3 79 504,-6 55 502,1 2-1,2-1 1,1 0 0,2 1 0,15-38 0,-24 72-83,0-1 1,0 0 0,0 1-1,1-1 1,-1 0 0,0 1 0,1-1-1,-1 1 1,0-1 0,1 0 0,-1 1-1,1-1 1,-1 1 0,1-1-1,-1 1 1,1-1 0,-1 1 0,1 0-1,0-1 1,-1 1 0,1 0 0,-1-1-1,1 1 1,0 0 0,-1 0 0,1-1-1,0 1 1,-1 0 0,1 0-1,0 0 1,0 0 0,-1 0 0,1 0-1,1 0 1,-1 1 7,0 0 0,0-1 1,1 1-1,-1 0 0,0 0 0,0 0 0,0 0 0,1 0 0,-1 0 1,0 0-1,-1 0 0,1 0 0,0 1 0,0-1 0,0 0 0,0 2 1,6 14 5,-1 1 1,-1 0 0,0-1 0,3 31-1,-4-18-12,9 41-22,43 227 271,-53-284-187,2 11 7,1-1-1,1 0 1,14 33-1,-21-60 50,-1 0 0,1 0-1,0 0 1,0 0-1,0 0 1,1-4-1,0-8-4,-3-36-76,-11-57 0,-2-26-172,14-44-428,2 98 916,-3 67-163,2 13-193,0 0 1,0 0-1,0 0 1,0-1-1,0 1 1,0 0-1,0 0 1,0 0-1,0 0 1,0 0-1,0 0 1,0 0-1,0 0 1,0 0-1,0 0 1,0 0 0,0 0-1,0 0 1,0 0-1,0 0 1,0 0-1,0-1 1,0 1-1,0 0 1,0 0-1,0 0 1,0 0-1,0 0 1,0 0-1,0 0 1,0 0-1,0 0 1,-1 0-1,1 0 1,0 0-1,0 0 1,0 0-1,0 0 1,0 0-1,0 0 1,0 0 0,0 0-1,0 0 1,0 0-1,0 0 1,0 0-1,0 0 1,0 0-1,0 0 1,-1 0-1,1 0 1,0 0-1,0 0 1,0 0-1,0 0 1,0 0-1,0 0 1,0 0-1,0 1 1,0-1-1,0 0 1,0 0-1,0 0 1,0 0-1,0 0 1,0 0-1,0 0 1,0 0 0,0 0-1,-1 2-30,0 1 0,0-1-1,1 0 1,-1 1 0,1-1 0,0 0 0,0 1-1,0 2 1,15 219-380,0 6 573,-13-175 27,-1-49-183,0-1-1,0 1 1,0-1-1,0 1 1,1-1-1,0 0 1,4 8-1,-6-12 39,0-1-107,0 0 48,8 4 267,-5 0-289,0 0-1,0 1 1,-1-1 0,1 1 0,-1-1-1,0 1 1,0 0 0,-1 0 0,3 10 0,-3-10-7,42 121 24,-39-114 21,0-1 0,1 1 0,8 12-1,-8-14-146,1 1-1,-2 0 0,7 18 0,-11-25 159,3 9-123,-2-11-54,-1-2-4,0 0-150,0 0 53,0 0-160,0 0-15,0 0-502,0 0 202,0 0-127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0:37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635 88 832,'0'0'47,"-1"0"-1,1 0 1,0 0 0,0 0 0,0 0-1,0 0 1,0 0 0,0 0 0,0 0-1,0 0 1,0 0 0,-1 0 0,1 0-1,0 0 1,0 0 0,0 0 0,0 0-1,0 0 1,0 0 0,0 0 0,0 0-1,-1 0 1,1 0 0,0 0 0,0 0-1,0 0 1,0 0 0,0 0 0,0 0-1,0 0 1,0 0 0,-1 0 0,1 0-1,0 0 1,0 0 0,0 0 0,0 1-1,0-1 1,0 0 0,0 0 0,0 0-1,0 0 1,0 0 0,0 0 0,0 0-1,0 0 1,0 0 0,0 1 0,0-1-1,0 0 1,0 0 0,0 0 0,0 0-1,0 0 1,0 0 0,0 0 0,0 0-1,0 1 1,0-1 0,0 0 0,0 0-1,0 0 1,0 0 1,0 0-1,1 0 1,-1 0 0,0 1-1,1-1 1,-1 0-1,0 0 1,1 0 0,-1 0-1,0 0 1,0 0-1,1 0 1,-1-1 0,0 1-1,1 0 1,-1 0-1,0 0 1,0 0 0,1 0-1,-1 0 1,0-1-1,0 1 1,1 0 0,-1 0-1,0 0 1,0 0-1,1-1 1,-1 1 0,0-1-1,1 1 168,0-1 0,-1 0 0,1 0 0,0 0 0,-1 0 0,1-1-1,-1 1 1,1 0 0,-1 0 0,1 0 0,-1 0 0,0-2 0,5-8 95,-4 11-283,-1-1 0,0 1 0,0 0-1,0 0 1,1-1 0,-1 1 0,0 0 0,0-1 0,0 1 0,0 0-1,0-1 1,0 1 0,0 0 0,0-1 0,0 1 0,0-1-1,0 1 1,0 0 0,0-1 0,0 1 0,0 0 0,0-1 0,0 1-1,0 0 1,0-1 0,0 1 0,0 0 0,-1-1 0,1 1-1,0 0 1,0 0 0,-1-1 0,-7-7 1019,7 7-621,-1-2-359,1 2-20,0-1 1,-1 1 0,1 0-1,0 0 1,-1-1-1,1 1 1,-1 0-1,1 0 1,-1 1 0,1-1-1,-1 0 1,0 0-1,1 1 1,-1-1-1,-3 0 1,-25-5 721,27 6-725,0 0-1,0 1 1,1 0-1,-1 0 1,0 0-1,0 0 1,0 0-1,1 0 1,-1 1-1,-3 1 1,3 0 22,-1-1 1,0 0-1,0 0 0,-6 2 1,-9 1 282,14-3-186,0-1-1,0 1 1,0-1-1,0 0 0,-9 0 1,14-1-143,-1-1 0,0 1 0,1 0 0,-1 0 0,1 0 0,-1-1 1,1 1-1,-1 0 0,1-1 0,-1 1 0,1-1 0,-1 1 0,1 0 0,0-1 0,-1 1 0,1-1 1,0 1-1,-1-1 0,1 1 0,0-1 0,-1 0 0,1 1 0,0-1 0,0 1 0,0-1 0,0-1 0,-1 2-4,1-1 0,0 0 0,0 0 0,-1 0 0,1 0 0,-1 1 0,1-1 0,0 0 0,-1 0 0,0 1 0,1-1 0,-1 0 0,1 1 0,-1-1 0,0 0 0,1 1 0,-1-1 0,-1 0 0,-3-3 90,5 4-120,0 0 0,0-1 1,-1 1-1,1 0 0,0-1 0,-1 1 0,1 0 0,0 0 1,-1-1-1,1 1 0,0 0 0,-1 0 0,1 0 0,0-1 1,-1 1-1,1 0 0,0 0 0,-1 0 0,1 0 1,-1 0-1,1 0 0,0 0 0,-1 0 0,0 0 48,0 0-1,0 0 0,0-1 0,0 1 1,0 0-1,0 0 0,0-1 1,0 1-1,0 0 0,0-1 1,0 1-1,0-1 0,0 1 1,1-1-1,-1 0 0,-1 0 1,2 0 25,-13-2 481,7 3-415,4-1-112,-1 1 1,1 0-1,0 0 0,-1 0 1,1 0-1,-1 1 0,1-1 1,0 1-1,-1-1 0,1 1 1,0 0-1,0 0 0,-1 0 1,-1 1-1,-6 6 110,-1-1 0,1-1-1,-1 1 1,-1-2 0,-15 6 0,-5 3-5,25-12-56,0 1 0,0-2-1,0 1 1,0-1 0,-12 1-1,-21 5-88,13-2-74,21-4 82,1-1 0,0 1-1,0 1 1,-7 1 0,-11 5 65,14-5-38,0 1-1,-15 7 0,21-10-8,0 0 0,0 0 0,0-1-1,0 1 1,0-1 0,-4 0-1,6 0 67,1 0-80,0 0 0,0 0 59,0 0-22,5-3-95,-3 1 72,-1 1 1,1 0 0,0-1 0,0 1-1,0 0 1,0 0 0,0 0-1,4-1 1,2-1-94,11-6 32,0 1-1,0 1 1,0 1-1,30-6 1,37-12 33,-66 18 43,-1 1-1,1 1 0,0 1 0,0 1 0,0 0 1,22 2-1,-34-1 51,-1 1-1,15-5 1,-14 3-49,0 1 1,0 0-1,8 0 0,20-2 29,-26 1-54,0 2 0,0-1 1,0 1-1,13 2 0,11 6-65,-32-7-180,0 0 0,0 0 0,0 0 0,0 0 0,0 0 0,-1 0 1,1 0-1,0 1 0,-1-1 0,1 1 0,-1-1 0,0 1 1,1 0-1,0 1 0,-2-2 155,0-1 1,0 0-1,0 0 1,0 0 0,0 0-1,0 1 1,0-1-1,0 0 1,0 0-1,1 0 1,-1 0-1,0 1 1,0-1-1,0 0 1,0 0-1,0 0 1,0 0-1,1 0 1,-1 0-1,0 1 1,0-1-1,0 0 1,0 0-1,1 0 1,-1 0-1,0 0 1,0 0 0,0 0-1,0 0 1,1 0-1,-1 0 1,0 0-1,0 0 1,0 0-1,1 0 1,-1 0-1,0 0 1,0 0-1,0 0 1,0 0-1,1 0 1,-1 0-1,0 0 1,0 0-1,0 0 1,0 0-1,1-1 1,-1 1-1,7-13-2287,1-18-1137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48:02.4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289 122 1152,'-33'19'4922,"29"-19"-4639,2 0-118,-25 5 1057,26-5-1207,1 0 1,-1 0-1,1 0 0,-1 0 1,1 0-1,-1 0 1,1 0-1,-1 1 1,1-1-1,-1 0 0,1 0 1,-1 0-1,1 1 1,0-1-1,-1 0 1,1 0-1,-1 1 0,1-1 1,0 0-1,-1 1 1,1-1-1,0 1 1,-1-1-1,1 0 0,0 1 1,0-1-1,-1 1 1,-8 3 992,8-4-998,11 1-111,-4 0 97,15 2-39,30 0-1,77-3 663,-134 4-224,3-2-358,-1-1 0,0 1 0,1-1 0,-1 1 0,0-1 0,0-1 0,0 1 0,-6 0 0,-35-1 207,25 0 155,8-1-253,-1 0 1,1-2-1,0 1 0,0-1 1,0-1-1,-19-8 1,-13-4 396,22 0-703,22 16 158,0 0 1,-1 0-1,1 0 1,0 0-1,0 0 1,0 0 0,0 0-1,0 0 1,0 0-1,-1 0 1,1 0-1,0 0 1,0 0-1,0-1 1,0 1 0,0 0-1,0 0 1,0 0-1,-1 0 1,1 0-1,0 0 1,0 0 0,0 0-1,0 0 1,0 0-1,0 0 1,0-1-1,0 1 1,0 0-1,0 0 1,-1 0 0,1 0-1,0 0 1,0 0-1,0-1 1,0 1-1,0 0 1,0 0 0,0 0-1,0 0 1,0 0-1,0 0 1,0-1-1,0 1 1,0 0-1,0 0 1,0 0 0,0 0-1,1 0 1,4-10-34,10-8 30,55-39-70,-68 55 98,0 0 0,0 0 0,-1 0 1,1 0-1,-1-1 0,0 1 0,1-3 0,3-3 400,-6 8-406,1 0 0,0-1-1,0 1 1,0 0 0,-1 0 0,1-1 0,0 1-1,-1 0 1,1 0 0,0-1 0,-1 1 0,1 0 0,0 0-1,-1 0 1,1 0 0,0 0 0,-1 0 0,1 0-1,0-1 1,-1 1 0,1 0 0,-1 0 0,1 0 0,0 0-1,-1 1 1,1-1 0,0 0 0,-1 0 0,-17 0 90,16 0-35,-1 0-43,-17-1 96,-1 1-1,1 1 1,-1 1-1,1 1 1,0 0-1,-22 8 1,26-7-188,13-3-125,1-1-1,-1 1 0,0-1 1,1 1-1,-1 0 1,0 0-1,1 1 1,-4 1-1,81 11-8328,-33-30 6133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48:08.59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129 59 640,'-11'-3'508,"0"0"-1,-18-1 1,-8-2 1569,28 4-1699,-21-3 1174,30 5-1545,0 0 0,0 0-1,0 0 1,0 0 0,0 0-1,1 0 1,-1 0-1,0 0 1,0-1 0,0 1-1,0 0 1,0 0-1,0 0 1,1 0 0,-1 0-1,0 0 1,0 0 0,0-1-1,0 1 1,0 0-1,0 0 1,0 0 0,0 0-1,0 0 1,0-1-1,0 1 1,0 0 0,0 0-1,0 0 1,0 0 0,0-1-1,0 1 1,0 0-1,0 0 1,0 0 0,0 0-1,0-1 1,0 1-1,0 0 1,0 0 0,0 0-1,0 0 1,0 0 0,0-1-1,0 1 1,0 0-1,0 0 1,-1 0 0,1 0-1,0 0 1,0 0-1,0-1 1,0 1 0,0 0-1,0 0 1,-1 0 0,1 0-1,0 0 1,0 0-1,0 0 1,0 0 0,-1 0-1,1 0 1,0 0-1,0 0 1,0 0 0,0 0-1,-1 0 1,13-9-42,2 5 61,0 0 0,1 0 0,0 2 0,26-2 0,60 5 53,-30 1-171,331-7 524,-367 8-287,10-1-594,-49 13 268,3-11 180,0 0 1,1 0-1,-1 0 1,1 0 0,1 7-1,-1-8 3,0 0-1,0 1 1,0-1 0,0 0-1,-1 1 1,1-1 0,-2 5-1,1-6 24,0-1 0,0 0-1,0 0 1,0 0 0,0 0-1,0 0 1,0-1-1,0 1 1,0 0 0,0 0-1,-1-1 1,1 1-1,0 0 1,-1-1 0,1 0-1,0 1 1,-1-1-1,1 0 1,0 1 0,-1-1-1,1 0 1,-1 0 0,1 0-1,-3-1 1,-3 1 38,-1-1 0,-14-3 1,-175-39 1450,163 38-1401,-1 2-1,-47 2 0,53 1-91,21 1 45,-1 0 0,1 1 0,0 0 0,0 0 0,0 1 0,0 0 0,-14 7 0,-13 2 654,34-12-747,18 2-505,-1 0 481,-1 1-1,0 1 0,0 0 1,17 8-1,4 1 5,5-2 86,0-1 0,0-2 0,1-2 0,0-1 0,48-2 0,225-3-460,-308 0 366,-1 0-1,1 0 1,-1 1 0,1 0-1,-1 0 1,0 1 0,11 4 213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0:35.3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50 256 320,'-4'-21'165,"5"17"-129,-1 4-34,0 0-1,1 0 1,-1-1 0,0 1-1,0 0 1,0 0-1,0 0 1,0 0 0,1 0-1,-1-1 1,0 1-1,0 0 1,0 0 0,0 0-1,0-1 1,0 1-1,0 0 1,0 0 0,0 0-1,0 0 1,0-1-1,0 1 1,0 0-1,0 0 1,0 0 0,0-1-1,0 1 1,0 0-1,0 0 1,0-1 0,-1-1 49,1 0 1,-1 0 0,1 0 0,-1 0-1,1-1 1,0 1 0,0 0-1,0 0 1,0 0 0,0-1 0,1 1-1,-1 0 1,1 0 0,0-3-1,3-18 966,-4 15-879,1-6-60,0 13-88,0 0-1,1-1 1,-1 1-1,0-1 1,1 1-1,-1 0 1,0 0-1,1 0 1,2-2 0,-2 2-13,0 0 0,0 1 0,0-1 0,-1 0 0,1 0 0,0 1 0,0-1 0,0 1 0,3 0 0,-4 0-67,0 6 161,-1-5-68,0 0-1,0 0 0,0 0 0,0 0 0,0 0 0,0-1 1,0 1-1,0 0 0,0 0 0,0 0 0,0 0 0,0 0 1,-1-1-1,1 1 0,0 0 0,-1 0 0,1 0 0,-1-1 1,1 1-1,-2 1 0,1-1-93,1-1 113,0 1 0,0-1-1,-1 0 1,1 1-1,0-1 1,-1 0-1,1 1 1,0-1 0,-1 0-1,1 0 1,-1 1-1,1-1 1,0 0-1,-1 0 1,1 0 0,-1 0-1,1 1 1,-1-1-1,1 0 1,-1 0-1,1 0 1,0 0-1,-1 0 1,1 0 0,-1 0-1,1 0 1,-1 0-1,1-1 1,-1 1-1,1 0 1,0 0 0,-1 0-1,1 0 1,-1-1-1,1 1 1,0 0-1,-1 0 1,1-1 0,0 1-1,-1 0 1,1-1-1,0 1 1,-1 0-1,1-1 1,-4-3 226,4 4-239,0 0 0,0 0 0,-1-1 0,1 1 1,0 0-1,0 0 0,-1 0 0,1 0 0,0-1 0,0 1 1,-1 0-1,1 0 0,0-1 0,0 1 0,0 0 0,0 0 1,-1-1-1,1 1 0,0 0 0,0 0 0,0-1 0,0 1 0,0 0 1,0 0-1,0-1 0,0 1 0,0 0 0,0-1 0,0 0 1,-1-7 161,1 4-148,0 1 0,0-1-1,0 1 1,1 0 0,-1-1-1,2-5 1,3-11 287,0 1-300,-4 15 5,1 0 1,-1 0-1,1 0 0,-1 0 0,-1 0 1,2-7-1,3-5 321,-1 6 229,-8 141-229,-1 1-512,14 36 229,-9-162-95,-1-1-1,0 1 1,0 0-1,-1-1 0,0 1 1,0-1-1,0 1 0,-1-1 1,1 0-1,-1 0 0,0 0 1,-1 0-1,1-1 0,-1 1 1,0-1-1,0 0 0,-1 0 1,1-1-1,-1 1 0,1-1 1,-11 5-1,5-2-17,2-4-93,8 1 138,0-3-1,0 0 1,0 0-1,0 0 1,0 1-1,0-1 1,0 0 0,0 0-1,0 1 1,0-1-1,0 0 1,0 0 0,0 1-1,0-1 1,0 0-1,0 0 1,0 1-1,0-1 1,0 0 0,0 0-1,0 1 1,0-1-1,1 0 1,-1 0-1,0 0 1,0 1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0:36.2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43 480,'-5'-3'129,"6"3"-66,-1 0-61,0 0 0,0 0 0,-1 0 0,1 0-1,0 0 1,0-1 0,0 1 0,0 0 0,0 0-1,0 0 1,0 0 0,0 0 0,0 0 0,0 0-1,0 0 1,0 0 0,0 0 0,0 0 0,0 0-1,0 0 1,0 0 0,0 0 0,0 0 0,0 0-1,0 0 1,0-3 276,-4-9 298,-23-3-256,26 14-324,0 0 1,0 0-1,-1 0 0,1 0 0,0 1 0,-1-1 0,1 1 0,0-1 1,-1 1-1,1-1 0,-1 1 0,1 0 0,-1 0 0,1-1 0,-1 1 1,1 0-1,-2 1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0:37.1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0 480,'-5'3'192,"5"5"-160,0 0 0,0-1 416,0 6-256,-5-2 0,5 1-128,-3 4 32,-7 3-64,-3 4 64,-5 1-64,0-1-224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0:40.9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0 992,'0'0'1024,"0"7"-896,0 1-96,-3 0 32,-2 4-32,5-4-32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0:42.0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7 832,'-28'-7'4053,"28"39"-4268,0-18 377,0-6-354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0:45.4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373 82 1568,'5'-58'1696,"-15"79"-1392,-51 237 192,29-159-96,25-83-265,0-1 1,-1 0-1,0-1 1,-12 16-1,18-28-114,0 0-1,1-1 0,-1 1 1,0 0-1,0 0 1,0-1-1,0 1 1,0-1-1,0 0 0,-1 0 1,1 1-1,0-1 1,-3 0-1,4-1-12,1 1-1,-1-1 1,0 0 0,0 0-1,1 0 1,-1 0 0,0 0-1,1 0 1,-1 0 0,0-1-1,1 1 1,-1 0 0,0 0-1,1 0 1,-1-1 0,1 1-1,-1 0 1,0-1 0,1 1-1,-1-1 1,0 0 2,0 0 0,0 0-1,1 0 1,-1 0 0,1 0 0,-1 0-1,0 0 1,1 0 0,0-1-1,-1 1 1,1 0 0,0 0 0,0-1-1,0 1 1,-1-1 0,0-35 439,2-1 1,8-59-1,-5 63-187,-2-14 50,-2 32-275,1 1-1,3-22 1,-3 31-175,-3 6-6,-4 11 20,3-4 132,0 0 0,1 0 0,0 1 0,1-1 0,-2 16 0,-2 9 67,0-9-12,1-7 0,1 0-1,-2 30 1,5-46-53,0 0-1,0-1 1,1 1 0,-1 0 0,0 0 0,0 0 0,0 0 0,0 0 0,0 0-1,1 0 1,-1-1 0,0 1 0,0 0 0,0 0 0,0 0 0,1 0-1,-1 0 1,0 0 0,0 0 0,0 0 0,0 0 0,1 0 0,-1 0-1,0 0 1,0 0 0,0 0 0,1 0 0,-1 0 0,0 0 0,0 0-1,0 0 1,0 0 0,1 0 0,-1 1 0,0-1 0,0 0 0,0 0-1,0 0 1,1 0 0,-1 0 0,0 0 0,0 0 0,0 1 0,0-1-1,0 0 1,0 0 0,0 0 0,0 0 0,1 1 0,-1-1 0,0 0-1,0 0 1,0 0 0,0 0 0,0 1 0,0-1 0,0 0 0,0 0-1,0 0 1,11-16 231,40-116 382,-30 75-332,37-73 0,-56 125-366,1 0 1,0 1-1,0-1 0,0 1 1,5-6-1,-7 13-85,-15 142-82,10-111 207,3-26 30,-38 246 500,35-227-20,13-34-560,46-45-72,83-71 132,-55 61 153,-113 84-242,-40 38-1,40-33 222,-37 27-1,-17 4-63,84-58-36,0 0-1,-1 0 1,1 1-1,0-1 1,0 0-1,0 0 1,-1 0-1,1 1 1,0-1-1,0 0 1,-1 0-1,1 0 1,0 0-1,0 0 1,-1 0-1,1 0 1,0 0-1,0 0 1,-1 1-1,1-1 1,0 0-1,0 0 1,-1 0-1,1 0 1,0-1-1,-1 1 1,1 0-1,0 0 1,0 0-1,-1 0 1,1 0-1,0 0 1,0 0-1,-1 0 1,1-1-1,0 1 1,-1 0-1,2-12 33,9-17-64,12-22 196,30-49-1,-40 79-158,2 1 0,0 0 0,1 1-1,33-32 1,-48 51-13,0 0-1,0 0 1,0 0-1,0-1 1,1 1-1,-1 0 1,0 0-1,0 0 1,0 0-1,0 0 1,0 0-1,0 0 1,0 0-1,0 0 0,0-1 1,0 1-1,1 0 1,-1 0-1,0 0 1,0 0-1,0 0 1,0 0-1,0 0 1,0 0-1,0 0 1,1 0-1,-1 0 1,0 0-1,0 0 1,0 0-1,0 0 1,0 0-1,0 0 0,1 0 1,-1 0-1,0 0 1,0 0-1,0 0 1,0 0-1,0 0 1,0 0-1,0 0 1,1 0-1,-1 1 1,0-1-1,-1 7-42,-5 14-6,6-19 44,-15 38-2,-1 0 0,-2-1 1,-2 0-1,-2-2 1,-1 0-1,-42 50 0,37-58 117,-36 29 0,41-38 31,18-15 53,7-7-216,10-5-99,-5 3 149,0-1 1,0 0 0,0-1 0,-1 1-1,1-1 1,-2 0 0,11-14 0,9-8-74,-20 19-8,-11 15-340,-2 5 414,0-1 1,-1 0-1,0 0 1,0-1 0,-1 0-1,-1-1 1,0 0-1,0-1 1,0 0-1,-1-1 1,0 0 0,0 0-1,-24 6 1,35-11-12,0-1 0,1 0 1,-1 0-1,0 0 0,1 0 0,-1 0 1,0 0-1,1 0 0,-1 0 1,0 0-1,0 0 0,1 0 0,-1 0 1,0 0-1,1 0 0,-1-1 1,0 1-1,0-1 0,1 1-3,-1 0-1,1 0 1,0-1-1,0 1 1,0 0-1,0-1 1,-1 1-1,1-1 1,0 1-1,0 0 1,0-1-1,0 1 1,0 0-1,0-1 1,0 1-1,0-1 1,0 1-1,0 0 1,0-1-1,0 1 1,0 0 0,0-1-1,0 0 1,1-2 8,1 0 0,-1 0 0,1 0 1,-1 0-1,4-4 0,35-46 145,-20 28 50,28-47-1,-41 59-203,-1 3-28,0 0 0,-1 0 0,-1-1 0,0 0 0,4-15 0,15-62 263,-18 68-350,-3 17 111,-1 0-1,0 0 1,0-1-1,-1 1 0,1 0 1,0-6-1,-1-1 18,-1 0 0,0 0-1,0 1 1,-4-15 0,4 19-20,-1 0 1,0 0-1,0 0 1,0 1 0,-1-1-1,0 0 1,0 1 0,0 0-1,-7-8 1,-2-2 82,9 9-107,-1 0 0,0 1 0,-7-7 0,10 10-2,0 0 0,0 0 0,0 1 0,0-1 0,0 0 0,0 1 0,0-1 0,0 1 0,-1-1 1,1 1-1,0 0 0,0-1 0,0 1 0,0 0 0,-1 0 0,1 0 0,0 0 0,0 0 0,0 0 0,-1 0 0,1 1 1,0-1-1,-2 1 0,-2 1 50,0 0 1,0 1 0,0 0-1,1 0 1,-7 6 0,9-8-40,1 0-1,-1 1 1,0-1 0,1 1 0,-1 0 0,1-1 0,0 1 0,0 0 0,-1 0 0,1 0 0,0 0-1,1 0 1,-1 0 0,0 0 0,0 0 0,0 3 0,2-4 18,0 0 0,0 0-1,-1-1 1,1 1 0,0 0 0,0-1 0,0 1 0,0-1-1,0 1 1,0-1 0,0 1 0,0-1 0,0 0 0,0 1-1,0-1 1,2 0 0,-2 1-4,22 3 102,0-1-1,0 0 1,43-2 0,-63-1-68,82 0 599,-86-15-481,-1 12-160,0 1 0,0-1 1,0 1-1,0-1 0,0 1 0,-1 0 1,1 0-1,-1 0 0,0 0 0,0 0 1,-3-1-1,5 2-8,-1 0-1,1 1 1,-1-1 0,1 1 0,-1-1-1,0 1 1,1 0 0,-1 0 0,0-1 0,1 1-1,-1 0 1,0 1 0,1-1 0,-1 0-1,0 0 1,1 1 0,-1-1 0,1 1-1,-1-1 1,1 1 0,-1 0 0,1-1-1,-1 1 1,1 0 0,-3 2 0,-8 6-230,9-7 246,0-1-1,1 1 1,-1 0 0,1 0-1,0 1 1,-1-1-1,1 0 1,0 1-1,-3 4 1,3-4 8,0 0-1,-1 0 1,1 0-1,-1-1 1,0 1 0,0-1-1,0 1 1,-4 2-1,-9 7-109,5-1 76,5-5 76,0-1 0,-1 1 1,-6 4-1,11-10-36,1 1 1,-1-1-1,1 1 0,-1-1 0,1 0 1,-1 0-1,1 1 0,-1-1 1,1 0-1,0 0 0,-1-1 0,-2 1 1,3-1-19,-1 1 1,1 0 0,-1 0 0,1 0-1,-1 0 1,0 0 0,1 0-1,-1 0 1,1 1 0,-1-1 0,1 0-1,-1 1 1,-1 0 0,-12 8-84,4-1 175,-1 0 0,-15 5 0,5-8-474,22-6 382,1 0 0,-1 0 0,0 0 0,1 0 0,-1 0 0,1 0 0,-1 0 0,1 0 0,0 0 0,-1 0 0,1 0 0,0 0 0,0 1 0,-1-1 0,2-1 0,18-12-32,-13 9 46,72-45-2509,-72 45 2150,19-10-1738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0:50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17 1056,'0'-1'71,"-1"1"0,1 0 1,0-1-1,0 1 0,-1 0 0,1-1 1,0 1-1,0 0 0,0-1 0,0 1 1,0 0-1,0-1 0,0 1 0,0-1 0,0 1 1,0 0-1,0-1 0,0 1 0,0 0 1,0-1-1,0 1 0,0-1 0,0 1 1,0 0-1,0-1 0,1 1 0,-1 0 1,0-1-1,0 1 0,0 0 0,1-1 1,-1 1-1,0-5 1957,0 14-1933,2 9 111,-1-16-161,-1 1-1,1 0 1,-1 0-1,0 0 1,0 0-1,0 4 1,-16 126 632,14-117-519,2 23 1,1-17-129,7 29 135,-8-43-768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0:51.098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54 7 992,'-2'-2'-78,"2"2"109,0 0 1,0-1-1,0 1 1,0 0-1,0 0 1,0 0-1,-1 0 0,1-1 1,0 1-1,0 0 1,0 0-1,0 0 1,0 0-1,0 0 0,0 0 1,0 0-1,-1-1 1,1 1-1,0 0 1,0 0-1,0 0 0,0 0 1,0 0-1,0 0 1,-1 0-1,1 0 1,0 0-1,0 0 0,0 0 1,0 0-1,-1 0 1,1 0-1,0 0 1,0 0-1,0 0 0,0 0 1,0 0-1,-1 0 1,1 0-1,0 0 1,0 0-1,0 0 0,0 0 1,-1 0-1,1 0 1,0 0-1,0 0 1,0 0-1,0 1 0,0-1 1,0 0-1,0 0 1,-1 0-1,1 0 1,0 0-1,0 0 0,0 1 1,0-1-1,0 0 1,-3 3 11,3-3-43,0 0 90,-18 0 3035,13 1-2657,4-1-434,1 0 1,-1 0-1,1 0 1,0 0 0,-1 0-1,1 0 1,-1 0-1,1 0 1,-1 0-1,1 0 1,-1 0-1,1 0 1,0 0 0,-1 0-1,1 0 1,-1 0-1,1-1 1,0 1-1,-1 0 1,1 0 0,-1 0-1,1-1 1,0 1-1,-1 0 1,1 0-1,0-1 1,-1 1 0,1 0-1,0-1 1,0 1-1,-1-1 1,1 1-32,0 0 1,0 0-1,0-1 1,0 1 0,0 0-1,0 0 1,0 0-1,0 0 1,0 0 0,0 0-1,0 0 1,0 0-1,0 0 1,-1 0-1,1-1 1,0 1 0,0 0-1,0 0 1,0 0-1,0 0 1,0 0-1,0 0 1,0 0 0,0 0-1,0 0 1,-1 0-1,1 0 1,0 0-1,0 0 1,0 0 0,0 0-1,0 0 1,0 0-1,0 0 1,0 0-1,0 0 1,-1 0 0,1 0-1,0 0 1,0 0-1,0 0 1,0 0-1,0 0 1,0 0 0,0 0-1,0 0 1,0 0-1,-1 0 1,1 0-1,0 0 1,0 0 0,0 1-1,0-1 1,0 0-1,0 0 1,0 0 0,0 0-1,0 0-2,-1 1 0,1-1 1,0 0-1,0 1 0,0-1 0,0 0 0,0 1 0,0-1 0,0 1 0,0-1 1,0 0-1,0 1 0,0-1 0,0 0 0,0 1 0,0-1 0,0 0 1,0 1-1,1-1 0,-1 0 0,0 1 0,0-1 0,1 1 0,0 2-12,1 0-1,-1 1 1,0-1-1,0 0 0,0 1 1,0-1-1,-1 1 1,1 3-1,3 17 191,-1-9-161,-1 0-1,0 1 0,-1-1 1,-1 0-1,-2 18 1,1 7 229,1 36-42,12 103 1,1-97-20,-9-30-15,-4-51-176,0 1-151,0 2 120,5-6 94,-1-3-156,-1 0 1,1 0-1,-1 0 0,0 0 0,0 0 0,-1-1 0,0 1 0,0-1 0,0 0 0,-1 0 0,2-8 1,0-13-188,1-32 1,-3 50 337,-1-40-97,0 25 213,1 0 1,5-36-1,-5 56-142,0 0 0,0 0 0,-1 0 1,0 0-1,0 0 0,0 0 0,0 0 0,0 0 1,-2-6-1,1 3-46,0 4-147,-2 10-12,1 2 130,0 0 0,1 0 0,0 0 0,1 0 0,1 15 0,0 2 85,-1 27-9,4 123 147,-2-163-154,7 24 0,-6-28 27,-1 1 0,0-1 0,2 19 1,-4-26 25,0-2-36,0 0 10,0 0 53,0 0-42,0 0-75,-10-11-86,10 11 110,0 0-1,0-1 0,0 1 0,0 0 0,0-1 0,0 1 1,-1 0-1,1 0 0,0-1 0,0 1 0,0 0 0,0 0 1,0-1-1,-1 1 0,1 0 0,0 0 0,0 0 0,-1-1 1,1 1-1,0 0 0,0 0 0,-1 0 0,1 0 0,0 0 1,0-1-1,-1 1 0,1 0 0,0 0 0,0 0 0,-1 0 1,1 0-8,-1 0 0,1 0 1,0 0-1,-1 0 1,1 0-1,0 0 0,0-1 1,-1 1-1,1 0 1,0 0-1,-1 0 0,1 0 1,0-1-1,0 1 1,-1 0-1,1 0 0,0-1 1,0 1-1,0 0 1,-1 0-1,1-1 0,0 1 1,0 0-1,0 0 1,0-1-1,0 1 0,0 0 1,-1-1-1,1 1 1,0-1-1,0 1-2,0-1 0,0 0 1,0 1-1,0-1 0,0 1 0,0-1 0,0 1 0,0-1 1,0 1-1,0-1 0,0 1 0,0-1 0,-1 1 1,1-1-1,0 1 0,0-1 0,-1 1 0,1-1 0,0 1 1,-1 0-1,1-1 0,0 1 0,-1-1 0,1 1 0,-1 0 1,1-1-1,-1 1 0,1 0 0,-1 0 0,1-1 1,-1 1-1,1 0 0,-1 0 0,1 0 0,-1 0 0,1 0 1,-2 0-1,2 0-169,0 0 75,0 0 107,17-8-91,14 4 65,-24 4 9,0-1 1,0 0-1,0 0 1,11-4-1,-9 3 25,0 0-1,-1 0 1,16-1-1,-13 2 68,-3 1-97,0 0 1,0 0-1,-1 1 1,1 0-1,13 3 0,-12-1 30,0-1 0,1-1-1,10 1 1,24-4-56,63-12 0,-64 8 117,64-3-1,-102 10-93,-1-1 0,1 1 0,0-1 0,8 4 0,-8-3 7,0 1 1,0-1 0,-1-1 0,10 1 0,59-1-21,-53-1 65,-14-3 15,-3 2 0,-2 2-16,-1 0-149,0 0 0,0 0 0,0 0 38,0 0 70,0 0 0,0 1 1,0-1-1,-1 0 0,1 1 1,0-1-1,0 0 0,0 1 1,-1-1-1,1 0 0,0 1 1,0-1-1,-1 0 0,1 0 1,0 1-1,-1-1 0,1 0 1,0 0-1,-1 1 0,1-1 1,0 0-1,-1 0 0,1 0 1,0 0-1,-1 0 0,1 0 1,0 0-1,-1 1 0,1-1 1,-1 0-1,1 0 0,0 0 1,-1 0-1,1-1 0,-1 1 1,1 0-1,-1 0 0,-12-3 74,8 2-38,0 0-1,0 0 0,0 0 0,-6 0 0,-19-4 43,18 2-12,0 1-1,0 0 1,0 1 0,-14 0 0,-24-2 39,-13-1-126,49 4 30,-1-1 0,0 0 0,0-1 0,-15-4 0,-95-23 449,116 27-523,6 0 3,0 2 1,-1-1-1,1 0 0,0 1 1,-1-1-1,-5 1 1,14 7-127,-2-6 200,1 1 1,-1-1-1,1 0 0,-1 0 1,6 1-1,7 2 22,-11-2-25,0-1 1,1 0-1,-1-1 1,0 1-1,8-1 1,17 3 9,-18 0 9,-2-1-62,0 0 0,0 0 0,17 0 0,98 3 144,54-13 790,-160 5-788,-17 2-100,-1 1 1,1-1-1,0 1 1,0 0-1,0-1 1,0 1-1,0 0 1,0 0-1,2 1 0,10 0 21,0 0-1,0 0 1,16-3-1,2 1-120,110 9 316,-105-5-344,82 5 234,-95-6-112,-17-2 14,-1 1-1,1-1 1,0 0 0,6-2-1,1 1 117,-1 0 0,24 2 0,-23 0-72,-1 0 0,20-3 0,-2-4 36,64-2 54,236 3-129,-303 5-29,-1 0-39,48 4 1,-55-2 53,0-1 0,31-2 0,-9 0 25,-38 1-49,0 0 0,0 0 1,0 0-1,0-1 0,1 0 0,5-1 1,-7 1 15,1 0 0,0 0 0,0 0 0,-1 1 0,1 0 0,0 0 0,0 0 0,-1 0 0,8 2-1,10-1-121,82 4 198,1-13-133,-1 0-92,21 11 59,-109-3 81,24-5 0,-24 2 28,25 0 0,-33 3-7,1 0 0,-1 0-1,0-1 1,0 0 0,0 0-1,11-3 1,-6-1-25,-1 1-36,0 0 0,0 0 0,0 1 0,1 1 0,18-2-1,-13 3 109,30-6 0,-21 3-40,35-2 14,120 6 1,-79 2 8,-49 1 199,15 2-506,-38-4 331,-15-1-12,1 0 0,18-2 0,-13-1-12,26-4-94,65-1 1,150 8 57,-256 0-24,-1 0-1,0 1 1,0 0-1,7 2 1,-5-2-2,0 1 0,0-1 0,0 0-1,11 0 1,60-1 267,-42 3-230,-15-1-514,-15-1 381,0 0 0,0 0 0,0-1 0,0 0 0,0 0-1,6-1 1,15 0-384,-22-1 410,-4 1-106,-1 1-96,0 0-465,0 0-63,0 0-1040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0:51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19 736,'0'-4'3859,"5"-2"-2796,1-3 1375,-4 11-2416,1 0 0,-1 1 0,0-1 1,0 0-1,0 0 0,0 1 0,0 0 0,0-1 0,-1 1 1,1 0-1,-1-1 0,0 1 0,0 0 0,1 5 1,2 8 149,3 25 1,-3-17-51,-3-18-117,4 15 184,-2 1-1,1 23 0,1 76-172,13-136-7578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0:52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1 179 2080,'2'-2'1055,"-2"2"-923,1 0 0,-1-1 0,0 1-1,1 0 1,-1 0 0,0 0 0,1 0 0,-1 0 0,0 0 0,1-1-1,-1 1 1,0 0 0,1 0 0,-1 0 0,1 0 0,-1 0 0,0 0 0,1 0-1,-1 1 1,0-1 0,1 0 0,17 2-301,-12-1 638,-4-1-69,7 3 645,9-7-563,-15 3-412,-1 1 0,1-1 1,0 1-1,-1-1 0,1 0 0,-1 0 0,0 0 1,1 0-1,2-2 0,12-11 164,-2-1 1,21-23-1,10-11 71,-38 41-166,0 1 1,0 0-1,1 1 0,18-11 1,-24 16-137,-1 0-1,0 0 1,1 0 0,-1 0 0,1 1 0,-1-1 0,1 1-1,-1-1 1,1 1 0,-1 0 0,1 0 0,-1 0 0,1 0-1,-1 1 1,1-1 0,-1 1 0,1 0 0,-1-1 0,0 1-1,1 0 1,-1 0 0,0 1 0,0-1 0,0 0 0,0 1 0,4 2-1,3 6 127,0-1-1,11 17 0,3 3 287,-10-13-112,1-2-1,0 1 1,1-2-1,1 0 1,0 0-1,28 15 1,-44-28-346,1 1 18,0-1 0,0 1 0,0-1 0,0 1 1,0-1-1,0 0 0,0 1 0,1-1 0,-1 0 0,0 0 1,2 0-1,-3 0-153,1 0 1,-1-1 0,1 1-1,-1 0 1,1-1-1,-1 1 1,1-1 0,-1 1-1,1-1 1,-1 1-1,0-1 1,1 1 0,-1-1-1,0 1 1,1-1-1,-1 0 1,0 1 0,0-1-1,0 0 1,1 1-1,-1-1 1,0 1 0,0-1-1,0 0 1,0 1-1,0-2 1,2-29-2484,-5-19-683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0:58.9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1312,'11'10'1509,"-3"4"-239,-6-13-1248,-1 1-1,0-1 1,0 1 0,0-1-1,0 1 1,0 0 0,0-1 0,-1 1-1,1 0 1,-1 0 0,1 0-1,0 2 1,7 80 546,-3-30-305,13 60-1,-6-66-227,10 53 26,-20-77 156,-1 0 0,-2 0 0,-3 30 0,2-37-45,1-7-141,-1 4 143,1 1 0,1-1 0,0 0 1,4 29-1,-3-27 1010,-1-24-891,-2-13-101,0-1 0,-2 2 0,0-1 0,-9-24 1,-2-14-29,3 13-158,-6-36-6,14 53-30,-2-15 106,-2-58 0,9 99-89,-1 0-1,1 0 0,0 0 0,0 0 0,0 0 0,0 0 1,0 0-1,0 1 0,1-1 0,0 0 0,2-3 1,2-3-232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0:59.8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3 736,'-1'-2'655,"0"2"-640,2 0 11,-1 0 1,0 0-1,1 0 0,-1 0 1,0 0-1,1 0 1,-1 0-1,0 0 0,1 0 1,-1 1-1,0-1 0,1 0 1,-1 0-1,0 0 1,0 0-1,1 1 0,-1-1 1,0 0-1,0 0 1,1 0-1,-1 1 0,0-1 1,0 0-1,1 1 0,-1-1 1,0 0-1,0 0 1,0 1-1,0-1 0,4 9 201,-2-1 0,1 1-1,-1 0 1,0 0 0,-1 0-1,0 0 1,-1 0 0,0 0-1,0 0 1,-1 0 0,-2 14-1,2-10 59,1 0-1,1 0 1,0 0 0,5 22-1,0 3 234,6 35 6,2 22 56,13 134-233,-23-185-358,10 74-1599,-8-90-580,-6-27 2102,1 0 0,-1-1 0,0 1 0,0 0 0,1 0 0,-1 0 0,1 0 0,-1-1-1,0 1 1,1 0 0,11 6-1233,-10-7 1180,0-1 0,0 1 1,0-1-1,-1 0 0,1 0 0,0 0 0,0 0 1,-1 0-1,4-2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1:07.0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 14 832,'0'0'7,"0"0"1,0-1-1,0 1 1,-1 0-1,1 0 1,0 0-1,0 0 1,0 0-1,-1-1 0,1 1 1,0 0-1,0 0 1,-1 0-1,1 0 1,0 0-1,0 0 1,-1 0-1,1 0 0,0 0 1,0 0-1,-1 0 1,1 0-1,0 0 1,0 0-1,0 0 1,-1 0-1,1 0 0,0 0 1,0 0-1,-1 1 1,1-1-1,0 0 1,0 0-1,0 0 1,-1 0-1,1 0 0,0 1 1,0-1-1,0 0 1,-1 0-1,1 0 1,0 1-1,0-1 1,0 0-1,0 0 0,0 0 1,0 1-1,-1-1 1,1 1 7,0 0 0,-1-1 1,1 1-1,0-1 1,-1 1-1,1 0 0,-1-1 1,1 1-1,-1-1 0,0 1 1,1-1-1,-1 0 0,1 1 1,-1-1-1,0 1 1,1-1-1,-1 0 0,0 0 1,-1 1-1,-8 2 229,8-2-207,0 0 0,0-1 0,0 1-1,0-1 1,0 1 0,0-1 0,-4 0 0,-12 1 193,15 0-229,-1-1 1,0 1 0,1-1-1,-1 0 1,0-1 0,0 1 0,1 0-1,-1-1 1,0 0 0,1 0 0,-5-2-1,-1-1 550,9 4-527,-1 0 0,1 0-1,-1 0 1,0 0 0,1-1 0,-1 1 0,1 0 0,-1-1 0,0 1 0,1 0 0,-1-1-1,1 1 1,-1-1 0,1 1 0,0 0 0,-1-1 0,1 1 0,-1-1 0,1 0 0,0 1-1,-1-1 1,1 1 0,0-1 0,0 1 0,-1-1 0,1 0 0,0 1 0,0-1 0,0 0-1,0 1 1,0-1 0,0 0 0,0 1 0,0-1 0,0 0-28,0 1 1,0 0-1,0 0 1,0-1-1,0 1 1,0 0 0,0 0-1,1 0 1,-1-1-1,0 1 1,0 0-1,0 0 1,0 0-1,0-1 1,0 1-1,-1 0 1,1 0-1,0-1 1,0 1-1,0 0 1,0 0-1,0 0 1,0-1-1,0 1 1,0 0-1,0 0 1,-1 0-1,1 0 1,0-1-1,0 1 1,0 0-1,0 0 1,-1 0-1,1 0 1,0 0 0,0-1-1,0 1 1,-1 0-1,1 0 1,0 0-1,0 0 1,0 0-1,-1 0 1,1 0-1,0 0 1,0 0-1,0 0 1,-1 0-1,0 0 1,1 0 0,-1 1-1,1-1 1,-1 0 0,1 1-1,-1-1 1,1 0 0,-1 1-1,1-1 1,-1 1 0,1-1-1,-1 0 1,1 1 0,0-1-1,-19 27 3355,58-36-6870,-21 2 1764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1:08.1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410 0 1472,'-14'7'2465,"12"-8"-2358,1 1-36,-1 0-1,0 0 0,1 0 1,-1 1-1,1-1 0,-1 0 1,1 1-1,-1-1 0,1 1 1,-1 0-1,1-1 1,-1 1-1,-1 1 0,-15 18 454,-31 26-1,24-23-311,6-6-69,8-7 36,-16 17 0,-7 6-214,24-25 66,-16 18 0,7-5 0,12-15 69,1 1-1,-11 14 1,-64 88 146,75-98-190,5-9-59,1 0 0,-1-1 0,0 1 0,0 0 0,0-1 0,0 1 0,0-1 0,0 1 0,-4 2 224,3 0-31,4-8-108,0 1-65,0 0 0,0 0-1,-1 0 1,1 0 0,-1 0-1,2-4 1,3-8-11,12-21 114,30-43 0,-38 64-164,2 0 1,-1 1-1,2 0 1,0 1-1,18-14 1,-22 21 60,11-10-95,0 1 0,1 1 0,0 1-1,37-17 1,-16 14-493,26-10-3321,-59 22 3092,1 0-75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1:35.9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 44 2144,'0'-12'3461,"0"12"-3436,-1 0-1,1 0 1,-1 0-1,0 0 0,1 0 1,-1 0-1,1 0 1,-1 0-1,1 0 1,-1 0-1,0 0 1,1 0-1,-1 1 1,1-1-1,-1 0 0,1 0 1,-1 0-1,1 1 1,-1-1-1,1 0 1,-1 1-1,1-1 1,-1 1-1,1-1 0,0 0 1,-1 1-1,1-1 1,0 1-1,-1-1 1,1 1-1,0-1 1,0 1-1,-1-1 1,1 1-1,0-1 0,0 1 1,0 0-1,0 0 1,-9 28 1,8-23 71,-4 17 52,2-8 75,-1 0 0,-6 17 1,7-21-61,3-7-66,3-7 141,3-9-132,0 0-1,0 0 1,-2-1 0,1 0-1,-2 0 1,1 0 0,-2 0-1,2-22 1,-4 31-12,0 0 0,0-1-1,-1 1 1,-1-8 0,1 11-92,1 1-1,0-1 1,0 1 0,0-1 0,0 1-1,-1 0 1,1-1 0,0 1 0,0-1-1,-1 1 1,1 0 0,0-1 0,-1 1-1,1 0 1,-1-1 0,1 1 0,0 0 0,-1-1-1,1 1 1,-1 0 0,0 0-6,0 0 0,1 0 0,-1 0 0,1 0 0,-1 0 0,0 0 0,1 0 0,-1 1 0,1-1 0,-1 0 0,0 0 0,1 1 0,-1-1 0,1 0 0,-1 1 0,1-1 0,-1 1 0,1-1 0,-1 1 0,0 0 0,-11 12-33,1 2-1,0-1 1,-10 17 0,-3 4 807,24-56 12,0 19-768,0 0-1,0 1 1,0-1-1,0 1 1,-1-1-1,1 1 1,-1-1-1,1 1 1,-1-1-1,1 1 1,-1-1-1,0 1 1,0 0-1,-1-2 1,0 1 48,0 0 1,0 1-1,0-1 0,0 1 0,-1 0 1,-3-2-1,5 2-66,0 1-1,0 0 1,0 0 0,0 0-1,0 0 1,0 0-1,0 0 1,0 0 0,0 0-1,0 0 1,0 0-1,0 1 1,0-1 0,0 0-1,0 1 1,0-1-1,0 1 1,-1 0 0,-7 0 51,9-1-63,-1 0 1,1 1 0,-1-1-1,1 0 1,0 1 0,-1-1 0,1 0-1,0 1 1,-1-1 0,1 0-1,0 1 1,-1-1 0,1 1-1,0-1 1,0 1 0,-1-1-1,1 0 1,0 1 0,0-1 0,0 1-1,0-1 1,0 1 0,0-1-1,0 1 1,0-1 0,0 1-1,0-1 1,0 2 0,0 19 116,0-16-120,1-4 34,-1 0-1,0 0 1,0-1-1,0 1 1,-1 0-1,1 0 1,0 0-1,0 0 1,0 0-1,-1 0 1,1 0-1,0-1 1,-1 1-1,1 0 1,-1 0-1,1 0 1,-1-1-1,1 1 1,-1 0-1,1-1 1,-2 2-1,1-2 65,1 0-76,0 0 0,0 0 1,0 0-1,-1 0 0,1 0 0,0 0 0,0 0 0,0 0 0,0 0 0,-1 0 0,1 0 0,0 0 1,0 0-1,0 0 0,0 0 0,0 0 0,-1 0 0,1 0 0,0 0 0,0 0 0,0 0 0,0-1 0,0 1 1,-1 0-1,1 0 0,0 0 0,0 0 0,0 0 0,0-1 0,0 1 0,0 0 0,0 0 0,0 0 0,0 0 1,0 0-1,0-1 0,-1 1 0,1 0 0,0 0 0,0 0 0,0 0 0,0-1 0,1-3-16,0-1-1,0 1 0,0 0 1,0-1-1,1 1 0,0 0 1,0 0-1,0 0 0,0 0 0,0 0 1,6-5-1,-5 5 21,-1 0 1,1 1-1,-1-1 0,0 0 0,0 0 1,0 0-1,0-1 0,0 1 0,-1 0 0,0-1 1,1-7-1,-2 12-14,0 0 0,0 0 1,0-1-1,0 1 0,0 0 0,0 0 0,0 0 1,0 0-1,0-1 0,0 1 0,0 0 0,0 0 1,0 0-1,0 0 0,0-1 0,0 1 0,0 0 1,0 0-1,0 0 0,0 0 0,0-1 0,0 1 0,0 0 1,0 0-1,0 0 0,-1 0 0,1 0 0,0-1 1,0 1-1,0 0 0,0 0 0,0 0 0,0 0 1,-1 0-1,1 0 0,0 0 0,0 0 0,0-1 1,0 1-1,-1 0 0,1 0 0,0 0 0,0 0 1,0 0-1,-1 0 0,1 0 0,-9 7-166,-11 17 10,18-21 145,-10 15-21,0 0 1,2 2-1,-12 27 1,13-27-5,5-10 55,0 0 1,1 0-1,-3 18 0,5-27-12,1-1 1,0 1-1,0-1 0,0 0 0,0 1 0,-1-1 0,1 1 0,0-1 0,0 1 0,0-1 1,0 0-1,0 1 0,0-1 0,0 1 0,0-1 0,0 0 0,1 1 0,-1-1 0,0 1 0,0-1 1,0 0-1,0 1 0,1-1 0,-1 1 0,0-1 0,0 0 0,0 1 0,1-1 0,-1 0 1,0 1-1,1-1 0,0 1 0,4-2-128,42 1-3324,-29 0 2102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1:37.4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47 832,'0'0'11,"-1"-1"-1,1 1 1,0 0-1,0-1 1,-1 1 0,1-1-1,0 1 1,0-1 0,0 1-1,0-1 1,0 1-1,-1-1 1,1 1 0,0-1-1,0 1 1,0-1 0,0 1-1,1-1 1,-1 1 0,0-1-1,0 1 1,0 0-1,0-1 1,0 1 0,1-1-1,-1 1 1,0-1 0,0 1-1,1-1 1,-1 1-1,0 0 1,1-1 0,6-31 3857,-7 41-3623,-1 4-93,-1 1 0,0-1 0,-1 1 1,0-1-1,-7 17 0,-3 9 119,12-31-190,-2 0-1,1 0 1,-1 0 0,-1-1 0,1 1-1,-8 10 1,10-16-53,-1 1 0,0 0 0,1 0 0,-1 1 0,0 3 1,-6 10 101,13-56-98,0 20-6,11-25 0,-11 31 18,4-26-34,-4 26 152,-6 12-56,-3 6-139,-6 12 1,-41 63 683,37-54-425,12-22-175,0 0 0,0 0 0,0 0 1,-1 0-1,-3 5 0,2-5-10,-10 11 198,8-11-119,6-4-119,0 0 1,0 0-1,0 0 1,0 0 0,-1 0-1,1 0 1,0 0-1,0 0 1,0 0 0,0-1-1,0 1 1,0 0-1,0 0 1,0 0-1,-1 0 1,1 0 0,0 0-1,0 0 1,0 0-1,0 0 1,0 0 0,0 0-1,0 0 1,0-1-1,0 1 1,0 0-1,0 0 1,0 0 0,0 0-1,0 0 1,0 0-1,0 0 1,0 0 0,0-1-1,0 1 1,0 0-1,0 0 1,0 0-1,0 0 1,0 0 0,0 0-1,0 0 1,0-1-1,0-5 8,0 0-1,1 0 0,1-9 0,-2 13-62,1 1 0,-1-1-1,1 0 1,-1 1 0,1-1-1,0 1 1,0-1 0,0 1 0,0-1-1,0 1 1,0-1 0,0 1 0,0 0-1,0 0 1,0-1 0,1 1 0,2-1-1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1:42.4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1 736,'0'0'6,"0"0"1,1 0 0,-1 0-1,0 0 1,0 0-1,1 0 1,-1 1-1,0-1 1,0 0-1,0 0 1,1 0-1,-1 1 1,0-1-1,0 0 1,0 0-1,1 1 1,-1-1-1,0 0 1,0 0-1,0 1 1,0-1-1,0 0 1,0 0-1,0 1 1,0-1-1,0 0 1,1 1-1,-1-1 1,0 0-1,-1 0 1,1 1 0,0-1-1,0 0 1,0 1-1,0-1 1,0 0-1,0 0 1,0 1-1,0-1 1,0 0-1,-1 1 1,1-1-1,0 0 1,0 0-1,0 0 1,0 1-1,-1-1 1,1 0-1,0 0 1,0 0-1,-1 1 1,1-1-1,0 0 1,0 0-1,-1 0 1,1 0-1,0 0 1,0 0-1,-1 1 1,-2 0 23,3 0-15,0-1-1,0 1 0,0-1 0,0 0 1,0 1-1,0-1 0,0 1 0,0-1 1,0 0-1,0 1 0,0-1 0,1 1 1,-1-1-1,0 0 0,0 1 1,0-1-1,0 0 0,1 1 0,-1-1 1,0 0-1,0 1 0,1-1 0,-1 1 1,1-1 26,0 6 22,1-1-1,-1 1 0,0-1 1,0 1-1,0-1 0,-1 1 1,0-1-1,0 1 0,-1 0 1,0-1-1,-1 7 1,-1 24 346,-2 158 1356,2-128-1365,3-65-389,0 0 0,-1 0 1,1 0-1,0-1 0,0 1 1,0 0-1,-1 0 0,1-1 1,0 1-1,-1 0 0,1-1 0,0 1 1,-1 0-1,1-1 0,-1 1 1,1-1-1,-1 1 0,-1 0 0,1 1 10,0-1 53,1-37-4479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1:46.5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18 144 576,'-18'4'3216,"25"-8"-3115,54-20 475,-49 19-556,1 0 0,-1 1 0,1 0 0,0 1-1,17-2 1,69 0-187,-84 5 273,0-2-1,0 0 1,0 0-1,24-9 1,-10 2-31,35-18 0,-50 20-31,-8 3-23,0 1 0,0 0 0,0 1 0,10-3 0,-8 5-21,-3 0 0,-5 0 0,0 0 0,1 0 0,-1 0 0,0 0 0,1 0 0,-1 0 0,0 0 0,0 0 0,1 0 0,-1 0 0,0 0 0,1 0 0,-1 0 0,0-1 0,0 1 0,1 0 0,-1 0 0,0 0 0,0 0 0,1 0 0,-1-1 0,0 1 0,0 0 0,1 0 0,-1-1 0,6-4 0,0 1-373,1 4-438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0:53.109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0 564 1152,'0'0'20,"0"0"1,0 1-1,0-1 1,0 0-1,0 0 1,1 1 0,-1-1-1,0 0 1,0 1-1,0-1 1,0 0-1,0 0 1,0 1-1,1-1 1,-1 0-1,0 0 1,0 1-1,0-1 1,1 0-1,-1 0 1,0 0-1,0 1 1,1-1-1,0 0-12,-1 0 0,0 1 0,1-1 0,-1 0 0,1 1 0,-1-1 0,0 1 0,1-1 1,-1 0-1,0 1 0,0-1 0,1 1 0,-1-1 0,0 1 0,0-1 0,0 1 0,0-1 0,1 1 0,-1-1 0,0 1 0,0-1 0,0 1 0,0-1 0,0 1 0,3 86 867,-2-76-617,0 1 0,1-1 0,6 19 1,-3-10 20,0-6-269,0 1 0,1-1 0,9 16 0,-6-13-233,7 23 1,-13-28 435,-1-1 1,-1 1 0,0 0 0,0 0 0,-3 22 0,1-2-41,-3-10-35,1-14 34,1-7 259,-1-15-410,0-1 0,1 1 0,0 0 0,1-1 0,1 1 0,1-23 0,0-1-56,0-11 81,-6-155-108,3 104 163,1 14 0,0 20-262,3 1-1,10-65 0,-9 118 87,0-1 1,1 1-1,7-16 1,0 5 44,18-27 1,-22 38-67,14-14-411,-20 25 497,-1 1-129,1 2 11,1 15 79,0 0 1,-2 0-1,1 0 1,-2 0-1,-2 19 0,1-16 37,1-11 11,-29 238-195,17-169 448,2 0 0,1 126 1,10-169 62,9 59-1,-6-65-331,-2-20 7,0-1-1,0 1 1,1 0-1,3 9 1,20 39-70,-24-48 130,3 5 65,4 17-40,9 6 32,-16-36-108,0 0 0,0 0 0,0 0 0,0-1 0,1 1 0,-1 0 0,0-1 0,1 1 1,-1-1-1,0 1 0,1-1 0,-1 0 0,0 1 0,1-1 0,1 0 0,1 1 47,1 0 105,32 4 1256,-36-5-1493,-1 0-52,2-2-103,-1 1 510,-4-4-265,2 3 3,-1 0 1,1 0 0,-1-1-1,1 1 1,0-1 0,0 1-1,0-1 1,0 0-1,0 1 1,0-5 0,-1-31 130,0 9-104,-7-45-486,4-1 0,3-1 0,10-99 0,8 60-119,-7 58 401,-3-2-1,-2-80 0,-4 96-170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1:49.2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46 320,'-2'-2'78,"1"0"1,-1 0-1,0 0 0,1 1 1,-1-2-1,1 1 0,0 0 1,0 0-1,0 0 1,0 0-1,0-1 0,-1-3 1,-2-7 63,1 12-59,2 7-47,1 33-105,-10 70-1,6-81-148,0 3-385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1:52.7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0 992,'-5'25'317,"3"-13"-151,0 0 0,-1 0 0,-8 20 0,3-13 273,-2-1 0,-1 0-1,-20 29 1,4-12 1902,38-42-1583,-8 5-695,5-4-286,0 0 0,-1 0 0,0-1 0,-1 0-1,1 0 1,-1 0 0,8-15 0,9-9-722,21-21-1263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6:05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169 154 832,'5'-5'235,"-10"10"1914,-8 8-325,9-4-1589,1-1-1,0 1 1,1 0-1,-2 9 1,4-17-197,0-1-1,0 0 1,0 0 0,0 1 0,0-1-1,0 0 1,-1 1 0,1-1-1,0 0 1,0 1 0,0-1-1,0 0 1,-1 0 0,1 1-1,0-1 1,0 0 0,0 0-1,-1 0 1,1 1 0,0-1-1,-1 0 1,1 0 0,0 0-1,0 0 1,-1 0 0,1 1-1,0-1 1,-1 0 0,1 0-1,0 0 1,-1 0 0,1 0-1,0 0 1,-1 0 0,1 0 0,0 0-1,-1 0 1,1 0 0,0 0-1,0 0 1,-1-1 0,1 1-1,-1 0 1,-14-5-8,14 4 37,-5-1-57,0 0 1,0-1 0,0 0-1,1 0 1,-1-1 0,-7-6-1,-22-13 294,27 16-182,6 5-85,-1 0 0,1 0 0,0 0 0,-1 0 0,1-1 0,-2-2-1,4 4-26,-1 0 0,1 0-1,-1 0 1,1 0-1,0-1 1,-1 1 0,1 0-1,0 0 1,0 0-1,0 0 1,0-1-1,0 1 1,0 0 0,0 0-1,0 0 1,0-1-1,1 1 1,-1 0 0,0 0-1,2-2 1,10-31 80,-2 15-29,-5 9-64,1 0 1,13-17 0,-7 18-95,-6 6 140,-4 2-48,-1 0-1,1 0 1,0 0-1,-1 1 0,1-1 1,0 1-1,-1-1 1,1 1-1,0 0 0,0 0 1,-1 0-1,1 0 1,0 0-1,0 0 0,-1 0 1,1 0-1,0 1 1,0-1-1,-1 1 0,1-1 1,0 1-1,1 1 1,2-1-48,1 2 67,-1-1 0,1 1 0,0 0 0,-1 1 0,0-1 0,0 1 0,9 8 0,-7-5-41,1-1 1,14 9-1,-12-10 47,0 1 0,-1 0 0,15 12 0,-11-10 66,-12-7-64,1 0-1,-1-1 1,1 1 0,-1 0 0,1 0-1,-1 1 1,1-1 0,-1 0 0,0 0 0,2 3-1,-1-3 17,-1-1-23,0 0 0,-1 0 1,1 0-1,0 0 0,-1 1 1,1-1-1,0 0 0,-1 0 1,1 1-1,0-1 0,-1 0 0,1 1 1,-1-1-1,1 1 0,-1-1 1,1 1-1,-1-1 0,1 1 1,-1-1-1,1 1 0,-1-1 1,1 1-1,-1 0 0,0-1 0,0 1 1,1 0-1,-1-1 0,0 1 1,0 0-1,1 1 0,-1 0 3,1 0 0,-1 0 0,0 1 0,1-1 0,-1 0 0,0 0 0,0 1 0,0-1 0,-1 0 0,1 1 0,-1-1 0,1 0 0,-1 0 0,0 0 0,-1 4 0,-10 11 21,4-5 16,-1 0-1,0-1 0,0 0 0,-19 16 0,3 5 52,6-9-42,15-19-55,1 1-1,-1-1 0,1 1 0,0 0 1,0 0-1,0 0 0,0 1 0,-3 10 0,2-2-80,0 0-1,-2 20 0,4-19 4,2 1 0,0 17 0,1-3 202,7 24 21,0-11-148,-7-39 26,0 0 0,0 1 0,0-1 0,0 0 0,4 7 0,-2-5 0,-3-5-38,1 0 0,0 0 0,0 0 0,0 0 0,-1 0 0,1 0 0,0 0 0,0 0 0,0 0 0,0 0 0,1 0 0,0 0 0,8 7 105,-9-7-96,0 1 13,1 1 1,0-1-1,0 0 1,-1 0-1,2 0 1,-1 0-1,0 0 0,0-1 1,0 1-1,1-1 1,-1 1-1,1-1 1,-1 0-1,1 0 0,0 0 1,-1 0-1,4 0 1,38 7-44,-36-8 153,0 0 0,0-1 0,1 0-1,11-4 1,-13 3-61,1-1 0,-1 0 0,1-1-1,-1 1 1,0-1 0,-1-1 0,1 1-1,-1-1 1,0-1 0,0 1 0,0-1-1,-1 0 1,9-12 0,4-25-33,-11 28 21,0 0 1,-1 0 0,5-20-1,1-2-32,14-60-59,-19 66-20,13-35-1,-12 41 131,-6 18-55,0 0-1,1 0 1,4-11 0,11-12-268,-2 10 102,-15 20 85,1-9-284,0 9 114,-1 5 128,4 38-156,-5-41 275,0 3-8,0 0 0,-1 0 0,1 0 0,-1 0 0,0 0 0,-1 6 0,0-4-11,0-1 0,1 0 0,0 1-1,0-1 1,1 1 0,0 0 0,1 10 0,-1 18 109,-3 125 218,4-103-253,-1-49-39,1-1 0,0 1 0,1-1-1,2 9 1,3 17 83,-6-31-97,-1 0 0,1 0 0,-1 1 0,1-1 0,0 0-1,0 0 1,0 0 0,2 3 0,-1-3 0,-1 0-1,0 0 1,0 0-1,0 0 1,0 0 0,-1 0-1,2 5 1,-1-3-2,0 0 1,0 0 0,1-1 0,2 7 0,-2-7-19,-1 0-1,0 0 1,1 0 0,-1 0-1,-1 0 1,1 0 0,0 5-1,-1-7 12,0 0 0,1 0-1,-1 0 1,0 0-1,0 0 1,0 0 0,1 0-1,-1 0 1,0-1 0,1 1-1,-1 0 1,1 0 0,-1 0-1,1-1 1,-1 1-1,1 0 1,-1-1 0,1 1-1,0 0 1,-1-1 0,1 1-1,0-1 1,0 1-1,-1-1 1,3 1 0,23 6 308,-10-3-87,0-7-83,-15 4-132,2-1-1,8-5 30,-8 3-32,-1 1 1,1 0-1,-1 0 0,1 0 0,-1 0 0,5-1 0,-6 2-25,2-2-69,-2 1 106,0 0 54,2-2-32,-2 2-289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6:07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12 1248,'-5'-4'2379,"5"5"-2268,-1-1 0,0 0 0,1 0 0,-1 0 0,0 1 0,1-1 0,-1 0 0,0 1 0,1-1 0,-1 1 0,1-1 0,-1 0 0,0 1 0,1 0 0,0-1 0,-1 1 0,1-1 0,-1 1 0,1-1 0,-1 1 0,1 0 0,0-1 0,-1 2 0,1-1-80,0 0 0,-1-1 0,1 1 0,-1 0 0,0 0-1,1 0 1,-1-1 0,0 1 0,1 0 0,-1-1 0,0 1 0,-1 1 0,-5 1 335,7-2-351,-1-1 0,1 0 1,0 1-1,-1-1 1,1 0-1,0 1 1,-1-1-1,1 0 1,-1 0-1,1 0 1,0 1-1,-1-1 1,1 0-1,-1 0 0,1 0 1,-1 0-1,1 0 1,0 0-1,-1 0 1,1 0-1,-1 0 1,1 0-1,-1 0 1,1 0-1,-1 0 1,1 0-1,0 0 1,-1 0-1,1-1 0,-1 1 1,1 0-1,0 0 1,-1 0-1,1-1 1,-1 1-1,1 0 1,0-1-1,-1 1 1,1 0-1,0-1 1,0 1-1,-1 0 1,1-1-1,0 1 0,0 0 1,-1-1-1,1 1 1,0-1-1,0 1 1,0-1-1,0 1 1,0 0-1,0-1 1,0 0-1,-1-1-1,0-1 1,0 1-1,0-1 0,0 1 0,1-1 0,-1 1 1,1-1-1,0-4 0,-13 18 429,-17 8 405,29-19-811,1-1-62,0 1 14,0 0 1,0-1 0,0 1 0,0 0-1,0-1 1,0 1 0,0 0-1,0 0 1,0-1 0,0 1 0,0 0-1,0-1 1,0 1 0,0 0 0,0-1-1,0 1 1,0 0 0,1 0-1,-1-1 1,0 1 0,0 0 0,0 0-1,1-1 1,3 2 15,-1 0 1,1 0-1,0 1 0,-1-1 0,1 1 0,-1 0 1,1 0-1,-1 0 0,0 0 0,0 1 1,5 4-1,15 10-79,-20-15 92,0-1-1,0 1 0,0 0 0,0 0 0,0 1 0,0-1 1,-1 0-1,1 1 0,-1 0 0,1 0 0,-1-1 0,0 1 1,0 1-1,-1-1 0,3 4 0,-4-5 47,1 1 0,0 0 0,-1 0-1,0 0 1,0 0 0,0 0 0,0-1 0,0 1 0,0 0 0,-1 0 0,1 0-1,-1 0 1,0-1 0,0 1 0,0 0 0,0-1 0,-1 1 0,1-1-1,-3 4 1,0 0-55,-1 0 1,0 0-1,0-1 0,0 0 0,-1 0 0,0 0 0,0-1 0,-10 7 0,-7 1-1429,-27 11 0,17-9-941,4 0-594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6:09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75 736,'0'0'2656,"3"16"-1157,-2-10-1236,-1-5-210,0 0-1,0 0 1,0 1 0,0-1 0,0 0-1,0 1 1,0-1 0,0 0 0,0 1-1,0-1 1,-1 0 0,1 0 0,-1 1-1,1-1 1,-1 0 0,1 0 0,-1 0-1,0 0 1,1 0 0,-1 0 0,-2 2-1,1-1-15,0 0-1,0 0 1,0 0-1,1 0 1,-1 0-1,0 0 1,1 0-1,-1 1 1,-1 4-1,2-5-8,0 0 0,0 1 0,0-1 0,0 0 0,-1 0 0,1 0 0,-1 0 0,1-1 0,-1 1 0,0 0 0,0-1 0,0 1 0,1-1-1,-4 2 1,-9 4 108,-1-1 0,0-1 0,-16 4 0,27-8-81,-1 0-1,0 0 0,0-1 1,1 1-1,-1-1 0,0 0 1,0-1-1,1 1 0,-1-1 0,-8-2 1,-3-1 184,14 4-231,0-1 0,0 1 0,1 0 0,-1-1-1,0 0 1,1 1 0,-1-1 0,0 0 0,1 0 0,-1 0-1,1 0 1,-3-1 0,-4-5 19,6 5 3,-1 1 0,1-1 0,1 0 0,-1 0-1,0 0 1,-2-3 0,3 5-30,1-1 0,0 0-1,-1 0 1,1 1 0,0-1 0,0 0-1,0 0 1,0 0 0,-1 1 0,1-1-1,0 0 1,0 0 0,0 0 0,1 0-1,-1 1 1,0-1 0,0 0-1,0 0 1,1 1 0,-1-1 0,0 0-1,1 0 1,-1 1 0,0-1 0,2-1-1,1-3-9,0 0 0,1 1-1,0-1 1,0 1 0,0 0-1,0 0 1,1 0-1,0 1 1,0-1 0,0 1-1,0 0 1,0 1 0,0-1-1,1 1 1,-1 0-1,1 0 1,7-1 0,17-7 19,-7 0 72,-22 10-91,3-1-37,0 0 1,0 0-1,-1 0 0,1-1 0,0 0 1,-1 0-1,5-3 0,-6 4 95,11 0 58,-12 1-116,0 0 0,0 0-1,0-1 1,0 1 0,0 1-1,0-1 1,0 0-1,0 0 1,0 0 0,0 0-1,0 1 1,0-1 0,0 1-1,0-1 1,-1 0 0,1 1-1,0 0 1,0-1-1,1 2 1,5 6 22,-7-8-6,0 0-1,0 1 0,0-1 0,0 1 1,0-1-1,1 0 0,-1 1 1,0-1-1,0 0 0,1 1 0,-1-1 1,0 0-1,1 1 0,-1-1 1,0 0-1,1 0 0,-1 1 0,0-1 1,1 0-1,-1 0 0,1 0 0,-1 0 1,0 1-1,1-1 0,-1 0 1,1 0-1,0 0 0,0 0 7,-1 0 0,1 0 0,0 0 0,0 0 1,0 0-1,0 1 0,0-1 0,-1 0 0,1 0 0,0 1 0,0-1 0,0 1 0,-1-1 1,1 1-1,0-1 0,0 1 0,-1-1 0,1 1 0,-1-1 0,1 1 0,0 0 0,-1-1 0,1 1 1,-1 0-1,1 1 0,1 0-28,0-1 18,-1 0 1,0 0 0,1-1-1,-1 2 1,1-1-1,-1 0 1,0 0 0,0 0-1,0 0 1,0 1-1,0-1 1,1 3 0,1 1 48,-1-3-24,0 0 0,0 0 0,-1 0 0,0 0 1,1 1-1,-1-1 0,0 1 0,0-1 0,0 1 0,0 0 0,0 3 0,6 16-53,-6-19 56,-1-3-19,2 0 34,10 10 130,-9-7-139,0-1-1,0 1 1,1-1 0,-1 0-1,0-1 1,1 1-1,-1 0 1,1-1 0,0 0-1,0 0 1,-1 0-1,1 0 1,0-1 0,4 1-1,10 0-7,34-4-1,-10 1 61,-11 0 100,0-1 1,43-10-1,-22 3-33,-42 9-131,0-1-1,0 0 1,0-1-1,-1 0 1,1 0-1,0-1 1,-1 0-1,0-1 1,11-7-1,-11 6-44,-4 3 55,-1-1-1,1 1 1,-1-1 0,0 1 0,7-9-1,4-7-23,-11 14 32,0 1-1,0-1 0,0 0 1,-1-1-1,0 1 1,0 0-1,3-11 1,-2 8-82,-3 8-177,-1-1 0,0 0-1,1 1 1,-1-1-1,0 0 1,1 0 0,-1 1-1,0-1 1,0 0 0,0 0-1,1 1 1,-1-1-1,0-1 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6:11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0 1472,'10'4'6222,"-9"-3"-5807,8 11 1315,5 19-3014,-12-23 1993,10 22-609,6 14 57,-3 0 0,19 86-1,-33-123-153,4 25 164,2 58-1,-6-83-133,-1 0-1,0 1 1,-1-1-1,1 0 1,-1 0-1,-1 0 0,1 0 1,-1 0-1,-1-1 1,1 1-1,-5 7 1,1-1 12,6-12-33,-1 1 1,0 0-1,0 0 1,1-1-1,-1 1 1,0 0-1,0-1 1,-1 1-1,1-1 1,0 1-1,0-1 1,-1 0-1,1 1 1,-1-1-1,-2 1 1,-13 9 103,14-9-106,0 0 0,0 0 0,0 0 0,0-1 0,-5 3 0,-30 12 133,30-11-121,0-1-1,-1-1 1,-11 4-1,-10 2 236,19-5-37,0-1 0,-21 3 1,23-5-161,1-1 1,0 1 0,0-2-1,-1 1 1,1-1 0,0-1-1,0 1 1,0-1 0,0-1-1,0 1 1,0-1 0,1-1-1,0 1 1,-1-2 0,-11-7-1,19 11-233,-1 1 1,1 0-1,-3-4-1210,3 4 1211,0 0-1,0-1 0,-1 1 0,1-1 0,0 1 1,0-1-1,0 1 0,0-1 0,0 1 0,0-1 1,0 1-1,0-2 0,18 1-7018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6:11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0 109 576,'11'-5'6048,"-6"3"-5698,-1-1 1,0 1-1,0-1 1,7-5-1,-8 5-270,1 0 0,-1 0-1,1 1 1,-1 0 0,1 0-1,0 0 1,0 0 0,0 0-1,4-1 1,89-22 324,-60 14-320,0 2 0,54-7 0,-27 15 215,-35 2-1841,-16-1 668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6:14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41 1824,'0'0'16,"0"0"1,0 0-1,0 0 1,0 0-1,-1-1 0,1 1 1,0 0-1,0 0 1,0 0-1,0 0 1,0 0-1,-1-1 0,1 1 1,0 0-1,0 0 1,0 0-1,0 0 0,0-1 1,0 1-1,0 0 1,0 0-1,0 0 1,0-1-1,0 1 0,0 0 1,0 0-1,0 0 1,0-1-1,0 1 0,0 0 1,0 0-1,0 0 1,0-1-1,0 1 1,0 0-1,0 0 0,0 0 1,0-1-1,0 1 1,0 0-1,1 0 1,-1 0-1,0 0 0,0 0 1,0-1-1,0 1 1,0 0-1,1 0 0,-1 0 1,0 0-1,0 0 1,0 0-1,1-1 1,-1 1 19,0 0 1,0 0 0,1 0 0,-1 0-1,0 0 1,0 0 0,1-1 0,-1 1 0,0 0-1,0 0 1,1 0 0,-1-1 0,0 1-1,0 0 1,0 0 0,0 0 0,1-1-1,-1 1 1,0 0 0,0-1 0,0 1 0,0 0-1,0 0 1,0-1 0,0 1 0,0 0-1,0 0 1,0-2 639,0 2-636,0-1-1,0 1 1,0 0-1,0 0 1,0-1 0,0 1-1,0 0 1,0 0 0,0 0-1,-1-1 1,1 1 0,0 0-1,0 0 1,0 0 0,0-1-1,0 1 1,-1 0-1,1 0 1,0 0 0,0 0-1,0 0 1,-1-1 0,1 1-1,0 0 1,0 0 0,0 0-1,-1 0 1,1 0 0,-1 0-1,-34 8 1230,19-6-756,14-1-477,1-1 1,-1 1-1,1-1 0,0 0 1,-1 0-1,1 1 1,-1-1-1,1 0 1,-1-1-1,1 1 0,-1 0 1,1 0-1,-1 0 1,1-1-1,0 1 1,-1-1-1,-1 0 0,3 1-33,0 0 0,0 0 0,0 0 0,0 0 0,-1-1 0,1 1 0,0 0 1,0 0-1,0 0 0,0 0 0,0 0 0,0 0 0,0 0 0,0-1 0,-1 1 0,1 0 0,0 0 0,0 0 0,0 0 0,0 0 0,0-1 0,0 1 0,0 0 0,0 0 0,0 0 0,0 0 0,0 0 0,0-1 0,0 1 0,0 0 0,0 0 0,0 0 0,0 0 0,0-1 0,0 1 0,0 0 0,0 0 0,0 0 0,0 0 0,1-1 0,6-5 66,15-4-57,-19 8-30,9-3 237,-11 5-6,-5 13-53,3-13-139,1 1 1,-1 0-1,0 0 0,0-1 1,0 1-1,0-1 1,0 1-1,0-1 0,-1 1 1,1-1-1,0 0 0,-1 1 1,1-1-15,1 0 0,0 0 1,-1 0-1,1 1 0,0-1 1,-1 0-1,1 0 0,0 0 0,-1 0 1,1 0-1,0 0 0,-1 0 1,1 0-1,0 0 0,-1 0 1,1 0-1,0 0 0,-1 0 0,1 0 1,0 0-1,-1-1 0,1 1 1,0 0-1,-1 0 0,1 0 1,0 0-1,-1-1 0,1 1 1,0 0-1,0 0 0,-1-1 0,1 1 1,0 0-1,0-1 0,0 1-92,0-2-340,-1 4 295,0-2 145,0 1 0,1 0-1,-1-1 1,0 1-1,0 0 1,0-1-1,0 1 1,1-1-1,-1 1 1,0-1 0,-2 1-1,1-1 223,7-4-238,-2 3-9,0-1 0,0 1 0,-1 0 0,1 0 0,0 0 0,1 0 0,-1 0-1,0 1 1,0-1 0,0 1 0,0 0 0,0 0 0,0 0 0,1 1 0,-1-1 0,0 1 0,0-1 0,0 1 0,0 0 0,0 0 0,0 0-1,0 1 1,-1-1 0,1 1 0,0 0 0,4 3 0,-2-1 47,0 0 1,-1 1-1,1-1 0,5 9 0,4 4 17,-13-17-42,0 1-1,-1 0 1,1 1-1,0-1 1,0 0-1,-1 0 1,1 0-1,-1 0 1,1 1-1,-1-1 1,1 0-1,-1 0 1,0 1 0,1-1-1,-1 0 1,0 1-1,0-1 1,0 0-1,0 1 1,0-1-1,0 0 1,-1 1-1,1-1 1,0 0-1,-1 0 1,1 1 0,-1-1-1,1 0 1,-1 0-1,1 0 1,-1 1-1,0-1 1,0 0-1,0 0 1,-1 1-1,-2 2 10,0 0 0,-1 0-1,1 0 1,-1-1 0,0 1-1,-9 3 1,-57 24-1025,13-7-136,13-4-1,2 0-1547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6:17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214 131 1728,'0'0'1371,"18"-16"3386,-27 25-4661,0-3-53,0 0 1,0-1 0,-1 0-1,1-1 1,-1 0-1,-15 4 1,6-1-19,8-4 27,1 0-1,-1-1 0,-13 1 0,-4 1 214,27-4-252,0 1 0,0-1 0,-1 0 0,1 0-1,0 0 1,-1-1 0,1 1 0,0 0 0,0 0 0,-1-1 0,1 1 0,0 0 0,0-1 0,0 0 0,0 1 0,-1-1 0,1 0 0,0 1 0,0-1 0,0 0 0,0 0 0,1 0 0,-1 0 0,0 0-1,0 0 1,0 0 0,1 0 0,-1 0 0,1 0 0,-1 0 0,1 0 0,-1-1 0,1 1 0,0 0 0,-1-3 0,-1-4-3,1 0 0,0-1 0,0 1-1,1-10 1,0 15-45,0-3 73,0 0-94,0 1 0,1-1 0,-1 1-1,1-1 1,0 1 0,0-1 0,4-8 0,-4 13 46,0-1 0,0 1-1,0-1 1,0 1 0,1-1-1,-1 1 1,0 0 0,1 0 0,-1 0-1,1 0 1,-1 0 0,1 0 0,0 0-1,-1 0 1,4 0 0,31-10-206,-30 9 164,8-1 57,0 1 0,21-1-1,1 0 185,-15 2-164,34 1 0,-21 1-75,28 4 156,-56-4-52,0 0-1,-1 0 0,1 0 1,0 1-1,-1 0 0,8 3 1,-12-3-17,0 0-25,1 0 0,-1 0 0,0 1 0,0-1 0,0 0 0,0 0 0,0 1 0,-1-1 0,1 0 0,-1 1 0,1 2 0,1 8 31,-1-8-28,0 0 0,0 0 0,0 0 1,-1 0-1,1 0 0,-1 0 0,-1 0 0,1 0 1,-1 0-1,1 0 0,-2 0 0,1 0 0,0 0 1,-1-1-1,0 1 0,0 0 0,0-1 0,-1 1 1,-2 3-1,-7 9 85,8-10-23,0-1 0,0 0 0,-1 0 0,-6 6 0,5-7-52,0 0 0,1 0 0,0 1 0,0 0-1,0-1 1,1 2 0,0-1 0,-4 8 0,-19 41 162,23-39-205,1 0 0,1 0 0,1 0 0,0 1 0,3 31 0,-1-6-2,-1-36 35,1 0 1,0-1-1,1 1 1,-1 0-1,1-1 1,0 0 0,1 1-1,-1-1 1,1 0-1,0 0 1,7 8-1,30 31 65,-38-44-61,-1 1-1,0 0 0,1 0 0,-1-1 0,0 1 1,1-1-1,-1 1 0,1-1 0,-1 0 1,1 1-1,-1-1 0,1 0 0,-1 0 1,1 0-1,-1 0 0,1 0 0,-1-1 0,1 1 1,1-1-1,29-10 400,-29 10-417,0-1 21,1 0 0,-1-1-1,0 1 1,0 0 0,0-1-1,0 0 1,0 1-1,4-7 1,19-30 196,-19 28-199,2-6 7,-1 0 0,7-19 1,-4 9-15,38-110 47,7-3-150,-52 130 114,2-4-125,0 0 1,1 0-1,11-16 0,-14 22-33,-1 3-114,-2 11 116,-1 4 108,-1 0 0,0-1 0,-6 21-1,-2 12-28,0 8 68,5-35-11,1 0 0,1 0 0,0 18 1,0 6 28,1-17 13,3 30 0,-1-33-93,-2 23 0,0-31 120,1 1 1,0 0-1,1-1 1,0 1-1,0-1 1,6 19-1,-3-17-94,-4-11 23,0 0 0,1 0-1,-1 0 1,1-1 0,0 1-1,-1 0 1,1 0 0,0-1-1,0 1 1,0-1-1,0 1 1,0-1 0,0 1-1,1-1 1,-1 0 0,3 3-1,-1-2 52,1 0-1,-1 0 0,0 0 1,1 0-1,-1 0 0,1-1 1,0 0-1,-1 1 0,1-1 1,0-1-1,0 1 0,0-1 1,-1 1-1,1-1 0,5-1 1,13-2 145,-1-2 0,1-1 1,-1-1-1,29-14 0,-48 20-204,9-3 63,1-1 0,-1-1 0,0 0-1,0-1 1,-1 0 0,13-11 0,-23 18-76,1 0 0,-1-1 0,0 1-1,0 0 1,0-1 0,1 1 0,-1 0-1,0 0 1,0-1 0,0 1 0,0 0-1,0-1 1,1 1 0,-1 0 0,0-1 0,0 1-1,0 0 1,0-1 0,0 1 0,0-1-1,0 1 1,0 0 0,-1-1 0,1 1-1,0 0 1,0-1 0,0 1 0,0 0 0,-9-11-1824,-16-4-2062,5 8 72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6:19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1 199 2304,'0'0'4421,"1"-1"-3936,19-12 155,20-17 0,-37 28-590,1-1-1,0 0 0,-1 1 0,1-1 0,0 1 1,0 0-1,0 0 0,1 1 0,-1-1 0,0 1 0,1 0 1,-1 0-1,1 1 0,-1-1 0,1 1 0,-1 0 1,6 0-1,13 0 151,38 5 0,-52-3-158,0-1 0,0 2 0,0 0 0,0 0 0,0 0 0,-1 1 0,11 6 0,11 11 320,15 8 342,-41-27-621,0 0-1,0 0 0,1 0 0,-1-1 0,0 0 1,1 0-1,-1 0 0,1 0 0,-1-1 1,1 0-1,-1 0 0,1 0 0,-1 0 1,1-1-1,-1 1 0,0-1 0,1 0 1,-1-1-1,0 1 0,0-1 0,1 0 0,-1 0 1,-1 0-1,1-1 0,0 1 0,0-1 1,-1 0-1,0 0 0,1 0 0,3-5 1,-1 0-22,0 0 0,-1 0 0,0-1 0,0 0 1,-1 0-1,0 0 0,-1 0 0,0-1 0,4-18 0,-5 15-1350,0-26-1,-2 11-2902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0:57.672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103 9 1152,'0'-1'69,"0"1"-1,0 0 1,0-1-1,0 1 1,0-1-1,0 1 1,0 0-1,0-1 1,-1 1-1,1 0 1,0-1 0,0 1-1,0 0 1,0-1-1,-1 1 1,1 0-1,0 0 1,0-1-1,-1 1 1,1 0-1,0 0 1,-1-1 0,1 1-1,0 0 1,0 0-1,-1 0 1,1 0-1,-1 0 1,1-1-1,0 1 1,-1 0-1,1 0 1,-1 0 0,-15 0 598,7 1-513,9-1-197,-4 3 320,3-3-221,1 0 0,-1 0 0,1 0 0,0 0 0,-1 0 0,1 0-1,-1 0 1,1 0 0,0 1 0,-1-1 0,1 0 0,0 0 0,-1 0 0,1 1 0,0-1 0,0 0 0,-1 1 0,1-1 0,0 0 0,0 0 0,-1 1 0,1-1-1,0 1 1,0-1 0,0 0 0,0 1 0,-1-1 0,1 0 0,0 1 0,0-1 0,0 1 0,0 0 0,0 1-65,0 1 1,0 0-1,0 0 0,-1 0 1,1-1-1,-1 1 1,1 0-1,-1-1 0,0 1 1,0 0-1,0-1 0,-2 3 1,-4 9 319,1 0 0,-7 26-1,5-12-272,5-17 95,2 0 0,-1 0 0,1 0 0,1 0 0,1 22 0,0-2-296,-1 172 99,-4-122 139,2-33-172,0-31 75,1 0-1,2 0 1,3 29-1,2-9 162,-4-18-136,1-1-1,1 0 1,1 1 0,0-2-1,9 20 1,-14-37-3,0 0 1,0 1 0,0-1 0,0 0-1,1 0 1,-1 0 0,0 1 0,0-1-1,0 0 1,0 0 0,0 0-1,1 0 1,-1 1 0,0-1 0,0 0-1,0 0 1,1 0 0,-1 0-1,0 0 1,0 1 0,1-1 0,-1 0-1,0 0 1,0 0 0,0 0-1,1 0 1,-1 0 0,0 0 0,0 0-1,1 0 1,-1 0 0,0 0-1,0 0 1,1 0 0,-1 0 0,0 0-1,0 0 1,1 0 0,-1-1-1,0 1 1,0 0 0,0 0 0,1 0-1,-1 0 1,0-1 0,12-13-22,5-21-39,-11 18 61,0-1 1,3-24-1,1 1-32,48-225-821,-47 194 705,1-125-1,-12 180 93,-1 2 125,2-1 0,3-26 0,-4 27-150,0 14 78,0-1-1,0 1 1,-1-1-1,1 1 1,0-1-1,0 1 1,1 0-1,-1-1 1,0 1-1,0-1 1,1 1-1,-1 0 1,1-1-1,-1 1 0,1 0 1,1-3-1,-1 4-173,6 8 32,-4-1 141,0 0 0,-1 0-1,1 1 1,-1-1 0,-1 0-1,0 1 1,1 14 0,3 145-35,-3 28 146,-3-107 115,-4 1 316,5-87-528,0 0 1,0-1-1,-1 1 0,1 0 1,0-1-1,-1 1 0,1-1 1,-1 1-1,1 0 1,-1-1-1,0 0 0,0 1 1,0-1-1,-1 2 0,1-2 139,1-1 8,-3-4-108,3-2-49,-1 0 0,1 0 1,-2 0-1,1 0 0,-4-11 1,-2-4 107,6 15-97,0-1 1,0 0-1,0-8 0,-1-12-56,-2-14-18,0-51-1,4 59 19,-1-1 1,-11-60-1,10 87-44,1 0-1,-1-16 0,3 50-6,-1 5 150,-5 49 1,0-31 217,4-31-161,-7 30-1,5-26-32,0 1 0,1-1 0,2 47 0,1-25 106,2 310-121,-2-345-91,0-1 1,0 0-1,4 13 1,-3-14 58,0-1 0,-1 1-1,1 9 1,1 22 368,-3-38-437,0 1 74,-1-1 1,1 0-1,0 1 0,0-1 1,0 0-1,0 1 0,1-1 1,-1 0-1,0 0 0,1 3 1,18 3-218,-17-7 168,-1 1 0,1 0 0,0-1 0,-1 0 0,1 1 0,-1-1 0,1 0 0,3 1 0,-3-1 97,-2 0-16,7-9 118,-7 8-180,0-1-1,1 1 1,-1 0-1,0-1 1,0 1-1,0-1 1,0 1-1,0-1 1,0 1-1,0-1 1,-1 1-1,1-1 1,-1-1-1,-9-22-245,4 12 88,-15-33-339,21 46 490,0-1 0,-1 0 1,1 0-1,0 0 0,-1 1 1,1-1-1,0 0 0,-1 0 0,1 1 1,-1-1-1,1 0 0,-1 1 1,0-1-1,1 1 0,-1-1 1,1 1-1,-1-1 0,0 1 0,0-1 1,1 1-1,-1-1 0,0 1 1,0 0-1,1 0 0,-1-1 1,0 1-1,0 0 0,0 0 1,0 0-1,1 0 0,-1 0 0,0 0 1,0 0-1,0 0 0,0 0 1,1 0-1,-1 1 0,0-1 1,0 0-1,0 0 0,1 1 0,-1-1 1,-1 1-1,0 1 3,-1-1-1,1 1 1,0 0 0,-1 0-1,1 0 1,0 0 0,0 1-1,0-1 1,1 1 0,-4 4-1,4-4 19,-1 0 0,1 0-1,-1 0 1,0-1 0,0 1-1,0 0 1,-3 2 0,4-4 64,0 0 0,-1-1 1,1 1-1,-1 0 0,1 0 1,-1-1-1,1 1 0,-1 0 1,0-1-1,1 0 0,-1 1 1,0-1-1,1 0 0,-1 0 1,-1 0-1,12-14-48,-4 8-49,0 0 0,0 0 0,0 1 0,1-1 0,0 1 0,0 0 0,11-6 0,-15 11-19,-1-1 0,0 1 0,1 0 0,-1-1 0,0 1 0,1 0 0,-1 0 0,0 0 0,1 0 0,-1 0 0,1 0 0,-1 0 0,0 0-1,1 1 1,-1-1 0,0 0 0,1 1 0,-1 0 0,0-1 0,0 1 0,1-1 0,-1 1 0,2 2 0,3 2-33,-1-1-1,1 2 1,5 7 0,-4-6 90,-6-5-16,1-1 0,-1 0-1,1 0 1,-1 0 0,1 0 0,0 0-1,-1 0 1,1-1 0,0 1-1,-1 0 1,3 0 0,8 3 183,-10-4-172,-1-1 0,0 0 0,0 1 0,0-1 0,0 0 0,0 0 0,0 1 0,0-1 0,0 0 0,0 0 0,-1 0 0,2-1 0,-1 1-12,1-3-27,1 1-1,-1 0 1,0-1-1,0 0 1,0 1 0,0-1-1,0 0 1,-1 0-1,0 0 1,0 0-1,0 0 1,0-6-1,0-6-178,-1-30 0,-1 16 95,-4-16-356,-3 57 36,-12 48 160,17-46 346,-1 0-1,0 0 1,-1-1 0,-1 1 0,-9 16-1,6-16 365,-19 21-1,25-30-356,-1-1 1,1 1-1,-1-1 0,0 0 0,0 0 1,0-1-1,0 1 0,-1-1 0,1 0 1,-6 2-1,9-3-90,0-1 0,0 0 1,0 0-1,1 1 0,-1-1 0,0 0 0,0 0 1,0 0-1,0 0 0,0 0 0,0 0 0,0 0 1,0-1-1,0 1 0,1 0 0,-1 0 0,0-1 1,0 1-1,0 0 0,0-1 0,1 1 1,-1-1-1,0 1 0,0-1 0,1 0 0,-1 1 1,0-1-1,1 0 0,-1 1 0,0-2 0,0 0 0,1 1-1,-1 0 0,1 0 0,-1-1 1,1 1-1,0 0 0,0-1 0,0 1 1,0-1-1,0 1 0,0 0 1,0-1-1,0 1 0,0 0 0,1-1 1,-1 1-1,0 0 0,1 0 0,0-3 1,64-124 15,-51 99 272,17-56 1,-2 6 126,-28 74-373,0 0 1,1 0 0,-2 0 0,1 0-1,0 0 1,-1-1 0,0-5 0,-1 7-36,1-1 1,0 1-1,1-1 1,-1 1 0,1-1-1,0 1 1,0 0 0,2-7-1,5-16-631,-9 26 621,0 1-1,0-1 0,0 0 1,0 0-1,0 1 0,0-1 1,-1 0-1,1 1 0,0-1 1,0 1-1,-1 0 0,1-1 1,0 1-1,-1 0 0,0 0 1,0 0-17,0-1 1,0 1-1,1-1 1,-1 1-1,0-1 1,1 0-1,-1 0 1,1 1-1,-1-1 1,1 0 0,-1 0-1,1-1 1,0 1-1,0 0 1,-1 0-1,0-2 1,-15-11-365,14 12 385,0 0 0,0 0 1,1 0-1,-1 0 0,-3-4 0,4 3-5,-1 0 0,1 1 0,-1 0 0,0 0 0,0 0 0,-5-3 0,-2-1 4,-5-2 0,4 4-378,-4-1-295,-15-3 705,8 7 76,15 0-3731,15 3 701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6:21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8 1984,'5'-8'2261,"-4"8"-2209,-1 1 0,1-1 0,-1 0 0,1 0 0,-1 0 0,1 0 0,-1 1 0,1-1 0,-1 0 0,1 1 0,-1-1 0,1 0 0,-1 1 0,1-1 0,-1 1 0,0 1 60,0 0-1,0 0 1,0 1-1,-1-1 1,1 0 0,-1 0-1,1 0 1,-1 0-1,0 0 1,0 0-1,0 0 1,0 0 0,0 0-1,0-1 1,-1 1-1,1 0 1,-1-1-1,-2 3 1,1-2-13,0 1 0,-1-1-1,0 0 1,1 0 0,-1 0 0,0-1 0,0 1 0,0-1-1,-6 1 1,4-1-37,0 0-1,-1 0 0,1-1 1,0 0-1,0 0 1,-1 0-1,1-1 1,0 0-1,0 0 0,0-1 1,0 1-1,0-1 1,-9-5-1,5-1-210,4 5-143,-1 14 248,5-7 95,0 0 1,0 0-1,0 0 1,-1-1 0,1 1-1,-1-1 1,0 1-1,0-1 1,-6 4 0,9-6-33,-1 0 1,0-1-1,0 1 1,0-1-1,0 1 1,0-1-1,0 0 1,0 1-1,0-1 1,-1 0-1,1 1 1,0-1-1,0 0 1,0 0-1,0 0 1,0 0-1,-2-1 1,2 1-4,-1-1 0,1 1 0,0-1 0,0 0 0,0 1 1,-1-1-1,1 0 0,0 0 0,0 0 0,0 0 0,0 0 0,1 0 0,-1 0 0,0 0 1,0 0-1,1-1 0,-1 1 0,0-1 0,0-1-37,0 1-1,0 0 0,1-1 1,-1 1-1,1 0 1,0-1-1,0 1 1,-1-1-1,2 1 1,-1 0-1,0-1 1,0 1-1,1-1 1,-1 1-1,1 0 1,0-1-1,0 1 1,0 0-1,0 0 1,0 0-1,0 0 1,0 0-1,1 0 0,-1 0 1,1 0-1,0 0 1,3-3-1,-4 5 20,-1 0 0,1 0 0,0-1 0,0 1 1,-1 0-1,1 0 0,0 0 0,0 0 0,0-1 0,-1 1 0,1 0 0,0 1 0,0-1 0,0 0 0,-1 0 0,1 0 0,0 0 0,0 1 0,-1-1 0,1 0 0,0 1 0,0-1 0,-1 0 0,1 1 0,0-1 0,0 2 0,9 3 28,-1-2-41,2 4 191,-1 1 0,1 1 0,-1 0 0,14 16 0,-8-3 83,-1 1 1,23 45-1,-35-62-170,-1 0 0,1 1 0,-1-1 0,0 1 0,-1 0 0,0-1 0,0 1 0,0 0 0,-1 12 0,0-14-45,-1 0 1,1 0-1,-1 0 0,0 0 0,-1-1 0,1 1 0,-1 0 0,0-1 0,0 1 1,-1-1-1,1 0 0,-1 0 0,0 0 0,-4 5 0,-9 5-420,0-1 0,0-1 0,-1-1 0,0 0 0,-1-2 0,0 0 0,-20 7 0,-10 4-786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6:23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269 184 1056,'8'3'4516,"-8"-3"-4397,1 13 1063,-1-9-1146,0-1-1,0 0 0,-1 1 0,0-1 0,1 0 1,-3 5-1,-7 11 88,8-14-71,0-1 0,0 1 0,0-1-1,-1 1 1,0-1 0,0 0 0,0 0-1,0-1 1,-1 1 0,1 0 0,-1-1-1,0 0 1,-6 4 0,1-3 24,0 1 1,0-1-1,0-1 1,0 0-1,-1 0 1,0-1-1,1 0 1,-12 0-1,15-2-47,1 0 0,-1 0 0,1-1 0,-1 1 0,1-2-1,0 1 1,-1 0 0,1-1 0,0 0 0,0 0-1,0 0 1,0-1 0,0 0 0,1 0 0,-1 0 0,-4-5-1,5 5-29,0 0-1,1-1 0,0 1 0,0-1 1,-4-6-1,6 9-11,1 0 0,-1 0 0,1 0 1,-1 0-1,1 0 0,0 0 0,0 0 0,-1 0 0,1 0 1,0 0-1,0 0 0,0 0 0,0 0 0,0 0 0,1 0 0,-1 0 1,0 0-1,0 0 0,1 0 0,-1 0 0,0 0 0,1 0 1,-1 0-1,1 0 0,-1 0 0,1 0 0,0 1 0,-1-1 1,1 0-1,0 0 0,1 0 0,5-6-6,0 0-1,1 1 1,0 0-1,0 0 1,0 1 0,1 0-1,-1 0 1,1 1 0,1 0-1,13-3 1,5 2 84,37-2 0,-13 2 386,1 3-334,-45 1-91,-4 3-9,6 8 42,-9-8-52,1 0-1,0 1 1,0-1 0,-1 1 0,0-1 0,1 1-1,-1 0 1,0-1 0,0 1 0,0 0 0,0 4 0,9 20 305,1-6-95,-5-8-188,1-1 0,0-1 0,16 21 0,-21-29 5,1-1 0,0 1 1,0 0-1,0-1 0,0 1 0,0-1 1,1 0-1,-1 0 0,1 0 0,-1-1 1,1 1-1,0-1 0,0 0 1,0 0-1,-1 0 0,1-1 0,8 1 1,4-1 33,14 1 107,0-2 0,-1-1 0,37-7 0,29-17 220,-80 21-335,0 0-1,-1-2 1,0 0-1,16-11 1,-11 4 3,0-1 0,-1 0 0,0-2 0,-1 0-1,14-20 1,-2-2-99,36-64-1,-60 88-1193,-5 11-476,-13 23-4931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6:24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0 1248,'-4'7'4400,"0"10"-2470,-1 31-1108,6-2-589,3 0 1,13 67-1,35 89 293,-35-123 173,-16-61-384,-1-17-171,-10 11 720,6-10-814,-1 0-1,1-1 1,-1 1 0,1-1 0,-1 0 0,1 0 0,-1-1 0,0 0 0,-8 0-1,-20 3 141,-42 11 370,65-12-463,-1 0 0,1-1 0,0 0 0,-1-1 1,1 0-1,0 0 0,-1-1 0,-14-3 0,0 0-111,20 3 2,1 1-1,-1-1 1,1 0 0,-1 0 0,1 0 0,-1-1-1,-4-2 1,-22-12-1668,18 12-1888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6:25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75 2144,'-9'12'4213,"7"-3"-945,22-14-2061,268-80 169,-280 83-2151,1 0 0,0 1 0,0 1 0,13-1 1,-21 1 589,12 0-1596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6:26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1 172 832,'0'0'21,"0"0"1,0-1-1,0 1 0,0 0 1,0 0-1,0-1 1,0 1-1,0 0 0,0 0 1,1-1-1,-1 1 1,0 0-1,0 0 0,0 0 1,0 0-1,0-1 0,1 1 1,10 1 4846,-11-1-4768,1 0 0,-1 1-1,0-1 1,1 0 0,-1 0 0,0 1-1,1-1 1,-1 0 0,0 1 0,0-1-1,1 0 1,-1 1 0,0-1 0,0 1-1,0-1 1,0 0 0,2 7 2788,1-13-2416,1-12-378,-4 15-82,0 1 1,1-1-1,-1 0 1,1 1-1,0-1 1,1-2-1,5-8-90,1 0-1,19-21 1,-20 25 9,-4 6 69,0 0-1,0 0 0,0 0 1,6-3-1,8-7-92,-17 13 45,1 0 32,0 0-1,0 0 0,-1 0 0,1-1 0,0 2 0,0-1 1,-1 0-1,1 0 0,0 0 0,0 0 0,-1 0 0,2 1 1,36 39 64,-23-23 234,-10-12-15,0 0 0,-1 0-1,6 8 1,-9-12-209,-1 0-1,1 0 1,0 0-1,0 0 1,0 0-1,0-1 1,-1 1 0,1 0-1,0-1 1,0 1-1,0 0 1,1-1 0,-1 1-1,0-1 1,0 0-1,0 1 1,0-1-1,0 0 1,0 0 0,1 0-1,-1 0 1,0 0-1,0 0 1,0 0 0,0 0-1,1 0 1,-1 0-1,0-1 1,0 1 0,0 0-1,0-1 1,0 1-1,2-2 1,0 0 14,1 1-1,-1-1 1,0 0 0,0-1-1,0 1 1,0 0 0,-1-1-1,1 0 1,-1 1 0,3-4 0,2-5-188,-1-1 1,8-18-1,-3-7-4999,-10 25 3201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6:46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4 1664,'-4'-3'450,"3"5"-289,1-1-135,0-1 0,0 1 0,0-1 0,0 0-1,0 1 1,1-1 0,-1 0 0,0 1 0,0-1 0,0 0-1,1 0 1,-1 1 0,0-1 0,0 0 0,0 1 0,1-1-1,1 1 914,-15 3 784,10-3-1358,0 0 1,1 0 0,-1-1-1,0 1 1,0-1 0,0 0-1,1 0 1,-4 0-1,-9 5 2718,14-5-3003,1 0-75,-1 0 0,1-1 0,0 1 0,-1 0 0,1 0 0,0 0-1,-1 0 1,1 0 0,0 0 0,-1-1 0,1 1 0,-1 0 0,1 0 0,0 0 0,-1 0 0,1 0 0,-1 1 0,1-1 0,0 0 0,-1 0-1,1 0 1,-1 0 0,1 0 0,0 0 0,-1 1 0,1-1 0,-1 1 0,2 0-34,6-4 165,30-9 168,-29 7-46,-8 5-56,-7 5-230,6-5 76,2 0-104,-1 0 10,1 0 0,-1 0 0,0 0 1,1 0-1,-1 1 0,1-1 0,-1 0 0,1 0 1,-1 0-1,0 0 0,1 1 0,-1-1 0,0 0 1,1 0-1,-1 1 0,1-1 0,-1 0 1,0 1-1,0-1 0,1 0 0,-1 1 0,0-1 1,0 0-1,1 2 0,3 12-2880,-4-12 2381,4 16-3801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7:30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119 208 320,'0'3'3072,"-5"-10"-2587,1 6-413,1 1 0,-1-1 0,1 1-1,0 0 1,-1 0 0,1 0 0,-1 0 0,1 1-1,-1-1 1,1 1 0,-7 2 0,9-3-54,-4 1 165,0 0 0,-1-1-1,1 0 1,-11 0 0,1-1 34,14 1-216,1 0 0,-1 0 0,0 1 0,1-1 0,-1 0 0,1 0 0,-1 1 0,0-1 0,1 0 1,-1 1-1,1-1 0,-1 1 0,1-1 0,-1 0 0,1 1 0,0-1 0,-1 1 0,1 0 0,0-1 0,-1 1 0,1-1 0,0 1 0,-1-1 1,1 1-1,0 0 0,0-1 0,0 1 0,0 0 0,0-1 0,-1 1 0,1-1 0,0 1 0,1 0 0,-1 0 0,2 27 76,-2-21-47,1-5-3,-1 0 1,1 1-1,-1-1 0,1 0 1,0 0-1,0 0 0,0 1 1,0-1-1,0 0 1,0 0-1,0 0 0,1-1 1,2 4-1,25 24-50,-20-22 111,-8-6-92,1 1 7,0 0 0,0 0-1,0 0 1,0 0 0,1 0 0,-1-1-1,1 1 1,-1-1 0,1 1 0,-1-1-1,1 0 1,0 0 0,0 0-1,4 0 1,-5-1 120,14-1 106,-3-9-189,-4 2-27,-7 6 19,1 1 0,-1-1 0,0 1-1,0-1 1,0 0 0,0 0-1,0 1 1,0-1 0,0-1-1,-1 1 1,1 0 0,1-3-1,-2 1 20,0 1-1,0-1 1,-1 0-1,1 0 1,-1 0-1,1 0 1,-2-5-1,2-9 236,-1 9-55,0 0-1,-2-18 1,2 24-189,-1 0 0,0 0 0,1 1 0,-1-1 1,0 1-1,-1-1 0,1 0 0,0 1 0,-1 0 1,0-1-1,1 1 0,-1 0 0,-4-4 0,0 0-30,0-2-1,0 1 0,0 0 1,-6-15-1,-12-13-9,20 29 90,0 0 0,0 0 0,-6-14 0,10 18-118,0 0 0,0 1 1,1-1-1,-1 0 0,1 1 0,-1-1 0,1 1 0,0-1 0,-1 0 1,1 1-1,0-1 0,0 1 0,2-2 0,-1-1-1,-1 3 29,1 0 1,-1-1 0,0 1 0,0 0-1,1 0 1,-1 0 0,0 0 0,1 0-1,-1 1 1,1-1 0,0 0 0,-1 1-1,1-1 1,-1 1 0,4-1 0,21-1 33,-25 2-79,1 0 24,-1 0 21,0 0 1,1 0-1,-1 0 0,0 0 0,1 1 1,-1-1-1,0 1 0,0-1 1,0 1-1,1-1 0,-1 1 0,1 0 1,1 5-1363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7:31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1664,'0'0'5269,"5"7"-4773,-3-2-451,-1 1 1,0-1-1,0 1 0,0-1 0,-1 0 0,0 1 1,0-1-1,-2 11 0,1 4 220,1-5-180,1-1-1,0 1 1,1-1-1,1 1 1,0-1 0,5 15-1,-2 3 87,-3-25-214,-2-6-32,16-9-3674,-9 4 2459,-4-4-721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7:31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74 1152,'-7'4'368,"-4"0"2203,25-20-678,-9 12-1744,-1 0-1,1 0 1,0 1 0,0 0 0,0 0 0,0 0 0,9-3-1,4-3 192,-7 4-282,0 1 0,0 0 0,0 0 0,0 1 0,1 1 0,-1 0 0,1 1 0,0 0 0,-1 0 0,1 1 0,0 1 0,-1 0 0,1 0 0,21 7 0,-28-7-50,21 6 39,0 1 0,0 2 1,31 16-1,-28-13 26,-24-11-47,-1 0 0,1 0 0,-1 0 0,1 0 0,-1 1 0,0 0 0,0-1 0,0 2 0,-1-1 1,1 0-1,-1 1 0,0-1 0,0 1 0,4 5 0,-6-6 17,0-1 0,0 0 0,0 0 0,-1 1 0,1-1-1,-1 0 1,1 1 0,-1-1 0,0 0 0,0 1 0,0-1 0,0 1 0,0-1 0,0 0-1,-1 1 1,1-1 0,-1 0 0,0 1 0,0-1 0,0 0 0,0 0 0,0 0 0,-2 3 0,-2 3 32,-1 0 1,0-1 0,0 0-1,-11 10 1,12-13-37,0-1 0,0 1-1,0-1 1,0 0 0,-1-1 0,1 1 0,-1-1-1,1 0 1,-10 2 0,-5 0 28,-30 2 1,-5-2-63,9-2-394,-1 3-1,-48 11 1,80-12 91,-28 8-1884,21 0 1025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7:32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2144,'0'5'3744,"13"-5"-2848,5 0-512,5 0 0,3 0-224,5-5-576,3 1 192,11-4-1888,7 0 1184,0-3-1376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1:01.270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11 93 320,'-6'5'347,"4"-9"703,2 3-863,0 1-43,0 0-113,0 0 1,0 0-1,0 0 1,0 0-1,0 0 1,0-1-1,0 1 0,0 0 1,0 0-1,0 0 1,0 0-1,0 0 1,0 0-1,0 0 0,0 0 1,0 0-1,0 0 1,0 0-1,0 0 1,0 0-1,0-1 1,0 1-1,0 0 0,0 0 1,0 0-1,0 0 1,0 0-1,0 0 1,0 0-1,0 0 0,0 0 1,-1 0-1,1 0 1,0 0-1,0 0 1,0 0-1,0 0 1,0 0-1,0 0 0,0 0 1,0 0-1,0 0 1,0 0-1,0 0 1,0 0-1,0 0 0,0 0 1,-1 0-1,1 0 1,0 0-1,0 0 1,0 0-1,0 0 0,0 0 1,0 0-1,0 0 1,0 0-1,0 0 1,0 0-1,0 0 1,0 0-1,0 0 0,0 0 1,-1 0-1,1 0 1,0 0-1,0 0 1,0 0-1,6-1 504,-2 1-414,0 0-1,0-1 1,0 1 0,0-1-1,0 1 1,0-1 0,0 0 0,-1-1-1,1 1 1,4-3 0,-7 4 81,18 0 465,43-8 357,-48 0-752,-5 7-115,-3 0-124,0 0 1,0-1 0,-1 1 0,10-5-1,5-2 63,1 1 0,38-9 0,60-2 167,-114 17-280,2 1 36,1 0 1,0 0-1,13 2 0,7 0-6,115-2 723,-137 1-758,0 0-1,0 0 0,0 0 1,-1 1-1,9 3 0,-13-5 5,8 4-73,15 5 185,-14-6-28,-8-2-37,-1-1 0,0 1-1,1-1 1,-1 1 0,1-1 0,-1 0 0,0 0-1,1 1 1,-1-1 0,1 0 0,-1 0-1,1-1 1,1 1 0,0 0-43,1-1 0,-1 1 0,1 0-1,-1 0 1,1 1 0,4 0 0,4 2 205,11 2-350,-19-5 126,-1 0 33,0 0 0,0 0 1,0 0-1,-1-1 0,1 1 0,0-1 0,0 1 0,4-3 0,-1 1 21,0 1-1,-1 0 1,1 0 0,0 0-1,0 1 1,0 0 0,0 0-1,8 2 1,9-1-111,142-9-166,-132 6 413,54 2 0,-33 2-199,-26-3 36,-19 0 9,0 0 1,0 1-1,0 0 0,0 1 0,0 0 0,17 4 0,-21-3-17,1-1 1,-1 0-1,1-1 0,-1 1 1,1-1-1,0 0 1,8-1-1,-6 0 0,-1 1 0,1 0 0,10 1 0,3 5 14,-8-4 0,234-2 122,-101-8-143,-103 8-83,-15 1 131,0-1 1,27-4 0,-40 2 57,27-1 0,1-1-485,17-4 582,9 5-1,-63 2-168,-1-1-2,19 1-8,0 1 29,-23 0 10,10 0-1327,-4 4-1136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8:12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113 398 736,'1'1'1191,"-1"-1"-1158,0 0 30,0 0 0,0 0 0,1 0 0,-1 0 1,0 0-1,0 0 0,0 0 0,1 0 0,-1 0 1,0 0-1,0 0 0,0 0 0,0-1 0,1 1 316,-1 0-316,0-1 1,1 1-1,-1 0 0,0 0 0,0 0 0,0 0 1,0-1-1,0 1 0,0 0 0,0 0 0,0 0 0,0-1 1,0 1-1,0 0 0,0 0 0,0 0 0,0 0 0,0-1 1,0 1-1,0 0 0,0 0 0,-22-12 1254,19 11-1233,1 0 0,-1 1 0,0-1-1,1 1 1,-1-1 0,1 1-1,-1 0 1,-4 0 0,4 0 58,-14 14 296,10-6-560,6-8 146,0 1-1,1 0 1,-1 0-1,0 0 1,1-1-1,-1 1 1,0 0-1,0-1 0,0 1 1,0-1-1,-1 1 1,1 0-13,-1 0 0,1-1-1,-1 1 1,1 0 0,0 0 0,-1 0 0,1 0 0,0 0 0,-1 0 0,1 0 0,0 1 0,0-1 0,0 0-1,0 0 1,0 1 0,1-1 0,-1 1 0,0-1 0,0 1 0,0 2 0,-1 2 48,1-5-53,1 0 1,-1 0 0,1 0 0,-1 0-1,1 1 1,0-1 0,0 0-1,-1 1 1,1-1 0,0 0 0,0 0-1,0 1 1,0-1 0,1 0-1,-1 0 1,0 1 0,0-1-1,1 0 1,-1 0 0,1 1 0,-1-1-1,1 0 1,0 0 0,0 1-1,9 20 35,-10-21-111,11 16 342,8-7-421,-16-8 177,-1-1 1,0 1-1,0-1 1,1 0 0,-1 0-1,1 0 1,-1 0 0,1 0-1,-1 0 1,1-1 0,-1 1-1,1-1 1,0 1 0,-1-1-1,1 0 1,0 0 0,-1 0-1,6-2 1,8 0 145,0 0-103,46-33 143,-60 34-189,0 0 0,0 0 0,0 0 0,-1 0 0,1 0 0,0 0 0,-1 0 0,1 0 0,-1-1 0,1 1 0,-1-1 0,0 1 0,0-1 0,0 0 0,0 1 0,0-1 0,0 0 0,0 0 0,0 0 0,-1 0 0,1 0 0,0 0 0,-1 0 0,0 0 0,1-3 0,0-6 153,-1 10-163,1 0 0,-1 0-1,0 0 1,0 0 0,0 1 0,1-1 0,-1 0-1,0 0 1,0 0 0,-1 0 0,1 0 0,0 0-1,0 0 1,0 1 0,0-1 0,-1 0 0,1 0-1,0 0 1,-1 0 0,1 1 0,-1-1 0,1 0-1,-1 0 1,1 1 0,-1-1 0,1 0 0,-2 0-1,-12-12 454,-8-6-88,20 18-338,-1-1 0,1 0-1,-1 0 1,1 0-1,0 0 1,-1 0 0,1-1-1,0 1 1,1-1-1,-1 1 1,0-1 0,1 0-1,-1 0 1,0-3-1,-5-11-33,6 14 16,-1-1-1,1 1 1,0 0-1,0-1 0,0 1 1,0 0-1,1-1 1,-1-4-1,-4-39 228,0-45 277,10-18-288,3 76-123,-8 34-126,0-1 1,0 0 0,0 1-1,0-1 1,0 1-1,0-1 1,0 1-1,0-1 1,0 1-1,0-1 1,0 1-1,1-1 1,-1 1-1,0-1 1,0 1-1,1-1 1,-1 1-1,0-1 1,0 1 0,1-1-1,0 1 2,-1 0 1,0 0-1,1 0 0,-1 0 0,0 0 1,1 0-1,-1 0 0,0 0 0,1 1 1,-1-1-1,0 0 0,0 0 0,1 0 1,-1 0-1,0 1 0,1-1 0,-1 0 1,0 0-1,0 1 0,1-1 0,-1 0 1,0 0-1,0 1 0,17 25-144,-13-19 199,1 1-46,-4-5-13,0-1 0,0 0 0,1 1 0,-1-1 0,1 0 1,2 3-1,-3-5-59,8 4-3845,-7-3 3631,-1-1 0,1 0 0,1 0 1,6 0-2069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8:14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1472,'9'8'4666,"4"8"-2383,-10-14-2198,-1 0 1,0 1-1,0-1 1,0 1-1,0-1 0,0 1 1,0 0-1,-1 0 1,0-1-1,3 7 0,5 33 144,-2-5 22,-4-26-251,0-1 0,-1 1 0,-1-1 0,0 1 0,0 0 0,-1 0 0,-1 12 0,-2-5 59,0-1-1,0 0 1,-11 27-1,13-39-38,0-1 0,0 1 0,0-1 0,1 1 0,-1 0 0,2 5 0,-1-9-16,0 0 338,1-1-86,90-8 192,-84 8-448,0 0 1,0 0 0,0 0 0,0 1-1,0 1 1,13 3 0,-12-2-190,0-1-1,0 0 1,0-1 0,0 1-1,12-1 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8:15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2 832,'0'0'68,"-1"-1"0,1 1 0,0 0 0,0 0 0,0 0 0,-1 0 0,1 0 0,0 0 0,0 0 0,-1 0 0,1 0 0,0 0 0,0 0 0,0 0 0,-1 0 0,1 0 0,0 0 0,0 0 0,-1 0 0,1 0 0,0 0 0,0 0 0,0 0 0,-1 1 1,1-1-1,0 0 0,0 0 0,0 0 0,-1 0 0,1 0 0,0 1 0,0-1 0,0 0 0,0 0 0,-1 0 0,1 1 0,0-1 0,0 0 0,0 0 0,0 0 0,0 1 0,0-1 0,0 0 0,0 0 0,0 0 0,0 1 0,0-1 0,0 0 0,0 0 0,0 1 0,0-1 0,0 1-378,0 1 608,0-1-197,0-1 0,1 1 0,-1 0 0,1-1-1,-1 1 1,1 0 0,-1-1 0,1 1 0,-1 0 0,1-1-1,-1 1 1,1-1 0,0 1 0,-1-1 0,1 1 0,0-1-1,-1 0 1,3 1 0,13 6 1482,-13-6-858,23-2-346,-4-1-193,-18 2-157,0 0-1,-1-1 0,1 1 0,-1-1 0,1 1 1,5-3-1,24-4-1506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8:16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2080,'2'4'4106,"1"-3"-3954,1 0-1,-1 0 0,0 0 1,1 0-1,-1-1 0,1 1 1,-1-1-1,1 0 0,-1 0 0,1 0 1,-1-1-1,1 1 0,-1-1 1,0 0-1,4-1 0,7-3-1,0-1-1,15-7 0,-23 10-52,17-9 156,-17 8-256,0 0 0,0 1 0,1 0 0,-1 0 0,1 1-1,0-1 1,0 2 0,0-1 0,0 1 0,7-1-1,-7 2-151,-4 0-34,1 0 0,-1 0 0,1 0 0,-1 0 0,1 1 0,-1 0 0,1 0 0,-1-1 0,1 2 0,2 0 0,3 3-739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8:16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4 896,'-22'5'5589,"31"-5"-4437,70 7 1915,-43-3-3251,1-1 0,0-2 0,51-5 0,-24-10-4365,-15 9 1530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8:29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335 442 1408,'0'0'29,"0"0"0,-1 0-1,1 0 1,0 0 0,0 0 0,0 0 0,-1 0 0,1 0 0,0 0-1,0 0 1,-1 0 0,1-1 0,0 1 0,0 0 0,0 0-1,-1 0 1,1 0 0,0 0 0,0 0 0,0 0 0,0-1-1,-1 1 1,1 0 0,0 0 0,0 0 0,0-1 0,0 1 0,0 0-1,-1 0 1,1 0 0,0-1 0,0 1 0,0 0 0,0 0-1,0 0 1,0-1 0,0 1 0,0 0 0,0 0 0,0-1 0,0 1-1,0 0 1,0 0 0,0 0 0,0-1 0,0 1 0,0 0-1,0-1 1,1 1-2,-1 0 0,0 0 0,0 0 0,0-1-1,1 1 1,-1 0 0,0 0 0,0-1 0,0 1 0,0 0-1,0 0 1,1-1 0,-1 1 0,0 0 0,0-1 0,0 1-1,0 0 1,0 0 0,0-1 0,0 1 0,0 0 0,0-1-1,0 1 1,0 0 0,0-1 0,-1 1 0,1 0 0,0 0-1,0-1 1,0 1 0,0 0 0,0 0 0,0-1 0,-1 1-1,1 0 1,0 0 0,0-1 0,0 1 0,-1 0 0,1 0 0,0 0-1,0 0 1,-1-1 0,1 1 0,0 0 0,0 0 0,-1 0-1,1 0 1,-4-3 589,1-2 90,3 5-692,0 0 1,0-1-1,-1 1 1,1 0-1,0 0 1,0-1 0,0 1-1,0 0 1,0 0-1,-1 0 1,1-1-1,0 1 1,0 0-1,0 0 1,-1 0-1,1 0 1,0-1-1,0 1 1,-1 0-1,1 0 1,0 0-1,0 0 1,-1 0 0,1 0-1,0 0 1,0 0-1,-1 0 1,1 0-1,0 0 1,0 0-1,-1 0 1,1 0-1,-1 0 1,0 0 30,-1 0 1,0 1 0,0-1-1,0 1 1,1 0-1,-1-1 1,0 1 0,0 0-1,1 0 1,-1 0 0,-2 2-1,-11 6 208,12-8-159,0-1 1,1 1-1,-1 0 1,0-1-1,1 0 1,-4 1-1,5-1 157,-8-1 431,8-1-553,1 2-133,-1-1 0,1 1-1,0-1 1,0 1 0,-1-1-1,1 1 1,0-1 0,-1 1-1,1-1 1,-1 1-1,1-1 1,0 1 0,-1 0-1,1-1 1,-1 1 0,1 0-1,-1 0 1,1-1 0,-1 1-1,1 0 1,-1 0 0,0 0-1,1 0 1,-1-1 0,0 1-1,0 0-4,0 1-1,-1-1 1,1 0-1,0 1 1,0-1-1,0 1 1,0 0-1,0-1 1,-1 1-1,1 0 0,0-1 1,1 1-1,-1 0 1,0 0-1,-1 1 1,-5 4 97,-7 3-69,13-7-12,-1-1 0,1 0 0,-1 0 0,1 0-1,-1 0 1,1 0 0,-1 0 0,-2 0-1,-2 1-14,0 1-1,1-1 0,0 1 0,0 0 1,0 0-1,-9 7 0,-3 2 70,15-10-44,0-1-31,0 0 0,0 0 0,0 0 0,1 1 0,-1-1 0,0 1-1,1-1 1,-1 1 0,1-1 0,-2 4 0,-7 6 34,-2 1-83,10-8 74,-1 0 0,0 0-1,0 0 1,0 0 0,0-1 0,-8 6 0,0 2 153,10-10-175,1 0 0,0 0-1,-1 1 1,1-1 0,0 0 0,-1 0 0,1 0-1,0 1 1,0-1 0,0 2 0,-1 10-101,-13 21 112,12-31 4,1 1 1,-1-1-1,1 0 0,0 0 0,1 1 0,-1-1 0,0 1 0,1-1 0,0 1 0,0-1 0,0 0 0,0 1 0,1-1 1,-1 1-1,1-1 0,1 5 0,0-6-11,-1 0 1,1 0 0,0 0-1,-1 0 1,1 0 0,0 0-1,0-1 1,0 1 0,1-1-1,-1 1 1,0-1 0,1 0-1,-1 0 1,0 0 0,1 0-1,-1-1 1,5 2 0,3-1 137,0 0 1,0 0-1,12-2 1,-10 1-155,45-5 263,8-7-139,-8-4-239,-57 16 155,1 0 0,0 0 0,-1 0 1,1 0-1,0 0 0,-1 0 0,1 0 0,-1 0 1,1 0-1,0-1 0,-1 1 0,1 0 1,-1 0-1,1-1 0,-1 1 0,1 0 0,-1-1 1,1 1-1,-1-1 0,1 1 0,-1-1 0,1 1 1,-1-1-1,0 1 0,1-1 0,-1 1 0,0-1 1,1 1-1,-1-1 0,0 1 0,0-1 1,0 0-1,1 1 0,-1-1 0,0 0 0,0 1 1,0-1-1,0 1 0,0-1 0,0-1 0,-1-1 76,0-1-1,0 1 0,-1 0 1,1-1-1,-4-5 0,1 2-87,-1 0 168,0 0 1,0 0 0,-1 0-1,-9-8 1,3 3 94,-18-21 73,-46-65 0,42 52-268,-6-10-140,34 48 60,0-2 0,1 1 1,1-1-1,-1 0 0,1 0 1,1 0-1,0 0 0,1 0 1,0-1-1,0 0 0,0-16 1,2 22-9,0 1 1,0-1-1,1 0 1,-1 0 0,1 1-1,0-1 1,0 0-1,1 1 1,0-1 0,-1 1-1,2-1 1,-1 1-1,0 0 1,1 0 0,0 0-1,0 0 1,0 1-1,0-1 1,5-3 0,0-1-11,1 0 0,0 1 0,1 0 1,19-11-1,45-18 146,-72 35-124,15-6-50,28-9 0,-40 14 61,-1 1-1,1 0 0,-1 0 1,1 1-1,0-1 0,-1 1 1,1 0-1,0 0 0,-1 1 1,1-1-1,0 1 0,4 2 1,2 0-124,6 4 384,-17-7-341,1 0-1,-1 1 0,1 0 1,-1-1-1,1 1 1,-1-1-1,1 1 0,-1 0 1,1-1-1,-1 1 1,0 0-1,1-1 0,-1 1 1,0 0-1,1 0 1,-1-1-1,0 1 0,0 0 1,0 0-1,0 0 1,0 1-1,19-24-7222,-2-10 5515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8:30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58 1824,'3'9'2761,"1"4"-2326,11 23 1,3 0 214,-12-23-390,0-1-1,1 0 0,1 0 0,0 0 1,13 15-1,-19-25-220,1 0 0,0 1 0,-1-1 0,1 0 0,0 0 0,0-1-1,0 1 1,0-1 0,0 1 0,1-1 0,-1 0 0,0 0 0,1 0 0,-1-1 0,0 1 0,1-1 0,-1 0 0,1 0-1,-1 0 1,1 0 0,-1-1 0,0 1 0,1-1 0,-1 0 0,0 0 0,1 0 0,3-2 0,-1 0-8,-1 0 1,0 1-1,0-2 1,0 1 0,0-1-1,-1 1 1,1-1-1,-1-1 1,0 1-1,0 0 1,-1-1-1,5-7 1,-1-1 22,0 1 1,-2-2-1,1 1 1,3-15-1,-9 24-55,1 0 0,0 0 0,-1 0 0,0 0-1,0 0 1,0 0 0,-1 1 0,1-1 0,-1 0 0,0 0-1,0 0 1,0 0 0,-1 1 0,1-1 0,-1 0-1,0 1 1,0 0 0,0-1 0,-1 1 0,1 0-1,-1 0 1,1 0 0,-1 0 0,0 1 0,0-1 0,-5-2-1,0 1 1,-1 0-1,0 1 0,1 0 0,-1 1 0,0 0 0,-1 0 0,1 1 0,0 0 1,0 0-1,0 1 0,-1 1 0,1-1 0,0 1 0,0 1 0,0 0 1,0 0-1,0 1 0,0 0 0,1 0 0,-10 6 0,4-1 6,1 0-1,0 0 0,0 1 0,1 1 1,0 0-1,1 0 0,0 1 0,1 1 1,0 0-1,1 0 0,-10 19 0,11-17 52,1 0 1,0 0-1,1 1 0,1 0 0,0 0 0,-3 22 0,7-29-9,0-1 0,1 1 0,0 0-1,0-1 1,1 1 0,-1 0 0,2-1 0,-1 1 0,1-1 0,0 0 0,1 1 0,0-1 0,0 0 0,1 0-1,4 7 1,0-3-1,1-1 0,0 0 1,1 0-1,0 0 0,1-2 0,0 1 0,0-1 0,0-1 0,1 0 0,14 6 0,-2-2 11,-1-2-1,1-1 1,0-1-1,42 7 1,-37-11-67,0-2 0,50-2 1,-75 0-216,1 1 1,0-1-1,0 0 1,-1 0-1,1 0 1,-1-1 0,1 0-1,-1 0 1,1 0-1,6-5 1,15-12-4303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8:34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109 150 832,'0'0'35,"-1"-1"-1,1 1 1,0-1 0,0 0 0,0 1-1,0-1 1,0 0 0,0 1-1,0-1 1,0 0 0,0 1 0,0-1-1,0 0 1,0 1 0,0-1-1,0 1 1,0-1 0,1 0 0,-1 1-1,0-1 1,1 1 0,-1-1 0,1 0-1,-1 1 38,1-1 0,-1 1 0,0-1 0,1 1-1,-1-1 1,0 0 0,0 1 0,1-1 0,-1 1-1,0-1 1,0 1 0,0-1 0,0 0 0,0 1-1,0-1 1,0 0 0,0 1 0,0-1 0,0 1 0,0-1-1,0 0 1,0 1 0,0-1 0,-1 1 0,1-1-1,0 1 1,0-1 0,-1 0 0,1 1 0,0-1-1,-1 1 1,1 0 0,0-1 0,-1 1 0,0-1 0,-1-1 48,0 1 0,0-1 0,0 1 0,0 0 0,0 0 0,0 0 0,-1 0 1,1 0-1,0 0 0,-1 1 0,1-1 0,-1 1 0,1 0 0,0 0 0,-1 0 1,1 0-1,-1 0 0,1 0 0,-1 0 0,-3 2 0,3 0-121,0 0 1,0 0-1,0 0 0,1 0 1,-1 0-1,1 1 0,0-1 1,0 1-1,-1 0 0,2 0 1,-1 0-1,0 0 0,-1 3 1,-6 10 14,7-12-19,0 0 0,0 0 0,0 0-1,1 0 1,0 0 0,0 1 0,0-1-1,0 0 1,1 1 0,0-1 0,0 1-1,0-1 1,0 0 0,0 1-1,3 6 1,-1-1-12,1 0 0,0 0 0,0 0 0,1-1 0,8 14 0,-10-20 23,0 1 1,0-1-1,0 0 1,0 1 0,1-1-1,-1 0 1,1-1-1,0 1 1,4 2-1,-5-3 8,0-1 1,1 0-1,-1 0 0,1-1 0,0 1 0,-1 0 0,1-1 0,0 0 0,-1 1 1,1-1-1,0 0 0,-1 0 0,1-1 0,3 0 0,-2 1 13,0-1 1,0 0-1,0-1 1,-1 1-1,1-1 0,0 0 1,-1 0-1,1 0 0,-1 0 1,1 0-1,-1-1 0,0 1 1,0-1-1,4-5 0,2-3 59,-1 0-1,13-22 1,-19 28-50,0 0 0,0 0 0,0 0 0,-1 0 0,0 0-1,0-1 1,0 1 0,0 0 0,-1-1 0,0 1 0,0 0 0,-1-1 0,1 1 0,-1 0 0,0-1 0,-1 1 0,1 0 0,-1 0 0,0 0 0,0 0 0,-1 1 0,1-1 0,-1 0 0,0 1 0,0 0-1,-6-6 1,7 9-49,0-1 0,-1 1 0,1-1-1,-1 1 1,1 0 0,-1 0 0,0 0 0,1 0-1,-1 1 1,0-1 0,0 1 0,0 0-1,0-1 1,1 1 0,-1 0 0,-3 1-1,4-1 7,0 0 0,1 0 0,-1 1 0,0-1 0,1 0 0,-1 1-1,0-1 1,1 1 0,-1 0 0,1-1 0,-1 1 0,1 0 0,0 0 0,-1 0-1,1 0 1,0 0 0,-1 0 0,1 0 0,0 1 0,0-1 0,0 0-1,0 1 1,0-1 0,0 1 0,1-1 0,-1 1 0,0-1 0,0 2-1,0 2 35,1-1-1,-1 0 0,1 1 0,-1-1 0,1 0 0,0 0 0,1 1 0,-1-1 1,2 6-1,-1-9-14,-1-1 1,1 1 0,-1-1 0,1 1-1,-1-1 1,1 0 0,-1 1 0,1-1 0,-1 0-1,1 0 1,-1 1 0,1-1 0,-1 0-1,1 0 1,0 0 0,-1 0 0,1 0-1,0 0 1,-1 0 0,1 0 0,-1 0-1,2 0 1,15-1 323,-6-2-291,0-1-1,0 0 1,-1 0-1,1-1 0,-1 0 1,0-1-1,9-7 1,9-4 4,12-7 56,1 2-1,0 2 1,2 2-1,52-15 1,-90 32-125,1 0 1,-1-1-1,1 2 0,0-1 0,-1 1 1,1 0-1,9 1 0,-12-1 40,-1 1-1,1-1 1,-1 1-1,0 0 1,1 0-1,-1 0 1,0 1-1,1-1 1,-1 0-1,0 1 1,0-1 0,0 1-1,0 0 1,0 0-1,-1 0 1,1 0-1,-1 0 1,4 4-1,-3 0 32,1 1 1,-1-1-1,0 0 0,0 1 0,0-1 0,-1 1 0,0 0 0,-1-1 0,0 11 1,1-6 62,-1-1 0,5 19 0,0-1 3,-3-20-22,0 1 0,5 15 0,-6-20-81,1-1 1,0 0-1,-1 0 0,1 0 1,1 0-1,-1 0 0,0-1 1,1 1-1,-1 0 0,6 3 1,-6-5-139,0 0-1,1 1 1,-1-1 0,1 0 0,-1-1 0,1 1 0,-1 0 0,1-1 0,0 1 0,-1-1 0,1 0-1,0 0 1,-1 0 0,1 0 0,-1 0 0,1-1 0,0 1 0,-1-1 0,1 0 0,-1 0-1,1 0 1,-1 0 0,1 0 0,3-3 0,6-3-918,-1 0 1,0-2-1,17-15 1,14-19-1418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8:36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410 350 160,'2'-10'760,"-2"6"885,-8 3-951,0 2-340,0-1 0,0 1 0,0 1 0,0 0 0,0 0 0,0 0 1,-8 5-1,-54 29 1035,19-8-801,25-15-456,-46 22 105,61-28-224,0 0 1,1 0 0,0 1 0,-11 9-1,17-13-20,1 0 0,-1 1-1,1-1 1,-5 8-1,7-11 9,1 0 0,-1-1 0,1 1 0,-1 0 0,1 0 0,0-1 0,-1 1 1,1 0-1,0 0 0,0 0 0,-1-1 0,1 1 0,0 0 0,0 0 0,0 0 0,0 0 0,0 0 0,0-1 0,1 1 0,-1 0 0,0 0 0,0 0 0,1 0 0,-1-1 0,0 1 0,1 0 0,-1 0 0,0-1 0,1 1 0,-1 0 0,1-1 0,0 1 0,-1 0 0,1-1 0,1 2 0,4 2 23,1-1 0,0 0 0,1 0 0,-1 0 0,0-1 0,1 0 0,-1 0 0,1-1 0,8 1 0,10-1-43,34-3 0,-42 1 73,8-1 50,0-1-1,48-11 1,-64 11-87,1 0-1,-1-1 1,0 0 0,0 0 0,-1-1 0,1 0 0,-1-1 0,0 0 0,13-12 0,-21 17 0,-1 0 0,1 1 0,-1-1 0,1 0-1,-1 1 1,0-1 0,1 0 0,-1 1-1,0-1 1,0 0 0,1 0 0,-1 0 0,0 1-1,0-1 1,0 0 0,0 0 0,0 0 0,0 1-1,0-1 1,0 0 0,0 0 0,-1 0 0,1 1-1,-1-2 1,-11-21 357,4 6-154,1 1-73,0 0 1,-1 0-1,0 1 1,-2 0-1,0 0 1,0 1-1,-1 1 1,-1 0-1,-23-21 1,-8 0 336,-83-51 1,106 72-540,-47-33 274,58 40-220,1-1 0,0 0 0,0-1 0,1 0 0,-8-11 0,14 18-6,0 1 1,1-1-1,-1 0 0,1 1 0,-1-1 0,1 0 0,-1 0 0,1 0 0,-1 0 1,1 1-1,0-1 0,0 0 0,-1 0 0,1 0 0,0 0 0,0 0 0,0 0 1,0 0-1,0 0 0,0 0 0,0 0 0,0 0 0,1 1 0,-1-1 0,0 0 1,0 0-1,1 0 0,-1 0 0,1 0 0,-1 0 0,1 1 0,-1-1 0,1 0 0,-1 0 1,1 1-1,0-1 0,-1 1 0,1-1 0,0 0 0,0 1 0,-1-1 0,1 1 1,0-1-1,0 1 0,1-1 0,5-1 9,0-1 1,0 2-1,1-1 0,12-1 0,-12 2-11,28-2 21,1 1 0,0 2 0,44 5 0,-47 0-28,0 2 0,0 1 0,62 23 0,-95-30 11,36 9-370,-34-9-325,0-1 0,1 1-1,-1-1 1,1 0 0,4-1-1,4-2-3533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8:37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69 2080,'2'-3'1894,"-9"3"-1399,-39-3 2190,34 2-2331,0 0 0,0 1 1,1 0-1,-1 0 0,-23 5 1,5 3 83,-33 14 0,53-18-413,0 0 0,0 1 1,1 1-1,-1 0 0,1 0 0,1 0 0,-9 9 0,2 1 25,1 0 1,0 2-1,1-1 0,1 2 0,1-1 1,-16 37-1,14-27-225,8-17 171,0 0 0,0-1 1,1 2-1,0-1 1,1 0-1,1 1 0,-1-1 1,0 16-1,3-16 24,1-1 0,-1 1 0,2-1-1,-1 0 1,1 0 0,1 0 0,5 14 0,-7-20-10,1 0-1,0 0 1,1-1 0,-1 1-1,1-1 1,-1 1 0,1-1 0,0 0-1,0 0 1,1 0 0,-1 0-1,1 0 1,-1-1 0,1 0-1,0 0 1,0 0 0,0 0 0,0 0-1,0-1 1,6 2 0,0-2 25,1 1-1,-1-1 1,1-1 0,0 1 0,-1-2 0,13-1 0,62-15 161,-69 13-167,10-2 53,-1-1 0,0-1 0,0-2-1,41-21 1,-54 24-38,-1 0 0,0-1 1,-1 0-1,1-1 0,-2 0 0,1 0 0,-1-1 0,-1-1 0,0 1 0,0-1 1,7-16-1,-6 10 42,-1-1 1,0 0 0,-2 0 0,0-1 0,5-30 0,-10 40-61,0 0 1,0 0-1,-1 0 0,-1 0 1,1 0-1,-1 0 1,-1 0-1,0 0 0,0 0 1,-1 0-1,0 1 1,0-1-1,-1 1 1,-5-9-1,5 9-31,-1 1-1,-1-1 1,0 1 0,0 0-1,0 1 1,-1-1 0,0 1-1,0 0 1,0 1 0,-1 0-1,0 0 1,0 1 0,0 0-1,-11-4 1,6 2-221,-1 2 0,0-1 1,0 2-1,0 0 0,0 0 0,0 1 1,0 1-1,-19 1 0,30 0-268,1 1-1,-1-1 1,1 1-1,-1 0 1,1 0 0,0 0-1,-1 0 1,1 0 0,-3 2-1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5:01:03.881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18 11 1472,'-6'0'421,"4"0"-175,5 0-81,-2 0 203,-13-11 1115,11 11-1414,1 0-10,0 0 10,8 0 251,70 6 688,-17-8-698,27 0 21,-77 3-301,0 0 0,0 0 0,-1 1 0,1 1 0,18 6 0,-7 0 67,-10-3 60,0-1-1,1 0 1,-1-1-1,1-1 1,-1 0-1,1 0 1,19 1-1,-28-4-147,0 0 1,-1 1-1,1 0 0,-1-1 0,1 2 0,5 1 0,-1 0 18,11 6 5,-13-8-28,0-1 1,0 0-1,10 0 1,0-1-663,-15 1 450,-1 0-80,2 0-448,6 0 203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8:37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2144,'8'0'992,"-3"8"-32,3-5-608,1 5 480,0 3-480,-1 6 608,-3 5-544,-5 17 128,-5 28-288,-3 27-32,-5 3-128,0-8 0,4-14-32,0-9-768,5-12 416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8:39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15 1152,'-7'-6'184,"7"5"-138,0 1 1,0-1-1,-1 1 1,1-1-1,-1 1 1,1-1-1,0 1 1,-1-1-1,1 1 1,-1 0-1,1-1 1,-1 1-1,1 0 1,-1-1-1,1 1 1,-1 0-1,0 0 1,1-1-1,-1 1 1,1 0-1,-1 0 1,0 0-1,1 0 1,-1 0-1,1 0 1,-1 0-1,0 0 1,1 0-1,-1 0 1,1 0-1,-1 0 0,0 1 1,1-1-1,-1 0 1,1 0-1,-2 1 1,2 0 36,-1 0-1,1-1 1,-1 1-1,1 0 1,0 0 0,-1-1-1,1 1 1,0 0 0,-1 0-1,1-1 1,0 1-1,0 0 1,0 0 0,0 0-1,0 0 1,0 1 0,0 19-128,1-14 280,-6 88 538,2-54-572,-1-1 1,-2 1-1,-12 41 1,-8 60 677,4 49-132,21-162-422,1-22-205,-1 0 0,1 0 0,-3 9 0,3-11-92,-1-1-1,1 1 0,-1-1 1,2 9-1,0-2-79,-2-10-433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9:21.9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23 640,'-1'0'212,"2"0"-59,7 0 50,13-3 333,-8-1 32,19-12 3034,-32 24-3484,1-5-107,-1 0-1,1 1 1,0-1 0,0 0-1,0 0 1,0 0 0,0 0-1,1 0 1,1 3 0,-1-2 37,0 0 0,0 0 0,0 0 0,2 8-1,-2-7-26,0 0 0,0 0 0,0 0-1,1 0 1,5 7 0,-3-3 30,7 2 165,-1 0-32,-8-8-143,-2-1-16,-1-1 0,1 0 0,0 0 0,-1 1 0,1-1 0,-1 0-1,1 1 1,-1-1 0,1 0 0,-1 1 0,0-1 0,0 1 0,0-1 0,0 0 0,0 1 0,0 2-1,-1-2-19,1-1-3,0-1-1,0 1 0,0-1 1,0 1-1,0-1 0,0 1 0,0 0 1,0-1-1,0 1 0,0-1 1,0 1-1,0 0 0,0-1 1,1 1-1,-1-1 0,0 1 0,0-1 1,1 1-1,-1-1 0,0 1 1,1-1-1,-1 1 0,0-1 0,1 1 1,0 1 3,0 0 1,0 0 0,0 0-1,-1 0 1,1 0-1,-1 0 1,0 0 0,1 0-1,-1 0 1,0 0-1,0 0 1,-1 0 0,1 1-1,0-1 1,-1 0-1,1 0 1,-1 0 0,1 0-1,-2 2 1,-2 8 161,3-11-156,1 0-1,0 0 1,0 0-1,-1 0 1,1 0-1,-1-1 1,1 1-1,-1 0 1,1 0-1,-1 0 1,1 0 0,-1 0-1,0-1 1,1 1-1,-3 1 1,3-1 19,-1-1 0,0 1 0,0 0 0,0-1 0,0 1 0,0-1 0,0 1 0,0-1 1,0 0-1,0 1 0,0-1 0,0 0 0,0 0 0,0 0 0,0 0 0,0 0 0,0 0 0,0 0 0,0 0 0,0 0 0,-1 0 1,1-1-1,0 1 0,0 0 0,-1-1 0,-2-1 80,1-1 0,-1 1 1,0-1-1,1 0 0,-4-3 0,-2-2-65,-1-5 217,9 12-237,1-1 0,-1 1 0,0 0 1,0 0-1,0-1 0,0 1 0,0 0 0,0 0 0,0 0 0,-2-1 0,-18-14 162,20 15-184,1 1 0,-1-1 0,0 0 0,1 1 0,-1-1 0,1 0 0,-1 1 0,1-1 0,-1 0 0,1 1 0,-1-1 0,1 0 0,0 0 0,0 0 0,-1 1 0,1-1 0,0 0 0,0-1 0,-1-17-97,1 17 115,-1-3 135,1 4-148,0 1-1,0-1 0,0 0 1,0 1-1,0-1 1,0 0-1,0 0 0,0 1 1,0-1-1,0 0 0,1 1 1,-1-1-1,0 0 0,0 1 1,1-1-1,-1 1 1,1-1-1,-1 0 0,0 1 1,1-1-1,-1 1 0,1-1 1,-1 1-1,1-1 1,-1 1-1,1 0 0,0-1 1,1 1-254,76 31 614,-68-24-362,-10-6-5,1 0 0,-1-1 0,1 1 0,-1-1 0,1 1 0,0 0 0,-1-1 0,1 1-1,0-1 1,0 0 0,-1 1 0,1-1 0,0 0 0,0 1 0,0-1 0,-1 0 0,1 0 0,0 0-1,0 0 1,0 0 0,0 0 0,1 0 0,7 0 51,0-2-1,0 1 1,0-1 0,0 0 0,0-1-1,0 0 1,0 0 0,8-6 0,-11 7-43,9-11 41,-13 10-15,-1 2-99,1 1-99,-2 0 149,1 0 1,-1 0-1,1 0 1,-1 0-1,1 0 1,-1 0-1,1 0 1,-1 0-1,1 1 1,-1-1-1,1 0 1,-1 0-1,1 1 1,0 0 18,-1 1-1,1-1 1,0 1-1,-1 0 1,0-1 0,1 1-1,-1 0 1,0-1 0,0 1-1,0 0 1,0-1-1,0 1 1,-1-1 0,1 1-1,0 0 1,-1-1 0,1 1-1,-1-1 1,1 1-1,-1 0 1,0-1 0,0 0-1,-1 2 1,-3 6 5,-1-1 0,-13 13-1,9-9 32,-82 89-99,84-88 55,8-12 8,-1 0 1,0 1 0,1-1-1,-1 0 1,0 0-1,0 0 1,1 0 0,-1 1-1,0-1 1,-2 1-1,2-2 43,0 2 22,3-7-81,20-20 78,-4 4-87,0 1-1,1 0 0,1 2 0,36-27 0,-37 32 20,16-9 60,4-1 277,-34 21-406,-2 0 21,1 0 1,0-1-1,0 1 0,0-1 0,3-3 1,-3 1 260,-4 5-221,0 0 1,0 0-1,0-1 1,1 1 0,-1 0-1,0 0 1,0 0 0,0 0-1,0 0 1,0 0 0,0-1-1,0 1 1,0 0-1,0 0 1,0 0 0,1 0-1,-1-1 1,0 1 0,0 0-1,0 0 1,0 0 0,0 0-1,0-1 1,0 1-1,0 0 1,0 0 0,0 0-1,0 0 1,-1-1 0,1 1-1,0 0 1,0 0 0,0 0-1,0 0 1,0 0-1,0-1 1,0 1 0,0 0-1,-1 0 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9:23.4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614 11 736,'-11'-5'164,"10"4"-138,0 1 0,0-1 0,1 0 0,-1 1 1,0-1-1,0 1 0,0 0 0,-1-1 0,1 1 1,0 0-1,0 0 0,0-1 0,0 1 0,0 0 1,0 0-1,0 0 0,0 0 0,0 1 0,0-1 1,-1 0-1,1 0 0,0 1 0,0-1 1,0 0-1,0 1 0,0-1 0,0 1 0,0-1 1,1 1-1,-2 1 0,-1-1 125,1 0-1,-1 0 1,1-1-1,-1 1 1,1 0 0,-1-1-1,1 0 1,-1 1-1,1-1 1,-5 0-1,-16 2 621,-41 18 237,58-18-918,0 1 0,0-1 0,-9 7 0,-6 2-3,7-4-35,0 1 0,-20 16-1,20-14 95,-1 0 0,-17 8-1,-37 20 1029,63-37-1002,0 0-1,1 0 1,-1 0 0,-11-1-1,-1-1-6,15 0-170,0 0 0,1 1-1,-1 0 1,0 0 0,0 0-1,0 0 1,1 0 0,-1 0 0,0 1-1,0-1 1,-5 3 0,-21 4-6,24-6 48,0 0 1,0 1-1,0-1 0,-6 3 1,-30 16 452,33-16-637,17-10 433,30-33 50,-27 26-270,0 1 1,1 1 0,25-18 0,-27 22-53,-8 4-7,0 1 0,0-1 0,0 1 0,1 0 0,-1 1 0,1-1 0,0 1-1,-1-1 1,1 1 0,6-1 0,-9 2-87,-1 9-48,0-6 136,0-1-1,-1 1 0,1 0 0,-1-1 1,0 1-1,0 0 0,0-1 0,0 1 1,0-1-1,0 1 0,-3 2 1,-23 27 231,5-5-315,4-5 71,24-23-31,-1-1 0,1 0 0,8-5 0,56-39-3106,-61 40 2614,-1-1 0,-1 0 0,1 0 0,-1-1 1,-1 0-1,8-11 0,-4-1-366,13-30 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9:24.9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384 85 2144,'-2'0'187,"-1"0"0,1-1 1,-1 1-1,1-1 0,-1 1 0,1-1 1,-1 0-1,1 0 0,-1 0 0,1 0 1,0 0-1,0 0 0,0-1 0,0 1 1,0-1-1,0 0 0,-3-2 0,0 0 68,-1-1 0,0 1-1,0 1 1,0-1-1,0 1 1,-13-4-1,2 0-217,10 3 43,3 3 32,1-1 0,-1 1 0,1-1 0,0 0 0,-4-3 0,6 4-98,-1 0-1,1 0 1,-1 0-1,1 0 1,-1 0-1,1 0 1,-1 1-1,0-1 1,1 0-1,-1 1 1,0 0-1,1-1 1,-1 1-1,0 0 1,0 0-1,-2 0 1,-1 0 121,-1 1 0,1 0 0,-10 4 0,10-4 75,0 1-1,-1-1 1,1 0 0,-9 1 0,-4-3 220,13 1-415,1-1 0,-1 1 1,0 0-1,0 0 0,1 0 0,-1 1 0,0-1 0,0 1 1,1 1-1,-10 2 0,-4 5-21,16-8 8,0 0-1,0 0 1,0 0 0,0 0 0,0 0 0,0 1 0,0-1 0,0 0-1,1 1 1,-1 0 0,-2 3 0,-6 4 144,10-9-143,-1 1 0,0-1-1,1 1 1,-1-1 0,1 1 0,-1 0 0,1-1-1,-1 1 1,1 0 0,-1 0 0,1-1 0,-1 1 0,1 0-1,0 0 1,-1-1 0,1 1 0,0 0 0,0 0-1,0 0 1,0 0 0,0-1 0,0 1 0,0 1-1,-1 9-73,1-10 60,0 1 0,0 0 0,-1 0 1,1-1-1,0 1 0,1 0 0,-1 0 0,0 0 0,0-1 1,1 1-1,-1 0 0,1-1 0,-1 1 0,1 0 1,0-1-1,0 1 0,0-1 0,0 1 0,0-1 0,2 3 1,3 1 32,0 0 1,0 0 0,0-1 0,10 6 0,-14-9-11,1 0 0,-1 0 0,1-1 1,0 1-1,-1-1 0,1 1 0,0-1 0,0 0 1,-1 0-1,1 0 0,0 0 0,0 0 0,-1-1 1,1 1-1,4-2 0,9-4-16,24-12-1,-26 10-580,1 2-1,19-7 1,-5 5 67,1 1 1,0 1 0,0 1-1,32 0 1,-60 5 597,-3 2-44,0 0 1,-1 0-1,1-1 1,0 1-1,0 0 0,-1-1 1,1 1-1,-1-1 0,1 0 1,-4 3-1,-8 3 301,-23 10 1,28-14-367,1 0 1,-1 0 0,1 1-1,0-1 1,0 2 0,1-1-1,-1 1 1,1 0-1,0 0 1,-7 8 0,6 18-3540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9:26.3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18 521 1664,'-17'-9'2229,"23"1"-2059,1-1-1,-1 0 0,0-1 1,-1 1-1,0-1 0,-1 0 1,4-13-1,-6 16-81,1-1-1,6-12 1,-6 16 74,-1-1 0,1 0 1,-1 0-1,-1 0 0,1 0 0,-1-1 0,0 1 0,1-10 0,1-4 432,-3 16-527,1 0 0,-1 0 0,1 1 1,-1-1-1,0 0 0,0 0 0,-1-4 0,0-5 196,0-1 0,0 1-1,2-22 1,0 4-55,-1 13 144,-1 14-287,1-1 0,0 1 0,0-1 0,0 0 1,0 1-1,1-1 0,-1 1 0,1-1 0,0 1 0,0-1 0,0 1 0,0-1 1,3-4-1,-2 6-27,-1 0 0,1 0 1,0 0-1,0 0 0,0 1 0,0-1 1,0 0-1,0 1 0,0 0 1,0-1-1,1 1 0,-1 0 0,0 0 1,1 1-1,-1-1 0,1 0 1,-1 1-1,1-1 0,-1 1 0,1 0 1,-1 0-1,1 0 0,-1 0 1,1 0-1,0 1 0,-1-1 0,5 2 1,44 31 1598,-82-63-1093,0 6-129,20 14-362,0 1-1,-1 1 1,0 0 0,0 1-1,-21-9 1,20 10-178,12 5 93,0 0 0,-1 0-1,1 0 1,-1 0 0,1 1 0,-1-1 0,0 0 0,1 1-1,-1-1 1,0 1 0,1 0 0,-1 0 0,0-1 0,0 1-1,1 0 1,-1 0 0,0 1 0,0-1 0,-2 1 0,4 0 17,-1-1-1,1 1 1,0 0 0,0 0 0,0 0 0,0-1 0,0 1 0,0 0 0,0 0 0,0-1 0,1 1 0,-1 0 0,0 0 0,0-1 0,1 1-1,-1 0 1,0-1 0,1 1 0,-1 0 0,1-1 0,-1 1 0,1 0 0,6 7-2,-1 0-1,1 0 1,13 10 0,-14-12 69,1 0 0,-1 0 1,0 0-1,12 18 734,-27-25-411,108 0-12540,-49-9 10464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9:28.7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155 153 736,'-2'-2'15,"1"1"-1,0 0 1,0 0 0,-1-1 0,1 1-1,0-1 1,0 1 0,0-1-1,0 1 1,0-1 0,1 0 0,-1 1-1,0-1 1,1 0 0,-1 0-1,1 0 1,0 1 0,0-1 0,-1 0-1,1 0 1,0 0 0,1 0-1,-1 1 1,0-1 0,0 0-1,1 0 1,-1 0 0,2-2 0,-1 2 10,0 0 1,0 0-1,0 0 0,0 0 1,0 0-1,-1 0 1,1-1-1,-1 1 1,1 0-1,4-16 2226,-5 18-2203,1 1 1,0 0-1,-1 0 1,0 0-1,1-1 0,-1 1 1,1 0-1,-1 0 1,0 0-1,0 0 0,1 0 1,-1 0-1,0 0 1,0 0-1,0 1 1,-1 6 19,0 0 0,0 0 1,-4 14-1,0-2 240,-4 14 170,-1-1 0,-16 36 0,19-59-273,7-9-90,-1 0-1,0 0 1,0 0 0,1 0 0,-1 0-1,1 0 1,-1 1 0,1-1-1,0 0 1,-1 0 0,1 0 0,0 0-1,0 1 1,-1 0 0,-20-5 55,19 3-74,0 0 0,0 0 0,0 0-1,0-1 1,0 1 0,-1 0-1,1-1 1,0 0 0,0 1-1,0-1 1,0 0 0,1 0 0,-1 0-1,-3-2 1,3 0-4,-1 1 0,1-1 0,0 0 0,-1 0-1,1 0 1,0 0 0,-2-6 0,-1 0 174,4 7-230,0 1-1,0 0 0,0 0 1,0-1-1,1 1 0,-1-1 0,1 1 1,-1 0-1,1-1 0,0 1 1,-1-1-1,1-2 0,0 3-35,9-4-654,-1 0 367,0-1 1,0 0-1,0 0 0,0-1 1,-1 0-1,0-1 1,-1 1-1,10-15 0,-1-3-1573,26-55 0,-20 29-524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9:31.5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277 3 1152,'-5'-3'2882,"-6"10"-2015,-8 12-83,4 4-230,1 0-1,1 2 1,2 0-1,-11 30 1,0 7 70,-4 5 53,24-61-635,-8 29 114,9-34-109,1 1 0,-1 0 0,0 0 0,0 0 0,0-1 0,0 1 0,0-1-1,0 1 1,0-1 0,0 1 0,-1-1 0,1 1 0,-1-1 0,-2 2 0,6-5 86,0 0 0,-1 0-1,1 0 1,-1 0 0,0-1 0,1 1 0,-1 0 0,0-1 0,0 1 0,0-1 0,0-4 0,10-35-128,-9 31 2,-1-1 1,-1 1 0,1 0 0,-3-17 0,0-8 294,2 35-303,0 0-1,0 0 1,0 0-1,0 1 1,-1-1 0,1 0-1,0 0 1,0 0-1,-1 0 1,1 0-1,-1 0 1,1 0 0,-1 0-1,1 1 1,-1-1-1,0 0 1,-1-1 0,-5-8 90,7 9-75,-1 1 1,0-1-1,1 0 0,-1 1 0,0-1 1,1 1-1,-1-1 0,0 1 1,0-1-1,0 1 0,1-1 1,-1 1-1,0 0 0,0-1 0,0 1 1,-1 0-1,-20-4 176,12 2 76,6 1-162,0 0 0,0 1 0,0 0 0,0 0 0,-6 1 0,-8-1-94,17 0-74,3 1-149,-1-1 209,-1 0 0,1 0 0,-1 1 0,1-1 0,-1 0 0,1 0 0,-1 1 0,1-1 0,-1 1 0,0-1 0,1 1 0,-1-1 15,0 0-1,0 1 1,0-1 0,0 0 0,0 0 0,0 0-1,0 1 1,0-1 0,0 0 0,0 0-1,0 1 1,0-1 0,0 0 0,0 0-1,0 1 1,0-1 0,0 0 0,0 0 0,0 0-1,0 1 1,-1-1 0,1 0 0,0 0-1,0 0 1,0 1 0,0-1 0,-1 0 0,1 0-1,0 0 1,0 0 0,0 0 0,-1 0-1,1 1 1,0-1 0,0 0 0,0 0-1,-1 0 1,1 0 0,0 0 0,0 0 0,-1 0-1,1 0 1,0 0 0,0 0 0,-1 0-1,1 0 1,0 0 0,0 0 0,0 0-1,-1 0 1,0 0 37,-4-17-266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9:33.5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9 992,'0'-1'40,"-1"1"0,1-1 0,0 1 0,0-1-1,-1 1 1,1-1 0,0 1 0,0-1 0,-1 1 0,1 0 0,-1-1 0,1 1 0,0 0-1,-1-1 1,1 1 0,-1 0 0,1-1 0,-1 1 0,1 0 0,-1 0 0,1 0-1,-1-1 1,1 1 0,-1 0 0,1 0 0,-1 0 0,1 0 0,-1 0 0,1 0 0,-1 0-1,1 0 1,-1 0 0,1 0 0,-1 0 0,1 1 0,-1-1 0,1 0 0,-1 0 0,1 0-1,-1 1 1,1-1 0,-1 0 0,1 0 0,0 1 0,-1-1 0,1 0 0,-1 2 0,-1 1 41,0 1 0,0 0 0,0 0 0,1 0 0,-1 0 0,1 0 0,0 0-1,0 5 1,-3 9 60,-20 88 301,12-44-100,2-19-8,-1 0 0,-25 57 0,28-78-170,0 0 0,1 1-1,-8 44 1,10-28 141,0 62-1,6-63-269,1 0 0,2 0-1,16 64 1,-16-90 195,1 5 1268,4-26-805,-6 3-661,-1 1-1,1-2 1,-1 1-1,-1 0 1,1 0-1,-1 0 1,0-1-1,0 1 0,-1-10 1,5-29 112,32-79-54,-23 81-324,18-88-1,-27 103 24,-1 6-627,2-39-1,-4-40-4883,-4 50 4506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9:37.1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341 45 576,'-1'-1'28,"0"1"-1,0 0 1,0 0-1,0 0 1,0 0 0,0 0-1,0 0 1,1 0-1,-1 1 1,0-1-1,0 0 1,0 0 0,0 1-1,0-1 1,0 0-1,1 1 1,-1-1 0,0 1-1,0-1 1,1 1-1,-2 0 1,0 1 107,0-1-1,0 0 1,0 0-1,0 0 1,0 0 0,0-1-1,0 1 1,-3 0 0,-85 7 1571,87-8-1670,1 0-1,-1-1 1,0 0 0,0 1-1,1-1 1,-1 0 0,1 0-1,-1-1 1,1 1-1,-1 0 1,-3-4 0,3 3 120,-1 0 0,1 0 1,-1 0-1,0 0 0,-6-2 1,-23-7 285,25 8-339,1 0 0,-1 0 1,0 1-1,0 0 0,-16-1 0,21 3-38,-1-1 0,1 1 1,-1-1-1,1 0 0,-6-2 1,5 2 37,1 0 1,0 0-1,0 0 1,0 1 0,-6-1-1,32 2 134,0 1 0,0 2 1,32 8-1,-4-1-162,-16-6 93,0-2 0,62-2 1,-51-1-167,-41 0-19,0 1 0,-1-1 0,1 1 1,6 3-1,16 1-273,-19-2-720,-4-2 629,-4-1 333,0 0 1,1 1-1,-1-1 0,1 0 1,-1 0-1,1 0 1,-1 0-1,0 0 0,1 0 1,-1-1-1,1 1 0,0 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6:53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1 832,'-3'0'-933,"0"1"3731,9 1 1539,-6-2-4161,15 5 144,-14-4-285,0-1-1,1 1 1,-1-1 0,1 0-1,-1 0 1,0 1-1,1-1 1,-1 0-1,1 0 1,-1 0-1,1 0 1,-1-1-1,1 1 1,-1 0-1,0 0 1,1-1-1,-1 1 1,2-2-1,-1 1-11,0 0-1,0 1 1,0-1-1,0 0 0,1 1 1,-1-1-1,0 1 1,0 0-1,0 0 1,1 0-1,-1 0 0,4 0 1,0 1-80,-4-1-7,6 4 59,7 4 190,-8-6-182,-2 1 0,1 0 0,0 0 1,0 1-1,-1-1 0,0 1 0,0 0 0,8 9 0,16 25 224,40 72-1,-52-79-154,6 11 112,-7-17-159,-1 0 0,18 44 0,-27-55 127,-2-5-73,0 0 0,0 0 0,-1 1 0,0-1-1,-1 1 1,3 19 0,-5-19-18,2 1 1,-1 0-1,1-1 0,1 1 1,6 18-1,-7-24-80,-1 1 1,0-1-1,0 1 0,0 9 0,1 13 134,1-8-33,-1-1-1,-2 1 1,-2 37-1,-1 2 57,-5 91 155,3-74-106,1-42-67,-2 0 1,-1-1-1,-12 35 0,4-15 7,14-46-143,-2 3 35,0 0 0,1 0 1,1 0-1,-1 16 0,0 53-202,0-42 147,1 1-1,9 68 0,-7-100 43,2 11-26,0 0 0,1-1 0,12 32-1,0 0 131,-7-19-134,-4-12 36,-1 0 1,0 1 0,2 33 0,-4 57 44,-2-82-53,1 27-4,0-5 0,-2-1 0,-8 49 0,5-57 34,2 0 0,2 51 0,1-27 40,8 120-112,-7-130 25,-3-40 50,2 0 0,-1 1-1,2-1 1,3 16 0,13 47-21,-17-72-23,1-1 1,-1 1-1,1 0 1,0-1-1,0 1 1,0-1-1,1 0 1,2 4-1,-1-3 64,-1 1-1,0-1 1,0 1-1,2 4 1,-2-3-59,0-1 0,1-1 0,-1 1 0,1 0 0,0-1 0,8 7 0,-4-3 48,0 0-49,-1 0 1,-1 1-1,9 12 0,-6 0 291,-3-10-290,4 7-177,-8-16 202,0 0-1,-1 0 1,1 1-1,-1-1 1,1 1-1,-1 0 1,0-1 0,0 1-1,0 0 1,0 0-1,0 3 1,6 14 394,-7-19-492,2 0 1,0 1 88,0-1 0,0 1 1,0 0-1,0 0 0,0 0 1,0 0-1,0 0 0,-1 1 1,3 3-1,-2-2 3,12 8-97,-3-1 144,-10-11-62,0 1 0,-1 0 0,1-1-1,0 1 1,0 0 0,0-1-1,0 1 1,-1 0 0,1 0 0,0 0-1,-1 0 1,1 0 0,-1 0 0,1 2-1,0-2-7,-1-1-1,1 1 0,-1 0 1,1 0-1,0 0 0,-1 0 1,1 0-1,0 0 0,-1-1 1,1 1-1,0 0 0,0 0 1,1 0-1,7 7 52,-8-7-25,0 0 1,0 0-1,0-1 0,0 1 0,0 0 0,0-1 1,0 1-1,0-1 0,0 1 0,3 0 0,0 0 41,3 3-6,0 0-1,1 0 1,-1-1 0,1 0 0,0-1 0,0 0-1,0 0 1,0-1 0,0 0 0,10 1 0,-6-3-81,-1-1 1,1 0-1,17-5 1,6-1 255,99-27 207,51-7-698,-163 40 235,-20 3 36,0-1 0,0 0-1,1 0 1,-1-1 0,0 1-1,0 0 1,1-1 0,-1 1-1,0-1 1,0 0 0,4-1-1,-3 0-19,1 1-1,0 0 0,0 0 1,-1 0-1,1 0 0,0 0 1,0 1-1,0 0 0,7 0 1,-11 0-1,2 0 59,-2 0-35,1 0 0,-1 0 0,1 0 1,0 0-1,-1 0 0,1 0 0,0 0 0,-1 0 0,1 0 0,0-1 1,-1 1-1,1 0 0,-1 0 0,1-1 0,-1 1 0,1 0 1,0-1-1,-1 1 0,1-1 0,0 0 76,20 1-361,-21 0 272,0 0 0,0 0-1,0 0 1,1 0 0,-1 0 0,0 0 0,0 0 0,0 0-1,0 0 1,0 0 0,1-1 0,-1 1 0,0 0 0,0 0 0,0 0-1,0 0 1,0 0 0,1 0 0,-1 0 0,0 0 0,0-1-1,0 1 1,0 0 0,0 0 0,0 0 0,0 0 0,0 0 0,0-1-1,0 1 1,1 0 0,-1 0 0,0 0 0,0 0 0,0 0-1,0-1 1,0 1 0,0 0 0,-2-2 54,21-4 170,-19 5-221,1 1 0,-1-1 0,1 1 0,-1-1 0,1 1 0,-1-1 0,0 0 1,1 1-1,-1-1 0,0 0 0,0 1 0,1-1 0,-1 0 0,0 1 0,0-1 0,0 0 0,0 1 0,0-1 0,0 0 1,0 1-1,0-1 0,0-1 0,0 1-3,-1 1 1,1-1-1,0 0 0,0 0 1,0 1-1,0-1 1,1 0-1,-1 0 0,0 1 1,0-1-1,0 0 1,0 1-1,1-1 0,-1 0 1,0 1-1,1-1 1,-1 0-1,1 1 0,-1-1 1,0 0-1,1 1 0,0-2 1,1 1-15,0-1-1,0 1 1,-1-1 0,1 0-1,-1 1 1,1-1 0,-1 0-1,0 0 1,0 0 0,0 0 0,0-1-1,0 1 1,0 0 0,0-3-1,0 2 28,0 0-1,0 0 0,0 0 0,1 0 0,-1 0 0,1 1 0,2-4 1,-4 5-16,1 1 1,0-1 0,-1 0-1,1 0 1,-1 0-1,0 0 1,1 0 0,-1 0-1,1 0 1,-1 0 0,0 0-1,0-2 1,5-10 43,-2 8-42,-1 0-1,1 0 0,-1 0 1,0-1-1,0 1 0,-1-1 1,0 1-1,0-1 1,0 1-1,0-1 0,-1 0 1,0-7-1,2-28 55,19-47-143,-11 42 124,0 8-31,2-31 125,-9 49-179,6-20 0,-6 25 67,1 0 0,-2 0 0,2-21 1,0-46-113,-1-25 85,2-303 176,-5 402-146,-1 0-1,0 0 1,-3-10-1,2 10 8,0 0-1,1 0 1,0-10-1,-4-66 343,6 65-387,4-26 0,-2 25 38,0-26 0,-1 24 2,4-29-1,-3 29-94,1-29 1,3-63 243,-2 28-340,-4 61 196,-1-1 1,0 0 0,-9-49-1,5 10 102,-8-19-292,6 26 120,2-9 47,-1-3-22,3 55-1,2 1 0,-1-1 0,2 1 0,0-1-1,3-18 1,21-73-48,-10 50 55,-11 43 28,0 1 0,1 0 1,11-21-1,-1 3-140,-13 25 131,64-147 62,-61 137-27,-2 7-70,0 0 1,0 0-1,1 0 0,0 0 1,0 0-1,9-10 0,77-88-83,-86 102 80,0-1-1,0 1 1,0 1 0,0-1-1,1 1 1,0 0-1,0 0 1,0 0 0,0 1-1,7-3 1,6-2 77,33-5 0,-40 9-55,1 0 1,0 2 0,0-1-1,0 1 1,0 1 0,0 0-1,16 3 1,-20 0 47,0 1 1,-1 0 0,1 0-1,-1 0 1,0 1 0,-1 0-1,11 9 1,-6-4 95,11 14 160,-7-7-12,-2 2-5,-12-19-197,-1 0-144,-1 10-2293,-7 4-2081,-1-6 2380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9:40.5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193 24 736,'-8'4'155,"0"0"0,0 0 0,-10 9 0,8-7 366,9-5-460,-16 6 1857,18-7-1886,0 0 0,-1 0 0,1 0 0,0 0 0,0 0 0,-1 0 0,1 0 0,0 1 0,-1-1 0,1 0 0,0 0 0,-1 0 0,1 1 0,-1-1 0,1 0 0,0 1 0,-1-1 0,1 1 0,0 0 0,1 1 62,-1 0-1,0 1 1,0-1 0,0 1-1,0-1 1,1 7 368,-21 6 916,17-18-1288,0-2-12,-16-14 79,15 16-147,1 1 1,-1-1-1,0 0 0,1 0 1,0 0-1,-3-4 1,4 5 14,-8 1-397,9 2 444,0 0-47,0 0 0,0 0 0,1 0 0,-1 0-1,0 0 1,1 0 0,-1 0 0,0 0 0,1 0-1,-1 0 1,1 0 0,1 1 0,3 1-27,1-1 1,-1-1 0,0 1-1,1-1 1,0 0 0,-1 0-1,1-1 1,0 1 0,-1-1 0,7-1-1,-1 1 331,-13 0-215,-1 1 0,1-1 0,-1 0-1,1 0 1,-1 0 0,0 0-1,-2-1 1,1 1 16,-22 0-140,26 0 15,-22 5 6,-8-2 154,30-3-229,-18 0-32,-18 0 155,36-1-113,0-1 54,0 2 48,1-2-92,0 1 0,0-1 0,0 1 0,0 0 0,0-1 0,0 1 0,0 0-1,0 0 1,0 0 0,2-2 0,5-1-367,-1-1 1,0 0-1,0 0 0,-1 0 1,0-1-1,0 0 1,0 0-1,0-1 0,6-11 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9:45.2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396 201 992,'-9'14'405,"-24"25"4177,33-40-4510,-17-13 1594,1 7-1581,-8-11 922,20 17-944,1-1 0,0 0 0,0-1-1,0 1 1,0-1 0,0 1 0,-3-4 0,-12-6-31,16 11-16,1 0 0,0 0 0,-1 0 0,1 0 0,0 1 0,-1-1 0,1 0 0,-1 1 0,1-1 0,-1 1 0,-1-1 0,2 1-14,-1 0 0,1 0 0,0-1 0,-1 1 0,1-1 0,0 1-1,0-1 1,-1 0 0,1 1 0,-2-3 0,0 1 97,-1-1-1,0 1 1,1 0-1,-1 0 1,-4-2-1,-1 0-81,5 4-6,1-1 0,0 0 0,0 1 0,0 0 0,0 0 0,-1 0 0,1 0 0,-3 1 0,-5 0 103,10-1-156,-12 0 1178,8-23-902,6 21-218,-6-1 100,2 2-56,3 1-59,0 0-1,0 0 1,0 0-1,0 0 1,0 0-1,-1 0 1,1 0-1,0 0 0,0 0 1,0 0-1,0 0 1,0 0-1,0 0 1,0 0-1,0 0 1,0 0-1,0 0 1,0-1-1,-1 1 0,1 0 1,0 0-1,0 0 1,0 0-1,0 0 1,0 0-1,0 0 1,0 0-1,0-1 1,0 1-1,0 0 0,0 0 1,0 0-1,0 0 1,0 0-1,0 0 1,0 0-1,0-1 1,0 1-1,0 0 1,0 0-1,0 0 1,0 0-1,0 0 0,0 0 1,0 0-1,1 0 1,-1 0-1,0-1 1,0 1-1,10-3-866,11 5 1224,-21-3-344,0 1 0,1-1 0,-1 0 0,0 1 0,0-1-1,1 1 1,-1-1 0,0 1 0,0-1 0,0 0 0,0 1 0,0-1 0,0 0 0,0 1 0,0-1-1,0 1 1,0-1 0,0 0 0,0 1 0,0-1 0,-1 1 0,1-1 0,0 0 0,0 1 0,-1-1-1,1 1 1,-1-1 0,-15-7-78,-7-3 22,4 6 128,17 4-75,0 1 0,0-1 1,-1 1-1,1-1 0,0 1 0,0 0 0,-4 0 1,6 0-14,-1 0 0,0 0 0,1 0 0,-1 0 0,1 0 0,-1-1 0,1 1 0,-1 0 0,0 0 0,1 0 1,-1-1-1,1 1 0,-1 0 0,1 0 0,-1-1 0,1 1 0,-1-1 0,1 1 0,0 0 0,-1-1 0,1 1 0,-1-1 0,1 1 1,-1-2-1,1 2-14,0 0 1,0 0 16,0 0 0,-1 0 0,1 0 0,0 0 0,0 0 0,0 0 0,0 0 0,-1 0 0,1 0 0,0 0 0,0 0 1,0 0-1,-1-1 0,1 1 0,0 0 0,0 0 0,0 0 0,0 0 0,-1 0 0,1 0 0,0 0 0,0 0 0,0-1 0,0 1 0,0 0 1,0 0-1,-1 0 0,1 0 0,0-1 0,0 1 0,0 0 0,0 0 0,0 0 0,0 0 0,0-1 0,0 1 0,0 0 0,0 0 0,0 0 0,0-1 1,0 1-1,0 0 0,0 0 0,0 0 0,0-1 0,0 1 0,0 0 0,0 0 0,0 0 0,0 0 0,0-1 0,0 0 23,0 1 13,-4-12-37,3 11 13,1 0 0,-1 0 0,0 0 0,1 0 0,-1 0-1,0 0 1,1 1 0,-1-1 0,0 0 0,0 0 0,0 0 0,0 1 0,0-1 0,0 0 0,0 1 0,-1-1-1,-17-7 324,18 7-352,1 1 14,0-1 0,0 1 0,0 0 0,0 0 0,0 0 0,0-1 0,0 1 0,0 0 0,0 0 0,0 0 0,0-1 0,0 1 0,0 0 0,-1 0 0,1 0 0,0 0 0,0-1 0,0 1 0,0 0 0,0 0 0,-1 0 0,1 0 0,0 0 0,0 0 0,0 0 0,-1-1 0,1 1 0,0 0 0,0 0 0,0 0 0,-1 0 0,1 0 0,0 0 0,0 0 0,-1 0 0,11-1-1052,-3 0 747,-1-1 1,0 0-1,11-4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9:48.4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59 992,'-13'22'4064,"13"-6"-3595,-7 27-80,4-27-287,-1-1-1,0 0 0,-1 1 1,-1-2-1,-1 1 0,1-1 1,-26 32 1690,37-51-1670,-1 0 1,0-1-1,-1 1 0,1-1 1,-1 0-1,-1 0 1,1 0-1,-1-1 0,2-7 1,0 2-30,15-55 86,3-9-1339,-9 41 130,0 0-1380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0:59:49.0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0 1984,'-5'8'2261,"2"-5"-2036,1 0-1,0 1 1,-1-1 0,1 1 0,1-1 0,-4 9-1,-3 14-99,5-21-140,1 0-1,1 0 1,-1 1 0,0 5-1,-18 67 902,10-34-836,1-11-244,5-22-1027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1:12.0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43 1056,'-1'-6'218,"2"5"-128,-1 0 0,0-1 0,0 1 0,0 0 0,-1-1 1,1 1-1,0 0 0,0-1 0,-1 1 0,1 0 0,-1 0 0,1-1 1,-1 1-1,1 0 0,-1 0 0,0 0 0,0 0 0,-1-2 1,-3 1 268,0 0 1,-1 0 0,1 1-1,0-1 1,-1 1 0,1 1-1,-1-1 1,-8 1 0,10 0-212,2 0-88,0-1 0,0 1 0,0 1 0,0-1-1,0 0 1,0 0 0,0 1 0,0-1 0,-2 2-1,4-1-38,1-1 0,0 1-1,0-1 1,0 1 0,-1 0-1,1 0 1,0-1 0,-1 1-1,1 0 1,0 0 0,-1 0-1,1 0 1,0 2 0,7 8 180,0-3-166,0 0 0,0 0 0,10 16 0,6 7 92,-10-15 53,-10-10-105,1 0 0,0-1 0,0 1 0,10 7-1,-7-8 19,1 0 0,-1 0 0,1-1 0,0 0-1,0-1 1,0 0 0,0 0 0,1-1 0,-1 0-1,1-1 1,18 1 0,-7-2 18,0-2 0,-1 0 0,1-2 1,26-7-1,-41 10-93,0-1 1,0 0 0,-1 0-1,8-4 1,-11 5 2,-1 1 0,0-1 0,0 0 0,0 0 0,1 0 0,-1 0 0,0 0 0,0 0 0,0 0 0,-1 0 0,1-1 0,0 1 0,0 0 0,-1 0 0,1-1 0,0 1 0,-1-1 0,0 1 0,1 0 0,-1-1 0,0 1 0,1-1 0,-1-1 0,0 2-25,-1-1 0,1 1 0,0-1 1,0 1-1,-1-1 0,1 1 0,-1-1 0,1 1 0,-1 0 0,0-1 1,1 1-1,-1 0 0,0 0 0,0-1 0,0 1 0,-1-1 0,-1-1 30,0 1-1,0 0 0,0 0 1,0 0-1,0 0 1,-5-2-1,1 1-269,0 1 0,0 0 1,0 0-1,0 1 0,0-1 0,-10 1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1:13.2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 12 896,'-21'-11'2821,"7"11"-2193,6-1-424,1 1-1,-1 0 1,0 1 0,0 0-1,0 0 1,-11 4-1,5 0-230,1 0 236,-26 12 0,34-14-144,0 1 0,1-1 0,-1 1 0,1-1 0,0 1 0,0 1 0,0-1 0,-4 6 0,4-2-14,17-10 229,3-4-433,-1 0 0,-1-2 0,16-9 0,14-7-1341,-9 8-1077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1:14.2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 1 832,'1'1'97,"0"-1"1,0 1-1,0 0 0,-1 0 1,1-1-1,0 1 0,0 0 1,-1 0-1,1 0 0,0 0 1,-1 0-1,1 0 0,-1 0 1,1 0-1,-1 0 0,0 0 1,1 1-1,-1 0 0,2 3 201,-1 0 0,0 1 0,0-1 0,0 6 0,-1 4-130,1-8 2,-1 0 0,0 0 0,0 0 0,-1 0 0,0 0 0,0 0 0,0-1 0,-1 1 0,0 0 0,0-1 0,-1 1 0,-3 6 0,-11 14 125,8-12-144,-1 0 0,0-1 0,0 0 1,-18 16-1,24-26-85,2-1-27,0-1-1,-1 0 0,1 1 1,0-1-1,-1 0 1,0-1-1,1 1 0,-1 0 1,0-1-1,0 1 0,0-1 1,0 0-1,0 0 1,0 0-1,0 0 0,0-1 1,-4 1-1,-1-1 129,1 1-1,-1 0 1,-7 3-1,8-3-144,0 1-1,-15 0 1,5 0 64,-5 0 200,21-2-264,0 0 0,0 0 0,0 0 0,0-1 0,0 1 0,0 0 0,0-1-1,0 1 1,1-1 0,-1 1 0,0-1 0,0 0 0,0 1 0,1-1-1,-1 0 1,0 1 0,1-1 0,-1 0 0,0 0 0,0-1 0,1 0-13,0 1-1,-1-1 1,1 0 0,0 0 0,0 0 0,0 0 0,1 0 0,-1 0-1,0 0 1,1 0 0,-1 0 0,1 0 0,-1 1 0,1-1-1,2-3 1,-1-1-44,2-3 39,1-1 0,0 1 0,6-10 1,-1 4-139,-7 16 102,1-1 0,0 1 0,0-1 0,-1 1 0,1 0 0,0 1 0,-1-1 0,7 4 0,-9-5 34,-1 1-1,1-1 1,0 1-1,0-1 1,-1 1-1,1 0 1,0-1-1,-1 1 1,1 0-1,0-1 1,-1 1-1,1 0 1,-1 0 0,0 0-1,1-1 1,-1 1-1,1 0 1,-1 0-1,0 0 1,0 0-1,0 0 1,1 0-1,-1 0 1,0 0-1,0 0 1,0-1-1,0 1 1,-1 0 0,1 0-1,0 0 1,0 0-1,0 0 1,-1 0-1,1 0 1,0 0-1,-1-1 1,0 3-1,-1 0 2,-1 1 0,1 0-1,0-1 1,-1 0 0,0 0 0,1 1-1,-5 2 1,-20 21-392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1:15.9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557 108 2816,'-5'-2'670,"1"1"-456,1-1 0,-1 1 0,0 1 1,0-1-1,1 0 0,-1 1 1,-6 0-1,2-1-58,1 0 0,-1 0 0,-12-4 0,-14-1 420,8 3-299,15 1-111,-1 1 1,0 0 0,-15 2 0,-5 1 107,-50 8 540,68-8-724,6 0 26,0-1 0,-15 6-1,5 0 168,-1-2-1,0 0 1,0-1 0,-1-1-1,1-1 1,-38 0 0,56-2-270,1 0 0,-1 0 0,1 0-1,-1 1 1,1-1 0,-1 0 0,1 0 0,-1 0 0,1-1 0,0 1 0,-1 0 0,1 0 0,-1 0 0,1 0 0,-1 0 0,1 0 0,-1-1 0,1 1 0,0 0 0,-1 0 0,1-1 0,-1 1 0,1 0 0,0-1 0,-1 1 0,1 0 0,0-1-1,-1 0 1,1 1-1,0-1 0,0 0-1,1 1 1,-1-1-1,0 0 1,0 1 0,0-1-1,1 0 1,-1 1 0,0-1-1,1 1 1,-1-1-1,1 1 1,-1-1 0,0 1-1,2-2 1,2-2 6,0 1 0,0-1 0,9-5 0,87-36-67,-43 20-3,-47 22 71,0-1 1,0 1 0,18-3 0,-8 2 2,-2-1 559,-22 8-502,-1 1-1,1-1 1,-1 0-1,0 0 0,0 0 1,-8 3-1,6-3-67,-7 3-49,1-1-1,-1-1 0,1 0 1,-29 4-1,24-6-80,0 2 1,-20 6-1,30-6-167,94 25-8985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1:34.8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 0 480,'-1'3'1242,"1"-3"-1178,-6 11 1201,4-11-1201,-1 3 48,1-2 1,-1 1 0,0 0 0,0-1-1,0 1 1,0-1 0,0 0 0,0 0-1,-1 0 1,1 0 0,0-1 0,0 1-1,-6-1 1,8 0-121,0 0 0,0 1 0,0-1 0,0 0 0,0 1 0,0-1 0,0 0 0,0 1 0,0-1 0,0 1 0,0 0 0,-1 0 1,1 0 10,0-1 1,0 1 0,1-1 0,-1 1 0,0-1 0,0 1 0,0-1-1,0 1 1,0-1 0,0 0 0,0 0 0,-1 1 0,1-1-11,1 0 1,-1 0 0,1 0-1,-1 0 1,1 0-1,-1 0 1,0 0 0,1 1-1,-1-1 1,1 0-1,-1 0 1,1 1 0,-1-1-1,1 0 1,-1 1-1,1-1 1,0 0 0,-1 1-1,1-1 1,-1 1-1,1-1 1,0 1 0,-1-1-1,1 1 1,0-1-1,0 1 1,-1-1 0,1 1-1,0-1 1,0 1-1,0 0 1,0-1 0,0 1-1,0-1 1,0 1-1,0-1 1,0 1 0,0 0-1,0-1 1,0 1-1,0 0 18,0 0 0,0 0 0,0-1-1,0 1 1,0 0 0,0-1-1,0 1 1,0 0 0,-1 0 0,1-1-1,0 1 1,0 0 0,-4 3 528,9-18-192,-3 12-540,-1 0 1,1 0-1,0 0 1,-1 0 0,1-1-1,-1 1 1,0 0 0,0-1-1,0 1 1,0-1-1,0 1 1,-1-1 0,2-3-1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1:36.7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0 832,'-6'8'1195,"5"-7"-1096,1 0 1,0 0-1,0-1 1,-1 1-1,1 0 1,0 0-1,0 0 1,0 0 0,0 0-1,0 0 1,0 1-1,-13 14 989,11-14-958,-1 0 0,1 0-1,-1-1 1,0 1 0,-5 2-1,-2 2 389,3-5-208,-3-2 596,15-15-1333,-4 12 126,1 0-1,0 1 1,0-1-1,0 1 1,0-1-1,0 1 1,4-5-1,-4 5 80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6:58.7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 4 992,'-2'0'366,"7"-1"-259,6-1-127,-9 2 159,-11 8 1621,2 6-1580,6-11 44,0 0-1,0 0 0,0-1 0,-1 1 0,1 0 0,-1-1 1,0 1-1,0-1 0,1 1 0,-2-1 0,-3 3 0,0-1 12,5-3-136,0-1 0,0 1 0,0-1 0,0 1 0,0-1 1,0 1-1,0-1 0,0 0 0,0 1 0,0-1 0,-2 0 0,2 1-15,-1-1 0,1 1 0,-1 0 0,1 0 0,-1 0 0,1-1 0,0 1 0,-1 1 0,1-1 0,0 0 0,0 0 0,-2 3 0,-5 3 83,8-7-158,-1 0 0,1 1 0,-1-1 0,1 0 0,-1 1 0,1-1 0,-1 0 0,1 1 0,-1-1 0,1 1 0,-1-1 0,1 1 0,-1-1 0,1 1 0,0-1 0,-1 1 0,1-1 0,0 1 1,0-1-1,-1 1 0,1 0 0,0-1 0,0 1 0,0-1 0,0 1 0,0 0 0,0-1 0,0 1 0,0-1 0,0 1 0,0 0 0,0-1 0,0 1 0,0 0 0,0-1 0,1 1 0,-1-1 0,0 1 0,0-1 0,1 1 0,-1 0 0,1 0 0,0 0 21,1 1 0,-1-1-1,1 0 1,-1 1 0,1-1 0,-1 0-1,1 0 1,2 1 0,-2-1 55,1 0-12,0 0-1,-1-1 1,1 1-1,0 0 0,0-1 1,3 1-1,21-5 216,-25 4-276,-1-1 1,0 1-1,0 0 1,0-1-1,0 1 1,1-1 0,-1 1-1,0-1 1,0 1-1,0-1 1,0 0-1,0 0 1,0 1-1,-1-1 1,1 0-1,0 0 1,0 0 0,-1 0-1,2-1 1,-1-2-31,1 1 0,0 0 0,-1-1 0,1 1 1,1 0-1,2-4 0,8-11-23,-5 8 108,2-3-38,-10 12-22,0 1-1,1 0 1,-1-1-1,0 1 0,0 0 1,0-1-1,1 1 1,-1 0-1,0-1 1,0 1-1,0 0 0,0-1 1,0 1-1,0-1 1,0 1-1,0 0 1,0-1-1,0 1 1,0-1-1,0 1 0,0 0 1,0-1-1,0 1 1,0 0-1,0-1 1,-1 1-1,1 0 1,0-1-1,-1 0-70,1 1-11,0 0 63,0 0-1,1-1 0,-1 1 1,0 0-1,0 0 1,0-1-1,1 1 0,-1 0 1,0 0-1,0-1 0,1 1 1,-1 0-1,0 0 1,0 0-1,1-1 0,-1 1 1,0 0-1,1 0 0,-1 0 1,0 0-1,1 0 0,-1 0 1,0 0-1,1 0 1,-1 0-1,0 0 0,1 0 1,-1 0-1,0 0 0,1 0 1,-1 0-1,0 0 1,1 0-1,-1 0 0,0 0 1,0 0-1,1 1 0,3 7 78,-4-7-71,0 1 1,1-1 0,-1 0-1,1 1 1,-1-1 0,1 1-1,0-1 1,0 0-1,-1 0 1,2 2 0,3 9 134,-5-11-131,1 1 0,-1-1 0,0 0 1,1 0-1,-1 1 0,1-1 0,-1 0 0,1 0 0,0 0 0,-1 0 0,2 2 0,33 24-147,-33-26 161,-1 0-1,1-1 0,0 1 1,-1 0-1,1-1 1,0 0-1,0 1 1,0-1-1,-1 0 1,1 0-1,3 0 1,22-2-129,-23 1 166,0 0 0,0 0 0,0-1-1,-1 0 1,1 0 0,0 0 0,-1 0-1,1 0 1,-1-1 0,0 1 0,0-1-1,0 0 1,3-4 0,2-5-16,-6 10-24,-1 1 0,0-1 0,0 1 0,0-1 0,0 0 0,0 1 0,-1-1 0,1 0 0,0-2 0,3-5-53,0-2-190,-2 9 394,-4 5-128,2-2-31,0 0-1,0 1 1,0-1-1,0 1 0,1-1 1,-1 0-1,0 1 1,0-1-1,1 0 1,-1 1-1,1-1 0,0 2 1,-1-3-1,4 6 31,-1 0 0,1 0 0,0-1 0,1 0 0,-1 1 1,1-1-1,7 5 0,-9-7-10,0-1-1,1 0 1,-1 0 0,1 0-1,0 0 1,0-1 0,-1 1-1,1-1 1,0 0 0,0 0-1,0 0 1,0-1 0,6 1-1,-2-2 21,1 1-1,-1-1 0,0 0 0,0-1 1,0 0-1,0 0 0,0-1 0,-1 0 0,1-1 1,7-4-1,-9 5-20,6-3-39,0 1-1,22-8 1,-30 12 1,-1 0-1,1 0 1,-1 1 0,1-1 0,-1 1-1,1 0 1,0 0 0,-1 0-1,1 1 1,-1-1 0,1 1-1,-1 0 1,1 0 0,-1 0 0,6 3-1,17 9 43,-15-8 12,-1 0-1,0 1 0,12 8 1,-21-13-23,1 0 0,-1 0 0,1 0 0,0-1 1,-1 1-1,1 0 0,0-1 0,0 1 0,-1-1 1,1 0-1,0 1 0,0-1 0,0 0 0,-1 0 1,1 0-1,0 0 0,0-1 0,0 1 0,0 0 1,-1-1-1,1 1 0,0-1 0,-1 0 0,1 1 1,2-3-1,0 1 26,1-1 0,-1 0 0,0 0 0,1 0 0,-2-1 0,1 1 1,4-6-1,-6 7-57,0 0 0,0 0 0,0 1 0,0-1 0,0 1 0,0 0 0,1-1 0,-1 1 0,0 0 0,1 0 1,-1 1-1,1-1 0,-1 0 0,1 1 0,-1 0 0,1-1 0,-1 1 0,1 0 0,-1 0 0,1 0 0,-1 1 0,1-1 0,0 1 1,4 1-1,1 1-4,0-1 1,0 0 0,1 0-1,-1-1 1,16 0 0,32 0-3707,-31 2-512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1:38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 1 832,'0'0'5,"0"0"0,0 0 0,0 0-1,0 0 1,0 0 0,0 0 0,0 0 0,0 0 0,0 0 0,0 0 0,0 0-1,0 1 1,0-1 0,0 0 0,0 0 0,0 0 0,0 0 0,0 0 0,0 0-1,0 0 1,0 0 0,0 0 0,0 0 0,0 0 0,0 1 0,0-1 0,0 0 0,0 0-1,0 0 1,0 0 0,0 0 0,0 0 0,0 0 0,0 0 0,0 0 0,0 0-1,0 0 1,0 0 0,0 0 0,-1 0 0,1 0 0,0 0 0,0 0 0,0 0-1,0 0 1,0 1 0,0-1 0,0 0 0,0 0 0,0 0 0,0 0 0,0 0-1,-1 0 1,1 0 0,0 0 0,0 0 0,0-1 0,0 1 0,0 0 0,0 0-1,0 0 1,0 0 0,0 0 0,0 0-2,-1 0 1,1 0-1,0 0 1,0 0-1,0 0 0,0 0 1,0 0-1,0 0 0,0 0 1,0 0-1,0 0 1,0 0-1,0 0 0,0 0 1,0 0-1,0 0 0,0 0 1,-1 0-1,1 0 1,0 0-1,0 0 0,0 0 1,0 0-1,0 0 0,0 0 1,0 0-1,0 0 1,0 0-1,0 0 0,0 1 1,0-1-1,0 0 0,0 0 1,0 0-1,0 0 0,0 0 1,0 0-1,0 0 1,0 0-1,0 0 0,0 0 1,0 0-1,0 0 0,0 0 1,0 0-1,0 0 1,0 1-1,0-1 0,0 0 1,0 0-1,0 0 0,0 0 1,0 0-1,0 0 1,0 0-1,0 0 0,0 0 1,0 0-1,0 0 0,0 0 1,0 0-1,0 0 1,0 1-1,-2 18 1480,-9 4-1025,8-12-273,0 0 0,-1 0 0,-7 12 0,6-13-31,1-1 0,0 1 0,1 0 0,-4 16 0,6-19-167,1 0 1,0 0-1,1 0 1,0 0-1,1 8 1,0-10 38,0 0 1,0-1 0,0 1-1,0-1 1,5 8-1,6 12 1121,-13-24-1077,-1-1-1,0 1 0,1 0 0,-1-1 0,-3-2 415,4 2-415,-1 1 0,1-1 0,-1 1 0,1-1 0,0 0 1,-1 1-1,1-1 0,-1-1 0,-6-19 486,4 14-316,-16-37 223,13 34-583,1 0-1,1-1 1,0 1 0,0-1 0,1 0-1,0 0 1,1 0 0,-1-12-1,3 21-175,0-1-1,0 1 0,1-1 0,-1 1 1,1-1-1,-1 1 0,1-1 0,0 1 1,5-9-597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1:43.9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345 12 736,'1'0'14,"-1"0"0,0-1-1,0 1 1,0 0 0,0 0 0,1 0 0,-1 0 0,0-1-1,0 1 1,0 0 0,0 0 0,0 0 0,0-1-1,0 1 1,0 0 0,1 0 0,-1 0 0,0-1 0,0 1-1,0 0 1,0 0 0,0-1 0,0 1 0,0 0 0,0 0-1,0 0 1,0-1 0,-1 1 0,1 0 0,0 0-1,0-1 1,0 1 0,0 0 0,0 0 0,0 0 0,0 0-1,-1-1 1,-8 0 846,-4 1-26,8-1-728,1 0-1,-1 1 1,1 0 0,0 0 0,-1 0 0,1 0 0,-1 1 0,-6 1 0,-36 14 559,18-5-75,-36 17 611,51-21-918,-1 0-1,1-1 0,-1-1 0,-28 7 1,8-7 853,37-5-1035,53-9 475,15-2-427,-49 8-50,2-1-90,33 0 1,-40 0 782,-23 3-603,1 2-158,-1-1 0,1 1 0,-8 3-1,-14 1 188,2-1-140,-9 1-76,29-4-21,-1 0 0,1 1-1,-1 0 1,1 0 0,-1 1 0,1 0-1,-8 5 1,4-3-51,2 1-63,7-5 85,1-1 1,-1 1 0,1-1-1,-1 1 1,1-1 0,-1 0-1,1 1 1,-1-1 0,1 0 0,-1 1-1,0-1 1,1 0 0,-1 0-1,0 0 1,0 1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1:45.2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509 114 1664,'-3'0'110,"3"1"-93,-1-1 1,1 0 0,0 0 0,-1 0 0,1 0 0,0 0 0,-1 0 0,1 0 0,0 0 0,-1 0 0,1 0 0,0 0 0,-1 0 0,1 0 0,0 0 0,-1 0 0,1 0 0,0 0 0,-1 0 0,1-1-1,0 1 1,-1 0 0,1 0 0,0 0 0,-1-1 0,1 1 0,0 0 0,0 0 0,-1-1 0,1 1 0,0 0 0,-2-6 679,-1 17-30,0-10-468,-1-1-1,1 0 1,0 1 0,-1-1-1,1-1 1,-1 1 0,1 0 0,0-1-1,-1 0 1,-4-1 0,-7-2 633,-21 1 600,-71 2 0,56 1-1186,-15 5 113,23-1-9,27-2-28,-29 7 0,32-6-391,0 0 0,0-1 0,-17 1 0,87-7 437,204-18 64,-169 9 85,-92 13-509,0 0 0,1 0 0,-1 0 0,0 0-1,0 0 1,1 0 0,-1 0 0,0 0 0,0 0-1,1 0 1,-1 0 0,0 0 0,0 0 0,1 0-1,-1 0 1,0 0 0,0 0 0,1-1 0,-1 1-1,0 0 1,0 0 0,1 0 0,-1 0 0,0 0-1,0-1 1,0 1 0,1 0 0,-1 0 0,0 0-1,0-1 1,0 1 0,0 0 0,0 0 0,0 0-1,1-1 1,-1 1 0,0 0 0,0 0 0,0-1-1,0 1 1,0 0 0,0 0 0,0-1 0,0 1-1,0 0 1,0 0 0,0-1 0,0 1 0,0 0-1,0 0 1,0-1 0,0 1 0,-1 0 0,1 0-1,0-1 1,0 1 0,0 0 0,0 0 0,0-1 0,-1 0-1,0 0 1,0 1 0,0-1 0,0 0 0,0 0 0,0 0 0,-1 1 0,1-1-1,0 1 1,0-1 0,0 1 0,-2-1 0,-145-18 60,109 15 35,13 2-116,17 2 16,0 0-1,0-1 0,0 0 0,0-1 1,0 0-1,0 0 0,1-1 1,-1 0-1,-8-5 0,17 8-3,-1 0 0,1 0 1,0 0-1,0 0 0,-1-1 0,1 1 0,0 0 0,0 0 0,-1 0 0,1 0 1,0 0-1,0-1 0,0 1 0,-1 0 0,1 0 0,0-1 0,0 1 0,0 0 0,0 0 1,-1 0-1,1-1 0,0 1 0,0 0 0,0-1 0,0 1 0,0 0 0,0 0 0,0-1 1,0 1-1,0 0 0,0 0 0,0-1 0,0 1 0,0 0 0,0-1 0,0 1 0,0 0 1,0 0-1,0-1 0,0 1 0,1 0 0,-1 0 0,0-1 0,0 1 0,0 0 1,0 0-1,0-1 0,1 1 0,-1 0 0,0 0 0,0 0 0,0 0 0,1-1 0,-1 1 1,0 0-1,0 0 0,1 0 0,-1 0 0,17-7-7,-16 7 10,9-3-3,1 2 1,-1 0-1,1 0 1,-1 1 0,1 0-1,17 3 1,17-1 403,-68-6 133,-36-3 0,25 7-738,21 0-825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1:46.3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0 2496,'-4'5'5306,"4"-1"-5281,0 0 0,0 1 0,1-1 0,0 0 0,-1 0 0,1 1 0,0-1 0,1 0-1,-1 0 1,1 0 0,2 4 0,4 5 75,-3-3 30,1-1 0,12 18-1,-15-25-28,-1 1 0,1-1-1,-1 1 1,1-1 0,0 0-1,-1 0 1,1-1 0,0 1-1,0 0 1,0-1 0,1 0-1,-1 0 1,6 2 0,-7-3-56,-1 0 0,1 0 0,-1 0 0,1-1 0,-1 1 0,1 0 0,-1-1 0,1 1 0,-1 0 0,1-1 0,-1 0 0,1 1 0,-1-1 0,0 0 0,0 0 0,3-1 0,-4 1-39,0 1 0,1-1 0,-1 1 0,1 0 1,-1-1-1,0 1 0,1-1 0,-1 1 1,0-1-1,0 1 0,1-1 0,-1 1 1,0-1-1,0 1 0,0-1 0,0 1 0,1-1 1,-1 1-1,0-1 0,0 1 0,0-1 1,0 1-1,0-1 0,0 1 0,-1-1 1,1 0-1,0 1 0,0-1 0,0 1 0,0-1 1,-1 1-1,1-1 0,0 1 0,0-1 1,-1 1-1,1 0 0,0-1 0,-1 1 1,1-1-1,-1 1 0,1 0 0,0-1 0,-1 1 1,1 0-1,-1-1 0,1 1 0,-1 0 1,1 0-1,-1 0 0,0-1 0,-2 0 22,-1-1-1,1 1 0,0 0 1,-1 0-1,-5 0 0,5 0-69,1 1-1,0-1 1,0 0-1,0 0 1,0 0-1,-5-2 1,18 41 341,-9-36-281,-1-1 0,1 0 0,1 0 0,-1 0 0,0 1 0,0-1 0,0 0 0,1 0 0,-1 0 0,0-1 0,1 1 0,-1 0 0,1 0 0,-1-1-1,1 1 1,-1-1 0,1 1 0,-1-1 0,1 0 0,0 0 0,-1 0 0,1 0 0,-1 0 0,1 0 0,2 0 0,1-1-367,0 1-1,0-1 0,0 0 0,-1-1 0,1 1 1,0-1-1,6-3 0,6-7-887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1:47.6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45 210 1824,'-2'-1'374,"1"0"-337,1 1 0,0 0 1,-1 0-1,1 0 0,0 0 1,-1 0-1,1 0 1,0 0-1,0 0 0,-1 0 1,1 0-1,0 0 0,-1 0 1,-9-2 734,-2-2 258,11 4-988,1-1 0,-1 1 0,0 0 1,0 0-1,1 0 0,-1 0 0,1-1 0,-1 1 0,0 0 0,1 0 0,-1-1 0,0 1 0,1-1 0,-1 1 0,1 0 0,-1-1 0,1 1 0,-1-1 0,1 1 0,0-1 0,-1 1 1,1-1-1,-1 0 0,1 1 0,0-1 0,0 1 0,-1-1 0,1 0 0,0 1 0,0-1 0,0 0 0,0 1 0,0-1 0,0 0 0,0 0 0,0 1 0,0-1 0,0 0 0,0 1 1,0-1-1,0 0 0,0 1 0,1-1 0,-1 0 0,17-45 475,-17 39-373,2-2 452,-2 9-590,0 0-1,0 0 1,0-1 0,1 1-1,-1 0 1,0 0 0,0 0-1,0 0 1,1 0 0,-1 0-1,0 0 1,0 0 0,1 0-1,-1-1 1,0 1 0,1 0 0,-1 0-1,0 0 1,0 0 0,1 0-1,-1 1 1,0-1 0,0 0-1,1 0 1,-1 0 0,0 0-1,0 0 1,1 0 0,-1 0-1,0 0 1,0 1 0,0-1-1,1 0 1,-1 0 0,6 2 12,14 1 70,-11-1 228,24 2 632,-32-4-911,-1 0-1,0 0 1,1 0 0,-1-1-1,1 1 1,-1 0-1,1 0 1,-1 0-1,0 0 1,1 0-1,-1-1 1,0 1-1,1 0 1,-1 0-1,0-1 1,1 1-1,-1 0 1,0-1-1,1 1 1,-1 0-1,0-1 1,0 1 0,1 0-1,-1-1 1,0 1-1,0-1 1,0 1-1,0 0 1,1-1-1,-1 1 1,0-1-1,0 0 1,0-16 438,0 12-422,0-2 24,-1 0 0,1 0 1,-1 0-1,-1 0 0,1 0 1,-1 1-1,0-1 0,-1 0 1,1 1-1,-2-1 0,-3-6 1,5 10-272,-1-1-144,2 11 688,2 7-940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1:48.3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56 1568,'-1'-2'99,"1"2"-82,0-1-1,0 1 1,0 0 0,0-1-1,0 1 1,0 0 0,0 0-1,0-1 1,0 1 0,0 0-1,0-1 1,0 1 0,0 0-1,0-1 1,0 1 0,0 0-1,0 0 1,1-1-1,-1 1 1,0 0 0,0-1-1,0 1 1,0 0 0,1 0-1,-1-1 1,0 1 0,0 0-1,0 0 1,1 0 0,-1-1-1,0 1 1,0 0 0,1 0-1,-1 0 1,1-1 138,-1-1 75,0-1 0,0 1 0,0-1 0,1 1 0,-1-1 0,1 1-1,-1-1 1,2-2 0,-2 4-217,1 0 1,0 0-1,-1 1 0,1-1 0,0 0 1,-1 1-1,1-1 0,0 1 0,0-1 1,-1 1-1,1-1 0,0 1 0,0-1 1,0 1-1,0 0 0,0-1 0,0 1 1,0 0-1,0 0 0,0 0 0,-1 0 0,1-1 1,0 2-1,2-1 0,46-8 3155,-55 13-2603,-16 16-255,17-15-510,1-1 0,-1-1 0,-11 9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1:55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101 154 832,'-5'-36'1979,"5"35"-1892,0 0-1,-1 0 1,1-1 0,0 1 0,-1 0 0,1 0 0,-1 0 0,1 0 0,-1 0 0,0 0 0,1 0 0,-1 0 0,0 0 0,0 0 0,1 1-1,-1-1 1,0 0 0,-2-1 0,3 2-16,-1 0 0,0-1-1,1 1 1,-1-1 0,1 0-1,-1 1 1,1-1 0,-1 1-1,1-1 1,-1 0 0,1 1-1,-1-1 1,1 0 0,0 1-1,-1-1 1,1-1 0,-1 1 3,1-1 1,0 1 0,-1 0-1,0-1 1,1 1 0,-1 0-1,0-1 1,0 1 0,0 0-1,0 0 1,0 0 0,0 0-1,0 0 1,0 0 0,0 0-1,0 0 1,-1 1 0,1-1-1,0 0 1,0 1 0,-1-1-1,1 1 1,-3-2 0,3 2-59,1 0 1,0 0-1,-1 0 1,1-1-1,-1 1 1,1 0-1,0-1 0,0 1 1,-1 0-1,1-1 1,0 1-1,-1 0 1,1-1-1,0 1 1,0 0-1,0-1 1,0 1-1,-1-1 0,1 1 1,0-1-1,0 1 1,0 0-1,0-1 1,0 1-1,-31-44 5404,31 44-5353,0-1-10,-1 0-1,0 0 0,0 0 0,0 1 0,0-1 1,0 0-1,1 0 0,-2 1 0,1-1 1,-2 0-1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1:58.6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196 257 1248,'-23'-12'3888,"18"7"-3456,2-2 419,2 7-808,1-1 0,-1 1 0,1-1 0,0 1 0,-1-1 0,1 1 0,0-1 0,-1 0 0,1 1 0,0-1 0,0 1 0,-1-1 0,1 0 0,0 1 0,0-1 1,0 1-1,0-1 0,0 0 0,0 0 0,-1-16 708,1 11-723,0 0 0,0 0 1,0 0-1,0 0 0,1 0 0,0 0 0,3-8 0,-3 10 23,0-1 1,0 1-1,-1 0 1,1 0-1,-1-1 1,0 1-1,-1-9 1,1 0 448,-1 12-469,1-1 0,-1 1 0,0-1 0,1 1 0,-1-1 0,0 1 0,0 0 0,0-1 0,0 1 0,0 0 0,-1 0 0,1 0 0,0 0 0,-1 0 0,1 0 0,-2-1 0,-12-11-425,14 11 452,-1 0-1,1 0 0,-1 0 1,1 0-1,-1 1 1,1-1-1,-1 0 1,0 1-1,0-1 1,0 1-1,0 0 1,0 0-1,0-1 1,0 1-1,-1 1 1,1-1-1,-3-1 1,4 2-23,0 0 0,0 0 0,0 0 0,0-1 0,0 1 0,0 0 0,0-1 1,0 1-1,0-1 0,0 1 0,-2-2 0,2 1-22,0 1 0,0-1 0,0 0 0,0 1-1,-1-1 1,1 1 0,0-1 0,0 1 0,-1 0 0,1-1 0,-3 1 0,-4 0-32,4 0 112,1 1-1,0-1 1,-1-1 0,1 1 0,-1 0-1,1-1 1,-1 0 0,-24-11 3241,27 10-3199,-1-1-136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00.2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240 118 832,'-12'-12'5672,"12"13"-5622,-54 66 1260,-6 9-956,34-37-167,1 1 0,3 2-1,-18 42 2140,71-198-307,-11 48-1740,19-77-918,-16 47-3090,-15 61 103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02.4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354 21 2400,'-5'-1'152,"0"0"-1,1 1 1,-1 0 0,0 0 0,1 1 0,-1-1-1,0 1 1,1 0 0,-1 0 0,1 0 0,-8 4-1,-6 1 327,-52 11 966,-33 10-153,90-23-1148,1 0 0,-1 0 0,0-2 0,-25 3 0,28-3-148,16-3 85,8-3 91,1 0 0,24-11 0,6-2-39,-22 9 337,-22 7-441,0-1 0,0 1 0,0 0 0,0 0 1,0-1-1,0 1 0,0 0 0,1 0 0,-1 0 0,0 0 0,2-1 0,4-3-178,20-14 587,-27 19-415,0-1 0,-1 1-1,1-1 1,0 1-1,0-1 1,0 0 0,0 1-1,0-1 1,-1 1-1,1-1 1,0 1 0,-1-1-1,1 1 1,0-1-1,-1 1 1,1-1 0,0 1-1,-1 0 1,0-1-1,-8 0-83,0 0 0,-1 1-1,1 0 1,0 1 0,-18 3-1,8-1 144,-5 3 13,18-4-107,0-1-1,0 0 1,0 0-1,-7 1 1,0-1-133,70 1-2887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7:00.1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52 1472,'5'-10'953,"-11"14"814,3-2-1486,0 0 0,0 1 0,1 0 0,-1 0 1,1-1-1,-3 5 0,-20 47 471,23-50-760,1 0 1,-1 0-1,1 0 0,0 1 1,1-1-1,-1 0 1,1 1-1,-1-1 1,1 0-1,2 9 0,-2-12 19,0 1 0,1 0 0,-1-1 0,1 1 0,0 0 0,-1-1 0,1 1 0,0-1 0,0 1 0,0-1 0,0 1 0,0-1 0,1 0 0,-1 0 0,0 1 0,0-1 0,1 0 0,-1 0 0,1 0 0,-1-1 0,1 1 0,-1 0 0,1 0 0,0-1 0,-1 1 0,1-1 0,0 1-1,3-1 1,-3 0 48,0 1-1,0-1 1,0 0-1,0 0 1,0 0-1,0 0 1,0-1-1,0 1 1,0-1-1,0 1 1,0-1-1,0 0 1,0 1-1,0-1 1,0 0 0,0 0-1,-1-1 1,1 1-1,0 0 1,-1 0-1,1-1 1,-1 1-1,3-3 1,0-3 144,-1 1 0,1-1 1,-1 1-1,0-1 1,2-9-1,-1 7-150,-3 3 5,0 1 0,0-1 0,0 1 0,0-1 0,-1 0 0,0 1-1,0-1 1,0 0 0,-1 1 0,0-1 0,0 1 0,-1-1 0,1 1 0,-1-1 0,0 1 0,-1 0 0,1 0 0,-1 0 0,0 0 0,0 1 0,-1-1 0,-7-8 0,10 13-148,0 0-1,0-1 1,0 1-1,0-1 1,0 1 0,-1 0-1,1 0 1,0 0-1,0 0 1,0 0 0,0 0-1,0 0 1,-1 0-1,1 0 1,0 0 0,0 1-1,0-1 1,0 1-1,0-1 1,0 0 0,0 1-1,0 0 1,0-1-1,0 1 1,0 0 0,0-1-1,0 1 1,0 0-1,1 0 1,-1 0-1,0 0 1,0 0 0,1 0-1,-1 0 1,1 0-1,-1 0 1,1 0 0,-1 0-1,1 0 1,-1 1-1,1 0-158,0-1 0,0 0-1,0 1 1,1-1-1,-1 0 1,0 1-1,0-1 1,1 0-1,-1 1 1,1-1 0,-1 0-1,1 0 1,-1 1-1,1-1 1,0 0-1,0 0 1,-1 0-1,1 0 1,0 0 0,0 0-1,2 2 1,13-2-978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03.9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381 6 1984,'-39'-3'2234,"27"1"-2026,-24 1 1,32 1-156,0 1 0,0-1 1,0 1-1,0 0 0,0 0 1,1 0-1,-1 1 0,0 0 1,-6 3-1,0 2 146,1 1 0,0 0 0,0 0 0,0 1 0,1 1 0,1-1 1,-1 1-1,-10 21 0,11-21-40,1 0 0,-1-1-1,-1 0 1,-13 12 0,-37 28 189,55-47-333,-12 13 62,14-13-30,-1 0 1,1 0-1,-1 0 1,0 0-1,0-1 1,0 1 0,0-1-1,0 1 1,0-1-1,0 0 1,-1 1-1,1-1 1,0 0-1,-1 0 1,-4 0-1,16-13 92,123-155-30,-126 159-111,5-6-113,14-26 0,-23 35 111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05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284 0 480,'5'5'2225,"-5"-5"-2178,-6 12 792,-11 7-25,12-15-589,0 0-1,0 0 0,-1-1 1,1 0-1,-11 4 1,-4 3 364,13-6-404,0-1 0,-1 0-1,0 0 1,1-1 0,-1 0 0,-15 1 0,-17 4 425,11-1-61,-38 1 1,79-7-470,1 0-397,-1 0-1,1-1 1,0 0 0,-1-1-1,17-4 1,11-8-1097,7-1-1780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06.8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67 1568,'8'-12'1883,"-10"-3"-1451,2 15-426,0-1 0,0 1 0,-1-1 0,1 1 0,0-1 0,0 1-1,-1-1 1,1 1 0,0 0 0,0-1 0,-1 1 0,1-1 0,-1 1 0,1 0-1,0-1 1,-1 1 0,1 0 0,-1 0 0,1-1 0,0 1 0,-1 0 0,1 0-1,-1 0 1,1-1 0,-1 1 0,1 0 0,-2 0 0,2 0 5,-1 0 1,0 0-1,0-1 1,-22-9 2726,42 6-2728,31 0 604,-26 0 676,-43 4-500,-36-8 266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08.7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188 9 1728,'-6'-4'3579,"6"4"-3545,-1-1 1,0 1 0,1-1 0,-1 1 0,1 0 0,-1-1 0,0 1 0,1 0 0,-1-1 0,0 1 0,1 0 0,-1 0 0,0 0 0,0 0 0,1 0 0,-1-1 0,0 1 0,1 0 0,-1 1 0,0-1 0,0 0 0,1 0 0,-1 0 0,0 0 0,1 0 0,-1 1 0,0-1 0,1 0-1,-1 1 1,-1 0 0,-20 17 649,11-8-398,-4 1 47,-23 23 0,24-22-299,8-7-11,1 0 1,0 1 0,-9 11-1,-8 7-57,14-17 191,24-2 168,2-6-1167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10.2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5 576,'-2'-5'271,"2"5"-250,0 1 1,0-1-1,0 0 0,-1 1 1,1-1-1,0 0 0,0 1 1,-1-1-1,1 0 0,0 0 1,0 1-1,-1-1 1,1 0-1,0 0 0,-1 0 1,1 1-1,0-1 0,-1 0 1,1 0-1,-1 0 1,1 0-1,0 0 0,-1 0 1,1 0-1,0 0 0,-1 0 1,1 0-1,-1 0 1,1 0-1,-1 0 0,-4 23 795,2-8-111,3-14-622,0 0 0,0 1 0,0-1 0,0 1 0,-1-1 0,1 0 0,-1 1-1,1-1 1,-1 0 0,1 1 0,-1-1 0,0 0 0,1 0 0,-1 0 0,0 0 0,0 0 0,-2 2 0,-6 7 192,1-1 1,1 1 0,-1 1 0,2-1 0,-1 1-1,-8 22 1,11-25-253,1 1-1,1 0 1,-1 0 0,1 0-1,1 0 1,0 0 0,0 12-1,1-21-28,0 0-1,0 0 0,0 0 1,0 1-1,0-1 0,0 0 1,0 0-1,-1 0 0,1 1 1,0-1-1,0 0 0,0 0 0,0 0 1,0 0-1,0 1 0,0-1 1,0 0-1,0 0 0,-1 0 1,1 0-1,0 0 0,0 0 0,0 1 1,0-1-1,0 0 0,-1 0 1,1 0-1,0 0 0,0 0 1,0 0-1,0 0 0,-1 0 1,1 0-1,0 0 0,0 0 0,0 0 1,-1 0-1,1 0 0,0 0 1,0 0-1,0 0 0,0 0 1,-1 0-1,1 0 0,0 0 0,-1 0-17,1 0 0,0-1 0,0 1 0,-1 0 0,1 0 0,0 0 0,0-1 0,-1 1-1,1 0 1,0-1 0,0 1 0,0 0 0,0 0 0,-1-1 0,1 1 0,0 0 0,0-1-1,0 1 1,0 0 0,0-1 0,0 1 0,0 0 0,0-1 0,0 1 0,0 0 0,0-1-1,0 1 1,0-1 0,0 1 0,0 0 0,0-1 0,0 1 0,0 0 0,1-1-1,3-10-828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12.9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240 28 1472,'-12'-10'1758,"-2"-3"-183,13 12-1473,0 0 1,0 1-1,0-1 0,0 1 0,-1 0 1,1-1-1,0 1 0,0 0 1,-1 0-1,1 0 0,0 0 0,0 0 1,-1 0-1,1 0 0,0 0 0,0 1 1,-2-1-1,-22 11 147,12-4-126,5-2-34,0 0-1,0 1 0,1 0 1,-1 0-1,1 1 0,1 0 1,0 0-1,-11 15 0,6-6 62,-1 1-1,2 0 1,1 0-1,-11 26 1,17-33-84,0-1 0,0 1 1,1 0-1,0 0 0,1 0 1,0-1-1,0 2 0,1-1 1,1 0-1,2 15 0,3 21 133,-2-1-1,-4 84 0,-1-58 23,1 109 393,0-178-614,1 1 1,-1 0 0,1-1 0,0 1-1,-1-1 1,1 0 0,0 1-1,1-1 1,-1 0 0,0 1-1,2 1 1,6 11-404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13.9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28 1728,'9'-1'2698,"-2"2"-2454,0-2 1,1 1-1,28-27 4005,-41 33-4153,-4 10-432,0 1 0,2 0 0,0 0 0,1 1 0,-8 34 0,4 8-2192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18.6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1 832,'2'113'6160,"0"-110"-5926,-1-4-190,0 0-1,0 0 1,0 0-1,0 0 1,-1 0-1,1 0 1,0 0-1,0 0 0,0 0 1,-1 0-1,1 0 1,-1-1-1,1 1 1,-1 0-1,1 0 0,-1-1 1,0 1-1,0 0 1,1-1-1,-1 1 1,0 0-1,0-1 1,0 1-1,-1-3 0,1 3-37,0 0-1,0 0 1,0 0-1,0 0 0,0 0 1,-1 0-1,1 0 1,0-1-1,0 1 0,-1 0 1,1 1-1,-1-1 1,1 0-1,-1 0 0,0 0 1,1 0-1,-1 0 0,0 0 1,1 1-1,-1-1 1,0 0-1,0 1 0,0-1 1,0 0-1,1 1 1,-1-1-1,0 1 0,0-1 1,0 1-1,0 0 1,0-1-1,-2 1 0,-32 0 70,34 0-16,-2 0 335,3-3-236,0-10 301,0 13-436,0 0-1,0-1 1,0 1 0,0 0 0,0 0-1,0-1 1,0 1 0,0 0-1,0 0 1,0-1 0,0 1-1,0 0 1,0-1 0,0 1-1,-1 0 1,1 0 0,0 0-1,0-1 1,0 1 0,0 0-1,-1 0 1,1 0 0,0-1 0,0 1-1,-1 0 1,1 0 0,0 0-1,0 0 1,-1 0 0,1-1-1,0 1 1,-1 0 0,1-1 19,0-3 262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33.1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0 64,'-1'0'0,"1"0"1,0 0-1,0 0 0,0 0 0,0 1 1,-1-1-1,1 0 0,0 0 0,0 0 1,0 0-1,0 0 0,0 0 1,0 0-1,-1 0 0,1 1 0,0-1 1,0 0-1,0 0 0,0 0 0,0 0 1,0 0-1,0 1 0,0-1 1,0 0-1,0 0 0,0 0 0,0 0 1,0 1-1,0-1 0,-1 0 0,2 0 1,-1 0-1,0 0 0,0 1 1,0-1-1,0 0 0,0 0 0,2 12 122,7 9 157,-4-2 1081,-2-15-1091,-2-3-133,0 1 0,0 0 0,0 0 0,0-1 0,0 1 0,0 0 0,-1 0 0,1 0 0,0 0 0,-1 4 0,0-6-105,0 1 0,0-1 0,0 1 0,1 0 0,-1-1 0,0 1 0,0-1 0,0 1 0,0-1 1,0 1-1,1-1 0,-1 1 0,0-1 0,0 1 0,1-1 0,-1 1 0,0-1 0,1 1 0,0 0 0,-1-1-17,0 0-1,1 0 1,-1 1 0,0-1-1,0 0 1,0 0 0,1 1-1,-1-1 1,0 0 0,0 1-1,0-1 1,0 0-1,0 0 1,1 1 0,-1-1-1,0 0 1,0 1 0,0-1-1,0 0 1,0 1 0,0-1-1,0 0 1,0 1 0,0-1-1,0 0 1,0 1-1,-1-1 1,1 0 0,0 1-1,0-1 1,0 0 0,0 0-1,0 1 1,-1-1 0,0 3 41,1 0 1,-1 0 0,1 0 0,-1 0 0,1 0 0,0 6 0,0-5-49,1-1 0,-2 1-1,1 0 1,0-1 0,-2 7 0,-3 4 189,2 1 0,-4 22 0,4-19-61,-5 22 0,-7 17-3,9-34-132,0 0 0,-1 0 1,-12 23-1,15-38-266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34.0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40 1056,'0'-27'3888,"-1"26"-3834,1 1 0,0-1 0,-1 0 0,1 0 0,-1 1 0,0-1 0,1 0 0,-1 1 0,1-1 0,-1 0 0,0 1 0,0-1 0,1 1 0,-1-1 0,0 1 0,0 0 0,0-1 0,1 1 0,-1 0 0,0-1 0,0 1 0,-2 0 235,2 6-300,1 0 0,-1 0-1,-1 0 1,1 0 0,-3 6 0,-3 12 51,4-6-620,1-1 0,0 1-1,2 0 1,0-1-1,3 20 1,4-8-1020,3-7 672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7:01.0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112 63 3136,'-7'-8'1595,"6"7"-1571,0 0 0,0 0 1,0 1-1,0-1 1,0 1-1,0-1 1,0 1-1,0-1 0,0 1 1,-1 0-1,1-1 1,0 1-1,0 0 1,0 0-1,-1 0 0,1 0 1,0 0-1,0 0 1,-1 0-1,1 1 1,0-1-1,0 0 0,-2 1 1,-4 1 359,3-1-350,1 1 0,0 0-1,0 0 1,0 0 0,0 0-1,0 1 1,0-1 0,1 1-1,-1-1 1,1 1 0,-1 0-1,1 0 1,0 0 0,0 0-1,1 1 1,-1-1 0,1 0-1,-2 6 1,4-6-93,2-1 44,1 0 79,0 1 1,0-1-1,0 1 0,7 2 1,-10-5-5,1 0 1,-1 0-1,1 0 1,-1 0-1,1 0 1,0 0 0,-1-1-1,1 1 1,-1 0-1,1-1 1,1 0 0,-2 0-39,2 0 50,0 0 0,0 0 0,0 0 0,0 0 0,-1-1 0,1 0 0,0 1 0,-1-1-1,0 0 1,1 0 0,2-3 0,-4 3-45,0 1-1,0-1 1,0 1-1,0-1 1,0 0-1,-1 0 0,1 1 1,-1-1-1,1 0 1,-1 0-1,1 0 1,-1 0-1,0 0 1,0 1-1,0-1 1,0 0-1,0 0 1,0 0-1,0 0 1,-1-2-1,0 1 49,0 0 0,-1 0 0,1 0 0,0 1-1,-1-1 1,1 0 0,-1 1 0,0-1 0,0 1 0,0-1 0,0 1-1,-1 0 1,1 0 0,-4-2 0,1 0-193,0 1 1,0 1-1,0-1 0,-1 1 0,1 0 0,-11-3 1,15 5-34,-1 0 0,1 0 0,0 0 0,-1 0 1,1 0-1,0 0 0,-1 0 0,1 1 0,0-1 1,-1 0-1,1 1 0,0-1 0,0 1 0,-1-1 0,1 1 1,0 0-1,0-1 0,0 1 0,0 0 0,0 0 0,0 0 1,0 0-1,0 0 0,-1 1 0,-6 11-2670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35.6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101 148 224,'-5'-1'-1,"1"0"1,0 0-1,-1 0 1,1 1-1,-1 0 0,1-1 1,-1 2-1,-7 0 1,-31-1 1456,43 0-1436,0-1 0,0 1 0,0-1 1,-1 1-1,1 0 0,0-1 0,0 1 1,0-1-1,0 1 0,0-1 1,0 1-1,0-1 0,0 1 0,0-1 1,0 1-1,0-1 0,0 1 0,0-1 1,0 1-1,0-1 0,1 1 0,-1-1 1,3-11-98,5 5 161,-4 2 63,1 0 0,0 1 0,8-7 0,-8 8-117,-1 0 0,0-1 1,0 0-1,0 0 0,4-6 1,-5 6-14,0 0 0,0 1 0,0-1 0,1 1 0,0 0 0,-1 0 1,1 0-1,7-4 0,-2 2-15,-8 5-1,0-1 0,0 0 0,0 0 0,1 1 1,-1-1-1,0 1 0,0-1 0,1 1 0,4-1 691,-2-5-275,-4 5-381,1 1 1,-1-1-1,0 1 0,1-1 0,-1 1 1,0-1-1,1 1 0,-1-1 0,0 1 1,1-1-1,-1 0 0,0 1 0,0-1 1,0 1-1,0-2 0,-56 64-73,47-49-155,0 1 1,1 0-1,1 0 1,0 1-1,-5 16 1,-19 77-1423,21-74 537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37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25 312 320,'-2'-1'18,"1"0"1,0-1-1,-1 1 0,1 0 1,0 0-1,0-1 0,0 1 0,0 0 1,0-1-1,0 1 0,0-1 1,0 0-1,1 1 0,-1-1 1,0 0-1,1 1 0,0-1 1,-1-3-1,-3-7 34,3 10 11,1 0 0,-1 1 0,1-1 0,0 0 0,0 0 0,0 1 1,-1-1-1,2 0 0,-1 0 0,0 1 0,0-1 0,0 0 0,1 1 0,-1-1 0,1 0 0,0 1 0,-1-1 1,1 0-1,0 1 0,1-2 0,3-4 188,0 0 0,11-12 1,-5 7 58,30-39 181,-39 48-470,-1 0 1,1 0-1,-1 0 1,0 0-1,0 0 1,1-5-1,-2 5 49,1 0 0,0 1 0,0-1 0,0 0-1,0 1 1,0-1 0,0 1 0,3-5 0,3-1-42,0 0 0,0 1 0,15-12 0,-21 18 20,17-15 528,-6 6-241,-11 9-334,0 0-1,0 0 1,0 0-1,0 0 1,0 0 0,0 0-1,0 1 1,0-1-1,0 0 1,0 1-1,0-1 1,0 1-1,1-1 1,-1 1-1,0 0 1,0-1-1,1 1 1,-1 0-1,0 0 1,0 0-1,1 0 1,-1 0-1,0 0 1,1 0-1,-1 0 1,0 0-1,0 1 1,1-1-1,-1 1 1,2 0 0,-2 0 2,0-1 1,0 1 0,0-1 0,0 1 0,0 0 0,0-1 0,0 1 0,0 0 0,0 0 0,0 0 0,-1 0 0,1 0 0,0 0 0,-1 0 0,1 0 0,-1 0 0,1 0 0,-1 0 0,1 0 0,-1 1 0,1 2-1,0-1 1,-1 0-1,0 1 1,0-1-1,0 0 0,0 1 1,-1 3-1,-2 7 12,0-1-1,-9 21 1,11-32-10,-75 158-127,74-157 122,-7 16 50,8-15-36,0-1-1,-1 1 1,0 0 0,0-1 0,0 0-1,0 1 1,-3 2 0,4-4-41,1 0 32,-8 2 865,213-104 228,-186 91-986,23-7-1,-20 8-163,-2 1 284,21-12 0,-38 16-203,1-1-45,9 3 67,-7 0 329,-20-1 43,3 1-538,2 0 129,0 1-1,0 0 1,0 1-1,1 0 1,-1 0 0,0 1-1,0 0 1,1 0-1,-1 1 1,-13 7-1,18-9-276,0 1-1,0 0 1,1 0 0,-1 1-1,1-1 1,-1 1-1,1 0 1,0 0-1,-3 4 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39.6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67 1056,'-8'-10'1158,"8"10"-1113,-1-1 1,1 1 0,0 0-1,-1 0 1,1 0-1,-1 0 1,1 0-1,0 0 1,-1 0-1,0 0 1,0-1 15,0 1 0,0-1 1,-1 1-1,1-1 1,0 0-1,0 1 1,0-1-1,0 0 1,0 0-1,0 1 1,0-1-1,0 0 0,1 0 1,-1 0-1,0 0 1,-1-2-1,-10-19 2052,12 4-471,0 17-1626,0 3-80,3 2 192,-1 1 0,1-1 0,0 1 0,1-1 0,-1 0 0,0 0 0,1-1 0,0 1 0,0-1 0,0 0 0,1 0 0,-1 0 0,11 5 784,-13-7-901,0 2-44,0-1-1,0 1 1,0 0 0,-1 0 0,1 0-1,0 0 1,-1 0 0,0 1 0,0-1-1,0 0 1,0 1 0,0-1-1,-1 4 1,1 9-3,-1 27 0,-1-16 83,1 152 657,1-185-672,-1 1-1,0 0 1,-1-1-1,1 1 0,-1 0 1,0 0-1,-3-7 1,-2-18 15,0-6-100,3 24 48,1 0-1,-1-22 1,2-1 12,0 16-74,1 1 1,3-30 0,6 29 88,-8 18-45,0 0-1,0 0 1,0 0-1,0-1 1,-1 1-1,1 0 0,0-1 1,-1 1-1,1 0 1,-1-1-1,0 1 0,1-1 1,-1 1-1,0 0 1,0-1-1,0 1 1,0-1-1,0 1 0,0-1 1,0 1-1,-1-3 1,6 9-281,1 10 1,-1 1 0,0-1 1,-1 1-1,3 26 0,5 16-2247,-4-26-330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42.2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57 832,'0'-2'70,"0"1"-54,0 1 1,0-1-1,0 0 1,0 1-1,0-1 1,0 1-1,0-1 1,0 0-1,0 1 0,0-1 1,-1 0-1,1 1 1,0-1-1,0 1 1,-1-1-1,1 0 1,0 1-1,-1-1 1,1 1-1,0-1 1,-1 0-1,-8-11 587,9 12-597,-2-1 159,0-1 0,-1 0 0,2 0-1,-1 1 1,0-1 0,0 0 0,1 0-1,-1-1 1,1 1 0,-1 0 0,-1-5 0,3 7-164,0 0 0,0 1 0,0-1 0,0 0 0,0 0 0,0 0 0,0 0 0,0 0 0,0 0 0,0 0 0,0 0 0,0 0 0,-1 0 0,1 0 0,0 0 0,0 0 0,0 1 0,0-1 0,0 0 0,0 0 0,0 0 0,0 0 0,0 0 0,0 0 0,-1 0 0,1 0 0,0 0 0,0 0 0,0 0 0,0 0 0,0 0 0,0 0 0,0 0 0,0 0 0,0 0 0,0 0 0,-1 0 0,1 0 0,0 0 0,0 0 0,0-1 0,0 1 0,0 0 0,0 0 0,0 0 0,0 0 0,0 0 0,0 0 0,0 0 0,-1 0 1,1 0-1,0 0 0,0 0 0,0 0 0,0 0 0,0-1 0,0 1 0,0 0 0,0 0 0,0 0 0,0 0 0,0 0 0,0 0 0,0 0 0,-4 10 103,3 9 6,-1 0-1,-5 20 1,-1 7-33,5-12-121,-28 185 104,27-199 213,2-1 1,-2 32 0,18-66 302,-7-1-503,0 0 0,-2-1 0,8-31 0,3-54-178,-8 44 238,-2 12 21,-2-76 129,-4 131-480,-12 131 126,1-28 19,3-12 31,5-74-79,2-22 156,1 1 1,-1 0 0,1 0-1,0-1 1,0 6 0,10-25 81,-1-6-41,-3 7-85,0-1 1,7-28-1,14-104 228,-23 132-331,1-13-800,-10 103 811,2-3 267,3-71-172,0 0 1,0 0-1,0-1 0,-1 1 1,1 0-1,0 0 1,0-1-1,0 1 0,0 0 1,-1-1-1,1 1 0,0 0 1,-1-1-1,-1 1 237,2-10-127,4-16 93,1-38-1,-2 9-300,2-5-40,-4 9 230,-1 70-608,3 154-2726,-2-138 2043,3-2-37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43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0 992,'0'0'13,"0"0"0,0 0 0,0 0-1,-1 0 1,1 0 0,0 0 0,0 0 0,0 0 0,0 0-1,-1 0 1,1 0 0,0 0 0,0 0 0,0 0 0,-1 1 0,1-1-1,0 0 1,0 0 0,0 0 0,0 0 0,0 0 0,-1 0-1,1 0 1,0 1 0,0-1 0,0 0 0,0 0 0,0 0 0,0 0-1,0 0 1,-1 1 0,1-1 0,0 0 0,0 0 0,0 0 0,0 0-1,0 1 1,0-1 0,0 0 0,0 0 0,0 0 0,0 1-1,0-1 1,0 0 0,0 0 0,0 0 0,0 0 0,0 1 0,0-1-1,0 2 210,0 15 306,-1 14 12,-3 1-1,-10 48 1,-2 6-164,13-47-368,2 59 1,2-36 571,-1-65-460,0 0 0,1 0 0,0 0 1,0 0-1,0 0 0,1-2 0,4-12-161,28-149 67,-33 159-60,3-6 36,-1 7 79,-1 3-13,2 12-105,4 17-69,8 51-1,-9-40 70,-6-35 64,0 0 1,-1 0-1,1 0 0,0 0 1,1 0-1,-1 0 1,0 0-1,3 3 0,-4-5-21,0 0 0,0 1 0,1-1 0,-1 0 0,0 0 0,0 0 0,1 1-1,-1-1 1,0 0 0,0 0 0,0 0 0,1 0 0,-1 0 0,0 1-1,1-1 1,-1 0 0,0 0 0,0 0 0,1 0 0,-1 0 0,0 0-1,1 0 1,-1 0 0,0 0 0,0 0 0,1 0 0,-1-1-4,1 1 1,-1-1-1,0 1 0,1-1 1,-1 1-1,0-1 1,0 1-1,1-1 1,-1 1-1,0-1 0,0 1 1,0-1-1,0 1 1,0-1-1,0 0 0,0 1 1,0-1-1,0 1 1,0-2-1,1-18-47,1-1-1,1 0 1,11-37 0,-9 38-35,-3 2-299,-2 18 378,0 0-1,0 0 1,0 0-1,0 0 1,0 0 0,0 0-1,0 1 1,0-1-1,0 0 1,0 0 0,0 0-1,0 0 1,0 0 0,0 0-1,0 0 1,0 0-1,0 0 1,0 0 0,0 0-1,0 0 1,0 0-1,0 0 1,-1 0 0,1 0-1,0 0 1,0 0 0,0 0-1,0 0 1,0 0-1,0 0 1,0 0 0,0 0-1,0 0 1,0 0-1,0 0 1,0 0 0,0 0-1,0 0 1,0 0 0,0 0-1,0 0 1,0 0-1,0 0 1,0 0 0,0 0-1,0 0 1,0 0-1,0 0 1,-1 0 0,1 0-1,0 0 1,0 0 0,0 0-1,0 0 1,0 0-1,0 0 1,0 0 0,0-1-1,0 1 1,0 0-1,0 0 1,0 0 0,0 0-1,-3 10 139,2-4-66,1 0-1,-1 0 1,2 10-1,4-1 1511,0-29-927,-5-68-739,-10 102-208,4 13 29,0 1 1,0 35 0,3 68-4442,3-134 4541,0 13-945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44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207 167 896,'0'0'19,"0"-1"0,-1 1 0,1-1 1,0 0-1,0 1 0,0-1 0,1 1 0,-1-1 0,0 0 1,0 1-1,0-1 0,0 0 0,1 1 0,-1-1 0,0 1 1,0-1-1,1 1 0,-1-1 0,0 1 0,1-1 0,-1 1 0,1-1 1,-1 1-1,1-1 0,-1 1 0,2-1 0,-2 0 66,0 0-1,1 0 1,-1 0-1,0 0 1,1 0-1,-1 0 1,0-1-1,0 1 0,0 0 1,0 0-1,0 0 1,0 0-1,-1-2 1,1 0 135,-1 1-140,1 1-1,-1-1 1,0 0-1,0 0 1,0 1 0,0-1-1,0 1 1,-3-3 0,-2-4 46,5 6-49,0 1 0,0 0 1,0-1-1,0 1 0,0 0 0,0 0 1,-1-1-1,1 1 0,-1 0 1,1 0-1,-1 0 0,1 1 1,-3-2-1,-24-7 455,18 6-259,-8-1 81,0 1 0,0 1-1,0 0 1,-32 2-1,33 0-83,17 0-244,18 0-175,14-1 111,-20 0-27,-1 0 0,0 1 0,19 3-1,-12-1 108,1-1 0,26-1 0,-23 0 83,-21 0-111,-1 0-1,1 1 1,0-1 0,0 0-1,0 0 1,-1 0-1,1 0 1,0-1 0,0 1-1,0 0 1,-1 0 0,1 0-1,0-1 1,0 1 0,-1 0-1,1-1 1,0 1-1,-1-1 1,1 1 0,0-1-1,-1 1 1,1-1 0,-1 1-1,1-1 1,-1 1-1,1-1 1,-1 0 0,1 1-1,-1-2 1,0 1 10,1 0 0,-1 0 0,-1 0 0,1 0 0,0 0 0,0-1 0,0 1 0,0 0 0,-1 0-1,1 0 1,-1 0 0,1 0 0,-1 0 0,1 0 0,-1 0 0,1 0 0,-1 0 0,-1-1 0,-2-2 4,0 1-1,0-1 1,-1 1 0,1 0-1,-1 0 1,0 0 0,0 1 0,0-1-1,0 1 1,-1 0 0,1 1-1,0-1 1,-1 1 0,1 0-1,-1 1 1,1-1 0,-1 1-1,0 0 1,1 0 0,-12 3-1,14-2-53,-3 0-29,1 0 0,-1 1 0,1 0 1,-9 4-1,13-5 34,0 0 0,-1-1 1,1 1-1,0 0 1,0 0-1,0 0 1,0 0-1,0 0 0,0 0 1,0 1-1,1-1 1,-1 0-1,0 0 1,1 1-1,-1-1 0,1 0 1,-1 1-1,1-1 1,-1 1-1,1-1 0,0 0 1,0 1-1,0 1 1,0-1 18,0 0 0,0 0 0,0 0 1,1 0-1,-1-1 0,1 1 0,-1 0 0,1 0 1,0-1-1,0 1 0,-1 0 0,1-1 1,0 1-1,1-1 0,-1 1 0,0-1 0,0 1 1,1-1-1,-1 0 0,1 0 0,-1 1 0,4 0 1,2 2-27,1 0 0,0-1 0,16 5 0,2 0-379,-1 0-901,7 4-1480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46.8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347 247 1312,'1'-5'200,"1"1"1,-1-1-1,-1 0 1,1 0-1,-1 0 0,0-1 1,0 1-1,0 0 1,-1 0-1,1 0 1,-1 0-1,0 0 0,-1 1 1,1-1-1,-1 0 1,0 0-1,0 1 0,-1-1 1,1 1-1,-1 0 1,0 0-1,-5-6 1,0 3 54,0 0 0,0 0 0,0 0 1,-1 1-1,0 0 0,0 1 1,0 0-1,-1 0 0,-17-5 0,3 3-208,0 1-1,-1 1 0,1 1 0,-1 1 1,-43 1-1,59-1 859,8 3-848,0-1-1,0 1 1,0-1-1,0 1 1,-1-1-1,1 1 1,0 0-1,0 0 1,-1-1 0,1 1-1,-2 0 1,12 4-580,4 1 521,0 1-1,0 0 1,-1 1 0,0 0-1,21 18 1,-4-4 219,8 6-202,-21-15 43,0 0 1,1-2 0,0 1 0,30 11 0,-45-21 26,1 0-1,-1-1 0,1 1 1,0-1-1,-1 0 1,1 0-1,2 0 1,-4 0-73,-1 0 1,1 0-1,-1 0 0,1 0 1,-1 0-1,1 0 0,-1 0 1,1 0-1,-1 0 1,1-1-1,-1 1 0,1 0 1,-1 0-1,0 0 0,1-1 1,-1 1-1,1 0 0,-1-1 1,0 1-1,1 0 0,-1-1 1,0 1-1,1 0 0,-1-1 1,0 1-1,0-1 1,1 1-1,-1-1 0,0 1 1,0 0-1,0-1 0,1 1 1,-1-1-1,0 1 0,0-1 1,0 1-1,0-1 0,0 1 1,0-1-1,0 1 1,0-1-1,0 1 0,0-1 1,-1 0-1,-1-7 16,-1-1 0,0 1-1,0 0 1,-1 1 0,0-1 0,-1 1 0,0 0-1,0 0 1,-11-13 0,7 11-49,0 1 1,-1 0-1,0 1 0,0 0 1,0 1-1,-17-8 0,14 8-6,-10-5 49,-33-11-1,38 14-586,31 17 288,19 9 274,35 14 1,-38-19-441,-1 1 0,31 21 0,-38-20-741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47.8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375 295 992,'-17'-13'937,"14"10"-578,-1-1 0,0 1-1,0 1 1,-7-5 0,1 2-71,1 1 1,-1 1-1,0-1 1,0 2-1,0-1 1,0 1 0,-1 1-1,-18-1 1,-38 2 1151,66 0-1392,0-1 0,0 1 0,0 0 0,0-1 0,-1 1 0,1-1 0,0 1 0,0-1 1,0 1-1,0-1 0,0 0 0,0 0 0,0 1 0,1-1 0,-1 0 0,0 0 0,0 0 0,1 0 0,-2-1 1,2 1 7,-1 0 0,0 0 0,1 0 1,0 0-1,-1 1 0,1-1 0,-1 0 1,1 0-1,0 0 0,0 0 0,0 0 1,-1 0-1,1 0 0,0 0 0,0 0 0,0 0 1,0 0-1,1 0 0,-1 0 0,0 0 1,0 0-1,1 0 0,-1 0 0,1-1 1,2-1-34,1-1 1,0 1-1,0 0 1,0 0-1,0 0 1,0 0 0,1 1-1,7-4 1,6-2-28,-2-1-107,30-10 0,-13 6 167,-25 9 2,-5 3 7,-1 0 1,1 0 0,0 0-1,-1 0 1,1 0 0,5-1 0,-8 1 16,0 0 1,0 0 0,0 0-1,0 0 1,-1 0 0,1 0-1,0 0 1,-1 0 0,1 0-1,0 0 1,-1 0 0,1 0-1,-2-1 1,-5-4 33,0 0 1,-1 1-1,0 0 0,0 0 0,-14-6 1,12 6-36,-8-4 0,0 1 0,-1 0 1,-34-7-1,43 12-120,-1 1 0,1 0 0,-1 1-1,0 1 1,1 0 0,-1 0 0,0 1 0,-18 3 0,27-3-73,0-1 1,0 1-1,1-1 1,-1 1-1,0 0 0,1 0 1,-1 0-1,0 0 0,-1 2 1,-2 3-677,5-5 690,0 0-1,-1 0 1,1 0-1,0 0 1,0-1-1,0 1 1,0 0-1,0 0 1,0 0-1,0 0 1,0 0 0,0 1-1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50.0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277 246 480,'-50'-27'1013,"47"26"-934,0 0-1,-1-1 1,1 1-1,-1 0 0,1 0 1,-1 1-1,1-1 1,-1 1-1,1 0 1,-1 0-1,0 0 1,-4 1-1,4-1 120,0 1 0,0-1-1,0 0 1,-1-1 0,1 1 0,0-1 0,0 0-1,-8-2 1,10 2-52,-2 0 98,0-1 1,1 0 0,-1 0-1,1 0 1,-1 0 0,1-1-1,0 1 1,0-1-1,-4-3 1,-1-3 64,-1 1 1,0 1-1,0 0 0,-16-9 1,3-3-60,21 18-319,1 1 64,0 0-1,0 0 1,-1 0 0,1 0-1,0 0 1,0 0 0,0 0 0,0 0-1,-1 0 1,1 0 0,0 0-1,0 1 1,0-1 0,0 0-1,0 0 1,-1 0 0,1 0-1,0 0 1,0 0 0,0 0-1,0 0 1,0 0 0,-1 1-1,1-1 1,0 0 0,0 0 0,0 0-1,0 0 1,0 0 0,0 1-1,0-1 1,0 0 0,0 0-1,0 0 1,0 0 0,0 0-1,0 1 1,0-1 0,0 0-1,0 0 1,0 0 0,0 0-1,0 1 1,0-1 0,0 0 0,0 0-1,0 1 1,0-1 36,0 1 1,0-1 0,0 1-1,0-1 1,1 1-1,-1-1 1,0 1-1,0-1 1,0 1-1,0-1 1,-1 1 0,1-1-1,0 1 1,0-1-1,0 1 1,0-1-1,0 1 1,-1-1-1,1 1 1,0-1 0,0 1-1,-1-1 1,1 1-1,0-1 1,-2 2 154,10-2-143,-1-1-51,0 1-1,-1-2 1,12-2 0,6-2 9,31-6 5,-1-2 1,70-30 0,-104 37 26,-16 6 30,-2 0-21,1 0-1,0 0 1,-1 0-1,0 0 0,1-1 1,2-1-1,-5 3-39,0-1 0,1 1 1,-1 0-1,0 0 0,0 0 0,0-1 0,1 1 0,-1 0 1,0-1-1,0 1 0,0 0 0,0 0 0,0-1 1,1 1-1,-1 0 0,0-1 0,0 1 0,0 0 1,0 0-1,0-1 0,0 1 0,0 0 0,0-1 0,0 1 1,-1-1-7,1 0 0,-1 0 1,1 1-1,0-1 1,-1 0-1,0 1 1,1-1-1,-1 1 0,1-1 1,-1 0-1,0 1 1,1-1-1,-2 0 0,-2 0 27,1 0 0,-1 0 0,0 0 0,0 0-1,1 0 1,-1 1 0,0 0 0,-6 0 0,-2 0 27,-63-6 590,47 4-413,-54 0-1,43 3-1036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53.3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276 62 832,'-3'-1'65,"0"0"0,0 0-1,0 0 1,0 0 0,0 0 0,-1 1 0,1 0-1,0-1 1,-1 1 0,-3 1 0,-36 6 1233,7 0-520,-4 1-169,36-6-532,-1-1 1,0 0 0,0 0 0,0 0 0,-1 0 0,1-1-1,0 0 1,0 0 0,0 0 0,0 0 0,0-1 0,0 0 0,0 0-1,-7-3 1,9 3 44,-19-11 1010,21 11-1115,0 0 0,1 0 0,-1 0 0,0 1 0,0-1 1,1 0-1,-1 0 0,0 0 0,1 0 0,-1 0 0,1-1 0,-1 1 0,1 0 0,0 0 0,-1 0 0,1 0 0,0 0 0,0-1 0,0 0 0,17 2-39,22-2 278,0-2 0,47-11 0,-31 5-394,-33 6 160,-8 1-2,0 1-1,1 1 1,16 0 0,-29 1 76,-21 8 224,2-2-251,0-2 0,0 0 0,-1 0 0,-26 0 0,-73-3 780,63-1-331,53 0-535,0 0 0,0 0 0,0 0 0,0 0 0,0 0 0,1 1 0,-1-1 1,0 0-1,0 1 0,0-1 0,0 1 0,0-1 0,1 1 0,-1-1 0,0 1 0,0-1 0,1 1 0,-1 0 0,0-1 0,1 1 0,-1 0 0,1 0 1,-1 0-1,1-1 0,-1 1 0,1 0 0,-1 0 0,1 0 0,0 0 0,0 0 0,-1 0 0,1 1 0,0-1 7,0 1 0,0-1 0,-1 1 0,1-1 1,1 1-1,-1-1 0,0 1 0,0-1 0,0 1 0,1-1 0,-1 1 0,1-1 0,-1 1 0,1-1 0,0 0 0,-1 1 0,1-1 1,0 0-1,1 2 0,1-1-53,0 0 1,0 0 0,0-1-1,0 1 1,0-1-1,0 1 1,0-1-1,0 0 1,1 0 0,-1-1-1,0 1 1,1-1-1,-1 1 1,5-1 0,7-1-1114,29-4 1,-18 2-18,8 0-1255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46:51.0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4 320,'0'0'27,"0"0"0,0-1 0,0 1 0,0 0 0,0 0 0,0 0 0,0 0 0,0-1 0,0 1 0,0 0-1,-1 0 1,1 0 0,0 0 0,0 0 0,0 0 0,0-1 0,0 1 0,0 0 0,-1 0 0,1 0 0,0 0 0,0 0 0,0 0 0,0 0 0,-1 0 0,1 0 0,0 0 0,0 0 0,0 0 0,0 0 0,-1 0 0,1 0-1,0 0 1,0 0 0,0 0 0,-1 0 0,1 0 0,0 0 0,0 0 0,0 0 0,0 0 0,0 0 0,-1 0 0,1 0 0,0 0 0,0 1 0,0-1 0,0 0 0,-1 0 0,-11 7 920,5-4-410,6-3-206,1 0-86,0 0 0,0 0-79,1 2-110,-1 0 0,1 0 1,0 0-1,0 0 1,0 0-1,0 0 0,0 0 1,0 0-1,0 0 1,0 0-1,1 0 1,-1-1-1,1 1 0,0-1 1,-1 1-1,1-1 1,0 0-1,0 1 1,0-1-1,3 1 0,4 3 67,0 0-1,20 6 0,-12-6-94,71 20 446,-63-22-192,1 0 0,41-2 1,-57-1-277,-7 1 43,0-1 1,0 1-1,0 0 0,0 0 0,0 0 0,3 1 1,3 2 138,-7-3-124,-2-1-21,0 0 10,0 0 6,0 0 64,0 0-59,0 0-80,-14-6 181,-37-7 80,41 10-244,0 1-1,-1 1 0,-19-1 0,-7-1-81,30 3-204,-1 0 0,1 0-1,0 1 1,0 0 0,0 0-1,0 1 1,-12 4 0,19-6 201,-1 0 0,1 1 1,-1-1-1,1 0 0,0 0 1,-1 0-1,1 0 0,0 1 0,-1-1 1,1 0-1,0 0 0,-1 1 1,1-1-1,0 0 0,0 0 0,-1 1 1,1-1-1,0 0 0,0 1 1,-1-1-1,1 0 0,0 1 0,0-1 1,0 1-1,0-1 0,0 0 1,0 1-1,0-1 0,0 1 0,-1-1 1,1 0-1,0 1 0,1-1 1,-1 1-1,0-1 0,0 0 0,0 1 1,0-1-1,0 0 0,0 1 1,0-1-1,1 1 0,-1-1 0,0 0 1,0 1-1,0-1 0,1 0 1,-1 0-1,0 1 0,1-1 1,-1 0-1,0 1 0,0-1 0,1 0 1,0 0-1,0 2-828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7:02.3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101 69 1824,'0'0'56,"-1"-1"0,1 0 1,-1 1-1,1-1 0,-1 1 1,1-1-1,-1 0 0,0 1 0,1-1 1,-1 1-1,0-1 0,1 1 1,-1 0-1,-1-1 0,-8-6 817,8 6-658,-1 0-1,1 0 0,0 0 1,-1 0-1,0 0 1,1 0-1,-1 1 0,-2-1 1,0 0 260,-8-5 820,2 1-769,11 5-529,-1 0 0,1 0 0,-1 1 0,1-1 0,0 0 1,-1 0-1,1 0 0,0 0 0,-1 0 0,1 1 0,0-1 0,-1 0 0,1 0 0,0 0 1,0 1-1,-1-1 0,1 0 0,0 1 0,0-1 0,-1 0 0,1 0 0,0 1 0,0-1 1,0 0-1,0 1 0,0-1 0,-1 0 0,1 1 0,0-1 0,0 1 0,0-1 0,-9 16-79,8-15 78,0 0 0,0 0 1,0 1-1,0-1 1,1 0-1,-1 1 0,0-1 1,1 1-1,-1-1 1,1 1-1,-1-1 0,1 1 1,-1-1-1,1 1 1,0-1-1,0 3 0,3 4-46,1 8-1,-4-14 43,1 0-1,-1 0 0,1 0 1,-1 0-1,1 0 1,0 0-1,0 0 0,0 0 1,0 0-1,0 0 1,0 0-1,0 0 0,3 1 1,-2 1 11,-1-4 6,0 0 1,0 1-1,0-1 1,-1 1-1,1-1 1,0 0-1,0 0 1,0 1-1,0-1 1,0 0-1,0 0 1,0 0-1,0 0 1,0 0-1,0 0 1,0 0-1,2-1 1,1 1 101,-2 0-51,0-1-1,0 1 0,0 0 0,0-1 0,0 1 0,0-1 1,0 0-1,0 0 0,0 0 0,0 0 0,-1 0 0,1 0 0,0 0 1,0 0-1,2-3 0,2-3 173,-1 1 0,9-13 1,-3 4-21,-10 14-191,0 0-1,-1 0 1,1 0-1,-1 0 1,1 0-1,-1 0 1,1 0-1,-1 0 1,0-1-1,1 1 1,-1 0-1,0 0 1,0 0-1,0 0 1,0 0-1,0-1 1,0 1-1,0 0 1,0 0-1,0 0 1,-1-2-1,0-9 281,0 10-279,1 0 0,-1 1 0,0-1 0,1 0 0,-1 1 0,0-1-1,0 1 1,0-1 0,0 1 0,0-1 0,0 1 0,-1 0 0,1-1-1,0 1 1,-1 0 0,1 0 0,-1 0 0,1 0 0,-1 0 0,0 0 0,1 1-1,-4-2 1,1 0-365,-1 0 0,0 0 0,0 1 0,-1 0 0,1 0 0,-8-1 0,12 2-1044,4 0-2309,7 1 2523,3 4-171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2:59.3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24 736,'32'-1'7675,"-31"1"-7589,0 0 0,0-1 0,0 1 0,0 0 0,0-1 0,0 1 0,-1-1 0,1 1 0,0-1 0,0 1 0,0-1 0,-1 0 0,1 1 0,0-1 0,-1 0 0,1 1 0,-1-1 0,1 0 1,0 0-1,-1 0 0,1-1 0,-1 2-60,0 0 1,0-1-1,0 1 1,0-1-1,0 1 1,0 0-1,0-1 1,0 1-1,1 0 1,-1-1-1,0 1 1,0 0-1,0 0 1,0-1-1,1 1 1,-1 0-1,0-1 1,0 1-1,1 0 1,-1 0-1,0 0 1,0-1-1,1 1 1,-1 0-1,0 0 1,1 0-1,-1 0 1,0-1-1,1 1 1,-1 0-1,0 0 1,1 0-1,0 0 1,-1 1-8,1-1 0,-1 1 0,1-1 0,-1 1 0,1 0 0,-1 0 0,0-1 0,1 1 0,-1 0 0,0 0 0,1-1 0,-1 1 0,0 1 0,6 35-120,-5-34 139,12 110 260,-12-94 1681,0-22-1738,-1 3-234,0-1 0,0 1 0,0 0 1,0-1-1,0 1 0,0 0 0,0-1 1,0 1-1,0 0 0,0-1 0,0 1 0,0 0 1,0-1-1,0 1 0,0 0 0,1 0 0,-1-1 1,0 1-1,0 0 0,0-1 0,0 1 0,1 0 1,-1 0-1,0-1 0,0 1 0,1 0 0,-1-1 1,4-5 54,0 0 0,0-1 1,-1 0-1,0 0 1,2-8-1,-3 9 12,0 0-50,0-1 1,0 1 0,0-1 0,-1 0 0,1-10 0,-2 15-24,-1 0-1,1 1 1,-1-1 0,1 0-1,-1 1 1,0-1 0,1 0-1,-2-1 1,-4-11-215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3:02.1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70 430 992,'0'-2'91,"1"0"1,-1 0 0,1 0-1,-1 0 1,1 0-1,0 0 1,0 1-1,0-1 1,0 0-1,0 0 1,1 1-1,-1-1 1,0 1-1,3-3 1,25-21 1440,-22 19-1333,16-14 987,-15 12-879,0 1 0,1 0-1,0 1 1,18-11 0,-22 13-92,0 1 0,0-1 1,-1 0-1,1-1 0,4-6 0,-7 10-173,0-2 22,0-1-1,0 1 1,0 0 0,2-8-1,1 1-162,-1 1 162,0-1 0,3-15 0,-5 16-52,1 0 1,0 0-1,6-11 0,25-46 85,-9 8 11,-18 51-60,-6 6-73,-1 1 0,1 0 0,-1-1-1,1 1 1,-1-1 0,1 1 0,-1-1-1,0 1 1,1-1 0,-1 1 0,1-1-1,-1 1 1,0-1 0,0 0 0,1 1-1,-1-1 1,0 1 0,0-1 0,0 0-1,0 1 1,0-1 0,1 0 0,-1 1-1,0-1 1,-1 0 0,1-1 0,-13 22-428,8-8 441,3-7 30,0 0-1,-1-1 0,1 1 1,-1-1-1,-6 8 561,2-7-572,7-5-7,-1 1 0,1 0-1,-1-1 1,1 0 0,-1 1-1,1-1 1,-1 1 0,1-1-1,-1 1 1,0-1 0,1 0-1,-1 0 1,0 1-1,1-1 1,-2 0 0,-20 4 610,10-3-343,9 0-162,0-1 0,0 0 0,0 1 0,0-1 0,-6-1 0,8 1-86,1 0 0,-1 0 0,0 0 0,1-1 0,-1 1 0,1 0 0,-1-1 0,1 1 0,-1 0 0,0-1 0,1 1 0,-1 0 0,1-1 0,0 1 0,-1-1 0,1 1 0,-1-1 0,1 1 0,0-1 0,-1 1 0,1-1 0,0 0 0,0 1 0,-1-1 0,1 1 0,0-1 0,0 0 0,0 1 0,0-1 0,0 0 0,0 1 0,0-1 0,0-1 0,-1 1 10,0-1 1,-1 1-1,1-1 0,0 1 0,-1-1 1,1 1-1,-1 0 0,1 0 0,-4-2 1,-1-2 56,5 4-61,1 0 0,-1 1 0,0-1 0,0 0 0,1 0 0,-1-1-1,0 1 1,1 0 0,-1 0 0,1 0 0,0 0 0,-1 0 0,1-1-1,0 1 1,0 0 0,-1 0 0,1-1 0,0 1 0,0 0 0,1 0-1,-1-2 1,0-2 274,0 5-323,0-7 233,0 7-210,0 0-1,0 0 1,0 1-1,0-1 1,0 0-1,0 0 1,0 0-1,0 0 1,0 0-1,0 0 1,0 0-1,-1 0 1,1 0-1,0 0 1,0 0-1,0 0 1,0 0-1,0 0 1,0 1-1,0-1 1,0 0-1,0 0 1,-1 0-1,1 0 1,0 0-1,0 0 1,0 0-1,0 0 1,0 0-1,0 0 1,0 0-1,0 0 1,0 0-1,-1 0 1,1 0-1,0 0 1,0 0-1,0-1 1,0 1-1,0 0 1,0 0-1,0 0 1,0 0-1,0 0 1,-1 0-1,1 0 1,0 0-1,0 0 1,0 0-1,0 0 1,0 0-1,0 0 1,0-1-1,0 1 1,0 0-1,0 0 1,0 0-1,0 0 1,0 0-1,0 0 1,0 0-1,0 0 1,0 0-1,0-1 1,0 1-1,0 0 1,0 0-1,0 0 1,0 0-1,0 0-2,-1 1-1,1-1 0,0 1 0,0-1 1,-1 1-1,1-1 0,0 1 1,0-1-1,0 1 0,0 0 0,0-1 1,0 1-1,0-1 0,0 1 0,0-1 1,0 1-1,0 0 0,0-1 1,0 1-1,0-1 0,0 1 0,1 0 1,6 14 0,-4-8-116,4 14 35,2-1-1,18 31 1,-27-49 67,1 0 1,-1 0-1,1 0 0,-1 0 0,0 0 0,0 0 0,0 0 0,0 1 0,0-1 0,-1 2 0,1 2 42,0-5 10,0 1 21,0 3-15,0 43 127,-2-40-256,-1 9 33,3-17 44,0 0 12,0 1 0,0-1 0,0 0 0,0 0 0,0 0 0,0 1-1,0-1 1,0 0 0,0 0 0,0 0 0,0 1 0,0-1 0,0 0 0,0 0 0,0 0-1,0 0 1,-1 1 0,1-1 0,0 0 0,0 0 0,0 0 0,0 0 0,0 1-1,0-1 1,-1 0 0,1 0 0,0 0 0,0 0 0,0 0 0,0 0 0,-1 0 0,1 1-1,0-1 1,0 0 0,0 0 0,-1 0 0,1 0 0,0 0 0,-1 0 44,2 8-586,-1-8 547,1-1-1,-1 1 1,1-1-1,-1 1 0,0-1 1,1 1-1,-1-1 1,1 1-1,-1-1 0,0 1 1,1-1-1,-1 1 1,0-1-1,0 0 0,0 1 1,1-1-1,-1 1 1,0-1-1,0 0 0,0 1 1,0-1-1,0 0 1,0 1-1,0-1 0,0 1 1,0-1-1,-1 0 1,1 1-1,0-1 0,0 0 1,0 1-1,-1-1 1,1 1-1,0-1 0,-1 1 1,1-1-1,0 1 1,-1-1-1,1 1 0,-1-1 1,-1-2 32,0 1 0,0 0 1,0 0-1,-1 0 0,1 0 0,0 1 1,-1-1-1,-2-1 0,-10-2 195,1 0 0,-27-5 0,-4-2 568,30 8-829,-1 1 0,1 0 0,0 1 0,-1 0 0,-15 1 0,39 0-188,6-1 345,0 0-1,17 1 1,2-1-50,151-2-32,-119 5-525,10-9-3071,-39 3-788,-14 2 2435,4 0 625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3:03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330 272 1408,'-1'-1'35,"1"1"1,-1-1-1,1 0 0,-1 1 1,1-1-1,-1 0 0,1 1 1,-1-1-1,1 0 1,0 0-1,-1 0 0,1 1 1,0-1-1,0 0 0,-1 0 1,1 0-1,0 0 0,0 1 1,0-3-1,0 1 5,-2-8 232,-1 1 0,0 0 1,0 0-1,-7-11 0,10 19-215,-3-4 117,1-1-1,-1 1 1,0 0-1,-1 1 1,1-1-1,-1 1 1,0-1-1,0 1 1,0 0-1,0 0 1,-1 1-1,0-1 1,0 1-1,0 0 0,0 1 1,-6-3-1,1 0 8,7 3-155,0 1 1,-1-1 0,1 1 0,0 0 0,-1 0-1,1 0 1,-1 0 0,1 1 0,-5-1-1,4 1 96,-1-1-1,0 0 0,0 0 0,1-1 0,-1 1 0,0-1 0,1 0 0,0 0 0,-8-5 0,10 6-56,0 0 1,0 1-1,0-1 0,1 1 1,-1-1-1,0 1 0,-4-1 0,-10-2 277,11 1-161,0 0 0,0-1 0,0 0 0,0 0 0,0 0 0,1 0 0,-1-1 0,1 1 0,0-1 0,0 0-1,1 0 1,-1-1 0,-3-6 0,5 8-130,0 0-1,0 0 0,0 1 1,-1-1-1,1 1 1,-1-1-1,1 1 0,-6-4 1,22 23-387,95 106 303,-19-22-100,-73-83 128,-2-2 23,0 1 0,17 25-1,-24-30-697,1 0 0,12 14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3:07.3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0 832,'0'0'1861,"0"15"-1615,-3-10-233,1-1 0,-1 1 0,0-1 0,-7 8 0,0 2 18,-43 59 75,-47 72 865,22-25 314,68-112-730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3:08.5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418 3 992,'-1'-1'56,"-1"1"-1,1-1 1,-1 1 0,1 0 0,-1 0-1,1 0 1,-1 0 0,1 0 0,-1 0-1,1 0 1,-1 1 0,1-1 0,-3 1-1,-25 10 1019,9-4-587,2-3 92,0 0 1,-27 1-1,-13 2 659,38-4-808,-1-2-1,1 0 1,-29-4-1,-3 1 194,8-2-527,97 16-6666,-23-11 5258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3:09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579 153 1824,'0'0'17,"0"0"-1,-1 0 1,1 1-1,0-1 1,0 0 0,0 0-1,-1 0 1,1 0-1,0 0 1,0 0 0,0 0-1,-1 0 1,1-1 0,0 1-1,0 0 1,0 0-1,-1 0 1,1 0 0,0 0-1,0 0 1,0 0-1,0 0 1,-1 0 0,1 0-1,0-1 1,0 1 0,0 0-1,0 0 1,0 0-1,0 0 1,-1-1 0,1 1-1,0 0 1,0 0 0,0 0-1,0 0 1,0-1-1,0 1 1,0 0 0,0 0-1,0 0 1,0-1-1,0 1 1,0 0 0,0 0-1,0 0 1,0-1 0,0 1-1,0 0 1,0 0-1,0 0 1,0-1 0,0 1-1,0 0-1,0-1 0,0 1 0,1 0 0,-1-1-1,0 1 1,0 0 0,0-1 0,0 1 0,0 0-1,-1-1 1,1 1 0,0 0 0,0-1 0,0 1 0,0 0-1,0-1 1,0 1 0,0 0 0,-1-1 0,1 1 0,0 0-1,0-1 1,0 1 0,-1 0 0,1 0 0,0-1 0,-1 1-1,1 0 1,0 0 0,0 0 0,-1-1 0,1 1-1,0 0 1,-1 0 0,1 0 0,0 0 0,-1 0 0,1 0-1,0 0 1,-1 0 0,0 0 0,-103-31 2870,-67-24-181,125 41-2174,-1 2 0,-88-11-1,94 22-359,26 1-318,14 0 146,1 0 0,0 0 0,0 0 0,0 0 0,-1 0 0,1 0 0,0 0 0,0 0 0,0 0 0,-1 0 0,1 0 0,0 0 0,0 0 0,0 0 0,-1 0 0,1 1 0,0-1 0,0 0 0,0 0 0,0 0 0,-1 0 0,1 0 0,0 0 0,0 1 0,0-1 0,0 0 0,0 0 0,0 0 0,0 1 0,-1-1 0,1 0 0,0 0 0,0 0 1,0 0-1,0 1 0,0-1 0,0 0 0,0 0 0,0 0 0,0 1 0,0-1 0,0 0 0,0 0 0,0 1 0,0-1 0,0 0 0,0 0 0,0 0 0,0 0 0,1 1 0,-1-1 0,0 0 0,0 0 0,0 0 0,0 1 0,0-1 0,10 11 19,-1-7-10,0 0-1,1-1 1,-1 0 0,1 0 0,0-1 0,0-1 0,17 2 0,-17-2 34,221 11-148,-198-11-100,-1 2 0,1 1-1,-1 2 1,-1 1 0,1 1 0,43 18-1,-48-19-2522,-40 5 1631,2-4 1005,1-1 0,-1-1 0,0 0 0,0 0 0,-1-1-1,-15 4 1,20-6 129,-3 0 499,-1 0-1,1 0 0,-1-1 0,1 0 1,-14-1-1,-8 0 651,-38 4 0,53-3-897,-104 19-62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3:51.4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373 0 736,'-7'1'238,"0"0"0,0 0 0,0 0 1,1 1-1,-14 5 0,-10 3 589,-149 25 2021,160-32-2209,-1-2 0,-24-1 0,18 0 708,26 0-1289,13 9 412,18 14 278,-22-17-637,-1 0 0,0 0 0,-1 1-1,1 0 1,8 11 0,-13-14-80,1 0-1,-1 0 1,1-1 0,0 0-1,0 0 1,0 0 0,0 0 0,1-1-1,-1 1 1,1-1 0,-1 0-1,1 0 1,0-1 0,9 2-1,2 2-63,-12-4-31,-3 0 30,1 0 1,0-1 0,0 0-1,0 1 1,0-1 0,0 0-1,0 0 1,0 0 0,2 0 0,24 0 120,-50-8 175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3:55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0 640,'31'47'3739,"-28"-43"-3681,0 0 1,0 0-1,1 0 1,-1-1-1,1 1 1,4 3 0,-5-5 25,1 1 1,-1-1 0,0 1 0,0 0 0,-1 0-1,1 0 1,-1 1 0,4 6 0,-5-8-22,0 0 0,0 0 1,0 0-1,0 0 0,0 0 0,0 0 1,1 0-1,-1 0 0,1 0 0,0-1 1,-1 1-1,1-1 0,0 1 0,0-1 1,0 1-1,3 1 0,-2-3-43,0 1-1,-1 0 1,1-1-1,0 0 1,0 1 0,0-1-1,-1 0 1,1-1-1,0 1 1,0 0-1,-1-1 1,1 1 0,4-3-1,0 1 36,-1 0-1,0 1 0,1 0 1,10-2 378,-19 2-176,-9-2-3,-15-3-19,-15 1 114,20 3-262,-26-6 0,41 8-64,-4-1-108,10 1 85,0 0 1,0 0 0,0 0 0,0 0 0,0 0 0,0 0 0,0 0 0,0 0 0,0 0 0,-1 0 0,1 0 0,0 0 0,0 0 0,0 0 0,0 0 0,0 0 0,0 0 0,0 0 0,0 0 0,0 0 0,0 0 0,0 0 0,0-1 0,-1 1 0,1 0 0,0 0-1,0 0 1,0 0 0,0 0 0,0 0 0,0 0 0,0 0 0,0 0 0,0 0 0,0-1 0,0 1 0,0 0 0,0 0 0,0 0 0,0 0 0,0 0 0,0 0 0,0 0 0,0 0 0,0 0 0,0-1 0,0 1 0,0 0 0,0 0 0,0 0 0,0 0 0,0 0 0,1 0-1,-1 0 1,0 0 0,0 0 0,0 0 0,0 0 0,0 0 0,0-1 0,0 1 0,0 0 0,0 0 0,0 0 0,1 0 8,0-1 1,0 1-1,0-1 0,1 1 0,-1-1 0,0 1 1,0 0-1,0-1 0,0 1 0,0 0 0,0 0 1,0 0-1,1 0 0,0 0 0,7 0-136,23-4-673,13-3 192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3:59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24 832,'-28'-2'4197,"21"1"-4065,0 0 0,0-1 0,-12-4 0,14 5-244,0 0 1,0 0-1,-10-1 0,-8-1-1659,3 0 555,2 6-11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04.9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128 133 1056,'0'3'1472,"-2"-3"-1303,2 0-157,0 0 1,0 0 0,0 0-1,-1 0 1,1 0 0,0 0 0,0 0-1,-1 0 1,1 0 0,0 0 0,0 0-1,0 0 1,-1 0 0,1 0 0,0 0-1,0 0 1,-1 0 0,1 0 0,0 0-1,0 0 1,0 0 0,-1 0 0,1 0-1,0-1 1,0 1 0,0 0 0,-1 0-1,1 0 1,0 0 0,0-1 0,0 1-1,0 0 1,-1 0 0,1 0 0,0-1-1,0 1 1,0 0 0,0 0 0,0 0-1,0-1 1,0 1 0,-8-79 1096,-1 34-378,10 44-727,-1 1 1,0 0-1,0 0 1,0 0-1,0-1 1,0 1-1,0 0 1,0 0-1,0-1 1,0 1-1,0 0 0,0 0 1,0 0-1,0-1 1,0 1-1,0 0 1,0 0-1,0 0 1,0-1-1,0 1 1,0 0-1,0 0 1,-1 0-1,1-1 1,0 1-1,0 0 0,0 0 1,0 0-1,0 0 1,0-1-1,-1 1 1,1 0-1,0 0 1,0 0-1,0 0 1,-1 0-1,1 0 1,0-1-1,0 1 1,0 0-1,-1 0 0,1 0 1,0 0-1,0 0 1,0 0-1,-1 0 1,1 0-1,0 0 1,0 0-1,0 0 1,-1 0-1,1 0 1,0 0-1,0 0 1,-1 0-1,1 0 0,0 1 1,0-1-1,0 0 1,-1 0-1,1 0 1,0 0-1,0 0 1,0 0-1,0 0 1,-1 1-1,1-1 1,0 0-1,0 0 1,-15 16 412,11-12-374,-3 5-37,0 0 0,0 1 0,1-1 0,0 1 0,1 0 0,0 1 0,-4 13 0,4-9 34,0 0-1,1 0 1,1 0 0,1 0-1,0 0 1,0 30-1,2-26 52,1 0 0,1 0-1,1-1 1,5 21 0,-7-35-75,0-1 44,0 0 0,-1 0 0,1 0 1,-1 0-1,1 0 0,-1 0 1,0 0-1,0 0 0,-1 5 0,0-9-51,0 0 0,0 0 1,0 0-1,0 0 0,0 0 0,0 0 0,0 0 0,0-1 0,0 1 0,0 0 0,1-1 0,-2-1 0,-3-86-95,5-32-191,5 133-239,-2-2 378,2 12 0,-3-13-106,0-1 1,0 1-1,1-1 0,6 15 1,-2-11-1,-5-9 116,-1 0 0,1 1 0,0-1 0,0 0-1,1 0 1,-1 0 0,0-1 0,1 1 0,0 0-1,3 2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7:03.3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161 87 1312,'-1'-1'46,"1"1"0,0-1 0,0 0 0,0 1 0,0-1 0,-1 0-1,1 1 1,0-1 0,-1 1 0,1-1 0,0 1 0,-1-1 0,1 1 0,-1-1 0,1 1 0,-1-1 0,1 1 0,-1-1 0,1 1-1,-1 0 1,1-1 0,-2 1 0,1-2 184,-1 1-1,1 0 0,-1 0 0,0 0 1,1 0-1,-1 1 0,0-1 1,0 0-1,1 1 0,-4-1 1,-13-2 928,15 2-1000,0 1 0,0-1 0,-1 1 0,1-1 1,0 1-1,0 0 0,-1 1 0,-3 0 0,4-1-118,0 1 0,0 0 0,0 0 0,1 1 0,-1-1 0,0 1 0,1-1 0,-1 1 0,1 0 0,0 0 0,0 0 0,0 0 0,-4 4 0,0 2-19,1 1 0,-8 15 0,8-14-36,3-6 22,0-1 1,1 1-1,0 0 1,0-1-1,0 1 0,0 0 1,0 0-1,1 0 1,0 0-1,0 6 1,0-8-16,0 1 1,1-1-1,-1 1 0,1-1 1,0 0-1,-1 1 1,1-1-1,0 0 1,0 0-1,0 1 1,1-1-1,-1 0 0,1 0 1,-1 0-1,1-1 1,-1 1-1,1 0 1,0 0-1,2 1 0,0-1 67,1 1-1,-1-1 1,1 0-1,0 0 1,-1 0-1,1-1 1,0 0-1,0 0 0,0 0 1,0 0-1,0-1 1,0 0-1,0 0 1,0 0-1,0 0 1,0-1-1,0 0 1,0 0-1,0-1 0,0 1 1,0-1-1,-1 0 1,1 0-1,7-5 1,-3 1 176,-5 3-165,0 1 0,0-1 0,-1 0 1,1 0-1,-1 0 0,1 0 0,-1 0 0,0-1 0,0 0 0,0 0 0,-1 1 0,4-8 0,-1-3-54,0 0-1,-1 0 0,-1 0 1,0-1-1,-1 1 0,0-1 1,-1-21-1,-1 35-95,0-1 0,0 1 0,-1-1-1,1 0 1,0 1 0,-1-1 0,0 1 0,1-1-1,-1 1 1,0-1 0,0 1 0,1-1 0,-1 1 0,0 0-1,-1 0 1,1-1 0,0 1 0,0 0 0,0 0 0,-1 0-1,1 0 1,0 0 0,-1 1 0,-2-2 0,2 1-83,0 0 0,0 1-1,-1 0 1,1-1 0,0 1 0,0 0 0,0 0 0,0 0 0,0 0-1,-1 0 1,1 1 0,0-1 0,0 1 0,0-1 0,0 1 0,0 0-1,0 0 1,-3 2 0,-17 15-1186,0 7-955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05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66 480,'1'0'15,"-1"-1"-1,0 1 1,-1 0 0,1 0-1,0-1 1,0 1 0,0 0-1,0-1 1,0 1 0,0 0 0,0 0-1,0-1 1,0 1 0,0 0-1,-1 0 1,1-1 0,0 1-1,0 0 1,0 0 0,-1 0-1,1-1 1,0 1 0,0 0-1,0 0 1,-1 0 0,1 0 0,0-1-1,0 1 1,-1 0 0,1 0-1,0 0 1,-1 0 0,1 0-1,0 0 1,0 0 0,-1 0-1,1 0 1,0 0 0,-1 0-1,1 0 1,0 0 0,0 0 0,-1 0-1,1 0 1,0 0 0,-14 0 1704,14-1-1707,0 1 0,0 0 0,0 0 0,0 0 0,0 0 0,0 0 1,0-1-1,0 1 0,0 0 0,0 0 0,0 0 0,0 0 0,0 0 0,-1-1 1,1 1-1,0 0 0,0 0 0,0 0 0,0 0 0,0 0 0,0 0 1,0-1-1,0 1 0,-1 0 0,1 0 0,0 0 0,0 0 0,0 0 1,0 0-1,0 0 0,0 0 0,-1 0 0,1 0 0,0 0 0,0 0 0,0 0 1,-1-1 6,1 1 0,0 0 0,-1 0 0,1 0 0,0 0 0,0 0 0,-1 0 0,1-1 0,0 1 0,0 0 0,-1 0 0,1 0 0,0 0 0,0-1 0,0 1 0,0 0 0,-1 0 0,1-1 0,0 1 0,0 0 0,0 0 0,0-1 0,0 1 0,0 0 0,-1 0 0,1-1 0,0 1 0,0 0 0,0-1 0,0 1 0,0 0 0,0-1 0,0 1 0,0 0 0,0 0 0,1-1 0,-22-21 1351,21 20-1277,-1 1 0,0 0 0,0 0 0,1-1 0,-1 1 1,0 0-1,0 0 0,0 0 0,0 0 0,0 0 0,0 0 0,-1 0 0,1 1 0,0-1 0,0 0 0,-1 1 0,1-1 0,0 0 0,-3 0 0,-5-1-305,8 2 192,1 0 0,-1-1 1,0 1-1,1 0 0,-1 0 0,1 0 0,-1 0 0,0 0 1,1 0-1,-1 0 0,0 0 0,1 0 0,-1 0 0,0 0 0,1 0 1,-1 0-1,1 0 0,-1 0 0,0 1 0,1-1 0,-1 0 1,1 1-1,-1-1 0,1 0 0,-1 1 0,1-1 0,-1 1 0,-12 18-2187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07.6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179 184 1056,'-1'0'30,"0"-1"1,1 0-1,-1 1 1,0-1-1,0 1 0,0-1 1,1 1-1,-1 0 1,0-1-1,0 1 0,0 0 1,0-1-1,0 1 0,0 0 1,0 0-1,0 0 1,0 0-1,-1 0 0,-1 0 28,1-1 61,1 0 1,0 0 0,-1 0-1,1 0 1,0 0 0,0 0 0,-1-1-1,1 1 1,0-1 0,-1-2-1,-6-6 261,-50-33 718,54 40-873,0 0 0,1 0 1,-1-1-1,-4-6 0,5 6-94,0 1 0,-1-1 0,1 1 0,-8-6 0,10 8-113,0 0-1,-1 0 1,1-1-1,0 1 1,0 0-1,0-1 1,0 1-1,0 0 0,0-1 1,0 1-1,-1-3 1,2 3 1,-1-1 0,1 1 0,-1 0 0,0 0 0,1 0 0,-1 0 0,0 0 0,0 0 0,-2-2 0,2 2 10,1 0 0,-1 0-1,0 0 1,1 0-1,-1 0 1,1 0 0,-1 0-1,1 0 1,0-1-1,-1 1 1,1 0-1,0 0 1,0 0 0,0 0-1,0-1 1,0 1-1,0 0 1,0 0 0,1-2-1,-1-4 8,9 15-137,-5-3 132,-1 1-1,0 0 1,4 10-1,3 5-3,38 81-288,-43-92 420,0 0-14,0-1 0,1 1 1,0-1-1,11 12 0,-17-21-137,0 0 0,-1-1 0,1 1 0,0 0 0,0-1 0,0 1 0,0 0 0,-1-1 0,1 1 0,0-1 0,0 1 0,0 0 0,0-1 0,0 1 0,0-1 0,0 1 0,0 0 0,0-1 0,0 1 0,0-1 0,0 1 0,0 0 0,1-1 0,-1 1 0,0 0 0,0-1 0,41 15-4437,-40-14 4388,3 2-21,-1-1-1,1 0 1,0 0-1,-1 0 1,7 1-1,-9-2-11,1 0 36,4 0 54,-4 0 80,15 10-1238,-8-3 450,4 0-119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12.7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9 576,'4'-4'1141,"0"0"-911,-1 4 27,-3 0-254,0-1 1,1 1 0,-1 0-1,0 0 1,0 0 0,0 0-1,1 0 1,-1 0-1,0 0 1,0 0 0,0 0-1,1 0 1,-1 0 0,0 0-1,0 0 1,0 0-1,0 0 1,1 0 0,-1 1-1,0-1 1,0 0 0,0 0-1,0 0 1,1 0-1,-1 0 1,0 0 0,0 0-1,0 1 1,0-1 0,0 0-1,1 0 1,-1 0-1,0 0 1,0 0 0,0 1-1,0-1 1,0 0 0,0 0-1,0 0 1,0 0-1,0 1 1,0-1 0,0 0-1,0 0 1,0 0 0,0 1-1,0-1 1,0 0-1,0 0 1,0 0 0,0 1-1,0-1 1,0 0 0,0 0-1,0 0 1,0 0-1,0 1 1,0-1 0,0 0-1,0 38 616,0-37-592,4 5-11,-3-5-31,0 0 0,1 0 1,-1-1-1,1 1 0,0 0 1,-1-1-1,1 1 0,0-1 1,-1 1-1,1-1 0,0 0 1,-1 1-1,1-1 0,0 0 1,2-1-1,4 2 152,-6-1-77,0 0 0,0 1 1,0-1-1,0 0 0,0 0 1,0 0-1,0-1 0,0 1 1,-1 0-1,1-1 0,0 1 1,0-1-1,0 0 1,-1 0-1,1 1 0,2-2 1,-4 1-72,4-4 507,-51 2 427,46 3-971,1 0-11,-1 0 69,1 0 0,0 0 0,0 0 0,-1 0 1,1 0-1,0 0 0,-1 0 0,1 0 0,0 0 0,-1 0 1,1 0-1,0 0 0,0 0 0,-1 0 0,1 1 0,0-1 1,0 0-1,-1 0 0,1 0 0,0 0 0,0 1 0,-1-1 1,1 0-1,0 0 0,0 1 0,0-1 0,-1 0 0,1 0 0,0 1 1,0-1-1,0 0 0,0 0 0,0 1 0,0-1 0,0 0 1,0 1-1,-1-1 0,1 0 0,0 1 0,0-1 0,0 0 1,0 0-1,1 1 0,-1-1 0,0 0 0,0 1 0,0-1 1,0 0-1,0 1 0,0-1 0,0 0 0,1 1 0,-1-1 10,0 0-1,0 1 1,0-1-1,0 0 0,0 1 1,0-1-1,0 1 1,0-1-1,1 0 1,-2 1-1,1-1 0,0 0 1,0 1-1,0-1 1,0 0-1,0 1 0,0-1 1,0 0-1,0 1 1,0-1-1,-1 0 1,1 1-1,0-1 0,-1 1 1,0 1-17,-1 0 1,1 0-1,0 0 1,0 0-1,-1 0 1,1 0-1,1 0 1,-1 0-1,0 1 1,0 2-1,-4 10 81,4-13-79,0 0-27,0 1 0,1-1-1,-1 1 1,1-1 0,-1 1-1,1-1 1,0 1 0,0-1-1,1 4 1,-1-5 22,5-4-651,20-16-2095,-5 3 1172,1 4 817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22.0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9 992,'-5'19'1435,"5"-16"-1356,0 1 0,-1-1 0,0 0 0,1 0 0,-1 1 0,-1-1 0,1 0 1,0 0-1,-3 4 0,-18 25 679,10-21 761,13-21-641,-1 7-805,1-1-1,0 1 1,-1 0-1,0-1 1,0 1-1,0-1 1,0 1 0,-1-4-1,1 4-57,-1 0-1,1 0 0,0 0 1,0 0-1,0 0 1,0 0-1,1 0 1,-1 0-1,1 1 1,-1-1-1,3-5 1,-2 7-32,-1 0-1,1 0 1,-1 0 0,1-1 0,-1 1 0,0 0-1,0-1 1,1 1 0,-1 0 0,0-1 0,0 1 0,0-2-1,0-1-62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23.9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1 576,'5'70'1600,"-5"15"432,0-83-1995,0-1-38,0 0 0,0 0-1,0 0 1,0 0 0,0 0 0,0 0-1,-1 0 1,1 0 0,0 0-1,-1 0 1,1 0 0,-1 0 0,1 0-1,-1 0 1,1-1 0,-1 1 0,0 0-1,0 0 1,1 0 0,-1-1 0,0 1-1,0 0 1,0-1 0,1 1-1,-1-1 1,0 1 0,0-1 0,0 1-1,-2-1 1,-6 5-62,-3 7-1084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24.3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1984,'0'0'4192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26.5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1 832,'2'0'251,"0"1"-187,-1-1 1,0 1-1,0-1 0,1 1 1,-1-1-1,0 1 1,0 0-1,0 0 1,0 0-1,0 0 1,0 0-1,0 0 1,0 0-1,0 0 1,0 0-1,0 0 0,0 0 1,-1 0-1,1 1 1,-1-1-1,1 0 1,-1 1-1,1-1 1,-1 0-1,0 1 1,0-1-1,1 0 0,-1 1 1,0 2-1,-1 6 110,1 1-1,-1-1 0,-4 15 1,-1 15-55,6-32-71,-1-6-193,1 0 0,0 0 0,0 1 0,0-1 0,0 0 0,0 0 0,0 0 0,1 1 0,-1-1 1,2 3-1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27.7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1 1408,'-5'6'512,"5"-1"-384,-16-2-64,11 6 352,-5-1-256,2 3 480,-5 5-352,-4 4 160,-1 2-288,0 6-224,-3 3 32,-2 1 64,2-1 0,3-3-160,5-3 64,8 3-1440,5-4 800,13-4-320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30.6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559 1 320,'-42'30'779,"-75"48"-134,102-68-531,-25 12 0,33-18-1,-10 4 188,11-5-300,0-1 1,0 1-1,1 0 1,-1 1-1,-8 7 1,0-3 142,14-7-208,-1 10 35,-2-9 43,2-2 6,0 1 0,0-1 0,0 1 1,-1 0-1,1-1 0,0 1 0,0 0 1,0 0-1,0 0 0,-1 1 1,-4 3-20,0 0-1,-1 0 1,0 0 0,-9 4 0,-8 5 11,1-2 95,20-11-92,-11 10 153,14-10-122,-1 0-1,0 0 1,0 0 0,0 0-1,0 0 1,0 0 0,0-1 0,0 1-1,0 0 1,0-1 0,0 1-1,0 0 1,-1-1 0,-1 1 0,-3 2 45,0 1 0,0-1 0,0 1 1,0 0-1,-9 9 0,11-10-94,-11 7 451,-5 4 26,6-2-487,12-11-71,0 0 0,0 0 1,1 0-1,-1 1 0,0-1 0,0 1 0,1-1 0,-1 1 1,1 0-1,0 0 0,-1 0 0,1-1 0,0 1 0,0 0 0,-1 4 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32.5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82 160,'-22'13'6462,"27"-13"-6338,43 3 82,-33-1-186,-1-2 1,1 1 0,20-3-1,-11-2-97,-13 3 137,0 0-1,-1-1 0,21-6 0,-25 6-50,5-2 187,-9 1 44,-8-1 131,-3 1-319,1 0 0,-1 0 0,0 0 0,1 1 0,-1 0 0,0 1 0,-12 0 0,15 0-7,-1 0 0,0 0 0,-8-2-1,8 1-51,1 1 0,0 0-1,-10-1 1,9 1 54,10-3-66,10-2 55,-5 3-37,0 2 0,0-1 0,-1 1 0,1 0 0,10 1 432,-32-5-148,13 5-262,-29-2 342,28 2-454,1 0 0,0 0 0,0-1 0,-1 1 0,1 0 0,0-1 0,0 1 0,-1 0 0,1-1 1,0 0-1,0 1 0,0-1 0,0 0 0,0 1 0,0-1 0,0 0 0,0 0 0,0 0 0,-2-2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7:16.0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6 292 2496,'-6'0'956,"7"1"-1222,4 0 1516,0 0 2340,-5-2-3521,1 0 0,-1 0 0,1 0 0,-1 0 0,1 0 0,-1 0 0,0 0 0,0 0 0,1 0 0,-1 0-1,0 0 1,0 0 0,0 0 0,0 0 0,0 0 0,0 0 0,-1-2 0,1 0 24,1-17 213,1 0 1,5-23 0,1-4 122,-3 1-357,-1-49 0,-3 103-105,0-1 1,0 1-1,1 0 0,3 9 1,1 7-29,8 21 186,-1-6 27,3 37-39,8 98-1,-21-149-107,9 113 309,-11-133-291,-1 1 0,1 0 0,-1-1 0,-1 1 0,1 0 0,-1-1 0,0 1 0,0-1 0,-2 6 0,1-8 17,-1 0 0,1-1 1,-1 1-1,0-1 1,0 0-1,0 0 1,-5 3-1,5-3-81,1-1 62,1-1-1,-1 1 1,0 0-1,0-1 1,0 1-1,0-1 1,1 0-1,-1 0 1,0 0-1,0 0 0,-3 0 1,2 0 0,1 0-1,0 0 1,0 0 0,-1 0 0,1 0 0,0 1-1,0-1 1,-1 1 0,-2 1 0,-12 2-91,29-5 33,32-2 160,-6-5-33,-28 7-54,0 0 1,0-1-1,0 0 0,12-4 0,-10 3 42,22-4-1,-22 5 48,0 0 0,0-1 0,0-1-1,12-4 1,-8 4-53,-16 4-72,1 0 0,-1 0 0,0 0-1,0 0 1,0 0 0,0 0 0,1 0 0,-1 0 0,0 0 0,0 0 0,0 0-1,1 0 1,-1 0 0,0 0 0,0 0 0,0 0 0,0 0 0,1 0-1,-1 1 1,0-1 0,0 0 0,0 0 0,0 0 0,0 0 0,1 0-1,-1 1 1,0-1 0,0 0 0,0 0 0,0 0 0,0 0 0,0 1 0,0-1-1,0 0 1,0 0 0,0 0 0,0 1 0,0-1 0,0 0 0,0 0-1,0 0 1,0 0 0,0 1 0,0-1 0,0 0 0,0 0 0,0 0-1,0 1 1,0-1 0,0 0 0,0 0 0,0 0 0,0 0 0,-1 1 0,1-1-1,0 0 1,-1 23-3178,1-16 10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35.2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15 576,'7'-14'3138,"-6"14"-3007,4 8 200,-3-3-304,-1 0-1,0 1 1,-1-1 0,1 1 0,-1-1 0,0 0-1,-1 1 1,1-1 0,-1 1 0,-2 9-1,-1 9 37,-4 28 47,-23 90-1,16-86 20,8-29-106,0 0 1,-2-1 0,-19 41 0,26-62-78,-4 5-521,14-39 114,-7 23 767,0 0-1,1 0 0,0 0 1,4-7-1,-1 4 3,-1-1-1,0 0 0,3-11 1,9-22 238,-15 40-535,1-1-1,0 1 1,0-1-1,0 1 1,1 0-1,-1 0 1,1 0-1,-1 0 1,5-2 0,-6 4 21,0 0 0,1 1 0,-1-1 0,1 0 0,-1 1 0,1-1 0,-1 1 0,1-1 0,-1 1 0,1 0 0,-1 0 0,1 0 0,0 0 0,-1 0 0,1 0 0,-1 0 0,1 0 0,-1 1 0,1-1 0,-1 0 1,1 1-1,-1 0 0,1-1 0,-1 1 0,3 1 0,140 63 601,-9-6-322,-92-41-1378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33.3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126 86 896,'-2'-1'148,"1"0"-49,0 0 1,-15-30 3719,14 29-3639,-16-14 1172,6 6-256,9 8-925,0 0 0,1-1 0,-1 1-1,0 0 1,0 1 0,0-1-1,0 1 1,0-1 0,-1 1 0,1 0-1,-6-1 1,-22-1-1660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36.1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216 25 1408,'-1'-1'40,"1"1"-1,-1 0 1,1 0-1,-1 0 1,1-1-1,-1 1 1,1 0-1,-1 0 1,1-1 0,-1 1-1,1 0 1,-1-1-1,1 1 1,0-1-1,-1 1 1,1-1-1,0 1 1,-1-1-1,1 1 1,0-1 0,0 1-1,-1-1 1,1 1-1,0-1 1,0 1-1,0-1 1,0 1-1,0-1 1,0 1 0,0-1-1,0 0 1,0 1-1,0-1 1,0 1-1,0-1 1,0 0-28,0 1 1,0-1 0,0 1-1,-1-1 1,1 1-1,0 0 1,0-1-1,0 1 1,-1-1-1,1 1 1,0 0-1,-1-1 1,1 1-1,0 0 1,-1-1 0,1 1-1,0 0 1,-1 0-1,1-1 1,-1 1-1,1 0 1,0 0-1,-1 0 1,1-1-1,-1 1 1,1 0 0,-1 0-1,1 0 1,-1 0-1,1 0 1,0 0-1,-1 0 1,1 0-1,-1 0 1,1 0-1,-1 0 1,1 0-1,-1 1 1,-20 4 463,5 5-249,-1 0 0,2 1-1,-1 1 1,2 1 0,0 0-1,0 0 1,1 1-1,1 1 1,-13 20 0,23-32-119,0 1 0,0-1 0,0 0 0,1 1 0,0 0 0,0-1 0,0 1 0,0 0 0,0-1 0,1 1 0,-1 4 0,1-8-90,0 1 1,0-1 0,0 0-1,0 0 1,0 0 0,0 1-1,1-1 1,-1 0-1,0 0 1,0 0 0,0 0-1,0 1 1,0-1 0,1 0 55,-1 1-55,0-1-1,0 0 1,0 0 0,1 0-1,-1 0 1,0 0-1,0 0 1,0 0 0,0 0-1,1 0 1,-1 1 0,0-1-1,0 0 1,0 0-1,1 0 1,-1 0 0,0 0-1,0 0 1,0 0 0,1 0-1,-1 0 1,0-1-1,0 1 1,0 0 0,1 0-1,-1 0 1,16-6 439,16-12 102,31-20-1963,114-51 0,-120 65-1967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49.89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34 1152,'47'-34'6530,"-43"41"-6410,-1 8-109,-1 0 0,0 0 0,-1 0-1,-1 0 1,-1 0 0,-3 24 0,2-19-44,-25 347 547,19-240-239,7-98-215,1 1 0,2 0-1,6 37 1,26 85 155,-32-143-148,0 1 0,-1-1 1,-1 18-1,0-20 469,5-17-56,7-32-300,9-51 0,-6 25-103,-11 51-69,44-162 54,31-35-244,-70 190 312,-4 11-111,1 0 0,13-23 0,13-27-147,15-19 341,-15 12 1,-26 58-183,-5 10-36,0 0 1,0 0-1,0 0 0,0 0 1,0 0-1,0 0 1,4-3-1,7-6-155,-9 10 198,-3 0-41,1 0 0,0 1 1,0-1-1,0 1 0,0 0 0,0-1 0,0 1 0,0 0 1,1 0-1,-1-1 0,0 1 0,0 0 0,0 0 0,0 0 0,0 0 1,0 0-1,2 1 0,1-1 6,3 1-18,0 0 0,0 0 0,0 0 0,0 1 0,0 0 0,0 1 0,9 4 0,24 8 119,-38-15-121,9 10-73,5-1 183,3 2-90,-14-7-19,-1 1 1,-1-1-1,1 1 1,-1-1-1,1 1 1,-1 0-1,-1 1 1,1-1-1,-1 0 0,0 1 1,3 10-1,0 7 128,0 0 0,3 31 0,-8-48-80,8 148-277,-8 7 298,-1-150-88,-1 0-1,-4 21 1,2-19-103,3-9 232,0 0 0,0 0 0,0 0 0,0 1 0,1 3 0,-6 2 162,4-8-256,-1 5-2,-1 0 0,-1-1 0,1 1 0,-1-1-1,0 0 1,-10 8 0,12-11 1,-6 5 54,6-5-42,0 0 1,0 1-1,0-1 1,0 0-1,0 1 1,-2 3 0,1 1 7,-1-1 0,0 0 1,-9 8-1,-6 10-107,-16 22 392,22-30-138,1 0-1,-20 35 0,26-41-168,6-9 9,0-1 0,0 1 0,0-1 0,0 1 0,0-1 0,0 1 0,1 0 0,-1-1 0,0 1 0,1 0 0,-1 3 0,-4 27-363,5-30 370,0-1 1,0 0-1,0 0 1,1 0-1,-1 0 1,0 0-1,1 1 1,-1-1-1,0 0 1,1 0-1,-1 0 1,2 1-1,-1-1 3,-1 0 0,1 0-1,-1 0 1,1 0 0,-1 0-1,0 0 1,1 0-1,-1 0 1,0 0 0,0 0-1,1 0 1,-1 1 0,0 3 70,1-1 0,0 1 0,0-1 0,0 0 1,2 5-1,-2-8-33,16 7-106,-11-5-1,3 0 70,-1 0 0,1 0 0,0-1 0,0 0 0,0 0 0,11 0 1,-4-1 63,-14-1-59,0 1 0,1-1-1,-1 0 1,0 0-1,1 0 1,-1-1-1,5 0 1,25-12-818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52.55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150 21 416,'-6'-21'4259,"-1"30"-3819,3 0-136,1 0 0,0 0 1,-3 18-1,-4 13 324,-74 248 1862,77-260-2353,2 1 1,1-1-1,2 0 0,0 1 0,2 0 0,1-1 0,2 1 0,0-1 0,14 50 0,-13-61-9,-1-1 0,0 0 0,-1 1 0,-1 19 0,-9-49 235,4 1-239,1 0 1,1 0 0,0 0-1,-1-20 1,3-53-66,1 34-27,-6-132 11,4 158 21,-6-38-1,3 38-110,-1-38-1,5 58 44,0 1 1,0 0-1,0 0 1,1 0-1,0 0 1,0 0-1,0 0 1,0 0-1,1 0 0,-1 1 1,1-1-1,0 0 1,0 1-1,0-1 1,1 1-1,-1 0 1,1 0-1,0 0 0,0 0 1,6-5-1,1 1 114,0 1-1,0 0 1,0 1-1,0 0 1,22-7-1,58-10-87,-52 14-39,-29 6 75,0 1-1,0 0 1,1 0 0,-1 1 0,0 0 0,18 3 0,-3 2 19,31 10 0,-48-12-103,96 21 21,4 2 31,-41-7 96,-33-11-97,61 25-1,-38-3 61,-52-27-112,0 0-1,0 0 1,0 1 0,0-1-1,-1 1 1,1 0-1,-1 0 1,4 6-1,5 7-39,-10-14 64,1 0 1,-2 0-1,1 1 1,0-1 0,-1 0-1,1 1 1,-1-1-1,0 1 1,0 0-1,-1-1 1,1 7 0,5 16-28,-3-10 49,0 0-1,-1 0 1,0 28-1,0-3 25,1 54-386,3 28 228,0-69 16,6 40 16,-10-79 73,0 0 0,-1 21 0,1 16 232,4-10-216,-6-40-6,0 0 0,0-1 0,0 1 1,-1 0-1,1-1 0,0 1 0,-1 0 1,1-1-1,-1 1 0,0 0 0,0-1 1,1 1-1,-1-1 0,0 1 0,0-1 1,0 0-1,0 1 0,-3 1 0,1-1 1,1 0 1,-1-1-1,1 1 0,-1-1 0,0 0 0,1 0 0,-1 0 0,0 0 1,0 0-1,-4 0 0,-3 0 6,-1-1 0,1 0 0,-1 0-1,0-1 1,-13-3 0,-133-16 96,10 1-504,67 10 218,-3 0 184,65 10 15,17-1-11,0 1-1,0-1 1,-1 0-1,1 0 1,0 0-1,0 0 0,0 0 1,0 0-1,0 0 1,0 0-1,-1 0 1,1 0-1,0-1 1,0 1-1,0 0 0,0-1 1,-1 0-1,-8-3-50,20 1-340,63-6 518,-19 2-2,82-11-127,77-14-364,-206 31-117,0-1 0,0 0-1,0 0 1,0 0 0,0-1-1,-1 0 1,1 0 0,-1 0-1,0-1 1,0 0-1,-1-1 1,10-8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4:59.57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106 56 1472,'-18'-55'6869,"18"98"-5856,-5 86-357,6-73-330,0 22 29,-16 128-1,14-194-383,-6 34-76,-15 51-1,12-59 440,-11 30-108,20-66-235,0 2-2,-1-1 0,1 1 0,0 0 0,0-1 0,1 1 1,-1 6-1,18-11 176,-8-1-144,0 0-1,0-1 1,0 0 0,0-1-1,-1 0 1,0 0 0,14-10-1,-13 8-42,0 2-1,0 0 0,1 0 0,-1 0 0,12-2 1,50-7-273,-52 10 316,21-4-3,75-2 1,-110 8 1,1 0-1,0 0 1,0 0-1,-1-1 1,10-4-1,-11 4 12,0 0-1,0-1 1,0 1-1,-1-1 1,1 0-1,4-5 1,5-13-77,-10 17 46,-1 0-1,1 0 1,0-1-1,4-3 1,67-59-208,-72 66 178,0-1-1,0 1 1,0 0 0,0 0 0,0 0 0,0 1 0,3-2 0,-3 1 43,0 1 1,0-1-1,0 1 0,-1-1 1,1 0-1,0 0 1,0 0-1,-1 0 1,4-3-1,-2 1 34,0-1 1,0 0-1,-1 0 1,1 0-1,-1 0 1,0 0-1,0-1 1,0 1-1,-1 0 1,0-1-1,0 0 1,1-6-1,0-8 53,-1-34-1,-1 34-110,0 10 18,0 0-1,-1-1 0,0 1 1,0 0-1,-1 0 0,-1 0 0,1 0 1,-2 0-1,1 0 0,-6-9 1,-1-4 69,8 16-79,-1 0 0,0 0 0,0 0 0,0 1 0,-8-10 0,-42-49 201,45 55-172,1 1-3,-1-1 0,-1 1 1,-10-8-1,15 13 53,0 1 1,1 0 0,-1 0-1,0 0 1,0 1-1,0-1 1,0 1-1,0 0 1,0 0 0,-1 0-1,1 1 1,-7-1-1,-17 0-206,-14 0-146,5 11-2528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5:02.65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96 2400,'13'20'8432,"-13"-20"-8416,3 5-184,-1-1 171,0 1-1,0-1 1,-1 0 0,0 1 0,0 0-1,0-1 1,0 8 0,-1 41-30,-1-39-40,-2 78 63,-7 117-67,6 3 318,4-182-185,1-4-89,7 39-1,-4-39-62,0 36 1,-2-35 89,1 0-1,1 0 1,11 37 0,-2-5 17,-13-57-21,1 1 1,0-1-1,-1 0 0,1 1 1,0-1-1,0 0 1,0 1-1,1-1 1,-1 0-1,0 0 1,1 0-1,0 0 0,-1 0 1,1 0-1,0-1 1,0 1-1,3 2 1,0-2-5,-1 0 0,1 0 0,0 0 0,0 0 0,0-1 0,0 0 0,9 1 0,43 4 10,-1-2 0,1-3 0,0-3 0,66-10 0,85-8 35,-69 8-68,-93 7 27,1 3 1,57 3-1,-94 0-11,-1 2 0,1-1 0,-1 1 0,13 6 1,-13-6 56,-8-2 65,16 6-287,-16-7 138,0 1 1,0-1-1,0 0 1,0 1-1,0-1 1,0 0-1,0 0 1,0 0-1,1 0 1,-1 0-1,0 0 1,0 0-1,0 0 1,0-1-1,0 1 1,2-1-1,-2 0 66,0-1 0,0 1-1,0-1 1,-1 1 0,1-1-1,0 1 1,-1-1-1,1 0 1,-1 1 0,1-1-1,-1 0 1,0 1 0,0-4-1,0-28-100,-1 17 53,1-13 191,-1 1 1,-1-1-1,-2 1 1,-7-29-1,-4-8-118,-12-102-1,12-68-22,12 180-26,1 23 0,1 0 0,4-45 0,-1 56-15,0 2-56,0 0 0,2 0 0,0 0 0,0 1 0,2 0 0,9-21 0,-10 30 69,0-1 1,3-11-1,-7 19 18,-1-1 0,1 1 0,0-1 0,-1 1 0,1 0 0,-1-1 0,0 1 0,0-1 0,0 1 0,0-1 0,-1 1-1,1-1 1,0 1 0,-3-5 0,1-3-58,2 10 39,0-1 1,0 0-1,0 1 0,0-1 1,0 0-1,-1 1 1,1-1-1,0 1 1,0-1-1,-1 0 1,1 1-1,0-1 0,-1 1 1,1-1-1,0 1 1,-1-1-1,1 1 1,-1-1-1,1 1 0,-1 0 1,1-1-1,-1 1 1,1-1-1,-1 1 1,-3-2 2,-1 0 0,1 0 0,0 0 0,-1 0 1,1 1-1,-1 0 0,1 0 0,-1 1 0,0-1 1,-6 1-1,-7 0 28,-25 5-1,32-3-4,-39 4 99,-102 16 287,112-14 59,-72 25-1,-56 23 335,87-30-713,30-12 66,-65 10-1,86-23-52,30-1-107,0 0 3,0 0 0,0 0 0,0 0 0,0 0 0,0 0-1,0 0 1,0 0 0,0 0 0,0 0 0,0 0 0,0 0 0,0 0-1,0 0 1,0 0 0,0 0 0,0 0 0,0-1 0,0 1 0,0 0-1,0 0 1,0 0 0,0 0 0,0 0 0,0 0 0,0 0-1,0 0 1,0 0 0,0 0 0,0 0 0,0 0 0,0 0 0,0 0-1,0 0 1,0 0 0,0 0 0,0 0 0,0 0 0,0 0 0,0 0-1,0 0 1,0 0 0,0 0 0,9-4-45,12-3-7,-15 6 41,0 0 0,0 0 0,0 1 0,0 0 0,0 0 0,0 0 0,0 1 0,0 0-1,0 0 1,0 0 0,-1 1 0,1 0 0,0 0 0,-1 0 0,1 1 0,-1 0 0,0 0 0,0 0 0,0 1-1,-1 0 1,9 8 0,-2 2-22,-1 1 0,-1 0-1,-1 1 1,0 0 0,-1 0-1,6 21 1,1 0 37,17 53-13,-18-50 86,2-1 0,38 74-1,-50-108-14,0 1 0,-1-1 0,4 10 0,-1-1 122,-1-8 25,-3-9-43,-2-13 73,-12-77 28,0-7-189,-5 14-3484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05:21.7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319 24 1824,'-14'7'2724,"12"-5"-2542,-14 18 1726,-1 1-626,11-13-1197,0 0 1,1 0-1,0 1 1,1-1-1,0 1 1,0 0-1,1 0 1,-3 10-1,-4 11-70,-14 38 244,14-37-65,-1 0 1,-2 0 0,-1-1-1,-23 36 1,35-64-105,1 1 0,-1 0 1,0-1-1,-1 0 0,1 0 1,0 0-1,-1 0 0,1 0 0,-1 0 1,0 0-1,1-1 0,-1 1 1,-3 0-1,4-1-62,0-1 0,1 0 0,-1 1 0,0-1 0,0 0 0,0 0 0,1 0-1,-1 0 1,0-1 0,0 1 0,0 0 0,1-1 0,-1 1 0,0-1 0,1 0 0,-1 1 0,0-1 0,1 0 0,-1 0 0,1 0 0,-1 0 0,1 0-1,0-1 1,-2 0 0,0-2 3,0 0-1,0 0 1,0 0-1,0-1 1,1 1-1,0-1 1,0 1-1,0-1 1,1 0-1,-1 0 1,1 0-1,0 1 1,1-1-1,-1 0 0,1 0 1,0 0-1,0 0 1,2-9-1,1-7-16,2 1 0,0-1 0,8-20 0,-8 25 35,1 0 1,0 1-1,1 0 0,1 0 1,0 0-1,1 1 0,13-15 1,-11 18-83,1 0 0,16-10 0,-17 14 88,-1-1 0,0-1 0,0 1 0,8-12 0,-10 12-174,-7 7-17,1 0 0,-1 0 0,0-1-1,0 1 1,0 0 0,0 0 0,0-1-1,0 1 1,-1 0 0,1-1 0,0 1-1,-1-1 1,1 1 0,-1-1 0,1 1 0,-1-1-1,1-2 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1:47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 2656,'4'4'6608,"-3"1"-7136,-27 403 1242,17-330-467,-64 450 568,69-503-736,2-10 8,-1-1 0,0 1-1,-7 19 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1:48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1472,'-1'0'290,"-1"1"0,1-1 1,-1 1-1,1-1 0,-1 1 1,1-1-1,-1 1 0,1 0 0,-1-1 1,1 1-1,0 0 0,-9 7 3853,12-8-4066,0 0 0,0 0-1,0-1 1,0 1 0,0 0-1,0-1 1,3-1 0,3 0-8,0 1 1,0-1 0,1 2-1,-1-1 1,13 1 0,46 7 282,-37-4-232,111 4 206,-26-3-252,88 10 337,-194-14-787,2 1 594,1-1-1,-1 2 1,0 0-1,11 3 1,-19-4-397,0 0 1,-1 0-1,1 0 0,0 1 0,0-1 0,-1 1 1,1 0-1,2 2 0,-3-2-285,-1 0 0,0-1 0,1 1 0,-1 0 0,0 0 1,0-1-1,0 1 0,0 0 0,0 0 0,-1 0 0,1 0 0,0 1 0,-1 1 0,0 12-1706,-1-16 2095,1 1 0,0-1 0,-1 1 0,1-1 0,0 1 0,-1-1 0,1 1 0,-1-1 0,1 1 0,-1-1 0,1 0 0,-1 1 0,1-1 0,-1 0 0,1 0 0,-1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7:17.5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371 3 480,'-2'-3'171,"4"4"-167,-2-1 7,0 0 0,0 0 0,0 0 1,0 0-1,0 0 0,0 0 0,0 0 1,0 0-1,0 0 0,0 0 1,0 0-1,0 0 0,0 0 0,0 0 1,0 0-1,0 0 0,0 1 0,0-1 1,0 0-1,0 0 0,0 0 0,0 0 1,0 0-1,0 0 0,0 0 0,0 0 1,0 0-1,0 0 0,0 0 1,0 0-1,0 0 0,0 0 0,0 0 1,0 0-1,0 0 0,0 0 0,0 1 1,0-1 265,-6 0 1552,0 0-1284,-1 1-1,1 0 0,-1 1 0,1 0 1,0 0-1,-11 5 0,-12 4 649,4-3-170,-37 17 1,54-21-956,0 1 0,0 0 0,0 0 0,0 0 0,1 1 1,0 0-1,-12 14 0,3 2 118,-25 45 0,18-27-126,16-26-107,0 0 1,1 1 0,-7 27-1,11-35 25,1-4 17,0 1 0,0-1 1,0 0-1,1 0 0,-1 1 0,1-1 1,0 0-1,0 1 0,0-1 0,1 0 1,-1 1-1,1-1 0,-1 0 1,1 0-1,0 1 0,1-1 0,-1 0 1,0 0-1,1 0 0,0 0 1,0-1-1,0 1 0,0 0 0,0-1 1,4 4-1,-5-5 10,1 0 1,-1 0-1,0 0 1,0 0-1,1 0 0,-1-1 1,1 1-1,-1-1 1,0 1-1,1-1 0,-1 1 1,1-1-1,-1 0 0,1 0 1,0 0-1,1 0 1,28-3 340,-24 2-288,2-1-51,1 0 1,-2 0-1,1-1 0,0 0 0,0 0 1,-1-1-1,0 0 0,0-1 0,0 1 1,0-2-1,-1 1 0,10-10 1,-8 6 3,0-1 1,0-1-1,-1 0 1,-1 0-1,0 0 1,-1-1-1,11-25 1,-4 0-146,-1 0 1,-2-1 0,8-50-1,-12 73-12,0 2 314,-7 13-184,-2 0-38,2 0-68,1 0 58,-5 11 256,5-7-167,-1 0 1,1 0-1,-1 0 1,-1 0-1,1 0 1,-3 5-1,-3 12 31,3 1 8,0-1 0,1 1 0,1 0 0,2 23 0,1-28-82,1 0 0,1 0 0,1-1 0,9 27 0,-10-35 47,0-1 0,0 0 0,1-1 0,0 1 0,0 0 1,0-1-1,1 0 0,0 0 0,0-1 0,1 1 0,0-1 0,8 6 0,-10-8-105,0-1-1,0 1 0,0-1 1,0 0-1,0-1 1,0 1-1,0-1 0,1 0 1,-1 0-1,9 1 1,2 0-842,-5-1-1732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1:49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2304,'24'2'4983,"17"1"-3497,-15-3-664,-3 0-388,0 0-1,29-5 1,25-3 40,29-5-654,-48 6-2658,-24 4 891,-2 3-1514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1:55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1 523 1664,'0'0'528,"0"-16"1899,0 6-2091,1-1 1,1 1 0,0 0 0,0-1 0,1 1 0,7-19 0,34-56 250,-29 58-455,-2 1-62,2 1 1,1 0-1,0 1 0,34-36 1,-33 43-64,0 0 1,2 1 0,0 0-1,1 2 1,0 0-1,43-20 1,-56 31-6,0 0-1,0 1 0,0 0 1,0 0-1,1 1 1,-1 0-1,8-1 1,-13 2 5,0 0 0,0 0 1,0 1-1,1-1 0,-1 0 1,0 1-1,0 0 0,0-1 1,0 1-1,0 0 0,-1 0 1,1 0-1,0 0 0,0 0 1,-1 0-1,1 1 0,0-1 1,-1 1-1,1-1 0,-1 1 1,0-1-1,1 1 0,-1 0 0,0 0 1,0-1-1,0 1 0,0 0 1,1 4-1,0 2 16,-1 0 1,1 0-1,-1 0 0,0 0 1,-1 13-1,-5 42 123,3-47-133,-3 34 134,-2-1 1,-20 74-1,19-101 276,4-16-132,4-16-130,3-5-155,2 0 0,0 0 0,1 0 0,8-16 0,-13 29-9,83-163-195,-84 165 198,19-31-46,-17 28 53,-1 0 0,1 1 0,0 0-1,1-1 1,-1 1 0,0 0 0,1 0 0,4-3 0,-7 5-7,1 0 0,-1-1 0,0 1-1,1 0 1,-1 0 0,0 0 0,1 0-1,-1 0 1,0 0 0,1 0 0,-1 0 0,0 0-1,1 0 1,-1 0 0,0 0 0,1 0-1,-1 0 1,1 0 0,-1 0 0,0 0-1,0 0 1,1 1 0,-1-1 0,0 0 0,1 0-1,-1 0 1,0 1 0,1-1 0,-1 0-1,0 0 1,1 1 0,4 12-36,-3 17-41,-2-29 75,0 204 466,3-193-329,-3-12-123,0 0 0,0 0 0,0 0 0,0 0-1,1 0 1,-1 0 0,0 1 0,0-1 0,0 0 0,1 0 0,-1 0 0,0 0 0,0 0-1,0 0 1,1 0 0,-1 0 0,0 0 0,0 0 0,0 0 0,1 0 0,-1 0 0,0 0 0,0 0-1,1 0 1,-1 0 0,0 0 0,0 0 0,0 0 0,1-1 0,-1 1 0,17-15 526,-12 10-663,4-6 97,1-1 0,-2-1 0,1 1 0,12-28 0,0 1 93,-6 12-59,-10 17-92,0 0-1,1 0 1,0 1-1,13-14 1,-9 38-213,-5 0 278,-1 0 0,0 0 0,-1 0 0,1 18 0,2 10-7,17 63 310,-22-104-272,0 1 0,0 0 0,0-1 0,1 1 0,-1-1 0,1 1 0,0-1 0,0 0 0,3 4 0,7 7 13,-11-11-6,1 0 0,-1-1 0,1 1 0,0 0 0,0-1 0,0 0 0,0 0 1,0 1-1,0-1 0,0 0 0,0-1 0,1 1 0,-1 0 0,0-1 0,0 1 0,1-1 0,2 1 0,-2-1 24,0 0-1,1 0 0,-1 0 1,0 0-1,0 0 0,1-1 1,-1 1-1,0-1 1,0 0-1,0 0 0,0 0 1,4-2-1,4-4 18,-1 0 0,0 0 0,-1-1 0,1 0 0,-1-1 0,-1 0 0,0 0 1,14-22-1,-9 10-48,-1 0 0,-1-1 0,-1-1 0,-1 0 0,0 0 0,-2-1 0,5-31 0,-8 42 11,-1-6-122,-8 25-433,-2 9 294,-1 19 83,-3 53 0,3-23 215,6-46-25,0 0 0,1 0 0,2 22 0,0-30-2,0-1 1,1 0 0,0 0-1,0 0 1,1-1-1,0 1 1,1 0 0,5 9-1,-7-14 2,0-1 0,0 1 0,1-1 0,0 0 0,-1 1 0,1-1 0,0 0 0,1-1 0,-1 1 0,0 0 0,5 2 0,-6-5-3,0 1 0,0 0 0,0-1 0,0 1 1,0-1-1,0 1 0,0-1 0,0 0 0,0 0 0,0 0 0,1 0 0,-1 0 0,0-1 1,0 1-1,0-1 0,0 1 0,0-1 0,0 0 0,0 1 0,0-1 0,-1 0 1,1 0-1,0-1 0,0 1 0,2-2 0,3-4 25,1 0-1,-1 0 1,-1-1 0,1 0 0,-1 0-1,7-14 1,27-59-175,-25 47 92,-3 9-25,16-25 1,-23 42 49,1 1 0,-1-1 0,1 1 0,0 1 0,1-1 0,0 1 1,8-6-1,-13 10-4,1 0 1,-1 1 0,0-1 0,1 1 0,-1 0-1,0 0 1,1 0 0,0 0 0,-1 0 0,1 1 0,-1-1-1,1 1 1,0 0 0,0-1 0,-1 1 0,1 0-1,0 1 1,-1-1 0,1 0 0,0 1 0,-1 0-1,1-1 1,0 1 0,-1 0 0,1 0 0,-1 1 0,0-1-1,1 0 1,-1 1 0,0-1 0,0 1 0,0 0-1,0 0 1,0 0 0,0 0 0,2 4 0,2 3-27,0 0 0,-1 1 1,0-1-1,0 1 0,-1 0 1,-1 0-1,1 1 1,0 10-1,4 45 298,-1-5-18,-7-45-135,1-4 553,1-13-338,4-6-119,22-31-153,9-15-73,-15 17-7,35-63-136,-47 82 76,1 0 1,1 0 0,0 1 0,18-17-1,-29 31 63,0 1 0,0 0 0,1 0-1,-1 0 1,1 0 0,-1 0 0,0 0-1,1 0 1,0 1 0,-1-1 0,1 0 0,-1 1-1,1-1 1,0 1 0,-1 0 0,1-1-1,2 1 1,-3 1 1,1-1-1,-1 1 1,0 0-1,1 0 1,-1 0-1,0 0 0,0 0 1,0 0-1,0 0 1,0 0-1,0 0 1,0 0-1,0 1 1,-1-1-1,1 0 1,0 2-1,0-2 10,3 7 2,-1-1 0,0 0 0,-1 1 1,0 0-1,2 12 0,-2-10 3,0-1 0,6 15 0,-7-19 10,1 1 0,-1-1 0,1 1 0,-1-1 0,0 11 0,-1-11 4,0 0-1,1 1 1,0-1 0,0 0 0,3 7-1,0 0 3,-1 0 0,3 15-1,-4-18 9,0 0 0,0 0 0,1-1 0,0 1 0,6 10 0,-6-3 32,1 0-35,-4-16-9,0 1-1,1-1 1,-1 1 0,0-1-1,0 1 1,1-1-1,-1 0 1,0 1 0,1-1-1,-1 0 1,1 1-1,-1-1 1,0 0-1,1 1 1,-1-1 0,1 0-1,-1 0 1,1 0-1,-1 1 1,1-1-1,-1 0 1,1 0 0,-1 0-1,1 0 1,-1 0-1,1 0 1,1 4 172,-2-4-158,0 1 1,0-1-1,0 0 1,0 0-1,0 1 1,0-1-1,0 0 1,0 0-1,0 1 1,0-1-1,0 0 0,0 1 1,0-1-1,0 0 1,0 0-1,1 1 1,-1-1-1,0 0 1,0 0-1,0 0 1,0 1-1,1-1 0,-1 0 1,0 0-1,0 0 1,0 1-1,1-1 1,-1 0-1,2-1 7,1 0 0,-1-1 0,0 1 0,0-1 0,0 1-1,-1-1 1,1 0 0,0 1 0,-1-1 0,1 0 0,-1 0 0,1 0-1,-1 0 1,0-1 0,1-2 0,16-43 40,-12 30-87,1-7 24,-1 0-1,0 0 1,1-37 0,1-3 231,-5 44-458,-1-35 0,-2 55 0,-1 10-250,-10 83 25,6-37 359,0 4 161,5 74 1,1-58 270,-1-74-315,0 0-1,0 0 0,0-1 1,0 1-1,0 0 1,0-1-1,0 1 0,0 0 1,0 0-1,1-1 1,-1 1-1,0 0 1,0-1-1,1 1 0,-1 0 1,0-1-1,1 1 1,-1-1-1,1 1 0,-1-1 1,1 1-1,-1-1 1,1 1-1,0 0 0,0-1-6,0 1 0,0-1 0,0 0 0,0 0-1,1 0 1,-1 0 0,0 0 0,0 0 0,0 0-1,0 0 1,0 0 0,0 0 0,0-1 0,2 0-1,3-1 28,1-1 0,0-1 0,10-6 0,-14 7 8,6-2-73,0-2 0,-1 1 0,0-1 0,-1 0 0,1-1 0,-1 1 0,7-11 0,-7 10 18,-7 7 6,1 1 1,0-1-1,-1 1 0,1-1 1,-1 1-1,1-1 0,-1 0 1,1 1-1,-1-1 0,0 0 1,1 0-1,-1 1 1,0-1-1,1 0 0,-1 0 1,0 1-1,0-1 0,0 0 1,0 0-1,0-1 1,1 0-12,0 1 0,1-1 1,-1 1-1,0-1 1,1 1-1,-1-1 1,1 1-1,-1 0 0,4-2 1,5-5 103,28-43 184,-31 42-295,0-1 0,-1 0 0,8-18 0,-8 14-31,5-10-52,14-50-1,-22 64 148,-2 4-44,-1 6-14,0-1 0,0 0 0,0 1 0,0-1 1,0 1-1,1-1 0,-1 0 0,0 1 0,0-1 0,1 0 1,-1 1-1,0-1 0,1 1 0,0-2 0,-1 2-3,1 0 0,-1 0 0,0-1-1,1 1 1,-1 0 0,0-1 0,0 1-1,1 0 1,-1-1 0,0 1 0,0 0-1,0-1 1,0 1 0,1-1 0,-1 1 0,0-1-1,0 1 1,0 0 0,0-1 0,0 1-1,0-1 1,0 1 0,0 0 0,0-2-1,0-2-79,0 4 81,0-1 0,0 1 0,0 0 0,0-1 0,1 1-1,-1-1 1,0 1 0,0 0 0,1-1 0,-1 1 0,0 0 0,1-1-1,-1 1 1,0 0 0,1 0 0,-1-1 0,0 1 0,1 0 0,-1 0-1,1 0 1,-1-1 0,0 1 0,1 0 0,-1 0 0,1 0 0,-1 0-1,1 0 1,12-2 82,27-6-26,-15 8-176,-24 0 128,-1 0 0,1 0 0,-1 0 0,1 0 0,-1 0 0,1 0 0,-1 0 0,1 0 0,-1 1 0,1-1 0,-1 0 0,1 0 0,-1 0 0,1 1 0,-1-1 0,1 0 0,-1 0 0,0 1 0,1-1 0,0 5 0,-1-5 0,0 4-7,1 0 1,-1 0 0,0-1 0,0 1 0,0 0-1,0 0 1,-1-1 0,1 1 0,-1 0 0,0-1-1,0 1 1,-2 3 0,1-2 5,0 0 0,1 0 1,0 1-1,0-1 0,0 6 0,0-7 4,1 1 0,-1-1 0,0 0 0,-1 0 0,1 0 0,-1 0-1,0 0 1,0 0 0,0 0 0,0 0 0,-4 4 0,3-3 2,0 0-1,0 0 1,0 0 0,-3 9 0,6-3-32,0-10 45,1 1 0,-1-1 0,0 0 1,0 1-1,0-1 0,0 1 0,0-1 0,0 0 0,-1 1 0,1-1 0,0 1 0,-1-1 0,1 0 0,-1 0 0,1 1 0,-1-1 0,-1 2 1,-6 25 93,6-25-118,1 0 1,-1 0 0,1 0 0,0 0 0,0 0-1,1 0 1,-1 1 0,1-1 0,-1 0 0,1 0-1,0 1 1,0 2 0,1-1 25,-2-1 0,1 1 0,0-1 0,-3 9 0,2 7 65,1-18-79,0-1 0,0 1-1,0 0 1,0 0 0,0-1 0,0 1-1,-1 0 1,1 0 0,-1-1 0,1 1-1,-2 2 1,0 1 49,2-4-41,-1 0-1,1-1 1,0 1 0,0-1 0,0 1-1,-1-1 1,1 1 0,0-1 0,0 1 0,-1-1-1,1 1 1,0-1 0,-1 0 0,1 1 0,-1-1-1,1 0 1,-1 1 0,1-1 0,0 0-1,-1 1 1,1-1 0,-1 0 0,1 0 0,-1 1-1,0-1 1,0 0 0,1 0 285,-4-9 26,5-1-283,0 1 1,0-1-1,1 1 0,0-1 1,6-15-1,22-46-165,-4 13 29,-19 41-94,2 1-1,17-28 1,-25 43 162,-1 0 1,0 1 0,1-1-1,-1 0 1,1 1-1,-1-1 1,1 1-1,-1-1 1,1 0-1,0 1 1,-1-1-1,1 1 1,0-1-1,-1 1 1,1 0 0,0-1-1,-1 1 1,1 0-1,0-1 1,1 1-1,-1 0 14,-1 0 0,1 0 0,-1 1-1,1-1 1,-1 0 0,1 1 0,-1-1 0,1 0-1,-1 1 1,1-1 0,-1 0 0,1 1 0,-1-1-1,1 1 1,-1-1 0,0 1 0,1-1 0,-1 1-1,0-1 1,0 1 0,1 0 0,2 6-29,-1-1 1,0 1 0,2 12-1,-2-9-18,3 10 42,-1 0-1,-1 0 1,1 38 0,1-12 120,-1-2 151,-4-43-238,0 1 0,1-1 0,-1 0 0,0 0 0,0 0 0,0 1 0,1-1 0,-1 0 0,1 0 0,0 2 0,0-1 256,0-5-175,-1 1-1,1-1 1,-1 1-1,1-1 1,0 1 0,0-1-1,2-2 1,2-8-22,34-104 144,0 13-929,-38 102 687,-1 1 1,1-1-1,-1 1 0,1 0 1,-1-1-1,1 1 0,0 0 0,0-1 1,0 1-1,-1 0 0,1 0 1,0 0-1,1 0 0,0-1 0,-1 1 10,-1 1-1,1 0 0,-1 0 0,1 0 0,0 0 1,-1 0-1,1-1 0,-1 1 0,1 0 0,0 1 1,-1-1-1,1 0 0,-1 0 0,1 0 0,0 0 1,-1 0-1,1 1 0,-1-1 0,1 0 1,-1 0-1,1 1 0,0-1 0,-1 0 0,0 1 1,1-1-1,-1 1 0,1-1 0,-1 0 0,1 1 1,-1-1-1,0 1 0,1-1 0,-1 1 0,0 0 1,1 0-1,4 7-23,0 0-1,-1 0 1,0 1 0,-1-1-1,0 1 1,3 11 0,7 12 25,-10-26 44,0 0 0,0 0 1,2 9-1,21 108-107,-25-119 106,0 0 0,0-1 0,0 1 0,1 0-1,4 6 1,16 37 328,-22-46-311,18-5 411,-10 2-420,-1-1 0,0-1 0,0 1 0,-1-1 0,1 0 0,-1-1 1,9-7-1,-2 1-8,-1-1-1,14-18 1,-10 9 1,-2 0 0,0-1 0,-2-1 0,10-25 0,-20 45-54,-1-1-1,0 0 0,0 0 0,-1 0 1,1 0-1,-1 0 0,0 0 1,0-4-1,0 0-98,0 7-66,0 18-490,1 6 568,8 44 0,-1-14 50,-7-47 78,1-1 1,-1 1-1,1 0 1,0-1-1,0 1 1,1-1-1,4 8 1,2 2 86,15 16 0,-24-30-92,1-1 0,0 1 0,-1 0 1,1-1-1,0 1 0,0-1 0,0 1 1,0-1-1,0 1 0,-1-1 0,1 1 1,0-1-1,0 0 0,0 1 0,0-1 1,0 0-1,0 0 0,0 0 0,0 0 1,2 0-1,0 0 29,0-1 0,0 0 0,0 1 1,0-1-1,0 0 0,6-3 0,-3 1-3,0-1 0,0 0 1,0 0-1,0 0 0,7-9 0,-1-1-18,-2-1 0,1-1 0,-2 0 0,0 0 0,-1-1 0,0 0 0,6-23 0,-5 20-149,-7 17 65,-1 0 0,1 1 0,-1-1 0,0 0 0,0 0 1,0 0-1,0 0 0,-1 0 0,1-6 0,8 26-418,-7-5 392,-1 0 1,-1 0 0,-1 20 0,0-1 142,1-19-36,4 25 0,-4-32-13,1-1 0,0 0 0,0 0-1,1 0 1,-1 1 0,1-1 0,0-1 0,0 1-1,3 4 1,0-2-95,-3-4 147,-1 1 0,2 0 0,-1-1 0,0 0 0,0 1 1,1-1-1,3 2 0,-5-3-22,0-1 0,1 1 0,-1-1 0,0 1 1,0-1-1,0 0 0,1 0 0,-1 0 0,0 0 0,0 0 1,1 0-1,-1 0 0,0 0 0,0 0 0,1 0 1,-1-1-1,0 1 0,0-1 0,0 1 0,1-1 0,-1 1 1,0-1-1,0 0 0,1 0 0,2-2 17,-1 0-1,0 0 0,0 0 1,0 0-1,0-1 1,3-5-1,9-10 8,16-21 7,-26 32-129,0 1 1,1-1-1,0 1 0,0 1 0,1-1 1,-1 1-1,10-7 0,-6 7-38,18-10-36,-26 15 106,0 1-1,0-1 0,0 1 0,0 0 1,0-1-1,0 1 0,0 0 0,0 0 0,0 0 1,0 0-1,0 1 0,0-1 0,4 1 1,-4 0 7,0-1 1,1 1 0,-1 0 0,0 0 0,0 0 0,1 0-1,-1 0 1,0 0 0,0 1 0,0-1 0,-1 1 0,1-1 0,0 1-1,0 0 1,-1-1 0,1 1 0,-1 0 0,0 0 0,1 0 0,-1 0-1,0 1 1,0-1 0,0 0 0,-1 0 0,2 3 0,0 2 121,0 0 31,-1 0-1,1 0 1,-1 0-1,0 7 0,-1-13 319,3-1-378,1-1 1,-1 1-1,0-1 0,0 0 0,0 0 1,0 0-1,0-1 0,0 1 0,0-1 1,0 0-1,-1 1 0,1-1 0,-1 0 1,3-3-1,6-6-32,17-21-1,-17 19 50,4-6-11,48-51-242,-52 59 67,-5 5 48,-1 0 0,1 1 0,0 0 1,10-7-1,-15 11 28,0 1 0,1-1 1,-1 0-1,0 1 1,1-1-1,-1 1 1,1-1-1,-1 1 1,0 0-1,1-1 1,-1 1-1,1 0 0,-1 0 1,1 0-1,-1 0 1,1 0-1,-1 0 1,0 1-1,1-1 1,-1 0-1,1 1 1,-1-1-1,0 1 0,1 0 1,-1-1-1,0 1 1,0 0-1,1 0 1,1 2-1,-1-1 15,0 0 0,-1 1-1,1-1 1,-1 1 0,1-1 0,-1 1-1,0 0 1,0 0 0,0-1 0,0 1-1,1 5 1,2 34-31,-4-40 39,13 94 304,-13-94-267,1 0 0,-1 0 0,1 1 0,-1-1 1,1 0-1,0 0 0,0 0 0,0 0 0,0 0 1,2 3-1,-3-5-18,1 1 0,-1-1 0,1 0 0,-1 1 1,0-1-1,1 0 0,-1 1 0,1-1 0,0 0 0,-1 1 0,1-1 0,-1 0 1,1 0-1,-1 0 0,1 1 0,0-1 0,-1 0 0,1 0 0,-1 0 0,1 0 1,0 0-1,-1 0 0,1 0 0,-1-1 0,1 1 0,0 0 0,-1 0 1,1 0-1,-1 0 0,1-1 0,-1 1 0,1 0 0,-1-1 0,1 1 0,-1 0 1,1-1-1,-1 1 0,1-1 0,-1 1 0,0 0 0,1-1 0,0 0 0,12-15 77,-1 0 0,0-2 0,-1 1 0,0-1 0,8-21 0,11-19-202,-25 49 20,-3 4 31,1 1-1,-1-1 1,1 1 0,0 0 0,0 0 0,1 0-1,-1 0 1,1 1 0,0-1 0,5-3-1,-8 7 38,0-1 0,0 1 0,0-1 0,0 1 0,0 0 0,1 0 0,-1 0 0,0 0 0,0 0 0,1 0-1,-1 0 1,0 0 0,0 0 0,0 0 0,1 1 0,-1-1 0,0 0 0,0 1 0,0-1 0,0 1-1,0-1 1,0 1 0,0 0 0,0-1 0,0 1 0,0 0 0,1 1 0,4 4-33,0 0 0,10 12 0,-15-16 49,27 36 57,-15-19-8,26 29 1,-25-35 24,1 1 0,0-2 0,0 0 0,2-1 0,20 11 0,59 37-4408,-94-59 4006,-1 1 0,0 0 0,1 0 0,-1 0 0,0 0 0,0 0 0,0 0 0,0 0 0,0 0 0,1 2 0,-13 7-3507,-9-9 1224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1:56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86 6304,'-71'-55'2336,"55"44"-1824,-7-1-128,15 8-128,3 0-224,-3 4-160,3 0 64,0 0-1792,0 8 992,2 4-3008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1:56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71 5824,'-28'-66'2144,"33"61"-1664,5 5-128,-2 0-896,0 8 224,1 5-2272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00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1087 992,'-1'-2'75,"1"2"-53,0 0 0,0 0 1,-1 0-1,1 0 0,0 0 0,0 0 0,0 0 1,0 0-1,0 0 0,0 0 0,0 0 0,0-1 134,0 1-134,0 0 0,-1 0 0,1 0 0,0 0 1,0 0-1,0 0 0,0 0 0,0 0 0,0 0 1,0 0-1,0 0 0,0 0 0,0 0 0,0 0 1,0-1-1,0 1 0,0 0 0,0 0 0,0 0 1,0 0-1,0 0 0,0 0 0,0 0 0,0 0 1,0 0-1,0 0 0,0 0 0,0 0 0,1 0 1,-1 0-1,0-1 67,0 1-67,0 0 0,0 0 0,0 0 0,0 0 1,0 0-1,0 0 0,0 0 0,0 0 0,0 0 1,0 0-1,0 0 0,1 0 0,-1 0 0,0 0 1,0 0-1,9-6 1554,8-7-1161,-1 0 0,-1-2-1,0 0 1,-1 0-1,-1-1 1,-1-1 0,13-21-1,64-137-6,-25 48-400,-41 84 28,-3 0-1,-2-1 0,-1-1 0,10-50 0,22-141 531,-46 216-455,-1 0-1,-1-31 1,-1 36-75,0 14-41,0 0 1,0 0 0,0 1-1,0-1 1,0 0-1,0 0 1,0 1 0,-1-1-1,1 0 1,0 0-1,0 1 1,0-1 0,-1 0-1,1 1 1,-1-1-1,1 0 1,0 1 0,-1-1-1,1 1 1,-1-1-1,1 1 1,-1-1 0,1 1-1,-1-1 1,0 1-1,1-1 1,-2 0 0,1 1-4,0 0 0,0 0 1,0 0-1,0 0 0,0 0 1,0 0-1,0 0 1,0 0-1,0 1 0,0-1 1,0 0-1,0 1 0,1-1 1,-1 0-1,0 1 0,0-1 1,0 1-1,1 0 1,-1-1-1,0 1 0,0-1 1,0 2-1,-7 7 10,1 0 0,1 0 0,-1 1-1,-4 10 1,-4 5 69,-160 250 606,148-230-704,1 1-1,3 2 1,-25 69-1,-34 155 111,39-122 51,-28 111 303,69-252-401,-3 8 194,-9 24 0,15-53 40,-1 5-156,0 1 0,1-1 0,2-11 0,4-4-126,-3 7-32,1 0 0,12-23 0,-7 22 12,0 0 0,0 1 0,2 1 0,-1 0 0,2 1 0,0 0 0,1 0 0,0 2 0,1 0 0,0 0 0,21-10 0,-20 12 7,155-78-158,-107 59 167,112-66 0,-137 71 26,-37 22 2,3-1 62,-6 9-48,-4 6 4,1 0-1,-2 0 1,0 0-1,-8 12 1,-12 27 57,21-40-49,1-5-1,1 1-1,0 0 1,0 0-1,1 0 1,0 0 0,0 0-1,0 13 1,2-21-27,0 1-1,0-1 1,0 1 0,1-1 0,-1 1 0,0-1 0,0 1 0,1-1-1,-1 1 1,0-1 0,1 1 0,-1-1 0,1 0 0,-1 1 0,0-1-1,1 1 1,-1-1 0,1 0 0,-1 0 0,1 1 0,-1-1 0,1 0-1,-1 0 1,1 1 0,-1-1 0,2 0 0,13 2 230,-10-4-192,-1 1 0,1-1 0,-1 0 0,1 0 0,-1-1 0,0 1 0,1-1 0,-1 0 0,-1 0 0,1 0 0,6-8 0,-3 3 1,0-1 0,0 1 0,-1-2 0,7-12 1,-10 15-7,-1 0 1,1 0 0,-1 0-1,-1 0 1,1 0 0,-1-9-1,1-45 139,-2 50-216,0-65-142,0 75 161,1-1-1,-1 1 1,0-1-1,1 1 1,-1-1-1,1 1 1,-1-1 0,1 1-1,0-1 1,0 1-1,0 0 1,-1-1 0,1 1-1,0 0 1,1 0-1,1-2 1,24-17 52,-18 14-47,8-5 3,0 0 0,1 1 0,1 1 0,0 1 0,0 1 0,0 0 0,1 2-1,0 0 1,0 1 0,1 1 0,-1 0 0,1 2 0,-1 1 0,29 2 0,-45-1 14,-1-1 1,1 1 0,-1 0-1,1 0 1,-1 0 0,0 1-1,1-1 1,-1 1 0,0 0-1,0 0 1,0 0 0,0 0-1,0 0 1,4 5 0,-4-3 46,-1-1 0,0 1 1,1 0-1,-1-1 0,-1 1 1,1 0-1,0 0 0,-1 0 1,0 1-1,0-1 0,0 0 1,0 6-1,-1 9 335,-2 34 1,0-42-318,1 0 1,1 0-1,0 0 1,0 1-1,1-1 1,0 0-1,1 0 1,1 0-1,4 13 1,-5-17 0,1-1-1,0 0 1,1 0 0,0 0 0,-1-1 0,10 10 0,-11-13-53,1 1 1,0-1 0,-1 0 0,1 0-1,0 0 1,0 0 0,0-1 0,1 1 0,-1-1-1,0 0 1,0 0 0,1 0 0,-1 0-1,7 0 1,-3 0-522,0-1 0,0 0-1,0 0 1,0-1 0,0 0-1,0 0 1,0-1 0,0 0-1,0 0 1,0 0 0,-1-1-1,13-6 1,18-19-4384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14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94 1248,'0'0'1680,"-13"-4"2128,10 2-3686,0-1 0,0 0-1,0 1 1,0-1 0,-1 1 0,1 0 0,-1 0 0,1 1 0,-1-1-1,-4-1 1,-40-10 1018,40 11-1038,-2 0 0,1 1 1,0 1-1,0-1 0,-12 2 1,16 0-60,-1 0 1,1 0 0,-1 0-1,1 0 1,-1 1 0,1 0-1,0 0 1,0 0 0,-7 5-1,-3 2-67,11-7 10,1 0 0,-1 1 0,1-1 0,0 0 0,0 1 0,-5 6 0,4-4 25,0 1 1,1 0-1,0 0 1,0 1-1,1-1 1,-1 0 0,1 1-1,-1 7 1,1-4 63,-1 0 1,-5 12-1,3-12-60,2 1 0,-1 0-1,1 0 1,1 0 0,-2 21-1,2 58-39,2-56 106,1-30-57,-1-1-1,0 0 1,1 0-1,-1 1 1,1-1-1,0 0 1,0 0-1,0 0 1,1 0-1,-1 0 1,1 0-1,3 5 1,-3-7-9,-1 1-1,1 0 1,-1 0 0,1-1 0,0 1 0,-1-1 0,1 0 0,0 0-1,0 1 1,0-1 0,0 0 0,0 0 0,0-1 0,1 1 0,-1 0 0,0-1-1,0 1 1,1-1 0,1 0 0,8 0 56,0 0 1,0-1-1,0-1 0,-1 0 1,1 0-1,-1-1 0,17-7 1,-22 7-66,0-1 1,0 1-1,-1-1 1,1 0 0,-1-1-1,0 1 1,6-8-1,-1-1 77,18-26 0,-18 24-39,-2 4 9,-1-1-1,1-1 1,-2 1-1,0-1 1,0 0-1,-1-1 1,6-26-1,-4 12 44,-5 23-59,0 0-1,-1 0 1,0 1-1,0-1 0,1-10 1,-3 14-17,1 0 1,0 0-1,0-1 0,0 1 1,1 0-1,-1 0 0,0 0 1,0-1-1,1 1 1,-1 0-1,0 0 0,1 0 1,-1 0-1,1-1 0,1-1 1,2-2-43,-4 5 13,0 0-1,0 0 1,0 0-1,0 0 1,0 0 0,0 0-1,0 0 1,0 0-1,0 0 1,0 0-1,0 0 1,0 0 0,1-1-1,-1 1 1,0 0-1,0 0 1,0 0 0,0 0-1,0 0 1,0 1-1,0-1 1,0 0 0,0 0-1,0 0 1,0 0-1,1 0 1,-1 0 0,0 0-1,0 0 1,0 0-1,0 0 1,0 0 0,0 0-1,0 0 1,0 0-1,0 0 1,0 0 0,0 0-1,0 0 1,0 0-1,0 0 1,0 1-1,0-1 1,0 0 0,1 0-1,-1 0 1,0 0-1,0 0 1,0 0 0,0 0-1,0 0 1,0 0-1,0 0 1,0 0 0,0 1-1,0-1 1,0 0-1,0 0 1,0 0 0,-1 0-1,1 0 1,0 0-1,0 0 1,0 0 0,3 13-57,0 15 175,-3-28-117,5 188 348,-5-164-168,-8 80 4,8-90-61,-1-1-1,-1 0 1,-4 19 0,0-13 58,-14 28 1,2-7-127,12-28 16,-1 0-1,0 0 0,0-1 1,-1 0-1,-1-1 1,0 0-1,0 0 0,-1-1 1,-20 15-1,26-21-20,-1 0 1,1 0-1,-1-1 0,0 0 0,0 0 0,0 0 0,0 0 0,0-1 1,-1 0-1,1 0 0,0 0 0,-1-1 0,-8 0 0,12 0-37,-1 0 0,1-1 0,0 1-1,-1-1 1,1 1 0,-1-1-1,1 0 1,0 0 0,-1 0-1,1 0 1,0 0 0,0 0 0,0-1-1,0 1 1,0-1 0,0 0-1,0 1 1,1-1 0,-1 0-1,1 0 1,-1 0 0,1 0 0,0 0-1,-1 0 1,1-1 0,0 1-1,1 0 1,-1 0 0,0-1-1,0-4 1,0 2-32,1 0 0,0 0 0,0 0 0,0 0 0,0 0 0,1 0-1,0 0 1,0 0 0,0 0 0,1 0 0,0 1 0,0-1 0,0 0 0,0 1 0,1 0 0,3-6-1,-2 5-3,0 0-1,1 0 0,-1 1 0,1-1 0,0 1 0,0 0 1,1 0-1,-1 1 0,1 0 0,0 0 0,12-5 1,49-13-118,-26 9 189,0-2-1,-2-1 1,45-24 0,-69 30-6,-1 2 7,-1-1-1,-1 0 0,1-1 0,21-20 0,-8 3-11,-18 19-19,0 0-1,-1-1 1,1 0 0,-2-1 0,1 0 0,-1 0 0,0 0-1,5-13 1,-6 10-6,0 0 56,0 0 1,-1 0-1,4-21 1,-2 15-150,-5 16 62,0 0 0,0 0 0,0 0 0,-1-1 0,1 1 1,0 0-1,-1-1 0,0-2 0,1 3 22,-1 0-1,1 1 1,0-1 0,0 0-1,0 0 1,-1 0 0,2 1 0,-1-1-1,0 0 1,0 1 0,2-3-1,6-7 177,9-21-113,16-37 1,-32 62-558,-3 15 209,-5 67-163,-1 4 538,6-24-90,0-19 30,1-1 0,2 0 0,7 42 1,-8-73 38,0 0 1,0-1-1,0 1 1,1-1 0,0 1-1,-1-1 1,1 0-1,3 4 1,-4-7-39,0 1 0,-1-1-1,1 0 1,0 0 0,0 0 0,-1 0 0,1 0 0,0 0-1,0 0 1,-1 0 0,1 0 0,0 0 0,0 0-1,-1-1 1,1 1 0,0 0 0,0-1 0,-1 1 0,1 0-1,1-1 1,0-1 72,8-1-59,-1-2 1,1 1-1,-1-1 1,0-1-1,-1 0 1,1 0-1,-1-1 1,11-11-1,2-6-98,27-39-1,-29 36 6,26-27 0,-3 2-543,-41 52 437,0 2 48,4 19 25,2 25 0,-4-24 75,7 27 0,11 5 82,-21-54-49,0 1 0,1 0 0,-1-1-1,1 1 1,-1 0 0,1-1 0,-1 1 0,1-1 0,-1 1 0,1-1 0,0 1 0,-1-1 0,1 1 0,0-1 0,-1 0 0,1 1 0,0-1 0,0 0 0,-1 0 0,1 1 0,0-1 0,0 0 0,-1 0 0,1 0 0,1 0 0,18-1 372,-17 0-363,0 0-1,0 0 1,0 0-1,-1-1 1,1 1-1,0-1 1,-1 1-1,1-1 0,-1 0 1,1 0-1,-1 0 1,0-1-1,0 1 1,0 0-1,0-1 1,0 1-1,-1-1 1,3-5-1,5-9 17,-1 0 0,0 0 0,-1-1 0,6-28 0,-4 11-21,-3 13-94,-1 0 0,-1 0 0,2-36 0,-1 34-246,-5 23 219,2 2 40,0-1 0,0 1 0,-1 0 0,1-1 0,0 1 0,-1 0 0,1 0-1,0 0 1,-1 0 0,1 0 0,-1 1 0,1-1 0,-1 0 0,0 1 0,2 1 0,19 27-18,-20-27 16,6 10 18,-5-9 59,-1 0-1,1 0 0,0 0 1,0-1-1,0 1 0,1-1 0,4 4 1,0-1 31,1 0 0,0 0 0,0-1 1,1 0-1,0-1 0,0 0 0,0-1 0,0 0 1,13 2-1,-15-4-6,0 0 1,0-1-1,0 0 1,0-1-1,-1 1 1,1-2-1,0 1 1,0-1-1,-1 0 1,1-1-1,-1 1 1,0-2-1,8-3 1,-6 1 10,0 1 0,0-2 0,0 1 0,-1-1 0,0-1 1,0 1-1,-1-1 0,0 0 0,0-1 0,-1 0 0,7-13 0,-12 19-39,1 0-1,-1 0 0,0 0 1,0 0-1,0 0 1,-1 0-1,1 0 1,-1 0-1,0-1 1,1 1-1,-1 0 0,-1-5 1,-1 0-34,1-1-1,-2 1 1,-3-10 0,6 17 3,-1-1 0,1 1-1,-1 0 1,1 0 0,-1 0-1,1 0 1,-1-1 0,0 1-1,0 0 1,1 0 0,-1 0 0,0 1-1,0-1 1,0 0 0,0 0-1,0 0 1,0 1 0,-1-1-1,1 0 1,0 1 0,-2-1 0,1 0-21,0 1 1,0 0-1,0 0 1,0 0 0,0 0-1,0 0 1,0 1-1,0-1 1,1 0 0,-1 1-1,0 0 1,-3 1-1,-1 0 10,1 1 0,-1 1-1,1-1 1,0 1-1,0 0 1,0 0 0,-6 7-1,-12 13 73,17-18-105,-1 0-1,2 1 1,-11 13-1,13-14 37,-1 0 0,1 1 0,0-1 0,0 1 0,1 0 0,0 0 0,0 0 0,1 0 0,0 0 0,0 0 0,1 1-1,0-1 1,0 0 0,0 0 0,1 1 0,3 11 0,-2-10 61,1-1-1,0 0 1,0-1-1,1 1 1,0-1-1,1 1 1,-1-1-1,1 0 1,1-1-1,-1 1 1,1-1-1,0 0 1,0-1-1,9 7 1,-7-7 29,-1 0-1,2 0 1,-1 0 0,0-1 0,1-1 0,0 1 0,9 1-1,-13-4-14,1 0 0,-1 0 0,0-1-1,1 0 1,-1 0 0,1 0-1,-1-1 1,1 0 0,-1 0 0,0 0-1,1 0 1,-1-1 0,7-3-1,-1-1-37,0 0-1,0 0 0,-1-1 1,16-14-1,33-37 89,-8 6-180,-28 30-19,-15 13-1,1 0 0,-1 1 0,12-8 0,-17 15 95,-1-1-1,1 0 1,0 1-1,0-1 1,0 1-1,0 0 0,0 0 1,0 0-1,0 1 1,0-1-1,0 1 1,1-1-1,-1 1 1,0 0-1,0 0 0,4 1 1,-5-1-2,-1 1 1,1-1 0,-1 1-1,0-1 1,0 1 0,1 0-1,-1-1 1,0 1-1,0 0 1,0 0 0,0 0-1,1 0 1,-1 0 0,-1 0-1,1 0 1,0 0-1,0 0 1,0 0 0,0 1-1,-1-1 1,1 0 0,-1 0-1,1 1 1,-1-1-1,1 1 1,-1-1 0,0 2-1,1 6 46,0-1-1,-1 0 0,-1 15 0,1-6-46,-5 141 779,19-158-282,-11-1-470,1 0-1,0 0 1,0 0 0,0-1 0,-1 1 0,1-1-1,0 0 1,-1 0 0,5-4 0,31-26 49,-23 17 9,27-25-8,-21 20-381,31-25 0,-52 45 296,0-1 1,0 0-1,0 1 1,0-1-1,0 1 1,0-1-1,0 1 1,0-1-1,0 1 0,0 0 1,0 0-1,1-1 1,-1 1-1,0 0 1,0 0-1,0 0 1,0 0-1,0 0 1,0 0-1,1 1 1,-1-1-1,0 0 1,0 1-1,0-1 0,0 0 1,0 1-1,0-1 1,0 1-1,0 0 1,0-1-1,0 1 1,0 0-1,-1-1 1,1 1-1,0 0 1,0 0-1,0 1 1,3 4-4,0 0 0,-1 0 0,0 0 0,5 13 1,-7-16-5,6 14 59,1 0 0,1 0-1,0 0 1,1-2 0,1 1 0,0-1 0,1-1-1,1 0 1,0 0 0,1-2 0,23 17-1,-33-26 9,0-1 0,0 0 0,0 0-1,1 0 1,-1-1 0,1 1-1,-1-1 1,1 0 0,-1-1-1,1 1 1,0-1 0,-1 0-1,1 0 1,-1 0 0,1 0 0,7-3-1,-7 2-406,0 0-1,-1-1 1,1 0-1,-1 0 1,8-4 0,-11 6 202,-1-1 1,1 1-1,0-1 1,-1 1-1,1 0 1,-1-1-1,1 1 1,-1-1-1,1 1 1,-1-1 0,1 0-1,-1 1 1,1-1-1,-1 1 1,0-1-1,1 0 1,-1 0-1,0 1 1,1-1-1,-1 0 1,0 1 0,0-1-1,0 0 1,0 0-1,0 1 1,0-1-1,0 0 1,0 0-1,0 1 1,0-1 0,-1-1-1,0-1-725,0 0 0,-1 0 0,0 0 1,0 0-1,0 1 0,-2-4 0,-5-4-423,-8-14-720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15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79 6560,'-35'-39'2432,"30"31"-1888,2-1 32,6 6-576,7-2-352,-2 2 192,5 3-3104,0 0 1792,-4-11-1376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21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0 919 1664,'1'8'7133,"2"-16"-7088,10-18 1094,-5 13-889,-2-1 0,1 0 0,7-25 0,36-127 856,-43 148-998,0 1 1,2 1-1,0 0 0,0 0 1,2 1-1,0 0 1,17-18-1,139-110 319,-93 83-288,-55 43-193,0-2-1,23-30 1,-2 3 126,-26 29-66,16-27 0,-22 31-19,0 1 0,1 0 1,1 0-1,-1 1 1,20-17-1,-26 26-27,0-1 0,1 1 0,-1 0 0,0 0 0,1 1 0,-1-1 0,5-1 0,-7 3 33,1 0 0,-1 0 0,1-1 0,-1 1 0,1 0 0,-1 1 0,1-1 0,-1 0 0,1 0 0,-1 1 0,0-1 0,1 1 0,-1-1 0,1 1 0,-1-1 0,0 1 0,1 0-1,-1 0 1,0 0 0,0 0 0,2 1 0,6 8-8,0 1 0,0 0 0,0 1 0,-2 0 0,9 17 0,-8-13 47,-2 0 0,1 1 0,-2 0 0,-1-1 0,0 2 0,-1-1 0,0 0 0,-2 1 0,0-1 0,-1 1 0,-2 21 0,1-31 17,-1 0 0,1 0 0,-1 1 0,0-1 0,-4 8 0,5-14-11,0 0 0,0 0 0,0 0 0,0-1 0,0 1 0,0 0 1,0 0-1,-1-1 0,1 1 0,-1-1 0,1 1 0,-1-1 0,1 0 0,-1 0 1,0 1-1,0-1 0,0 0 0,0 0 0,1-1 0,-1 1 0,0 0 0,0-1 1,-1 1-1,1-1 0,-3 1 0,-2-2 97,0 1 1,0-1-1,0 0 1,0-1-1,1 0 1,-1 0-1,0 0 1,-7-5-1,-7-4-89,-22-15 1,27 15-147,-1 0 1,-22-9-1,35 19-84,0 0 0,0 0 0,0 1 0,0-1 1,0 1-1,0 0 0,-5 0 0,3 0-1123,5 0 1234,1 0-1,0 0 1,-1 0 0,1 0 0,0 0 0,-1 0 0,1 0 0,0 0 0,0 0 0,-1 0 0,1 0-1,0 0 1,-1 0 0,1 1 0,0-1 0,0 0 0,-1 0 0,1 0 0,0 0 0,0 0 0,-1 1 0,1-1-1,0 0 1,0 0 0,0 1 0,-1-1 0,1 0 0,0 0 0,0 1 0,0-1 0,0 0 0,0 0-1,-1 1 1,1-1 0,0 0 0,0 0 0,0 1 0,0-1 0,0 0 0,0 1 0,0-1 0,0 0 0,0 1-1,0-1 1,0 0 0,0 0 0,0 1 0,0-1 0,1 0 0,-1 1 0,0-1 0,0 0 0,0 0 0,0 1-1,0-1 1,1 0 0,9 16-4208,0-4 2158,3-1 726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21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15 3232,'-8'-14'4613,"8"15"-4572,0-1 0,1 1 0,-1 0 0,0 0 0,1-1 0,-1 1 0,1 0 0,-1-1 0,1 1 0,-1 0 0,1-1 0,-1 1 0,1-1 0,0 1 0,4 4 155,-2 0-43,-1 0 1,0 0-1,0 1 1,0-1-1,-1 0 1,0 1 0,0-1-1,0 6 1,3 14 154,4 10 286,6 63-1,-13-87-460,-1 0 0,0 0 0,-1 0 0,0 0 0,-1 0 0,0 0 1,-1-1-1,0 1 0,0-1 0,-7 13 0,6-16-72,0-1 0,0 0 1,-1-1-1,0 1 0,0-1 0,0 1 0,-1-2 1,1 1-1,-1-1 0,-1 1 0,1-2 0,0 1 1,-1-1-1,0 0 0,-12 4 0,11-4-266,1-1 0,-1-1-1,0 1 1,0-1-1,0 0 1,0-1 0,0 0-1,0 0 1,0-1 0,0 0-1,0 0 1,0-1-1,1 0 1,-11-4 0,17 5 94,1 1 0,-1 0 1,0 0-1,1 0 1,-1-1-1,0 1 0,1 0 1,-1 0-1,1-1 1,-1 1-1,1-1 0,-1 1 1,1 0-1,-1-1 1,1 1-1,-1-1 0,1 0 1,-1 1-1,1-1 1,0 1-1,-1-1 0,1 1 1,0-1-1,0 0 1,-1 1-1,1-1 0,0 0 1,0 1-1,0-1 1,0 0-1,0 1 0,0-1 1,0 0-1,0-1 1,1 0-261,1-1 1,-1 1 0,1 0 0,-1-1 0,1 1 0,0 0 0,2-3 0,-3 4 391,24-25-2378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22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0 3136,'-5'2'8438,"5"5"-8695,-1-4 421,1 0 0,0-1-1,-1 1 1,0 0 0,0 0 0,0-1-1,-2 4 1,2-2-107,-1-1 1,1 0-1,0 0 0,0 1 0,-1 4 0,-12 191 797,7-105-493,-4-2 0,-4 0 1,-41 140-1,42-197-70,7-20-5270,7-18 3462,0 2 1165,0-1 1,0 1 0,0 0 0,0 0-1,0-1 1,0 1 0,1 0 0,-1 0-1,0 0 1,2-2 0,8-9-2577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7:18.5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63 1408,'-1'-2'115,"0"0"0,1 0 0,-1 1 0,0-1 0,1 0 0,-1 0 0,1 0 1,0 0-1,-1 0 0,1 0 0,0 0 0,0 0 0,0 1 0,1-1 0,-1 0 0,0 0 0,1 0 0,-1 0 0,1 0 0,0 0 0,0 1 1,-1-1-1,1 0 0,0 1 0,2-3 0,-3 4-79,0 0 0,0-1 0,0 1 0,1 0 0,-1 0-1,0 0 1,0-1 0,0 1 0,0 0 0,0 0 0,0 0 0,0-1 0,0 1 0,0 0 0,0 0 0,0 0 0,0-1 0,0 1 0,0 0 0,0 0-1,0 0 1,0 0 0,-1-1 0,1 1 0,0 0 0,0 0 0,0 0 0,0-1 0,0 1 0,0 0 0,-1 0-12,1 0 0,0 0 0,0-1 0,0 1 0,0 0 0,0 0 0,0 0 0,0 0 1,0 0-1,0 0 0,-1-1 0,1 1 0,0 0 0,0 0 0,0 0 0,0 0 0,0-1 0,0 1 0,0 0 0,0 0 1,0 0-1,0 0 0,0 0 0,0-1 0,0 1 0,1 0 0,-1 0 0,0 0 0,0 0 0,0 0 0,0-1 0,0 1 0,0 0 1,0 0-1,0 0 0,0 0 0,0 0 0,1 0 0,-1-1 0,0 1 0,1-1 541,-6 14 987,3 30-865,0-29-469,1-1-1,1 1 1,2 13 0,1 32-6,-3-40-193,4 33 0,0-24 143,-2 1-1,-1 29 1,-1-29 121,7 55 0,6 28-43,-10-94-195,0 1 0,1-1 0,7 20-1,-7-23-20,0 5 78,-4-17-94,0-1 0,0 0 0,1 0 0,-1 0 0,1 1 1,0-1-1,-1 0 0,1 0 0,0 0 0,0 0 0,0 0 0,2 2 1,9 12 66,-7-9-15,0 0-1,1-1 1,9 10 0,-12-14-31,0 0 0,0 0 0,0 0-1,1 0 1,-1 0 0,0-1 0,1 0 0,-1 1 0,1-1 0,-1-1 0,8 2 0,-10-2-137,36 2 246,-35-2-330,-1 0 1,1 0 0,-1 0-1,1 0 1,0 0 0,-1-1-1,1 1 1,-1 0 0,1-1-1,-1 0 1,1 1 0,-1-1-1,1 0 1,-1 0-1,0 0 1,0 1 0,1-2-1,-1 1 1,2-1 0,-3 1 82,0 1-1,0 0 1,0 0 0,0 0 0,0-1 0,0 1 0,0 0-1,0 0 1,0-1 0,0 1 0,0 0 0,0 0 0,0-1-1,0 1 1,0 0 0,0 0 0,0-1 0,-1 1 0,1 0-1,0 0 1,0 0 0,0-1 0,0 1 0,0 0 0,-1 0-1,1 0 1,0-1 0,0 1 0,-1 0 0,0-3-653,-4-7-1953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22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99 2144,'-14'-7'7808,"20"5"-7568,221-48 3536,78 12-3478,-292 37-962,-1 1 0,1 0 0,-1 1 0,1 0 0,21 5 0,-25-1-1490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23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23 3552,'-4'-4'602,"-10"-15"3718,14 30-3907,1 39 868,-3 1 0,-12 74 0,12-115-1159,-1 1-1,-1-1 1,0 1-1,0-1 1,-1 0 0,-1-1-1,1 1 1,-2-1-1,1 0 1,-1-1-1,0 0 1,-11 10-1,7-8-186,-1-1 0,0 0-1,0 0 1,-1-2 0,0 1-1,-1-1 1,1-1 0,-22 6-1,32-11-186,0 0-1,0-1 1,0 1-1,0-1 1,0 0-1,0 0 1,0 0 0,0 0-1,0-1 1,-4 0-1,6 0-8,-1 1 0,1-1 0,-1 1 0,1-1 1,-1 0-1,1 1 0,0-1 0,-1 0 0,1 0 0,0 0 0,0 0 0,0 0 0,0 0 0,0-1 0,0 1 0,0 0 0,0 0 0,0-1 1,0 1-1,1-1 0,-1 1 0,0-3 0,0 0-72,1 0 0,-1 0 0,1 0 0,0 0 0,0 0 0,2-6 0,9-36-1352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24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32 1312,'1'-3'562,"1"1"1,-1-1-1,1 1 1,0-1-1,-1 1 1,1 0 0,14-12 5968,-16 26-4544,0-11-1995,0 11 26,-2 1 0,0 0 1,0-1-1,-6 16 1,-5 28-117,-25 225 509,-19 62 992,56-313-2779,10-48-4528,1 3 3760,2-4-1216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25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 3808,'-6'-4'7795,"27"1"-7820,20 3 190,-1 2 0,1 2 0,70 16-1,-95-16-167,0 0 0,-1 2 0,0-1 0,0 2 0,0 0 0,-1 1 0,0 1-1,0 0 1,-1 0 0,0 2 0,-1-1 0,13 15 0,-6-1 92,-1 1 1,-1 0-1,-2 1 0,0 1 1,13 34-1,-19-37 25,-1 0 0,-1 0 0,-1 1 0,-1 0-1,-2 0 1,2 40 0,-5-60-64,0 1-1,-1-1 1,1 1-1,-1 0 1,0-1 0,-1 1-1,1-1 1,-1 0-1,0 0 1,-1 1-1,-4 6 1,5-8-9,-1-1 1,0 1-1,0-1 1,-1 0-1,1 0 0,0 0 1,-1 0-1,0 0 1,0-1-1,0 0 1,0 0-1,0 0 0,0 0 1,-7 1-1,-12 3 109,0-1 0,-43 3 0,-50-4 14,27-3-234,-74 11-3690,131-8 1776,11-1 630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26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48 3392,'-6'-17'10921,"18"34"-10264,-6-14-574,0 1 0,1-1 0,-1-1 0,1 1 1,-1-1-1,1 0 0,0 0 0,0-1 0,8 1 0,7 1 78,24 5 137,0-2-1,70 0 1,-83-6-880,1-2 1,-2-2-1,1-1 0,43-12 0,-70 15-40,0 0 1,0 0-1,0-1 0,-1 1 0,1-1 0,-1-1 0,1 1 0,-1-1 1,5-4-1,21-25-3650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28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43 992,'-1'-1'162,"-1"-1"1,1 1-1,0 0 1,0 0-1,-1 0 0,1 0 1,0 0-1,-1 0 1,1 0-1,-1 1 1,1-1-1,-1 0 0,0 1 1,1-1-1,-1 1 1,0 0-1,1-1 1,-1 1-1,0 0 0,1 0 1,-4 0 1876,5-27 4175,0 43-5788,-10 148-349,2-62 156,-10 161 70,7-176-129,-21 88-1,19-128 249,6-25-637,1-1 0,-2 24-1,3-22-2237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29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20 1248,'1'0'-6,"6"-10"2267,-7 10-2221,0 0 1,1 0 0,-1 0 0,0 0-1,0 0 1,0 0 0,0-1-1,0 1 1,0 0 0,0 0 0,0 0-1,1 0 1,-1 0 0,0-1 0,0 1-1,0 0 1,0 0 0,0 0 0,0-1-1,0 1 1,0 0 0,0 0 0,0 0-1,0 0 1,0-1 0,0 1 0,0 0-1,0 0 1,-1 0 0,1 0-1,0-1 1,0 1 0,0 0 0,0 0-1,0 0 1,0 0 0,0 0 0,0-1-1,0 1 1,-1 0 0,1 0 0,0 0-1,0 0 1,0 0 0,0 0 0,0 0-1,-1 0 1,1 0 0,0-1 0,0 1-1,0 0 1,0 0 0,-1 0-1,1 0 1,0 0 0,0 0 0,0 0-1,-1 0 1,1 0 0,0 0 0,0 0-1,-1 1 1,-20-5 2530,47 9 691,22 1-3100,245-1 734,-254 2-656,-37-7-198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29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1664,'0'-14'8314,"15"14"-7572,100-5 1018,-68 10-1463,-33-2-235,24 0 0,10 5-3454,-39-8-197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30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0 180 2144,'0'0'8986,"9"-8"-8239,-1-2-531,2-2-83,0 0 0,0 1 0,1 1-1,0 0 1,16-11 0,-17 15-160,5-4 24,28-13 0,-39 21-3,1 0 1,0 1-1,1-1 0,-1 1 0,0 0 1,0 0-1,0 0 0,1 1 1,-1 0-1,7 1 0,-9-1 6,0 1 0,-1 0 0,1 0-1,-1 0 1,0 0 0,1 0 0,-1 1 0,0-1-1,0 1 1,0-1 0,0 1 0,0 0 0,0 0 0,0 0-1,2 2 1,3 6 195,13 22 0,-14-21-107,10 23 470,-13-27-354,-1 0 0,2 0 0,-1-1 0,1 1-1,8 10 1,-11-16-163,0-1-1,0 1 1,-1 0-1,1-1 1,0 1-1,0 0 1,0-1-1,0 1 0,0-1 1,0 0-1,0 1 1,0-1-1,0 0 1,0 1-1,0-1 1,0 0-1,0 0 1,1 0-1,-1 0 1,0 0-1,0 0 1,0 0-1,0-1 1,0 1-1,0 0 1,0-1-1,0 1 0,0 0 1,0-1-1,0 1 1,1-2-1,3-1 60,0-1-1,0 1 1,0-1-1,5-6 0,-8 7-88,19-20 202,19-27 0,14-15-2884,-51 61 2121,1 1 1,-1 0 0,1 0-1,-1 0 1,1 1 0,0-1-1,0 1 1,7-3 0,14-3-3803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36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10 542 1888,'-2'-1'119,"-6"-1"2317,9 1-2341,-1 1 0,1 0 1,-1 0-1,1 0 0,-1 0 1,1 0-1,-1-1 1,0 1-1,1 0 0,-1 0 1,1-1-1,-1 1 0,0 0 1,1-1-1,-1 1 0,0 0 1,1-1-1,-1 1 1,0-1-1,0 1 0,1 0 1,-1-1-1,0 0 0,6-14 1428,-3 5-609,19-33 728,-11 25-1414,1-1 213,27-33 0,181-212 288,-182 217-674,-30 36-80,-1 1 18,16-16 1,-21 25-10,-1 0 1,0-1-1,1 1 0,0 0 0,-1 0 1,1 0-1,0 0 0,-1 0 1,1 0-1,0 0 0,0 0 1,0 1-1,0-1 0,0 1 0,0-1 1,0 1-1,0 0 0,2 0 1,-3 0 14,0 0 0,0 1 1,0-1-1,0 1 0,0-1 1,0 1-1,0-1 0,0 1 1,0-1-1,0 1 0,0 0 1,0-1-1,0 1 1,-1 0-1,1 0 0,0 0 1,-1 0-1,1 0 0,-1 0 1,1 0-1,-1 0 0,2 1 1,4 27-42,-5-22 45,1 10 45,0-1 0,-1 1 0,-1-1-1,-4 33 1,-19 64 130,19-95-120,2-8-9,1 0 1,0 1-1,0 12 0,1-22 133,10-4 262,3-2-238,5-10-146,25-27-1,9-7 89,71-55 17,-111 94-242,1 0 0,15-8 0,-20 13 47,-7 4 26,1 0 1,-1 0-1,0 1 1,1-1-1,-1 1 1,0-1-1,1 1 0,-1-1 1,0 1-1,1 0 1,-1-1-1,1 1 1,-1 0-1,1 0 1,-1 0-1,1 0 0,-1 1 1,1-1-1,-1 0 1,3 1-1,-2 0-5,0 0-1,0 0 1,0 1-1,-1-1 1,1 1-1,0-1 1,0 1-1,-1-1 1,1 1-1,-1 0 1,3 3-1,0 3 2,0 0 1,0 1-1,0-1 1,-1 1-1,2 11 0,-2-4 24,-1 0-1,0 0 1,-2 29-1,0-25 80,3 34-1,-2-50-58,0-1-1,0 0 1,0 1 0,0-1-1,0 0 1,1 1 0,-1-1-1,1 0 1,0 0 0,0 0 0,0-1-1,5 6 1,-5-7-8,-1-1 0,0 1 0,1 0-1,-1-1 1,1 1 0,-1-1 0,1 1 0,0-1 0,-1 0 0,1 0 0,-1 0-1,1 0 1,0 0 0,-1 0 0,1 0 0,-1 0 0,1-1 0,-1 1 0,1-1-1,2 0 1,-1 0 16,4-2 2,0-1-1,0 1 1,0-1 0,-1 0-1,1-1 1,-1 0 0,9-8-1,-4 3-26,6-7-15,0 0 1,-1-1-1,-1-1 0,16-27 1,-24 36 0,0-1 0,-1-1 1,0 0-1,-1 1 0,4-14 1,-7 17 60,-1 1-446,0 13 134,-9 54-32,5 6 187,0-43 97,2 0-1,1 0 0,3 25 1,0-27 114,7 23 0,-5-35-51,-4-8-54,0 0 1,1 1-1,-1-1 0,0 0 0,1 0 1,-1 0-1,1 0 0,-1 0 0,1 0 1,0 0-1,-1 0 0,4 0 0,28 1 96,-18-2-100,23 0 667,-37 0-598,1-1 21,6-3 48,1 0 0,14-5 0,15-6 161,42-34-137,-43 24-21,-30 20-160,-1 0 0,0-1 0,0 0 0,0 0 0,8-12-1,7-8 69,-16 20-60,-1 1 0,0 0-1,0-1 1,0 0 0,-1 0-1,1 0 1,-1-1 0,-1 1-1,1-1 1,-1 1 0,-1-1-1,1 0 1,-1 0 0,0 0-1,-1 0 1,1-9 0,3 8-816,-4 26 729,-1 0 0,-6 31 0,4-28 80,1 0 0,1 0 0,0 0 0,2 0 0,1 0 0,6 33 1,-4-38 24,9 20 0,-4-11 148,-8-22-145,0 0 0,1 0 1,-1 0-1,1-1 0,0 1 0,0-1 0,0 1 0,0-1 1,3 3-1,-4-3 61,0-2-70,-1 0 1,0 0-1,1 0 1,-1 0-1,0 1 1,1-1-1,-1 0 1,0 0 0,1 0-1,-1 0 1,0 0-1,1 0 1,-1 0-1,0 0 1,1 0-1,-1 0 1,0 0 0,1 0-1,-1 0 1,0 0-1,1 0 1,-1 0-1,0-1 1,1 1-1,-1 0 1,0 0 0,0 0-1,1-1 1,7-5 38,-7 5-24,5-5 32,-1-1 1,1 1-1,-1-1 0,7-13 0,2-3 82,0 1-84,-1 1 0,13-30 0,-23 45-147,1-1 1,0 1-1,0 0 0,8-7 1,-9 9 36,14-9-475,-15 15 462,-1 0-1,1 1 1,-1-1 0,0 0-1,0 0 1,1 3 0,24 71 61,-22-56-1,-4-17 26,1 0 0,-1 0 0,1 0 0,0 0 1,0 0-1,0-1 0,0 1 0,2 3 1,-2-5 133,-1-1-140,0 0 0,0 0 0,0 1 0,0-1 1,0 0-1,0 0 0,0 0 0,1 1 0,-1-1 0,0 0 0,0 0 0,0 0 0,0 0 0,0 1 0,0-1 0,1 0 0,-1 0 0,0 0 1,0 0-1,0 0 0,1 0 0,-1 0 0,0 1 0,0-1 0,0 0 0,1 0 0,-1 0 0,0 0 0,0 0 0,0 0 0,1 0 0,-1 0 1,0 0-1,0 0 0,0 0 0,1 0 0,-1 0 0,0 0 0,0 0 0,0-1 0,1 1 0,-1 0 0,0 0 0,0 0 0,0 0 0,0 0 1,1 0-1,-1-1 0,12-4 304,-10 4-297,6-5-1,1 0-1,-1 0 0,-1-1 0,13-13 0,11-9 115,-13 15-200,0 1 0,2 1-1,-1 1 1,28-12 0,-45 21 43,-1 2 2,0-1 1,0 0 0,0 1-1,-1 0 1,1-1-1,0 1 1,0-1 0,0 1-1,0 0 1,0 0-1,0-1 1,0 1 0,0 0-1,0 0 1,0 0-1,0 0 1,0 0 0,0 1-1,0-1 1,0 0-1,0 0 1,0 0 0,0 1-1,1 0 1,0 0 12,0 0 0,0 0 0,-1 0 0,1 0 0,0 1-1,-1-1 1,1 1 0,-1-1 0,0 1 0,1-1 0,-1 1 0,0 0 0,0-1 0,0 1 0,0 0 0,1 3 0,-1-2 5,1 0 1,0 0-1,-1 0 1,1-1-1,0 1 1,3 2-1,-1 0 17,0 0-1,0 1 1,0-1 0,0 1-1,4 12 1,2 0 128,10 21-362,-14-25 327,1 0 0,13 18 0,-20-32-87,1 1-1,0-1 0,-1 0 0,1 1 1,-1-1-1,1 0 0,-1 0 0,1 0 0,0 0 1,-1 1-1,1-1 0,0 0 0,-1 0 1,1 0-1,0 0 0,-1 0 0,1-1 1,-1 1-1,1 0 0,0 0 0,13-5 180,-6 1-148,-1 0-1,-1-1 1,1 0 0,-1 0 0,1-1-1,6-8 1,0-2 70,16-25 0,-21 28-90,-1 0 0,0 0-1,7-19 1,-10 21 10,-1-1 0,3-14 0,-2 9-132,1-6-197,-4 14-82,-3 19-231,0 0 507,0 1-1,0 20 1,0-6 25,1-8 69,1 0 0,2 23-1,1 7-83,-1-19 123,1 0-1,1-1 0,1 0 1,17 49-1,-20-69-37,1 0-1,0-1 0,0 1 1,4 6-1,-6-12 24,0 1 0,0-1 0,0 0 0,0 1-1,1-1 1,-1 0 0,0 0 0,1 0 0,-1 0 0,3 2-1,-4-3-6,1 0 0,0 0-1,-1 0 1,1 0 0,0 1-1,-1-1 1,1 0 0,0 0-1,-1 0 1,1 0 0,0-1-1,-1 1 1,1 0 0,0 0-1,-1 0 1,1 0 0,-1-1-1,1 1 1,0 0 0,-1 0-1,1-1 1,-1 1 0,1-1-1,-1 1 1,1 0-1,-1-1 1,1 0 0,7-8 93,-1-1 0,0 1 0,-1-1 0,0-1 0,9-19 0,3-7-18,4 0-135,1 1 0,3 1 1,42-47-1,-65 80-15,-1 0 0,0 0 1,1 0-1,-1 1 0,0 0 0,1-1 0,4 0 0,4-4-215,7 11-207,-15-3 476,0-1 0,-1 1 0,1-1-1,-1 1 1,0 0 0,0 0 0,0 0-1,0 0 1,0 0 0,0 0 0,0 1 0,0-1-1,-1 1 1,1-1 0,-1 1 0,0-1 0,1 4-1,2 7-10,0 0-1,3 17 1,-5-22-23,3 35 242,-4-32-157,0 0 1,5 20 0,2-1 64,-7-29-101,-1-1 0,0 0 0,0 0 0,1 0 1,-1 1-1,0-1 0,0 0 0,1 0 0,-1 0 0,0 0 1,0 0-1,1 0 0,-1 0 0,0 0 0,0 0 0,1 0 1,-1 1-1,0-1 0,1 0 0,-1-1 0,0 1 0,0 0 1,1 0-1,-1 0 0,0 0 0,1 0 0,-1 0 1,0 0-1,0 0 0,1 0 0,-1-1 0,0 1 0,0 0 1,1 0-1,8-7 113,-8 6-101,22-21 139,-2-1 0,22-28-1,3-4-150,0 8-704,-46 46 681,0 1 0,1-1-1,-1 1 1,0 0 0,1-1 0,-1 1 0,1 0-1,-1 0 1,0-1 0,1 1 0,-1 0-1,1 0 1,-1 0 0,1 0 0,-1-1 0,1 1-1,-1 0 1,1 0 0,-1 0 0,1 0-1,-1 0 1,1 0 0,-1 0 0,1 0 0,-1 0-1,1 0 1,-1 1 0,1-1 0,-1 0-1,0 0 1,1 0 0,-1 1 0,1-1 0,-1 0-1,1 0 1,-1 1 0,0-1 0,1 0-1,-1 1 1,0-1 0,1 0 0,-1 1-1,0-1 1,0 1 0,1-1 0,-1 1 0,2 2 10,-1 0 0,1 0 0,-1 0 1,0 0-1,0 0 0,1 5 0,-1 6 51,0 1 0,-2 20 0,0-7 130,0-16-91,1-11-57,0 0 1,-1 0 0,1 0 0,0 0 0,0 1 0,0-1 0,0 0 0,0 0 0,0 0-1,1 0 1,-1 0 0,0 0 0,0 0 0,1 0 0,-1 0 0,0 0 0,1 0 0,-1 0-1,1 0 1,0 0 0,0 1 0,0-2-16,-1 0-1,1 0 1,0 0 0,-1-1-1,1 1 1,-1 0 0,1 0-1,0 0 1,-1-1-1,1 1 1,-1 0 0,1 0-1,-1-1 1,1 1 0,-1-1-1,1 1 1,0-1-1,-1 1 13,12-10 18,-2 0 0,1 0 0,-2-1 0,16-20 0,13-16-25,-23 31-158,1 0 0,35-26 0,-50 41 25,-1 1 92,1 0 0,-1 0 0,0 0 0,1 1 0,-1-1 0,0 0 0,1 0 0,-1 0 0,0 0 0,1 1 0,-1-1 0,0 0 0,0 0 0,1 0 0,-1 1 0,0-1 0,0 0 0,1 1 0,-1-1 0,0 0 0,0 0 0,0 1 0,1-1 0,-1 0 0,0 1 0,0 0 0,4 15-73,-2 17 17,-3 1 31,0-12 15,2 1 0,3 34-1,-3-50 61,1-1 1,-1 1-1,1-1 0,0 0 1,1 0-1,-1 0 0,1 0 0,0 0 1,1-1-1,-1 1 0,1-1 1,0 0-1,7 7 0,-9-11-6,-1 0-1,1 0 1,-1 0-1,1 0 1,-1 0-1,1 0 1,0 0-1,0 0 1,-1-1-1,1 1 1,0-1-1,0 1 1,0-1 0,0 0-1,0 0 1,0 1-1,-1-1 1,1-1-1,0 1 1,0 0-1,0 0 1,0-1-1,0 1 1,0-1-1,-1 1 1,1-1-1,0 0 1,0 0 0,-1 0-1,1 0 1,1-1-1,5-5 60,1 0-1,-1 0 0,-1 0 1,10-13-1,-5 8-127,137-155 205,-142 159-306,6-8-231,-12 15 105,-1 13-176,-1 39 312,-1-28 51,2-1 0,1 0 1,0 0-1,5 22 0,-1-23 85,11 45 41,-13-58 19,0 1 1,0-1 0,1 0 0,0 0 0,7 10 0,-10-16-37,0-1 0,0 1 0,0-1 0,0 0 0,0 1 0,1-1 0,-1 0 0,0 0 0,1 0 0,-1 0 0,1 0 0,-1 0 0,1 0 0,-1 0 0,1-1 0,-1 1 0,1 0 0,0-1 0,0 0 0,-1 1 0,1-1 0,0 0 0,0 0 0,-1 0 0,1 0 0,2 0 0,-1-1 6,-1 0 1,1-1-1,-1 1 1,1 0-1,-1-1 1,0 1-1,0-1 1,1 0-1,-1 1 1,0-1-1,-1 0 1,1-1-1,0 1 1,0 0-1,2-5 1,7-16 37,-1 0 1,14-43 0,-4 8 109,19-44 206,-30 55-774,-7 40-98,-4 7 74,1 1 389,1 0 0,-1 0 0,1 0 0,-1 0 1,1 0-1,0 0 0,-1 0 0,1 0 0,0 0 0,0 1 0,0-1 0,0 1 0,0 19-116,3 90-266,-1-95 420,0-1 0,1 0 0,1 0 0,0-1 0,8 19 0,-8-23 31,1-1-1,0 0 0,0 0 0,0-1 0,1 0 0,12 13 0,-15-18-16,-1-1 0,1 0 0,-1 0-1,1 0 1,0 0 0,-1 0 0,1-1-1,0 1 1,0-1 0,1 0 0,-1 0-1,0 0 1,0 0 0,0-1 0,1 1-1,-1-1 1,0 0 0,1 0 0,-1 0-1,0 0 1,1-1 0,-1 1 0,0-1-1,5-1 1,2-2 33,-1 0 0,1-1 0,-1 0 0,0 0 0,0-1 1,0 0-1,-1 0 0,13-14 0,2-5 125,27-39 1,9-10-95,-43 56-182,-6 7-212,0 0 1,1 0-1,21-16 0,-31 28 280,0 0-1,0 0 0,0 0 0,0 0 1,0 1-1,-1-1 0,1 0 0,0 0 1,0 0-1,0 2 0,0 6 40,1-1-1,-1 0 1,0 0-1,-1 1 1,0-1-1,-2 10 1,2-10 68,-1 0 0,1 0 1,0-1-1,1 1 0,-1 0 0,5 14 1,-5-22-66,0 1 1,0-1-1,0 0 1,0 1 0,0-1-1,1 1 1,-1-1-1,0 0 1,0 1 0,0-1-1,1 0 1,-1 1-1,0-1 1,0 0-1,1 0 1,-1 1 0,0-1-1,1 0 1,-1 0-1,0 1 1,1-1-1,-1 0 1,0 0 0,1 0-1,-1 0 1,1 1-1,-1-1 1,1 0-1,0 0 2,-1 0 0,1-1 0,0 1-1,0 0 1,-1 0 0,1-1-1,0 1 1,-1 0 0,1-1 0,0 1-1,-1-1 1,1 1 0,0-1 0,17-21 193,43-64-124,-57 80-132,0 1 1,1-1-1,0 1 0,1 0 0,-1 0 0,10-5 0,-14 9-251,-1 3 244,0-1 0,1 1 1,-1 0-1,1-1 1,-1 1-1,1-1 0,0 1 1,2 2-1,2 7 92,0 8-45,-1-1-1,2 22 0,-4-18 47,8 26 0,-7-25 230,-3-20-264,0 0 1,0 0-1,1 1 0,-1-1 1,1 0-1,1 4 1,-1-7 19,-1 0 0,1 0 1,0 0-1,-1 0 0,1 0 0,-1 0 1,1 0-1,0 0 0,-1 0 1,1-1-1,-1 1 0,1 0 0,-1 0 1,1-1-1,-1 1 0,1 0 1,0-1-1,-1 1-26,8-7 101,0 0-1,0 0 1,0-1-1,-1 0 1,10-16-1,4-3-80,-15 21 6,70-79 14,-64 73-126,2 0 0,0 1 0,0 0 0,22-12 0,-35 22 81,4-1-75,0-1-1,-1 1 1,1 0-1,6-2 1,-10 4 58,0 0 1,0 0-1,0 0 1,0-1-1,-1 1 0,1 0 1,0 0-1,0 0 1,0 0-1,0 0 0,0 0 1,0 1-1,-1-1 1,1 0-1,0 0 0,0 1 1,0-1-1,-1 0 0,1 1 1,0-1-1,0 1 1,-1-1-1,1 1 0,0-1 1,-1 1-1,1-1 1,0 1-1,-1 0 0,1-1 1,-1 1-1,1 0 1,-1 0-1,1 0 0,6 19 105,-1 0 0,6 32 0,7 22-6,-11-52-93,2 0 0,0-1 0,2 0 0,0-1 0,2 0 0,0-1 0,29 31 0,-40-47-383,0 0 0,1 0 0,0 0 0,6 4 0,-9-6 256,-1-1 0,1 0-1,-1 1 1,1-1-1,-1 0 1,1 1 0,-1-1-1,1 0 1,-1 0-1,1 0 1,0 1 0,-1-1-1,1 0 1,-1 0-1,1 0 1,-1 0 0,1 0-1,0 0 1,-1 0-1,1 0 1,-1 0 0,1 0-1,0 0 1,-1-1-1,1 1 1,-1 0 0,1 0-1,-1 0 1,1-1-1,-1 1 1,1 0 0,-1-1-1,1 1 1,-1 0-1,1-1 1,-1 1 0,1-1-1,-1 1 1,0-1-1,1 1 1,-1-1 0,0 1-1,0-1 1,1 1-1,-1-1 1,0 1-1,0-1 1,1 0 0,-1-11-3765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7:19.1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93 1408,'2'-2'82,"-1"0"-1,1 0 1,0 0-1,-1 0 1,1 0 0,0 1-1,0-1 1,0 1-1,3-3 1,21-14 2638,-25 18-1510,-1 0-372,0 0-54,0 0-272,0 0 85,21-1 907,143-36 2048,-132 31-3246,4-1-479,-35 6 47,1 1-1,0-1 0,-1 1 1,1 0-1,0-1 1,-1 1-1,1 0 0,0 0 1,0 0-1,-1 0 0,1 0 1,0 1-1,-1-1 1,1 0-1,0 1 0,2 0 1,-1 1-508,1 0 0,-1 1-1,1-1 1,-1 1 0,4 3 0,-5-4 330,11 10-2613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37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24 8896,'-4'-16'3296,"8"13"-2560,-4-2-224,8 10-2240,2-2 1152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38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48 8384,'-13'-39'3104,"9"31"-1376,12 13-2272,5-5-2016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41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1136 3072,'-18'0'2976,"19"-1"-2736,30-65 1626,-10 24-1258,-8 15-177,1 1-1,22-31 0,27-24 245,39-54 15,74-163 241,-138 229-646,36-77 182,-64 121-344,-1 0 1,-1-1-1,10-52 0,-17 51-262,-3 20-283,-1 17 167,-14 55 193,-6 31-73,19-74 115,-37 172 94,26-137-8,-31 77 1,-84 181-137,9-34 299,-30 81 497,148-353-698,-77 203 835,80-212-858,0 1 0,0-1 0,0 0 0,0 0 0,0 0 0,0 0 1,0 0-1,0 0 0,0 1 0,0-1 0,0 0 0,0 0 1,0 0-1,0 0 0,0 0 0,-1 1 0,1-1 0,0 0 0,0 0 1,0 0-1,0 0 0,0 0 0,0 0 0,0 0 0,0 1 0,0-1 1,-1 0-1,1 0 0,0 0 0,0 0 0,0 0 0,0 0 1,0 0-1,0 0 0,-1 0 0,1 0 0,0 0 0,0 0 0,0 0 1,0 0-1,0 0 0,0 0 0,-1 0 0,1 0 0,0 0 1,0 0-1,0 0 0,0 0 0,0 0 0,-1 0 0,1 0 0,0 0 1,0 0-1,0 0 0,0 0 0,0 0 0,0 0 0,0 0 0,-1-1 1,1 1-1,-3-10 123,3 4-135,-1 0 0,1-1 0,1 1 0,-1 0 0,1 0 0,3-11 0,15-37-152,-12 38 128,1 0 0,1 1 0,1 0-1,14-18 1,52-52 62,-40 46-60,190-240-352,-46 53 202,-49 93-3,-114 119 213,6-6-24,-22 18-119,-3 3 130,0 1 1,-1 0-1,1 0 1,0-1-1,0 1 1,0 0-1,0 1 1,-3 2-1,5-4-19,-18 21 39,0 1 0,2 1 0,-22 42 0,30-47-18,0-1 0,1 2 1,1-1-1,0 1 0,2 0 0,-3 21 0,7-37 19,0 0-1,0 1 1,1-1 0,-1 0-1,1 1 1,0-1-1,0 0 1,1 1 0,2 6-1,-3-10-27,-1 0 0,0 0 0,1-1 0,-1 1-1,1 0 1,-1 0 0,1 0 0,-1 0 0,1-1 0,0 1 0,-1 0-1,1-1 1,0 1 0,-1 0 0,1-1 0,0 1 0,0-1-1,0 1 1,0-1 0,0 0 0,-1 1 0,1-1 0,0 0 0,0 0-1,0 1 1,0-1 0,0 0 0,0 0 0,0 0 0,0 0-1,0 0 1,0 0 0,0-1 0,0 1 0,0 0 0,0 0 0,0-1-1,-1 1 1,1 0 0,0-1 0,0 1 0,0-1 0,0 1-1,-1-1 1,1 0 0,0 1 0,1-2 0,22-21 67,-1-2-1,26-35 1,-36 43-87,10-11 155,-11 15 13,0-1 0,-1-1-1,-1 0 1,0 0 0,12-28 0,-21 40-155,0 1 1,0-1 0,0 1-1,-1-1 1,1 1 0,-1-1 0,0 0-1,1 1 1,-1-1 0,0 0-1,-1 1 1,1-1 0,0 1 0,-1-1-1,1 0 1,-1 1 0,0-1-1,0 1 1,0 0 0,0-1 0,0 1-1,-1 0 1,1-1 0,-1 1-1,-2-3 1,-20-14-245,24 19 236,0 0 0,0 0 0,0 0 1,-1 0-1,1 0 0,0-1 0,0 1 0,0 0 0,0 0 0,-1 0 0,1 0 0,0 0 0,0-1 1,0 1-1,0 0 0,0 0 0,0 0 0,0-1 0,-1 1 0,1 0 0,0 0 0,0 0 0,0-1 1,0 1-1,0 0 0,0 0 0,0-1 0,0 1 0,0 0 0,0 0 0,0 0 0,0-1 0,0 1 1,1 0-1,6-7-74,19-4 36,-18 8 48,9-4-78,0 2 0,1 0 1,-1 0-1,1 2 0,0 0 1,23 0-1,-30 3-11,0-1 0,-1 1 0,1 1 0,0 0 0,15 4 0,-21-4 83,0 1-1,-1 0 1,1-1 0,-1 2 0,1-1 0,-1 0-1,0 1 1,0 0 0,0 0 0,0 0-1,0 1 1,-1-1 0,6 9 0,66 109 1339,-65-102-1297,-5-8 82,0-1 1,1 0-1,0-1 1,0 0-1,1 0 1,0 0-1,1 0 1,16 13-1,-22-21-93,0 0 0,0 0 1,0 0-1,0-1 0,0 1 0,0 0 0,0-1 1,0 0-1,0 1 0,0-1 0,0 0 0,0 0 0,1 0 1,-1 0-1,0-1 0,0 1 0,0 0 0,0-1 1,0 0-1,4-1 0,3-2-58,0-1 1,1 0-1,7-6 1,-9 6-422,10-6-2106,29-27-1,-29 21-2383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44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285 285 1248,'2'-6'725,"-3"3"449,-3-12 1721,2 13-2737,0 0 0,0 0-1,0 1 1,0-1 0,0 1-1,0 0 1,0 0 0,-1-1-1,1 2 1,0-1 0,-1 0-1,1 0 1,-1 1 0,1-1-1,-1 1 1,1 0 0,-1-1-1,1 1 1,-1 0 0,1 1-1,-1-1 1,1 0 0,-1 1-1,1-1 1,0 1 0,-1 0-1,1 0 1,0 0 0,-1 0-1,1 0 1,-2 2 0,-10 5-89,1 1 1,0 0 0,1 1-1,0 0 1,-16 19 0,7-4 107,-30 46 1,49-68-163,0 1 0,0 0 0,0 0 0,1 0 0,0 0-1,0 0 1,0 0 0,0 0 0,0 0 0,1 0 0,0 7 0,0-9 1,0-1 0,0 0-1,0 1 1,0-1 0,1 1 0,-1-1-1,0 1 1,1-1 0,-1 0 0,1 1 0,-1-1-1,1 0 1,0 0 0,0 1 0,-1-1-1,1 0 1,0 0 0,0 0 0,0 0-1,0 0 1,0 0 0,0 0 0,1 0 0,-1-1-1,0 1 1,0 0 0,1-1 0,-1 1-1,0-1 1,1 1 0,-1-1 0,0 1 0,1-1-1,-1 0 1,1 0 0,1 0 0,1 0 25,0-1 1,-1 0 0,1 0 0,0 0 0,-1 0 0,1 0-1,-1-1 1,1 0 0,-1 0 0,0 0 0,0 0 0,0 0-1,0-1 1,0 1 0,0-1 0,-1 0 0,4-3 0,1-4 79,1 0 0,-2 0 0,11-21 0,-13 23-65,-1 0 1,-1 0-1,1 0 1,-1-1-1,-1 1 1,1-10-1,4-17 264,-2-16-509,-4 40-499,-4 35 258,2 17 324,5 77-1,0-25 165,2 65 164,0 22 184,-6-132 32,-13 85 0,12-123-322,0 0-1,0 0 1,-1 0-1,-1 0 1,1 0-1,-9 13 0,11-21-74,0 0 0,-1 1 0,1-1 0,-1 0 0,0 0 0,0 0 0,0 0 0,0 0 0,0-1 0,0 1 0,0-1 0,0 1 0,-1-1 0,1 0 0,-1 0 0,1 0 0,-1 0 0,1 0 0,-1 0 0,0-1 0,1 1 0,-1-1 0,0 0 0,1 0 0,-1 0 0,0 0 0,1 0 0,-1-1 0,-5-1-1,4 1-36,-1-1 0,1 0-1,-1 0 1,1 0 0,0 0-1,0-1 1,0 0-1,0 0 1,1 0 0,-1 0-1,1-1 1,-1 1 0,1-1-1,0 0 1,1 0-1,-1 0 1,1 0 0,0 0-1,0-1 1,0 1 0,0-1-1,1 1 1,-2-8-1,1 3-64,1 0 0,0-1-1,0 1 1,1 0-1,0-1 1,0 1-1,1 0 1,1-1-1,-1 1 1,2 0-1,3-12 1,2 3-94,1 0-1,22-33 1,29-31 96,-45 63 136,5-7 12,0 0 0,2 1 0,1 1-1,1 1 1,28-20 0,-34 31-33,48-33 351,103-92-1,-158 126-338,-2 0-1,1 0 1,-2-1-1,1-1 0,-2 1 1,1-1-1,-2-1 1,0 1-1,0-1 0,4-22 1,-5 13-368,-6 18-192,-3 14 73,-8 18 258,2 0 0,1 1 0,-7 34 0,14-53 208,1 1-1,0-1 1,0 1 0,1-1 0,0 0 0,1 1 0,0-1 0,0 0 0,1 1-1,1-1 1,-1 0 0,1 0 0,1-1 0,4 11 0,-6-17-17,-1 0 0,0 0 0,0 0 0,1 0 0,-1-1 1,1 1-1,0 0 0,0 0 0,-1-1 0,1 1 0,0-1 0,0 0 1,0 0-1,1 0 0,-1 1 0,0-2 0,0 1 0,0 0 0,1 0 0,-1-1 1,0 0-1,1 1 0,-1-1 0,1 0 0,-1 0 0,0 0 0,1 0 1,-1-1-1,1 1 0,-1-1 0,0 1 0,1-1 0,-1 0 0,0 0 0,0 0 1,0 0-1,0 0 0,0 0 0,2-2 0,5-3 42,0-1 0,-1 0-1,1 0 1,-2-1 0,1 0-1,-1 0 1,-1-1 0,9-12-1,10-19-41,-17 29-10,0-1 1,12-26-1,-17 31-6,-1 3-49,0-1 1,-1 1-1,1 0 0,-1-1 0,0 0 1,1-7-1,-1 2-522,0 12 69,2 18 119,-3 5 194,-1-3 213,1 1 1,1-1-1,8 40 1,-7-49-5,-1-10-8,-1 1-1,1-1 1,-1 1 0,1-1 0,3 6-1,-4-8-9,1 0-1,-1-1 1,0 1-1,1-1 1,-1 1-1,1-1 1,-1 1-1,1-1 1,-1 1-1,1-1 1,0 1-1,-1-1 1,1 1-1,-1-1 1,1 0-1,0 0 1,0 1-1,-1-1 1,1 0-1,0 0 0,-1 0 1,1 0-1,0 1 1,0-1-1,-1 0 1,1 0-1,0-1 1,-1 1-1,1 0 1,0 0-1,0 0 1,-1 0-1,2-1 1,12-5 115,1-1 1,-1 0-1,-1-1 1,1-1-1,21-18 1,-27 21-159,11-11 83,-2 1 0,0-2 0,0-1 0,-2 0 0,18-28 0,-29 42-88,13-17-648,-16 21 639,0 0 0,0 0 0,0 1 0,0-1 0,0 0 0,0 1 0,0-1 0,0 1 0,0-1 0,0 1 0,0 0 0,0-1 0,0 1 0,0 0 0,0 0 0,1 0 0,-1 0 0,0 0 0,0 0 0,2 0 0,10 4-37,1 0 1,-1 1-1,21 11 0,-24-11 111,-1 0 0,1-1 0,0 0-1,1-1 1,-1 0 0,0 0 0,1-1-1,14 1 1,-16-3-68,-3 1 110,0-1 0,0-1 0,0 1 0,0-1 0,0 0 0,0 0 0,0 0 0,7-3 0,1-4-13,-1 1 0,1-2 0,-1 0 0,-1 0 0,0-1 0,0 0 0,-1-1 0,0-1 0,-1 0 0,-1 0 0,1-1 1,-2 0-1,0-1 0,-1 1 0,0-2 0,-1 1 0,0-1 0,3-15 0,-7 20-41,0 1 0,0-16 0,-2 22-40,0 0 0,0-1 0,0 1-1,-1 0 1,1 0 0,-1 0 0,0 0 0,0 0 0,0 0 0,0 0 0,-3-5 0,4 7-4,0 1-1,-1 0 0,1-1 0,-1 1 1,1-1-1,0 1 0,-1-1 0,1 1 1,-1 0-1,1-1 0,-1 1 0,1 0 1,-1-1-1,1 1 0,-1 0 0,1 0 1,-1 0-1,1-1 0,-1 1 0,1 0 1,-1 0-1,1 0 0,-1 0 0,0 0 1,1 0-1,-1 0 0,1 0 0,-1 0 1,1 0-1,-1 0 0,0 1 0,1-1 1,-1 0-1,1 0 0,-1 0 0,1 1 1,-1-1-1,1 0 0,-1 1 0,1-1 1,0 0-1,-1 1 0,1-1 0,-1 1 1,-2 2-24,1 0 0,0-1 0,0 1 0,0 0 0,0 0 0,-3 6 0,-10 27-77,2 0 0,-10 39 1,19-58 134,1 0 0,0 0 0,1 1 0,1-1 0,1 1 1,3 33-1,-2-45 6,1 0 0,-1 0 1,1-1-1,0 1 0,0 0 0,0-1 1,6 9-1,-7-12 19,1 0-1,-1 0 1,1 0 0,-1-1-1,1 1 1,0 0 0,0-1-1,-1 1 1,1-1 0,0 1-1,0-1 1,1 0 0,-1 0-1,0 0 1,0 0-1,1 0 1,-1-1 0,0 1-1,1-1 1,-1 1 0,4-1-1,5-1 90,1 0-1,0 0 0,-1-1 0,1-1 0,15-5 1,55-26 101,-65 26-88,124-61-105,-81 39-40,-56 28-24,-1 0-1,1 0 0,0 1 1,0 0-1,0 0 0,8-2 0,-11 3 29,0 0-1,0 0 1,-1 0 0,1 0-1,0 0 1,-1 1-1,1-1 1,0 0-1,0 0 1,-1 0-1,1 1 1,0-1 0,-1 0-1,1 1 1,0-1-1,-1 0 1,1 1-1,-1-1 1,1 1-1,-1-1 1,1 1 0,-1-1-1,1 1 1,-1-1-1,1 1 1,-1 0-1,0-1 1,1 1-1,-1 0 1,0-1 0,1 1-1,-1 0 1,0-1-1,0 1 1,0 0-1,0 0 1,0-1-1,0 1 1,0 0 0,0 0-1,0-1 1,0 1-1,0 0 1,0-1-1,0 1 1,-1 1-1,-2 16-14,-2 0-1,-10 32 0,-6 18 534,20-46-110,2-22-390,-1 1-1,0-1 0,1 0 0,-1 0 0,0 1 0,1-1 0,-1 0 0,0 0 0,1 0 1,-1 0-1,0 0 0,1 0 0,-1 1 0,0-1 0,1 0 0,-1 0 0,0 0 1,1 0-1,-1 0 0,1 0 0,-1 0 0,0-1 0,1 1 0,-1 0 0,0 0 0,1 0 1,-1 0-1,1 0 12,4-2 6,0 1 0,0-1 0,0 0 0,0-1 0,0 1 0,-1-1 0,1 0 1,6-5-1,3-4 68,14-16 1,2-2-197,-27 28 55,-1 0 0,1 1 0,0-1 0,-1 0 0,6-1 0,-7 2 15,0 1 0,0 0 0,0-1 0,0 1 1,0 0-1,0 0 0,0-1 0,0 1 0,0 0 0,0 0 1,1 0-1,-1 0 0,0 1 0,0-1 0,0 0 0,0 0 0,0 1 1,0-1-1,0 0 0,1 1 0,3 4-16,0-1 1,0 1-1,6 9 1,12 11 239,-16-19-171,0-1 1,0 0-1,1 0 0,-1-1 0,12 5 1,43 14 157,-49-19-150,10 3-511,30 5 0,-24-7-1719,-27-4 1819,-1-1 0,1 1 0,-1-1-1,1 0 1,-1 0 0,1 0 0,-1 0-1,1 0 1,-1 0 0,1 0 0,-1 0-1,1 0 1,-1-1 0,1 1 0,-1-1-1,1 1 1,-1-1 0,1 0 0,0 0-1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44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24 8128,'-44'-23'3008,"47"26"-2336,2 0-160,0 5-1632,3 4 512,2 4-3488,-2 7 2272,13-18-960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45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1030 1568,'-1'-4'5108,"0"-15"-3064,1 11-1580,0 1 0,0-1 0,4-13 0,6-6 321,2 0 0,1 1 0,1 1 0,28-40 0,15-27 58,48-109 45,57-103 159,-153 291-1052,11-22-219,48-61 0,-64 91 173,1 0-1,0 0 1,-1 1 0,2-1-1,-1 1 1,0 0-1,1 1 1,0 0 0,11-6-1,-13 8 21,1 0 0,-1 0 1,1 0-1,-1 1 0,1-1 0,-1 1 0,1 0 0,-1 0 0,1 1 0,-1-1 1,1 1-1,-1 0 0,1 0 0,-1 1 0,6 2 0,-2 0 62,0 0 0,0 1 0,0 0 0,0 0-1,-1 1 1,0 0 0,0 0 0,-1 0 0,0 1 0,0 0 0,0 0-1,-1 1 1,5 9 0,-9-15-11,0 0 0,-1 0 1,1 0-1,-1 1 0,1-1 0,-1 0 0,0 0 0,0 0 1,0 0-1,0 1 0,0-1 0,0 0 0,-1 0 0,1 0 1,-2 3-1,1-1 19,-1-1-1,0 1 1,0-1 0,0 1 0,0-1 0,0 0 0,-6 5 0,-1 1 55,-1-1 0,0 0 0,0 0 0,-14 6 0,2-3 175,-28 11-1,36-16-165,7-4-84,0 1 1,0-2-1,0 1 1,0-1-1,0 0 0,0 0 1,0-1-1,-10-1 0,4 0-1013,-1-1 0,1-1 0,-19-5 0,11 5-4105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45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8 5888,'0'0'66,"0"0"0,0 0 0,-1 0 0,1 0-1,0 0 1,0-1 0,0 1 0,-1 0 0,1 0 0,0 0 0,0-1 0,0 1 0,-1 0 0,1 0 0,0-1 0,0 1 0,0 0 0,0 0 0,0-1-1,0 1 1,0 0 0,0 0 0,-1-1 0,1 1 0,0 0 0,0-1 0,0 1 0,0 0 0,0 0 0,0-1 0,1 1 0,-1 0-24,0 0 1,1 0-1,-1 0 1,1 0-1,-1 0 1,0 0-1,1 0 1,-1 0-1,0 0 1,1 0-1,-1 0 1,0 1-1,1-1 1,-1 0 0,0 0-1,1 0 1,-1 1-1,0-1 1,0 0-1,1 0 1,-1 1-1,0-1 1,1 2 53,-1-1 0,1 0 1,-1 1-1,0-1 0,0 0 1,1 1-1,-1-1 0,0 0 1,0 1-1,-1-1 0,1 3 0,-1 2 258,6 115 2174,-5-102-1986,-1 1 0,-4 23 0,3-35-413,0 1 0,0-1-1,-1 0 1,0 0 0,0 0-1,-1 0 1,-7 11 0,3-7 83,-1 0 0,0 0 1,-18 16-1,21-23-385,1-1 0,-1 0 0,0 0 0,0 0 0,0-1 1,0 0-1,-1 0 0,1-1 0,-12 4 0,8-4-232,6-1-146,0 1 0,-1-1 0,0-1 0,1 1-1,-1 0 1,0-1 0,1 0 0,-8-1 0,12 1 423,-1 0 0,1 0 0,0-1 0,-1 1 0,1 0 0,-1 0 0,1-1 0,0 1 0,-1 0 0,1-1-1,-1 1 1,1 0 0,0-1 0,0 1 0,-1 0 0,1-1 0,0 1 0,0-1 0,-1 1 0,1 0 0,0-1 0,0 1 0,0-1 0,0 1 0,0-1 0,0 1 0,0-1 0,0 1 0,0-1 0,0 1 0,0-1 0,0 0 0,5-17-1144,-3 13 785,11-32-1609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46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4 5216,'5'-4'6517,"-6"12"-4186,-5 5-2106,0-1 0,0 1 0,1 0 1,1 0-1,0 1 0,-2 14 1,-7 88 5,6-46-23,-6 66 254,6-59-221,-17 79-1,-7-27 475,25-111-1818,5-17 640,1-1 416,0 0 1,0 0 0,0 0-1,0 0 1,0 0 0,-1 0-1,1 0 1,0 0 0,0 0 0,0 0-1,0 0 1,0 0 0,0 0-1,0 0 1,-1 0 0,1 0-1,0 0 1,0 0 0,-1-4-1298,0 0 520,0 1 0,1-1 0,0 0 1,0 0-1,0 0 0,1-8 0,8-23-1901,3-10-395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46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1 226 4064,'-1'-9'1627,"2"2"1023,9 3-378,103-28 2351,59 3-2585,-95 18-1619,77-21-1,107-39-837,-149 44-6372,-90 24 4119,-8 6-1781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47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11 7136,'0'0'88,"0"-1"1,0 1-1,0-1 1,0 1 0,0 0-1,0-1 1,0 1-1,0 0 1,0-1-1,0 1 1,0-1-1,0 1 1,0 0 0,1-1-1,-1 1 1,0 0-1,0-1 1,0 1-1,0 0 1,1-1-1,-1 1 1,0 0 0,0-1-1,1 1 1,-1 0-1,0 0 1,1-1-1,-1 1 1,0 0-1,1 0 1,-1 0 0,0 0-1,1-1 1,0 1-1,0 0-2,0 0-1,0 0 0,0 1 1,0-1-1,0 0 1,0 0-1,0 1 1,0-1-1,1 1 1,-1-1-1,1 2 0,4 2 242,-1 0-1,0 0 0,7 6 0,-8-5-99,1 0-1,-1 1 1,0-1 0,0 1-1,-1-1 1,0 1 0,0 0-1,0 0 1,2 9 0,-4-11-127,0 1 1,0-1 0,-1 0-1,0 0 1,0 0 0,0 1-1,0-1 1,0 0 0,-1 0 0,0 1-1,0-1 1,0 0 0,0 0-1,-1 0 1,0 0 0,-2 4-1,-2 1 0,-1 1 0,0-1 0,-1 0-1,0 0 1,0-1 0,-1 0-1,-17 12 1,12-10-248,-1-1 1,0-1-1,-1 0 0,-27 10 0,32-15-510,-1 1-1,-22 2 1,30-6 217,-1 1 1,0-1-1,1 0 1,-1-1-1,1 1 1,-1-1-1,1 0 1,-1 0-1,1 0 1,-7-3-1,-7-7-1308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7:20.3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16 126 2560,'-14'-2'1150,"13"-1"-773,6-3-395,-4 5 158,0 0 0,-1 1 0,1-1-1,-1 0 1,1 0 0,-1 0 0,1 1 0,-1-1-1,1 0 1,-1 0 0,1-2 0,1-1 2870,3 13-2439,8 17-135,-6-15-418,-1 1 0,6 20 0,0 12 497,10 79 0,-15-91-263,-5-23-127,0 0 0,-1 1 0,1 10 0,1 6 237,-3-25-324,1-1-27,-1 0-1,1-1 1,-1 1 0,1-1 0,-1 1 0,0 0 0,1-1 0,-1 1 0,0-1 0,1 1-1,-1-1 1,0 1 0,0-1 0,0 0 0,1 1 0,-1-1 0,0 1 0,0-1 0,0 1 0,0-1-1,0 0 1,0 1 0,0-1 0,0 1 0,0-1 0,0 1 0,-1-2 0,1 0 20,3-68 291,17-113 1,-17 165-316,1 0-1,0 0 1,1 0-1,11-22 1,-14 34-12,1 0-1,0 1 1,1-1-1,-1 1 1,1 0 0,0 0-1,0 1 1,1-1-1,-1 1 1,1 0 0,0 0-1,0 0 1,1 1-1,-1-1 1,11-3 0,-14 6 2,0 0 0,0 1 0,0-1 0,0 1 0,0-1 0,0 1-1,1 0 1,-1 0 0,0 0 0,0 0 0,0 1 0,0-1 0,0 0 0,0 1 0,0-1 0,0 1 0,0 0 0,0 0 0,0 0 0,0 0 0,-1 0 0,1 0 0,0 0 0,-1 1 0,1-1 0,-1 0 0,1 1 0,-1 0 0,1-1 0,1 4 0,3 5 13,-1-1 0,0 1 0,0 0-1,4 16 1,-8-22 13,22 75 252,-15-48-38,-7-26-225,0 1 0,0 0 0,-1 10 0,5-26 244,0-30-2,-1 14-364,-3 16 89,1 1 0,1-1-1,0 1 1,0 0 0,1 0-1,0 0 1,1 0 0,-1 0-1,2 1 1,10-14 0,-13 20 45,-1 0 1,0 0 0,0 1 0,0-1 0,1 1 0,-1 0-1,1-1 1,-1 1 0,1 0 0,0 0 0,-1 1 0,1-1-1,0 0 1,0 1 0,-1 0 0,1 0 0,0 0-1,0 0 1,-1 0 0,1 0 0,0 1 0,0-1 0,-1 1-1,1 0 1,0 0 0,-1 0 0,1 0 0,3 2 0,-1 1 7,-1 0 1,1 0-1,-1 0 1,0 1-1,0-1 1,-1 1-1,1 0 1,-1 0-1,0 0 1,-1 1-1,1-1 1,-1 1-1,0-1 1,2 11-1,-1-4-556,-2 0-1,1 0 1,-2 0-1,0 0 1,0 0-1,-3 17 1,-2 33-4815,5-43 2102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48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14 3904,'13'-13'8805,"-13"12"-8544,-1 8 303,0 1-1,0-1 1,0 0 0,-4 7-1,-4 25 107,-7 95-238,-51 193 0,33-212-116,9-36 422,-16 98 0,40-172-695,0 5 143,-1 0-1,0 0 1,-1 0-1,-5 14 1,7-22 251,-1-3-161,2 1-271,-1 0 1,1 1-1,0-1 1,0 0-1,0 0 1,-1 0-1,1 0 1,0 0 0,0 0-1,-1 0 1,1 0-1,0 0 1,0 0-1,0 0 1,-1 0-1,1 0 1,0 0-1,0 0 1,-1 0-1,1 0 1,0 0-1,0 0 1,0-1-1,-1 1 1,1 0-1,0 0 1,0 0 0,0 0-1,0 0 1,-1 0-1,1-1 1,0 1-1,0 0 1,0 0-1,0 0 1,0-1-1,-1 1 1,1 0-1,0 0 1,0 0-1,0-1 1,0 1-1,0 0 1,0 0 0,0 0-1,0-1 1,0 1-1,0 0 1,0 0-1,0-1 1,0 1-1,0 0 1,0 0-1,0 0 1,0-1-1,0 1 1,0 0-1,0 0 1,1 0-1,-1-1 1,0 1-1,0 0 1,3-4-40,0 0 0,0 1 0,0-1 0,1 1 0,0 0 0,-1 0 0,1 0-1,0 0 1,0 1 0,0-1 0,8-2 0,8-2-114,26-8-1,-34 12 130,106-28 57,1 5 1,2 6 0,180-8-1,-161 27-2619,-153 7-1925,-25-5 639,11-1 2310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49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42 101 2080,'-2'0'104,"0"0"1,0 0-1,0-1 1,0 1-1,0 0 1,0-1-1,0 1 0,0-1 1,0 0-1,0 1 1,-18-5 7109,28 6-5999,102-9 1690,1 1-1191,31 2-786,19-14-1243,-155 18 20,0 0 0,0 0 0,-1-1-1,7-2 1,-11 3 51,1 0 0,-1 1 0,0-1 1,1 0-1,-1 0 0,0 0 0,0 0 0,1 0 0,-1 0 0,0 0 0,0 0 0,0 0 0,-1 0 0,1-1 0,0 1 0,0 0 0,-1-1 0,1 1 0,0-1 1,-1 1-1,1-3 0,0-14-1740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49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82 1472,'-10'-3'1064,"0"1"1,0 0-1,0 1 1,-17-1 4028,38 0-3362,153-18 2834,-30 4-4095,-23 7-690,-5-1-1203,-36 2-2379,-34 1-758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2:50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4064,'2'-18'10213,"12"24"-9502,0-1 0,0 0 0,0-1 1,0 0-1,19 2 0,-9-2-344,17 3-217,1-1-1,-1-3 0,1-1 1,0-2-1,58-8 0,131-38-4740,-113 16 1823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3:50.6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1089 1056,'3'-3'421,"-6"6"459,3-3-394,0 0 90,0 0-187,0 0 16,8 2 123,7 1-111,2-2 0,-1 0 0,0 0 0,23-4 0,-31 2-303,0-1 0,0 0 0,-1 0 0,15-7-1,3-1 166,-17 7-227,1-1 0,-1 0 0,0-1-1,0 1 1,-1-2 0,1 1-1,-1-1 1,0 0 0,-1-1 0,1 1-1,-1-1 1,-1 0 0,6-10-1,4-7 60,-1 0 0,19-52-1,7-45 290,-38 111-347,1 1-1,-1-1 0,-1 0 0,1-19 1,-1 16-120,3-25 0,-2 30-178,-2 7 242,0 1 0,0 0 1,1 0-1,-1 0 0,0-1 0,0 1 0,0 0 0,1 0 1,-1 0-1,0 0 0,1 0 0,-1-1 0,0 1 1,0 0-1,1 0 0,-1 0 0,0 0 0,1 0 0,-1 0 1,0 0-1,0 0 0,1 0 0,-1 0 0,0 0 1,1 0-1,-1 0 0,0 0 0,0 0 0,1 1 0,-1-1 1,0 0-1,0 0 0,1 0 0,-1 0 0,0 1 0,0-1 1,1 0-1,-1 0 0,0 0 0,0 1 0,0-1 1,1 0-1,-1 0 0,0 1 0,5 9-54,-5-9 38,6 11 10,-1 0-1,-1 1 1,0-1-1,3 27 0,11 76-43,-10-53 52,-4-36 29,-1 0 1,-1 0-1,-3 51 0,0-71 20,0 0-1,0 0 1,-1 0 0,-3 10 0,5-16-31,-1 1 0,1 0 0,0 0 0,-1 0 0,1 0 1,0-1-1,-1 1 0,1 0 0,-1 0 0,1-1 0,-1 1 1,0 0-1,1-1 0,-1 1 0,0-1 0,1 1 0,-1-1 1,0 1-1,0-1 0,1 1 0,-1-1 0,0 0 0,0 1 0,0-1 1,0 0-1,1 0 0,-1 0 0,0 1 0,0-1 0,0 0 1,0 0-1,0 0 0,0-1 0,1 1 0,-1 0 0,0 0 1,-2-1-1,-5-3-13,0-1 0,0 0 0,0 0 0,-9-9 1,2 2-10,13 10 8,1 0 0,-1 0 0,0 0-1,1 0 1,0 0 0,-1 0 0,1 0 0,0-1 0,0 1 0,0 0 0,0-1 0,0 1 0,1 0 0,-1-1 0,1 1 0,0-1 0,0 1 0,-1-1-1,2-5 1,17 9 280,23 13 148,-34-11-391,1 0 0,0 0-1,0-1 1,0 0-1,0 0 1,0-1 0,0 0-1,1-1 1,-1 1-1,0-2 1,9 0 0,7-3 187,-10 2-129,1-1 0,-1 0-1,0-1 1,0 0 0,-1-1 0,17-8 0,-15 4-37,-1-1 0,0 0 0,-1-1 0,0 0 1,23-27-1,-19 16 3,0-1 0,24-45 1,-37 61-41,8-17 12,-8 19-155,-6 15-180,-27 94 108,10-30 180,16-63-15,-70 281-82,48-126 9,-3 18 305,14-118-6,-5 28 405,19-176 617,4 29-1256,3 1 0,1 0 0,3 0 0,3 1 0,1 1 0,3 0 0,29-59 0,13-5 133,18-42-198,-50 97 3,47-76 0,-68 123 44,15-21-82,-20 31 107,-1 0 1,1 1 0,0-1-1,0 0 1,0 1 0,0 0-1,0-1 1,0 1 0,0 0-1,0 0 1,0 0 0,1 0-1,3-1 1,-5 2 22,-1 0 1,1 0-1,0 0 1,-1 0-1,1 0 0,-1 1 1,1-1-1,0 0 1,-1 0-1,1 0 1,-1 1-1,1-1 0,-1 0 1,1 0-1,-1 1 1,1-1-1,-1 0 1,1 1-1,-1-1 0,1 1 1,-1-1-1,0 1 1,1-1-1,-1 1 0,0-1 1,1 1-1,-1-1 1,0 1-1,0-1 1,1 1-1,-1 0 0,0-1 1,0 1-1,0-1 1,0 1-1,0 0 1,0 0-1,2 30-65,-2-19 77,2 21 81,-6 66 1,1-67-125,2-17 54,-1 0-1,-1-1 1,-8 28 0,8-33 26,-1 0-1,0 0 1,0 0-1,-1 0 1,0-1 0,0 0-1,-8 9 1,9-14-17,1 1 1,-1-1-1,0 0 1,0-1-1,-1 1 1,1-1-1,-1 1 1,1-1-1,-1-1 1,1 1-1,-1 0 1,0-1-1,0 0 1,0 0-1,0-1 1,0 0-1,0 1 1,0-2-1,0 1 1,0 0-1,-6-2 1,-1-1-4,-1 0 1,1 0-1,0-2 1,0 1 0,0-1-1,1-1 1,-13-8 0,23 13-42,0 1 1,0-1 0,-1 0-1,1 0 1,0 0 0,0 0 0,0 0-1,0 0 1,1 0 0,-1 0-1,0-1 1,0 1 0,1 0 0,-1 0-1,0-1 1,0-1 0,1 3 4,0-1 0,0 1 0,1-1 0,-1 1 0,0-1 0,0 0 0,0 1 0,0-1 0,0 1 0,1-1 0,-1 1 0,0-1 0,0 1 0,1-1 0,-1 1 0,0-1 0,1 1 0,-1 0 0,0-1 0,1 1 0,-1 0 0,1-1 0,-1 1 0,1 0 0,-1-1 1,1 1-1,-1 0 0,1 0 0,-1-1 0,1 1 0,-1 0 0,1 0 0,-1 0 0,1 0 0,0 0 0,-1 0 0,1 0 0,-1 0 0,1 0 0,6-1-4,0 1 0,-1 0 1,10 2-1,10 0 63,109-6 64,-104 1-73,-1-1 0,45-12 1,5-7 24,0-4 0,103-49 0,-158 63-119,34-22 0,-49 28 109,0-1 0,-1 0-1,0-1 1,0 0 0,12-16 0,-18 21-55,0 1 0,-1-1 0,1 0 0,-1 0 0,0 0 0,0 0 0,0 0 0,-1 0 0,1 0 0,-1-1 0,0 1 0,0 0 0,-1-1 0,1 1 0,-1-1 0,0 1 0,0-1 0,-1 1 0,1-1 0,-3-8 0,2 9-8,-1 0 1,0 0 0,0 0 0,0 0 0,-1 0-1,1 1 1,-1-1 0,0 1 0,0 0-1,0-1 1,-1 1 0,1 1 0,-1-1 0,1 0-1,-1 1 1,0 0 0,0 0 0,0 0-1,-6-2 1,2 1-26,0 1 0,-1-1 0,1 1-1,0 1 1,0 0 0,-1 0 0,1 1-1,-1 0 1,-10 1 0,9 0 8,0 1 0,0 0-1,1 1 1,-1 0 0,1 1 0,-1-1 0,1 2 0,0-1 0,1 1-1,-1 1 1,1 0 0,0 0 0,1 0 0,-1 1 0,1 0-1,0 1 1,1-1 0,0 1 0,0 1 0,-4 8 0,3-4 51,0 1 1,1 0 0,1 0-1,0 0 1,1 0 0,0 1-1,1-1 1,1 1 0,-1 22 0,3-29-22,0 0 0,1-1 0,0 1 1,0 0-1,1-1 0,0 1 0,0-1 1,1 0-1,-1 0 0,2 0 1,-1 0-1,1 0 0,0-1 0,0 1 1,1-1-1,0 0 0,0-1 0,0 1 1,1-1-1,7 6 0,-2-4 20,0 0-1,0-1 1,1 0 0,0 0-1,0-2 1,0 1-1,0-2 1,16 4-1,-3-4 114,0 0-1,-1-2 0,34-2 1,-46 1-117,0-2 1,0 0 0,0 0 0,-1-1 0,1 0 0,-1-1 0,0 0-1,0-1 1,0-1 0,-1 1 0,1-2 0,-1 1 0,-1-1-1,1-1 1,-1 0 0,-1 0 0,0-1 0,0 0 0,0 0 0,-1-1-1,10-18 1,52-82 188,-55 90-287,2 0 1,1 1-1,22-21 1,-28 32 35,0-1 0,1 1 0,0 1 0,0 0 0,1 1-1,0 1 1,0-1 0,17-3 0,-25 8 30,1 0 0,-1 1 0,0-1 0,0 1-1,1 0 1,-1 1 0,0-1 0,0 1 0,0 0 0,0 0-1,1 1 1,-1-1 0,-1 1 0,1 0 0,8 5 0,-4-1-4,0 0 0,0 0 1,0 1-1,-1 0 1,-1 1-1,12 13 0,-18-21 58,-1 1 1,0-1-1,1 0 0,-1 0 0,0 1 0,0-1 1,1 0-1,-1 1 0,0-1 0,0 0 0,0 1 1,0-1-1,1 0 0,-1 1 0,0-1 0,0 0 1,0 1-1,0-1 0,0 1 0,0-1 0,0 0 0,0 1 1,-7 0 179,-11-7-215,-2-3 170,-3-2-228,0 2 0,-1 0 0,-29-6 0,46 13 36,0 1 0,0 0 0,0 0 0,0 1 0,0 0 0,0 1 0,0-1 0,0 1 0,0 0 0,0 1 0,0 0 0,1 0 0,-1 0 0,1 1 0,-1 0 0,-8 5 0,2 1-9,0 1 1,-18 17 0,26-22 6,0 0 0,0 1-1,0 0 1,1 0 0,0 1-1,0-1 1,-5 14 0,6-11 2,0-3-15,0 1 0,1 0 0,0 0 0,1 0 0,-1 0 0,0 11 1,2 0 13,0-6 36,-1 1 0,2-1 0,0 0 0,0 1 0,1-1 0,1 0 0,4 15 0,-4-22-10,0 0 0,0-1 1,0 1-1,0-1 0,1 1 1,0-1-1,0 0 1,0 0-1,0-1 0,1 1 1,-1-1-1,1 0 0,0 0 1,0 0-1,0-1 0,0 0 1,7 2-1,6 2 53,1-2 0,-1 0-1,35 3 1,-32-7 47,-1-1 0,0-1 0,0 0 0,30-8 0,-26 5-100,-14 2 0,0 1 0,0-1 0,-1-1 1,1 0-1,-1 0 0,0-1 0,0 0 0,0 0 0,-1-1 1,0 0-1,0-1 0,14-15 0,-8 6 12,-1-2-1,-1 0 1,0-1-1,-2 0 1,9-20-1,-14 28-68,-2 6 29,-1 0 0,1 0 1,-1 0-1,-1-1 0,1 1 0,-1-1 0,0 1 0,1-12 0,0 10-75,-1 3-33,-3 7 63,-4 32 63,3-18-8,0-1 1,-2 33 0,-1 11 2,4-43 71,-2 31 1,4-40-66,0-1 1,1 0-1,0 1 1,0-1 0,1 0-1,4 14 1,-6-19 18,1 1 0,0-1 0,1 0 0,-1 0 0,0 0-1,1 0 1,-1 1 0,1-2 0,-1 1 0,1 0 0,0 0 0,0 0 0,0-1 0,0 1 0,0-1 0,0 0 0,0 0 0,1 0 0,-1 0-1,0 0 1,1 0 0,-1 0 0,1-1 0,-1 1 0,1-1 0,-1 0 0,1 1 0,-1-1 0,1 0 0,-1-1 0,1 1 0,-1 0 0,1-1-1,-1 1 1,1-1 0,-1 0 0,4-2 0,59-27 155,61-31-323,-78 38 142,-21 10-88,-1-1 1,0-1 0,32-24 0,-8-1 13,36-30 22,-75 61-6,0 1 0,24-14 0,-30 18 253,-10 1 96,-12 2 58,17 1-350,-8 1 13,0-1 0,-1 1 0,1 0 0,0 1 0,0 0 0,0 0 0,0 1 1,1 0-1,-1 0 0,1 0 0,0 1 0,0 1 0,0-1 0,-10 9 0,6-4-66,0 1 1,1 0 0,1 0-1,-17 22 1,21-25 48,1 1 0,-1-1 0,1 1 0,0 0 1,1 0-1,0 1 0,0-1 0,-2 18 0,5-24 11,-1 1 0,1 0 0,0-1-1,0 1 1,1 0 0,-1-1 0,0 1-1,1-1 1,0 1 0,0-1 0,0 1 0,0-1-1,0 1 1,0-1 0,0 0 0,1 1 0,-1-1-1,1 0 1,0 0 0,-1 0 0,1 0-1,0-1 1,3 3 0,1 0-3,0-1 1,0 1-1,0-1 0,0-1 1,1 1-1,-1-1 0,13 2 1,-13-3 36,1-1 1,-1 0-1,0 0 1,0 0-1,1-1 1,-1 0-1,0 0 1,0-1-1,0 0 1,0 0-1,0 0 1,0-1-1,-1 0 1,1 0-1,-1 0 1,0-1-1,0 1 1,8-8-1,-11 7 19,1 0 0,-1 0 0,0 0 0,3-8 0,3-7 61,-6 14-121,0-1 0,0 0-1,-1 0 1,0 0 0,0-1-1,0 1 1,-1 0 0,0 0 0,-1-10-1,0-5-95,1 20 90,0 0-1,0 1 1,0-1 0,-1 0-1,1 0 1,0 0 0,0 0-1,-1 0 1,1 0 0,-1 1-1,1-1 1,-1 0 0,1 0-1,-2-1 1,-2 1-168,2 8-14,-3 75 398,5-76-205,1 1 1,1 0-1,-1-1 1,1 1 0,0-1-1,1 0 1,-1 0-1,1 1 1,1-2-1,-1 1 1,1 0-1,0-1 1,0 1-1,0-1 1,1 0 0,0-1-1,0 1 1,0-1-1,1 0 1,-1 0-1,8 3 1,-8-5 20,-1-1-1,1 0 1,0 0 0,-1-1-1,1 1 1,0-1 0,0 0-1,-1 0 1,1-1 0,6-1 0,49-13 132,-45 11-124,2-1-12,-1-1 1,0-1-1,-1 0 1,1-1-1,-1-1 0,-1 0 1,0-1-1,0 0 1,23-24-1,-15 10-15,-2-1 0,0 0 0,-1-2 0,19-37 1,-23 38-9,51-98-86,-50 91 73,21-63-1,-24 48-33,9-68 0,-4-48 28,-11 91-91,-6 63 116,0 0 1,-1 0 0,0-1 0,0 1 0,-1 0-1,-1 0 1,0 0 0,-4-13 0,6 22-6,0 0 1,0 1-1,0-1 0,-1 1 1,1-1-1,0 1 0,0-1 1,-1 1-1,1-1 0,0 1 1,0-1-1,-1 1 0,1-1 1,-1 1-1,1 0 0,0-1 1,-1 1-1,1-1 0,-1 1 1,1 0-1,-1-1 1,1 1-1,-1 0 0,1 0 1,-1 0-1,1-1 0,-1 1 1,0 0-1,1 0 0,-1 0 1,1 0-1,-1 0 0,1 0 1,-1 0-1,0 0 0,1 0 1,-1 0-1,1 0 0,-1 0 1,1 0-1,-1 1 0,1-1 1,-1 0-1,1 0 1,-1 1-1,1-1 0,-1 0 1,1 1-1,-1-1 0,1 0 1,-1 2-1,-3 1-32,0 1 1,0 0-1,1 0 1,-7 8-1,-5 15-12,0 1-1,-17 45 1,8-17 179,21-50-117,-60 142 295,50-113-287,2 1-1,-10 49 1,15-48-28,2 1 1,2 0-1,3 63 0,1-72 77,2-1 0,1 0 0,1 0 0,2 0 0,16 41 0,-18-55-7,1 0 0,1-1 0,0-1 1,1 1-1,0-1 0,0-1 0,2 0 0,18 17 0,-21-21-11,0-1 0,1 0 0,-1-1-1,1 0 1,0 0 0,0-1 0,1 0 0,-1-1 0,1 0 0,0 0 0,0-1-1,-1 0 1,19 0 0,-22-2-103,0-1 0,0 0 0,0 0 0,10-3 1,8-3-516,-20 7 100,1-1 0,-1 0 0,0 0-1,0 0 1,1-1 0,-1 1 0,0-1 0,0 0 0,-1 0-1,1 0 1,0-1 0,-1 0 0,5-3 0,-8 6 300,0 0 0,1-1 0,-1 1 0,0 0 1,0 0-1,1-1 0,-1 1 0,0 0 0,0-1 1,0 1-1,0 0 0,1-1 0,-1 1 0,0-1 1,0 1-1,0 0 0,0-1 0,0 1 0,0-1 0,0 1 1,0 0-1,0-1 0,0 1 0,0 0 0,0-1 1,0 1-1,0-1 0,-1 0 0,0-5-922,0-15-1497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3:51.0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27 227 8640,'-27'-20'3200,"32"12"-2496,0-6-192,-1 6-544,4-8-96,5-3-1280,0-3 768,4-2-1344,1-3 1120,3 5-3584,1-2 2464,-5 1 896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3:53.2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250 141 3136,'19'-32'1803,"-16"28"-1591,-1 0 0,1 0-1,-1 0 1,1 0-1,-1 0 1,0-1 0,-1 1-1,1-1 1,-1 0 0,0 1-1,0-1 1,0-6-1,-1 10-157,0-1 0,0 1 0,0 0 0,0 0 0,0 0 0,0-1 0,-1 1 0,1 0 0,0 0 0,-1 0 0,1 0 0,-1-1 0,1 1 0,-1 0-1,0 0 1,1 0 0,-1 0 0,0 0 0,0 1 0,1-1 0,-3-1 0,0 0 68,0 1-1,0-1 1,0 1-1,0 0 1,-1 0-1,-4-1 1,1 1-60,1 0 0,0 0 1,-1 1-1,1 0 0,-1 0 1,1 0-1,-1 1 0,1 0 0,0 0 1,-1 1-1,1 0 0,0 0 1,0 0-1,0 1 0,0 0 1,1 0-1,-1 0 0,1 1 0,0 0 1,0 0-1,-6 6 0,-2 4 139,0 0-1,2 1 0,-1 0 1,2 0-1,0 1 1,-7 18-1,12-23-230,0 1 0,1-1 0,0 1 0,1 0 0,-2 17 1,2-1-23,1 33 0,2-56 49,1 0-1,-1 0 1,1 0-1,0 0 1,0 0-1,1 0 1,-1 0-1,1 0 0,0-1 1,1 1-1,-1-1 1,1 1-1,0-1 1,0 0-1,0 0 1,0 0-1,1 0 1,0-1-1,4 4 1,-1-2-7,0 0 1,1 0-1,0-1 1,0 0-1,0 0 1,1-1-1,-1 0 1,1 0-1,16 2 1,3-2 50,0-1-1,-1-1 1,34-3 0,83-17 105,-124 15-153,0 0 0,0-2 0,0 0 0,22-11 0,-31 12 55,1-1 0,-1-1 0,0 0-1,0-1 1,-1 0 0,0 0-1,15-17 1,-13 11 131,0-1-1,-1 1 1,-1-2 0,0 0-1,14-31 1,-21 40-108,1-3 180,0-1 0,4-15 0,-8 23-220,1 1 1,-1-1-1,0 0 0,0 1 0,0-1 0,0 0 0,0 1 0,0-1 1,-1 0-1,1 1 0,-1-1 0,0 1 0,1-1 0,-1 1 0,-2-4 1,2 5-36,1 1 1,-1-1 0,1 1 0,-1 0 0,1-1 0,0 1 0,-1 0-1,0-1 1,1 1 0,-1 0 0,1-1 0,-1 1 0,1 0 0,-1 0 0,1 0-1,-1 0 1,0 0 0,1 0 0,-1-1 0,1 1 0,-1 1 0,0-1-1,1 0 1,-1 0 0,1 0 0,-1 0 0,1 0 0,-1 0 0,0 1-1,1-1 1,-1 0 0,1 0 0,-1 1 0,1-1 0,-1 0 0,0 1 0,-18 15-57,10-4 33,1 0 0,0 0 0,1 0 0,0 1 0,-8 23 0,5-14 61,2-3-50,0-1 0,2 1 0,0 1 0,-5 27 0,11-45 23,0 0 0,-1 1 1,1-1-1,0 0 1,0 1-1,1-1 0,-1 0 1,0 1-1,1-1 1,0 0-1,-1 0 0,1 1 1,0-1-1,0 0 1,0 0-1,0 0 0,1 0 1,-1 0-1,1 0 1,-1 0-1,1-1 1,-1 1-1,1 0 0,0-1 1,0 1-1,0-1 1,0 0-1,0 0 0,0 0 1,0 0-1,0 0 1,1 0-1,-1 0 0,0-1 1,0 1-1,1-1 1,-1 1-1,0-1 0,1 0 1,-1 0-1,0 0 1,1 0-1,-1-1 0,1 1 1,-1-1-1,0 1 1,0-1-1,1 0 0,-1 0 1,0 0-1,0 0 1,0 0-1,2-2 1,0 0 44,44-32 373,-42 30-432,-1 0 0,0 0-1,0 0 1,0-1 0,-1 0-1,5-8 1,3-6 57,-8 15-61,-1 0 1,0 0 0,0 0-1,-1-1 1,1 1 0,-1-1-1,0 1 1,-1-1 0,1 0 0,0-8-1,-2 13-170,0 4-54,0 4 127,0 5 115,0 0-1,1 0 0,3 19 0,-3-26 4,1-1-1,-1 0 0,1 0 0,0 0 0,0 0 0,0 0 0,0 0 0,0-1 0,1 1 0,0-1 0,0 1 0,0-1 0,0 0 0,4 3 1,0-1 20,1 0 0,-1-1 0,1 0 0,0 0 0,1-1 0,-1 0 0,0 0 0,1-1 0,0 0 0,15 1 0,3-1 34,1-2 0,32-3 0,-49 2 7,0-1-1,1 0 0,-1 0 1,0-1-1,0-1 1,-1 1-1,1-2 0,14-8 1,-18 9-46,0-1 0,0 0 0,0 0 0,-1-1 0,0 0 0,0 0 0,-1 0 1,0-1-1,0 0 0,0 0 0,-1 0 0,5-10 0,5-16-117,-1-1-1,13-55 1,-9 34 40,-11 38 131,6-26 0,-5 20-106,-5 19-113,0 0 1,-1 0 0,0 1-1,0-1 1,1-8 0,7 37-133,-4 84 21,-4-61 319,-2 1 1,-2-2 0,-10 55-1,8-66 186,4-33-231,1 1 0,-1-1 0,0 0 0,0 0 0,0 0 1,0 0-1,0 0 0,-1-1 0,-2 5 0,3-6-10,1-1 1,-1 1-1,1 0 1,-1-1-1,0 1 1,1-1-1,-1 1 0,0-1 1,1 1-1,-1-1 1,0 0-1,0 1 0,0-1 1,1 0-1,-1 1 1,0-1-1,0 0 1,0 0-1,0 0 0,1 0 1,-1 0-1,0 0 1,0 0-1,0 0 1,0 0-1,1 0 0,-1 0 1,0-1-1,0 1 1,0 0-1,0-1 0,1 1 1,-1 0-1,0-1 1,1 1-1,-1-1 1,0 1-1,1-1 0,-2-1 1,-9-6 31,4 2-119,0 1 0,-11-13 1,5 8-317,11 11-142,8 5 398,2-1 138,-1 0 1,1 0-1,0-1 1,0 0-1,0 0 0,0-1 1,1 0-1,15 3 1,-7-3 58,0 0 0,0-1 1,31-1-1,-3-3 262,76-14 1,-98 11-212,0-1 1,-1 0 0,0-2-1,0 0 1,23-14 0,-37 17-103,1-1-1,-1 0 1,-1 0 0,1-1-1,-1 0 1,0 0 0,-1-1 0,0 0-1,0 0 1,-1 0 0,7-14 0,-5 7 0,0-1 0,-1 0 0,-1 0 0,-1 0 0,5-32 0,-9 43-17,1-1-1,-1 1 1,0-1 0,-1 1-1,1-1 1,-1 1-1,0-1 1,0 1 0,-1-1-1,1 1 1,-1 0-1,-1 0 1,-4-10 0,5 13-6,0-1 0,0 1 1,0 0-1,0 0 0,0 0 1,0 0-1,-1 0 0,1 0 1,-1 0-1,1 1 1,-1 0-1,0-1 0,1 1 1,-1 0-1,0 0 0,0 0 1,0 1-1,0-1 1,0 1-1,0-1 0,0 1 1,0 0-1,0 0 0,0 1 1,0-1-1,-5 2 1,0 0-24,1 0 1,0 1-1,0 0 1,1 0 0,-1 0-1,1 1 1,-1 0 0,1 0-1,0 1 1,-8 8-1,5-3 83,0 0 0,0 0 0,1 1 0,-13 22 0,16-23-20,1-1 1,-1 1 0,2-1-1,0 1 1,0 0 0,-2 18-1,4-23-5,0 0-1,1 1 0,0-1 1,0 0-1,1 0 0,0 0 1,-1 0-1,2 0 1,-1 0-1,1 0 0,-1 0 1,1 0-1,0-1 0,1 1 1,4 6-1,-1-3 17,1-1-1,0 0 1,0 0 0,1-1-1,14 10 1,45 23 556,-55-33-507,9 4-5,0 0 1,1-1-1,0-1 1,1-1-1,44 8 0,-58-14-336,0-1-1,-1 0 0,1 0 0,0 0 0,14-4 0,-14 2-1143,-1 0-1,17-8 1,-4 0-657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4:51.7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0 1152,'-9'8'416,"18"-5"-320,-9-6 0,0 3-288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4:52.7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 1728,'0'0'21,"0"0"1,-1 0-1,1 0 1,0 0-1,0 1 1,0-1-1,0 0 1,0 0-1,-1 0 1,1 0-1,0 0 1,0 0-1,0 1 1,0-1-1,0 0 1,0 0-1,0 0 1,0 0-1,-1 1 1,1-1-1,0 0 1,0 0-1,0 0 1,0 0-1,0 1 1,0-1-1,0 0 1,0 0-1,0 0 1,0 1-1,0-1 1,0 0-1,0 0 1,-1 5 255,0-4 304,1-1-149,0 0 22,6 17 2692,1-13-3042,0 1 0,-1-1 0,0 2 0,0-1 0,7 9 0,34 37-29,57 84-1,-92-109 292,-9-19-405,0 1-1,1 0 1,5 8-1,-5-7 213,-6-6 765,2-3-861,-1-1 0,0 1 0,0-1-1,0 1 1,1-1 0,-1 0 0,0 1 0,1-1 0,-1 0 0,0 0 0,1 0 0,-1 1 0,1-1 0,-1 0 0,0-1 0,-2-4 81,-1 0 0,1 1 0,-2-1 1,-7-7-1,7 8-143,0-1 1,0-1-1,-5-8 1,0 1 50,-5-13 295,-5-9 88,5 10-328,12 22-77,0 1 1,0-1-1,0 0 0,0 1 0,0-1 0,-1 1 0,0 0 0,0 0 0,0 1 1,0-1-1,-4-1 0,-2-2-168,-14-3-7,9 4 182,8 3-82,-3-1-13,1-1-180,5 2 205,1 0-84,2 3-436,9 15 479,6 10-104,3-1-217,-14-20 75,0 0-1,0 0 1,0 0-1,1 0 1,0-1 0,0 0-1,7 6 1,5 1-1145,2 2-2058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4:55.7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54 2912,'-15'-6'923,"9"6"-704,5 0-234,1 0 0,0 0 0,0 0 0,0 0 0,0 0 0,0 0 1,-1 0-1,1 0 0,0 0 0,0 0 0,0 0 0,0 0 0,-1 0 0,1 0 0,0 0 0,0 0 0,0 0 0,0 0 0,0 0 0,-1 0 1,1 0-1,0 0 0,0 0 0,0 0 0,0 0 0,0 0 0,-1-1 0,1 1 0,0 0 0,0 0 0,0 0 0,0 0 0,0 0 1,0 0-1,0 0 0,-1-1 0,1 1 0,0 0 0,0 0 56,0-1 0,0 1 0,-1 0 0,1-1 0,0 1-1,-1 0 1,1-1 0,0 1 0,0 0 0,-1 0 0,1 0 0,-1-1 0,1 1 0,0 0 0,-1 0 0,1 0 0,0 0 0,-1-1 0,1 1-1,-1 0 1,1 0 0,-1 0 0,1 0 0,-1 0 0,-2 7 917,-1 0-539,-12 1 614,15-6-939,-1-1 0,1 0 0,-1 0-1,0 0 1,1-1 0,-1 1 0,0 0 0,0-1-1,0 1 1,1-1 0,-1 1 0,0-1 0,-3 0-1,0 0 57,0 0-1,0 0 0,1 0 1,-1 1-1,0 0 0,0 0 1,1 0-1,-1 0 0,0 1 1,-4 2-1,3-3 234,12-2-243,-4 1-142,24 1-192,37-6 0,-10 0 233,-1 3 1,84 6-1,-124-4 42,-1 1-1,1 1 1,0 0 0,0 0 0,14 6 0,-24-8-49,-29 4 107,-3-6 90,0-2 1,0 0-1,-53-16 1,50 11-706,21 7 214,0 0-1,1 0 0,-15 0 1,22 3 305,-8-2 304,12 1-370,0 0 1,0 0-1,-1 0 1,1 0-1,0 0 1,-1 0-1,1 0 1,0-1-1,0 1 1,-1 0-1,1 0 1,0 0-1,0 0 1,-1-1 0,1 1-1,0 0 1,0 0-1,0-1 1,-1 1-1,1 0 1,0 0-1,0-1 1,0 1-1,0 0 1,0 0-1,0-1 1,-1 1-1,1 0 1,0 0-1,0-1 1,0 1-1,0-1 1,1 0-49,0 0 1,-1 0 0,1 1-1,0-1 1,0 0 0,0 0-1,0 1 1,0-1-1,0 0 1,0 1 0,0-1-1,0 1 1,1-1 0,2-1-7,1-2 65,2 0 167,1-1 1,15-6 0,-21 10-186,1 0-1,0 0 1,0 0-1,-1 1 0,1-1 1,0 1-1,0 0 1,-1 0-1,1 0 0,0 0 1,0 0-1,0 1 1,4 1-1,84 21-3654,-69-16 1061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01.27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104 133 576,'-7'4'499,"-9"0"1162,16-4-1648,-1 1 1,1-1 0,-1 0-1,1 0 1,-1 0-1,1 1 1,-1-1-1,1 0 1,-1 1 0,1-1-1,-1 0 1,1 1-1,0-1 1,-1 1-1,1-1 1,0 0-1,-1 1 1,1-1 0,0 1-1,-1-1 1,1 1-1,0-1 1,0 1-1,0 0 1,-1 0 0,-1 14 214,2-14 71,8 7 533,-5-6-785,0 0-1,0 0 1,0 0 0,0 0 0,0 0 0,-1 1 0,1-1-1,-1 1 1,1 0 0,-1-1 0,0 1 0,0 0-1,-1 1 1,1-1 0,0 0 0,-1 0 0,2 7 0,5 14 20,0 1 0,4 30 0,-7-29-55,34 168-23,-28-117 678,-8-47-475,1-18-71,0 4-11,-3-15-108,-1-1 0,0 0-1,0 1 1,0-1-1,0 0 1,0 1 0,0-1-1,0 1 1,0-1-1,0 0 1,0 1 0,0-1-1,0 0 1,0 1-1,0-1 1,-1 0 0,1 1-1,0-1 1,0 0-1,0 1 1,0-1-1,-1 0 1,1 1 0,0-1-1,0 0 1,-1 0-1,1 1 1,0-1 0,0 0-1,-1 0 1,0 1-1,1-1-2,0 0 0,-1 0 0,1 0 0,0 0-1,-1-1 1,1 1 0,0 0 0,-1 0-1,1 0 1,0 0 0,0 0 0,-1 0-1,1 0 1,0-1 0,-1 1 0,1 0 0,0 0-1,0 0 1,0-1 0,-1 1 0,1 0-1,0 0 1,0-1 0,0 1 0,-1 0-1,1-1 1,0 1 0,0 0 0,0-1 0,0 1-1,0 0 1,0 0 0,0-1 0,0 1-1,0 0 1,-1-1 0,1 1 0,1 0-1,-1-1 1,0 1 0,0 0 0,0-1-1,0 0 1,1-20 119,0 14-134,-2-37-188,2-55 232,-1 79 46,0 17-69,0 0 0,0 0 0,0 0 0,0 0-1,0 0 1,1 0 0,0 0 0,-1 0 0,3-4 0,3-14 13,-5 19-23,0-1 0,-1 1 0,1-1 0,0 1 0,0-1 0,0 1 0,0 0 0,3-4 0,-3 5 26,-1 1-1,0-1 0,1 1 0,-1-1 0,1 1 0,-1-1 0,0 0 1,1 1-1,-1-1 0,0 1 0,0-1 0,0 0 0,1 1 1,-1-1-1,0 1 0,0-1 0,0 0 0,0 1 0,0-1 0,0 0 1,0 1-1,0-1 0,0 0 0,0 1 0,-1-1 0,1 1 0,0-1 1,-1-1-1,1 1-9,-1 0 0,1 1 1,0-1-1,0 0 0,0 0 1,-1 0-1,1 0 0,0 0 1,0 0-1,0 0 0,1-2 0,-1 0 13,1 1 0,0-1 0,-1 0 0,0 1-1,1-1 1,-1 0 0,0 1 0,-1-1 0,1 0-1,0 0 1,-1 1 0,0-4 0,-2 1-73,1 2 25,1 3-47,7 20-100,0-4 210,11 23-1,-7-17-14,-7-14-20,-1 0-1,0 0 1,0 1 0,1 14-1,1 9 43,1-8-7,18 70 93,-20-81-189,5 28 0,1 8 64,-2-23 39,-5-15-71,1 0 0,0 0 0,1 0 0,7 14-1,-10-25 22,-1 0 0,0 0-1,1 0 1,-1 0-1,1 0 1,-1 0-1,1 0 1,-1 0-1,0 0 1,1 0 0,-1-1-1,1 1 1,-1 0-1,0 0 1,1 0-1,-1 0 1,1-1-1,-1 1 1,0 0 0,1 0-1,-1-1 1,0 1-1,1-1 1,2-2-20,0 0 0,0 0 0,-1-1 0,0 1 0,1-1 1,-1 0-1,-1 0 0,1 0 0,0 0 0,1-7 0,3-6-92,93-196-1990,-88 190 2020,-8 16 108,0 0 0,0 1-1,1 0 1,0-1 0,0 1-1,1 1 1,0-1 0,-1 1 0,2 0-1,-1 0 1,1 0 0,0 1-1,9-7 1,-12 11-4,-1-1-1,1 0 1,-1 1 0,1 0-1,-1-1 1,1 1-1,-1 0 1,1 1 0,-1-1-1,1 0 1,-1 1-1,1-1 1,-1 1 0,1 0-1,-1 0 1,0 0-1,1 0 1,-1 0 0,0 0-1,0 0 1,4 3-1,5 5-43,-1-1 0,17 17 1,-6-4 160,22 30 1,-42-50-108,-1-1 0,1 1 0,-1-1 0,1 1 0,-1-1 0,1 1 0,0-1 0,-1 1 0,1-1 0,-1 0 0,1 1 0,0-1 0,0 0 0,-1 0 0,2 1 0,1-3 404,-4-6-362,-2 3-86,0 1 1,-1-1 0,1 0-1,-1 1 1,0 0 0,0 0 0,-9-7-1,-37-23 197,24 18-261,8 4 215,-7-4-105,1-1 1,0-1-1,-21-22 0,-72-86 642,108 117-605,0 0 1,-1 1-1,0 0 0,0 0 0,0 1 0,-19-9 0,26 15-70,-1 0 1,0 0-1,1 0 1,-1 1 0,0-1-1,0 1 1,1 0-1,-1 0 1,0 0-1,0 1 1,0-1 0,1 1-1,-1 0 1,0 0-1,1 0 1,-1 1-1,-3 1 1,0 0 9,1 1-1,0-1 1,0 1 0,0 0-1,1 0 1,-1 1-1,1-1 1,-7 9 0,10-10-29,0-1 0,0 1 0,0 0 0,0 0 0,0 0 0,1 1 0,-1-1 1,1 0-1,0 1 0,0-1 0,0 0 0,0 1 0,1-1 0,-1 1 0,1 0 0,0-1 1,0 1-1,1 6 0,0-8 9,0-1 0,0 1 0,0 0 1,0 0-1,1 0 0,-1-1 0,0 1 0,1-1 1,0 1-1,-1-1 0,1 0 0,0 1 0,-1-1 0,1 0 1,3 1-1,1 2 13,1-1 1,0 0 0,12 4-1,97 15-44,-96-20 74,-1 0 1,1-2-1,-1 0 0,22-4 0,-5-1-49,-2-2-1,1-1 1,-1-2 0,64-27 0,-77 27-52,-12 6 52,1 0 1,-1 0 0,0-1 0,-1 0 0,1-1 0,-1 0-1,0 0 1,9-10 0,-17 15 22,1 0 0,-1 0 1,1 0-1,-1 0 0,1 0 0,-1 0 0,0 0 1,0 0-1,1 0 0,-1 0 0,0-1 0,0 1 0,0 0 1,0 0-1,0 0 0,-1 0 0,1 0 0,0 0 1,0 0-1,-1 0 0,1 0 0,0 0 0,-2-2 0,1 0-13,-1 0 0,0 1 0,1-1 0,-1 0 0,0 1 0,-5-4 0,1 1-7,0 1 0,0 1 0,-1 0 0,1 0 0,-1 0 0,0 0 0,0 1 0,0 0 0,-9-1 0,-4-2 6,-62-12 90,-34-11 48,98 21-158,0 2 1,0 0 0,0 1-1,-1 1 1,-36-1 0,55 4-9,1 8-63,1-6 104,-1 0 0,0 0 1,1-1-1,0 1 0,-1 0 0,1-1 0,0 1 1,0-1-1,0 0 0,0 0 0,0 1 0,3 0 0,1 0-6,0 0-1,0 0 0,10 2 1,-1-2-26,0-1 0,23-2 0,-8 0-28,-9-1 32,-20 1 36,0 1 1,0 0-1,0 0 0,0 0 1,0-1-1,0 1 1,0-1-1,0 1 1,0-1-1,-1 1 0,1-1 1,0 1-1,0-1 1,0 0-1,-1 1 1,1-1-1,0 0 0,0 0 1,-1 0 0,0 1 1,0-1 0,0 1-1,0 0 1,0-1 0,0 1-1,0 0 1,-1-1 0,1 1-1,0 0 1,0-1 0,0 1-1,0 0 1,0-1-1,-1 1 1,1 0 0,0-1-1,0 1 1,-1 0 0,1-1-1,0 1 1,0 0 0,-1 0-1,1 0 1,0-1 0,-1 1-1,1 0 1,0 0 0,-1 0-1,1 0 1,-1-1-1,-14-4 69,15 5-76,-17-4-1,0 1 0,0 1-1,-1 1 1,1 0-1,-23 3 1,-1-1 204,-82-6 58,121 5-263,-1 1-1,1-1 0,-1 1 0,1-1 0,0 1 0,-1 0 0,1 0 1,0 0-1,0 0 0,0 1 0,-1-1 0,1 0 0,1 1 0,-1-1 1,0 1-1,0 0 0,0 0 0,1 0 0,-2 2 0,-4 5 7,1 1-1,-9 18 1,11-19-8,-27 59 305,-25 79 1,37-96-388,10-29 100,1 0 0,0 1 0,-4 27 0,10-37-6,1 1 0,0-1 1,1 23-1,1-5 97,-1-21-117,0-1-1,1 0 1,2 12-1,32 109-88,-32-120 94,1 0 0,7 14 0,0 0 3,-9-20 9,0 0 1,0 0 0,0 0-1,0-1 1,0 1 0,1-1-1,0 1 1,0-1 0,0 0-1,0 0 1,6 4 0,-7-5-7,1-1 1,-1 0-1,0 0 1,0 0 0,1 0-1,-1 0 1,1-1-1,-1 1 1,1-1-1,-1 0 1,1 1 0,-1-1-1,1 0 1,-1-1-1,1 1 1,-1 0-1,1-1 1,-1 1 0,1-1-1,2-1 1,-1 0-14,-1 1 0,0-1 1,0 0-1,0 0 0,0 0 0,0 0 1,0-1-1,-1 1 0,1-1 1,-1 0-1,0 1 0,0-1 0,0 0 1,3-6-1,1-4 28,-1 1-1,6-23 1,3-6 77,17-49-120,-24 65-45,1 1 1,18-39 0,-22 57-20,-1-1 75,1 1 1,0-1 0,0 1 0,6-7 0,-9 12 8,0-1 1,0 1-1,0 0 1,0 0-1,1 0 1,-1 0 0,0 1-1,1-1 1,-1 0-1,0 0 1,1 1-1,-1-1 1,1 1 0,-1-1-1,1 1 1,-1 0-1,1 0 1,-1-1-1,1 1 1,-1 0-1,1 0 1,-1 1 0,1-1-1,-1 0 1,1 0-1,-1 1 1,2 0-1,-1 0-7,0 1 0,0-1-1,0 1 1,-1 0 0,1 0-1,0 0 1,-1 0-1,0 0 1,1 0 0,-1 0-1,0 1 1,0-1 0,0 0-1,0 1 1,0 2-1,2 5-24,0-1 62,0 0 1,-1 0 0,0 1 0,0-1-1,-1 1 1,-1 0 0,0 14-1,0-20-10,0-3-20,0-1 0,0 1 0,0-1 0,0 1 0,0 0 0,0-1 0,0 1 0,0-1-1,0 1 1,0-1 0,0 1 0,0 0 0,0-1 0,1 1 0,-1-1 0,0 1 0,0-1 0,1 1 0,-1-1 0,0 1 0,1-1 0,-1 1 0,0-1 0,2 1-1,-2-1 3,1 0-1,-1 0 0,1 0 0,-1 0 0,1-1 0,-1 1 0,1 0 0,0 0 0,-1 0 0,1-1 0,-1 1 0,1 0 0,-1 0 0,0-1 0,1 1 1,-1-1-1,1 1 0,-1 0 0,1-1 0,3-4-20,0 0 1,0 0-1,4-8 0,61-116-350,-58 107 343,10-20 4,1 1 1,44-60-1,-62 96 39,1 0-1,0 0 0,0 1 1,0 0-1,6-5 1,14-10 24,-17 9-3,-7 9-27,0-1 1,1 1-1,-1 0 1,0-1-1,0 1 1,1 0-1,-1 0 0,0 0 1,1 0-1,-1 0 1,1 0-1,-1 0 1,1 1-1,0-1 1,-1 1-1,4-2 0,21-11 20,-2 12 43,-23 1-73,1 0-1,-1 0 1,0 1 0,0-1-1,0 0 1,1 1-1,-1-1 1,0 1 0,0-1-1,0 1 1,0 0-1,0-1 1,0 1-1,0 0 1,0 0 0,-1 0-1,1-1 1,1 3-1,1 2 0,-1 0-1,0-1 0,0 1 0,0 0 0,-1 0 0,0 0 0,0 0 0,0 0 0,-1 1 1,1-1-1,-2 8 0,1-7 22,0 0 1,0-1-1,0 1 0,2 9 1,0 12 151,-3-21-340,3-17 160,2-7-16,-1 0-1,1-29 0,3-14-214,10-2-62,-1 4 43,-9 27 142,-4 21 112,0-1 1,-1 0 0,1-21 0,-3 32 44,0-3 16,7-5 120,-7 9-171,1 1 0,-1-1-1,1 1 1,-1-1 0,0 1-1,1-1 1,-1 1 0,0-1-1,0 1 1,1 0 0,-1-1-1,0 1 1,0-1 0,0 1-1,0 0 1,0-1 0,0 2-1,-3 91 185,2-50-45,-3 0 0,-1-1 0,-2 1 0,-14 43-1,15-58 154,-4 31-1,-1 8-115,-5 4-145,-35 134 2,41-159-76,9-36 17,-1 0 0,0-1 0,-1 1 0,-6 16 0,9-25 1,-1 1-1,1-1 1,-1 0-1,1 1 1,0-1-1,-1 1 1,1-1-1,0 1 1,0 2-1,-1 10-147,1-13 143,0 0-1,0 0 0,0 0 0,0 0 0,0 0 0,0 1 0,0-1 1,0 0-1,0 0 0,1 0 0,-1 0 0,1 1 0,-1-1 35,1 0 0,-1-1 0,0 1 0,0 0 0,1-1-1,-1 1 1,0 0 0,0-1 0,0 1 0,0 0 0,0-1-1,0 1 1,0 0 0,0-1 0,0 1 0,0 0 0,0-1-1,0 1 1,-1 0 0,1-1 0,0 1 0,0 0 0,-1-1-1,1 1 1,0-1 0,-1 1 0,0 0 0,4 1-42,-3-2 32,0 0 0,0 0 0,0 0 0,0 0 0,0 0-1,0 1 1,0-1 0,0 0 0,0 0 0,0 0 0,1 0-1,-1 0 1,0 0 0,0 0 0,0 0 0,0 1 0,0-1-1,0 0 1,0 0 0,1 0 0,-1 0 0,0 0 0,0 0-1,0 0 1,0 0 0,0 0 0,1 0 0,-1 0 0,0 0-1,0 0 1,0 0 0,0 0 0,0 0 0,1 0 0,-1 0-1,0 0 1,0 0 0,0 0 0,0 0 0,0 0 0,0 0-1,1-1 1,-1 1 0,0 0 0,0 0 0,0 0 0,0 0-1,0 0 1,0 0 0,0 0 0,0 0 0,1-1 0,-1 1-1,0 0 1,0 0 0,0 0 0,0 0 0,0 0 0,0 0-1,0-1 1,0 1 0,0 0 0,0 0 0,0 0 0,0 0-1,0 0 1,0-1 0,0 1 0,0 0 0,5-63-113,-1 28 120,-3 20-13,2 0 1,5-18 0,-5 22-39,0-1 1,0 0 0,-2 0 0,1-12 0,-2 23 41,0 1 0,0 0 0,0 0 0,0-1 0,0 1 0,0 0 1,0-1-1,0 1 0,0 0 0,0 0 0,0-1 0,0 1 0,1 0 0,-1 0 1,0-1-1,0 1 0,0 0 0,0 0 0,0-1 0,1 1 0,-1 0 0,0 0 1,0-1-1,0 1 0,1 0 0,-1 0 0,0 0 0,0 0 0,0-1 0,1 1 1,-1 0-1,0 0 0,0 0 0,1 0 0,-1 0 0,0 0 0,1 0 0,-1 0 0,0 0 1,0 0-1,1 0 0,0 0-2,-1 0 0,1 0 0,-1 0 1,1 1-1,-1-1 0,1 0 0,-1 0 0,1 1 1,-1-1-1,0 0 0,1 1 0,-1-1 1,1 0-1,-1 1 0,0-1 0,1 1 0,-1-1 1,0 1-1,0-1 0,1 1 0,-1-1 0,0 1 1,0 0-1,1 4 6,0-1 1,0 1 0,-1 0-1,0 0 1,0 6-1,0 13 4,2 19-63,4 119 218,-6-112-141,-9 62 1,6-85 31,3-16 34,-1-1 0,-1 1 0,0-1 0,0 1 0,-1-1 1,0 0-1,-1 0 0,0 0 0,-6 11 0,10-21-84,0 0-1,0 0 1,0 0 0,0 0-1,-1 1 1,1-1 0,0 0-1,0 0 1,0 0 0,0 0 0,0 0-1,0 0 1,0 1 0,0-1-1,-1 0 1,1 0 0,0 0-1,0 0 1,0 0 0,0 0-1,0 0 1,-1 0 0,1 0-1,0 0 1,0 0 0,0 1-1,0-1 1,-1 0 0,1 0-1,0 0 1,0 0 0,0 0-1,0 0 1,-1-1 0,-2-4-17,1-15-5,2 16 3,-3-33-113,1 0 0,4-39-1,5-27 50,-2 22-162,25-137 0,-22 165 268,-6 29 116,-2 24-134,0 0-1,0-1 0,0 1 0,0 0 0,0 0 1,0-1-1,0 1 0,0 0 0,0 0 0,0-1 0,0 1 1,0 0-1,0 0 0,0-1 0,0 1 0,0 0 0,0 0 1,0-1-1,0 1 0,1 0 0,-1 0 0,0-1 1,0 1-1,0 0 0,0 0 0,0 0 0,1-1 0,-1 1 1,0 0-1,0 0 0,1 0 0,-1 0 0,0 0 1,0-1-1,0 1 0,1 0 0,-1 0 0,0 0 0,0 0 1,1 0-1,-1 0 0,0 0 0,0 0 0,1 0 1,-1 0-1,0 0 0,1 0 0,-1 0-4,1 1-1,-1-1 1,1 1-1,-1 0 1,1-1-1,-1 1 1,0-1-1,1 1 1,-1 0-1,0-1 1,1 1-1,-1-1 1,0 1-1,0 0 1,0 0-1,0-1 1,0 1-1,0 0 1,0 0-1,-6 124-32,0-19 89,1-30 386,-3 1 0,-19 76 0,21-120-256,4-16-89,-2-1 1,-8 29 0,11-38-173,4-11-24,-1-20-80,-2 6 109,19-125-206,-4 44 191,6-24-367,-21 119 441,1 1 1,-1-1-1,1 1 1,0-1-1,0 1 0,1 0 1,-1 0-1,1 0 0,-1 0 1,5-6-1,-6 9 9,0 0 0,0 0 0,1 0 1,-1-1-1,0 1 0,0 0 0,0 0 0,0 0 0,0 0 0,1 0 1,-1 0-1,0 0 0,0 0 0,0 0 0,1 0 0,-1 0 0,0 0 0,0 0 1,0 0-1,0 0 0,1 0 0,-1 0 0,0 0 0,0 0 0,0 0 1,1 0-1,-1 0 0,0 0 0,0 0 0,0 0 0,0 0 0,1 0 0,-1 0 1,0 0-1,0 1 0,0-1 0,0 0 0,0 0 0,1 0 0,-1 0 1,0 0-1,0 0 0,0 1 0,0-1 0,0 0 0,0 0 0,0 0 0,0 0 1,0 1-1,0-1 0,1 0 0,-1 0 0,0 0 0,0 1 0,5 15 104,-4-10-71,5 15-22,0-1 0,-2 1 0,0 0 0,-2 0 0,1 27 0,-5-29 144,2 0-1,2 24 0,-1-21 105,-1-21-248,0-1 0,0 1 0,1 0 0,-1-1 0,0 1 0,0 0 0,0 0 1,-1-1-1,1 1 0,0 0 0,0 0 0,0-1 0,0 1 0,-1 0 0,1-1 1,0 1-1,-1 0 0,1-1 0,0 1 0,-1 0 0,1-1 0,-1 1 0,5-17-2,1-12-42,-1 1 0,-1-1 0,-2 0 0,-2-43 0,1-11-19,0 62 135,0-1 0,-1 1 0,-5-24 0,5 34 52,1 9-119,0 0-1,0 0 1,0 0 0,0 0-1,0 0 1,0 0 0,0 0-1,-1 0 1,1 0 0,0 0-1,-1 1 1,1-1 0,0 0-1,-1 0 1,1 0 0,-1 0-1,1 1 1,-1-1 0,0 0-1,1 0 1,-2 0 0,1 1-6,0 1 0,0-1-1,0 1 1,0 0 0,0 0 0,0-1 0,1 1 0,-1 0 0,0 0 0,0 0 0,1 0 0,-1 0-1,1 0 1,-1 0 0,1 0 0,-1 2 0,-31 117-304,4-16 274,-31 94 115,48-167-67,9-25-5,-5 17 183,-2 0 0,-16 32 1,25-54-204,-1 0 0,0 0 0,0 0 0,1 0 0,-1 0 1,0 0-1,0 0 0,0 0 0,0 0 0,0 0 0,0 0 1,-1-1-1,-1 2 0,3-2-1,0 0 1,0 0-1,0 0 0,0 0 1,-1 0-1,1 0 0,0 0 1,0 0-1,0 0 1,0 0-1,-1 0 0,1 0 1,0 0-1,0 0 0,0 0 1,0 0-1,-1 0 1,1 0-1,0 0 0,0 0 1,0-1-1,0 1 0,-1 0 1,1 0-1,0 0 1,0 0-1,0 0 0,0 0 1,0-1-1,0 1 0,0 0 1,-1 0-1,1 0 0,0 0 1,1-13-34,8-25-201,19-95-367,40-194-278,-64 310 885,2-23 0,-2 16 76,-3 16 40,1 7 63,-1 17 55,-2 25-171,-1-1 0,-2 1 0,-1-1 0,-3 0 0,-1-1 0,-1 0 0,-25 59 0,-10-3 713,-81 131 0,124-224-769,-1 3-19,0 0 0,0-1-1,-1 1 1,-4 4 0,7-8 2,1 0 0,-1-1 0,0 1 0,1-1 0,-1 1 0,0-1 0,1 1-1,-1-1 1,0 1 0,0-1 0,0 0 0,0 1 0,1-1 0,-1 0 0,0 0 0,0 1 0,0-1-1,0 0 1,0 0 0,0 0 0,1 0 0,-1 0 0,0 0 0,0-1 0,0 1 0,0 0 0,0 0-1,0-1 1,1 1 0,-1 0 0,0-1 0,0 1 0,0-1 0,0 0 0,-3-3-18,2 0 1,-1-1-1,0 1 1,1-1-1,0 1 1,0-1-1,0 0 1,0 1-1,1-1 1,-2-8-1,3 12 20,-12-61-163,-6-102 0,9 66 93,-4-79 81,13 171-6,-1 0 1,1-6 2,-1 0-1,0 0 1,-1 1 0,-6-23 0,8 34-5,0 0-1,0 0 1,0 0 0,0 0-1,0 1 1,0-1 0,0 0-1,0 0 1,0 0 0,0 0-1,0 0 1,0 0 0,0 0-1,0 0 1,0 0 0,0 1-1,0-1 1,0 0 0,0 0-1,0 0 1,-1 0 0,1 0-1,0 0 1,0 0 0,0 0-1,0 0 1,0 0 0,0 0-1,0 0 1,0 0 0,0 0-1,-1 0 1,1 0 0,0 0-1,0 0 1,0 0-1,0 0 1,0 0 0,0 0-1,0 0 1,0 0 0,-1 0-1,1 0 1,0 0 0,0 0-1,0 0 1,0 0 0,0 0-1,0 0 1,0 0 0,0 0-1,0 0 1,-1 0 0,1 0-1,0 0 1,0-1 0,0 1-1,0 0 1,0 0 0,0 0-1,0 0 1,0 0 0,-2 6 9,1-1 0,0 1 0,0 0 0,1 0 0,-1 0 0,2 8 0,-2 8-8,-19 244 153,-6 0 918,24-225-795,2-32-203,-1 0-1,0 1 1,-4 16-1,5-25-75,0-1-1,0 0 1,0 1 0,0-1-1,0 0 1,0 0 0,0 1-1,0-1 1,0 0 0,0 0-1,0 1 1,0-1 0,-1 0-1,1 0 1,0 1 0,0-1-1,0 0 1,0 0 0,-1 1-1,1-1 1,0 0 0,0 0-1,0 0 1,-1 0 0,1 1-1,0-1 1,-1 0 0,-3-7-128,0-17-51,4 22 189,-10-131-429,-3-37-35,1 2 453,6 92 120,5 73-180,-1 7 40,-1 10 8,2 3 13,1 1 0,4 26 0,-1 5 3,-4 80 272,0-40 72,0-57-85,-2 0 0,0 0 0,-16 59 0,16-84-106,0-9-116,-3-15-197,4 8 36,-4-18 8,1-1 1,-2-35-1,0-7 43,-20-198-78,20 198-111,7 127 53,12 86 0,-3-67 484,-3 114 0,-4-52 201,0-111-402,-1-10 32,0 23-1,-2-31-99,1 0-1,0 0 0,1 0 0,0 0 0,2 12 1,0-17 12,-1-13-70,-1-18-24,5-40 48,-3 36 22,0-41 0,-5-17-195,13-124 0,-10 211 190,-1 0 0,0 0 0,0 0 1,1 0-1,-1 0 0,1 0 0,-1 0 0,1 0 1,0 0-1,0 1 0,0-1 0,0 0 1,0 1-1,0-1 0,1 0 0,-1 1 0,2-2 1,-1 5 25,15 40-107,-2 1 0,12 60 1,-23-80 106,-1-5-2,1-1-1,1 1 0,10 27 0,-14-43-6,0 1 0,1-1 0,-1 0 1,0 0-1,1 0 0,-1 0 0,1 0 0,0 0 0,2 2 0,-4-4 0,1 0-1,-1 1 1,1-1-1,-1 0 1,1 0-1,0 1 1,-1-1 0,1 0-1,-1 0 1,1 0-1,0 0 1,-1 0-1,1 0 1,-1 0-1,1 0 1,0 0-1,-1 0 1,1 0-1,-1 0 1,1-1-1,0 1 1,-1 0-1,1 0 1,-1-1-1,1 1 1,-1 0 0,1-1-1,-1 1 1,1 0-1,-1-1 1,1 1-1,-1-1 1,0 1-1,1-1 1,-1 1-1,0-1 1,1 1-1,-1-1 1,0 1-1,1-1 1,-1 1-1,0-2 1,16-29 88,-2-1 1,-2-1-1,9-35 0,-19 61-76,19-76-135,16-125 1,-35 193 133,0 1 45,0-1-1,-1 1 1,-1-1 0,-1-16 0,1 31-63,0 0 0,0 0 0,0 0 0,0-1-1,0 1 1,0 0 0,0 0 0,0 0 0,0 0 0,0 0-1,0-1 1,0 1 0,0 0 0,0 0 0,0 0 0,0 0-1,0-1 1,0 1 0,0 0 0,0 0 0,0 0 0,0 0-1,0 0 1,0-1 0,-1 1 0,1 0 0,0 0-1,0 0 1,0 0 0,0 0 0,0 0 0,0 0 0,0-1-1,0 1 1,-1 0 0,1 0 0,0 0 0,0 0 0,0 0-1,0 0 1,0 0 0,-1 0 0,1 0 0,0 0 0,0 0-1,0 0 1,0 0 0,-1 0 0,-4 8-39,-2 16-10,-6 95-119,11-89 234,-1-1 0,-1 1 0,-13 50 0,8-41-114,9-34-5,2-10-5,4-12-76,33-343-490,-39 354 603,0 3 6,0 0-1,1 1 0,-1-1 1,0 1-1,1-1 1,-1 1-1,1-1 0,0 1 1,0-1-1,0 1 1,2-5-1,-3 8 8,1-1 0,-1 0 0,0 0 0,1 0 0,-1 0 1,0 1-1,0-1 0,1 0 0,-1 0 0,0 1 0,0-1 0,0 0 0,1 0 0,-1 1 0,0-1 0,0 0 0,0 1 1,0-1-1,1 0 0,-1 1 0,0-1 0,0 0 0,0 1 0,0-1 0,0 0 0,0 1 0,0-1 0,0 0 0,0 1 1,0-1-1,5 41-3,-2 0 0,-1 0 1,-2 0-1,-7 55 0,3-71 224,-1 1-1,-1-1 1,-10 26-1,-34 70 693,46-113-873,0 0 1,0 0 0,-1-1-1,0 1 1,-10 12-1,14-19-33,0 0 1,0 0-1,0 0 1,-1 0-1,1 0 0,0 0 1,0 0-1,-1 0 1,1-1-1,-1 1 0,1 0 1,-1-1-1,1 1 1,-1-1-1,1 1 0,-1-1 1,1 0-1,-1 0 0,0 0 1,1 0-1,-1 0 1,1 0-1,-1 0 0,1 0 1,-1-1-1,0 1 1,1 0-1,-1-1 0,1 0 1,0 1-1,-1-1 1,1 0-1,-1 0 0,1 0 1,0 1-1,0-1 0,-1-1 1,1 1-1,-2-2 1,-4-6-44,0 1 1,1-1-1,-1-1 0,2 0 1,-1 1-1,-3-13 1,3 8-10,-1 1 0,-16-23 0,1 2-28,17 24 27,-2 0 0,0 0-1,0 1 1,-9-9 0,15 17 25,0 0 1,0 0-1,0 1 1,0-1 0,0 1-1,0-1 1,-1 1-1,1-1 1,0 1-1,0 0 1,-1 0 0,1 0-1,0-1 1,0 1-1,0 0 1,-2 1-1,0-1 11,2 0 11,1 1-1,-1-1 1,1 1-1,-1 0 1,1-1 0,-1 1-1,1 0 1,-1-1-1,1 1 1,0 0-1,-1 0 1,1-1-1,0 1 1,-1 1-1,1-1-8,-4 9 56,0-1 0,1 1 0,0 0 0,1 0 0,0 0 0,0 0-1,0 18 1,0-6 68,1-12-24,1 0-1,3 17 1,-1 6 70,-2 12-105,1-1 36,-6 51 0,4-87-118,1 0 0,1 0-1,0 12 1,2 12-31,-3-25 64,0-1 0,1 1 0,0-1 0,0 0 0,1 1 0,0-1 0,0 0 0,0 0 0,1 0 0,0 0 0,0-1 0,0 1 0,1-1 0,4 6 0,-1 2-16,-5-10 6,-1-1 0,0 1 0,1-1 0,0 1 0,-1-1 0,5 5 0,0-1-53,0 0 0,9 13 0,-11-12 62,1-1 0,0 0-1,0 0 1,1 0-1,6 5 1,7 6 86,-18-16-80,1 0-1,-1 0 1,0 0-1,1-1 0,-1 1 1,0 0-1,1-1 1,-1 1-1,1-1 0,-1 1 1,1-1-1,-1 0 1,3 1-1,-2-1 9,6 1 13,0-1-1,1 0 1,-1-1 0,0 0-1,1 0 1,10-4 0,-12 4-78,13-3 15,0-1-1,-1-1 1,0-1 0,0 0-1,0-2 1,17-10 0,-21 10 59,-1-1 0,0-1 1,-1 0-1,0-1 1,-1 0-1,0-1 0,-1 0 1,0-1-1,11-19 1,-8 6-123,15-44 0,6-10-127,13-26-696,-44 98 860,1 1 0,1 0 1,0 0-1,13-14 0,-17 19 45,1 0-1,-1 0 1,1 0 0,3-7 0,-1 6 12,-5 4 6,1-1 0,-1 1 0,0 0 0,1 0 0,-1 0 0,0 0 0,1 0 0,-1-1 0,0 1 0,0 0 0,1 0 0,-1 0 0,0-1 0,0 1 0,1 0 0,-1-1 0,0 1 0,0 0 0,0 0 0,1-1 0,-1 1 0,0 0 0,0-1 0,0 1 0,0 0 1,0-1-1,0 1 0,0 0 0,0-1 0,0 1 0,0-1 0,1 1 0,-1 0 0,0 0 0,0 0 0,1 0 0,-1 0 0,0 0 0,0-1 0,1 1 0,-1 0 0,0 0 0,0 0 0,1 0 0,-1 0 0,0 0 0,1 0 0,-1 0 0,0 0 0,0 0 0,1 0 0,-1 0 0,0 1 0,0-1 0,1 0 0,-1 0 0,0 0 0,0 0 0,1 0 0,-1 0 0,0 1 0,0-1 0,1 0 0,-1 0 0,0 0 0,0 1 0,0-1 0,0 0 0,1 0 0,-1 0 0,0 1 0,0-1 0,0 0 0,0 0 0,0 1 0,0-1 0,0 0 0,0 0 0,0 1 0,0-1 0,0 0 0,0 1 0,0-1 0,0 0 0,0 0 0,0 1 0,0-1 0,0 0 0,0 0 0,0 1 0,0-1 0,0 0 0,0 1 0,-13 55 23,-13 45 124,16-71-26,-1-2 0,-1 1-1,-2-2 1,-1 0 0,-1 0-1,-1-2 1,-25 29 0,-53 47-495,94-100 214,11-2-48,-1-2 212,0 0 1,-1-1-1,1 0 0,-1-1 0,0 1 0,0-1 0,7-7 0,5-2 43,-10 8-55,-1-1 0,0 0 0,0-1 0,10-10 0,-14 12 12,-1 0 1,0 0-1,0 0 1,0-1-1,-1 1 1,0-1-1,0 0 1,2-8-1,8-25 11,-7 21-46,9-35-1,-12 31-12,0 2-114,1 2-1,0-1 1,12-31 0,-15 49 136,0 1 0,0-1 0,0 0 0,-1 0 0,1 1 0,-1-1 1,1 0-1,-1 0 0,1 0 0,-1 0 0,0 0 0,0 0 0,0 0 0,0 0 0,-1 1 0,1-1 0,-1-4 0,1 10 32,1 0 0,-1 0 0,1 0-1,-1 0 1,0 0 0,-1 0-1,1 1 1,-1-1 0,0 0 0,0-1-1,-1 6 1,-3 11 23,-3 36 89,-10 60 550,5-77-230,1-4-142,5-15-272,6-20-91,0-6-26,1-38-129,27-204-75,7 90 284,0-7 23,-21 81 61,-5 41 2,3-80 1,-1-36 156,-11 131-306,0 24 77,1 0 0,0 0 0,-1 0 0,1 0 0,1 0 0,-1 0 0,1 0 1,1-5-1,-1-9-85,-1 12-27,1 12-42,-1 16 56,-2-9 68,-3 173-86,-11 123 153,-14-18 406,26-226-437,4-41 64,-6 30-1,-7 30-133,13-82 71,-1 0-1,1 0 1,0-1-1,-1 1 1,0 0-1,1 0 1,-1 0-1,0-1 1,0 1-1,0 0 0,0-1 1,0 1-1,0-1 1,0 1-1,0-1 1,-1 0-1,1 1 1,-1-1-1,-2 2 1,4-3-16,0 0 1,0-1 0,-1 1 0,1 0 0,0 0 0,0 0 0,-1 0-1,1 0 1,0 0 0,0 0 0,-1 0 0,1 0 0,0-1 0,0 1-1,0 0 1,-1 0 0,1 0 0,0-1 0,0 1 0,0 0-1,0 0 1,0 0 0,-1-1 0,1 1 0,0 0 0,0 0 0,0-1-1,0 1 1,0 0 0,0-1 0,-3-10-25,2 8 10,-4-28 79,0-1 1,0-57-1,4 47-5,2-39-102,1 1-159,-2-38 114,20-161 1,-16 246 6,2-17-114,-1-100 0,-4 86 351,0 24-66,-1 38-77,0 1 0,0-1 0,0 1 0,0-1 0,-1 1 0,1 0 1,-1-1-1,1 1 0,-1-1 0,1 1 0,-1 0 0,0-1 0,-1-1 1,1 2-13,1 1 1,-1-1-1,1 1 1,-1 0-1,1-1 1,-1 1 0,1 0-1,-1-1 1,1 1-1,-1 0 1,0 0-1,1 0 1,-1-1 0,1 1-1,-1 0 1,0 0-1,1 0 1,-1 0 0,0 0-1,1 0 1,-1 0-1,1 0 1,-1 0-1,0 1 1,1-1 0,-1 0-1,1 0 1,-1 0-1,0 1 1,1-1-1,-1 0 1,1 1 0,-1-1-1,1 0 1,-1 2-1,-9 6-55,1 1 0,0 1-1,-15 20 1,8-7 55,1 2 1,0-1-1,-17 44 0,-23 85 15,3-6 232,44-128-105,1-1-45,0 0-1,-2-1 1,1 0-1,-17 22 1,19-33-180,2-8-38,5-17-123,-1 14 215,8-69-360,3-1 1,3 1-1,4 1 1,43-114 0,-59 179 379,1 0 0,1 0 1,-1 0-1,1 1 0,1-1 1,-1 1-1,1 0 0,0 0 1,10-9-1,-15 16 18,1 0-1,-1-1 0,0 1 1,1-1-1,-1 1 1,1 0-1,-1 0 1,1-1-1,-1 1 1,1 0-1,-1 0 1,1-1-1,-1 1 1,1 0-1,0 0 0,-1 0 1,1 0-1,-1 0 1,1 0-1,-1 0 1,1 0-1,0 0 1,-1 0-1,1 0 1,-1 0-1,1 1 1,-1-1-1,1 0 0,-1 0 1,1 0-1,-1 1 1,1-1-1,-1 0 1,1 1-1,-1-1 1,1 0-1,-1 1 1,0-1-1,1 1 1,-1-1-1,1 1 0,-1 0 1,2 2 19,-1-1 0,1 1-1,-1 0 1,0 0 0,0 0 0,1 4 0,2 19 114,-2-1 0,0 1 0,-4 45 0,0-32 30,-2 67 884,-26 142-1,30-246-1031,-3 21-94,4-15-78,-1-8 144,1 0-1,-1 0 1,0 0-1,0 0 0,0 0 1,1 0-1,-1 0 1,0 0-1,0 0 0,1 0 1,-1 0-1,0 0 1,0 0-1,1-1 0,-1 1 1,0 0-1,0 0 1,0 0-1,1 0 0,-1 0 1,0 0-1,0-1 1,0 1-1,0 0 0,1 0 1,-1 0-1,0 0 1,0-1-1,0 1 0,0 0 1,1-1-1,1-2-33,0 0-1,-1 0 1,1 0-1,0 0 1,-1-1 0,0 1-1,0 0 1,0-1-1,0 1 1,0-7-1,2-4-58,27-154-857,25-103 760,-29 164 260,-13 69-43,-10 29-15,0 0-1,4-16 1,6-36 255,-7 41-319,-5 17 62,0 0 0,0 0 0,0 1 0,-1-1 0,1 0 0,-1 0-1,1-3 1,-1 5 3,0 1 0,0-1 0,0 1-1,0-1 1,0 1 0,0-1-1,0 1 1,0-1 0,0 1 0,0-1-1,0 1 1,0-1 0,0 1 0,0-1-1,-1 1 1,1-1 0,0 1 0,0-1-1,0 1 1,-1 0 0,1-1-1,0 1 1,-1-1 0,1 1 0,0 0-1,-1-1 1,1 1 0,-1 0 0,1-1-1,0 1 1,-1 0 0,1 0 0,-1-1-1,0 1 1,-1 0 16,0 0 0,1 1 0,-1-1 0,0 0 0,0 1 0,1-1 0,-1 1 0,-2 1 0,1-1-2,-14 7-309,17-7 203,0-1 37,0 0 85,0 0 1,1-1-12,2 0-32,0 0 1,-1 0-1,1 0 0,0 0 0,-1-1 0,1 1 0,-1-1 0,0 0 1,1 1-1,-1-1 0,0 0 0,0-1 0,0 1 0,0 0 0,-1 0 0,1-1 1,0 1-1,-1-1 0,2-4 0,4-10 1,-5 14 13,-1 0 1,1 0-1,-1-1 0,0 1 1,0 0-1,1-7 0,1-12 50,1 0 0,8-26 1,-5 21 12,-5 18-80,0-1 1,-1 0 0,-1 0 0,0-14 0,0 7 1,-1 5 15,1 9-5,-1-1-1,1 1 1,0-1 0,0 1-1,1-1 1,-1 1-1,1-1 1,0 1 0,0 0-1,1-5 1,-2 8-4,0 0 0,0 0 0,0 0 0,0 1-1,0-1 1,0 0 0,0 0 0,0 0 0,0 0 0,0 0 0,0 0 0,0 0-1,0 1 1,0-1 0,0 0 0,1 0 0,-1 0 0,0 0 0,0 0 0,0 0-1,0 0 1,0 0 0,0 1 0,0-1 0,0 0 0,0 0 0,0 0 0,0 0-1,1 0 1,-1 0 0,0 0 0,0 0 0,0 0 0,0 0 0,0 0 0,0 0-1,0 0 1,1 0 0,-1 0 0,0 0 0,0 0 0,0 0 0,0 0 0,0 0-1,0 0 1,0 0 0,1 0 0,-1 0 0,0 0 0,0 0 0,0 0 0,0 0-1,0 0 1,0 0 0,0 0 0,1 0 0,-1 0 0,0 0 0,0 0 0,0-1-1,0 1 1,0 0 0,0 0 0,0 0 0,0 0 0,0 0 0,0 0 0,0-1 0,3 14-73,-2-10 44,2 27 8,0-1 0,-2 1 0,-1 0 0,-5 37-1,3-42 22,-1 23 88,1-8 184,-9 46 0,7-67-131,1 1 1,0 29-1,3-41-40,2-8-144,4-15-109,-6 13 154,2-5-39,0-1-1,0 0 1,0-13 0,0 0 15,8-61 10,18-110-112,-22 164 84,-1-1 0,1-44 0,-10 129 17,-13 70 0,8-75 352,-25 82 0,33-129-301,-1 3 8,-1 1-1,0-1 1,0 0 0,-6 8-1,9-15-35,-1 1 0,1 0 0,-1 0 0,1 0 0,-1 0-1,1-1 1,-1 1 0,0 0 0,1-1 0,-1 1 0,0 0-1,0-1 1,1 1 0,-1-1 0,0 1 0,0-1 0,0 1-1,0-1 1,0 0 0,0 0 0,0 1 0,0-1 0,1 0 0,-1 0-1,0 0 1,0 0 0,0 0 0,0 0 0,0 0 0,0 0-1,0 0 1,0-1 0,0 1 0,0 0 0,0-1 0,0 1-1,0 0 1,1-1 0,-1 1 0,0-1 0,0 1 0,0-1-1,0-1 1,-6-4-19,0-1-1,0 1 1,1-2 0,0 1-1,-8-15 1,-6-2 24,1 1-24,9 6 23,-2 1 0,0 1 0,-1 0 0,0 1 0,-1 0 0,-19-14 0,20 21 27,0 0 1,0 1-1,0 1 1,-1 0-1,0 1 1,-18-4-1,-24-7 157,-4-1-72,46 13-39,-1 0 1,0-2 0,-23-9-1,32 12-68,0-1 0,1 2 0,-1-1 0,0 1 0,0 0-1,-1 0 1,1 0 0,0 1 0,0 0 0,0 0 0,0 1 0,0-1-1,0 1 1,0 1 0,0-1 0,0 1 0,0 0 0,-8 4 0,7-1-30,-1-2 1,0 1 0,0-1-1,0 0 1,0-1 0,-1 0-1,1 0 1,-1-1 0,1 0-1,-10 0 1,4-1 201,8 0-166,0 1-1,0-1 1,0-1-1,0 1 1,-9-3-1,4 1 86,10 2-103,0 0 0,1 0 0,-1 0 0,0 0 0,0 0 0,0-1 0,1 1 0,-1 0 0,0 0-1,0-1 1,1 1 0,-1 0 0,0-1 0,0 1 0,1-1 0,-1 1 0,1-1 0,-2-1 0,-15-10 36,15 11-26,-1 0 0,1 0 0,0-1 1,0 1-1,0-1 0,0 0 0,0 1 0,1-1 1,-1 0-1,0 0 0,-1-3 0,3 3-25,0-1 1,1 1-1,0 0 0,-1 0 0,1 0 0,0 0 0,0 0 1,0 0-1,0 1 0,0-1 0,0 0 0,1 0 0,-1 1 0,3-4 1,-2 4 6,-1 0 1,1-1-1,-1 1 1,1 0-1,0 0 1,0 0-1,0 0 1,-1 0 0,1 1-1,0-1 1,0 0-1,0 1 1,0-1-1,0 1 1,0 0-1,0 0 1,0 0 0,0 0-1,3 0 1,-2 1-3,0 0 1,0 0 0,0 0 0,-1 0 0,1 1 0,0-1 0,-1 1-1,1 0 1,-1 0 0,1 0 0,-1 0 0,4 4 0,1 3-11,0 0 0,0 0 0,-1 0 1,-1 1-1,7 16 0,19 58-137,-8-20 75,-22-63 88,15 38 22,-1 0-1,-3 1 1,9 43-1,-8-1 180,4 151 0,-13-77-241,-9-133 88,5-21-40,-1 0 0,0 0 0,1 0 0,-1 0 0,1 0 0,0 0 1,0 1-1,0-1 0,0 0 0,0 0 0,0 2 0,-2-18-32,0 0 0,0 0 0,2-22 1,4-54-160,-2 45 140,8-85-274,-9 119 283,0 1-1,5-14 1,-4 15-101,0 1 0,-1-1 0,1-12 0,3 39-11,3 45 84,-1 96 0,-5-106-28,0 30 450,-16 155 1,9-205-99,0 41 0,4-67-422,-1-10 22,-2-12-23,-4-45-210,-10-113 247,18 164 122,-1-41-110,-2 0-1,-11-53 1,12 95 89,1-1 0,0 0-1,0-10 1,0 78 14,0 29 9,1-72 25,0 1 1,-1 0 0,-1-1 0,-5 24-1,5-28 91,1 0 0,0 14 0,0-17 4,1 0 1,-1 0-1,0 0 0,-5 17 1,1-5 79,5-21-199,0 0-1,0 0 0,0 0 1,0 0-1,0 1 0,0-1 1,0 0-1,0 0 0,0 0 1,0 0-1,0 0 1,0 0-1,0 0 0,0 0 1,0 0-1,0 0 0,-1 0 1,1 0-1,0 1 0,0-1 1,0 0-1,0 0 0,0 0 1,0 0-1,0 0 1,0 0-1,0 0 0,0 0 1,0 0-1,-1 0 0,1 0 1,0 0-1,0 0 0,0 0 1,0 0-1,0 0 0,0 0 1,0 0-1,0 0 1,0 0-1,0 0 0,-1 0 1,1 0-1,0 0 0,0 0 1,0 0-1,0 0 0,0 0 1,0 0-1,0 0 0,0-1 1,0 1-1,0 0 0,0 0 1,-1 0-1,1 0 1,0 0-1,0 0 0,0 0 1,0 0-1,0 0 9,-1-1-8,0 0 0,0-1 0,0 1 0,0 0 0,0 0 0,0 0 0,1-1 0,-1 1 0,0 0 0,1-1 0,-1 1 0,1 0 0,0-1 0,-1-2 0,-3-26 23,2 17-22,-9-44-61,6 37 12,2 0 0,-3-24 0,-1-46-8,0-29 58,7 100-24,2 32-245,0 14 168,1-11 43,24 168-267,-18-92 465,-4-19 40,17 212 647,-16-240-845,-4-36 19,0 0 0,-1 0 0,0 0-1,-1 14 1,-2-11 14,2-8-17,-1 0-1,1 0 1,-1 0 0,1 0 0,1 0 0,-1 0 0,0 0 0,1 0-1,1 6 1,-1-8-5,0-1 2,-1-1 1,0 1-1,1 0 1,-1 0-1,0-1 1,1 1-1,-1 0 1,0 0 0,0 0-1,0 0 1,0-1-1,0 1 1,0 0-1,0 0 1,0 0-1,0 0 1,0-1-1,0 1 1,0 0-1,-1 0 1,1 0-1,0-1 1,-1 1-1,0 1 1,0-1 36,1-1-149,1-4 88,1-1-1,-1 1 0,0 0 1,1 0-1,0 0 0,4-6 1,5-13 10,24-84-253,-27 88 211,1 1-1,1 0 1,1 1-1,13-17 1,55-58 220,-56 67-174,74-83 10,-81 87-149,-1 0 0,-1-2 0,-1 0 1,20-48-1,-16 33-110,28-73-214,-40 96 425,-1-1 0,0 0-1,-1 0 1,-1 0 0,1-21 0,-3 36 43,0 0 1,0 0-1,0 0 0,0 0 1,-1 0-1,1-1 1,0 1-1,0 0 1,-1 0-1,1 0 0,-1 0 1,1 0-1,-2-2 1,2 3-1,0 0 0,0-1 0,-1 1 0,1 0 0,0 0 0,-1 0 0,1-1 0,0 1 0,0 0 0,-1 0 0,1 0 0,-1 0 0,1 0 0,0 0 0,-1 0 0,1 0 0,0 0 0,-1 0 0,1 0 0,0 0 0,-1 0 0,1 0 0,0 0 1,-1 0-1,1 0 0,0 0 0,-1 0 0,1 1 0,-2 0-12,0 0-1,0 0 1,1 1 0,-1-1 0,1 0 0,-1 1 0,1-1 0,0 1-1,-1 0 1,1 0 0,0-1 0,0 1 0,-1 3 0,-37 108-159,4-9 53,-48 83 493,-13 34 156,83-183-503,7-18 110,0-1 0,-2 0 0,0 0 0,-1-1 0,-14 22 0,22-39-125,1-1-1,-1 1 1,1 0-1,-1 0 1,1-1-1,-1 1 1,1 0-1,-1-1 1,0 1-1,1-1 1,-1 1-1,0-1 1,1 1-1,-1-1 1,0 0-1,0 1 1,0-1-1,1 0 0,-1 1 1,0-1-1,0 0 1,0 0-1,0 0 1,1 0-1,-1 0 1,0 0-1,-2 0 1,2-1-8,0 0 1,-1 1 0,1-1-1,-1 0 1,1 0-1,0 0 1,0 0-1,0 0 1,0-1 0,0 1-1,0 0 1,0 0-1,-2-3 1,-1-6-33,-1 1 0,1-1 1,-4-13-1,4 5 10,-4-22-1,-3-16-113,-8 1 43,10 32 41,-8-36-1,16 53 40,-1-7 46,-1 1 1,0 0-1,-1-1 0,0 1 0,-1 0 0,-8-15 0,9 20 21,-6-7-24,9 14-35,1 0 1,-1 0 0,1 0-1,0 0 1,-1 0-1,1 0 1,-1 0 0,1 0-1,0 0 1,-1 0 0,1 0-1,-1 0 1,1 0-1,0 0 1,-1 0 0,1 0-1,0 1 1,-1-1-1,1 0 1,0 0 0,-1 0-1,1 1 1,0-1 0,-1 0-1,1 0 1,0 1-1,0-1 1,-1 0 0,1 1-1,0-1 1,0 0-1,-1 1 1,1-1 0,0 0-1,0 1 1,0-1 0,0 0-1,0 1 1,0-1-1,-1 1 1,-1 4 47,-1 0 0,1 0 1,0 1-1,0-1 0,1 0 0,-1 1 0,1-1 1,0 1-1,0 8 0,1-1 25,-2 0 0,-4 20 0,1-1 5,4-27-38,-1 1 0,1-1-1,-1 0 1,0 0 0,0 0-1,-1 0 1,-5 9 0,1 0 276,6-13-288,1 0 1,0-1-1,-1 1 1,1 0-1,0 0 1,-1 0 0,1 0-1,-1-1 1,0 1-1,1 0 1,-1 0-1,0-1 1,1 1-1,-1-1 1,-1 2 0,1-2-10,0 1 0,0-1 1,1 0-1,-1 1 1,0-1-1,1 1 1,-1 0-1,0-1 0,1 1 1,-1-1-1,1 1 1,-1 0-1,1-1 1,-1 1-1,0 1 0,1-1-24,0-1 0,1 1-1,-1 0 1,0-1-1,0 1 1,0-1-1,0 1 1,1-1-1,-1 1 1,0-1-1,0 1 1,1-1 0,-1 1-1,0-1 1,1 1-1,-1-1 1,1 1-1,0 1 14,0-1-1,0 1 1,0-1-1,-1 1 0,1-1 1,0 1-1,-1 0 1,0-1-1,1 1 1,-1 0-1,0 2 1,2 8 5,42 107-152,-38-97 58,-3-7 148,1-1 0,1 0 0,0 0 0,10 17 0,3 5-271,-14-27 203,0 1 0,1-1 0,0 0 0,1-1-1,9 12 1,-13-18 16,-1 0-1,2 0 0,-1 0 1,0 0-1,0 0 0,1-1 1,-1 1-1,1-1 0,-1 1 1,4 0-1,-4-1 6,0-1-1,0 0 0,0 1 1,0-1-1,0 0 0,0 0 1,0-1-1,0 1 0,0 0 1,0-1-1,0 1 0,0-1 1,0 1-1,0-1 0,0 0 1,2-2-1,0 1-1,0 0 1,0-1-1,0 0 1,-1 0-1,1 0 0,-1-1 1,0 1-1,0-1 1,4-6-1,1-4-70,9-22-1,-7 15 44,74-169-669,-31 62-2622,-47 114 2760,14-32-740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7:26.6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401 25 1312,'-19'11'3099,"21"-11"-3051,40 0 1183,-41 0-1209,-14 4 559,-33-6 79,23 1-646,-43 3 0,42-2-87,21 0 82,0-1-1,0 1 1,0 0 0,0 0-1,0 1 1,-1-1-1,1 1 1,0-1-1,0 1 1,-5 2-1,1-1-9,5-4-58,3 2 58,-1-1 0,1 1 0,-1 0 0,1-1 1,-1 1-1,1 0 0,-1-1 0,1 1 0,-1 0 0,1-1 1,-1 1-1,1 0 0,0 0 0,-1 0 0,1-1 0,-1 1 0,1 0 1,0 0-1,-1 0 0,1 0 0,-1 0 0,2 1 0,1-1 49,1 0 0,-1 0 0,0-1 0,0 1 0,6-2 0,-7 1 118,4-2-497,8 3 383,-9 1-58,0-1-1,0 1 1,0-1 0,0-1-1,0 1 1,-1-1-1,1 0 1,9-2 0,-14 2 6,0 1 1,1 0-1,-1 0 1,1 0 0,-1-1-1,0 1 1,1 0-1,-1 0 1,1 0-1,-1 0 1,1 0-1,-1 0 1,1 0-1,-1 0 1,1 0 0,-1 0-1,0 0 1,1 0-1,-1 0 1,1 0-1,-1 0 1,1 0-1,-1 0 1,1 1 0,-1-1 6,2 0 89,3-4-53,9-2-146,-12 6 95,1-1 0,-1 0 0,1 0-1,-1 0 1,1-1 0,3-2 0,-2 0-128,-5 1 29,-13 3-35,-20 7 52,-81 37 289,96-36-163,2 0-80,1 0 0,1 2-1,0 0 1,0 1 0,-15 14 0,30-25 42,-5 3 7,15 5 75,-5-6-60,0-1 0,0 0-1,0 0 1,0 0 0,0-1-1,1 0 1,-1 0 0,8-1-1,4 1 76,129-4 556,-119 0-500,-18 2-242,1 1 0,16 0-1,-25 1 12,-15 1 16,-26 9 86,0 1-1,0 3 0,-44 22 1,48-15 161,29-16-210,0 0 0,-1-1 0,1 0 0,-10 4 0,16-8 28,1 0-1,-1 0 1,1 0 0,-1 0 0,1 0 0,-1 0-1,1 1 1,-1-1 0,1 0 0,0 0 0,-1 0-1,1 1 1,-1-1 0,1 0 0,0 0 0,-1 1 0,1-1-1,0 0 1,-1 1 0,1-1 0,0 1 0,0-1-1,-1 1 1,9 4 50,-3-3 49,-3-1-36,16 0-21,-18 3-25,0-3-1,0 1-1,0-1 1,1 0-1,-1 0 1,0 0-1,-1 0 1,1 0-1,0 0 1,0 0-1,0 0 1,-1 0-1,1 0 0,0 0 1,-1 0-1,1 0 1,-1 0-1,0 2 1,0-3-103,8 3-346,-2-2 448,-1 0 0,1 0 0,0 0 0,0-1-1,0 1 1,0-1 0,9-1 0,2-2 20,22-5-1,5-2 55,-42 10-90,0-1-1,0 1 1,-1 0-1,1 0 1,0 0-1,0 0 1,0 0-1,0 0 0,0 0 1,0 0-1,0 0 1,0 0-1,0 0 1,0 0-1,1 1 1,-3 0-6,1-1 0,0 1 0,0-1 0,0 0 0,-1 1 0,1-1 0,0 1 0,0-1 0,-1 0 0,1 1 1,0-1-1,-1 0 0,1 1 0,-1-1 0,1 0 0,0 0 0,-1 1 0,1-1 0,-1 0 0,-30 16 5,15-10 16,-21 6-1,26-9-45,0 0-1,-1 1 1,1 1 0,-12 6-1,1 4 128,22-15-85,0 3-149,1-2 174,-1 0-1,1 1 0,0-1 0,-1 0 0,1 0 1,0 0-1,0 0 0,0 0 0,-1 0 0,1 0 0,0 0 1,0 0-1,1-1 0,-1 1 0,0 0 0,1 0 0,1 1 10,1 0 0,-1-1 0,0 1-1,1-1 1,-1 0 0,6 2-1,-1-2-50,0-1 0,0 0 0,-1 0 0,1 0-1,0-1 1,0 0 0,0 0 0,0-1-1,-1 0 1,1 0 0,9-5 0,-6 3 40,-8 3 2,1-1-1,-1 1 0,0 0 0,0-1 0,5-3 0,-6 4-136,4 1 110,-8-1 143,-9-1-73,5 2-75,-1 0 1,1 1-1,-1 0 1,1 0 0,-1 0-1,-6 3 1,3-1 20,-1 0-1,0-1 1,0 0 0,-13 0 0,-17 2 37,21 1-72,0 0-1,-21 9 0,17-3-111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7:28.0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288 4 576,'0'0'5,"0"-1"0,0 1 1,0 0-1,0 0 0,0 0 0,0 0 1,0-1-1,1 1 0,-1 0 0,0 0 1,0 0-1,0 0 0,0 0 0,0 0 0,1-1 1,-1 1-1,0 0 0,0 0 0,0 0 1,0 0-1,1 0 0,-1 0 0,0 0 0,0 0 1,0 0-1,0 0 0,1 0 0,-1 0 1,0 0-1,0 0 0,0 0 0,1 0 1,-1 0-1,0 0 0,0 0 0,0 0 0,0 0 1,1 0-1,-1 0 0,0 0 0,0 0 1,0 1-1,0-1 0,1 0 0,4 2 69,-5 20 2620,-3-17-2565,0-1 1,-1 1-1,0-1 1,1 0-1,-1-1 1,-6 5-1,-35 27 407,-89 54 0,118-79-731,0 1 0,1 0 0,0 2-1,-12 13 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7:28.8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220 1 1568,'-2'1'94,"-3"1"352,6 1-191,0-2-234,-6 8 1051,4-5-992,0 0 0,0 0 0,0 0 0,0 0 0,-1 0 0,0 0-1,0 0 1,0-1 0,0 1 0,0-1 0,-1 1 0,0-1 0,-4 4 0,-8 12 156,-2 2-65,-1-1 1,0-1 0,-32 26 0,25-23-92,22-19-211,0 0-1,0-1 0,0 1 1,0-1-1,0 0 0,-1 0 0,1 0 1,0 0-1,-6 1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7:29.8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0 1312,'-1'1'74,"0"0"1,0 1-1,0-1 1,0 0-1,1 1 0,-1-1 1,0 1-1,1-1 0,-1 0 1,1 1-1,-1-1 1,1 1-1,0 0 0,0-1 1,-1 1-1,1 1 1,-3 36 820,3-35-812,0 1 6,0 1 0,0 0 1,-1 0-1,0-1 0,-2 10 1,1-7 156,0 1 0,0-1 1,1 1-1,0 9 1,0-16-224,1 0 1,0 0 0,-1 0-1,1 0 1,-1-1 0,1 1 0,-2 3-1,1-3 13,0 0-1,0-1 1,1 1 0,-1 0-1,1 0 1,-1 0 0,1 3-1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7:31.1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40 832,'13'0'480,"-12"16"507,-3-4-606,1 0 0,-2-1 1,0 1-1,0-1 0,-1 0 1,0 0-1,-11 21 0,10-26-252,5-5-140,-1 0 0,1 0 1,-1-1-1,1 1 0,-1 0 1,1 0-1,-1 0 0,1 0 0,0 0 1,0-1-1,-1 1 0,1 0 1,0 0-1,0 0 0,0 1 1,0-1 7,1 7-48,6 1 102,-4-9-12,-2 0-17,0 1 58,2-1-74,-1 0 0,1 0 1,0 0-1,0 0 0,-1 0 0,1 0 0,0-1 0,-1 1 0,1-1 0,-1 0 1,1 0-1,-1 0 0,1 0 0,-1 0 0,0-1 0,1 1 0,-1-1 0,0 0 1,0 1-1,0-1 0,0 0 0,0 0 0,-1 0 0,1 0 0,0-1 0,1-2 0,10-17-209,15-37 0,-6 13 290,-20 42-98,-1 0 0,1 0 1,-1 0-1,2-8 0,-3 12 15,0 0 1,0 0-1,0 0 0,0 0 0,-1 0 1,1 0-1,0 0 0,0 0 0,0 0 0,0 0 1,0 0-1,-1 0 0,1 0 0,0 0 1,0 0-1,0 0 0,0 0 0,0 0 0,-1 0 1,1 0-1,0 0 0,0 0 0,0 1 1,0-1-1,0 0 0,0 0 0,-1 0 0,1 0 1,0 0-1,0 0 0,0 0 0,0 1 1,0-1-1,0 0 0,0 0 0,0 0 0,0 0 1,0 0-1,0 0 0,0 1 0,0-1 1,0 0-1,-1 0 0,1 1 0,-5 7 51,-6 2-319,14-12 166,-2 1 96,0-1 0,0 1 0,-1-1 0,1 1 0,0-1 0,-1 0 0,1 1 0,-1-1 0,0 1 0,0-1 0,1 0 0,-1 1 0,0-1 0,0 0 0,0 0 0,-1 1 0,0-3 0,1-5 395,-1 10-338,-1 0-1,1 0 0,-1 1 1,1-1-1,0 0 1,0 0-1,0 1 1,0-1-1,0 1 0,0-1 1,0 1-1,-1 2 1,0 0 64,-42 70 572,-17 24-118,4-15-403,51-74-110,6-8-62,0 0 0,0-1 0,-1 1 0,1-1 0,0 1 0,-1 0 0,1-1 0,-1 1 0,1-1-1,-1 1 1,1-1 0,-1 1 0,1-1 0,-1 0 0,1 1 0,-1-1 0,0 1 0,1-1 0,-1 0 0,0 0 0,1 1 0,-1-1 0,0 0 0,1 0 0,-1 0 0,0 0 0,1 0-1,-2 0 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7:41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9 160,'8'0'9242,"-11"13"-9423,3-8 191,-1 0 0,1-1 0,-1 1-1,-2 5 1,2-4 5,-1 1 0,1-1-1,0 0 1,1 11 0,-2-10-18,-4 10 16,1 5 14,5-21-15,-1 0-1,1 0 1,0 0 0,-1 0-1,1 0 1,0 0 0,0 0-1,0 0 1,0 0 0,0 0-1,0 0 1,0 0 0,0 0-1,0 0 1,0 1 0,1 17-60,2-5 98,-1-6-148,-2 40 114,4-1-48,1-30 37,-5 49-112,5-43 171,-5 6-16,0-29-43,0 0 0,0 1 0,0-1 0,0 0 0,0 0 0,0 0 0,0 0 0,0 1 0,0-1 0,0 0-1,0 0 1,0 0 0,-1 0 0,1 1 0,0-1 0,0 0 0,0 0 0,0 0 0,0 0 0,0 0 0,0 1-1,0-1 1,-1 0 0,1 0 0,0 0 0,0 0 0,0 0 0,0 0 0,0 0 0,-1 0 0,1 0 0,0 1 0,0-1-1,0 0 1,0 0 0,-1 0 0,1 0-28,-1 0 0,1 0 0,-1 1 0,1-1 0,-1 0 0,1 0 0,-1 1 0,1-1 0,-1 0 0,1 1 0,-1-1 0,1 0 0,0 1 1,-1-1-1,1 1 0,0-1 0,-1 1 0,1-1 0,0 1 0,0-1 0,-1 1 0,1 0 0,-6 5 599,6-6-558,0 0-1,0 0 1,0 0-1,0 0 0,-1 0 1,1 0-1,0 0 1,0 1-1,0-1 1,0 0-1,-1 0 0,1 0 1,0 0-1,0 0 1,0 1-1,0-1 1,0 0-1,0 0 0,0 0 1,0 0-1,-1 1 1,1-1-1,0 0 0,0 0 1,0 0-1,0 1 1,0-1-1,0 0 1,0 0-1,0 0 0,0 1 1,0-1-1,0 0 1,0 0-1,0 0 1,1 1-1,-1-1 0,0 0 1,0 0-1,0 0 1,0 0-1,0 1 1,0-1-1,0 0 0,0 0 1,1 0-1,-1 0 1,0 0-1,0 1 0,0-1 1,1 0-1,-1 1-97,0 29-400,0-30 480,0 1 0,0-1 0,0 1 0,0-1 0,0 0-1,1 1 1,-1-1 0,0 0 0,0 1 0,0-1 0,0 1-1,0-1 1,1 0 0,-1 1 0,0-1 0,0 0 0,0 1-1,1-1 1,-1 0 0,0 0 0,0 1 0,1-1 0,-1 0-1,0 0 1,1 1 0,-1-1 0,0 0 0,1 0 0,-1 0-1,1 0 1,-1 1 0,2-1-133,13-3 218,9-6 240,-17 5-282,47-28 68,-50 29-67,2 2 116,1-2-6,7-9-73,-10 9-53,-1 0 0,0 0 0,0 0 0,0 0 1,0 0-1,4-7 0,-1-10 260,24-28-160,-25 41-128,-1-1 0,1 0 0,-1 0 0,-1-1 0,5-17 0,-1 4 32,-5 17 10,-1 0 1,0 0 0,0 0-1,-1-11 1,0 10-8,1 1-1,-1-1 1,3-9 0,-1-6 249,-2 18-234,0 1 1,0-1-1,0 1 1,1-1-1,-1 1 1,1-1-1,0-2 1,0 2-18,-1 1 1,1-1-1,-1 0 1,0 0-1,0 0 1,0 1-1,0-1 1,0 0-1,0 0 1,-1 0-1,0 1 1,1-1-1,-3-5 1,0 3-36,-4-1 116,-2-2-39,8 7-74,0 1 1,0-1 0,0 1-1,0-1 1,0 1 0,1-1-1,-1 0 1,0 1-1,0-1 1,1 0 0,-1 0-1,0 1 1,1-1 0,-1 0-1,1 0 1,-1 0 0,0-2-1,1 2 10,-1 0-1,1 0 1,-1 0-1,1 0 1,-1 0-1,0 0 1,1 1-1,-1-1 1,0 0-1,1 0 1,-1 0-1,0 1 1,0-1-1,0 0 1,0 1-1,-1-2 1,-16-9 255,12 7-400,-1 0 194,-4 0-70,10 4-7,0-1-1,0 1 1,0-1-1,1 1 0,-1-1 1,0 1-1,0 0 0,0 0 1,0-1-1,0 1 0,1 0 1,-1 0-1,-1 0 1,-3-1 99,0 1 1,0-1 0,1 0 0,-1 0 0,1 0 0,-1-1-1,-5-2 1,9 4-84,-1-1-1,0 1-1,0 0 1,0-1 0,0 1 0,0 0 0,1 0-1,-1 0 1,0 0 0,0 1 0,0-1 0,-3 1-1,-9 1-87,5 2 91,8-4-162,0 1 1,0-1 0,0 1-1,0 0 1,0-1-1,0 0 1,0 1 0,0-1-1,0 0 1,0 1-1,0-1 1,0 0 0,0 0-1,0 0 1,-1 0-1,0 24-8866,3-23 8801,2 10-1123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7:43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0 832,'-5'2'9315,"5"-1"-8929,0 0-162,-1-1-218,1 1 0,0-1 0,0 1 0,-1-1 0,1 1 1,0 0-1,0-1 0,-1 1 0,1-1 0,0 1 0,0 0 0,0-1 0,0 1 0,0 0 0,0-1 1,0 1-1,0-1 0,0 1 0,0 0 0,1 0 0,5 2-2363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7:45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68 832,'0'0'7744,"-13"8"-7067,-3 7-370,-19 22 0,28-29-174,-6 12-213,12-20 192,11 0 16,-5-3-95,-3 3 5,-1-1 1,1 1 0,-1-1 0,0 1 0,0-1 0,1 0-1,-1 0 1,0 0 0,0 1 0,0-1 0,0 0 0,0 0 0,0-1-1,0 1 1,0 0 0,0 0 0,0 0 0,-1-1 0,1 1 0,0 0-1,-1-1 1,1 1 0,-1 0 0,0-1 0,1 1 0,-1-1 0,0 1-1,0-1 1,0 1 0,0-3 0,0 4 25,5-9-512,-3 8 445,-1 0 26,0 0 0,-1 1 0,1-1 0,0 1 0,0-1 0,-1 0 0,1 0 0,0 1 0,-1-1 0,1 0 0,-1 0 0,1 0 0,-1 0 0,1 1 0,-1-1 0,0 0 0,1 0 0,-1 0 0,0 0 0,0-2 0,5-17 494,-5 16-479,1 2-20,-1 1 0,0-1 0,0 0 1,0 1-1,0-1 0,-1 0 0,1 1 1,0-1-1,-1 1 0,1-1 0,-1 0 1,1 1-1,-1-1 0,0 1 0,0-1 1,0 1-1,1 0 0,-3-3 0,-1-4 86,4 8-101,0 0 1,0-1-1,0 1 1,0 0-1,0-1 1,0 1-1,0 0 1,0 0-1,-1-1 1,1 1 0,0 0-1,0-1 1,0 1-1,0 0 1,-1 0-1,1 0 1,0-1-1,0 1 1,0 0 0,-1 0-1,1 0 1,0-1-1,0 1 1,-1 0-1,1 0 1,0 0-1,-1-1 1,-7-3-639,10 7 650,-1-2-19,0 0 0,0 0 1,0 0-1,1 0 0,-1 0 1,0 0-1,0 0 0,1-1 1,-1 1-1,1-1 0,-1 1 1,1-1-1,-1 1 0,1-1 1,-1 0-1,2 1 0,-2-1 13,0 0 0,0 1 0,0-1 0,0 0 0,0 0 0,0 0 0,0 0 0,0 0 0,0 0 0,0 0 0,0 0 0,0 0 0,0 0 0,0-1 0,-1 1 0,1 0-1,0-1 1,0 1 0,0-1 0,0 1 0,0-1 0,0 1 0,-1-1 0,1 1 0,0-1 0,-1 0 0,2-1 0,-2 2-87,0-1-1,0 1 1,0-1 0,0 1-1,0-1 1,0 1 0,0 0-1,0-1 1,0 1 0,-1-1-1,1 1 1,0-1 0,0 1-1,0 0 1,-1-1 0,1 1-1,0-1 1,-1 1 0,1 0-1,0-1 1,-1 1 0,1 0-1,0 0 1,-1-1 0,1 1-1,-1 0 1,0-1-1,-9-8-2372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7:49.2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301 1 736,'-14'6'2293,"13"-5"-2235,1 0 1,-1 0-1,0 0 0,1 0 0,-1-1 0,0 1 0,0 0 1,0 0-1,0-1 0,0 1 0,0-1 0,0 1 0,1-1 0,-2 1 1,1-1-1,-2 1 0,-19 1 257,20-2-307,-8 4 135,-1 0 413,2-4-155,5 0-338,1-1 1,-1 1 0,1 1 0,-1-1 0,1 0 0,-1 1 0,1 0 0,-5 1 0,5-1-44,1 0 1,-1-1 0,0 1-1,1-1 1,-1 0-1,0 0 1,-4 0 0,-13 1 656,12 0-575,1 0-1,0-1 1,-1 0-1,1 0 0,-15-2 1,-13-1 601,12 6-345,23-5-294,-16 1 650,15 1-708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7:59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88 992,'0'0'25,"0"0"1,0 0 0,-1 0-1,1 0 1,0 0-1,0 0 1,0 0-1,0 0 1,0 0-1,0 0 1,-1 0-1,1 0 1,0 0-1,0 0 1,0 1-1,0-1 1,0 0-1,0 0 1,0 0-1,-1 0 1,1 0-1,0 0 1,0 0-1,0 0 1,0 0-1,0 0 1,0 1-1,0-1 1,0 0-1,0 0 1,0 0-1,0 0 1,0 0-1,0 0 1,0 1-1,0-1 1,0 0 0,-1 0-1,1 0 1,0 0-1,0 0 1,1 0-1,-1 1 1,0-1-1,0 0 1,0 0-1,0 0 1,0 0-1,0 0 1,0 0-1,0 1 1,0-1-1,0 0 1,0 0-1,0 0 1,0 0-1,0 0 1,0 0-1,1 0 1,-1 0-1,0 0 1,0 1-1,0-1 1,0 0-1,0 0 1,15 1 3450,22-5 1508,-22 0-4812,0-1 0,15-6 0,-25 9-150,6-2-12,2-1 71,-12 5-1,13-5 880,174 5-736,-85-7 624,-59 7-571,-36-2-234,-8-3-1639,-10-7-2763,8 10 3690,-8-10-1677,-6-3-609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4:58:03.02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238 45 1248,'-11'-5'360,"10"5"-330,1-1-1,-1 1 1,1 0-1,-1 0 1,1 0-1,-1 0 1,1-1-1,-1 1 1,1 0-1,-1-1 1,1 1-1,-1 0 1,1-1-1,-1 1 1,1 0-1,0-1 1,-1 1 0,1-1-1,0 1 1,-1-1-1,1 1 1,0-1-1,0 1 1,-1-1-1,1 1 1,0-1-1,-17-22 1358,16 19-1005,1 4-374,0 1-1,0-1 1,0 0 0,0 0 0,0 0 0,0 0 0,0 0 0,-1 0 0,1 0 0,0 0-1,0 0 1,0 0 0,0 0 0,0 0 0,0 0 0,0 0 0,0 0 0,-1 0-1,1 1 1,0-1 0,0 0 0,0 0 0,0 0 0,0 0 0,0-1 0,0 1-1,-1 0 1,1 0 0,0 0 0,0 0 0,0 0 0,0 0 0,0 0 0,0 0-1,0 0 1,-1 0 0,1 0 0,0 0 0,0 0 0,0 0 0,0 0 0,0 0-1,0-1 1,0 1 0,0 0 0,0 0 0,0 0 0,0 0 0,0 0 0,0 0 0,-1 0-1,1 0 1,0-1 0,0 1 0,0 0 0,0 0 0,0 0 0,0 0 0,0 0-1,0 0 1,0-1 0,0 1 0,0 0 0,0 0 0,1 0 0,-1 0 0,0 0-1,0 0 1,0-1 0,-3 6 44,0-1-1,1 1 1,-1 0-1,1-1 0,0 1 1,1 0-1,-1 0 1,1 0-1,0 0 1,0 0-1,0 8 1,-2 6-3,-29 284 1365,27-229-988,4-66-311,-1 0 0,1 1-1,-2-1 1,1 0 0,-1-1 0,0 1 0,-1 0 0,0-1 0,0 0-1,0 0 1,-1 0 0,-7 8 0,12-15-112,0-1 1,0 1-1,0 0 0,0 0 1,0 0-1,0-1 0,0 1 1,0 0-1,0 0 0,0 0 1,0-1-1,-1 1 0,1 0 0,0 0 1,0 0-1,0 0 0,0-1 1,0 1-1,0 0 0,0 0 1,0 0-1,-1 0 0,1-1 1,0 1-1,0 0 0,0 0 1,0 0-1,-1 0 0,1 0 0,0 0 1,0 0-1,0 0 0,-1-1 1,1 1-1,0 0 0,0 0 1,0 0-1,-1 0 0,1 0 1,0 0-1,0 0 0,0 0 1,-1 0-1,1 0 0,0 0 1,0 0-1,0 0 0,0 1 0,-1-1 1,1 0-1,0 0 0,0 0 1,0 0-1,-1 0 0,1 0 1,0 0-1,0 1 0,0-1 1,0 0-1,0 0 0,-1 0 1,1 0-1,0 0 0,0 1 0,0-1 1,0 0-1,-4-9-76,3 8 76,1 0-1,-1 0 1,1 0-1,-1 0 1,1 0-1,-1-1 1,1 1-1,0 0 1,0 0-1,0 0 1,0-1-1,0 1 1,0 0-1,0 0 1,0-1-1,0 1 0,0 0 1,1 0-1,-1 0 1,0-1-1,1 1 1,-1 0-1,1 0 1,-1 0-1,2-2 1,0 1 6,-2 0-1,1 0 1,0 0 0,0 0 0,-1 0 0,1 0 0,-1 0 0,1-3-1,4-16 58,-4 20-48,0 0 0,-1-1 0,1 1 1,0 0-1,-1-1 0,0 1 0,1 0 0,-1-1 1,0 1-1,0-1 0,1 1 0,-1-1 0,0 1 1,-1-1-1,1 1 0,0 0 0,0-1 0,0 1 1,-1-1-1,1 1 0,-1 0 0,1-1 0,-1 1 1,0 0-1,0-2 0,-17-14 569,13 13-566,1 0 0,0-1 1,0 1-1,-4-6 0,5 4 22,0 1 0,0-1-1,-3-10 1,-5-10 138,11 25-170,-1 0 1,1 0-1,-1 0 0,0 0 0,1 1 0,-1-1 0,0 0 0,1 0 0,-1 0 0,0 1 1,-1-2-1,1 2-13,1 0 1,0 0 0,0 0 0,0 0 0,0 0 0,-1 0-1,1 0 1,0 0 0,0 0 0,0 0 0,0 0 0,-1 0-1,1 0 1,0 0 0,0 0 0,0 1 0,0-1-1,0 0 1,-1 0 0,1 0 0,0 0 0,0 0 0,0 0-1,0 1 1,0-1 0,0 0 0,0 0 0,0 0 0,-1 0-1,1 1 1,0-1 0,0 0 0,0 0 0,0 0-1,0 0 1,0 1 0,0-1 0,0 0 0,0 4-41,0 0-1,-1-1 1,2 1 0,-1 0 0,1 3 0,-1 2 48,1-1 0,1 0-1,0 0 1,0 0 0,0 0 0,1 0 0,0-1 0,1 1-1,0-1 1,6 10 0,1-1 57,-10-14-74,0 0 0,0 0 0,0 0-1,0 0 1,1 0 0,-1 0 0,1 0-1,-1-1 1,1 1 0,0-1 0,-1 1-1,1-1 1,0 1 0,0-1 0,0 0-1,3 1 1,-1-1-296,-1 0 0,1-1-1,-1 1 1,0-1 0,1 0 0,-1 0-1,1 0 1,-1 0 0,1-1 0,-1 1-1,0-1 1,1 0 0,-1 0 0,0 0-1,0-1 1,0 1 0,6-4 0,-6 2-28,0 0 1,-1 0 0,0 0 0,0 0 0,0 0 0,0 0 0,3-6 0,-5 8 308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8:31.4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13 640,'0'0'14,"1"0"1,0 0-1,-1-1 0,1 1 1,0 0-1,-1 0 0,1 0 1,-1 0-1,1 0 0,0-1 1,-1 1-1,1 0 0,-1-1 1,1 1-1,-1 0 0,1-1 1,-1 1-1,1 0 0,-1-1 0,0 1 1,1-1-1,27-4 3415,-37 93-3146,10-64-48,-1 23-241,-1-9-57,1-26 83,0 0 0,-1 0-1,-3 14 1,-54 209 534,56-225-420,-1 0-1,0 0 0,-1 0 1,0 0-1,0-1 0,-7 11 1,1-11 42,10-19 53,2-16-86,0-1 0,12-44 0,-8 46-119,12-52 17,-7 33-3,-2 0 0,5-64 0,-9 60 142,0-11-179,-5 54-26,1-1-1,-1 1 0,1-1 0,0 1 0,0 0 0,3-7 0,-6 21-459,3 9 563,-1-1 0,0 0 0,-2 0 1,-5 28-1,-1 29 75,-11 88-32,7-78-8,8-61 101,-8 28-1,5-25 80,5-20-197,2-9 65,4-14 89,24-105 95,-4 19-391,2-47 144,-24 136-90,1-14-10,-2-34 0,-1 44-26,-17 63-510,-60 146 858,50-129-310,17-29 45,3-12 39,6-18 25,1-8 72,4-12-98,0 1 0,1 0 0,7-16 0,3-9 47,-3-4 57,-7 27-58,9-26 0,-5 3-534,-15 60 257,2 0-1,-4 25 1,1-2 132,-11 85-53,17-108 713,1-31-407,0 8-225,-1-14-33,2 0 1,0 1-1,0-1 0,2 0 0,5-20 1,-4 23 71,0 0 1,0-17 0,-1 16 8,5-25 0,-4 27-5,0 2-490,-8 27 86,-8 29 308,-6 23 31,-10 75-1,26-127 39,-1 10 60,-1 27 1,5-56-38,-1 1-1,1-1 1,0 1-1,0-1 1,2-5-1,3-8-2,44-201 209,-45 195-337,-6 17-29,-4 15-9,-7 19 61,1-1 0,1 2 0,1-1 0,-6 43 0,8-31 9,4-24 163,1 0-1,-1 20 1,4-41-32,-1 0-1,1 0 1,0 0 0,0 0-1,3-6 1,2-10-41,26-169 455,-30 178-470,-1-1 0,0-16 1,-1 28-54,-8 14-504,2-6 442,-5 13 55,1 1-1,1-1 1,1 2-1,-11 41 0,5-16-151,7-30 477,6-17-291,1 0 1,0 0 0,0 0-1,0 0 1,0 0 0,0 0-1,-1 0 1,1 0 0,0 0-1,0 0 1,0 0 0,0 0-1,-1 0 1,1 0 0,0 0-1,0 0 1,0 0 0,0-1 0,0 1-1,0 0 1,-1 0 0,1 0-1,0 0 1,0 0 0,0 0-1,0 0 1,0-1 0,0 1-1,0 0 1,0 0 0,0 0-1,0 0 1,-1 0 0,1-1-1,0 1 1,0 0 0,0 0-1,0 0 1,0 0 0,0-1-1,0 1 1,0 0 0,0 0 0,0 0-1,0 0 1,1 0 0,-1-1-1,-2-33 534,2 32-592,0 0 47,0-25 96,1 0 0,6-42 0,-4 47 14,-3 17-187,0 1 0,0 0 0,0 0 0,1 0 0,0 0 1,0 0-1,0 0 0,0 1 0,1-1 0,3-6 0,21 7-3128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8:34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168 159 576,'-3'3'431,"2"-3"-360,1 0 1,-1 1 0,0-1 0,1 0 0,-1 0-1,0 1 1,1-1 0,-1 0 0,0 0-1,1 0 1,-1 0 0,0 0 0,1 0 0,-1 0-1,-14 2 1707,14-2-1747,0-1 1,0 0-1,0 0 0,0 0 0,0 0 0,0 0 0,0 0 1,1 0-1,-1 0 0,0 0 0,0-1 0,1 1 0,-1 0 1,1 0-1,-1-1 0,1 1 0,0 0 0,-1-1 0,1 1 1,0 0-1,0-1 0,0 1 0,0 0 0,0-1 1,0 1-1,1-1 0,-1 0 0,0-14 302,-1 8-15,-1 0 1,0 1 0,-1-1 0,-6-13 0,6 15-150,3 5-129,-1 0-1,1 1 0,-1-1 1,1 0-1,-1 0 0,1 1 1,-1-1-1,0 0 0,1 1 1,-1-1-1,0 1 0,0-1 1,-1 0-1,1 0-18,1 1-83,0 0 63,-1 1-1,1-1 0,0 0 1,0 0-1,0 0 1,0 0-1,0 0 1,-1 0-1,1 0 0,0 0 1,0 0-1,0 0 1,0 0-1,0 0 0,0 1 1,-1-1-1,1 0 1,0 0-1,0 0 1,0 0-1,0 0 0,0 1 1,0-1-1,0 0 1,0 0-1,0 0 1,0 0-1,0 0 0,0 1 1,0-1-1,0 0 1,0 0-1,0 0 1,0 0-1,0 1 0,0-1 1,-2 7 67,1 23 122,-1 1 0,-2-1 0,-1 0 1,-1 0-1,-16 42 0,21-69-155,0 1 12,-1 0-1,1 0 1,0 0 0,0 1-1,0 4 107,-3-10 30,4 2-181,-1-1 1,1 0-1,0 0 0,0 0 1,0 0-1,0 0 0,0 0 1,-1 0-1,1 0 0,0 0 1,0 0-1,0 0 0,0 0 1,0 0-1,-1 0 0,1 0 1,0 0-1,0 0 0,0 0 1,0 0-1,-1 0 0,1 0 1,0 0-1,0 0 0,0 0 1,0 0-1,0 0 0,-1 0 1,1 0-1,0 0 1,0-1-1,0 1 0,0 0 1,0 0-1,0 0 0,0 0 1,-1 0-1,1 0 0,0-1 1,0 1-1,0 0 0,0 0 1,0 0-1,0 0 0,0 0 1,0-1-1,0 1 0,0 0 1,0 0-1,0 0 0,0 0 1,0 0-1,0-1 0,0 1 1,0 0-1,0 0 0,0 0 1,0 0-1,0-1 0,0 1 1,-2-39 26,-13-76 0,14 85 115,1 21-218,-3 23-268,-3 31 124,2-7 1631,4-251-426,0 229-1140,-1 0 78,1 1 0,1-1 0,0 0 0,1 0 0,1 0 0,5 17 0,-8-32-13,1 0-1,-1 1 1,1-1 0,-1 0-1,1 0 1,0 1-1,0-1 1,-1 0-1,1 0 1,0 0 0,0 0-1,0 0 1,0 0-1,0 0 1,0 0-1,1 0 1,-1-1 0,0 1-1,0 0 1,1-1-1,-1 1 1,2 0-1,1-1-161,-1 0-1,0 0 1,0 0 0,0 0-1,1 0 1,-1-1-1,0 1 1,0-1-1,5-2 1,26-10-2934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18:41.6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219 1 64,'0'0'4,"0"0"0,0 0 0,-1 0 0,1 0 0,0 1 0,0-1 0,-1 0 0,1 0 0,0 0 0,0 1 0,0-1 0,-1 0 0,1 0 0,0 1 0,0-1 0,0 0 0,0 1 0,0-1 0,-1 0-1,1 0 1,0 1 0,0-1 0,0 0 0,0 1 0,0-1 0,0 0 0,0 0 0,0 1 0,0-1 0,0 0 0,1 1 0,-2 3 66,-1-2-7,1 0 0,-1 0-1,0 1 1,-1-1 0,1 0-1,0-1 1,-1 1-1,1 0 1,-1-1 0,1 1-1,-1-1 1,0 0 0,1 0-1,-4 1 1,0 0 85,-7 5 121,10-6-191,1 0 1,0 0-1,-1 1 0,1-2 1,-1 1-1,0 0 1,1 0-1,-1-1 0,1 1 1,-5-1-1,-21 4 946,27-4-945,0 0-1,0 1 1,-1-1 0,1 0-1,0 0 1,0 1 0,-1-1-1,1 0 1,0 0 0,0-1-1,-2 1 1,2 0-77,-1 0 0,1 0 0,0-1 0,0 1-1,-1 1 1,1-1 0,0 0 0,0 0 0,-1 0 0,1 1 0,0-1 0,0 0 0,-2 2 0,-2 1-77,0 0 131,-1 0 0,1 0 0,-10 3 0,6-2 56,7-3-115,1 0 0,0-1 0,-1 1 0,1-1-1,0 1 1,-1-1 0,1 0 0,0 1 0,-1-1 0,1 0 0,-2 0 0,16-3-275,-4 2 102,4-3-421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0:41.6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4783 1213 576,'-4'-11'27,"3"6"200,-1 0 0,0 0 1,0 0-1,0 0 0,-1 1 1,-3-6-1,4 8-149,1 1-1,0 0 1,-1-1-1,1 1 1,-1 0 0,1 0-1,-1 0 1,0 0-1,1 1 1,-1-1 0,0 0-1,1 1 1,-1-1-1,0 1 1,0-1-1,0 1 1,1 0 0,-1 0-1,0 0 1,0 0-1,0 0 1,-3 1 0,-11 3 96,1 1 0,-1 0 0,2 1 0,-1 1 0,-23 14 0,31-17-120,-35 23 568,1 1 1,-53 49-1,22-18 39,-36 21 0,85-64-239,61-46-515,73-55 179,-79 63 179,60-32-1,-53 37-194,70-23-1,-95 39-74,-14 1 5,0 0 0,0 0 0,0 1 0,0-1 0,0 0 0,0 0 0,1 0 0,-1 0 0,0 1 0,0-1 0,0 0 0,0 0 0,0 0 0,0 1 0,0-1 0,0 0 0,0 0 0,0 0 0,0 0 0,0 1 0,0-1 0,0 0 0,0 0 0,0 0 0,0 1 0,0-1-1,0 0 1,0 0 0,-1 0 0,1 0 0,0 1 0,0-1 0,0 0 0,0 0 0,0 0 0,-1 0 0,-2 4 0,0 0 0,0 0 1,0-1-1,-5 4 0,-105 80 68,62-49-56,-15 9-42,-2-3 1,-79 37 0,-153 53 698,292-130-577,14-5 23,2-1-45,47-11 241,0-2 0,0-2-1,87-43 1,295-149-18,-326 161-954,-108 48 596,-7 3 23,-20 13 30,-1 0-1,0-2 0,-32 13 0,6-3-64,-214 90-572,-10-23 610,-12-13 235,200-59 88,-117 8-1,188-25-167,0-2 1,0 1-1,0-2 0,-31-4 0,46 5-106,0 0 0,0-1 0,0 1-1,0 0 1,0-1 0,0 1 0,0-1-1,0 1 1,0-1 0,0 1 0,0-1 0,0 1-1,0-1 1,0 0 0,1 1 0,-1-1-1,-1-2 1,2 3-5,0-1-1,0 0 0,0 0 0,0 0 1,0 1-1,0-1 0,1 0 0,-1 0 1,0 0-1,0 1 0,0-1 0,1 0 1,-1 0-1,1 1 0,-1-1 1,0 0-1,1 1 0,-1-1 0,1 0 1,0 1-1,-1-1 0,1 1 0,-1-1 1,2 0-1,66-57 128,5-4-35,-47 37-82,194-167 98,-25 67 126,10 15-208,-175 94-119,-5 3-24,-17 10-29,-8 5 52,-17 9 4,-242 154 16,150-97 98,-138 64 0,184-101 132,-156 69 313,183-82-5,51-25-277,25-14 102,-2 0-1,65-49 0,-19 7-158,3 3 0,137-70 1,132-25-851,-342 151 556,-14 4 157,0 0-1,0 0 0,0 0 1,0 0-1,0 0 1,0 0-1,0 0 1,0 0-1,-1 0 0,1 0 1,0 0-1,0 1 1,0-1-1,0 0 0,0 0 1,0 0-1,0 0 1,0 0-1,0 0 0,0 0 1,0 0-1,0 0 1,0 0-1,0 0 1,0 0-1,0 0 0,0 0 1,-1 0-1,1 0 1,0 0-1,0 1 0,0-1 1,0 0-1,0 0 1,0 0-1,0 0 1,0 0-1,0 0 0,0 0 1,0 0-1,0 0 1,0 0-1,0 0 0,0 0 1,0 0-1,0 1 1,0-1-1,1 0 0,-1 0 1,0 0-1,0 0 1,0 0-1,0 0 1,0 0-1,0 0 0,0 0 1,0 0-1,0 0 1,0 0-1,0 0 0,0 0 1,0 0-1,0 0 1,0 0-1,0 0 0,0 0 1,1 1-1,-26 16-181,23-15 191,-483 372-130,470-362 176,0 2-1,0-1 1,2 2-1,0 0 0,-20 28 1,33-42-49,-1 0-1,1-1 1,-1 1 0,1 0 0,-1 0-1,1 0 1,-1 0 0,1 0-1,0 0 1,0 0 0,-1-1 0,1 1-1,0 0 1,0 0 0,0 0 0,0 0-1,0 0 1,0 0 0,1 0-1,-1 0 1,0 0 0,0 0 0,1 0-1,-1 0 1,0-1 0,1 1 0,-1 0-1,2 1 1,-1-1 10,0 0 0,0 0 0,1 0 1,-1 0-1,1-1 0,-1 1 0,1-1 0,-1 1 0,1-1 0,-1 0 1,1 1-1,-1-1 0,1 0 0,-1 0 0,1 0 0,-1 0 0,3 0 1,21-4 100,0-1 0,0-1 1,45-17-1,-41 13-91,36-14-5,102-53-1,51-55-12,-184 112-49,-23 13-32,0 0 1,13-10-1,-46 36-33,-2 0 0,0-1 1,-1-2-1,-44 23 0,63-37 113,-282 146-26,239-123 128,40-19 0,11-5-48,5-2 10,53-22 256,-14 6-282,-1-3-1,53-30 1,-1-11 32,24-13-43,-67 39-347,-45 31 119,-14 12-131,-3 0 286,1-2 0,-2 1 0,1-1 0,-1-1 0,0 1-1,-12 5 1,-48 18 19,-100 31 0,71-28-24,4-1 111,-1-4 0,-1-4 0,-2-5 0,-139 9 0,224-26-3,1 0 0,-1-1 0,0 0 0,1-1 0,-1-1 0,1 0 0,-22-7 0,31 9-54,1-1 1,-1 0-1,1-1 0,0 1 1,-1 0-1,1-1 0,0 0 1,0 1-1,0-1 0,0 0 0,0 0 1,0 0-1,1 0 0,-1 0 1,1-1-1,-1 1 0,1 0 1,0-1-1,0 1 0,0-1 1,0 1-1,0-1 0,1 1 1,-2-6-1,2 0-2,0 1 0,1 0 0,0-1 0,0 1 0,0 0 0,1 0 0,5-14 0,1 2 4,1 0 0,0 1 0,2 0 0,0 0 0,0 1 0,19-19 0,93-89-50,-66 71 42,72-69 213,77-80-286,-199 196 36,13-16-96,-20 22 106,1 0 0,0 0 0,-1 0 0,1 0 1,0 0-1,-1 0 0,1 0 0,-1 0 0,0 0 0,1 0 1,-1 0-1,0 0 0,1-1 0,-1 1 0,0 0 0,0 0 0,0-2 1,-1 2 13,1 1 1,0-1 0,-1 1-1,1 0 1,0-1 0,-1 1-1,1 0 1,-1-1 0,1 1-1,-1 0 1,1 0 0,-1-1-1,1 1 1,-1 0 0,1 0-1,-1 0 1,1 0 0,-1 0-1,1-1 1,-1 1 0,1 0-1,-1 0 1,1 0 0,-1 1-1,1-1 1,-1 0 0,1 0-1,-1 0 1,0 0 0,1 0-1,-1 1 1,-10 2-81,0 1 1,1 0-1,0 0 0,-10 7 0,-23 10-36,-105 41-219,-109 51 132,-56 62 124,11 12 485,260-160-252,-119 75 769,327-216 32,44-28-619,15 24-283,66-40 17,-138 54 142,15-8-1138,-200 131 753,-41 17 0,-290 110-51,76-34 177,-34 41 257,-6 3 274,290-140-336,-28 11 238,54-26 102,11-2-470,0 1 0,-1 0 0,1 0 0,0 0 1,0 0-1,0-1 0,0 1 0,0 0 0,0 0 1,0 0-1,0-1 0,0 1 0,0 0 0,0 0 0,0 0 1,0-1-1,0 1 0,0 0 0,0 0 0,0 0 1,0-1-1,0 1 0,0 0 0,0 0 0,0 0 0,0-1 1,1 1-1,-1 0 0,0 0 0,0-1 0,16-20 206,-13 18-149,11-12 43,0 0 0,1 2 0,0 0 0,1 0 1,0 2-1,19-11 0,113-48 139,-100 49-144,320-134-6,22-16-69,134-54 101,-143 82-341,-345 128-219,-26 10 197,-10 5 230,0 0 1,0 0-1,0 0 1,0 0-1,0 0 0,0 0 1,0 0-1,0 0 1,0-1-5,0 1 0,0 0-36,0 0 40,-1 0 0,1 0 1,0 0-1,0 0 1,0 0-1,0 0 1,0 0-1,0 0 1,0 0-1,0 0 1,0 0-1,0-1 1,0 1-1,0 0 1,0 0-1,0 0 1,0 0-1,1 0 1,-1 0-1,0 0 0,0 0 1,0 0-5,0 0 0,0 0-36,0 0 40,0 0 1,-25 5-573,-19 8 128,-62 30 0,-47 31-27,-27 12 309,-529 229 465,705-312-295,-6 1 32,0 1 0,1 0 0,0 0 0,0 1 1,-12 10-1,20-15-25,1-1 0,-1 1 0,0-1 0,1 1 0,-1-1 0,1 1 0,-1 0 0,1-1 0,0 1 0,-1 0 0,1-1 1,-1 1-1,1 0 0,0-1 0,0 1 0,-1 0 0,1 0 0,0-1 0,0 1 0,0 0 0,0 0 0,0 0 0,0 0 15,1 0-1,0-1 1,-1 1-1,1 0 1,0-1-1,-1 1 1,1-1 0,0 1-1,-1-1 1,1 0-1,0 1 1,0-1-1,0 0 1,-1 1-1,1-1 1,0 0-1,0 0 1,0 0-1,0 1 1,1-1-1,11 0 76,-1 1 0,1-2 0,0 0 0,-1 0 0,20-5 0,-3 1 4,-21 3-91,329-68 342,-217 35-364,291-71-136,-402 105 127,35-6-152,-41 7 122,0 0 0,0 0 0,1 0 0,-1 0 0,0 0 0,0 1 1,0-1-1,0 1 0,5 2 0,-8-3 41,1 0 0,-1 0 0,0 0 0,1 1 0,-1-1 0,0 0 0,1 0 0,-1 1 0,0-1 0,1 0-1,-1 1 1,0-1 0,0 0 0,1 1 0,-1-1 0,0 0 0,0 1 0,0-1 0,0 1 0,1-1 0,-1 0 0,0 1 0,0-1 0,0 1 0,0-1 0,0 1 0,0-1 0,0 0 0,0 1 0,0-1 0,0 1 0,-1-1 0,1 0 0,0 1 0,0-1 0,0 1 0,0-1 0,-1 0-1,1 1 1,0-1 0,0 0 0,-1 1 0,1-1 0,0 0 0,0 1 0,-1-1 0,-7 8-36,-1 0 1,0-1-1,0 0 0,0 0 0,0-1 0,-18 8 1,-7 5-32,-75 49-203,-224 152 58,26-13 939,194-137-325,-144 92 330,225-138-576,26-15 153,6-9-297,0 0 1,0 0-1,1 1 1,-1-1 0,0 0-1,0 0 1,0 0-1,0 1 1,0-1 0,0 0-1,0 0 1,1 0-1,-1 0 1,0 0 0,0 1-1,0-1 1,0 0 0,1 0-1,-1 0 1,0 0-1,0 0 1,0 0 0,0 0-1,1 0 1,-1 0-1,0 0 1,0 0 0,0 0-1,1 0 1,-1 0 0,22-1 174,-7-4-124,0 0 0,1-1-1,-2-1 1,29-16 0,-32 16-42,275-185 188,-223 145-132,10-6-27,321-230-86,-220 153-100,-143 104 83,-2-2 0,-1-1 0,32-41-1,-55 64 24,-1 0-1,1-1 0,-1 0 0,6-14 1,-10 19 4,1 0-1,-1 0 1,1 0 0,-1 0 0,1 0 0,-1 0 0,0 0 0,0 0 0,0 0 0,0 0 0,-1 0 0,1 0 0,0 0 0,-1 0 0,0 0 0,1 0 0,-1 0 0,0 0-1,0 0 1,0 0 0,0 1 0,-3-4 0,1 1-22,-1 1-1,1 0 1,-1 0-1,0 0 1,0 0-1,0 0 1,-1 1 0,1 0-1,0 0 1,-1 0-1,-8-2 1,2 2-53,0 0 0,1 0 0,-1 1 1,0 0-1,-11 2 0,-15 2-110,-42 10-1,-380 97-348,257-57 435,-510 134 932,707-186-758,1 0 0,-1 0 0,0 0 0,-9 0 0,14-1-39,0 0 1,0 0-1,0 0 1,-1 0 0,1 0-1,0 0 1,0 0-1,0 0 1,0 0-1,-1 0 1,1 0 0,0 0-1,0 0 1,0 0-1,-1-1 1,1 1 0,0 0-1,0 0 1,0 0-1,0 0 1,0 0 0,-1 0-1,1 0 1,0 0-1,0-1 1,0 1 0,0 0-1,0 0 1,0 0-1,-1 0 1,1-1 0,0 1-1,0 0 1,0 0-1,0 0 1,0 0-1,0-1 1,0 1 0,0 0-1,0 0 1,0 0-1,0 0 1,0-1 0,1 0 4,0-1 1,0 1 0,0 0 0,0 0 0,0 0-1,0 0 1,0 0 0,0 0 0,1 0-1,1-1 1,15-9 22,2 1 0,27-11 0,-14 6 4,26-13 4,-2-3 0,94-68 1,60-48-158,-140 102 94,80-37 0,-132 75-314,-33 19-213,-6 4 507,-24 23-110,4-3 52,-48 32 1,-139 66-204,122-76 231,-722 450 213,624-368 277,173-122-6,22-17-253,8-1-154,0 0 1,0-1-1,0 1 0,0 0 1,0 0-1,-1 0 1,1 0-1,0-1 0,0 1 1,0 0-1,0 0 0,0 0 1,0-1-1,0 1 1,0 0-1,0 0 0,0 0 1,0-1-1,0 1 0,0 0 1,0 0-1,0 0 1,0-1-1,0 1 0,0 0 1,0 0-1,0 0 0,0 0 1,0-1-1,1 1 1,1-5 18,1-1 0,0 1 0,1 0 0,-1 0 1,7-5-1,13-16 69,2 1 1,52-41 0,68-33 186,-116 80-255,172-108 96,187-133-99,-120 42-20,-83 66 0,-154 124-96,-31 28 80,1-1 0,-1 1 0,1-1 0,-1 1 0,1-1 1,-1 1-1,0-1 0,1 1 0,-1-1 0,0 1 0,1-1 1,-1 1-1,0-1 0,0 0 0,1 1 0,-1-1 0,0 1 1,0-1-1,0 0 0,0 1 0,0-1 0,0 0 0,0 1 1,0-1-1,0 0 0,-1 0 0,1 0-1,-1 1 0,0-1 0,0 1 0,0-1 0,0 1 0,0 0 0,0 0 0,1-1 0,-1 1 0,0 0 0,0 0 0,0 0 0,0 0 0,0 0 0,0 0 0,0 0 0,0 0 0,0 1 0,-1-1 0,-11 3-106,0 1 0,-16 7 1,-78 36-108,-72 47-47,44-21 170,-254 106 51,76-38 128,13 14 10,155-79 146,92-50 182,37-19-227,16-7-180,0 0 0,0 0-1,0 0 1,0 0 0,0 0 0,0 0-1,0 0 1,0 0 0,0 0-1,0 0 1,-1 0 0,1 0 0,0 0-1,0 0 1,0 0 0,0 1-1,0-1 1,0 0 0,0 0 0,0 0-1,0 0 1,0 0 0,0 0 0,-1 0-1,1 0 1,0 0 0,0 0-1,0 0 1,0 0 0,0 0 0,0-1-1,0 1 1,0 0 0,0 0 0,0 0-1,-1 0 1,1 0 0,0 0-1,0 0 1,0 0 0,0 0 0,0 0-1,0 0 1,0 0 0,0 0 0,0 0-1,0 0 1,0 0 0,0-1-1,0 1 1,0 0 0,0 0 0,0 0-1,0 0 1,0 0 0,0 0 0,0 0-1,0 0 1,0 0 0,0-1-1,20-17 300,122-70 162,-24 26-317,49-27-22,25-31-74,-36 21-86,432-215 99,-515 277-64,297-130-485,-350 160 185,-39 17-43,17-9 324,-26 14-121,-120 68-562,-24 27 360,149-94 312,-162 102-153,18-21 105,-148 92 97,-16 27 181,-151 96 267,387-250-398,-151 85 891,244-146-921,1 0 0,-1 0-1,0 0 1,1-1 0,-1 1 0,0-1-1,1 1 1,-1-1 0,-2 1-1,4-1-34,0 0 0,-1 0-1,1 0 1,0 0 0,0-1-1,0 1 1,0 0-1,0 0 1,0 0 0,0 0-1,0 0 1,-1 0-1,1 0 1,0 0 0,0 0-1,0-1 1,0 1 0,0 0-1,0 0 1,0 0-1,0 0 1,0 0 0,0 0-1,0-1 1,0 1 0,0 0-1,0 0 1,0 0-1,0 0 1,0 0 0,0-1-1,0 1 1,0 0 0,0 0-1,0 0 1,0 0-1,0 0 1,0-1 0,6-10 118,7-8-98,0 1 0,1 1 0,1 0 0,23-19 0,-16 15-16,218-183-56,22 12 69,-221 162 22,229-180 57,-51 36-99,6 20-113,-54 55-165,-129 73-118,-34 19 231,-8 6 162,0 1-1,0 0 1,0 0 0,0 0-1,0 0 1,0 0 0,0 0-1,0 0 1,0 0-1,0 0 1,0-1 0,0 1-1,0 0 1,0 0-1,0 0 1,0 0 0,0 0-1,0 0 1,0 0 0,0 0-1,0-1 1,0 1-1,0 0 1,0 0 0,-1 0-1,1 0 1,0 0-1,0 0 1,0 0 0,0 0-1,0 0 1,0 0 0,0 0-1,0 0 1,0 0-1,0-1 1,-1 1 0,1 0-1,0 0 1,0 0-1,0 0 1,0 0 0,0 0-1,0 0 1,0 0 0,0 0-1,0 0 1,-1 0-1,1 0 1,0 0 0,0 0-1,-4 0-16,0 1-1,1-1 0,-1 1 1,0 0-1,1-1 1,-1 2-1,1-1 0,-1 0 1,1 1-1,-5 2 1,-42 26-75,46-27 83,-96 65-170,-395 239 21,337-218 229,-197 146 1,129-56 168,116-90 20,80-66-104,25-20 31,7-7 20,9-9-123,0 1 0,0 1 0,1-1 0,1 2 0,27-19 0,-28 20-46,333-201 144,-114 75-168,29-40-14,107-64 62,-52 82-182,-264 132-198,-37 15 153,-13 10 164,-1 0-1,0 0 1,0 0 0,0 0 0,0 0-1,0 0 1,0 0 0,0 0-1,0 0 1,1 0 0,-1 0-1,0 0 1,0 0 0,0 0-1,0 0 1,0 0 0,0-1 0,0 1-1,0 0 1,0 0 0,0 0-1,0 0 1,0 0 0,0 0-1,0 0 1,0 0 0,0-1-1,0 1 1,0 0 0,0 0 0,0 0-1,0 0 1,0 0 0,0 0-1,0 0 1,0 0 0,0-1-1,0 1 1,0 0 0,0 0-1,0 0 1,0 0 0,0 0 0,0 0-1,0 0 1,0 0 0,0 0-1,0-1 1,0 1 0,0 0-1,0 0 1,-1 0 0,1 0-1,0 0 1,-3 0-39,0 0 0,0 0 1,0 1-1,0-1 0,0 1 0,0 0 0,0-1 0,-3 3 0,-38 15-66,1 2-1,-62 40 1,-40 28 60,124-74 30,-157 95-156,-2-8 69,-108 65 119,45-2 46,-100 59 94,-150 41 374,479-258-456,-27 12 165,39-17-212,0 0-1,-1-1 0,1 1 0,0 0 0,-1-1 0,1 0 1,0 1-1,-1-1 0,1 0 0,-1 0 0,1-1 0,-4 0 1,6 1-21,0 0 1,0 0-1,-1 0 1,1 0-1,0 0 1,0 0 0,0 0-1,-1 0 1,1-1-1,0 1 1,0 0-1,0 0 1,0 0 0,-1 0-1,1-1 1,0 1-1,0 0 1,0 0 0,0 0-1,0-1 1,0 1-1,0 0 1,0 0-1,-1 0 1,1-1 0,0 1-1,0 0 1,0 0-1,0-1 1,0 1 0,6-11 125,34-33 56,23-21 18,159-149-253,-51 89-61,-57 43 103,200-185 31,-48 37 32,-214 192-180,-35 26-9,0 0 0,-1-1 0,28-29 0,-42 38 21,-9 6 0,-7 7 12,0 1 0,1 0 0,-18 18 0,-13 11-28,-79 54-224,-194 106 120,115-76 181,-385 289 19,399-277 880,186-133-809,-16 9 207,18-11-243,0 0 0,0 0-1,0 0 1,0 0 0,0 0-1,0 0 1,0 0-1,-1 0 1,1 0 0,0 0-1,0 0 1,0 0 0,0 0-1,0 0 1,0 0-1,0 0 1,0 0 0,0 0-1,0 0 1,-1 0-1,1 0 1,0 0 0,0 0-1,0 0 1,0-1 0,0 1-1,0 0 1,0 0-1,0 0 1,0 0 0,0 0-1,0 0 1,0 0 0,0 0-1,0 0 1,0 0-1,-1 0 1,1 0 0,0 0-1,0-1 1,0 1-1,0 0 1,0 0 0,0 0-1,0 0 1,0 0 0,0 0-1,0 0 1,0 0-1,0 0 1,0 0 0,0-1-1,0 1 1,0 0 0,0 0-1,1 0 1,-1 0-1,6-14 217,8-6-139,1 0-1,0 0 1,1 2 0,33-30-1,87-58 83,159-107 33,65-47-81,-321 231-111,169-125 19,4 17-9,144-62-275,-342 190 156,-12 5-57,-5 4 105,0 1 0,-1-1-1,1 1 1,0-1 0,0 1-1,-4 1 1,-30 11-104,0 1 0,-51 29 1,-41 29 54,-99 72 15,-153 88 131,-69-8 137,443-220-144,-90 43 549,96-46-563,-1 0-1,1-1 1,0 1 0,-1-1 0,1 0-1,0 1 1,-1-1 0,1 0-1,-1 0 1,1 0 0,-2 0 0,4-3 66,9-5-8,51-26 173,-10 7-189,-12 2-58,61-49 0,30-40 25,9-7 44,84-41 21,4-4-46,-227 166-46,14-11-28,0-1 0,16-17-1,-30 29 27,1-1 0,-1 1 0,0 0 1,0 0-1,0 0 0,0 0 0,0 0 0,1 0 0,-1 0 0,0 0 0,0 0 0,0 0 0,0-1 1,0 1-1,0 0 0,0 0 0,1 0 0,-1 0 0,0 0 0,0-1 0,0 1 0,0 0 0,0 0 0,0 0 1,0 0-1,0 0 0,0-1 0,0 1 0,0 0 0,0 0 0,0 0 0,0 0 0,0-1 0,0 1 1,0 0-1,0 0 0,0 0 0,0 0 0,0-1 0,0 1 0,0 0 0,0 0 0,-1 0 0,1 0 0,0 0 1,0 0-1,0-1 0,0 1 0,0 0 0,0 0 0,0 0 0,-1 0 0,1 0 0,0 0 0,0 0 1,0 0-1,0 0 0,0-1 0,-1 1 0,1 0 0,0 0 0,0 0 0,0 0 0,0 0 0,-1 0 0,1 0 1,0 0-1,0 0 0,0 0 0,-6 0-106,0 1 0,0 0 0,-11 2 0,-21 6-61,1 3 1,0 1 0,-66 33-1,-106 72 20,149-82 156,-79 47 5,-400 227 13,356-214 738,167-85-374,16-11-385,0 0 0,0 0 0,0 0 0,0 0 0,0 0 0,0 0 0,0 0 0,0 0 0,0 0 0,0 0 0,-1 0 0,1 0 0,0 0 0,0 0 0,0 0 0,0 0 0,0 0 0,0 0 0,0 0 0,0 1 0,0-1 0,0 0 0,0 0 0,0 0 0,0 0 0,0 0 0,0 0 0,0 0 0,0 0 0,0 0 0,0 0 0,0 0 0,0 0 0,0 0 0,0 0 0,0 0 0,0 0 0,0 0 0,0 0 0,0 0 0,0 1 0,0-1 0,0 0 0,0 0 0,0 0 0,0 0 0,0 0 0,0 0 0,0 0 0,0 0 0,0 0 0,0 0 0,0 0 0,0 0 0,0 0 0,1 0 0,-1 0 0,0 0 0,0 0 0,0 0 0,0 0 0,0 0 0,0 0 0,0 0 0,0 0 0,0 0 0,0 0 0,0 0 0,0 0 0,10-2 404,3-4-255,-1-1 0,1 1 0,13-12-1,-1 2-32,334-241 30,-265 186-103,151-96 66,7 16-118,-88 55-119,-149 84-221,-18 11 165,-11 4 33,-32 12-44,1 3-1,-75 40 1,86-41 131,-112 60-7,-151 106 0,215-125 97,-180 114 31,158-120-12,-40 24 408,136-69-158,8-7-295,16-9 376,8-10-81,36-35 1,-42 37-216,203-170 270,18 12-276,233-192-84,-407 314 76,44-41-257,-84 67-106,-24 27 283,-1 0 0,0-1 0,0 1 0,1-1 0,-1 1 0,0-1 0,1 1 0,-1-1 0,0 1 0,0-1 0,0 1 0,0-1 0,0 1 0,1-1 0,-1 1 0,0-1 0,0 1 0,0-2 0,-1 2 4,1 0-1,0 0 1,0 0-1,0 0 1,-1-1-1,1 1 1,0 0-1,0 0 1,0 0-1,-1 0 1,1 0-1,0 0 1,0 0-1,-1-1 1,1 1-1,0 0 1,0 0-1,-1 0 1,1 0-1,0 0 1,0 0-1,-1 0 1,1 0-1,0 0 1,0 0-1,-1 1 1,-24 7-317,-10 11 155,1 2 0,0 2 0,-32 27 0,-34 24 120,27-30 186,-96 42 0,21-13-281,27-8 367,104-58-43,13-7 150,7-4-180,8-4-14,18-7-57,41-20 147,128-88-1,-172 102-252,-2 3-182,44-27 0,-60 40 162,0 1-1,1 0 1,0 1 0,0 0-1,0 0 1,0 1-1,1 0 1,-1 0-1,16 0 1,-9 3 20,0 0 1,0 1 0,0 1 0,23 7-1,59 25-56,-80-28 61,41 16-65,11 5 41,115 30 0,-13-23 296,2-8 0,227 7-1,281-49 214,-557 6-437,276-9-70,-380 19-3,-14 2-31,-7-3 70,0 0 1,0 0-1,0 0 1,0 1 0,0-1-1,0 0 1,0 0-1,0 0 1,0 0 0,0 1-1,0-1 1,0 0-1,0 0 1,-1 0 0,1 0-1,0 0 1,0 0-1,0 1 1,0-1 0,0 0-1,0 0 1,-1 0-1,1 0 1,0 0 0,0 0-1,0 0 1,0 0-1,-1 0 1,1 0 0,0 0-1,0 0 1,0 0-1,0 0 1,-1 0 0,1 0-1,0 0 1,0 0-1,-1 0 1,-60 15-346,32-9 229,-73 18-124,-67 14-28,-322 23 173,385-53 180,-208-13 0,-98-50 209,400 53-312,1 0-1,-1-1 1,-14-6 0,25 9 25,1 0-1,0 0 1,-1 0 0,1 0 0,-1-1 0,1 1-1,0 0 1,-1 0 0,1 0 0,0-1-1,-1 1 1,1 0 0,0 0 0,-1-1 0,1 1-1,0 0 1,-1 0 0,1-1 0,0 1 0,0 0-1,-1-1 1,1 1 0,0-1 0,0 1-1,0 0 1,0-1 0,-1 1 0,1-1 0,0 1-1,0-1 1,1 0 0,-1 1 0,1-1 0,0 0 0,0 1 1,-1-1-1,1 1 0,0-1 0,0 1 0,0-1 0,0 1 0,-1 0 0,1-1 0,0 1 0,0 0 0,2 0 0,19-5-18,1 2-1,0 1 0,24 1 0,-37 1 9,258 7 33,2 18 108,-134-11-50,82 2 223,291-15 0,-111-47-124,-190 17-40,-125 18-75,61-6-77,-99 15-153,-38 0 103,-9 0 43,-10-1-28,-40 1-368,-73 7 0,25-1 130,-540-4-334,455-5 697,-111 0-625,279 5-121,0 1-1,0 0 1,0 1-1,1 1 1,-24 7 0,37-9 400,0 0-1,0 0 1,0 1 0,0-1 0,0 0 0,0 1 0,1 0 0,-1 0 0,1-1 0,-1 1 0,1 1-1,0-1 1,0 0 0,0 1 0,0-1 0,0 1 0,0-1 0,1 1 0,-1 0 0,1 0 0,0 0 0,0 0-1,0 0 1,0 0 0,0 4 0,1-4-167,0 1 0,0 0 0,1 0 0,0-1 0,-1 1 0,4 7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0:44.8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446 1 832,'-3'0'54,"1"0"-1,-1 0 1,1 0 0,-1 0-1,0 0 1,1 1 0,-1-1 0,1 1-1,0 0 1,-1 0 0,1 0-1,-5 2 1,-14 5 672,0-2-181,-28 5 42,0 3-1,-75 32 0,74-27 47,38-16-476,-1 2-1,2 0 0,-21 10 0,28-12-119,3-2-26,-1 0 0,0 0-1,1 0 1,-1 0 0,0 0 0,0 0-1,1 0 1,-1-1 0,0 1-1,-3 0 1,5-1 1,0 0-1,0 1 1,0-1-1,0 0 1,-1 0-1,1 1 1,0-1-1,0 0 1,0 1-1,0-1 1,0 0-1,0 1 0,0-1 1,0 0-1,0 1 1,0-1-1,0 0 1,1 1-1,-1-1 1,0 0-1,0 0 1,0 1-1,0-1 1,0 0-1,1 1 1,11-2 182,0-1 1,-1 0-1,1 0 1,0-2-1,16-5 1,10-4-178,114-22-28,-142 33 42,1 0 92,0 0 0,15 0 0,-25 2-187,-2 12-168,1-1 293,-1-10-51,0 1 0,0-1 0,0 1 0,0-1-1,-1 0 1,1 0 0,0 1 0,-1-1-1,1 0 1,-1 0 0,1 0 0,-1 0 0,-2 1-1,-25 9 75,17-7 47,7-2-115,3-2-59,1 1 0,-1-1 1,1 1-1,-1 0 1,1 0-1,-1-1 0,1 1 1,0 0-1,0 0 1,-2 2-1,6-2-47,-1 0 1,1-1-1,-1 1 1,1 0-1,0-1 0,0 0 1,-1 1-1,1-1 1,0 0-1,0 0 0,-1-1 1,6 0-1,-3 0 7,8 0 48,0-2 0,-1 0 0,1 0 0,0-2-1,12-5 1,-12 5-279,0 0 0,1 0 0,0 2 0,18-4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0:45.7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283 3 832,'4'-2'1192,"-17"16"-224,8-10-669,0 0 0,-1 0 0,0 0 0,0 0 0,-11 4 0,9-5-61,1 1 0,0 0 0,-11 8 0,-67 57 530,79-63-765,1 0-1,-1 0 0,1 1 0,1 0 0,-1 0 0,1 0 0,0 0 1,1 1-1,-5 15 0,6-18 3,0 0-1,-1 0 1,1 0 0,-1 0 0,0 0-1,0 0 1,-1-1 0,-6 8-1,4-4 287,5-7-272,1 0 0,-1 0 0,1 0 1,-1-1-1,1 1 0,-1 0 0,1-1 0,-1 1 1,0 0-1,1-1 0,-1 1 0,0-1 0,1 1 0,-1-1 1,0 1-1,0-1 0,0 0 0,1 1 0,-1-1 1,-2 0 196,5 1-280,2 0 79,0-1 1,0 1-1,0-1 0,0 0 1,0 0-1,0-1 0,-1 1 1,1-1-1,6-1 0,35-15 154,-21 7-123,29-14-29,-43 19-216,0-1 1,0 2-1,0-1 0,1 2 1,-1-1-1,1 1 1,0 1-1,15-2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0:54.9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0 1056,'1'31'558,"0"-16"-401,-1 1 0,-2 20 0,-4 4-23,-15 50-1,15-70-65,-20 56 205,-31 54 186,52-114-409,5-13 322,3-9 150,23-49-463,30-97-1,-44 113-167,-4 12-381,0 0 0,2 1 0,20-39 0,-4 21-630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0:58.3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224 458 896,'-1'-4'104,"-1"0"0,1 0 0,0 0 1,0-1-1,0 1 0,1 0 0,-1 0 0,1 0 0,0-7 0,-1-13 226,-6-16 488,-17-50 1,6 24 29,13 54-712,1 0 1,-2 0-1,0 0 0,0 1 1,-1 0-1,-9-10 0,14 18-82,0 0 0,0 0 0,-1 0 0,1 1 0,-1-1-1,0 1 1,0-1 0,0 1 0,0 0 0,0 0 0,0 1-1,0-1 1,-1 1 0,-4-2 0,-2 1-77,-1 0 0,1 1 1,0 1-1,-11 0 0,14 0 81,7-9 508,0-40-556,0 54-76,0-1 0,1 1 0,-1 0 0,1-1 0,0 1 0,0-1 0,1 1 0,2 6 0,-3-9-59,1 0 0,-1 0 1,0 0-1,1 0 1,-1 0-1,1 0 0,0 0 1,-1 0-1,1-1 0,0 1 1,0-1-1,0 0 0,0 1 1,0-1-1,1 0 0,-1 0 1,0 0-1,1-1 0,4 2 1,30 0-1220,-1-5-139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1:06.6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90 344 224,'-1'0'38,"0"0"0,1-1 0,-1 1 0,0 0 0,0 0 0,1-1 0,-1 1 0,1-1 1,-1 1-1,0 0 0,1-1 0,-1 1 0,1-1 0,-1 1 0,1-1 0,-1 0 0,1 1 0,-1-1 0,1 1 0,-1-1 0,1 0 0,0 0 0,0 1 0,-1-1 0,1 0 0,0 0 1,-1-3 158,0 1 1,0-1-1,0 1 1,1-1 0,0-4-1,-1-9 803,1 10-907,0-1 0,0 1 0,0 0 0,1 0 0,3-13 0,-2 4 99,-2 14-172,0 1 0,0-1 0,0 1-1,0-1 1,0 1 0,1-1 0,-1 1 0,0-1 0,1 1-1,1-3 1,1-2 29,0-1-1,0 1 1,3-12-1,5-14 84,-9 27-112,0 0 0,0 0 1,-1 0-1,0-1 0,0 1 1,1-11-1,-2-36 699,-1 24-50,1 49-1032,-1-7 431,0-1-1,-7 28 0,0-2-135,-2 8 308,-26 76 0,27-97-230,-26 62 97,31-79-48,3-7-72,0 0 1,0 0 0,1 0 0,-1 1-1,1-1 1,-1 0 0,0 5-1,2-6-101,-1 0 1,0 0-1,0-1 0,1 1 0,-1 0 0,39 23-4523,-25-16 3880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1:08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0 736,'6'14'509,"-3"-7"-442,0 1 0,0-1-1,-1 1 1,3 9 0,-5 3 128,-1 0 1,-1 1-1,0-1 1,-10 34-1,7-31-15,-15 55 180,5-25 213,14-49-544,-1 4 27,0-1 0,0 0 1,-1 1-1,-6 12 0,4-11 217,-7 12 132,11-21-365,1 1-1,-1 0 1,1 0 0,-1-1-1,0 1 1,0 0 0,1-1-1,-1 1 1,0 0 0,0-1-1,0 0 1,0 1 0,0-1-1,0 1 1,0-1 0,0 0-1,0 0 1,0 1 0,-1-1 0,2-18 1090,0-9-782,1 0 1,9-50-1,-7 64-509,0 0 0,1 1-1,1-1 1,0 0 0,1 1-1,0 0 1,14-19 0,-10 18-794,0 2 1,1-1-1,19-15 0,2 2-570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17:33:15.0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245 150 1888,'-7'-5'1003,"6"-14"-1030,1 18 75,-1 0 0,1 0 0,0 0 0,-1 0 0,1 1 0,-1-1 0,1 0 0,-1 0 1,1 1-1,-1-1 0,1 0 0,-1 1 0,0-1 0,1 0 0,-1 1 0,0-1 0,0 1 0,1-1 0,-1 1 0,0 0 0,0-1 0,0 1 1,0 0-1,0-1 0,1 1 0,-1 0 0,0 0 0,0 0 0,0 0 0,0 0 0,-2 0 0,-2 0 292,-1 0-1,0 0 0,-10 1 1,11 0-216,0-1-1,0 0 1,0 0 0,0 0 0,0-1-1,0 0 1,1 0 0,-1 0 0,0 0-1,0-1 1,-5-2 0,5 2 60,-27-17 1043,26 15-1041,0 0 0,0-1 1,0 0-1,0 0 0,1 0 1,0 0-1,0-1 0,-5-7 0,-14-14 559,30 35-916,21 13 81,0 0-1,1-2 0,33 17 1,-51-30 112,1 0-1,0-1 1,-1-1 0,2 0 0,-1 0 0,0-1 0,1-1 0,0 0-1,11 1 1,-20-3-37,-1 0-1,0 0 0,0 1 1,0-1-1,1 1 0,-1-1 1,0 1-1,0 0 1,0 0-1,0 0 0,0 0 1,0 0-1,0 0 0,1 2 1,-1-2 159,-1-1-171,0 0 1,-1 0 0,1 0-1,0 0 1,0 1-1,0-1 1,0 0 0,0 1-1,0-1 1,0 0 0,-1 1-1,1-1 1,0 1 0,0-1-1,-1 1 1,1 0-1,0-1 1,0 1 0,-1 0-1,1-1 1,-1 1 0,1 0-1,0 1 1,6 21-2749,-6-8 1655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1:34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91 320,'4'3'155,"6"-6"-150,-8 3 2,0-1 0,0 1 0,0-1 0,0 1 0,-1-1 0,1 0 0,0 1 0,0-1 0,-1 0 0,1 0 0,0 0 0,1-2 0,-3 2 190,6-14-54,-5 13-145,0 0 0,0 0 1,0 0-1,0 0 1,0 0-1,-1 0 0,1 0 1,0-3-1,-1 4 15,0 1 0,0-1-1,0 0 1,0 1 0,0-1 0,0 0 0,1 1-1,-1-1 1,0 0 0,0 1 0,1-1 0,-1 1-1,0-1 1,1 0 0,-1 1 0,1-1 0,-1 1-1,0-1 1,1 1 0,0-1 0,-1 1 0,1 0-1,-1-1 1,2 0 0,-1 1 179,-1 0-185,0-1 0,0 1 0,0 0 0,0 0 0,0 0 0,0-1 0,0 1 0,0 0 0,0 0 0,0 0 0,0-1 0,0 1 0,0 0-1,0 0 1,0 0 0,0 0 0,0-1 0,1 1 0,-1 0 0,0 0 0,0 0 0,0 0 0,0 0 0,0-1 0,1 1 0,-1 0 0,0 0 0,0 0 0,0 0 0,0 0 0,1 0 0,-1 0 0,0 0 0,0 0 0,0 0 0,1 0 0,-1 0 0,0 0 0,0 0 0,0 0 0,1 0 0,-1 0-1,11 3 294,-4-1-142,18 5 722,-23-6-794,2 8 63,24 43 566,-26-45-643,0 0 0,-1 1 0,1-1 0,-1 0 0,-1 1 1,1-1-1,-1 1 0,-1 7 0,0 3 25,-4 8 517,5 23-103,5-33-527,-4-13 138,-1 10 208,0-13-323,0 1 0,0-1-1,0 0 1,0 0 0,0 1-1,0-1 1,0 0 0,0 1 0,0-1-1,0 0 1,0 0 0,-1 1-1,1-1 1,0 0 0,0 0 0,0 1-1,0-1 1,0 0 0,-1 0 0,1 1-1,0-1 1,0 0 0,0 0-1,-1 0 1,1 1 0,0-1 0,0 0-1,-1 0 1,1 0 0,0 0-1,-1 1 1,0-1 62,2 1-48,-1-1-19,0 1-1,0-1 1,0 0-1,0 1 1,0-1-1,0 0 1,0 1-1,0-1 1,0 1-1,0-1 1,0 0-1,0 1 0,0-1 1,0 0-1,0 1 1,0-1-1,0 0 1,0 1-1,-1-1 1,1 0-1,0 0 1,0 1-1,0-1 1,-1 0-1,1 1 1,0-1-1,0 0 0,-1 0 1,1 0-1,0 1 1,-1-1-1,1 0 1,0 1 3,-1-1 0,1 0 0,0 1 1,-1-1-1,1 0 0,0 1 0,-1-1 0,1 0 1,-1 0-1,1 1 0,0-1 0,-1 0 0,1 0 1,-1 0-1,1 1 0,-1-1 0,1 0 1,-1 0-1,1 0 0,-1 0 0,1 0 0,0 0 1,-1 0-1,1 0 0,-1 0 0,0 0 0,1 0-2,0 0-1,0-1 0,-1 1 0,1 0 1,0 0-1,0 0 0,0 0 0,0 0 1,0 1-1,0-1 0,0 0 0,-1 0 1,1 0-1,0 0 0,0 0 0,0 0 1,0 0-1,0 0 0,0 0 0,0 0 1,-1 0-1,1 0 0,0 0 0,0 0 1,0 0-1,0 1 0,0-1 0,0 0 1,0 0-1,0 0 0,0 0 0,0 0 1,0 0-1,0 0 0,0 0 0,0 1 0,-1-1 1,1 0-1,0 0 0,0 0 0,0 0 1,0 0-1,0 0 0,0 1 0,0-1 1,1 0-1,-1 0 0,0 0 0,-1 1 6,0 0-1,1 0 0,-1 0 0,0 0 0,0 0 0,0 0 0,1 0 0,-1-1 0,0 1 0,0 0 0,0-1 0,0 1 0,0-1 0,-1 1 0,1-1 0,-2 1 0,-9 6-116,10-5 136,0-1-1,1 0 0,-1 1 1,0-1-1,0 0 1,-1 0-1,-1 0 1,-14 9 236,15-8-267,0-1 1,1 1-1,-1-1 0,0 0 1,0 1-1,0-1 0,0-1 1,0 1-1,0 0 1,-4 0-1,3-1-8,0 1-1,0 0 1,0 0 0,-7 3-1,-26 12-85,-11 7 303,44-22-239,3-2 31,1 1 0,-1 0 0,1 0-1,-1 0 1,1 0 0,-1 0 0,1 0 0,-1 0-1,1 0 1,-1 0 0,1 0 0,0 0-1,-1 0 1,1 0 0,-1 0 0,1 0 0,-1 1-1,1-1 1,-1 0 0,0 1 0,-2 1 13,3-2 49,18-2 154,-11-1-186,1 1 0,-1-1 0,0 0 0,0-1 0,0 0 0,0 0 0,-1-1 0,0 1 0,11-11 0,-7 7 70,21-15 0,-26 20-72,1-1 0,-1 0 0,0-1 0,0 1 0,6-9-1,-7 8 45,1 0-1,-1 0 0,1 1 1,8-6-1,-11 8-30,1 0 0,-1 0 0,1-1 0,-1 1 0,0-1 0,0 1 0,0-1 0,0 0 0,-1 0 0,1 0 0,-1 0 0,0 0-1,1 0 1,-1 0 0,-1 0 0,1 0 0,0-6 0,1-7 115,-1 0 1,-2-24-1,0 14 197,0 17-139,0 1 0,-1-1-1,0 0 1,-1 1-1,-7-16 1,3 4-179,6 17-86,-1 1-1,1 0 1,0-1-1,-1 1 1,1 0-1,-1 0 1,1 0-1,-1 0 1,0 1-1,0-1 1,0 0-1,0 1 1,0-1-1,0 1 1,0 0-1,-1 0 1,-2-1-1,-1-1-397,0 1-1,-1 0 1,1 1-1,-1 0 1,-7-1-1,-5 3-1157,2 9-1590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1:40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46 480,'1'-1'20,"0"0"-1,-1 0 1,1 1 0,0-1-1,-1 0 1,1 1 0,0-1-1,0 1 1,-1-1 0,1 1-1,0 0 1,0-1 0,0 1-1,0 0 1,1-1 0,12-6-10,-14 7 26,1-1 0,-1 1 0,0 0 0,0-1 0,1 1 0,-1 0 0,0-1-1,1 1 1,-1 0 0,0-1 0,0 1 0,0 0 0,1-1 0,-1 1 0,0-1 0,0 1-1,0-1 1,0 1 0,0 0 0,0-1 0,0 1 0,0-1 0,0 1 0,0-1 0,0 1-1,0 0 1,0-1 0,0 1 0,0-1 0,-1-2 1459,6 2-1048,-4 1-362,9 0-197,5 0 352,-13 0-314,4 7 708,5 5-474,-10-11 43,0-1-194,0 0 1,0 0-1,0 0 1,0 1-1,0-1 0,0 0 1,0 1-1,0-1 1,0 1-1,0-1 1,0 1-1,0 0 1,0-1-1,0 1 0,1 0 1,-1 0 27,0 0 0,0 0 0,0 0 1,0-1-1,0 1 0,0-1 0,0 1 0,0-1 1,0 1-1,1-1 0,0 1 0,-1 0 6,4 5-17,-4-6-15,0 1-1,0-1 0,1 1 0,-1 0 0,0 0 0,0-1 1,0 1-1,0 0 0,0 0 0,-1 0 0,1 0 0,0 0 0,1 2 1,0 0 33,-1-1-1,-1-1-17,2 3 12,-1-3 106,2 2-36,-1 11-232,-2 49 380,0-61-198,-5 14 433,-1 8-256,6-22-229,0-1 0,0 0 0,-1 0 0,1 0 0,-1 0 0,1 0 0,-1 1-1,1-1 1,-1 0 0,1 0 0,-1 0 0,0 0 0,0 0 0,0-1 0,1 1 0,-1 0 0,-1 1-1,-1-1 3,1 1-1,0-1 1,0 1-1,0 0 0,0 0 1,1-1-1,-1 1 1,1 1-1,-3 3 0,-7 7 197,4-5-177,2-3 9,1-1 0,-1 1 0,0-1 1,-9 6-1,-18 14-52,16-18-81,12-5 154,1 0 1,-1 1-1,1-1 1,-1 1 0,1 0-1,0 0 1,0 0-1,-4 3 1,-38 30 65,42-31-93,-5 2 28,-3 1-34,2 0-14,8-6 49,2-2-151,0 0 92,0 1-1,0-1 0,-1 0 0,1 1 0,0-1 0,0 1 0,0-1 0,0 1 0,0-1 0,0 1 0,0 0 0,2-1 0,-3 1-2,6-4 16,0 1-1,0-1 1,-1-1-1,0 1 0,1-1 1,-1 0-1,6-8 1,-3 4 31,7-8 9,-7 8-21,1-1 0,9-7 1,18-22 84,4-1-16,-39 38-78,0 0 0,0 0 0,0 0 0,0 0 0,0 0 0,-1 0 0,1 0 0,0-4 0,4-8 186,-2 0 153,-1-1-297,2 8-59,-3 6 1,0 0 0,0-1 0,0 1 0,0-1 0,0 0 0,-1 1 0,1-1 0,-1 0 1,1 1-1,-1-1 0,1-2 0,1-7-2,-2 10-3,0 0 0,1 1 1,-1-1-1,0 0 0,0 0 1,1 0-1,-1 0 0,0 0 0,0 0 1,0 0-1,0 0 0,0 0 1,-1 1-1,1-1 0,0 0 1,0 0-1,-1 0 0,1 0 0,0 0 1,-1-1-1,-1-8 185,0-5 154,0 9-199,3 6-140,-1 0-1,0 0 0,0-1 0,0 1 0,0 0 0,0 0 0,0 0 1,0-1-1,0 1 0,0 0 0,0 0 0,0 0 0,0 0 1,0-1-1,-1 1 0,1 0 0,0 0 0,0 0 0,0-1 0,0 1 1,0 0-1,0 0 0,0 0 0,0 0 0,-1 0 0,1-1 1,0 1-1,0 0 0,0 0 0,0 0 0,0 0 0,-1 0 0,1 0 1,0 0-1,0 0 0,0 0 0,0-1 0,-1 1 0,1 0 1,0 0-1,0 0 0,-1 0 0,1 0 7,0 0 1,-1 0-1,1 0 1,-1 0-1,1 0 1,0 0-1,-1 0 0,1 0 1,0-1-1,-1 1 1,1 0-1,0 0 0,-1 0 1,1-1-1,0 1 1,0 0-1,-1 0 1,1-1-1,0 1 0,0 0 1,-1-1-1,1 1 1,0 0-1,0-1 1,0 1-1,-1 0 0,1-1 1,0 1-1,0 0 1,0-1-1,0 1 0,0-1 1,0 1-1,0 0 1,0-1-1,0 1 1,0-1-1,-14-4 568,8-1-336,-6-3-69,4 5-24,-6-1 319,12 5-431,0 0 1,0 0-1,1-1 1,-1 1-1,0-1 0,0 1 1,-3-2-1,3 1-26,0 0-1,1 1 1,-1-1 0,0 1-1,0-1 1,0 1-1,-3 0 1,-1 0-58,0 1-1,1 0 1,-1 1 0,0-1 0,1 1-1,-1 0 1,1 0 0,-1 1-1,1 0 1,-8 5 0,-21 10-700,20-16-2056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0:59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 21 1728,'-4'-3'320,"3"2"-265,0 0 1,1 0 0,-1 1 0,0-1 0,0 0 0,0 1 0,0-1-1,0 1 1,0-1 0,0 1 0,0-1 0,0 1 0,0 0 0,0 0 0,0-1-1,-2 1 1,-8-4 740,-1 0-88,12 4-699,-1 0-1,1 0 0,0 0 1,-1 0-1,1 0 0,0 0 1,-1 1-1,1-1 1,0 0-1,-1 0 0,1 0 1,0 0-1,-1 1 0,1-1 1,0 0-1,0 0 1,-1 1-1,1-1 0,0 0 1,0 1-1,-1-1 0,1 0 1,0 1-1,0-1 1,0 0-1,0 1 0,-1 0 1,0 14 63,1-11-15,0-1 0,1 1-1,-1 0 1,1-1 0,0 1-1,2 5 1,0-5 33,0 0 0,0 0 0,0 0 0,0 0 0,1 0 0,-1-1-1,1 0 1,0 0 0,0 0 0,1 0 0,-1 0 0,0-1 0,1 0 0,0 0 0,-1 0-1,1 0 1,8 1 0,0-1-69,0 0 0,0-1 0,0 0 0,-1-1 0,24-2 0,9-5-11,50-15 0,-69 15-62,27-4-39,-47 9 134,1 3-105,-3 0-201,-4-1 279,1 1-1,0-1 1,0 0 0,0 1 0,-1-1 0,1 0-1,0 1 1,0-1 0,-1 1 0,1-1 0,-1 1 0,1 0-1,0-1 1,-1 1 0,1 0 0,-1-1 0,1 1-1,-1 0 1,1-1 0,-1 1 0,0 0 0,1 1 0,-1 0-2,0-1 1,0 0 0,0 1 0,-1-1 0,1 0 0,0 1 0,-1-1-1,1 0 1,-1 1 0,1-1 0,-1 0 0,0 0 0,0 0 0,0 2-1,-3 2-10,-1 0 1,1-1-1,0 0 0,-1 1 0,0-1 0,0-1 0,0 1 0,-9 4 0,-1-1 26,-32 12-1,-58 7 1463,45-13-952,88-32-2490,-20 14 1660,23-14-1064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1:00.3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358 80 1472,'0'-1'55,"0"0"0,0 0-1,0 0 1,0 0 0,0 1 0,-1-1 0,1 0 0,0 0 0,-1 0-1,1 0 1,-1 0 0,1 0 0,-1 0 0,0 1 0,1-1-1,-1 0 1,0 0 0,1 1 0,-1-1 0,0 0 0,-1 0-1,0 0 92,0-1 0,-1 1 0,1 0 0,-1 0 0,0 0 0,1 0 0,-6 0 0,3 0 6,0 1 1,0-1-1,0 1 1,0 0-1,1 1 1,-1-1-1,0 1 1,0 0-1,-8 3 1,1 1 72,-1-1 0,-21 4 0,-6 2 283,28-7-303,0-1 1,0 0-1,-19 0 0,17-1 62,0 0 0,-18 4 0,27-4-182,0 0-1,0 0 1,0-1 0,0 0 0,-8-2 455,33 1-256,-3 1-373,0-1 1,0-1-1,0-1 1,0-1-1,-1 0 1,1-1-1,-1 0 0,-1-2 1,26-13-1,-16 7-2351,37-14 1,-37 19 444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3:29.2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316 1 832,'-24'36'2245,"22"-35"-2125,0 1 0,0-1-1,-1 1 1,1-1 0,0 0-1,-1 0 1,1 0 0,0 0 0,-1 0-1,1-1 1,-1 1 0,1-1-1,-5 1 1,-40-2 716,23 0-383,-87 4 230,111 2-851,0-4 157,0-1 1,0 1 0,0 0 0,0 0 0,0 0 0,0-1 0,0 1 0,0 0-1,0 0 1,0-1 0,0 1 0,0 0 0,0 0 0,1-1 0,0 2-1,2 1 88,1 0 0,0 0 0,0-1 0,0 1-1,0-1 1,0 0 0,0 0 0,1-1 0,-1 1-1,1-1 1,-1 0 0,1 0 0,5 0 0,10 1-96,36-3-1,-24 0 66,44 1-163,-75 0 239,4 0 438,-10 0-474,-2 1-35,0-1 0,1 0 1,-1-1-1,0 0 0,1 0 0,-1 0 0,1-1 0,-1 1 1,-9-6-1,9 4-6,0 0-1,1 0 1,-1 1 0,0-1 0,-1 2 0,1-1-1,0 1 1,0 0 0,-15 0 0,4 1-499,4 17 1425,9-12-851,0-1 0,0 1 1,-1-1-1,1 0 0,-1 0 0,0-1 0,0 1 1,0-1-1,-11 4 0,-24 12 118,19-2-638,23-16 364,-1 1 0,1-1 0,0 1 0,0-1 1,0 1-1,0-1 0,0 0 0,0 1 0,0-1 0,3 2 0,2 1 51,0 0 0,1 0 0,-1 0 0,1-1-1,0 0 1,0 0 0,0 0 0,1-1 0,-1 0-1,0-1 1,1 0 0,0 0 0,-1-1-1,14 0 1,-11-1-324,0 0 0,0 0 0,-1-1 0,1 0 0,-1-1-1,1 0 1,-1-1 0,0 0 0,0 0 0,16-12 0,-7 0-1238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16:06:08.0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478 1 736,'-2'1'259,"1"0"0,-1 1 1,1-1-1,0 1 0,0-1 0,-1 1 0,1-1 1,0 1-1,1 0 0,-2 2 0,-15 28 430,14-26-592,2-3-87,-6 11 56,0 0-1,-1-1 1,-17 23-1,-62 75 757,45-56-759,19-20 5,1 1 0,2 0 0,-22 57 0,-6 11 332,29-67-428,-73 132 366,91-167-408,10-7 28,5-7-140,-1-1-1,-1-1 1,0 0 0,20-31 0,-7 9-75,89-133-514,-22 30 411,68-84 734,-158 219-426,9-11 245,-9 12-38,-5 11-51,-31 54-379,-10 21 374,16-35-74,20-34 37,-1 0 1,-6 17 0,-5 19 149,-1 2-21,-1-1-1,-52 86 1,96-198-474,68-126 374,-86 179-90,2 0 0,-1 0 0,1 1 0,12-13 0,-9 15 39,-9 5-24,0-1-1,1 1 1,-1 0 0,0 0 0,0 0-1,0 0 1,0 0 0,0 0 0,1 0 0,-1 0-1,0 0 1,0 1 0,0-1 0,0 0-1,0 0 1,1 0 0,-1 0 0,0 0-1,0 0 1,0 0 0,0 0 0,0 0 0,0 0-1,1 0 1,-1 0 0,0 1 0,0-1-1,0 0 1,0 0 0,0 0 0,0 0 0,0 0-1,0 0 1,0 1 0,0-1 0,0 0-1,0 0 1,0 0 0,1 0 0,-1 0-1,0 1 1,0-1 0,0 0 0,0 0 0,0 0-1,-1 0 1,1 0 0,0 1 0,0-1-1,0 0 1,0 0 0,0 0 0,0 0-1,0 0 1,0 0 0,0 1 0,8-8 762,-5 1-706,0 0 0,0 0 0,-1 0 0,3-12 0,3-4-16,-8 20-52,1 1-1,-1-1 0,1 0 1,-1 1-1,0-1 0,0 1 0,0-1 1,0-3-1,-1 4-8,1 1 0,0-1 0,0 0 0,0 0 0,0 0 0,0 0 0,0 0 1,0 0-1,0 0 0,1 0 0,-1 1 0,0-1 0,0 0 0,1 0 0,-1 0 0,1 0 0,-1 1 0,1-2 0,-4 20 139,-6 56-252,-25 82 321,20-65 42,10-84-310,5-11 34,2 0 42,1-1-1,-1 0 1,0 0-1,0 0 1,2-6-1,2-5-46,-1 5 21,-1-1-1,-1 0 1,5-23 0,-5 20-35,9-23 1,16-31 449,-28 68-390,-1 0-11,0 1 1,0-1-1,0 1 0,1-1 0,-1 1 0,0-1 0,0 1 0,0-1 0,0 1 0,0-1 0,0 0 0,0 1 0,-1-1 0,1 1 0,0-1 0,0 1 0,0-1 0,0 1 1,-1-1-1,1 1 0,0-1 0,-1 1 0,1 0 0,0-1 0,-1 1 0,1-1 0,-1 0 0,-2-2 50,2 2-57,1 1-1,-1-1 1,1 1-1,-1-1 1,1 1 0,-1-1-1,1 1 1,0-1-1,-1 0 1,1 1-1,0-1 1,0 0 0,-1 1-1,1-1 1,0 0-1,0 0 1,0 1 0,0-1-1,0 0 1,0 1-1,0-1 1,0 0-1,0 0 1,0 1 0,0-1-1,0 0 1,1-1-1,3-7 54,0 0-1,0 0 0,1 0 0,0 0 0,1 1 1,13-16-1,14-5 121,-32 28-229,-1 1-21,-4 12-245,0-1-1,-11 20 1,-1 5 291,-2 10 122,-21 81 0,34-99-82,-2 0 0,-1-1 1,-2 0-1,0 0 0,-2-1 1,-1-1-1,-15 25 0,19-36 34,7-11-23,0 1 1,0-1-1,0-1 0,0 1 1,0 0-1,0-1 1,-1 1-1,0-1 0,1 1 1,-6 2-1,-10 12-419,15-14 283,0 0 0,-1 1 0,1-1-1,0-1 1,-6 5 0,6-6 37,1 1-1,0 0 0,0 0 1,0 0-1,0 1 1,-2 3-1,-6 6-1373,6-3-1366,0-14 1867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6:46.8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161 9 320,'0'-9'1253,"0"10"-1183,-1-1 0,0 0 0,1 0 0,-1 0 0,1 1 1,-5 2 489,4-2-490,-8 6 77,1 1-1,0 0 1,0 0 0,1 1-1,-7 11 1,-2 3 75,7-10 1,0 1 0,-6 15 0,-34 71 1776,58-105-1780,7-13-208,-11 11-179,1 1 0,1-1 0,13-10 0,16-10-2408,-18 17 736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6:48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121 133 576,'0'0'34,"0"-1"0,-1 0 0,1 1 0,0-1 1,-1 1-1,1-1 0,0 0 0,0 1 0,-1-1 0,1 0 0,0 1 0,0-1 1,0 0-1,0 1 0,0-1 0,0 0 0,0 1 0,0-1 0,0 0 0,0 0 1,1 1-1,-1-1 0,1-1 0,0-9 278,-1-57 1010,1 67-1315,-1-1 0,0 1 0,0 0-1,1 0 1,-1 0 0,1 0 0,-1 0 0,1 0 0,-1 0-1,1 0 1,0 0 0,-1 0 0,1 0 0,1-2-1,-1 2-2,0 1-1,0-1 1,0 0-1,0 0 1,-1 0-1,1 0 1,0 0-1,-1-1 1,1 1-1,-1 0 1,0 0-1,1 0 1,-1 0-1,1-3 1,-1 3-73,0 3 74,6 79 586,-3-57-497,-1 0 1,-1 34 0,-3-5-117,2-29 166,-5 34 0,5-33 843,0-26-838,3-7-127,-1 1 1,-1 0-1,1-1 0,-1 0 0,0-14 0,-4-41 26,3 59-42,0-3-8,-7-64-43,5 59 38,0 1 1,-1 0-1,0 0 0,-6-14 1,4 11-43,3 9-7,1 0 0,-1 0 0,-1 0-1,1 0 1,-5-7 0,7 12 45,-1-1 1,0 0-1,1 0 0,-1 1 0,0-1 1,0 1-1,1-1 0,-1 0 0,0 1 0,0-1 1,0 1-1,1 0 0,-1-1 0,0 1 1,0 0-1,0-1 0,0 1 0,0 0 1,0 0-1,0 0 0,0 0 0,0 0 1,0 0-1,0 0 0,0 0 0,0 0 0,0 0 1,0 1-1,0-1 0,1 0 0,-1 1 1,0-1-1,0 1 0,0-1 0,0 1 1,-1 0-1,-2 2-145,1 0 1,-1 1-1,1-1 1,0 1-1,0 0 1,0 0-1,0 0 0,0 0 1,-3 8-1,-16 43-1275,8-5 466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6:49.1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9 832,'0'-1'17,"0"1"-1,0 0 1,0-1 0,1 1-1,-1-1 1,0 1 0,0 0 0,0-1-1,0 1 1,1 0 0,-1-1-1,0 1 1,0 0 0,1-1 0,-1 1-1,0 0 1,1 0 0,-1-1-1,0 1 1,1 0 0,-1 0-1,0 0 1,1-1 0,-1 1 0,0 0-1,1 0 1,-1 0 0,1 0-1,-1 0 1,1 0 0,20-1-49,-16 2 17,1-1 0,0 1 0,0 1 0,9 3 0,13 3 406,-26-7-319,1-1 0,-1 1 0,1-1 0,-1 1 0,1 0 0,-1 0 0,1 0 0,-1 0 1,0 0-1,0 1 0,0-1 0,0 1 0,0-1 0,0 1 0,0 0 0,0 0 0,0 0 0,2 4 0,2 5-17,0 1 1,0 0 0,-1 1 0,4 16 0,8 21-15,-11-36 65,0 1 1,-1 0 0,-1 0-1,-1 0 1,0 1 0,-1-1-1,1 24 1110,-4-51-875,-5-18-46,6 22-363,-2 0 0,1 1-1,-1-1 1,0 1 0,-1-1-1,1 1 1,-1 0 0,-7-10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4T21:26:50.4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261 7 992,'0'-1'19,"-1"1"-1,1-1 1,-1 1-1,1 0 1,-1-1-1,1 1 1,-1 0-1,1 0 1,-1-1 0,1 1-1,-1 0 1,0 0-1,1 0 1,-1 0-1,1 0 1,-1 0 0,0 0-1,1 0 1,-1 0-1,0 0 1,-5 0 306,6 0-322,0 0 0,0 0 0,0 0 0,0 0 0,0 0 0,0 0 0,0 0 0,0 0 0,0 0 0,0 0 0,0 0 0,0-1 0,0 1 0,0 0 0,0 0 0,0 0 0,0 0 0,0 0 0,0 0 0,0 0 0,0 0 0,0 0 0,0 0 0,0 0 0,0 0 0,0-1 0,0 1 0,0 0 0,0 0 0,0 0 0,0 0 0,0 0 0,0 0 0,0 0 0,0 0 0,0 0 0,-1 0 1,1 0-1,0 0 0,0 0 0,0 0 0,0 0 0,0 0 0,0 0 0,0 0 0,0 0 0,0 0 0,0 0 0,0 0 0,0 0 0,-1 0 0,1 0 0,0 0 0,0 0 0,0 0 0,0 0 0,0 0 0,0 0 0,0 0 0,0 0 0,0 0 0,0 0 0,0 0 0,-6 6 154,-4 10 250,-30 68 761,17-31-504,-36 61 0,53-102-541,-1-1-1,-1 0 1,0 0-1,0-1 1,-1 0 0,-1-1-1,-15 13 1,25-22-105,0 1-1,-1-1 1,1 1 0,0-1-1,-1 0 1,1 0-1,-1 1 1,1-1 0,0 0-1,-1 1 1,1-1 0,-1 0-1,1 0 1,-1 0-1,1 0 1,-1 1 0,1-1-1,-1 0 1,1 0 0,-1 0-1,1 0 1,-1 0-1,1 0 1,-1 0 0,1 0-1,-1-1 1,1 1 0,-1 0-1,1 0 1,-1 0-1,1 0 1,0-1 0,-1 1-1,1 0 1,-1 0-1,1-1 1,-1 1 0,1 0-1,0-1 1,-1 1 0,1 0-1,0-1 1,-1 1-1,1-1 1,0 1 0,0-1-1,-1 1 1,1 0 0,0-1-1,0 1 1,0-1-1,0 1 1,0-1 0,0 1-1,0-1 1,-1 1 0,1-1-1,1 0 1,-2-5 108,0 0-1,1 0 1,1-10 0,-1 14-117,1-6 51,0-1 0,0 1 0,1-1 0,0 1 0,0 0 0,1 0 0,6-13 0,10-24 108,-16 36-136,0 0 1,1 0-1,0 0 0,1 0 1,0 0-1,0 1 0,10-11 1,-13 16-46,0 2 6,-1 0 0,1-1 0,-1 1-1,0 0 1,1-1 0,-1 0 0,0 1-1,0-1 1,0 1 0,0-1 0,0 0-1,0-3 1,-4 9-48,0-1 0,-1 1 0,0-1 1,-7 5-1,-8 6 148,12-7-103,0-1-1,-8 12 1,13-16-2,0 1-1,0-1 1,1 1-1,-1-1 0,1 1 1,0-1-1,0 1 1,0 0-1,0-1 1,0 1-1,0 5 0,23-16-2280,-15 5 1997,0 0-1,-1 0 0,1-1 1,-1 0-1,7-6 0,-9 7 315,-1 0 0,1 0 0,-1-1 0,0 1-1,0-1 1,0 1 0,-1-1 0,1 0 0,-1 0-1,2-5 1,-3-10 548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42F3-4059-418E-923E-AF3183E0FD45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151D-A29F-4AA9-80E9-244B24DED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42F3-4059-418E-923E-AF3183E0FD45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151D-A29F-4AA9-80E9-244B24DED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42F3-4059-418E-923E-AF3183E0FD45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151D-A29F-4AA9-80E9-244B24DED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3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42F3-4059-418E-923E-AF3183E0FD45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151D-A29F-4AA9-80E9-244B24DED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4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42F3-4059-418E-923E-AF3183E0FD45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151D-A29F-4AA9-80E9-244B24DED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1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42F3-4059-418E-923E-AF3183E0FD45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151D-A29F-4AA9-80E9-244B24DED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3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42F3-4059-418E-923E-AF3183E0FD45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151D-A29F-4AA9-80E9-244B24DED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8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42F3-4059-418E-923E-AF3183E0FD45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151D-A29F-4AA9-80E9-244B24DED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9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42F3-4059-418E-923E-AF3183E0FD45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151D-A29F-4AA9-80E9-244B24DED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3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42F3-4059-418E-923E-AF3183E0FD45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151D-A29F-4AA9-80E9-244B24DED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42F3-4059-418E-923E-AF3183E0FD45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151D-A29F-4AA9-80E9-244B24DED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3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442F3-4059-418E-923E-AF3183E0FD45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0151D-A29F-4AA9-80E9-244B24DED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1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4.xml"/><Relationship Id="rId13" Type="http://schemas.openxmlformats.org/officeDocument/2006/relationships/image" Target="../media/image144.png"/><Relationship Id="rId18" Type="http://schemas.openxmlformats.org/officeDocument/2006/relationships/customXml" Target="../ink/ink209.xml"/><Relationship Id="rId3" Type="http://schemas.openxmlformats.org/officeDocument/2006/relationships/image" Target="../media/image139.png"/><Relationship Id="rId21" Type="http://schemas.openxmlformats.org/officeDocument/2006/relationships/image" Target="../media/image148.png"/><Relationship Id="rId7" Type="http://schemas.openxmlformats.org/officeDocument/2006/relationships/image" Target="../media/image141.png"/><Relationship Id="rId12" Type="http://schemas.openxmlformats.org/officeDocument/2006/relationships/customXml" Target="../ink/ink206.xml"/><Relationship Id="rId17" Type="http://schemas.openxmlformats.org/officeDocument/2006/relationships/image" Target="../media/image146.png"/><Relationship Id="rId2" Type="http://schemas.openxmlformats.org/officeDocument/2006/relationships/customXml" Target="../ink/ink201.xml"/><Relationship Id="rId16" Type="http://schemas.openxmlformats.org/officeDocument/2006/relationships/customXml" Target="../ink/ink208.xml"/><Relationship Id="rId20" Type="http://schemas.openxmlformats.org/officeDocument/2006/relationships/customXml" Target="../ink/ink2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3.xml"/><Relationship Id="rId11" Type="http://schemas.openxmlformats.org/officeDocument/2006/relationships/image" Target="../media/image143.png"/><Relationship Id="rId5" Type="http://schemas.openxmlformats.org/officeDocument/2006/relationships/image" Target="../media/image140.png"/><Relationship Id="rId15" Type="http://schemas.openxmlformats.org/officeDocument/2006/relationships/image" Target="../media/image145.png"/><Relationship Id="rId23" Type="http://schemas.openxmlformats.org/officeDocument/2006/relationships/image" Target="../media/image149.png"/><Relationship Id="rId10" Type="http://schemas.openxmlformats.org/officeDocument/2006/relationships/customXml" Target="../ink/ink205.xml"/><Relationship Id="rId19" Type="http://schemas.openxmlformats.org/officeDocument/2006/relationships/image" Target="../media/image147.png"/><Relationship Id="rId4" Type="http://schemas.openxmlformats.org/officeDocument/2006/relationships/customXml" Target="../ink/ink202.xml"/><Relationship Id="rId9" Type="http://schemas.openxmlformats.org/officeDocument/2006/relationships/image" Target="../media/image142.png"/><Relationship Id="rId14" Type="http://schemas.openxmlformats.org/officeDocument/2006/relationships/customXml" Target="../ink/ink207.xml"/><Relationship Id="rId22" Type="http://schemas.openxmlformats.org/officeDocument/2006/relationships/customXml" Target="../ink/ink2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5.xml"/><Relationship Id="rId13" Type="http://schemas.openxmlformats.org/officeDocument/2006/relationships/image" Target="../media/image155.png"/><Relationship Id="rId18" Type="http://schemas.openxmlformats.org/officeDocument/2006/relationships/customXml" Target="../ink/ink220.xml"/><Relationship Id="rId26" Type="http://schemas.openxmlformats.org/officeDocument/2006/relationships/customXml" Target="../ink/ink224.xml"/><Relationship Id="rId3" Type="http://schemas.openxmlformats.org/officeDocument/2006/relationships/image" Target="../media/image150.png"/><Relationship Id="rId21" Type="http://schemas.openxmlformats.org/officeDocument/2006/relationships/image" Target="../media/image159.png"/><Relationship Id="rId7" Type="http://schemas.openxmlformats.org/officeDocument/2006/relationships/image" Target="../media/image152.png"/><Relationship Id="rId12" Type="http://schemas.openxmlformats.org/officeDocument/2006/relationships/customXml" Target="../ink/ink217.xml"/><Relationship Id="rId17" Type="http://schemas.openxmlformats.org/officeDocument/2006/relationships/image" Target="../media/image157.png"/><Relationship Id="rId25" Type="http://schemas.openxmlformats.org/officeDocument/2006/relationships/image" Target="../media/image161.png"/><Relationship Id="rId2" Type="http://schemas.openxmlformats.org/officeDocument/2006/relationships/customXml" Target="../ink/ink212.xml"/><Relationship Id="rId16" Type="http://schemas.openxmlformats.org/officeDocument/2006/relationships/customXml" Target="../ink/ink219.xml"/><Relationship Id="rId20" Type="http://schemas.openxmlformats.org/officeDocument/2006/relationships/customXml" Target="../ink/ink2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4.xml"/><Relationship Id="rId11" Type="http://schemas.openxmlformats.org/officeDocument/2006/relationships/image" Target="../media/image154.png"/><Relationship Id="rId24" Type="http://schemas.openxmlformats.org/officeDocument/2006/relationships/customXml" Target="../ink/ink223.xml"/><Relationship Id="rId5" Type="http://schemas.openxmlformats.org/officeDocument/2006/relationships/image" Target="../media/image151.png"/><Relationship Id="rId15" Type="http://schemas.openxmlformats.org/officeDocument/2006/relationships/image" Target="../media/image156.png"/><Relationship Id="rId23" Type="http://schemas.openxmlformats.org/officeDocument/2006/relationships/image" Target="../media/image160.png"/><Relationship Id="rId10" Type="http://schemas.openxmlformats.org/officeDocument/2006/relationships/customXml" Target="../ink/ink216.xml"/><Relationship Id="rId19" Type="http://schemas.openxmlformats.org/officeDocument/2006/relationships/image" Target="../media/image158.png"/><Relationship Id="rId4" Type="http://schemas.openxmlformats.org/officeDocument/2006/relationships/customXml" Target="../ink/ink213.xml"/><Relationship Id="rId9" Type="http://schemas.openxmlformats.org/officeDocument/2006/relationships/image" Target="../media/image153.png"/><Relationship Id="rId14" Type="http://schemas.openxmlformats.org/officeDocument/2006/relationships/customXml" Target="../ink/ink218.xml"/><Relationship Id="rId22" Type="http://schemas.openxmlformats.org/officeDocument/2006/relationships/customXml" Target="../ink/ink222.xml"/><Relationship Id="rId27" Type="http://schemas.openxmlformats.org/officeDocument/2006/relationships/image" Target="../media/image16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5.png"/><Relationship Id="rId117" Type="http://schemas.openxmlformats.org/officeDocument/2006/relationships/image" Target="../media/image197.png"/><Relationship Id="rId42" Type="http://schemas.openxmlformats.org/officeDocument/2006/relationships/image" Target="../media/image183.png"/><Relationship Id="rId47" Type="http://schemas.openxmlformats.org/officeDocument/2006/relationships/customXml" Target="../ink/ink243.xml"/><Relationship Id="rId84" Type="http://schemas.openxmlformats.org/officeDocument/2006/relationships/image" Target="../media/image204.png"/><Relationship Id="rId89" Type="http://schemas.openxmlformats.org/officeDocument/2006/relationships/customXml" Target="../ink/ink249.xml"/><Relationship Id="rId112" Type="http://schemas.openxmlformats.org/officeDocument/2006/relationships/customXml" Target="../ink/ink260.xml"/><Relationship Id="rId133" Type="http://schemas.openxmlformats.org/officeDocument/2006/relationships/image" Target="../media/image1540.png"/><Relationship Id="rId138" Type="http://schemas.openxmlformats.org/officeDocument/2006/relationships/customXml" Target="../ink/ink275.xml"/><Relationship Id="rId154" Type="http://schemas.openxmlformats.org/officeDocument/2006/relationships/customXml" Target="../ink/ink283.xml"/><Relationship Id="rId159" Type="http://schemas.openxmlformats.org/officeDocument/2006/relationships/image" Target="../media/image207.png"/><Relationship Id="rId170" Type="http://schemas.openxmlformats.org/officeDocument/2006/relationships/customXml" Target="../ink/ink291.xml"/><Relationship Id="rId16" Type="http://schemas.openxmlformats.org/officeDocument/2006/relationships/image" Target="../media/image170.png"/><Relationship Id="rId107" Type="http://schemas.openxmlformats.org/officeDocument/2006/relationships/image" Target="../media/image192.png"/><Relationship Id="rId11" Type="http://schemas.openxmlformats.org/officeDocument/2006/relationships/customXml" Target="../ink/ink229.xml"/><Relationship Id="rId32" Type="http://schemas.openxmlformats.org/officeDocument/2006/relationships/image" Target="../media/image171.png"/><Relationship Id="rId37" Type="http://schemas.openxmlformats.org/officeDocument/2006/relationships/customXml" Target="../ink/ink238.xml"/><Relationship Id="rId53" Type="http://schemas.openxmlformats.org/officeDocument/2006/relationships/customXml" Target="../ink/ink246.xml"/><Relationship Id="rId102" Type="http://schemas.openxmlformats.org/officeDocument/2006/relationships/image" Target="../media/image189.png"/><Relationship Id="rId123" Type="http://schemas.openxmlformats.org/officeDocument/2006/relationships/customXml" Target="../ink/ink266.xml"/><Relationship Id="rId128" Type="http://schemas.openxmlformats.org/officeDocument/2006/relationships/customXml" Target="../ink/ink270.xml"/><Relationship Id="rId144" Type="http://schemas.openxmlformats.org/officeDocument/2006/relationships/customXml" Target="../ink/ink278.xml"/><Relationship Id="rId149" Type="http://schemas.openxmlformats.org/officeDocument/2006/relationships/image" Target="../media/image199.png"/><Relationship Id="rId5" Type="http://schemas.openxmlformats.org/officeDocument/2006/relationships/customXml" Target="../ink/ink226.xml"/><Relationship Id="rId90" Type="http://schemas.openxmlformats.org/officeDocument/2006/relationships/image" Target="../media/image185.png"/><Relationship Id="rId95" Type="http://schemas.openxmlformats.org/officeDocument/2006/relationships/customXml" Target="../ink/ink252.xml"/><Relationship Id="rId160" Type="http://schemas.openxmlformats.org/officeDocument/2006/relationships/customXml" Target="../ink/ink286.xml"/><Relationship Id="rId165" Type="http://schemas.openxmlformats.org/officeDocument/2006/relationships/image" Target="../media/image212.png"/><Relationship Id="rId27" Type="http://schemas.openxmlformats.org/officeDocument/2006/relationships/customXml" Target="../ink/ink233.xml"/><Relationship Id="rId43" Type="http://schemas.openxmlformats.org/officeDocument/2006/relationships/customXml" Target="../ink/ink241.xml"/><Relationship Id="rId48" Type="http://schemas.openxmlformats.org/officeDocument/2006/relationships/image" Target="../media/image178.png"/><Relationship Id="rId113" Type="http://schemas.openxmlformats.org/officeDocument/2006/relationships/image" Target="../media/image195.png"/><Relationship Id="rId118" Type="http://schemas.openxmlformats.org/officeDocument/2006/relationships/customXml" Target="../ink/ink263.xml"/><Relationship Id="rId22" Type="http://schemas.openxmlformats.org/officeDocument/2006/relationships/image" Target="../media/image1490.png"/><Relationship Id="rId134" Type="http://schemas.openxmlformats.org/officeDocument/2006/relationships/customXml" Target="../ink/ink273.xml"/><Relationship Id="rId139" Type="http://schemas.openxmlformats.org/officeDocument/2006/relationships/image" Target="../media/image1570.png"/><Relationship Id="rId8" Type="http://schemas.openxmlformats.org/officeDocument/2006/relationships/image" Target="../media/image166.png"/><Relationship Id="rId51" Type="http://schemas.openxmlformats.org/officeDocument/2006/relationships/customXml" Target="../ink/ink245.xml"/><Relationship Id="rId85" Type="http://schemas.openxmlformats.org/officeDocument/2006/relationships/customXml" Target="../ink/ink247.xml"/><Relationship Id="rId93" Type="http://schemas.openxmlformats.org/officeDocument/2006/relationships/customXml" Target="../ink/ink251.xml"/><Relationship Id="rId98" Type="http://schemas.openxmlformats.org/officeDocument/2006/relationships/image" Target="../media/image187.png"/><Relationship Id="rId121" Type="http://schemas.openxmlformats.org/officeDocument/2006/relationships/image" Target="../media/image1460.png"/><Relationship Id="rId142" Type="http://schemas.openxmlformats.org/officeDocument/2006/relationships/customXml" Target="../ink/ink277.xml"/><Relationship Id="rId150" Type="http://schemas.openxmlformats.org/officeDocument/2006/relationships/customXml" Target="../ink/ink281.xml"/><Relationship Id="rId155" Type="http://schemas.openxmlformats.org/officeDocument/2006/relationships/image" Target="../media/image202.png"/><Relationship Id="rId163" Type="http://schemas.openxmlformats.org/officeDocument/2006/relationships/image" Target="../media/image211.png"/><Relationship Id="rId171" Type="http://schemas.openxmlformats.org/officeDocument/2006/relationships/image" Target="../media/image215.png"/><Relationship Id="rId3" Type="http://schemas.openxmlformats.org/officeDocument/2006/relationships/customXml" Target="../ink/ink225.xml"/><Relationship Id="rId12" Type="http://schemas.openxmlformats.org/officeDocument/2006/relationships/image" Target="../media/image168.png"/><Relationship Id="rId17" Type="http://schemas.openxmlformats.org/officeDocument/2006/relationships/customXml" Target="../ink/ink232.xml"/><Relationship Id="rId33" Type="http://schemas.openxmlformats.org/officeDocument/2006/relationships/customXml" Target="../ink/ink236.xml"/><Relationship Id="rId38" Type="http://schemas.openxmlformats.org/officeDocument/2006/relationships/image" Target="../media/image181.png"/><Relationship Id="rId46" Type="http://schemas.openxmlformats.org/officeDocument/2006/relationships/image" Target="../media/image174.png"/><Relationship Id="rId103" Type="http://schemas.openxmlformats.org/officeDocument/2006/relationships/customXml" Target="../ink/ink256.xml"/><Relationship Id="rId108" Type="http://schemas.openxmlformats.org/officeDocument/2006/relationships/customXml" Target="../ink/ink258.xml"/><Relationship Id="rId116" Type="http://schemas.openxmlformats.org/officeDocument/2006/relationships/customXml" Target="../ink/ink262.xml"/><Relationship Id="rId124" Type="http://schemas.openxmlformats.org/officeDocument/2006/relationships/customXml" Target="../ink/ink267.xml"/><Relationship Id="rId129" Type="http://schemas.openxmlformats.org/officeDocument/2006/relationships/image" Target="../media/image1520.png"/><Relationship Id="rId137" Type="http://schemas.openxmlformats.org/officeDocument/2006/relationships/image" Target="../media/image198.png"/><Relationship Id="rId158" Type="http://schemas.openxmlformats.org/officeDocument/2006/relationships/customXml" Target="../ink/ink285.xml"/><Relationship Id="rId41" Type="http://schemas.openxmlformats.org/officeDocument/2006/relationships/customXml" Target="../ink/ink240.xml"/><Relationship Id="rId88" Type="http://schemas.openxmlformats.org/officeDocument/2006/relationships/image" Target="../media/image206.png"/><Relationship Id="rId91" Type="http://schemas.openxmlformats.org/officeDocument/2006/relationships/customXml" Target="../ink/ink250.xml"/><Relationship Id="rId96" Type="http://schemas.openxmlformats.org/officeDocument/2006/relationships/image" Target="../media/image186.png"/><Relationship Id="rId111" Type="http://schemas.openxmlformats.org/officeDocument/2006/relationships/image" Target="../media/image194.png"/><Relationship Id="rId20" Type="http://schemas.openxmlformats.org/officeDocument/2006/relationships/image" Target="../media/image1480.png"/><Relationship Id="rId132" Type="http://schemas.openxmlformats.org/officeDocument/2006/relationships/customXml" Target="../ink/ink272.xml"/><Relationship Id="rId140" Type="http://schemas.openxmlformats.org/officeDocument/2006/relationships/customXml" Target="../ink/ink276.xml"/><Relationship Id="rId145" Type="http://schemas.openxmlformats.org/officeDocument/2006/relationships/image" Target="../media/image1600.png"/><Relationship Id="rId153" Type="http://schemas.openxmlformats.org/officeDocument/2006/relationships/image" Target="../media/image201.png"/><Relationship Id="rId161" Type="http://schemas.openxmlformats.org/officeDocument/2006/relationships/image" Target="../media/image210.png"/><Relationship Id="rId166" Type="http://schemas.openxmlformats.org/officeDocument/2006/relationships/customXml" Target="../ink/ink2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5" Type="http://schemas.openxmlformats.org/officeDocument/2006/relationships/customXml" Target="../ink/ink231.xml"/><Relationship Id="rId28" Type="http://schemas.openxmlformats.org/officeDocument/2006/relationships/image" Target="../media/image176.png"/><Relationship Id="rId36" Type="http://schemas.openxmlformats.org/officeDocument/2006/relationships/image" Target="../media/image180.png"/><Relationship Id="rId49" Type="http://schemas.openxmlformats.org/officeDocument/2006/relationships/customXml" Target="../ink/ink244.xml"/><Relationship Id="rId106" Type="http://schemas.openxmlformats.org/officeDocument/2006/relationships/image" Target="../media/image191.png"/><Relationship Id="rId114" Type="http://schemas.openxmlformats.org/officeDocument/2006/relationships/customXml" Target="../ink/ink261.xml"/><Relationship Id="rId119" Type="http://schemas.openxmlformats.org/officeDocument/2006/relationships/image" Target="../media/image1450.png"/><Relationship Id="rId127" Type="http://schemas.openxmlformats.org/officeDocument/2006/relationships/image" Target="../media/image1511.png"/><Relationship Id="rId10" Type="http://schemas.openxmlformats.org/officeDocument/2006/relationships/image" Target="../media/image167.png"/><Relationship Id="rId31" Type="http://schemas.openxmlformats.org/officeDocument/2006/relationships/customXml" Target="../ink/ink235.xml"/><Relationship Id="rId44" Type="http://schemas.openxmlformats.org/officeDocument/2006/relationships/image" Target="../media/image173.png"/><Relationship Id="rId52" Type="http://schemas.openxmlformats.org/officeDocument/2006/relationships/image" Target="../media/image184.png"/><Relationship Id="rId86" Type="http://schemas.openxmlformats.org/officeDocument/2006/relationships/image" Target="../media/image205.png"/><Relationship Id="rId94" Type="http://schemas.openxmlformats.org/officeDocument/2006/relationships/image" Target="../media/image209.png"/><Relationship Id="rId99" Type="http://schemas.openxmlformats.org/officeDocument/2006/relationships/customXml" Target="../ink/ink254.xml"/><Relationship Id="rId101" Type="http://schemas.openxmlformats.org/officeDocument/2006/relationships/customXml" Target="../ink/ink255.xml"/><Relationship Id="rId122" Type="http://schemas.openxmlformats.org/officeDocument/2006/relationships/customXml" Target="../ink/ink265.xml"/><Relationship Id="rId130" Type="http://schemas.openxmlformats.org/officeDocument/2006/relationships/customXml" Target="../ink/ink271.xml"/><Relationship Id="rId135" Type="http://schemas.openxmlformats.org/officeDocument/2006/relationships/image" Target="../media/image1550.png"/><Relationship Id="rId143" Type="http://schemas.openxmlformats.org/officeDocument/2006/relationships/image" Target="../media/image1590.png"/><Relationship Id="rId148" Type="http://schemas.openxmlformats.org/officeDocument/2006/relationships/customXml" Target="../ink/ink280.xml"/><Relationship Id="rId151" Type="http://schemas.openxmlformats.org/officeDocument/2006/relationships/image" Target="../media/image200.png"/><Relationship Id="rId156" Type="http://schemas.openxmlformats.org/officeDocument/2006/relationships/customXml" Target="../ink/ink284.xml"/><Relationship Id="rId164" Type="http://schemas.openxmlformats.org/officeDocument/2006/relationships/customXml" Target="../ink/ink288.xml"/><Relationship Id="rId169" Type="http://schemas.openxmlformats.org/officeDocument/2006/relationships/image" Target="../media/image214.png"/><Relationship Id="rId4" Type="http://schemas.openxmlformats.org/officeDocument/2006/relationships/image" Target="../media/image164.png"/><Relationship Id="rId9" Type="http://schemas.openxmlformats.org/officeDocument/2006/relationships/customXml" Target="../ink/ink228.xml"/><Relationship Id="rId172" Type="http://schemas.openxmlformats.org/officeDocument/2006/relationships/customXml" Target="../ink/ink292.xml"/><Relationship Id="rId13" Type="http://schemas.openxmlformats.org/officeDocument/2006/relationships/customXml" Target="../ink/ink230.xml"/><Relationship Id="rId39" Type="http://schemas.openxmlformats.org/officeDocument/2006/relationships/customXml" Target="../ink/ink239.xml"/><Relationship Id="rId109" Type="http://schemas.openxmlformats.org/officeDocument/2006/relationships/image" Target="../media/image193.png"/><Relationship Id="rId18" Type="http://schemas.openxmlformats.org/officeDocument/2006/relationships/image" Target="../media/image1470.png"/><Relationship Id="rId34" Type="http://schemas.openxmlformats.org/officeDocument/2006/relationships/image" Target="../media/image172.png"/><Relationship Id="rId50" Type="http://schemas.openxmlformats.org/officeDocument/2006/relationships/image" Target="../media/image179.png"/><Relationship Id="rId97" Type="http://schemas.openxmlformats.org/officeDocument/2006/relationships/customXml" Target="../ink/ink253.xml"/><Relationship Id="rId104" Type="http://schemas.openxmlformats.org/officeDocument/2006/relationships/image" Target="../media/image190.png"/><Relationship Id="rId120" Type="http://schemas.openxmlformats.org/officeDocument/2006/relationships/customXml" Target="../ink/ink264.xml"/><Relationship Id="rId125" Type="http://schemas.openxmlformats.org/officeDocument/2006/relationships/customXml" Target="../ink/ink268.xml"/><Relationship Id="rId141" Type="http://schemas.openxmlformats.org/officeDocument/2006/relationships/image" Target="../media/image1580.png"/><Relationship Id="rId146" Type="http://schemas.openxmlformats.org/officeDocument/2006/relationships/customXml" Target="../ink/ink279.xml"/><Relationship Id="rId167" Type="http://schemas.openxmlformats.org/officeDocument/2006/relationships/image" Target="../media/image213.png"/><Relationship Id="rId7" Type="http://schemas.openxmlformats.org/officeDocument/2006/relationships/customXml" Target="../ink/ink227.xml"/><Relationship Id="rId92" Type="http://schemas.openxmlformats.org/officeDocument/2006/relationships/image" Target="../media/image208.png"/><Relationship Id="rId162" Type="http://schemas.openxmlformats.org/officeDocument/2006/relationships/customXml" Target="../ink/ink287.xml"/><Relationship Id="rId2" Type="http://schemas.openxmlformats.org/officeDocument/2006/relationships/image" Target="../media/image163.png"/><Relationship Id="rId29" Type="http://schemas.openxmlformats.org/officeDocument/2006/relationships/customXml" Target="../ink/ink234.xml"/><Relationship Id="rId40" Type="http://schemas.openxmlformats.org/officeDocument/2006/relationships/image" Target="../media/image182.png"/><Relationship Id="rId45" Type="http://schemas.openxmlformats.org/officeDocument/2006/relationships/customXml" Target="../ink/ink242.xml"/><Relationship Id="rId87" Type="http://schemas.openxmlformats.org/officeDocument/2006/relationships/customXml" Target="../ink/ink248.xml"/><Relationship Id="rId110" Type="http://schemas.openxmlformats.org/officeDocument/2006/relationships/customXml" Target="../ink/ink259.xml"/><Relationship Id="rId115" Type="http://schemas.openxmlformats.org/officeDocument/2006/relationships/image" Target="../media/image196.png"/><Relationship Id="rId24" Type="http://schemas.openxmlformats.org/officeDocument/2006/relationships/image" Target="../media/image1500.png"/><Relationship Id="rId131" Type="http://schemas.openxmlformats.org/officeDocument/2006/relationships/image" Target="../media/image1530.png"/><Relationship Id="rId136" Type="http://schemas.openxmlformats.org/officeDocument/2006/relationships/customXml" Target="../ink/ink274.xml"/><Relationship Id="rId157" Type="http://schemas.openxmlformats.org/officeDocument/2006/relationships/image" Target="../media/image203.png"/><Relationship Id="rId152" Type="http://schemas.openxmlformats.org/officeDocument/2006/relationships/customXml" Target="../ink/ink282.xml"/><Relationship Id="rId173" Type="http://schemas.openxmlformats.org/officeDocument/2006/relationships/image" Target="../media/image216.png"/><Relationship Id="rId14" Type="http://schemas.openxmlformats.org/officeDocument/2006/relationships/image" Target="../media/image169.png"/><Relationship Id="rId30" Type="http://schemas.openxmlformats.org/officeDocument/2006/relationships/image" Target="../media/image177.png"/><Relationship Id="rId35" Type="http://schemas.openxmlformats.org/officeDocument/2006/relationships/customXml" Target="../ink/ink237.xml"/><Relationship Id="rId100" Type="http://schemas.openxmlformats.org/officeDocument/2006/relationships/image" Target="../media/image188.png"/><Relationship Id="rId105" Type="http://schemas.openxmlformats.org/officeDocument/2006/relationships/customXml" Target="../ink/ink257.xml"/><Relationship Id="rId126" Type="http://schemas.openxmlformats.org/officeDocument/2006/relationships/customXml" Target="../ink/ink269.xml"/><Relationship Id="rId147" Type="http://schemas.openxmlformats.org/officeDocument/2006/relationships/image" Target="../media/image1611.png"/><Relationship Id="rId168" Type="http://schemas.openxmlformats.org/officeDocument/2006/relationships/customXml" Target="../ink/ink290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6.xml"/><Relationship Id="rId18" Type="http://schemas.openxmlformats.org/officeDocument/2006/relationships/image" Target="../media/image226.png"/><Relationship Id="rId26" Type="http://schemas.openxmlformats.org/officeDocument/2006/relationships/image" Target="../media/image230.png"/><Relationship Id="rId39" Type="http://schemas.openxmlformats.org/officeDocument/2006/relationships/customXml" Target="../ink/ink309.xml"/><Relationship Id="rId21" Type="http://schemas.openxmlformats.org/officeDocument/2006/relationships/customXml" Target="../ink/ink300.xml"/><Relationship Id="rId34" Type="http://schemas.openxmlformats.org/officeDocument/2006/relationships/image" Target="../media/image234.png"/><Relationship Id="rId42" Type="http://schemas.openxmlformats.org/officeDocument/2006/relationships/image" Target="../media/image238.png"/><Relationship Id="rId47" Type="http://schemas.openxmlformats.org/officeDocument/2006/relationships/customXml" Target="../ink/ink313.xml"/><Relationship Id="rId50" Type="http://schemas.openxmlformats.org/officeDocument/2006/relationships/image" Target="../media/image242.png"/><Relationship Id="rId55" Type="http://schemas.openxmlformats.org/officeDocument/2006/relationships/customXml" Target="../ink/ink317.xml"/><Relationship Id="rId63" Type="http://schemas.openxmlformats.org/officeDocument/2006/relationships/customXml" Target="../ink/ink321.xml"/><Relationship Id="rId68" Type="http://schemas.openxmlformats.org/officeDocument/2006/relationships/image" Target="../media/image251.png"/><Relationship Id="rId7" Type="http://schemas.openxmlformats.org/officeDocument/2006/relationships/customXml" Target="../ink/ink293.xml"/><Relationship Id="rId71" Type="http://schemas.openxmlformats.org/officeDocument/2006/relationships/customXml" Target="../ink/ink325.xml"/><Relationship Id="rId2" Type="http://schemas.openxmlformats.org/officeDocument/2006/relationships/image" Target="../media/image217.png"/><Relationship Id="rId16" Type="http://schemas.openxmlformats.org/officeDocument/2006/relationships/image" Target="../media/image225.png"/><Relationship Id="rId29" Type="http://schemas.openxmlformats.org/officeDocument/2006/relationships/customXml" Target="../ink/ink304.xml"/><Relationship Id="rId11" Type="http://schemas.openxmlformats.org/officeDocument/2006/relationships/customXml" Target="../ink/ink295.xml"/><Relationship Id="rId24" Type="http://schemas.openxmlformats.org/officeDocument/2006/relationships/image" Target="../media/image229.png"/><Relationship Id="rId32" Type="http://schemas.openxmlformats.org/officeDocument/2006/relationships/image" Target="../media/image233.png"/><Relationship Id="rId37" Type="http://schemas.openxmlformats.org/officeDocument/2006/relationships/customXml" Target="../ink/ink308.xml"/><Relationship Id="rId40" Type="http://schemas.openxmlformats.org/officeDocument/2006/relationships/image" Target="../media/image237.png"/><Relationship Id="rId45" Type="http://schemas.openxmlformats.org/officeDocument/2006/relationships/customXml" Target="../ink/ink312.xml"/><Relationship Id="rId53" Type="http://schemas.openxmlformats.org/officeDocument/2006/relationships/customXml" Target="../ink/ink316.xml"/><Relationship Id="rId58" Type="http://schemas.openxmlformats.org/officeDocument/2006/relationships/image" Target="../media/image246.png"/><Relationship Id="rId66" Type="http://schemas.openxmlformats.org/officeDocument/2006/relationships/image" Target="../media/image250.png"/><Relationship Id="rId74" Type="http://schemas.openxmlformats.org/officeDocument/2006/relationships/image" Target="../media/image254.png"/><Relationship Id="rId5" Type="http://schemas.openxmlformats.org/officeDocument/2006/relationships/image" Target="../media/image220.png"/><Relationship Id="rId15" Type="http://schemas.openxmlformats.org/officeDocument/2006/relationships/customXml" Target="../ink/ink297.xml"/><Relationship Id="rId23" Type="http://schemas.openxmlformats.org/officeDocument/2006/relationships/customXml" Target="../ink/ink301.xml"/><Relationship Id="rId28" Type="http://schemas.openxmlformats.org/officeDocument/2006/relationships/image" Target="../media/image231.png"/><Relationship Id="rId36" Type="http://schemas.openxmlformats.org/officeDocument/2006/relationships/image" Target="../media/image235.png"/><Relationship Id="rId49" Type="http://schemas.openxmlformats.org/officeDocument/2006/relationships/customXml" Target="../ink/ink314.xml"/><Relationship Id="rId57" Type="http://schemas.openxmlformats.org/officeDocument/2006/relationships/customXml" Target="../ink/ink318.xml"/><Relationship Id="rId61" Type="http://schemas.openxmlformats.org/officeDocument/2006/relationships/customXml" Target="../ink/ink320.xml"/><Relationship Id="rId10" Type="http://schemas.openxmlformats.org/officeDocument/2006/relationships/image" Target="../media/image223.png"/><Relationship Id="rId19" Type="http://schemas.openxmlformats.org/officeDocument/2006/relationships/customXml" Target="../ink/ink299.xml"/><Relationship Id="rId31" Type="http://schemas.openxmlformats.org/officeDocument/2006/relationships/customXml" Target="../ink/ink305.xml"/><Relationship Id="rId44" Type="http://schemas.openxmlformats.org/officeDocument/2006/relationships/image" Target="../media/image239.png"/><Relationship Id="rId52" Type="http://schemas.openxmlformats.org/officeDocument/2006/relationships/image" Target="../media/image243.png"/><Relationship Id="rId60" Type="http://schemas.openxmlformats.org/officeDocument/2006/relationships/image" Target="../media/image247.png"/><Relationship Id="rId65" Type="http://schemas.openxmlformats.org/officeDocument/2006/relationships/customXml" Target="../ink/ink322.xml"/><Relationship Id="rId73" Type="http://schemas.openxmlformats.org/officeDocument/2006/relationships/customXml" Target="../ink/ink326.xml"/><Relationship Id="rId4" Type="http://schemas.openxmlformats.org/officeDocument/2006/relationships/image" Target="../media/image219.png"/><Relationship Id="rId9" Type="http://schemas.openxmlformats.org/officeDocument/2006/relationships/customXml" Target="../ink/ink294.xml"/><Relationship Id="rId14" Type="http://schemas.openxmlformats.org/officeDocument/2006/relationships/image" Target="../media/image224.png"/><Relationship Id="rId22" Type="http://schemas.openxmlformats.org/officeDocument/2006/relationships/image" Target="../media/image228.png"/><Relationship Id="rId27" Type="http://schemas.openxmlformats.org/officeDocument/2006/relationships/customXml" Target="../ink/ink303.xml"/><Relationship Id="rId30" Type="http://schemas.openxmlformats.org/officeDocument/2006/relationships/image" Target="../media/image232.png"/><Relationship Id="rId35" Type="http://schemas.openxmlformats.org/officeDocument/2006/relationships/customXml" Target="../ink/ink307.xml"/><Relationship Id="rId43" Type="http://schemas.openxmlformats.org/officeDocument/2006/relationships/customXml" Target="../ink/ink311.xml"/><Relationship Id="rId48" Type="http://schemas.openxmlformats.org/officeDocument/2006/relationships/image" Target="../media/image241.png"/><Relationship Id="rId56" Type="http://schemas.openxmlformats.org/officeDocument/2006/relationships/image" Target="../media/image245.png"/><Relationship Id="rId64" Type="http://schemas.openxmlformats.org/officeDocument/2006/relationships/image" Target="../media/image249.png"/><Relationship Id="rId69" Type="http://schemas.openxmlformats.org/officeDocument/2006/relationships/customXml" Target="../ink/ink324.xml"/><Relationship Id="rId8" Type="http://schemas.openxmlformats.org/officeDocument/2006/relationships/image" Target="../media/image222.png"/><Relationship Id="rId51" Type="http://schemas.openxmlformats.org/officeDocument/2006/relationships/customXml" Target="../ink/ink315.xml"/><Relationship Id="rId72" Type="http://schemas.openxmlformats.org/officeDocument/2006/relationships/image" Target="../media/image253.png"/><Relationship Id="rId3" Type="http://schemas.openxmlformats.org/officeDocument/2006/relationships/image" Target="../media/image218.png"/><Relationship Id="rId12" Type="http://schemas.openxmlformats.org/officeDocument/2006/relationships/image" Target="../media/image2230.png"/><Relationship Id="rId17" Type="http://schemas.openxmlformats.org/officeDocument/2006/relationships/customXml" Target="../ink/ink298.xml"/><Relationship Id="rId25" Type="http://schemas.openxmlformats.org/officeDocument/2006/relationships/customXml" Target="../ink/ink302.xml"/><Relationship Id="rId33" Type="http://schemas.openxmlformats.org/officeDocument/2006/relationships/customXml" Target="../ink/ink306.xml"/><Relationship Id="rId38" Type="http://schemas.openxmlformats.org/officeDocument/2006/relationships/image" Target="../media/image236.png"/><Relationship Id="rId46" Type="http://schemas.openxmlformats.org/officeDocument/2006/relationships/image" Target="../media/image240.png"/><Relationship Id="rId59" Type="http://schemas.openxmlformats.org/officeDocument/2006/relationships/customXml" Target="../ink/ink319.xml"/><Relationship Id="rId67" Type="http://schemas.openxmlformats.org/officeDocument/2006/relationships/customXml" Target="../ink/ink323.xml"/><Relationship Id="rId20" Type="http://schemas.openxmlformats.org/officeDocument/2006/relationships/image" Target="../media/image227.png"/><Relationship Id="rId41" Type="http://schemas.openxmlformats.org/officeDocument/2006/relationships/customXml" Target="../ink/ink310.xml"/><Relationship Id="rId54" Type="http://schemas.openxmlformats.org/officeDocument/2006/relationships/image" Target="../media/image244.png"/><Relationship Id="rId62" Type="http://schemas.openxmlformats.org/officeDocument/2006/relationships/image" Target="../media/image248.png"/><Relationship Id="rId70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1.xml"/><Relationship Id="rId18" Type="http://schemas.openxmlformats.org/officeDocument/2006/relationships/image" Target="../media/image2350.png"/><Relationship Id="rId26" Type="http://schemas.openxmlformats.org/officeDocument/2006/relationships/image" Target="../media/image2390.png"/><Relationship Id="rId39" Type="http://schemas.openxmlformats.org/officeDocument/2006/relationships/customXml" Target="../ink/ink344.xml"/><Relationship Id="rId21" Type="http://schemas.openxmlformats.org/officeDocument/2006/relationships/customXml" Target="../ink/ink335.xml"/><Relationship Id="rId34" Type="http://schemas.openxmlformats.org/officeDocument/2006/relationships/image" Target="../media/image260.png"/><Relationship Id="rId42" Type="http://schemas.openxmlformats.org/officeDocument/2006/relationships/image" Target="../media/image264.png"/><Relationship Id="rId47" Type="http://schemas.openxmlformats.org/officeDocument/2006/relationships/customXml" Target="../ink/ink348.xml"/><Relationship Id="rId50" Type="http://schemas.openxmlformats.org/officeDocument/2006/relationships/image" Target="../media/image268.png"/><Relationship Id="rId55" Type="http://schemas.openxmlformats.org/officeDocument/2006/relationships/customXml" Target="../ink/ink352.xml"/><Relationship Id="rId63" Type="http://schemas.openxmlformats.org/officeDocument/2006/relationships/customXml" Target="../ink/ink356.xml"/><Relationship Id="rId68" Type="http://schemas.openxmlformats.org/officeDocument/2006/relationships/image" Target="../media/image277.png"/><Relationship Id="rId76" Type="http://schemas.openxmlformats.org/officeDocument/2006/relationships/image" Target="../media/image281.png"/><Relationship Id="rId84" Type="http://schemas.openxmlformats.org/officeDocument/2006/relationships/image" Target="../media/image285.png"/><Relationship Id="rId89" Type="http://schemas.openxmlformats.org/officeDocument/2006/relationships/customXml" Target="../ink/ink369.xml"/><Relationship Id="rId7" Type="http://schemas.openxmlformats.org/officeDocument/2006/relationships/customXml" Target="../ink/ink328.xml"/><Relationship Id="rId71" Type="http://schemas.openxmlformats.org/officeDocument/2006/relationships/customXml" Target="../ink/ink360.xml"/><Relationship Id="rId92" Type="http://schemas.openxmlformats.org/officeDocument/2006/relationships/image" Target="../media/image289.png"/><Relationship Id="rId2" Type="http://schemas.openxmlformats.org/officeDocument/2006/relationships/image" Target="../media/image255.png"/><Relationship Id="rId16" Type="http://schemas.openxmlformats.org/officeDocument/2006/relationships/image" Target="../media/image2340.png"/><Relationship Id="rId29" Type="http://schemas.openxmlformats.org/officeDocument/2006/relationships/customXml" Target="../ink/ink339.xml"/><Relationship Id="rId11" Type="http://schemas.openxmlformats.org/officeDocument/2006/relationships/customXml" Target="../ink/ink330.xml"/><Relationship Id="rId24" Type="http://schemas.openxmlformats.org/officeDocument/2006/relationships/image" Target="../media/image2380.png"/><Relationship Id="rId32" Type="http://schemas.openxmlformats.org/officeDocument/2006/relationships/image" Target="../media/image259.png"/><Relationship Id="rId37" Type="http://schemas.openxmlformats.org/officeDocument/2006/relationships/customXml" Target="../ink/ink343.xml"/><Relationship Id="rId40" Type="http://schemas.openxmlformats.org/officeDocument/2006/relationships/image" Target="../media/image263.png"/><Relationship Id="rId45" Type="http://schemas.openxmlformats.org/officeDocument/2006/relationships/customXml" Target="../ink/ink347.xml"/><Relationship Id="rId53" Type="http://schemas.openxmlformats.org/officeDocument/2006/relationships/customXml" Target="../ink/ink351.xml"/><Relationship Id="rId58" Type="http://schemas.openxmlformats.org/officeDocument/2006/relationships/image" Target="../media/image272.png"/><Relationship Id="rId66" Type="http://schemas.openxmlformats.org/officeDocument/2006/relationships/image" Target="../media/image276.png"/><Relationship Id="rId74" Type="http://schemas.openxmlformats.org/officeDocument/2006/relationships/image" Target="../media/image280.png"/><Relationship Id="rId79" Type="http://schemas.openxmlformats.org/officeDocument/2006/relationships/customXml" Target="../ink/ink364.xml"/><Relationship Id="rId87" Type="http://schemas.openxmlformats.org/officeDocument/2006/relationships/customXml" Target="../ink/ink368.xml"/><Relationship Id="rId5" Type="http://schemas.openxmlformats.org/officeDocument/2006/relationships/customXml" Target="../ink/ink327.xml"/><Relationship Id="rId61" Type="http://schemas.openxmlformats.org/officeDocument/2006/relationships/customXml" Target="../ink/ink355.xml"/><Relationship Id="rId82" Type="http://schemas.openxmlformats.org/officeDocument/2006/relationships/image" Target="../media/image284.png"/><Relationship Id="rId90" Type="http://schemas.openxmlformats.org/officeDocument/2006/relationships/image" Target="../media/image288.png"/><Relationship Id="rId95" Type="http://schemas.openxmlformats.org/officeDocument/2006/relationships/customXml" Target="../ink/ink372.xml"/><Relationship Id="rId19" Type="http://schemas.openxmlformats.org/officeDocument/2006/relationships/customXml" Target="../ink/ink334.xml"/><Relationship Id="rId14" Type="http://schemas.openxmlformats.org/officeDocument/2006/relationships/image" Target="../media/image2330.png"/><Relationship Id="rId22" Type="http://schemas.openxmlformats.org/officeDocument/2006/relationships/image" Target="../media/image2370.png"/><Relationship Id="rId27" Type="http://schemas.openxmlformats.org/officeDocument/2006/relationships/customXml" Target="../ink/ink338.xml"/><Relationship Id="rId30" Type="http://schemas.openxmlformats.org/officeDocument/2006/relationships/image" Target="../media/image258.png"/><Relationship Id="rId35" Type="http://schemas.openxmlformats.org/officeDocument/2006/relationships/customXml" Target="../ink/ink342.xml"/><Relationship Id="rId43" Type="http://schemas.openxmlformats.org/officeDocument/2006/relationships/customXml" Target="../ink/ink346.xml"/><Relationship Id="rId48" Type="http://schemas.openxmlformats.org/officeDocument/2006/relationships/image" Target="../media/image267.png"/><Relationship Id="rId56" Type="http://schemas.openxmlformats.org/officeDocument/2006/relationships/image" Target="../media/image271.png"/><Relationship Id="rId64" Type="http://schemas.openxmlformats.org/officeDocument/2006/relationships/image" Target="../media/image275.png"/><Relationship Id="rId69" Type="http://schemas.openxmlformats.org/officeDocument/2006/relationships/customXml" Target="../ink/ink359.xml"/><Relationship Id="rId77" Type="http://schemas.openxmlformats.org/officeDocument/2006/relationships/customXml" Target="../ink/ink363.xml"/><Relationship Id="rId8" Type="http://schemas.openxmlformats.org/officeDocument/2006/relationships/image" Target="../media/image2300.png"/><Relationship Id="rId51" Type="http://schemas.openxmlformats.org/officeDocument/2006/relationships/customXml" Target="../ink/ink350.xml"/><Relationship Id="rId72" Type="http://schemas.openxmlformats.org/officeDocument/2006/relationships/image" Target="../media/image279.png"/><Relationship Id="rId80" Type="http://schemas.openxmlformats.org/officeDocument/2006/relationships/image" Target="../media/image283.png"/><Relationship Id="rId85" Type="http://schemas.openxmlformats.org/officeDocument/2006/relationships/customXml" Target="../ink/ink367.xml"/><Relationship Id="rId93" Type="http://schemas.openxmlformats.org/officeDocument/2006/relationships/customXml" Target="../ink/ink371.xml"/><Relationship Id="rId3" Type="http://schemas.openxmlformats.org/officeDocument/2006/relationships/image" Target="../media/image256.emf"/><Relationship Id="rId12" Type="http://schemas.openxmlformats.org/officeDocument/2006/relationships/image" Target="../media/image2320.png"/><Relationship Id="rId17" Type="http://schemas.openxmlformats.org/officeDocument/2006/relationships/customXml" Target="../ink/ink333.xml"/><Relationship Id="rId25" Type="http://schemas.openxmlformats.org/officeDocument/2006/relationships/customXml" Target="../ink/ink337.xml"/><Relationship Id="rId33" Type="http://schemas.openxmlformats.org/officeDocument/2006/relationships/customXml" Target="../ink/ink341.xml"/><Relationship Id="rId38" Type="http://schemas.openxmlformats.org/officeDocument/2006/relationships/image" Target="../media/image262.png"/><Relationship Id="rId46" Type="http://schemas.openxmlformats.org/officeDocument/2006/relationships/image" Target="../media/image266.png"/><Relationship Id="rId59" Type="http://schemas.openxmlformats.org/officeDocument/2006/relationships/customXml" Target="../ink/ink354.xml"/><Relationship Id="rId67" Type="http://schemas.openxmlformats.org/officeDocument/2006/relationships/customXml" Target="../ink/ink358.xml"/><Relationship Id="rId20" Type="http://schemas.openxmlformats.org/officeDocument/2006/relationships/image" Target="../media/image2360.png"/><Relationship Id="rId41" Type="http://schemas.openxmlformats.org/officeDocument/2006/relationships/customXml" Target="../ink/ink345.xml"/><Relationship Id="rId54" Type="http://schemas.openxmlformats.org/officeDocument/2006/relationships/image" Target="../media/image270.png"/><Relationship Id="rId62" Type="http://schemas.openxmlformats.org/officeDocument/2006/relationships/image" Target="../media/image274.png"/><Relationship Id="rId70" Type="http://schemas.openxmlformats.org/officeDocument/2006/relationships/image" Target="../media/image278.png"/><Relationship Id="rId75" Type="http://schemas.openxmlformats.org/officeDocument/2006/relationships/customXml" Target="../ink/ink362.xml"/><Relationship Id="rId83" Type="http://schemas.openxmlformats.org/officeDocument/2006/relationships/customXml" Target="../ink/ink366.xml"/><Relationship Id="rId88" Type="http://schemas.openxmlformats.org/officeDocument/2006/relationships/image" Target="../media/image287.png"/><Relationship Id="rId91" Type="http://schemas.openxmlformats.org/officeDocument/2006/relationships/customXml" Target="../ink/ink370.xml"/><Relationship Id="rId96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0.png"/><Relationship Id="rId15" Type="http://schemas.openxmlformats.org/officeDocument/2006/relationships/customXml" Target="../ink/ink332.xml"/><Relationship Id="rId23" Type="http://schemas.openxmlformats.org/officeDocument/2006/relationships/customXml" Target="../ink/ink336.xml"/><Relationship Id="rId28" Type="http://schemas.openxmlformats.org/officeDocument/2006/relationships/image" Target="../media/image2400.png"/><Relationship Id="rId36" Type="http://schemas.openxmlformats.org/officeDocument/2006/relationships/image" Target="../media/image261.png"/><Relationship Id="rId49" Type="http://schemas.openxmlformats.org/officeDocument/2006/relationships/customXml" Target="../ink/ink349.xml"/><Relationship Id="rId57" Type="http://schemas.openxmlformats.org/officeDocument/2006/relationships/customXml" Target="../ink/ink353.xml"/><Relationship Id="rId10" Type="http://schemas.openxmlformats.org/officeDocument/2006/relationships/image" Target="../media/image2311.png"/><Relationship Id="rId31" Type="http://schemas.openxmlformats.org/officeDocument/2006/relationships/customXml" Target="../ink/ink340.xml"/><Relationship Id="rId44" Type="http://schemas.openxmlformats.org/officeDocument/2006/relationships/image" Target="../media/image265.png"/><Relationship Id="rId52" Type="http://schemas.openxmlformats.org/officeDocument/2006/relationships/image" Target="../media/image269.png"/><Relationship Id="rId60" Type="http://schemas.openxmlformats.org/officeDocument/2006/relationships/image" Target="../media/image273.png"/><Relationship Id="rId65" Type="http://schemas.openxmlformats.org/officeDocument/2006/relationships/customXml" Target="../ink/ink357.xml"/><Relationship Id="rId73" Type="http://schemas.openxmlformats.org/officeDocument/2006/relationships/customXml" Target="../ink/ink361.xml"/><Relationship Id="rId78" Type="http://schemas.openxmlformats.org/officeDocument/2006/relationships/image" Target="../media/image282.png"/><Relationship Id="rId81" Type="http://schemas.openxmlformats.org/officeDocument/2006/relationships/customXml" Target="../ink/ink365.xml"/><Relationship Id="rId86" Type="http://schemas.openxmlformats.org/officeDocument/2006/relationships/image" Target="../media/image286.png"/><Relationship Id="rId94" Type="http://schemas.openxmlformats.org/officeDocument/2006/relationships/image" Target="../media/image290.png"/><Relationship Id="rId4" Type="http://schemas.openxmlformats.org/officeDocument/2006/relationships/image" Target="../media/image257.emf"/><Relationship Id="rId9" Type="http://schemas.openxmlformats.org/officeDocument/2006/relationships/customXml" Target="../ink/ink329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4.xml"/><Relationship Id="rId117" Type="http://schemas.openxmlformats.org/officeDocument/2006/relationships/image" Target="../media/image324.png"/><Relationship Id="rId21" Type="http://schemas.openxmlformats.org/officeDocument/2006/relationships/image" Target="../media/image2511.png"/><Relationship Id="rId42" Type="http://schemas.openxmlformats.org/officeDocument/2006/relationships/customXml" Target="../ink/ink392.xml"/><Relationship Id="rId47" Type="http://schemas.openxmlformats.org/officeDocument/2006/relationships/image" Target="../media/image2640.png"/><Relationship Id="rId63" Type="http://schemas.openxmlformats.org/officeDocument/2006/relationships/image" Target="../media/image297.png"/><Relationship Id="rId68" Type="http://schemas.openxmlformats.org/officeDocument/2006/relationships/customXml" Target="../ink/ink405.xml"/><Relationship Id="rId84" Type="http://schemas.openxmlformats.org/officeDocument/2006/relationships/customXml" Target="../ink/ink413.xml"/><Relationship Id="rId89" Type="http://schemas.openxmlformats.org/officeDocument/2006/relationships/image" Target="../media/image310.png"/><Relationship Id="rId112" Type="http://schemas.openxmlformats.org/officeDocument/2006/relationships/customXml" Target="../ink/ink427.xml"/><Relationship Id="rId16" Type="http://schemas.openxmlformats.org/officeDocument/2006/relationships/customXml" Target="../ink/ink379.xml"/><Relationship Id="rId107" Type="http://schemas.openxmlformats.org/officeDocument/2006/relationships/image" Target="../media/image319.png"/><Relationship Id="rId11" Type="http://schemas.openxmlformats.org/officeDocument/2006/relationships/image" Target="../media/image2460.png"/><Relationship Id="rId32" Type="http://schemas.openxmlformats.org/officeDocument/2006/relationships/customXml" Target="../ink/ink387.xml"/><Relationship Id="rId37" Type="http://schemas.openxmlformats.org/officeDocument/2006/relationships/image" Target="../media/image2590.png"/><Relationship Id="rId53" Type="http://schemas.openxmlformats.org/officeDocument/2006/relationships/image" Target="../media/image2670.png"/><Relationship Id="rId58" Type="http://schemas.openxmlformats.org/officeDocument/2006/relationships/customXml" Target="../ink/ink400.xml"/><Relationship Id="rId74" Type="http://schemas.openxmlformats.org/officeDocument/2006/relationships/customXml" Target="../ink/ink408.xml"/><Relationship Id="rId79" Type="http://schemas.openxmlformats.org/officeDocument/2006/relationships/image" Target="../media/image305.png"/><Relationship Id="rId102" Type="http://schemas.openxmlformats.org/officeDocument/2006/relationships/customXml" Target="../ink/ink422.xml"/><Relationship Id="rId123" Type="http://schemas.openxmlformats.org/officeDocument/2006/relationships/image" Target="../media/image327.png"/><Relationship Id="rId5" Type="http://schemas.openxmlformats.org/officeDocument/2006/relationships/image" Target="../media/image2430.png"/><Relationship Id="rId61" Type="http://schemas.openxmlformats.org/officeDocument/2006/relationships/image" Target="../media/image296.png"/><Relationship Id="rId82" Type="http://schemas.openxmlformats.org/officeDocument/2006/relationships/customXml" Target="../ink/ink412.xml"/><Relationship Id="rId90" Type="http://schemas.openxmlformats.org/officeDocument/2006/relationships/customXml" Target="../ink/ink416.xml"/><Relationship Id="rId95" Type="http://schemas.openxmlformats.org/officeDocument/2006/relationships/image" Target="../media/image313.png"/><Relationship Id="rId19" Type="http://schemas.openxmlformats.org/officeDocument/2006/relationships/image" Target="../media/image2500.png"/><Relationship Id="rId14" Type="http://schemas.openxmlformats.org/officeDocument/2006/relationships/customXml" Target="../ink/ink378.xml"/><Relationship Id="rId22" Type="http://schemas.openxmlformats.org/officeDocument/2006/relationships/customXml" Target="../ink/ink382.xml"/><Relationship Id="rId27" Type="http://schemas.openxmlformats.org/officeDocument/2006/relationships/image" Target="../media/image2540.png"/><Relationship Id="rId30" Type="http://schemas.openxmlformats.org/officeDocument/2006/relationships/customXml" Target="../ink/ink386.xml"/><Relationship Id="rId35" Type="http://schemas.openxmlformats.org/officeDocument/2006/relationships/image" Target="../media/image2580.png"/><Relationship Id="rId43" Type="http://schemas.openxmlformats.org/officeDocument/2006/relationships/image" Target="../media/image2620.png"/><Relationship Id="rId48" Type="http://schemas.openxmlformats.org/officeDocument/2006/relationships/customXml" Target="../ink/ink395.xml"/><Relationship Id="rId56" Type="http://schemas.openxmlformats.org/officeDocument/2006/relationships/customXml" Target="../ink/ink399.xml"/><Relationship Id="rId64" Type="http://schemas.openxmlformats.org/officeDocument/2006/relationships/customXml" Target="../ink/ink403.xml"/><Relationship Id="rId69" Type="http://schemas.openxmlformats.org/officeDocument/2006/relationships/image" Target="../media/image300.png"/><Relationship Id="rId77" Type="http://schemas.openxmlformats.org/officeDocument/2006/relationships/image" Target="../media/image304.png"/><Relationship Id="rId100" Type="http://schemas.openxmlformats.org/officeDocument/2006/relationships/customXml" Target="../ink/ink421.xml"/><Relationship Id="rId105" Type="http://schemas.openxmlformats.org/officeDocument/2006/relationships/image" Target="../media/image318.png"/><Relationship Id="rId113" Type="http://schemas.openxmlformats.org/officeDocument/2006/relationships/image" Target="../media/image322.png"/><Relationship Id="rId118" Type="http://schemas.openxmlformats.org/officeDocument/2006/relationships/customXml" Target="../ink/ink430.xml"/><Relationship Id="rId8" Type="http://schemas.openxmlformats.org/officeDocument/2006/relationships/customXml" Target="../ink/ink375.xml"/><Relationship Id="rId51" Type="http://schemas.openxmlformats.org/officeDocument/2006/relationships/image" Target="../media/image2660.png"/><Relationship Id="rId72" Type="http://schemas.openxmlformats.org/officeDocument/2006/relationships/customXml" Target="../ink/ink407.xml"/><Relationship Id="rId80" Type="http://schemas.openxmlformats.org/officeDocument/2006/relationships/customXml" Target="../ink/ink411.xml"/><Relationship Id="rId85" Type="http://schemas.openxmlformats.org/officeDocument/2006/relationships/image" Target="../media/image308.png"/><Relationship Id="rId93" Type="http://schemas.openxmlformats.org/officeDocument/2006/relationships/image" Target="../media/image312.png"/><Relationship Id="rId98" Type="http://schemas.openxmlformats.org/officeDocument/2006/relationships/customXml" Target="../ink/ink420.xml"/><Relationship Id="rId121" Type="http://schemas.openxmlformats.org/officeDocument/2006/relationships/image" Target="../media/image326.png"/><Relationship Id="rId3" Type="http://schemas.openxmlformats.org/officeDocument/2006/relationships/image" Target="../media/image293.png"/><Relationship Id="rId12" Type="http://schemas.openxmlformats.org/officeDocument/2006/relationships/customXml" Target="../ink/ink377.xml"/><Relationship Id="rId17" Type="http://schemas.openxmlformats.org/officeDocument/2006/relationships/image" Target="../media/image2490.png"/><Relationship Id="rId25" Type="http://schemas.openxmlformats.org/officeDocument/2006/relationships/image" Target="../media/image2530.png"/><Relationship Id="rId33" Type="http://schemas.openxmlformats.org/officeDocument/2006/relationships/image" Target="../media/image257.png"/><Relationship Id="rId38" Type="http://schemas.openxmlformats.org/officeDocument/2006/relationships/customXml" Target="../ink/ink390.xml"/><Relationship Id="rId46" Type="http://schemas.openxmlformats.org/officeDocument/2006/relationships/customXml" Target="../ink/ink394.xml"/><Relationship Id="rId59" Type="http://schemas.openxmlformats.org/officeDocument/2006/relationships/image" Target="../media/image295.png"/><Relationship Id="rId67" Type="http://schemas.openxmlformats.org/officeDocument/2006/relationships/image" Target="../media/image299.png"/><Relationship Id="rId103" Type="http://schemas.openxmlformats.org/officeDocument/2006/relationships/image" Target="../media/image317.png"/><Relationship Id="rId108" Type="http://schemas.openxmlformats.org/officeDocument/2006/relationships/customXml" Target="../ink/ink425.xml"/><Relationship Id="rId116" Type="http://schemas.openxmlformats.org/officeDocument/2006/relationships/customXml" Target="../ink/ink429.xml"/><Relationship Id="rId20" Type="http://schemas.openxmlformats.org/officeDocument/2006/relationships/customXml" Target="../ink/ink381.xml"/><Relationship Id="rId41" Type="http://schemas.openxmlformats.org/officeDocument/2006/relationships/image" Target="../media/image2611.png"/><Relationship Id="rId54" Type="http://schemas.openxmlformats.org/officeDocument/2006/relationships/customXml" Target="../ink/ink398.xml"/><Relationship Id="rId62" Type="http://schemas.openxmlformats.org/officeDocument/2006/relationships/customXml" Target="../ink/ink402.xml"/><Relationship Id="rId70" Type="http://schemas.openxmlformats.org/officeDocument/2006/relationships/customXml" Target="../ink/ink406.xml"/><Relationship Id="rId75" Type="http://schemas.openxmlformats.org/officeDocument/2006/relationships/image" Target="../media/image303.png"/><Relationship Id="rId83" Type="http://schemas.openxmlformats.org/officeDocument/2006/relationships/image" Target="../media/image307.png"/><Relationship Id="rId88" Type="http://schemas.openxmlformats.org/officeDocument/2006/relationships/customXml" Target="../ink/ink415.xml"/><Relationship Id="rId91" Type="http://schemas.openxmlformats.org/officeDocument/2006/relationships/image" Target="../media/image311.png"/><Relationship Id="rId96" Type="http://schemas.openxmlformats.org/officeDocument/2006/relationships/customXml" Target="../ink/ink419.xml"/><Relationship Id="rId111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4.xml"/><Relationship Id="rId15" Type="http://schemas.openxmlformats.org/officeDocument/2006/relationships/image" Target="../media/image2480.png"/><Relationship Id="rId23" Type="http://schemas.openxmlformats.org/officeDocument/2006/relationships/image" Target="../media/image2520.png"/><Relationship Id="rId28" Type="http://schemas.openxmlformats.org/officeDocument/2006/relationships/customXml" Target="../ink/ink385.xml"/><Relationship Id="rId36" Type="http://schemas.openxmlformats.org/officeDocument/2006/relationships/customXml" Target="../ink/ink389.xml"/><Relationship Id="rId49" Type="http://schemas.openxmlformats.org/officeDocument/2006/relationships/image" Target="../media/image2650.png"/><Relationship Id="rId57" Type="http://schemas.openxmlformats.org/officeDocument/2006/relationships/image" Target="../media/image294.png"/><Relationship Id="rId106" Type="http://schemas.openxmlformats.org/officeDocument/2006/relationships/customXml" Target="../ink/ink424.xml"/><Relationship Id="rId114" Type="http://schemas.openxmlformats.org/officeDocument/2006/relationships/customXml" Target="../ink/ink428.xml"/><Relationship Id="rId119" Type="http://schemas.openxmlformats.org/officeDocument/2006/relationships/image" Target="../media/image325.png"/><Relationship Id="rId10" Type="http://schemas.openxmlformats.org/officeDocument/2006/relationships/customXml" Target="../ink/ink376.xml"/><Relationship Id="rId31" Type="http://schemas.openxmlformats.org/officeDocument/2006/relationships/image" Target="../media/image256.png"/><Relationship Id="rId44" Type="http://schemas.openxmlformats.org/officeDocument/2006/relationships/customXml" Target="../ink/ink393.xml"/><Relationship Id="rId52" Type="http://schemas.openxmlformats.org/officeDocument/2006/relationships/customXml" Target="../ink/ink397.xml"/><Relationship Id="rId60" Type="http://schemas.openxmlformats.org/officeDocument/2006/relationships/customXml" Target="../ink/ink401.xml"/><Relationship Id="rId65" Type="http://schemas.openxmlformats.org/officeDocument/2006/relationships/image" Target="../media/image298.png"/><Relationship Id="rId73" Type="http://schemas.openxmlformats.org/officeDocument/2006/relationships/image" Target="../media/image302.png"/><Relationship Id="rId78" Type="http://schemas.openxmlformats.org/officeDocument/2006/relationships/customXml" Target="../ink/ink410.xml"/><Relationship Id="rId81" Type="http://schemas.openxmlformats.org/officeDocument/2006/relationships/image" Target="../media/image306.png"/><Relationship Id="rId86" Type="http://schemas.openxmlformats.org/officeDocument/2006/relationships/customXml" Target="../ink/ink414.xml"/><Relationship Id="rId94" Type="http://schemas.openxmlformats.org/officeDocument/2006/relationships/customXml" Target="../ink/ink418.xml"/><Relationship Id="rId99" Type="http://schemas.openxmlformats.org/officeDocument/2006/relationships/image" Target="../media/image315.png"/><Relationship Id="rId101" Type="http://schemas.openxmlformats.org/officeDocument/2006/relationships/image" Target="../media/image316.png"/><Relationship Id="rId122" Type="http://schemas.openxmlformats.org/officeDocument/2006/relationships/customXml" Target="../ink/ink432.xml"/><Relationship Id="rId4" Type="http://schemas.openxmlformats.org/officeDocument/2006/relationships/customXml" Target="../ink/ink373.xml"/><Relationship Id="rId9" Type="http://schemas.openxmlformats.org/officeDocument/2006/relationships/image" Target="../media/image2450.png"/><Relationship Id="rId13" Type="http://schemas.openxmlformats.org/officeDocument/2006/relationships/image" Target="../media/image2470.png"/><Relationship Id="rId18" Type="http://schemas.openxmlformats.org/officeDocument/2006/relationships/customXml" Target="../ink/ink380.xml"/><Relationship Id="rId39" Type="http://schemas.openxmlformats.org/officeDocument/2006/relationships/image" Target="../media/image2600.png"/><Relationship Id="rId109" Type="http://schemas.openxmlformats.org/officeDocument/2006/relationships/image" Target="../media/image320.png"/><Relationship Id="rId34" Type="http://schemas.openxmlformats.org/officeDocument/2006/relationships/customXml" Target="../ink/ink388.xml"/><Relationship Id="rId50" Type="http://schemas.openxmlformats.org/officeDocument/2006/relationships/customXml" Target="../ink/ink396.xml"/><Relationship Id="rId55" Type="http://schemas.openxmlformats.org/officeDocument/2006/relationships/image" Target="../media/image2680.png"/><Relationship Id="rId76" Type="http://schemas.openxmlformats.org/officeDocument/2006/relationships/customXml" Target="../ink/ink409.xml"/><Relationship Id="rId97" Type="http://schemas.openxmlformats.org/officeDocument/2006/relationships/image" Target="../media/image314.png"/><Relationship Id="rId104" Type="http://schemas.openxmlformats.org/officeDocument/2006/relationships/customXml" Target="../ink/ink423.xml"/><Relationship Id="rId120" Type="http://schemas.openxmlformats.org/officeDocument/2006/relationships/customXml" Target="../ink/ink431.xml"/><Relationship Id="rId7" Type="http://schemas.openxmlformats.org/officeDocument/2006/relationships/image" Target="../media/image2440.png"/><Relationship Id="rId71" Type="http://schemas.openxmlformats.org/officeDocument/2006/relationships/image" Target="../media/image301.png"/><Relationship Id="rId92" Type="http://schemas.openxmlformats.org/officeDocument/2006/relationships/customXml" Target="../ink/ink417.xml"/><Relationship Id="rId2" Type="http://schemas.openxmlformats.org/officeDocument/2006/relationships/image" Target="../media/image292.png"/><Relationship Id="rId29" Type="http://schemas.openxmlformats.org/officeDocument/2006/relationships/image" Target="../media/image2550.png"/><Relationship Id="rId24" Type="http://schemas.openxmlformats.org/officeDocument/2006/relationships/customXml" Target="../ink/ink383.xml"/><Relationship Id="rId40" Type="http://schemas.openxmlformats.org/officeDocument/2006/relationships/customXml" Target="../ink/ink391.xml"/><Relationship Id="rId45" Type="http://schemas.openxmlformats.org/officeDocument/2006/relationships/image" Target="../media/image2630.png"/><Relationship Id="rId66" Type="http://schemas.openxmlformats.org/officeDocument/2006/relationships/customXml" Target="../ink/ink404.xml"/><Relationship Id="rId87" Type="http://schemas.openxmlformats.org/officeDocument/2006/relationships/image" Target="../media/image309.png"/><Relationship Id="rId110" Type="http://schemas.openxmlformats.org/officeDocument/2006/relationships/customXml" Target="../ink/ink426.xml"/><Relationship Id="rId115" Type="http://schemas.openxmlformats.org/officeDocument/2006/relationships/image" Target="../media/image3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13" Type="http://schemas.openxmlformats.org/officeDocument/2006/relationships/customXml" Target="../ink/ink438.xml"/><Relationship Id="rId18" Type="http://schemas.openxmlformats.org/officeDocument/2006/relationships/image" Target="../media/image336.png"/><Relationship Id="rId26" Type="http://schemas.openxmlformats.org/officeDocument/2006/relationships/image" Target="../media/image340.png"/><Relationship Id="rId39" Type="http://schemas.openxmlformats.org/officeDocument/2006/relationships/customXml" Target="../ink/ink451.xml"/><Relationship Id="rId3" Type="http://schemas.openxmlformats.org/officeDocument/2006/relationships/customXml" Target="../ink/ink433.xml"/><Relationship Id="rId21" Type="http://schemas.openxmlformats.org/officeDocument/2006/relationships/customXml" Target="../ink/ink442.xml"/><Relationship Id="rId34" Type="http://schemas.openxmlformats.org/officeDocument/2006/relationships/image" Target="../media/image344.png"/><Relationship Id="rId42" Type="http://schemas.openxmlformats.org/officeDocument/2006/relationships/image" Target="../media/image348.png"/><Relationship Id="rId47" Type="http://schemas.openxmlformats.org/officeDocument/2006/relationships/customXml" Target="../ink/ink455.xml"/><Relationship Id="rId7" Type="http://schemas.openxmlformats.org/officeDocument/2006/relationships/customXml" Target="../ink/ink435.xml"/><Relationship Id="rId12" Type="http://schemas.openxmlformats.org/officeDocument/2006/relationships/image" Target="../media/image333.png"/><Relationship Id="rId17" Type="http://schemas.openxmlformats.org/officeDocument/2006/relationships/customXml" Target="../ink/ink440.xml"/><Relationship Id="rId25" Type="http://schemas.openxmlformats.org/officeDocument/2006/relationships/customXml" Target="../ink/ink444.xml"/><Relationship Id="rId33" Type="http://schemas.openxmlformats.org/officeDocument/2006/relationships/customXml" Target="../ink/ink448.xml"/><Relationship Id="rId38" Type="http://schemas.openxmlformats.org/officeDocument/2006/relationships/image" Target="../media/image346.png"/><Relationship Id="rId46" Type="http://schemas.openxmlformats.org/officeDocument/2006/relationships/image" Target="../media/image350.png"/><Relationship Id="rId2" Type="http://schemas.openxmlformats.org/officeDocument/2006/relationships/image" Target="../media/image328.png"/><Relationship Id="rId16" Type="http://schemas.openxmlformats.org/officeDocument/2006/relationships/image" Target="../media/image335.png"/><Relationship Id="rId20" Type="http://schemas.openxmlformats.org/officeDocument/2006/relationships/image" Target="../media/image337.png"/><Relationship Id="rId29" Type="http://schemas.openxmlformats.org/officeDocument/2006/relationships/customXml" Target="../ink/ink446.xml"/><Relationship Id="rId41" Type="http://schemas.openxmlformats.org/officeDocument/2006/relationships/customXml" Target="../ink/ink4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customXml" Target="../ink/ink437.xml"/><Relationship Id="rId24" Type="http://schemas.openxmlformats.org/officeDocument/2006/relationships/image" Target="../media/image339.png"/><Relationship Id="rId32" Type="http://schemas.openxmlformats.org/officeDocument/2006/relationships/image" Target="../media/image343.png"/><Relationship Id="rId37" Type="http://schemas.openxmlformats.org/officeDocument/2006/relationships/customXml" Target="../ink/ink450.xml"/><Relationship Id="rId40" Type="http://schemas.openxmlformats.org/officeDocument/2006/relationships/image" Target="../media/image347.png"/><Relationship Id="rId45" Type="http://schemas.openxmlformats.org/officeDocument/2006/relationships/customXml" Target="../ink/ink454.xml"/><Relationship Id="rId5" Type="http://schemas.openxmlformats.org/officeDocument/2006/relationships/customXml" Target="../ink/ink434.xml"/><Relationship Id="rId15" Type="http://schemas.openxmlformats.org/officeDocument/2006/relationships/customXml" Target="../ink/ink439.xml"/><Relationship Id="rId23" Type="http://schemas.openxmlformats.org/officeDocument/2006/relationships/customXml" Target="../ink/ink443.xml"/><Relationship Id="rId28" Type="http://schemas.openxmlformats.org/officeDocument/2006/relationships/image" Target="../media/image341.png"/><Relationship Id="rId36" Type="http://schemas.openxmlformats.org/officeDocument/2006/relationships/image" Target="../media/image345.png"/><Relationship Id="rId10" Type="http://schemas.openxmlformats.org/officeDocument/2006/relationships/image" Target="../media/image332.png"/><Relationship Id="rId19" Type="http://schemas.openxmlformats.org/officeDocument/2006/relationships/customXml" Target="../ink/ink441.xml"/><Relationship Id="rId31" Type="http://schemas.openxmlformats.org/officeDocument/2006/relationships/customXml" Target="../ink/ink447.xml"/><Relationship Id="rId44" Type="http://schemas.openxmlformats.org/officeDocument/2006/relationships/image" Target="../media/image349.png"/><Relationship Id="rId4" Type="http://schemas.openxmlformats.org/officeDocument/2006/relationships/image" Target="../media/image329.png"/><Relationship Id="rId9" Type="http://schemas.openxmlformats.org/officeDocument/2006/relationships/customXml" Target="../ink/ink436.xml"/><Relationship Id="rId14" Type="http://schemas.openxmlformats.org/officeDocument/2006/relationships/image" Target="../media/image334.png"/><Relationship Id="rId22" Type="http://schemas.openxmlformats.org/officeDocument/2006/relationships/image" Target="../media/image338.png"/><Relationship Id="rId27" Type="http://schemas.openxmlformats.org/officeDocument/2006/relationships/customXml" Target="../ink/ink445.xml"/><Relationship Id="rId30" Type="http://schemas.openxmlformats.org/officeDocument/2006/relationships/image" Target="../media/image342.png"/><Relationship Id="rId35" Type="http://schemas.openxmlformats.org/officeDocument/2006/relationships/customXml" Target="../ink/ink449.xml"/><Relationship Id="rId43" Type="http://schemas.openxmlformats.org/officeDocument/2006/relationships/customXml" Target="../ink/ink453.xml"/><Relationship Id="rId48" Type="http://schemas.openxmlformats.org/officeDocument/2006/relationships/image" Target="../media/image35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61.xml"/><Relationship Id="rId18" Type="http://schemas.openxmlformats.org/officeDocument/2006/relationships/image" Target="../media/image3011.png"/><Relationship Id="rId26" Type="http://schemas.openxmlformats.org/officeDocument/2006/relationships/image" Target="../media/image355.png"/><Relationship Id="rId39" Type="http://schemas.openxmlformats.org/officeDocument/2006/relationships/customXml" Target="../ink/ink474.xml"/><Relationship Id="rId21" Type="http://schemas.openxmlformats.org/officeDocument/2006/relationships/customXml" Target="../ink/ink465.xml"/><Relationship Id="rId34" Type="http://schemas.openxmlformats.org/officeDocument/2006/relationships/image" Target="../media/image359.png"/><Relationship Id="rId42" Type="http://schemas.openxmlformats.org/officeDocument/2006/relationships/image" Target="../media/image363.png"/><Relationship Id="rId47" Type="http://schemas.openxmlformats.org/officeDocument/2006/relationships/customXml" Target="../ink/ink478.xml"/><Relationship Id="rId50" Type="http://schemas.openxmlformats.org/officeDocument/2006/relationships/image" Target="../media/image367.png"/><Relationship Id="rId55" Type="http://schemas.openxmlformats.org/officeDocument/2006/relationships/customXml" Target="../ink/ink482.xml"/><Relationship Id="rId63" Type="http://schemas.openxmlformats.org/officeDocument/2006/relationships/customXml" Target="../ink/ink486.xml"/><Relationship Id="rId68" Type="http://schemas.openxmlformats.org/officeDocument/2006/relationships/image" Target="../media/image376.png"/><Relationship Id="rId76" Type="http://schemas.openxmlformats.org/officeDocument/2006/relationships/image" Target="../media/image380.png"/><Relationship Id="rId84" Type="http://schemas.openxmlformats.org/officeDocument/2006/relationships/image" Target="../media/image384.png"/><Relationship Id="rId89" Type="http://schemas.openxmlformats.org/officeDocument/2006/relationships/customXml" Target="../ink/ink499.xml"/><Relationship Id="rId7" Type="http://schemas.openxmlformats.org/officeDocument/2006/relationships/customXml" Target="../ink/ink458.xml"/><Relationship Id="rId71" Type="http://schemas.openxmlformats.org/officeDocument/2006/relationships/customXml" Target="../ink/ink490.xml"/><Relationship Id="rId92" Type="http://schemas.openxmlformats.org/officeDocument/2006/relationships/image" Target="../media/image388.png"/><Relationship Id="rId2" Type="http://schemas.openxmlformats.org/officeDocument/2006/relationships/image" Target="../media/image352.png"/><Relationship Id="rId16" Type="http://schemas.openxmlformats.org/officeDocument/2006/relationships/image" Target="../media/image3000.png"/><Relationship Id="rId29" Type="http://schemas.openxmlformats.org/officeDocument/2006/relationships/customXml" Target="../ink/ink469.xml"/><Relationship Id="rId11" Type="http://schemas.openxmlformats.org/officeDocument/2006/relationships/customXml" Target="../ink/ink460.xml"/><Relationship Id="rId24" Type="http://schemas.openxmlformats.org/officeDocument/2006/relationships/image" Target="../media/image354.png"/><Relationship Id="rId32" Type="http://schemas.openxmlformats.org/officeDocument/2006/relationships/image" Target="../media/image358.png"/><Relationship Id="rId37" Type="http://schemas.openxmlformats.org/officeDocument/2006/relationships/customXml" Target="../ink/ink473.xml"/><Relationship Id="rId40" Type="http://schemas.openxmlformats.org/officeDocument/2006/relationships/image" Target="../media/image362.png"/><Relationship Id="rId45" Type="http://schemas.openxmlformats.org/officeDocument/2006/relationships/customXml" Target="../ink/ink477.xml"/><Relationship Id="rId53" Type="http://schemas.openxmlformats.org/officeDocument/2006/relationships/customXml" Target="../ink/ink481.xml"/><Relationship Id="rId58" Type="http://schemas.openxmlformats.org/officeDocument/2006/relationships/image" Target="../media/image371.png"/><Relationship Id="rId66" Type="http://schemas.openxmlformats.org/officeDocument/2006/relationships/image" Target="../media/image375.png"/><Relationship Id="rId74" Type="http://schemas.openxmlformats.org/officeDocument/2006/relationships/image" Target="../media/image379.png"/><Relationship Id="rId79" Type="http://schemas.openxmlformats.org/officeDocument/2006/relationships/customXml" Target="../ink/ink494.xml"/><Relationship Id="rId87" Type="http://schemas.openxmlformats.org/officeDocument/2006/relationships/customXml" Target="../ink/ink498.xml"/><Relationship Id="rId5" Type="http://schemas.openxmlformats.org/officeDocument/2006/relationships/customXml" Target="../ink/ink457.xml"/><Relationship Id="rId61" Type="http://schemas.openxmlformats.org/officeDocument/2006/relationships/customXml" Target="../ink/ink485.xml"/><Relationship Id="rId82" Type="http://schemas.openxmlformats.org/officeDocument/2006/relationships/image" Target="../media/image383.png"/><Relationship Id="rId90" Type="http://schemas.openxmlformats.org/officeDocument/2006/relationships/image" Target="../media/image387.png"/><Relationship Id="rId19" Type="http://schemas.openxmlformats.org/officeDocument/2006/relationships/customXml" Target="../ink/ink464.xml"/><Relationship Id="rId14" Type="http://schemas.openxmlformats.org/officeDocument/2006/relationships/image" Target="../media/image2990.png"/><Relationship Id="rId22" Type="http://schemas.openxmlformats.org/officeDocument/2006/relationships/image" Target="../media/image353.png"/><Relationship Id="rId27" Type="http://schemas.openxmlformats.org/officeDocument/2006/relationships/customXml" Target="../ink/ink468.xml"/><Relationship Id="rId30" Type="http://schemas.openxmlformats.org/officeDocument/2006/relationships/image" Target="../media/image357.png"/><Relationship Id="rId35" Type="http://schemas.openxmlformats.org/officeDocument/2006/relationships/customXml" Target="../ink/ink472.xml"/><Relationship Id="rId43" Type="http://schemas.openxmlformats.org/officeDocument/2006/relationships/customXml" Target="../ink/ink476.xml"/><Relationship Id="rId48" Type="http://schemas.openxmlformats.org/officeDocument/2006/relationships/image" Target="../media/image366.png"/><Relationship Id="rId56" Type="http://schemas.openxmlformats.org/officeDocument/2006/relationships/image" Target="../media/image370.png"/><Relationship Id="rId64" Type="http://schemas.openxmlformats.org/officeDocument/2006/relationships/image" Target="../media/image374.png"/><Relationship Id="rId69" Type="http://schemas.openxmlformats.org/officeDocument/2006/relationships/customXml" Target="../ink/ink489.xml"/><Relationship Id="rId77" Type="http://schemas.openxmlformats.org/officeDocument/2006/relationships/customXml" Target="../ink/ink493.xml"/><Relationship Id="rId8" Type="http://schemas.openxmlformats.org/officeDocument/2006/relationships/image" Target="../media/image2960.png"/><Relationship Id="rId51" Type="http://schemas.openxmlformats.org/officeDocument/2006/relationships/customXml" Target="../ink/ink480.xml"/><Relationship Id="rId72" Type="http://schemas.openxmlformats.org/officeDocument/2006/relationships/image" Target="../media/image378.png"/><Relationship Id="rId80" Type="http://schemas.openxmlformats.org/officeDocument/2006/relationships/image" Target="../media/image382.png"/><Relationship Id="rId85" Type="http://schemas.openxmlformats.org/officeDocument/2006/relationships/customXml" Target="../ink/ink497.xml"/><Relationship Id="rId3" Type="http://schemas.openxmlformats.org/officeDocument/2006/relationships/customXml" Target="../ink/ink456.xml"/><Relationship Id="rId12" Type="http://schemas.openxmlformats.org/officeDocument/2006/relationships/image" Target="../media/image2980.png"/><Relationship Id="rId17" Type="http://schemas.openxmlformats.org/officeDocument/2006/relationships/customXml" Target="../ink/ink463.xml"/><Relationship Id="rId25" Type="http://schemas.openxmlformats.org/officeDocument/2006/relationships/customXml" Target="../ink/ink467.xml"/><Relationship Id="rId33" Type="http://schemas.openxmlformats.org/officeDocument/2006/relationships/customXml" Target="../ink/ink471.xml"/><Relationship Id="rId38" Type="http://schemas.openxmlformats.org/officeDocument/2006/relationships/image" Target="../media/image361.png"/><Relationship Id="rId46" Type="http://schemas.openxmlformats.org/officeDocument/2006/relationships/image" Target="../media/image365.png"/><Relationship Id="rId59" Type="http://schemas.openxmlformats.org/officeDocument/2006/relationships/customXml" Target="../ink/ink484.xml"/><Relationship Id="rId67" Type="http://schemas.openxmlformats.org/officeDocument/2006/relationships/customXml" Target="../ink/ink488.xml"/><Relationship Id="rId20" Type="http://schemas.openxmlformats.org/officeDocument/2006/relationships/image" Target="../media/image3020.png"/><Relationship Id="rId41" Type="http://schemas.openxmlformats.org/officeDocument/2006/relationships/customXml" Target="../ink/ink475.xml"/><Relationship Id="rId54" Type="http://schemas.openxmlformats.org/officeDocument/2006/relationships/image" Target="../media/image369.png"/><Relationship Id="rId62" Type="http://schemas.openxmlformats.org/officeDocument/2006/relationships/image" Target="../media/image373.png"/><Relationship Id="rId70" Type="http://schemas.openxmlformats.org/officeDocument/2006/relationships/image" Target="../media/image377.png"/><Relationship Id="rId75" Type="http://schemas.openxmlformats.org/officeDocument/2006/relationships/customXml" Target="../ink/ink492.xml"/><Relationship Id="rId83" Type="http://schemas.openxmlformats.org/officeDocument/2006/relationships/customXml" Target="../ink/ink496.xml"/><Relationship Id="rId88" Type="http://schemas.openxmlformats.org/officeDocument/2006/relationships/image" Target="../media/image386.png"/><Relationship Id="rId91" Type="http://schemas.openxmlformats.org/officeDocument/2006/relationships/customXml" Target="../ink/ink5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0.png"/><Relationship Id="rId15" Type="http://schemas.openxmlformats.org/officeDocument/2006/relationships/customXml" Target="../ink/ink462.xml"/><Relationship Id="rId23" Type="http://schemas.openxmlformats.org/officeDocument/2006/relationships/customXml" Target="../ink/ink466.xml"/><Relationship Id="rId28" Type="http://schemas.openxmlformats.org/officeDocument/2006/relationships/image" Target="../media/image356.png"/><Relationship Id="rId36" Type="http://schemas.openxmlformats.org/officeDocument/2006/relationships/image" Target="../media/image360.png"/><Relationship Id="rId49" Type="http://schemas.openxmlformats.org/officeDocument/2006/relationships/customXml" Target="../ink/ink479.xml"/><Relationship Id="rId57" Type="http://schemas.openxmlformats.org/officeDocument/2006/relationships/customXml" Target="../ink/ink483.xml"/><Relationship Id="rId10" Type="http://schemas.openxmlformats.org/officeDocument/2006/relationships/image" Target="../media/image2970.png"/><Relationship Id="rId31" Type="http://schemas.openxmlformats.org/officeDocument/2006/relationships/customXml" Target="../ink/ink470.xml"/><Relationship Id="rId44" Type="http://schemas.openxmlformats.org/officeDocument/2006/relationships/image" Target="../media/image364.png"/><Relationship Id="rId52" Type="http://schemas.openxmlformats.org/officeDocument/2006/relationships/image" Target="../media/image368.png"/><Relationship Id="rId60" Type="http://schemas.openxmlformats.org/officeDocument/2006/relationships/image" Target="../media/image372.png"/><Relationship Id="rId65" Type="http://schemas.openxmlformats.org/officeDocument/2006/relationships/customXml" Target="../ink/ink487.xml"/><Relationship Id="rId73" Type="http://schemas.openxmlformats.org/officeDocument/2006/relationships/customXml" Target="../ink/ink491.xml"/><Relationship Id="rId78" Type="http://schemas.openxmlformats.org/officeDocument/2006/relationships/image" Target="../media/image381.png"/><Relationship Id="rId81" Type="http://schemas.openxmlformats.org/officeDocument/2006/relationships/customXml" Target="../ink/ink495.xml"/><Relationship Id="rId86" Type="http://schemas.openxmlformats.org/officeDocument/2006/relationships/image" Target="../media/image385.png"/><Relationship Id="rId4" Type="http://schemas.openxmlformats.org/officeDocument/2006/relationships/image" Target="../media/image2940.png"/><Relationship Id="rId9" Type="http://schemas.openxmlformats.org/officeDocument/2006/relationships/customXml" Target="../ink/ink45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png"/><Relationship Id="rId13" Type="http://schemas.openxmlformats.org/officeDocument/2006/relationships/customXml" Target="../ink/ink505.xml"/><Relationship Id="rId18" Type="http://schemas.openxmlformats.org/officeDocument/2006/relationships/image" Target="../media/image397.png"/><Relationship Id="rId26" Type="http://schemas.openxmlformats.org/officeDocument/2006/relationships/image" Target="../media/image401.png"/><Relationship Id="rId39" Type="http://schemas.openxmlformats.org/officeDocument/2006/relationships/image" Target="../media/image409.png"/><Relationship Id="rId3" Type="http://schemas.openxmlformats.org/officeDocument/2006/relationships/image" Target="../media/image390.png"/><Relationship Id="rId21" Type="http://schemas.openxmlformats.org/officeDocument/2006/relationships/customXml" Target="../ink/ink509.xml"/><Relationship Id="rId34" Type="http://schemas.openxmlformats.org/officeDocument/2006/relationships/image" Target="../media/image405.png"/><Relationship Id="rId42" Type="http://schemas.openxmlformats.org/officeDocument/2006/relationships/customXml" Target="../ink/ink518.xml"/><Relationship Id="rId7" Type="http://schemas.openxmlformats.org/officeDocument/2006/relationships/customXml" Target="../ink/ink502.xml"/><Relationship Id="rId12" Type="http://schemas.openxmlformats.org/officeDocument/2006/relationships/image" Target="../media/image394.png"/><Relationship Id="rId17" Type="http://schemas.openxmlformats.org/officeDocument/2006/relationships/customXml" Target="../ink/ink507.xml"/><Relationship Id="rId25" Type="http://schemas.openxmlformats.org/officeDocument/2006/relationships/customXml" Target="../ink/ink511.xml"/><Relationship Id="rId33" Type="http://schemas.openxmlformats.org/officeDocument/2006/relationships/customXml" Target="../ink/ink515.xml"/><Relationship Id="rId38" Type="http://schemas.openxmlformats.org/officeDocument/2006/relationships/customXml" Target="../ink/ink516.xml"/><Relationship Id="rId2" Type="http://schemas.openxmlformats.org/officeDocument/2006/relationships/image" Target="../media/image389.png"/><Relationship Id="rId16" Type="http://schemas.openxmlformats.org/officeDocument/2006/relationships/image" Target="../media/image396.png"/><Relationship Id="rId20" Type="http://schemas.openxmlformats.org/officeDocument/2006/relationships/image" Target="../media/image398.png"/><Relationship Id="rId29" Type="http://schemas.openxmlformats.org/officeDocument/2006/relationships/customXml" Target="../ink/ink513.xml"/><Relationship Id="rId41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0.png"/><Relationship Id="rId11" Type="http://schemas.openxmlformats.org/officeDocument/2006/relationships/customXml" Target="../ink/ink504.xml"/><Relationship Id="rId24" Type="http://schemas.openxmlformats.org/officeDocument/2006/relationships/image" Target="../media/image400.png"/><Relationship Id="rId32" Type="http://schemas.openxmlformats.org/officeDocument/2006/relationships/image" Target="../media/image404.png"/><Relationship Id="rId37" Type="http://schemas.openxmlformats.org/officeDocument/2006/relationships/image" Target="../media/image408.png"/><Relationship Id="rId40" Type="http://schemas.openxmlformats.org/officeDocument/2006/relationships/customXml" Target="../ink/ink517.xml"/><Relationship Id="rId5" Type="http://schemas.openxmlformats.org/officeDocument/2006/relationships/customXml" Target="../ink/ink501.xml"/><Relationship Id="rId15" Type="http://schemas.openxmlformats.org/officeDocument/2006/relationships/customXml" Target="../ink/ink506.xml"/><Relationship Id="rId23" Type="http://schemas.openxmlformats.org/officeDocument/2006/relationships/customXml" Target="../ink/ink510.xml"/><Relationship Id="rId28" Type="http://schemas.openxmlformats.org/officeDocument/2006/relationships/image" Target="../media/image402.png"/><Relationship Id="rId36" Type="http://schemas.openxmlformats.org/officeDocument/2006/relationships/image" Target="../media/image407.png"/><Relationship Id="rId10" Type="http://schemas.openxmlformats.org/officeDocument/2006/relationships/image" Target="../media/image393.png"/><Relationship Id="rId19" Type="http://schemas.openxmlformats.org/officeDocument/2006/relationships/customXml" Target="../ink/ink508.xml"/><Relationship Id="rId31" Type="http://schemas.openxmlformats.org/officeDocument/2006/relationships/customXml" Target="../ink/ink514.xml"/><Relationship Id="rId4" Type="http://schemas.openxmlformats.org/officeDocument/2006/relationships/image" Target="../media/image391.png"/><Relationship Id="rId9" Type="http://schemas.openxmlformats.org/officeDocument/2006/relationships/customXml" Target="../ink/ink503.xml"/><Relationship Id="rId14" Type="http://schemas.openxmlformats.org/officeDocument/2006/relationships/image" Target="../media/image395.png"/><Relationship Id="rId22" Type="http://schemas.openxmlformats.org/officeDocument/2006/relationships/image" Target="../media/image399.png"/><Relationship Id="rId27" Type="http://schemas.openxmlformats.org/officeDocument/2006/relationships/customXml" Target="../ink/ink512.xml"/><Relationship Id="rId30" Type="http://schemas.openxmlformats.org/officeDocument/2006/relationships/image" Target="../media/image403.png"/><Relationship Id="rId35" Type="http://schemas.openxmlformats.org/officeDocument/2006/relationships/image" Target="../media/image406.png"/><Relationship Id="rId43" Type="http://schemas.openxmlformats.org/officeDocument/2006/relationships/image" Target="../media/image4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24.xml"/><Relationship Id="rId18" Type="http://schemas.openxmlformats.org/officeDocument/2006/relationships/image" Target="../media/image3230.png"/><Relationship Id="rId39" Type="http://schemas.openxmlformats.org/officeDocument/2006/relationships/image" Target="../media/image415.png"/><Relationship Id="rId34" Type="http://schemas.openxmlformats.org/officeDocument/2006/relationships/customXml" Target="../ink/ink528.xml"/><Relationship Id="rId42" Type="http://schemas.openxmlformats.org/officeDocument/2006/relationships/customXml" Target="../ink/ink532.xml"/><Relationship Id="rId47" Type="http://schemas.openxmlformats.org/officeDocument/2006/relationships/image" Target="../media/image419.png"/><Relationship Id="rId50" Type="http://schemas.openxmlformats.org/officeDocument/2006/relationships/customXml" Target="../ink/ink536.xml"/><Relationship Id="rId55" Type="http://schemas.openxmlformats.org/officeDocument/2006/relationships/image" Target="../media/image423.png"/><Relationship Id="rId63" Type="http://schemas.openxmlformats.org/officeDocument/2006/relationships/image" Target="../media/image427.png"/><Relationship Id="rId68" Type="http://schemas.openxmlformats.org/officeDocument/2006/relationships/customXml" Target="../ink/ink545.xml"/><Relationship Id="rId76" Type="http://schemas.openxmlformats.org/officeDocument/2006/relationships/customXml" Target="../ink/ink549.xml"/><Relationship Id="rId7" Type="http://schemas.openxmlformats.org/officeDocument/2006/relationships/customXml" Target="../ink/ink521.xml"/><Relationship Id="rId71" Type="http://schemas.openxmlformats.org/officeDocument/2006/relationships/image" Target="../media/image431.png"/><Relationship Id="rId2" Type="http://schemas.openxmlformats.org/officeDocument/2006/relationships/image" Target="../media/image412.png"/><Relationship Id="rId16" Type="http://schemas.openxmlformats.org/officeDocument/2006/relationships/image" Target="../media/image3220.png"/><Relationship Id="rId41" Type="http://schemas.openxmlformats.org/officeDocument/2006/relationships/image" Target="../media/image416.png"/><Relationship Id="rId54" Type="http://schemas.openxmlformats.org/officeDocument/2006/relationships/customXml" Target="../ink/ink538.xml"/><Relationship Id="rId62" Type="http://schemas.openxmlformats.org/officeDocument/2006/relationships/customXml" Target="../ink/ink542.xml"/><Relationship Id="rId70" Type="http://schemas.openxmlformats.org/officeDocument/2006/relationships/customXml" Target="../ink/ink546.xml"/><Relationship Id="rId75" Type="http://schemas.openxmlformats.org/officeDocument/2006/relationships/image" Target="../media/image4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0.png"/><Relationship Id="rId11" Type="http://schemas.openxmlformats.org/officeDocument/2006/relationships/customXml" Target="../ink/ink523.xml"/><Relationship Id="rId37" Type="http://schemas.openxmlformats.org/officeDocument/2006/relationships/image" Target="../media/image414.png"/><Relationship Id="rId40" Type="http://schemas.openxmlformats.org/officeDocument/2006/relationships/customXml" Target="../ink/ink531.xml"/><Relationship Id="rId45" Type="http://schemas.openxmlformats.org/officeDocument/2006/relationships/image" Target="../media/image418.png"/><Relationship Id="rId53" Type="http://schemas.openxmlformats.org/officeDocument/2006/relationships/image" Target="../media/image422.png"/><Relationship Id="rId58" Type="http://schemas.openxmlformats.org/officeDocument/2006/relationships/customXml" Target="../ink/ink540.xml"/><Relationship Id="rId66" Type="http://schemas.openxmlformats.org/officeDocument/2006/relationships/customXml" Target="../ink/ink544.xml"/><Relationship Id="rId74" Type="http://schemas.openxmlformats.org/officeDocument/2006/relationships/customXml" Target="../ink/ink548.xml"/><Relationship Id="rId79" Type="http://schemas.openxmlformats.org/officeDocument/2006/relationships/image" Target="../media/image435.png"/><Relationship Id="rId5" Type="http://schemas.openxmlformats.org/officeDocument/2006/relationships/customXml" Target="../ink/ink520.xml"/><Relationship Id="rId15" Type="http://schemas.openxmlformats.org/officeDocument/2006/relationships/customXml" Target="../ink/ink525.xml"/><Relationship Id="rId36" Type="http://schemas.openxmlformats.org/officeDocument/2006/relationships/customXml" Target="../ink/ink529.xml"/><Relationship Id="rId49" Type="http://schemas.openxmlformats.org/officeDocument/2006/relationships/image" Target="../media/image420.png"/><Relationship Id="rId57" Type="http://schemas.openxmlformats.org/officeDocument/2006/relationships/image" Target="../media/image424.png"/><Relationship Id="rId61" Type="http://schemas.openxmlformats.org/officeDocument/2006/relationships/image" Target="../media/image426.png"/><Relationship Id="rId10" Type="http://schemas.openxmlformats.org/officeDocument/2006/relationships/image" Target="../media/image3190.png"/><Relationship Id="rId19" Type="http://schemas.openxmlformats.org/officeDocument/2006/relationships/customXml" Target="../ink/ink527.xml"/><Relationship Id="rId44" Type="http://schemas.openxmlformats.org/officeDocument/2006/relationships/customXml" Target="../ink/ink533.xml"/><Relationship Id="rId52" Type="http://schemas.openxmlformats.org/officeDocument/2006/relationships/customXml" Target="../ink/ink537.xml"/><Relationship Id="rId60" Type="http://schemas.openxmlformats.org/officeDocument/2006/relationships/customXml" Target="../ink/ink541.xml"/><Relationship Id="rId65" Type="http://schemas.openxmlformats.org/officeDocument/2006/relationships/image" Target="../media/image428.png"/><Relationship Id="rId73" Type="http://schemas.openxmlformats.org/officeDocument/2006/relationships/image" Target="../media/image432.png"/><Relationship Id="rId78" Type="http://schemas.openxmlformats.org/officeDocument/2006/relationships/customXml" Target="../ink/ink550.xml"/><Relationship Id="rId4" Type="http://schemas.openxmlformats.org/officeDocument/2006/relationships/image" Target="../media/image3160.png"/><Relationship Id="rId9" Type="http://schemas.openxmlformats.org/officeDocument/2006/relationships/customXml" Target="../ink/ink522.xml"/><Relationship Id="rId14" Type="http://schemas.openxmlformats.org/officeDocument/2006/relationships/image" Target="../media/image3210.png"/><Relationship Id="rId35" Type="http://schemas.openxmlformats.org/officeDocument/2006/relationships/image" Target="../media/image413.png"/><Relationship Id="rId43" Type="http://schemas.openxmlformats.org/officeDocument/2006/relationships/image" Target="../media/image417.png"/><Relationship Id="rId48" Type="http://schemas.openxmlformats.org/officeDocument/2006/relationships/customXml" Target="../ink/ink535.xml"/><Relationship Id="rId56" Type="http://schemas.openxmlformats.org/officeDocument/2006/relationships/customXml" Target="../ink/ink539.xml"/><Relationship Id="rId64" Type="http://schemas.openxmlformats.org/officeDocument/2006/relationships/customXml" Target="../ink/ink543.xml"/><Relationship Id="rId69" Type="http://schemas.openxmlformats.org/officeDocument/2006/relationships/image" Target="../media/image430.png"/><Relationship Id="rId77" Type="http://schemas.openxmlformats.org/officeDocument/2006/relationships/image" Target="../media/image434.png"/><Relationship Id="rId8" Type="http://schemas.openxmlformats.org/officeDocument/2006/relationships/image" Target="../media/image3180.png"/><Relationship Id="rId51" Type="http://schemas.openxmlformats.org/officeDocument/2006/relationships/image" Target="../media/image421.png"/><Relationship Id="rId72" Type="http://schemas.openxmlformats.org/officeDocument/2006/relationships/customXml" Target="../ink/ink547.xml"/><Relationship Id="rId3" Type="http://schemas.openxmlformats.org/officeDocument/2006/relationships/customXml" Target="../ink/ink519.xml"/><Relationship Id="rId12" Type="http://schemas.openxmlformats.org/officeDocument/2006/relationships/image" Target="../media/image3200.png"/><Relationship Id="rId17" Type="http://schemas.openxmlformats.org/officeDocument/2006/relationships/customXml" Target="../ink/ink526.xml"/><Relationship Id="rId33" Type="http://schemas.openxmlformats.org/officeDocument/2006/relationships/image" Target="../media/image3310.png"/><Relationship Id="rId38" Type="http://schemas.openxmlformats.org/officeDocument/2006/relationships/customXml" Target="../ink/ink530.xml"/><Relationship Id="rId46" Type="http://schemas.openxmlformats.org/officeDocument/2006/relationships/customXml" Target="../ink/ink534.xml"/><Relationship Id="rId59" Type="http://schemas.openxmlformats.org/officeDocument/2006/relationships/image" Target="../media/image425.png"/><Relationship Id="rId67" Type="http://schemas.openxmlformats.org/officeDocument/2006/relationships/image" Target="../media/image429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54.xml"/><Relationship Id="rId117" Type="http://schemas.openxmlformats.org/officeDocument/2006/relationships/image" Target="../media/image481.png"/><Relationship Id="rId34" Type="http://schemas.openxmlformats.org/officeDocument/2006/relationships/customXml" Target="../ink/ink558.xml"/><Relationship Id="rId42" Type="http://schemas.openxmlformats.org/officeDocument/2006/relationships/customXml" Target="../ink/ink562.xml"/><Relationship Id="rId47" Type="http://schemas.openxmlformats.org/officeDocument/2006/relationships/image" Target="../media/image446.png"/><Relationship Id="rId50" Type="http://schemas.openxmlformats.org/officeDocument/2006/relationships/customXml" Target="../ink/ink566.xml"/><Relationship Id="rId55" Type="http://schemas.openxmlformats.org/officeDocument/2006/relationships/image" Target="../media/image450.png"/><Relationship Id="rId63" Type="http://schemas.openxmlformats.org/officeDocument/2006/relationships/image" Target="../media/image454.png"/><Relationship Id="rId68" Type="http://schemas.openxmlformats.org/officeDocument/2006/relationships/customXml" Target="../ink/ink575.xml"/><Relationship Id="rId76" Type="http://schemas.openxmlformats.org/officeDocument/2006/relationships/customXml" Target="../ink/ink579.xml"/><Relationship Id="rId84" Type="http://schemas.openxmlformats.org/officeDocument/2006/relationships/customXml" Target="../ink/ink583.xml"/><Relationship Id="rId89" Type="http://schemas.openxmlformats.org/officeDocument/2006/relationships/image" Target="../media/image467.png"/><Relationship Id="rId97" Type="http://schemas.openxmlformats.org/officeDocument/2006/relationships/image" Target="../media/image471.png"/><Relationship Id="rId104" Type="http://schemas.openxmlformats.org/officeDocument/2006/relationships/customXml" Target="../ink/ink593.xml"/><Relationship Id="rId112" Type="http://schemas.openxmlformats.org/officeDocument/2006/relationships/customXml" Target="../ink/ink597.xml"/><Relationship Id="rId71" Type="http://schemas.openxmlformats.org/officeDocument/2006/relationships/image" Target="../media/image458.png"/><Relationship Id="rId92" Type="http://schemas.openxmlformats.org/officeDocument/2006/relationships/customXml" Target="../ink/ink587.xml"/><Relationship Id="rId2" Type="http://schemas.openxmlformats.org/officeDocument/2006/relationships/image" Target="../media/image436.png"/><Relationship Id="rId29" Type="http://schemas.openxmlformats.org/officeDocument/2006/relationships/image" Target="../media/image3290.png"/><Relationship Id="rId107" Type="http://schemas.openxmlformats.org/officeDocument/2006/relationships/image" Target="../media/image476.png"/><Relationship Id="rId24" Type="http://schemas.openxmlformats.org/officeDocument/2006/relationships/customXml" Target="../ink/ink553.xml"/><Relationship Id="rId32" Type="http://schemas.openxmlformats.org/officeDocument/2006/relationships/customXml" Target="../ink/ink557.xml"/><Relationship Id="rId37" Type="http://schemas.openxmlformats.org/officeDocument/2006/relationships/image" Target="../media/image441.png"/><Relationship Id="rId40" Type="http://schemas.openxmlformats.org/officeDocument/2006/relationships/customXml" Target="../ink/ink561.xml"/><Relationship Id="rId45" Type="http://schemas.openxmlformats.org/officeDocument/2006/relationships/image" Target="../media/image445.png"/><Relationship Id="rId53" Type="http://schemas.openxmlformats.org/officeDocument/2006/relationships/image" Target="../media/image449.png"/><Relationship Id="rId58" Type="http://schemas.openxmlformats.org/officeDocument/2006/relationships/customXml" Target="../ink/ink570.xml"/><Relationship Id="rId66" Type="http://schemas.openxmlformats.org/officeDocument/2006/relationships/customXml" Target="../ink/ink574.xml"/><Relationship Id="rId74" Type="http://schemas.openxmlformats.org/officeDocument/2006/relationships/customXml" Target="../ink/ink578.xml"/><Relationship Id="rId79" Type="http://schemas.openxmlformats.org/officeDocument/2006/relationships/image" Target="../media/image462.png"/><Relationship Id="rId87" Type="http://schemas.openxmlformats.org/officeDocument/2006/relationships/image" Target="../media/image466.png"/><Relationship Id="rId102" Type="http://schemas.openxmlformats.org/officeDocument/2006/relationships/customXml" Target="../ink/ink592.xml"/><Relationship Id="rId110" Type="http://schemas.openxmlformats.org/officeDocument/2006/relationships/customXml" Target="../ink/ink596.xml"/><Relationship Id="rId115" Type="http://schemas.openxmlformats.org/officeDocument/2006/relationships/image" Target="../media/image480.png"/><Relationship Id="rId5" Type="http://schemas.openxmlformats.org/officeDocument/2006/relationships/customXml" Target="../ink/ink552.xml"/><Relationship Id="rId61" Type="http://schemas.openxmlformats.org/officeDocument/2006/relationships/image" Target="../media/image453.png"/><Relationship Id="rId82" Type="http://schemas.openxmlformats.org/officeDocument/2006/relationships/customXml" Target="../ink/ink582.xml"/><Relationship Id="rId90" Type="http://schemas.openxmlformats.org/officeDocument/2006/relationships/customXml" Target="../ink/ink586.xml"/><Relationship Id="rId95" Type="http://schemas.openxmlformats.org/officeDocument/2006/relationships/image" Target="../media/image470.png"/><Relationship Id="rId27" Type="http://schemas.openxmlformats.org/officeDocument/2006/relationships/image" Target="../media/image438.png"/><Relationship Id="rId30" Type="http://schemas.openxmlformats.org/officeDocument/2006/relationships/customXml" Target="../ink/ink556.xml"/><Relationship Id="rId35" Type="http://schemas.openxmlformats.org/officeDocument/2006/relationships/image" Target="../media/image440.png"/><Relationship Id="rId43" Type="http://schemas.openxmlformats.org/officeDocument/2006/relationships/image" Target="../media/image444.png"/><Relationship Id="rId48" Type="http://schemas.openxmlformats.org/officeDocument/2006/relationships/customXml" Target="../ink/ink565.xml"/><Relationship Id="rId56" Type="http://schemas.openxmlformats.org/officeDocument/2006/relationships/customXml" Target="../ink/ink569.xml"/><Relationship Id="rId64" Type="http://schemas.openxmlformats.org/officeDocument/2006/relationships/customXml" Target="../ink/ink573.xml"/><Relationship Id="rId69" Type="http://schemas.openxmlformats.org/officeDocument/2006/relationships/image" Target="../media/image457.png"/><Relationship Id="rId77" Type="http://schemas.openxmlformats.org/officeDocument/2006/relationships/image" Target="../media/image461.png"/><Relationship Id="rId100" Type="http://schemas.openxmlformats.org/officeDocument/2006/relationships/customXml" Target="../ink/ink591.xml"/><Relationship Id="rId105" Type="http://schemas.openxmlformats.org/officeDocument/2006/relationships/image" Target="../media/image475.png"/><Relationship Id="rId113" Type="http://schemas.openxmlformats.org/officeDocument/2006/relationships/image" Target="../media/image479.png"/><Relationship Id="rId51" Type="http://schemas.openxmlformats.org/officeDocument/2006/relationships/image" Target="../media/image448.png"/><Relationship Id="rId72" Type="http://schemas.openxmlformats.org/officeDocument/2006/relationships/customXml" Target="../ink/ink577.xml"/><Relationship Id="rId80" Type="http://schemas.openxmlformats.org/officeDocument/2006/relationships/customXml" Target="../ink/ink581.xml"/><Relationship Id="rId85" Type="http://schemas.openxmlformats.org/officeDocument/2006/relationships/image" Target="../media/image465.png"/><Relationship Id="rId93" Type="http://schemas.openxmlformats.org/officeDocument/2006/relationships/image" Target="../media/image469.png"/><Relationship Id="rId98" Type="http://schemas.openxmlformats.org/officeDocument/2006/relationships/customXml" Target="../ink/ink590.xml"/><Relationship Id="rId3" Type="http://schemas.openxmlformats.org/officeDocument/2006/relationships/customXml" Target="../ink/ink551.xml"/><Relationship Id="rId25" Type="http://schemas.openxmlformats.org/officeDocument/2006/relationships/image" Target="../media/image3270.png"/><Relationship Id="rId33" Type="http://schemas.openxmlformats.org/officeDocument/2006/relationships/image" Target="../media/image439.png"/><Relationship Id="rId38" Type="http://schemas.openxmlformats.org/officeDocument/2006/relationships/customXml" Target="../ink/ink560.xml"/><Relationship Id="rId46" Type="http://schemas.openxmlformats.org/officeDocument/2006/relationships/customXml" Target="../ink/ink564.xml"/><Relationship Id="rId59" Type="http://schemas.openxmlformats.org/officeDocument/2006/relationships/image" Target="../media/image452.png"/><Relationship Id="rId67" Type="http://schemas.openxmlformats.org/officeDocument/2006/relationships/image" Target="../media/image456.png"/><Relationship Id="rId103" Type="http://schemas.openxmlformats.org/officeDocument/2006/relationships/image" Target="../media/image474.png"/><Relationship Id="rId108" Type="http://schemas.openxmlformats.org/officeDocument/2006/relationships/customXml" Target="../ink/ink595.xml"/><Relationship Id="rId116" Type="http://schemas.openxmlformats.org/officeDocument/2006/relationships/customXml" Target="../ink/ink599.xml"/><Relationship Id="rId41" Type="http://schemas.openxmlformats.org/officeDocument/2006/relationships/image" Target="../media/image443.png"/><Relationship Id="rId54" Type="http://schemas.openxmlformats.org/officeDocument/2006/relationships/customXml" Target="../ink/ink568.xml"/><Relationship Id="rId62" Type="http://schemas.openxmlformats.org/officeDocument/2006/relationships/customXml" Target="../ink/ink572.xml"/><Relationship Id="rId70" Type="http://schemas.openxmlformats.org/officeDocument/2006/relationships/customXml" Target="../ink/ink576.xml"/><Relationship Id="rId75" Type="http://schemas.openxmlformats.org/officeDocument/2006/relationships/image" Target="../media/image460.png"/><Relationship Id="rId83" Type="http://schemas.openxmlformats.org/officeDocument/2006/relationships/image" Target="../media/image464.png"/><Relationship Id="rId88" Type="http://schemas.openxmlformats.org/officeDocument/2006/relationships/customXml" Target="../ink/ink585.xml"/><Relationship Id="rId91" Type="http://schemas.openxmlformats.org/officeDocument/2006/relationships/image" Target="../media/image468.png"/><Relationship Id="rId96" Type="http://schemas.openxmlformats.org/officeDocument/2006/relationships/customXml" Target="../ink/ink589.xml"/><Relationship Id="rId111" Type="http://schemas.openxmlformats.org/officeDocument/2006/relationships/image" Target="../media/image478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3260.png"/><Relationship Id="rId28" Type="http://schemas.openxmlformats.org/officeDocument/2006/relationships/customXml" Target="../ink/ink555.xml"/><Relationship Id="rId36" Type="http://schemas.openxmlformats.org/officeDocument/2006/relationships/customXml" Target="../ink/ink559.xml"/><Relationship Id="rId49" Type="http://schemas.openxmlformats.org/officeDocument/2006/relationships/image" Target="../media/image447.png"/><Relationship Id="rId57" Type="http://schemas.openxmlformats.org/officeDocument/2006/relationships/image" Target="../media/image451.png"/><Relationship Id="rId106" Type="http://schemas.openxmlformats.org/officeDocument/2006/relationships/customXml" Target="../ink/ink594.xml"/><Relationship Id="rId114" Type="http://schemas.openxmlformats.org/officeDocument/2006/relationships/customXml" Target="../ink/ink598.xml"/><Relationship Id="rId31" Type="http://schemas.openxmlformats.org/officeDocument/2006/relationships/image" Target="../media/image3300.png"/><Relationship Id="rId44" Type="http://schemas.openxmlformats.org/officeDocument/2006/relationships/customXml" Target="../ink/ink563.xml"/><Relationship Id="rId52" Type="http://schemas.openxmlformats.org/officeDocument/2006/relationships/customXml" Target="../ink/ink567.xml"/><Relationship Id="rId60" Type="http://schemas.openxmlformats.org/officeDocument/2006/relationships/customXml" Target="../ink/ink571.xml"/><Relationship Id="rId65" Type="http://schemas.openxmlformats.org/officeDocument/2006/relationships/image" Target="../media/image455.png"/><Relationship Id="rId73" Type="http://schemas.openxmlformats.org/officeDocument/2006/relationships/image" Target="../media/image459.png"/><Relationship Id="rId78" Type="http://schemas.openxmlformats.org/officeDocument/2006/relationships/customXml" Target="../ink/ink580.xml"/><Relationship Id="rId81" Type="http://schemas.openxmlformats.org/officeDocument/2006/relationships/image" Target="../media/image463.png"/><Relationship Id="rId86" Type="http://schemas.openxmlformats.org/officeDocument/2006/relationships/customXml" Target="../ink/ink584.xml"/><Relationship Id="rId94" Type="http://schemas.openxmlformats.org/officeDocument/2006/relationships/customXml" Target="../ink/ink588.xml"/><Relationship Id="rId99" Type="http://schemas.openxmlformats.org/officeDocument/2006/relationships/image" Target="../media/image472.png"/><Relationship Id="rId101" Type="http://schemas.openxmlformats.org/officeDocument/2006/relationships/image" Target="../media/image473.png"/><Relationship Id="rId4" Type="http://schemas.openxmlformats.org/officeDocument/2006/relationships/image" Target="../media/image437.png"/><Relationship Id="rId39" Type="http://schemas.openxmlformats.org/officeDocument/2006/relationships/image" Target="../media/image442.png"/><Relationship Id="rId109" Type="http://schemas.openxmlformats.org/officeDocument/2006/relationships/image" Target="../media/image477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60.png"/><Relationship Id="rId117" Type="http://schemas.openxmlformats.org/officeDocument/2006/relationships/customXml" Target="../ink/ink657.xml"/><Relationship Id="rId21" Type="http://schemas.openxmlformats.org/officeDocument/2006/relationships/customXml" Target="../ink/ink609.xml"/><Relationship Id="rId42" Type="http://schemas.openxmlformats.org/officeDocument/2006/relationships/image" Target="../media/image488.png"/><Relationship Id="rId47" Type="http://schemas.openxmlformats.org/officeDocument/2006/relationships/customXml" Target="../ink/ink622.xml"/><Relationship Id="rId63" Type="http://schemas.openxmlformats.org/officeDocument/2006/relationships/customXml" Target="../ink/ink630.xml"/><Relationship Id="rId68" Type="http://schemas.openxmlformats.org/officeDocument/2006/relationships/image" Target="../media/image501.png"/><Relationship Id="rId84" Type="http://schemas.openxmlformats.org/officeDocument/2006/relationships/image" Target="../media/image509.png"/><Relationship Id="rId89" Type="http://schemas.openxmlformats.org/officeDocument/2006/relationships/customXml" Target="../ink/ink643.xml"/><Relationship Id="rId112" Type="http://schemas.openxmlformats.org/officeDocument/2006/relationships/image" Target="../media/image523.png"/><Relationship Id="rId133" Type="http://schemas.openxmlformats.org/officeDocument/2006/relationships/customXml" Target="../ink/ink665.xml"/><Relationship Id="rId138" Type="http://schemas.openxmlformats.org/officeDocument/2006/relationships/image" Target="../media/image536.png"/><Relationship Id="rId154" Type="http://schemas.openxmlformats.org/officeDocument/2006/relationships/image" Target="../media/image544.png"/><Relationship Id="rId159" Type="http://schemas.openxmlformats.org/officeDocument/2006/relationships/customXml" Target="../ink/ink678.xml"/><Relationship Id="rId16" Type="http://schemas.openxmlformats.org/officeDocument/2006/relationships/image" Target="../media/image3410.png"/><Relationship Id="rId107" Type="http://schemas.openxmlformats.org/officeDocument/2006/relationships/customXml" Target="../ink/ink652.xml"/><Relationship Id="rId11" Type="http://schemas.openxmlformats.org/officeDocument/2006/relationships/customXml" Target="../ink/ink604.xml"/><Relationship Id="rId32" Type="http://schemas.openxmlformats.org/officeDocument/2006/relationships/image" Target="../media/image483.png"/><Relationship Id="rId37" Type="http://schemas.openxmlformats.org/officeDocument/2006/relationships/customXml" Target="../ink/ink617.xml"/><Relationship Id="rId53" Type="http://schemas.openxmlformats.org/officeDocument/2006/relationships/customXml" Target="../ink/ink625.xml"/><Relationship Id="rId58" Type="http://schemas.openxmlformats.org/officeDocument/2006/relationships/image" Target="../media/image496.png"/><Relationship Id="rId74" Type="http://schemas.openxmlformats.org/officeDocument/2006/relationships/image" Target="../media/image504.png"/><Relationship Id="rId79" Type="http://schemas.openxmlformats.org/officeDocument/2006/relationships/customXml" Target="../ink/ink638.xml"/><Relationship Id="rId102" Type="http://schemas.openxmlformats.org/officeDocument/2006/relationships/image" Target="../media/image518.png"/><Relationship Id="rId123" Type="http://schemas.openxmlformats.org/officeDocument/2006/relationships/customXml" Target="../ink/ink660.xml"/><Relationship Id="rId128" Type="http://schemas.openxmlformats.org/officeDocument/2006/relationships/image" Target="../media/image531.png"/><Relationship Id="rId144" Type="http://schemas.openxmlformats.org/officeDocument/2006/relationships/image" Target="../media/image539.png"/><Relationship Id="rId149" Type="http://schemas.openxmlformats.org/officeDocument/2006/relationships/customXml" Target="../ink/ink673.xml"/><Relationship Id="rId5" Type="http://schemas.openxmlformats.org/officeDocument/2006/relationships/customXml" Target="../ink/ink601.xml"/><Relationship Id="rId90" Type="http://schemas.openxmlformats.org/officeDocument/2006/relationships/image" Target="../media/image512.png"/><Relationship Id="rId95" Type="http://schemas.openxmlformats.org/officeDocument/2006/relationships/customXml" Target="../ink/ink646.xml"/><Relationship Id="rId160" Type="http://schemas.openxmlformats.org/officeDocument/2006/relationships/image" Target="../media/image547.png"/><Relationship Id="rId22" Type="http://schemas.openxmlformats.org/officeDocument/2006/relationships/image" Target="../media/image3440.png"/><Relationship Id="rId27" Type="http://schemas.openxmlformats.org/officeDocument/2006/relationships/customXml" Target="../ink/ink612.xml"/><Relationship Id="rId43" Type="http://schemas.openxmlformats.org/officeDocument/2006/relationships/customXml" Target="../ink/ink620.xml"/><Relationship Id="rId48" Type="http://schemas.openxmlformats.org/officeDocument/2006/relationships/image" Target="../media/image491.png"/><Relationship Id="rId64" Type="http://schemas.openxmlformats.org/officeDocument/2006/relationships/image" Target="../media/image499.png"/><Relationship Id="rId69" Type="http://schemas.openxmlformats.org/officeDocument/2006/relationships/customXml" Target="../ink/ink633.xml"/><Relationship Id="rId113" Type="http://schemas.openxmlformats.org/officeDocument/2006/relationships/customXml" Target="../ink/ink655.xml"/><Relationship Id="rId118" Type="http://schemas.openxmlformats.org/officeDocument/2006/relationships/image" Target="../media/image526.png"/><Relationship Id="rId134" Type="http://schemas.openxmlformats.org/officeDocument/2006/relationships/image" Target="../media/image534.png"/><Relationship Id="rId139" Type="http://schemas.openxmlformats.org/officeDocument/2006/relationships/customXml" Target="../ink/ink668.xml"/><Relationship Id="rId80" Type="http://schemas.openxmlformats.org/officeDocument/2006/relationships/image" Target="../media/image507.png"/><Relationship Id="rId85" Type="http://schemas.openxmlformats.org/officeDocument/2006/relationships/customXml" Target="../ink/ink641.xml"/><Relationship Id="rId150" Type="http://schemas.openxmlformats.org/officeDocument/2006/relationships/image" Target="../media/image542.png"/><Relationship Id="rId155" Type="http://schemas.openxmlformats.org/officeDocument/2006/relationships/customXml" Target="../ink/ink676.xml"/><Relationship Id="rId12" Type="http://schemas.openxmlformats.org/officeDocument/2006/relationships/image" Target="../media/image3390.png"/><Relationship Id="rId17" Type="http://schemas.openxmlformats.org/officeDocument/2006/relationships/customXml" Target="../ink/ink607.xml"/><Relationship Id="rId33" Type="http://schemas.openxmlformats.org/officeDocument/2006/relationships/customXml" Target="../ink/ink615.xml"/><Relationship Id="rId38" Type="http://schemas.openxmlformats.org/officeDocument/2006/relationships/image" Target="../media/image486.png"/><Relationship Id="rId59" Type="http://schemas.openxmlformats.org/officeDocument/2006/relationships/customXml" Target="../ink/ink628.xml"/><Relationship Id="rId103" Type="http://schemas.openxmlformats.org/officeDocument/2006/relationships/customXml" Target="../ink/ink650.xml"/><Relationship Id="rId108" Type="http://schemas.openxmlformats.org/officeDocument/2006/relationships/image" Target="../media/image521.png"/><Relationship Id="rId124" Type="http://schemas.openxmlformats.org/officeDocument/2006/relationships/image" Target="../media/image529.png"/><Relationship Id="rId129" Type="http://schemas.openxmlformats.org/officeDocument/2006/relationships/customXml" Target="../ink/ink663.xml"/><Relationship Id="rId54" Type="http://schemas.openxmlformats.org/officeDocument/2006/relationships/image" Target="../media/image494.png"/><Relationship Id="rId70" Type="http://schemas.openxmlformats.org/officeDocument/2006/relationships/image" Target="../media/image502.png"/><Relationship Id="rId75" Type="http://schemas.openxmlformats.org/officeDocument/2006/relationships/customXml" Target="../ink/ink636.xml"/><Relationship Id="rId91" Type="http://schemas.openxmlformats.org/officeDocument/2006/relationships/customXml" Target="../ink/ink644.xml"/><Relationship Id="rId96" Type="http://schemas.openxmlformats.org/officeDocument/2006/relationships/image" Target="../media/image515.png"/><Relationship Id="rId140" Type="http://schemas.openxmlformats.org/officeDocument/2006/relationships/image" Target="../media/image537.png"/><Relationship Id="rId145" Type="http://schemas.openxmlformats.org/officeDocument/2006/relationships/customXml" Target="../ink/ink671.xml"/><Relationship Id="rId161" Type="http://schemas.openxmlformats.org/officeDocument/2006/relationships/customXml" Target="../ink/ink6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0.png"/><Relationship Id="rId15" Type="http://schemas.openxmlformats.org/officeDocument/2006/relationships/customXml" Target="../ink/ink606.xml"/><Relationship Id="rId23" Type="http://schemas.openxmlformats.org/officeDocument/2006/relationships/customXml" Target="../ink/ink610.xml"/><Relationship Id="rId28" Type="http://schemas.openxmlformats.org/officeDocument/2006/relationships/image" Target="../media/image3470.png"/><Relationship Id="rId36" Type="http://schemas.openxmlformats.org/officeDocument/2006/relationships/image" Target="../media/image485.png"/><Relationship Id="rId49" Type="http://schemas.openxmlformats.org/officeDocument/2006/relationships/customXml" Target="../ink/ink623.xml"/><Relationship Id="rId57" Type="http://schemas.openxmlformats.org/officeDocument/2006/relationships/customXml" Target="../ink/ink627.xml"/><Relationship Id="rId106" Type="http://schemas.openxmlformats.org/officeDocument/2006/relationships/image" Target="../media/image520.png"/><Relationship Id="rId114" Type="http://schemas.openxmlformats.org/officeDocument/2006/relationships/image" Target="../media/image524.png"/><Relationship Id="rId119" Type="http://schemas.openxmlformats.org/officeDocument/2006/relationships/customXml" Target="../ink/ink658.xml"/><Relationship Id="rId127" Type="http://schemas.openxmlformats.org/officeDocument/2006/relationships/customXml" Target="../ink/ink662.xml"/><Relationship Id="rId10" Type="http://schemas.openxmlformats.org/officeDocument/2006/relationships/image" Target="../media/image3380.png"/><Relationship Id="rId31" Type="http://schemas.openxmlformats.org/officeDocument/2006/relationships/customXml" Target="../ink/ink614.xml"/><Relationship Id="rId44" Type="http://schemas.openxmlformats.org/officeDocument/2006/relationships/image" Target="../media/image489.png"/><Relationship Id="rId52" Type="http://schemas.openxmlformats.org/officeDocument/2006/relationships/image" Target="../media/image493.png"/><Relationship Id="rId60" Type="http://schemas.openxmlformats.org/officeDocument/2006/relationships/image" Target="../media/image497.png"/><Relationship Id="rId65" Type="http://schemas.openxmlformats.org/officeDocument/2006/relationships/customXml" Target="../ink/ink631.xml"/><Relationship Id="rId73" Type="http://schemas.openxmlformats.org/officeDocument/2006/relationships/customXml" Target="../ink/ink635.xml"/><Relationship Id="rId78" Type="http://schemas.openxmlformats.org/officeDocument/2006/relationships/image" Target="../media/image506.png"/><Relationship Id="rId81" Type="http://schemas.openxmlformats.org/officeDocument/2006/relationships/customXml" Target="../ink/ink639.xml"/><Relationship Id="rId86" Type="http://schemas.openxmlformats.org/officeDocument/2006/relationships/image" Target="../media/image510.png"/><Relationship Id="rId94" Type="http://schemas.openxmlformats.org/officeDocument/2006/relationships/image" Target="../media/image514.png"/><Relationship Id="rId99" Type="http://schemas.openxmlformats.org/officeDocument/2006/relationships/customXml" Target="../ink/ink648.xml"/><Relationship Id="rId101" Type="http://schemas.openxmlformats.org/officeDocument/2006/relationships/customXml" Target="../ink/ink649.xml"/><Relationship Id="rId122" Type="http://schemas.openxmlformats.org/officeDocument/2006/relationships/image" Target="../media/image528.png"/><Relationship Id="rId130" Type="http://schemas.openxmlformats.org/officeDocument/2006/relationships/image" Target="../media/image532.png"/><Relationship Id="rId135" Type="http://schemas.openxmlformats.org/officeDocument/2006/relationships/customXml" Target="../ink/ink666.xml"/><Relationship Id="rId143" Type="http://schemas.openxmlformats.org/officeDocument/2006/relationships/customXml" Target="../ink/ink670.xml"/><Relationship Id="rId148" Type="http://schemas.openxmlformats.org/officeDocument/2006/relationships/image" Target="../media/image541.png"/><Relationship Id="rId151" Type="http://schemas.openxmlformats.org/officeDocument/2006/relationships/customXml" Target="../ink/ink674.xml"/><Relationship Id="rId156" Type="http://schemas.openxmlformats.org/officeDocument/2006/relationships/image" Target="../media/image545.png"/><Relationship Id="rId164" Type="http://schemas.openxmlformats.org/officeDocument/2006/relationships/image" Target="../media/image549.png"/><Relationship Id="rId4" Type="http://schemas.openxmlformats.org/officeDocument/2006/relationships/image" Target="../media/image3350.png"/><Relationship Id="rId9" Type="http://schemas.openxmlformats.org/officeDocument/2006/relationships/customXml" Target="../ink/ink603.xml"/><Relationship Id="rId13" Type="http://schemas.openxmlformats.org/officeDocument/2006/relationships/customXml" Target="../ink/ink605.xml"/><Relationship Id="rId18" Type="http://schemas.openxmlformats.org/officeDocument/2006/relationships/image" Target="../media/image3420.png"/><Relationship Id="rId39" Type="http://schemas.openxmlformats.org/officeDocument/2006/relationships/customXml" Target="../ink/ink618.xml"/><Relationship Id="rId109" Type="http://schemas.openxmlformats.org/officeDocument/2006/relationships/customXml" Target="../ink/ink653.xml"/><Relationship Id="rId34" Type="http://schemas.openxmlformats.org/officeDocument/2006/relationships/image" Target="../media/image484.png"/><Relationship Id="rId50" Type="http://schemas.openxmlformats.org/officeDocument/2006/relationships/image" Target="../media/image492.png"/><Relationship Id="rId55" Type="http://schemas.openxmlformats.org/officeDocument/2006/relationships/customXml" Target="../ink/ink626.xml"/><Relationship Id="rId76" Type="http://schemas.openxmlformats.org/officeDocument/2006/relationships/image" Target="../media/image505.png"/><Relationship Id="rId97" Type="http://schemas.openxmlformats.org/officeDocument/2006/relationships/customXml" Target="../ink/ink647.xml"/><Relationship Id="rId104" Type="http://schemas.openxmlformats.org/officeDocument/2006/relationships/image" Target="../media/image519.png"/><Relationship Id="rId120" Type="http://schemas.openxmlformats.org/officeDocument/2006/relationships/image" Target="../media/image527.png"/><Relationship Id="rId125" Type="http://schemas.openxmlformats.org/officeDocument/2006/relationships/customXml" Target="../ink/ink661.xml"/><Relationship Id="rId141" Type="http://schemas.openxmlformats.org/officeDocument/2006/relationships/customXml" Target="../ink/ink669.xml"/><Relationship Id="rId146" Type="http://schemas.openxmlformats.org/officeDocument/2006/relationships/image" Target="../media/image540.png"/><Relationship Id="rId7" Type="http://schemas.openxmlformats.org/officeDocument/2006/relationships/customXml" Target="../ink/ink602.xml"/><Relationship Id="rId71" Type="http://schemas.openxmlformats.org/officeDocument/2006/relationships/customXml" Target="../ink/ink634.xml"/><Relationship Id="rId92" Type="http://schemas.openxmlformats.org/officeDocument/2006/relationships/image" Target="../media/image513.png"/><Relationship Id="rId162" Type="http://schemas.openxmlformats.org/officeDocument/2006/relationships/image" Target="../media/image548.png"/><Relationship Id="rId2" Type="http://schemas.openxmlformats.org/officeDocument/2006/relationships/image" Target="../media/image482.png"/><Relationship Id="rId29" Type="http://schemas.openxmlformats.org/officeDocument/2006/relationships/customXml" Target="../ink/ink613.xml"/><Relationship Id="rId24" Type="http://schemas.openxmlformats.org/officeDocument/2006/relationships/image" Target="../media/image3450.png"/><Relationship Id="rId40" Type="http://schemas.openxmlformats.org/officeDocument/2006/relationships/image" Target="../media/image487.png"/><Relationship Id="rId45" Type="http://schemas.openxmlformats.org/officeDocument/2006/relationships/customXml" Target="../ink/ink621.xml"/><Relationship Id="rId66" Type="http://schemas.openxmlformats.org/officeDocument/2006/relationships/image" Target="../media/image500.png"/><Relationship Id="rId87" Type="http://schemas.openxmlformats.org/officeDocument/2006/relationships/customXml" Target="../ink/ink642.xml"/><Relationship Id="rId110" Type="http://schemas.openxmlformats.org/officeDocument/2006/relationships/image" Target="../media/image522.png"/><Relationship Id="rId115" Type="http://schemas.openxmlformats.org/officeDocument/2006/relationships/customXml" Target="../ink/ink656.xml"/><Relationship Id="rId131" Type="http://schemas.openxmlformats.org/officeDocument/2006/relationships/customXml" Target="../ink/ink664.xml"/><Relationship Id="rId136" Type="http://schemas.openxmlformats.org/officeDocument/2006/relationships/image" Target="../media/image535.png"/><Relationship Id="rId157" Type="http://schemas.openxmlformats.org/officeDocument/2006/relationships/customXml" Target="../ink/ink677.xml"/><Relationship Id="rId61" Type="http://schemas.openxmlformats.org/officeDocument/2006/relationships/customXml" Target="../ink/ink629.xml"/><Relationship Id="rId82" Type="http://schemas.openxmlformats.org/officeDocument/2006/relationships/image" Target="../media/image508.png"/><Relationship Id="rId152" Type="http://schemas.openxmlformats.org/officeDocument/2006/relationships/image" Target="../media/image543.png"/><Relationship Id="rId19" Type="http://schemas.openxmlformats.org/officeDocument/2006/relationships/customXml" Target="../ink/ink608.xml"/><Relationship Id="rId14" Type="http://schemas.openxmlformats.org/officeDocument/2006/relationships/image" Target="../media/image3400.png"/><Relationship Id="rId30" Type="http://schemas.openxmlformats.org/officeDocument/2006/relationships/image" Target="../media/image3480.png"/><Relationship Id="rId35" Type="http://schemas.openxmlformats.org/officeDocument/2006/relationships/customXml" Target="../ink/ink616.xml"/><Relationship Id="rId56" Type="http://schemas.openxmlformats.org/officeDocument/2006/relationships/image" Target="../media/image495.png"/><Relationship Id="rId77" Type="http://schemas.openxmlformats.org/officeDocument/2006/relationships/customXml" Target="../ink/ink637.xml"/><Relationship Id="rId100" Type="http://schemas.openxmlformats.org/officeDocument/2006/relationships/image" Target="../media/image517.png"/><Relationship Id="rId105" Type="http://schemas.openxmlformats.org/officeDocument/2006/relationships/customXml" Target="../ink/ink651.xml"/><Relationship Id="rId126" Type="http://schemas.openxmlformats.org/officeDocument/2006/relationships/image" Target="../media/image530.png"/><Relationship Id="rId147" Type="http://schemas.openxmlformats.org/officeDocument/2006/relationships/customXml" Target="../ink/ink672.xml"/><Relationship Id="rId8" Type="http://schemas.openxmlformats.org/officeDocument/2006/relationships/image" Target="../media/image3370.png"/><Relationship Id="rId51" Type="http://schemas.openxmlformats.org/officeDocument/2006/relationships/customXml" Target="../ink/ink624.xml"/><Relationship Id="rId72" Type="http://schemas.openxmlformats.org/officeDocument/2006/relationships/image" Target="../media/image503.png"/><Relationship Id="rId93" Type="http://schemas.openxmlformats.org/officeDocument/2006/relationships/customXml" Target="../ink/ink645.xml"/><Relationship Id="rId98" Type="http://schemas.openxmlformats.org/officeDocument/2006/relationships/image" Target="../media/image516.png"/><Relationship Id="rId121" Type="http://schemas.openxmlformats.org/officeDocument/2006/relationships/customXml" Target="../ink/ink659.xml"/><Relationship Id="rId142" Type="http://schemas.openxmlformats.org/officeDocument/2006/relationships/image" Target="../media/image538.png"/><Relationship Id="rId163" Type="http://schemas.openxmlformats.org/officeDocument/2006/relationships/customXml" Target="../ink/ink680.xml"/><Relationship Id="rId3" Type="http://schemas.openxmlformats.org/officeDocument/2006/relationships/customXml" Target="../ink/ink600.xml"/><Relationship Id="rId25" Type="http://schemas.openxmlformats.org/officeDocument/2006/relationships/customXml" Target="../ink/ink611.xml"/><Relationship Id="rId46" Type="http://schemas.openxmlformats.org/officeDocument/2006/relationships/image" Target="../media/image490.png"/><Relationship Id="rId67" Type="http://schemas.openxmlformats.org/officeDocument/2006/relationships/customXml" Target="../ink/ink632.xml"/><Relationship Id="rId116" Type="http://schemas.openxmlformats.org/officeDocument/2006/relationships/image" Target="../media/image525.png"/><Relationship Id="rId137" Type="http://schemas.openxmlformats.org/officeDocument/2006/relationships/customXml" Target="../ink/ink667.xml"/><Relationship Id="rId158" Type="http://schemas.openxmlformats.org/officeDocument/2006/relationships/image" Target="../media/image546.png"/><Relationship Id="rId20" Type="http://schemas.openxmlformats.org/officeDocument/2006/relationships/image" Target="../media/image3430.png"/><Relationship Id="rId41" Type="http://schemas.openxmlformats.org/officeDocument/2006/relationships/customXml" Target="../ink/ink619.xml"/><Relationship Id="rId62" Type="http://schemas.openxmlformats.org/officeDocument/2006/relationships/image" Target="../media/image498.png"/><Relationship Id="rId83" Type="http://schemas.openxmlformats.org/officeDocument/2006/relationships/customXml" Target="../ink/ink640.xml"/><Relationship Id="rId88" Type="http://schemas.openxmlformats.org/officeDocument/2006/relationships/image" Target="../media/image511.png"/><Relationship Id="rId111" Type="http://schemas.openxmlformats.org/officeDocument/2006/relationships/customXml" Target="../ink/ink654.xml"/><Relationship Id="rId132" Type="http://schemas.openxmlformats.org/officeDocument/2006/relationships/image" Target="../media/image533.png"/><Relationship Id="rId153" Type="http://schemas.openxmlformats.org/officeDocument/2006/relationships/customXml" Target="../ink/ink675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10.png"/><Relationship Id="rId117" Type="http://schemas.openxmlformats.org/officeDocument/2006/relationships/customXml" Target="../ink/ink738.xml"/><Relationship Id="rId21" Type="http://schemas.openxmlformats.org/officeDocument/2006/relationships/customXml" Target="../ink/ink690.xml"/><Relationship Id="rId42" Type="http://schemas.openxmlformats.org/officeDocument/2006/relationships/image" Target="../media/image3690.png"/><Relationship Id="rId47" Type="http://schemas.openxmlformats.org/officeDocument/2006/relationships/customXml" Target="../ink/ink703.xml"/><Relationship Id="rId63" Type="http://schemas.openxmlformats.org/officeDocument/2006/relationships/customXml" Target="../ink/ink711.xml"/><Relationship Id="rId68" Type="http://schemas.openxmlformats.org/officeDocument/2006/relationships/image" Target="../media/image3820.png"/><Relationship Id="rId84" Type="http://schemas.openxmlformats.org/officeDocument/2006/relationships/image" Target="../media/image3900.png"/><Relationship Id="rId89" Type="http://schemas.openxmlformats.org/officeDocument/2006/relationships/customXml" Target="../ink/ink724.xml"/><Relationship Id="rId112" Type="http://schemas.openxmlformats.org/officeDocument/2006/relationships/image" Target="../media/image559.png"/><Relationship Id="rId133" Type="http://schemas.openxmlformats.org/officeDocument/2006/relationships/customXml" Target="../ink/ink746.xml"/><Relationship Id="rId138" Type="http://schemas.openxmlformats.org/officeDocument/2006/relationships/image" Target="../media/image572.png"/><Relationship Id="rId154" Type="http://schemas.openxmlformats.org/officeDocument/2006/relationships/image" Target="../media/image580.png"/><Relationship Id="rId16" Type="http://schemas.openxmlformats.org/officeDocument/2006/relationships/image" Target="../media/image3560.png"/><Relationship Id="rId107" Type="http://schemas.openxmlformats.org/officeDocument/2006/relationships/customXml" Target="../ink/ink733.xml"/><Relationship Id="rId11" Type="http://schemas.openxmlformats.org/officeDocument/2006/relationships/customXml" Target="../ink/ink685.xml"/><Relationship Id="rId32" Type="http://schemas.openxmlformats.org/officeDocument/2006/relationships/image" Target="../media/image3640.png"/><Relationship Id="rId37" Type="http://schemas.openxmlformats.org/officeDocument/2006/relationships/customXml" Target="../ink/ink698.xml"/><Relationship Id="rId53" Type="http://schemas.openxmlformats.org/officeDocument/2006/relationships/customXml" Target="../ink/ink706.xml"/><Relationship Id="rId58" Type="http://schemas.openxmlformats.org/officeDocument/2006/relationships/image" Target="../media/image3770.png"/><Relationship Id="rId74" Type="http://schemas.openxmlformats.org/officeDocument/2006/relationships/image" Target="../media/image3850.png"/><Relationship Id="rId79" Type="http://schemas.openxmlformats.org/officeDocument/2006/relationships/customXml" Target="../ink/ink719.xml"/><Relationship Id="rId102" Type="http://schemas.openxmlformats.org/officeDocument/2006/relationships/image" Target="../media/image554.png"/><Relationship Id="rId123" Type="http://schemas.openxmlformats.org/officeDocument/2006/relationships/customXml" Target="../ink/ink741.xml"/><Relationship Id="rId128" Type="http://schemas.openxmlformats.org/officeDocument/2006/relationships/image" Target="../media/image567.png"/><Relationship Id="rId144" Type="http://schemas.openxmlformats.org/officeDocument/2006/relationships/image" Target="../media/image575.png"/><Relationship Id="rId149" Type="http://schemas.openxmlformats.org/officeDocument/2006/relationships/customXml" Target="../ink/ink754.xml"/><Relationship Id="rId5" Type="http://schemas.openxmlformats.org/officeDocument/2006/relationships/customXml" Target="../ink/ink682.xml"/><Relationship Id="rId90" Type="http://schemas.openxmlformats.org/officeDocument/2006/relationships/image" Target="../media/image3930.png"/><Relationship Id="rId95" Type="http://schemas.openxmlformats.org/officeDocument/2006/relationships/customXml" Target="../ink/ink727.xml"/><Relationship Id="rId22" Type="http://schemas.openxmlformats.org/officeDocument/2006/relationships/image" Target="../media/image3590.png"/><Relationship Id="rId27" Type="http://schemas.openxmlformats.org/officeDocument/2006/relationships/customXml" Target="../ink/ink693.xml"/><Relationship Id="rId43" Type="http://schemas.openxmlformats.org/officeDocument/2006/relationships/customXml" Target="../ink/ink701.xml"/><Relationship Id="rId48" Type="http://schemas.openxmlformats.org/officeDocument/2006/relationships/image" Target="../media/image3720.png"/><Relationship Id="rId64" Type="http://schemas.openxmlformats.org/officeDocument/2006/relationships/image" Target="../media/image3800.png"/><Relationship Id="rId69" Type="http://schemas.openxmlformats.org/officeDocument/2006/relationships/customXml" Target="../ink/ink714.xml"/><Relationship Id="rId113" Type="http://schemas.openxmlformats.org/officeDocument/2006/relationships/customXml" Target="../ink/ink736.xml"/><Relationship Id="rId118" Type="http://schemas.openxmlformats.org/officeDocument/2006/relationships/image" Target="../media/image562.png"/><Relationship Id="rId134" Type="http://schemas.openxmlformats.org/officeDocument/2006/relationships/image" Target="../media/image570.png"/><Relationship Id="rId139" Type="http://schemas.openxmlformats.org/officeDocument/2006/relationships/customXml" Target="../ink/ink749.xml"/><Relationship Id="rId80" Type="http://schemas.openxmlformats.org/officeDocument/2006/relationships/image" Target="../media/image3880.png"/><Relationship Id="rId85" Type="http://schemas.openxmlformats.org/officeDocument/2006/relationships/customXml" Target="../ink/ink722.xml"/><Relationship Id="rId150" Type="http://schemas.openxmlformats.org/officeDocument/2006/relationships/image" Target="../media/image578.png"/><Relationship Id="rId155" Type="http://schemas.openxmlformats.org/officeDocument/2006/relationships/customXml" Target="../ink/ink757.xml"/><Relationship Id="rId12" Type="http://schemas.openxmlformats.org/officeDocument/2006/relationships/image" Target="../media/image3540.png"/><Relationship Id="rId17" Type="http://schemas.openxmlformats.org/officeDocument/2006/relationships/customXml" Target="../ink/ink688.xml"/><Relationship Id="rId33" Type="http://schemas.openxmlformats.org/officeDocument/2006/relationships/customXml" Target="../ink/ink696.xml"/><Relationship Id="rId38" Type="http://schemas.openxmlformats.org/officeDocument/2006/relationships/image" Target="../media/image3670.png"/><Relationship Id="rId59" Type="http://schemas.openxmlformats.org/officeDocument/2006/relationships/customXml" Target="../ink/ink709.xml"/><Relationship Id="rId103" Type="http://schemas.openxmlformats.org/officeDocument/2006/relationships/customXml" Target="../ink/ink731.xml"/><Relationship Id="rId108" Type="http://schemas.openxmlformats.org/officeDocument/2006/relationships/image" Target="../media/image557.png"/><Relationship Id="rId124" Type="http://schemas.openxmlformats.org/officeDocument/2006/relationships/image" Target="../media/image565.png"/><Relationship Id="rId129" Type="http://schemas.openxmlformats.org/officeDocument/2006/relationships/customXml" Target="../ink/ink744.xml"/><Relationship Id="rId20" Type="http://schemas.openxmlformats.org/officeDocument/2006/relationships/image" Target="../media/image3580.png"/><Relationship Id="rId41" Type="http://schemas.openxmlformats.org/officeDocument/2006/relationships/customXml" Target="../ink/ink700.xml"/><Relationship Id="rId54" Type="http://schemas.openxmlformats.org/officeDocument/2006/relationships/image" Target="../media/image3750.png"/><Relationship Id="rId62" Type="http://schemas.openxmlformats.org/officeDocument/2006/relationships/image" Target="../media/image3790.png"/><Relationship Id="rId70" Type="http://schemas.openxmlformats.org/officeDocument/2006/relationships/image" Target="../media/image3830.png"/><Relationship Id="rId75" Type="http://schemas.openxmlformats.org/officeDocument/2006/relationships/customXml" Target="../ink/ink717.xml"/><Relationship Id="rId83" Type="http://schemas.openxmlformats.org/officeDocument/2006/relationships/customXml" Target="../ink/ink721.xml"/><Relationship Id="rId88" Type="http://schemas.openxmlformats.org/officeDocument/2006/relationships/image" Target="../media/image3920.png"/><Relationship Id="rId91" Type="http://schemas.openxmlformats.org/officeDocument/2006/relationships/customXml" Target="../ink/ink725.xml"/><Relationship Id="rId96" Type="http://schemas.openxmlformats.org/officeDocument/2006/relationships/image" Target="../media/image551.png"/><Relationship Id="rId111" Type="http://schemas.openxmlformats.org/officeDocument/2006/relationships/customXml" Target="../ink/ink735.xml"/><Relationship Id="rId132" Type="http://schemas.openxmlformats.org/officeDocument/2006/relationships/image" Target="../media/image569.png"/><Relationship Id="rId140" Type="http://schemas.openxmlformats.org/officeDocument/2006/relationships/image" Target="../media/image573.png"/><Relationship Id="rId145" Type="http://schemas.openxmlformats.org/officeDocument/2006/relationships/customXml" Target="../ink/ink752.xml"/><Relationship Id="rId153" Type="http://schemas.openxmlformats.org/officeDocument/2006/relationships/customXml" Target="../ink/ink7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0.png"/><Relationship Id="rId15" Type="http://schemas.openxmlformats.org/officeDocument/2006/relationships/customXml" Target="../ink/ink687.xml"/><Relationship Id="rId23" Type="http://schemas.openxmlformats.org/officeDocument/2006/relationships/customXml" Target="../ink/ink691.xml"/><Relationship Id="rId28" Type="http://schemas.openxmlformats.org/officeDocument/2006/relationships/image" Target="../media/image3620.png"/><Relationship Id="rId36" Type="http://schemas.openxmlformats.org/officeDocument/2006/relationships/image" Target="../media/image3660.png"/><Relationship Id="rId49" Type="http://schemas.openxmlformats.org/officeDocument/2006/relationships/customXml" Target="../ink/ink704.xml"/><Relationship Id="rId57" Type="http://schemas.openxmlformats.org/officeDocument/2006/relationships/customXml" Target="../ink/ink708.xml"/><Relationship Id="rId106" Type="http://schemas.openxmlformats.org/officeDocument/2006/relationships/image" Target="../media/image556.png"/><Relationship Id="rId114" Type="http://schemas.openxmlformats.org/officeDocument/2006/relationships/image" Target="../media/image560.png"/><Relationship Id="rId119" Type="http://schemas.openxmlformats.org/officeDocument/2006/relationships/customXml" Target="../ink/ink739.xml"/><Relationship Id="rId127" Type="http://schemas.openxmlformats.org/officeDocument/2006/relationships/customXml" Target="../ink/ink743.xml"/><Relationship Id="rId10" Type="http://schemas.openxmlformats.org/officeDocument/2006/relationships/image" Target="../media/image3530.png"/><Relationship Id="rId31" Type="http://schemas.openxmlformats.org/officeDocument/2006/relationships/customXml" Target="../ink/ink695.xml"/><Relationship Id="rId44" Type="http://schemas.openxmlformats.org/officeDocument/2006/relationships/image" Target="../media/image3700.png"/><Relationship Id="rId52" Type="http://schemas.openxmlformats.org/officeDocument/2006/relationships/image" Target="../media/image3740.png"/><Relationship Id="rId60" Type="http://schemas.openxmlformats.org/officeDocument/2006/relationships/image" Target="../media/image3780.png"/><Relationship Id="rId65" Type="http://schemas.openxmlformats.org/officeDocument/2006/relationships/customXml" Target="../ink/ink712.xml"/><Relationship Id="rId73" Type="http://schemas.openxmlformats.org/officeDocument/2006/relationships/customXml" Target="../ink/ink716.xml"/><Relationship Id="rId78" Type="http://schemas.openxmlformats.org/officeDocument/2006/relationships/image" Target="../media/image3870.png"/><Relationship Id="rId81" Type="http://schemas.openxmlformats.org/officeDocument/2006/relationships/customXml" Target="../ink/ink720.xml"/><Relationship Id="rId86" Type="http://schemas.openxmlformats.org/officeDocument/2006/relationships/image" Target="../media/image3910.png"/><Relationship Id="rId94" Type="http://schemas.openxmlformats.org/officeDocument/2006/relationships/image" Target="../media/image3950.png"/><Relationship Id="rId99" Type="http://schemas.openxmlformats.org/officeDocument/2006/relationships/customXml" Target="../ink/ink729.xml"/><Relationship Id="rId101" Type="http://schemas.openxmlformats.org/officeDocument/2006/relationships/customXml" Target="../ink/ink730.xml"/><Relationship Id="rId122" Type="http://schemas.openxmlformats.org/officeDocument/2006/relationships/image" Target="../media/image564.png"/><Relationship Id="rId130" Type="http://schemas.openxmlformats.org/officeDocument/2006/relationships/image" Target="../media/image568.png"/><Relationship Id="rId135" Type="http://schemas.openxmlformats.org/officeDocument/2006/relationships/customXml" Target="../ink/ink747.xml"/><Relationship Id="rId143" Type="http://schemas.openxmlformats.org/officeDocument/2006/relationships/customXml" Target="../ink/ink751.xml"/><Relationship Id="rId148" Type="http://schemas.openxmlformats.org/officeDocument/2006/relationships/image" Target="../media/image577.png"/><Relationship Id="rId151" Type="http://schemas.openxmlformats.org/officeDocument/2006/relationships/customXml" Target="../ink/ink755.xml"/><Relationship Id="rId156" Type="http://schemas.openxmlformats.org/officeDocument/2006/relationships/image" Target="../media/image581.png"/><Relationship Id="rId4" Type="http://schemas.openxmlformats.org/officeDocument/2006/relationships/image" Target="../media/image3500.png"/><Relationship Id="rId9" Type="http://schemas.openxmlformats.org/officeDocument/2006/relationships/customXml" Target="../ink/ink684.xml"/><Relationship Id="rId13" Type="http://schemas.openxmlformats.org/officeDocument/2006/relationships/customXml" Target="../ink/ink686.xml"/><Relationship Id="rId18" Type="http://schemas.openxmlformats.org/officeDocument/2006/relationships/image" Target="../media/image3570.png"/><Relationship Id="rId39" Type="http://schemas.openxmlformats.org/officeDocument/2006/relationships/customXml" Target="../ink/ink699.xml"/><Relationship Id="rId109" Type="http://schemas.openxmlformats.org/officeDocument/2006/relationships/customXml" Target="../ink/ink734.xml"/><Relationship Id="rId34" Type="http://schemas.openxmlformats.org/officeDocument/2006/relationships/image" Target="../media/image3650.png"/><Relationship Id="rId50" Type="http://schemas.openxmlformats.org/officeDocument/2006/relationships/image" Target="../media/image3730.png"/><Relationship Id="rId55" Type="http://schemas.openxmlformats.org/officeDocument/2006/relationships/customXml" Target="../ink/ink707.xml"/><Relationship Id="rId76" Type="http://schemas.openxmlformats.org/officeDocument/2006/relationships/image" Target="../media/image3860.png"/><Relationship Id="rId97" Type="http://schemas.openxmlformats.org/officeDocument/2006/relationships/customXml" Target="../ink/ink728.xml"/><Relationship Id="rId104" Type="http://schemas.openxmlformats.org/officeDocument/2006/relationships/image" Target="../media/image555.png"/><Relationship Id="rId120" Type="http://schemas.openxmlformats.org/officeDocument/2006/relationships/image" Target="../media/image563.png"/><Relationship Id="rId125" Type="http://schemas.openxmlformats.org/officeDocument/2006/relationships/customXml" Target="../ink/ink742.xml"/><Relationship Id="rId141" Type="http://schemas.openxmlformats.org/officeDocument/2006/relationships/customXml" Target="../ink/ink750.xml"/><Relationship Id="rId146" Type="http://schemas.openxmlformats.org/officeDocument/2006/relationships/image" Target="../media/image576.png"/><Relationship Id="rId7" Type="http://schemas.openxmlformats.org/officeDocument/2006/relationships/customXml" Target="../ink/ink683.xml"/><Relationship Id="rId71" Type="http://schemas.openxmlformats.org/officeDocument/2006/relationships/customXml" Target="../ink/ink715.xml"/><Relationship Id="rId92" Type="http://schemas.openxmlformats.org/officeDocument/2006/relationships/image" Target="../media/image3940.png"/><Relationship Id="rId2" Type="http://schemas.openxmlformats.org/officeDocument/2006/relationships/image" Target="../media/image550.png"/><Relationship Id="rId29" Type="http://schemas.openxmlformats.org/officeDocument/2006/relationships/customXml" Target="../ink/ink694.xml"/><Relationship Id="rId24" Type="http://schemas.openxmlformats.org/officeDocument/2006/relationships/image" Target="../media/image3600.png"/><Relationship Id="rId40" Type="http://schemas.openxmlformats.org/officeDocument/2006/relationships/image" Target="../media/image3680.png"/><Relationship Id="rId45" Type="http://schemas.openxmlformats.org/officeDocument/2006/relationships/customXml" Target="../ink/ink702.xml"/><Relationship Id="rId66" Type="http://schemas.openxmlformats.org/officeDocument/2006/relationships/image" Target="../media/image3810.png"/><Relationship Id="rId87" Type="http://schemas.openxmlformats.org/officeDocument/2006/relationships/customXml" Target="../ink/ink723.xml"/><Relationship Id="rId110" Type="http://schemas.openxmlformats.org/officeDocument/2006/relationships/image" Target="../media/image558.png"/><Relationship Id="rId115" Type="http://schemas.openxmlformats.org/officeDocument/2006/relationships/customXml" Target="../ink/ink737.xml"/><Relationship Id="rId131" Type="http://schemas.openxmlformats.org/officeDocument/2006/relationships/customXml" Target="../ink/ink745.xml"/><Relationship Id="rId136" Type="http://schemas.openxmlformats.org/officeDocument/2006/relationships/image" Target="../media/image571.png"/><Relationship Id="rId157" Type="http://schemas.openxmlformats.org/officeDocument/2006/relationships/customXml" Target="../ink/ink758.xml"/><Relationship Id="rId61" Type="http://schemas.openxmlformats.org/officeDocument/2006/relationships/customXml" Target="../ink/ink710.xml"/><Relationship Id="rId82" Type="http://schemas.openxmlformats.org/officeDocument/2006/relationships/image" Target="../media/image3890.png"/><Relationship Id="rId152" Type="http://schemas.openxmlformats.org/officeDocument/2006/relationships/image" Target="../media/image579.png"/><Relationship Id="rId19" Type="http://schemas.openxmlformats.org/officeDocument/2006/relationships/customXml" Target="../ink/ink689.xml"/><Relationship Id="rId14" Type="http://schemas.openxmlformats.org/officeDocument/2006/relationships/image" Target="../media/image3550.png"/><Relationship Id="rId30" Type="http://schemas.openxmlformats.org/officeDocument/2006/relationships/image" Target="../media/image3630.png"/><Relationship Id="rId35" Type="http://schemas.openxmlformats.org/officeDocument/2006/relationships/customXml" Target="../ink/ink697.xml"/><Relationship Id="rId56" Type="http://schemas.openxmlformats.org/officeDocument/2006/relationships/image" Target="../media/image3760.png"/><Relationship Id="rId77" Type="http://schemas.openxmlformats.org/officeDocument/2006/relationships/customXml" Target="../ink/ink718.xml"/><Relationship Id="rId100" Type="http://schemas.openxmlformats.org/officeDocument/2006/relationships/image" Target="../media/image553.png"/><Relationship Id="rId105" Type="http://schemas.openxmlformats.org/officeDocument/2006/relationships/customXml" Target="../ink/ink732.xml"/><Relationship Id="rId126" Type="http://schemas.openxmlformats.org/officeDocument/2006/relationships/image" Target="../media/image566.png"/><Relationship Id="rId147" Type="http://schemas.openxmlformats.org/officeDocument/2006/relationships/customXml" Target="../ink/ink753.xml"/><Relationship Id="rId8" Type="http://schemas.openxmlformats.org/officeDocument/2006/relationships/image" Target="../media/image3520.png"/><Relationship Id="rId51" Type="http://schemas.openxmlformats.org/officeDocument/2006/relationships/customXml" Target="../ink/ink705.xml"/><Relationship Id="rId72" Type="http://schemas.openxmlformats.org/officeDocument/2006/relationships/image" Target="../media/image3840.png"/><Relationship Id="rId93" Type="http://schemas.openxmlformats.org/officeDocument/2006/relationships/customXml" Target="../ink/ink726.xml"/><Relationship Id="rId98" Type="http://schemas.openxmlformats.org/officeDocument/2006/relationships/image" Target="../media/image552.png"/><Relationship Id="rId121" Type="http://schemas.openxmlformats.org/officeDocument/2006/relationships/customXml" Target="../ink/ink740.xml"/><Relationship Id="rId142" Type="http://schemas.openxmlformats.org/officeDocument/2006/relationships/image" Target="../media/image574.png"/><Relationship Id="rId3" Type="http://schemas.openxmlformats.org/officeDocument/2006/relationships/customXml" Target="../ink/ink681.xml"/><Relationship Id="rId25" Type="http://schemas.openxmlformats.org/officeDocument/2006/relationships/customXml" Target="../ink/ink692.xml"/><Relationship Id="rId46" Type="http://schemas.openxmlformats.org/officeDocument/2006/relationships/image" Target="../media/image3710.png"/><Relationship Id="rId67" Type="http://schemas.openxmlformats.org/officeDocument/2006/relationships/customXml" Target="../ink/ink713.xml"/><Relationship Id="rId116" Type="http://schemas.openxmlformats.org/officeDocument/2006/relationships/image" Target="../media/image561.png"/><Relationship Id="rId137" Type="http://schemas.openxmlformats.org/officeDocument/2006/relationships/customXml" Target="../ink/ink748.xml"/><Relationship Id="rId158" Type="http://schemas.openxmlformats.org/officeDocument/2006/relationships/image" Target="../media/image582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30.png"/><Relationship Id="rId117" Type="http://schemas.openxmlformats.org/officeDocument/2006/relationships/image" Target="../media/image631.png"/><Relationship Id="rId21" Type="http://schemas.openxmlformats.org/officeDocument/2006/relationships/customXml" Target="../ink/ink768.xml"/><Relationship Id="rId42" Type="http://schemas.openxmlformats.org/officeDocument/2006/relationships/image" Target="../media/image591.png"/><Relationship Id="rId47" Type="http://schemas.openxmlformats.org/officeDocument/2006/relationships/customXml" Target="../ink/ink781.xml"/><Relationship Id="rId63" Type="http://schemas.openxmlformats.org/officeDocument/2006/relationships/customXml" Target="../ink/ink789.xml"/><Relationship Id="rId68" Type="http://schemas.openxmlformats.org/officeDocument/2006/relationships/image" Target="../media/image604.png"/><Relationship Id="rId84" Type="http://schemas.openxmlformats.org/officeDocument/2006/relationships/image" Target="../media/image612.png"/><Relationship Id="rId89" Type="http://schemas.openxmlformats.org/officeDocument/2006/relationships/customXml" Target="../ink/ink802.xml"/><Relationship Id="rId112" Type="http://schemas.openxmlformats.org/officeDocument/2006/relationships/customXml" Target="../ink/ink811.xml"/><Relationship Id="rId133" Type="http://schemas.openxmlformats.org/officeDocument/2006/relationships/image" Target="../media/image639.png"/><Relationship Id="rId16" Type="http://schemas.openxmlformats.org/officeDocument/2006/relationships/image" Target="../media/image590.png"/><Relationship Id="rId107" Type="http://schemas.openxmlformats.org/officeDocument/2006/relationships/image" Target="../media/image626.png"/><Relationship Id="rId11" Type="http://schemas.openxmlformats.org/officeDocument/2006/relationships/customXml" Target="../ink/ink763.xml"/><Relationship Id="rId32" Type="http://schemas.openxmlformats.org/officeDocument/2006/relationships/image" Target="../media/image4060.png"/><Relationship Id="rId37" Type="http://schemas.openxmlformats.org/officeDocument/2006/relationships/customXml" Target="../ink/ink776.xml"/><Relationship Id="rId53" Type="http://schemas.openxmlformats.org/officeDocument/2006/relationships/customXml" Target="../ink/ink784.xml"/><Relationship Id="rId58" Type="http://schemas.openxmlformats.org/officeDocument/2006/relationships/image" Target="../media/image599.png"/><Relationship Id="rId74" Type="http://schemas.openxmlformats.org/officeDocument/2006/relationships/image" Target="../media/image607.png"/><Relationship Id="rId79" Type="http://schemas.openxmlformats.org/officeDocument/2006/relationships/customXml" Target="../ink/ink797.xml"/><Relationship Id="rId102" Type="http://schemas.openxmlformats.org/officeDocument/2006/relationships/customXml" Target="../ink/ink806.xml"/><Relationship Id="rId123" Type="http://schemas.openxmlformats.org/officeDocument/2006/relationships/image" Target="../media/image634.png"/><Relationship Id="rId128" Type="http://schemas.openxmlformats.org/officeDocument/2006/relationships/customXml" Target="../ink/ink819.xml"/><Relationship Id="rId5" Type="http://schemas.openxmlformats.org/officeDocument/2006/relationships/customXml" Target="../ink/ink760.xml"/><Relationship Id="rId90" Type="http://schemas.openxmlformats.org/officeDocument/2006/relationships/image" Target="../media/image615.png"/><Relationship Id="rId95" Type="http://schemas.openxmlformats.org/officeDocument/2006/relationships/image" Target="../media/image620.png"/><Relationship Id="rId14" Type="http://schemas.openxmlformats.org/officeDocument/2006/relationships/image" Target="../media/image589.png"/><Relationship Id="rId22" Type="http://schemas.openxmlformats.org/officeDocument/2006/relationships/image" Target="../media/image4010.png"/><Relationship Id="rId27" Type="http://schemas.openxmlformats.org/officeDocument/2006/relationships/customXml" Target="../ink/ink771.xml"/><Relationship Id="rId30" Type="http://schemas.openxmlformats.org/officeDocument/2006/relationships/image" Target="../media/image4050.png"/><Relationship Id="rId35" Type="http://schemas.openxmlformats.org/officeDocument/2006/relationships/customXml" Target="../ink/ink775.xml"/><Relationship Id="rId43" Type="http://schemas.openxmlformats.org/officeDocument/2006/relationships/customXml" Target="../ink/ink779.xml"/><Relationship Id="rId48" Type="http://schemas.openxmlformats.org/officeDocument/2006/relationships/image" Target="../media/image594.png"/><Relationship Id="rId56" Type="http://schemas.openxmlformats.org/officeDocument/2006/relationships/image" Target="../media/image598.png"/><Relationship Id="rId64" Type="http://schemas.openxmlformats.org/officeDocument/2006/relationships/image" Target="../media/image602.png"/><Relationship Id="rId69" Type="http://schemas.openxmlformats.org/officeDocument/2006/relationships/customXml" Target="../ink/ink792.xml"/><Relationship Id="rId77" Type="http://schemas.openxmlformats.org/officeDocument/2006/relationships/customXml" Target="../ink/ink796.xml"/><Relationship Id="rId100" Type="http://schemas.openxmlformats.org/officeDocument/2006/relationships/customXml" Target="../ink/ink805.xml"/><Relationship Id="rId105" Type="http://schemas.openxmlformats.org/officeDocument/2006/relationships/image" Target="../media/image625.png"/><Relationship Id="rId113" Type="http://schemas.openxmlformats.org/officeDocument/2006/relationships/image" Target="../media/image629.png"/><Relationship Id="rId118" Type="http://schemas.openxmlformats.org/officeDocument/2006/relationships/customXml" Target="../ink/ink814.xml"/><Relationship Id="rId126" Type="http://schemas.openxmlformats.org/officeDocument/2006/relationships/customXml" Target="../ink/ink818.xml"/><Relationship Id="rId8" Type="http://schemas.openxmlformats.org/officeDocument/2006/relationships/image" Target="../media/image586.png"/><Relationship Id="rId51" Type="http://schemas.openxmlformats.org/officeDocument/2006/relationships/customXml" Target="../ink/ink783.xml"/><Relationship Id="rId72" Type="http://schemas.openxmlformats.org/officeDocument/2006/relationships/image" Target="../media/image606.png"/><Relationship Id="rId80" Type="http://schemas.openxmlformats.org/officeDocument/2006/relationships/image" Target="../media/image610.png"/><Relationship Id="rId85" Type="http://schemas.openxmlformats.org/officeDocument/2006/relationships/customXml" Target="../ink/ink800.xml"/><Relationship Id="rId93" Type="http://schemas.openxmlformats.org/officeDocument/2006/relationships/image" Target="../media/image618.png"/><Relationship Id="rId98" Type="http://schemas.openxmlformats.org/officeDocument/2006/relationships/customXml" Target="../ink/ink804.xml"/><Relationship Id="rId121" Type="http://schemas.openxmlformats.org/officeDocument/2006/relationships/image" Target="../media/image633.png"/><Relationship Id="rId3" Type="http://schemas.openxmlformats.org/officeDocument/2006/relationships/customXml" Target="../ink/ink759.xml"/><Relationship Id="rId12" Type="http://schemas.openxmlformats.org/officeDocument/2006/relationships/image" Target="../media/image588.png"/><Relationship Id="rId17" Type="http://schemas.openxmlformats.org/officeDocument/2006/relationships/customXml" Target="../ink/ink766.xml"/><Relationship Id="rId25" Type="http://schemas.openxmlformats.org/officeDocument/2006/relationships/customXml" Target="../ink/ink770.xml"/><Relationship Id="rId33" Type="http://schemas.openxmlformats.org/officeDocument/2006/relationships/customXml" Target="../ink/ink774.xml"/><Relationship Id="rId38" Type="http://schemas.openxmlformats.org/officeDocument/2006/relationships/image" Target="../media/image4090.png"/><Relationship Id="rId46" Type="http://schemas.openxmlformats.org/officeDocument/2006/relationships/image" Target="../media/image593.png"/><Relationship Id="rId59" Type="http://schemas.openxmlformats.org/officeDocument/2006/relationships/customXml" Target="../ink/ink787.xml"/><Relationship Id="rId67" Type="http://schemas.openxmlformats.org/officeDocument/2006/relationships/customXml" Target="../ink/ink791.xml"/><Relationship Id="rId103" Type="http://schemas.openxmlformats.org/officeDocument/2006/relationships/image" Target="../media/image624.png"/><Relationship Id="rId108" Type="http://schemas.openxmlformats.org/officeDocument/2006/relationships/customXml" Target="../ink/ink809.xml"/><Relationship Id="rId116" Type="http://schemas.openxmlformats.org/officeDocument/2006/relationships/customXml" Target="../ink/ink813.xml"/><Relationship Id="rId124" Type="http://schemas.openxmlformats.org/officeDocument/2006/relationships/customXml" Target="../ink/ink817.xml"/><Relationship Id="rId129" Type="http://schemas.openxmlformats.org/officeDocument/2006/relationships/image" Target="../media/image637.png"/><Relationship Id="rId20" Type="http://schemas.openxmlformats.org/officeDocument/2006/relationships/image" Target="../media/image4000.png"/><Relationship Id="rId41" Type="http://schemas.openxmlformats.org/officeDocument/2006/relationships/customXml" Target="../ink/ink778.xml"/><Relationship Id="rId54" Type="http://schemas.openxmlformats.org/officeDocument/2006/relationships/image" Target="../media/image597.png"/><Relationship Id="rId62" Type="http://schemas.openxmlformats.org/officeDocument/2006/relationships/image" Target="../media/image601.png"/><Relationship Id="rId70" Type="http://schemas.openxmlformats.org/officeDocument/2006/relationships/image" Target="../media/image605.png"/><Relationship Id="rId75" Type="http://schemas.openxmlformats.org/officeDocument/2006/relationships/customXml" Target="../ink/ink795.xml"/><Relationship Id="rId83" Type="http://schemas.openxmlformats.org/officeDocument/2006/relationships/customXml" Target="../ink/ink799.xml"/><Relationship Id="rId88" Type="http://schemas.openxmlformats.org/officeDocument/2006/relationships/image" Target="../media/image614.png"/><Relationship Id="rId91" Type="http://schemas.openxmlformats.org/officeDocument/2006/relationships/image" Target="../media/image616.png"/><Relationship Id="rId96" Type="http://schemas.openxmlformats.org/officeDocument/2006/relationships/customXml" Target="../ink/ink803.xml"/><Relationship Id="rId111" Type="http://schemas.openxmlformats.org/officeDocument/2006/relationships/image" Target="../media/image628.png"/><Relationship Id="rId132" Type="http://schemas.openxmlformats.org/officeDocument/2006/relationships/customXml" Target="../ink/ink8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5.png"/><Relationship Id="rId15" Type="http://schemas.openxmlformats.org/officeDocument/2006/relationships/customXml" Target="../ink/ink765.xml"/><Relationship Id="rId23" Type="http://schemas.openxmlformats.org/officeDocument/2006/relationships/customXml" Target="../ink/ink769.xml"/><Relationship Id="rId28" Type="http://schemas.openxmlformats.org/officeDocument/2006/relationships/image" Target="../media/image4040.png"/><Relationship Id="rId36" Type="http://schemas.openxmlformats.org/officeDocument/2006/relationships/image" Target="../media/image4080.png"/><Relationship Id="rId49" Type="http://schemas.openxmlformats.org/officeDocument/2006/relationships/customXml" Target="../ink/ink782.xml"/><Relationship Id="rId57" Type="http://schemas.openxmlformats.org/officeDocument/2006/relationships/customXml" Target="../ink/ink786.xml"/><Relationship Id="rId106" Type="http://schemas.openxmlformats.org/officeDocument/2006/relationships/customXml" Target="../ink/ink808.xml"/><Relationship Id="rId114" Type="http://schemas.openxmlformats.org/officeDocument/2006/relationships/customXml" Target="../ink/ink812.xml"/><Relationship Id="rId119" Type="http://schemas.openxmlformats.org/officeDocument/2006/relationships/image" Target="../media/image632.png"/><Relationship Id="rId127" Type="http://schemas.openxmlformats.org/officeDocument/2006/relationships/image" Target="../media/image636.png"/><Relationship Id="rId10" Type="http://schemas.openxmlformats.org/officeDocument/2006/relationships/image" Target="../media/image587.png"/><Relationship Id="rId31" Type="http://schemas.openxmlformats.org/officeDocument/2006/relationships/customXml" Target="../ink/ink773.xml"/><Relationship Id="rId44" Type="http://schemas.openxmlformats.org/officeDocument/2006/relationships/image" Target="../media/image592.png"/><Relationship Id="rId52" Type="http://schemas.openxmlformats.org/officeDocument/2006/relationships/image" Target="../media/image596.png"/><Relationship Id="rId60" Type="http://schemas.openxmlformats.org/officeDocument/2006/relationships/image" Target="../media/image600.png"/><Relationship Id="rId65" Type="http://schemas.openxmlformats.org/officeDocument/2006/relationships/customXml" Target="../ink/ink790.xml"/><Relationship Id="rId73" Type="http://schemas.openxmlformats.org/officeDocument/2006/relationships/customXml" Target="../ink/ink794.xml"/><Relationship Id="rId78" Type="http://schemas.openxmlformats.org/officeDocument/2006/relationships/image" Target="../media/image609.png"/><Relationship Id="rId81" Type="http://schemas.openxmlformats.org/officeDocument/2006/relationships/customXml" Target="../ink/ink798.xml"/><Relationship Id="rId86" Type="http://schemas.openxmlformats.org/officeDocument/2006/relationships/image" Target="../media/image613.png"/><Relationship Id="rId94" Type="http://schemas.openxmlformats.org/officeDocument/2006/relationships/image" Target="../media/image619.png"/><Relationship Id="rId99" Type="http://schemas.openxmlformats.org/officeDocument/2006/relationships/image" Target="../media/image622.png"/><Relationship Id="rId101" Type="http://schemas.openxmlformats.org/officeDocument/2006/relationships/image" Target="../media/image623.png"/><Relationship Id="rId122" Type="http://schemas.openxmlformats.org/officeDocument/2006/relationships/customXml" Target="../ink/ink816.xml"/><Relationship Id="rId130" Type="http://schemas.openxmlformats.org/officeDocument/2006/relationships/customXml" Target="../ink/ink820.xml"/><Relationship Id="rId4" Type="http://schemas.openxmlformats.org/officeDocument/2006/relationships/image" Target="../media/image584.png"/><Relationship Id="rId9" Type="http://schemas.openxmlformats.org/officeDocument/2006/relationships/customXml" Target="../ink/ink762.xml"/><Relationship Id="rId13" Type="http://schemas.openxmlformats.org/officeDocument/2006/relationships/customXml" Target="../ink/ink764.xml"/><Relationship Id="rId18" Type="http://schemas.openxmlformats.org/officeDocument/2006/relationships/image" Target="../media/image3990.png"/><Relationship Id="rId39" Type="http://schemas.openxmlformats.org/officeDocument/2006/relationships/customXml" Target="../ink/ink777.xml"/><Relationship Id="rId109" Type="http://schemas.openxmlformats.org/officeDocument/2006/relationships/image" Target="../media/image627.png"/><Relationship Id="rId34" Type="http://schemas.openxmlformats.org/officeDocument/2006/relationships/image" Target="../media/image4070.png"/><Relationship Id="rId50" Type="http://schemas.openxmlformats.org/officeDocument/2006/relationships/image" Target="../media/image595.png"/><Relationship Id="rId55" Type="http://schemas.openxmlformats.org/officeDocument/2006/relationships/customXml" Target="../ink/ink785.xml"/><Relationship Id="rId76" Type="http://schemas.openxmlformats.org/officeDocument/2006/relationships/image" Target="../media/image608.png"/><Relationship Id="rId97" Type="http://schemas.openxmlformats.org/officeDocument/2006/relationships/image" Target="../media/image621.png"/><Relationship Id="rId104" Type="http://schemas.openxmlformats.org/officeDocument/2006/relationships/customXml" Target="../ink/ink807.xml"/><Relationship Id="rId120" Type="http://schemas.openxmlformats.org/officeDocument/2006/relationships/customXml" Target="../ink/ink815.xml"/><Relationship Id="rId125" Type="http://schemas.openxmlformats.org/officeDocument/2006/relationships/image" Target="../media/image635.png"/><Relationship Id="rId7" Type="http://schemas.openxmlformats.org/officeDocument/2006/relationships/customXml" Target="../ink/ink761.xml"/><Relationship Id="rId71" Type="http://schemas.openxmlformats.org/officeDocument/2006/relationships/customXml" Target="../ink/ink793.xml"/><Relationship Id="rId92" Type="http://schemas.openxmlformats.org/officeDocument/2006/relationships/image" Target="../media/image617.png"/><Relationship Id="rId2" Type="http://schemas.openxmlformats.org/officeDocument/2006/relationships/image" Target="../media/image583.png"/><Relationship Id="rId29" Type="http://schemas.openxmlformats.org/officeDocument/2006/relationships/customXml" Target="../ink/ink772.xml"/><Relationship Id="rId24" Type="http://schemas.openxmlformats.org/officeDocument/2006/relationships/image" Target="../media/image4020.png"/><Relationship Id="rId40" Type="http://schemas.openxmlformats.org/officeDocument/2006/relationships/image" Target="../media/image4100.png"/><Relationship Id="rId45" Type="http://schemas.openxmlformats.org/officeDocument/2006/relationships/customXml" Target="../ink/ink780.xml"/><Relationship Id="rId66" Type="http://schemas.openxmlformats.org/officeDocument/2006/relationships/image" Target="../media/image603.png"/><Relationship Id="rId87" Type="http://schemas.openxmlformats.org/officeDocument/2006/relationships/customXml" Target="../ink/ink801.xml"/><Relationship Id="rId110" Type="http://schemas.openxmlformats.org/officeDocument/2006/relationships/customXml" Target="../ink/ink810.xml"/><Relationship Id="rId115" Type="http://schemas.openxmlformats.org/officeDocument/2006/relationships/image" Target="../media/image630.png"/><Relationship Id="rId131" Type="http://schemas.openxmlformats.org/officeDocument/2006/relationships/image" Target="../media/image638.png"/><Relationship Id="rId61" Type="http://schemas.openxmlformats.org/officeDocument/2006/relationships/customXml" Target="../ink/ink788.xml"/><Relationship Id="rId82" Type="http://schemas.openxmlformats.org/officeDocument/2006/relationships/image" Target="../media/image611.png"/><Relationship Id="rId19" Type="http://schemas.openxmlformats.org/officeDocument/2006/relationships/customXml" Target="../ink/ink76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27.xml"/><Relationship Id="rId18" Type="http://schemas.openxmlformats.org/officeDocument/2006/relationships/image" Target="../media/image648.png"/><Relationship Id="rId26" Type="http://schemas.openxmlformats.org/officeDocument/2006/relationships/image" Target="../media/image652.png"/><Relationship Id="rId39" Type="http://schemas.openxmlformats.org/officeDocument/2006/relationships/customXml" Target="../ink/ink840.xml"/><Relationship Id="rId21" Type="http://schemas.openxmlformats.org/officeDocument/2006/relationships/customXml" Target="../ink/ink831.xml"/><Relationship Id="rId34" Type="http://schemas.openxmlformats.org/officeDocument/2006/relationships/image" Target="../media/image656.png"/><Relationship Id="rId42" Type="http://schemas.openxmlformats.org/officeDocument/2006/relationships/image" Target="../media/image660.png"/><Relationship Id="rId47" Type="http://schemas.openxmlformats.org/officeDocument/2006/relationships/customXml" Target="../ink/ink844.xml"/><Relationship Id="rId50" Type="http://schemas.openxmlformats.org/officeDocument/2006/relationships/image" Target="../media/image664.png"/><Relationship Id="rId55" Type="http://schemas.openxmlformats.org/officeDocument/2006/relationships/customXml" Target="../ink/ink848.xml"/><Relationship Id="rId63" Type="http://schemas.openxmlformats.org/officeDocument/2006/relationships/customXml" Target="../ink/ink852.xml"/><Relationship Id="rId68" Type="http://schemas.openxmlformats.org/officeDocument/2006/relationships/image" Target="../media/image673.png"/><Relationship Id="rId76" Type="http://schemas.openxmlformats.org/officeDocument/2006/relationships/image" Target="../media/image677.png"/><Relationship Id="rId84" Type="http://schemas.openxmlformats.org/officeDocument/2006/relationships/image" Target="../media/image681.png"/><Relationship Id="rId7" Type="http://schemas.openxmlformats.org/officeDocument/2006/relationships/customXml" Target="../ink/ink824.xml"/><Relationship Id="rId71" Type="http://schemas.openxmlformats.org/officeDocument/2006/relationships/customXml" Target="../ink/ink856.xml"/><Relationship Id="rId2" Type="http://schemas.openxmlformats.org/officeDocument/2006/relationships/image" Target="../media/image640.png"/><Relationship Id="rId16" Type="http://schemas.openxmlformats.org/officeDocument/2006/relationships/image" Target="../media/image647.png"/><Relationship Id="rId29" Type="http://schemas.openxmlformats.org/officeDocument/2006/relationships/customXml" Target="../ink/ink835.xml"/><Relationship Id="rId11" Type="http://schemas.openxmlformats.org/officeDocument/2006/relationships/customXml" Target="../ink/ink826.xml"/><Relationship Id="rId24" Type="http://schemas.openxmlformats.org/officeDocument/2006/relationships/image" Target="../media/image651.png"/><Relationship Id="rId32" Type="http://schemas.openxmlformats.org/officeDocument/2006/relationships/image" Target="../media/image655.png"/><Relationship Id="rId37" Type="http://schemas.openxmlformats.org/officeDocument/2006/relationships/customXml" Target="../ink/ink839.xml"/><Relationship Id="rId40" Type="http://schemas.openxmlformats.org/officeDocument/2006/relationships/image" Target="../media/image659.png"/><Relationship Id="rId45" Type="http://schemas.openxmlformats.org/officeDocument/2006/relationships/customXml" Target="../ink/ink843.xml"/><Relationship Id="rId53" Type="http://schemas.openxmlformats.org/officeDocument/2006/relationships/customXml" Target="../ink/ink847.xml"/><Relationship Id="rId58" Type="http://schemas.openxmlformats.org/officeDocument/2006/relationships/image" Target="../media/image668.png"/><Relationship Id="rId66" Type="http://schemas.openxmlformats.org/officeDocument/2006/relationships/image" Target="../media/image672.png"/><Relationship Id="rId74" Type="http://schemas.openxmlformats.org/officeDocument/2006/relationships/image" Target="../media/image676.png"/><Relationship Id="rId79" Type="http://schemas.openxmlformats.org/officeDocument/2006/relationships/customXml" Target="../ink/ink860.xml"/><Relationship Id="rId5" Type="http://schemas.openxmlformats.org/officeDocument/2006/relationships/customXml" Target="../ink/ink823.xml"/><Relationship Id="rId61" Type="http://schemas.openxmlformats.org/officeDocument/2006/relationships/customXml" Target="../ink/ink851.xml"/><Relationship Id="rId82" Type="http://schemas.openxmlformats.org/officeDocument/2006/relationships/image" Target="../media/image680.png"/><Relationship Id="rId19" Type="http://schemas.openxmlformats.org/officeDocument/2006/relationships/customXml" Target="../ink/ink830.xml"/><Relationship Id="rId4" Type="http://schemas.openxmlformats.org/officeDocument/2006/relationships/image" Target="../media/image641.png"/><Relationship Id="rId9" Type="http://schemas.openxmlformats.org/officeDocument/2006/relationships/customXml" Target="../ink/ink825.xml"/><Relationship Id="rId14" Type="http://schemas.openxmlformats.org/officeDocument/2006/relationships/image" Target="../media/image646.png"/><Relationship Id="rId22" Type="http://schemas.openxmlformats.org/officeDocument/2006/relationships/image" Target="../media/image650.png"/><Relationship Id="rId27" Type="http://schemas.openxmlformats.org/officeDocument/2006/relationships/customXml" Target="../ink/ink834.xml"/><Relationship Id="rId30" Type="http://schemas.openxmlformats.org/officeDocument/2006/relationships/image" Target="../media/image654.png"/><Relationship Id="rId35" Type="http://schemas.openxmlformats.org/officeDocument/2006/relationships/customXml" Target="../ink/ink838.xml"/><Relationship Id="rId43" Type="http://schemas.openxmlformats.org/officeDocument/2006/relationships/customXml" Target="../ink/ink842.xml"/><Relationship Id="rId48" Type="http://schemas.openxmlformats.org/officeDocument/2006/relationships/image" Target="../media/image663.png"/><Relationship Id="rId56" Type="http://schemas.openxmlformats.org/officeDocument/2006/relationships/image" Target="../media/image667.png"/><Relationship Id="rId64" Type="http://schemas.openxmlformats.org/officeDocument/2006/relationships/image" Target="../media/image671.png"/><Relationship Id="rId69" Type="http://schemas.openxmlformats.org/officeDocument/2006/relationships/customXml" Target="../ink/ink855.xml"/><Relationship Id="rId77" Type="http://schemas.openxmlformats.org/officeDocument/2006/relationships/customXml" Target="../ink/ink859.xml"/><Relationship Id="rId8" Type="http://schemas.openxmlformats.org/officeDocument/2006/relationships/image" Target="../media/image643.png"/><Relationship Id="rId51" Type="http://schemas.openxmlformats.org/officeDocument/2006/relationships/customXml" Target="../ink/ink846.xml"/><Relationship Id="rId72" Type="http://schemas.openxmlformats.org/officeDocument/2006/relationships/image" Target="../media/image675.png"/><Relationship Id="rId80" Type="http://schemas.openxmlformats.org/officeDocument/2006/relationships/image" Target="../media/image679.png"/><Relationship Id="rId85" Type="http://schemas.openxmlformats.org/officeDocument/2006/relationships/customXml" Target="../ink/ink863.xml"/><Relationship Id="rId3" Type="http://schemas.openxmlformats.org/officeDocument/2006/relationships/customXml" Target="../ink/ink822.xml"/><Relationship Id="rId12" Type="http://schemas.openxmlformats.org/officeDocument/2006/relationships/image" Target="../media/image645.png"/><Relationship Id="rId17" Type="http://schemas.openxmlformats.org/officeDocument/2006/relationships/customXml" Target="../ink/ink829.xml"/><Relationship Id="rId25" Type="http://schemas.openxmlformats.org/officeDocument/2006/relationships/customXml" Target="../ink/ink833.xml"/><Relationship Id="rId33" Type="http://schemas.openxmlformats.org/officeDocument/2006/relationships/customXml" Target="../ink/ink837.xml"/><Relationship Id="rId38" Type="http://schemas.openxmlformats.org/officeDocument/2006/relationships/image" Target="../media/image658.png"/><Relationship Id="rId46" Type="http://schemas.openxmlformats.org/officeDocument/2006/relationships/image" Target="../media/image662.png"/><Relationship Id="rId59" Type="http://schemas.openxmlformats.org/officeDocument/2006/relationships/customXml" Target="../ink/ink850.xml"/><Relationship Id="rId67" Type="http://schemas.openxmlformats.org/officeDocument/2006/relationships/customXml" Target="../ink/ink854.xml"/><Relationship Id="rId20" Type="http://schemas.openxmlformats.org/officeDocument/2006/relationships/image" Target="../media/image649.png"/><Relationship Id="rId41" Type="http://schemas.openxmlformats.org/officeDocument/2006/relationships/customXml" Target="../ink/ink841.xml"/><Relationship Id="rId54" Type="http://schemas.openxmlformats.org/officeDocument/2006/relationships/image" Target="../media/image666.png"/><Relationship Id="rId62" Type="http://schemas.openxmlformats.org/officeDocument/2006/relationships/image" Target="../media/image670.png"/><Relationship Id="rId70" Type="http://schemas.openxmlformats.org/officeDocument/2006/relationships/image" Target="../media/image674.png"/><Relationship Id="rId75" Type="http://schemas.openxmlformats.org/officeDocument/2006/relationships/customXml" Target="../ink/ink858.xml"/><Relationship Id="rId83" Type="http://schemas.openxmlformats.org/officeDocument/2006/relationships/customXml" Target="../ink/ink8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2.png"/><Relationship Id="rId15" Type="http://schemas.openxmlformats.org/officeDocument/2006/relationships/customXml" Target="../ink/ink828.xml"/><Relationship Id="rId23" Type="http://schemas.openxmlformats.org/officeDocument/2006/relationships/customXml" Target="../ink/ink832.xml"/><Relationship Id="rId28" Type="http://schemas.openxmlformats.org/officeDocument/2006/relationships/image" Target="../media/image653.png"/><Relationship Id="rId36" Type="http://schemas.openxmlformats.org/officeDocument/2006/relationships/image" Target="../media/image657.png"/><Relationship Id="rId49" Type="http://schemas.openxmlformats.org/officeDocument/2006/relationships/customXml" Target="../ink/ink845.xml"/><Relationship Id="rId57" Type="http://schemas.openxmlformats.org/officeDocument/2006/relationships/customXml" Target="../ink/ink849.xml"/><Relationship Id="rId10" Type="http://schemas.openxmlformats.org/officeDocument/2006/relationships/image" Target="../media/image644.png"/><Relationship Id="rId31" Type="http://schemas.openxmlformats.org/officeDocument/2006/relationships/customXml" Target="../ink/ink836.xml"/><Relationship Id="rId44" Type="http://schemas.openxmlformats.org/officeDocument/2006/relationships/image" Target="../media/image661.png"/><Relationship Id="rId52" Type="http://schemas.openxmlformats.org/officeDocument/2006/relationships/image" Target="../media/image665.png"/><Relationship Id="rId60" Type="http://schemas.openxmlformats.org/officeDocument/2006/relationships/image" Target="../media/image669.png"/><Relationship Id="rId65" Type="http://schemas.openxmlformats.org/officeDocument/2006/relationships/customXml" Target="../ink/ink853.xml"/><Relationship Id="rId73" Type="http://schemas.openxmlformats.org/officeDocument/2006/relationships/customXml" Target="../ink/ink857.xml"/><Relationship Id="rId78" Type="http://schemas.openxmlformats.org/officeDocument/2006/relationships/image" Target="../media/image678.png"/><Relationship Id="rId81" Type="http://schemas.openxmlformats.org/officeDocument/2006/relationships/customXml" Target="../ink/ink861.xml"/><Relationship Id="rId86" Type="http://schemas.openxmlformats.org/officeDocument/2006/relationships/image" Target="../media/image682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4.png"/><Relationship Id="rId117" Type="http://schemas.openxmlformats.org/officeDocument/2006/relationships/customXml" Target="../ink/ink920.xml"/><Relationship Id="rId21" Type="http://schemas.openxmlformats.org/officeDocument/2006/relationships/customXml" Target="../ink/ink872.xml"/><Relationship Id="rId42" Type="http://schemas.openxmlformats.org/officeDocument/2006/relationships/image" Target="../media/image702.png"/><Relationship Id="rId47" Type="http://schemas.openxmlformats.org/officeDocument/2006/relationships/customXml" Target="../ink/ink885.xml"/><Relationship Id="rId63" Type="http://schemas.openxmlformats.org/officeDocument/2006/relationships/customXml" Target="../ink/ink893.xml"/><Relationship Id="rId68" Type="http://schemas.openxmlformats.org/officeDocument/2006/relationships/image" Target="../media/image715.png"/><Relationship Id="rId84" Type="http://schemas.openxmlformats.org/officeDocument/2006/relationships/image" Target="../media/image723.png"/><Relationship Id="rId89" Type="http://schemas.openxmlformats.org/officeDocument/2006/relationships/customXml" Target="../ink/ink906.xml"/><Relationship Id="rId112" Type="http://schemas.openxmlformats.org/officeDocument/2006/relationships/image" Target="../media/image737.png"/><Relationship Id="rId16" Type="http://schemas.openxmlformats.org/officeDocument/2006/relationships/image" Target="../media/image689.png"/><Relationship Id="rId107" Type="http://schemas.openxmlformats.org/officeDocument/2006/relationships/customXml" Target="../ink/ink915.xml"/><Relationship Id="rId11" Type="http://schemas.openxmlformats.org/officeDocument/2006/relationships/customXml" Target="../ink/ink867.xml"/><Relationship Id="rId32" Type="http://schemas.openxmlformats.org/officeDocument/2006/relationships/image" Target="../media/image697.png"/><Relationship Id="rId37" Type="http://schemas.openxmlformats.org/officeDocument/2006/relationships/customXml" Target="../ink/ink880.xml"/><Relationship Id="rId53" Type="http://schemas.openxmlformats.org/officeDocument/2006/relationships/customXml" Target="../ink/ink888.xml"/><Relationship Id="rId58" Type="http://schemas.openxmlformats.org/officeDocument/2006/relationships/image" Target="../media/image710.png"/><Relationship Id="rId74" Type="http://schemas.openxmlformats.org/officeDocument/2006/relationships/image" Target="../media/image718.png"/><Relationship Id="rId79" Type="http://schemas.openxmlformats.org/officeDocument/2006/relationships/customXml" Target="../ink/ink901.xml"/><Relationship Id="rId102" Type="http://schemas.openxmlformats.org/officeDocument/2006/relationships/image" Target="../media/image732.png"/><Relationship Id="rId123" Type="http://schemas.openxmlformats.org/officeDocument/2006/relationships/customXml" Target="../ink/ink923.xml"/><Relationship Id="rId128" Type="http://schemas.openxmlformats.org/officeDocument/2006/relationships/image" Target="../media/image745.png"/><Relationship Id="rId5" Type="http://schemas.openxmlformats.org/officeDocument/2006/relationships/customXml" Target="../ink/ink864.xml"/><Relationship Id="rId90" Type="http://schemas.openxmlformats.org/officeDocument/2006/relationships/image" Target="../media/image726.png"/><Relationship Id="rId95" Type="http://schemas.openxmlformats.org/officeDocument/2006/relationships/customXml" Target="../ink/ink909.xml"/><Relationship Id="rId19" Type="http://schemas.openxmlformats.org/officeDocument/2006/relationships/customXml" Target="../ink/ink871.xml"/><Relationship Id="rId14" Type="http://schemas.openxmlformats.org/officeDocument/2006/relationships/image" Target="../media/image688.png"/><Relationship Id="rId22" Type="http://schemas.openxmlformats.org/officeDocument/2006/relationships/image" Target="../media/image692.png"/><Relationship Id="rId27" Type="http://schemas.openxmlformats.org/officeDocument/2006/relationships/customXml" Target="../ink/ink875.xml"/><Relationship Id="rId30" Type="http://schemas.openxmlformats.org/officeDocument/2006/relationships/image" Target="../media/image696.png"/><Relationship Id="rId35" Type="http://schemas.openxmlformats.org/officeDocument/2006/relationships/customXml" Target="../ink/ink879.xml"/><Relationship Id="rId43" Type="http://schemas.openxmlformats.org/officeDocument/2006/relationships/customXml" Target="../ink/ink883.xml"/><Relationship Id="rId48" Type="http://schemas.openxmlformats.org/officeDocument/2006/relationships/image" Target="../media/image705.png"/><Relationship Id="rId56" Type="http://schemas.openxmlformats.org/officeDocument/2006/relationships/image" Target="../media/image709.png"/><Relationship Id="rId64" Type="http://schemas.openxmlformats.org/officeDocument/2006/relationships/image" Target="../media/image713.png"/><Relationship Id="rId69" Type="http://schemas.openxmlformats.org/officeDocument/2006/relationships/customXml" Target="../ink/ink896.xml"/><Relationship Id="rId77" Type="http://schemas.openxmlformats.org/officeDocument/2006/relationships/customXml" Target="../ink/ink900.xml"/><Relationship Id="rId100" Type="http://schemas.openxmlformats.org/officeDocument/2006/relationships/image" Target="../media/image731.png"/><Relationship Id="rId105" Type="http://schemas.openxmlformats.org/officeDocument/2006/relationships/customXml" Target="../ink/ink914.xml"/><Relationship Id="rId113" Type="http://schemas.openxmlformats.org/officeDocument/2006/relationships/customXml" Target="../ink/ink918.xml"/><Relationship Id="rId118" Type="http://schemas.openxmlformats.org/officeDocument/2006/relationships/image" Target="../media/image740.png"/><Relationship Id="rId126" Type="http://schemas.openxmlformats.org/officeDocument/2006/relationships/image" Target="../media/image744.png"/><Relationship Id="rId8" Type="http://schemas.openxmlformats.org/officeDocument/2006/relationships/image" Target="../media/image685.png"/><Relationship Id="rId51" Type="http://schemas.openxmlformats.org/officeDocument/2006/relationships/customXml" Target="../ink/ink887.xml"/><Relationship Id="rId72" Type="http://schemas.openxmlformats.org/officeDocument/2006/relationships/image" Target="../media/image717.png"/><Relationship Id="rId80" Type="http://schemas.openxmlformats.org/officeDocument/2006/relationships/image" Target="../media/image721.png"/><Relationship Id="rId85" Type="http://schemas.openxmlformats.org/officeDocument/2006/relationships/customXml" Target="../ink/ink904.xml"/><Relationship Id="rId93" Type="http://schemas.openxmlformats.org/officeDocument/2006/relationships/customXml" Target="../ink/ink908.xml"/><Relationship Id="rId98" Type="http://schemas.openxmlformats.org/officeDocument/2006/relationships/image" Target="../media/image730.png"/><Relationship Id="rId121" Type="http://schemas.openxmlformats.org/officeDocument/2006/relationships/customXml" Target="../ink/ink922.xml"/><Relationship Id="rId3" Type="http://schemas.openxmlformats.org/officeDocument/2006/relationships/image" Target="../media/image619.png"/><Relationship Id="rId12" Type="http://schemas.openxmlformats.org/officeDocument/2006/relationships/image" Target="../media/image687.png"/><Relationship Id="rId17" Type="http://schemas.openxmlformats.org/officeDocument/2006/relationships/customXml" Target="../ink/ink870.xml"/><Relationship Id="rId25" Type="http://schemas.openxmlformats.org/officeDocument/2006/relationships/customXml" Target="../ink/ink874.xml"/><Relationship Id="rId33" Type="http://schemas.openxmlformats.org/officeDocument/2006/relationships/customXml" Target="../ink/ink878.xml"/><Relationship Id="rId38" Type="http://schemas.openxmlformats.org/officeDocument/2006/relationships/image" Target="../media/image700.png"/><Relationship Id="rId46" Type="http://schemas.openxmlformats.org/officeDocument/2006/relationships/image" Target="../media/image704.png"/><Relationship Id="rId59" Type="http://schemas.openxmlformats.org/officeDocument/2006/relationships/customXml" Target="../ink/ink891.xml"/><Relationship Id="rId67" Type="http://schemas.openxmlformats.org/officeDocument/2006/relationships/customXml" Target="../ink/ink895.xml"/><Relationship Id="rId103" Type="http://schemas.openxmlformats.org/officeDocument/2006/relationships/customXml" Target="../ink/ink913.xml"/><Relationship Id="rId108" Type="http://schemas.openxmlformats.org/officeDocument/2006/relationships/image" Target="../media/image735.png"/><Relationship Id="rId116" Type="http://schemas.openxmlformats.org/officeDocument/2006/relationships/image" Target="../media/image739.png"/><Relationship Id="rId124" Type="http://schemas.openxmlformats.org/officeDocument/2006/relationships/image" Target="../media/image743.png"/><Relationship Id="rId129" Type="http://schemas.openxmlformats.org/officeDocument/2006/relationships/customXml" Target="../ink/ink926.xml"/><Relationship Id="rId20" Type="http://schemas.openxmlformats.org/officeDocument/2006/relationships/image" Target="../media/image691.png"/><Relationship Id="rId41" Type="http://schemas.openxmlformats.org/officeDocument/2006/relationships/customXml" Target="../ink/ink882.xml"/><Relationship Id="rId54" Type="http://schemas.openxmlformats.org/officeDocument/2006/relationships/image" Target="../media/image708.png"/><Relationship Id="rId62" Type="http://schemas.openxmlformats.org/officeDocument/2006/relationships/image" Target="../media/image712.png"/><Relationship Id="rId70" Type="http://schemas.openxmlformats.org/officeDocument/2006/relationships/image" Target="../media/image716.png"/><Relationship Id="rId75" Type="http://schemas.openxmlformats.org/officeDocument/2006/relationships/customXml" Target="../ink/ink899.xml"/><Relationship Id="rId83" Type="http://schemas.openxmlformats.org/officeDocument/2006/relationships/customXml" Target="../ink/ink903.xml"/><Relationship Id="rId88" Type="http://schemas.openxmlformats.org/officeDocument/2006/relationships/image" Target="../media/image725.png"/><Relationship Id="rId91" Type="http://schemas.openxmlformats.org/officeDocument/2006/relationships/customXml" Target="../ink/ink907.xml"/><Relationship Id="rId96" Type="http://schemas.openxmlformats.org/officeDocument/2006/relationships/image" Target="../media/image729.png"/><Relationship Id="rId111" Type="http://schemas.openxmlformats.org/officeDocument/2006/relationships/customXml" Target="../ink/ink917.xml"/><Relationship Id="rId132" Type="http://schemas.openxmlformats.org/officeDocument/2006/relationships/image" Target="../media/image7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4.png"/><Relationship Id="rId15" Type="http://schemas.openxmlformats.org/officeDocument/2006/relationships/customXml" Target="../ink/ink869.xml"/><Relationship Id="rId23" Type="http://schemas.openxmlformats.org/officeDocument/2006/relationships/customXml" Target="../ink/ink873.xml"/><Relationship Id="rId28" Type="http://schemas.openxmlformats.org/officeDocument/2006/relationships/image" Target="../media/image695.png"/><Relationship Id="rId36" Type="http://schemas.openxmlformats.org/officeDocument/2006/relationships/image" Target="../media/image699.png"/><Relationship Id="rId49" Type="http://schemas.openxmlformats.org/officeDocument/2006/relationships/customXml" Target="../ink/ink886.xml"/><Relationship Id="rId57" Type="http://schemas.openxmlformats.org/officeDocument/2006/relationships/customXml" Target="../ink/ink890.xml"/><Relationship Id="rId106" Type="http://schemas.openxmlformats.org/officeDocument/2006/relationships/image" Target="../media/image734.png"/><Relationship Id="rId114" Type="http://schemas.openxmlformats.org/officeDocument/2006/relationships/image" Target="../media/image738.png"/><Relationship Id="rId119" Type="http://schemas.openxmlformats.org/officeDocument/2006/relationships/customXml" Target="../ink/ink921.xml"/><Relationship Id="rId127" Type="http://schemas.openxmlformats.org/officeDocument/2006/relationships/customXml" Target="../ink/ink925.xml"/><Relationship Id="rId10" Type="http://schemas.openxmlformats.org/officeDocument/2006/relationships/image" Target="../media/image686.png"/><Relationship Id="rId31" Type="http://schemas.openxmlformats.org/officeDocument/2006/relationships/customXml" Target="../ink/ink877.xml"/><Relationship Id="rId44" Type="http://schemas.openxmlformats.org/officeDocument/2006/relationships/image" Target="../media/image703.png"/><Relationship Id="rId52" Type="http://schemas.openxmlformats.org/officeDocument/2006/relationships/image" Target="../media/image707.png"/><Relationship Id="rId60" Type="http://schemas.openxmlformats.org/officeDocument/2006/relationships/image" Target="../media/image711.png"/><Relationship Id="rId65" Type="http://schemas.openxmlformats.org/officeDocument/2006/relationships/customXml" Target="../ink/ink894.xml"/><Relationship Id="rId73" Type="http://schemas.openxmlformats.org/officeDocument/2006/relationships/customXml" Target="../ink/ink898.xml"/><Relationship Id="rId78" Type="http://schemas.openxmlformats.org/officeDocument/2006/relationships/image" Target="../media/image720.png"/><Relationship Id="rId81" Type="http://schemas.openxmlformats.org/officeDocument/2006/relationships/customXml" Target="../ink/ink902.xml"/><Relationship Id="rId86" Type="http://schemas.openxmlformats.org/officeDocument/2006/relationships/image" Target="../media/image724.png"/><Relationship Id="rId94" Type="http://schemas.openxmlformats.org/officeDocument/2006/relationships/image" Target="../media/image728.png"/><Relationship Id="rId99" Type="http://schemas.openxmlformats.org/officeDocument/2006/relationships/customXml" Target="../ink/ink911.xml"/><Relationship Id="rId101" Type="http://schemas.openxmlformats.org/officeDocument/2006/relationships/customXml" Target="../ink/ink912.xml"/><Relationship Id="rId122" Type="http://schemas.openxmlformats.org/officeDocument/2006/relationships/image" Target="../media/image742.png"/><Relationship Id="rId130" Type="http://schemas.openxmlformats.org/officeDocument/2006/relationships/image" Target="../media/image746.png"/><Relationship Id="rId4" Type="http://schemas.openxmlformats.org/officeDocument/2006/relationships/image" Target="../media/image620.png"/><Relationship Id="rId9" Type="http://schemas.openxmlformats.org/officeDocument/2006/relationships/customXml" Target="../ink/ink866.xml"/><Relationship Id="rId13" Type="http://schemas.openxmlformats.org/officeDocument/2006/relationships/customXml" Target="../ink/ink868.xml"/><Relationship Id="rId18" Type="http://schemas.openxmlformats.org/officeDocument/2006/relationships/image" Target="../media/image690.png"/><Relationship Id="rId39" Type="http://schemas.openxmlformats.org/officeDocument/2006/relationships/customXml" Target="../ink/ink881.xml"/><Relationship Id="rId109" Type="http://schemas.openxmlformats.org/officeDocument/2006/relationships/customXml" Target="../ink/ink916.xml"/><Relationship Id="rId34" Type="http://schemas.openxmlformats.org/officeDocument/2006/relationships/image" Target="../media/image698.png"/><Relationship Id="rId50" Type="http://schemas.openxmlformats.org/officeDocument/2006/relationships/image" Target="../media/image706.png"/><Relationship Id="rId55" Type="http://schemas.openxmlformats.org/officeDocument/2006/relationships/customXml" Target="../ink/ink889.xml"/><Relationship Id="rId76" Type="http://schemas.openxmlformats.org/officeDocument/2006/relationships/image" Target="../media/image719.png"/><Relationship Id="rId97" Type="http://schemas.openxmlformats.org/officeDocument/2006/relationships/customXml" Target="../ink/ink910.xml"/><Relationship Id="rId104" Type="http://schemas.openxmlformats.org/officeDocument/2006/relationships/image" Target="../media/image733.png"/><Relationship Id="rId120" Type="http://schemas.openxmlformats.org/officeDocument/2006/relationships/image" Target="../media/image741.png"/><Relationship Id="rId125" Type="http://schemas.openxmlformats.org/officeDocument/2006/relationships/customXml" Target="../ink/ink924.xml"/><Relationship Id="rId7" Type="http://schemas.openxmlformats.org/officeDocument/2006/relationships/customXml" Target="../ink/ink865.xml"/><Relationship Id="rId71" Type="http://schemas.openxmlformats.org/officeDocument/2006/relationships/customXml" Target="../ink/ink897.xml"/><Relationship Id="rId92" Type="http://schemas.openxmlformats.org/officeDocument/2006/relationships/image" Target="../media/image727.png"/><Relationship Id="rId2" Type="http://schemas.openxmlformats.org/officeDocument/2006/relationships/image" Target="../media/image683.png"/><Relationship Id="rId29" Type="http://schemas.openxmlformats.org/officeDocument/2006/relationships/customXml" Target="../ink/ink876.xml"/><Relationship Id="rId24" Type="http://schemas.openxmlformats.org/officeDocument/2006/relationships/image" Target="../media/image693.png"/><Relationship Id="rId40" Type="http://schemas.openxmlformats.org/officeDocument/2006/relationships/image" Target="../media/image701.png"/><Relationship Id="rId45" Type="http://schemas.openxmlformats.org/officeDocument/2006/relationships/customXml" Target="../ink/ink884.xml"/><Relationship Id="rId66" Type="http://schemas.openxmlformats.org/officeDocument/2006/relationships/image" Target="../media/image714.png"/><Relationship Id="rId87" Type="http://schemas.openxmlformats.org/officeDocument/2006/relationships/customXml" Target="../ink/ink905.xml"/><Relationship Id="rId110" Type="http://schemas.openxmlformats.org/officeDocument/2006/relationships/image" Target="../media/image736.png"/><Relationship Id="rId115" Type="http://schemas.openxmlformats.org/officeDocument/2006/relationships/customXml" Target="../ink/ink919.xml"/><Relationship Id="rId131" Type="http://schemas.openxmlformats.org/officeDocument/2006/relationships/customXml" Target="../ink/ink927.xml"/><Relationship Id="rId61" Type="http://schemas.openxmlformats.org/officeDocument/2006/relationships/customXml" Target="../ink/ink892.xml"/><Relationship Id="rId82" Type="http://schemas.openxmlformats.org/officeDocument/2006/relationships/image" Target="../media/image7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9.png"/><Relationship Id="rId4" Type="http://schemas.openxmlformats.org/officeDocument/2006/relationships/image" Target="../media/image748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5.png"/><Relationship Id="rId18" Type="http://schemas.openxmlformats.org/officeDocument/2006/relationships/customXml" Target="../ink/ink936.xml"/><Relationship Id="rId26" Type="http://schemas.openxmlformats.org/officeDocument/2006/relationships/customXml" Target="../ink/ink940.xml"/><Relationship Id="rId39" Type="http://schemas.openxmlformats.org/officeDocument/2006/relationships/image" Target="../media/image768.png"/><Relationship Id="rId21" Type="http://schemas.openxmlformats.org/officeDocument/2006/relationships/image" Target="../media/image759.png"/><Relationship Id="rId34" Type="http://schemas.openxmlformats.org/officeDocument/2006/relationships/customXml" Target="../ink/ink944.xml"/><Relationship Id="rId42" Type="http://schemas.openxmlformats.org/officeDocument/2006/relationships/customXml" Target="../ink/ink948.xml"/><Relationship Id="rId47" Type="http://schemas.openxmlformats.org/officeDocument/2006/relationships/image" Target="../media/image772.png"/><Relationship Id="rId50" Type="http://schemas.openxmlformats.org/officeDocument/2006/relationships/customXml" Target="../ink/ink952.xml"/><Relationship Id="rId55" Type="http://schemas.openxmlformats.org/officeDocument/2006/relationships/image" Target="../media/image776.png"/><Relationship Id="rId63" Type="http://schemas.openxmlformats.org/officeDocument/2006/relationships/image" Target="../media/image780.png"/><Relationship Id="rId68" Type="http://schemas.openxmlformats.org/officeDocument/2006/relationships/customXml" Target="../ink/ink961.xml"/><Relationship Id="rId7" Type="http://schemas.openxmlformats.org/officeDocument/2006/relationships/image" Target="../media/image752.png"/><Relationship Id="rId71" Type="http://schemas.openxmlformats.org/officeDocument/2006/relationships/image" Target="../media/image784.png"/><Relationship Id="rId2" Type="http://schemas.openxmlformats.org/officeDocument/2006/relationships/customXml" Target="../ink/ink928.xml"/><Relationship Id="rId16" Type="http://schemas.openxmlformats.org/officeDocument/2006/relationships/customXml" Target="../ink/ink935.xml"/><Relationship Id="rId29" Type="http://schemas.openxmlformats.org/officeDocument/2006/relationships/image" Target="../media/image763.png"/><Relationship Id="rId11" Type="http://schemas.openxmlformats.org/officeDocument/2006/relationships/image" Target="../media/image754.png"/><Relationship Id="rId24" Type="http://schemas.openxmlformats.org/officeDocument/2006/relationships/customXml" Target="../ink/ink939.xml"/><Relationship Id="rId32" Type="http://schemas.openxmlformats.org/officeDocument/2006/relationships/customXml" Target="../ink/ink943.xml"/><Relationship Id="rId37" Type="http://schemas.openxmlformats.org/officeDocument/2006/relationships/image" Target="../media/image767.png"/><Relationship Id="rId40" Type="http://schemas.openxmlformats.org/officeDocument/2006/relationships/customXml" Target="../ink/ink947.xml"/><Relationship Id="rId45" Type="http://schemas.openxmlformats.org/officeDocument/2006/relationships/image" Target="../media/image771.png"/><Relationship Id="rId53" Type="http://schemas.openxmlformats.org/officeDocument/2006/relationships/image" Target="../media/image775.png"/><Relationship Id="rId58" Type="http://schemas.openxmlformats.org/officeDocument/2006/relationships/customXml" Target="../ink/ink956.xml"/><Relationship Id="rId66" Type="http://schemas.openxmlformats.org/officeDocument/2006/relationships/customXml" Target="../ink/ink960.xml"/><Relationship Id="rId5" Type="http://schemas.openxmlformats.org/officeDocument/2006/relationships/image" Target="../media/image751.png"/><Relationship Id="rId15" Type="http://schemas.openxmlformats.org/officeDocument/2006/relationships/image" Target="../media/image756.png"/><Relationship Id="rId23" Type="http://schemas.openxmlformats.org/officeDocument/2006/relationships/image" Target="../media/image760.png"/><Relationship Id="rId28" Type="http://schemas.openxmlformats.org/officeDocument/2006/relationships/customXml" Target="../ink/ink941.xml"/><Relationship Id="rId36" Type="http://schemas.openxmlformats.org/officeDocument/2006/relationships/customXml" Target="../ink/ink945.xml"/><Relationship Id="rId49" Type="http://schemas.openxmlformats.org/officeDocument/2006/relationships/image" Target="../media/image773.png"/><Relationship Id="rId57" Type="http://schemas.openxmlformats.org/officeDocument/2006/relationships/image" Target="../media/image777.png"/><Relationship Id="rId61" Type="http://schemas.openxmlformats.org/officeDocument/2006/relationships/image" Target="../media/image779.png"/><Relationship Id="rId10" Type="http://schemas.openxmlformats.org/officeDocument/2006/relationships/customXml" Target="../ink/ink932.xml"/><Relationship Id="rId19" Type="http://schemas.openxmlformats.org/officeDocument/2006/relationships/image" Target="../media/image758.png"/><Relationship Id="rId31" Type="http://schemas.openxmlformats.org/officeDocument/2006/relationships/image" Target="../media/image764.png"/><Relationship Id="rId44" Type="http://schemas.openxmlformats.org/officeDocument/2006/relationships/customXml" Target="../ink/ink949.xml"/><Relationship Id="rId52" Type="http://schemas.openxmlformats.org/officeDocument/2006/relationships/customXml" Target="../ink/ink953.xml"/><Relationship Id="rId60" Type="http://schemas.openxmlformats.org/officeDocument/2006/relationships/customXml" Target="../ink/ink957.xml"/><Relationship Id="rId65" Type="http://schemas.openxmlformats.org/officeDocument/2006/relationships/image" Target="../media/image781.png"/><Relationship Id="rId73" Type="http://schemas.openxmlformats.org/officeDocument/2006/relationships/image" Target="../media/image785.png"/><Relationship Id="rId4" Type="http://schemas.openxmlformats.org/officeDocument/2006/relationships/customXml" Target="../ink/ink929.xml"/><Relationship Id="rId9" Type="http://schemas.openxmlformats.org/officeDocument/2006/relationships/image" Target="../media/image753.png"/><Relationship Id="rId14" Type="http://schemas.openxmlformats.org/officeDocument/2006/relationships/customXml" Target="../ink/ink934.xml"/><Relationship Id="rId22" Type="http://schemas.openxmlformats.org/officeDocument/2006/relationships/customXml" Target="../ink/ink938.xml"/><Relationship Id="rId27" Type="http://schemas.openxmlformats.org/officeDocument/2006/relationships/image" Target="../media/image762.png"/><Relationship Id="rId30" Type="http://schemas.openxmlformats.org/officeDocument/2006/relationships/customXml" Target="../ink/ink942.xml"/><Relationship Id="rId35" Type="http://schemas.openxmlformats.org/officeDocument/2006/relationships/image" Target="../media/image766.png"/><Relationship Id="rId43" Type="http://schemas.openxmlformats.org/officeDocument/2006/relationships/image" Target="../media/image770.png"/><Relationship Id="rId48" Type="http://schemas.openxmlformats.org/officeDocument/2006/relationships/customXml" Target="../ink/ink951.xml"/><Relationship Id="rId56" Type="http://schemas.openxmlformats.org/officeDocument/2006/relationships/customXml" Target="../ink/ink955.xml"/><Relationship Id="rId64" Type="http://schemas.openxmlformats.org/officeDocument/2006/relationships/customXml" Target="../ink/ink959.xml"/><Relationship Id="rId69" Type="http://schemas.openxmlformats.org/officeDocument/2006/relationships/image" Target="../media/image783.png"/><Relationship Id="rId8" Type="http://schemas.openxmlformats.org/officeDocument/2006/relationships/customXml" Target="../ink/ink931.xml"/><Relationship Id="rId51" Type="http://schemas.openxmlformats.org/officeDocument/2006/relationships/image" Target="../media/image774.png"/><Relationship Id="rId72" Type="http://schemas.openxmlformats.org/officeDocument/2006/relationships/customXml" Target="../ink/ink963.xml"/><Relationship Id="rId3" Type="http://schemas.openxmlformats.org/officeDocument/2006/relationships/image" Target="../media/image750.png"/><Relationship Id="rId12" Type="http://schemas.openxmlformats.org/officeDocument/2006/relationships/customXml" Target="../ink/ink933.xml"/><Relationship Id="rId17" Type="http://schemas.openxmlformats.org/officeDocument/2006/relationships/image" Target="../media/image757.png"/><Relationship Id="rId25" Type="http://schemas.openxmlformats.org/officeDocument/2006/relationships/image" Target="../media/image761.png"/><Relationship Id="rId33" Type="http://schemas.openxmlformats.org/officeDocument/2006/relationships/image" Target="../media/image765.png"/><Relationship Id="rId38" Type="http://schemas.openxmlformats.org/officeDocument/2006/relationships/customXml" Target="../ink/ink946.xml"/><Relationship Id="rId46" Type="http://schemas.openxmlformats.org/officeDocument/2006/relationships/customXml" Target="../ink/ink950.xml"/><Relationship Id="rId59" Type="http://schemas.openxmlformats.org/officeDocument/2006/relationships/image" Target="../media/image778.png"/><Relationship Id="rId67" Type="http://schemas.openxmlformats.org/officeDocument/2006/relationships/image" Target="../media/image782.png"/><Relationship Id="rId20" Type="http://schemas.openxmlformats.org/officeDocument/2006/relationships/customXml" Target="../ink/ink937.xml"/><Relationship Id="rId41" Type="http://schemas.openxmlformats.org/officeDocument/2006/relationships/image" Target="../media/image769.png"/><Relationship Id="rId54" Type="http://schemas.openxmlformats.org/officeDocument/2006/relationships/customXml" Target="../ink/ink954.xml"/><Relationship Id="rId62" Type="http://schemas.openxmlformats.org/officeDocument/2006/relationships/customXml" Target="../ink/ink958.xml"/><Relationship Id="rId70" Type="http://schemas.openxmlformats.org/officeDocument/2006/relationships/customXml" Target="../ink/ink96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30.xml"/></Relationships>
</file>

<file path=ppt/slides/_rels/slide29.xml.rels><?xml version="1.0" encoding="UTF-8" standalone="yes"?>
<Relationships xmlns="http://schemas.openxmlformats.org/package/2006/relationships"><Relationship Id="rId50" Type="http://schemas.openxmlformats.org/officeDocument/2006/relationships/customXml" Target="../ink/ink968.xml"/><Relationship Id="rId55" Type="http://schemas.openxmlformats.org/officeDocument/2006/relationships/image" Target="../media/image788.png"/><Relationship Id="rId63" Type="http://schemas.openxmlformats.org/officeDocument/2006/relationships/image" Target="../media/image792.png"/><Relationship Id="rId68" Type="http://schemas.openxmlformats.org/officeDocument/2006/relationships/customXml" Target="../ink/ink977.xml"/><Relationship Id="rId76" Type="http://schemas.openxmlformats.org/officeDocument/2006/relationships/customXml" Target="../ink/ink981.xml"/><Relationship Id="rId84" Type="http://schemas.openxmlformats.org/officeDocument/2006/relationships/image" Target="../media/image803.png"/><Relationship Id="rId89" Type="http://schemas.openxmlformats.org/officeDocument/2006/relationships/customXml" Target="../ink/ink987.xml"/><Relationship Id="rId97" Type="http://schemas.openxmlformats.org/officeDocument/2006/relationships/customXml" Target="../ink/ink991.xml"/><Relationship Id="rId104" Type="http://schemas.openxmlformats.org/officeDocument/2006/relationships/image" Target="../media/image813.png"/><Relationship Id="rId7" Type="http://schemas.openxmlformats.org/officeDocument/2006/relationships/image" Target="../media/image4460.png"/><Relationship Id="rId71" Type="http://schemas.openxmlformats.org/officeDocument/2006/relationships/image" Target="../media/image796.png"/><Relationship Id="rId92" Type="http://schemas.openxmlformats.org/officeDocument/2006/relationships/image" Target="../media/image807.png"/><Relationship Id="rId2" Type="http://schemas.openxmlformats.org/officeDocument/2006/relationships/image" Target="../media/image786.png"/><Relationship Id="rId54" Type="http://schemas.openxmlformats.org/officeDocument/2006/relationships/customXml" Target="../ink/ink970.xml"/><Relationship Id="rId62" Type="http://schemas.openxmlformats.org/officeDocument/2006/relationships/customXml" Target="../ink/ink974.xml"/><Relationship Id="rId70" Type="http://schemas.openxmlformats.org/officeDocument/2006/relationships/customXml" Target="../ink/ink978.xml"/><Relationship Id="rId75" Type="http://schemas.openxmlformats.org/officeDocument/2006/relationships/image" Target="../media/image798.png"/><Relationship Id="rId83" Type="http://schemas.openxmlformats.org/officeDocument/2006/relationships/customXml" Target="../ink/ink984.xml"/><Relationship Id="rId88" Type="http://schemas.openxmlformats.org/officeDocument/2006/relationships/image" Target="../media/image805.png"/><Relationship Id="rId91" Type="http://schemas.openxmlformats.org/officeDocument/2006/relationships/customXml" Target="../ink/ink988.xml"/><Relationship Id="rId96" Type="http://schemas.openxmlformats.org/officeDocument/2006/relationships/image" Target="../media/image80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5.xml"/><Relationship Id="rId53" Type="http://schemas.openxmlformats.org/officeDocument/2006/relationships/image" Target="../media/image4690.png"/><Relationship Id="rId58" Type="http://schemas.openxmlformats.org/officeDocument/2006/relationships/customXml" Target="../ink/ink972.xml"/><Relationship Id="rId66" Type="http://schemas.openxmlformats.org/officeDocument/2006/relationships/customXml" Target="../ink/ink976.xml"/><Relationship Id="rId74" Type="http://schemas.openxmlformats.org/officeDocument/2006/relationships/customXml" Target="../ink/ink980.xml"/><Relationship Id="rId79" Type="http://schemas.openxmlformats.org/officeDocument/2006/relationships/image" Target="../media/image800.png"/><Relationship Id="rId87" Type="http://schemas.openxmlformats.org/officeDocument/2006/relationships/customXml" Target="../ink/ink986.xml"/><Relationship Id="rId102" Type="http://schemas.openxmlformats.org/officeDocument/2006/relationships/image" Target="../media/image812.png"/><Relationship Id="rId5" Type="http://schemas.openxmlformats.org/officeDocument/2006/relationships/image" Target="../media/image4450.png"/><Relationship Id="rId49" Type="http://schemas.openxmlformats.org/officeDocument/2006/relationships/image" Target="../media/image4670.png"/><Relationship Id="rId57" Type="http://schemas.openxmlformats.org/officeDocument/2006/relationships/image" Target="../media/image789.png"/><Relationship Id="rId61" Type="http://schemas.openxmlformats.org/officeDocument/2006/relationships/image" Target="../media/image791.png"/><Relationship Id="rId82" Type="http://schemas.openxmlformats.org/officeDocument/2006/relationships/image" Target="../media/image802.png"/><Relationship Id="rId90" Type="http://schemas.openxmlformats.org/officeDocument/2006/relationships/image" Target="../media/image806.png"/><Relationship Id="rId95" Type="http://schemas.openxmlformats.org/officeDocument/2006/relationships/customXml" Target="../ink/ink990.xml"/><Relationship Id="rId10" Type="http://schemas.openxmlformats.org/officeDocument/2006/relationships/customXml" Target="../ink/ink967.xml"/><Relationship Id="rId52" Type="http://schemas.openxmlformats.org/officeDocument/2006/relationships/customXml" Target="../ink/ink969.xml"/><Relationship Id="rId60" Type="http://schemas.openxmlformats.org/officeDocument/2006/relationships/customXml" Target="../ink/ink973.xml"/><Relationship Id="rId65" Type="http://schemas.openxmlformats.org/officeDocument/2006/relationships/image" Target="../media/image793.png"/><Relationship Id="rId73" Type="http://schemas.openxmlformats.org/officeDocument/2006/relationships/image" Target="../media/image797.png"/><Relationship Id="rId78" Type="http://schemas.openxmlformats.org/officeDocument/2006/relationships/customXml" Target="../ink/ink982.xml"/><Relationship Id="rId81" Type="http://schemas.openxmlformats.org/officeDocument/2006/relationships/customXml" Target="../ink/ink983.xml"/><Relationship Id="rId86" Type="http://schemas.openxmlformats.org/officeDocument/2006/relationships/image" Target="../media/image804.png"/><Relationship Id="rId94" Type="http://schemas.openxmlformats.org/officeDocument/2006/relationships/image" Target="../media/image808.png"/><Relationship Id="rId99" Type="http://schemas.openxmlformats.org/officeDocument/2006/relationships/customXml" Target="../ink/ink992.xml"/><Relationship Id="rId101" Type="http://schemas.openxmlformats.org/officeDocument/2006/relationships/customXml" Target="../ink/ink993.xml"/><Relationship Id="rId4" Type="http://schemas.openxmlformats.org/officeDocument/2006/relationships/customXml" Target="../ink/ink964.xml"/><Relationship Id="rId9" Type="http://schemas.openxmlformats.org/officeDocument/2006/relationships/image" Target="../media/image4470.png"/><Relationship Id="rId56" Type="http://schemas.openxmlformats.org/officeDocument/2006/relationships/customXml" Target="../ink/ink971.xml"/><Relationship Id="rId64" Type="http://schemas.openxmlformats.org/officeDocument/2006/relationships/customXml" Target="../ink/ink975.xml"/><Relationship Id="rId69" Type="http://schemas.openxmlformats.org/officeDocument/2006/relationships/image" Target="../media/image795.png"/><Relationship Id="rId77" Type="http://schemas.openxmlformats.org/officeDocument/2006/relationships/image" Target="../media/image799.png"/><Relationship Id="rId100" Type="http://schemas.openxmlformats.org/officeDocument/2006/relationships/image" Target="../media/image811.png"/><Relationship Id="rId8" Type="http://schemas.openxmlformats.org/officeDocument/2006/relationships/customXml" Target="../ink/ink966.xml"/><Relationship Id="rId51" Type="http://schemas.openxmlformats.org/officeDocument/2006/relationships/image" Target="../media/image4680.png"/><Relationship Id="rId72" Type="http://schemas.openxmlformats.org/officeDocument/2006/relationships/customXml" Target="../ink/ink979.xml"/><Relationship Id="rId80" Type="http://schemas.openxmlformats.org/officeDocument/2006/relationships/image" Target="../media/image801.png"/><Relationship Id="rId85" Type="http://schemas.openxmlformats.org/officeDocument/2006/relationships/customXml" Target="../ink/ink985.xml"/><Relationship Id="rId93" Type="http://schemas.openxmlformats.org/officeDocument/2006/relationships/customXml" Target="../ink/ink989.xml"/><Relationship Id="rId98" Type="http://schemas.openxmlformats.org/officeDocument/2006/relationships/image" Target="../media/image810.png"/><Relationship Id="rId3" Type="http://schemas.openxmlformats.org/officeDocument/2006/relationships/image" Target="../media/image787.png"/><Relationship Id="rId59" Type="http://schemas.openxmlformats.org/officeDocument/2006/relationships/image" Target="../media/image790.png"/><Relationship Id="rId67" Type="http://schemas.openxmlformats.org/officeDocument/2006/relationships/image" Target="../media/image794.png"/><Relationship Id="rId103" Type="http://schemas.openxmlformats.org/officeDocument/2006/relationships/customXml" Target="../ink/ink99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61" Type="http://schemas.openxmlformats.org/officeDocument/2006/relationships/customXml" Target="../ink/ink30.xml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6.xml"/><Relationship Id="rId13" Type="http://schemas.openxmlformats.org/officeDocument/2006/relationships/image" Target="../media/image817.png"/><Relationship Id="rId18" Type="http://schemas.openxmlformats.org/officeDocument/2006/relationships/customXml" Target="../ink/ink1001.xml"/><Relationship Id="rId26" Type="http://schemas.openxmlformats.org/officeDocument/2006/relationships/customXml" Target="../ink/ink1005.xml"/><Relationship Id="rId39" Type="http://schemas.openxmlformats.org/officeDocument/2006/relationships/image" Target="../media/image830.png"/><Relationship Id="rId21" Type="http://schemas.openxmlformats.org/officeDocument/2006/relationships/image" Target="../media/image821.png"/><Relationship Id="rId34" Type="http://schemas.openxmlformats.org/officeDocument/2006/relationships/customXml" Target="../ink/ink1009.xml"/><Relationship Id="rId42" Type="http://schemas.openxmlformats.org/officeDocument/2006/relationships/customXml" Target="../ink/ink1013.xml"/><Relationship Id="rId47" Type="http://schemas.openxmlformats.org/officeDocument/2006/relationships/image" Target="../media/image834.png"/><Relationship Id="rId7" Type="http://schemas.openxmlformats.org/officeDocument/2006/relationships/image" Target="../media/image814.png"/><Relationship Id="rId12" Type="http://schemas.openxmlformats.org/officeDocument/2006/relationships/customXml" Target="../ink/ink998.xml"/><Relationship Id="rId17" Type="http://schemas.openxmlformats.org/officeDocument/2006/relationships/image" Target="../media/image819.png"/><Relationship Id="rId25" Type="http://schemas.openxmlformats.org/officeDocument/2006/relationships/image" Target="../media/image823.png"/><Relationship Id="rId33" Type="http://schemas.openxmlformats.org/officeDocument/2006/relationships/image" Target="../media/image827.png"/><Relationship Id="rId38" Type="http://schemas.openxmlformats.org/officeDocument/2006/relationships/customXml" Target="../ink/ink1011.xml"/><Relationship Id="rId46" Type="http://schemas.openxmlformats.org/officeDocument/2006/relationships/customXml" Target="../ink/ink1015.xml"/><Relationship Id="rId2" Type="http://schemas.openxmlformats.org/officeDocument/2006/relationships/customXml" Target="../ink/ink995.xml"/><Relationship Id="rId16" Type="http://schemas.openxmlformats.org/officeDocument/2006/relationships/customXml" Target="../ink/ink1000.xml"/><Relationship Id="rId20" Type="http://schemas.openxmlformats.org/officeDocument/2006/relationships/customXml" Target="../ink/ink1002.xml"/><Relationship Id="rId29" Type="http://schemas.openxmlformats.org/officeDocument/2006/relationships/image" Target="../media/image825.png"/><Relationship Id="rId41" Type="http://schemas.openxmlformats.org/officeDocument/2006/relationships/image" Target="../media/image8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0.png"/><Relationship Id="rId11" Type="http://schemas.openxmlformats.org/officeDocument/2006/relationships/image" Target="../media/image816.png"/><Relationship Id="rId24" Type="http://schemas.openxmlformats.org/officeDocument/2006/relationships/customXml" Target="../ink/ink1004.xml"/><Relationship Id="rId32" Type="http://schemas.openxmlformats.org/officeDocument/2006/relationships/customXml" Target="../ink/ink1008.xml"/><Relationship Id="rId37" Type="http://schemas.openxmlformats.org/officeDocument/2006/relationships/image" Target="../media/image829.png"/><Relationship Id="rId40" Type="http://schemas.openxmlformats.org/officeDocument/2006/relationships/customXml" Target="../ink/ink1012.xml"/><Relationship Id="rId45" Type="http://schemas.openxmlformats.org/officeDocument/2006/relationships/image" Target="../media/image833.png"/><Relationship Id="rId15" Type="http://schemas.openxmlformats.org/officeDocument/2006/relationships/image" Target="../media/image818.png"/><Relationship Id="rId23" Type="http://schemas.openxmlformats.org/officeDocument/2006/relationships/image" Target="../media/image822.png"/><Relationship Id="rId28" Type="http://schemas.openxmlformats.org/officeDocument/2006/relationships/customXml" Target="../ink/ink1006.xml"/><Relationship Id="rId36" Type="http://schemas.openxmlformats.org/officeDocument/2006/relationships/customXml" Target="../ink/ink1010.xml"/><Relationship Id="rId10" Type="http://schemas.openxmlformats.org/officeDocument/2006/relationships/customXml" Target="../ink/ink997.xml"/><Relationship Id="rId19" Type="http://schemas.openxmlformats.org/officeDocument/2006/relationships/image" Target="../media/image820.png"/><Relationship Id="rId31" Type="http://schemas.openxmlformats.org/officeDocument/2006/relationships/image" Target="../media/image826.png"/><Relationship Id="rId44" Type="http://schemas.openxmlformats.org/officeDocument/2006/relationships/customXml" Target="../ink/ink1014.xml"/><Relationship Id="rId9" Type="http://schemas.openxmlformats.org/officeDocument/2006/relationships/image" Target="../media/image815.png"/><Relationship Id="rId14" Type="http://schemas.openxmlformats.org/officeDocument/2006/relationships/customXml" Target="../ink/ink999.xml"/><Relationship Id="rId22" Type="http://schemas.openxmlformats.org/officeDocument/2006/relationships/customXml" Target="../ink/ink1003.xml"/><Relationship Id="rId27" Type="http://schemas.openxmlformats.org/officeDocument/2006/relationships/image" Target="../media/image824.png"/><Relationship Id="rId30" Type="http://schemas.openxmlformats.org/officeDocument/2006/relationships/customXml" Target="../ink/ink1007.xml"/><Relationship Id="rId35" Type="http://schemas.openxmlformats.org/officeDocument/2006/relationships/image" Target="../media/image828.png"/><Relationship Id="rId43" Type="http://schemas.openxmlformats.org/officeDocument/2006/relationships/image" Target="../media/image832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7.png"/><Relationship Id="rId117" Type="http://schemas.openxmlformats.org/officeDocument/2006/relationships/customXml" Target="../ink/ink1073.xml"/><Relationship Id="rId21" Type="http://schemas.openxmlformats.org/officeDocument/2006/relationships/customXml" Target="../ink/ink1025.xml"/><Relationship Id="rId42" Type="http://schemas.openxmlformats.org/officeDocument/2006/relationships/image" Target="../media/image855.png"/><Relationship Id="rId47" Type="http://schemas.openxmlformats.org/officeDocument/2006/relationships/customXml" Target="../ink/ink1038.xml"/><Relationship Id="rId63" Type="http://schemas.openxmlformats.org/officeDocument/2006/relationships/customXml" Target="../ink/ink1046.xml"/><Relationship Id="rId68" Type="http://schemas.openxmlformats.org/officeDocument/2006/relationships/image" Target="../media/image868.png"/><Relationship Id="rId84" Type="http://schemas.openxmlformats.org/officeDocument/2006/relationships/image" Target="../media/image876.png"/><Relationship Id="rId89" Type="http://schemas.openxmlformats.org/officeDocument/2006/relationships/customXml" Target="../ink/ink1059.xml"/><Relationship Id="rId112" Type="http://schemas.openxmlformats.org/officeDocument/2006/relationships/image" Target="../media/image890.png"/><Relationship Id="rId16" Type="http://schemas.openxmlformats.org/officeDocument/2006/relationships/image" Target="../media/image842.png"/><Relationship Id="rId107" Type="http://schemas.openxmlformats.org/officeDocument/2006/relationships/customXml" Target="../ink/ink1068.xml"/><Relationship Id="rId11" Type="http://schemas.openxmlformats.org/officeDocument/2006/relationships/customXml" Target="../ink/ink1020.xml"/><Relationship Id="rId32" Type="http://schemas.openxmlformats.org/officeDocument/2006/relationships/image" Target="../media/image850.png"/><Relationship Id="rId37" Type="http://schemas.openxmlformats.org/officeDocument/2006/relationships/customXml" Target="../ink/ink1033.xml"/><Relationship Id="rId53" Type="http://schemas.openxmlformats.org/officeDocument/2006/relationships/customXml" Target="../ink/ink1041.xml"/><Relationship Id="rId58" Type="http://schemas.openxmlformats.org/officeDocument/2006/relationships/image" Target="../media/image863.png"/><Relationship Id="rId74" Type="http://schemas.openxmlformats.org/officeDocument/2006/relationships/image" Target="../media/image871.png"/><Relationship Id="rId79" Type="http://schemas.openxmlformats.org/officeDocument/2006/relationships/customXml" Target="../ink/ink1054.xml"/><Relationship Id="rId102" Type="http://schemas.openxmlformats.org/officeDocument/2006/relationships/image" Target="../media/image885.png"/><Relationship Id="rId123" Type="http://schemas.openxmlformats.org/officeDocument/2006/relationships/customXml" Target="../ink/ink1076.xml"/><Relationship Id="rId128" Type="http://schemas.openxmlformats.org/officeDocument/2006/relationships/image" Target="../media/image898.png"/><Relationship Id="rId5" Type="http://schemas.openxmlformats.org/officeDocument/2006/relationships/customXml" Target="../ink/ink1017.xml"/><Relationship Id="rId90" Type="http://schemas.openxmlformats.org/officeDocument/2006/relationships/image" Target="../media/image879.png"/><Relationship Id="rId95" Type="http://schemas.openxmlformats.org/officeDocument/2006/relationships/customXml" Target="../ink/ink1062.xml"/><Relationship Id="rId19" Type="http://schemas.openxmlformats.org/officeDocument/2006/relationships/customXml" Target="../ink/ink1024.xml"/><Relationship Id="rId14" Type="http://schemas.openxmlformats.org/officeDocument/2006/relationships/image" Target="../media/image841.png"/><Relationship Id="rId22" Type="http://schemas.openxmlformats.org/officeDocument/2006/relationships/image" Target="../media/image845.png"/><Relationship Id="rId27" Type="http://schemas.openxmlformats.org/officeDocument/2006/relationships/customXml" Target="../ink/ink1028.xml"/><Relationship Id="rId30" Type="http://schemas.openxmlformats.org/officeDocument/2006/relationships/image" Target="../media/image849.png"/><Relationship Id="rId35" Type="http://schemas.openxmlformats.org/officeDocument/2006/relationships/customXml" Target="../ink/ink1032.xml"/><Relationship Id="rId43" Type="http://schemas.openxmlformats.org/officeDocument/2006/relationships/customXml" Target="../ink/ink1036.xml"/><Relationship Id="rId48" Type="http://schemas.openxmlformats.org/officeDocument/2006/relationships/image" Target="../media/image858.png"/><Relationship Id="rId56" Type="http://schemas.openxmlformats.org/officeDocument/2006/relationships/image" Target="../media/image862.png"/><Relationship Id="rId64" Type="http://schemas.openxmlformats.org/officeDocument/2006/relationships/image" Target="../media/image866.png"/><Relationship Id="rId69" Type="http://schemas.openxmlformats.org/officeDocument/2006/relationships/customXml" Target="../ink/ink1049.xml"/><Relationship Id="rId77" Type="http://schemas.openxmlformats.org/officeDocument/2006/relationships/customXml" Target="../ink/ink1053.xml"/><Relationship Id="rId100" Type="http://schemas.openxmlformats.org/officeDocument/2006/relationships/image" Target="../media/image884.png"/><Relationship Id="rId105" Type="http://schemas.openxmlformats.org/officeDocument/2006/relationships/customXml" Target="../ink/ink1067.xml"/><Relationship Id="rId113" Type="http://schemas.openxmlformats.org/officeDocument/2006/relationships/customXml" Target="../ink/ink1071.xml"/><Relationship Id="rId118" Type="http://schemas.openxmlformats.org/officeDocument/2006/relationships/image" Target="../media/image893.png"/><Relationship Id="rId126" Type="http://schemas.openxmlformats.org/officeDocument/2006/relationships/image" Target="../media/image897.png"/><Relationship Id="rId8" Type="http://schemas.openxmlformats.org/officeDocument/2006/relationships/image" Target="../media/image838.png"/><Relationship Id="rId51" Type="http://schemas.openxmlformats.org/officeDocument/2006/relationships/customXml" Target="../ink/ink1040.xml"/><Relationship Id="rId72" Type="http://schemas.openxmlformats.org/officeDocument/2006/relationships/image" Target="../media/image870.png"/><Relationship Id="rId80" Type="http://schemas.openxmlformats.org/officeDocument/2006/relationships/image" Target="../media/image874.png"/><Relationship Id="rId85" Type="http://schemas.openxmlformats.org/officeDocument/2006/relationships/customXml" Target="../ink/ink1057.xml"/><Relationship Id="rId93" Type="http://schemas.openxmlformats.org/officeDocument/2006/relationships/customXml" Target="../ink/ink1061.xml"/><Relationship Id="rId98" Type="http://schemas.openxmlformats.org/officeDocument/2006/relationships/image" Target="../media/image883.png"/><Relationship Id="rId121" Type="http://schemas.openxmlformats.org/officeDocument/2006/relationships/customXml" Target="../ink/ink1075.xml"/><Relationship Id="rId3" Type="http://schemas.openxmlformats.org/officeDocument/2006/relationships/customXml" Target="../ink/ink1016.xml"/><Relationship Id="rId12" Type="http://schemas.openxmlformats.org/officeDocument/2006/relationships/image" Target="../media/image840.png"/><Relationship Id="rId17" Type="http://schemas.openxmlformats.org/officeDocument/2006/relationships/customXml" Target="../ink/ink1023.xml"/><Relationship Id="rId25" Type="http://schemas.openxmlformats.org/officeDocument/2006/relationships/customXml" Target="../ink/ink1027.xml"/><Relationship Id="rId33" Type="http://schemas.openxmlformats.org/officeDocument/2006/relationships/customXml" Target="../ink/ink1031.xml"/><Relationship Id="rId38" Type="http://schemas.openxmlformats.org/officeDocument/2006/relationships/image" Target="../media/image853.png"/><Relationship Id="rId46" Type="http://schemas.openxmlformats.org/officeDocument/2006/relationships/image" Target="../media/image857.png"/><Relationship Id="rId59" Type="http://schemas.openxmlformats.org/officeDocument/2006/relationships/customXml" Target="../ink/ink1044.xml"/><Relationship Id="rId67" Type="http://schemas.openxmlformats.org/officeDocument/2006/relationships/customXml" Target="../ink/ink1048.xml"/><Relationship Id="rId103" Type="http://schemas.openxmlformats.org/officeDocument/2006/relationships/customXml" Target="../ink/ink1066.xml"/><Relationship Id="rId108" Type="http://schemas.openxmlformats.org/officeDocument/2006/relationships/image" Target="../media/image888.png"/><Relationship Id="rId116" Type="http://schemas.openxmlformats.org/officeDocument/2006/relationships/image" Target="../media/image892.png"/><Relationship Id="rId124" Type="http://schemas.openxmlformats.org/officeDocument/2006/relationships/image" Target="../media/image896.png"/><Relationship Id="rId129" Type="http://schemas.openxmlformats.org/officeDocument/2006/relationships/customXml" Target="../ink/ink1079.xml"/><Relationship Id="rId20" Type="http://schemas.openxmlformats.org/officeDocument/2006/relationships/image" Target="../media/image844.png"/><Relationship Id="rId41" Type="http://schemas.openxmlformats.org/officeDocument/2006/relationships/customXml" Target="../ink/ink1035.xml"/><Relationship Id="rId54" Type="http://schemas.openxmlformats.org/officeDocument/2006/relationships/image" Target="../media/image861.png"/><Relationship Id="rId62" Type="http://schemas.openxmlformats.org/officeDocument/2006/relationships/image" Target="../media/image865.png"/><Relationship Id="rId70" Type="http://schemas.openxmlformats.org/officeDocument/2006/relationships/image" Target="../media/image869.png"/><Relationship Id="rId75" Type="http://schemas.openxmlformats.org/officeDocument/2006/relationships/customXml" Target="../ink/ink1052.xml"/><Relationship Id="rId83" Type="http://schemas.openxmlformats.org/officeDocument/2006/relationships/customXml" Target="../ink/ink1056.xml"/><Relationship Id="rId88" Type="http://schemas.openxmlformats.org/officeDocument/2006/relationships/image" Target="../media/image878.png"/><Relationship Id="rId91" Type="http://schemas.openxmlformats.org/officeDocument/2006/relationships/customXml" Target="../ink/ink1060.xml"/><Relationship Id="rId96" Type="http://schemas.openxmlformats.org/officeDocument/2006/relationships/image" Target="../media/image882.png"/><Relationship Id="rId111" Type="http://schemas.openxmlformats.org/officeDocument/2006/relationships/customXml" Target="../ink/ink1070.xml"/><Relationship Id="rId132" Type="http://schemas.openxmlformats.org/officeDocument/2006/relationships/image" Target="../media/image9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7.png"/><Relationship Id="rId15" Type="http://schemas.openxmlformats.org/officeDocument/2006/relationships/customXml" Target="../ink/ink1022.xml"/><Relationship Id="rId23" Type="http://schemas.openxmlformats.org/officeDocument/2006/relationships/customXml" Target="../ink/ink1026.xml"/><Relationship Id="rId28" Type="http://schemas.openxmlformats.org/officeDocument/2006/relationships/image" Target="../media/image848.png"/><Relationship Id="rId36" Type="http://schemas.openxmlformats.org/officeDocument/2006/relationships/image" Target="../media/image852.png"/><Relationship Id="rId49" Type="http://schemas.openxmlformats.org/officeDocument/2006/relationships/customXml" Target="../ink/ink1039.xml"/><Relationship Id="rId57" Type="http://schemas.openxmlformats.org/officeDocument/2006/relationships/customXml" Target="../ink/ink1043.xml"/><Relationship Id="rId106" Type="http://schemas.openxmlformats.org/officeDocument/2006/relationships/image" Target="../media/image887.png"/><Relationship Id="rId114" Type="http://schemas.openxmlformats.org/officeDocument/2006/relationships/image" Target="../media/image891.png"/><Relationship Id="rId119" Type="http://schemas.openxmlformats.org/officeDocument/2006/relationships/customXml" Target="../ink/ink1074.xml"/><Relationship Id="rId127" Type="http://schemas.openxmlformats.org/officeDocument/2006/relationships/customXml" Target="../ink/ink1078.xml"/><Relationship Id="rId10" Type="http://schemas.openxmlformats.org/officeDocument/2006/relationships/image" Target="../media/image839.png"/><Relationship Id="rId31" Type="http://schemas.openxmlformats.org/officeDocument/2006/relationships/customXml" Target="../ink/ink1030.xml"/><Relationship Id="rId44" Type="http://schemas.openxmlformats.org/officeDocument/2006/relationships/image" Target="../media/image856.png"/><Relationship Id="rId52" Type="http://schemas.openxmlformats.org/officeDocument/2006/relationships/image" Target="../media/image860.png"/><Relationship Id="rId60" Type="http://schemas.openxmlformats.org/officeDocument/2006/relationships/image" Target="../media/image864.png"/><Relationship Id="rId65" Type="http://schemas.openxmlformats.org/officeDocument/2006/relationships/customXml" Target="../ink/ink1047.xml"/><Relationship Id="rId73" Type="http://schemas.openxmlformats.org/officeDocument/2006/relationships/customXml" Target="../ink/ink1051.xml"/><Relationship Id="rId78" Type="http://schemas.openxmlformats.org/officeDocument/2006/relationships/image" Target="../media/image873.png"/><Relationship Id="rId81" Type="http://schemas.openxmlformats.org/officeDocument/2006/relationships/customXml" Target="../ink/ink1055.xml"/><Relationship Id="rId86" Type="http://schemas.openxmlformats.org/officeDocument/2006/relationships/image" Target="../media/image877.png"/><Relationship Id="rId94" Type="http://schemas.openxmlformats.org/officeDocument/2006/relationships/image" Target="../media/image881.png"/><Relationship Id="rId99" Type="http://schemas.openxmlformats.org/officeDocument/2006/relationships/customXml" Target="../ink/ink1064.xml"/><Relationship Id="rId101" Type="http://schemas.openxmlformats.org/officeDocument/2006/relationships/customXml" Target="../ink/ink1065.xml"/><Relationship Id="rId122" Type="http://schemas.openxmlformats.org/officeDocument/2006/relationships/image" Target="../media/image895.png"/><Relationship Id="rId130" Type="http://schemas.openxmlformats.org/officeDocument/2006/relationships/image" Target="../media/image899.png"/><Relationship Id="rId4" Type="http://schemas.openxmlformats.org/officeDocument/2006/relationships/image" Target="../media/image836.png"/><Relationship Id="rId9" Type="http://schemas.openxmlformats.org/officeDocument/2006/relationships/customXml" Target="../ink/ink1019.xml"/><Relationship Id="rId13" Type="http://schemas.openxmlformats.org/officeDocument/2006/relationships/customXml" Target="../ink/ink1021.xml"/><Relationship Id="rId18" Type="http://schemas.openxmlformats.org/officeDocument/2006/relationships/image" Target="../media/image843.png"/><Relationship Id="rId39" Type="http://schemas.openxmlformats.org/officeDocument/2006/relationships/customXml" Target="../ink/ink1034.xml"/><Relationship Id="rId109" Type="http://schemas.openxmlformats.org/officeDocument/2006/relationships/customXml" Target="../ink/ink1069.xml"/><Relationship Id="rId34" Type="http://schemas.openxmlformats.org/officeDocument/2006/relationships/image" Target="../media/image851.png"/><Relationship Id="rId50" Type="http://schemas.openxmlformats.org/officeDocument/2006/relationships/image" Target="../media/image859.png"/><Relationship Id="rId55" Type="http://schemas.openxmlformats.org/officeDocument/2006/relationships/customXml" Target="../ink/ink1042.xml"/><Relationship Id="rId76" Type="http://schemas.openxmlformats.org/officeDocument/2006/relationships/image" Target="../media/image872.png"/><Relationship Id="rId97" Type="http://schemas.openxmlformats.org/officeDocument/2006/relationships/customXml" Target="../ink/ink1063.xml"/><Relationship Id="rId104" Type="http://schemas.openxmlformats.org/officeDocument/2006/relationships/image" Target="../media/image886.png"/><Relationship Id="rId120" Type="http://schemas.openxmlformats.org/officeDocument/2006/relationships/image" Target="../media/image894.png"/><Relationship Id="rId125" Type="http://schemas.openxmlformats.org/officeDocument/2006/relationships/customXml" Target="../ink/ink1077.xml"/><Relationship Id="rId7" Type="http://schemas.openxmlformats.org/officeDocument/2006/relationships/customXml" Target="../ink/ink1018.xml"/><Relationship Id="rId71" Type="http://schemas.openxmlformats.org/officeDocument/2006/relationships/customXml" Target="../ink/ink1050.xml"/><Relationship Id="rId92" Type="http://schemas.openxmlformats.org/officeDocument/2006/relationships/image" Target="../media/image880.png"/><Relationship Id="rId2" Type="http://schemas.openxmlformats.org/officeDocument/2006/relationships/image" Target="../media/image835.png"/><Relationship Id="rId29" Type="http://schemas.openxmlformats.org/officeDocument/2006/relationships/customXml" Target="../ink/ink1029.xml"/><Relationship Id="rId24" Type="http://schemas.openxmlformats.org/officeDocument/2006/relationships/image" Target="../media/image846.png"/><Relationship Id="rId40" Type="http://schemas.openxmlformats.org/officeDocument/2006/relationships/image" Target="../media/image854.png"/><Relationship Id="rId45" Type="http://schemas.openxmlformats.org/officeDocument/2006/relationships/customXml" Target="../ink/ink1037.xml"/><Relationship Id="rId66" Type="http://schemas.openxmlformats.org/officeDocument/2006/relationships/image" Target="../media/image867.png"/><Relationship Id="rId87" Type="http://schemas.openxmlformats.org/officeDocument/2006/relationships/customXml" Target="../ink/ink1058.xml"/><Relationship Id="rId110" Type="http://schemas.openxmlformats.org/officeDocument/2006/relationships/image" Target="../media/image889.png"/><Relationship Id="rId115" Type="http://schemas.openxmlformats.org/officeDocument/2006/relationships/customXml" Target="../ink/ink1072.xml"/><Relationship Id="rId131" Type="http://schemas.openxmlformats.org/officeDocument/2006/relationships/customXml" Target="../ink/ink1080.xml"/><Relationship Id="rId61" Type="http://schemas.openxmlformats.org/officeDocument/2006/relationships/customXml" Target="../ink/ink1045.xml"/><Relationship Id="rId82" Type="http://schemas.openxmlformats.org/officeDocument/2006/relationships/image" Target="../media/image875.png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14.png"/><Relationship Id="rId117" Type="http://schemas.openxmlformats.org/officeDocument/2006/relationships/customXml" Target="../ink/ink1137.xml"/><Relationship Id="rId21" Type="http://schemas.openxmlformats.org/officeDocument/2006/relationships/customXml" Target="../ink/ink1089.xml"/><Relationship Id="rId42" Type="http://schemas.openxmlformats.org/officeDocument/2006/relationships/image" Target="../media/image922.png"/><Relationship Id="rId47" Type="http://schemas.openxmlformats.org/officeDocument/2006/relationships/customXml" Target="../ink/ink1102.xml"/><Relationship Id="rId63" Type="http://schemas.openxmlformats.org/officeDocument/2006/relationships/customXml" Target="../ink/ink1110.xml"/><Relationship Id="rId68" Type="http://schemas.openxmlformats.org/officeDocument/2006/relationships/image" Target="../media/image935.png"/><Relationship Id="rId84" Type="http://schemas.openxmlformats.org/officeDocument/2006/relationships/image" Target="../media/image943.png"/><Relationship Id="rId89" Type="http://schemas.openxmlformats.org/officeDocument/2006/relationships/customXml" Target="../ink/ink1123.xml"/><Relationship Id="rId112" Type="http://schemas.openxmlformats.org/officeDocument/2006/relationships/image" Target="../media/image957.png"/><Relationship Id="rId133" Type="http://schemas.openxmlformats.org/officeDocument/2006/relationships/customXml" Target="../ink/ink1145.xml"/><Relationship Id="rId138" Type="http://schemas.openxmlformats.org/officeDocument/2006/relationships/image" Target="../media/image970.png"/><Relationship Id="rId154" Type="http://schemas.openxmlformats.org/officeDocument/2006/relationships/image" Target="../media/image978.png"/><Relationship Id="rId159" Type="http://schemas.openxmlformats.org/officeDocument/2006/relationships/customXml" Target="../ink/ink1158.xml"/><Relationship Id="rId16" Type="http://schemas.openxmlformats.org/officeDocument/2006/relationships/image" Target="../media/image909.png"/><Relationship Id="rId107" Type="http://schemas.openxmlformats.org/officeDocument/2006/relationships/customXml" Target="../ink/ink1132.xml"/><Relationship Id="rId11" Type="http://schemas.openxmlformats.org/officeDocument/2006/relationships/customXml" Target="../ink/ink1084.xml"/><Relationship Id="rId32" Type="http://schemas.openxmlformats.org/officeDocument/2006/relationships/image" Target="../media/image917.png"/><Relationship Id="rId37" Type="http://schemas.openxmlformats.org/officeDocument/2006/relationships/customXml" Target="../ink/ink1097.xml"/><Relationship Id="rId53" Type="http://schemas.openxmlformats.org/officeDocument/2006/relationships/customXml" Target="../ink/ink1105.xml"/><Relationship Id="rId58" Type="http://schemas.openxmlformats.org/officeDocument/2006/relationships/image" Target="../media/image930.png"/><Relationship Id="rId74" Type="http://schemas.openxmlformats.org/officeDocument/2006/relationships/image" Target="../media/image938.png"/><Relationship Id="rId79" Type="http://schemas.openxmlformats.org/officeDocument/2006/relationships/customXml" Target="../ink/ink1118.xml"/><Relationship Id="rId102" Type="http://schemas.openxmlformats.org/officeDocument/2006/relationships/image" Target="../media/image952.png"/><Relationship Id="rId123" Type="http://schemas.openxmlformats.org/officeDocument/2006/relationships/customXml" Target="../ink/ink1140.xml"/><Relationship Id="rId128" Type="http://schemas.openxmlformats.org/officeDocument/2006/relationships/image" Target="../media/image965.png"/><Relationship Id="rId144" Type="http://schemas.openxmlformats.org/officeDocument/2006/relationships/image" Target="../media/image973.png"/><Relationship Id="rId149" Type="http://schemas.openxmlformats.org/officeDocument/2006/relationships/customXml" Target="../ink/ink1153.xml"/><Relationship Id="rId5" Type="http://schemas.openxmlformats.org/officeDocument/2006/relationships/customXml" Target="../ink/ink1081.xml"/><Relationship Id="rId90" Type="http://schemas.openxmlformats.org/officeDocument/2006/relationships/image" Target="../media/image946.png"/><Relationship Id="rId95" Type="http://schemas.openxmlformats.org/officeDocument/2006/relationships/customXml" Target="../ink/ink1126.xml"/><Relationship Id="rId160" Type="http://schemas.openxmlformats.org/officeDocument/2006/relationships/image" Target="../media/image981.png"/><Relationship Id="rId165" Type="http://schemas.openxmlformats.org/officeDocument/2006/relationships/customXml" Target="../ink/ink1161.xml"/><Relationship Id="rId22" Type="http://schemas.openxmlformats.org/officeDocument/2006/relationships/image" Target="../media/image912.png"/><Relationship Id="rId27" Type="http://schemas.openxmlformats.org/officeDocument/2006/relationships/customXml" Target="../ink/ink1092.xml"/><Relationship Id="rId43" Type="http://schemas.openxmlformats.org/officeDocument/2006/relationships/customXml" Target="../ink/ink1100.xml"/><Relationship Id="rId48" Type="http://schemas.openxmlformats.org/officeDocument/2006/relationships/image" Target="../media/image925.png"/><Relationship Id="rId64" Type="http://schemas.openxmlformats.org/officeDocument/2006/relationships/image" Target="../media/image933.png"/><Relationship Id="rId69" Type="http://schemas.openxmlformats.org/officeDocument/2006/relationships/customXml" Target="../ink/ink1113.xml"/><Relationship Id="rId113" Type="http://schemas.openxmlformats.org/officeDocument/2006/relationships/customXml" Target="../ink/ink1135.xml"/><Relationship Id="rId118" Type="http://schemas.openxmlformats.org/officeDocument/2006/relationships/image" Target="../media/image960.png"/><Relationship Id="rId134" Type="http://schemas.openxmlformats.org/officeDocument/2006/relationships/image" Target="../media/image968.png"/><Relationship Id="rId139" Type="http://schemas.openxmlformats.org/officeDocument/2006/relationships/customXml" Target="../ink/ink1148.xml"/><Relationship Id="rId80" Type="http://schemas.openxmlformats.org/officeDocument/2006/relationships/image" Target="../media/image941.png"/><Relationship Id="rId85" Type="http://schemas.openxmlformats.org/officeDocument/2006/relationships/customXml" Target="../ink/ink1121.xml"/><Relationship Id="rId150" Type="http://schemas.openxmlformats.org/officeDocument/2006/relationships/image" Target="../media/image976.png"/><Relationship Id="rId155" Type="http://schemas.openxmlformats.org/officeDocument/2006/relationships/customXml" Target="../ink/ink1156.xml"/><Relationship Id="rId12" Type="http://schemas.openxmlformats.org/officeDocument/2006/relationships/image" Target="../media/image907.png"/><Relationship Id="rId17" Type="http://schemas.openxmlformats.org/officeDocument/2006/relationships/customXml" Target="../ink/ink1087.xml"/><Relationship Id="rId33" Type="http://schemas.openxmlformats.org/officeDocument/2006/relationships/customXml" Target="../ink/ink1095.xml"/><Relationship Id="rId38" Type="http://schemas.openxmlformats.org/officeDocument/2006/relationships/image" Target="../media/image920.png"/><Relationship Id="rId59" Type="http://schemas.openxmlformats.org/officeDocument/2006/relationships/customXml" Target="../ink/ink1108.xml"/><Relationship Id="rId103" Type="http://schemas.openxmlformats.org/officeDocument/2006/relationships/customXml" Target="../ink/ink1130.xml"/><Relationship Id="rId108" Type="http://schemas.openxmlformats.org/officeDocument/2006/relationships/image" Target="../media/image955.png"/><Relationship Id="rId124" Type="http://schemas.openxmlformats.org/officeDocument/2006/relationships/image" Target="../media/image963.png"/><Relationship Id="rId129" Type="http://schemas.openxmlformats.org/officeDocument/2006/relationships/customXml" Target="../ink/ink1143.xml"/><Relationship Id="rId54" Type="http://schemas.openxmlformats.org/officeDocument/2006/relationships/image" Target="../media/image928.png"/><Relationship Id="rId70" Type="http://schemas.openxmlformats.org/officeDocument/2006/relationships/image" Target="../media/image936.png"/><Relationship Id="rId75" Type="http://schemas.openxmlformats.org/officeDocument/2006/relationships/customXml" Target="../ink/ink1116.xml"/><Relationship Id="rId91" Type="http://schemas.openxmlformats.org/officeDocument/2006/relationships/customXml" Target="../ink/ink1124.xml"/><Relationship Id="rId96" Type="http://schemas.openxmlformats.org/officeDocument/2006/relationships/image" Target="../media/image949.png"/><Relationship Id="rId140" Type="http://schemas.openxmlformats.org/officeDocument/2006/relationships/image" Target="../media/image971.png"/><Relationship Id="rId145" Type="http://schemas.openxmlformats.org/officeDocument/2006/relationships/customXml" Target="../ink/ink1151.xml"/><Relationship Id="rId161" Type="http://schemas.openxmlformats.org/officeDocument/2006/relationships/customXml" Target="../ink/ink1159.xml"/><Relationship Id="rId166" Type="http://schemas.openxmlformats.org/officeDocument/2006/relationships/image" Target="../media/image9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4.png"/><Relationship Id="rId15" Type="http://schemas.openxmlformats.org/officeDocument/2006/relationships/customXml" Target="../ink/ink1086.xml"/><Relationship Id="rId23" Type="http://schemas.openxmlformats.org/officeDocument/2006/relationships/customXml" Target="../ink/ink1090.xml"/><Relationship Id="rId28" Type="http://schemas.openxmlformats.org/officeDocument/2006/relationships/image" Target="../media/image915.png"/><Relationship Id="rId36" Type="http://schemas.openxmlformats.org/officeDocument/2006/relationships/image" Target="../media/image919.png"/><Relationship Id="rId49" Type="http://schemas.openxmlformats.org/officeDocument/2006/relationships/customXml" Target="../ink/ink1103.xml"/><Relationship Id="rId57" Type="http://schemas.openxmlformats.org/officeDocument/2006/relationships/customXml" Target="../ink/ink1107.xml"/><Relationship Id="rId106" Type="http://schemas.openxmlformats.org/officeDocument/2006/relationships/image" Target="../media/image954.png"/><Relationship Id="rId114" Type="http://schemas.openxmlformats.org/officeDocument/2006/relationships/image" Target="../media/image958.png"/><Relationship Id="rId119" Type="http://schemas.openxmlformats.org/officeDocument/2006/relationships/customXml" Target="../ink/ink1138.xml"/><Relationship Id="rId127" Type="http://schemas.openxmlformats.org/officeDocument/2006/relationships/customXml" Target="../ink/ink1142.xml"/><Relationship Id="rId10" Type="http://schemas.openxmlformats.org/officeDocument/2006/relationships/image" Target="../media/image906.png"/><Relationship Id="rId31" Type="http://schemas.openxmlformats.org/officeDocument/2006/relationships/customXml" Target="../ink/ink1094.xml"/><Relationship Id="rId44" Type="http://schemas.openxmlformats.org/officeDocument/2006/relationships/image" Target="../media/image923.png"/><Relationship Id="rId52" Type="http://schemas.openxmlformats.org/officeDocument/2006/relationships/image" Target="../media/image927.png"/><Relationship Id="rId60" Type="http://schemas.openxmlformats.org/officeDocument/2006/relationships/image" Target="../media/image931.png"/><Relationship Id="rId65" Type="http://schemas.openxmlformats.org/officeDocument/2006/relationships/customXml" Target="../ink/ink1111.xml"/><Relationship Id="rId73" Type="http://schemas.openxmlformats.org/officeDocument/2006/relationships/customXml" Target="../ink/ink1115.xml"/><Relationship Id="rId78" Type="http://schemas.openxmlformats.org/officeDocument/2006/relationships/image" Target="../media/image940.png"/><Relationship Id="rId81" Type="http://schemas.openxmlformats.org/officeDocument/2006/relationships/customXml" Target="../ink/ink1119.xml"/><Relationship Id="rId86" Type="http://schemas.openxmlformats.org/officeDocument/2006/relationships/image" Target="../media/image944.png"/><Relationship Id="rId94" Type="http://schemas.openxmlformats.org/officeDocument/2006/relationships/image" Target="../media/image948.png"/><Relationship Id="rId99" Type="http://schemas.openxmlformats.org/officeDocument/2006/relationships/customXml" Target="../ink/ink1128.xml"/><Relationship Id="rId101" Type="http://schemas.openxmlformats.org/officeDocument/2006/relationships/customXml" Target="../ink/ink1129.xml"/><Relationship Id="rId122" Type="http://schemas.openxmlformats.org/officeDocument/2006/relationships/image" Target="../media/image962.png"/><Relationship Id="rId130" Type="http://schemas.openxmlformats.org/officeDocument/2006/relationships/image" Target="../media/image966.png"/><Relationship Id="rId135" Type="http://schemas.openxmlformats.org/officeDocument/2006/relationships/customXml" Target="../ink/ink1146.xml"/><Relationship Id="rId143" Type="http://schemas.openxmlformats.org/officeDocument/2006/relationships/customXml" Target="../ink/ink1150.xml"/><Relationship Id="rId148" Type="http://schemas.openxmlformats.org/officeDocument/2006/relationships/image" Target="../media/image975.png"/><Relationship Id="rId151" Type="http://schemas.openxmlformats.org/officeDocument/2006/relationships/customXml" Target="../ink/ink1154.xml"/><Relationship Id="rId156" Type="http://schemas.openxmlformats.org/officeDocument/2006/relationships/image" Target="../media/image979.png"/><Relationship Id="rId164" Type="http://schemas.openxmlformats.org/officeDocument/2006/relationships/image" Target="../media/image983.png"/><Relationship Id="rId4" Type="http://schemas.openxmlformats.org/officeDocument/2006/relationships/image" Target="../media/image903.png"/><Relationship Id="rId9" Type="http://schemas.openxmlformats.org/officeDocument/2006/relationships/customXml" Target="../ink/ink1083.xml"/><Relationship Id="rId13" Type="http://schemas.openxmlformats.org/officeDocument/2006/relationships/customXml" Target="../ink/ink1085.xml"/><Relationship Id="rId18" Type="http://schemas.openxmlformats.org/officeDocument/2006/relationships/image" Target="../media/image910.png"/><Relationship Id="rId39" Type="http://schemas.openxmlformats.org/officeDocument/2006/relationships/customXml" Target="../ink/ink1098.xml"/><Relationship Id="rId109" Type="http://schemas.openxmlformats.org/officeDocument/2006/relationships/customXml" Target="../ink/ink1133.xml"/><Relationship Id="rId34" Type="http://schemas.openxmlformats.org/officeDocument/2006/relationships/image" Target="../media/image918.png"/><Relationship Id="rId50" Type="http://schemas.openxmlformats.org/officeDocument/2006/relationships/image" Target="../media/image926.png"/><Relationship Id="rId55" Type="http://schemas.openxmlformats.org/officeDocument/2006/relationships/customXml" Target="../ink/ink1106.xml"/><Relationship Id="rId76" Type="http://schemas.openxmlformats.org/officeDocument/2006/relationships/image" Target="../media/image939.png"/><Relationship Id="rId97" Type="http://schemas.openxmlformats.org/officeDocument/2006/relationships/customXml" Target="../ink/ink1127.xml"/><Relationship Id="rId104" Type="http://schemas.openxmlformats.org/officeDocument/2006/relationships/image" Target="../media/image953.png"/><Relationship Id="rId120" Type="http://schemas.openxmlformats.org/officeDocument/2006/relationships/image" Target="../media/image961.png"/><Relationship Id="rId125" Type="http://schemas.openxmlformats.org/officeDocument/2006/relationships/customXml" Target="../ink/ink1141.xml"/><Relationship Id="rId141" Type="http://schemas.openxmlformats.org/officeDocument/2006/relationships/customXml" Target="../ink/ink1149.xml"/><Relationship Id="rId146" Type="http://schemas.openxmlformats.org/officeDocument/2006/relationships/image" Target="../media/image974.png"/><Relationship Id="rId7" Type="http://schemas.openxmlformats.org/officeDocument/2006/relationships/customXml" Target="../ink/ink1082.xml"/><Relationship Id="rId71" Type="http://schemas.openxmlformats.org/officeDocument/2006/relationships/customXml" Target="../ink/ink1114.xml"/><Relationship Id="rId92" Type="http://schemas.openxmlformats.org/officeDocument/2006/relationships/image" Target="../media/image947.png"/><Relationship Id="rId162" Type="http://schemas.openxmlformats.org/officeDocument/2006/relationships/image" Target="../media/image982.png"/><Relationship Id="rId2" Type="http://schemas.openxmlformats.org/officeDocument/2006/relationships/image" Target="../media/image901.png"/><Relationship Id="rId29" Type="http://schemas.openxmlformats.org/officeDocument/2006/relationships/customXml" Target="../ink/ink1093.xml"/><Relationship Id="rId24" Type="http://schemas.openxmlformats.org/officeDocument/2006/relationships/image" Target="../media/image913.png"/><Relationship Id="rId40" Type="http://schemas.openxmlformats.org/officeDocument/2006/relationships/image" Target="../media/image921.png"/><Relationship Id="rId45" Type="http://schemas.openxmlformats.org/officeDocument/2006/relationships/customXml" Target="../ink/ink1101.xml"/><Relationship Id="rId66" Type="http://schemas.openxmlformats.org/officeDocument/2006/relationships/image" Target="../media/image934.png"/><Relationship Id="rId87" Type="http://schemas.openxmlformats.org/officeDocument/2006/relationships/customXml" Target="../ink/ink1122.xml"/><Relationship Id="rId110" Type="http://schemas.openxmlformats.org/officeDocument/2006/relationships/image" Target="../media/image956.png"/><Relationship Id="rId115" Type="http://schemas.openxmlformats.org/officeDocument/2006/relationships/customXml" Target="../ink/ink1136.xml"/><Relationship Id="rId131" Type="http://schemas.openxmlformats.org/officeDocument/2006/relationships/customXml" Target="../ink/ink1144.xml"/><Relationship Id="rId136" Type="http://schemas.openxmlformats.org/officeDocument/2006/relationships/image" Target="../media/image969.png"/><Relationship Id="rId157" Type="http://schemas.openxmlformats.org/officeDocument/2006/relationships/customXml" Target="../ink/ink1157.xml"/><Relationship Id="rId61" Type="http://schemas.openxmlformats.org/officeDocument/2006/relationships/customXml" Target="../ink/ink1109.xml"/><Relationship Id="rId82" Type="http://schemas.openxmlformats.org/officeDocument/2006/relationships/image" Target="../media/image942.png"/><Relationship Id="rId152" Type="http://schemas.openxmlformats.org/officeDocument/2006/relationships/image" Target="../media/image977.png"/><Relationship Id="rId19" Type="http://schemas.openxmlformats.org/officeDocument/2006/relationships/customXml" Target="../ink/ink1088.xml"/><Relationship Id="rId14" Type="http://schemas.openxmlformats.org/officeDocument/2006/relationships/image" Target="../media/image908.png"/><Relationship Id="rId30" Type="http://schemas.openxmlformats.org/officeDocument/2006/relationships/image" Target="../media/image916.png"/><Relationship Id="rId35" Type="http://schemas.openxmlformats.org/officeDocument/2006/relationships/customXml" Target="../ink/ink1096.xml"/><Relationship Id="rId56" Type="http://schemas.openxmlformats.org/officeDocument/2006/relationships/image" Target="../media/image929.png"/><Relationship Id="rId77" Type="http://schemas.openxmlformats.org/officeDocument/2006/relationships/customXml" Target="../ink/ink1117.xml"/><Relationship Id="rId100" Type="http://schemas.openxmlformats.org/officeDocument/2006/relationships/image" Target="../media/image951.png"/><Relationship Id="rId105" Type="http://schemas.openxmlformats.org/officeDocument/2006/relationships/customXml" Target="../ink/ink1131.xml"/><Relationship Id="rId126" Type="http://schemas.openxmlformats.org/officeDocument/2006/relationships/image" Target="../media/image964.png"/><Relationship Id="rId147" Type="http://schemas.openxmlformats.org/officeDocument/2006/relationships/customXml" Target="../ink/ink1152.xml"/><Relationship Id="rId8" Type="http://schemas.openxmlformats.org/officeDocument/2006/relationships/image" Target="../media/image905.png"/><Relationship Id="rId51" Type="http://schemas.openxmlformats.org/officeDocument/2006/relationships/customXml" Target="../ink/ink1104.xml"/><Relationship Id="rId72" Type="http://schemas.openxmlformats.org/officeDocument/2006/relationships/image" Target="../media/image937.png"/><Relationship Id="rId93" Type="http://schemas.openxmlformats.org/officeDocument/2006/relationships/customXml" Target="../ink/ink1125.xml"/><Relationship Id="rId98" Type="http://schemas.openxmlformats.org/officeDocument/2006/relationships/image" Target="../media/image950.png"/><Relationship Id="rId121" Type="http://schemas.openxmlformats.org/officeDocument/2006/relationships/customXml" Target="../ink/ink1139.xml"/><Relationship Id="rId142" Type="http://schemas.openxmlformats.org/officeDocument/2006/relationships/image" Target="../media/image972.png"/><Relationship Id="rId163" Type="http://schemas.openxmlformats.org/officeDocument/2006/relationships/customXml" Target="../ink/ink1160.xml"/><Relationship Id="rId3" Type="http://schemas.openxmlformats.org/officeDocument/2006/relationships/image" Target="../media/image902.png"/><Relationship Id="rId25" Type="http://schemas.openxmlformats.org/officeDocument/2006/relationships/customXml" Target="../ink/ink1091.xml"/><Relationship Id="rId46" Type="http://schemas.openxmlformats.org/officeDocument/2006/relationships/image" Target="../media/image924.png"/><Relationship Id="rId67" Type="http://schemas.openxmlformats.org/officeDocument/2006/relationships/customXml" Target="../ink/ink1112.xml"/><Relationship Id="rId116" Type="http://schemas.openxmlformats.org/officeDocument/2006/relationships/image" Target="../media/image959.png"/><Relationship Id="rId137" Type="http://schemas.openxmlformats.org/officeDocument/2006/relationships/customXml" Target="../ink/ink1147.xml"/><Relationship Id="rId158" Type="http://schemas.openxmlformats.org/officeDocument/2006/relationships/image" Target="../media/image980.png"/><Relationship Id="rId20" Type="http://schemas.openxmlformats.org/officeDocument/2006/relationships/image" Target="../media/image911.png"/><Relationship Id="rId41" Type="http://schemas.openxmlformats.org/officeDocument/2006/relationships/customXml" Target="../ink/ink1099.xml"/><Relationship Id="rId62" Type="http://schemas.openxmlformats.org/officeDocument/2006/relationships/image" Target="../media/image932.png"/><Relationship Id="rId83" Type="http://schemas.openxmlformats.org/officeDocument/2006/relationships/customXml" Target="../ink/ink1120.xml"/><Relationship Id="rId88" Type="http://schemas.openxmlformats.org/officeDocument/2006/relationships/image" Target="../media/image945.png"/><Relationship Id="rId111" Type="http://schemas.openxmlformats.org/officeDocument/2006/relationships/customXml" Target="../ink/ink1134.xml"/><Relationship Id="rId132" Type="http://schemas.openxmlformats.org/officeDocument/2006/relationships/image" Target="../media/image967.png"/><Relationship Id="rId153" Type="http://schemas.openxmlformats.org/officeDocument/2006/relationships/customXml" Target="../ink/ink115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3.xml"/><Relationship Id="rId21" Type="http://schemas.openxmlformats.org/officeDocument/2006/relationships/image" Target="../media/image2410.png"/><Relationship Id="rId42" Type="http://schemas.openxmlformats.org/officeDocument/2006/relationships/customXml" Target="../ink/ink51.xml"/><Relationship Id="rId47" Type="http://schemas.openxmlformats.org/officeDocument/2006/relationships/image" Target="../media/image37.png"/><Relationship Id="rId63" Type="http://schemas.openxmlformats.org/officeDocument/2006/relationships/image" Target="../media/image45.png"/><Relationship Id="rId68" Type="http://schemas.openxmlformats.org/officeDocument/2006/relationships/customXml" Target="../ink/ink64.xml"/><Relationship Id="rId84" Type="http://schemas.openxmlformats.org/officeDocument/2006/relationships/customXml" Target="../ink/ink72.xml"/><Relationship Id="rId89" Type="http://schemas.openxmlformats.org/officeDocument/2006/relationships/image" Target="../media/image58.png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29" Type="http://schemas.openxmlformats.org/officeDocument/2006/relationships/image" Target="../media/image2810.png"/><Relationship Id="rId107" Type="http://schemas.openxmlformats.org/officeDocument/2006/relationships/image" Target="../media/image67.png"/><Relationship Id="rId11" Type="http://schemas.openxmlformats.org/officeDocument/2006/relationships/image" Target="../media/image1910.png"/><Relationship Id="rId24" Type="http://schemas.openxmlformats.org/officeDocument/2006/relationships/customXml" Target="../ink/ink42.xml"/><Relationship Id="rId32" Type="http://schemas.openxmlformats.org/officeDocument/2006/relationships/customXml" Target="../ink/ink46.xml"/><Relationship Id="rId37" Type="http://schemas.openxmlformats.org/officeDocument/2006/relationships/image" Target="../media/image32.png"/><Relationship Id="rId40" Type="http://schemas.openxmlformats.org/officeDocument/2006/relationships/customXml" Target="../ink/ink50.xml"/><Relationship Id="rId45" Type="http://schemas.openxmlformats.org/officeDocument/2006/relationships/image" Target="../media/image36.png"/><Relationship Id="rId53" Type="http://schemas.openxmlformats.org/officeDocument/2006/relationships/image" Target="../media/image40.png"/><Relationship Id="rId58" Type="http://schemas.openxmlformats.org/officeDocument/2006/relationships/customXml" Target="../ink/ink59.xml"/><Relationship Id="rId66" Type="http://schemas.openxmlformats.org/officeDocument/2006/relationships/customXml" Target="../ink/ink63.xml"/><Relationship Id="rId74" Type="http://schemas.openxmlformats.org/officeDocument/2006/relationships/customXml" Target="../ink/ink67.xml"/><Relationship Id="rId79" Type="http://schemas.openxmlformats.org/officeDocument/2006/relationships/image" Target="../media/image53.png"/><Relationship Id="rId87" Type="http://schemas.openxmlformats.org/officeDocument/2006/relationships/image" Target="../media/image57.png"/><Relationship Id="rId102" Type="http://schemas.openxmlformats.org/officeDocument/2006/relationships/customXml" Target="../ink/ink81.xml"/><Relationship Id="rId110" Type="http://schemas.openxmlformats.org/officeDocument/2006/relationships/customXml" Target="../ink/ink85.xml"/><Relationship Id="rId5" Type="http://schemas.openxmlformats.org/officeDocument/2006/relationships/image" Target="../media/image1610.png"/><Relationship Id="rId61" Type="http://schemas.openxmlformats.org/officeDocument/2006/relationships/image" Target="../media/image44.png"/><Relationship Id="rId82" Type="http://schemas.openxmlformats.org/officeDocument/2006/relationships/customXml" Target="../ink/ink71.xml"/><Relationship Id="rId90" Type="http://schemas.openxmlformats.org/officeDocument/2006/relationships/customXml" Target="../ink/ink75.xml"/><Relationship Id="rId95" Type="http://schemas.openxmlformats.org/officeDocument/2006/relationships/image" Target="../media/image61.png"/><Relationship Id="rId19" Type="http://schemas.openxmlformats.org/officeDocument/2006/relationships/image" Target="../media/image2310.png"/><Relationship Id="rId14" Type="http://schemas.openxmlformats.org/officeDocument/2006/relationships/customXml" Target="../ink/ink37.xml"/><Relationship Id="rId22" Type="http://schemas.openxmlformats.org/officeDocument/2006/relationships/customXml" Target="../ink/ink41.xml"/><Relationship Id="rId27" Type="http://schemas.openxmlformats.org/officeDocument/2006/relationships/image" Target="../media/image2710.png"/><Relationship Id="rId30" Type="http://schemas.openxmlformats.org/officeDocument/2006/relationships/customXml" Target="../ink/ink45.xml"/><Relationship Id="rId35" Type="http://schemas.openxmlformats.org/officeDocument/2006/relationships/image" Target="../media/image3110.png"/><Relationship Id="rId43" Type="http://schemas.openxmlformats.org/officeDocument/2006/relationships/image" Target="../media/image35.png"/><Relationship Id="rId48" Type="http://schemas.openxmlformats.org/officeDocument/2006/relationships/customXml" Target="../ink/ink54.xml"/><Relationship Id="rId56" Type="http://schemas.openxmlformats.org/officeDocument/2006/relationships/customXml" Target="../ink/ink58.xml"/><Relationship Id="rId64" Type="http://schemas.openxmlformats.org/officeDocument/2006/relationships/customXml" Target="../ink/ink62.xml"/><Relationship Id="rId69" Type="http://schemas.openxmlformats.org/officeDocument/2006/relationships/image" Target="../media/image48.png"/><Relationship Id="rId77" Type="http://schemas.openxmlformats.org/officeDocument/2006/relationships/image" Target="../media/image52.png"/><Relationship Id="rId100" Type="http://schemas.openxmlformats.org/officeDocument/2006/relationships/customXml" Target="../ink/ink80.xml"/><Relationship Id="rId105" Type="http://schemas.openxmlformats.org/officeDocument/2006/relationships/image" Target="../media/image66.png"/><Relationship Id="rId8" Type="http://schemas.openxmlformats.org/officeDocument/2006/relationships/customXml" Target="../ink/ink34.xml"/><Relationship Id="rId51" Type="http://schemas.openxmlformats.org/officeDocument/2006/relationships/image" Target="../media/image39.png"/><Relationship Id="rId72" Type="http://schemas.openxmlformats.org/officeDocument/2006/relationships/customXml" Target="../ink/ink66.xml"/><Relationship Id="rId80" Type="http://schemas.openxmlformats.org/officeDocument/2006/relationships/customXml" Target="../ink/ink70.xml"/><Relationship Id="rId85" Type="http://schemas.openxmlformats.org/officeDocument/2006/relationships/image" Target="../media/image56.png"/><Relationship Id="rId93" Type="http://schemas.openxmlformats.org/officeDocument/2006/relationships/image" Target="../media/image60.png"/><Relationship Id="rId98" Type="http://schemas.openxmlformats.org/officeDocument/2006/relationships/customXml" Target="../ink/ink79.xml"/><Relationship Id="rId3" Type="http://schemas.openxmlformats.org/officeDocument/2006/relationships/image" Target="../media/image1510.png"/><Relationship Id="rId12" Type="http://schemas.openxmlformats.org/officeDocument/2006/relationships/customXml" Target="../ink/ink36.xml"/><Relationship Id="rId17" Type="http://schemas.openxmlformats.org/officeDocument/2006/relationships/image" Target="../media/image221.png"/><Relationship Id="rId25" Type="http://schemas.openxmlformats.org/officeDocument/2006/relationships/image" Target="../media/image2610.png"/><Relationship Id="rId33" Type="http://schemas.openxmlformats.org/officeDocument/2006/relationships/image" Target="../media/image3010.png"/><Relationship Id="rId38" Type="http://schemas.openxmlformats.org/officeDocument/2006/relationships/customXml" Target="../ink/ink49.xml"/><Relationship Id="rId46" Type="http://schemas.openxmlformats.org/officeDocument/2006/relationships/customXml" Target="../ink/ink53.xml"/><Relationship Id="rId59" Type="http://schemas.openxmlformats.org/officeDocument/2006/relationships/image" Target="../media/image43.png"/><Relationship Id="rId67" Type="http://schemas.openxmlformats.org/officeDocument/2006/relationships/image" Target="../media/image47.png"/><Relationship Id="rId103" Type="http://schemas.openxmlformats.org/officeDocument/2006/relationships/image" Target="../media/image65.png"/><Relationship Id="rId108" Type="http://schemas.openxmlformats.org/officeDocument/2006/relationships/customXml" Target="../ink/ink84.xml"/><Relationship Id="rId20" Type="http://schemas.openxmlformats.org/officeDocument/2006/relationships/customXml" Target="../ink/ink40.xml"/><Relationship Id="rId41" Type="http://schemas.openxmlformats.org/officeDocument/2006/relationships/image" Target="../media/image34.png"/><Relationship Id="rId54" Type="http://schemas.openxmlformats.org/officeDocument/2006/relationships/customXml" Target="../ink/ink57.xml"/><Relationship Id="rId62" Type="http://schemas.openxmlformats.org/officeDocument/2006/relationships/customXml" Target="../ink/ink61.xml"/><Relationship Id="rId70" Type="http://schemas.openxmlformats.org/officeDocument/2006/relationships/customXml" Target="../ink/ink65.xml"/><Relationship Id="rId75" Type="http://schemas.openxmlformats.org/officeDocument/2006/relationships/image" Target="../media/image51.png"/><Relationship Id="rId83" Type="http://schemas.openxmlformats.org/officeDocument/2006/relationships/image" Target="../media/image55.png"/><Relationship Id="rId88" Type="http://schemas.openxmlformats.org/officeDocument/2006/relationships/customXml" Target="../ink/ink74.xml"/><Relationship Id="rId91" Type="http://schemas.openxmlformats.org/officeDocument/2006/relationships/image" Target="../media/image59.png"/><Relationship Id="rId96" Type="http://schemas.openxmlformats.org/officeDocument/2006/relationships/customXml" Target="../ink/ink78.xml"/><Relationship Id="rId111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5" Type="http://schemas.openxmlformats.org/officeDocument/2006/relationships/image" Target="../media/image2110.png"/><Relationship Id="rId23" Type="http://schemas.openxmlformats.org/officeDocument/2006/relationships/image" Target="../media/image2510.png"/><Relationship Id="rId28" Type="http://schemas.openxmlformats.org/officeDocument/2006/relationships/customXml" Target="../ink/ink44.xml"/><Relationship Id="rId36" Type="http://schemas.openxmlformats.org/officeDocument/2006/relationships/customXml" Target="../ink/ink48.xml"/><Relationship Id="rId49" Type="http://schemas.openxmlformats.org/officeDocument/2006/relationships/image" Target="../media/image38.png"/><Relationship Id="rId57" Type="http://schemas.openxmlformats.org/officeDocument/2006/relationships/image" Target="../media/image42.png"/><Relationship Id="rId106" Type="http://schemas.openxmlformats.org/officeDocument/2006/relationships/customXml" Target="../ink/ink83.xml"/><Relationship Id="rId10" Type="http://schemas.openxmlformats.org/officeDocument/2006/relationships/customXml" Target="../ink/ink35.xml"/><Relationship Id="rId31" Type="http://schemas.openxmlformats.org/officeDocument/2006/relationships/image" Target="../media/image2910.png"/><Relationship Id="rId44" Type="http://schemas.openxmlformats.org/officeDocument/2006/relationships/customXml" Target="../ink/ink52.xml"/><Relationship Id="rId52" Type="http://schemas.openxmlformats.org/officeDocument/2006/relationships/customXml" Target="../ink/ink56.xml"/><Relationship Id="rId60" Type="http://schemas.openxmlformats.org/officeDocument/2006/relationships/customXml" Target="../ink/ink60.xml"/><Relationship Id="rId65" Type="http://schemas.openxmlformats.org/officeDocument/2006/relationships/image" Target="../media/image46.png"/><Relationship Id="rId73" Type="http://schemas.openxmlformats.org/officeDocument/2006/relationships/image" Target="../media/image50.png"/><Relationship Id="rId78" Type="http://schemas.openxmlformats.org/officeDocument/2006/relationships/customXml" Target="../ink/ink69.xml"/><Relationship Id="rId81" Type="http://schemas.openxmlformats.org/officeDocument/2006/relationships/image" Target="../media/image54.png"/><Relationship Id="rId86" Type="http://schemas.openxmlformats.org/officeDocument/2006/relationships/customXml" Target="../ink/ink73.xml"/><Relationship Id="rId94" Type="http://schemas.openxmlformats.org/officeDocument/2006/relationships/customXml" Target="../ink/ink77.xml"/><Relationship Id="rId99" Type="http://schemas.openxmlformats.org/officeDocument/2006/relationships/image" Target="../media/image63.png"/><Relationship Id="rId101" Type="http://schemas.openxmlformats.org/officeDocument/2006/relationships/image" Target="../media/image64.png"/><Relationship Id="rId4" Type="http://schemas.openxmlformats.org/officeDocument/2006/relationships/customXml" Target="../ink/ink32.xml"/><Relationship Id="rId9" Type="http://schemas.openxmlformats.org/officeDocument/2006/relationships/image" Target="../media/image1810.png"/><Relationship Id="rId13" Type="http://schemas.openxmlformats.org/officeDocument/2006/relationships/image" Target="../media/image2010.png"/><Relationship Id="rId18" Type="http://schemas.openxmlformats.org/officeDocument/2006/relationships/customXml" Target="../ink/ink39.xml"/><Relationship Id="rId39" Type="http://schemas.openxmlformats.org/officeDocument/2006/relationships/image" Target="../media/image33.png"/><Relationship Id="rId109" Type="http://schemas.openxmlformats.org/officeDocument/2006/relationships/image" Target="../media/image68.png"/><Relationship Id="rId34" Type="http://schemas.openxmlformats.org/officeDocument/2006/relationships/customXml" Target="../ink/ink47.xml"/><Relationship Id="rId50" Type="http://schemas.openxmlformats.org/officeDocument/2006/relationships/customXml" Target="../ink/ink55.xml"/><Relationship Id="rId55" Type="http://schemas.openxmlformats.org/officeDocument/2006/relationships/image" Target="../media/image41.png"/><Relationship Id="rId76" Type="http://schemas.openxmlformats.org/officeDocument/2006/relationships/customXml" Target="../ink/ink68.xml"/><Relationship Id="rId97" Type="http://schemas.openxmlformats.org/officeDocument/2006/relationships/image" Target="../media/image62.png"/><Relationship Id="rId104" Type="http://schemas.openxmlformats.org/officeDocument/2006/relationships/customXml" Target="../ink/ink82.xml"/><Relationship Id="rId7" Type="http://schemas.openxmlformats.org/officeDocument/2006/relationships/image" Target="../media/image1710.png"/><Relationship Id="rId71" Type="http://schemas.openxmlformats.org/officeDocument/2006/relationships/image" Target="../media/image49.png"/><Relationship Id="rId92" Type="http://schemas.openxmlformats.org/officeDocument/2006/relationships/customXml" Target="../ink/ink7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customXml" Target="../ink/ink91.xml"/><Relationship Id="rId18" Type="http://schemas.openxmlformats.org/officeDocument/2006/relationships/image" Target="../media/image78.png"/><Relationship Id="rId26" Type="http://schemas.openxmlformats.org/officeDocument/2006/relationships/image" Target="../media/image82.png"/><Relationship Id="rId39" Type="http://schemas.openxmlformats.org/officeDocument/2006/relationships/customXml" Target="../ink/ink104.xml"/><Relationship Id="rId3" Type="http://schemas.openxmlformats.org/officeDocument/2006/relationships/customXml" Target="../ink/ink86.xml"/><Relationship Id="rId21" Type="http://schemas.openxmlformats.org/officeDocument/2006/relationships/customXml" Target="../ink/ink95.xml"/><Relationship Id="rId34" Type="http://schemas.openxmlformats.org/officeDocument/2006/relationships/image" Target="../media/image86.png"/><Relationship Id="rId42" Type="http://schemas.openxmlformats.org/officeDocument/2006/relationships/image" Target="../media/image90.png"/><Relationship Id="rId47" Type="http://schemas.openxmlformats.org/officeDocument/2006/relationships/customXml" Target="../ink/ink108.xml"/><Relationship Id="rId7" Type="http://schemas.openxmlformats.org/officeDocument/2006/relationships/customXml" Target="../ink/ink88.xml"/><Relationship Id="rId12" Type="http://schemas.openxmlformats.org/officeDocument/2006/relationships/image" Target="../media/image75.png"/><Relationship Id="rId17" Type="http://schemas.openxmlformats.org/officeDocument/2006/relationships/customXml" Target="../ink/ink93.xml"/><Relationship Id="rId25" Type="http://schemas.openxmlformats.org/officeDocument/2006/relationships/customXml" Target="../ink/ink97.xml"/><Relationship Id="rId33" Type="http://schemas.openxmlformats.org/officeDocument/2006/relationships/customXml" Target="../ink/ink101.xml"/><Relationship Id="rId38" Type="http://schemas.openxmlformats.org/officeDocument/2006/relationships/image" Target="../media/image88.png"/><Relationship Id="rId46" Type="http://schemas.openxmlformats.org/officeDocument/2006/relationships/image" Target="../media/image92.png"/><Relationship Id="rId2" Type="http://schemas.openxmlformats.org/officeDocument/2006/relationships/image" Target="../media/image70.png"/><Relationship Id="rId16" Type="http://schemas.openxmlformats.org/officeDocument/2006/relationships/image" Target="../media/image77.png"/><Relationship Id="rId20" Type="http://schemas.openxmlformats.org/officeDocument/2006/relationships/image" Target="../media/image79.png"/><Relationship Id="rId29" Type="http://schemas.openxmlformats.org/officeDocument/2006/relationships/customXml" Target="../ink/ink99.xml"/><Relationship Id="rId41" Type="http://schemas.openxmlformats.org/officeDocument/2006/relationships/customXml" Target="../ink/ink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customXml" Target="../ink/ink90.xml"/><Relationship Id="rId24" Type="http://schemas.openxmlformats.org/officeDocument/2006/relationships/image" Target="../media/image81.png"/><Relationship Id="rId32" Type="http://schemas.openxmlformats.org/officeDocument/2006/relationships/image" Target="../media/image85.png"/><Relationship Id="rId37" Type="http://schemas.openxmlformats.org/officeDocument/2006/relationships/customXml" Target="../ink/ink103.xml"/><Relationship Id="rId40" Type="http://schemas.openxmlformats.org/officeDocument/2006/relationships/image" Target="../media/image89.png"/><Relationship Id="rId45" Type="http://schemas.openxmlformats.org/officeDocument/2006/relationships/customXml" Target="../ink/ink107.xml"/><Relationship Id="rId5" Type="http://schemas.openxmlformats.org/officeDocument/2006/relationships/customXml" Target="../ink/ink87.xml"/><Relationship Id="rId15" Type="http://schemas.openxmlformats.org/officeDocument/2006/relationships/customXml" Target="../ink/ink92.xml"/><Relationship Id="rId23" Type="http://schemas.openxmlformats.org/officeDocument/2006/relationships/customXml" Target="../ink/ink96.xml"/><Relationship Id="rId28" Type="http://schemas.openxmlformats.org/officeDocument/2006/relationships/image" Target="../media/image83.png"/><Relationship Id="rId36" Type="http://schemas.openxmlformats.org/officeDocument/2006/relationships/image" Target="../media/image87.png"/><Relationship Id="rId10" Type="http://schemas.openxmlformats.org/officeDocument/2006/relationships/image" Target="../media/image74.png"/><Relationship Id="rId19" Type="http://schemas.openxmlformats.org/officeDocument/2006/relationships/customXml" Target="../ink/ink94.xml"/><Relationship Id="rId31" Type="http://schemas.openxmlformats.org/officeDocument/2006/relationships/customXml" Target="../ink/ink100.xml"/><Relationship Id="rId44" Type="http://schemas.openxmlformats.org/officeDocument/2006/relationships/image" Target="../media/image91.png"/><Relationship Id="rId4" Type="http://schemas.openxmlformats.org/officeDocument/2006/relationships/image" Target="../media/image71.png"/><Relationship Id="rId9" Type="http://schemas.openxmlformats.org/officeDocument/2006/relationships/customXml" Target="../ink/ink89.xml"/><Relationship Id="rId14" Type="http://schemas.openxmlformats.org/officeDocument/2006/relationships/image" Target="../media/image76.png"/><Relationship Id="rId22" Type="http://schemas.openxmlformats.org/officeDocument/2006/relationships/image" Target="../media/image80.png"/><Relationship Id="rId27" Type="http://schemas.openxmlformats.org/officeDocument/2006/relationships/customXml" Target="../ink/ink98.xml"/><Relationship Id="rId30" Type="http://schemas.openxmlformats.org/officeDocument/2006/relationships/image" Target="../media/image84.png"/><Relationship Id="rId35" Type="http://schemas.openxmlformats.org/officeDocument/2006/relationships/customXml" Target="../ink/ink102.xml"/><Relationship Id="rId43" Type="http://schemas.openxmlformats.org/officeDocument/2006/relationships/customXml" Target="../ink/ink106.xml"/><Relationship Id="rId48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1.png"/><Relationship Id="rId21" Type="http://schemas.openxmlformats.org/officeDocument/2006/relationships/customXml" Target="../ink/ink118.xml"/><Relationship Id="rId42" Type="http://schemas.openxmlformats.org/officeDocument/2006/relationships/image" Target="../media/image3010.png"/><Relationship Id="rId47" Type="http://schemas.openxmlformats.org/officeDocument/2006/relationships/customXml" Target="../ink/ink131.xml"/><Relationship Id="rId63" Type="http://schemas.openxmlformats.org/officeDocument/2006/relationships/customXml" Target="../ink/ink139.xml"/><Relationship Id="rId68" Type="http://schemas.openxmlformats.org/officeDocument/2006/relationships/image" Target="../media/image43.png"/><Relationship Id="rId84" Type="http://schemas.openxmlformats.org/officeDocument/2006/relationships/image" Target="../media/image9310.png"/><Relationship Id="rId89" Type="http://schemas.openxmlformats.org/officeDocument/2006/relationships/customXml" Target="../ink/ink152.xml"/><Relationship Id="rId7" Type="http://schemas.openxmlformats.org/officeDocument/2006/relationships/customXml" Target="../ink/ink111.xml"/><Relationship Id="rId71" Type="http://schemas.openxmlformats.org/officeDocument/2006/relationships/customXml" Target="../ink/ink143.xml"/><Relationship Id="rId92" Type="http://schemas.openxmlformats.org/officeDocument/2006/relationships/image" Target="../media/image97.png"/><Relationship Id="rId2" Type="http://schemas.openxmlformats.org/officeDocument/2006/relationships/image" Target="../media/image94.png"/><Relationship Id="rId16" Type="http://schemas.openxmlformats.org/officeDocument/2006/relationships/image" Target="../media/image1710.png"/><Relationship Id="rId29" Type="http://schemas.openxmlformats.org/officeDocument/2006/relationships/customXml" Target="../ink/ink122.xml"/><Relationship Id="rId107" Type="http://schemas.openxmlformats.org/officeDocument/2006/relationships/customXml" Target="../ink/ink161.xml"/><Relationship Id="rId11" Type="http://schemas.openxmlformats.org/officeDocument/2006/relationships/customXml" Target="../ink/ink113.xml"/><Relationship Id="rId24" Type="http://schemas.openxmlformats.org/officeDocument/2006/relationships/image" Target="../media/image2110.png"/><Relationship Id="rId32" Type="http://schemas.openxmlformats.org/officeDocument/2006/relationships/image" Target="../media/image2510.png"/><Relationship Id="rId37" Type="http://schemas.openxmlformats.org/officeDocument/2006/relationships/customXml" Target="../ink/ink126.xml"/><Relationship Id="rId40" Type="http://schemas.openxmlformats.org/officeDocument/2006/relationships/image" Target="../media/image2910.png"/><Relationship Id="rId45" Type="http://schemas.openxmlformats.org/officeDocument/2006/relationships/customXml" Target="../ink/ink130.xml"/><Relationship Id="rId53" Type="http://schemas.openxmlformats.org/officeDocument/2006/relationships/customXml" Target="../ink/ink134.xml"/><Relationship Id="rId58" Type="http://schemas.openxmlformats.org/officeDocument/2006/relationships/image" Target="../media/image38.png"/><Relationship Id="rId66" Type="http://schemas.openxmlformats.org/officeDocument/2006/relationships/image" Target="../media/image42.png"/><Relationship Id="rId74" Type="http://schemas.openxmlformats.org/officeDocument/2006/relationships/image" Target="../media/image8910.png"/><Relationship Id="rId79" Type="http://schemas.openxmlformats.org/officeDocument/2006/relationships/customXml" Target="../ink/ink147.xml"/><Relationship Id="rId87" Type="http://schemas.openxmlformats.org/officeDocument/2006/relationships/customXml" Target="../ink/ink151.xml"/><Relationship Id="rId102" Type="http://schemas.openxmlformats.org/officeDocument/2006/relationships/image" Target="../media/image102.png"/><Relationship Id="rId5" Type="http://schemas.openxmlformats.org/officeDocument/2006/relationships/customXml" Target="../ink/ink110.xml"/><Relationship Id="rId61" Type="http://schemas.openxmlformats.org/officeDocument/2006/relationships/customXml" Target="../ink/ink138.xml"/><Relationship Id="rId82" Type="http://schemas.openxmlformats.org/officeDocument/2006/relationships/image" Target="../media/image9210.png"/><Relationship Id="rId90" Type="http://schemas.openxmlformats.org/officeDocument/2006/relationships/image" Target="../media/image96.png"/><Relationship Id="rId95" Type="http://schemas.openxmlformats.org/officeDocument/2006/relationships/customXml" Target="../ink/ink155.xml"/><Relationship Id="rId19" Type="http://schemas.openxmlformats.org/officeDocument/2006/relationships/customXml" Target="../ink/ink117.xml"/><Relationship Id="rId14" Type="http://schemas.openxmlformats.org/officeDocument/2006/relationships/image" Target="../media/image1610.png"/><Relationship Id="rId22" Type="http://schemas.openxmlformats.org/officeDocument/2006/relationships/image" Target="../media/image2010.png"/><Relationship Id="rId27" Type="http://schemas.openxmlformats.org/officeDocument/2006/relationships/customXml" Target="../ink/ink121.xml"/><Relationship Id="rId30" Type="http://schemas.openxmlformats.org/officeDocument/2006/relationships/image" Target="../media/image2410.png"/><Relationship Id="rId35" Type="http://schemas.openxmlformats.org/officeDocument/2006/relationships/customXml" Target="../ink/ink125.xml"/><Relationship Id="rId43" Type="http://schemas.openxmlformats.org/officeDocument/2006/relationships/customXml" Target="../ink/ink129.xml"/><Relationship Id="rId48" Type="http://schemas.openxmlformats.org/officeDocument/2006/relationships/image" Target="../media/image33.png"/><Relationship Id="rId56" Type="http://schemas.openxmlformats.org/officeDocument/2006/relationships/image" Target="../media/image37.png"/><Relationship Id="rId64" Type="http://schemas.openxmlformats.org/officeDocument/2006/relationships/image" Target="../media/image41.png"/><Relationship Id="rId69" Type="http://schemas.openxmlformats.org/officeDocument/2006/relationships/customXml" Target="../ink/ink142.xml"/><Relationship Id="rId77" Type="http://schemas.openxmlformats.org/officeDocument/2006/relationships/customXml" Target="../ink/ink146.xml"/><Relationship Id="rId100" Type="http://schemas.openxmlformats.org/officeDocument/2006/relationships/image" Target="../media/image101.png"/><Relationship Id="rId105" Type="http://schemas.openxmlformats.org/officeDocument/2006/relationships/customXml" Target="../ink/ink160.xml"/><Relationship Id="rId8" Type="http://schemas.openxmlformats.org/officeDocument/2006/relationships/image" Target="../media/image8710.png"/><Relationship Id="rId51" Type="http://schemas.openxmlformats.org/officeDocument/2006/relationships/customXml" Target="../ink/ink133.xml"/><Relationship Id="rId72" Type="http://schemas.openxmlformats.org/officeDocument/2006/relationships/image" Target="../media/image45.png"/><Relationship Id="rId80" Type="http://schemas.openxmlformats.org/officeDocument/2006/relationships/image" Target="../media/image58.png"/><Relationship Id="rId85" Type="http://schemas.openxmlformats.org/officeDocument/2006/relationships/customXml" Target="../ink/ink150.xml"/><Relationship Id="rId93" Type="http://schemas.openxmlformats.org/officeDocument/2006/relationships/customXml" Target="../ink/ink154.xml"/><Relationship Id="rId98" Type="http://schemas.openxmlformats.org/officeDocument/2006/relationships/image" Target="../media/image100.png"/><Relationship Id="rId3" Type="http://schemas.openxmlformats.org/officeDocument/2006/relationships/customXml" Target="../ink/ink109.xml"/><Relationship Id="rId12" Type="http://schemas.openxmlformats.org/officeDocument/2006/relationships/image" Target="../media/image1510.png"/><Relationship Id="rId17" Type="http://schemas.openxmlformats.org/officeDocument/2006/relationships/customXml" Target="../ink/ink116.xml"/><Relationship Id="rId25" Type="http://schemas.openxmlformats.org/officeDocument/2006/relationships/customXml" Target="../ink/ink120.xml"/><Relationship Id="rId33" Type="http://schemas.openxmlformats.org/officeDocument/2006/relationships/customXml" Target="../ink/ink124.xml"/><Relationship Id="rId38" Type="http://schemas.openxmlformats.org/officeDocument/2006/relationships/image" Target="../media/image2810.png"/><Relationship Id="rId46" Type="http://schemas.openxmlformats.org/officeDocument/2006/relationships/image" Target="../media/image32.png"/><Relationship Id="rId59" Type="http://schemas.openxmlformats.org/officeDocument/2006/relationships/customXml" Target="../ink/ink137.xml"/><Relationship Id="rId67" Type="http://schemas.openxmlformats.org/officeDocument/2006/relationships/customXml" Target="../ink/ink141.xml"/><Relationship Id="rId103" Type="http://schemas.openxmlformats.org/officeDocument/2006/relationships/customXml" Target="../ink/ink159.xml"/><Relationship Id="rId108" Type="http://schemas.openxmlformats.org/officeDocument/2006/relationships/image" Target="../media/image105.png"/><Relationship Id="rId20" Type="http://schemas.openxmlformats.org/officeDocument/2006/relationships/image" Target="../media/image1910.png"/><Relationship Id="rId41" Type="http://schemas.openxmlformats.org/officeDocument/2006/relationships/customXml" Target="../ink/ink128.xml"/><Relationship Id="rId54" Type="http://schemas.openxmlformats.org/officeDocument/2006/relationships/image" Target="../media/image36.png"/><Relationship Id="rId62" Type="http://schemas.openxmlformats.org/officeDocument/2006/relationships/image" Target="../media/image40.png"/><Relationship Id="rId70" Type="http://schemas.openxmlformats.org/officeDocument/2006/relationships/image" Target="../media/image44.png"/><Relationship Id="rId75" Type="http://schemas.openxmlformats.org/officeDocument/2006/relationships/customXml" Target="../ink/ink145.xml"/><Relationship Id="rId83" Type="http://schemas.openxmlformats.org/officeDocument/2006/relationships/customXml" Target="../ink/ink149.xml"/><Relationship Id="rId88" Type="http://schemas.openxmlformats.org/officeDocument/2006/relationships/image" Target="../media/image95.png"/><Relationship Id="rId91" Type="http://schemas.openxmlformats.org/officeDocument/2006/relationships/customXml" Target="../ink/ink153.xml"/><Relationship Id="rId9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10.png"/><Relationship Id="rId15" Type="http://schemas.openxmlformats.org/officeDocument/2006/relationships/customXml" Target="../ink/ink115.xml"/><Relationship Id="rId23" Type="http://schemas.openxmlformats.org/officeDocument/2006/relationships/customXml" Target="../ink/ink119.xml"/><Relationship Id="rId28" Type="http://schemas.openxmlformats.org/officeDocument/2006/relationships/image" Target="../media/image2310.png"/><Relationship Id="rId36" Type="http://schemas.openxmlformats.org/officeDocument/2006/relationships/image" Target="../media/image2710.png"/><Relationship Id="rId49" Type="http://schemas.openxmlformats.org/officeDocument/2006/relationships/customXml" Target="../ink/ink132.xml"/><Relationship Id="rId57" Type="http://schemas.openxmlformats.org/officeDocument/2006/relationships/customXml" Target="../ink/ink136.xml"/><Relationship Id="rId106" Type="http://schemas.openxmlformats.org/officeDocument/2006/relationships/image" Target="../media/image104.png"/><Relationship Id="rId10" Type="http://schemas.openxmlformats.org/officeDocument/2006/relationships/image" Target="../media/image8810.png"/><Relationship Id="rId31" Type="http://schemas.openxmlformats.org/officeDocument/2006/relationships/customXml" Target="../ink/ink123.xml"/><Relationship Id="rId44" Type="http://schemas.openxmlformats.org/officeDocument/2006/relationships/image" Target="../media/image3110.png"/><Relationship Id="rId52" Type="http://schemas.openxmlformats.org/officeDocument/2006/relationships/image" Target="../media/image35.png"/><Relationship Id="rId60" Type="http://schemas.openxmlformats.org/officeDocument/2006/relationships/image" Target="../media/image39.png"/><Relationship Id="rId65" Type="http://schemas.openxmlformats.org/officeDocument/2006/relationships/customXml" Target="../ink/ink140.xml"/><Relationship Id="rId73" Type="http://schemas.openxmlformats.org/officeDocument/2006/relationships/customXml" Target="../ink/ink144.xml"/><Relationship Id="rId78" Type="http://schemas.openxmlformats.org/officeDocument/2006/relationships/image" Target="../media/image9110.png"/><Relationship Id="rId81" Type="http://schemas.openxmlformats.org/officeDocument/2006/relationships/customXml" Target="../ink/ink148.xml"/><Relationship Id="rId86" Type="http://schemas.openxmlformats.org/officeDocument/2006/relationships/image" Target="../media/image9410.png"/><Relationship Id="rId94" Type="http://schemas.openxmlformats.org/officeDocument/2006/relationships/image" Target="../media/image98.png"/><Relationship Id="rId99" Type="http://schemas.openxmlformats.org/officeDocument/2006/relationships/customXml" Target="../ink/ink157.xml"/><Relationship Id="rId101" Type="http://schemas.openxmlformats.org/officeDocument/2006/relationships/customXml" Target="../ink/ink158.xml"/><Relationship Id="rId4" Type="http://schemas.openxmlformats.org/officeDocument/2006/relationships/image" Target="../media/image8510.png"/><Relationship Id="rId9" Type="http://schemas.openxmlformats.org/officeDocument/2006/relationships/customXml" Target="../ink/ink112.xml"/><Relationship Id="rId13" Type="http://schemas.openxmlformats.org/officeDocument/2006/relationships/customXml" Target="../ink/ink114.xml"/><Relationship Id="rId18" Type="http://schemas.openxmlformats.org/officeDocument/2006/relationships/image" Target="../media/image1810.png"/><Relationship Id="rId39" Type="http://schemas.openxmlformats.org/officeDocument/2006/relationships/customXml" Target="../ink/ink127.xml"/><Relationship Id="rId34" Type="http://schemas.openxmlformats.org/officeDocument/2006/relationships/image" Target="../media/image2610.png"/><Relationship Id="rId50" Type="http://schemas.openxmlformats.org/officeDocument/2006/relationships/image" Target="../media/image34.png"/><Relationship Id="rId55" Type="http://schemas.openxmlformats.org/officeDocument/2006/relationships/customXml" Target="../ink/ink135.xml"/><Relationship Id="rId76" Type="http://schemas.openxmlformats.org/officeDocument/2006/relationships/image" Target="../media/image9010.png"/><Relationship Id="rId97" Type="http://schemas.openxmlformats.org/officeDocument/2006/relationships/customXml" Target="../ink/ink156.xml"/><Relationship Id="rId104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customXml" Target="../ink/ink167.xml"/><Relationship Id="rId3" Type="http://schemas.openxmlformats.org/officeDocument/2006/relationships/customXml" Target="../ink/ink162.xml"/><Relationship Id="rId7" Type="http://schemas.openxmlformats.org/officeDocument/2006/relationships/customXml" Target="../ink/ink164.xml"/><Relationship Id="rId12" Type="http://schemas.openxmlformats.org/officeDocument/2006/relationships/image" Target="../media/image108.png"/><Relationship Id="rId2" Type="http://schemas.openxmlformats.org/officeDocument/2006/relationships/image" Target="../media/image106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0.png"/><Relationship Id="rId11" Type="http://schemas.openxmlformats.org/officeDocument/2006/relationships/customXml" Target="../ink/ink166.xml"/><Relationship Id="rId5" Type="http://schemas.openxmlformats.org/officeDocument/2006/relationships/customXml" Target="../ink/ink163.xml"/><Relationship Id="rId15" Type="http://schemas.openxmlformats.org/officeDocument/2006/relationships/customXml" Target="../ink/ink168.xml"/><Relationship Id="rId10" Type="http://schemas.openxmlformats.org/officeDocument/2006/relationships/image" Target="../media/image107.png"/><Relationship Id="rId4" Type="http://schemas.openxmlformats.org/officeDocument/2006/relationships/image" Target="../media/image1040.png"/><Relationship Id="rId9" Type="http://schemas.openxmlformats.org/officeDocument/2006/relationships/customXml" Target="../ink/ink165.xml"/><Relationship Id="rId14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8" Type="http://schemas.openxmlformats.org/officeDocument/2006/relationships/customXml" Target="../ink/ink177.xml"/><Relationship Id="rId26" Type="http://schemas.openxmlformats.org/officeDocument/2006/relationships/customXml" Target="../ink/ink181.xml"/><Relationship Id="rId39" Type="http://schemas.openxmlformats.org/officeDocument/2006/relationships/image" Target="../media/image125.png"/><Relationship Id="rId21" Type="http://schemas.openxmlformats.org/officeDocument/2006/relationships/image" Target="../media/image116.png"/><Relationship Id="rId34" Type="http://schemas.openxmlformats.org/officeDocument/2006/relationships/customXml" Target="../ink/ink185.xml"/><Relationship Id="rId42" Type="http://schemas.openxmlformats.org/officeDocument/2006/relationships/customXml" Target="../ink/ink189.xml"/><Relationship Id="rId47" Type="http://schemas.openxmlformats.org/officeDocument/2006/relationships/image" Target="../media/image129.png"/><Relationship Id="rId50" Type="http://schemas.openxmlformats.org/officeDocument/2006/relationships/customXml" Target="../ink/ink193.xml"/><Relationship Id="rId55" Type="http://schemas.openxmlformats.org/officeDocument/2006/relationships/image" Target="../media/image133.png"/><Relationship Id="rId63" Type="http://schemas.openxmlformats.org/officeDocument/2006/relationships/image" Target="../media/image137.png"/><Relationship Id="rId7" Type="http://schemas.openxmlformats.org/officeDocument/2006/relationships/image" Target="../media/image1090.png"/><Relationship Id="rId2" Type="http://schemas.openxmlformats.org/officeDocument/2006/relationships/customXml" Target="../ink/ink169.xml"/><Relationship Id="rId16" Type="http://schemas.openxmlformats.org/officeDocument/2006/relationships/customXml" Target="../ink/ink176.xml"/><Relationship Id="rId20" Type="http://schemas.openxmlformats.org/officeDocument/2006/relationships/customXml" Target="../ink/ink178.xml"/><Relationship Id="rId29" Type="http://schemas.openxmlformats.org/officeDocument/2006/relationships/image" Target="../media/image120.png"/><Relationship Id="rId41" Type="http://schemas.openxmlformats.org/officeDocument/2006/relationships/image" Target="../media/image126.png"/><Relationship Id="rId54" Type="http://schemas.openxmlformats.org/officeDocument/2006/relationships/customXml" Target="../ink/ink195.xml"/><Relationship Id="rId62" Type="http://schemas.openxmlformats.org/officeDocument/2006/relationships/customXml" Target="../ink/ink1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1.xml"/><Relationship Id="rId11" Type="http://schemas.openxmlformats.org/officeDocument/2006/relationships/image" Target="../media/image111.png"/><Relationship Id="rId24" Type="http://schemas.openxmlformats.org/officeDocument/2006/relationships/customXml" Target="../ink/ink180.xml"/><Relationship Id="rId32" Type="http://schemas.openxmlformats.org/officeDocument/2006/relationships/customXml" Target="../ink/ink184.xml"/><Relationship Id="rId37" Type="http://schemas.openxmlformats.org/officeDocument/2006/relationships/image" Target="../media/image124.png"/><Relationship Id="rId40" Type="http://schemas.openxmlformats.org/officeDocument/2006/relationships/customXml" Target="../ink/ink188.xml"/><Relationship Id="rId45" Type="http://schemas.openxmlformats.org/officeDocument/2006/relationships/image" Target="../media/image128.png"/><Relationship Id="rId53" Type="http://schemas.openxmlformats.org/officeDocument/2006/relationships/image" Target="../media/image132.png"/><Relationship Id="rId58" Type="http://schemas.openxmlformats.org/officeDocument/2006/relationships/customXml" Target="../ink/ink197.xml"/><Relationship Id="rId5" Type="http://schemas.openxmlformats.org/officeDocument/2006/relationships/image" Target="../media/image1080.png"/><Relationship Id="rId15" Type="http://schemas.openxmlformats.org/officeDocument/2006/relationships/image" Target="../media/image113.png"/><Relationship Id="rId23" Type="http://schemas.openxmlformats.org/officeDocument/2006/relationships/image" Target="../media/image117.png"/><Relationship Id="rId28" Type="http://schemas.openxmlformats.org/officeDocument/2006/relationships/customXml" Target="../ink/ink182.xml"/><Relationship Id="rId36" Type="http://schemas.openxmlformats.org/officeDocument/2006/relationships/customXml" Target="../ink/ink186.xml"/><Relationship Id="rId49" Type="http://schemas.openxmlformats.org/officeDocument/2006/relationships/image" Target="../media/image130.png"/><Relationship Id="rId57" Type="http://schemas.openxmlformats.org/officeDocument/2006/relationships/image" Target="../media/image134.png"/><Relationship Id="rId61" Type="http://schemas.openxmlformats.org/officeDocument/2006/relationships/image" Target="../media/image136.png"/><Relationship Id="rId10" Type="http://schemas.openxmlformats.org/officeDocument/2006/relationships/customXml" Target="../ink/ink173.xml"/><Relationship Id="rId19" Type="http://schemas.openxmlformats.org/officeDocument/2006/relationships/image" Target="../media/image115.png"/><Relationship Id="rId31" Type="http://schemas.openxmlformats.org/officeDocument/2006/relationships/image" Target="../media/image121.png"/><Relationship Id="rId44" Type="http://schemas.openxmlformats.org/officeDocument/2006/relationships/customXml" Target="../ink/ink190.xml"/><Relationship Id="rId52" Type="http://schemas.openxmlformats.org/officeDocument/2006/relationships/customXml" Target="../ink/ink194.xml"/><Relationship Id="rId60" Type="http://schemas.openxmlformats.org/officeDocument/2006/relationships/customXml" Target="../ink/ink198.xml"/><Relationship Id="rId4" Type="http://schemas.openxmlformats.org/officeDocument/2006/relationships/customXml" Target="../ink/ink170.xml"/><Relationship Id="rId9" Type="http://schemas.openxmlformats.org/officeDocument/2006/relationships/image" Target="../media/image1100.png"/><Relationship Id="rId14" Type="http://schemas.openxmlformats.org/officeDocument/2006/relationships/customXml" Target="../ink/ink175.xml"/><Relationship Id="rId22" Type="http://schemas.openxmlformats.org/officeDocument/2006/relationships/customXml" Target="../ink/ink179.xml"/><Relationship Id="rId27" Type="http://schemas.openxmlformats.org/officeDocument/2006/relationships/image" Target="../media/image119.png"/><Relationship Id="rId30" Type="http://schemas.openxmlformats.org/officeDocument/2006/relationships/customXml" Target="../ink/ink183.xml"/><Relationship Id="rId35" Type="http://schemas.openxmlformats.org/officeDocument/2006/relationships/image" Target="../media/image123.png"/><Relationship Id="rId43" Type="http://schemas.openxmlformats.org/officeDocument/2006/relationships/image" Target="../media/image127.png"/><Relationship Id="rId48" Type="http://schemas.openxmlformats.org/officeDocument/2006/relationships/customXml" Target="../ink/ink192.xml"/><Relationship Id="rId56" Type="http://schemas.openxmlformats.org/officeDocument/2006/relationships/customXml" Target="../ink/ink196.xml"/><Relationship Id="rId8" Type="http://schemas.openxmlformats.org/officeDocument/2006/relationships/customXml" Target="../ink/ink172.xml"/><Relationship Id="rId51" Type="http://schemas.openxmlformats.org/officeDocument/2006/relationships/image" Target="../media/image131.png"/><Relationship Id="rId3" Type="http://schemas.openxmlformats.org/officeDocument/2006/relationships/image" Target="../media/image1070.png"/><Relationship Id="rId12" Type="http://schemas.openxmlformats.org/officeDocument/2006/relationships/customXml" Target="../ink/ink174.xml"/><Relationship Id="rId17" Type="http://schemas.openxmlformats.org/officeDocument/2006/relationships/image" Target="../media/image114.png"/><Relationship Id="rId25" Type="http://schemas.openxmlformats.org/officeDocument/2006/relationships/image" Target="../media/image118.png"/><Relationship Id="rId33" Type="http://schemas.openxmlformats.org/officeDocument/2006/relationships/image" Target="../media/image122.png"/><Relationship Id="rId38" Type="http://schemas.openxmlformats.org/officeDocument/2006/relationships/customXml" Target="../ink/ink187.xml"/><Relationship Id="rId46" Type="http://schemas.openxmlformats.org/officeDocument/2006/relationships/customXml" Target="../ink/ink191.xml"/><Relationship Id="rId59" Type="http://schemas.openxmlformats.org/officeDocument/2006/relationships/image" Target="../media/image1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customXml" Target="../ink/ink20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Thermodynamic relations for dielectrics in an electric field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10</a:t>
            </a:r>
          </a:p>
        </p:txBody>
      </p:sp>
    </p:spTree>
    <p:extLst>
      <p:ext uri="{BB962C8B-B14F-4D97-AF65-F5344CB8AC3E}">
        <p14:creationId xmlns:p14="http://schemas.microsoft.com/office/powerpoint/2010/main" val="386967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 = 0 inside the conductor.</a:t>
            </a:r>
          </a:p>
          <a:p>
            <a:r>
              <a:rPr lang="en-US" sz="2400" dirty="0"/>
              <a:t>The electric field does not change the thermodynamic state of a conductor, since it doesn’t penetrate.</a:t>
            </a:r>
          </a:p>
          <a:p>
            <a:r>
              <a:rPr lang="en-US" sz="2400" dirty="0"/>
              <a:t>Does not affect the entropy of the conductor.</a:t>
            </a:r>
          </a:p>
          <a:p>
            <a:r>
              <a:rPr lang="en-US" sz="2400" dirty="0"/>
              <a:t>Conductor’s thermodynamic state is irrelevant to the electrostatic energy.</a:t>
            </a:r>
          </a:p>
          <a:p>
            <a:r>
              <a:rPr lang="en-US" sz="2400" dirty="0"/>
              <a:t>Electrostatic energy does not depend on temperature of conductors.</a:t>
            </a:r>
          </a:p>
          <a:p>
            <a:r>
              <a:rPr lang="en-US" sz="2400" dirty="0"/>
              <a:t>Situation is the same as for vacuum, where</a:t>
            </a:r>
          </a:p>
          <a:p>
            <a:pPr marL="457200" lvl="1" indent="0">
              <a:buNone/>
            </a:pPr>
            <a:r>
              <a:rPr lang="en-US" sz="2000" dirty="0">
                <a:latin typeface="Brush Script MT" pitchFamily="66" charset="0"/>
              </a:rPr>
              <a:t>U = F = H = G</a:t>
            </a:r>
            <a:r>
              <a:rPr lang="en-US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D170E-19EB-4A59-8523-5A4C36553EAE}"/>
              </a:ext>
            </a:extLst>
          </p:cNvPr>
          <p:cNvSpPr txBox="1"/>
          <p:nvPr/>
        </p:nvSpPr>
        <p:spPr>
          <a:xfrm>
            <a:off x="609600" y="362505"/>
            <a:ext cx="601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1.  Why for conductors did we use only </a:t>
            </a:r>
            <a:r>
              <a:rPr lang="en-US" sz="2400" dirty="0">
                <a:latin typeface="Brush Script MT" pitchFamily="66" charset="0"/>
              </a:rPr>
              <a:t>U</a:t>
            </a:r>
            <a:r>
              <a:rPr lang="en-US" sz="2400" dirty="0"/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20E281-C910-46EF-928A-972CF9571900}"/>
                  </a:ext>
                </a:extLst>
              </p14:cNvPr>
              <p14:cNvContentPartPr/>
              <p14:nvPr/>
            </p14:nvContentPartPr>
            <p14:xfrm>
              <a:off x="6737716" y="671433"/>
              <a:ext cx="765360" cy="606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20E281-C910-46EF-928A-972CF95719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9716" y="653793"/>
                <a:ext cx="801000" cy="64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6FFAD20-41C5-4790-9F44-0C33F2461FEA}"/>
              </a:ext>
            </a:extLst>
          </p:cNvPr>
          <p:cNvGrpSpPr/>
          <p:nvPr/>
        </p:nvGrpSpPr>
        <p:grpSpPr>
          <a:xfrm>
            <a:off x="6033196" y="165633"/>
            <a:ext cx="2153520" cy="1596960"/>
            <a:chOff x="6033196" y="165633"/>
            <a:chExt cx="2153520" cy="159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7D7460-0D76-4ABC-A51A-4E8909F2F156}"/>
                    </a:ext>
                  </a:extLst>
                </p14:cNvPr>
                <p14:cNvContentPartPr/>
                <p14:nvPr/>
              </p14:nvContentPartPr>
              <p14:xfrm>
                <a:off x="7357636" y="286953"/>
                <a:ext cx="527400" cy="475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7D7460-0D76-4ABC-A51A-4E8909F2F1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39996" y="269313"/>
                  <a:ext cx="56304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F382B9-29CE-4BBB-AF96-9390076C8F46}"/>
                    </a:ext>
                  </a:extLst>
                </p14:cNvPr>
                <p14:cNvContentPartPr/>
                <p14:nvPr/>
              </p14:nvContentPartPr>
              <p14:xfrm>
                <a:off x="7146676" y="215313"/>
                <a:ext cx="88920" cy="475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F382B9-29CE-4BBB-AF96-9390076C8F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28676" y="197673"/>
                  <a:ext cx="1245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28CCAA-9D96-48F2-8B8F-C60C9798FD9E}"/>
                    </a:ext>
                  </a:extLst>
                </p14:cNvPr>
                <p14:cNvContentPartPr/>
                <p14:nvPr/>
              </p14:nvContentPartPr>
              <p14:xfrm>
                <a:off x="6773716" y="165633"/>
                <a:ext cx="179280" cy="587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28CCAA-9D96-48F2-8B8F-C60C9798FD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55716" y="147993"/>
                  <a:ext cx="21492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1990E2-398D-46BB-8789-B05F3FE4F703}"/>
                    </a:ext>
                  </a:extLst>
                </p14:cNvPr>
                <p14:cNvContentPartPr/>
                <p14:nvPr/>
              </p14:nvContentPartPr>
              <p14:xfrm>
                <a:off x="6436036" y="417273"/>
                <a:ext cx="322200" cy="439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1990E2-398D-46BB-8789-B05F3FE4F7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18396" y="399273"/>
                  <a:ext cx="3578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A0FEF4E-E245-42E7-A4B1-8315F740F6BD}"/>
                    </a:ext>
                  </a:extLst>
                </p14:cNvPr>
                <p14:cNvContentPartPr/>
                <p14:nvPr/>
              </p14:nvContentPartPr>
              <p14:xfrm>
                <a:off x="6033196" y="1015233"/>
                <a:ext cx="689040" cy="159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A0FEF4E-E245-42E7-A4B1-8315F740F6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15196" y="997593"/>
                  <a:ext cx="724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822AF4-D3B2-4744-B3A3-8D47EBC593AB}"/>
                    </a:ext>
                  </a:extLst>
                </p14:cNvPr>
                <p14:cNvContentPartPr/>
                <p14:nvPr/>
              </p14:nvContentPartPr>
              <p14:xfrm>
                <a:off x="6482116" y="1249953"/>
                <a:ext cx="446400" cy="438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822AF4-D3B2-4744-B3A3-8D47EBC593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64476" y="1231953"/>
                  <a:ext cx="4820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42BF73B-EA39-4D30-AC50-22DFA781EF0B}"/>
                    </a:ext>
                  </a:extLst>
                </p14:cNvPr>
                <p14:cNvContentPartPr/>
                <p14:nvPr/>
              </p14:nvContentPartPr>
              <p14:xfrm>
                <a:off x="7248556" y="1263993"/>
                <a:ext cx="166680" cy="498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42BF73B-EA39-4D30-AC50-22DFA781EF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230916" y="1245993"/>
                  <a:ext cx="20232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8E81DF-982E-4848-8BC4-423EB4B2777E}"/>
                    </a:ext>
                  </a:extLst>
                </p14:cNvPr>
                <p14:cNvContentPartPr/>
                <p14:nvPr/>
              </p14:nvContentPartPr>
              <p14:xfrm>
                <a:off x="7455196" y="1089033"/>
                <a:ext cx="432720" cy="370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8E81DF-982E-4848-8BC4-423EB4B2777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37196" y="1071393"/>
                  <a:ext cx="4683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50A81FA-D54E-49BA-AF92-20B6E0782879}"/>
                    </a:ext>
                  </a:extLst>
                </p14:cNvPr>
                <p14:cNvContentPartPr/>
                <p14:nvPr/>
              </p14:nvContentPartPr>
              <p14:xfrm>
                <a:off x="7500196" y="813273"/>
                <a:ext cx="686520" cy="210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50A81FA-D54E-49BA-AF92-20B6E078287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82196" y="795633"/>
                  <a:ext cx="72216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1BEF059-3C8F-4B47-BF46-24ACC54A3E8A}"/>
                  </a:ext>
                </a:extLst>
              </p14:cNvPr>
              <p14:cNvContentPartPr/>
              <p14:nvPr/>
            </p14:nvContentPartPr>
            <p14:xfrm>
              <a:off x="6794236" y="795993"/>
              <a:ext cx="666720" cy="383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1BEF059-3C8F-4B47-BF46-24ACC54A3E8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4236" y="616353"/>
                <a:ext cx="846360" cy="7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641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264D6A-96E5-485B-ABF0-64B8F9985B11}"/>
              </a:ext>
            </a:extLst>
          </p:cNvPr>
          <p:cNvSpPr txBox="1"/>
          <p:nvPr/>
        </p:nvSpPr>
        <p:spPr>
          <a:xfrm>
            <a:off x="457200" y="304800"/>
            <a:ext cx="807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2.  Electric field penetrates a dielectric and changes its thermodynamic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548FB-FEFE-4E79-A87D-CAD380FB18F4}"/>
              </a:ext>
            </a:extLst>
          </p:cNvPr>
          <p:cNvSpPr txBox="1"/>
          <p:nvPr/>
        </p:nvSpPr>
        <p:spPr>
          <a:xfrm>
            <a:off x="1143000" y="1524000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What is the work done on a thermally insulated dielectric when the field in it changes by an infinitesimal amount?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BBDC8E-4819-499E-97E6-AAEACCC2CBF6}"/>
                  </a:ext>
                </a:extLst>
              </p14:cNvPr>
              <p14:cNvContentPartPr/>
              <p14:nvPr/>
            </p14:nvContentPartPr>
            <p14:xfrm>
              <a:off x="3322756" y="3235713"/>
              <a:ext cx="1140840" cy="844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BBDC8E-4819-499E-97E6-AAEACCC2CB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5116" y="3218073"/>
                <a:ext cx="117648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026D11C-099B-4336-9A07-636881632690}"/>
                  </a:ext>
                </a:extLst>
              </p14:cNvPr>
              <p14:cNvContentPartPr/>
              <p14:nvPr/>
            </p14:nvContentPartPr>
            <p14:xfrm>
              <a:off x="2155636" y="2677353"/>
              <a:ext cx="3600000" cy="243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026D11C-099B-4336-9A07-6368816326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7636" y="2659353"/>
                <a:ext cx="3635640" cy="27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2850250-AF2B-4814-91DB-533BD798D464}"/>
              </a:ext>
            </a:extLst>
          </p:cNvPr>
          <p:cNvGrpSpPr/>
          <p:nvPr/>
        </p:nvGrpSpPr>
        <p:grpSpPr>
          <a:xfrm>
            <a:off x="2212876" y="3116193"/>
            <a:ext cx="3562920" cy="961920"/>
            <a:chOff x="2212876" y="3116193"/>
            <a:chExt cx="3562920" cy="96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3003760-389E-4E5F-BDDE-3C27A1DA3B97}"/>
                    </a:ext>
                  </a:extLst>
                </p14:cNvPr>
                <p14:cNvContentPartPr/>
                <p14:nvPr/>
              </p14:nvContentPartPr>
              <p14:xfrm>
                <a:off x="3398716" y="3457833"/>
                <a:ext cx="928440" cy="88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3003760-389E-4E5F-BDDE-3C27A1DA3B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80716" y="3439833"/>
                  <a:ext cx="964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3E518AD-9888-42FA-956C-B1F2186FC985}"/>
                    </a:ext>
                  </a:extLst>
                </p14:cNvPr>
                <p14:cNvContentPartPr/>
                <p14:nvPr/>
              </p14:nvContentPartPr>
              <p14:xfrm>
                <a:off x="3378556" y="3619113"/>
                <a:ext cx="1013040" cy="143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3E518AD-9888-42FA-956C-B1F2186FC9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60916" y="3601473"/>
                  <a:ext cx="1048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2A5CA5-21AE-469D-A644-BF98DC0FE54D}"/>
                    </a:ext>
                  </a:extLst>
                </p14:cNvPr>
                <p14:cNvContentPartPr/>
                <p14:nvPr/>
              </p14:nvContentPartPr>
              <p14:xfrm>
                <a:off x="3364156" y="3860313"/>
                <a:ext cx="1062000" cy="115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2A5CA5-21AE-469D-A644-BF98DC0FE5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46516" y="3842313"/>
                  <a:ext cx="1097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739A467-26DA-46BC-A221-80ED6F1CDD25}"/>
                    </a:ext>
                  </a:extLst>
                </p14:cNvPr>
                <p14:cNvContentPartPr/>
                <p14:nvPr/>
              </p14:nvContentPartPr>
              <p14:xfrm>
                <a:off x="2212876" y="3170913"/>
                <a:ext cx="1387080" cy="177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739A467-26DA-46BC-A221-80ED6F1CDD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94876" y="3153273"/>
                  <a:ext cx="1422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1AC4DEF-833B-44A4-AAA3-BDAB2F0F6A4B}"/>
                    </a:ext>
                  </a:extLst>
                </p14:cNvPr>
                <p14:cNvContentPartPr/>
                <p14:nvPr/>
              </p14:nvContentPartPr>
              <p14:xfrm>
                <a:off x="4123396" y="3116193"/>
                <a:ext cx="1652400" cy="250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1AC4DEF-833B-44A4-AAA3-BDAB2F0F6A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05756" y="3098553"/>
                  <a:ext cx="16880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BF1FB7-00DD-4A6B-B66E-6B406F482EE6}"/>
                    </a:ext>
                  </a:extLst>
                </p14:cNvPr>
                <p14:cNvContentPartPr/>
                <p14:nvPr/>
              </p14:nvContentPartPr>
              <p14:xfrm>
                <a:off x="2293516" y="3593913"/>
                <a:ext cx="1077120" cy="19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BF1FB7-00DD-4A6B-B66E-6B406F482E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75516" y="3576273"/>
                  <a:ext cx="1112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1D9F21-047F-44AA-B1C0-972E3C85AF20}"/>
                    </a:ext>
                  </a:extLst>
                </p14:cNvPr>
                <p14:cNvContentPartPr/>
                <p14:nvPr/>
              </p14:nvContentPartPr>
              <p14:xfrm>
                <a:off x="4432636" y="3561153"/>
                <a:ext cx="1281960" cy="70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1D9F21-047F-44AA-B1C0-972E3C85AF2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14996" y="3543513"/>
                  <a:ext cx="1317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3539F83-C6AC-4872-A34C-680A41F3D234}"/>
                    </a:ext>
                  </a:extLst>
                </p14:cNvPr>
                <p14:cNvContentPartPr/>
                <p14:nvPr/>
              </p14:nvContentPartPr>
              <p14:xfrm>
                <a:off x="2416636" y="3836553"/>
                <a:ext cx="924120" cy="172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3539F83-C6AC-4872-A34C-680A41F3D23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98636" y="3818553"/>
                  <a:ext cx="959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324663E-699B-41F6-AF43-D07D8F6BEB32}"/>
                    </a:ext>
                  </a:extLst>
                </p14:cNvPr>
                <p14:cNvContentPartPr/>
                <p14:nvPr/>
              </p14:nvContentPartPr>
              <p14:xfrm>
                <a:off x="4486996" y="3804873"/>
                <a:ext cx="1188360" cy="273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324663E-699B-41F6-AF43-D07D8F6BEB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69356" y="3787233"/>
                  <a:ext cx="1224000" cy="30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999BD46-77F3-4109-955D-DD14AC002057}"/>
                  </a:ext>
                </a:extLst>
              </p14:cNvPr>
              <p14:cNvContentPartPr/>
              <p14:nvPr/>
            </p14:nvContentPartPr>
            <p14:xfrm>
              <a:off x="2439676" y="4257753"/>
              <a:ext cx="3468960" cy="323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999BD46-77F3-4109-955D-DD14AC00205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22036" y="4240113"/>
                <a:ext cx="35046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588EC90-EF43-461D-9105-6DA620BCDF39}"/>
                  </a:ext>
                </a:extLst>
              </p14:cNvPr>
              <p14:cNvContentPartPr/>
              <p14:nvPr/>
            </p14:nvContentPartPr>
            <p14:xfrm>
              <a:off x="3437956" y="3359193"/>
              <a:ext cx="956160" cy="5648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588EC90-EF43-461D-9105-6DA620BCDF3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48316" y="3179553"/>
                <a:ext cx="1135800" cy="9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342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43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832" y="2045901"/>
            <a:ext cx="601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Simpler, but equivalent: </a:t>
            </a:r>
          </a:p>
          <a:p>
            <a:r>
              <a:rPr lang="en-US" sz="2000" dirty="0"/>
              <a:t>A charged conductor surrounded by dielectric</a:t>
            </a:r>
          </a:p>
          <a:p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1CCB80-194F-4143-9659-ED012F768762}"/>
              </a:ext>
            </a:extLst>
          </p:cNvPr>
          <p:cNvGrpSpPr/>
          <p:nvPr/>
        </p:nvGrpSpPr>
        <p:grpSpPr>
          <a:xfrm>
            <a:off x="-152400" y="2739615"/>
            <a:ext cx="6716025" cy="4109040"/>
            <a:chOff x="2286000" y="2646969"/>
            <a:chExt cx="6716025" cy="410904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20" r="6072"/>
            <a:stretch/>
          </p:blipFill>
          <p:spPr bwMode="auto">
            <a:xfrm rot="16200000">
              <a:off x="4595864" y="1537439"/>
              <a:ext cx="2934497" cy="5877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0" y="26670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48400" y="5338465"/>
              <a:ext cx="259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Might be non-uniform and include regions of vacuum</a:t>
              </a: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4B3200-FEB3-4B4E-B0BD-DFB76F6F3A09}"/>
                    </a:ext>
                  </a:extLst>
                </p14:cNvPr>
                <p14:cNvContentPartPr/>
                <p14:nvPr/>
              </p14:nvContentPartPr>
              <p14:xfrm>
                <a:off x="4065077" y="4018903"/>
                <a:ext cx="1433160" cy="1098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4B3200-FEB3-4B4E-B0BD-DFB76F6F3A0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29077" y="3946903"/>
                  <a:ext cx="1504800" cy="12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C2B7A4E-66AE-4EDA-84E2-EA5262E2BBF6}"/>
                    </a:ext>
                  </a:extLst>
                </p14:cNvPr>
                <p14:cNvContentPartPr/>
                <p14:nvPr/>
              </p14:nvContentPartPr>
              <p14:xfrm>
                <a:off x="3826037" y="3685903"/>
                <a:ext cx="1168560" cy="943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C2B7A4E-66AE-4EDA-84E2-EA5262E2BBF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36037" y="3505903"/>
                  <a:ext cx="1348200" cy="13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EC21466-1DE0-4CA9-95EB-C17558C8075C}"/>
                    </a:ext>
                  </a:extLst>
                </p14:cNvPr>
                <p14:cNvContentPartPr/>
                <p14:nvPr/>
              </p14:nvContentPartPr>
              <p14:xfrm>
                <a:off x="2731637" y="2786263"/>
                <a:ext cx="4063680" cy="3255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EC21466-1DE0-4CA9-95EB-C17558C807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41645" y="2606263"/>
                  <a:ext cx="4243304" cy="36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5ACEA4-5A80-4485-95D0-5D5CFAC08B80}"/>
                    </a:ext>
                  </a:extLst>
                </p14:cNvPr>
                <p14:cNvContentPartPr/>
                <p14:nvPr/>
              </p14:nvContentPartPr>
              <p14:xfrm>
                <a:off x="4835837" y="3234463"/>
                <a:ext cx="672480" cy="689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5ACEA4-5A80-4485-95D0-5D5CFAC08B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17837" y="3216463"/>
                  <a:ext cx="708120" cy="72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6170062-64AA-4173-AF8C-2A37DA0B982B}"/>
                    </a:ext>
                  </a:extLst>
                </p14:cNvPr>
                <p14:cNvContentPartPr/>
                <p14:nvPr/>
              </p14:nvContentPartPr>
              <p14:xfrm>
                <a:off x="4069757" y="3023143"/>
                <a:ext cx="495000" cy="895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6170062-64AA-4173-AF8C-2A37DA0B982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51757" y="3005143"/>
                  <a:ext cx="530640" cy="9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394BCF3-A973-4C3A-A9D9-FC7798494BF0}"/>
                    </a:ext>
                  </a:extLst>
                </p14:cNvPr>
                <p14:cNvContentPartPr/>
                <p14:nvPr/>
              </p14:nvContentPartPr>
              <p14:xfrm>
                <a:off x="3197837" y="3633343"/>
                <a:ext cx="960480" cy="529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394BCF3-A973-4C3A-A9D9-FC7798494B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79837" y="3615331"/>
                  <a:ext cx="996120" cy="565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E06E919-FDA7-4A37-A28E-272C8EAEAF32}"/>
                    </a:ext>
                  </a:extLst>
                </p14:cNvPr>
                <p14:cNvContentPartPr/>
                <p14:nvPr/>
              </p14:nvContentPartPr>
              <p14:xfrm>
                <a:off x="3185237" y="4852303"/>
                <a:ext cx="865800" cy="575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E06E919-FDA7-4A37-A28E-272C8EAEAF3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67237" y="4834314"/>
                  <a:ext cx="901440" cy="61125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AEEF3F2-44F8-4D6C-8FE1-49D32801632A}"/>
                </a:ext>
              </a:extLst>
            </p:cNvPr>
            <p:cNvGrpSpPr/>
            <p:nvPr/>
          </p:nvGrpSpPr>
          <p:grpSpPr>
            <a:xfrm>
              <a:off x="5264237" y="3443623"/>
              <a:ext cx="1048320" cy="1103040"/>
              <a:chOff x="5264237" y="3443623"/>
              <a:chExt cx="1048320" cy="1103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BB5A4AF9-5531-4F04-92A1-94F9A21C3A2E}"/>
                      </a:ext>
                    </a:extLst>
                  </p14:cNvPr>
                  <p14:cNvContentPartPr/>
                  <p14:nvPr/>
                </p14:nvContentPartPr>
                <p14:xfrm>
                  <a:off x="5264237" y="3443623"/>
                  <a:ext cx="755640" cy="7214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BB5A4AF9-5531-4F04-92A1-94F9A21C3A2E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246237" y="3425623"/>
                    <a:ext cx="791280" cy="75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A352B012-9B73-43CF-9BB4-19C8855D8CF0}"/>
                      </a:ext>
                    </a:extLst>
                  </p14:cNvPr>
                  <p14:cNvContentPartPr/>
                  <p14:nvPr/>
                </p14:nvContentPartPr>
                <p14:xfrm>
                  <a:off x="5501477" y="4201063"/>
                  <a:ext cx="811080" cy="3445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A352B012-9B73-43CF-9BB4-19C8855D8CF0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483477" y="4183423"/>
                    <a:ext cx="846720" cy="38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1488AA56-806E-41B0-BA5B-1534ECFA7E6E}"/>
                      </a:ext>
                    </a:extLst>
                  </p14:cNvPr>
                  <p14:cNvContentPartPr/>
                  <p14:nvPr/>
                </p14:nvContentPartPr>
                <p14:xfrm>
                  <a:off x="5539637" y="4329223"/>
                  <a:ext cx="588960" cy="2174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488AA56-806E-41B0-BA5B-1534ECFA7E6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521997" y="4311223"/>
                    <a:ext cx="624600" cy="2530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2C338E-8B7D-4275-97E5-9FB27912D38C}"/>
                    </a:ext>
                  </a:extLst>
                </p14:cNvPr>
                <p14:cNvContentPartPr/>
                <p14:nvPr/>
              </p14:nvContentPartPr>
              <p14:xfrm>
                <a:off x="5268557" y="5084143"/>
                <a:ext cx="295200" cy="743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2C338E-8B7D-4275-97E5-9FB27912D38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50557" y="5066143"/>
                  <a:ext cx="330840" cy="77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9297E7-7279-4C19-9239-75DDBACB9883}"/>
                    </a:ext>
                  </a:extLst>
                </p14:cNvPr>
                <p14:cNvContentPartPr/>
                <p14:nvPr/>
              </p14:nvContentPartPr>
              <p14:xfrm>
                <a:off x="4509677" y="5005303"/>
                <a:ext cx="217440" cy="903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9297E7-7279-4C19-9239-75DDBACB988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91677" y="4987303"/>
                  <a:ext cx="253080" cy="938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E9A17E4-EAE9-4D29-AAF2-1248C253AA02}"/>
                </a:ext>
              </a:extLst>
            </p:cNvPr>
            <p:cNvGrpSpPr/>
            <p:nvPr/>
          </p:nvGrpSpPr>
          <p:grpSpPr>
            <a:xfrm>
              <a:off x="6123917" y="3009103"/>
              <a:ext cx="271080" cy="419400"/>
              <a:chOff x="6123917" y="3009103"/>
              <a:chExt cx="271080" cy="419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FD5D73CE-371B-4A26-A61B-E225C419CCF0}"/>
                      </a:ext>
                    </a:extLst>
                  </p14:cNvPr>
                  <p14:cNvContentPartPr/>
                  <p14:nvPr/>
                </p14:nvContentPartPr>
                <p14:xfrm>
                  <a:off x="6123917" y="3169303"/>
                  <a:ext cx="221400" cy="2592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FD5D73CE-371B-4A26-A61B-E225C419CCF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106277" y="3151303"/>
                    <a:ext cx="257040" cy="29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63999446-8CCA-471C-90C8-0553242D2143}"/>
                      </a:ext>
                    </a:extLst>
                  </p14:cNvPr>
                  <p14:cNvContentPartPr/>
                  <p14:nvPr/>
                </p14:nvContentPartPr>
                <p14:xfrm>
                  <a:off x="6183317" y="3231943"/>
                  <a:ext cx="200520" cy="867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63999446-8CCA-471C-90C8-0553242D2143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65677" y="3214303"/>
                    <a:ext cx="236160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D7B56870-7841-461D-ABA0-1B94EA439F7A}"/>
                      </a:ext>
                    </a:extLst>
                  </p14:cNvPr>
                  <p14:cNvContentPartPr/>
                  <p14:nvPr/>
                </p14:nvContentPartPr>
                <p14:xfrm>
                  <a:off x="6157037" y="3163903"/>
                  <a:ext cx="221040" cy="320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D7B56870-7841-461D-ABA0-1B94EA439F7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139397" y="3145903"/>
                    <a:ext cx="256680" cy="6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D5BFFB59-D73F-4EE0-9657-35FA2B9A876F}"/>
                      </a:ext>
                    </a:extLst>
                  </p14:cNvPr>
                  <p14:cNvContentPartPr/>
                  <p14:nvPr/>
                </p14:nvContentPartPr>
                <p14:xfrm>
                  <a:off x="6177917" y="3009103"/>
                  <a:ext cx="217080" cy="799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D5BFFB59-D73F-4EE0-9657-35FA2B9A876F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160277" y="2991463"/>
                    <a:ext cx="252720" cy="115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171" name="Ink 6170">
                  <a:extLst>
                    <a:ext uri="{FF2B5EF4-FFF2-40B4-BE49-F238E27FC236}">
                      <a16:creationId xmlns:a16="http://schemas.microsoft.com/office/drawing/2014/main" id="{601752E9-D538-4CC9-85CF-943E6F9341FE}"/>
                    </a:ext>
                  </a:extLst>
                </p14:cNvPr>
                <p14:cNvContentPartPr/>
                <p14:nvPr/>
              </p14:nvContentPartPr>
              <p14:xfrm>
                <a:off x="6009077" y="4831063"/>
                <a:ext cx="2698200" cy="1532520"/>
              </p14:xfrm>
            </p:contentPart>
          </mc:Choice>
          <mc:Fallback>
            <p:pic>
              <p:nvPicPr>
                <p:cNvPr id="6171" name="Ink 6170">
                  <a:extLst>
                    <a:ext uri="{FF2B5EF4-FFF2-40B4-BE49-F238E27FC236}">
                      <a16:creationId xmlns:a16="http://schemas.microsoft.com/office/drawing/2014/main" id="{601752E9-D538-4CC9-85CF-943E6F9341F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91075" y="4813063"/>
                  <a:ext cx="2733845" cy="15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172" name="Ink 6171">
                  <a:extLst>
                    <a:ext uri="{FF2B5EF4-FFF2-40B4-BE49-F238E27FC236}">
                      <a16:creationId xmlns:a16="http://schemas.microsoft.com/office/drawing/2014/main" id="{70E5478F-40CD-4688-B0C3-C005DA2AEC42}"/>
                    </a:ext>
                  </a:extLst>
                </p14:cNvPr>
                <p14:cNvContentPartPr/>
                <p14:nvPr/>
              </p14:nvContentPartPr>
              <p14:xfrm>
                <a:off x="5800277" y="2963743"/>
                <a:ext cx="3053520" cy="3660120"/>
              </p14:xfrm>
            </p:contentPart>
          </mc:Choice>
          <mc:Fallback>
            <p:pic>
              <p:nvPicPr>
                <p:cNvPr id="6172" name="Ink 6171">
                  <a:extLst>
                    <a:ext uri="{FF2B5EF4-FFF2-40B4-BE49-F238E27FC236}">
                      <a16:creationId xmlns:a16="http://schemas.microsoft.com/office/drawing/2014/main" id="{70E5478F-40CD-4688-B0C3-C005DA2AEC4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10277" y="2783743"/>
                  <a:ext cx="3233160" cy="40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173" name="Ink 6172">
                  <a:extLst>
                    <a:ext uri="{FF2B5EF4-FFF2-40B4-BE49-F238E27FC236}">
                      <a16:creationId xmlns:a16="http://schemas.microsoft.com/office/drawing/2014/main" id="{8CABA28E-AD63-4C58-B770-CE1867A0790B}"/>
                    </a:ext>
                  </a:extLst>
                </p14:cNvPr>
                <p14:cNvContentPartPr/>
                <p14:nvPr/>
              </p14:nvContentPartPr>
              <p14:xfrm>
                <a:off x="5358917" y="5790849"/>
                <a:ext cx="823680" cy="415440"/>
              </p14:xfrm>
            </p:contentPart>
          </mc:Choice>
          <mc:Fallback>
            <p:pic>
              <p:nvPicPr>
                <p:cNvPr id="6173" name="Ink 6172">
                  <a:extLst>
                    <a:ext uri="{FF2B5EF4-FFF2-40B4-BE49-F238E27FC236}">
                      <a16:creationId xmlns:a16="http://schemas.microsoft.com/office/drawing/2014/main" id="{8CABA28E-AD63-4C58-B770-CE1867A079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68956" y="5610849"/>
                  <a:ext cx="1003242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174" name="Ink 6173">
                  <a:extLst>
                    <a:ext uri="{FF2B5EF4-FFF2-40B4-BE49-F238E27FC236}">
                      <a16:creationId xmlns:a16="http://schemas.microsoft.com/office/drawing/2014/main" id="{71425166-173A-4E50-9684-B0C1F4BBB106}"/>
                    </a:ext>
                  </a:extLst>
                </p14:cNvPr>
                <p14:cNvContentPartPr/>
                <p14:nvPr/>
              </p14:nvContentPartPr>
              <p14:xfrm>
                <a:off x="6110597" y="6147969"/>
                <a:ext cx="1883160" cy="355680"/>
              </p14:xfrm>
            </p:contentPart>
          </mc:Choice>
          <mc:Fallback>
            <p:pic>
              <p:nvPicPr>
                <p:cNvPr id="6174" name="Ink 6173">
                  <a:extLst>
                    <a:ext uri="{FF2B5EF4-FFF2-40B4-BE49-F238E27FC236}">
                      <a16:creationId xmlns:a16="http://schemas.microsoft.com/office/drawing/2014/main" id="{71425166-173A-4E50-9684-B0C1F4BBB10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20597" y="5967969"/>
                  <a:ext cx="206280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175" name="Ink 6174">
                  <a:extLst>
                    <a:ext uri="{FF2B5EF4-FFF2-40B4-BE49-F238E27FC236}">
                      <a16:creationId xmlns:a16="http://schemas.microsoft.com/office/drawing/2014/main" id="{7E35C79D-F604-4F2E-BF74-66B91D99C8F3}"/>
                    </a:ext>
                  </a:extLst>
                </p14:cNvPr>
                <p14:cNvContentPartPr/>
                <p14:nvPr/>
              </p14:nvContentPartPr>
              <p14:xfrm>
                <a:off x="4660877" y="6013689"/>
                <a:ext cx="1426320" cy="495360"/>
              </p14:xfrm>
            </p:contentPart>
          </mc:Choice>
          <mc:Fallback>
            <p:pic>
              <p:nvPicPr>
                <p:cNvPr id="6175" name="Ink 6174">
                  <a:extLst>
                    <a:ext uri="{FF2B5EF4-FFF2-40B4-BE49-F238E27FC236}">
                      <a16:creationId xmlns:a16="http://schemas.microsoft.com/office/drawing/2014/main" id="{7E35C79D-F604-4F2E-BF74-66B91D99C8F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70877" y="5833689"/>
                  <a:ext cx="1605960" cy="855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79" name="Group 6178">
              <a:extLst>
                <a:ext uri="{FF2B5EF4-FFF2-40B4-BE49-F238E27FC236}">
                  <a16:creationId xmlns:a16="http://schemas.microsoft.com/office/drawing/2014/main" id="{660B82E3-7ED0-41E2-8C55-47420E82A2CE}"/>
                </a:ext>
              </a:extLst>
            </p:cNvPr>
            <p:cNvGrpSpPr/>
            <p:nvPr/>
          </p:nvGrpSpPr>
          <p:grpSpPr>
            <a:xfrm>
              <a:off x="5012237" y="5871849"/>
              <a:ext cx="3771720" cy="884160"/>
              <a:chOff x="5012237" y="5871849"/>
              <a:chExt cx="3771720" cy="884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22BED94C-E9E6-4C30-86DD-8A4A7DC7C42E}"/>
                      </a:ext>
                    </a:extLst>
                  </p14:cNvPr>
                  <p14:cNvContentPartPr/>
                  <p14:nvPr/>
                </p14:nvContentPartPr>
                <p14:xfrm>
                  <a:off x="5012237" y="5871849"/>
                  <a:ext cx="1828080" cy="88416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22BED94C-E9E6-4C30-86DD-8A4A7DC7C42E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994237" y="5853849"/>
                    <a:ext cx="1863720" cy="91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328A9DF4-5429-4768-A834-8197DC17B96C}"/>
                      </a:ext>
                    </a:extLst>
                  </p14:cNvPr>
                  <p14:cNvContentPartPr/>
                  <p14:nvPr/>
                </p14:nvContentPartPr>
                <p14:xfrm>
                  <a:off x="7582277" y="6292329"/>
                  <a:ext cx="556200" cy="30060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328A9DF4-5429-4768-A834-8197DC17B96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7564277" y="6274689"/>
                    <a:ext cx="591840" cy="33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C1E7C712-8522-44A6-BCA5-B16A17F7297A}"/>
                      </a:ext>
                    </a:extLst>
                  </p14:cNvPr>
                  <p14:cNvContentPartPr/>
                  <p14:nvPr/>
                </p14:nvContentPartPr>
                <p14:xfrm>
                  <a:off x="8499197" y="6136449"/>
                  <a:ext cx="284760" cy="16020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C1E7C712-8522-44A6-BCA5-B16A17F7297A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8481197" y="6118809"/>
                    <a:ext cx="320400" cy="195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80" name="Ink 6179">
                  <a:extLst>
                    <a:ext uri="{FF2B5EF4-FFF2-40B4-BE49-F238E27FC236}">
                      <a16:creationId xmlns:a16="http://schemas.microsoft.com/office/drawing/2014/main" id="{7552C074-C1F5-452B-BE3F-0723D88BA406}"/>
                    </a:ext>
                  </a:extLst>
                </p14:cNvPr>
                <p14:cNvContentPartPr/>
                <p14:nvPr/>
              </p14:nvContentPartPr>
              <p14:xfrm>
                <a:off x="7516037" y="4523649"/>
                <a:ext cx="1356120" cy="750600"/>
              </p14:xfrm>
            </p:contentPart>
          </mc:Choice>
          <mc:Fallback>
            <p:pic>
              <p:nvPicPr>
                <p:cNvPr id="6180" name="Ink 6179">
                  <a:extLst>
                    <a:ext uri="{FF2B5EF4-FFF2-40B4-BE49-F238E27FC236}">
                      <a16:creationId xmlns:a16="http://schemas.microsoft.com/office/drawing/2014/main" id="{7552C074-C1F5-452B-BE3F-0723D88BA40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98037" y="4505649"/>
                  <a:ext cx="1391760" cy="786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83" name="Group 6182">
              <a:extLst>
                <a:ext uri="{FF2B5EF4-FFF2-40B4-BE49-F238E27FC236}">
                  <a16:creationId xmlns:a16="http://schemas.microsoft.com/office/drawing/2014/main" id="{CB616835-6E36-4A11-8124-E03FE6927B9F}"/>
                </a:ext>
              </a:extLst>
            </p:cNvPr>
            <p:cNvGrpSpPr/>
            <p:nvPr/>
          </p:nvGrpSpPr>
          <p:grpSpPr>
            <a:xfrm>
              <a:off x="6814397" y="3023529"/>
              <a:ext cx="2002320" cy="692280"/>
              <a:chOff x="6814397" y="3023529"/>
              <a:chExt cx="2002320" cy="69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181" name="Ink 6180">
                    <a:extLst>
                      <a:ext uri="{FF2B5EF4-FFF2-40B4-BE49-F238E27FC236}">
                        <a16:creationId xmlns:a16="http://schemas.microsoft.com/office/drawing/2014/main" id="{3A2497B8-A527-449A-AEFE-33CA14DE5D0E}"/>
                      </a:ext>
                    </a:extLst>
                  </p14:cNvPr>
                  <p14:cNvContentPartPr/>
                  <p14:nvPr/>
                </p14:nvContentPartPr>
                <p14:xfrm>
                  <a:off x="6814397" y="3080409"/>
                  <a:ext cx="853920" cy="588960"/>
                </p14:xfrm>
              </p:contentPart>
            </mc:Choice>
            <mc:Fallback xmlns="">
              <p:pic>
                <p:nvPicPr>
                  <p:cNvPr id="6181" name="Ink 6180">
                    <a:extLst>
                      <a:ext uri="{FF2B5EF4-FFF2-40B4-BE49-F238E27FC236}">
                        <a16:creationId xmlns:a16="http://schemas.microsoft.com/office/drawing/2014/main" id="{3A2497B8-A527-449A-AEFE-33CA14DE5D0E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6796757" y="3062769"/>
                    <a:ext cx="889560" cy="62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182" name="Ink 6181">
                    <a:extLst>
                      <a:ext uri="{FF2B5EF4-FFF2-40B4-BE49-F238E27FC236}">
                        <a16:creationId xmlns:a16="http://schemas.microsoft.com/office/drawing/2014/main" id="{84387CBC-46B7-4BDA-B933-375E1C7C4B60}"/>
                      </a:ext>
                    </a:extLst>
                  </p14:cNvPr>
                  <p14:cNvContentPartPr/>
                  <p14:nvPr/>
                </p14:nvContentPartPr>
                <p14:xfrm>
                  <a:off x="7810877" y="3023529"/>
                  <a:ext cx="1005840" cy="692280"/>
                </p14:xfrm>
              </p:contentPart>
            </mc:Choice>
            <mc:Fallback xmlns="">
              <p:pic>
                <p:nvPicPr>
                  <p:cNvPr id="6182" name="Ink 6181">
                    <a:extLst>
                      <a:ext uri="{FF2B5EF4-FFF2-40B4-BE49-F238E27FC236}">
                        <a16:creationId xmlns:a16="http://schemas.microsoft.com/office/drawing/2014/main" id="{84387CBC-46B7-4BDA-B933-375E1C7C4B60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7792877" y="3005889"/>
                    <a:ext cx="1041480" cy="727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84" name="Ink 6183">
                  <a:extLst>
                    <a:ext uri="{FF2B5EF4-FFF2-40B4-BE49-F238E27FC236}">
                      <a16:creationId xmlns:a16="http://schemas.microsoft.com/office/drawing/2014/main" id="{B62E62C0-D0A3-44F1-AE8C-AD40F41F2372}"/>
                    </a:ext>
                  </a:extLst>
                </p14:cNvPr>
                <p14:cNvContentPartPr/>
                <p14:nvPr/>
              </p14:nvContentPartPr>
              <p14:xfrm>
                <a:off x="6223277" y="3795369"/>
                <a:ext cx="466200" cy="286920"/>
              </p14:xfrm>
            </p:contentPart>
          </mc:Choice>
          <mc:Fallback>
            <p:pic>
              <p:nvPicPr>
                <p:cNvPr id="6184" name="Ink 6183">
                  <a:extLst>
                    <a:ext uri="{FF2B5EF4-FFF2-40B4-BE49-F238E27FC236}">
                      <a16:creationId xmlns:a16="http://schemas.microsoft.com/office/drawing/2014/main" id="{B62E62C0-D0A3-44F1-AE8C-AD40F41F237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05277" y="3777369"/>
                  <a:ext cx="501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86" name="Ink 6185">
                  <a:extLst>
                    <a:ext uri="{FF2B5EF4-FFF2-40B4-BE49-F238E27FC236}">
                      <a16:creationId xmlns:a16="http://schemas.microsoft.com/office/drawing/2014/main" id="{084E7FA2-8E4A-4284-809C-1217641CB291}"/>
                    </a:ext>
                  </a:extLst>
                </p14:cNvPr>
                <p14:cNvContentPartPr/>
                <p14:nvPr/>
              </p14:nvContentPartPr>
              <p14:xfrm>
                <a:off x="4520837" y="2695929"/>
                <a:ext cx="374760" cy="549000"/>
              </p14:xfrm>
            </p:contentPart>
          </mc:Choice>
          <mc:Fallback>
            <p:pic>
              <p:nvPicPr>
                <p:cNvPr id="6186" name="Ink 6185">
                  <a:extLst>
                    <a:ext uri="{FF2B5EF4-FFF2-40B4-BE49-F238E27FC236}">
                      <a16:creationId xmlns:a16="http://schemas.microsoft.com/office/drawing/2014/main" id="{084E7FA2-8E4A-4284-809C-1217641CB2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02837" y="2677929"/>
                  <a:ext cx="41040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87" name="Ink 6186">
                  <a:extLst>
                    <a:ext uri="{FF2B5EF4-FFF2-40B4-BE49-F238E27FC236}">
                      <a16:creationId xmlns:a16="http://schemas.microsoft.com/office/drawing/2014/main" id="{8845D073-FA1F-4D34-9A36-E002CD3ED07E}"/>
                    </a:ext>
                  </a:extLst>
                </p14:cNvPr>
                <p14:cNvContentPartPr/>
                <p14:nvPr/>
              </p14:nvContentPartPr>
              <p14:xfrm>
                <a:off x="3774917" y="3057009"/>
                <a:ext cx="201960" cy="228960"/>
              </p14:xfrm>
            </p:contentPart>
          </mc:Choice>
          <mc:Fallback>
            <p:pic>
              <p:nvPicPr>
                <p:cNvPr id="6187" name="Ink 6186">
                  <a:extLst>
                    <a:ext uri="{FF2B5EF4-FFF2-40B4-BE49-F238E27FC236}">
                      <a16:creationId xmlns:a16="http://schemas.microsoft.com/office/drawing/2014/main" id="{8845D073-FA1F-4D34-9A36-E002CD3ED0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56917" y="3039037"/>
                  <a:ext cx="237600" cy="2645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89" name="Ink 6188">
                  <a:extLst>
                    <a:ext uri="{FF2B5EF4-FFF2-40B4-BE49-F238E27FC236}">
                      <a16:creationId xmlns:a16="http://schemas.microsoft.com/office/drawing/2014/main" id="{6DE69564-C706-47AD-B2B0-E430E8B68C4F}"/>
                    </a:ext>
                  </a:extLst>
                </p14:cNvPr>
                <p14:cNvContentPartPr/>
                <p14:nvPr/>
              </p14:nvContentPartPr>
              <p14:xfrm>
                <a:off x="2888957" y="4166529"/>
                <a:ext cx="351000" cy="168840"/>
              </p14:xfrm>
            </p:contentPart>
          </mc:Choice>
          <mc:Fallback>
            <p:pic>
              <p:nvPicPr>
                <p:cNvPr id="6189" name="Ink 6188">
                  <a:extLst>
                    <a:ext uri="{FF2B5EF4-FFF2-40B4-BE49-F238E27FC236}">
                      <a16:creationId xmlns:a16="http://schemas.microsoft.com/office/drawing/2014/main" id="{6DE69564-C706-47AD-B2B0-E430E8B68C4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70957" y="4148529"/>
                  <a:ext cx="386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90" name="Ink 6189">
                  <a:extLst>
                    <a:ext uri="{FF2B5EF4-FFF2-40B4-BE49-F238E27FC236}">
                      <a16:creationId xmlns:a16="http://schemas.microsoft.com/office/drawing/2014/main" id="{B0A6FAEC-3735-4FE9-A836-27ACFFF9B2DC}"/>
                    </a:ext>
                  </a:extLst>
                </p14:cNvPr>
                <p14:cNvContentPartPr/>
                <p14:nvPr/>
              </p14:nvContentPartPr>
              <p14:xfrm>
                <a:off x="2737037" y="4710489"/>
                <a:ext cx="467640" cy="296280"/>
              </p14:xfrm>
            </p:contentPart>
          </mc:Choice>
          <mc:Fallback>
            <p:pic>
              <p:nvPicPr>
                <p:cNvPr id="6190" name="Ink 6189">
                  <a:extLst>
                    <a:ext uri="{FF2B5EF4-FFF2-40B4-BE49-F238E27FC236}">
                      <a16:creationId xmlns:a16="http://schemas.microsoft.com/office/drawing/2014/main" id="{B0A6FAEC-3735-4FE9-A836-27ACFFF9B2D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19051" y="4692489"/>
                  <a:ext cx="503253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91" name="Ink 6190">
                  <a:extLst>
                    <a:ext uri="{FF2B5EF4-FFF2-40B4-BE49-F238E27FC236}">
                      <a16:creationId xmlns:a16="http://schemas.microsoft.com/office/drawing/2014/main" id="{00615386-7CB0-432D-84D5-176682022A6E}"/>
                    </a:ext>
                  </a:extLst>
                </p14:cNvPr>
                <p14:cNvContentPartPr/>
                <p14:nvPr/>
              </p14:nvContentPartPr>
              <p14:xfrm>
                <a:off x="5003237" y="2646969"/>
                <a:ext cx="293400" cy="469440"/>
              </p14:xfrm>
            </p:contentPart>
          </mc:Choice>
          <mc:Fallback>
            <p:pic>
              <p:nvPicPr>
                <p:cNvPr id="6191" name="Ink 6190">
                  <a:extLst>
                    <a:ext uri="{FF2B5EF4-FFF2-40B4-BE49-F238E27FC236}">
                      <a16:creationId xmlns:a16="http://schemas.microsoft.com/office/drawing/2014/main" id="{00615386-7CB0-432D-84D5-176682022A6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985215" y="2628969"/>
                  <a:ext cx="329084" cy="505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7" name="Picture 2">
            <a:extLst>
              <a:ext uri="{FF2B5EF4-FFF2-40B4-BE49-F238E27FC236}">
                <a16:creationId xmlns:a16="http://schemas.microsoft.com/office/drawing/2014/main" id="{A9DA79EE-9045-4160-B3B7-8B55571C2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28010" y="1363389"/>
            <a:ext cx="3564979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52D0845-B08F-4453-9676-2D64BE247DEA}"/>
                  </a:ext>
                </a:extLst>
              </p14:cNvPr>
              <p14:cNvContentPartPr/>
              <p14:nvPr/>
            </p14:nvContentPartPr>
            <p14:xfrm>
              <a:off x="8024475" y="1840639"/>
              <a:ext cx="3240" cy="43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52D0845-B08F-4453-9676-2D64BE247DE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88475" y="1768639"/>
                <a:ext cx="74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3D2B0B6-532F-4F4D-899F-3AED799666A9}"/>
                  </a:ext>
                </a:extLst>
              </p14:cNvPr>
              <p14:cNvContentPartPr/>
              <p14:nvPr/>
            </p14:nvContentPartPr>
            <p14:xfrm>
              <a:off x="7061475" y="1480279"/>
              <a:ext cx="87480" cy="23173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3D2B0B6-532F-4F4D-899F-3AED799666A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25623" y="1408279"/>
                <a:ext cx="158826" cy="24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D907380-573C-4855-8039-FDC7309E4990}"/>
                  </a:ext>
                </a:extLst>
              </p14:cNvPr>
              <p14:cNvContentPartPr/>
              <p14:nvPr/>
            </p14:nvContentPartPr>
            <p14:xfrm>
              <a:off x="8522715" y="1565959"/>
              <a:ext cx="135000" cy="228600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D907380-573C-4855-8039-FDC7309E499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486619" y="1493959"/>
                <a:ext cx="206832" cy="24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651536C-0BC9-4D46-AF1C-19EBE3B163E5}"/>
                  </a:ext>
                </a:extLst>
              </p14:cNvPr>
              <p14:cNvContentPartPr/>
              <p14:nvPr/>
            </p14:nvContentPartPr>
            <p14:xfrm>
              <a:off x="5900475" y="1181479"/>
              <a:ext cx="1100520" cy="42300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651536C-0BC9-4D46-AF1C-19EBE3B163E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882475" y="1163479"/>
                <a:ext cx="113616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59B03EC-BD80-44D3-994C-7E9FC495B570}"/>
                  </a:ext>
                </a:extLst>
              </p14:cNvPr>
              <p14:cNvContentPartPr/>
              <p14:nvPr/>
            </p14:nvContentPartPr>
            <p14:xfrm>
              <a:off x="7769955" y="1592239"/>
              <a:ext cx="46800" cy="403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59B03EC-BD80-44D3-994C-7E9FC495B57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06955" y="1529239"/>
                <a:ext cx="17244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DF67E5E-C026-4892-A5A4-44DF9BE9E77B}"/>
              </a:ext>
            </a:extLst>
          </p:cNvPr>
          <p:cNvGrpSpPr/>
          <p:nvPr/>
        </p:nvGrpSpPr>
        <p:grpSpPr>
          <a:xfrm>
            <a:off x="7331115" y="1593679"/>
            <a:ext cx="1170360" cy="557280"/>
            <a:chOff x="7407317" y="3697063"/>
            <a:chExt cx="1170360" cy="5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D07E5B2-4BA6-4279-96D2-912C7CF00192}"/>
                    </a:ext>
                  </a:extLst>
                </p14:cNvPr>
                <p14:cNvContentPartPr/>
                <p14:nvPr/>
              </p14:nvContentPartPr>
              <p14:xfrm>
                <a:off x="7471757" y="3697063"/>
                <a:ext cx="1054080" cy="203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986EBC-6DAA-45D4-98EB-75D18A68CD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53757" y="3679063"/>
                  <a:ext cx="1089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7AC8A6C-634E-415E-B5C0-73ABE2F78570}"/>
                    </a:ext>
                  </a:extLst>
                </p14:cNvPr>
                <p14:cNvContentPartPr/>
                <p14:nvPr/>
              </p14:nvContentPartPr>
              <p14:xfrm>
                <a:off x="7407317" y="4002703"/>
                <a:ext cx="258120" cy="39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1DE3AD-27DC-4FB6-8FFE-5323C3FA6B9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89317" y="3984703"/>
                  <a:ext cx="293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4F520E9-7EDC-44DE-8092-C42486A99CDB}"/>
                    </a:ext>
                  </a:extLst>
                </p14:cNvPr>
                <p14:cNvContentPartPr/>
                <p14:nvPr/>
              </p14:nvContentPartPr>
              <p14:xfrm>
                <a:off x="8333237" y="3959503"/>
                <a:ext cx="244440" cy="104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239E64-46E6-44F4-B9A7-67BCC4C99E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15597" y="3941503"/>
                  <a:ext cx="280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705FB05-B225-4D3B-9F6F-C206EB1C616E}"/>
                    </a:ext>
                  </a:extLst>
                </p14:cNvPr>
                <p14:cNvContentPartPr/>
                <p14:nvPr/>
              </p14:nvContentPartPr>
              <p14:xfrm>
                <a:off x="7745357" y="4079383"/>
                <a:ext cx="442800" cy="37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E3A546-58B4-4AFC-83C2-998714D10BB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27717" y="4061383"/>
                  <a:ext cx="478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CBDF29D-F77E-4D94-AC2C-13E3236B5E6C}"/>
                    </a:ext>
                  </a:extLst>
                </p14:cNvPr>
                <p14:cNvContentPartPr/>
                <p14:nvPr/>
              </p14:nvContentPartPr>
              <p14:xfrm>
                <a:off x="7790717" y="4220503"/>
                <a:ext cx="343080" cy="33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D7F98B-27DE-48A1-BF1B-31F893C6EE3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72717" y="4202863"/>
                  <a:ext cx="3787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FB67746-3D03-4475-8EC5-A87C89240F7C}"/>
              </a:ext>
            </a:extLst>
          </p:cNvPr>
          <p:cNvGrpSpPr/>
          <p:nvPr/>
        </p:nvGrpSpPr>
        <p:grpSpPr>
          <a:xfrm>
            <a:off x="7312755" y="2306479"/>
            <a:ext cx="1125720" cy="164520"/>
            <a:chOff x="7388957" y="4409863"/>
            <a:chExt cx="112572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DE3BA4D-8D6F-49D7-AEA4-01CFA63AB584}"/>
                    </a:ext>
                  </a:extLst>
                </p14:cNvPr>
                <p14:cNvContentPartPr/>
                <p14:nvPr/>
              </p14:nvContentPartPr>
              <p14:xfrm>
                <a:off x="7388957" y="4409863"/>
                <a:ext cx="296640" cy="25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F77CE2C-21F1-4B02-A643-507045C2A5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70957" y="4392223"/>
                  <a:ext cx="332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84B0017-5131-4AD4-A10C-4D3C2A2554A5}"/>
                    </a:ext>
                  </a:extLst>
                </p14:cNvPr>
                <p14:cNvContentPartPr/>
                <p14:nvPr/>
              </p14:nvContentPartPr>
              <p14:xfrm>
                <a:off x="8268077" y="4416703"/>
                <a:ext cx="246600" cy="18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487FDA-C2FE-4181-B4BB-622589807B7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50437" y="4399063"/>
                  <a:ext cx="282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2D994A0-8596-4B0C-AE2F-B1CB09309428}"/>
                    </a:ext>
                  </a:extLst>
                </p14:cNvPr>
                <p14:cNvContentPartPr/>
                <p14:nvPr/>
              </p14:nvContentPartPr>
              <p14:xfrm>
                <a:off x="7716917" y="4532263"/>
                <a:ext cx="370440" cy="42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963754-4DBC-4421-BBE2-4F02AB2AFE1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99277" y="4514263"/>
                  <a:ext cx="40608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A517A98-0295-4F16-A1F7-5347188D231D}"/>
              </a:ext>
            </a:extLst>
          </p:cNvPr>
          <p:cNvGrpSpPr/>
          <p:nvPr/>
        </p:nvGrpSpPr>
        <p:grpSpPr>
          <a:xfrm>
            <a:off x="7317075" y="2641279"/>
            <a:ext cx="1142280" cy="95760"/>
            <a:chOff x="7393277" y="4744663"/>
            <a:chExt cx="114228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B42CEF6-BB25-44C4-AEC5-ADE1150C9F9E}"/>
                    </a:ext>
                  </a:extLst>
                </p14:cNvPr>
                <p14:cNvContentPartPr/>
                <p14:nvPr/>
              </p14:nvContentPartPr>
              <p14:xfrm>
                <a:off x="7600637" y="4754383"/>
                <a:ext cx="456840" cy="25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4AFEAD3-64A0-4F6D-823B-8AE44A4E932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82637" y="4736743"/>
                  <a:ext cx="492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B515BD2-5BE4-4A97-805E-EBBD3A5C204E}"/>
                    </a:ext>
                  </a:extLst>
                </p14:cNvPr>
                <p14:cNvContentPartPr/>
                <p14:nvPr/>
              </p14:nvContentPartPr>
              <p14:xfrm>
                <a:off x="8188877" y="4821343"/>
                <a:ext cx="346680" cy="1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FDC1D20-1F2B-42C8-ABEF-6B7CF9E4F6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71237" y="4803343"/>
                  <a:ext cx="382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D791398-473C-4CCF-85AE-3CFF11426E1D}"/>
                    </a:ext>
                  </a:extLst>
                </p14:cNvPr>
                <p14:cNvContentPartPr/>
                <p14:nvPr/>
              </p14:nvContentPartPr>
              <p14:xfrm>
                <a:off x="7393277" y="4744663"/>
                <a:ext cx="62280" cy="37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5025A5-07F0-4B83-8972-E7BCD345135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75637" y="4726663"/>
                  <a:ext cx="9792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59120B7-B466-496F-97B6-4AF7FC3606B2}"/>
                  </a:ext>
                </a:extLst>
              </p14:cNvPr>
              <p14:cNvContentPartPr/>
              <p14:nvPr/>
            </p14:nvContentPartPr>
            <p14:xfrm>
              <a:off x="7429035" y="2847559"/>
              <a:ext cx="567720" cy="558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59120B7-B466-496F-97B6-4AF7FC3606B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411046" y="2829559"/>
                <a:ext cx="603337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9BE33C2-57A7-4C32-B178-3505EB07CD24}"/>
              </a:ext>
            </a:extLst>
          </p:cNvPr>
          <p:cNvGrpSpPr/>
          <p:nvPr/>
        </p:nvGrpSpPr>
        <p:grpSpPr>
          <a:xfrm>
            <a:off x="7323555" y="3082639"/>
            <a:ext cx="1141920" cy="416880"/>
            <a:chOff x="7399757" y="5186023"/>
            <a:chExt cx="114192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42B0B5A-B5A3-4919-8CF0-5859BF2556B4}"/>
                    </a:ext>
                  </a:extLst>
                </p14:cNvPr>
                <p14:cNvContentPartPr/>
                <p14:nvPr/>
              </p14:nvContentPartPr>
              <p14:xfrm>
                <a:off x="7577597" y="5192863"/>
                <a:ext cx="552600" cy="47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EAD5952-8510-457E-9570-5A9BE7B45FB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59957" y="5175223"/>
                  <a:ext cx="588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6FFC933-1525-45E6-85AA-D45021C738F2}"/>
                    </a:ext>
                  </a:extLst>
                </p14:cNvPr>
                <p14:cNvContentPartPr/>
                <p14:nvPr/>
              </p14:nvContentPartPr>
              <p14:xfrm>
                <a:off x="7399757" y="5260543"/>
                <a:ext cx="92160" cy="29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B23D232-BE24-47F5-BD3E-2512FBAB517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81757" y="5242543"/>
                  <a:ext cx="127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DB7B5E1-2D25-4F89-B6A8-2D8B0995B836}"/>
                    </a:ext>
                  </a:extLst>
                </p14:cNvPr>
                <p14:cNvContentPartPr/>
                <p14:nvPr/>
              </p14:nvContentPartPr>
              <p14:xfrm>
                <a:off x="8188877" y="5186023"/>
                <a:ext cx="352800" cy="95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EBDA56-A412-48E3-88E1-741D7929CEA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71237" y="5168383"/>
                  <a:ext cx="388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B981349-7D33-4CAF-A168-835192B5889F}"/>
                    </a:ext>
                  </a:extLst>
                </p14:cNvPr>
                <p14:cNvContentPartPr/>
                <p14:nvPr/>
              </p14:nvContentPartPr>
              <p14:xfrm>
                <a:off x="7435397" y="5348743"/>
                <a:ext cx="325800" cy="250200"/>
              </p14:xfrm>
            </p:contentPart>
          </mc:Choice>
          <mc:Fallback xmlns="">
            <p:pic>
              <p:nvPicPr>
                <p:cNvPr id="5120" name="Ink 5119">
                  <a:extLst>
                    <a:ext uri="{FF2B5EF4-FFF2-40B4-BE49-F238E27FC236}">
                      <a16:creationId xmlns:a16="http://schemas.microsoft.com/office/drawing/2014/main" id="{1D724989-5C0F-4AD0-96F9-2BF9BC8284B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17397" y="5330743"/>
                  <a:ext cx="361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2BC6523-0EBD-4304-AA53-E8F84CE0693A}"/>
                    </a:ext>
                  </a:extLst>
                </p14:cNvPr>
                <p14:cNvContentPartPr/>
                <p14:nvPr/>
              </p14:nvContentPartPr>
              <p14:xfrm>
                <a:off x="8088437" y="5423263"/>
                <a:ext cx="450000" cy="179640"/>
              </p14:xfrm>
            </p:contentPart>
          </mc:Choice>
          <mc:Fallback xmlns="">
            <p:pic>
              <p:nvPicPr>
                <p:cNvPr id="5123" name="Ink 5122">
                  <a:extLst>
                    <a:ext uri="{FF2B5EF4-FFF2-40B4-BE49-F238E27FC236}">
                      <a16:creationId xmlns:a16="http://schemas.microsoft.com/office/drawing/2014/main" id="{714754E0-8DE3-4ADB-B7FC-F12D763569F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70437" y="5405623"/>
                  <a:ext cx="48564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3E144F7-9C55-4117-8B8A-595745A4DBD4}"/>
                  </a:ext>
                </a:extLst>
              </p14:cNvPr>
              <p14:cNvContentPartPr/>
              <p14:nvPr/>
            </p14:nvContentPartPr>
            <p14:xfrm>
              <a:off x="7432995" y="1716079"/>
              <a:ext cx="742320" cy="154728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3E144F7-9C55-4117-8B8A-595745A4DBD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396995" y="1644079"/>
                <a:ext cx="813960" cy="1690920"/>
              </a:xfrm>
              <a:prstGeom prst="rect">
                <a:avLst/>
              </a:prstGeom>
            </p:spPr>
          </p:pic>
        </mc:Fallback>
      </mc:AlternateContent>
      <p:sp>
        <p:nvSpPr>
          <p:cNvPr id="125" name="TextBox 124">
            <a:extLst>
              <a:ext uri="{FF2B5EF4-FFF2-40B4-BE49-F238E27FC236}">
                <a16:creationId xmlns:a16="http://schemas.microsoft.com/office/drawing/2014/main" id="{81A70F3B-90CB-4CBA-8F51-DBAB2C2CA92B}"/>
              </a:ext>
            </a:extLst>
          </p:cNvPr>
          <p:cNvSpPr txBox="1"/>
          <p:nvPr/>
        </p:nvSpPr>
        <p:spPr>
          <a:xfrm>
            <a:off x="304800" y="228600"/>
            <a:ext cx="8763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3.  Field in a dielectric is due to charged conductors somewhere outside.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97F15A3-B2CB-494A-AA8C-D0A671868A3E}"/>
              </a:ext>
            </a:extLst>
          </p:cNvPr>
          <p:cNvSpPr txBox="1"/>
          <p:nvPr/>
        </p:nvSpPr>
        <p:spPr>
          <a:xfrm>
            <a:off x="1944901" y="707830"/>
            <a:ext cx="4234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 change in the field is due to a change in the charge on those conductors.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0460C-F7FA-42E8-BF1D-49EE184274AD}"/>
              </a:ext>
            </a:extLst>
          </p:cNvPr>
          <p:cNvSpPr txBox="1"/>
          <p:nvPr/>
        </p:nvSpPr>
        <p:spPr>
          <a:xfrm>
            <a:off x="6629400" y="437615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calculate the work needed to bring an infinitesimal charge from infinity and to place it on the conductor.  </a:t>
            </a:r>
          </a:p>
        </p:txBody>
      </p:sp>
      <p:grpSp>
        <p:nvGrpSpPr>
          <p:cNvPr id="6149" name="Group 6148">
            <a:extLst>
              <a:ext uri="{FF2B5EF4-FFF2-40B4-BE49-F238E27FC236}">
                <a16:creationId xmlns:a16="http://schemas.microsoft.com/office/drawing/2014/main" id="{DDDD51DA-B39F-44E2-940A-61EB8A9677EF}"/>
              </a:ext>
            </a:extLst>
          </p:cNvPr>
          <p:cNvGrpSpPr/>
          <p:nvPr/>
        </p:nvGrpSpPr>
        <p:grpSpPr>
          <a:xfrm>
            <a:off x="6989356" y="6240262"/>
            <a:ext cx="458640" cy="360720"/>
            <a:chOff x="6989356" y="6240262"/>
            <a:chExt cx="45864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8453E32-17BF-47AD-A818-BAD02FD33C45}"/>
                    </a:ext>
                  </a:extLst>
                </p14:cNvPr>
                <p14:cNvContentPartPr/>
                <p14:nvPr/>
              </p14:nvContentPartPr>
              <p14:xfrm>
                <a:off x="6989356" y="6240262"/>
                <a:ext cx="167040" cy="276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8453E32-17BF-47AD-A818-BAD02FD33C4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71716" y="6222622"/>
                  <a:ext cx="202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E6BD6D6-CD18-4D3C-9599-00546C468AC4}"/>
                    </a:ext>
                  </a:extLst>
                </p14:cNvPr>
                <p14:cNvContentPartPr/>
                <p14:nvPr/>
              </p14:nvContentPartPr>
              <p14:xfrm>
                <a:off x="7239196" y="6242062"/>
                <a:ext cx="208800" cy="358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E6BD6D6-CD18-4D3C-9599-00546C468AC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21196" y="6224422"/>
                  <a:ext cx="244440" cy="39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2" name="Group 6161">
            <a:extLst>
              <a:ext uri="{FF2B5EF4-FFF2-40B4-BE49-F238E27FC236}">
                <a16:creationId xmlns:a16="http://schemas.microsoft.com/office/drawing/2014/main" id="{B2743AF2-7EFE-4743-973B-62D7CDD87B8A}"/>
              </a:ext>
            </a:extLst>
          </p:cNvPr>
          <p:cNvGrpSpPr/>
          <p:nvPr/>
        </p:nvGrpSpPr>
        <p:grpSpPr>
          <a:xfrm>
            <a:off x="7688116" y="6208942"/>
            <a:ext cx="776160" cy="349560"/>
            <a:chOff x="7688116" y="6208942"/>
            <a:chExt cx="77616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152" name="Ink 6151">
                  <a:extLst>
                    <a:ext uri="{FF2B5EF4-FFF2-40B4-BE49-F238E27FC236}">
                      <a16:creationId xmlns:a16="http://schemas.microsoft.com/office/drawing/2014/main" id="{8F921FF5-1F01-4BF6-93E9-6CFE1088E9F6}"/>
                    </a:ext>
                  </a:extLst>
                </p14:cNvPr>
                <p14:cNvContentPartPr/>
                <p14:nvPr/>
              </p14:nvContentPartPr>
              <p14:xfrm>
                <a:off x="7688116" y="6386422"/>
                <a:ext cx="164160" cy="21600"/>
              </p14:xfrm>
            </p:contentPart>
          </mc:Choice>
          <mc:Fallback>
            <p:pic>
              <p:nvPicPr>
                <p:cNvPr id="6152" name="Ink 6151">
                  <a:extLst>
                    <a:ext uri="{FF2B5EF4-FFF2-40B4-BE49-F238E27FC236}">
                      <a16:creationId xmlns:a16="http://schemas.microsoft.com/office/drawing/2014/main" id="{8F921FF5-1F01-4BF6-93E9-6CFE1088E9F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70116" y="6368782"/>
                  <a:ext cx="199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C1CE0B93-1611-403F-BF03-8D56696B65A8}"/>
                    </a:ext>
                  </a:extLst>
                </p14:cNvPr>
                <p14:cNvContentPartPr/>
                <p14:nvPr/>
              </p14:nvContentPartPr>
              <p14:xfrm>
                <a:off x="7703956" y="6455542"/>
                <a:ext cx="124920" cy="11520"/>
              </p14:xfrm>
            </p:contentPart>
          </mc:Choice>
          <mc:Fallback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C1CE0B93-1611-403F-BF03-8D56696B65A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85956" y="6437902"/>
                  <a:ext cx="160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C626E6CF-E1E8-498C-8F71-1B90956DF16A}"/>
                    </a:ext>
                  </a:extLst>
                </p14:cNvPr>
                <p14:cNvContentPartPr/>
                <p14:nvPr/>
              </p14:nvContentPartPr>
              <p14:xfrm>
                <a:off x="7995196" y="6261862"/>
                <a:ext cx="210600" cy="240480"/>
              </p14:xfrm>
            </p:contentPart>
          </mc:Choice>
          <mc:Fallback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C626E6CF-E1E8-498C-8F71-1B90956DF16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977556" y="6243862"/>
                  <a:ext cx="246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450CB89D-624C-4E43-B8D8-933C60C64F7B}"/>
                    </a:ext>
                  </a:extLst>
                </p14:cNvPr>
                <p14:cNvContentPartPr/>
                <p14:nvPr/>
              </p14:nvContentPartPr>
              <p14:xfrm>
                <a:off x="8122276" y="6208942"/>
                <a:ext cx="25200" cy="349560"/>
              </p14:xfrm>
            </p:contentPart>
          </mc:Choice>
          <mc:Fallback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450CB89D-624C-4E43-B8D8-933C60C64F7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04636" y="6190942"/>
                  <a:ext cx="608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54C493A5-343D-4E6E-9DA6-1B0C444F4695}"/>
                    </a:ext>
                  </a:extLst>
                </p14:cNvPr>
                <p14:cNvContentPartPr/>
                <p14:nvPr/>
              </p14:nvContentPartPr>
              <p14:xfrm>
                <a:off x="8345836" y="6240622"/>
                <a:ext cx="118440" cy="244080"/>
              </p14:xfrm>
            </p:contentPart>
          </mc:Choice>
          <mc:Fallback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54C493A5-343D-4E6E-9DA6-1B0C444F469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28196" y="6222982"/>
                  <a:ext cx="154080" cy="27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6168" name="Ink 6167">
                <a:extLst>
                  <a:ext uri="{FF2B5EF4-FFF2-40B4-BE49-F238E27FC236}">
                    <a16:creationId xmlns:a16="http://schemas.microsoft.com/office/drawing/2014/main" id="{EA1E2DA0-13E3-4F26-8803-C1C286C74FCE}"/>
                  </a:ext>
                </a:extLst>
              </p14:cNvPr>
              <p14:cNvContentPartPr/>
              <p14:nvPr/>
            </p14:nvContentPartPr>
            <p14:xfrm>
              <a:off x="8525116" y="6321982"/>
              <a:ext cx="153000" cy="162000"/>
            </p14:xfrm>
          </p:contentPart>
        </mc:Choice>
        <mc:Fallback>
          <p:pic>
            <p:nvPicPr>
              <p:cNvPr id="6168" name="Ink 6167">
                <a:extLst>
                  <a:ext uri="{FF2B5EF4-FFF2-40B4-BE49-F238E27FC236}">
                    <a16:creationId xmlns:a16="http://schemas.microsoft.com/office/drawing/2014/main" id="{EA1E2DA0-13E3-4F26-8803-C1C286C74FC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507116" y="6304342"/>
                <a:ext cx="1886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BB620DD-25A4-4646-8736-C5F7F1A15328}"/>
                  </a:ext>
                </a:extLst>
              </p14:cNvPr>
              <p14:cNvContentPartPr/>
              <p14:nvPr/>
            </p14:nvContentPartPr>
            <p14:xfrm>
              <a:off x="565156" y="6422062"/>
              <a:ext cx="65160" cy="619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BB620DD-25A4-4646-8736-C5F7F1A1532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47516" y="6404062"/>
                <a:ext cx="10080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88" name="Group 6187">
            <a:extLst>
              <a:ext uri="{FF2B5EF4-FFF2-40B4-BE49-F238E27FC236}">
                <a16:creationId xmlns:a16="http://schemas.microsoft.com/office/drawing/2014/main" id="{9A8C23A9-2BA5-4FAD-9CFB-10EB1319CE06}"/>
              </a:ext>
            </a:extLst>
          </p:cNvPr>
          <p:cNvGrpSpPr/>
          <p:nvPr/>
        </p:nvGrpSpPr>
        <p:grpSpPr>
          <a:xfrm>
            <a:off x="736156" y="6480022"/>
            <a:ext cx="373680" cy="213840"/>
            <a:chOff x="736156" y="6480022"/>
            <a:chExt cx="37368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F676E4-B150-44A0-B372-1D2FC2CDBEBE}"/>
                    </a:ext>
                  </a:extLst>
                </p14:cNvPr>
                <p14:cNvContentPartPr/>
                <p14:nvPr/>
              </p14:nvContentPartPr>
              <p14:xfrm>
                <a:off x="736156" y="6480022"/>
                <a:ext cx="151560" cy="206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F676E4-B150-44A0-B372-1D2FC2CDBEB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8516" y="6462022"/>
                  <a:ext cx="187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185" name="Ink 6184">
                  <a:extLst>
                    <a:ext uri="{FF2B5EF4-FFF2-40B4-BE49-F238E27FC236}">
                      <a16:creationId xmlns:a16="http://schemas.microsoft.com/office/drawing/2014/main" id="{2C9C185D-870B-4AF8-958A-15BF3AE66919}"/>
                    </a:ext>
                  </a:extLst>
                </p14:cNvPr>
                <p14:cNvContentPartPr/>
                <p14:nvPr/>
              </p14:nvContentPartPr>
              <p14:xfrm>
                <a:off x="928756" y="6527182"/>
                <a:ext cx="181080" cy="166680"/>
              </p14:xfrm>
            </p:contentPart>
          </mc:Choice>
          <mc:Fallback>
            <p:pic>
              <p:nvPicPr>
                <p:cNvPr id="6185" name="Ink 6184">
                  <a:extLst>
                    <a:ext uri="{FF2B5EF4-FFF2-40B4-BE49-F238E27FC236}">
                      <a16:creationId xmlns:a16="http://schemas.microsoft.com/office/drawing/2014/main" id="{2C9C185D-870B-4AF8-958A-15BF3AE6691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1116" y="6509182"/>
                  <a:ext cx="21672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6195" name="Ink 6194">
                <a:extLst>
                  <a:ext uri="{FF2B5EF4-FFF2-40B4-BE49-F238E27FC236}">
                    <a16:creationId xmlns:a16="http://schemas.microsoft.com/office/drawing/2014/main" id="{ADA35450-034C-45C4-912B-F46ABB19C7B7}"/>
                  </a:ext>
                </a:extLst>
              </p14:cNvPr>
              <p14:cNvContentPartPr/>
              <p14:nvPr/>
            </p14:nvContentPartPr>
            <p14:xfrm>
              <a:off x="668836" y="5158462"/>
              <a:ext cx="1137240" cy="1176840"/>
            </p14:xfrm>
          </p:contentPart>
        </mc:Choice>
        <mc:Fallback>
          <p:pic>
            <p:nvPicPr>
              <p:cNvPr id="6195" name="Ink 6194">
                <a:extLst>
                  <a:ext uri="{FF2B5EF4-FFF2-40B4-BE49-F238E27FC236}">
                    <a16:creationId xmlns:a16="http://schemas.microsoft.com/office/drawing/2014/main" id="{ADA35450-034C-45C4-912B-F46ABB19C7B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51196" y="5140462"/>
                <a:ext cx="1172880" cy="12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617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438400"/>
            <a:ext cx="1981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148" y="3329152"/>
            <a:ext cx="281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Direction of normal here is out of the dielectric and into the conductor.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70" y="4132896"/>
            <a:ext cx="1198378" cy="62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39" y="4842508"/>
            <a:ext cx="2219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23" y="5629275"/>
            <a:ext cx="2219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4452" y="5816686"/>
            <a:ext cx="3028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Surface charge on conductor is extraneous charge on the dielectric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73" y="4876800"/>
            <a:ext cx="16287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1623848" y="4367048"/>
            <a:ext cx="412166" cy="614855"/>
          </a:xfrm>
          <a:custGeom>
            <a:avLst/>
            <a:gdLst>
              <a:gd name="connsiteX0" fmla="*/ 0 w 412166"/>
              <a:gd name="connsiteY0" fmla="*/ 0 h 614855"/>
              <a:gd name="connsiteX1" fmla="*/ 31531 w 412166"/>
              <a:gd name="connsiteY1" fmla="*/ 126124 h 614855"/>
              <a:gd name="connsiteX2" fmla="*/ 63062 w 412166"/>
              <a:gd name="connsiteY2" fmla="*/ 173421 h 614855"/>
              <a:gd name="connsiteX3" fmla="*/ 78828 w 412166"/>
              <a:gd name="connsiteY3" fmla="*/ 220718 h 614855"/>
              <a:gd name="connsiteX4" fmla="*/ 173421 w 412166"/>
              <a:gd name="connsiteY4" fmla="*/ 283780 h 614855"/>
              <a:gd name="connsiteX5" fmla="*/ 362607 w 412166"/>
              <a:gd name="connsiteY5" fmla="*/ 268014 h 614855"/>
              <a:gd name="connsiteX6" fmla="*/ 409904 w 412166"/>
              <a:gd name="connsiteY6" fmla="*/ 283780 h 614855"/>
              <a:gd name="connsiteX7" fmla="*/ 378373 w 412166"/>
              <a:gd name="connsiteY7" fmla="*/ 488731 h 614855"/>
              <a:gd name="connsiteX8" fmla="*/ 378373 w 412166"/>
              <a:gd name="connsiteY8" fmla="*/ 614855 h 61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166" h="614855">
                <a:moveTo>
                  <a:pt x="0" y="0"/>
                </a:moveTo>
                <a:cubicBezTo>
                  <a:pt x="5996" y="29978"/>
                  <a:pt x="15373" y="93807"/>
                  <a:pt x="31531" y="126124"/>
                </a:cubicBezTo>
                <a:cubicBezTo>
                  <a:pt x="40005" y="143072"/>
                  <a:pt x="54588" y="156473"/>
                  <a:pt x="63062" y="173421"/>
                </a:cubicBezTo>
                <a:cubicBezTo>
                  <a:pt x="70494" y="188285"/>
                  <a:pt x="69610" y="206891"/>
                  <a:pt x="78828" y="220718"/>
                </a:cubicBezTo>
                <a:cubicBezTo>
                  <a:pt x="112569" y="271330"/>
                  <a:pt x="123835" y="267251"/>
                  <a:pt x="173421" y="283780"/>
                </a:cubicBezTo>
                <a:cubicBezTo>
                  <a:pt x="236483" y="278525"/>
                  <a:pt x="299326" y="268014"/>
                  <a:pt x="362607" y="268014"/>
                </a:cubicBezTo>
                <a:cubicBezTo>
                  <a:pt x="379226" y="268014"/>
                  <a:pt x="406299" y="267557"/>
                  <a:pt x="409904" y="283780"/>
                </a:cubicBezTo>
                <a:cubicBezTo>
                  <a:pt x="421850" y="337539"/>
                  <a:pt x="382818" y="430942"/>
                  <a:pt x="378373" y="488731"/>
                </a:cubicBezTo>
                <a:cubicBezTo>
                  <a:pt x="375149" y="530649"/>
                  <a:pt x="378373" y="572814"/>
                  <a:pt x="378373" y="61485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402" y="685800"/>
            <a:ext cx="3202638" cy="28756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1C4019-F865-42F8-81AF-51D3F2F2BE09}"/>
                  </a:ext>
                </a:extLst>
              </p14:cNvPr>
              <p14:cNvContentPartPr/>
              <p14:nvPr/>
            </p14:nvContentPartPr>
            <p14:xfrm>
              <a:off x="2849159" y="745581"/>
              <a:ext cx="3160800" cy="2675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1C4019-F865-42F8-81AF-51D3F2F2BE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9159" y="565605"/>
                <a:ext cx="3340440" cy="3035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468CEB-037D-4C60-A398-038E259004FF}"/>
                  </a:ext>
                </a:extLst>
              </p14:cNvPr>
              <p14:cNvContentPartPr/>
              <p14:nvPr/>
            </p14:nvContentPartPr>
            <p14:xfrm>
              <a:off x="3469799" y="1596261"/>
              <a:ext cx="1512360" cy="1194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468CEB-037D-4C60-A398-038E259004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15799" y="1488261"/>
                <a:ext cx="1620000" cy="14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876674E-5E69-4818-9FD8-F0CCAE9F0FAB}"/>
                  </a:ext>
                </a:extLst>
              </p14:cNvPr>
              <p14:cNvContentPartPr/>
              <p14:nvPr/>
            </p14:nvContentPartPr>
            <p14:xfrm>
              <a:off x="2046917" y="5242080"/>
              <a:ext cx="90360" cy="84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876674E-5E69-4818-9FD8-F0CCAE9F0F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83917" y="5179440"/>
                <a:ext cx="2160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844FDDE-2068-40D1-B2B8-7C5B63471742}"/>
                  </a:ext>
                </a:extLst>
              </p14:cNvPr>
              <p14:cNvContentPartPr/>
              <p14:nvPr/>
            </p14:nvContentPartPr>
            <p14:xfrm>
              <a:off x="6565705" y="5300496"/>
              <a:ext cx="158040" cy="198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844FDDE-2068-40D1-B2B8-7C5B634717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02848" y="5237610"/>
                <a:ext cx="283394" cy="324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86B3C74-E1D5-40E7-96F3-B9493E976D9A}"/>
                  </a:ext>
                </a:extLst>
              </p14:cNvPr>
              <p14:cNvContentPartPr/>
              <p14:nvPr/>
            </p14:nvContentPartPr>
            <p14:xfrm>
              <a:off x="7646785" y="4753656"/>
              <a:ext cx="265320" cy="156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86B3C74-E1D5-40E7-96F3-B9493E976D9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83785" y="4690656"/>
                <a:ext cx="390960" cy="282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9C88DD6-01C1-4224-AEB6-AA00F3457891}"/>
              </a:ext>
            </a:extLst>
          </p:cNvPr>
          <p:cNvSpPr txBox="1"/>
          <p:nvPr/>
        </p:nvSpPr>
        <p:spPr>
          <a:xfrm>
            <a:off x="152400" y="36104"/>
            <a:ext cx="8670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 The work done in adding charge equals the change in the field energy of the dielectric.  That field is represented by the induction </a:t>
            </a:r>
            <a:r>
              <a:rPr lang="en-US" sz="2000" b="1" dirty="0"/>
              <a:t>D</a:t>
            </a:r>
            <a:r>
              <a:rPr lang="en-US" sz="20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FE77E8-84C1-4919-A673-D45D38D2737C}"/>
              </a:ext>
            </a:extLst>
          </p:cNvPr>
          <p:cNvGrpSpPr/>
          <p:nvPr/>
        </p:nvGrpSpPr>
        <p:grpSpPr>
          <a:xfrm>
            <a:off x="4928716" y="2606782"/>
            <a:ext cx="198360" cy="536040"/>
            <a:chOff x="4928716" y="2606782"/>
            <a:chExt cx="19836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481581-3667-402B-AFDA-6896DAC688A1}"/>
                    </a:ext>
                  </a:extLst>
                </p14:cNvPr>
                <p14:cNvContentPartPr/>
                <p14:nvPr/>
              </p14:nvContentPartPr>
              <p14:xfrm>
                <a:off x="4928716" y="2606782"/>
                <a:ext cx="198360" cy="536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481581-3667-402B-AFDA-6896DAC688A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66076" y="2544142"/>
                  <a:ext cx="32400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D14A8F-3C61-4F93-A928-E3FDAEB8980F}"/>
                    </a:ext>
                  </a:extLst>
                </p14:cNvPr>
                <p14:cNvContentPartPr/>
                <p14:nvPr/>
              </p14:nvContentPartPr>
              <p14:xfrm>
                <a:off x="4980916" y="2691742"/>
                <a:ext cx="48240" cy="243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D14A8F-3C61-4F93-A928-E3FDAEB8980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17916" y="2629102"/>
                  <a:ext cx="1738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ECB487-A301-4E32-9F13-B58EBEFE4AF4}"/>
                    </a:ext>
                  </a:extLst>
                </p14:cNvPr>
                <p14:cNvContentPartPr/>
                <p14:nvPr/>
              </p14:nvContentPartPr>
              <p14:xfrm>
                <a:off x="4951036" y="2919622"/>
                <a:ext cx="104760" cy="63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ECB487-A301-4E32-9F13-B58EBEFE4AF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88396" y="2856982"/>
                  <a:ext cx="230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1E3AEB8-617C-4D1E-84D8-5E120D683628}"/>
                    </a:ext>
                  </a:extLst>
                </p14:cNvPr>
                <p14:cNvContentPartPr/>
                <p14:nvPr/>
              </p14:nvContentPartPr>
              <p14:xfrm>
                <a:off x="5033116" y="2857702"/>
                <a:ext cx="23760" cy="57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1E3AEB8-617C-4D1E-84D8-5E120D68362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70476" y="2795062"/>
                  <a:ext cx="14940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EB8A87C-A273-4880-9EF1-7B2287357956}"/>
                  </a:ext>
                </a:extLst>
              </p14:cNvPr>
              <p14:cNvContentPartPr/>
              <p14:nvPr/>
            </p14:nvContentPartPr>
            <p14:xfrm>
              <a:off x="5006476" y="2554942"/>
              <a:ext cx="165960" cy="645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EB8A87C-A273-4880-9EF1-7B228735795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88836" y="2537302"/>
                <a:ext cx="20160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991F1B3-3370-409F-85B7-6311BE99E8A9}"/>
                  </a:ext>
                </a:extLst>
              </p14:cNvPr>
              <p14:cNvContentPartPr/>
              <p14:nvPr/>
            </p14:nvContentPartPr>
            <p14:xfrm>
              <a:off x="4847356" y="2546302"/>
              <a:ext cx="410400" cy="655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991F1B3-3370-409F-85B7-6311BE99E8A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57356" y="2366302"/>
                <a:ext cx="590040" cy="10152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88A64B5-4DE6-4966-B182-D5AD69BC6C9B}"/>
              </a:ext>
            </a:extLst>
          </p:cNvPr>
          <p:cNvSpPr txBox="1"/>
          <p:nvPr/>
        </p:nvSpPr>
        <p:spPr>
          <a:xfrm>
            <a:off x="6172200" y="2286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dielectric is anisotropic, </a:t>
            </a:r>
            <a:r>
              <a:rPr lang="en-US" b="1" dirty="0"/>
              <a:t>D</a:t>
            </a:r>
            <a:r>
              <a:rPr lang="en-US" dirty="0"/>
              <a:t> does not have to be perpendicular to the conductor surface.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14B5197-EE06-442C-A8C5-6E1B395EC50B}"/>
                  </a:ext>
                </a:extLst>
              </p14:cNvPr>
              <p14:cNvContentPartPr/>
              <p14:nvPr/>
            </p14:nvContentPartPr>
            <p14:xfrm>
              <a:off x="3840796" y="2023942"/>
              <a:ext cx="14760" cy="35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14B5197-EE06-442C-A8C5-6E1B395EC50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23156" y="2005942"/>
                <a:ext cx="5040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62250D1E-50FA-4A4A-ACD9-E683A1363EEB}"/>
              </a:ext>
            </a:extLst>
          </p:cNvPr>
          <p:cNvGrpSpPr/>
          <p:nvPr/>
        </p:nvGrpSpPr>
        <p:grpSpPr>
          <a:xfrm>
            <a:off x="3434716" y="2732782"/>
            <a:ext cx="308880" cy="220680"/>
            <a:chOff x="3434716" y="2732782"/>
            <a:chExt cx="30888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CC6EF25-83D1-4C41-8E33-CF56A79E4899}"/>
                    </a:ext>
                  </a:extLst>
                </p14:cNvPr>
                <p14:cNvContentPartPr/>
                <p14:nvPr/>
              </p14:nvContentPartPr>
              <p14:xfrm>
                <a:off x="3434716" y="2732782"/>
                <a:ext cx="81000" cy="63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CC6EF25-83D1-4C41-8E33-CF56A79E489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16716" y="2714782"/>
                  <a:ext cx="116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944D0FD7-B900-439F-8D10-610C327DE367}"/>
                    </a:ext>
                  </a:extLst>
                </p14:cNvPr>
                <p14:cNvContentPartPr/>
                <p14:nvPr/>
              </p14:nvContentPartPr>
              <p14:xfrm>
                <a:off x="3670876" y="2897662"/>
                <a:ext cx="72720" cy="55800"/>
              </p14:xfrm>
            </p:contentPart>
          </mc:Choice>
          <mc:Fallback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944D0FD7-B900-439F-8D10-610C327DE36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52876" y="2880022"/>
                  <a:ext cx="10836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DB5DC19B-8F19-4498-80E7-D1730670B225}"/>
                  </a:ext>
                </a:extLst>
              </p14:cNvPr>
              <p14:cNvContentPartPr/>
              <p14:nvPr/>
            </p14:nvContentPartPr>
            <p14:xfrm>
              <a:off x="4006756" y="2891542"/>
              <a:ext cx="74520" cy="49320"/>
            </p14:xfrm>
          </p:contentPart>
        </mc:Choice>
        <mc:Fallback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DB5DC19B-8F19-4498-80E7-D1730670B22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9116" y="2873902"/>
                <a:ext cx="1101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id="{5DF4C0BB-ED1F-4A8D-B555-63CACF7222E7}"/>
                  </a:ext>
                </a:extLst>
              </p14:cNvPr>
              <p14:cNvContentPartPr/>
              <p14:nvPr/>
            </p14:nvContentPartPr>
            <p14:xfrm>
              <a:off x="4292596" y="2826742"/>
              <a:ext cx="38520" cy="72720"/>
            </p14:xfrm>
          </p:contentPart>
        </mc:Choice>
        <mc:Fallback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5DF4C0BB-ED1F-4A8D-B555-63CACF7222E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74956" y="2808742"/>
                <a:ext cx="741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8102BF93-A769-4EBD-8164-905FE19ED25B}"/>
                  </a:ext>
                </a:extLst>
              </p14:cNvPr>
              <p14:cNvContentPartPr/>
              <p14:nvPr/>
            </p14:nvContentPartPr>
            <p14:xfrm>
              <a:off x="4536676" y="2723062"/>
              <a:ext cx="40320" cy="87480"/>
            </p14:xfrm>
          </p:contentPart>
        </mc:Choice>
        <mc:Fallback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8102BF93-A769-4EBD-8164-905FE19ED25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19036" y="2705422"/>
                <a:ext cx="7596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5C8B0A50-F4ED-47C5-A1AB-C6E461252BC6}"/>
              </a:ext>
            </a:extLst>
          </p:cNvPr>
          <p:cNvGrpSpPr/>
          <p:nvPr/>
        </p:nvGrpSpPr>
        <p:grpSpPr>
          <a:xfrm>
            <a:off x="4800196" y="2526502"/>
            <a:ext cx="222480" cy="172800"/>
            <a:chOff x="4800196" y="2526502"/>
            <a:chExt cx="22248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63F9206B-422C-48B9-B56B-EAC2E1924687}"/>
                    </a:ext>
                  </a:extLst>
                </p14:cNvPr>
                <p14:cNvContentPartPr/>
                <p14:nvPr/>
              </p14:nvContentPartPr>
              <p14:xfrm>
                <a:off x="4800196" y="2658262"/>
                <a:ext cx="46080" cy="41040"/>
              </p14:xfrm>
            </p:contentPart>
          </mc:Choice>
          <mc:Fallback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63F9206B-422C-48B9-B56B-EAC2E192468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82556" y="2640622"/>
                  <a:ext cx="81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2ACD91F7-9C1D-477B-8C1E-126F22B7BED8}"/>
                    </a:ext>
                  </a:extLst>
                </p14:cNvPr>
                <p14:cNvContentPartPr/>
                <p14:nvPr/>
              </p14:nvContentPartPr>
              <p14:xfrm>
                <a:off x="4959316" y="2526502"/>
                <a:ext cx="63360" cy="80640"/>
              </p14:xfrm>
            </p:contentPart>
          </mc:Choice>
          <mc:Fallback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2ACD91F7-9C1D-477B-8C1E-126F22B7BED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41316" y="2508502"/>
                  <a:ext cx="9900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D9A9314B-4D76-4EA1-9936-8BB0DE07E5D0}"/>
                  </a:ext>
                </a:extLst>
              </p14:cNvPr>
              <p14:cNvContentPartPr/>
              <p14:nvPr/>
            </p14:nvContentPartPr>
            <p14:xfrm>
              <a:off x="5067676" y="2258662"/>
              <a:ext cx="53640" cy="43920"/>
            </p14:xfrm>
          </p:contentPart>
        </mc:Choice>
        <mc:Fallback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D9A9314B-4D76-4EA1-9936-8BB0DE07E5D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050036" y="2240662"/>
                <a:ext cx="892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D5966EFF-50B9-4A06-B246-1351ED79A394}"/>
                  </a:ext>
                </a:extLst>
              </p14:cNvPr>
              <p14:cNvContentPartPr/>
              <p14:nvPr/>
            </p14:nvContentPartPr>
            <p14:xfrm>
              <a:off x="5029876" y="1992982"/>
              <a:ext cx="37080" cy="39960"/>
            </p14:xfrm>
          </p:contentPart>
        </mc:Choice>
        <mc:Fallback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D5966EFF-50B9-4A06-B246-1351ED79A39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11876" y="1975342"/>
                <a:ext cx="727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E3DEA3EA-1C5C-48BC-B331-8DD11DE5A1F4}"/>
                  </a:ext>
                </a:extLst>
              </p14:cNvPr>
              <p14:cNvContentPartPr/>
              <p14:nvPr/>
            </p14:nvContentPartPr>
            <p14:xfrm>
              <a:off x="4935556" y="1744942"/>
              <a:ext cx="52200" cy="35280"/>
            </p14:xfrm>
          </p:contentPart>
        </mc:Choice>
        <mc:Fallback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E3DEA3EA-1C5C-48BC-B331-8DD11DE5A1F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917556" y="1727302"/>
                <a:ext cx="878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27B1F106-18E3-43FA-8BAC-1ACD374667F2}"/>
                  </a:ext>
                </a:extLst>
              </p14:cNvPr>
              <p14:cNvContentPartPr/>
              <p14:nvPr/>
            </p14:nvContentPartPr>
            <p14:xfrm>
              <a:off x="4797316" y="1556662"/>
              <a:ext cx="52200" cy="43920"/>
            </p14:xfrm>
          </p:contentPart>
        </mc:Choice>
        <mc:Fallback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27B1F106-18E3-43FA-8BAC-1ACD374667F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779676" y="1539022"/>
                <a:ext cx="878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5F085DE1-87E5-45AE-8CAB-E402E2EF58E0}"/>
                  </a:ext>
                </a:extLst>
              </p14:cNvPr>
              <p14:cNvContentPartPr/>
              <p14:nvPr/>
            </p14:nvContentPartPr>
            <p14:xfrm>
              <a:off x="4520476" y="1506622"/>
              <a:ext cx="52920" cy="25560"/>
            </p14:xfrm>
          </p:contentPart>
        </mc:Choice>
        <mc:Fallback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5F085DE1-87E5-45AE-8CAB-E402E2EF58E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02476" y="1488982"/>
                <a:ext cx="885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041" name="Ink 1040">
                <a:extLst>
                  <a:ext uri="{FF2B5EF4-FFF2-40B4-BE49-F238E27FC236}">
                    <a16:creationId xmlns:a16="http://schemas.microsoft.com/office/drawing/2014/main" id="{8539914A-1B92-4793-BB27-F923AD5A5A5A}"/>
                  </a:ext>
                </a:extLst>
              </p14:cNvPr>
              <p14:cNvContentPartPr/>
              <p14:nvPr/>
            </p14:nvContentPartPr>
            <p14:xfrm>
              <a:off x="4265956" y="1507342"/>
              <a:ext cx="25560" cy="24120"/>
            </p14:xfrm>
          </p:contentPart>
        </mc:Choice>
        <mc:Fallback>
          <p:pic>
            <p:nvPicPr>
              <p:cNvPr id="1041" name="Ink 1040">
                <a:extLst>
                  <a:ext uri="{FF2B5EF4-FFF2-40B4-BE49-F238E27FC236}">
                    <a16:creationId xmlns:a16="http://schemas.microsoft.com/office/drawing/2014/main" id="{8539914A-1B92-4793-BB27-F923AD5A5A5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47956" y="1489702"/>
                <a:ext cx="6120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ABBAF295-EB17-443E-AF3D-CF7B3340B124}"/>
              </a:ext>
            </a:extLst>
          </p:cNvPr>
          <p:cNvGrpSpPr/>
          <p:nvPr/>
        </p:nvGrpSpPr>
        <p:grpSpPr>
          <a:xfrm>
            <a:off x="3863116" y="1616422"/>
            <a:ext cx="207360" cy="204120"/>
            <a:chOff x="3863116" y="1616422"/>
            <a:chExt cx="20736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81823D09-92F6-4E11-A943-B7E31CF004E7}"/>
                    </a:ext>
                  </a:extLst>
                </p14:cNvPr>
                <p14:cNvContentPartPr/>
                <p14:nvPr/>
              </p14:nvContentPartPr>
              <p14:xfrm>
                <a:off x="4031596" y="1616422"/>
                <a:ext cx="38880" cy="60840"/>
              </p14:xfrm>
            </p:contentPart>
          </mc:Choice>
          <mc:Fallback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81823D09-92F6-4E11-A943-B7E31CF004E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13956" y="1598422"/>
                  <a:ext cx="74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A6BDE4C7-3DE9-49D8-8ED8-86B16A47F688}"/>
                    </a:ext>
                  </a:extLst>
                </p14:cNvPr>
                <p14:cNvContentPartPr/>
                <p14:nvPr/>
              </p14:nvContentPartPr>
              <p14:xfrm>
                <a:off x="3863116" y="1771222"/>
                <a:ext cx="34560" cy="49320"/>
              </p14:xfrm>
            </p:contentPart>
          </mc:Choice>
          <mc:Fallback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A6BDE4C7-3DE9-49D8-8ED8-86B16A47F68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45476" y="1753222"/>
                  <a:ext cx="702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516A2A19-3D99-4FD6-B8E6-D996F696F939}"/>
              </a:ext>
            </a:extLst>
          </p:cNvPr>
          <p:cNvGrpSpPr/>
          <p:nvPr/>
        </p:nvGrpSpPr>
        <p:grpSpPr>
          <a:xfrm>
            <a:off x="3463516" y="2040502"/>
            <a:ext cx="403560" cy="281160"/>
            <a:chOff x="3463516" y="2040502"/>
            <a:chExt cx="40356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9CFB6A16-C60F-4045-92EB-554945B50D15}"/>
                    </a:ext>
                  </a:extLst>
                </p14:cNvPr>
                <p14:cNvContentPartPr/>
                <p14:nvPr/>
              </p14:nvContentPartPr>
              <p14:xfrm>
                <a:off x="3831436" y="2040502"/>
                <a:ext cx="35640" cy="79560"/>
              </p14:xfrm>
            </p:contentPart>
          </mc:Choice>
          <mc:Fallback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9CFB6A16-C60F-4045-92EB-554945B50D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13436" y="2022502"/>
                  <a:ext cx="71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46B2F18F-60EB-4371-BDF3-C8E25E85E93B}"/>
                    </a:ext>
                  </a:extLst>
                </p14:cNvPr>
                <p14:cNvContentPartPr/>
                <p14:nvPr/>
              </p14:nvContentPartPr>
              <p14:xfrm>
                <a:off x="3648556" y="2170462"/>
                <a:ext cx="70920" cy="35640"/>
              </p14:xfrm>
            </p:contentPart>
          </mc:Choice>
          <mc:Fallback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46B2F18F-60EB-4371-BDF3-C8E25E85E93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30916" y="2152822"/>
                  <a:ext cx="106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4AB3AB42-8215-4E26-957E-A4A554C7871E}"/>
                    </a:ext>
                  </a:extLst>
                </p14:cNvPr>
                <p14:cNvContentPartPr/>
                <p14:nvPr/>
              </p14:nvContentPartPr>
              <p14:xfrm>
                <a:off x="3463516" y="2264422"/>
                <a:ext cx="81000" cy="57240"/>
              </p14:xfrm>
            </p:contentPart>
          </mc:Choice>
          <mc:Fallback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4AB3AB42-8215-4E26-957E-A4A554C7871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45516" y="2246422"/>
                  <a:ext cx="11664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3D52535D-B5EB-4977-A295-A9327911A9E8}"/>
                  </a:ext>
                </a:extLst>
              </p14:cNvPr>
              <p14:cNvContentPartPr/>
              <p14:nvPr/>
            </p14:nvContentPartPr>
            <p14:xfrm>
              <a:off x="3389716" y="2461702"/>
              <a:ext cx="18360" cy="27000"/>
            </p14:xfrm>
          </p:contentPart>
        </mc:Choice>
        <mc:Fallback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3D52535D-B5EB-4977-A295-A9327911A9E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372076" y="2444062"/>
                <a:ext cx="540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F0AF166C-9479-4D4A-87AE-94ADB6B44AED}"/>
                  </a:ext>
                </a:extLst>
              </p14:cNvPr>
              <p14:cNvContentPartPr/>
              <p14:nvPr/>
            </p14:nvContentPartPr>
            <p14:xfrm>
              <a:off x="1313956" y="5105182"/>
              <a:ext cx="234360" cy="186840"/>
            </p14:xfrm>
          </p:contentPart>
        </mc:Choice>
        <mc:Fallback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F0AF166C-9479-4D4A-87AE-94ADB6B44AE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296316" y="5087542"/>
                <a:ext cx="2700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5C75755E-ABC6-4DC9-9D92-96BA8E6CFF78}"/>
                  </a:ext>
                </a:extLst>
              </p14:cNvPr>
              <p14:cNvContentPartPr/>
              <p14:nvPr/>
            </p14:nvContentPartPr>
            <p14:xfrm>
              <a:off x="6015556" y="4429822"/>
              <a:ext cx="167400" cy="173160"/>
            </p14:xfrm>
          </p:contentPart>
        </mc:Choice>
        <mc:Fallback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5C75755E-ABC6-4DC9-9D92-96BA8E6CFF7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97556" y="4412182"/>
                <a:ext cx="203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5968E6B1-5FDC-4C39-9C2B-2FE751F264DC}"/>
                  </a:ext>
                </a:extLst>
              </p14:cNvPr>
              <p14:cNvContentPartPr/>
              <p14:nvPr/>
            </p14:nvContentPartPr>
            <p14:xfrm>
              <a:off x="6706396" y="4437022"/>
              <a:ext cx="216000" cy="152280"/>
            </p14:xfrm>
          </p:contentPart>
        </mc:Choice>
        <mc:Fallback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5968E6B1-5FDC-4C39-9C2B-2FE751F264D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688396" y="4419382"/>
                <a:ext cx="251640" cy="1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53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3163" r="559" b="14225"/>
          <a:stretch/>
        </p:blipFill>
        <p:spPr bwMode="auto">
          <a:xfrm rot="16200000">
            <a:off x="2608751" y="2204779"/>
            <a:ext cx="3012096" cy="434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01000" y="6858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6019800"/>
            <a:ext cx="5029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Volume outside conductor</a:t>
            </a:r>
          </a:p>
          <a:p>
            <a:r>
              <a:rPr lang="en-US" sz="2000" dirty="0"/>
              <a:t>=volume of dielectric, including any vacuum</a:t>
            </a:r>
          </a:p>
        </p:txBody>
      </p:sp>
      <p:sp>
        <p:nvSpPr>
          <p:cNvPr id="8" name="Freeform 7"/>
          <p:cNvSpPr/>
          <p:nvPr/>
        </p:nvSpPr>
        <p:spPr>
          <a:xfrm>
            <a:off x="3736162" y="5896303"/>
            <a:ext cx="299810" cy="472966"/>
          </a:xfrm>
          <a:custGeom>
            <a:avLst/>
            <a:gdLst>
              <a:gd name="connsiteX0" fmla="*/ 299810 w 299810"/>
              <a:gd name="connsiteY0" fmla="*/ 472966 h 472966"/>
              <a:gd name="connsiteX1" fmla="*/ 157921 w 299810"/>
              <a:gd name="connsiteY1" fmla="*/ 457200 h 472966"/>
              <a:gd name="connsiteX2" fmla="*/ 63328 w 299810"/>
              <a:gd name="connsiteY2" fmla="*/ 394138 h 472966"/>
              <a:gd name="connsiteX3" fmla="*/ 266 w 299810"/>
              <a:gd name="connsiteY3" fmla="*/ 299545 h 472966"/>
              <a:gd name="connsiteX4" fmla="*/ 31797 w 299810"/>
              <a:gd name="connsiteY4" fmla="*/ 110359 h 472966"/>
              <a:gd name="connsiteX5" fmla="*/ 63328 w 299810"/>
              <a:gd name="connsiteY5" fmla="*/ 63063 h 472966"/>
              <a:gd name="connsiteX6" fmla="*/ 79093 w 299810"/>
              <a:gd name="connsiteY6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810" h="472966">
                <a:moveTo>
                  <a:pt x="299810" y="472966"/>
                </a:moveTo>
                <a:cubicBezTo>
                  <a:pt x="252514" y="467711"/>
                  <a:pt x="203066" y="472249"/>
                  <a:pt x="157921" y="457200"/>
                </a:cubicBezTo>
                <a:cubicBezTo>
                  <a:pt x="121970" y="445216"/>
                  <a:pt x="63328" y="394138"/>
                  <a:pt x="63328" y="394138"/>
                </a:cubicBezTo>
                <a:cubicBezTo>
                  <a:pt x="42307" y="362607"/>
                  <a:pt x="-3919" y="337209"/>
                  <a:pt x="266" y="299545"/>
                </a:cubicBezTo>
                <a:cubicBezTo>
                  <a:pt x="5262" y="254583"/>
                  <a:pt x="5384" y="163184"/>
                  <a:pt x="31797" y="110359"/>
                </a:cubicBezTo>
                <a:cubicBezTo>
                  <a:pt x="40271" y="93412"/>
                  <a:pt x="52818" y="78828"/>
                  <a:pt x="63328" y="63063"/>
                </a:cubicBezTo>
                <a:cubicBezTo>
                  <a:pt x="80755" y="10780"/>
                  <a:pt x="79093" y="32384"/>
                  <a:pt x="79093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45720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76437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done to increase charge by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e is 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dirty="0" err="1"/>
              <a:t>R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f d</a:t>
            </a:r>
            <a:r>
              <a:rPr lang="en-US" dirty="0"/>
              <a:t>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45769"/>
            <a:ext cx="4040528" cy="2226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794" y="347157"/>
            <a:ext cx="3669034" cy="262057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414299" y="1460626"/>
            <a:ext cx="749324" cy="444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49201" y="882134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~same </a:t>
            </a:r>
            <a:r>
              <a:rPr lang="en-US" dirty="0">
                <a:latin typeface="Symbol" panose="05050102010706020507" pitchFamily="18" charset="2"/>
              </a:rPr>
              <a:t>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87493D-4C07-4A3F-85AA-9B9776D2319D}"/>
                  </a:ext>
                </a:extLst>
              </p14:cNvPr>
              <p14:cNvContentPartPr/>
              <p14:nvPr/>
            </p14:nvContentPartPr>
            <p14:xfrm>
              <a:off x="1524557" y="1277503"/>
              <a:ext cx="136440" cy="234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87493D-4C07-4A3F-85AA-9B9776D231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0557" y="1169863"/>
                <a:ext cx="2440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A73CAE-1D7E-4588-A61F-A9BEF3718300}"/>
                  </a:ext>
                </a:extLst>
              </p14:cNvPr>
              <p14:cNvContentPartPr/>
              <p14:nvPr/>
            </p14:nvContentPartPr>
            <p14:xfrm>
              <a:off x="1611317" y="1176703"/>
              <a:ext cx="213120" cy="17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A73CAE-1D7E-4588-A61F-A9BEF37183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57317" y="1068703"/>
                <a:ext cx="3207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F805C77-F12D-457E-ACB2-0937BA3103CF}"/>
                  </a:ext>
                </a:extLst>
              </p14:cNvPr>
              <p14:cNvContentPartPr/>
              <p14:nvPr/>
            </p14:nvContentPartPr>
            <p14:xfrm>
              <a:off x="772517" y="1179223"/>
              <a:ext cx="1212840" cy="841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F805C77-F12D-457E-ACB2-0937BA3103C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8517" y="1071223"/>
                <a:ext cx="13204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195C222-2234-4591-BE92-2E6E5C901EBF}"/>
                  </a:ext>
                </a:extLst>
              </p14:cNvPr>
              <p14:cNvContentPartPr/>
              <p14:nvPr/>
            </p14:nvContentPartPr>
            <p14:xfrm>
              <a:off x="6145877" y="688903"/>
              <a:ext cx="1326240" cy="972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195C222-2234-4591-BE92-2E6E5C901EB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92237" y="581263"/>
                <a:ext cx="1433880" cy="11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9AEC6DB-6566-4363-AC21-15F2C41148C3}"/>
                  </a:ext>
                </a:extLst>
              </p14:cNvPr>
              <p14:cNvContentPartPr/>
              <p14:nvPr/>
            </p14:nvContentPartPr>
            <p14:xfrm>
              <a:off x="191117" y="660103"/>
              <a:ext cx="4047840" cy="1903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9AEC6DB-6566-4363-AC21-15F2C41148C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477" y="480103"/>
                <a:ext cx="4227480" cy="22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3C911D3-4383-423F-A0C2-4446D6BCABFC}"/>
                  </a:ext>
                </a:extLst>
              </p14:cNvPr>
              <p14:cNvContentPartPr/>
              <p14:nvPr/>
            </p14:nvContentPartPr>
            <p14:xfrm>
              <a:off x="6251717" y="1218823"/>
              <a:ext cx="1625760" cy="1238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3C911D3-4383-423F-A0C2-4446D6BCAB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62077" y="1038823"/>
                <a:ext cx="1805400" cy="15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7ADF2BD-404E-4AB5-BB14-C003513C2EEB}"/>
                  </a:ext>
                </a:extLst>
              </p14:cNvPr>
              <p14:cNvContentPartPr/>
              <p14:nvPr/>
            </p14:nvContentPartPr>
            <p14:xfrm>
              <a:off x="7195997" y="290743"/>
              <a:ext cx="601200" cy="1058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7ADF2BD-404E-4AB5-BB14-C003513C2EE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06357" y="110743"/>
                <a:ext cx="780840" cy="14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6FB4941-C471-47D2-88A5-79041FFDF92D}"/>
                  </a:ext>
                </a:extLst>
              </p14:cNvPr>
              <p14:cNvContentPartPr/>
              <p14:nvPr/>
            </p14:nvContentPartPr>
            <p14:xfrm>
              <a:off x="6288437" y="229243"/>
              <a:ext cx="1096200" cy="401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6FB4941-C471-47D2-88A5-79041FFDF9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98437" y="49243"/>
                <a:ext cx="127584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C86BE5-3C17-4C23-9A8A-A80D409B46F1}"/>
                  </a:ext>
                </a:extLst>
              </p14:cNvPr>
              <p14:cNvContentPartPr/>
              <p14:nvPr/>
            </p14:nvContentPartPr>
            <p14:xfrm>
              <a:off x="5379437" y="253320"/>
              <a:ext cx="3486240" cy="2656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C86BE5-3C17-4C23-9A8A-A80D409B46F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89797" y="73320"/>
                <a:ext cx="3665880" cy="30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1C2D6FE-0D6A-48D3-9F62-38AD3AF02EDD}"/>
                  </a:ext>
                </a:extLst>
              </p14:cNvPr>
              <p14:cNvContentPartPr/>
              <p14:nvPr/>
            </p14:nvContentPartPr>
            <p14:xfrm>
              <a:off x="5721437" y="395520"/>
              <a:ext cx="1242000" cy="498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1C2D6FE-0D6A-48D3-9F62-38AD3AF02ED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31797" y="215520"/>
                <a:ext cx="1421640" cy="8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957C07-23F7-4808-8A7E-C6ABAE159A89}"/>
                  </a:ext>
                </a:extLst>
              </p14:cNvPr>
              <p14:cNvContentPartPr/>
              <p14:nvPr/>
            </p14:nvContentPartPr>
            <p14:xfrm>
              <a:off x="2622197" y="3951600"/>
              <a:ext cx="2198520" cy="374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957C07-23F7-4808-8A7E-C6ABAE159A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59197" y="3888960"/>
                <a:ext cx="232416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81BE0D8-C71E-4F0D-93E3-3FE53E3106AB}"/>
                  </a:ext>
                </a:extLst>
              </p14:cNvPr>
              <p14:cNvContentPartPr/>
              <p14:nvPr/>
            </p14:nvContentPartPr>
            <p14:xfrm>
              <a:off x="4807037" y="4269729"/>
              <a:ext cx="240120" cy="52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81BE0D8-C71E-4F0D-93E3-3FE53E3106A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89397" y="4252089"/>
                <a:ext cx="2757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316B2E-8B73-4D76-A91A-AF55077AAED2}"/>
                  </a:ext>
                </a:extLst>
              </p14:cNvPr>
              <p14:cNvContentPartPr/>
              <p14:nvPr/>
            </p14:nvContentPartPr>
            <p14:xfrm>
              <a:off x="1932796" y="1741647"/>
              <a:ext cx="48960" cy="110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316B2E-8B73-4D76-A91A-AF55077AAED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15156" y="1724007"/>
                <a:ext cx="846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16684CE-5E40-41F0-BE6A-979F0C2C78FF}"/>
                  </a:ext>
                </a:extLst>
              </p14:cNvPr>
              <p14:cNvContentPartPr/>
              <p14:nvPr/>
            </p14:nvContentPartPr>
            <p14:xfrm>
              <a:off x="1501516" y="2031807"/>
              <a:ext cx="69840" cy="132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16684CE-5E40-41F0-BE6A-979F0C2C78F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83516" y="2013807"/>
                <a:ext cx="105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576D485-0253-4DE2-BA31-ACA9D3803BA9}"/>
                  </a:ext>
                </a:extLst>
              </p14:cNvPr>
              <p14:cNvContentPartPr/>
              <p14:nvPr/>
            </p14:nvContentPartPr>
            <p14:xfrm>
              <a:off x="805996" y="2021007"/>
              <a:ext cx="54000" cy="1310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576D485-0253-4DE2-BA31-ACA9D3803BA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8356" y="2003007"/>
                <a:ext cx="89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25891B-A7F1-492A-B206-16015FB915D9}"/>
                  </a:ext>
                </a:extLst>
              </p14:cNvPr>
              <p14:cNvContentPartPr/>
              <p14:nvPr/>
            </p14:nvContentPartPr>
            <p14:xfrm>
              <a:off x="935236" y="1524927"/>
              <a:ext cx="45720" cy="98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25891B-A7F1-492A-B206-16015FB915D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17596" y="1507287"/>
                <a:ext cx="813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7B84BBD-508E-4D9F-B534-7C9FB34C5945}"/>
                  </a:ext>
                </a:extLst>
              </p14:cNvPr>
              <p14:cNvContentPartPr/>
              <p14:nvPr/>
            </p14:nvContentPartPr>
            <p14:xfrm>
              <a:off x="1489276" y="1057287"/>
              <a:ext cx="61920" cy="698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7B84BBD-508E-4D9F-B534-7C9FB34C594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71636" y="1039647"/>
                <a:ext cx="975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57AE585-3D74-4986-A033-720A5F165AA1}"/>
                  </a:ext>
                </a:extLst>
              </p14:cNvPr>
              <p14:cNvContentPartPr/>
              <p14:nvPr/>
            </p14:nvContentPartPr>
            <p14:xfrm>
              <a:off x="1914076" y="1153407"/>
              <a:ext cx="58680" cy="374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57AE585-3D74-4986-A033-720A5F165AA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96436" y="1135407"/>
                <a:ext cx="94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F329537-0989-4241-AA68-7E48E405B6AE}"/>
                  </a:ext>
                </a:extLst>
              </p14:cNvPr>
              <p14:cNvContentPartPr/>
              <p14:nvPr/>
            </p14:nvContentPartPr>
            <p14:xfrm>
              <a:off x="7517836" y="1021647"/>
              <a:ext cx="69840" cy="96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F329537-0989-4241-AA68-7E48E405B6A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99836" y="1004007"/>
                <a:ext cx="1054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BE46C9C-EC90-4E43-B25D-D341EDED1AE4}"/>
                  </a:ext>
                </a:extLst>
              </p14:cNvPr>
              <p14:cNvContentPartPr/>
              <p14:nvPr/>
            </p14:nvContentPartPr>
            <p14:xfrm>
              <a:off x="7239196" y="650487"/>
              <a:ext cx="18000" cy="540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BE46C9C-EC90-4E43-B25D-D341EDED1AE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21556" y="632847"/>
                <a:ext cx="536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B969EBB-FEB3-4AE3-A303-B2D21E1F6CB0}"/>
                  </a:ext>
                </a:extLst>
              </p14:cNvPr>
              <p14:cNvContentPartPr/>
              <p14:nvPr/>
            </p14:nvContentPartPr>
            <p14:xfrm>
              <a:off x="6853996" y="585687"/>
              <a:ext cx="73080" cy="83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B969EBB-FEB3-4AE3-A303-B2D21E1F6CB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36356" y="568047"/>
                <a:ext cx="1087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192" name="Ink 8191">
                <a:extLst>
                  <a:ext uri="{FF2B5EF4-FFF2-40B4-BE49-F238E27FC236}">
                    <a16:creationId xmlns:a16="http://schemas.microsoft.com/office/drawing/2014/main" id="{2E271838-A81A-4234-B945-5F303D6D8733}"/>
                  </a:ext>
                </a:extLst>
              </p14:cNvPr>
              <p14:cNvContentPartPr/>
              <p14:nvPr/>
            </p14:nvContentPartPr>
            <p14:xfrm>
              <a:off x="6274756" y="1011567"/>
              <a:ext cx="52560" cy="91080"/>
            </p14:xfrm>
          </p:contentPart>
        </mc:Choice>
        <mc:Fallback>
          <p:pic>
            <p:nvPicPr>
              <p:cNvPr id="8192" name="Ink 8191">
                <a:extLst>
                  <a:ext uri="{FF2B5EF4-FFF2-40B4-BE49-F238E27FC236}">
                    <a16:creationId xmlns:a16="http://schemas.microsoft.com/office/drawing/2014/main" id="{2E271838-A81A-4234-B945-5F303D6D873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56756" y="993567"/>
                <a:ext cx="882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193" name="Ink 8192">
                <a:extLst>
                  <a:ext uri="{FF2B5EF4-FFF2-40B4-BE49-F238E27FC236}">
                    <a16:creationId xmlns:a16="http://schemas.microsoft.com/office/drawing/2014/main" id="{BC4EBBED-F5A5-40EC-915B-C017A28AB88D}"/>
                  </a:ext>
                </a:extLst>
              </p14:cNvPr>
              <p14:cNvContentPartPr/>
              <p14:nvPr/>
            </p14:nvContentPartPr>
            <p14:xfrm>
              <a:off x="6276196" y="1658127"/>
              <a:ext cx="27360" cy="41400"/>
            </p14:xfrm>
          </p:contentPart>
        </mc:Choice>
        <mc:Fallback>
          <p:pic>
            <p:nvPicPr>
              <p:cNvPr id="8193" name="Ink 8192">
                <a:extLst>
                  <a:ext uri="{FF2B5EF4-FFF2-40B4-BE49-F238E27FC236}">
                    <a16:creationId xmlns:a16="http://schemas.microsoft.com/office/drawing/2014/main" id="{BC4EBBED-F5A5-40EC-915B-C017A28AB88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258556" y="1640127"/>
                <a:ext cx="630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195" name="Ink 8194">
                <a:extLst>
                  <a:ext uri="{FF2B5EF4-FFF2-40B4-BE49-F238E27FC236}">
                    <a16:creationId xmlns:a16="http://schemas.microsoft.com/office/drawing/2014/main" id="{17A8A1EE-8383-41B5-B0FC-DDEAE05B7F4E}"/>
                  </a:ext>
                </a:extLst>
              </p14:cNvPr>
              <p14:cNvContentPartPr/>
              <p14:nvPr/>
            </p14:nvContentPartPr>
            <p14:xfrm>
              <a:off x="6807916" y="1689807"/>
              <a:ext cx="65160" cy="27720"/>
            </p14:xfrm>
          </p:contentPart>
        </mc:Choice>
        <mc:Fallback>
          <p:pic>
            <p:nvPicPr>
              <p:cNvPr id="8195" name="Ink 8194">
                <a:extLst>
                  <a:ext uri="{FF2B5EF4-FFF2-40B4-BE49-F238E27FC236}">
                    <a16:creationId xmlns:a16="http://schemas.microsoft.com/office/drawing/2014/main" id="{17A8A1EE-8383-41B5-B0FC-DDEAE05B7F4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790276" y="1672167"/>
                <a:ext cx="1008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196" name="Ink 8195">
                <a:extLst>
                  <a:ext uri="{FF2B5EF4-FFF2-40B4-BE49-F238E27FC236}">
                    <a16:creationId xmlns:a16="http://schemas.microsoft.com/office/drawing/2014/main" id="{86BF9441-5553-4A50-BE20-895A285FE7D6}"/>
                  </a:ext>
                </a:extLst>
              </p14:cNvPr>
              <p14:cNvContentPartPr/>
              <p14:nvPr/>
            </p14:nvContentPartPr>
            <p14:xfrm>
              <a:off x="7449796" y="1388847"/>
              <a:ext cx="51840" cy="84600"/>
            </p14:xfrm>
          </p:contentPart>
        </mc:Choice>
        <mc:Fallback>
          <p:pic>
            <p:nvPicPr>
              <p:cNvPr id="8196" name="Ink 8195">
                <a:extLst>
                  <a:ext uri="{FF2B5EF4-FFF2-40B4-BE49-F238E27FC236}">
                    <a16:creationId xmlns:a16="http://schemas.microsoft.com/office/drawing/2014/main" id="{86BF9441-5553-4A50-BE20-895A285FE7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32156" y="1371207"/>
                <a:ext cx="87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197" name="Ink 8196">
                <a:extLst>
                  <a:ext uri="{FF2B5EF4-FFF2-40B4-BE49-F238E27FC236}">
                    <a16:creationId xmlns:a16="http://schemas.microsoft.com/office/drawing/2014/main" id="{EC3E98ED-A2E4-4D24-B29F-E81FF6974984}"/>
                  </a:ext>
                </a:extLst>
              </p14:cNvPr>
              <p14:cNvContentPartPr/>
              <p14:nvPr/>
            </p14:nvContentPartPr>
            <p14:xfrm>
              <a:off x="7240636" y="635367"/>
              <a:ext cx="103320" cy="92520"/>
            </p14:xfrm>
          </p:contentPart>
        </mc:Choice>
        <mc:Fallback>
          <p:pic>
            <p:nvPicPr>
              <p:cNvPr id="8197" name="Ink 8196">
                <a:extLst>
                  <a:ext uri="{FF2B5EF4-FFF2-40B4-BE49-F238E27FC236}">
                    <a16:creationId xmlns:a16="http://schemas.microsoft.com/office/drawing/2014/main" id="{EC3E98ED-A2E4-4D24-B29F-E81FF697498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22996" y="617367"/>
                <a:ext cx="138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8198" name="Ink 8197">
                <a:extLst>
                  <a:ext uri="{FF2B5EF4-FFF2-40B4-BE49-F238E27FC236}">
                    <a16:creationId xmlns:a16="http://schemas.microsoft.com/office/drawing/2014/main" id="{E8EA18EA-DE25-4E87-A00E-50F5FB41B28C}"/>
                  </a:ext>
                </a:extLst>
              </p14:cNvPr>
              <p14:cNvContentPartPr/>
              <p14:nvPr/>
            </p14:nvContentPartPr>
            <p14:xfrm>
              <a:off x="6274756" y="1023807"/>
              <a:ext cx="32040" cy="58320"/>
            </p14:xfrm>
          </p:contentPart>
        </mc:Choice>
        <mc:Fallback>
          <p:pic>
            <p:nvPicPr>
              <p:cNvPr id="8198" name="Ink 8197">
                <a:extLst>
                  <a:ext uri="{FF2B5EF4-FFF2-40B4-BE49-F238E27FC236}">
                    <a16:creationId xmlns:a16="http://schemas.microsoft.com/office/drawing/2014/main" id="{E8EA18EA-DE25-4E87-A00E-50F5FB41B28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256756" y="1006167"/>
                <a:ext cx="676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8199" name="Ink 8198">
                <a:extLst>
                  <a:ext uri="{FF2B5EF4-FFF2-40B4-BE49-F238E27FC236}">
                    <a16:creationId xmlns:a16="http://schemas.microsoft.com/office/drawing/2014/main" id="{6B346145-9976-45D1-B848-B1D733A2216D}"/>
                  </a:ext>
                </a:extLst>
              </p14:cNvPr>
              <p14:cNvContentPartPr/>
              <p14:nvPr/>
            </p14:nvContentPartPr>
            <p14:xfrm>
              <a:off x="6258916" y="1682247"/>
              <a:ext cx="44640" cy="39600"/>
            </p14:xfrm>
          </p:contentPart>
        </mc:Choice>
        <mc:Fallback>
          <p:pic>
            <p:nvPicPr>
              <p:cNvPr id="8199" name="Ink 8198">
                <a:extLst>
                  <a:ext uri="{FF2B5EF4-FFF2-40B4-BE49-F238E27FC236}">
                    <a16:creationId xmlns:a16="http://schemas.microsoft.com/office/drawing/2014/main" id="{6B346145-9976-45D1-B848-B1D733A2216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240916" y="1664607"/>
                <a:ext cx="80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200" name="Ink 8199">
                <a:extLst>
                  <a:ext uri="{FF2B5EF4-FFF2-40B4-BE49-F238E27FC236}">
                    <a16:creationId xmlns:a16="http://schemas.microsoft.com/office/drawing/2014/main" id="{1C2D8397-2B36-4B74-B44D-361E29593402}"/>
                  </a:ext>
                </a:extLst>
              </p14:cNvPr>
              <p14:cNvContentPartPr/>
              <p14:nvPr/>
            </p14:nvContentPartPr>
            <p14:xfrm>
              <a:off x="3407716" y="1375887"/>
              <a:ext cx="87840" cy="100080"/>
            </p14:xfrm>
          </p:contentPart>
        </mc:Choice>
        <mc:Fallback>
          <p:pic>
            <p:nvPicPr>
              <p:cNvPr id="8200" name="Ink 8199">
                <a:extLst>
                  <a:ext uri="{FF2B5EF4-FFF2-40B4-BE49-F238E27FC236}">
                    <a16:creationId xmlns:a16="http://schemas.microsoft.com/office/drawing/2014/main" id="{1C2D8397-2B36-4B74-B44D-361E2959340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90076" y="1358247"/>
                <a:ext cx="1234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8201" name="Ink 8200">
                <a:extLst>
                  <a:ext uri="{FF2B5EF4-FFF2-40B4-BE49-F238E27FC236}">
                    <a16:creationId xmlns:a16="http://schemas.microsoft.com/office/drawing/2014/main" id="{FE78CC7F-C108-4F30-B3A5-C9134ADE0C80}"/>
                  </a:ext>
                </a:extLst>
              </p14:cNvPr>
              <p14:cNvContentPartPr/>
              <p14:nvPr/>
            </p14:nvContentPartPr>
            <p14:xfrm>
              <a:off x="7549156" y="1026687"/>
              <a:ext cx="68040" cy="84240"/>
            </p14:xfrm>
          </p:contentPart>
        </mc:Choice>
        <mc:Fallback>
          <p:pic>
            <p:nvPicPr>
              <p:cNvPr id="8201" name="Ink 8200">
                <a:extLst>
                  <a:ext uri="{FF2B5EF4-FFF2-40B4-BE49-F238E27FC236}">
                    <a16:creationId xmlns:a16="http://schemas.microsoft.com/office/drawing/2014/main" id="{FE78CC7F-C108-4F30-B3A5-C9134ADE0C8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31516" y="1008687"/>
                <a:ext cx="1036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202" name="Ink 8201">
                <a:extLst>
                  <a:ext uri="{FF2B5EF4-FFF2-40B4-BE49-F238E27FC236}">
                    <a16:creationId xmlns:a16="http://schemas.microsoft.com/office/drawing/2014/main" id="{661A2A68-8F45-4B88-80BD-5D384BF88F57}"/>
                  </a:ext>
                </a:extLst>
              </p14:cNvPr>
              <p14:cNvContentPartPr/>
              <p14:nvPr/>
            </p14:nvContentPartPr>
            <p14:xfrm>
              <a:off x="8294356" y="2329167"/>
              <a:ext cx="122400" cy="8640"/>
            </p14:xfrm>
          </p:contentPart>
        </mc:Choice>
        <mc:Fallback>
          <p:pic>
            <p:nvPicPr>
              <p:cNvPr id="8202" name="Ink 8201">
                <a:extLst>
                  <a:ext uri="{FF2B5EF4-FFF2-40B4-BE49-F238E27FC236}">
                    <a16:creationId xmlns:a16="http://schemas.microsoft.com/office/drawing/2014/main" id="{661A2A68-8F45-4B88-80BD-5D384BF88F5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76716" y="2311167"/>
                <a:ext cx="158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8203" name="Ink 8202">
                <a:extLst>
                  <a:ext uri="{FF2B5EF4-FFF2-40B4-BE49-F238E27FC236}">
                    <a16:creationId xmlns:a16="http://schemas.microsoft.com/office/drawing/2014/main" id="{3A548583-C189-4587-86B5-AB559B69A62C}"/>
                  </a:ext>
                </a:extLst>
              </p14:cNvPr>
              <p14:cNvContentPartPr/>
              <p14:nvPr/>
            </p14:nvContentPartPr>
            <p14:xfrm>
              <a:off x="4310956" y="3974727"/>
              <a:ext cx="108360" cy="118440"/>
            </p14:xfrm>
          </p:contentPart>
        </mc:Choice>
        <mc:Fallback>
          <p:pic>
            <p:nvPicPr>
              <p:cNvPr id="8203" name="Ink 8202">
                <a:extLst>
                  <a:ext uri="{FF2B5EF4-FFF2-40B4-BE49-F238E27FC236}">
                    <a16:creationId xmlns:a16="http://schemas.microsoft.com/office/drawing/2014/main" id="{3A548583-C189-4587-86B5-AB559B69A62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247956" y="3911727"/>
                <a:ext cx="2340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204" name="Ink 8203">
                <a:extLst>
                  <a:ext uri="{FF2B5EF4-FFF2-40B4-BE49-F238E27FC236}">
                    <a16:creationId xmlns:a16="http://schemas.microsoft.com/office/drawing/2014/main" id="{FC3D1CC5-9BBA-4AF1-A787-74919DD4C19F}"/>
                  </a:ext>
                </a:extLst>
              </p14:cNvPr>
              <p14:cNvContentPartPr/>
              <p14:nvPr/>
            </p14:nvContentPartPr>
            <p14:xfrm>
              <a:off x="4456756" y="3352647"/>
              <a:ext cx="114120" cy="78120"/>
            </p14:xfrm>
          </p:contentPart>
        </mc:Choice>
        <mc:Fallback>
          <p:pic>
            <p:nvPicPr>
              <p:cNvPr id="8204" name="Ink 8203">
                <a:extLst>
                  <a:ext uri="{FF2B5EF4-FFF2-40B4-BE49-F238E27FC236}">
                    <a16:creationId xmlns:a16="http://schemas.microsoft.com/office/drawing/2014/main" id="{FC3D1CC5-9BBA-4AF1-A787-74919DD4C19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393756" y="3290007"/>
                <a:ext cx="2397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205" name="Ink 8204">
                <a:extLst>
                  <a:ext uri="{FF2B5EF4-FFF2-40B4-BE49-F238E27FC236}">
                    <a16:creationId xmlns:a16="http://schemas.microsoft.com/office/drawing/2014/main" id="{29FB67CC-6F24-46BF-926E-D8C1CD9A3BD8}"/>
                  </a:ext>
                </a:extLst>
              </p14:cNvPr>
              <p14:cNvContentPartPr/>
              <p14:nvPr/>
            </p14:nvContentPartPr>
            <p14:xfrm>
              <a:off x="2275876" y="3354087"/>
              <a:ext cx="54000" cy="264240"/>
            </p14:xfrm>
          </p:contentPart>
        </mc:Choice>
        <mc:Fallback>
          <p:pic>
            <p:nvPicPr>
              <p:cNvPr id="8205" name="Ink 8204">
                <a:extLst>
                  <a:ext uri="{FF2B5EF4-FFF2-40B4-BE49-F238E27FC236}">
                    <a16:creationId xmlns:a16="http://schemas.microsoft.com/office/drawing/2014/main" id="{29FB67CC-6F24-46BF-926E-D8C1CD9A3BD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2876" y="3291087"/>
                <a:ext cx="1796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8206" name="Ink 8205">
                <a:extLst>
                  <a:ext uri="{FF2B5EF4-FFF2-40B4-BE49-F238E27FC236}">
                    <a16:creationId xmlns:a16="http://schemas.microsoft.com/office/drawing/2014/main" id="{C2E233DB-FA72-4E2E-9A2F-2BF1EB776BCB}"/>
                  </a:ext>
                </a:extLst>
              </p14:cNvPr>
              <p14:cNvContentPartPr/>
              <p14:nvPr/>
            </p14:nvContentPartPr>
            <p14:xfrm>
              <a:off x="2736676" y="3785007"/>
              <a:ext cx="117360" cy="43560"/>
            </p14:xfrm>
          </p:contentPart>
        </mc:Choice>
        <mc:Fallback>
          <p:pic>
            <p:nvPicPr>
              <p:cNvPr id="8206" name="Ink 8205">
                <a:extLst>
                  <a:ext uri="{FF2B5EF4-FFF2-40B4-BE49-F238E27FC236}">
                    <a16:creationId xmlns:a16="http://schemas.microsoft.com/office/drawing/2014/main" id="{C2E233DB-FA72-4E2E-9A2F-2BF1EB776BC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73676" y="3722367"/>
                <a:ext cx="2430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210" name="Ink 8209">
                <a:extLst>
                  <a:ext uri="{FF2B5EF4-FFF2-40B4-BE49-F238E27FC236}">
                    <a16:creationId xmlns:a16="http://schemas.microsoft.com/office/drawing/2014/main" id="{5F724E9E-5845-4A36-B3EA-A8205D1F6E56}"/>
                  </a:ext>
                </a:extLst>
              </p14:cNvPr>
              <p14:cNvContentPartPr/>
              <p14:nvPr/>
            </p14:nvContentPartPr>
            <p14:xfrm>
              <a:off x="4963996" y="4449207"/>
              <a:ext cx="114120" cy="115200"/>
            </p14:xfrm>
          </p:contentPart>
        </mc:Choice>
        <mc:Fallback>
          <p:pic>
            <p:nvPicPr>
              <p:cNvPr id="8210" name="Ink 8209">
                <a:extLst>
                  <a:ext uri="{FF2B5EF4-FFF2-40B4-BE49-F238E27FC236}">
                    <a16:creationId xmlns:a16="http://schemas.microsoft.com/office/drawing/2014/main" id="{5F724E9E-5845-4A36-B3EA-A8205D1F6E5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00996" y="4386207"/>
                <a:ext cx="2397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211" name="Ink 8210">
                <a:extLst>
                  <a:ext uri="{FF2B5EF4-FFF2-40B4-BE49-F238E27FC236}">
                    <a16:creationId xmlns:a16="http://schemas.microsoft.com/office/drawing/2014/main" id="{1B29D354-856F-4E85-83A8-43F666C59441}"/>
                  </a:ext>
                </a:extLst>
              </p14:cNvPr>
              <p14:cNvContentPartPr/>
              <p14:nvPr/>
            </p14:nvContentPartPr>
            <p14:xfrm>
              <a:off x="5244436" y="5657367"/>
              <a:ext cx="41760" cy="183240"/>
            </p14:xfrm>
          </p:contentPart>
        </mc:Choice>
        <mc:Fallback>
          <p:pic>
            <p:nvPicPr>
              <p:cNvPr id="8211" name="Ink 8210">
                <a:extLst>
                  <a:ext uri="{FF2B5EF4-FFF2-40B4-BE49-F238E27FC236}">
                    <a16:creationId xmlns:a16="http://schemas.microsoft.com/office/drawing/2014/main" id="{1B29D354-856F-4E85-83A8-43F666C5944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181796" y="5594367"/>
                <a:ext cx="1674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212" name="Ink 8211">
                <a:extLst>
                  <a:ext uri="{FF2B5EF4-FFF2-40B4-BE49-F238E27FC236}">
                    <a16:creationId xmlns:a16="http://schemas.microsoft.com/office/drawing/2014/main" id="{44888410-3162-47E4-9624-D3724A7AACCE}"/>
                  </a:ext>
                </a:extLst>
              </p14:cNvPr>
              <p14:cNvContentPartPr/>
              <p14:nvPr/>
            </p14:nvContentPartPr>
            <p14:xfrm>
              <a:off x="4669876" y="5740167"/>
              <a:ext cx="131760" cy="23400"/>
            </p14:xfrm>
          </p:contentPart>
        </mc:Choice>
        <mc:Fallback>
          <p:pic>
            <p:nvPicPr>
              <p:cNvPr id="8212" name="Ink 8211">
                <a:extLst>
                  <a:ext uri="{FF2B5EF4-FFF2-40B4-BE49-F238E27FC236}">
                    <a16:creationId xmlns:a16="http://schemas.microsoft.com/office/drawing/2014/main" id="{44888410-3162-47E4-9624-D3724A7AACC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06876" y="5677527"/>
                <a:ext cx="2574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213" name="Ink 8212">
                <a:extLst>
                  <a:ext uri="{FF2B5EF4-FFF2-40B4-BE49-F238E27FC236}">
                    <a16:creationId xmlns:a16="http://schemas.microsoft.com/office/drawing/2014/main" id="{A19D1079-209A-4082-9D29-620B6E613789}"/>
                  </a:ext>
                </a:extLst>
              </p14:cNvPr>
              <p14:cNvContentPartPr/>
              <p14:nvPr/>
            </p14:nvContentPartPr>
            <p14:xfrm>
              <a:off x="5266756" y="5262807"/>
              <a:ext cx="73440" cy="15840"/>
            </p14:xfrm>
          </p:contentPart>
        </mc:Choice>
        <mc:Fallback>
          <p:pic>
            <p:nvPicPr>
              <p:cNvPr id="8213" name="Ink 8212">
                <a:extLst>
                  <a:ext uri="{FF2B5EF4-FFF2-40B4-BE49-F238E27FC236}">
                    <a16:creationId xmlns:a16="http://schemas.microsoft.com/office/drawing/2014/main" id="{A19D1079-209A-4082-9D29-620B6E61378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204116" y="5199807"/>
                <a:ext cx="1990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214" name="Ink 8213">
                <a:extLst>
                  <a:ext uri="{FF2B5EF4-FFF2-40B4-BE49-F238E27FC236}">
                    <a16:creationId xmlns:a16="http://schemas.microsoft.com/office/drawing/2014/main" id="{4F15DE35-F7C2-4544-A20F-13FEB748256B}"/>
                  </a:ext>
                </a:extLst>
              </p14:cNvPr>
              <p14:cNvContentPartPr/>
              <p14:nvPr/>
            </p14:nvContentPartPr>
            <p14:xfrm>
              <a:off x="5588956" y="5621367"/>
              <a:ext cx="13320" cy="48960"/>
            </p14:xfrm>
          </p:contentPart>
        </mc:Choice>
        <mc:Fallback>
          <p:pic>
            <p:nvPicPr>
              <p:cNvPr id="8214" name="Ink 8213">
                <a:extLst>
                  <a:ext uri="{FF2B5EF4-FFF2-40B4-BE49-F238E27FC236}">
                    <a16:creationId xmlns:a16="http://schemas.microsoft.com/office/drawing/2014/main" id="{4F15DE35-F7C2-4544-A20F-13FEB748256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525956" y="5558727"/>
                <a:ext cx="1389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8215" name="Ink 8214">
                <a:extLst>
                  <a:ext uri="{FF2B5EF4-FFF2-40B4-BE49-F238E27FC236}">
                    <a16:creationId xmlns:a16="http://schemas.microsoft.com/office/drawing/2014/main" id="{9338E6EC-943D-4A99-B607-81F20A429483}"/>
                  </a:ext>
                </a:extLst>
              </p14:cNvPr>
              <p14:cNvContentPartPr/>
              <p14:nvPr/>
            </p14:nvContentPartPr>
            <p14:xfrm>
              <a:off x="2719396" y="5622447"/>
              <a:ext cx="29160" cy="261720"/>
            </p14:xfrm>
          </p:contentPart>
        </mc:Choice>
        <mc:Fallback>
          <p:pic>
            <p:nvPicPr>
              <p:cNvPr id="8215" name="Ink 8214">
                <a:extLst>
                  <a:ext uri="{FF2B5EF4-FFF2-40B4-BE49-F238E27FC236}">
                    <a16:creationId xmlns:a16="http://schemas.microsoft.com/office/drawing/2014/main" id="{9338E6EC-943D-4A99-B607-81F20A42948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656396" y="5559447"/>
                <a:ext cx="15480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216" name="Ink 8215">
                <a:extLst>
                  <a:ext uri="{FF2B5EF4-FFF2-40B4-BE49-F238E27FC236}">
                    <a16:creationId xmlns:a16="http://schemas.microsoft.com/office/drawing/2014/main" id="{1F1D1419-70C5-4FE2-9EA7-74CBA0E2BD47}"/>
                  </a:ext>
                </a:extLst>
              </p14:cNvPr>
              <p14:cNvContentPartPr/>
              <p14:nvPr/>
            </p14:nvContentPartPr>
            <p14:xfrm>
              <a:off x="2907316" y="4549647"/>
              <a:ext cx="43560" cy="255960"/>
            </p14:xfrm>
          </p:contentPart>
        </mc:Choice>
        <mc:Fallback>
          <p:pic>
            <p:nvPicPr>
              <p:cNvPr id="8216" name="Ink 8215">
                <a:extLst>
                  <a:ext uri="{FF2B5EF4-FFF2-40B4-BE49-F238E27FC236}">
                    <a16:creationId xmlns:a16="http://schemas.microsoft.com/office/drawing/2014/main" id="{1F1D1419-70C5-4FE2-9EA7-74CBA0E2BD4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844316" y="4487007"/>
                <a:ext cx="16920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8217" name="Ink 8216">
                <a:extLst>
                  <a:ext uri="{FF2B5EF4-FFF2-40B4-BE49-F238E27FC236}">
                    <a16:creationId xmlns:a16="http://schemas.microsoft.com/office/drawing/2014/main" id="{51CAEA1D-AC00-448C-B1C8-39AA2AAA6DE0}"/>
                  </a:ext>
                </a:extLst>
              </p14:cNvPr>
              <p14:cNvContentPartPr/>
              <p14:nvPr/>
            </p14:nvContentPartPr>
            <p14:xfrm>
              <a:off x="4278196" y="3473607"/>
              <a:ext cx="33840" cy="127080"/>
            </p14:xfrm>
          </p:contentPart>
        </mc:Choice>
        <mc:Fallback>
          <p:pic>
            <p:nvPicPr>
              <p:cNvPr id="8217" name="Ink 8216">
                <a:extLst>
                  <a:ext uri="{FF2B5EF4-FFF2-40B4-BE49-F238E27FC236}">
                    <a16:creationId xmlns:a16="http://schemas.microsoft.com/office/drawing/2014/main" id="{51CAEA1D-AC00-448C-B1C8-39AA2AAA6DE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215196" y="3410967"/>
                <a:ext cx="15948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19" name="Group 8218">
            <a:extLst>
              <a:ext uri="{FF2B5EF4-FFF2-40B4-BE49-F238E27FC236}">
                <a16:creationId xmlns:a16="http://schemas.microsoft.com/office/drawing/2014/main" id="{A1B547F0-D633-4DE9-B103-C0332121F3EF}"/>
              </a:ext>
            </a:extLst>
          </p:cNvPr>
          <p:cNvGrpSpPr/>
          <p:nvPr/>
        </p:nvGrpSpPr>
        <p:grpSpPr>
          <a:xfrm>
            <a:off x="4129516" y="4341927"/>
            <a:ext cx="131760" cy="463680"/>
            <a:chOff x="4129516" y="4341927"/>
            <a:chExt cx="131760" cy="46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6B082000-38FD-4855-AA07-55F87F79625E}"/>
                    </a:ext>
                  </a:extLst>
                </p14:cNvPr>
                <p14:cNvContentPartPr/>
                <p14:nvPr/>
              </p14:nvContentPartPr>
              <p14:xfrm>
                <a:off x="4129516" y="4394847"/>
                <a:ext cx="32400" cy="136080"/>
              </p14:xfrm>
            </p:contentPart>
          </mc:Choice>
          <mc:Fallback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6B082000-38FD-4855-AA07-55F87F79625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66516" y="4331847"/>
                  <a:ext cx="158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E3D9727B-BB54-4450-A021-1C4FE5CA41FC}"/>
                    </a:ext>
                  </a:extLst>
                </p14:cNvPr>
                <p14:cNvContentPartPr/>
                <p14:nvPr/>
              </p14:nvContentPartPr>
              <p14:xfrm>
                <a:off x="4169476" y="4479807"/>
                <a:ext cx="30960" cy="55080"/>
              </p14:xfrm>
            </p:contentPart>
          </mc:Choice>
          <mc:Fallback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E3D9727B-BB54-4450-A021-1C4FE5CA41F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06836" y="4416807"/>
                  <a:ext cx="156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218" name="Ink 8217">
                  <a:extLst>
                    <a:ext uri="{FF2B5EF4-FFF2-40B4-BE49-F238E27FC236}">
                      <a16:creationId xmlns:a16="http://schemas.microsoft.com/office/drawing/2014/main" id="{B9C81B90-C5AB-4BF3-AE92-597B27FEC980}"/>
                    </a:ext>
                  </a:extLst>
                </p14:cNvPr>
                <p14:cNvContentPartPr/>
                <p14:nvPr/>
              </p14:nvContentPartPr>
              <p14:xfrm>
                <a:off x="4164796" y="4341927"/>
                <a:ext cx="96480" cy="463680"/>
              </p14:xfrm>
            </p:contentPart>
          </mc:Choice>
          <mc:Fallback>
            <p:pic>
              <p:nvPicPr>
                <p:cNvPr id="8218" name="Ink 8217">
                  <a:extLst>
                    <a:ext uri="{FF2B5EF4-FFF2-40B4-BE49-F238E27FC236}">
                      <a16:creationId xmlns:a16="http://schemas.microsoft.com/office/drawing/2014/main" id="{B9C81B90-C5AB-4BF3-AE92-597B27FEC98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02156" y="4279287"/>
                  <a:ext cx="222120" cy="58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775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3"/>
          <a:stretch>
            <a:fillRect/>
          </a:stretch>
        </p:blipFill>
        <p:spPr bwMode="auto">
          <a:xfrm rot="16200000">
            <a:off x="3258297" y="-819896"/>
            <a:ext cx="2703606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0" y="228600"/>
            <a:ext cx="7815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varied field must satisfy the field equations.  Within dielectric </a:t>
            </a:r>
            <a:r>
              <a:rPr lang="en-US" sz="2000" dirty="0">
                <a:latin typeface="Symbol" panose="05050102010706020507" pitchFamily="18" charset="2"/>
              </a:rPr>
              <a:t>r</a:t>
            </a:r>
            <a:r>
              <a:rPr lang="en-US" sz="2000" baseline="-25000" dirty="0"/>
              <a:t>ex</a:t>
            </a:r>
            <a:r>
              <a:rPr lang="en-US" sz="2000" dirty="0"/>
              <a:t> = 0.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537" b="32105"/>
          <a:stretch/>
        </p:blipFill>
        <p:spPr bwMode="auto">
          <a:xfrm rot="16200000">
            <a:off x="4326269" y="2074531"/>
            <a:ext cx="909248" cy="48373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4327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Work done on dielectric due to an increase of the charge on the conductor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5782374"/>
            <a:ext cx="5029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Volume outside conductor</a:t>
            </a:r>
          </a:p>
          <a:p>
            <a:r>
              <a:rPr lang="en-US" sz="2000" dirty="0"/>
              <a:t>=volume of dielectric, including any vacuum</a:t>
            </a:r>
          </a:p>
        </p:txBody>
      </p:sp>
      <p:sp>
        <p:nvSpPr>
          <p:cNvPr id="8" name="Freeform 7"/>
          <p:cNvSpPr/>
          <p:nvPr/>
        </p:nvSpPr>
        <p:spPr>
          <a:xfrm>
            <a:off x="4750676" y="4954684"/>
            <a:ext cx="206225" cy="693683"/>
          </a:xfrm>
          <a:custGeom>
            <a:avLst/>
            <a:gdLst>
              <a:gd name="connsiteX0" fmla="*/ 0 w 206225"/>
              <a:gd name="connsiteY0" fmla="*/ 693683 h 693683"/>
              <a:gd name="connsiteX1" fmla="*/ 15766 w 206225"/>
              <a:gd name="connsiteY1" fmla="*/ 488731 h 693683"/>
              <a:gd name="connsiteX2" fmla="*/ 47297 w 206225"/>
              <a:gd name="connsiteY2" fmla="*/ 394138 h 693683"/>
              <a:gd name="connsiteX3" fmla="*/ 110359 w 206225"/>
              <a:gd name="connsiteY3" fmla="*/ 457200 h 693683"/>
              <a:gd name="connsiteX4" fmla="*/ 157655 w 206225"/>
              <a:gd name="connsiteY4" fmla="*/ 488731 h 693683"/>
              <a:gd name="connsiteX5" fmla="*/ 204952 w 206225"/>
              <a:gd name="connsiteY5" fmla="*/ 472966 h 693683"/>
              <a:gd name="connsiteX6" fmla="*/ 157655 w 206225"/>
              <a:gd name="connsiteY6" fmla="*/ 189187 h 693683"/>
              <a:gd name="connsiteX7" fmla="*/ 126124 w 206225"/>
              <a:gd name="connsiteY7" fmla="*/ 141890 h 693683"/>
              <a:gd name="connsiteX8" fmla="*/ 94593 w 206225"/>
              <a:gd name="connsiteY8" fmla="*/ 47297 h 693683"/>
              <a:gd name="connsiteX9" fmla="*/ 78828 w 206225"/>
              <a:gd name="connsiteY9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225" h="693683">
                <a:moveTo>
                  <a:pt x="0" y="693683"/>
                </a:moveTo>
                <a:cubicBezTo>
                  <a:pt x="5255" y="625366"/>
                  <a:pt x="5079" y="556412"/>
                  <a:pt x="15766" y="488731"/>
                </a:cubicBezTo>
                <a:cubicBezTo>
                  <a:pt x="20950" y="455901"/>
                  <a:pt x="47297" y="394138"/>
                  <a:pt x="47297" y="394138"/>
                </a:cubicBezTo>
                <a:cubicBezTo>
                  <a:pt x="150488" y="428537"/>
                  <a:pt x="49208" y="380761"/>
                  <a:pt x="110359" y="457200"/>
                </a:cubicBezTo>
                <a:cubicBezTo>
                  <a:pt x="122196" y="471996"/>
                  <a:pt x="141890" y="478221"/>
                  <a:pt x="157655" y="488731"/>
                </a:cubicBezTo>
                <a:cubicBezTo>
                  <a:pt x="173421" y="483476"/>
                  <a:pt x="202425" y="489391"/>
                  <a:pt x="204952" y="472966"/>
                </a:cubicBezTo>
                <a:cubicBezTo>
                  <a:pt x="210867" y="434519"/>
                  <a:pt x="196360" y="247245"/>
                  <a:pt x="157655" y="189187"/>
                </a:cubicBezTo>
                <a:lnTo>
                  <a:pt x="126124" y="141890"/>
                </a:lnTo>
                <a:lnTo>
                  <a:pt x="94593" y="47297"/>
                </a:lnTo>
                <a:lnTo>
                  <a:pt x="78828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446FA1-34F1-4182-8562-66E4788A9F16}"/>
                  </a:ext>
                </a:extLst>
              </p14:cNvPr>
              <p14:cNvContentPartPr/>
              <p14:nvPr/>
            </p14:nvContentPartPr>
            <p14:xfrm>
              <a:off x="6474197" y="711583"/>
              <a:ext cx="327240" cy="150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446FA1-34F1-4182-8562-66E4788A9F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1557" y="648943"/>
                <a:ext cx="4528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457F70-5B3F-4568-8EC7-5A5B09E1382D}"/>
                  </a:ext>
                </a:extLst>
              </p14:cNvPr>
              <p14:cNvContentPartPr/>
              <p14:nvPr/>
            </p14:nvContentPartPr>
            <p14:xfrm>
              <a:off x="5192597" y="705823"/>
              <a:ext cx="183600" cy="135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457F70-5B3F-4568-8EC7-5A5B09E138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29957" y="643183"/>
                <a:ext cx="309240" cy="26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A5E1A4B-4AF6-4217-81BB-8954364B589C}"/>
              </a:ext>
            </a:extLst>
          </p:cNvPr>
          <p:cNvGrpSpPr/>
          <p:nvPr/>
        </p:nvGrpSpPr>
        <p:grpSpPr>
          <a:xfrm>
            <a:off x="4919717" y="1724263"/>
            <a:ext cx="369360" cy="192240"/>
            <a:chOff x="4919717" y="1724263"/>
            <a:chExt cx="36936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BB2A99-F41F-4009-90BE-7FD2E8F6F51B}"/>
                    </a:ext>
                  </a:extLst>
                </p14:cNvPr>
                <p14:cNvContentPartPr/>
                <p14:nvPr/>
              </p14:nvContentPartPr>
              <p14:xfrm>
                <a:off x="4919717" y="1838743"/>
                <a:ext cx="353880" cy="77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BB2A99-F41F-4009-90BE-7FD2E8F6F5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6717" y="1775743"/>
                  <a:ext cx="479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12CE17-9733-4153-A8BE-9E3FEB4D8F22}"/>
                    </a:ext>
                  </a:extLst>
                </p14:cNvPr>
                <p14:cNvContentPartPr/>
                <p14:nvPr/>
              </p14:nvContentPartPr>
              <p14:xfrm>
                <a:off x="5256317" y="1724263"/>
                <a:ext cx="32760" cy="105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12CE17-9733-4153-A8BE-9E3FEB4D8F2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93677" y="1661263"/>
                  <a:ext cx="15840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3A0F92E-41B5-41B4-9F56-A490D3112F35}"/>
                  </a:ext>
                </a:extLst>
              </p14:cNvPr>
              <p14:cNvContentPartPr/>
              <p14:nvPr/>
            </p14:nvContentPartPr>
            <p14:xfrm>
              <a:off x="6832037" y="2338063"/>
              <a:ext cx="275400" cy="253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3A0F92E-41B5-41B4-9F56-A490D3112F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69037" y="2275063"/>
                <a:ext cx="4010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A7F7DD8-9A2C-4CA7-BCBF-BF5E2B5D434D}"/>
                  </a:ext>
                </a:extLst>
              </p14:cNvPr>
              <p14:cNvContentPartPr/>
              <p14:nvPr/>
            </p14:nvContentPartPr>
            <p14:xfrm>
              <a:off x="7027157" y="873223"/>
              <a:ext cx="355680" cy="532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A7F7DD8-9A2C-4CA7-BCBF-BF5E2B5D434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64517" y="810583"/>
                <a:ext cx="4813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88A7BC2-77A2-4595-BF51-EA926BE1B9D5}"/>
                  </a:ext>
                </a:extLst>
              </p14:cNvPr>
              <p14:cNvContentPartPr/>
              <p14:nvPr/>
            </p14:nvContentPartPr>
            <p14:xfrm>
              <a:off x="4195397" y="1641823"/>
              <a:ext cx="92160" cy="27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88A7BC2-77A2-4595-BF51-EA926BE1B9D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32757" y="1579183"/>
                <a:ext cx="2178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E45160F-5E61-4F35-8A7C-595DF0BB6FAE}"/>
                  </a:ext>
                </a:extLst>
              </p14:cNvPr>
              <p14:cNvContentPartPr/>
              <p14:nvPr/>
            </p14:nvContentPartPr>
            <p14:xfrm>
              <a:off x="3759797" y="1383343"/>
              <a:ext cx="262080" cy="543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E45160F-5E61-4F35-8A7C-595DF0BB6FA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6797" y="1320703"/>
                <a:ext cx="38772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455BCA0-534F-403A-B75C-93CD5176CC85}"/>
                  </a:ext>
                </a:extLst>
              </p14:cNvPr>
              <p14:cNvContentPartPr/>
              <p14:nvPr/>
            </p14:nvContentPartPr>
            <p14:xfrm>
              <a:off x="4536677" y="2559823"/>
              <a:ext cx="88560" cy="113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455BCA0-534F-403A-B75C-93CD5176CC8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74037" y="2496823"/>
                <a:ext cx="2142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5A4914-99C1-452D-9100-B12519FC2525}"/>
                  </a:ext>
                </a:extLst>
              </p14:cNvPr>
              <p14:cNvContentPartPr/>
              <p14:nvPr/>
            </p14:nvContentPartPr>
            <p14:xfrm>
              <a:off x="4967597" y="2567743"/>
              <a:ext cx="91440" cy="102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5A4914-99C1-452D-9100-B12519FC25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04957" y="2505103"/>
                <a:ext cx="21708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C5A6C67-BABE-45E2-8B0F-8DD607C4E49F}"/>
              </a:ext>
            </a:extLst>
          </p:cNvPr>
          <p:cNvGrpSpPr/>
          <p:nvPr/>
        </p:nvGrpSpPr>
        <p:grpSpPr>
          <a:xfrm>
            <a:off x="4972637" y="2012263"/>
            <a:ext cx="160200" cy="210600"/>
            <a:chOff x="4972637" y="2012263"/>
            <a:chExt cx="16020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4FE2B3-68E9-428F-98BF-738D80AA9211}"/>
                    </a:ext>
                  </a:extLst>
                </p14:cNvPr>
                <p14:cNvContentPartPr/>
                <p14:nvPr/>
              </p14:nvContentPartPr>
              <p14:xfrm>
                <a:off x="5001437" y="2012263"/>
                <a:ext cx="131400" cy="22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4FE2B3-68E9-428F-98BF-738D80AA92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38797" y="1949623"/>
                  <a:ext cx="257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004BCF-5C11-499E-9823-D7FC6CBEFD0E}"/>
                    </a:ext>
                  </a:extLst>
                </p14:cNvPr>
                <p14:cNvContentPartPr/>
                <p14:nvPr/>
              </p14:nvContentPartPr>
              <p14:xfrm>
                <a:off x="4972637" y="2096503"/>
                <a:ext cx="73080" cy="126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004BCF-5C11-499E-9823-D7FC6CBEFD0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09637" y="2033863"/>
                  <a:ext cx="19872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646F221-E2C6-49C8-9EBA-597C2277DDB3}"/>
                  </a:ext>
                </a:extLst>
              </p14:cNvPr>
              <p14:cNvContentPartPr/>
              <p14:nvPr/>
            </p14:nvContentPartPr>
            <p14:xfrm>
              <a:off x="6482837" y="3167863"/>
              <a:ext cx="43560" cy="111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646F221-E2C6-49C8-9EBA-597C2277DDB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20197" y="3105223"/>
                <a:ext cx="1692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1527BDD-D34C-47B5-9E28-79BCF53AC7A5}"/>
                  </a:ext>
                </a:extLst>
              </p14:cNvPr>
              <p14:cNvContentPartPr/>
              <p14:nvPr/>
            </p14:nvContentPartPr>
            <p14:xfrm>
              <a:off x="6461597" y="3041503"/>
              <a:ext cx="144720" cy="23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1527BDD-D34C-47B5-9E28-79BCF53AC7A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98597" y="2978503"/>
                <a:ext cx="270360" cy="35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19627A5C-A6A9-42C3-B1DA-165A5CEE516D}"/>
              </a:ext>
            </a:extLst>
          </p:cNvPr>
          <p:cNvGrpSpPr/>
          <p:nvPr/>
        </p:nvGrpSpPr>
        <p:grpSpPr>
          <a:xfrm>
            <a:off x="4259477" y="4557103"/>
            <a:ext cx="388800" cy="272160"/>
            <a:chOff x="4259477" y="4557103"/>
            <a:chExt cx="38880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B0D150D-F743-4579-B2A9-A88A2A2C2B60}"/>
                    </a:ext>
                  </a:extLst>
                </p14:cNvPr>
                <p14:cNvContentPartPr/>
                <p14:nvPr/>
              </p14:nvContentPartPr>
              <p14:xfrm>
                <a:off x="4584197" y="4557103"/>
                <a:ext cx="64080" cy="81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B0D150D-F743-4579-B2A9-A88A2A2C2B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21557" y="4494463"/>
                  <a:ext cx="189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9B30EA5-785A-49EB-A88D-396310BAFD52}"/>
                    </a:ext>
                  </a:extLst>
                </p14:cNvPr>
                <p14:cNvContentPartPr/>
                <p14:nvPr/>
              </p14:nvContentPartPr>
              <p14:xfrm>
                <a:off x="4259477" y="4723423"/>
                <a:ext cx="58680" cy="10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9B30EA5-785A-49EB-A88D-396310BAFD5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96837" y="4660783"/>
                  <a:ext cx="184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7C63B7-087E-4885-BB80-D1834EADF9B0}"/>
                    </a:ext>
                  </a:extLst>
                </p14:cNvPr>
                <p14:cNvContentPartPr/>
                <p14:nvPr/>
              </p14:nvContentPartPr>
              <p14:xfrm>
                <a:off x="4534877" y="4623703"/>
                <a:ext cx="22320" cy="36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7C63B7-087E-4885-BB80-D1834EADF9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72237" y="4561063"/>
                  <a:ext cx="14796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E468858-5EDB-4862-9C4F-D9941B304C02}"/>
                  </a:ext>
                </a:extLst>
              </p14:cNvPr>
              <p14:cNvContentPartPr/>
              <p14:nvPr/>
            </p14:nvContentPartPr>
            <p14:xfrm>
              <a:off x="4325357" y="4873183"/>
              <a:ext cx="185040" cy="54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E468858-5EDB-4862-9C4F-D9941B304C0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62717" y="4810183"/>
                <a:ext cx="3106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AC3912A-F6D6-4D39-B5E8-55E8B82F0A09}"/>
                  </a:ext>
                </a:extLst>
              </p14:cNvPr>
              <p14:cNvContentPartPr/>
              <p14:nvPr/>
            </p14:nvContentPartPr>
            <p14:xfrm>
              <a:off x="2645957" y="4214023"/>
              <a:ext cx="42480" cy="208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AC3912A-F6D6-4D39-B5E8-55E8B82F0A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82957" y="4151023"/>
                <a:ext cx="1681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172325-521B-4952-A40F-DA59E3CD78AD}"/>
                  </a:ext>
                </a:extLst>
              </p14:cNvPr>
              <p14:cNvContentPartPr/>
              <p14:nvPr/>
            </p14:nvContentPartPr>
            <p14:xfrm>
              <a:off x="3022157" y="4503103"/>
              <a:ext cx="78840" cy="17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172325-521B-4952-A40F-DA59E3CD78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59157" y="4440463"/>
                <a:ext cx="204480" cy="1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23" name="Group 9222">
            <a:extLst>
              <a:ext uri="{FF2B5EF4-FFF2-40B4-BE49-F238E27FC236}">
                <a16:creationId xmlns:a16="http://schemas.microsoft.com/office/drawing/2014/main" id="{52E9D3B6-B919-43F9-B68E-1DF0C0DD441B}"/>
              </a:ext>
            </a:extLst>
          </p:cNvPr>
          <p:cNvGrpSpPr/>
          <p:nvPr/>
        </p:nvGrpSpPr>
        <p:grpSpPr>
          <a:xfrm>
            <a:off x="170237" y="2076343"/>
            <a:ext cx="1312200" cy="483840"/>
            <a:chOff x="170237" y="2076343"/>
            <a:chExt cx="131220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ABF001-A46A-4CCB-9C98-2D0A78CCCEA1}"/>
                    </a:ext>
                  </a:extLst>
                </p14:cNvPr>
                <p14:cNvContentPartPr/>
                <p14:nvPr/>
              </p14:nvContentPartPr>
              <p14:xfrm>
                <a:off x="172397" y="2286223"/>
                <a:ext cx="77400" cy="134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ABF001-A46A-4CCB-9C98-2D0A78CCCEA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4397" y="2268223"/>
                  <a:ext cx="113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216" name="Ink 9215">
                  <a:extLst>
                    <a:ext uri="{FF2B5EF4-FFF2-40B4-BE49-F238E27FC236}">
                      <a16:creationId xmlns:a16="http://schemas.microsoft.com/office/drawing/2014/main" id="{6CC49BA7-FE9A-4DB5-B01E-9DB43D6AA563}"/>
                    </a:ext>
                  </a:extLst>
                </p14:cNvPr>
                <p14:cNvContentPartPr/>
                <p14:nvPr/>
              </p14:nvContentPartPr>
              <p14:xfrm>
                <a:off x="170237" y="2132143"/>
                <a:ext cx="11160" cy="29520"/>
              </p14:xfrm>
            </p:contentPart>
          </mc:Choice>
          <mc:Fallback xmlns="">
            <p:pic>
              <p:nvPicPr>
                <p:cNvPr id="9216" name="Ink 9215">
                  <a:extLst>
                    <a:ext uri="{FF2B5EF4-FFF2-40B4-BE49-F238E27FC236}">
                      <a16:creationId xmlns:a16="http://schemas.microsoft.com/office/drawing/2014/main" id="{6CC49BA7-FE9A-4DB5-B01E-9DB43D6AA5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2597" y="2114503"/>
                  <a:ext cx="46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217" name="Ink 9216">
                  <a:extLst>
                    <a:ext uri="{FF2B5EF4-FFF2-40B4-BE49-F238E27FC236}">
                      <a16:creationId xmlns:a16="http://schemas.microsoft.com/office/drawing/2014/main" id="{F69660DF-9D32-4416-9E35-19C8ABB4B8B8}"/>
                    </a:ext>
                  </a:extLst>
                </p14:cNvPr>
                <p14:cNvContentPartPr/>
                <p14:nvPr/>
              </p14:nvContentPartPr>
              <p14:xfrm>
                <a:off x="285077" y="2076343"/>
                <a:ext cx="1090080" cy="483840"/>
              </p14:xfrm>
            </p:contentPart>
          </mc:Choice>
          <mc:Fallback xmlns="">
            <p:pic>
              <p:nvPicPr>
                <p:cNvPr id="9217" name="Ink 9216">
                  <a:extLst>
                    <a:ext uri="{FF2B5EF4-FFF2-40B4-BE49-F238E27FC236}">
                      <a16:creationId xmlns:a16="http://schemas.microsoft.com/office/drawing/2014/main" id="{F69660DF-9D32-4416-9E35-19C8ABB4B8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7077" y="2058343"/>
                  <a:ext cx="112572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219" name="Ink 9218">
                  <a:extLst>
                    <a:ext uri="{FF2B5EF4-FFF2-40B4-BE49-F238E27FC236}">
                      <a16:creationId xmlns:a16="http://schemas.microsoft.com/office/drawing/2014/main" id="{2A7EC85A-7026-4703-A79D-20F667FEE143}"/>
                    </a:ext>
                  </a:extLst>
                </p14:cNvPr>
                <p14:cNvContentPartPr/>
                <p14:nvPr/>
              </p14:nvContentPartPr>
              <p14:xfrm>
                <a:off x="1452917" y="2332303"/>
                <a:ext cx="1440" cy="19800"/>
              </p14:xfrm>
            </p:contentPart>
          </mc:Choice>
          <mc:Fallback xmlns="">
            <p:pic>
              <p:nvPicPr>
                <p:cNvPr id="9219" name="Ink 9218">
                  <a:extLst>
                    <a:ext uri="{FF2B5EF4-FFF2-40B4-BE49-F238E27FC236}">
                      <a16:creationId xmlns:a16="http://schemas.microsoft.com/office/drawing/2014/main" id="{2A7EC85A-7026-4703-A79D-20F667FEE14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35277" y="2314303"/>
                  <a:ext cx="37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220" name="Ink 9219">
                  <a:extLst>
                    <a:ext uri="{FF2B5EF4-FFF2-40B4-BE49-F238E27FC236}">
                      <a16:creationId xmlns:a16="http://schemas.microsoft.com/office/drawing/2014/main" id="{D6120578-6194-4A1A-A5B2-C33E5EA7F92A}"/>
                    </a:ext>
                  </a:extLst>
                </p14:cNvPr>
                <p14:cNvContentPartPr/>
                <p14:nvPr/>
              </p14:nvContentPartPr>
              <p14:xfrm>
                <a:off x="1471277" y="2475943"/>
                <a:ext cx="11160" cy="32760"/>
              </p14:xfrm>
            </p:contentPart>
          </mc:Choice>
          <mc:Fallback xmlns="">
            <p:pic>
              <p:nvPicPr>
                <p:cNvPr id="9220" name="Ink 9219">
                  <a:extLst>
                    <a:ext uri="{FF2B5EF4-FFF2-40B4-BE49-F238E27FC236}">
                      <a16:creationId xmlns:a16="http://schemas.microsoft.com/office/drawing/2014/main" id="{D6120578-6194-4A1A-A5B2-C33E5EA7F92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53637" y="2458303"/>
                  <a:ext cx="46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222" name="Ink 9221">
                  <a:extLst>
                    <a:ext uri="{FF2B5EF4-FFF2-40B4-BE49-F238E27FC236}">
                      <a16:creationId xmlns:a16="http://schemas.microsoft.com/office/drawing/2014/main" id="{F9B55D42-DD9E-49B2-AB27-AB56DDEB57FE}"/>
                    </a:ext>
                  </a:extLst>
                </p14:cNvPr>
                <p14:cNvContentPartPr/>
                <p14:nvPr/>
              </p14:nvContentPartPr>
              <p14:xfrm>
                <a:off x="397037" y="2133943"/>
                <a:ext cx="266400" cy="73080"/>
              </p14:xfrm>
            </p:contentPart>
          </mc:Choice>
          <mc:Fallback xmlns="">
            <p:pic>
              <p:nvPicPr>
                <p:cNvPr id="9222" name="Ink 9221">
                  <a:extLst>
                    <a:ext uri="{FF2B5EF4-FFF2-40B4-BE49-F238E27FC236}">
                      <a16:creationId xmlns:a16="http://schemas.microsoft.com/office/drawing/2014/main" id="{F9B55D42-DD9E-49B2-AB27-AB56DDEB57F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9397" y="2115943"/>
                  <a:ext cx="30204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57658D3-4CC9-49CF-8F43-7D324E18A4DC}"/>
                  </a:ext>
                </a:extLst>
              </p14:cNvPr>
              <p14:cNvContentPartPr/>
              <p14:nvPr/>
            </p14:nvContentPartPr>
            <p14:xfrm>
              <a:off x="2806156" y="872313"/>
              <a:ext cx="38520" cy="104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57658D3-4CC9-49CF-8F43-7D324E18A4D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43516" y="809313"/>
                <a:ext cx="1641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9221" name="Ink 9220">
                <a:extLst>
                  <a:ext uri="{FF2B5EF4-FFF2-40B4-BE49-F238E27FC236}">
                    <a16:creationId xmlns:a16="http://schemas.microsoft.com/office/drawing/2014/main" id="{86979A2E-29A5-4305-9741-35DCA0BEC4D9}"/>
                  </a:ext>
                </a:extLst>
              </p14:cNvPr>
              <p14:cNvContentPartPr/>
              <p14:nvPr/>
            </p14:nvContentPartPr>
            <p14:xfrm>
              <a:off x="3612196" y="1309713"/>
              <a:ext cx="263880" cy="34200"/>
            </p14:xfrm>
          </p:contentPart>
        </mc:Choice>
        <mc:Fallback>
          <p:pic>
            <p:nvPicPr>
              <p:cNvPr id="9221" name="Ink 9220">
                <a:extLst>
                  <a:ext uri="{FF2B5EF4-FFF2-40B4-BE49-F238E27FC236}">
                    <a16:creationId xmlns:a16="http://schemas.microsoft.com/office/drawing/2014/main" id="{86979A2E-29A5-4305-9741-35DCA0BEC4D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49196" y="1247073"/>
                <a:ext cx="3895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224" name="Ink 9223">
                <a:extLst>
                  <a:ext uri="{FF2B5EF4-FFF2-40B4-BE49-F238E27FC236}">
                    <a16:creationId xmlns:a16="http://schemas.microsoft.com/office/drawing/2014/main" id="{8593C259-E083-414C-BB7C-3CEA0E359176}"/>
                  </a:ext>
                </a:extLst>
              </p14:cNvPr>
              <p14:cNvContentPartPr/>
              <p14:nvPr/>
            </p14:nvContentPartPr>
            <p14:xfrm>
              <a:off x="3660796" y="782313"/>
              <a:ext cx="71280" cy="38880"/>
            </p14:xfrm>
          </p:contentPart>
        </mc:Choice>
        <mc:Fallback>
          <p:pic>
            <p:nvPicPr>
              <p:cNvPr id="9224" name="Ink 9223">
                <a:extLst>
                  <a:ext uri="{FF2B5EF4-FFF2-40B4-BE49-F238E27FC236}">
                    <a16:creationId xmlns:a16="http://schemas.microsoft.com/office/drawing/2014/main" id="{8593C259-E083-414C-BB7C-3CEA0E35917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98156" y="719673"/>
                <a:ext cx="1969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9225" name="Ink 9224">
                <a:extLst>
                  <a:ext uri="{FF2B5EF4-FFF2-40B4-BE49-F238E27FC236}">
                    <a16:creationId xmlns:a16="http://schemas.microsoft.com/office/drawing/2014/main" id="{45A7D791-E148-4379-A720-8CCB4C15DBC8}"/>
                  </a:ext>
                </a:extLst>
              </p14:cNvPr>
              <p14:cNvContentPartPr/>
              <p14:nvPr/>
            </p14:nvContentPartPr>
            <p14:xfrm>
              <a:off x="3329236" y="969153"/>
              <a:ext cx="60480" cy="45360"/>
            </p14:xfrm>
          </p:contentPart>
        </mc:Choice>
        <mc:Fallback>
          <p:pic>
            <p:nvPicPr>
              <p:cNvPr id="9225" name="Ink 9224">
                <a:extLst>
                  <a:ext uri="{FF2B5EF4-FFF2-40B4-BE49-F238E27FC236}">
                    <a16:creationId xmlns:a16="http://schemas.microsoft.com/office/drawing/2014/main" id="{45A7D791-E148-4379-A720-8CCB4C15DBC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66236" y="906153"/>
                <a:ext cx="1861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226" name="Ink 9225">
                <a:extLst>
                  <a:ext uri="{FF2B5EF4-FFF2-40B4-BE49-F238E27FC236}">
                    <a16:creationId xmlns:a16="http://schemas.microsoft.com/office/drawing/2014/main" id="{58FD4E36-AB2E-48D3-BF43-5DF0BA8B25FE}"/>
                  </a:ext>
                </a:extLst>
              </p14:cNvPr>
              <p14:cNvContentPartPr/>
              <p14:nvPr/>
            </p14:nvContentPartPr>
            <p14:xfrm>
              <a:off x="3686716" y="874113"/>
              <a:ext cx="43920" cy="155880"/>
            </p14:xfrm>
          </p:contentPart>
        </mc:Choice>
        <mc:Fallback>
          <p:pic>
            <p:nvPicPr>
              <p:cNvPr id="9226" name="Ink 9225">
                <a:extLst>
                  <a:ext uri="{FF2B5EF4-FFF2-40B4-BE49-F238E27FC236}">
                    <a16:creationId xmlns:a16="http://schemas.microsoft.com/office/drawing/2014/main" id="{58FD4E36-AB2E-48D3-BF43-5DF0BA8B25F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23716" y="811473"/>
                <a:ext cx="1695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227" name="Ink 9226">
                <a:extLst>
                  <a:ext uri="{FF2B5EF4-FFF2-40B4-BE49-F238E27FC236}">
                    <a16:creationId xmlns:a16="http://schemas.microsoft.com/office/drawing/2014/main" id="{A86CEA9A-ED13-4A0E-A975-B9F53A890C85}"/>
                  </a:ext>
                </a:extLst>
              </p14:cNvPr>
              <p14:cNvContentPartPr/>
              <p14:nvPr/>
            </p14:nvContentPartPr>
            <p14:xfrm>
              <a:off x="4277116" y="1050153"/>
              <a:ext cx="28440" cy="208440"/>
            </p14:xfrm>
          </p:contentPart>
        </mc:Choice>
        <mc:Fallback>
          <p:pic>
            <p:nvPicPr>
              <p:cNvPr id="9227" name="Ink 9226">
                <a:extLst>
                  <a:ext uri="{FF2B5EF4-FFF2-40B4-BE49-F238E27FC236}">
                    <a16:creationId xmlns:a16="http://schemas.microsoft.com/office/drawing/2014/main" id="{A86CEA9A-ED13-4A0E-A975-B9F53A890C8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14116" y="987513"/>
                <a:ext cx="1540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228" name="Ink 9227">
                <a:extLst>
                  <a:ext uri="{FF2B5EF4-FFF2-40B4-BE49-F238E27FC236}">
                    <a16:creationId xmlns:a16="http://schemas.microsoft.com/office/drawing/2014/main" id="{EB3F9988-ED59-4E35-AD22-152295FB8198}"/>
                  </a:ext>
                </a:extLst>
              </p14:cNvPr>
              <p14:cNvContentPartPr/>
              <p14:nvPr/>
            </p14:nvContentPartPr>
            <p14:xfrm>
              <a:off x="4783276" y="930993"/>
              <a:ext cx="48240" cy="73440"/>
            </p14:xfrm>
          </p:contentPart>
        </mc:Choice>
        <mc:Fallback>
          <p:pic>
            <p:nvPicPr>
              <p:cNvPr id="9228" name="Ink 9227">
                <a:extLst>
                  <a:ext uri="{FF2B5EF4-FFF2-40B4-BE49-F238E27FC236}">
                    <a16:creationId xmlns:a16="http://schemas.microsoft.com/office/drawing/2014/main" id="{EB3F9988-ED59-4E35-AD22-152295FB819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20636" y="868353"/>
                <a:ext cx="1738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9229" name="Ink 9228">
                <a:extLst>
                  <a:ext uri="{FF2B5EF4-FFF2-40B4-BE49-F238E27FC236}">
                    <a16:creationId xmlns:a16="http://schemas.microsoft.com/office/drawing/2014/main" id="{610740EB-FDEA-4E19-AACD-FF0CC578EE16}"/>
                  </a:ext>
                </a:extLst>
              </p14:cNvPr>
              <p14:cNvContentPartPr/>
              <p14:nvPr/>
            </p14:nvContentPartPr>
            <p14:xfrm>
              <a:off x="5241196" y="889593"/>
              <a:ext cx="18360" cy="150840"/>
            </p14:xfrm>
          </p:contentPart>
        </mc:Choice>
        <mc:Fallback>
          <p:pic>
            <p:nvPicPr>
              <p:cNvPr id="9229" name="Ink 9228">
                <a:extLst>
                  <a:ext uri="{FF2B5EF4-FFF2-40B4-BE49-F238E27FC236}">
                    <a16:creationId xmlns:a16="http://schemas.microsoft.com/office/drawing/2014/main" id="{610740EB-FDEA-4E19-AACD-FF0CC578EE1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178196" y="826953"/>
                <a:ext cx="1440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230" name="Ink 9229">
                <a:extLst>
                  <a:ext uri="{FF2B5EF4-FFF2-40B4-BE49-F238E27FC236}">
                    <a16:creationId xmlns:a16="http://schemas.microsoft.com/office/drawing/2014/main" id="{C1E3855C-7635-4081-80D2-C8CEBCA33573}"/>
                  </a:ext>
                </a:extLst>
              </p14:cNvPr>
              <p14:cNvContentPartPr/>
              <p14:nvPr/>
            </p14:nvContentPartPr>
            <p14:xfrm>
              <a:off x="5425876" y="1256793"/>
              <a:ext cx="103680" cy="66240"/>
            </p14:xfrm>
          </p:contentPart>
        </mc:Choice>
        <mc:Fallback>
          <p:pic>
            <p:nvPicPr>
              <p:cNvPr id="9230" name="Ink 9229">
                <a:extLst>
                  <a:ext uri="{FF2B5EF4-FFF2-40B4-BE49-F238E27FC236}">
                    <a16:creationId xmlns:a16="http://schemas.microsoft.com/office/drawing/2014/main" id="{C1E3855C-7635-4081-80D2-C8CEBCA3357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63236" y="1194153"/>
                <a:ext cx="2293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9231" name="Ink 9230">
                <a:extLst>
                  <a:ext uri="{FF2B5EF4-FFF2-40B4-BE49-F238E27FC236}">
                    <a16:creationId xmlns:a16="http://schemas.microsoft.com/office/drawing/2014/main" id="{96618E4A-5CC2-4D19-B737-1CDCE6F29F7C}"/>
                  </a:ext>
                </a:extLst>
              </p14:cNvPr>
              <p14:cNvContentPartPr/>
              <p14:nvPr/>
            </p14:nvContentPartPr>
            <p14:xfrm>
              <a:off x="5632156" y="820473"/>
              <a:ext cx="91440" cy="215280"/>
            </p14:xfrm>
          </p:contentPart>
        </mc:Choice>
        <mc:Fallback>
          <p:pic>
            <p:nvPicPr>
              <p:cNvPr id="9231" name="Ink 9230">
                <a:extLst>
                  <a:ext uri="{FF2B5EF4-FFF2-40B4-BE49-F238E27FC236}">
                    <a16:creationId xmlns:a16="http://schemas.microsoft.com/office/drawing/2014/main" id="{96618E4A-5CC2-4D19-B737-1CDCE6F29F7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69156" y="757473"/>
                <a:ext cx="2170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9232" name="Ink 9231">
                <a:extLst>
                  <a:ext uri="{FF2B5EF4-FFF2-40B4-BE49-F238E27FC236}">
                    <a16:creationId xmlns:a16="http://schemas.microsoft.com/office/drawing/2014/main" id="{F4CDB881-81D7-4FBD-A29E-46263511E9F3}"/>
                  </a:ext>
                </a:extLst>
              </p14:cNvPr>
              <p14:cNvContentPartPr/>
              <p14:nvPr/>
            </p14:nvContentPartPr>
            <p14:xfrm>
              <a:off x="6406876" y="1032873"/>
              <a:ext cx="57960" cy="92520"/>
            </p14:xfrm>
          </p:contentPart>
        </mc:Choice>
        <mc:Fallback>
          <p:pic>
            <p:nvPicPr>
              <p:cNvPr id="9232" name="Ink 9231">
                <a:extLst>
                  <a:ext uri="{FF2B5EF4-FFF2-40B4-BE49-F238E27FC236}">
                    <a16:creationId xmlns:a16="http://schemas.microsoft.com/office/drawing/2014/main" id="{F4CDB881-81D7-4FBD-A29E-46263511E9F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43876" y="969873"/>
                <a:ext cx="1836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9233" name="Ink 9232">
                <a:extLst>
                  <a:ext uri="{FF2B5EF4-FFF2-40B4-BE49-F238E27FC236}">
                    <a16:creationId xmlns:a16="http://schemas.microsoft.com/office/drawing/2014/main" id="{6DE3FA1D-ABD5-4E7E-914E-84E05B311714}"/>
                  </a:ext>
                </a:extLst>
              </p14:cNvPr>
              <p14:cNvContentPartPr/>
              <p14:nvPr/>
            </p14:nvContentPartPr>
            <p14:xfrm>
              <a:off x="4997116" y="1798953"/>
              <a:ext cx="45000" cy="74520"/>
            </p14:xfrm>
          </p:contentPart>
        </mc:Choice>
        <mc:Fallback>
          <p:pic>
            <p:nvPicPr>
              <p:cNvPr id="9233" name="Ink 9232">
                <a:extLst>
                  <a:ext uri="{FF2B5EF4-FFF2-40B4-BE49-F238E27FC236}">
                    <a16:creationId xmlns:a16="http://schemas.microsoft.com/office/drawing/2014/main" id="{6DE3FA1D-ABD5-4E7E-914E-84E05B31171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34476" y="1735953"/>
                <a:ext cx="1706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9234" name="Ink 9233">
                <a:extLst>
                  <a:ext uri="{FF2B5EF4-FFF2-40B4-BE49-F238E27FC236}">
                    <a16:creationId xmlns:a16="http://schemas.microsoft.com/office/drawing/2014/main" id="{3936E595-0F85-48DB-8324-A1834EC80F6D}"/>
                  </a:ext>
                </a:extLst>
              </p14:cNvPr>
              <p14:cNvContentPartPr/>
              <p14:nvPr/>
            </p14:nvContentPartPr>
            <p14:xfrm>
              <a:off x="6080356" y="1705713"/>
              <a:ext cx="72720" cy="65880"/>
            </p14:xfrm>
          </p:contentPart>
        </mc:Choice>
        <mc:Fallback>
          <p:pic>
            <p:nvPicPr>
              <p:cNvPr id="9234" name="Ink 9233">
                <a:extLst>
                  <a:ext uri="{FF2B5EF4-FFF2-40B4-BE49-F238E27FC236}">
                    <a16:creationId xmlns:a16="http://schemas.microsoft.com/office/drawing/2014/main" id="{3936E595-0F85-48DB-8324-A1834EC80F6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017356" y="1643073"/>
                <a:ext cx="19836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37" name="Group 9236">
            <a:extLst>
              <a:ext uri="{FF2B5EF4-FFF2-40B4-BE49-F238E27FC236}">
                <a16:creationId xmlns:a16="http://schemas.microsoft.com/office/drawing/2014/main" id="{EA9A2288-5864-4704-B404-3D18F7670B05}"/>
              </a:ext>
            </a:extLst>
          </p:cNvPr>
          <p:cNvGrpSpPr/>
          <p:nvPr/>
        </p:nvGrpSpPr>
        <p:grpSpPr>
          <a:xfrm>
            <a:off x="6447196" y="1590873"/>
            <a:ext cx="33120" cy="82800"/>
            <a:chOff x="6447196" y="1590873"/>
            <a:chExt cx="33120" cy="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235" name="Ink 9234">
                  <a:extLst>
                    <a:ext uri="{FF2B5EF4-FFF2-40B4-BE49-F238E27FC236}">
                      <a16:creationId xmlns:a16="http://schemas.microsoft.com/office/drawing/2014/main" id="{5D6F40D5-B734-47A2-B733-95DD385BFE4C}"/>
                    </a:ext>
                  </a:extLst>
                </p14:cNvPr>
                <p14:cNvContentPartPr/>
                <p14:nvPr/>
              </p14:nvContentPartPr>
              <p14:xfrm>
                <a:off x="6479956" y="1672233"/>
                <a:ext cx="360" cy="1440"/>
              </p14:xfrm>
            </p:contentPart>
          </mc:Choice>
          <mc:Fallback>
            <p:pic>
              <p:nvPicPr>
                <p:cNvPr id="9235" name="Ink 9234">
                  <a:extLst>
                    <a:ext uri="{FF2B5EF4-FFF2-40B4-BE49-F238E27FC236}">
                      <a16:creationId xmlns:a16="http://schemas.microsoft.com/office/drawing/2014/main" id="{5D6F40D5-B734-47A2-B733-95DD385BFE4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17316" y="1609593"/>
                  <a:ext cx="126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236" name="Ink 9235">
                  <a:extLst>
                    <a:ext uri="{FF2B5EF4-FFF2-40B4-BE49-F238E27FC236}">
                      <a16:creationId xmlns:a16="http://schemas.microsoft.com/office/drawing/2014/main" id="{44D48E70-3E37-4A1A-9A2D-9874610D0142}"/>
                    </a:ext>
                  </a:extLst>
                </p14:cNvPr>
                <p14:cNvContentPartPr/>
                <p14:nvPr/>
              </p14:nvContentPartPr>
              <p14:xfrm>
                <a:off x="6447196" y="1590873"/>
                <a:ext cx="31680" cy="82800"/>
              </p14:xfrm>
            </p:contentPart>
          </mc:Choice>
          <mc:Fallback>
            <p:pic>
              <p:nvPicPr>
                <p:cNvPr id="9236" name="Ink 9235">
                  <a:extLst>
                    <a:ext uri="{FF2B5EF4-FFF2-40B4-BE49-F238E27FC236}">
                      <a16:creationId xmlns:a16="http://schemas.microsoft.com/office/drawing/2014/main" id="{44D48E70-3E37-4A1A-9A2D-9874610D01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84196" y="1527873"/>
                  <a:ext cx="15732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9238" name="Ink 9237">
                <a:extLst>
                  <a:ext uri="{FF2B5EF4-FFF2-40B4-BE49-F238E27FC236}">
                    <a16:creationId xmlns:a16="http://schemas.microsoft.com/office/drawing/2014/main" id="{404BECBE-92AE-47FA-8845-7347F840F962}"/>
                  </a:ext>
                </a:extLst>
              </p14:cNvPr>
              <p14:cNvContentPartPr/>
              <p14:nvPr/>
            </p14:nvContentPartPr>
            <p14:xfrm>
              <a:off x="6895036" y="1780233"/>
              <a:ext cx="43200" cy="168480"/>
            </p14:xfrm>
          </p:contentPart>
        </mc:Choice>
        <mc:Fallback>
          <p:pic>
            <p:nvPicPr>
              <p:cNvPr id="9238" name="Ink 9237">
                <a:extLst>
                  <a:ext uri="{FF2B5EF4-FFF2-40B4-BE49-F238E27FC236}">
                    <a16:creationId xmlns:a16="http://schemas.microsoft.com/office/drawing/2014/main" id="{404BECBE-92AE-47FA-8845-7347F840F96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32036" y="1717593"/>
                <a:ext cx="1688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9239" name="Ink 9238">
                <a:extLst>
                  <a:ext uri="{FF2B5EF4-FFF2-40B4-BE49-F238E27FC236}">
                    <a16:creationId xmlns:a16="http://schemas.microsoft.com/office/drawing/2014/main" id="{2CB41805-C146-4B91-9FB9-AF044DF617C1}"/>
                  </a:ext>
                </a:extLst>
              </p14:cNvPr>
              <p14:cNvContentPartPr/>
              <p14:nvPr/>
            </p14:nvContentPartPr>
            <p14:xfrm>
              <a:off x="5588956" y="2320593"/>
              <a:ext cx="32400" cy="32400"/>
            </p14:xfrm>
          </p:contentPart>
        </mc:Choice>
        <mc:Fallback>
          <p:pic>
            <p:nvPicPr>
              <p:cNvPr id="9239" name="Ink 9238">
                <a:extLst>
                  <a:ext uri="{FF2B5EF4-FFF2-40B4-BE49-F238E27FC236}">
                    <a16:creationId xmlns:a16="http://schemas.microsoft.com/office/drawing/2014/main" id="{2CB41805-C146-4B91-9FB9-AF044DF617C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25956" y="2257953"/>
                <a:ext cx="1580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9240" name="Ink 9239">
                <a:extLst>
                  <a:ext uri="{FF2B5EF4-FFF2-40B4-BE49-F238E27FC236}">
                    <a16:creationId xmlns:a16="http://schemas.microsoft.com/office/drawing/2014/main" id="{1E8A9571-3E3B-4FB6-A051-9AE75B0CEF7E}"/>
                  </a:ext>
                </a:extLst>
              </p14:cNvPr>
              <p14:cNvContentPartPr/>
              <p14:nvPr/>
            </p14:nvContentPartPr>
            <p14:xfrm>
              <a:off x="4650796" y="2199993"/>
              <a:ext cx="49680" cy="81000"/>
            </p14:xfrm>
          </p:contentPart>
        </mc:Choice>
        <mc:Fallback>
          <p:pic>
            <p:nvPicPr>
              <p:cNvPr id="9240" name="Ink 9239">
                <a:extLst>
                  <a:ext uri="{FF2B5EF4-FFF2-40B4-BE49-F238E27FC236}">
                    <a16:creationId xmlns:a16="http://schemas.microsoft.com/office/drawing/2014/main" id="{1E8A9571-3E3B-4FB6-A051-9AE75B0CEF7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587796" y="2137353"/>
                <a:ext cx="1753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9241" name="Ink 9240">
                <a:extLst>
                  <a:ext uri="{FF2B5EF4-FFF2-40B4-BE49-F238E27FC236}">
                    <a16:creationId xmlns:a16="http://schemas.microsoft.com/office/drawing/2014/main" id="{F870404F-AE6E-49A8-B2AD-2D2A5AF74694}"/>
                  </a:ext>
                </a:extLst>
              </p14:cNvPr>
              <p14:cNvContentPartPr/>
              <p14:nvPr/>
            </p14:nvContentPartPr>
            <p14:xfrm>
              <a:off x="5615596" y="2283873"/>
              <a:ext cx="33480" cy="337320"/>
            </p14:xfrm>
          </p:contentPart>
        </mc:Choice>
        <mc:Fallback>
          <p:pic>
            <p:nvPicPr>
              <p:cNvPr id="9241" name="Ink 9240">
                <a:extLst>
                  <a:ext uri="{FF2B5EF4-FFF2-40B4-BE49-F238E27FC236}">
                    <a16:creationId xmlns:a16="http://schemas.microsoft.com/office/drawing/2014/main" id="{F870404F-AE6E-49A8-B2AD-2D2A5AF7469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52956" y="2220873"/>
                <a:ext cx="15912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9244" name="Ink 9243">
                <a:extLst>
                  <a:ext uri="{FF2B5EF4-FFF2-40B4-BE49-F238E27FC236}">
                    <a16:creationId xmlns:a16="http://schemas.microsoft.com/office/drawing/2014/main" id="{F7AA5828-FC69-4124-B784-5F958FE55721}"/>
                  </a:ext>
                </a:extLst>
              </p14:cNvPr>
              <p14:cNvContentPartPr/>
              <p14:nvPr/>
            </p14:nvContentPartPr>
            <p14:xfrm>
              <a:off x="5593276" y="2035833"/>
              <a:ext cx="79920" cy="630720"/>
            </p14:xfrm>
          </p:contentPart>
        </mc:Choice>
        <mc:Fallback>
          <p:pic>
            <p:nvPicPr>
              <p:cNvPr id="9244" name="Ink 9243">
                <a:extLst>
                  <a:ext uri="{FF2B5EF4-FFF2-40B4-BE49-F238E27FC236}">
                    <a16:creationId xmlns:a16="http://schemas.microsoft.com/office/drawing/2014/main" id="{F7AA5828-FC69-4124-B784-5F958FE5572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30636" y="1973193"/>
                <a:ext cx="205560" cy="75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47" name="Group 9246">
            <a:extLst>
              <a:ext uri="{FF2B5EF4-FFF2-40B4-BE49-F238E27FC236}">
                <a16:creationId xmlns:a16="http://schemas.microsoft.com/office/drawing/2014/main" id="{F5197F8B-C873-44B8-8F95-425292056010}"/>
              </a:ext>
            </a:extLst>
          </p:cNvPr>
          <p:cNvGrpSpPr/>
          <p:nvPr/>
        </p:nvGrpSpPr>
        <p:grpSpPr>
          <a:xfrm>
            <a:off x="5733316" y="3106833"/>
            <a:ext cx="61560" cy="443880"/>
            <a:chOff x="5733316" y="3106833"/>
            <a:chExt cx="61560" cy="44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245" name="Ink 9244">
                  <a:extLst>
                    <a:ext uri="{FF2B5EF4-FFF2-40B4-BE49-F238E27FC236}">
                      <a16:creationId xmlns:a16="http://schemas.microsoft.com/office/drawing/2014/main" id="{8D76CF59-F6CC-42FF-90C2-A821D11C4C4E}"/>
                    </a:ext>
                  </a:extLst>
                </p14:cNvPr>
                <p14:cNvContentPartPr/>
                <p14:nvPr/>
              </p14:nvContentPartPr>
              <p14:xfrm>
                <a:off x="5733316" y="3106833"/>
                <a:ext cx="29880" cy="74160"/>
              </p14:xfrm>
            </p:contentPart>
          </mc:Choice>
          <mc:Fallback>
            <p:pic>
              <p:nvPicPr>
                <p:cNvPr id="9245" name="Ink 9244">
                  <a:extLst>
                    <a:ext uri="{FF2B5EF4-FFF2-40B4-BE49-F238E27FC236}">
                      <a16:creationId xmlns:a16="http://schemas.microsoft.com/office/drawing/2014/main" id="{8D76CF59-F6CC-42FF-90C2-A821D11C4C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70676" y="3044193"/>
                  <a:ext cx="155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246" name="Ink 9245">
                  <a:extLst>
                    <a:ext uri="{FF2B5EF4-FFF2-40B4-BE49-F238E27FC236}">
                      <a16:creationId xmlns:a16="http://schemas.microsoft.com/office/drawing/2014/main" id="{75B6A04B-55B8-4B57-A670-2CDC51B36FD7}"/>
                    </a:ext>
                  </a:extLst>
                </p14:cNvPr>
                <p14:cNvContentPartPr/>
                <p14:nvPr/>
              </p14:nvContentPartPr>
              <p14:xfrm>
                <a:off x="5751676" y="3126633"/>
                <a:ext cx="43200" cy="424080"/>
              </p14:xfrm>
            </p:contentPart>
          </mc:Choice>
          <mc:Fallback>
            <p:pic>
              <p:nvPicPr>
                <p:cNvPr id="9246" name="Ink 9245">
                  <a:extLst>
                    <a:ext uri="{FF2B5EF4-FFF2-40B4-BE49-F238E27FC236}">
                      <a16:creationId xmlns:a16="http://schemas.microsoft.com/office/drawing/2014/main" id="{75B6A04B-55B8-4B57-A670-2CDC51B36F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89036" y="3063633"/>
                  <a:ext cx="168840" cy="54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9248" name="Ink 9247">
                <a:extLst>
                  <a:ext uri="{FF2B5EF4-FFF2-40B4-BE49-F238E27FC236}">
                    <a16:creationId xmlns:a16="http://schemas.microsoft.com/office/drawing/2014/main" id="{05320D33-5BA9-498A-BE94-38868F57AE1F}"/>
                  </a:ext>
                </a:extLst>
              </p14:cNvPr>
              <p14:cNvContentPartPr/>
              <p14:nvPr/>
            </p14:nvContentPartPr>
            <p14:xfrm>
              <a:off x="6458716" y="3224553"/>
              <a:ext cx="43560" cy="38160"/>
            </p14:xfrm>
          </p:contentPart>
        </mc:Choice>
        <mc:Fallback>
          <p:pic>
            <p:nvPicPr>
              <p:cNvPr id="9248" name="Ink 9247">
                <a:extLst>
                  <a:ext uri="{FF2B5EF4-FFF2-40B4-BE49-F238E27FC236}">
                    <a16:creationId xmlns:a16="http://schemas.microsoft.com/office/drawing/2014/main" id="{05320D33-5BA9-498A-BE94-38868F57AE1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396076" y="3161913"/>
                <a:ext cx="1692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9249" name="Ink 9248">
                <a:extLst>
                  <a:ext uri="{FF2B5EF4-FFF2-40B4-BE49-F238E27FC236}">
                    <a16:creationId xmlns:a16="http://schemas.microsoft.com/office/drawing/2014/main" id="{80A5A589-8DD0-4CF4-8221-9C5808C1863B}"/>
                  </a:ext>
                </a:extLst>
              </p14:cNvPr>
              <p14:cNvContentPartPr/>
              <p14:nvPr/>
            </p14:nvContentPartPr>
            <p14:xfrm>
              <a:off x="6505156" y="2925753"/>
              <a:ext cx="65160" cy="131040"/>
            </p14:xfrm>
          </p:contentPart>
        </mc:Choice>
        <mc:Fallback>
          <p:pic>
            <p:nvPicPr>
              <p:cNvPr id="9249" name="Ink 9248">
                <a:extLst>
                  <a:ext uri="{FF2B5EF4-FFF2-40B4-BE49-F238E27FC236}">
                    <a16:creationId xmlns:a16="http://schemas.microsoft.com/office/drawing/2014/main" id="{80A5A589-8DD0-4CF4-8221-9C5808C1863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442156" y="2863113"/>
                <a:ext cx="1908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250" name="Ink 9249">
                <a:extLst>
                  <a:ext uri="{FF2B5EF4-FFF2-40B4-BE49-F238E27FC236}">
                    <a16:creationId xmlns:a16="http://schemas.microsoft.com/office/drawing/2014/main" id="{44807C68-0AFF-49A0-A4E7-0A9BDBDC4795}"/>
                  </a:ext>
                </a:extLst>
              </p14:cNvPr>
              <p14:cNvContentPartPr/>
              <p14:nvPr/>
            </p14:nvContentPartPr>
            <p14:xfrm>
              <a:off x="2607796" y="4266753"/>
              <a:ext cx="28440" cy="98280"/>
            </p14:xfrm>
          </p:contentPart>
        </mc:Choice>
        <mc:Fallback>
          <p:pic>
            <p:nvPicPr>
              <p:cNvPr id="9250" name="Ink 9249">
                <a:extLst>
                  <a:ext uri="{FF2B5EF4-FFF2-40B4-BE49-F238E27FC236}">
                    <a16:creationId xmlns:a16="http://schemas.microsoft.com/office/drawing/2014/main" id="{44807C68-0AFF-49A0-A4E7-0A9BDBDC47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544796" y="4204113"/>
                <a:ext cx="1540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251" name="Ink 9250">
                <a:extLst>
                  <a:ext uri="{FF2B5EF4-FFF2-40B4-BE49-F238E27FC236}">
                    <a16:creationId xmlns:a16="http://schemas.microsoft.com/office/drawing/2014/main" id="{9FF4FA9E-4A41-42DE-A238-874981BDE4E7}"/>
                  </a:ext>
                </a:extLst>
              </p14:cNvPr>
              <p14:cNvContentPartPr/>
              <p14:nvPr/>
            </p14:nvContentPartPr>
            <p14:xfrm>
              <a:off x="2636236" y="4513353"/>
              <a:ext cx="67680" cy="90360"/>
            </p14:xfrm>
          </p:contentPart>
        </mc:Choice>
        <mc:Fallback>
          <p:pic>
            <p:nvPicPr>
              <p:cNvPr id="9251" name="Ink 9250">
                <a:extLst>
                  <a:ext uri="{FF2B5EF4-FFF2-40B4-BE49-F238E27FC236}">
                    <a16:creationId xmlns:a16="http://schemas.microsoft.com/office/drawing/2014/main" id="{9FF4FA9E-4A41-42DE-A238-874981BDE4E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73236" y="4450713"/>
                <a:ext cx="193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252" name="Ink 9251">
                <a:extLst>
                  <a:ext uri="{FF2B5EF4-FFF2-40B4-BE49-F238E27FC236}">
                    <a16:creationId xmlns:a16="http://schemas.microsoft.com/office/drawing/2014/main" id="{C5EB138F-D9FB-459E-AAA7-9E0EA466F2D8}"/>
                  </a:ext>
                </a:extLst>
              </p14:cNvPr>
              <p14:cNvContentPartPr/>
              <p14:nvPr/>
            </p14:nvContentPartPr>
            <p14:xfrm>
              <a:off x="2868796" y="4332993"/>
              <a:ext cx="37800" cy="32040"/>
            </p14:xfrm>
          </p:contentPart>
        </mc:Choice>
        <mc:Fallback>
          <p:pic>
            <p:nvPicPr>
              <p:cNvPr id="9252" name="Ink 9251">
                <a:extLst>
                  <a:ext uri="{FF2B5EF4-FFF2-40B4-BE49-F238E27FC236}">
                    <a16:creationId xmlns:a16="http://schemas.microsoft.com/office/drawing/2014/main" id="{C5EB138F-D9FB-459E-AAA7-9E0EA466F2D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805796" y="4269993"/>
                <a:ext cx="1634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9253" name="Ink 9252">
                <a:extLst>
                  <a:ext uri="{FF2B5EF4-FFF2-40B4-BE49-F238E27FC236}">
                    <a16:creationId xmlns:a16="http://schemas.microsoft.com/office/drawing/2014/main" id="{8BD88114-BFF3-404C-B7F2-263E620F67A6}"/>
                  </a:ext>
                </a:extLst>
              </p14:cNvPr>
              <p14:cNvContentPartPr/>
              <p14:nvPr/>
            </p14:nvContentPartPr>
            <p14:xfrm>
              <a:off x="3115036" y="4321113"/>
              <a:ext cx="24480" cy="380160"/>
            </p14:xfrm>
          </p:contentPart>
        </mc:Choice>
        <mc:Fallback>
          <p:pic>
            <p:nvPicPr>
              <p:cNvPr id="9253" name="Ink 9252">
                <a:extLst>
                  <a:ext uri="{FF2B5EF4-FFF2-40B4-BE49-F238E27FC236}">
                    <a16:creationId xmlns:a16="http://schemas.microsoft.com/office/drawing/2014/main" id="{8BD88114-BFF3-404C-B7F2-263E620F67A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052396" y="4258473"/>
                <a:ext cx="1501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9254" name="Ink 9253">
                <a:extLst>
                  <a:ext uri="{FF2B5EF4-FFF2-40B4-BE49-F238E27FC236}">
                    <a16:creationId xmlns:a16="http://schemas.microsoft.com/office/drawing/2014/main" id="{A75EDBE1-9A27-48A3-816E-B182A3274BB9}"/>
                  </a:ext>
                </a:extLst>
              </p14:cNvPr>
              <p14:cNvContentPartPr/>
              <p14:nvPr/>
            </p14:nvContentPartPr>
            <p14:xfrm>
              <a:off x="3499876" y="4314273"/>
              <a:ext cx="41760" cy="334080"/>
            </p14:xfrm>
          </p:contentPart>
        </mc:Choice>
        <mc:Fallback>
          <p:pic>
            <p:nvPicPr>
              <p:cNvPr id="9254" name="Ink 9253">
                <a:extLst>
                  <a:ext uri="{FF2B5EF4-FFF2-40B4-BE49-F238E27FC236}">
                    <a16:creationId xmlns:a16="http://schemas.microsoft.com/office/drawing/2014/main" id="{A75EDBE1-9A27-48A3-816E-B182A3274BB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436876" y="4251273"/>
                <a:ext cx="16740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9255" name="Ink 9254">
                <a:extLst>
                  <a:ext uri="{FF2B5EF4-FFF2-40B4-BE49-F238E27FC236}">
                    <a16:creationId xmlns:a16="http://schemas.microsoft.com/office/drawing/2014/main" id="{FAA6F4A9-3F31-4BD0-9989-B845133AEB15}"/>
                  </a:ext>
                </a:extLst>
              </p14:cNvPr>
              <p14:cNvContentPartPr/>
              <p14:nvPr/>
            </p14:nvContentPartPr>
            <p14:xfrm>
              <a:off x="5503636" y="4255233"/>
              <a:ext cx="87480" cy="496440"/>
            </p14:xfrm>
          </p:contentPart>
        </mc:Choice>
        <mc:Fallback>
          <p:pic>
            <p:nvPicPr>
              <p:cNvPr id="9255" name="Ink 9254">
                <a:extLst>
                  <a:ext uri="{FF2B5EF4-FFF2-40B4-BE49-F238E27FC236}">
                    <a16:creationId xmlns:a16="http://schemas.microsoft.com/office/drawing/2014/main" id="{FAA6F4A9-3F31-4BD0-9989-B845133AEB1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40996" y="4192593"/>
                <a:ext cx="213120" cy="62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60" name="Group 9259">
            <a:extLst>
              <a:ext uri="{FF2B5EF4-FFF2-40B4-BE49-F238E27FC236}">
                <a16:creationId xmlns:a16="http://schemas.microsoft.com/office/drawing/2014/main" id="{5F5C63E4-33FA-4D1A-8C17-907C9F3757C4}"/>
              </a:ext>
            </a:extLst>
          </p:cNvPr>
          <p:cNvGrpSpPr/>
          <p:nvPr/>
        </p:nvGrpSpPr>
        <p:grpSpPr>
          <a:xfrm>
            <a:off x="6060916" y="4276113"/>
            <a:ext cx="129960" cy="192600"/>
            <a:chOff x="6060916" y="4276113"/>
            <a:chExt cx="12996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256" name="Ink 9255">
                  <a:extLst>
                    <a:ext uri="{FF2B5EF4-FFF2-40B4-BE49-F238E27FC236}">
                      <a16:creationId xmlns:a16="http://schemas.microsoft.com/office/drawing/2014/main" id="{914A8D5D-81EC-494D-9556-2CC10E2F7D94}"/>
                    </a:ext>
                  </a:extLst>
                </p14:cNvPr>
                <p14:cNvContentPartPr/>
                <p14:nvPr/>
              </p14:nvContentPartPr>
              <p14:xfrm>
                <a:off x="6060916" y="4394913"/>
                <a:ext cx="51480" cy="73800"/>
              </p14:xfrm>
            </p:contentPart>
          </mc:Choice>
          <mc:Fallback>
            <p:pic>
              <p:nvPicPr>
                <p:cNvPr id="9256" name="Ink 9255">
                  <a:extLst>
                    <a:ext uri="{FF2B5EF4-FFF2-40B4-BE49-F238E27FC236}">
                      <a16:creationId xmlns:a16="http://schemas.microsoft.com/office/drawing/2014/main" id="{914A8D5D-81EC-494D-9556-2CC10E2F7D9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97916" y="4331913"/>
                  <a:ext cx="177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257" name="Ink 9256">
                  <a:extLst>
                    <a:ext uri="{FF2B5EF4-FFF2-40B4-BE49-F238E27FC236}">
                      <a16:creationId xmlns:a16="http://schemas.microsoft.com/office/drawing/2014/main" id="{C4ABE7C0-D6D7-411B-AAF2-6CF17416583C}"/>
                    </a:ext>
                  </a:extLst>
                </p14:cNvPr>
                <p14:cNvContentPartPr/>
                <p14:nvPr/>
              </p14:nvContentPartPr>
              <p14:xfrm>
                <a:off x="6151636" y="4333353"/>
                <a:ext cx="11520" cy="39960"/>
              </p14:xfrm>
            </p:contentPart>
          </mc:Choice>
          <mc:Fallback>
            <p:pic>
              <p:nvPicPr>
                <p:cNvPr id="9257" name="Ink 9256">
                  <a:extLst>
                    <a:ext uri="{FF2B5EF4-FFF2-40B4-BE49-F238E27FC236}">
                      <a16:creationId xmlns:a16="http://schemas.microsoft.com/office/drawing/2014/main" id="{C4ABE7C0-D6D7-411B-AAF2-6CF1741658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88636" y="4270713"/>
                  <a:ext cx="137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259" name="Ink 9258">
                  <a:extLst>
                    <a:ext uri="{FF2B5EF4-FFF2-40B4-BE49-F238E27FC236}">
                      <a16:creationId xmlns:a16="http://schemas.microsoft.com/office/drawing/2014/main" id="{4A30F1F1-3B67-497E-AABA-C22DF35AA46B}"/>
                    </a:ext>
                  </a:extLst>
                </p14:cNvPr>
                <p14:cNvContentPartPr/>
                <p14:nvPr/>
              </p14:nvContentPartPr>
              <p14:xfrm>
                <a:off x="6163876" y="4276113"/>
                <a:ext cx="27000" cy="81360"/>
              </p14:xfrm>
            </p:contentPart>
          </mc:Choice>
          <mc:Fallback>
            <p:pic>
              <p:nvPicPr>
                <p:cNvPr id="9259" name="Ink 9258">
                  <a:extLst>
                    <a:ext uri="{FF2B5EF4-FFF2-40B4-BE49-F238E27FC236}">
                      <a16:creationId xmlns:a16="http://schemas.microsoft.com/office/drawing/2014/main" id="{4A30F1F1-3B67-497E-AABA-C22DF35AA46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01236" y="4213473"/>
                  <a:ext cx="15264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9261" name="Ink 9260">
                <a:extLst>
                  <a:ext uri="{FF2B5EF4-FFF2-40B4-BE49-F238E27FC236}">
                    <a16:creationId xmlns:a16="http://schemas.microsoft.com/office/drawing/2014/main" id="{916BBCE4-21F3-4DFF-B92F-B5BAF4A05BA3}"/>
                  </a:ext>
                </a:extLst>
              </p14:cNvPr>
              <p14:cNvContentPartPr/>
              <p14:nvPr/>
            </p14:nvContentPartPr>
            <p14:xfrm>
              <a:off x="6803236" y="4262433"/>
              <a:ext cx="82800" cy="25560"/>
            </p14:xfrm>
          </p:contentPart>
        </mc:Choice>
        <mc:Fallback>
          <p:pic>
            <p:nvPicPr>
              <p:cNvPr id="9261" name="Ink 9260">
                <a:extLst>
                  <a:ext uri="{FF2B5EF4-FFF2-40B4-BE49-F238E27FC236}">
                    <a16:creationId xmlns:a16="http://schemas.microsoft.com/office/drawing/2014/main" id="{916BBCE4-21F3-4DFF-B92F-B5BAF4A05BA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740596" y="4199433"/>
                <a:ext cx="208440" cy="1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889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/>
              <a:t>Change in internal energy = heat flowing in + work done on</a:t>
            </a:r>
          </a:p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>
                <a:latin typeface="Gigi" pitchFamily="82" charset="0"/>
              </a:rPr>
              <a:t>U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/>
              <a:t>Q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/>
              <a:t>R = T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>
                <a:latin typeface="Freestyle Script" pitchFamily="66" charset="0"/>
              </a:rPr>
              <a:t>S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/>
              <a:t>R</a:t>
            </a:r>
          </a:p>
          <a:p>
            <a:r>
              <a:rPr lang="en-US" sz="2400"/>
              <a:t>For thermally insulated body,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/>
              <a:t>Q = T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>
                <a:latin typeface="Freestyle Script" pitchFamily="66" charset="0"/>
              </a:rPr>
              <a:t>S</a:t>
            </a:r>
            <a:r>
              <a:rPr lang="en-US" sz="2400"/>
              <a:t> = 0</a:t>
            </a:r>
          </a:p>
          <a:p>
            <a:pPr marL="457200" lvl="1" indent="0">
              <a:buNone/>
            </a:pPr>
            <a:r>
              <a:rPr lang="en-US" sz="2000"/>
              <a:t>(Constant entropy)</a:t>
            </a:r>
          </a:p>
          <a:p>
            <a:pPr marL="0" indent="0">
              <a:buNone/>
            </a:pPr>
            <a:r>
              <a:rPr lang="en-US" sz="2400">
                <a:latin typeface="Symbol" pitchFamily="18" charset="2"/>
              </a:rPr>
              <a:t>	</a:t>
            </a:r>
            <a:r>
              <a:rPr lang="en-US" sz="2400">
                <a:latin typeface="+mj-lt"/>
                <a:cs typeface="Times New Roman" panose="02020603050405020304" pitchFamily="18" charset="0"/>
              </a:rPr>
              <a:t>Then</a:t>
            </a:r>
            <a:r>
              <a:rPr lang="en-US" sz="2400">
                <a:latin typeface="Symbol" pitchFamily="18" charset="2"/>
              </a:rPr>
              <a:t>  d</a:t>
            </a:r>
            <a:r>
              <a:rPr lang="en-US" sz="2400"/>
              <a:t>R </a:t>
            </a:r>
            <a:r>
              <a:rPr lang="en-US" sz="2400">
                <a:latin typeface="Symbol" pitchFamily="18" charset="2"/>
              </a:rPr>
              <a:t>= d</a:t>
            </a:r>
            <a:r>
              <a:rPr lang="en-US" sz="2400">
                <a:latin typeface="Gigi" pitchFamily="82" charset="0"/>
              </a:rPr>
              <a:t>U</a:t>
            </a:r>
            <a:r>
              <a:rPr lang="en-US" sz="2400"/>
              <a:t>|</a:t>
            </a:r>
            <a:r>
              <a:rPr lang="en-US" sz="2400" baseline="-25000">
                <a:latin typeface="Freestyle Script" pitchFamily="66" charset="0"/>
              </a:rPr>
              <a:t>S</a:t>
            </a:r>
            <a:endParaRPr lang="en-US" sz="2400" baseline="-25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163FA8-DDCB-453B-8E1A-5AB4C5314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9476" y="2584360"/>
            <a:ext cx="1088123" cy="464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41F141-8EE7-4339-B6BD-8C60FDEBC0B2}"/>
              </a:ext>
            </a:extLst>
          </p:cNvPr>
          <p:cNvSpPr txBox="1"/>
          <p:nvPr/>
        </p:nvSpPr>
        <p:spPr>
          <a:xfrm>
            <a:off x="609600" y="3962400"/>
            <a:ext cx="4610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law for dielectric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F0342-1CEA-4CE3-A5CC-7F7102E91C87}"/>
              </a:ext>
            </a:extLst>
          </p:cNvPr>
          <p:cNvSpPr txBox="1"/>
          <p:nvPr/>
        </p:nvSpPr>
        <p:spPr>
          <a:xfrm>
            <a:off x="304800" y="5703264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 </a:t>
            </a:r>
            <a:r>
              <a:rPr lang="en-US" dirty="0" err="1"/>
              <a:t>PdV</a:t>
            </a:r>
            <a:r>
              <a:rPr lang="en-US" dirty="0"/>
              <a:t> term, since P and V are not a good variables.  They do not characterize the thermodynamic state of body, which becomes inhomogeneous in an E-field.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C33508-767A-49FA-89FF-7D055CE1A16C}"/>
                  </a:ext>
                </a:extLst>
              </p14:cNvPr>
              <p14:cNvContentPartPr/>
              <p14:nvPr/>
            </p14:nvContentPartPr>
            <p14:xfrm>
              <a:off x="2414836" y="4696953"/>
              <a:ext cx="66960" cy="258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C33508-767A-49FA-89FF-7D055CE1A1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1836" y="4633953"/>
                <a:ext cx="19260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7A5AB4-EF0A-49A4-9146-276E823EF6BA}"/>
                  </a:ext>
                </a:extLst>
              </p14:cNvPr>
              <p14:cNvContentPartPr/>
              <p14:nvPr/>
            </p14:nvContentPartPr>
            <p14:xfrm>
              <a:off x="3345796" y="4831233"/>
              <a:ext cx="28080" cy="20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7A5AB4-EF0A-49A4-9146-276E823EF6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2796" y="4768593"/>
                <a:ext cx="15372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FDADB05-8A4B-491E-B5BB-6F44ADBA387F}"/>
              </a:ext>
            </a:extLst>
          </p:cNvPr>
          <p:cNvGrpSpPr/>
          <p:nvPr/>
        </p:nvGrpSpPr>
        <p:grpSpPr>
          <a:xfrm>
            <a:off x="3745756" y="4785873"/>
            <a:ext cx="295920" cy="438120"/>
            <a:chOff x="3745756" y="4785873"/>
            <a:chExt cx="295920" cy="4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A91D689-7CBF-4096-A5E9-E089D2CCD7C3}"/>
                    </a:ext>
                  </a:extLst>
                </p14:cNvPr>
                <p14:cNvContentPartPr/>
                <p14:nvPr/>
              </p14:nvContentPartPr>
              <p14:xfrm>
                <a:off x="3861316" y="5022753"/>
                <a:ext cx="21240" cy="14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A91D689-7CBF-4096-A5E9-E089D2CCD7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98676" y="4959753"/>
                  <a:ext cx="146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683BFA-A38B-4316-9102-8A2824D2CB2C}"/>
                    </a:ext>
                  </a:extLst>
                </p14:cNvPr>
                <p14:cNvContentPartPr/>
                <p14:nvPr/>
              </p14:nvContentPartPr>
              <p14:xfrm>
                <a:off x="3828196" y="5022753"/>
                <a:ext cx="96480" cy="22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683BFA-A38B-4316-9102-8A2824D2CB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65556" y="4959753"/>
                  <a:ext cx="222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E3BCD18-9921-4DDB-8013-72CBE45AFFD8}"/>
                    </a:ext>
                  </a:extLst>
                </p14:cNvPr>
                <p14:cNvContentPartPr/>
                <p14:nvPr/>
              </p14:nvContentPartPr>
              <p14:xfrm>
                <a:off x="3804796" y="4788393"/>
                <a:ext cx="23760" cy="172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E3BCD18-9921-4DDB-8013-72CBE45AFF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42156" y="4725393"/>
                  <a:ext cx="1494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94166AF-A311-47A9-9BDE-0C2BBC78F686}"/>
                    </a:ext>
                  </a:extLst>
                </p14:cNvPr>
                <p14:cNvContentPartPr/>
                <p14:nvPr/>
              </p14:nvContentPartPr>
              <p14:xfrm>
                <a:off x="3977236" y="4785873"/>
                <a:ext cx="64440" cy="15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94166AF-A311-47A9-9BDE-0C2BBC78F6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4236" y="4722873"/>
                  <a:ext cx="190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FAD6DD9-3C4B-44FF-A804-5F1B9FFBBA82}"/>
                    </a:ext>
                  </a:extLst>
                </p14:cNvPr>
                <p14:cNvContentPartPr/>
                <p14:nvPr/>
              </p14:nvContentPartPr>
              <p14:xfrm>
                <a:off x="3940876" y="5033193"/>
                <a:ext cx="7920" cy="5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FAD6DD9-3C4B-44FF-A804-5F1B9FFBBA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77876" y="4970193"/>
                  <a:ext cx="133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E295552-CEAE-45CA-96B0-262C22BF7994}"/>
                    </a:ext>
                  </a:extLst>
                </p14:cNvPr>
                <p14:cNvContentPartPr/>
                <p14:nvPr/>
              </p14:nvContentPartPr>
              <p14:xfrm>
                <a:off x="3745756" y="5022753"/>
                <a:ext cx="105120" cy="201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E295552-CEAE-45CA-96B0-262C22BF799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82756" y="4959753"/>
                  <a:ext cx="23076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FFA564-7F55-43BF-994D-CD2C63A012BC}"/>
              </a:ext>
            </a:extLst>
          </p:cNvPr>
          <p:cNvGrpSpPr/>
          <p:nvPr/>
        </p:nvGrpSpPr>
        <p:grpSpPr>
          <a:xfrm>
            <a:off x="5276476" y="4558713"/>
            <a:ext cx="155160" cy="397800"/>
            <a:chOff x="5276476" y="4558713"/>
            <a:chExt cx="155160" cy="39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63DD09-0FC0-4F67-9E52-D857E0457BD3}"/>
                    </a:ext>
                  </a:extLst>
                </p14:cNvPr>
                <p14:cNvContentPartPr/>
                <p14:nvPr/>
              </p14:nvContentPartPr>
              <p14:xfrm>
                <a:off x="5351716" y="4558713"/>
                <a:ext cx="79920" cy="135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63DD09-0FC0-4F67-9E52-D857E0457B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88716" y="4496073"/>
                  <a:ext cx="205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D32C81D-7FE6-4E05-9CD9-690B7E9005AF}"/>
                    </a:ext>
                  </a:extLst>
                </p14:cNvPr>
                <p14:cNvContentPartPr/>
                <p14:nvPr/>
              </p14:nvContentPartPr>
              <p14:xfrm>
                <a:off x="5276476" y="4900713"/>
                <a:ext cx="11880" cy="55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D32C81D-7FE6-4E05-9CD9-690B7E9005A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13476" y="4838073"/>
                  <a:ext cx="137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2AA944B-6697-44A8-BB15-4BE90E2743AC}"/>
                    </a:ext>
                  </a:extLst>
                </p14:cNvPr>
                <p14:cNvContentPartPr/>
                <p14:nvPr/>
              </p14:nvContentPartPr>
              <p14:xfrm>
                <a:off x="5323996" y="4754913"/>
                <a:ext cx="11520" cy="43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2AA944B-6697-44A8-BB15-4BE90E2743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61356" y="4691913"/>
                  <a:ext cx="1371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B8D3DB-9FEE-40FA-8FA0-1B0D3AFC5547}"/>
              </a:ext>
            </a:extLst>
          </p:cNvPr>
          <p:cNvGrpSpPr/>
          <p:nvPr/>
        </p:nvGrpSpPr>
        <p:grpSpPr>
          <a:xfrm>
            <a:off x="5704516" y="4684713"/>
            <a:ext cx="34200" cy="154440"/>
            <a:chOff x="5704516" y="4684713"/>
            <a:chExt cx="3420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E68328-C25E-4911-AAC3-AE0B32A971C9}"/>
                    </a:ext>
                  </a:extLst>
                </p14:cNvPr>
                <p14:cNvContentPartPr/>
                <p14:nvPr/>
              </p14:nvContentPartPr>
              <p14:xfrm>
                <a:off x="5704516" y="4684713"/>
                <a:ext cx="13680" cy="102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E68328-C25E-4911-AAC3-AE0B32A971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41516" y="4622073"/>
                  <a:ext cx="139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4066EAC-5456-493D-9842-B443C15ACA00}"/>
                    </a:ext>
                  </a:extLst>
                </p14:cNvPr>
                <p14:cNvContentPartPr/>
                <p14:nvPr/>
              </p14:nvContentPartPr>
              <p14:xfrm>
                <a:off x="5728996" y="4786953"/>
                <a:ext cx="9720" cy="52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4066EAC-5456-493D-9842-B443C15ACA0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65996" y="4723953"/>
                  <a:ext cx="13536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9BAA91-B5CC-4A74-8B06-5B0EFFD1E84E}"/>
              </a:ext>
            </a:extLst>
          </p:cNvPr>
          <p:cNvGrpSpPr/>
          <p:nvPr/>
        </p:nvGrpSpPr>
        <p:grpSpPr>
          <a:xfrm>
            <a:off x="6010876" y="5039673"/>
            <a:ext cx="159840" cy="199800"/>
            <a:chOff x="6010876" y="5039673"/>
            <a:chExt cx="15984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49EE97-252C-4784-A384-E34EE3B85C89}"/>
                    </a:ext>
                  </a:extLst>
                </p14:cNvPr>
                <p14:cNvContentPartPr/>
                <p14:nvPr/>
              </p14:nvContentPartPr>
              <p14:xfrm>
                <a:off x="6010876" y="5039673"/>
                <a:ext cx="5040" cy="9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49EE97-252C-4784-A384-E34EE3B85C8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47876" y="4976673"/>
                  <a:ext cx="130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739B4F6-3743-4977-AD22-16039B7718DF}"/>
                    </a:ext>
                  </a:extLst>
                </p14:cNvPr>
                <p14:cNvContentPartPr/>
                <p14:nvPr/>
              </p14:nvContentPartPr>
              <p14:xfrm>
                <a:off x="6124636" y="5103393"/>
                <a:ext cx="46080" cy="136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739B4F6-3743-4977-AD22-16039B7718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61996" y="5040753"/>
                  <a:ext cx="17172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11BDD9-10AB-4098-AD69-076144260307}"/>
              </a:ext>
            </a:extLst>
          </p:cNvPr>
          <p:cNvGrpSpPr/>
          <p:nvPr/>
        </p:nvGrpSpPr>
        <p:grpSpPr>
          <a:xfrm>
            <a:off x="5069476" y="4401033"/>
            <a:ext cx="134640" cy="85680"/>
            <a:chOff x="5069476" y="4401033"/>
            <a:chExt cx="134640" cy="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5ED3FCD-388B-44BF-8583-044B3C0B5D66}"/>
                    </a:ext>
                  </a:extLst>
                </p14:cNvPr>
                <p14:cNvContentPartPr/>
                <p14:nvPr/>
              </p14:nvContentPartPr>
              <p14:xfrm>
                <a:off x="5201956" y="4402473"/>
                <a:ext cx="2160" cy="1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5ED3FCD-388B-44BF-8583-044B3C0B5D6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39316" y="4339473"/>
                  <a:ext cx="127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3814EDB-D433-403B-8635-535DE98F5BD0}"/>
                    </a:ext>
                  </a:extLst>
                </p14:cNvPr>
                <p14:cNvContentPartPr/>
                <p14:nvPr/>
              </p14:nvContentPartPr>
              <p14:xfrm>
                <a:off x="5069476" y="4401033"/>
                <a:ext cx="129960" cy="85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3814EDB-D433-403B-8635-535DE98F5BD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06836" y="4338393"/>
                  <a:ext cx="25560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3E2F59E-1192-4150-A5AC-BAA65E2F4031}"/>
                  </a:ext>
                </a:extLst>
              </p14:cNvPr>
              <p14:cNvContentPartPr/>
              <p14:nvPr/>
            </p14:nvContentPartPr>
            <p14:xfrm>
              <a:off x="4818196" y="4914753"/>
              <a:ext cx="22680" cy="52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3E2F59E-1192-4150-A5AC-BAA65E2F403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55556" y="4851753"/>
                <a:ext cx="148320" cy="17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08227C5B-D64B-40FB-8739-EC14BBB128B4}"/>
              </a:ext>
            </a:extLst>
          </p:cNvPr>
          <p:cNvGrpSpPr/>
          <p:nvPr/>
        </p:nvGrpSpPr>
        <p:grpSpPr>
          <a:xfrm>
            <a:off x="6007996" y="4621353"/>
            <a:ext cx="487800" cy="298080"/>
            <a:chOff x="6007996" y="4621353"/>
            <a:chExt cx="48780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5E649B7-12BB-4E58-888C-62E0E21D34F8}"/>
                    </a:ext>
                  </a:extLst>
                </p14:cNvPr>
                <p14:cNvContentPartPr/>
                <p14:nvPr/>
              </p14:nvContentPartPr>
              <p14:xfrm>
                <a:off x="6007996" y="4806753"/>
                <a:ext cx="37800" cy="95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5E649B7-12BB-4E58-888C-62E0E21D34F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44996" y="4744113"/>
                  <a:ext cx="163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4697C4C-4742-49D6-9493-97C46B01B651}"/>
                    </a:ext>
                  </a:extLst>
                </p14:cNvPr>
                <p14:cNvContentPartPr/>
                <p14:nvPr/>
              </p14:nvContentPartPr>
              <p14:xfrm>
                <a:off x="6110596" y="4621353"/>
                <a:ext cx="144000" cy="33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4697C4C-4742-49D6-9493-97C46B01B65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47956" y="4558353"/>
                  <a:ext cx="269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BA164F7-6D08-4DAB-8046-32003FD24CD4}"/>
                    </a:ext>
                  </a:extLst>
                </p14:cNvPr>
                <p14:cNvContentPartPr/>
                <p14:nvPr/>
              </p14:nvContentPartPr>
              <p14:xfrm>
                <a:off x="6333436" y="4709193"/>
                <a:ext cx="162360" cy="53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BA164F7-6D08-4DAB-8046-32003FD24CD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70796" y="4646193"/>
                  <a:ext cx="288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68FAFA4-8F93-4E5E-B054-B295C530E290}"/>
                    </a:ext>
                  </a:extLst>
                </p14:cNvPr>
                <p14:cNvContentPartPr/>
                <p14:nvPr/>
              </p14:nvContentPartPr>
              <p14:xfrm>
                <a:off x="6078916" y="4633953"/>
                <a:ext cx="273240" cy="79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68FAFA4-8F93-4E5E-B054-B295C530E29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15916" y="4571313"/>
                  <a:ext cx="398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BE86AA5-90D9-4BB3-B7E9-A8687555CBBE}"/>
                    </a:ext>
                  </a:extLst>
                </p14:cNvPr>
                <p14:cNvContentPartPr/>
                <p14:nvPr/>
              </p14:nvContentPartPr>
              <p14:xfrm>
                <a:off x="6033196" y="4664913"/>
                <a:ext cx="71640" cy="254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BE86AA5-90D9-4BB3-B7E9-A8687555CBB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70196" y="4602273"/>
                  <a:ext cx="197280" cy="380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D7C56FE-7AD8-4F28-B65F-6E0BB3E67B44}"/>
              </a:ext>
            </a:extLst>
          </p:cNvPr>
          <p:cNvSpPr txBox="1"/>
          <p:nvPr/>
        </p:nvSpPr>
        <p:spPr>
          <a:xfrm>
            <a:off x="195545" y="321001"/>
            <a:ext cx="7352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5.  First Law of Thermodynamics for a dielectric</a:t>
            </a:r>
          </a:p>
        </p:txBody>
      </p:sp>
    </p:spTree>
    <p:extLst>
      <p:ext uri="{BB962C8B-B14F-4D97-AF65-F5344CB8AC3E}">
        <p14:creationId xmlns:p14="http://schemas.microsoft.com/office/powerpoint/2010/main" val="1992493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5" b="19963"/>
          <a:stretch/>
        </p:blipFill>
        <p:spPr bwMode="auto">
          <a:xfrm rot="16200000">
            <a:off x="2381440" y="-28058"/>
            <a:ext cx="2819400" cy="714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0484" y="2209800"/>
            <a:ext cx="1828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Legendre transform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A4D194-613B-4D69-96D1-C6458D98BB90}"/>
              </a:ext>
            </a:extLst>
          </p:cNvPr>
          <p:cNvGrpSpPr/>
          <p:nvPr/>
        </p:nvGrpSpPr>
        <p:grpSpPr>
          <a:xfrm>
            <a:off x="3072557" y="2317543"/>
            <a:ext cx="695520" cy="632520"/>
            <a:chOff x="3072557" y="2317543"/>
            <a:chExt cx="695520" cy="6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EB51E33-92C7-4E03-B3F7-635B29ED296F}"/>
                    </a:ext>
                  </a:extLst>
                </p14:cNvPr>
                <p14:cNvContentPartPr/>
                <p14:nvPr/>
              </p14:nvContentPartPr>
              <p14:xfrm>
                <a:off x="3072557" y="2713543"/>
                <a:ext cx="110160" cy="236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EB51E33-92C7-4E03-B3F7-635B29ED296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09917" y="2650903"/>
                  <a:ext cx="2358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36A69B4-52A4-4F33-9D2F-F5F16286A62B}"/>
                    </a:ext>
                  </a:extLst>
                </p14:cNvPr>
                <p14:cNvContentPartPr/>
                <p14:nvPr/>
              </p14:nvContentPartPr>
              <p14:xfrm>
                <a:off x="3417797" y="2317543"/>
                <a:ext cx="115200" cy="44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36A69B4-52A4-4F33-9D2F-F5F16286A62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55157" y="2254543"/>
                  <a:ext cx="240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2695007-A0D3-4FFC-9BE0-F2ADF795A11C}"/>
                    </a:ext>
                  </a:extLst>
                </p14:cNvPr>
                <p14:cNvContentPartPr/>
                <p14:nvPr/>
              </p14:nvContentPartPr>
              <p14:xfrm>
                <a:off x="3428957" y="2474503"/>
                <a:ext cx="339120" cy="304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2695007-A0D3-4FFC-9BE0-F2ADF795A1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65957" y="2411503"/>
                  <a:ext cx="4647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B6B0EE1-EFB7-4124-BB11-45E8BA38706B}"/>
                    </a:ext>
                  </a:extLst>
                </p14:cNvPr>
                <p14:cNvContentPartPr/>
                <p14:nvPr/>
              </p14:nvContentPartPr>
              <p14:xfrm>
                <a:off x="3555677" y="2483863"/>
                <a:ext cx="94320" cy="17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B6B0EE1-EFB7-4124-BB11-45E8BA38706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92677" y="2421223"/>
                  <a:ext cx="2199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BD66B4-6F6E-4156-B451-77B01659B232}"/>
              </a:ext>
            </a:extLst>
          </p:cNvPr>
          <p:cNvGrpSpPr/>
          <p:nvPr/>
        </p:nvGrpSpPr>
        <p:grpSpPr>
          <a:xfrm>
            <a:off x="2442557" y="2345983"/>
            <a:ext cx="519480" cy="294480"/>
            <a:chOff x="2442557" y="2345983"/>
            <a:chExt cx="51948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66252B-129D-42AB-81E3-1E9EDD03B36A}"/>
                    </a:ext>
                  </a:extLst>
                </p14:cNvPr>
                <p14:cNvContentPartPr/>
                <p14:nvPr/>
              </p14:nvContentPartPr>
              <p14:xfrm>
                <a:off x="2459837" y="2345983"/>
                <a:ext cx="335520" cy="88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66252B-129D-42AB-81E3-1E9EDD03B3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97197" y="2282983"/>
                  <a:ext cx="461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3F0B6EB-E564-430C-8BEE-E4DB38E47FD5}"/>
                    </a:ext>
                  </a:extLst>
                </p14:cNvPr>
                <p14:cNvContentPartPr/>
                <p14:nvPr/>
              </p14:nvContentPartPr>
              <p14:xfrm>
                <a:off x="2442557" y="2419423"/>
                <a:ext cx="72000" cy="20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3F0B6EB-E564-430C-8BEE-E4DB38E47FD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79557" y="2356423"/>
                  <a:ext cx="1976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D56F6E7-90F6-42D1-B233-0F96E20C0EE6}"/>
                    </a:ext>
                  </a:extLst>
                </p14:cNvPr>
                <p14:cNvContentPartPr/>
                <p14:nvPr/>
              </p14:nvContentPartPr>
              <p14:xfrm>
                <a:off x="2856557" y="2450743"/>
                <a:ext cx="47880" cy="189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D56F6E7-90F6-42D1-B233-0F96E20C0E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93557" y="2387743"/>
                  <a:ext cx="1735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3F04704-D079-4EF8-8109-8D20600758ED}"/>
                    </a:ext>
                  </a:extLst>
                </p14:cNvPr>
                <p14:cNvContentPartPr/>
                <p14:nvPr/>
              </p14:nvContentPartPr>
              <p14:xfrm>
                <a:off x="2896517" y="2436343"/>
                <a:ext cx="65520" cy="85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3F04704-D079-4EF8-8109-8D20600758E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33877" y="2373343"/>
                  <a:ext cx="191160" cy="21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D14E15D-D8D2-40EF-BFD8-3D2D5AE33646}"/>
                  </a:ext>
                </a:extLst>
              </p14:cNvPr>
              <p14:cNvContentPartPr/>
              <p14:nvPr/>
            </p14:nvContentPartPr>
            <p14:xfrm>
              <a:off x="3922157" y="3661063"/>
              <a:ext cx="92520" cy="241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D14E15D-D8D2-40EF-BFD8-3D2D5AE3364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59517" y="3598423"/>
                <a:ext cx="218160" cy="3675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797958D-F450-4F17-AE4E-268CA298A3C5}"/>
              </a:ext>
            </a:extLst>
          </p:cNvPr>
          <p:cNvSpPr txBox="1"/>
          <p:nvPr/>
        </p:nvSpPr>
        <p:spPr>
          <a:xfrm>
            <a:off x="570556" y="150953"/>
            <a:ext cx="81924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6.  As long as there are no temperature gradients, T does characterize the thermodynamic state of the dielectric and is a good variable. Helmholtz free energy has T as an independent variable.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EF1056-36F1-4476-929B-DCED669578BD}"/>
              </a:ext>
            </a:extLst>
          </p:cNvPr>
          <p:cNvGrpSpPr/>
          <p:nvPr/>
        </p:nvGrpSpPr>
        <p:grpSpPr>
          <a:xfrm>
            <a:off x="4204396" y="3121953"/>
            <a:ext cx="257400" cy="102600"/>
            <a:chOff x="4204396" y="3121953"/>
            <a:chExt cx="25740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E426B56-A166-4CEC-AB1D-31A2A5767C38}"/>
                    </a:ext>
                  </a:extLst>
                </p14:cNvPr>
                <p14:cNvContentPartPr/>
                <p14:nvPr/>
              </p14:nvContentPartPr>
              <p14:xfrm>
                <a:off x="4264156" y="3168753"/>
                <a:ext cx="74520" cy="1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E426B56-A166-4CEC-AB1D-31A2A5767C3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01156" y="3105753"/>
                  <a:ext cx="200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C68E54-FD36-445F-83F6-EBFEEB7A0982}"/>
                    </a:ext>
                  </a:extLst>
                </p14:cNvPr>
                <p14:cNvContentPartPr/>
                <p14:nvPr/>
              </p14:nvContentPartPr>
              <p14:xfrm>
                <a:off x="4204396" y="3140673"/>
                <a:ext cx="152640" cy="55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C68E54-FD36-445F-83F6-EBFEEB7A098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41756" y="3077673"/>
                  <a:ext cx="278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07EB4E-D87A-4836-9400-CCB5C3C47E63}"/>
                    </a:ext>
                  </a:extLst>
                </p14:cNvPr>
                <p14:cNvContentPartPr/>
                <p14:nvPr/>
              </p14:nvContentPartPr>
              <p14:xfrm>
                <a:off x="4367116" y="3121953"/>
                <a:ext cx="94680" cy="102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07EB4E-D87A-4836-9400-CCB5C3C47E6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04476" y="3059313"/>
                  <a:ext cx="22032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F5FEEA-E2C1-42F0-843F-87531CC42D77}"/>
              </a:ext>
            </a:extLst>
          </p:cNvPr>
          <p:cNvGrpSpPr/>
          <p:nvPr/>
        </p:nvGrpSpPr>
        <p:grpSpPr>
          <a:xfrm>
            <a:off x="4051036" y="3147513"/>
            <a:ext cx="74520" cy="99720"/>
            <a:chOff x="4051036" y="3147513"/>
            <a:chExt cx="74520" cy="9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8180746-9897-49C4-A3FE-6F0A485A9278}"/>
                    </a:ext>
                  </a:extLst>
                </p14:cNvPr>
                <p14:cNvContentPartPr/>
                <p14:nvPr/>
              </p14:nvContentPartPr>
              <p14:xfrm>
                <a:off x="4083796" y="3171633"/>
                <a:ext cx="8640" cy="28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8180746-9897-49C4-A3FE-6F0A485A927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20796" y="3108633"/>
                  <a:ext cx="134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23F0C0E-C6C1-4121-8ACB-ACDD0D53FA36}"/>
                    </a:ext>
                  </a:extLst>
                </p14:cNvPr>
                <p14:cNvContentPartPr/>
                <p14:nvPr/>
              </p14:nvContentPartPr>
              <p14:xfrm>
                <a:off x="4051036" y="3147513"/>
                <a:ext cx="74520" cy="99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23F0C0E-C6C1-4121-8ACB-ACDD0D53FA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88396" y="3084873"/>
                  <a:ext cx="20016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66A941C-E973-47A8-948F-67A5727E3A21}"/>
                  </a:ext>
                </a:extLst>
              </p14:cNvPr>
              <p14:cNvContentPartPr/>
              <p14:nvPr/>
            </p14:nvContentPartPr>
            <p14:xfrm>
              <a:off x="3660076" y="3122313"/>
              <a:ext cx="146520" cy="49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66A941C-E973-47A8-948F-67A5727E3A2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97076" y="3059313"/>
                <a:ext cx="2721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6EA5D2D-8A99-40B2-903E-270F6E3C3A45}"/>
                  </a:ext>
                </a:extLst>
              </p14:cNvPr>
              <p14:cNvContentPartPr/>
              <p14:nvPr/>
            </p14:nvContentPartPr>
            <p14:xfrm>
              <a:off x="3677356" y="3577353"/>
              <a:ext cx="61560" cy="135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6EA5D2D-8A99-40B2-903E-270F6E3C3A4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14356" y="3514353"/>
                <a:ext cx="1872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ABB1565-60AD-4004-8068-3CFEDC069D27}"/>
                  </a:ext>
                </a:extLst>
              </p14:cNvPr>
              <p14:cNvContentPartPr/>
              <p14:nvPr/>
            </p14:nvContentPartPr>
            <p14:xfrm>
              <a:off x="3374596" y="3123033"/>
              <a:ext cx="108360" cy="37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ABB1565-60AD-4004-8068-3CFEDC069D2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11956" y="3060393"/>
                <a:ext cx="2340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AF1B3FA-E44B-4188-AE7E-20867DFDB962}"/>
                  </a:ext>
                </a:extLst>
              </p14:cNvPr>
              <p14:cNvContentPartPr/>
              <p14:nvPr/>
            </p14:nvContentPartPr>
            <p14:xfrm>
              <a:off x="3181996" y="2656833"/>
              <a:ext cx="54000" cy="2624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AF1B3FA-E44B-4188-AE7E-20867DFDB9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19356" y="2593833"/>
                <a:ext cx="1796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437FD08-055A-42CE-9D0C-4CF29F9294A5}"/>
                  </a:ext>
                </a:extLst>
              </p14:cNvPr>
              <p14:cNvContentPartPr/>
              <p14:nvPr/>
            </p14:nvContentPartPr>
            <p14:xfrm>
              <a:off x="3326356" y="2197113"/>
              <a:ext cx="66240" cy="139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437FD08-055A-42CE-9D0C-4CF29F9294A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63356" y="2134113"/>
                <a:ext cx="1918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C85B09-D2B5-482B-A3B4-40AF98CEA308}"/>
                  </a:ext>
                </a:extLst>
              </p14:cNvPr>
              <p14:cNvContentPartPr/>
              <p14:nvPr/>
            </p14:nvContentPartPr>
            <p14:xfrm>
              <a:off x="985636" y="3182793"/>
              <a:ext cx="201240" cy="114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C85B09-D2B5-482B-A3B4-40AF98CEA30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22636" y="3119793"/>
                <a:ext cx="3268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7982E06-DC9E-4EAE-9824-0D6C5FA872A3}"/>
                  </a:ext>
                </a:extLst>
              </p14:cNvPr>
              <p14:cNvContentPartPr/>
              <p14:nvPr/>
            </p14:nvContentPartPr>
            <p14:xfrm>
              <a:off x="712756" y="3360633"/>
              <a:ext cx="43200" cy="225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7982E06-DC9E-4EAE-9824-0D6C5FA872A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116" y="3297993"/>
                <a:ext cx="1688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3312" name="Ink 13311">
                <a:extLst>
                  <a:ext uri="{FF2B5EF4-FFF2-40B4-BE49-F238E27FC236}">
                    <a16:creationId xmlns:a16="http://schemas.microsoft.com/office/drawing/2014/main" id="{738C1F47-3668-407C-92F5-93FE6C9F0DA8}"/>
                  </a:ext>
                </a:extLst>
              </p14:cNvPr>
              <p14:cNvContentPartPr/>
              <p14:nvPr/>
            </p14:nvContentPartPr>
            <p14:xfrm>
              <a:off x="570916" y="3113673"/>
              <a:ext cx="148320" cy="39600"/>
            </p14:xfrm>
          </p:contentPart>
        </mc:Choice>
        <mc:Fallback>
          <p:pic>
            <p:nvPicPr>
              <p:cNvPr id="13312" name="Ink 13311">
                <a:extLst>
                  <a:ext uri="{FF2B5EF4-FFF2-40B4-BE49-F238E27FC236}">
                    <a16:creationId xmlns:a16="http://schemas.microsoft.com/office/drawing/2014/main" id="{738C1F47-3668-407C-92F5-93FE6C9F0DA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07916" y="3051033"/>
                <a:ext cx="27396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16" name="Group 13315">
            <a:extLst>
              <a:ext uri="{FF2B5EF4-FFF2-40B4-BE49-F238E27FC236}">
                <a16:creationId xmlns:a16="http://schemas.microsoft.com/office/drawing/2014/main" id="{DB6BD60D-527C-499F-A597-D21037BA8C29}"/>
              </a:ext>
            </a:extLst>
          </p:cNvPr>
          <p:cNvGrpSpPr/>
          <p:nvPr/>
        </p:nvGrpSpPr>
        <p:grpSpPr>
          <a:xfrm>
            <a:off x="1338076" y="3400233"/>
            <a:ext cx="340560" cy="267120"/>
            <a:chOff x="1338076" y="3400233"/>
            <a:chExt cx="34056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313" name="Ink 13312">
                  <a:extLst>
                    <a:ext uri="{FF2B5EF4-FFF2-40B4-BE49-F238E27FC236}">
                      <a16:creationId xmlns:a16="http://schemas.microsoft.com/office/drawing/2014/main" id="{597E5DF5-0B2E-4933-9ED0-0D9F0497DAB9}"/>
                    </a:ext>
                  </a:extLst>
                </p14:cNvPr>
                <p14:cNvContentPartPr/>
                <p14:nvPr/>
              </p14:nvContentPartPr>
              <p14:xfrm>
                <a:off x="1628596" y="3400233"/>
                <a:ext cx="50040" cy="267120"/>
              </p14:xfrm>
            </p:contentPart>
          </mc:Choice>
          <mc:Fallback>
            <p:pic>
              <p:nvPicPr>
                <p:cNvPr id="13313" name="Ink 13312">
                  <a:extLst>
                    <a:ext uri="{FF2B5EF4-FFF2-40B4-BE49-F238E27FC236}">
                      <a16:creationId xmlns:a16="http://schemas.microsoft.com/office/drawing/2014/main" id="{597E5DF5-0B2E-4933-9ED0-0D9F0497DAB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65956" y="3337233"/>
                  <a:ext cx="1756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315" name="Ink 13314">
                  <a:extLst>
                    <a:ext uri="{FF2B5EF4-FFF2-40B4-BE49-F238E27FC236}">
                      <a16:creationId xmlns:a16="http://schemas.microsoft.com/office/drawing/2014/main" id="{218B482A-8E24-4FB6-9EDB-AA564EC60FE2}"/>
                    </a:ext>
                  </a:extLst>
                </p14:cNvPr>
                <p14:cNvContentPartPr/>
                <p14:nvPr/>
              </p14:nvContentPartPr>
              <p14:xfrm>
                <a:off x="1338076" y="3528033"/>
                <a:ext cx="137520" cy="28440"/>
              </p14:xfrm>
            </p:contentPart>
          </mc:Choice>
          <mc:Fallback>
            <p:pic>
              <p:nvPicPr>
                <p:cNvPr id="13315" name="Ink 13314">
                  <a:extLst>
                    <a:ext uri="{FF2B5EF4-FFF2-40B4-BE49-F238E27FC236}">
                      <a16:creationId xmlns:a16="http://schemas.microsoft.com/office/drawing/2014/main" id="{218B482A-8E24-4FB6-9EDB-AA564EC60FE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75076" y="3465393"/>
                  <a:ext cx="26316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3317" name="Ink 13316">
                <a:extLst>
                  <a:ext uri="{FF2B5EF4-FFF2-40B4-BE49-F238E27FC236}">
                    <a16:creationId xmlns:a16="http://schemas.microsoft.com/office/drawing/2014/main" id="{9DE4E90A-237B-4B1B-B606-107004FDC783}"/>
                  </a:ext>
                </a:extLst>
              </p14:cNvPr>
              <p14:cNvContentPartPr/>
              <p14:nvPr/>
            </p14:nvContentPartPr>
            <p14:xfrm>
              <a:off x="2623996" y="4161273"/>
              <a:ext cx="21600" cy="18360"/>
            </p14:xfrm>
          </p:contentPart>
        </mc:Choice>
        <mc:Fallback>
          <p:pic>
            <p:nvPicPr>
              <p:cNvPr id="13317" name="Ink 13316">
                <a:extLst>
                  <a:ext uri="{FF2B5EF4-FFF2-40B4-BE49-F238E27FC236}">
                    <a16:creationId xmlns:a16="http://schemas.microsoft.com/office/drawing/2014/main" id="{9DE4E90A-237B-4B1B-B606-107004FDC78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60996" y="4098633"/>
                <a:ext cx="1472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3318" name="Ink 13317">
                <a:extLst>
                  <a:ext uri="{FF2B5EF4-FFF2-40B4-BE49-F238E27FC236}">
                    <a16:creationId xmlns:a16="http://schemas.microsoft.com/office/drawing/2014/main" id="{8916D725-BD8D-4E3E-BFF4-435A8AB737A8}"/>
                  </a:ext>
                </a:extLst>
              </p14:cNvPr>
              <p14:cNvContentPartPr/>
              <p14:nvPr/>
            </p14:nvContentPartPr>
            <p14:xfrm>
              <a:off x="2621836" y="4151193"/>
              <a:ext cx="79200" cy="35640"/>
            </p14:xfrm>
          </p:contentPart>
        </mc:Choice>
        <mc:Fallback>
          <p:pic>
            <p:nvPicPr>
              <p:cNvPr id="13318" name="Ink 13317">
                <a:extLst>
                  <a:ext uri="{FF2B5EF4-FFF2-40B4-BE49-F238E27FC236}">
                    <a16:creationId xmlns:a16="http://schemas.microsoft.com/office/drawing/2014/main" id="{8916D725-BD8D-4E3E-BFF4-435A8AB737A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59196" y="4088553"/>
                <a:ext cx="204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3319" name="Ink 13318">
                <a:extLst>
                  <a:ext uri="{FF2B5EF4-FFF2-40B4-BE49-F238E27FC236}">
                    <a16:creationId xmlns:a16="http://schemas.microsoft.com/office/drawing/2014/main" id="{58D8D984-CDE7-4A97-B67F-E5ECC8DDFA55}"/>
                  </a:ext>
                </a:extLst>
              </p14:cNvPr>
              <p14:cNvContentPartPr/>
              <p14:nvPr/>
            </p14:nvContentPartPr>
            <p14:xfrm>
              <a:off x="2440036" y="4496433"/>
              <a:ext cx="226080" cy="47880"/>
            </p14:xfrm>
          </p:contentPart>
        </mc:Choice>
        <mc:Fallback>
          <p:pic>
            <p:nvPicPr>
              <p:cNvPr id="13319" name="Ink 13318">
                <a:extLst>
                  <a:ext uri="{FF2B5EF4-FFF2-40B4-BE49-F238E27FC236}">
                    <a16:creationId xmlns:a16="http://schemas.microsoft.com/office/drawing/2014/main" id="{58D8D984-CDE7-4A97-B67F-E5ECC8DDFA5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77396" y="4433793"/>
                <a:ext cx="351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320" name="Ink 13319">
                <a:extLst>
                  <a:ext uri="{FF2B5EF4-FFF2-40B4-BE49-F238E27FC236}">
                    <a16:creationId xmlns:a16="http://schemas.microsoft.com/office/drawing/2014/main" id="{CF6B1913-94A6-475C-BDE8-66EA8EA5FE3D}"/>
                  </a:ext>
                </a:extLst>
              </p14:cNvPr>
              <p14:cNvContentPartPr/>
              <p14:nvPr/>
            </p14:nvContentPartPr>
            <p14:xfrm>
              <a:off x="3046636" y="4482393"/>
              <a:ext cx="44280" cy="129240"/>
            </p14:xfrm>
          </p:contentPart>
        </mc:Choice>
        <mc:Fallback>
          <p:pic>
            <p:nvPicPr>
              <p:cNvPr id="13320" name="Ink 13319">
                <a:extLst>
                  <a:ext uri="{FF2B5EF4-FFF2-40B4-BE49-F238E27FC236}">
                    <a16:creationId xmlns:a16="http://schemas.microsoft.com/office/drawing/2014/main" id="{CF6B1913-94A6-475C-BDE8-66EA8EA5FE3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983996" y="4419393"/>
                <a:ext cx="16992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27" name="Group 13326">
            <a:extLst>
              <a:ext uri="{FF2B5EF4-FFF2-40B4-BE49-F238E27FC236}">
                <a16:creationId xmlns:a16="http://schemas.microsoft.com/office/drawing/2014/main" id="{E8AACDBA-8096-45C9-824D-016EDF66502C}"/>
              </a:ext>
            </a:extLst>
          </p:cNvPr>
          <p:cNvGrpSpPr/>
          <p:nvPr/>
        </p:nvGrpSpPr>
        <p:grpSpPr>
          <a:xfrm>
            <a:off x="3642796" y="4149033"/>
            <a:ext cx="373680" cy="409680"/>
            <a:chOff x="3642796" y="4149033"/>
            <a:chExt cx="373680" cy="40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321" name="Ink 13320">
                  <a:extLst>
                    <a:ext uri="{FF2B5EF4-FFF2-40B4-BE49-F238E27FC236}">
                      <a16:creationId xmlns:a16="http://schemas.microsoft.com/office/drawing/2014/main" id="{DBDB76ED-6729-434C-B395-66DCB913B55C}"/>
                    </a:ext>
                  </a:extLst>
                </p14:cNvPr>
                <p14:cNvContentPartPr/>
                <p14:nvPr/>
              </p14:nvContentPartPr>
              <p14:xfrm>
                <a:off x="3642796" y="4274673"/>
                <a:ext cx="43920" cy="240120"/>
              </p14:xfrm>
            </p:contentPart>
          </mc:Choice>
          <mc:Fallback>
            <p:pic>
              <p:nvPicPr>
                <p:cNvPr id="13321" name="Ink 13320">
                  <a:extLst>
                    <a:ext uri="{FF2B5EF4-FFF2-40B4-BE49-F238E27FC236}">
                      <a16:creationId xmlns:a16="http://schemas.microsoft.com/office/drawing/2014/main" id="{DBDB76ED-6729-434C-B395-66DCB913B55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580156" y="4211673"/>
                  <a:ext cx="1695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3322" name="Ink 13321">
                  <a:extLst>
                    <a:ext uri="{FF2B5EF4-FFF2-40B4-BE49-F238E27FC236}">
                      <a16:creationId xmlns:a16="http://schemas.microsoft.com/office/drawing/2014/main" id="{FE75E61B-D9E4-49A8-B114-5DE755B6A191}"/>
                    </a:ext>
                  </a:extLst>
                </p14:cNvPr>
                <p14:cNvContentPartPr/>
                <p14:nvPr/>
              </p14:nvContentPartPr>
              <p14:xfrm>
                <a:off x="3853396" y="4149033"/>
                <a:ext cx="163080" cy="25920"/>
              </p14:xfrm>
            </p:contentPart>
          </mc:Choice>
          <mc:Fallback>
            <p:pic>
              <p:nvPicPr>
                <p:cNvPr id="13322" name="Ink 13321">
                  <a:extLst>
                    <a:ext uri="{FF2B5EF4-FFF2-40B4-BE49-F238E27FC236}">
                      <a16:creationId xmlns:a16="http://schemas.microsoft.com/office/drawing/2014/main" id="{FE75E61B-D9E4-49A8-B114-5DE755B6A19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90396" y="4086393"/>
                  <a:ext cx="288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3324" name="Ink 13323">
                  <a:extLst>
                    <a:ext uri="{FF2B5EF4-FFF2-40B4-BE49-F238E27FC236}">
                      <a16:creationId xmlns:a16="http://schemas.microsoft.com/office/drawing/2014/main" id="{EAFA6D50-EA3B-4D5F-BAAC-9D98A4AA57C1}"/>
                    </a:ext>
                  </a:extLst>
                </p14:cNvPr>
                <p14:cNvContentPartPr/>
                <p14:nvPr/>
              </p14:nvContentPartPr>
              <p14:xfrm>
                <a:off x="3695716" y="4219593"/>
                <a:ext cx="28080" cy="250920"/>
              </p14:xfrm>
            </p:contentPart>
          </mc:Choice>
          <mc:Fallback>
            <p:pic>
              <p:nvPicPr>
                <p:cNvPr id="13324" name="Ink 13323">
                  <a:extLst>
                    <a:ext uri="{FF2B5EF4-FFF2-40B4-BE49-F238E27FC236}">
                      <a16:creationId xmlns:a16="http://schemas.microsoft.com/office/drawing/2014/main" id="{EAFA6D50-EA3B-4D5F-BAAC-9D98A4AA57C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33076" y="4156953"/>
                  <a:ext cx="1537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3325" name="Ink 13324">
                  <a:extLst>
                    <a:ext uri="{FF2B5EF4-FFF2-40B4-BE49-F238E27FC236}">
                      <a16:creationId xmlns:a16="http://schemas.microsoft.com/office/drawing/2014/main" id="{A3CB276B-11D4-4288-AFEA-E224AB5FABD1}"/>
                    </a:ext>
                  </a:extLst>
                </p14:cNvPr>
                <p14:cNvContentPartPr/>
                <p14:nvPr/>
              </p14:nvContentPartPr>
              <p14:xfrm>
                <a:off x="3724156" y="4281513"/>
                <a:ext cx="52200" cy="201240"/>
              </p14:xfrm>
            </p:contentPart>
          </mc:Choice>
          <mc:Fallback>
            <p:pic>
              <p:nvPicPr>
                <p:cNvPr id="13325" name="Ink 13324">
                  <a:extLst>
                    <a:ext uri="{FF2B5EF4-FFF2-40B4-BE49-F238E27FC236}">
                      <a16:creationId xmlns:a16="http://schemas.microsoft.com/office/drawing/2014/main" id="{A3CB276B-11D4-4288-AFEA-E224AB5FABD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61516" y="4218873"/>
                  <a:ext cx="1778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3326" name="Ink 13325">
                  <a:extLst>
                    <a:ext uri="{FF2B5EF4-FFF2-40B4-BE49-F238E27FC236}">
                      <a16:creationId xmlns:a16="http://schemas.microsoft.com/office/drawing/2014/main" id="{249C23F3-3B4C-41BF-9BC4-AEF2CC85F44D}"/>
                    </a:ext>
                  </a:extLst>
                </p14:cNvPr>
                <p14:cNvContentPartPr/>
                <p14:nvPr/>
              </p14:nvContentPartPr>
              <p14:xfrm>
                <a:off x="3823516" y="4530273"/>
                <a:ext cx="139320" cy="28440"/>
              </p14:xfrm>
            </p:contentPart>
          </mc:Choice>
          <mc:Fallback>
            <p:pic>
              <p:nvPicPr>
                <p:cNvPr id="13326" name="Ink 13325">
                  <a:extLst>
                    <a:ext uri="{FF2B5EF4-FFF2-40B4-BE49-F238E27FC236}">
                      <a16:creationId xmlns:a16="http://schemas.microsoft.com/office/drawing/2014/main" id="{249C23F3-3B4C-41BF-9BC4-AEF2CC85F44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60876" y="4467273"/>
                  <a:ext cx="26496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30" name="Group 13329">
            <a:extLst>
              <a:ext uri="{FF2B5EF4-FFF2-40B4-BE49-F238E27FC236}">
                <a16:creationId xmlns:a16="http://schemas.microsoft.com/office/drawing/2014/main" id="{F902AC91-67A8-486B-9109-7FB5CEAFE7AD}"/>
              </a:ext>
            </a:extLst>
          </p:cNvPr>
          <p:cNvGrpSpPr/>
          <p:nvPr/>
        </p:nvGrpSpPr>
        <p:grpSpPr>
          <a:xfrm>
            <a:off x="4333636" y="4280433"/>
            <a:ext cx="213480" cy="121320"/>
            <a:chOff x="4333636" y="4280433"/>
            <a:chExt cx="213480" cy="12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3328" name="Ink 13327">
                  <a:extLst>
                    <a:ext uri="{FF2B5EF4-FFF2-40B4-BE49-F238E27FC236}">
                      <a16:creationId xmlns:a16="http://schemas.microsoft.com/office/drawing/2014/main" id="{BC92F69A-6B1D-4159-9F36-DE11F1ED1F90}"/>
                    </a:ext>
                  </a:extLst>
                </p14:cNvPr>
                <p14:cNvContentPartPr/>
                <p14:nvPr/>
              </p14:nvContentPartPr>
              <p14:xfrm>
                <a:off x="4414276" y="4395993"/>
                <a:ext cx="42840" cy="5760"/>
              </p14:xfrm>
            </p:contentPart>
          </mc:Choice>
          <mc:Fallback>
            <p:pic>
              <p:nvPicPr>
                <p:cNvPr id="13328" name="Ink 13327">
                  <a:extLst>
                    <a:ext uri="{FF2B5EF4-FFF2-40B4-BE49-F238E27FC236}">
                      <a16:creationId xmlns:a16="http://schemas.microsoft.com/office/drawing/2014/main" id="{BC92F69A-6B1D-4159-9F36-DE11F1ED1F9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51276" y="4332993"/>
                  <a:ext cx="168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3329" name="Ink 13328">
                  <a:extLst>
                    <a:ext uri="{FF2B5EF4-FFF2-40B4-BE49-F238E27FC236}">
                      <a16:creationId xmlns:a16="http://schemas.microsoft.com/office/drawing/2014/main" id="{EA8FD681-9BF8-4412-BC1E-897777ED0B20}"/>
                    </a:ext>
                  </a:extLst>
                </p14:cNvPr>
                <p14:cNvContentPartPr/>
                <p14:nvPr/>
              </p14:nvContentPartPr>
              <p14:xfrm>
                <a:off x="4333636" y="4280433"/>
                <a:ext cx="213480" cy="30960"/>
              </p14:xfrm>
            </p:contentPart>
          </mc:Choice>
          <mc:Fallback>
            <p:pic>
              <p:nvPicPr>
                <p:cNvPr id="13329" name="Ink 13328">
                  <a:extLst>
                    <a:ext uri="{FF2B5EF4-FFF2-40B4-BE49-F238E27FC236}">
                      <a16:creationId xmlns:a16="http://schemas.microsoft.com/office/drawing/2014/main" id="{EA8FD681-9BF8-4412-BC1E-897777ED0B2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70636" y="4217793"/>
                  <a:ext cx="33912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33" name="Group 13332">
            <a:extLst>
              <a:ext uri="{FF2B5EF4-FFF2-40B4-BE49-F238E27FC236}">
                <a16:creationId xmlns:a16="http://schemas.microsoft.com/office/drawing/2014/main" id="{962D033F-15C6-4CA9-A010-60BABA885B81}"/>
              </a:ext>
            </a:extLst>
          </p:cNvPr>
          <p:cNvGrpSpPr/>
          <p:nvPr/>
        </p:nvGrpSpPr>
        <p:grpSpPr>
          <a:xfrm>
            <a:off x="4457476" y="4779753"/>
            <a:ext cx="419760" cy="195480"/>
            <a:chOff x="4457476" y="4779753"/>
            <a:chExt cx="41976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3331" name="Ink 13330">
                  <a:extLst>
                    <a:ext uri="{FF2B5EF4-FFF2-40B4-BE49-F238E27FC236}">
                      <a16:creationId xmlns:a16="http://schemas.microsoft.com/office/drawing/2014/main" id="{924490B1-4F85-46DB-9489-F19E21104DA7}"/>
                    </a:ext>
                  </a:extLst>
                </p14:cNvPr>
                <p14:cNvContentPartPr/>
                <p14:nvPr/>
              </p14:nvContentPartPr>
              <p14:xfrm>
                <a:off x="4457476" y="4779753"/>
                <a:ext cx="198720" cy="22320"/>
              </p14:xfrm>
            </p:contentPart>
          </mc:Choice>
          <mc:Fallback>
            <p:pic>
              <p:nvPicPr>
                <p:cNvPr id="13331" name="Ink 13330">
                  <a:extLst>
                    <a:ext uri="{FF2B5EF4-FFF2-40B4-BE49-F238E27FC236}">
                      <a16:creationId xmlns:a16="http://schemas.microsoft.com/office/drawing/2014/main" id="{924490B1-4F85-46DB-9489-F19E21104DA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94836" y="4717113"/>
                  <a:ext cx="324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3332" name="Ink 13331">
                  <a:extLst>
                    <a:ext uri="{FF2B5EF4-FFF2-40B4-BE49-F238E27FC236}">
                      <a16:creationId xmlns:a16="http://schemas.microsoft.com/office/drawing/2014/main" id="{86FE3769-35CC-46E9-B826-BDEA4A04164A}"/>
                    </a:ext>
                  </a:extLst>
                </p14:cNvPr>
                <p14:cNvContentPartPr/>
                <p14:nvPr/>
              </p14:nvContentPartPr>
              <p14:xfrm>
                <a:off x="4821436" y="4790913"/>
                <a:ext cx="55800" cy="184320"/>
              </p14:xfrm>
            </p:contentPart>
          </mc:Choice>
          <mc:Fallback>
            <p:pic>
              <p:nvPicPr>
                <p:cNvPr id="13332" name="Ink 13331">
                  <a:extLst>
                    <a:ext uri="{FF2B5EF4-FFF2-40B4-BE49-F238E27FC236}">
                      <a16:creationId xmlns:a16="http://schemas.microsoft.com/office/drawing/2014/main" id="{86FE3769-35CC-46E9-B826-BDEA4A0416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58796" y="4728273"/>
                  <a:ext cx="181440" cy="30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3334" name="Ink 13333">
                <a:extLst>
                  <a:ext uri="{FF2B5EF4-FFF2-40B4-BE49-F238E27FC236}">
                    <a16:creationId xmlns:a16="http://schemas.microsoft.com/office/drawing/2014/main" id="{56F6957B-4947-4D30-8EF2-2C0970998249}"/>
                  </a:ext>
                </a:extLst>
              </p14:cNvPr>
              <p14:cNvContentPartPr/>
              <p14:nvPr/>
            </p14:nvContentPartPr>
            <p14:xfrm>
              <a:off x="5072356" y="3869673"/>
              <a:ext cx="234720" cy="40680"/>
            </p14:xfrm>
          </p:contentPart>
        </mc:Choice>
        <mc:Fallback>
          <p:pic>
            <p:nvPicPr>
              <p:cNvPr id="13334" name="Ink 13333">
                <a:extLst>
                  <a:ext uri="{FF2B5EF4-FFF2-40B4-BE49-F238E27FC236}">
                    <a16:creationId xmlns:a16="http://schemas.microsoft.com/office/drawing/2014/main" id="{56F6957B-4947-4D30-8EF2-2C097099824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009716" y="3806673"/>
                <a:ext cx="3603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3335" name="Ink 13334">
                <a:extLst>
                  <a:ext uri="{FF2B5EF4-FFF2-40B4-BE49-F238E27FC236}">
                    <a16:creationId xmlns:a16="http://schemas.microsoft.com/office/drawing/2014/main" id="{AF5911AF-F7AB-4B72-A426-87DB0EAE057E}"/>
                  </a:ext>
                </a:extLst>
              </p14:cNvPr>
              <p14:cNvContentPartPr/>
              <p14:nvPr/>
            </p14:nvContentPartPr>
            <p14:xfrm>
              <a:off x="6038596" y="4215273"/>
              <a:ext cx="33840" cy="108720"/>
            </p14:xfrm>
          </p:contentPart>
        </mc:Choice>
        <mc:Fallback>
          <p:pic>
            <p:nvPicPr>
              <p:cNvPr id="13335" name="Ink 13334">
                <a:extLst>
                  <a:ext uri="{FF2B5EF4-FFF2-40B4-BE49-F238E27FC236}">
                    <a16:creationId xmlns:a16="http://schemas.microsoft.com/office/drawing/2014/main" id="{AF5911AF-F7AB-4B72-A426-87DB0EAE057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975956" y="4152273"/>
                <a:ext cx="1594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3336" name="Ink 13335">
                <a:extLst>
                  <a:ext uri="{FF2B5EF4-FFF2-40B4-BE49-F238E27FC236}">
                    <a16:creationId xmlns:a16="http://schemas.microsoft.com/office/drawing/2014/main" id="{B65F8B39-1F9F-4B90-A051-F3898B971791}"/>
                  </a:ext>
                </a:extLst>
              </p14:cNvPr>
              <p14:cNvContentPartPr/>
              <p14:nvPr/>
            </p14:nvContentPartPr>
            <p14:xfrm>
              <a:off x="6505156" y="4052193"/>
              <a:ext cx="16200" cy="185760"/>
            </p14:xfrm>
          </p:contentPart>
        </mc:Choice>
        <mc:Fallback>
          <p:pic>
            <p:nvPicPr>
              <p:cNvPr id="13336" name="Ink 13335">
                <a:extLst>
                  <a:ext uri="{FF2B5EF4-FFF2-40B4-BE49-F238E27FC236}">
                    <a16:creationId xmlns:a16="http://schemas.microsoft.com/office/drawing/2014/main" id="{B65F8B39-1F9F-4B90-A051-F3898B97179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442156" y="3989193"/>
                <a:ext cx="1418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3337" name="Ink 13336">
                <a:extLst>
                  <a:ext uri="{FF2B5EF4-FFF2-40B4-BE49-F238E27FC236}">
                    <a16:creationId xmlns:a16="http://schemas.microsoft.com/office/drawing/2014/main" id="{EF3EF867-AE93-49CB-8E60-79161CDE4C1D}"/>
                  </a:ext>
                </a:extLst>
              </p14:cNvPr>
              <p14:cNvContentPartPr/>
              <p14:nvPr/>
            </p14:nvContentPartPr>
            <p14:xfrm>
              <a:off x="7246036" y="4059753"/>
              <a:ext cx="239040" cy="25200"/>
            </p14:xfrm>
          </p:contentPart>
        </mc:Choice>
        <mc:Fallback>
          <p:pic>
            <p:nvPicPr>
              <p:cNvPr id="13337" name="Ink 13336">
                <a:extLst>
                  <a:ext uri="{FF2B5EF4-FFF2-40B4-BE49-F238E27FC236}">
                    <a16:creationId xmlns:a16="http://schemas.microsoft.com/office/drawing/2014/main" id="{EF3EF867-AE93-49CB-8E60-79161CDE4C1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183396" y="3997113"/>
                <a:ext cx="364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3338" name="Ink 13337">
                <a:extLst>
                  <a:ext uri="{FF2B5EF4-FFF2-40B4-BE49-F238E27FC236}">
                    <a16:creationId xmlns:a16="http://schemas.microsoft.com/office/drawing/2014/main" id="{8372C688-C1B2-45DC-9EDC-882BB2BA49C7}"/>
                  </a:ext>
                </a:extLst>
              </p14:cNvPr>
              <p14:cNvContentPartPr/>
              <p14:nvPr/>
            </p14:nvContentPartPr>
            <p14:xfrm>
              <a:off x="4804156" y="4934913"/>
              <a:ext cx="327600" cy="64440"/>
            </p14:xfrm>
          </p:contentPart>
        </mc:Choice>
        <mc:Fallback>
          <p:pic>
            <p:nvPicPr>
              <p:cNvPr id="13338" name="Ink 13337">
                <a:extLst>
                  <a:ext uri="{FF2B5EF4-FFF2-40B4-BE49-F238E27FC236}">
                    <a16:creationId xmlns:a16="http://schemas.microsoft.com/office/drawing/2014/main" id="{8372C688-C1B2-45DC-9EDC-882BB2BA49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41156" y="4871913"/>
                <a:ext cx="4532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3339" name="Ink 13338">
                <a:extLst>
                  <a:ext uri="{FF2B5EF4-FFF2-40B4-BE49-F238E27FC236}">
                    <a16:creationId xmlns:a16="http://schemas.microsoft.com/office/drawing/2014/main" id="{94392CF3-6EB7-4FBB-9ED7-AF42D1430B8A}"/>
                  </a:ext>
                </a:extLst>
              </p14:cNvPr>
              <p14:cNvContentPartPr/>
              <p14:nvPr/>
            </p14:nvContentPartPr>
            <p14:xfrm>
              <a:off x="5518396" y="4184673"/>
              <a:ext cx="70920" cy="36360"/>
            </p14:xfrm>
          </p:contentPart>
        </mc:Choice>
        <mc:Fallback>
          <p:pic>
            <p:nvPicPr>
              <p:cNvPr id="13339" name="Ink 13338">
                <a:extLst>
                  <a:ext uri="{FF2B5EF4-FFF2-40B4-BE49-F238E27FC236}">
                    <a16:creationId xmlns:a16="http://schemas.microsoft.com/office/drawing/2014/main" id="{94392CF3-6EB7-4FBB-9ED7-AF42D1430B8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455396" y="4121673"/>
                <a:ext cx="1965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3340" name="Ink 13339">
                <a:extLst>
                  <a:ext uri="{FF2B5EF4-FFF2-40B4-BE49-F238E27FC236}">
                    <a16:creationId xmlns:a16="http://schemas.microsoft.com/office/drawing/2014/main" id="{B0E8CBF9-4480-4B26-8C2D-A89630EC2C1B}"/>
                  </a:ext>
                </a:extLst>
              </p14:cNvPr>
              <p14:cNvContentPartPr/>
              <p14:nvPr/>
            </p14:nvContentPartPr>
            <p14:xfrm>
              <a:off x="6977116" y="654153"/>
              <a:ext cx="1451520" cy="42120"/>
            </p14:xfrm>
          </p:contentPart>
        </mc:Choice>
        <mc:Fallback>
          <p:pic>
            <p:nvPicPr>
              <p:cNvPr id="13340" name="Ink 13339">
                <a:extLst>
                  <a:ext uri="{FF2B5EF4-FFF2-40B4-BE49-F238E27FC236}">
                    <a16:creationId xmlns:a16="http://schemas.microsoft.com/office/drawing/2014/main" id="{B0E8CBF9-4480-4B26-8C2D-A89630EC2C1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887476" y="474513"/>
                <a:ext cx="16311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3341" name="Ink 13340">
                <a:extLst>
                  <a:ext uri="{FF2B5EF4-FFF2-40B4-BE49-F238E27FC236}">
                    <a16:creationId xmlns:a16="http://schemas.microsoft.com/office/drawing/2014/main" id="{67276643-5066-4861-88F1-06A672C1FEA7}"/>
                  </a:ext>
                </a:extLst>
              </p14:cNvPr>
              <p14:cNvContentPartPr/>
              <p14:nvPr/>
            </p14:nvContentPartPr>
            <p14:xfrm>
              <a:off x="640036" y="999393"/>
              <a:ext cx="740880" cy="39960"/>
            </p14:xfrm>
          </p:contentPart>
        </mc:Choice>
        <mc:Fallback>
          <p:pic>
            <p:nvPicPr>
              <p:cNvPr id="13341" name="Ink 13340">
                <a:extLst>
                  <a:ext uri="{FF2B5EF4-FFF2-40B4-BE49-F238E27FC236}">
                    <a16:creationId xmlns:a16="http://schemas.microsoft.com/office/drawing/2014/main" id="{67276643-5066-4861-88F1-06A672C1FEA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50036" y="819393"/>
                <a:ext cx="920520" cy="3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1480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616089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 these:  These extrinsic quantities are proportional to the volume of material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533400"/>
            <a:ext cx="3333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321" y="1828800"/>
            <a:ext cx="5869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These:  Define new </a:t>
            </a:r>
            <a:r>
              <a:rPr lang="en-US" sz="2000" i="1" dirty="0"/>
              <a:t>intrinsic</a:t>
            </a:r>
            <a:r>
              <a:rPr lang="en-US" sz="2000" dirty="0"/>
              <a:t> quantities per unit volume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7925"/>
            <a:ext cx="3057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16394"/>
            <a:ext cx="2286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0116" y="3267015"/>
            <a:ext cx="223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Integral over volume removed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492248"/>
            <a:ext cx="1114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New 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A0ECE8-BBFA-43EE-B73C-01A345DA3B9C}"/>
                  </a:ext>
                </a:extLst>
              </p14:cNvPr>
              <p14:cNvContentPartPr/>
              <p14:nvPr/>
            </p14:nvContentPartPr>
            <p14:xfrm>
              <a:off x="2252837" y="2369023"/>
              <a:ext cx="146520" cy="136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A0ECE8-BBFA-43EE-B73C-01A345DA3B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9837" y="2306023"/>
                <a:ext cx="272160" cy="262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13789A-9053-4B6F-9CAD-9B52CC4CEEDD}"/>
              </a:ext>
            </a:extLst>
          </p:cNvPr>
          <p:cNvSpPr txBox="1"/>
          <p:nvPr/>
        </p:nvSpPr>
        <p:spPr>
          <a:xfrm>
            <a:off x="223197" y="74266"/>
            <a:ext cx="452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7. Basis for thermodynamics of dielectrics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A090B54-145A-4D6B-82D1-42CFE0DBED58}"/>
                  </a:ext>
                </a:extLst>
              </p14:cNvPr>
              <p14:cNvContentPartPr/>
              <p14:nvPr/>
            </p14:nvContentPartPr>
            <p14:xfrm>
              <a:off x="925876" y="1026393"/>
              <a:ext cx="87840" cy="137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A090B54-145A-4D6B-82D1-42CFE0DBED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3236" y="963393"/>
                <a:ext cx="2134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858C6B-42D9-436D-9D55-5BA5396678D1}"/>
                  </a:ext>
                </a:extLst>
              </p14:cNvPr>
              <p14:cNvContentPartPr/>
              <p14:nvPr/>
            </p14:nvContentPartPr>
            <p14:xfrm>
              <a:off x="1190836" y="1032153"/>
              <a:ext cx="45720" cy="7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858C6B-42D9-436D-9D55-5BA5396678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8196" y="969153"/>
                <a:ext cx="1713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F84AA2E-1457-490F-B149-0AE1A6FB81F2}"/>
                  </a:ext>
                </a:extLst>
              </p14:cNvPr>
              <p14:cNvContentPartPr/>
              <p14:nvPr/>
            </p14:nvContentPartPr>
            <p14:xfrm>
              <a:off x="1000756" y="1200273"/>
              <a:ext cx="40320" cy="174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F84AA2E-1457-490F-B149-0AE1A6FB81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116" y="1137633"/>
                <a:ext cx="16596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07D5A1C-3CD7-4367-B6A1-429E47C1CE9C}"/>
              </a:ext>
            </a:extLst>
          </p:cNvPr>
          <p:cNvGrpSpPr/>
          <p:nvPr/>
        </p:nvGrpSpPr>
        <p:grpSpPr>
          <a:xfrm>
            <a:off x="1576396" y="1014153"/>
            <a:ext cx="109080" cy="366120"/>
            <a:chOff x="1576396" y="1014153"/>
            <a:chExt cx="10908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4AEA535-D3CE-40AD-9BF3-89C97B42444A}"/>
                    </a:ext>
                  </a:extLst>
                </p14:cNvPr>
                <p14:cNvContentPartPr/>
                <p14:nvPr/>
              </p14:nvContentPartPr>
              <p14:xfrm>
                <a:off x="1576396" y="1014153"/>
                <a:ext cx="109080" cy="172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4AEA535-D3CE-40AD-9BF3-89C97B42444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13756" y="951153"/>
                  <a:ext cx="2347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D7611E-6BCE-4FAE-9343-F593987A6D16}"/>
                    </a:ext>
                  </a:extLst>
                </p14:cNvPr>
                <p14:cNvContentPartPr/>
                <p14:nvPr/>
              </p14:nvContentPartPr>
              <p14:xfrm>
                <a:off x="1610956" y="1221513"/>
                <a:ext cx="69840" cy="158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D7611E-6BCE-4FAE-9343-F593987A6D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47956" y="1158513"/>
                  <a:ext cx="19548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91EE1B-862D-4296-9A37-BAC479BC42D3}"/>
              </a:ext>
            </a:extLst>
          </p:cNvPr>
          <p:cNvGrpSpPr/>
          <p:nvPr/>
        </p:nvGrpSpPr>
        <p:grpSpPr>
          <a:xfrm>
            <a:off x="2228356" y="1215753"/>
            <a:ext cx="351000" cy="205200"/>
            <a:chOff x="2228356" y="1215753"/>
            <a:chExt cx="35100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1DD645-0A84-46DC-A977-70BB8F505CEE}"/>
                    </a:ext>
                  </a:extLst>
                </p14:cNvPr>
                <p14:cNvContentPartPr/>
                <p14:nvPr/>
              </p14:nvContentPartPr>
              <p14:xfrm>
                <a:off x="2228356" y="1276233"/>
                <a:ext cx="79200" cy="144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1DD645-0A84-46DC-A977-70BB8F505CE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65356" y="1213593"/>
                  <a:ext cx="204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D0ADCAE-C244-46E3-B451-685C17A37847}"/>
                    </a:ext>
                  </a:extLst>
                </p14:cNvPr>
                <p14:cNvContentPartPr/>
                <p14:nvPr/>
              </p14:nvContentPartPr>
              <p14:xfrm>
                <a:off x="2490436" y="1215753"/>
                <a:ext cx="88920" cy="199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D0ADCAE-C244-46E3-B451-685C17A378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27796" y="1152753"/>
                  <a:ext cx="214560" cy="32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02C086E-8B6E-4398-A925-5C267819D655}"/>
                  </a:ext>
                </a:extLst>
              </p14:cNvPr>
              <p14:cNvContentPartPr/>
              <p14:nvPr/>
            </p14:nvContentPartPr>
            <p14:xfrm>
              <a:off x="2978236" y="736233"/>
              <a:ext cx="65160" cy="127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02C086E-8B6E-4398-A925-5C267819D65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15236" y="673233"/>
                <a:ext cx="1908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EB1A34-AD03-46F4-8468-BEBA980C24FC}"/>
                  </a:ext>
                </a:extLst>
              </p14:cNvPr>
              <p14:cNvContentPartPr/>
              <p14:nvPr/>
            </p14:nvContentPartPr>
            <p14:xfrm>
              <a:off x="3320596" y="779433"/>
              <a:ext cx="38880" cy="206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EB1A34-AD03-46F4-8468-BEBA980C24F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7596" y="716793"/>
                <a:ext cx="1645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17D58F9-9971-48C9-BB9C-67DCD92C4964}"/>
                  </a:ext>
                </a:extLst>
              </p14:cNvPr>
              <p14:cNvContentPartPr/>
              <p14:nvPr/>
            </p14:nvContentPartPr>
            <p14:xfrm>
              <a:off x="3861676" y="744513"/>
              <a:ext cx="75960" cy="54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17D58F9-9971-48C9-BB9C-67DCD92C496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99036" y="681513"/>
                <a:ext cx="201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B99C789-692D-46C9-A14D-5FC4BED9BC26}"/>
                  </a:ext>
                </a:extLst>
              </p14:cNvPr>
              <p14:cNvContentPartPr/>
              <p14:nvPr/>
            </p14:nvContentPartPr>
            <p14:xfrm>
              <a:off x="3635596" y="1080033"/>
              <a:ext cx="28800" cy="140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B99C789-692D-46C9-A14D-5FC4BED9BC2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72956" y="1017033"/>
                <a:ext cx="154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410782-175A-4B16-ABA2-A7A583764013}"/>
                  </a:ext>
                </a:extLst>
              </p14:cNvPr>
              <p14:cNvContentPartPr/>
              <p14:nvPr/>
            </p14:nvContentPartPr>
            <p14:xfrm>
              <a:off x="829756" y="2407713"/>
              <a:ext cx="102240" cy="228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410782-175A-4B16-ABA2-A7A58376401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6756" y="2344713"/>
                <a:ext cx="22788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DD82E6B-A940-48CF-BB36-E777F99D7504}"/>
                  </a:ext>
                </a:extLst>
              </p14:cNvPr>
              <p14:cNvContentPartPr/>
              <p14:nvPr/>
            </p14:nvContentPartPr>
            <p14:xfrm>
              <a:off x="2428156" y="3072993"/>
              <a:ext cx="1266120" cy="189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DD82E6B-A940-48CF-BB36-E777F99D750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10516" y="3054993"/>
                <a:ext cx="13017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C3F753C-B00F-4FBB-91A8-D16C1FC34754}"/>
                  </a:ext>
                </a:extLst>
              </p14:cNvPr>
              <p14:cNvContentPartPr/>
              <p14:nvPr/>
            </p14:nvContentPartPr>
            <p14:xfrm>
              <a:off x="4441636" y="2937993"/>
              <a:ext cx="384840" cy="601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C3F753C-B00F-4FBB-91A8-D16C1FC3475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3636" y="2920353"/>
                <a:ext cx="420480" cy="63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B187107-4DDD-4D91-8B04-68A060A890DD}"/>
              </a:ext>
            </a:extLst>
          </p:cNvPr>
          <p:cNvGrpSpPr/>
          <p:nvPr/>
        </p:nvGrpSpPr>
        <p:grpSpPr>
          <a:xfrm>
            <a:off x="685800" y="4724400"/>
            <a:ext cx="4471988" cy="1181100"/>
            <a:chOff x="2233612" y="2590800"/>
            <a:chExt cx="4471988" cy="1181100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B9CD8C15-DFA4-4FCE-A81E-23D83912C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612" y="2743200"/>
              <a:ext cx="17811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FEECFE69-6910-469B-84DD-8E566EA67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609850"/>
              <a:ext cx="135255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92222071-1EA6-482F-AF8E-BE3FAFD70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150" y="2590800"/>
              <a:ext cx="93345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505BF05-2CB2-4EB9-9154-9F149814D9C8}"/>
              </a:ext>
            </a:extLst>
          </p:cNvPr>
          <p:cNvSpPr txBox="1"/>
          <p:nvPr/>
        </p:nvSpPr>
        <p:spPr>
          <a:xfrm>
            <a:off x="5791200" y="4180960"/>
            <a:ext cx="3231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Energy per unit volume is a function of mass density, too.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6AF8F45-B644-4D8A-AAE9-5548ED6A6881}"/>
                  </a:ext>
                </a:extLst>
              </p14:cNvPr>
              <p14:cNvContentPartPr/>
              <p14:nvPr/>
            </p14:nvContentPartPr>
            <p14:xfrm>
              <a:off x="4658716" y="4420473"/>
              <a:ext cx="1088640" cy="334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6AF8F45-B644-4D8A-AAE9-5548ED6A688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41076" y="4402833"/>
                <a:ext cx="1124280" cy="37044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3C41FBE9-DBAB-41E9-8AD4-5ADAF8DF3ECA}"/>
              </a:ext>
            </a:extLst>
          </p:cNvPr>
          <p:cNvSpPr txBox="1"/>
          <p:nvPr/>
        </p:nvSpPr>
        <p:spPr>
          <a:xfrm>
            <a:off x="5791200" y="5153025"/>
            <a:ext cx="2777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Chemical potential referred to unit mass</a:t>
            </a:r>
          </a:p>
        </p:txBody>
      </p: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E4241725-7BA0-4436-91C4-6338B5991D35}"/>
              </a:ext>
            </a:extLst>
          </p:cNvPr>
          <p:cNvGrpSpPr/>
          <p:nvPr/>
        </p:nvGrpSpPr>
        <p:grpSpPr>
          <a:xfrm>
            <a:off x="4395196" y="5442153"/>
            <a:ext cx="1439640" cy="475560"/>
            <a:chOff x="4395196" y="5442153"/>
            <a:chExt cx="1439640" cy="47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1E7FBC8-A10B-4D09-B4F7-8F3D28FE3281}"/>
                    </a:ext>
                  </a:extLst>
                </p14:cNvPr>
                <p14:cNvContentPartPr/>
                <p14:nvPr/>
              </p14:nvContentPartPr>
              <p14:xfrm>
                <a:off x="4395196" y="5476353"/>
                <a:ext cx="143280" cy="183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1E7FBC8-A10B-4D09-B4F7-8F3D28FE328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77556" y="5458353"/>
                  <a:ext cx="178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160FAB5-6D0F-43E0-BE05-A32CBD21BCA7}"/>
                    </a:ext>
                  </a:extLst>
                </p14:cNvPr>
                <p14:cNvContentPartPr/>
                <p14:nvPr/>
              </p14:nvContentPartPr>
              <p14:xfrm>
                <a:off x="4462516" y="5442153"/>
                <a:ext cx="1372320" cy="475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160FAB5-6D0F-43E0-BE05-A32CBD21BC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44516" y="5424513"/>
                  <a:ext cx="1407960" cy="511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860E5F0-94E8-490C-8BD4-665EA4A5D396}"/>
              </a:ext>
            </a:extLst>
          </p:cNvPr>
          <p:cNvSpPr txBox="1"/>
          <p:nvPr/>
        </p:nvSpPr>
        <p:spPr>
          <a:xfrm>
            <a:off x="4462516" y="6084698"/>
            <a:ext cx="473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gas we use </a:t>
            </a:r>
            <a:r>
              <a:rPr lang="en-US" sz="2000" dirty="0" err="1">
                <a:latin typeface="Symbol" panose="05050102010706020507" pitchFamily="18" charset="2"/>
              </a:rPr>
              <a:t>m</a:t>
            </a:r>
            <a:r>
              <a:rPr lang="en-US" sz="2000" dirty="0" err="1"/>
              <a:t>dN</a:t>
            </a:r>
            <a:r>
              <a:rPr lang="en-US" sz="2000" dirty="0"/>
              <a:t>, where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= chemical potential referred to one particle</a:t>
            </a:r>
          </a:p>
        </p:txBody>
      </p:sp>
    </p:spTree>
    <p:extLst>
      <p:ext uri="{BB962C8B-B14F-4D97-AF65-F5344CB8AC3E}">
        <p14:creationId xmlns:p14="http://schemas.microsoft.com/office/powerpoint/2010/main" val="152803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thermodynamics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always need at least 3 thermodynamic variables</a:t>
            </a:r>
          </a:p>
          <a:p>
            <a:pPr lvl="1"/>
            <a:r>
              <a:rPr lang="en-US" dirty="0"/>
              <a:t>One extrinsic, e.g. volume</a:t>
            </a:r>
          </a:p>
          <a:p>
            <a:pPr lvl="1"/>
            <a:r>
              <a:rPr lang="en-US" dirty="0"/>
              <a:t>One intrinsic, e.g. pressure</a:t>
            </a:r>
          </a:p>
          <a:p>
            <a:pPr lvl="1"/>
            <a:r>
              <a:rPr lang="en-US" dirty="0"/>
              <a:t>Temperature</a:t>
            </a:r>
          </a:p>
          <a:p>
            <a:r>
              <a:rPr lang="en-US" dirty="0"/>
              <a:t>Because of the equation of state, only 2 of these are independent</a:t>
            </a:r>
          </a:p>
        </p:txBody>
      </p:sp>
    </p:spTree>
    <p:extLst>
      <p:ext uri="{BB962C8B-B14F-4D97-AF65-F5344CB8AC3E}">
        <p14:creationId xmlns:p14="http://schemas.microsoft.com/office/powerpoint/2010/main" val="2002976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1" y="457200"/>
            <a:ext cx="609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Free energy per unit volume F is found from U, as before for </a:t>
            </a:r>
            <a:r>
              <a:rPr lang="en-US" sz="2400" b="1" dirty="0">
                <a:latin typeface="Edwardian Script ITC" panose="030303020407070D0804" pitchFamily="66" charset="0"/>
              </a:rPr>
              <a:t>F</a:t>
            </a:r>
            <a:r>
              <a:rPr lang="en-US" sz="2400" dirty="0"/>
              <a:t>,  by Legendre transform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981BFE-3D0A-474F-BBF6-AA466BB96CE1}"/>
              </a:ext>
            </a:extLst>
          </p:cNvPr>
          <p:cNvGrpSpPr/>
          <p:nvPr/>
        </p:nvGrpSpPr>
        <p:grpSpPr>
          <a:xfrm>
            <a:off x="304800" y="1388225"/>
            <a:ext cx="8314267" cy="1575053"/>
            <a:chOff x="448733" y="2599783"/>
            <a:chExt cx="8314267" cy="1575053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" t="13860" r="6857"/>
            <a:stretch/>
          </p:blipFill>
          <p:spPr bwMode="auto">
            <a:xfrm rot="16200000">
              <a:off x="3851949" y="-736215"/>
              <a:ext cx="1507835" cy="8314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38600" y="2667001"/>
              <a:ext cx="381000" cy="838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CAA4A1-280D-4571-AF42-8FB24C545305}"/>
                </a:ext>
              </a:extLst>
            </p:cNvPr>
            <p:cNvGrpSpPr/>
            <p:nvPr/>
          </p:nvGrpSpPr>
          <p:grpSpPr>
            <a:xfrm>
              <a:off x="3527237" y="3178663"/>
              <a:ext cx="331560" cy="191880"/>
              <a:chOff x="3527237" y="3178663"/>
              <a:chExt cx="331560" cy="191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BB51C7B3-9D94-4FC4-84E8-59E7E7BC1ECC}"/>
                      </a:ext>
                    </a:extLst>
                  </p14:cNvPr>
                  <p14:cNvContentPartPr/>
                  <p14:nvPr/>
                </p14:nvContentPartPr>
                <p14:xfrm>
                  <a:off x="3850517" y="3185503"/>
                  <a:ext cx="8280" cy="3240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BB51C7B3-9D94-4FC4-84E8-59E7E7BC1ECC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787877" y="3122863"/>
                    <a:ext cx="13392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6180C96B-A5EC-4C5E-9B3E-4D0477EBD953}"/>
                      </a:ext>
                    </a:extLst>
                  </p14:cNvPr>
                  <p14:cNvContentPartPr/>
                  <p14:nvPr/>
                </p14:nvContentPartPr>
                <p14:xfrm>
                  <a:off x="3527237" y="3216103"/>
                  <a:ext cx="281880" cy="15012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6180C96B-A5EC-4C5E-9B3E-4D0477EBD953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464237" y="3153103"/>
                    <a:ext cx="407520" cy="27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012CC3BC-E56C-45ED-911A-4CCA2036BB3A}"/>
                      </a:ext>
                    </a:extLst>
                  </p14:cNvPr>
                  <p14:cNvContentPartPr/>
                  <p14:nvPr/>
                </p14:nvContentPartPr>
                <p14:xfrm>
                  <a:off x="3639917" y="3178663"/>
                  <a:ext cx="178200" cy="1918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012CC3BC-E56C-45ED-911A-4CCA2036BB3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577277" y="3116023"/>
                    <a:ext cx="303840" cy="3175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ACEB86-99EB-4AA1-B0A2-1D8DF85C4761}"/>
                    </a:ext>
                  </a:extLst>
                </p14:cNvPr>
                <p14:cNvContentPartPr/>
                <p14:nvPr/>
              </p14:nvContentPartPr>
              <p14:xfrm>
                <a:off x="995357" y="3507703"/>
                <a:ext cx="190800" cy="71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ACEB86-99EB-4AA1-B0A2-1D8DF85C47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2717" y="3445063"/>
                  <a:ext cx="316440" cy="196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B00247-1D92-4EEB-B281-5F5062EF0DAC}"/>
                </a:ext>
              </a:extLst>
            </p:cNvPr>
            <p:cNvGrpSpPr/>
            <p:nvPr/>
          </p:nvGrpSpPr>
          <p:grpSpPr>
            <a:xfrm>
              <a:off x="1929557" y="2599783"/>
              <a:ext cx="130320" cy="303840"/>
              <a:chOff x="1929557" y="2599783"/>
              <a:chExt cx="130320" cy="30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8EAF621D-6AEB-46E3-A2A2-115742935301}"/>
                      </a:ext>
                    </a:extLst>
                  </p14:cNvPr>
                  <p14:cNvContentPartPr/>
                  <p14:nvPr/>
                </p14:nvContentPartPr>
                <p14:xfrm>
                  <a:off x="1929557" y="2711743"/>
                  <a:ext cx="86760" cy="1918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8EAF621D-6AEB-46E3-A2A2-115742935301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866557" y="2648743"/>
                    <a:ext cx="212400" cy="31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E65B5651-25A5-48B6-A6BC-019224D74F98}"/>
                      </a:ext>
                    </a:extLst>
                  </p14:cNvPr>
                  <p14:cNvContentPartPr/>
                  <p14:nvPr/>
                </p14:nvContentPartPr>
                <p14:xfrm>
                  <a:off x="2053037" y="2599783"/>
                  <a:ext cx="6840" cy="3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E65B5651-25A5-48B6-A6BC-019224D74F9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990397" y="2537143"/>
                    <a:ext cx="1324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B804E64F-A4E3-440F-9CD5-5F27009F2D1C}"/>
                      </a:ext>
                    </a:extLst>
                  </p14:cNvPr>
                  <p14:cNvContentPartPr/>
                  <p14:nvPr/>
                </p14:nvContentPartPr>
                <p14:xfrm>
                  <a:off x="1952237" y="2709943"/>
                  <a:ext cx="64080" cy="1080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B804E64F-A4E3-440F-9CD5-5F27009F2D1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889597" y="2646943"/>
                    <a:ext cx="189720" cy="23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16A72E38-B380-4368-8493-42B950D58B6B}"/>
                      </a:ext>
                    </a:extLst>
                  </p14:cNvPr>
                  <p14:cNvContentPartPr/>
                  <p14:nvPr/>
                </p14:nvContentPartPr>
                <p14:xfrm>
                  <a:off x="2002997" y="2638303"/>
                  <a:ext cx="48240" cy="1447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16A72E38-B380-4368-8493-42B950D58B6B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940357" y="2575303"/>
                    <a:ext cx="173880" cy="270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74C3A86-2446-4C82-9ED2-BE3DF9AD2DDA}"/>
                  </a:ext>
                </a:extLst>
              </p14:cNvPr>
              <p14:cNvContentPartPr/>
              <p14:nvPr/>
            </p14:nvContentPartPr>
            <p14:xfrm>
              <a:off x="7102397" y="1532743"/>
              <a:ext cx="603720" cy="892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74C3A86-2446-4C82-9ED2-BE3DF9AD2DD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84757" y="1514743"/>
                <a:ext cx="639360" cy="9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0411B70-01D6-43E2-A2D5-BCF2EFBD99EF}"/>
                  </a:ext>
                </a:extLst>
              </p14:cNvPr>
              <p14:cNvContentPartPr/>
              <p14:nvPr/>
            </p14:nvContentPartPr>
            <p14:xfrm>
              <a:off x="546076" y="2101713"/>
              <a:ext cx="180720" cy="54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0411B70-01D6-43E2-A2D5-BCF2EFBD99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3076" y="2039073"/>
                <a:ext cx="3063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0780341-E56D-4C35-B818-F6E6EC6B0989}"/>
                  </a:ext>
                </a:extLst>
              </p14:cNvPr>
              <p14:cNvContentPartPr/>
              <p14:nvPr/>
            </p14:nvContentPartPr>
            <p14:xfrm>
              <a:off x="982756" y="2303673"/>
              <a:ext cx="88560" cy="176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0780341-E56D-4C35-B818-F6E6EC6B098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9756" y="2241033"/>
                <a:ext cx="2142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043544-F24D-4939-A220-1A50F0C13D29}"/>
                  </a:ext>
                </a:extLst>
              </p14:cNvPr>
              <p14:cNvContentPartPr/>
              <p14:nvPr/>
            </p14:nvContentPartPr>
            <p14:xfrm>
              <a:off x="1035676" y="1387113"/>
              <a:ext cx="149760" cy="4780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043544-F24D-4939-A220-1A50F0C13D2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3036" y="1324113"/>
                <a:ext cx="275400" cy="60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87" name="Group 16386">
            <a:extLst>
              <a:ext uri="{FF2B5EF4-FFF2-40B4-BE49-F238E27FC236}">
                <a16:creationId xmlns:a16="http://schemas.microsoft.com/office/drawing/2014/main" id="{49115C04-A668-4193-98AA-FE71D99F3D03}"/>
              </a:ext>
            </a:extLst>
          </p:cNvPr>
          <p:cNvGrpSpPr/>
          <p:nvPr/>
        </p:nvGrpSpPr>
        <p:grpSpPr>
          <a:xfrm>
            <a:off x="1951876" y="1614633"/>
            <a:ext cx="47520" cy="275400"/>
            <a:chOff x="1951876" y="1614633"/>
            <a:chExt cx="4752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6384" name="Ink 16383">
                  <a:extLst>
                    <a:ext uri="{FF2B5EF4-FFF2-40B4-BE49-F238E27FC236}">
                      <a16:creationId xmlns:a16="http://schemas.microsoft.com/office/drawing/2014/main" id="{2926BF1F-1630-48DF-AFFB-E8F4D107EECA}"/>
                    </a:ext>
                  </a:extLst>
                </p14:cNvPr>
                <p14:cNvContentPartPr/>
                <p14:nvPr/>
              </p14:nvContentPartPr>
              <p14:xfrm>
                <a:off x="1975996" y="1710393"/>
                <a:ext cx="12960" cy="179640"/>
              </p14:xfrm>
            </p:contentPart>
          </mc:Choice>
          <mc:Fallback>
            <p:pic>
              <p:nvPicPr>
                <p:cNvPr id="16384" name="Ink 16383">
                  <a:extLst>
                    <a:ext uri="{FF2B5EF4-FFF2-40B4-BE49-F238E27FC236}">
                      <a16:creationId xmlns:a16="http://schemas.microsoft.com/office/drawing/2014/main" id="{2926BF1F-1630-48DF-AFFB-E8F4D107EE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12996" y="1647393"/>
                  <a:ext cx="1386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6385" name="Ink 16384">
                  <a:extLst>
                    <a:ext uri="{FF2B5EF4-FFF2-40B4-BE49-F238E27FC236}">
                      <a16:creationId xmlns:a16="http://schemas.microsoft.com/office/drawing/2014/main" id="{7AFB552C-9AF4-4314-9875-DE778DE72FDA}"/>
                    </a:ext>
                  </a:extLst>
                </p14:cNvPr>
                <p14:cNvContentPartPr/>
                <p14:nvPr/>
              </p14:nvContentPartPr>
              <p14:xfrm>
                <a:off x="1951876" y="1614633"/>
                <a:ext cx="47520" cy="191160"/>
              </p14:xfrm>
            </p:contentPart>
          </mc:Choice>
          <mc:Fallback>
            <p:pic>
              <p:nvPicPr>
                <p:cNvPr id="16385" name="Ink 16384">
                  <a:extLst>
                    <a:ext uri="{FF2B5EF4-FFF2-40B4-BE49-F238E27FC236}">
                      <a16:creationId xmlns:a16="http://schemas.microsoft.com/office/drawing/2014/main" id="{7AFB552C-9AF4-4314-9875-DE778DE72F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89236" y="1551993"/>
                  <a:ext cx="17316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93" name="Group 16392">
            <a:extLst>
              <a:ext uri="{FF2B5EF4-FFF2-40B4-BE49-F238E27FC236}">
                <a16:creationId xmlns:a16="http://schemas.microsoft.com/office/drawing/2014/main" id="{6032BD72-18D0-40AA-8C24-FCFB6D23B76D}"/>
              </a:ext>
            </a:extLst>
          </p:cNvPr>
          <p:cNvGrpSpPr/>
          <p:nvPr/>
        </p:nvGrpSpPr>
        <p:grpSpPr>
          <a:xfrm>
            <a:off x="2533276" y="1341033"/>
            <a:ext cx="128520" cy="619920"/>
            <a:chOff x="2533276" y="1341033"/>
            <a:chExt cx="128520" cy="61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6388" name="Ink 16387">
                  <a:extLst>
                    <a:ext uri="{FF2B5EF4-FFF2-40B4-BE49-F238E27FC236}">
                      <a16:creationId xmlns:a16="http://schemas.microsoft.com/office/drawing/2014/main" id="{70FDA9B9-2A2E-4CAC-AD6D-FEC99DE56156}"/>
                    </a:ext>
                  </a:extLst>
                </p14:cNvPr>
                <p14:cNvContentPartPr/>
                <p14:nvPr/>
              </p14:nvContentPartPr>
              <p14:xfrm>
                <a:off x="2577556" y="1341033"/>
                <a:ext cx="84240" cy="303480"/>
              </p14:xfrm>
            </p:contentPart>
          </mc:Choice>
          <mc:Fallback>
            <p:pic>
              <p:nvPicPr>
                <p:cNvPr id="16388" name="Ink 16387">
                  <a:extLst>
                    <a:ext uri="{FF2B5EF4-FFF2-40B4-BE49-F238E27FC236}">
                      <a16:creationId xmlns:a16="http://schemas.microsoft.com/office/drawing/2014/main" id="{70FDA9B9-2A2E-4CAC-AD6D-FEC99DE561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14556" y="1278033"/>
                  <a:ext cx="2098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6389" name="Ink 16388">
                  <a:extLst>
                    <a:ext uri="{FF2B5EF4-FFF2-40B4-BE49-F238E27FC236}">
                      <a16:creationId xmlns:a16="http://schemas.microsoft.com/office/drawing/2014/main" id="{A4D8D1C1-9E2E-4E5C-B675-3F72003860F0}"/>
                    </a:ext>
                  </a:extLst>
                </p14:cNvPr>
                <p14:cNvContentPartPr/>
                <p14:nvPr/>
              </p14:nvContentPartPr>
              <p14:xfrm>
                <a:off x="2533276" y="1748193"/>
                <a:ext cx="65160" cy="212760"/>
              </p14:xfrm>
            </p:contentPart>
          </mc:Choice>
          <mc:Fallback>
            <p:pic>
              <p:nvPicPr>
                <p:cNvPr id="16389" name="Ink 16388">
                  <a:extLst>
                    <a:ext uri="{FF2B5EF4-FFF2-40B4-BE49-F238E27FC236}">
                      <a16:creationId xmlns:a16="http://schemas.microsoft.com/office/drawing/2014/main" id="{A4D8D1C1-9E2E-4E5C-B675-3F72003860F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70276" y="1685553"/>
                  <a:ext cx="1908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391" name="Ink 16390">
                  <a:extLst>
                    <a:ext uri="{FF2B5EF4-FFF2-40B4-BE49-F238E27FC236}">
                      <a16:creationId xmlns:a16="http://schemas.microsoft.com/office/drawing/2014/main" id="{2B32F727-3B4E-4BC6-8E34-B12B92DBD71F}"/>
                    </a:ext>
                  </a:extLst>
                </p14:cNvPr>
                <p14:cNvContentPartPr/>
                <p14:nvPr/>
              </p14:nvContentPartPr>
              <p14:xfrm>
                <a:off x="2539756" y="1740633"/>
                <a:ext cx="44640" cy="212400"/>
              </p14:xfrm>
            </p:contentPart>
          </mc:Choice>
          <mc:Fallback>
            <p:pic>
              <p:nvPicPr>
                <p:cNvPr id="16391" name="Ink 16390">
                  <a:extLst>
                    <a:ext uri="{FF2B5EF4-FFF2-40B4-BE49-F238E27FC236}">
                      <a16:creationId xmlns:a16="http://schemas.microsoft.com/office/drawing/2014/main" id="{2B32F727-3B4E-4BC6-8E34-B12B92DBD7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76756" y="1677633"/>
                  <a:ext cx="170280" cy="33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6392" name="Ink 16391">
                <a:extLst>
                  <a:ext uri="{FF2B5EF4-FFF2-40B4-BE49-F238E27FC236}">
                    <a16:creationId xmlns:a16="http://schemas.microsoft.com/office/drawing/2014/main" id="{BA3D21CF-A99D-4839-B227-F3C1EDCE77D3}"/>
                  </a:ext>
                </a:extLst>
              </p14:cNvPr>
              <p14:cNvContentPartPr/>
              <p14:nvPr/>
            </p14:nvContentPartPr>
            <p14:xfrm>
              <a:off x="2880316" y="1556313"/>
              <a:ext cx="128880" cy="58680"/>
            </p14:xfrm>
          </p:contentPart>
        </mc:Choice>
        <mc:Fallback>
          <p:pic>
            <p:nvPicPr>
              <p:cNvPr id="16392" name="Ink 16391">
                <a:extLst>
                  <a:ext uri="{FF2B5EF4-FFF2-40B4-BE49-F238E27FC236}">
                    <a16:creationId xmlns:a16="http://schemas.microsoft.com/office/drawing/2014/main" id="{BA3D21CF-A99D-4839-B227-F3C1EDCE77D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17676" y="1493673"/>
                <a:ext cx="2545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6394" name="Ink 16393">
                <a:extLst>
                  <a:ext uri="{FF2B5EF4-FFF2-40B4-BE49-F238E27FC236}">
                    <a16:creationId xmlns:a16="http://schemas.microsoft.com/office/drawing/2014/main" id="{B664FD62-0FDE-4D4A-916A-6FDD2726CC3F}"/>
                  </a:ext>
                </a:extLst>
              </p14:cNvPr>
              <p14:cNvContentPartPr/>
              <p14:nvPr/>
            </p14:nvContentPartPr>
            <p14:xfrm>
              <a:off x="3586996" y="2697153"/>
              <a:ext cx="103320" cy="126360"/>
            </p14:xfrm>
          </p:contentPart>
        </mc:Choice>
        <mc:Fallback>
          <p:pic>
            <p:nvPicPr>
              <p:cNvPr id="16394" name="Ink 16393">
                <a:extLst>
                  <a:ext uri="{FF2B5EF4-FFF2-40B4-BE49-F238E27FC236}">
                    <a16:creationId xmlns:a16="http://schemas.microsoft.com/office/drawing/2014/main" id="{B664FD62-0FDE-4D4A-916A-6FDD2726CC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23996" y="2634153"/>
                <a:ext cx="22896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97" name="Group 16396">
            <a:extLst>
              <a:ext uri="{FF2B5EF4-FFF2-40B4-BE49-F238E27FC236}">
                <a16:creationId xmlns:a16="http://schemas.microsoft.com/office/drawing/2014/main" id="{40BFCFF9-FC2D-4D06-831F-1090123D7E8F}"/>
              </a:ext>
            </a:extLst>
          </p:cNvPr>
          <p:cNvGrpSpPr/>
          <p:nvPr/>
        </p:nvGrpSpPr>
        <p:grpSpPr>
          <a:xfrm>
            <a:off x="3157156" y="2098833"/>
            <a:ext cx="100080" cy="644760"/>
            <a:chOff x="3157156" y="2098833"/>
            <a:chExt cx="100080" cy="64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6395" name="Ink 16394">
                  <a:extLst>
                    <a:ext uri="{FF2B5EF4-FFF2-40B4-BE49-F238E27FC236}">
                      <a16:creationId xmlns:a16="http://schemas.microsoft.com/office/drawing/2014/main" id="{6380DF53-117B-48C6-ACED-45C959782930}"/>
                    </a:ext>
                  </a:extLst>
                </p14:cNvPr>
                <p14:cNvContentPartPr/>
                <p14:nvPr/>
              </p14:nvContentPartPr>
              <p14:xfrm>
                <a:off x="3157156" y="2568633"/>
                <a:ext cx="42120" cy="174960"/>
              </p14:xfrm>
            </p:contentPart>
          </mc:Choice>
          <mc:Fallback>
            <p:pic>
              <p:nvPicPr>
                <p:cNvPr id="16395" name="Ink 16394">
                  <a:extLst>
                    <a:ext uri="{FF2B5EF4-FFF2-40B4-BE49-F238E27FC236}">
                      <a16:creationId xmlns:a16="http://schemas.microsoft.com/office/drawing/2014/main" id="{6380DF53-117B-48C6-ACED-45C95978293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94156" y="2505993"/>
                  <a:ext cx="167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6396" name="Ink 16395">
                  <a:extLst>
                    <a:ext uri="{FF2B5EF4-FFF2-40B4-BE49-F238E27FC236}">
                      <a16:creationId xmlns:a16="http://schemas.microsoft.com/office/drawing/2014/main" id="{1AB8EF3C-A2EB-4838-84CA-40D0BCD8C020}"/>
                    </a:ext>
                  </a:extLst>
                </p14:cNvPr>
                <p14:cNvContentPartPr/>
                <p14:nvPr/>
              </p14:nvContentPartPr>
              <p14:xfrm>
                <a:off x="3166876" y="2098833"/>
                <a:ext cx="90360" cy="338760"/>
              </p14:xfrm>
            </p:contentPart>
          </mc:Choice>
          <mc:Fallback>
            <p:pic>
              <p:nvPicPr>
                <p:cNvPr id="16396" name="Ink 16395">
                  <a:extLst>
                    <a:ext uri="{FF2B5EF4-FFF2-40B4-BE49-F238E27FC236}">
                      <a16:creationId xmlns:a16="http://schemas.microsoft.com/office/drawing/2014/main" id="{1AB8EF3C-A2EB-4838-84CA-40D0BCD8C0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04236" y="2036193"/>
                  <a:ext cx="216000" cy="46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6398" name="Ink 16397">
                <a:extLst>
                  <a:ext uri="{FF2B5EF4-FFF2-40B4-BE49-F238E27FC236}">
                    <a16:creationId xmlns:a16="http://schemas.microsoft.com/office/drawing/2014/main" id="{DA9299AA-2A64-4C70-9616-621FDB857B23}"/>
                  </a:ext>
                </a:extLst>
              </p14:cNvPr>
              <p14:cNvContentPartPr/>
              <p14:nvPr/>
            </p14:nvContentPartPr>
            <p14:xfrm>
              <a:off x="4848436" y="2281713"/>
              <a:ext cx="123480" cy="61560"/>
            </p14:xfrm>
          </p:contentPart>
        </mc:Choice>
        <mc:Fallback>
          <p:pic>
            <p:nvPicPr>
              <p:cNvPr id="16398" name="Ink 16397">
                <a:extLst>
                  <a:ext uri="{FF2B5EF4-FFF2-40B4-BE49-F238E27FC236}">
                    <a16:creationId xmlns:a16="http://schemas.microsoft.com/office/drawing/2014/main" id="{DA9299AA-2A64-4C70-9616-621FDB857B2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85436" y="2218713"/>
                <a:ext cx="2491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6399" name="Ink 16398">
                <a:extLst>
                  <a:ext uri="{FF2B5EF4-FFF2-40B4-BE49-F238E27FC236}">
                    <a16:creationId xmlns:a16="http://schemas.microsoft.com/office/drawing/2014/main" id="{A46A3194-5A64-4258-B7CF-2FF9188B7ADC}"/>
                  </a:ext>
                </a:extLst>
              </p14:cNvPr>
              <p14:cNvContentPartPr/>
              <p14:nvPr/>
            </p14:nvContentPartPr>
            <p14:xfrm>
              <a:off x="5586076" y="2044113"/>
              <a:ext cx="20880" cy="266400"/>
            </p14:xfrm>
          </p:contentPart>
        </mc:Choice>
        <mc:Fallback>
          <p:pic>
            <p:nvPicPr>
              <p:cNvPr id="16399" name="Ink 16398">
                <a:extLst>
                  <a:ext uri="{FF2B5EF4-FFF2-40B4-BE49-F238E27FC236}">
                    <a16:creationId xmlns:a16="http://schemas.microsoft.com/office/drawing/2014/main" id="{A46A3194-5A64-4258-B7CF-2FF9188B7AD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23076" y="1981113"/>
                <a:ext cx="146520" cy="39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02" name="Group 16401">
            <a:extLst>
              <a:ext uri="{FF2B5EF4-FFF2-40B4-BE49-F238E27FC236}">
                <a16:creationId xmlns:a16="http://schemas.microsoft.com/office/drawing/2014/main" id="{52ABF60B-2715-4DDB-8F2E-9229D251178E}"/>
              </a:ext>
            </a:extLst>
          </p:cNvPr>
          <p:cNvGrpSpPr/>
          <p:nvPr/>
        </p:nvGrpSpPr>
        <p:grpSpPr>
          <a:xfrm>
            <a:off x="5095036" y="2644953"/>
            <a:ext cx="120240" cy="137520"/>
            <a:chOff x="5095036" y="2644953"/>
            <a:chExt cx="12024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6400" name="Ink 16399">
                  <a:extLst>
                    <a:ext uri="{FF2B5EF4-FFF2-40B4-BE49-F238E27FC236}">
                      <a16:creationId xmlns:a16="http://schemas.microsoft.com/office/drawing/2014/main" id="{CE8EE957-FDEC-40A9-A5C6-326DDB2AADF1}"/>
                    </a:ext>
                  </a:extLst>
                </p14:cNvPr>
                <p14:cNvContentPartPr/>
                <p14:nvPr/>
              </p14:nvContentPartPr>
              <p14:xfrm>
                <a:off x="5095036" y="2644953"/>
                <a:ext cx="120240" cy="56520"/>
              </p14:xfrm>
            </p:contentPart>
          </mc:Choice>
          <mc:Fallback>
            <p:pic>
              <p:nvPicPr>
                <p:cNvPr id="16400" name="Ink 16399">
                  <a:extLst>
                    <a:ext uri="{FF2B5EF4-FFF2-40B4-BE49-F238E27FC236}">
                      <a16:creationId xmlns:a16="http://schemas.microsoft.com/office/drawing/2014/main" id="{CE8EE957-FDEC-40A9-A5C6-326DDB2AADF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32036" y="2582313"/>
                  <a:ext cx="245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6401" name="Ink 16400">
                  <a:extLst>
                    <a:ext uri="{FF2B5EF4-FFF2-40B4-BE49-F238E27FC236}">
                      <a16:creationId xmlns:a16="http://schemas.microsoft.com/office/drawing/2014/main" id="{F025C7C8-8497-4595-8E20-EC0DEF9DEF09}"/>
                    </a:ext>
                  </a:extLst>
                </p14:cNvPr>
                <p14:cNvContentPartPr/>
                <p14:nvPr/>
              </p14:nvContentPartPr>
              <p14:xfrm>
                <a:off x="5101156" y="2699313"/>
                <a:ext cx="66960" cy="83160"/>
              </p14:xfrm>
            </p:contentPart>
          </mc:Choice>
          <mc:Fallback>
            <p:pic>
              <p:nvPicPr>
                <p:cNvPr id="16401" name="Ink 16400">
                  <a:extLst>
                    <a:ext uri="{FF2B5EF4-FFF2-40B4-BE49-F238E27FC236}">
                      <a16:creationId xmlns:a16="http://schemas.microsoft.com/office/drawing/2014/main" id="{F025C7C8-8497-4595-8E20-EC0DEF9DEF0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38156" y="2636673"/>
                  <a:ext cx="19260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6403" name="Ink 16402">
                <a:extLst>
                  <a:ext uri="{FF2B5EF4-FFF2-40B4-BE49-F238E27FC236}">
                    <a16:creationId xmlns:a16="http://schemas.microsoft.com/office/drawing/2014/main" id="{110F61D0-61AF-4417-9D89-C7E528060A16}"/>
                  </a:ext>
                </a:extLst>
              </p14:cNvPr>
              <p14:cNvContentPartPr/>
              <p14:nvPr/>
            </p14:nvContentPartPr>
            <p14:xfrm>
              <a:off x="7912036" y="2839353"/>
              <a:ext cx="311760" cy="54360"/>
            </p14:xfrm>
          </p:contentPart>
        </mc:Choice>
        <mc:Fallback>
          <p:pic>
            <p:nvPicPr>
              <p:cNvPr id="16403" name="Ink 16402">
                <a:extLst>
                  <a:ext uri="{FF2B5EF4-FFF2-40B4-BE49-F238E27FC236}">
                    <a16:creationId xmlns:a16="http://schemas.microsoft.com/office/drawing/2014/main" id="{110F61D0-61AF-4417-9D89-C7E528060A1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849036" y="2776713"/>
                <a:ext cx="4374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6404" name="Ink 16403">
                <a:extLst>
                  <a:ext uri="{FF2B5EF4-FFF2-40B4-BE49-F238E27FC236}">
                    <a16:creationId xmlns:a16="http://schemas.microsoft.com/office/drawing/2014/main" id="{6127828D-1DFE-4D29-89F9-238CB922E4B0}"/>
                  </a:ext>
                </a:extLst>
              </p14:cNvPr>
              <p14:cNvContentPartPr/>
              <p14:nvPr/>
            </p14:nvContentPartPr>
            <p14:xfrm>
              <a:off x="7897636" y="2573313"/>
              <a:ext cx="81360" cy="130320"/>
            </p14:xfrm>
          </p:contentPart>
        </mc:Choice>
        <mc:Fallback>
          <p:pic>
            <p:nvPicPr>
              <p:cNvPr id="16404" name="Ink 16403">
                <a:extLst>
                  <a:ext uri="{FF2B5EF4-FFF2-40B4-BE49-F238E27FC236}">
                    <a16:creationId xmlns:a16="http://schemas.microsoft.com/office/drawing/2014/main" id="{6127828D-1DFE-4D29-89F9-238CB922E4B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834996" y="2510313"/>
                <a:ext cx="2070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6405" name="Ink 16404">
                <a:extLst>
                  <a:ext uri="{FF2B5EF4-FFF2-40B4-BE49-F238E27FC236}">
                    <a16:creationId xmlns:a16="http://schemas.microsoft.com/office/drawing/2014/main" id="{263B84BB-25A3-4BCF-AE40-A833FCA6B703}"/>
                  </a:ext>
                </a:extLst>
              </p14:cNvPr>
              <p14:cNvContentPartPr/>
              <p14:nvPr/>
            </p14:nvContentPartPr>
            <p14:xfrm>
              <a:off x="8229556" y="2458473"/>
              <a:ext cx="148680" cy="76320"/>
            </p14:xfrm>
          </p:contentPart>
        </mc:Choice>
        <mc:Fallback>
          <p:pic>
            <p:nvPicPr>
              <p:cNvPr id="16405" name="Ink 16404">
                <a:extLst>
                  <a:ext uri="{FF2B5EF4-FFF2-40B4-BE49-F238E27FC236}">
                    <a16:creationId xmlns:a16="http://schemas.microsoft.com/office/drawing/2014/main" id="{263B84BB-25A3-4BCF-AE40-A833FCA6B7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166916" y="2395473"/>
                <a:ext cx="274320" cy="20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08" name="Group 16407">
            <a:extLst>
              <a:ext uri="{FF2B5EF4-FFF2-40B4-BE49-F238E27FC236}">
                <a16:creationId xmlns:a16="http://schemas.microsoft.com/office/drawing/2014/main" id="{C6EFD0E8-0CD1-4329-B283-EE05E36B130B}"/>
              </a:ext>
            </a:extLst>
          </p:cNvPr>
          <p:cNvGrpSpPr/>
          <p:nvPr/>
        </p:nvGrpSpPr>
        <p:grpSpPr>
          <a:xfrm>
            <a:off x="7716196" y="2830713"/>
            <a:ext cx="484560" cy="119160"/>
            <a:chOff x="7716196" y="2830713"/>
            <a:chExt cx="48456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6406" name="Ink 16405">
                  <a:extLst>
                    <a:ext uri="{FF2B5EF4-FFF2-40B4-BE49-F238E27FC236}">
                      <a16:creationId xmlns:a16="http://schemas.microsoft.com/office/drawing/2014/main" id="{4A70AE92-5E0D-4F75-8AEC-A33D31234362}"/>
                    </a:ext>
                  </a:extLst>
                </p14:cNvPr>
                <p14:cNvContentPartPr/>
                <p14:nvPr/>
              </p14:nvContentPartPr>
              <p14:xfrm>
                <a:off x="7947316" y="2830713"/>
                <a:ext cx="253440" cy="51840"/>
              </p14:xfrm>
            </p:contentPart>
          </mc:Choice>
          <mc:Fallback>
            <p:pic>
              <p:nvPicPr>
                <p:cNvPr id="16406" name="Ink 16405">
                  <a:extLst>
                    <a:ext uri="{FF2B5EF4-FFF2-40B4-BE49-F238E27FC236}">
                      <a16:creationId xmlns:a16="http://schemas.microsoft.com/office/drawing/2014/main" id="{4A70AE92-5E0D-4F75-8AEC-A33D3123436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84316" y="2768073"/>
                  <a:ext cx="379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6407" name="Ink 16406">
                  <a:extLst>
                    <a:ext uri="{FF2B5EF4-FFF2-40B4-BE49-F238E27FC236}">
                      <a16:creationId xmlns:a16="http://schemas.microsoft.com/office/drawing/2014/main" id="{CEBEF167-C672-4B90-8B3F-8573C98FBAB7}"/>
                    </a:ext>
                  </a:extLst>
                </p14:cNvPr>
                <p14:cNvContentPartPr/>
                <p14:nvPr/>
              </p14:nvContentPartPr>
              <p14:xfrm>
                <a:off x="7716196" y="2927913"/>
                <a:ext cx="200880" cy="21960"/>
              </p14:xfrm>
            </p:contentPart>
          </mc:Choice>
          <mc:Fallback>
            <p:pic>
              <p:nvPicPr>
                <p:cNvPr id="16407" name="Ink 16406">
                  <a:extLst>
                    <a:ext uri="{FF2B5EF4-FFF2-40B4-BE49-F238E27FC236}">
                      <a16:creationId xmlns:a16="http://schemas.microsoft.com/office/drawing/2014/main" id="{CEBEF167-C672-4B90-8B3F-8573C98FBAB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53556" y="2865273"/>
                  <a:ext cx="32652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6409" name="Ink 16408">
                <a:extLst>
                  <a:ext uri="{FF2B5EF4-FFF2-40B4-BE49-F238E27FC236}">
                    <a16:creationId xmlns:a16="http://schemas.microsoft.com/office/drawing/2014/main" id="{C07631F4-AAF3-4305-A365-EA6CCE3690CA}"/>
                  </a:ext>
                </a:extLst>
              </p14:cNvPr>
              <p14:cNvContentPartPr/>
              <p14:nvPr/>
            </p14:nvContentPartPr>
            <p14:xfrm>
              <a:off x="8423596" y="1759353"/>
              <a:ext cx="25920" cy="138960"/>
            </p14:xfrm>
          </p:contentPart>
        </mc:Choice>
        <mc:Fallback>
          <p:pic>
            <p:nvPicPr>
              <p:cNvPr id="16409" name="Ink 16408">
                <a:extLst>
                  <a:ext uri="{FF2B5EF4-FFF2-40B4-BE49-F238E27FC236}">
                    <a16:creationId xmlns:a16="http://schemas.microsoft.com/office/drawing/2014/main" id="{C07631F4-AAF3-4305-A365-EA6CCE3690C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360956" y="1696713"/>
                <a:ext cx="1515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6410" name="Ink 16409">
                <a:extLst>
                  <a:ext uri="{FF2B5EF4-FFF2-40B4-BE49-F238E27FC236}">
                    <a16:creationId xmlns:a16="http://schemas.microsoft.com/office/drawing/2014/main" id="{72EF58B5-73E3-470A-AA14-1E932F9FDDCB}"/>
                  </a:ext>
                </a:extLst>
              </p14:cNvPr>
              <p14:cNvContentPartPr/>
              <p14:nvPr/>
            </p14:nvContentPartPr>
            <p14:xfrm>
              <a:off x="8112556" y="2151033"/>
              <a:ext cx="17640" cy="60120"/>
            </p14:xfrm>
          </p:contentPart>
        </mc:Choice>
        <mc:Fallback>
          <p:pic>
            <p:nvPicPr>
              <p:cNvPr id="16410" name="Ink 16409">
                <a:extLst>
                  <a:ext uri="{FF2B5EF4-FFF2-40B4-BE49-F238E27FC236}">
                    <a16:creationId xmlns:a16="http://schemas.microsoft.com/office/drawing/2014/main" id="{72EF58B5-73E3-470A-AA14-1E932F9FDDC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49556" y="2088033"/>
                <a:ext cx="143280" cy="1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269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93E2BA-9A32-449A-A529-3BE35CC14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8" t="4209" b="8730"/>
          <a:stretch/>
        </p:blipFill>
        <p:spPr bwMode="auto">
          <a:xfrm rot="16200000">
            <a:off x="3122357" y="-912557"/>
            <a:ext cx="2412126" cy="804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7FA1E-0E69-413B-8D03-B9F228DD0BD1}"/>
              </a:ext>
            </a:extLst>
          </p:cNvPr>
          <p:cNvSpPr txBox="1"/>
          <p:nvPr/>
        </p:nvSpPr>
        <p:spPr>
          <a:xfrm>
            <a:off x="381000" y="4796318"/>
            <a:ext cx="8116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 is the more convenient potential:   It is easier to hold T constant than 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4F4D2-A639-4EDB-85F8-634EEFEDF951}"/>
              </a:ext>
            </a:extLst>
          </p:cNvPr>
          <p:cNvSpPr txBox="1"/>
          <p:nvPr/>
        </p:nvSpPr>
        <p:spPr>
          <a:xfrm>
            <a:off x="4192570" y="1806716"/>
            <a:ext cx="18272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Electric field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E8FEE7-C65B-4E84-B949-E7B646DB9EB1}"/>
                  </a:ext>
                </a:extLst>
              </p14:cNvPr>
              <p14:cNvContentPartPr/>
              <p14:nvPr/>
            </p14:nvContentPartPr>
            <p14:xfrm>
              <a:off x="4519157" y="2212336"/>
              <a:ext cx="906480" cy="316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E8FEE7-C65B-4E84-B949-E7B646DB9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6157" y="2149264"/>
                <a:ext cx="1032120" cy="441863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F985B0F-19FF-4684-8223-A2A9D27C33D5}"/>
              </a:ext>
            </a:extLst>
          </p:cNvPr>
          <p:cNvGrpSpPr/>
          <p:nvPr/>
        </p:nvGrpSpPr>
        <p:grpSpPr>
          <a:xfrm>
            <a:off x="7574477" y="1995256"/>
            <a:ext cx="394560" cy="1261080"/>
            <a:chOff x="7650677" y="3302143"/>
            <a:chExt cx="394560" cy="12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A7539CA-5B82-4619-A428-11A8FC486D3D}"/>
                    </a:ext>
                  </a:extLst>
                </p14:cNvPr>
                <p14:cNvContentPartPr/>
                <p14:nvPr/>
              </p14:nvContentPartPr>
              <p14:xfrm>
                <a:off x="7650677" y="3302143"/>
                <a:ext cx="256680" cy="100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D7EA089-A356-469F-A3D8-EFB2CF03AC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88037" y="3239143"/>
                  <a:ext cx="382320" cy="11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DB2E11A-83EB-4759-BCE5-D4CD1E16BA47}"/>
                    </a:ext>
                  </a:extLst>
                </p14:cNvPr>
                <p14:cNvContentPartPr/>
                <p14:nvPr/>
              </p14:nvContentPartPr>
              <p14:xfrm>
                <a:off x="7838957" y="4413103"/>
                <a:ext cx="206280" cy="150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D1EF1A8-31B4-453B-934D-0190C6CC48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76317" y="4350463"/>
                  <a:ext cx="331920" cy="27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FA325C1-EF6F-45AB-BA69-BB0E0C90605F}"/>
                  </a:ext>
                </a:extLst>
              </p14:cNvPr>
              <p14:cNvContentPartPr/>
              <p14:nvPr/>
            </p14:nvContentPartPr>
            <p14:xfrm>
              <a:off x="7433717" y="1991656"/>
              <a:ext cx="172800" cy="1092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FA325C1-EF6F-45AB-BA69-BB0E0C90605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15717" y="1973656"/>
                <a:ext cx="208440" cy="11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F2DD969-5446-4824-89D6-BE4CC0C321D5}"/>
              </a:ext>
            </a:extLst>
          </p:cNvPr>
          <p:cNvGrpSpPr/>
          <p:nvPr/>
        </p:nvGrpSpPr>
        <p:grpSpPr>
          <a:xfrm>
            <a:off x="7653677" y="2814256"/>
            <a:ext cx="167040" cy="412200"/>
            <a:chOff x="7729877" y="4121143"/>
            <a:chExt cx="16704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558DC22-03C6-403B-BAAA-723AD9737138}"/>
                    </a:ext>
                  </a:extLst>
                </p14:cNvPr>
                <p14:cNvContentPartPr/>
                <p14:nvPr/>
              </p14:nvContentPartPr>
              <p14:xfrm>
                <a:off x="7729877" y="4121143"/>
                <a:ext cx="120600" cy="102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0EBDA2F-69B2-4306-BF18-C8272CB058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12237" y="4103503"/>
                  <a:ext cx="156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A10612D-443F-474E-A600-CB4945DCB9F4}"/>
                    </a:ext>
                  </a:extLst>
                </p14:cNvPr>
                <p14:cNvContentPartPr/>
                <p14:nvPr/>
              </p14:nvContentPartPr>
              <p14:xfrm>
                <a:off x="7790717" y="4368103"/>
                <a:ext cx="106200" cy="165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307384E-2038-4752-BC5C-9FCD6BABE65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72717" y="4350463"/>
                  <a:ext cx="14184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3FF175D-4454-4937-BFEA-33E457C7D2C6}"/>
                  </a:ext>
                </a:extLst>
              </p14:cNvPr>
              <p14:cNvContentPartPr/>
              <p14:nvPr/>
            </p14:nvContentPartPr>
            <p14:xfrm>
              <a:off x="5374157" y="2064376"/>
              <a:ext cx="659880" cy="823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3FF175D-4454-4937-BFEA-33E457C7D2C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56147" y="2046376"/>
                <a:ext cx="695539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52E020-C602-49E4-8EFC-8E5A91088CD6}"/>
                  </a:ext>
                </a:extLst>
              </p14:cNvPr>
              <p14:cNvContentPartPr/>
              <p14:nvPr/>
            </p14:nvContentPartPr>
            <p14:xfrm>
              <a:off x="5189117" y="3255976"/>
              <a:ext cx="738720" cy="1009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52E020-C602-49E4-8EFC-8E5A91088CD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71117" y="3237970"/>
                <a:ext cx="774360" cy="1044733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AB9E86A-D723-4502-8631-E352BE821DF6}"/>
              </a:ext>
            </a:extLst>
          </p:cNvPr>
          <p:cNvGrpSpPr/>
          <p:nvPr/>
        </p:nvGrpSpPr>
        <p:grpSpPr>
          <a:xfrm>
            <a:off x="1353316" y="2280186"/>
            <a:ext cx="558000" cy="116280"/>
            <a:chOff x="1429516" y="3587073"/>
            <a:chExt cx="558000" cy="1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D79BFEC-74E7-4020-9666-3BA78D3DA01E}"/>
                    </a:ext>
                  </a:extLst>
                </p14:cNvPr>
                <p14:cNvContentPartPr/>
                <p14:nvPr/>
              </p14:nvContentPartPr>
              <p14:xfrm>
                <a:off x="1429516" y="3636753"/>
                <a:ext cx="123480" cy="66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D79BFEC-74E7-4020-9666-3BA78D3DA0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66876" y="3573753"/>
                  <a:ext cx="249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D00B45A-7314-4DE2-9AC7-D8C92416B572}"/>
                    </a:ext>
                  </a:extLst>
                </p14:cNvPr>
                <p14:cNvContentPartPr/>
                <p14:nvPr/>
              </p14:nvContentPartPr>
              <p14:xfrm>
                <a:off x="1682956" y="3587073"/>
                <a:ext cx="304560" cy="36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D00B45A-7314-4DE2-9AC7-D8C92416B5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19956" y="3524073"/>
                  <a:ext cx="43020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A1E37F-CE73-4F35-9D17-E68E2E68C16B}"/>
                  </a:ext>
                </a:extLst>
              </p14:cNvPr>
              <p14:cNvContentPartPr/>
              <p14:nvPr/>
            </p14:nvContentPartPr>
            <p14:xfrm>
              <a:off x="3240436" y="2230506"/>
              <a:ext cx="235800" cy="80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A1E37F-CE73-4F35-9D17-E68E2E68C16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77436" y="2167866"/>
                <a:ext cx="3614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0E5D012-E2C2-4BD6-B2E1-0FC19BC91B7E}"/>
                  </a:ext>
                </a:extLst>
              </p14:cNvPr>
              <p14:cNvContentPartPr/>
              <p14:nvPr/>
            </p14:nvContentPartPr>
            <p14:xfrm>
              <a:off x="2553196" y="3939426"/>
              <a:ext cx="46800" cy="288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0E5D012-E2C2-4BD6-B2E1-0FC19BC91B7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90556" y="3876426"/>
                <a:ext cx="1724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05D2EC-EB2C-4DD1-918C-F324C6A54538}"/>
                  </a:ext>
                </a:extLst>
              </p14:cNvPr>
              <p14:cNvContentPartPr/>
              <p14:nvPr/>
            </p14:nvContentPartPr>
            <p14:xfrm>
              <a:off x="3047476" y="4112586"/>
              <a:ext cx="165960" cy="140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05D2EC-EB2C-4DD1-918C-F324C6A5453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84836" y="4049586"/>
                <a:ext cx="291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25270B2-66F2-499C-852B-227DB058842E}"/>
                  </a:ext>
                </a:extLst>
              </p14:cNvPr>
              <p14:cNvContentPartPr/>
              <p14:nvPr/>
            </p14:nvContentPartPr>
            <p14:xfrm>
              <a:off x="1521076" y="3397266"/>
              <a:ext cx="247680" cy="66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25270B2-66F2-499C-852B-227DB058842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458436" y="3334266"/>
                <a:ext cx="37332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42255CF-CAD6-4F8C-A2E0-DE0483B8193F}"/>
              </a:ext>
            </a:extLst>
          </p:cNvPr>
          <p:cNvGrpSpPr/>
          <p:nvPr/>
        </p:nvGrpSpPr>
        <p:grpSpPr>
          <a:xfrm>
            <a:off x="2965036" y="3261546"/>
            <a:ext cx="303840" cy="138600"/>
            <a:chOff x="3041236" y="4568433"/>
            <a:chExt cx="303840" cy="1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1977BEA-21E6-4E09-A2E6-327633A822B2}"/>
                    </a:ext>
                  </a:extLst>
                </p14:cNvPr>
                <p14:cNvContentPartPr/>
                <p14:nvPr/>
              </p14:nvContentPartPr>
              <p14:xfrm>
                <a:off x="3041236" y="4568433"/>
                <a:ext cx="283680" cy="77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1977BEA-21E6-4E09-A2E6-327633A822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78236" y="4505793"/>
                  <a:ext cx="409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1249918-F4D1-461B-A927-E2E54E3AF130}"/>
                    </a:ext>
                  </a:extLst>
                </p14:cNvPr>
                <p14:cNvContentPartPr/>
                <p14:nvPr/>
              </p14:nvContentPartPr>
              <p14:xfrm>
                <a:off x="3139516" y="4650873"/>
                <a:ext cx="205560" cy="56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1249918-F4D1-461B-A927-E2E54E3AF1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76876" y="4588233"/>
                  <a:ext cx="33120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79E6E8-797F-4921-BD21-C311242ACE6F}"/>
                  </a:ext>
                </a:extLst>
              </p14:cNvPr>
              <p14:cNvContentPartPr/>
              <p14:nvPr/>
            </p14:nvContentPartPr>
            <p14:xfrm>
              <a:off x="2542036" y="3498066"/>
              <a:ext cx="118080" cy="45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79E6E8-797F-4921-BD21-C311242ACE6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79036" y="3435426"/>
                <a:ext cx="24372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7571A4FB-E358-4509-A8D9-D3A018A6016B}"/>
              </a:ext>
            </a:extLst>
          </p:cNvPr>
          <p:cNvGrpSpPr/>
          <p:nvPr/>
        </p:nvGrpSpPr>
        <p:grpSpPr>
          <a:xfrm>
            <a:off x="6802996" y="3407346"/>
            <a:ext cx="347760" cy="402120"/>
            <a:chOff x="6879196" y="4714233"/>
            <a:chExt cx="347760" cy="4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B9FB0FF-B0B4-46DB-A295-D5FF1D3DDDAF}"/>
                    </a:ext>
                  </a:extLst>
                </p14:cNvPr>
                <p14:cNvContentPartPr/>
                <p14:nvPr/>
              </p14:nvContentPartPr>
              <p14:xfrm>
                <a:off x="6879196" y="4847073"/>
                <a:ext cx="71640" cy="269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B9FB0FF-B0B4-46DB-A295-D5FF1D3DDDA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16196" y="4784433"/>
                  <a:ext cx="1972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7FB760E-DEF5-458F-A0FD-AD058F6A69CD}"/>
                    </a:ext>
                  </a:extLst>
                </p14:cNvPr>
                <p14:cNvContentPartPr/>
                <p14:nvPr/>
              </p14:nvContentPartPr>
              <p14:xfrm>
                <a:off x="7153156" y="4714233"/>
                <a:ext cx="73800" cy="38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7FB760E-DEF5-458F-A0FD-AD058F6A69C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90156" y="4651593"/>
                  <a:ext cx="19944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50EF5F6-FF59-4FD6-B95E-976DD4ABD83A}"/>
                  </a:ext>
                </a:extLst>
              </p14:cNvPr>
              <p14:cNvContentPartPr/>
              <p14:nvPr/>
            </p14:nvContentPartPr>
            <p14:xfrm>
              <a:off x="7600756" y="3377826"/>
              <a:ext cx="67680" cy="28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50EF5F6-FF59-4FD6-B95E-976DD4ABD83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538116" y="3315186"/>
                <a:ext cx="1933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0599F0E-6A0A-4DC8-92C4-AC8C7A166AB8}"/>
                  </a:ext>
                </a:extLst>
              </p14:cNvPr>
              <p14:cNvContentPartPr/>
              <p14:nvPr/>
            </p14:nvContentPartPr>
            <p14:xfrm>
              <a:off x="7109356" y="4228146"/>
              <a:ext cx="11520" cy="14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0599F0E-6A0A-4DC8-92C4-AC8C7A166AB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46356" y="4165146"/>
                <a:ext cx="13716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53FC101-265B-4BFC-A0FD-88BF7F56E0DC}"/>
              </a:ext>
            </a:extLst>
          </p:cNvPr>
          <p:cNvGrpSpPr/>
          <p:nvPr/>
        </p:nvGrpSpPr>
        <p:grpSpPr>
          <a:xfrm>
            <a:off x="7618396" y="4229946"/>
            <a:ext cx="110520" cy="133200"/>
            <a:chOff x="7694596" y="5536833"/>
            <a:chExt cx="11052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9CCF4F6-B580-4ED5-8FF9-1D1FD8235563}"/>
                    </a:ext>
                  </a:extLst>
                </p14:cNvPr>
                <p14:cNvContentPartPr/>
                <p14:nvPr/>
              </p14:nvContentPartPr>
              <p14:xfrm>
                <a:off x="7694596" y="5568873"/>
                <a:ext cx="30240" cy="101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9CCF4F6-B580-4ED5-8FF9-1D1FD823556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31596" y="5506233"/>
                  <a:ext cx="155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DD6F40F-D890-495D-89EF-CD1791F4C3BC}"/>
                    </a:ext>
                  </a:extLst>
                </p14:cNvPr>
                <p14:cNvContentPartPr/>
                <p14:nvPr/>
              </p14:nvContentPartPr>
              <p14:xfrm>
                <a:off x="7701796" y="5536833"/>
                <a:ext cx="103320" cy="20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DD6F40F-D890-495D-89EF-CD1791F4C3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38796" y="5473833"/>
                  <a:ext cx="22896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1BBF7B1-DBFC-461B-8930-E2A87D54D681}"/>
                  </a:ext>
                </a:extLst>
              </p14:cNvPr>
              <p14:cNvContentPartPr/>
              <p14:nvPr/>
            </p14:nvContentPartPr>
            <p14:xfrm>
              <a:off x="8024836" y="3828906"/>
              <a:ext cx="51120" cy="1098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1BBF7B1-DBFC-461B-8930-E2A87D54D68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62196" y="3765906"/>
                <a:ext cx="1767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E73C6D7-431E-4EE6-BB30-350CB894960C}"/>
                  </a:ext>
                </a:extLst>
              </p14:cNvPr>
              <p14:cNvContentPartPr/>
              <p14:nvPr/>
            </p14:nvContentPartPr>
            <p14:xfrm>
              <a:off x="7894516" y="4206546"/>
              <a:ext cx="27360" cy="2736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E73C6D7-431E-4EE6-BB30-350CB894960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831516" y="4143546"/>
                <a:ext cx="15300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920647A2-20E1-464D-80B7-6E2DABC9971C}"/>
              </a:ext>
            </a:extLst>
          </p:cNvPr>
          <p:cNvGrpSpPr/>
          <p:nvPr/>
        </p:nvGrpSpPr>
        <p:grpSpPr>
          <a:xfrm>
            <a:off x="7673836" y="3193506"/>
            <a:ext cx="267120" cy="138240"/>
            <a:chOff x="7750036" y="4500393"/>
            <a:chExt cx="267120" cy="13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26688AB-CB3F-4561-AFD3-5387C1A1CE11}"/>
                    </a:ext>
                  </a:extLst>
                </p14:cNvPr>
                <p14:cNvContentPartPr/>
                <p14:nvPr/>
              </p14:nvContentPartPr>
              <p14:xfrm>
                <a:off x="7750036" y="4533153"/>
                <a:ext cx="267120" cy="105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26688AB-CB3F-4561-AFD3-5387C1A1CE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87036" y="4470153"/>
                  <a:ext cx="392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6C33418-6857-49EB-BBBD-4D8B510616BE}"/>
                    </a:ext>
                  </a:extLst>
                </p14:cNvPr>
                <p14:cNvContentPartPr/>
                <p14:nvPr/>
              </p14:nvContentPartPr>
              <p14:xfrm>
                <a:off x="7780996" y="4500393"/>
                <a:ext cx="48240" cy="65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6C33418-6857-49EB-BBBD-4D8B510616B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17996" y="4437753"/>
                  <a:ext cx="17388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121C4E7-62CF-4E75-84AA-2204D3AA1A63}"/>
                  </a:ext>
                </a:extLst>
              </p14:cNvPr>
              <p14:cNvContentPartPr/>
              <p14:nvPr/>
            </p14:nvContentPartPr>
            <p14:xfrm>
              <a:off x="7810996" y="2854026"/>
              <a:ext cx="47520" cy="17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121C4E7-62CF-4E75-84AA-2204D3AA1A6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47996" y="2791026"/>
                <a:ext cx="1731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058D5E1-FDE0-472B-833D-58B466BF4291}"/>
                  </a:ext>
                </a:extLst>
              </p14:cNvPr>
              <p14:cNvContentPartPr/>
              <p14:nvPr/>
            </p14:nvContentPartPr>
            <p14:xfrm>
              <a:off x="7618396" y="2986506"/>
              <a:ext cx="50040" cy="378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058D5E1-FDE0-472B-833D-58B466BF429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55396" y="2923506"/>
                <a:ext cx="1756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97C8C48-F47C-4E6C-92A2-5B08E7BC9E37}"/>
                  </a:ext>
                </a:extLst>
              </p14:cNvPr>
              <p14:cNvContentPartPr/>
              <p14:nvPr/>
            </p14:nvContentPartPr>
            <p14:xfrm>
              <a:off x="7486996" y="2002266"/>
              <a:ext cx="105120" cy="65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97C8C48-F47C-4E6C-92A2-5B08E7BC9E3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424356" y="1939266"/>
                <a:ext cx="23076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77B2605E-4602-4E1C-9FC7-C77C0FF17102}"/>
              </a:ext>
            </a:extLst>
          </p:cNvPr>
          <p:cNvGrpSpPr/>
          <p:nvPr/>
        </p:nvGrpSpPr>
        <p:grpSpPr>
          <a:xfrm>
            <a:off x="6948796" y="2725866"/>
            <a:ext cx="93240" cy="55440"/>
            <a:chOff x="7024996" y="4032753"/>
            <a:chExt cx="93240" cy="5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217DBB4-964A-4A4C-9B75-878B3DE41AED}"/>
                    </a:ext>
                  </a:extLst>
                </p14:cNvPr>
                <p14:cNvContentPartPr/>
                <p14:nvPr/>
              </p14:nvContentPartPr>
              <p14:xfrm>
                <a:off x="7024996" y="4032753"/>
                <a:ext cx="82080" cy="27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217DBB4-964A-4A4C-9B75-878B3DE41A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61996" y="3970113"/>
                  <a:ext cx="207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6CEFEC5-69D3-468F-BF71-CB6C9A7E6ABD}"/>
                    </a:ext>
                  </a:extLst>
                </p14:cNvPr>
                <p14:cNvContentPartPr/>
                <p14:nvPr/>
              </p14:nvContentPartPr>
              <p14:xfrm>
                <a:off x="7029316" y="4058673"/>
                <a:ext cx="88920" cy="29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6CEFEC5-69D3-468F-BF71-CB6C9A7E6AB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66316" y="3995673"/>
                  <a:ext cx="21456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82CC02B-6B24-4F05-AA5E-8EEF7C10725F}"/>
                  </a:ext>
                </a:extLst>
              </p14:cNvPr>
              <p14:cNvContentPartPr/>
              <p14:nvPr/>
            </p14:nvContentPartPr>
            <p14:xfrm>
              <a:off x="7048156" y="2226906"/>
              <a:ext cx="90360" cy="536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82CC02B-6B24-4F05-AA5E-8EEF7C10725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985156" y="2163906"/>
                <a:ext cx="2160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E3A16D5-8584-4BD7-9E46-9C020EA3AEF1}"/>
                  </a:ext>
                </a:extLst>
              </p14:cNvPr>
              <p14:cNvContentPartPr/>
              <p14:nvPr/>
            </p14:nvContentPartPr>
            <p14:xfrm>
              <a:off x="7446316" y="2161746"/>
              <a:ext cx="23760" cy="133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E3A16D5-8584-4BD7-9E46-9C020EA3AEF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383316" y="2098746"/>
                <a:ext cx="1494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5B6EDE2-0A04-492C-B289-E783B70550E3}"/>
                  </a:ext>
                </a:extLst>
              </p14:cNvPr>
              <p14:cNvContentPartPr/>
              <p14:nvPr/>
            </p14:nvContentPartPr>
            <p14:xfrm>
              <a:off x="7239316" y="2995506"/>
              <a:ext cx="78840" cy="66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5B6EDE2-0A04-492C-B289-E783B70550E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176316" y="2932866"/>
                <a:ext cx="2044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6BFD893-7DB1-4DE1-9FB8-F13E9DC26F40}"/>
                  </a:ext>
                </a:extLst>
              </p14:cNvPr>
              <p14:cNvContentPartPr/>
              <p14:nvPr/>
            </p14:nvContentPartPr>
            <p14:xfrm>
              <a:off x="6179116" y="2490426"/>
              <a:ext cx="19440" cy="1407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6BFD893-7DB1-4DE1-9FB8-F13E9DC26F4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16476" y="2427786"/>
                <a:ext cx="1450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C62E121-713E-4CE1-A86A-32095DD83C48}"/>
                  </a:ext>
                </a:extLst>
              </p14:cNvPr>
              <p14:cNvContentPartPr/>
              <p14:nvPr/>
            </p14:nvContentPartPr>
            <p14:xfrm>
              <a:off x="1989436" y="4095306"/>
              <a:ext cx="95400" cy="92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C62E121-713E-4CE1-A86A-32095DD83C4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926796" y="4032306"/>
                <a:ext cx="2210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1EC5AC-FEA2-47A6-9CC3-FAF071C0A692}"/>
                  </a:ext>
                </a:extLst>
              </p14:cNvPr>
              <p14:cNvContentPartPr/>
              <p14:nvPr/>
            </p14:nvContentPartPr>
            <p14:xfrm>
              <a:off x="2080876" y="2942586"/>
              <a:ext cx="43200" cy="79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1EC5AC-FEA2-47A6-9CC3-FAF071C0A69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17876" y="2879586"/>
                <a:ext cx="1688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07BB2CB-6D24-4E48-BA14-7808FA49A9EE}"/>
                  </a:ext>
                </a:extLst>
              </p14:cNvPr>
              <p14:cNvContentPartPr/>
              <p14:nvPr/>
            </p14:nvContentPartPr>
            <p14:xfrm>
              <a:off x="2696836" y="2991906"/>
              <a:ext cx="58680" cy="939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07BB2CB-6D24-4E48-BA14-7808FA49A9E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634196" y="2928906"/>
                <a:ext cx="1843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80BD80-E42D-4FB0-999E-C20FAEF97CCB}"/>
                  </a:ext>
                </a:extLst>
              </p14:cNvPr>
              <p14:cNvContentPartPr/>
              <p14:nvPr/>
            </p14:nvContentPartPr>
            <p14:xfrm>
              <a:off x="2758756" y="3674826"/>
              <a:ext cx="54000" cy="218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80BD80-E42D-4FB0-999E-C20FAEF97CC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695756" y="3612186"/>
                <a:ext cx="1796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A8AE519-382C-4C63-989B-3514C82EA6E5}"/>
                  </a:ext>
                </a:extLst>
              </p14:cNvPr>
              <p14:cNvContentPartPr/>
              <p14:nvPr/>
            </p14:nvContentPartPr>
            <p14:xfrm>
              <a:off x="973516" y="3664026"/>
              <a:ext cx="76680" cy="2541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A8AE519-382C-4C63-989B-3514C82EA6E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10876" y="3601026"/>
                <a:ext cx="2023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2DB54FD-C681-407F-A4DB-71EA789525EF}"/>
                  </a:ext>
                </a:extLst>
              </p14:cNvPr>
              <p14:cNvContentPartPr/>
              <p14:nvPr/>
            </p14:nvContentPartPr>
            <p14:xfrm>
              <a:off x="4640836" y="3956706"/>
              <a:ext cx="333720" cy="3488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2DB54FD-C681-407F-A4DB-71EA789525E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78196" y="3894066"/>
                <a:ext cx="459360" cy="47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148A9D1A-EB39-4992-AC5A-9E73A6DC2A8C}"/>
              </a:ext>
            </a:extLst>
          </p:cNvPr>
          <p:cNvGrpSpPr/>
          <p:nvPr/>
        </p:nvGrpSpPr>
        <p:grpSpPr>
          <a:xfrm>
            <a:off x="4996876" y="3665466"/>
            <a:ext cx="353880" cy="322920"/>
            <a:chOff x="5073076" y="4972353"/>
            <a:chExt cx="35388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DB34E22-0DB2-4A55-8BB5-9A2332DDB231}"/>
                    </a:ext>
                  </a:extLst>
                </p14:cNvPr>
                <p14:cNvContentPartPr/>
                <p14:nvPr/>
              </p14:nvContentPartPr>
              <p14:xfrm>
                <a:off x="5073076" y="4994313"/>
                <a:ext cx="128160" cy="300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DB34E22-0DB2-4A55-8BB5-9A2332DDB23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10076" y="4931313"/>
                  <a:ext cx="2538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38C3BE1-F753-4472-9B01-BE60943E4C5A}"/>
                    </a:ext>
                  </a:extLst>
                </p14:cNvPr>
                <p14:cNvContentPartPr/>
                <p14:nvPr/>
              </p14:nvContentPartPr>
              <p14:xfrm>
                <a:off x="5339116" y="5042913"/>
                <a:ext cx="87840" cy="169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38C3BE1-F753-4472-9B01-BE60943E4C5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76476" y="4979913"/>
                  <a:ext cx="213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2FC1DB0-2635-4C55-AEFA-5FB7E5513B98}"/>
                    </a:ext>
                  </a:extLst>
                </p14:cNvPr>
                <p14:cNvContentPartPr/>
                <p14:nvPr/>
              </p14:nvContentPartPr>
              <p14:xfrm>
                <a:off x="5175316" y="4972353"/>
                <a:ext cx="86040" cy="279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2FC1DB0-2635-4C55-AEFA-5FB7E5513B9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12316" y="4909713"/>
                  <a:ext cx="211680" cy="40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72BA5DB-B7BC-4BC1-9EFE-E9447D969941}"/>
                  </a:ext>
                </a:extLst>
              </p14:cNvPr>
              <p14:cNvContentPartPr/>
              <p14:nvPr/>
            </p14:nvContentPartPr>
            <p14:xfrm>
              <a:off x="7875076" y="3884346"/>
              <a:ext cx="139680" cy="2696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72BA5DB-B7BC-4BC1-9EFE-E9447D96994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785436" y="3704706"/>
                <a:ext cx="31932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083DEA-DE24-4835-A74D-A3FB177A1A4A}"/>
                  </a:ext>
                </a:extLst>
              </p14:cNvPr>
              <p14:cNvContentPartPr/>
              <p14:nvPr/>
            </p14:nvContentPartPr>
            <p14:xfrm>
              <a:off x="6163276" y="4861386"/>
              <a:ext cx="95400" cy="272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083DEA-DE24-4835-A74D-A3FB177A1A4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073636" y="4681386"/>
                <a:ext cx="27504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375D0F4-4387-4B33-9576-1C858D9179EB}"/>
                  </a:ext>
                </a:extLst>
              </p14:cNvPr>
              <p14:cNvContentPartPr/>
              <p14:nvPr/>
            </p14:nvContentPartPr>
            <p14:xfrm>
              <a:off x="1651036" y="2724426"/>
              <a:ext cx="67320" cy="358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375D0F4-4387-4B33-9576-1C858D9179E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588036" y="2661786"/>
                <a:ext cx="1929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A275DBA-7820-48D8-A8A2-C295959D95EF}"/>
                  </a:ext>
                </a:extLst>
              </p14:cNvPr>
              <p14:cNvContentPartPr/>
              <p14:nvPr/>
            </p14:nvContentPartPr>
            <p14:xfrm>
              <a:off x="1733836" y="2699946"/>
              <a:ext cx="50040" cy="1659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A275DBA-7820-48D8-A8A2-C295959D95E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671196" y="2636946"/>
                <a:ext cx="175680" cy="291600"/>
              </a:xfrm>
              <a:prstGeom prst="rect">
                <a:avLst/>
              </a:prstGeom>
            </p:spPr>
          </p:pic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04C8E18-1994-4A36-807C-1DABBC123299}"/>
              </a:ext>
            </a:extLst>
          </p:cNvPr>
          <p:cNvSpPr txBox="1"/>
          <p:nvPr/>
        </p:nvSpPr>
        <p:spPr>
          <a:xfrm>
            <a:off x="457200" y="685800"/>
            <a:ext cx="6416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8.  Independent variables for U and F are different</a:t>
            </a:r>
          </a:p>
        </p:txBody>
      </p:sp>
    </p:spTree>
    <p:extLst>
      <p:ext uri="{BB962C8B-B14F-4D97-AF65-F5344CB8AC3E}">
        <p14:creationId xmlns:p14="http://schemas.microsoft.com/office/powerpoint/2010/main" val="1325182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42426" y="-836191"/>
            <a:ext cx="4800601" cy="891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143000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1159625"/>
            <a:ext cx="5029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5200" y="5715000"/>
            <a:ext cx="6179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T, </a:t>
            </a:r>
            <a:r>
              <a:rPr lang="en-US" sz="2400" dirty="0">
                <a:latin typeface="Symbol" pitchFamily="18" charset="2"/>
              </a:rPr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7933190" y="5867400"/>
            <a:ext cx="1165226" cy="309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5945832"/>
            <a:ext cx="304800" cy="150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5943600"/>
            <a:ext cx="652265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43809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9.  Change the independent variable from </a:t>
            </a:r>
            <a:r>
              <a:rPr lang="en-US" sz="2000" b="1" dirty="0"/>
              <a:t>D</a:t>
            </a:r>
            <a:r>
              <a:rPr lang="en-US" sz="2000" dirty="0"/>
              <a:t> to </a:t>
            </a:r>
            <a:r>
              <a:rPr lang="en-US" sz="2000" b="1" dirty="0"/>
              <a:t>E</a:t>
            </a:r>
            <a:r>
              <a:rPr lang="en-US" sz="2000" dirty="0"/>
              <a:t> by Legendre Transformation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E8CF20-73DE-4284-A1B6-8F7EBC004359}"/>
                  </a:ext>
                </a:extLst>
              </p14:cNvPr>
              <p14:cNvContentPartPr/>
              <p14:nvPr/>
            </p14:nvContentPartPr>
            <p14:xfrm>
              <a:off x="441677" y="4321303"/>
              <a:ext cx="126000" cy="44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E8CF20-73DE-4284-A1B6-8F7EBC0043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037" y="4258303"/>
                <a:ext cx="25164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6A05D1D-E989-4710-8AA9-3DF83F252B9A}"/>
                  </a:ext>
                </a:extLst>
              </p14:cNvPr>
              <p14:cNvContentPartPr/>
              <p14:nvPr/>
            </p14:nvContentPartPr>
            <p14:xfrm>
              <a:off x="579557" y="4204663"/>
              <a:ext cx="191160" cy="675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6A05D1D-E989-4710-8AA9-3DF83F252B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557" y="4142023"/>
                <a:ext cx="31680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C5D41A1-2CE8-4522-B0FE-EADF07CF45DC}"/>
                  </a:ext>
                </a:extLst>
              </p14:cNvPr>
              <p14:cNvContentPartPr/>
              <p14:nvPr/>
            </p14:nvContentPartPr>
            <p14:xfrm>
              <a:off x="6684437" y="5741863"/>
              <a:ext cx="320040" cy="316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C5D41A1-2CE8-4522-B0FE-EADF07CF45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1437" y="5679223"/>
                <a:ext cx="445680" cy="44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FF6B7E4-E77C-4A7E-9D9F-F56036130245}"/>
              </a:ext>
            </a:extLst>
          </p:cNvPr>
          <p:cNvGrpSpPr/>
          <p:nvPr/>
        </p:nvGrpSpPr>
        <p:grpSpPr>
          <a:xfrm>
            <a:off x="6426677" y="5588863"/>
            <a:ext cx="540720" cy="501840"/>
            <a:chOff x="6426677" y="5588863"/>
            <a:chExt cx="54072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B0A532-6D14-4F3C-B5C8-1A656E1D4C57}"/>
                    </a:ext>
                  </a:extLst>
                </p14:cNvPr>
                <p14:cNvContentPartPr/>
                <p14:nvPr/>
              </p14:nvContentPartPr>
              <p14:xfrm>
                <a:off x="6794597" y="5601823"/>
                <a:ext cx="11160" cy="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B0A532-6D14-4F3C-B5C8-1A656E1D4C5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31597" y="5539183"/>
                  <a:ext cx="136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8CF86E8-A4F6-4E3B-B464-56F9BB0940E7}"/>
                    </a:ext>
                  </a:extLst>
                </p14:cNvPr>
                <p14:cNvContentPartPr/>
                <p14:nvPr/>
              </p14:nvContentPartPr>
              <p14:xfrm>
                <a:off x="6815117" y="5588863"/>
                <a:ext cx="60480" cy="21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8CF86E8-A4F6-4E3B-B464-56F9BB0940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52117" y="5525863"/>
                  <a:ext cx="186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3F1964-5212-4DBF-AA1A-C41E46BE0FA7}"/>
                    </a:ext>
                  </a:extLst>
                </p14:cNvPr>
                <p14:cNvContentPartPr/>
                <p14:nvPr/>
              </p14:nvContentPartPr>
              <p14:xfrm>
                <a:off x="6426677" y="5737183"/>
                <a:ext cx="540720" cy="353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3F1964-5212-4DBF-AA1A-C41E46BE0F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64037" y="5674543"/>
                  <a:ext cx="666360" cy="47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65AE219-5605-4DA0-BE81-DCBD88B0CAED}"/>
                  </a:ext>
                </a:extLst>
              </p14:cNvPr>
              <p14:cNvContentPartPr/>
              <p14:nvPr/>
            </p14:nvContentPartPr>
            <p14:xfrm>
              <a:off x="6742757" y="6074143"/>
              <a:ext cx="479880" cy="165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65AE219-5605-4DA0-BE81-DCBD88B0CAE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80117" y="6011143"/>
                <a:ext cx="605520" cy="2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2B78A59-594D-4792-AD70-11E9FBFA4254}"/>
              </a:ext>
            </a:extLst>
          </p:cNvPr>
          <p:cNvGrpSpPr/>
          <p:nvPr/>
        </p:nvGrpSpPr>
        <p:grpSpPr>
          <a:xfrm>
            <a:off x="6490397" y="5743663"/>
            <a:ext cx="481680" cy="374760"/>
            <a:chOff x="6490397" y="5743663"/>
            <a:chExt cx="48168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67BA391-3182-4CDB-80C8-8785BAD783B6}"/>
                    </a:ext>
                  </a:extLst>
                </p14:cNvPr>
                <p14:cNvContentPartPr/>
                <p14:nvPr/>
              </p14:nvContentPartPr>
              <p14:xfrm>
                <a:off x="6490397" y="5828623"/>
                <a:ext cx="149760" cy="289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67BA391-3182-4CDB-80C8-8785BAD783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72757" y="5810623"/>
                  <a:ext cx="1854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BD0E287-A3C4-4C30-9949-3CFCB5F398D8}"/>
                    </a:ext>
                  </a:extLst>
                </p14:cNvPr>
                <p14:cNvContentPartPr/>
                <p14:nvPr/>
              </p14:nvContentPartPr>
              <p14:xfrm>
                <a:off x="6752477" y="5827183"/>
                <a:ext cx="162000" cy="286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BD0E287-A3C4-4C30-9949-3CFCB5F398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34837" y="5809543"/>
                  <a:ext cx="1976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4D721B-A8EA-4A7A-8E0E-F38B08C923B6}"/>
                    </a:ext>
                  </a:extLst>
                </p14:cNvPr>
                <p14:cNvContentPartPr/>
                <p14:nvPr/>
              </p14:nvContentPartPr>
              <p14:xfrm>
                <a:off x="6748157" y="5984503"/>
                <a:ext cx="146160" cy="12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4D721B-A8EA-4A7A-8E0E-F38B08C923B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30517" y="5966503"/>
                  <a:ext cx="181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78634C8-82F4-4CD8-BAC4-3A0A6C4E3CC5}"/>
                    </a:ext>
                  </a:extLst>
                </p14:cNvPr>
                <p14:cNvContentPartPr/>
                <p14:nvPr/>
              </p14:nvContentPartPr>
              <p14:xfrm>
                <a:off x="6757877" y="5813503"/>
                <a:ext cx="161280" cy="2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78634C8-82F4-4CD8-BAC4-3A0A6C4E3C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39877" y="5795863"/>
                  <a:ext cx="196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B64EE56-841C-493B-9457-42A40860FB04}"/>
                    </a:ext>
                  </a:extLst>
                </p14:cNvPr>
                <p14:cNvContentPartPr/>
                <p14:nvPr/>
              </p14:nvContentPartPr>
              <p14:xfrm>
                <a:off x="6715037" y="5743663"/>
                <a:ext cx="257040" cy="16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B64EE56-841C-493B-9457-42A40860FB0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97037" y="5726023"/>
                  <a:ext cx="29268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E36EF0-6AF6-4F07-A682-8A4F1B5196F4}"/>
                  </a:ext>
                </a:extLst>
              </p14:cNvPr>
              <p14:cNvContentPartPr/>
              <p14:nvPr/>
            </p14:nvContentPartPr>
            <p14:xfrm>
              <a:off x="4345877" y="5781823"/>
              <a:ext cx="122400" cy="178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E36EF0-6AF6-4F07-A682-8A4F1B5196F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82877" y="5718823"/>
                <a:ext cx="2480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01BF7F6-1DAA-4D01-86EF-A50E7A10590C}"/>
                  </a:ext>
                </a:extLst>
              </p14:cNvPr>
              <p14:cNvContentPartPr/>
              <p14:nvPr/>
            </p14:nvContentPartPr>
            <p14:xfrm>
              <a:off x="4348757" y="5417503"/>
              <a:ext cx="76680" cy="179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1BF7F6-1DAA-4D01-86EF-A50E7A10590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86117" y="5354503"/>
                <a:ext cx="202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384245A-D76F-4A60-B1BB-22069B6F0CD1}"/>
                  </a:ext>
                </a:extLst>
              </p14:cNvPr>
              <p14:cNvContentPartPr/>
              <p14:nvPr/>
            </p14:nvContentPartPr>
            <p14:xfrm>
              <a:off x="4099996" y="3002793"/>
              <a:ext cx="11520" cy="247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384245A-D76F-4A60-B1BB-22069B6F0CD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37356" y="2940153"/>
                <a:ext cx="13716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C5D151D-56D7-43E3-A616-96ADDD388539}"/>
                  </a:ext>
                </a:extLst>
              </p14:cNvPr>
              <p14:cNvContentPartPr/>
              <p14:nvPr/>
            </p14:nvContentPartPr>
            <p14:xfrm>
              <a:off x="4087396" y="2977953"/>
              <a:ext cx="74520" cy="3564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C5D151D-56D7-43E3-A616-96ADDD3885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24396" y="2914953"/>
                <a:ext cx="20016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2EFEDC9-DF39-459F-86C9-0A0197E3321A}"/>
                  </a:ext>
                </a:extLst>
              </p14:cNvPr>
              <p14:cNvContentPartPr/>
              <p14:nvPr/>
            </p14:nvContentPartPr>
            <p14:xfrm>
              <a:off x="4368916" y="2988753"/>
              <a:ext cx="47880" cy="3510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2EFEDC9-DF39-459F-86C9-0A0197E3321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05916" y="2926113"/>
                <a:ext cx="17352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A10B4F3-0859-4C27-96AA-A0027663AFDE}"/>
                  </a:ext>
                </a:extLst>
              </p14:cNvPr>
              <p14:cNvContentPartPr/>
              <p14:nvPr/>
            </p14:nvContentPartPr>
            <p14:xfrm>
              <a:off x="5519116" y="3373233"/>
              <a:ext cx="20520" cy="105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A10B4F3-0859-4C27-96AA-A0027663AFD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56476" y="3310233"/>
                <a:ext cx="14616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39" name="Group 18438">
            <a:extLst>
              <a:ext uri="{FF2B5EF4-FFF2-40B4-BE49-F238E27FC236}">
                <a16:creationId xmlns:a16="http://schemas.microsoft.com/office/drawing/2014/main" id="{C0524785-B607-49F7-8983-ADE73AF047F2}"/>
              </a:ext>
            </a:extLst>
          </p:cNvPr>
          <p:cNvGrpSpPr/>
          <p:nvPr/>
        </p:nvGrpSpPr>
        <p:grpSpPr>
          <a:xfrm>
            <a:off x="5425156" y="2946993"/>
            <a:ext cx="102600" cy="171000"/>
            <a:chOff x="5425156" y="2946993"/>
            <a:chExt cx="10260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8433" name="Ink 18432">
                  <a:extLst>
                    <a:ext uri="{FF2B5EF4-FFF2-40B4-BE49-F238E27FC236}">
                      <a16:creationId xmlns:a16="http://schemas.microsoft.com/office/drawing/2014/main" id="{5DC5F8E4-BE78-43BC-8D8F-BA87DE491A1B}"/>
                    </a:ext>
                  </a:extLst>
                </p14:cNvPr>
                <p14:cNvContentPartPr/>
                <p14:nvPr/>
              </p14:nvContentPartPr>
              <p14:xfrm>
                <a:off x="5478076" y="2946993"/>
                <a:ext cx="28440" cy="171000"/>
              </p14:xfrm>
            </p:contentPart>
          </mc:Choice>
          <mc:Fallback>
            <p:pic>
              <p:nvPicPr>
                <p:cNvPr id="18433" name="Ink 18432">
                  <a:extLst>
                    <a:ext uri="{FF2B5EF4-FFF2-40B4-BE49-F238E27FC236}">
                      <a16:creationId xmlns:a16="http://schemas.microsoft.com/office/drawing/2014/main" id="{5DC5F8E4-BE78-43BC-8D8F-BA87DE491A1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15436" y="2883993"/>
                  <a:ext cx="1540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8435" name="Ink 18434">
                  <a:extLst>
                    <a:ext uri="{FF2B5EF4-FFF2-40B4-BE49-F238E27FC236}">
                      <a16:creationId xmlns:a16="http://schemas.microsoft.com/office/drawing/2014/main" id="{70E9BFFF-C9BD-4E59-BEDA-B91E23E166F9}"/>
                    </a:ext>
                  </a:extLst>
                </p14:cNvPr>
                <p14:cNvContentPartPr/>
                <p14:nvPr/>
              </p14:nvContentPartPr>
              <p14:xfrm>
                <a:off x="5425156" y="2981913"/>
                <a:ext cx="18720" cy="78840"/>
              </p14:xfrm>
            </p:contentPart>
          </mc:Choice>
          <mc:Fallback>
            <p:pic>
              <p:nvPicPr>
                <p:cNvPr id="18435" name="Ink 18434">
                  <a:extLst>
                    <a:ext uri="{FF2B5EF4-FFF2-40B4-BE49-F238E27FC236}">
                      <a16:creationId xmlns:a16="http://schemas.microsoft.com/office/drawing/2014/main" id="{70E9BFFF-C9BD-4E59-BEDA-B91E23E166F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62516" y="2919273"/>
                  <a:ext cx="144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8436" name="Ink 18435">
                  <a:extLst>
                    <a:ext uri="{FF2B5EF4-FFF2-40B4-BE49-F238E27FC236}">
                      <a16:creationId xmlns:a16="http://schemas.microsoft.com/office/drawing/2014/main" id="{04DF5C73-1F4D-453F-AA1A-4D84C7B3B0FD}"/>
                    </a:ext>
                  </a:extLst>
                </p14:cNvPr>
                <p14:cNvContentPartPr/>
                <p14:nvPr/>
              </p14:nvContentPartPr>
              <p14:xfrm>
                <a:off x="5444956" y="3049953"/>
                <a:ext cx="27720" cy="41040"/>
              </p14:xfrm>
            </p:contentPart>
          </mc:Choice>
          <mc:Fallback>
            <p:pic>
              <p:nvPicPr>
                <p:cNvPr id="18436" name="Ink 18435">
                  <a:extLst>
                    <a:ext uri="{FF2B5EF4-FFF2-40B4-BE49-F238E27FC236}">
                      <a16:creationId xmlns:a16="http://schemas.microsoft.com/office/drawing/2014/main" id="{04DF5C73-1F4D-453F-AA1A-4D84C7B3B0F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382316" y="2987313"/>
                  <a:ext cx="153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8438" name="Ink 18437">
                  <a:extLst>
                    <a:ext uri="{FF2B5EF4-FFF2-40B4-BE49-F238E27FC236}">
                      <a16:creationId xmlns:a16="http://schemas.microsoft.com/office/drawing/2014/main" id="{792924DD-CCFC-46CF-9E1F-3779ACD5C847}"/>
                    </a:ext>
                  </a:extLst>
                </p14:cNvPr>
                <p14:cNvContentPartPr/>
                <p14:nvPr/>
              </p14:nvContentPartPr>
              <p14:xfrm>
                <a:off x="5514436" y="2953833"/>
                <a:ext cx="13320" cy="136440"/>
              </p14:xfrm>
            </p:contentPart>
          </mc:Choice>
          <mc:Fallback>
            <p:pic>
              <p:nvPicPr>
                <p:cNvPr id="18438" name="Ink 18437">
                  <a:extLst>
                    <a:ext uri="{FF2B5EF4-FFF2-40B4-BE49-F238E27FC236}">
                      <a16:creationId xmlns:a16="http://schemas.microsoft.com/office/drawing/2014/main" id="{792924DD-CCFC-46CF-9E1F-3779ACD5C84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51436" y="2891193"/>
                  <a:ext cx="138960" cy="26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8440" name="Ink 18439">
                <a:extLst>
                  <a:ext uri="{FF2B5EF4-FFF2-40B4-BE49-F238E27FC236}">
                    <a16:creationId xmlns:a16="http://schemas.microsoft.com/office/drawing/2014/main" id="{33C9A224-40C8-416B-81E8-2FB1076CA50D}"/>
                  </a:ext>
                </a:extLst>
              </p14:cNvPr>
              <p14:cNvContentPartPr/>
              <p14:nvPr/>
            </p14:nvContentPartPr>
            <p14:xfrm>
              <a:off x="5809996" y="2964273"/>
              <a:ext cx="9720" cy="105480"/>
            </p14:xfrm>
          </p:contentPart>
        </mc:Choice>
        <mc:Fallback>
          <p:pic>
            <p:nvPicPr>
              <p:cNvPr id="18440" name="Ink 18439">
                <a:extLst>
                  <a:ext uri="{FF2B5EF4-FFF2-40B4-BE49-F238E27FC236}">
                    <a16:creationId xmlns:a16="http://schemas.microsoft.com/office/drawing/2014/main" id="{33C9A224-40C8-416B-81E8-2FB1076CA50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47356" y="2901633"/>
                <a:ext cx="13536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43" name="Group 18442">
            <a:extLst>
              <a:ext uri="{FF2B5EF4-FFF2-40B4-BE49-F238E27FC236}">
                <a16:creationId xmlns:a16="http://schemas.microsoft.com/office/drawing/2014/main" id="{E5DFBB37-3E0E-4625-B8EF-24649A9D36BB}"/>
              </a:ext>
            </a:extLst>
          </p:cNvPr>
          <p:cNvGrpSpPr/>
          <p:nvPr/>
        </p:nvGrpSpPr>
        <p:grpSpPr>
          <a:xfrm>
            <a:off x="6529636" y="3397353"/>
            <a:ext cx="87840" cy="128160"/>
            <a:chOff x="6529636" y="3397353"/>
            <a:chExt cx="8784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8441" name="Ink 18440">
                  <a:extLst>
                    <a:ext uri="{FF2B5EF4-FFF2-40B4-BE49-F238E27FC236}">
                      <a16:creationId xmlns:a16="http://schemas.microsoft.com/office/drawing/2014/main" id="{3896E8E2-BA4B-4AE6-9BB3-AD4011750CE8}"/>
                    </a:ext>
                  </a:extLst>
                </p14:cNvPr>
                <p14:cNvContentPartPr/>
                <p14:nvPr/>
              </p14:nvContentPartPr>
              <p14:xfrm>
                <a:off x="6529636" y="3397353"/>
                <a:ext cx="87840" cy="57960"/>
              </p14:xfrm>
            </p:contentPart>
          </mc:Choice>
          <mc:Fallback>
            <p:pic>
              <p:nvPicPr>
                <p:cNvPr id="18441" name="Ink 18440">
                  <a:extLst>
                    <a:ext uri="{FF2B5EF4-FFF2-40B4-BE49-F238E27FC236}">
                      <a16:creationId xmlns:a16="http://schemas.microsoft.com/office/drawing/2014/main" id="{3896E8E2-BA4B-4AE6-9BB3-AD4011750CE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66996" y="3334353"/>
                  <a:ext cx="213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8442" name="Ink 18441">
                  <a:extLst>
                    <a:ext uri="{FF2B5EF4-FFF2-40B4-BE49-F238E27FC236}">
                      <a16:creationId xmlns:a16="http://schemas.microsoft.com/office/drawing/2014/main" id="{84458ABF-116D-4F89-A8E4-DBDD7FA8DF9B}"/>
                    </a:ext>
                  </a:extLst>
                </p14:cNvPr>
                <p14:cNvContentPartPr/>
                <p14:nvPr/>
              </p14:nvContentPartPr>
              <p14:xfrm>
                <a:off x="6549436" y="3432273"/>
                <a:ext cx="7920" cy="93240"/>
              </p14:xfrm>
            </p:contentPart>
          </mc:Choice>
          <mc:Fallback>
            <p:pic>
              <p:nvPicPr>
                <p:cNvPr id="18442" name="Ink 18441">
                  <a:extLst>
                    <a:ext uri="{FF2B5EF4-FFF2-40B4-BE49-F238E27FC236}">
                      <a16:creationId xmlns:a16="http://schemas.microsoft.com/office/drawing/2014/main" id="{84458ABF-116D-4F89-A8E4-DBDD7FA8DF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86796" y="3369633"/>
                  <a:ext cx="13356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444" name="Ink 18443">
                <a:extLst>
                  <a:ext uri="{FF2B5EF4-FFF2-40B4-BE49-F238E27FC236}">
                    <a16:creationId xmlns:a16="http://schemas.microsoft.com/office/drawing/2014/main" id="{F1A0516B-5526-4459-B780-E1F3BAAF8C8C}"/>
                  </a:ext>
                </a:extLst>
              </p14:cNvPr>
              <p14:cNvContentPartPr/>
              <p14:nvPr/>
            </p14:nvContentPartPr>
            <p14:xfrm>
              <a:off x="8774596" y="1451913"/>
              <a:ext cx="146880" cy="240120"/>
            </p14:xfrm>
          </p:contentPart>
        </mc:Choice>
        <mc:Fallback>
          <p:pic>
            <p:nvPicPr>
              <p:cNvPr id="18444" name="Ink 18443">
                <a:extLst>
                  <a:ext uri="{FF2B5EF4-FFF2-40B4-BE49-F238E27FC236}">
                    <a16:creationId xmlns:a16="http://schemas.microsoft.com/office/drawing/2014/main" id="{F1A0516B-5526-4459-B780-E1F3BAAF8C8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711956" y="1389273"/>
                <a:ext cx="27252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8445" name="Ink 18444">
                <a:extLst>
                  <a:ext uri="{FF2B5EF4-FFF2-40B4-BE49-F238E27FC236}">
                    <a16:creationId xmlns:a16="http://schemas.microsoft.com/office/drawing/2014/main" id="{B4024F00-C84E-4D9C-BE94-BCC196828A0C}"/>
                  </a:ext>
                </a:extLst>
              </p14:cNvPr>
              <p14:cNvContentPartPr/>
              <p14:nvPr/>
            </p14:nvContentPartPr>
            <p14:xfrm>
              <a:off x="7642756" y="1537953"/>
              <a:ext cx="20160" cy="106560"/>
            </p14:xfrm>
          </p:contentPart>
        </mc:Choice>
        <mc:Fallback>
          <p:pic>
            <p:nvPicPr>
              <p:cNvPr id="18445" name="Ink 18444">
                <a:extLst>
                  <a:ext uri="{FF2B5EF4-FFF2-40B4-BE49-F238E27FC236}">
                    <a16:creationId xmlns:a16="http://schemas.microsoft.com/office/drawing/2014/main" id="{B4024F00-C84E-4D9C-BE94-BCC196828A0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579756" y="1475313"/>
                <a:ext cx="1458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8447" name="Ink 18446">
                <a:extLst>
                  <a:ext uri="{FF2B5EF4-FFF2-40B4-BE49-F238E27FC236}">
                    <a16:creationId xmlns:a16="http://schemas.microsoft.com/office/drawing/2014/main" id="{A06A0D9C-5821-4A06-B339-F4D953D6498E}"/>
                  </a:ext>
                </a:extLst>
              </p14:cNvPr>
              <p14:cNvContentPartPr/>
              <p14:nvPr/>
            </p14:nvContentPartPr>
            <p14:xfrm>
              <a:off x="4195756" y="1509513"/>
              <a:ext cx="54720" cy="136800"/>
            </p14:xfrm>
          </p:contentPart>
        </mc:Choice>
        <mc:Fallback>
          <p:pic>
            <p:nvPicPr>
              <p:cNvPr id="18447" name="Ink 18446">
                <a:extLst>
                  <a:ext uri="{FF2B5EF4-FFF2-40B4-BE49-F238E27FC236}">
                    <a16:creationId xmlns:a16="http://schemas.microsoft.com/office/drawing/2014/main" id="{A06A0D9C-5821-4A06-B339-F4D953D6498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32756" y="1446513"/>
                <a:ext cx="18036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49" name="Group 18448">
            <a:extLst>
              <a:ext uri="{FF2B5EF4-FFF2-40B4-BE49-F238E27FC236}">
                <a16:creationId xmlns:a16="http://schemas.microsoft.com/office/drawing/2014/main" id="{C8E28BF2-FA15-4275-B5B1-72AF25B7913A}"/>
              </a:ext>
            </a:extLst>
          </p:cNvPr>
          <p:cNvGrpSpPr/>
          <p:nvPr/>
        </p:nvGrpSpPr>
        <p:grpSpPr>
          <a:xfrm>
            <a:off x="4511116" y="1693473"/>
            <a:ext cx="82080" cy="29520"/>
            <a:chOff x="4511116" y="1693473"/>
            <a:chExt cx="82080" cy="2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8446" name="Ink 18445">
                  <a:extLst>
                    <a:ext uri="{FF2B5EF4-FFF2-40B4-BE49-F238E27FC236}">
                      <a16:creationId xmlns:a16="http://schemas.microsoft.com/office/drawing/2014/main" id="{FF5C9016-D954-43AF-8DF3-5CBBA5E7AE5D}"/>
                    </a:ext>
                  </a:extLst>
                </p14:cNvPr>
                <p14:cNvContentPartPr/>
                <p14:nvPr/>
              </p14:nvContentPartPr>
              <p14:xfrm>
                <a:off x="4534876" y="1693473"/>
                <a:ext cx="58320" cy="29520"/>
              </p14:xfrm>
            </p:contentPart>
          </mc:Choice>
          <mc:Fallback>
            <p:pic>
              <p:nvPicPr>
                <p:cNvPr id="18446" name="Ink 18445">
                  <a:extLst>
                    <a:ext uri="{FF2B5EF4-FFF2-40B4-BE49-F238E27FC236}">
                      <a16:creationId xmlns:a16="http://schemas.microsoft.com/office/drawing/2014/main" id="{FF5C9016-D954-43AF-8DF3-5CBBA5E7AE5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72236" y="1630473"/>
                  <a:ext cx="183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8448" name="Ink 18447">
                  <a:extLst>
                    <a:ext uri="{FF2B5EF4-FFF2-40B4-BE49-F238E27FC236}">
                      <a16:creationId xmlns:a16="http://schemas.microsoft.com/office/drawing/2014/main" id="{2EEADB6A-3632-4E7A-970A-073537BEF658}"/>
                    </a:ext>
                  </a:extLst>
                </p14:cNvPr>
                <p14:cNvContentPartPr/>
                <p14:nvPr/>
              </p14:nvContentPartPr>
              <p14:xfrm>
                <a:off x="4511116" y="1706433"/>
                <a:ext cx="59760" cy="11160"/>
              </p14:xfrm>
            </p:contentPart>
          </mc:Choice>
          <mc:Fallback>
            <p:pic>
              <p:nvPicPr>
                <p:cNvPr id="18448" name="Ink 18447">
                  <a:extLst>
                    <a:ext uri="{FF2B5EF4-FFF2-40B4-BE49-F238E27FC236}">
                      <a16:creationId xmlns:a16="http://schemas.microsoft.com/office/drawing/2014/main" id="{2EEADB6A-3632-4E7A-970A-073537BEF65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48476" y="1643433"/>
                  <a:ext cx="18540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8450" name="Ink 18449">
                <a:extLst>
                  <a:ext uri="{FF2B5EF4-FFF2-40B4-BE49-F238E27FC236}">
                    <a16:creationId xmlns:a16="http://schemas.microsoft.com/office/drawing/2014/main" id="{A000B57E-09C1-4B91-9B0A-7FB391150169}"/>
                  </a:ext>
                </a:extLst>
              </p14:cNvPr>
              <p14:cNvContentPartPr/>
              <p14:nvPr/>
            </p14:nvContentPartPr>
            <p14:xfrm>
              <a:off x="5780476" y="1691673"/>
              <a:ext cx="3240" cy="42480"/>
            </p14:xfrm>
          </p:contentPart>
        </mc:Choice>
        <mc:Fallback>
          <p:pic>
            <p:nvPicPr>
              <p:cNvPr id="18450" name="Ink 18449">
                <a:extLst>
                  <a:ext uri="{FF2B5EF4-FFF2-40B4-BE49-F238E27FC236}">
                    <a16:creationId xmlns:a16="http://schemas.microsoft.com/office/drawing/2014/main" id="{A000B57E-09C1-4B91-9B0A-7FB39115016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717476" y="1628673"/>
                <a:ext cx="12888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61" name="Group 18460">
            <a:extLst>
              <a:ext uri="{FF2B5EF4-FFF2-40B4-BE49-F238E27FC236}">
                <a16:creationId xmlns:a16="http://schemas.microsoft.com/office/drawing/2014/main" id="{E75B6792-90DA-4A34-BC1E-0B32A1C9BC82}"/>
              </a:ext>
            </a:extLst>
          </p:cNvPr>
          <p:cNvGrpSpPr/>
          <p:nvPr/>
        </p:nvGrpSpPr>
        <p:grpSpPr>
          <a:xfrm>
            <a:off x="2486116" y="2267673"/>
            <a:ext cx="511920" cy="384480"/>
            <a:chOff x="2486116" y="2267673"/>
            <a:chExt cx="511920" cy="38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8451" name="Ink 18450">
                  <a:extLst>
                    <a:ext uri="{FF2B5EF4-FFF2-40B4-BE49-F238E27FC236}">
                      <a16:creationId xmlns:a16="http://schemas.microsoft.com/office/drawing/2014/main" id="{0039654E-C045-4E1A-BFDB-95603AA49D0D}"/>
                    </a:ext>
                  </a:extLst>
                </p14:cNvPr>
                <p14:cNvContentPartPr/>
                <p14:nvPr/>
              </p14:nvContentPartPr>
              <p14:xfrm>
                <a:off x="2680156" y="2267673"/>
                <a:ext cx="25560" cy="125280"/>
              </p14:xfrm>
            </p:contentPart>
          </mc:Choice>
          <mc:Fallback>
            <p:pic>
              <p:nvPicPr>
                <p:cNvPr id="18451" name="Ink 18450">
                  <a:extLst>
                    <a:ext uri="{FF2B5EF4-FFF2-40B4-BE49-F238E27FC236}">
                      <a16:creationId xmlns:a16="http://schemas.microsoft.com/office/drawing/2014/main" id="{0039654E-C045-4E1A-BFDB-95603AA49D0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17156" y="2204673"/>
                  <a:ext cx="151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8452" name="Ink 18451">
                  <a:extLst>
                    <a:ext uri="{FF2B5EF4-FFF2-40B4-BE49-F238E27FC236}">
                      <a16:creationId xmlns:a16="http://schemas.microsoft.com/office/drawing/2014/main" id="{887AF847-05A8-4835-8295-81C1A83261AF}"/>
                    </a:ext>
                  </a:extLst>
                </p14:cNvPr>
                <p14:cNvContentPartPr/>
                <p14:nvPr/>
              </p14:nvContentPartPr>
              <p14:xfrm>
                <a:off x="2679436" y="2352633"/>
                <a:ext cx="59040" cy="47160"/>
              </p14:xfrm>
            </p:contentPart>
          </mc:Choice>
          <mc:Fallback>
            <p:pic>
              <p:nvPicPr>
                <p:cNvPr id="18452" name="Ink 18451">
                  <a:extLst>
                    <a:ext uri="{FF2B5EF4-FFF2-40B4-BE49-F238E27FC236}">
                      <a16:creationId xmlns:a16="http://schemas.microsoft.com/office/drawing/2014/main" id="{887AF847-05A8-4835-8295-81C1A83261A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16796" y="2289993"/>
                  <a:ext cx="184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8454" name="Ink 18453">
                  <a:extLst>
                    <a:ext uri="{FF2B5EF4-FFF2-40B4-BE49-F238E27FC236}">
                      <a16:creationId xmlns:a16="http://schemas.microsoft.com/office/drawing/2014/main" id="{E2E8E059-CC5A-4702-A09B-40E1DA5F93E0}"/>
                    </a:ext>
                  </a:extLst>
                </p14:cNvPr>
                <p14:cNvContentPartPr/>
                <p14:nvPr/>
              </p14:nvContentPartPr>
              <p14:xfrm>
                <a:off x="2749636" y="2482593"/>
                <a:ext cx="248400" cy="74160"/>
              </p14:xfrm>
            </p:contentPart>
          </mc:Choice>
          <mc:Fallback>
            <p:pic>
              <p:nvPicPr>
                <p:cNvPr id="18454" name="Ink 18453">
                  <a:extLst>
                    <a:ext uri="{FF2B5EF4-FFF2-40B4-BE49-F238E27FC236}">
                      <a16:creationId xmlns:a16="http://schemas.microsoft.com/office/drawing/2014/main" id="{E2E8E059-CC5A-4702-A09B-40E1DA5F93E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86996" y="2419593"/>
                  <a:ext cx="374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8455" name="Ink 18454">
                  <a:extLst>
                    <a:ext uri="{FF2B5EF4-FFF2-40B4-BE49-F238E27FC236}">
                      <a16:creationId xmlns:a16="http://schemas.microsoft.com/office/drawing/2014/main" id="{C1D4A824-ECAF-48EA-90B5-EA49725CB4CA}"/>
                    </a:ext>
                  </a:extLst>
                </p14:cNvPr>
                <p14:cNvContentPartPr/>
                <p14:nvPr/>
              </p14:nvContentPartPr>
              <p14:xfrm>
                <a:off x="2749996" y="2545593"/>
                <a:ext cx="132480" cy="42120"/>
              </p14:xfrm>
            </p:contentPart>
          </mc:Choice>
          <mc:Fallback>
            <p:pic>
              <p:nvPicPr>
                <p:cNvPr id="18455" name="Ink 18454">
                  <a:extLst>
                    <a:ext uri="{FF2B5EF4-FFF2-40B4-BE49-F238E27FC236}">
                      <a16:creationId xmlns:a16="http://schemas.microsoft.com/office/drawing/2014/main" id="{C1D4A824-ECAF-48EA-90B5-EA49725CB4C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86996" y="2482953"/>
                  <a:ext cx="258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8456" name="Ink 18455">
                  <a:extLst>
                    <a:ext uri="{FF2B5EF4-FFF2-40B4-BE49-F238E27FC236}">
                      <a16:creationId xmlns:a16="http://schemas.microsoft.com/office/drawing/2014/main" id="{1D8986CF-CA8B-4B0E-B88B-02108A70D51A}"/>
                    </a:ext>
                  </a:extLst>
                </p14:cNvPr>
                <p14:cNvContentPartPr/>
                <p14:nvPr/>
              </p14:nvContentPartPr>
              <p14:xfrm>
                <a:off x="2764396" y="2525073"/>
                <a:ext cx="173520" cy="72720"/>
              </p14:xfrm>
            </p:contentPart>
          </mc:Choice>
          <mc:Fallback>
            <p:pic>
              <p:nvPicPr>
                <p:cNvPr id="18456" name="Ink 18455">
                  <a:extLst>
                    <a:ext uri="{FF2B5EF4-FFF2-40B4-BE49-F238E27FC236}">
                      <a16:creationId xmlns:a16="http://schemas.microsoft.com/office/drawing/2014/main" id="{1D8986CF-CA8B-4B0E-B88B-02108A70D51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01396" y="2462073"/>
                  <a:ext cx="299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8458" name="Ink 18457">
                  <a:extLst>
                    <a:ext uri="{FF2B5EF4-FFF2-40B4-BE49-F238E27FC236}">
                      <a16:creationId xmlns:a16="http://schemas.microsoft.com/office/drawing/2014/main" id="{5CD30F1D-4BA5-4E5F-A400-2C6508490694}"/>
                    </a:ext>
                  </a:extLst>
                </p14:cNvPr>
                <p14:cNvContentPartPr/>
                <p14:nvPr/>
              </p14:nvContentPartPr>
              <p14:xfrm>
                <a:off x="2566396" y="2622273"/>
                <a:ext cx="232560" cy="27360"/>
              </p14:xfrm>
            </p:contentPart>
          </mc:Choice>
          <mc:Fallback>
            <p:pic>
              <p:nvPicPr>
                <p:cNvPr id="18458" name="Ink 18457">
                  <a:extLst>
                    <a:ext uri="{FF2B5EF4-FFF2-40B4-BE49-F238E27FC236}">
                      <a16:creationId xmlns:a16="http://schemas.microsoft.com/office/drawing/2014/main" id="{5CD30F1D-4BA5-4E5F-A400-2C650849069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503756" y="2559633"/>
                  <a:ext cx="358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8460" name="Ink 18459">
                  <a:extLst>
                    <a:ext uri="{FF2B5EF4-FFF2-40B4-BE49-F238E27FC236}">
                      <a16:creationId xmlns:a16="http://schemas.microsoft.com/office/drawing/2014/main" id="{8B8BBADE-84FE-4C0C-BA7F-1B2C91480AAC}"/>
                    </a:ext>
                  </a:extLst>
                </p14:cNvPr>
                <p14:cNvContentPartPr/>
                <p14:nvPr/>
              </p14:nvContentPartPr>
              <p14:xfrm>
                <a:off x="2486116" y="2600313"/>
                <a:ext cx="217800" cy="51840"/>
              </p14:xfrm>
            </p:contentPart>
          </mc:Choice>
          <mc:Fallback>
            <p:pic>
              <p:nvPicPr>
                <p:cNvPr id="18460" name="Ink 18459">
                  <a:extLst>
                    <a:ext uri="{FF2B5EF4-FFF2-40B4-BE49-F238E27FC236}">
                      <a16:creationId xmlns:a16="http://schemas.microsoft.com/office/drawing/2014/main" id="{8B8BBADE-84FE-4C0C-BA7F-1B2C91480AA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23476" y="2537313"/>
                  <a:ext cx="34344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8462" name="Ink 18461">
                <a:extLst>
                  <a:ext uri="{FF2B5EF4-FFF2-40B4-BE49-F238E27FC236}">
                    <a16:creationId xmlns:a16="http://schemas.microsoft.com/office/drawing/2014/main" id="{8C38DEEF-B86F-4D07-87FE-D1D9A01F731D}"/>
                  </a:ext>
                </a:extLst>
              </p14:cNvPr>
              <p14:cNvContentPartPr/>
              <p14:nvPr/>
            </p14:nvContentPartPr>
            <p14:xfrm>
              <a:off x="2477476" y="3758433"/>
              <a:ext cx="635400" cy="104400"/>
            </p14:xfrm>
          </p:contentPart>
        </mc:Choice>
        <mc:Fallback>
          <p:pic>
            <p:nvPicPr>
              <p:cNvPr id="18462" name="Ink 18461">
                <a:extLst>
                  <a:ext uri="{FF2B5EF4-FFF2-40B4-BE49-F238E27FC236}">
                    <a16:creationId xmlns:a16="http://schemas.microsoft.com/office/drawing/2014/main" id="{8C38DEEF-B86F-4D07-87FE-D1D9A01F731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14476" y="3695793"/>
                <a:ext cx="7610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8463" name="Ink 18462">
                <a:extLst>
                  <a:ext uri="{FF2B5EF4-FFF2-40B4-BE49-F238E27FC236}">
                    <a16:creationId xmlns:a16="http://schemas.microsoft.com/office/drawing/2014/main" id="{D787CDD2-FB1C-4AA9-AE7E-05BA2E3355A9}"/>
                  </a:ext>
                </a:extLst>
              </p14:cNvPr>
              <p14:cNvContentPartPr/>
              <p14:nvPr/>
            </p14:nvContentPartPr>
            <p14:xfrm>
              <a:off x="2725876" y="3471513"/>
              <a:ext cx="71640" cy="120960"/>
            </p14:xfrm>
          </p:contentPart>
        </mc:Choice>
        <mc:Fallback>
          <p:pic>
            <p:nvPicPr>
              <p:cNvPr id="18463" name="Ink 18462">
                <a:extLst>
                  <a:ext uri="{FF2B5EF4-FFF2-40B4-BE49-F238E27FC236}">
                    <a16:creationId xmlns:a16="http://schemas.microsoft.com/office/drawing/2014/main" id="{D787CDD2-FB1C-4AA9-AE7E-05BA2E3355A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62876" y="3408873"/>
                <a:ext cx="19728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66" name="Group 18465">
            <a:extLst>
              <a:ext uri="{FF2B5EF4-FFF2-40B4-BE49-F238E27FC236}">
                <a16:creationId xmlns:a16="http://schemas.microsoft.com/office/drawing/2014/main" id="{F5FAE65F-F695-4DB0-ADD7-77176E4A2BB9}"/>
              </a:ext>
            </a:extLst>
          </p:cNvPr>
          <p:cNvGrpSpPr/>
          <p:nvPr/>
        </p:nvGrpSpPr>
        <p:grpSpPr>
          <a:xfrm>
            <a:off x="2778436" y="3263793"/>
            <a:ext cx="81720" cy="72360"/>
            <a:chOff x="2778436" y="3263793"/>
            <a:chExt cx="81720" cy="7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8464" name="Ink 18463">
                  <a:extLst>
                    <a:ext uri="{FF2B5EF4-FFF2-40B4-BE49-F238E27FC236}">
                      <a16:creationId xmlns:a16="http://schemas.microsoft.com/office/drawing/2014/main" id="{432520A4-B347-4A19-BF84-FB9A66DFF011}"/>
                    </a:ext>
                  </a:extLst>
                </p14:cNvPr>
                <p14:cNvContentPartPr/>
                <p14:nvPr/>
              </p14:nvContentPartPr>
              <p14:xfrm>
                <a:off x="2778436" y="3263793"/>
                <a:ext cx="1440" cy="360"/>
              </p14:xfrm>
            </p:contentPart>
          </mc:Choice>
          <mc:Fallback>
            <p:pic>
              <p:nvPicPr>
                <p:cNvPr id="18464" name="Ink 18463">
                  <a:extLst>
                    <a:ext uri="{FF2B5EF4-FFF2-40B4-BE49-F238E27FC236}">
                      <a16:creationId xmlns:a16="http://schemas.microsoft.com/office/drawing/2014/main" id="{432520A4-B347-4A19-BF84-FB9A66DFF01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15436" y="3200793"/>
                  <a:ext cx="127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8465" name="Ink 18464">
                  <a:extLst>
                    <a:ext uri="{FF2B5EF4-FFF2-40B4-BE49-F238E27FC236}">
                      <a16:creationId xmlns:a16="http://schemas.microsoft.com/office/drawing/2014/main" id="{5A27F221-8205-44EE-BB11-0DB5F4CED7DF}"/>
                    </a:ext>
                  </a:extLst>
                </p14:cNvPr>
                <p14:cNvContentPartPr/>
                <p14:nvPr/>
              </p14:nvContentPartPr>
              <p14:xfrm>
                <a:off x="2844316" y="3319953"/>
                <a:ext cx="15840" cy="16200"/>
              </p14:xfrm>
            </p:contentPart>
          </mc:Choice>
          <mc:Fallback>
            <p:pic>
              <p:nvPicPr>
                <p:cNvPr id="18465" name="Ink 18464">
                  <a:extLst>
                    <a:ext uri="{FF2B5EF4-FFF2-40B4-BE49-F238E27FC236}">
                      <a16:creationId xmlns:a16="http://schemas.microsoft.com/office/drawing/2014/main" id="{5A27F221-8205-44EE-BB11-0DB5F4CED7D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81676" y="3257313"/>
                  <a:ext cx="1414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8467" name="Ink 18466">
                <a:extLst>
                  <a:ext uri="{FF2B5EF4-FFF2-40B4-BE49-F238E27FC236}">
                    <a16:creationId xmlns:a16="http://schemas.microsoft.com/office/drawing/2014/main" id="{B9D2AAD0-A591-4BC0-A9DD-54E0B5BCC4AA}"/>
                  </a:ext>
                </a:extLst>
              </p14:cNvPr>
              <p14:cNvContentPartPr/>
              <p14:nvPr/>
            </p14:nvContentPartPr>
            <p14:xfrm>
              <a:off x="2695996" y="2930073"/>
              <a:ext cx="93600" cy="108000"/>
            </p14:xfrm>
          </p:contentPart>
        </mc:Choice>
        <mc:Fallback>
          <p:pic>
            <p:nvPicPr>
              <p:cNvPr id="18467" name="Ink 18466">
                <a:extLst>
                  <a:ext uri="{FF2B5EF4-FFF2-40B4-BE49-F238E27FC236}">
                    <a16:creationId xmlns:a16="http://schemas.microsoft.com/office/drawing/2014/main" id="{B9D2AAD0-A591-4BC0-A9DD-54E0B5BCC4A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633356" y="2867433"/>
                <a:ext cx="219240" cy="23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80" name="Group 18479">
            <a:extLst>
              <a:ext uri="{FF2B5EF4-FFF2-40B4-BE49-F238E27FC236}">
                <a16:creationId xmlns:a16="http://schemas.microsoft.com/office/drawing/2014/main" id="{A5E7F404-31D9-4344-B88D-8AF0AF801C1B}"/>
              </a:ext>
            </a:extLst>
          </p:cNvPr>
          <p:cNvGrpSpPr/>
          <p:nvPr/>
        </p:nvGrpSpPr>
        <p:grpSpPr>
          <a:xfrm>
            <a:off x="251236" y="4275393"/>
            <a:ext cx="512640" cy="636480"/>
            <a:chOff x="251236" y="4275393"/>
            <a:chExt cx="512640" cy="63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8468" name="Ink 18467">
                  <a:extLst>
                    <a:ext uri="{FF2B5EF4-FFF2-40B4-BE49-F238E27FC236}">
                      <a16:creationId xmlns:a16="http://schemas.microsoft.com/office/drawing/2014/main" id="{BCBD5289-A75F-40BD-B0C9-C6E21EB30025}"/>
                    </a:ext>
                  </a:extLst>
                </p14:cNvPr>
                <p14:cNvContentPartPr/>
                <p14:nvPr/>
              </p14:nvContentPartPr>
              <p14:xfrm>
                <a:off x="568756" y="4323633"/>
                <a:ext cx="22680" cy="72000"/>
              </p14:xfrm>
            </p:contentPart>
          </mc:Choice>
          <mc:Fallback>
            <p:pic>
              <p:nvPicPr>
                <p:cNvPr id="18468" name="Ink 18467">
                  <a:extLst>
                    <a:ext uri="{FF2B5EF4-FFF2-40B4-BE49-F238E27FC236}">
                      <a16:creationId xmlns:a16="http://schemas.microsoft.com/office/drawing/2014/main" id="{BCBD5289-A75F-40BD-B0C9-C6E21EB3002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6116" y="4260633"/>
                  <a:ext cx="148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8469" name="Ink 18468">
                  <a:extLst>
                    <a:ext uri="{FF2B5EF4-FFF2-40B4-BE49-F238E27FC236}">
                      <a16:creationId xmlns:a16="http://schemas.microsoft.com/office/drawing/2014/main" id="{C2F6C870-9235-4531-8094-251DDC02C636}"/>
                    </a:ext>
                  </a:extLst>
                </p14:cNvPr>
                <p14:cNvContentPartPr/>
                <p14:nvPr/>
              </p14:nvContentPartPr>
              <p14:xfrm>
                <a:off x="538876" y="4343433"/>
                <a:ext cx="42840" cy="277560"/>
              </p14:xfrm>
            </p:contentPart>
          </mc:Choice>
          <mc:Fallback>
            <p:pic>
              <p:nvPicPr>
                <p:cNvPr id="18469" name="Ink 18468">
                  <a:extLst>
                    <a:ext uri="{FF2B5EF4-FFF2-40B4-BE49-F238E27FC236}">
                      <a16:creationId xmlns:a16="http://schemas.microsoft.com/office/drawing/2014/main" id="{C2F6C870-9235-4531-8094-251DDC02C63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5876" y="4280433"/>
                  <a:ext cx="1684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8471" name="Ink 18470">
                  <a:extLst>
                    <a:ext uri="{FF2B5EF4-FFF2-40B4-BE49-F238E27FC236}">
                      <a16:creationId xmlns:a16="http://schemas.microsoft.com/office/drawing/2014/main" id="{E92CAAD7-97D0-4361-83FF-236893951110}"/>
                    </a:ext>
                  </a:extLst>
                </p14:cNvPr>
                <p14:cNvContentPartPr/>
                <p14:nvPr/>
              </p14:nvContentPartPr>
              <p14:xfrm>
                <a:off x="556156" y="4478073"/>
                <a:ext cx="33480" cy="152640"/>
              </p14:xfrm>
            </p:contentPart>
          </mc:Choice>
          <mc:Fallback>
            <p:pic>
              <p:nvPicPr>
                <p:cNvPr id="18471" name="Ink 18470">
                  <a:extLst>
                    <a:ext uri="{FF2B5EF4-FFF2-40B4-BE49-F238E27FC236}">
                      <a16:creationId xmlns:a16="http://schemas.microsoft.com/office/drawing/2014/main" id="{E92CAAD7-97D0-4361-83FF-23689395111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3156" y="4415433"/>
                  <a:ext cx="1591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8472" name="Ink 18471">
                  <a:extLst>
                    <a:ext uri="{FF2B5EF4-FFF2-40B4-BE49-F238E27FC236}">
                      <a16:creationId xmlns:a16="http://schemas.microsoft.com/office/drawing/2014/main" id="{2A623D73-77A9-4B9C-AC78-CDD4DCCF55CC}"/>
                    </a:ext>
                  </a:extLst>
                </p14:cNvPr>
                <p14:cNvContentPartPr/>
                <p14:nvPr/>
              </p14:nvContentPartPr>
              <p14:xfrm>
                <a:off x="566956" y="4336233"/>
                <a:ext cx="43920" cy="326160"/>
              </p14:xfrm>
            </p:contentPart>
          </mc:Choice>
          <mc:Fallback>
            <p:pic>
              <p:nvPicPr>
                <p:cNvPr id="18472" name="Ink 18471">
                  <a:extLst>
                    <a:ext uri="{FF2B5EF4-FFF2-40B4-BE49-F238E27FC236}">
                      <a16:creationId xmlns:a16="http://schemas.microsoft.com/office/drawing/2014/main" id="{2A623D73-77A9-4B9C-AC78-CDD4DCCF55C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4316" y="4273593"/>
                  <a:ext cx="1695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8474" name="Ink 18473">
                  <a:extLst>
                    <a:ext uri="{FF2B5EF4-FFF2-40B4-BE49-F238E27FC236}">
                      <a16:creationId xmlns:a16="http://schemas.microsoft.com/office/drawing/2014/main" id="{2F9D13A4-F0D6-4F94-BDCD-5E28049F0FFB}"/>
                    </a:ext>
                  </a:extLst>
                </p14:cNvPr>
                <p14:cNvContentPartPr/>
                <p14:nvPr/>
              </p14:nvContentPartPr>
              <p14:xfrm>
                <a:off x="570556" y="4305993"/>
                <a:ext cx="193320" cy="605880"/>
              </p14:xfrm>
            </p:contentPart>
          </mc:Choice>
          <mc:Fallback>
            <p:pic>
              <p:nvPicPr>
                <p:cNvPr id="18474" name="Ink 18473">
                  <a:extLst>
                    <a:ext uri="{FF2B5EF4-FFF2-40B4-BE49-F238E27FC236}">
                      <a16:creationId xmlns:a16="http://schemas.microsoft.com/office/drawing/2014/main" id="{2F9D13A4-F0D6-4F94-BDCD-5E28049F0FF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7556" y="4243353"/>
                  <a:ext cx="31896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8476" name="Ink 18475">
                  <a:extLst>
                    <a:ext uri="{FF2B5EF4-FFF2-40B4-BE49-F238E27FC236}">
                      <a16:creationId xmlns:a16="http://schemas.microsoft.com/office/drawing/2014/main" id="{4AAB16DF-2B0A-422A-BC14-764AA9F2ECBB}"/>
                    </a:ext>
                  </a:extLst>
                </p14:cNvPr>
                <p14:cNvContentPartPr/>
                <p14:nvPr/>
              </p14:nvContentPartPr>
              <p14:xfrm>
                <a:off x="251236" y="4337673"/>
                <a:ext cx="49680" cy="349920"/>
              </p14:xfrm>
            </p:contentPart>
          </mc:Choice>
          <mc:Fallback>
            <p:pic>
              <p:nvPicPr>
                <p:cNvPr id="18476" name="Ink 18475">
                  <a:extLst>
                    <a:ext uri="{FF2B5EF4-FFF2-40B4-BE49-F238E27FC236}">
                      <a16:creationId xmlns:a16="http://schemas.microsoft.com/office/drawing/2014/main" id="{4AAB16DF-2B0A-422A-BC14-764AA9F2ECB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8596" y="4274673"/>
                  <a:ext cx="17532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8478" name="Ink 18477">
                  <a:extLst>
                    <a:ext uri="{FF2B5EF4-FFF2-40B4-BE49-F238E27FC236}">
                      <a16:creationId xmlns:a16="http://schemas.microsoft.com/office/drawing/2014/main" id="{9433A84C-AD86-4C81-8D4C-CCC71F94EAFF}"/>
                    </a:ext>
                  </a:extLst>
                </p14:cNvPr>
                <p14:cNvContentPartPr/>
                <p14:nvPr/>
              </p14:nvContentPartPr>
              <p14:xfrm>
                <a:off x="315316" y="4275393"/>
                <a:ext cx="153000" cy="43200"/>
              </p14:xfrm>
            </p:contentPart>
          </mc:Choice>
          <mc:Fallback>
            <p:pic>
              <p:nvPicPr>
                <p:cNvPr id="18478" name="Ink 18477">
                  <a:extLst>
                    <a:ext uri="{FF2B5EF4-FFF2-40B4-BE49-F238E27FC236}">
                      <a16:creationId xmlns:a16="http://schemas.microsoft.com/office/drawing/2014/main" id="{9433A84C-AD86-4C81-8D4C-CCC71F94EAF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2316" y="4212393"/>
                  <a:ext cx="278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8479" name="Ink 18478">
                  <a:extLst>
                    <a:ext uri="{FF2B5EF4-FFF2-40B4-BE49-F238E27FC236}">
                      <a16:creationId xmlns:a16="http://schemas.microsoft.com/office/drawing/2014/main" id="{02A1533E-2D16-43C3-A9F5-4719E2D02E34}"/>
                    </a:ext>
                  </a:extLst>
                </p14:cNvPr>
                <p14:cNvContentPartPr/>
                <p14:nvPr/>
              </p14:nvContentPartPr>
              <p14:xfrm>
                <a:off x="587836" y="4312473"/>
                <a:ext cx="127800" cy="39960"/>
              </p14:xfrm>
            </p:contentPart>
          </mc:Choice>
          <mc:Fallback>
            <p:pic>
              <p:nvPicPr>
                <p:cNvPr id="18479" name="Ink 18478">
                  <a:extLst>
                    <a:ext uri="{FF2B5EF4-FFF2-40B4-BE49-F238E27FC236}">
                      <a16:creationId xmlns:a16="http://schemas.microsoft.com/office/drawing/2014/main" id="{02A1533E-2D16-43C3-A9F5-4719E2D02E3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4836" y="4249473"/>
                  <a:ext cx="2534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86" name="Group 18485">
            <a:extLst>
              <a:ext uri="{FF2B5EF4-FFF2-40B4-BE49-F238E27FC236}">
                <a16:creationId xmlns:a16="http://schemas.microsoft.com/office/drawing/2014/main" id="{432395CD-4673-4F32-975C-9B79EB127B3B}"/>
              </a:ext>
            </a:extLst>
          </p:cNvPr>
          <p:cNvGrpSpPr/>
          <p:nvPr/>
        </p:nvGrpSpPr>
        <p:grpSpPr>
          <a:xfrm>
            <a:off x="1687276" y="4740873"/>
            <a:ext cx="729360" cy="289080"/>
            <a:chOff x="1687276" y="4740873"/>
            <a:chExt cx="72936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8481" name="Ink 18480">
                  <a:extLst>
                    <a:ext uri="{FF2B5EF4-FFF2-40B4-BE49-F238E27FC236}">
                      <a16:creationId xmlns:a16="http://schemas.microsoft.com/office/drawing/2014/main" id="{40C26010-1907-4749-9CDE-7AC0A9914FC2}"/>
                    </a:ext>
                  </a:extLst>
                </p14:cNvPr>
                <p14:cNvContentPartPr/>
                <p14:nvPr/>
              </p14:nvContentPartPr>
              <p14:xfrm>
                <a:off x="1687276" y="4740873"/>
                <a:ext cx="50400" cy="113040"/>
              </p14:xfrm>
            </p:contentPart>
          </mc:Choice>
          <mc:Fallback>
            <p:pic>
              <p:nvPicPr>
                <p:cNvPr id="18481" name="Ink 18480">
                  <a:extLst>
                    <a:ext uri="{FF2B5EF4-FFF2-40B4-BE49-F238E27FC236}">
                      <a16:creationId xmlns:a16="http://schemas.microsoft.com/office/drawing/2014/main" id="{40C26010-1907-4749-9CDE-7AC0A9914FC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624276" y="4677873"/>
                  <a:ext cx="176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8482" name="Ink 18481">
                  <a:extLst>
                    <a:ext uri="{FF2B5EF4-FFF2-40B4-BE49-F238E27FC236}">
                      <a16:creationId xmlns:a16="http://schemas.microsoft.com/office/drawing/2014/main" id="{649C7557-F5DA-46E7-B54E-D0F5C1762C2B}"/>
                    </a:ext>
                  </a:extLst>
                </p14:cNvPr>
                <p14:cNvContentPartPr/>
                <p14:nvPr/>
              </p14:nvContentPartPr>
              <p14:xfrm>
                <a:off x="1901836" y="4942833"/>
                <a:ext cx="27360" cy="78480"/>
              </p14:xfrm>
            </p:contentPart>
          </mc:Choice>
          <mc:Fallback>
            <p:pic>
              <p:nvPicPr>
                <p:cNvPr id="18482" name="Ink 18481">
                  <a:extLst>
                    <a:ext uri="{FF2B5EF4-FFF2-40B4-BE49-F238E27FC236}">
                      <a16:creationId xmlns:a16="http://schemas.microsoft.com/office/drawing/2014/main" id="{649C7557-F5DA-46E7-B54E-D0F5C1762C2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38836" y="4880193"/>
                  <a:ext cx="153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8483" name="Ink 18482">
                  <a:extLst>
                    <a:ext uri="{FF2B5EF4-FFF2-40B4-BE49-F238E27FC236}">
                      <a16:creationId xmlns:a16="http://schemas.microsoft.com/office/drawing/2014/main" id="{11FABDF0-455F-4897-9DBB-9B8E1FD36472}"/>
                    </a:ext>
                  </a:extLst>
                </p14:cNvPr>
                <p14:cNvContentPartPr/>
                <p14:nvPr/>
              </p14:nvContentPartPr>
              <p14:xfrm>
                <a:off x="2341036" y="4952553"/>
                <a:ext cx="75600" cy="63360"/>
              </p14:xfrm>
            </p:contentPart>
          </mc:Choice>
          <mc:Fallback>
            <p:pic>
              <p:nvPicPr>
                <p:cNvPr id="18483" name="Ink 18482">
                  <a:extLst>
                    <a:ext uri="{FF2B5EF4-FFF2-40B4-BE49-F238E27FC236}">
                      <a16:creationId xmlns:a16="http://schemas.microsoft.com/office/drawing/2014/main" id="{11FABDF0-455F-4897-9DBB-9B8E1FD3647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78396" y="4889913"/>
                  <a:ext cx="201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8484" name="Ink 18483">
                  <a:extLst>
                    <a:ext uri="{FF2B5EF4-FFF2-40B4-BE49-F238E27FC236}">
                      <a16:creationId xmlns:a16="http://schemas.microsoft.com/office/drawing/2014/main" id="{6419ECD4-9A48-4715-B6F9-4868F731811D}"/>
                    </a:ext>
                  </a:extLst>
                </p14:cNvPr>
                <p14:cNvContentPartPr/>
                <p14:nvPr/>
              </p14:nvContentPartPr>
              <p14:xfrm>
                <a:off x="2349316" y="4927353"/>
                <a:ext cx="65880" cy="63360"/>
              </p14:xfrm>
            </p:contentPart>
          </mc:Choice>
          <mc:Fallback>
            <p:pic>
              <p:nvPicPr>
                <p:cNvPr id="18484" name="Ink 18483">
                  <a:extLst>
                    <a:ext uri="{FF2B5EF4-FFF2-40B4-BE49-F238E27FC236}">
                      <a16:creationId xmlns:a16="http://schemas.microsoft.com/office/drawing/2014/main" id="{6419ECD4-9A48-4715-B6F9-4868F731811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286676" y="4864713"/>
                  <a:ext cx="191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8485" name="Ink 18484">
                  <a:extLst>
                    <a:ext uri="{FF2B5EF4-FFF2-40B4-BE49-F238E27FC236}">
                      <a16:creationId xmlns:a16="http://schemas.microsoft.com/office/drawing/2014/main" id="{C4803C2F-7E97-433D-BE46-F6B82BCC0B2F}"/>
                    </a:ext>
                  </a:extLst>
                </p14:cNvPr>
                <p14:cNvContentPartPr/>
                <p14:nvPr/>
              </p14:nvContentPartPr>
              <p14:xfrm>
                <a:off x="2106316" y="5015553"/>
                <a:ext cx="98640" cy="14400"/>
              </p14:xfrm>
            </p:contentPart>
          </mc:Choice>
          <mc:Fallback>
            <p:pic>
              <p:nvPicPr>
                <p:cNvPr id="18485" name="Ink 18484">
                  <a:extLst>
                    <a:ext uri="{FF2B5EF4-FFF2-40B4-BE49-F238E27FC236}">
                      <a16:creationId xmlns:a16="http://schemas.microsoft.com/office/drawing/2014/main" id="{C4803C2F-7E97-433D-BE46-F6B82BCC0B2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43316" y="4952913"/>
                  <a:ext cx="2242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89" name="Group 18488">
            <a:extLst>
              <a:ext uri="{FF2B5EF4-FFF2-40B4-BE49-F238E27FC236}">
                <a16:creationId xmlns:a16="http://schemas.microsoft.com/office/drawing/2014/main" id="{95033608-D8E7-4EF4-BBCF-9FAD9DC31C4E}"/>
              </a:ext>
            </a:extLst>
          </p:cNvPr>
          <p:cNvGrpSpPr/>
          <p:nvPr/>
        </p:nvGrpSpPr>
        <p:grpSpPr>
          <a:xfrm>
            <a:off x="2074996" y="5277273"/>
            <a:ext cx="81000" cy="138240"/>
            <a:chOff x="2074996" y="5277273"/>
            <a:chExt cx="81000" cy="13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8487" name="Ink 18486">
                  <a:extLst>
                    <a:ext uri="{FF2B5EF4-FFF2-40B4-BE49-F238E27FC236}">
                      <a16:creationId xmlns:a16="http://schemas.microsoft.com/office/drawing/2014/main" id="{33F49284-75CB-4562-B5F3-7C5B9A990A4C}"/>
                    </a:ext>
                  </a:extLst>
                </p14:cNvPr>
                <p14:cNvContentPartPr/>
                <p14:nvPr/>
              </p14:nvContentPartPr>
              <p14:xfrm>
                <a:off x="2074996" y="5312193"/>
                <a:ext cx="5760" cy="8640"/>
              </p14:xfrm>
            </p:contentPart>
          </mc:Choice>
          <mc:Fallback>
            <p:pic>
              <p:nvPicPr>
                <p:cNvPr id="18487" name="Ink 18486">
                  <a:extLst>
                    <a:ext uri="{FF2B5EF4-FFF2-40B4-BE49-F238E27FC236}">
                      <a16:creationId xmlns:a16="http://schemas.microsoft.com/office/drawing/2014/main" id="{33F49284-75CB-4562-B5F3-7C5B9A990A4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12356" y="5249193"/>
                  <a:ext cx="131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8488" name="Ink 18487">
                  <a:extLst>
                    <a:ext uri="{FF2B5EF4-FFF2-40B4-BE49-F238E27FC236}">
                      <a16:creationId xmlns:a16="http://schemas.microsoft.com/office/drawing/2014/main" id="{40ECFB46-EEFE-40AF-B387-2A15368C9C81}"/>
                    </a:ext>
                  </a:extLst>
                </p14:cNvPr>
                <p14:cNvContentPartPr/>
                <p14:nvPr/>
              </p14:nvContentPartPr>
              <p14:xfrm>
                <a:off x="2104156" y="5277273"/>
                <a:ext cx="51840" cy="138240"/>
              </p14:xfrm>
            </p:contentPart>
          </mc:Choice>
          <mc:Fallback>
            <p:pic>
              <p:nvPicPr>
                <p:cNvPr id="18488" name="Ink 18487">
                  <a:extLst>
                    <a:ext uri="{FF2B5EF4-FFF2-40B4-BE49-F238E27FC236}">
                      <a16:creationId xmlns:a16="http://schemas.microsoft.com/office/drawing/2014/main" id="{40ECFB46-EEFE-40AF-B387-2A15368C9C8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41516" y="5214273"/>
                  <a:ext cx="177480" cy="26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8490" name="Ink 18489">
                <a:extLst>
                  <a:ext uri="{FF2B5EF4-FFF2-40B4-BE49-F238E27FC236}">
                    <a16:creationId xmlns:a16="http://schemas.microsoft.com/office/drawing/2014/main" id="{06B9EDF7-26D6-4715-9C2D-D3F053DE961A}"/>
                  </a:ext>
                </a:extLst>
              </p14:cNvPr>
              <p14:cNvContentPartPr/>
              <p14:nvPr/>
            </p14:nvContentPartPr>
            <p14:xfrm>
              <a:off x="1487836" y="5303553"/>
              <a:ext cx="52200" cy="131040"/>
            </p14:xfrm>
          </p:contentPart>
        </mc:Choice>
        <mc:Fallback>
          <p:pic>
            <p:nvPicPr>
              <p:cNvPr id="18490" name="Ink 18489">
                <a:extLst>
                  <a:ext uri="{FF2B5EF4-FFF2-40B4-BE49-F238E27FC236}">
                    <a16:creationId xmlns:a16="http://schemas.microsoft.com/office/drawing/2014/main" id="{06B9EDF7-26D6-4715-9C2D-D3F053DE961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425196" y="5240553"/>
                <a:ext cx="17784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93" name="Group 18492">
            <a:extLst>
              <a:ext uri="{FF2B5EF4-FFF2-40B4-BE49-F238E27FC236}">
                <a16:creationId xmlns:a16="http://schemas.microsoft.com/office/drawing/2014/main" id="{8FFBB7B6-6972-4673-AAE4-37317D6A8509}"/>
              </a:ext>
            </a:extLst>
          </p:cNvPr>
          <p:cNvGrpSpPr/>
          <p:nvPr/>
        </p:nvGrpSpPr>
        <p:grpSpPr>
          <a:xfrm>
            <a:off x="681436" y="5274393"/>
            <a:ext cx="38520" cy="359640"/>
            <a:chOff x="681436" y="5274393"/>
            <a:chExt cx="3852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8491" name="Ink 18490">
                  <a:extLst>
                    <a:ext uri="{FF2B5EF4-FFF2-40B4-BE49-F238E27FC236}">
                      <a16:creationId xmlns:a16="http://schemas.microsoft.com/office/drawing/2014/main" id="{04E5580A-0519-4110-AFD3-0E72D948F738}"/>
                    </a:ext>
                  </a:extLst>
                </p14:cNvPr>
                <p14:cNvContentPartPr/>
                <p14:nvPr/>
              </p14:nvContentPartPr>
              <p14:xfrm>
                <a:off x="703036" y="5517033"/>
                <a:ext cx="7560" cy="117000"/>
              </p14:xfrm>
            </p:contentPart>
          </mc:Choice>
          <mc:Fallback>
            <p:pic>
              <p:nvPicPr>
                <p:cNvPr id="18491" name="Ink 18490">
                  <a:extLst>
                    <a:ext uri="{FF2B5EF4-FFF2-40B4-BE49-F238E27FC236}">
                      <a16:creationId xmlns:a16="http://schemas.microsoft.com/office/drawing/2014/main" id="{04E5580A-0519-4110-AFD3-0E72D948F73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40396" y="5454033"/>
                  <a:ext cx="133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8492" name="Ink 18491">
                  <a:extLst>
                    <a:ext uri="{FF2B5EF4-FFF2-40B4-BE49-F238E27FC236}">
                      <a16:creationId xmlns:a16="http://schemas.microsoft.com/office/drawing/2014/main" id="{342CA548-BBA2-480D-9F11-B732BC23D1F4}"/>
                    </a:ext>
                  </a:extLst>
                </p14:cNvPr>
                <p14:cNvContentPartPr/>
                <p14:nvPr/>
              </p14:nvContentPartPr>
              <p14:xfrm>
                <a:off x="681436" y="5274393"/>
                <a:ext cx="38520" cy="158040"/>
              </p14:xfrm>
            </p:contentPart>
          </mc:Choice>
          <mc:Fallback>
            <p:pic>
              <p:nvPicPr>
                <p:cNvPr id="18492" name="Ink 18491">
                  <a:extLst>
                    <a:ext uri="{FF2B5EF4-FFF2-40B4-BE49-F238E27FC236}">
                      <a16:creationId xmlns:a16="http://schemas.microsoft.com/office/drawing/2014/main" id="{342CA548-BBA2-480D-9F11-B732BC23D1F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8796" y="5211393"/>
                  <a:ext cx="164160" cy="28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8494" name="Ink 18493">
                <a:extLst>
                  <a:ext uri="{FF2B5EF4-FFF2-40B4-BE49-F238E27FC236}">
                    <a16:creationId xmlns:a16="http://schemas.microsoft.com/office/drawing/2014/main" id="{B29786FB-DB6C-4208-A3B0-B44E67E2C826}"/>
                  </a:ext>
                </a:extLst>
              </p14:cNvPr>
              <p14:cNvContentPartPr/>
              <p14:nvPr/>
            </p14:nvContentPartPr>
            <p14:xfrm>
              <a:off x="1123156" y="5467353"/>
              <a:ext cx="57240" cy="222120"/>
            </p14:xfrm>
          </p:contentPart>
        </mc:Choice>
        <mc:Fallback>
          <p:pic>
            <p:nvPicPr>
              <p:cNvPr id="18494" name="Ink 18493">
                <a:extLst>
                  <a:ext uri="{FF2B5EF4-FFF2-40B4-BE49-F238E27FC236}">
                    <a16:creationId xmlns:a16="http://schemas.microsoft.com/office/drawing/2014/main" id="{B29786FB-DB6C-4208-A3B0-B44E67E2C82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60156" y="5404353"/>
                <a:ext cx="182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8495" name="Ink 18494">
                <a:extLst>
                  <a:ext uri="{FF2B5EF4-FFF2-40B4-BE49-F238E27FC236}">
                    <a16:creationId xmlns:a16="http://schemas.microsoft.com/office/drawing/2014/main" id="{278CD248-8A20-4C41-A6B3-19A1193ADEA1}"/>
                  </a:ext>
                </a:extLst>
              </p14:cNvPr>
              <p14:cNvContentPartPr/>
              <p14:nvPr/>
            </p14:nvContentPartPr>
            <p14:xfrm>
              <a:off x="1659196" y="5892873"/>
              <a:ext cx="146880" cy="84960"/>
            </p14:xfrm>
          </p:contentPart>
        </mc:Choice>
        <mc:Fallback>
          <p:pic>
            <p:nvPicPr>
              <p:cNvPr id="18495" name="Ink 18494">
                <a:extLst>
                  <a:ext uri="{FF2B5EF4-FFF2-40B4-BE49-F238E27FC236}">
                    <a16:creationId xmlns:a16="http://schemas.microsoft.com/office/drawing/2014/main" id="{278CD248-8A20-4C41-A6B3-19A1193ADEA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596196" y="5829873"/>
                <a:ext cx="2725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8496" name="Ink 18495">
                <a:extLst>
                  <a:ext uri="{FF2B5EF4-FFF2-40B4-BE49-F238E27FC236}">
                    <a16:creationId xmlns:a16="http://schemas.microsoft.com/office/drawing/2014/main" id="{34235BA4-4982-4A5C-8A93-FA1682B806D0}"/>
                  </a:ext>
                </a:extLst>
              </p14:cNvPr>
              <p14:cNvContentPartPr/>
              <p14:nvPr/>
            </p14:nvContentPartPr>
            <p14:xfrm>
              <a:off x="3071836" y="5927073"/>
              <a:ext cx="126360" cy="43560"/>
            </p14:xfrm>
          </p:contentPart>
        </mc:Choice>
        <mc:Fallback>
          <p:pic>
            <p:nvPicPr>
              <p:cNvPr id="18496" name="Ink 18495">
                <a:extLst>
                  <a:ext uri="{FF2B5EF4-FFF2-40B4-BE49-F238E27FC236}">
                    <a16:creationId xmlns:a16="http://schemas.microsoft.com/office/drawing/2014/main" id="{34235BA4-4982-4A5C-8A93-FA1682B806D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009196" y="5864433"/>
                <a:ext cx="2520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8497" name="Ink 18496">
                <a:extLst>
                  <a:ext uri="{FF2B5EF4-FFF2-40B4-BE49-F238E27FC236}">
                    <a16:creationId xmlns:a16="http://schemas.microsoft.com/office/drawing/2014/main" id="{B1C05D01-76DC-49E6-8C70-838A02D7A7FE}"/>
                  </a:ext>
                </a:extLst>
              </p14:cNvPr>
              <p14:cNvContentPartPr/>
              <p14:nvPr/>
            </p14:nvContentPartPr>
            <p14:xfrm>
              <a:off x="3007396" y="5093673"/>
              <a:ext cx="142200" cy="140040"/>
            </p14:xfrm>
          </p:contentPart>
        </mc:Choice>
        <mc:Fallback>
          <p:pic>
            <p:nvPicPr>
              <p:cNvPr id="18497" name="Ink 18496">
                <a:extLst>
                  <a:ext uri="{FF2B5EF4-FFF2-40B4-BE49-F238E27FC236}">
                    <a16:creationId xmlns:a16="http://schemas.microsoft.com/office/drawing/2014/main" id="{B1C05D01-76DC-49E6-8C70-838A02D7A7F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944756" y="5030673"/>
                <a:ext cx="2678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8498" name="Ink 18497">
                <a:extLst>
                  <a:ext uri="{FF2B5EF4-FFF2-40B4-BE49-F238E27FC236}">
                    <a16:creationId xmlns:a16="http://schemas.microsoft.com/office/drawing/2014/main" id="{3BA64FF7-9A30-4CF1-B892-ECA3184C4B77}"/>
                  </a:ext>
                </a:extLst>
              </p14:cNvPr>
              <p14:cNvContentPartPr/>
              <p14:nvPr/>
            </p14:nvContentPartPr>
            <p14:xfrm>
              <a:off x="1682956" y="5189073"/>
              <a:ext cx="152280" cy="41760"/>
            </p14:xfrm>
          </p:contentPart>
        </mc:Choice>
        <mc:Fallback>
          <p:pic>
            <p:nvPicPr>
              <p:cNvPr id="18498" name="Ink 18497">
                <a:extLst>
                  <a:ext uri="{FF2B5EF4-FFF2-40B4-BE49-F238E27FC236}">
                    <a16:creationId xmlns:a16="http://schemas.microsoft.com/office/drawing/2014/main" id="{3BA64FF7-9A30-4CF1-B892-ECA3184C4B7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620316" y="5126073"/>
                <a:ext cx="2779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8499" name="Ink 18498">
                <a:extLst>
                  <a:ext uri="{FF2B5EF4-FFF2-40B4-BE49-F238E27FC236}">
                    <a16:creationId xmlns:a16="http://schemas.microsoft.com/office/drawing/2014/main" id="{10613D5F-C333-4DE5-81D3-820FB26817FA}"/>
                  </a:ext>
                </a:extLst>
              </p14:cNvPr>
              <p14:cNvContentPartPr/>
              <p14:nvPr/>
            </p14:nvContentPartPr>
            <p14:xfrm>
              <a:off x="2649916" y="5804673"/>
              <a:ext cx="88920" cy="164520"/>
            </p14:xfrm>
          </p:contentPart>
        </mc:Choice>
        <mc:Fallback>
          <p:pic>
            <p:nvPicPr>
              <p:cNvPr id="18499" name="Ink 18498">
                <a:extLst>
                  <a:ext uri="{FF2B5EF4-FFF2-40B4-BE49-F238E27FC236}">
                    <a16:creationId xmlns:a16="http://schemas.microsoft.com/office/drawing/2014/main" id="{10613D5F-C333-4DE5-81D3-820FB26817F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587276" y="5742033"/>
                <a:ext cx="2145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8500" name="Ink 18499">
                <a:extLst>
                  <a:ext uri="{FF2B5EF4-FFF2-40B4-BE49-F238E27FC236}">
                    <a16:creationId xmlns:a16="http://schemas.microsoft.com/office/drawing/2014/main" id="{6416E3C5-BE8E-4B04-A4BA-73B24BC30718}"/>
                  </a:ext>
                </a:extLst>
              </p14:cNvPr>
              <p14:cNvContentPartPr/>
              <p14:nvPr/>
            </p14:nvContentPartPr>
            <p14:xfrm>
              <a:off x="4810276" y="5533953"/>
              <a:ext cx="25920" cy="372240"/>
            </p14:xfrm>
          </p:contentPart>
        </mc:Choice>
        <mc:Fallback>
          <p:pic>
            <p:nvPicPr>
              <p:cNvPr id="18500" name="Ink 18499">
                <a:extLst>
                  <a:ext uri="{FF2B5EF4-FFF2-40B4-BE49-F238E27FC236}">
                    <a16:creationId xmlns:a16="http://schemas.microsoft.com/office/drawing/2014/main" id="{6416E3C5-BE8E-4B04-A4BA-73B24BC3071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747636" y="5470953"/>
                <a:ext cx="15156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8501" name="Ink 18500">
                <a:extLst>
                  <a:ext uri="{FF2B5EF4-FFF2-40B4-BE49-F238E27FC236}">
                    <a16:creationId xmlns:a16="http://schemas.microsoft.com/office/drawing/2014/main" id="{ED0DB56C-2D0F-47DE-8AC0-1578BDFE633B}"/>
                  </a:ext>
                </a:extLst>
              </p14:cNvPr>
              <p14:cNvContentPartPr/>
              <p14:nvPr/>
            </p14:nvContentPartPr>
            <p14:xfrm>
              <a:off x="5069476" y="5508393"/>
              <a:ext cx="35280" cy="362880"/>
            </p14:xfrm>
          </p:contentPart>
        </mc:Choice>
        <mc:Fallback>
          <p:pic>
            <p:nvPicPr>
              <p:cNvPr id="18501" name="Ink 18500">
                <a:extLst>
                  <a:ext uri="{FF2B5EF4-FFF2-40B4-BE49-F238E27FC236}">
                    <a16:creationId xmlns:a16="http://schemas.microsoft.com/office/drawing/2014/main" id="{ED0DB56C-2D0F-47DE-8AC0-1578BDFE633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006836" y="5445393"/>
                <a:ext cx="160920" cy="48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05" name="Group 18504">
            <a:extLst>
              <a:ext uri="{FF2B5EF4-FFF2-40B4-BE49-F238E27FC236}">
                <a16:creationId xmlns:a16="http://schemas.microsoft.com/office/drawing/2014/main" id="{6009A183-095C-4D9C-8550-A81536F47E77}"/>
              </a:ext>
            </a:extLst>
          </p:cNvPr>
          <p:cNvGrpSpPr/>
          <p:nvPr/>
        </p:nvGrpSpPr>
        <p:grpSpPr>
          <a:xfrm>
            <a:off x="5785156" y="5292753"/>
            <a:ext cx="394200" cy="546120"/>
            <a:chOff x="5785156" y="5292753"/>
            <a:chExt cx="394200" cy="54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8502" name="Ink 18501">
                  <a:extLst>
                    <a:ext uri="{FF2B5EF4-FFF2-40B4-BE49-F238E27FC236}">
                      <a16:creationId xmlns:a16="http://schemas.microsoft.com/office/drawing/2014/main" id="{D2679F26-3DB0-45C7-A9B0-D47E12F9C131}"/>
                    </a:ext>
                  </a:extLst>
                </p14:cNvPr>
                <p14:cNvContentPartPr/>
                <p14:nvPr/>
              </p14:nvContentPartPr>
              <p14:xfrm>
                <a:off x="5785156" y="5331273"/>
                <a:ext cx="101880" cy="319680"/>
              </p14:xfrm>
            </p:contentPart>
          </mc:Choice>
          <mc:Fallback>
            <p:pic>
              <p:nvPicPr>
                <p:cNvPr id="18502" name="Ink 18501">
                  <a:extLst>
                    <a:ext uri="{FF2B5EF4-FFF2-40B4-BE49-F238E27FC236}">
                      <a16:creationId xmlns:a16="http://schemas.microsoft.com/office/drawing/2014/main" id="{D2679F26-3DB0-45C7-A9B0-D47E12F9C13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22156" y="5268633"/>
                  <a:ext cx="2275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8503" name="Ink 18502">
                  <a:extLst>
                    <a:ext uri="{FF2B5EF4-FFF2-40B4-BE49-F238E27FC236}">
                      <a16:creationId xmlns:a16="http://schemas.microsoft.com/office/drawing/2014/main" id="{DB9F3353-FC70-4D3E-841C-BD11649EC0DB}"/>
                    </a:ext>
                  </a:extLst>
                </p14:cNvPr>
                <p14:cNvContentPartPr/>
                <p14:nvPr/>
              </p14:nvContentPartPr>
              <p14:xfrm>
                <a:off x="6075676" y="5292753"/>
                <a:ext cx="103680" cy="137880"/>
              </p14:xfrm>
            </p:contentPart>
          </mc:Choice>
          <mc:Fallback>
            <p:pic>
              <p:nvPicPr>
                <p:cNvPr id="18503" name="Ink 18502">
                  <a:extLst>
                    <a:ext uri="{FF2B5EF4-FFF2-40B4-BE49-F238E27FC236}">
                      <a16:creationId xmlns:a16="http://schemas.microsoft.com/office/drawing/2014/main" id="{DB9F3353-FC70-4D3E-841C-BD11649EC0D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013036" y="5229753"/>
                  <a:ext cx="229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8504" name="Ink 18503">
                  <a:extLst>
                    <a:ext uri="{FF2B5EF4-FFF2-40B4-BE49-F238E27FC236}">
                      <a16:creationId xmlns:a16="http://schemas.microsoft.com/office/drawing/2014/main" id="{9B6F86FA-381E-404D-8828-7278CD5B542D}"/>
                    </a:ext>
                  </a:extLst>
                </p14:cNvPr>
                <p14:cNvContentPartPr/>
                <p14:nvPr/>
              </p14:nvContentPartPr>
              <p14:xfrm>
                <a:off x="5807476" y="5735553"/>
                <a:ext cx="248040" cy="103320"/>
              </p14:xfrm>
            </p:contentPart>
          </mc:Choice>
          <mc:Fallback>
            <p:pic>
              <p:nvPicPr>
                <p:cNvPr id="18504" name="Ink 18503">
                  <a:extLst>
                    <a:ext uri="{FF2B5EF4-FFF2-40B4-BE49-F238E27FC236}">
                      <a16:creationId xmlns:a16="http://schemas.microsoft.com/office/drawing/2014/main" id="{9B6F86FA-381E-404D-8828-7278CD5B542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44476" y="5672913"/>
                  <a:ext cx="37368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8506" name="Ink 18505">
                <a:extLst>
                  <a:ext uri="{FF2B5EF4-FFF2-40B4-BE49-F238E27FC236}">
                    <a16:creationId xmlns:a16="http://schemas.microsoft.com/office/drawing/2014/main" id="{B1E7BF1F-E512-4B8D-99E7-31910EEAB1EF}"/>
                  </a:ext>
                </a:extLst>
              </p14:cNvPr>
              <p14:cNvContentPartPr/>
              <p14:nvPr/>
            </p14:nvContentPartPr>
            <p14:xfrm>
              <a:off x="6255316" y="5044713"/>
              <a:ext cx="118800" cy="34200"/>
            </p14:xfrm>
          </p:contentPart>
        </mc:Choice>
        <mc:Fallback>
          <p:pic>
            <p:nvPicPr>
              <p:cNvPr id="18506" name="Ink 18505">
                <a:extLst>
                  <a:ext uri="{FF2B5EF4-FFF2-40B4-BE49-F238E27FC236}">
                    <a16:creationId xmlns:a16="http://schemas.microsoft.com/office/drawing/2014/main" id="{B1E7BF1F-E512-4B8D-99E7-31910EEAB1E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192676" y="4982073"/>
                <a:ext cx="2444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8507" name="Ink 18506">
                <a:extLst>
                  <a:ext uri="{FF2B5EF4-FFF2-40B4-BE49-F238E27FC236}">
                    <a16:creationId xmlns:a16="http://schemas.microsoft.com/office/drawing/2014/main" id="{6CE7E34E-EEBB-4DCF-92FB-0D8AFB14ADDC}"/>
                  </a:ext>
                </a:extLst>
              </p14:cNvPr>
              <p14:cNvContentPartPr/>
              <p14:nvPr/>
            </p14:nvContentPartPr>
            <p14:xfrm>
              <a:off x="6352156" y="4737993"/>
              <a:ext cx="17640" cy="31320"/>
            </p14:xfrm>
          </p:contentPart>
        </mc:Choice>
        <mc:Fallback>
          <p:pic>
            <p:nvPicPr>
              <p:cNvPr id="18507" name="Ink 18506">
                <a:extLst>
                  <a:ext uri="{FF2B5EF4-FFF2-40B4-BE49-F238E27FC236}">
                    <a16:creationId xmlns:a16="http://schemas.microsoft.com/office/drawing/2014/main" id="{6CE7E34E-EEBB-4DCF-92FB-0D8AFB14ADD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289156" y="4674993"/>
                <a:ext cx="1432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8508" name="Ink 18507">
                <a:extLst>
                  <a:ext uri="{FF2B5EF4-FFF2-40B4-BE49-F238E27FC236}">
                    <a16:creationId xmlns:a16="http://schemas.microsoft.com/office/drawing/2014/main" id="{FF8EB471-6AF8-4721-ACD0-39D3112F9DF2}"/>
                  </a:ext>
                </a:extLst>
              </p14:cNvPr>
              <p14:cNvContentPartPr/>
              <p14:nvPr/>
            </p14:nvContentPartPr>
            <p14:xfrm>
              <a:off x="6397876" y="3963993"/>
              <a:ext cx="57600" cy="149760"/>
            </p14:xfrm>
          </p:contentPart>
        </mc:Choice>
        <mc:Fallback>
          <p:pic>
            <p:nvPicPr>
              <p:cNvPr id="18508" name="Ink 18507">
                <a:extLst>
                  <a:ext uri="{FF2B5EF4-FFF2-40B4-BE49-F238E27FC236}">
                    <a16:creationId xmlns:a16="http://schemas.microsoft.com/office/drawing/2014/main" id="{FF8EB471-6AF8-4721-ACD0-39D3112F9DF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334876" y="3901353"/>
                <a:ext cx="18324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15" name="Group 18514">
            <a:extLst>
              <a:ext uri="{FF2B5EF4-FFF2-40B4-BE49-F238E27FC236}">
                <a16:creationId xmlns:a16="http://schemas.microsoft.com/office/drawing/2014/main" id="{2B97A79A-FE18-43B1-B7D1-60D056BEF501}"/>
              </a:ext>
            </a:extLst>
          </p:cNvPr>
          <p:cNvGrpSpPr/>
          <p:nvPr/>
        </p:nvGrpSpPr>
        <p:grpSpPr>
          <a:xfrm>
            <a:off x="7074676" y="3837993"/>
            <a:ext cx="74880" cy="48960"/>
            <a:chOff x="7074676" y="3837993"/>
            <a:chExt cx="74880" cy="4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8509" name="Ink 18508">
                  <a:extLst>
                    <a:ext uri="{FF2B5EF4-FFF2-40B4-BE49-F238E27FC236}">
                      <a16:creationId xmlns:a16="http://schemas.microsoft.com/office/drawing/2014/main" id="{FA0B6CB1-67F5-41A3-BF26-7840E427F0CD}"/>
                    </a:ext>
                  </a:extLst>
                </p14:cNvPr>
                <p14:cNvContentPartPr/>
                <p14:nvPr/>
              </p14:nvContentPartPr>
              <p14:xfrm>
                <a:off x="7125436" y="3837993"/>
                <a:ext cx="24120" cy="23040"/>
              </p14:xfrm>
            </p:contentPart>
          </mc:Choice>
          <mc:Fallback>
            <p:pic>
              <p:nvPicPr>
                <p:cNvPr id="18509" name="Ink 18508">
                  <a:extLst>
                    <a:ext uri="{FF2B5EF4-FFF2-40B4-BE49-F238E27FC236}">
                      <a16:creationId xmlns:a16="http://schemas.microsoft.com/office/drawing/2014/main" id="{FA0B6CB1-67F5-41A3-BF26-7840E427F0C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062796" y="3775353"/>
                  <a:ext cx="149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8511" name="Ink 18510">
                  <a:extLst>
                    <a:ext uri="{FF2B5EF4-FFF2-40B4-BE49-F238E27FC236}">
                      <a16:creationId xmlns:a16="http://schemas.microsoft.com/office/drawing/2014/main" id="{41C729E6-7604-43B6-A020-1CD82572E7CF}"/>
                    </a:ext>
                  </a:extLst>
                </p14:cNvPr>
                <p14:cNvContentPartPr/>
                <p14:nvPr/>
              </p14:nvContentPartPr>
              <p14:xfrm>
                <a:off x="7074676" y="3837993"/>
                <a:ext cx="19800" cy="48960"/>
              </p14:xfrm>
            </p:contentPart>
          </mc:Choice>
          <mc:Fallback>
            <p:pic>
              <p:nvPicPr>
                <p:cNvPr id="18511" name="Ink 18510">
                  <a:extLst>
                    <a:ext uri="{FF2B5EF4-FFF2-40B4-BE49-F238E27FC236}">
                      <a16:creationId xmlns:a16="http://schemas.microsoft.com/office/drawing/2014/main" id="{41C729E6-7604-43B6-A020-1CD82572E7C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12036" y="3775353"/>
                  <a:ext cx="14544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14" name="Group 18513">
            <a:extLst>
              <a:ext uri="{FF2B5EF4-FFF2-40B4-BE49-F238E27FC236}">
                <a16:creationId xmlns:a16="http://schemas.microsoft.com/office/drawing/2014/main" id="{4E110CC1-AF15-459C-BC26-EFF329913F34}"/>
              </a:ext>
            </a:extLst>
          </p:cNvPr>
          <p:cNvGrpSpPr/>
          <p:nvPr/>
        </p:nvGrpSpPr>
        <p:grpSpPr>
          <a:xfrm>
            <a:off x="6327676" y="3708393"/>
            <a:ext cx="435600" cy="189360"/>
            <a:chOff x="6327676" y="3708393"/>
            <a:chExt cx="43560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8510" name="Ink 18509">
                  <a:extLst>
                    <a:ext uri="{FF2B5EF4-FFF2-40B4-BE49-F238E27FC236}">
                      <a16:creationId xmlns:a16="http://schemas.microsoft.com/office/drawing/2014/main" id="{79C65E87-F2BD-41EB-856E-994A71BD342D}"/>
                    </a:ext>
                  </a:extLst>
                </p14:cNvPr>
                <p14:cNvContentPartPr/>
                <p14:nvPr/>
              </p14:nvContentPartPr>
              <p14:xfrm>
                <a:off x="6327676" y="3793713"/>
                <a:ext cx="94320" cy="104040"/>
              </p14:xfrm>
            </p:contentPart>
          </mc:Choice>
          <mc:Fallback>
            <p:pic>
              <p:nvPicPr>
                <p:cNvPr id="18510" name="Ink 18509">
                  <a:extLst>
                    <a:ext uri="{FF2B5EF4-FFF2-40B4-BE49-F238E27FC236}">
                      <a16:creationId xmlns:a16="http://schemas.microsoft.com/office/drawing/2014/main" id="{79C65E87-F2BD-41EB-856E-994A71BD342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65036" y="3730713"/>
                  <a:ext cx="219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8512" name="Ink 18511">
                  <a:extLst>
                    <a:ext uri="{FF2B5EF4-FFF2-40B4-BE49-F238E27FC236}">
                      <a16:creationId xmlns:a16="http://schemas.microsoft.com/office/drawing/2014/main" id="{2EC37952-49A4-4A75-AB65-E135D376A883}"/>
                    </a:ext>
                  </a:extLst>
                </p14:cNvPr>
                <p14:cNvContentPartPr/>
                <p14:nvPr/>
              </p14:nvContentPartPr>
              <p14:xfrm>
                <a:off x="6399676" y="3795873"/>
                <a:ext cx="88200" cy="41040"/>
              </p14:xfrm>
            </p:contentPart>
          </mc:Choice>
          <mc:Fallback>
            <p:pic>
              <p:nvPicPr>
                <p:cNvPr id="18512" name="Ink 18511">
                  <a:extLst>
                    <a:ext uri="{FF2B5EF4-FFF2-40B4-BE49-F238E27FC236}">
                      <a16:creationId xmlns:a16="http://schemas.microsoft.com/office/drawing/2014/main" id="{2EC37952-49A4-4A75-AB65-E135D376A88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37036" y="3733233"/>
                  <a:ext cx="213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8513" name="Ink 18512">
                  <a:extLst>
                    <a:ext uri="{FF2B5EF4-FFF2-40B4-BE49-F238E27FC236}">
                      <a16:creationId xmlns:a16="http://schemas.microsoft.com/office/drawing/2014/main" id="{9585A617-928C-4471-BCC4-4ECB8F385F1E}"/>
                    </a:ext>
                  </a:extLst>
                </p14:cNvPr>
                <p14:cNvContentPartPr/>
                <p14:nvPr/>
              </p14:nvContentPartPr>
              <p14:xfrm>
                <a:off x="6520996" y="3708393"/>
                <a:ext cx="242280" cy="39960"/>
              </p14:xfrm>
            </p:contentPart>
          </mc:Choice>
          <mc:Fallback>
            <p:pic>
              <p:nvPicPr>
                <p:cNvPr id="18513" name="Ink 18512">
                  <a:extLst>
                    <a:ext uri="{FF2B5EF4-FFF2-40B4-BE49-F238E27FC236}">
                      <a16:creationId xmlns:a16="http://schemas.microsoft.com/office/drawing/2014/main" id="{9585A617-928C-4471-BCC4-4ECB8F385F1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457996" y="3645753"/>
                  <a:ext cx="36792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8516" name="Ink 18515">
                <a:extLst>
                  <a:ext uri="{FF2B5EF4-FFF2-40B4-BE49-F238E27FC236}">
                    <a16:creationId xmlns:a16="http://schemas.microsoft.com/office/drawing/2014/main" id="{EE2D1FC6-4EF1-4270-AC85-BD7FCB9117CE}"/>
                  </a:ext>
                </a:extLst>
              </p14:cNvPr>
              <p14:cNvContentPartPr/>
              <p14:nvPr/>
            </p14:nvContentPartPr>
            <p14:xfrm>
              <a:off x="6496876" y="5260353"/>
              <a:ext cx="25920" cy="10080"/>
            </p14:xfrm>
          </p:contentPart>
        </mc:Choice>
        <mc:Fallback>
          <p:pic>
            <p:nvPicPr>
              <p:cNvPr id="18516" name="Ink 18515">
                <a:extLst>
                  <a:ext uri="{FF2B5EF4-FFF2-40B4-BE49-F238E27FC236}">
                    <a16:creationId xmlns:a16="http://schemas.microsoft.com/office/drawing/2014/main" id="{EE2D1FC6-4EF1-4270-AC85-BD7FCB9117C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434236" y="5197713"/>
                <a:ext cx="151560" cy="1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0861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/>
          <a:stretch/>
        </p:blipFill>
        <p:spPr bwMode="auto">
          <a:xfrm rot="16200000">
            <a:off x="1542946" y="-460297"/>
            <a:ext cx="5378361" cy="770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10.  We can also write the energy functions of dielectric in terms of e and </a:t>
            </a:r>
            <a:r>
              <a:rPr lang="en-US" sz="2000" dirty="0">
                <a:latin typeface="Symbol" panose="05050102010706020507" pitchFamily="18" charset="2"/>
              </a:rPr>
              <a:t>f </a:t>
            </a:r>
            <a:r>
              <a:rPr lang="en-US" sz="2000" dirty="0">
                <a:latin typeface="+mj-lt"/>
              </a:rPr>
              <a:t>on the conductors</a:t>
            </a:r>
            <a:r>
              <a:rPr lang="en-US" sz="2000" dirty="0"/>
              <a:t>, instead of </a:t>
            </a:r>
            <a:r>
              <a:rPr lang="en-US" sz="2000" b="1" dirty="0"/>
              <a:t>E</a:t>
            </a:r>
            <a:r>
              <a:rPr lang="en-US" sz="2000" dirty="0"/>
              <a:t> and </a:t>
            </a:r>
            <a:r>
              <a:rPr lang="en-US" sz="2000" b="1" dirty="0"/>
              <a:t>D</a:t>
            </a:r>
            <a:r>
              <a:rPr lang="en-US" sz="2000" dirty="0"/>
              <a:t> in the dielectric.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6B5922-E953-4D23-A56A-90890FF751BF}"/>
                  </a:ext>
                </a:extLst>
              </p14:cNvPr>
              <p14:cNvContentPartPr/>
              <p14:nvPr/>
            </p14:nvContentPartPr>
            <p14:xfrm>
              <a:off x="1832357" y="6717463"/>
              <a:ext cx="219240" cy="9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6B5922-E953-4D23-A56A-90890FF751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9717" y="6654463"/>
                <a:ext cx="3448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3662AC-AEC7-4521-8A4A-2D0851F4E9EB}"/>
                  </a:ext>
                </a:extLst>
              </p14:cNvPr>
              <p14:cNvContentPartPr/>
              <p14:nvPr/>
            </p14:nvContentPartPr>
            <p14:xfrm>
              <a:off x="2900117" y="6692391"/>
              <a:ext cx="360000" cy="150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3662AC-AEC7-4521-8A4A-2D0851F4E9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7117" y="6629751"/>
                <a:ext cx="485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DA4DF39-0EA8-4510-ACA9-F642204EB737}"/>
                  </a:ext>
                </a:extLst>
              </p14:cNvPr>
              <p14:cNvContentPartPr/>
              <p14:nvPr/>
            </p14:nvContentPartPr>
            <p14:xfrm>
              <a:off x="6052277" y="3678831"/>
              <a:ext cx="1020600" cy="553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DA4DF39-0EA8-4510-ACA9-F642204EB7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98277" y="3571191"/>
                <a:ext cx="112824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AE4A64-0C91-4A94-BC18-EB44A8D6C24D}"/>
                  </a:ext>
                </a:extLst>
              </p14:cNvPr>
              <p14:cNvContentPartPr/>
              <p14:nvPr/>
            </p14:nvContentPartPr>
            <p14:xfrm>
              <a:off x="5530997" y="3214071"/>
              <a:ext cx="721080" cy="65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AE4A64-0C91-4A94-BC18-EB44A8D6C2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77357" y="3106071"/>
                <a:ext cx="828720" cy="8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267B52-11E4-4E4D-9BDD-DAC35776DE1A}"/>
                  </a:ext>
                </a:extLst>
              </p14:cNvPr>
              <p14:cNvContentPartPr/>
              <p14:nvPr/>
            </p14:nvContentPartPr>
            <p14:xfrm>
              <a:off x="5954357" y="2807271"/>
              <a:ext cx="2016000" cy="1164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267B52-11E4-4E4D-9BDD-DAC35776DE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00357" y="2699271"/>
                <a:ext cx="2123640" cy="13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2815D7A-6DB6-4974-BDA6-845800D40A56}"/>
                  </a:ext>
                </a:extLst>
              </p14:cNvPr>
              <p14:cNvContentPartPr/>
              <p14:nvPr/>
            </p14:nvContentPartPr>
            <p14:xfrm>
              <a:off x="5497157" y="3542751"/>
              <a:ext cx="2184120" cy="1128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2815D7A-6DB6-4974-BDA6-845800D40A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43157" y="3435111"/>
                <a:ext cx="2291760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4FC7DCB-8B06-4E84-8FF0-13817995F01C}"/>
                  </a:ext>
                </a:extLst>
              </p14:cNvPr>
              <p14:cNvContentPartPr/>
              <p14:nvPr/>
            </p14:nvContentPartPr>
            <p14:xfrm>
              <a:off x="6016277" y="3693231"/>
              <a:ext cx="225000" cy="11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4FC7DCB-8B06-4E84-8FF0-13817995F0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62277" y="3585231"/>
                <a:ext cx="33264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B252DA5-D70A-4A0E-B775-9BCCBD444904}"/>
                  </a:ext>
                </a:extLst>
              </p14:cNvPr>
              <p14:cNvContentPartPr/>
              <p14:nvPr/>
            </p14:nvContentPartPr>
            <p14:xfrm>
              <a:off x="6568517" y="3270591"/>
              <a:ext cx="158760" cy="345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B252DA5-D70A-4A0E-B775-9BCCBD4449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14517" y="3162591"/>
                <a:ext cx="2664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BC084C-81DC-48E1-958D-46C1AFE7996E}"/>
                  </a:ext>
                </a:extLst>
              </p14:cNvPr>
              <p14:cNvContentPartPr/>
              <p14:nvPr/>
            </p14:nvContentPartPr>
            <p14:xfrm>
              <a:off x="6276917" y="3308751"/>
              <a:ext cx="200520" cy="19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BC084C-81DC-48E1-958D-46C1AFE7996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22917" y="3201111"/>
                <a:ext cx="30816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F0D9A0-D834-4360-B923-376661755561}"/>
                  </a:ext>
                </a:extLst>
              </p14:cNvPr>
              <p14:cNvContentPartPr/>
              <p14:nvPr/>
            </p14:nvContentPartPr>
            <p14:xfrm>
              <a:off x="7707557" y="2807631"/>
              <a:ext cx="172080" cy="660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F0D9A0-D834-4360-B923-37666175556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53557" y="2699631"/>
                <a:ext cx="279720" cy="8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85E04C3-72B7-45D9-8FFC-379384EBD8F7}"/>
                  </a:ext>
                </a:extLst>
              </p14:cNvPr>
              <p14:cNvContentPartPr/>
              <p14:nvPr/>
            </p14:nvContentPartPr>
            <p14:xfrm>
              <a:off x="6865517" y="4381191"/>
              <a:ext cx="78120" cy="9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85E04C3-72B7-45D9-8FFC-379384EBD8F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11877" y="4273551"/>
                <a:ext cx="18576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7276E2-5DB9-4A26-A832-FECFD660E41D}"/>
                  </a:ext>
                </a:extLst>
              </p14:cNvPr>
              <p14:cNvContentPartPr/>
              <p14:nvPr/>
            </p14:nvContentPartPr>
            <p14:xfrm>
              <a:off x="6642677" y="3724191"/>
              <a:ext cx="105480" cy="69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7276E2-5DB9-4A26-A832-FECFD660E41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25037" y="3706191"/>
                <a:ext cx="14112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1E62CF6-89CA-4F7D-AB81-3C56C02E8555}"/>
              </a:ext>
            </a:extLst>
          </p:cNvPr>
          <p:cNvGrpSpPr/>
          <p:nvPr/>
        </p:nvGrpSpPr>
        <p:grpSpPr>
          <a:xfrm>
            <a:off x="6793157" y="3723111"/>
            <a:ext cx="93600" cy="29880"/>
            <a:chOff x="6793157" y="3723111"/>
            <a:chExt cx="93600" cy="2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7F83139-B85B-42E9-AB04-54089A719271}"/>
                    </a:ext>
                  </a:extLst>
                </p14:cNvPr>
                <p14:cNvContentPartPr/>
                <p14:nvPr/>
              </p14:nvContentPartPr>
              <p14:xfrm>
                <a:off x="6819797" y="3723111"/>
                <a:ext cx="66960" cy="1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7F83139-B85B-42E9-AB04-54089A7192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01797" y="3705111"/>
                  <a:ext cx="102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1D7307-F414-48AB-927B-4E279D97EAAF}"/>
                    </a:ext>
                  </a:extLst>
                </p14:cNvPr>
                <p14:cNvContentPartPr/>
                <p14:nvPr/>
              </p14:nvContentPartPr>
              <p14:xfrm>
                <a:off x="6793157" y="3725991"/>
                <a:ext cx="73080" cy="27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1D7307-F414-48AB-927B-4E279D97EAA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75517" y="3707991"/>
                  <a:ext cx="10872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4A3E63-E0F8-45B3-9759-33C328B7C8E4}"/>
                  </a:ext>
                </a:extLst>
              </p14:cNvPr>
              <p14:cNvContentPartPr/>
              <p14:nvPr/>
            </p14:nvContentPartPr>
            <p14:xfrm>
              <a:off x="1676117" y="1274391"/>
              <a:ext cx="33120" cy="156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4A3E63-E0F8-45B3-9759-33C328B7C8E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3117" y="1211751"/>
                <a:ext cx="1587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D8C7581-17DD-4FF8-9FBD-7B6C433BCC22}"/>
                  </a:ext>
                </a:extLst>
              </p14:cNvPr>
              <p14:cNvContentPartPr/>
              <p14:nvPr/>
            </p14:nvContentPartPr>
            <p14:xfrm>
              <a:off x="1405397" y="1221111"/>
              <a:ext cx="3096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D8C7581-17DD-4FF8-9FBD-7B6C433BCC2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42397" y="1158111"/>
                <a:ext cx="1566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3D6766E-E06C-46B5-B843-FF5FBDB281D9}"/>
                  </a:ext>
                </a:extLst>
              </p14:cNvPr>
              <p14:cNvContentPartPr/>
              <p14:nvPr/>
            </p14:nvContentPartPr>
            <p14:xfrm>
              <a:off x="1451477" y="1103751"/>
              <a:ext cx="8280" cy="3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3D6766E-E06C-46B5-B843-FF5FBDB281D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88477" y="1040751"/>
                <a:ext cx="13392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E9A2A567-04E3-4885-809E-934FA57E538D}"/>
              </a:ext>
            </a:extLst>
          </p:cNvPr>
          <p:cNvGrpSpPr/>
          <p:nvPr/>
        </p:nvGrpSpPr>
        <p:grpSpPr>
          <a:xfrm>
            <a:off x="1682237" y="1063071"/>
            <a:ext cx="38520" cy="184320"/>
            <a:chOff x="1682237" y="1063071"/>
            <a:chExt cx="3852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6971582-2F14-42CF-A52C-2E6804F26160}"/>
                    </a:ext>
                  </a:extLst>
                </p14:cNvPr>
                <p14:cNvContentPartPr/>
                <p14:nvPr/>
              </p14:nvContentPartPr>
              <p14:xfrm>
                <a:off x="1686917" y="1063071"/>
                <a:ext cx="27720" cy="46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6971582-2F14-42CF-A52C-2E6804F261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23917" y="1000071"/>
                  <a:ext cx="153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97DA298-7582-4702-ADD9-34FC22A963DA}"/>
                    </a:ext>
                  </a:extLst>
                </p14:cNvPr>
                <p14:cNvContentPartPr/>
                <p14:nvPr/>
              </p14:nvContentPartPr>
              <p14:xfrm>
                <a:off x="1691957" y="1137951"/>
                <a:ext cx="15840" cy="65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97DA298-7582-4702-ADD9-34FC22A963D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29317" y="1075311"/>
                  <a:ext cx="141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3C2497-5EAC-4FE3-A18A-EA9CC7D59E7C}"/>
                    </a:ext>
                  </a:extLst>
                </p14:cNvPr>
                <p14:cNvContentPartPr/>
                <p14:nvPr/>
              </p14:nvContentPartPr>
              <p14:xfrm>
                <a:off x="1701317" y="1154511"/>
                <a:ext cx="5040" cy="75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3C2497-5EAC-4FE3-A18A-EA9CC7D59E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38317" y="1091871"/>
                  <a:ext cx="130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8236C97-CA94-4C78-B513-F4F306576420}"/>
                    </a:ext>
                  </a:extLst>
                </p14:cNvPr>
                <p14:cNvContentPartPr/>
                <p14:nvPr/>
              </p14:nvContentPartPr>
              <p14:xfrm>
                <a:off x="1682237" y="1133991"/>
                <a:ext cx="38520" cy="113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8236C97-CA94-4C78-B513-F4F30657642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19597" y="1071351"/>
                  <a:ext cx="16416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DB8D3C4-1046-4F4D-953D-E759DC8C2495}"/>
                  </a:ext>
                </a:extLst>
              </p14:cNvPr>
              <p14:cNvContentPartPr/>
              <p14:nvPr/>
            </p14:nvContentPartPr>
            <p14:xfrm>
              <a:off x="5744477" y="987831"/>
              <a:ext cx="122760" cy="50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DB8D3C4-1046-4F4D-953D-E759DC8C249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26477" y="970191"/>
                <a:ext cx="158400" cy="53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0968CDB-415A-45E3-80CB-93E5DD371209}"/>
              </a:ext>
            </a:extLst>
          </p:cNvPr>
          <p:cNvGrpSpPr/>
          <p:nvPr/>
        </p:nvGrpSpPr>
        <p:grpSpPr>
          <a:xfrm>
            <a:off x="5991077" y="770391"/>
            <a:ext cx="927720" cy="598680"/>
            <a:chOff x="5991077" y="770391"/>
            <a:chExt cx="92772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1E2E2D-9BAA-4EF2-B683-AF6156747930}"/>
                    </a:ext>
                  </a:extLst>
                </p14:cNvPr>
                <p14:cNvContentPartPr/>
                <p14:nvPr/>
              </p14:nvContentPartPr>
              <p14:xfrm>
                <a:off x="5991077" y="770391"/>
                <a:ext cx="927720" cy="598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1E2E2D-9BAA-4EF2-B683-AF61567479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73437" y="752391"/>
                  <a:ext cx="96336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3831F2-4692-45A4-943B-4C82902EE7EC}"/>
                    </a:ext>
                  </a:extLst>
                </p14:cNvPr>
                <p14:cNvContentPartPr/>
                <p14:nvPr/>
              </p14:nvContentPartPr>
              <p14:xfrm>
                <a:off x="6484997" y="773991"/>
                <a:ext cx="282600" cy="88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3831F2-4692-45A4-943B-4C82902EE7E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66997" y="756351"/>
                  <a:ext cx="3182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70" name="Group 19469">
            <a:extLst>
              <a:ext uri="{FF2B5EF4-FFF2-40B4-BE49-F238E27FC236}">
                <a16:creationId xmlns:a16="http://schemas.microsoft.com/office/drawing/2014/main" id="{897B0257-6FEF-47A3-AF21-FD5CFAA260FB}"/>
              </a:ext>
            </a:extLst>
          </p:cNvPr>
          <p:cNvGrpSpPr/>
          <p:nvPr/>
        </p:nvGrpSpPr>
        <p:grpSpPr>
          <a:xfrm>
            <a:off x="7829237" y="1104831"/>
            <a:ext cx="765360" cy="426960"/>
            <a:chOff x="7829237" y="1104831"/>
            <a:chExt cx="76536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9467" name="Ink 19466">
                  <a:extLst>
                    <a:ext uri="{FF2B5EF4-FFF2-40B4-BE49-F238E27FC236}">
                      <a16:creationId xmlns:a16="http://schemas.microsoft.com/office/drawing/2014/main" id="{16B86B05-43D0-450F-B5F5-D0FB1E6CE12F}"/>
                    </a:ext>
                  </a:extLst>
                </p14:cNvPr>
                <p14:cNvContentPartPr/>
                <p14:nvPr/>
              </p14:nvContentPartPr>
              <p14:xfrm>
                <a:off x="7829237" y="1104831"/>
                <a:ext cx="765360" cy="426960"/>
              </p14:xfrm>
            </p:contentPart>
          </mc:Choice>
          <mc:Fallback xmlns="">
            <p:pic>
              <p:nvPicPr>
                <p:cNvPr id="19467" name="Ink 19466">
                  <a:extLst>
                    <a:ext uri="{FF2B5EF4-FFF2-40B4-BE49-F238E27FC236}">
                      <a16:creationId xmlns:a16="http://schemas.microsoft.com/office/drawing/2014/main" id="{16B86B05-43D0-450F-B5F5-D0FB1E6CE12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11237" y="1086831"/>
                  <a:ext cx="8010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9468" name="Ink 19467">
                  <a:extLst>
                    <a:ext uri="{FF2B5EF4-FFF2-40B4-BE49-F238E27FC236}">
                      <a16:creationId xmlns:a16="http://schemas.microsoft.com/office/drawing/2014/main" id="{13BD9E52-A0AC-489A-80ED-1BABFACB3DA3}"/>
                    </a:ext>
                  </a:extLst>
                </p14:cNvPr>
                <p14:cNvContentPartPr/>
                <p14:nvPr/>
              </p14:nvContentPartPr>
              <p14:xfrm>
                <a:off x="8463557" y="1176831"/>
                <a:ext cx="79560" cy="15120"/>
              </p14:xfrm>
            </p:contentPart>
          </mc:Choice>
          <mc:Fallback xmlns="">
            <p:pic>
              <p:nvPicPr>
                <p:cNvPr id="19468" name="Ink 19467">
                  <a:extLst>
                    <a:ext uri="{FF2B5EF4-FFF2-40B4-BE49-F238E27FC236}">
                      <a16:creationId xmlns:a16="http://schemas.microsoft.com/office/drawing/2014/main" id="{13BD9E52-A0AC-489A-80ED-1BABFACB3DA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45917" y="1159191"/>
                  <a:ext cx="115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9469" name="Ink 19468">
                  <a:extLst>
                    <a:ext uri="{FF2B5EF4-FFF2-40B4-BE49-F238E27FC236}">
                      <a16:creationId xmlns:a16="http://schemas.microsoft.com/office/drawing/2014/main" id="{ACCA2FAD-0D95-4DD3-95D1-DFDABDD22BD9}"/>
                    </a:ext>
                  </a:extLst>
                </p14:cNvPr>
                <p14:cNvContentPartPr/>
                <p14:nvPr/>
              </p14:nvContentPartPr>
              <p14:xfrm>
                <a:off x="8085197" y="1202751"/>
                <a:ext cx="2160" cy="14040"/>
              </p14:xfrm>
            </p:contentPart>
          </mc:Choice>
          <mc:Fallback xmlns="">
            <p:pic>
              <p:nvPicPr>
                <p:cNvPr id="19469" name="Ink 19468">
                  <a:extLst>
                    <a:ext uri="{FF2B5EF4-FFF2-40B4-BE49-F238E27FC236}">
                      <a16:creationId xmlns:a16="http://schemas.microsoft.com/office/drawing/2014/main" id="{ACCA2FAD-0D95-4DD3-95D1-DFDABDD22B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67557" y="1185111"/>
                  <a:ext cx="378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73" name="Group 19472">
            <a:extLst>
              <a:ext uri="{FF2B5EF4-FFF2-40B4-BE49-F238E27FC236}">
                <a16:creationId xmlns:a16="http://schemas.microsoft.com/office/drawing/2014/main" id="{9BE7D396-140E-45AB-9222-351CAEB73C93}"/>
              </a:ext>
            </a:extLst>
          </p:cNvPr>
          <p:cNvGrpSpPr/>
          <p:nvPr/>
        </p:nvGrpSpPr>
        <p:grpSpPr>
          <a:xfrm>
            <a:off x="7168637" y="1412271"/>
            <a:ext cx="1864440" cy="427680"/>
            <a:chOff x="7168637" y="1412271"/>
            <a:chExt cx="186444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9456" name="Ink 19455">
                  <a:extLst>
                    <a:ext uri="{FF2B5EF4-FFF2-40B4-BE49-F238E27FC236}">
                      <a16:creationId xmlns:a16="http://schemas.microsoft.com/office/drawing/2014/main" id="{4E57597C-E5F1-48C1-BAD6-489FB6D05210}"/>
                    </a:ext>
                  </a:extLst>
                </p14:cNvPr>
                <p14:cNvContentPartPr/>
                <p14:nvPr/>
              </p14:nvContentPartPr>
              <p14:xfrm>
                <a:off x="7169357" y="1527111"/>
                <a:ext cx="100440" cy="27720"/>
              </p14:xfrm>
            </p:contentPart>
          </mc:Choice>
          <mc:Fallback xmlns="">
            <p:pic>
              <p:nvPicPr>
                <p:cNvPr id="19456" name="Ink 19455">
                  <a:extLst>
                    <a:ext uri="{FF2B5EF4-FFF2-40B4-BE49-F238E27FC236}">
                      <a16:creationId xmlns:a16="http://schemas.microsoft.com/office/drawing/2014/main" id="{4E57597C-E5F1-48C1-BAD6-489FB6D052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51717" y="1509471"/>
                  <a:ext cx="136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9457" name="Ink 19456">
                  <a:extLst>
                    <a:ext uri="{FF2B5EF4-FFF2-40B4-BE49-F238E27FC236}">
                      <a16:creationId xmlns:a16="http://schemas.microsoft.com/office/drawing/2014/main" id="{4318FA1C-8CA6-4257-859E-F258174A6A2F}"/>
                    </a:ext>
                  </a:extLst>
                </p14:cNvPr>
                <p14:cNvContentPartPr/>
                <p14:nvPr/>
              </p14:nvContentPartPr>
              <p14:xfrm>
                <a:off x="7168637" y="1614231"/>
                <a:ext cx="114840" cy="19800"/>
              </p14:xfrm>
            </p:contentPart>
          </mc:Choice>
          <mc:Fallback xmlns="">
            <p:pic>
              <p:nvPicPr>
                <p:cNvPr id="19457" name="Ink 19456">
                  <a:extLst>
                    <a:ext uri="{FF2B5EF4-FFF2-40B4-BE49-F238E27FC236}">
                      <a16:creationId xmlns:a16="http://schemas.microsoft.com/office/drawing/2014/main" id="{4318FA1C-8CA6-4257-859E-F258174A6A2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50997" y="1596591"/>
                  <a:ext cx="150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9459" name="Ink 19458">
                  <a:extLst>
                    <a:ext uri="{FF2B5EF4-FFF2-40B4-BE49-F238E27FC236}">
                      <a16:creationId xmlns:a16="http://schemas.microsoft.com/office/drawing/2014/main" id="{8EED69C5-7EF4-438A-9537-02E77AADD247}"/>
                    </a:ext>
                  </a:extLst>
                </p14:cNvPr>
                <p14:cNvContentPartPr/>
                <p14:nvPr/>
              </p14:nvContentPartPr>
              <p14:xfrm>
                <a:off x="7343597" y="1412271"/>
                <a:ext cx="219600" cy="401760"/>
              </p14:xfrm>
            </p:contentPart>
          </mc:Choice>
          <mc:Fallback xmlns="">
            <p:pic>
              <p:nvPicPr>
                <p:cNvPr id="19459" name="Ink 19458">
                  <a:extLst>
                    <a:ext uri="{FF2B5EF4-FFF2-40B4-BE49-F238E27FC236}">
                      <a16:creationId xmlns:a16="http://schemas.microsoft.com/office/drawing/2014/main" id="{8EED69C5-7EF4-438A-9537-02E77AADD24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25597" y="1394631"/>
                  <a:ext cx="2552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9460" name="Ink 19459">
                  <a:extLst>
                    <a:ext uri="{FF2B5EF4-FFF2-40B4-BE49-F238E27FC236}">
                      <a16:creationId xmlns:a16="http://schemas.microsoft.com/office/drawing/2014/main" id="{634D670F-66E7-43B8-A78D-799DAAA7A246}"/>
                    </a:ext>
                  </a:extLst>
                </p14:cNvPr>
                <p14:cNvContentPartPr/>
                <p14:nvPr/>
              </p14:nvContentPartPr>
              <p14:xfrm>
                <a:off x="7464917" y="1662831"/>
                <a:ext cx="227880" cy="151560"/>
              </p14:xfrm>
            </p:contentPart>
          </mc:Choice>
          <mc:Fallback xmlns="">
            <p:pic>
              <p:nvPicPr>
                <p:cNvPr id="19460" name="Ink 19459">
                  <a:extLst>
                    <a:ext uri="{FF2B5EF4-FFF2-40B4-BE49-F238E27FC236}">
                      <a16:creationId xmlns:a16="http://schemas.microsoft.com/office/drawing/2014/main" id="{634D670F-66E7-43B8-A78D-799DAAA7A24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47277" y="1645191"/>
                  <a:ext cx="263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9461" name="Ink 19460">
                  <a:extLst>
                    <a:ext uri="{FF2B5EF4-FFF2-40B4-BE49-F238E27FC236}">
                      <a16:creationId xmlns:a16="http://schemas.microsoft.com/office/drawing/2014/main" id="{785CD4A1-F97E-40AD-BA56-BDC326EF41DB}"/>
                    </a:ext>
                  </a:extLst>
                </p14:cNvPr>
                <p14:cNvContentPartPr/>
                <p14:nvPr/>
              </p14:nvContentPartPr>
              <p14:xfrm>
                <a:off x="7619717" y="1648071"/>
                <a:ext cx="123120" cy="182520"/>
              </p14:xfrm>
            </p:contentPart>
          </mc:Choice>
          <mc:Fallback xmlns="">
            <p:pic>
              <p:nvPicPr>
                <p:cNvPr id="19461" name="Ink 19460">
                  <a:extLst>
                    <a:ext uri="{FF2B5EF4-FFF2-40B4-BE49-F238E27FC236}">
                      <a16:creationId xmlns:a16="http://schemas.microsoft.com/office/drawing/2014/main" id="{785CD4A1-F97E-40AD-BA56-BDC326EF41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02077" y="1630431"/>
                  <a:ext cx="158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9471" name="Ink 19470">
                  <a:extLst>
                    <a:ext uri="{FF2B5EF4-FFF2-40B4-BE49-F238E27FC236}">
                      <a16:creationId xmlns:a16="http://schemas.microsoft.com/office/drawing/2014/main" id="{FE7621D3-355D-4E48-B002-7ED73BFBD7FD}"/>
                    </a:ext>
                  </a:extLst>
                </p14:cNvPr>
                <p14:cNvContentPartPr/>
                <p14:nvPr/>
              </p14:nvContentPartPr>
              <p14:xfrm>
                <a:off x="7966397" y="1492911"/>
                <a:ext cx="1066680" cy="347040"/>
              </p14:xfrm>
            </p:contentPart>
          </mc:Choice>
          <mc:Fallback xmlns="">
            <p:pic>
              <p:nvPicPr>
                <p:cNvPr id="19471" name="Ink 19470">
                  <a:extLst>
                    <a:ext uri="{FF2B5EF4-FFF2-40B4-BE49-F238E27FC236}">
                      <a16:creationId xmlns:a16="http://schemas.microsoft.com/office/drawing/2014/main" id="{FE7621D3-355D-4E48-B002-7ED73BFBD7F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48397" y="1474911"/>
                  <a:ext cx="11023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9472" name="Ink 19471">
                  <a:extLst>
                    <a:ext uri="{FF2B5EF4-FFF2-40B4-BE49-F238E27FC236}">
                      <a16:creationId xmlns:a16="http://schemas.microsoft.com/office/drawing/2014/main" id="{DCF9CC0F-A0EC-4EED-A27F-E2C125171DA2}"/>
                    </a:ext>
                  </a:extLst>
                </p14:cNvPr>
                <p14:cNvContentPartPr/>
                <p14:nvPr/>
              </p14:nvContentPartPr>
              <p14:xfrm>
                <a:off x="8489837" y="1543311"/>
                <a:ext cx="151200" cy="50400"/>
              </p14:xfrm>
            </p:contentPart>
          </mc:Choice>
          <mc:Fallback xmlns="">
            <p:pic>
              <p:nvPicPr>
                <p:cNvPr id="19472" name="Ink 19471">
                  <a:extLst>
                    <a:ext uri="{FF2B5EF4-FFF2-40B4-BE49-F238E27FC236}">
                      <a16:creationId xmlns:a16="http://schemas.microsoft.com/office/drawing/2014/main" id="{DCF9CC0F-A0EC-4EED-A27F-E2C125171DA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72197" y="1525311"/>
                  <a:ext cx="186840" cy="8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9474" name="Ink 19473">
                <a:extLst>
                  <a:ext uri="{FF2B5EF4-FFF2-40B4-BE49-F238E27FC236}">
                    <a16:creationId xmlns:a16="http://schemas.microsoft.com/office/drawing/2014/main" id="{671F38C9-EA2B-4AE6-9A56-C36C5B579FE8}"/>
                  </a:ext>
                </a:extLst>
              </p14:cNvPr>
              <p14:cNvContentPartPr/>
              <p14:nvPr/>
            </p14:nvContentPartPr>
            <p14:xfrm>
              <a:off x="2257517" y="2589831"/>
              <a:ext cx="169560" cy="612000"/>
            </p14:xfrm>
          </p:contentPart>
        </mc:Choice>
        <mc:Fallback xmlns="">
          <p:pic>
            <p:nvPicPr>
              <p:cNvPr id="19474" name="Ink 19473">
                <a:extLst>
                  <a:ext uri="{FF2B5EF4-FFF2-40B4-BE49-F238E27FC236}">
                    <a16:creationId xmlns:a16="http://schemas.microsoft.com/office/drawing/2014/main" id="{671F38C9-EA2B-4AE6-9A56-C36C5B579FE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39877" y="2572191"/>
                <a:ext cx="205200" cy="64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83" name="Group 19482">
            <a:extLst>
              <a:ext uri="{FF2B5EF4-FFF2-40B4-BE49-F238E27FC236}">
                <a16:creationId xmlns:a16="http://schemas.microsoft.com/office/drawing/2014/main" id="{5C98B57F-09A2-4AE1-B7F5-86D24654C740}"/>
              </a:ext>
            </a:extLst>
          </p:cNvPr>
          <p:cNvGrpSpPr/>
          <p:nvPr/>
        </p:nvGrpSpPr>
        <p:grpSpPr>
          <a:xfrm>
            <a:off x="754157" y="2805111"/>
            <a:ext cx="853200" cy="376200"/>
            <a:chOff x="754157" y="2805111"/>
            <a:chExt cx="85320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9475" name="Ink 19474">
                  <a:extLst>
                    <a:ext uri="{FF2B5EF4-FFF2-40B4-BE49-F238E27FC236}">
                      <a16:creationId xmlns:a16="http://schemas.microsoft.com/office/drawing/2014/main" id="{9381050A-4F0D-4D1D-9C8B-95BFA932B6BC}"/>
                    </a:ext>
                  </a:extLst>
                </p14:cNvPr>
                <p14:cNvContentPartPr/>
                <p14:nvPr/>
              </p14:nvContentPartPr>
              <p14:xfrm>
                <a:off x="754157" y="2824191"/>
                <a:ext cx="61920" cy="313200"/>
              </p14:xfrm>
            </p:contentPart>
          </mc:Choice>
          <mc:Fallback xmlns="">
            <p:pic>
              <p:nvPicPr>
                <p:cNvPr id="19475" name="Ink 19474">
                  <a:extLst>
                    <a:ext uri="{FF2B5EF4-FFF2-40B4-BE49-F238E27FC236}">
                      <a16:creationId xmlns:a16="http://schemas.microsoft.com/office/drawing/2014/main" id="{9381050A-4F0D-4D1D-9C8B-95BFA932B6B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6157" y="2806551"/>
                  <a:ext cx="975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9476" name="Ink 19475">
                  <a:extLst>
                    <a:ext uri="{FF2B5EF4-FFF2-40B4-BE49-F238E27FC236}">
                      <a16:creationId xmlns:a16="http://schemas.microsoft.com/office/drawing/2014/main" id="{3B8D228B-5B18-470F-8A45-BB805C0BA7F3}"/>
                    </a:ext>
                  </a:extLst>
                </p14:cNvPr>
                <p14:cNvContentPartPr/>
                <p14:nvPr/>
              </p14:nvContentPartPr>
              <p14:xfrm>
                <a:off x="839837" y="3006351"/>
                <a:ext cx="53640" cy="85320"/>
              </p14:xfrm>
            </p:contentPart>
          </mc:Choice>
          <mc:Fallback xmlns="">
            <p:pic>
              <p:nvPicPr>
                <p:cNvPr id="19476" name="Ink 19475">
                  <a:extLst>
                    <a:ext uri="{FF2B5EF4-FFF2-40B4-BE49-F238E27FC236}">
                      <a16:creationId xmlns:a16="http://schemas.microsoft.com/office/drawing/2014/main" id="{3B8D228B-5B18-470F-8A45-BB805C0BA7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1837" y="2988711"/>
                  <a:ext cx="89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9477" name="Ink 19476">
                  <a:extLst>
                    <a:ext uri="{FF2B5EF4-FFF2-40B4-BE49-F238E27FC236}">
                      <a16:creationId xmlns:a16="http://schemas.microsoft.com/office/drawing/2014/main" id="{A4CF390E-799E-43B1-A2D9-B6C671E744CD}"/>
                    </a:ext>
                  </a:extLst>
                </p14:cNvPr>
                <p14:cNvContentPartPr/>
                <p14:nvPr/>
              </p14:nvContentPartPr>
              <p14:xfrm>
                <a:off x="868277" y="2903751"/>
                <a:ext cx="29520" cy="16920"/>
              </p14:xfrm>
            </p:contentPart>
          </mc:Choice>
          <mc:Fallback xmlns="">
            <p:pic>
              <p:nvPicPr>
                <p:cNvPr id="19477" name="Ink 19476">
                  <a:extLst>
                    <a:ext uri="{FF2B5EF4-FFF2-40B4-BE49-F238E27FC236}">
                      <a16:creationId xmlns:a16="http://schemas.microsoft.com/office/drawing/2014/main" id="{A4CF390E-799E-43B1-A2D9-B6C671E744C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0637" y="2886111"/>
                  <a:ext cx="65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9478" name="Ink 19477">
                  <a:extLst>
                    <a:ext uri="{FF2B5EF4-FFF2-40B4-BE49-F238E27FC236}">
                      <a16:creationId xmlns:a16="http://schemas.microsoft.com/office/drawing/2014/main" id="{595665A6-8C00-4666-93D0-1682D662BD44}"/>
                    </a:ext>
                  </a:extLst>
                </p14:cNvPr>
                <p14:cNvContentPartPr/>
                <p14:nvPr/>
              </p14:nvContentPartPr>
              <p14:xfrm>
                <a:off x="934517" y="2998071"/>
                <a:ext cx="115200" cy="106560"/>
              </p14:xfrm>
            </p:contentPart>
          </mc:Choice>
          <mc:Fallback xmlns="">
            <p:pic>
              <p:nvPicPr>
                <p:cNvPr id="19478" name="Ink 19477">
                  <a:extLst>
                    <a:ext uri="{FF2B5EF4-FFF2-40B4-BE49-F238E27FC236}">
                      <a16:creationId xmlns:a16="http://schemas.microsoft.com/office/drawing/2014/main" id="{595665A6-8C00-4666-93D0-1682D662BD4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6877" y="2980071"/>
                  <a:ext cx="150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9479" name="Ink 19478">
                  <a:extLst>
                    <a:ext uri="{FF2B5EF4-FFF2-40B4-BE49-F238E27FC236}">
                      <a16:creationId xmlns:a16="http://schemas.microsoft.com/office/drawing/2014/main" id="{711EBD8D-B99B-4CDD-AD54-10918B15DA78}"/>
                    </a:ext>
                  </a:extLst>
                </p14:cNvPr>
                <p14:cNvContentPartPr/>
                <p14:nvPr/>
              </p14:nvContentPartPr>
              <p14:xfrm>
                <a:off x="1205237" y="2805111"/>
                <a:ext cx="97560" cy="304920"/>
              </p14:xfrm>
            </p:contentPart>
          </mc:Choice>
          <mc:Fallback xmlns="">
            <p:pic>
              <p:nvPicPr>
                <p:cNvPr id="19479" name="Ink 19478">
                  <a:extLst>
                    <a:ext uri="{FF2B5EF4-FFF2-40B4-BE49-F238E27FC236}">
                      <a16:creationId xmlns:a16="http://schemas.microsoft.com/office/drawing/2014/main" id="{711EBD8D-B99B-4CDD-AD54-10918B15DA7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87237" y="2787111"/>
                  <a:ext cx="1332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9480" name="Ink 19479">
                  <a:extLst>
                    <a:ext uri="{FF2B5EF4-FFF2-40B4-BE49-F238E27FC236}">
                      <a16:creationId xmlns:a16="http://schemas.microsoft.com/office/drawing/2014/main" id="{E024E9A9-F53D-4FE5-A894-5C0DCD133079}"/>
                    </a:ext>
                  </a:extLst>
                </p14:cNvPr>
                <p14:cNvContentPartPr/>
                <p14:nvPr/>
              </p14:nvContentPartPr>
              <p14:xfrm>
                <a:off x="1144037" y="2949831"/>
                <a:ext cx="132480" cy="26640"/>
              </p14:xfrm>
            </p:contentPart>
          </mc:Choice>
          <mc:Fallback xmlns="">
            <p:pic>
              <p:nvPicPr>
                <p:cNvPr id="19480" name="Ink 19479">
                  <a:extLst>
                    <a:ext uri="{FF2B5EF4-FFF2-40B4-BE49-F238E27FC236}">
                      <a16:creationId xmlns:a16="http://schemas.microsoft.com/office/drawing/2014/main" id="{E024E9A9-F53D-4FE5-A894-5C0DCD13307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6037" y="2931831"/>
                  <a:ext cx="168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9481" name="Ink 19480">
                  <a:extLst>
                    <a:ext uri="{FF2B5EF4-FFF2-40B4-BE49-F238E27FC236}">
                      <a16:creationId xmlns:a16="http://schemas.microsoft.com/office/drawing/2014/main" id="{E86FFD43-DE15-4007-A323-BD012EFBC33E}"/>
                    </a:ext>
                  </a:extLst>
                </p14:cNvPr>
                <p14:cNvContentPartPr/>
                <p14:nvPr/>
              </p14:nvContentPartPr>
              <p14:xfrm>
                <a:off x="1271117" y="2811231"/>
                <a:ext cx="126360" cy="370080"/>
              </p14:xfrm>
            </p:contentPart>
          </mc:Choice>
          <mc:Fallback xmlns="">
            <p:pic>
              <p:nvPicPr>
                <p:cNvPr id="19481" name="Ink 19480">
                  <a:extLst>
                    <a:ext uri="{FF2B5EF4-FFF2-40B4-BE49-F238E27FC236}">
                      <a16:creationId xmlns:a16="http://schemas.microsoft.com/office/drawing/2014/main" id="{E86FFD43-DE15-4007-A323-BD012EFBC33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53117" y="2793591"/>
                  <a:ext cx="1620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9482" name="Ink 19481">
                  <a:extLst>
                    <a:ext uri="{FF2B5EF4-FFF2-40B4-BE49-F238E27FC236}">
                      <a16:creationId xmlns:a16="http://schemas.microsoft.com/office/drawing/2014/main" id="{4F44F738-C9EC-48AE-B3DB-2CD51DA57BDD}"/>
                    </a:ext>
                  </a:extLst>
                </p14:cNvPr>
                <p14:cNvContentPartPr/>
                <p14:nvPr/>
              </p14:nvContentPartPr>
              <p14:xfrm>
                <a:off x="1459037" y="3012831"/>
                <a:ext cx="148320" cy="122760"/>
              </p14:xfrm>
            </p:contentPart>
          </mc:Choice>
          <mc:Fallback xmlns="">
            <p:pic>
              <p:nvPicPr>
                <p:cNvPr id="19482" name="Ink 19481">
                  <a:extLst>
                    <a:ext uri="{FF2B5EF4-FFF2-40B4-BE49-F238E27FC236}">
                      <a16:creationId xmlns:a16="http://schemas.microsoft.com/office/drawing/2014/main" id="{4F44F738-C9EC-48AE-B3DB-2CD51DA57BD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41397" y="2994831"/>
                  <a:ext cx="183960" cy="158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484" name="TextBox 19483">
            <a:extLst>
              <a:ext uri="{FF2B5EF4-FFF2-40B4-BE49-F238E27FC236}">
                <a16:creationId xmlns:a16="http://schemas.microsoft.com/office/drawing/2014/main" id="{89E327A9-137E-4F73-AC53-96ED402C0ABE}"/>
              </a:ext>
            </a:extLst>
          </p:cNvPr>
          <p:cNvSpPr txBox="1"/>
          <p:nvPr/>
        </p:nvSpPr>
        <p:spPr>
          <a:xfrm>
            <a:off x="381002" y="6050281"/>
            <a:ext cx="297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on conductor is extraneous to dielectric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9485" name="Ink 19484">
                <a:extLst>
                  <a:ext uri="{FF2B5EF4-FFF2-40B4-BE49-F238E27FC236}">
                    <a16:creationId xmlns:a16="http://schemas.microsoft.com/office/drawing/2014/main" id="{7973A44A-3DAE-4E5D-B631-B1E08EF4BC4F}"/>
                  </a:ext>
                </a:extLst>
              </p14:cNvPr>
              <p14:cNvContentPartPr/>
              <p14:nvPr/>
            </p14:nvContentPartPr>
            <p14:xfrm>
              <a:off x="3388637" y="6017391"/>
              <a:ext cx="1349640" cy="731160"/>
            </p14:xfrm>
          </p:contentPart>
        </mc:Choice>
        <mc:Fallback xmlns="">
          <p:pic>
            <p:nvPicPr>
              <p:cNvPr id="19485" name="Ink 19484">
                <a:extLst>
                  <a:ext uri="{FF2B5EF4-FFF2-40B4-BE49-F238E27FC236}">
                    <a16:creationId xmlns:a16="http://schemas.microsoft.com/office/drawing/2014/main" id="{7973A44A-3DAE-4E5D-B631-B1E08EF4BC4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370997" y="5999391"/>
                <a:ext cx="1385280" cy="76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88" name="Group 19487">
            <a:extLst>
              <a:ext uri="{FF2B5EF4-FFF2-40B4-BE49-F238E27FC236}">
                <a16:creationId xmlns:a16="http://schemas.microsoft.com/office/drawing/2014/main" id="{44F7C78C-5A42-4C2B-B5CC-7D870262FC0D}"/>
              </a:ext>
            </a:extLst>
          </p:cNvPr>
          <p:cNvGrpSpPr/>
          <p:nvPr/>
        </p:nvGrpSpPr>
        <p:grpSpPr>
          <a:xfrm>
            <a:off x="6894317" y="5853231"/>
            <a:ext cx="451080" cy="176040"/>
            <a:chOff x="6894317" y="5853231"/>
            <a:chExt cx="45108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9486" name="Ink 19485">
                  <a:extLst>
                    <a:ext uri="{FF2B5EF4-FFF2-40B4-BE49-F238E27FC236}">
                      <a16:creationId xmlns:a16="http://schemas.microsoft.com/office/drawing/2014/main" id="{95303419-212D-4B4B-BF21-8FBF0B29D232}"/>
                    </a:ext>
                  </a:extLst>
                </p14:cNvPr>
                <p14:cNvContentPartPr/>
                <p14:nvPr/>
              </p14:nvContentPartPr>
              <p14:xfrm>
                <a:off x="6894317" y="5853231"/>
                <a:ext cx="451080" cy="176040"/>
              </p14:xfrm>
            </p:contentPart>
          </mc:Choice>
          <mc:Fallback xmlns="">
            <p:pic>
              <p:nvPicPr>
                <p:cNvPr id="19486" name="Ink 19485">
                  <a:extLst>
                    <a:ext uri="{FF2B5EF4-FFF2-40B4-BE49-F238E27FC236}">
                      <a16:creationId xmlns:a16="http://schemas.microsoft.com/office/drawing/2014/main" id="{95303419-212D-4B4B-BF21-8FBF0B29D23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76677" y="5835591"/>
                  <a:ext cx="486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9487" name="Ink 19486">
                  <a:extLst>
                    <a:ext uri="{FF2B5EF4-FFF2-40B4-BE49-F238E27FC236}">
                      <a16:creationId xmlns:a16="http://schemas.microsoft.com/office/drawing/2014/main" id="{9B2F9A10-A032-43D9-A0C7-DCD8BE77CC93}"/>
                    </a:ext>
                  </a:extLst>
                </p14:cNvPr>
                <p14:cNvContentPartPr/>
                <p14:nvPr/>
              </p14:nvContentPartPr>
              <p14:xfrm>
                <a:off x="6907277" y="5900391"/>
                <a:ext cx="46800" cy="121320"/>
              </p14:xfrm>
            </p:contentPart>
          </mc:Choice>
          <mc:Fallback xmlns="">
            <p:pic>
              <p:nvPicPr>
                <p:cNvPr id="19487" name="Ink 19486">
                  <a:extLst>
                    <a:ext uri="{FF2B5EF4-FFF2-40B4-BE49-F238E27FC236}">
                      <a16:creationId xmlns:a16="http://schemas.microsoft.com/office/drawing/2014/main" id="{9B2F9A10-A032-43D9-A0C7-DCD8BE77CC9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89277" y="5882391"/>
                  <a:ext cx="82440" cy="156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489" name="TextBox 19488">
            <a:extLst>
              <a:ext uri="{FF2B5EF4-FFF2-40B4-BE49-F238E27FC236}">
                <a16:creationId xmlns:a16="http://schemas.microsoft.com/office/drawing/2014/main" id="{A3D9F83E-DEC9-45D2-98CD-195A297CA87D}"/>
              </a:ext>
            </a:extLst>
          </p:cNvPr>
          <p:cNvSpPr txBox="1"/>
          <p:nvPr/>
        </p:nvSpPr>
        <p:spPr>
          <a:xfrm>
            <a:off x="7464917" y="5638800"/>
            <a:ext cx="156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charge on conductor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978DBE-87A2-41CB-AD65-1105D55E8E19}"/>
                  </a:ext>
                </a:extLst>
              </p14:cNvPr>
              <p14:cNvContentPartPr/>
              <p14:nvPr/>
            </p14:nvContentPartPr>
            <p14:xfrm>
              <a:off x="4426876" y="3058887"/>
              <a:ext cx="109080" cy="32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978DBE-87A2-41CB-AD65-1105D55E8E1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364236" y="2995887"/>
                <a:ext cx="234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B52213E-A116-42B4-B8F4-D178A71CCA92}"/>
                  </a:ext>
                </a:extLst>
              </p14:cNvPr>
              <p14:cNvContentPartPr/>
              <p14:nvPr/>
            </p14:nvContentPartPr>
            <p14:xfrm>
              <a:off x="4362076" y="3637047"/>
              <a:ext cx="175320" cy="810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B52213E-A116-42B4-B8F4-D178A71CCA9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299436" y="3574047"/>
                <a:ext cx="300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9490" name="Ink 19489">
                <a:extLst>
                  <a:ext uri="{FF2B5EF4-FFF2-40B4-BE49-F238E27FC236}">
                    <a16:creationId xmlns:a16="http://schemas.microsoft.com/office/drawing/2014/main" id="{98120875-A605-4B3B-A96A-A9B5E82F13C9}"/>
                  </a:ext>
                </a:extLst>
              </p14:cNvPr>
              <p14:cNvContentPartPr/>
              <p14:nvPr/>
            </p14:nvContentPartPr>
            <p14:xfrm>
              <a:off x="3740356" y="3635967"/>
              <a:ext cx="226080" cy="100080"/>
            </p14:xfrm>
          </p:contentPart>
        </mc:Choice>
        <mc:Fallback>
          <p:pic>
            <p:nvPicPr>
              <p:cNvPr id="19490" name="Ink 19489">
                <a:extLst>
                  <a:ext uri="{FF2B5EF4-FFF2-40B4-BE49-F238E27FC236}">
                    <a16:creationId xmlns:a16="http://schemas.microsoft.com/office/drawing/2014/main" id="{98120875-A605-4B3B-A96A-A9B5E82F13C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677356" y="3573327"/>
                <a:ext cx="35172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96" name="Group 19495">
            <a:extLst>
              <a:ext uri="{FF2B5EF4-FFF2-40B4-BE49-F238E27FC236}">
                <a16:creationId xmlns:a16="http://schemas.microsoft.com/office/drawing/2014/main" id="{FB50B30C-A995-4111-A71C-9EA2E395459A}"/>
              </a:ext>
            </a:extLst>
          </p:cNvPr>
          <p:cNvGrpSpPr/>
          <p:nvPr/>
        </p:nvGrpSpPr>
        <p:grpSpPr>
          <a:xfrm>
            <a:off x="3872836" y="3113607"/>
            <a:ext cx="587880" cy="198720"/>
            <a:chOff x="3872836" y="3113607"/>
            <a:chExt cx="58788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9491" name="Ink 19490">
                  <a:extLst>
                    <a:ext uri="{FF2B5EF4-FFF2-40B4-BE49-F238E27FC236}">
                      <a16:creationId xmlns:a16="http://schemas.microsoft.com/office/drawing/2014/main" id="{86CB035D-F198-45FA-BCAA-F2DBEDFFA769}"/>
                    </a:ext>
                  </a:extLst>
                </p14:cNvPr>
                <p14:cNvContentPartPr/>
                <p14:nvPr/>
              </p14:nvContentPartPr>
              <p14:xfrm>
                <a:off x="3872836" y="3135927"/>
                <a:ext cx="107640" cy="38880"/>
              </p14:xfrm>
            </p:contentPart>
          </mc:Choice>
          <mc:Fallback>
            <p:pic>
              <p:nvPicPr>
                <p:cNvPr id="19491" name="Ink 19490">
                  <a:extLst>
                    <a:ext uri="{FF2B5EF4-FFF2-40B4-BE49-F238E27FC236}">
                      <a16:creationId xmlns:a16="http://schemas.microsoft.com/office/drawing/2014/main" id="{86CB035D-F198-45FA-BCAA-F2DBEDFFA76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09836" y="3073287"/>
                  <a:ext cx="233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9492" name="Ink 19491">
                  <a:extLst>
                    <a:ext uri="{FF2B5EF4-FFF2-40B4-BE49-F238E27FC236}">
                      <a16:creationId xmlns:a16="http://schemas.microsoft.com/office/drawing/2014/main" id="{69A3B1DB-1169-4F29-AC58-29CC4DCC18E6}"/>
                    </a:ext>
                  </a:extLst>
                </p14:cNvPr>
                <p14:cNvContentPartPr/>
                <p14:nvPr/>
              </p14:nvContentPartPr>
              <p14:xfrm>
                <a:off x="3918916" y="3120807"/>
                <a:ext cx="90000" cy="77760"/>
              </p14:xfrm>
            </p:contentPart>
          </mc:Choice>
          <mc:Fallback>
            <p:pic>
              <p:nvPicPr>
                <p:cNvPr id="19492" name="Ink 19491">
                  <a:extLst>
                    <a:ext uri="{FF2B5EF4-FFF2-40B4-BE49-F238E27FC236}">
                      <a16:creationId xmlns:a16="http://schemas.microsoft.com/office/drawing/2014/main" id="{69A3B1DB-1169-4F29-AC58-29CC4DCC18E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56276" y="3057807"/>
                  <a:ext cx="215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9494" name="Ink 19493">
                  <a:extLst>
                    <a:ext uri="{FF2B5EF4-FFF2-40B4-BE49-F238E27FC236}">
                      <a16:creationId xmlns:a16="http://schemas.microsoft.com/office/drawing/2014/main" id="{FF3E6D67-C3A6-4B2B-820C-E11D62C7B6F9}"/>
                    </a:ext>
                  </a:extLst>
                </p14:cNvPr>
                <p14:cNvContentPartPr/>
                <p14:nvPr/>
              </p14:nvContentPartPr>
              <p14:xfrm>
                <a:off x="4429036" y="3113607"/>
                <a:ext cx="31680" cy="11880"/>
              </p14:xfrm>
            </p:contentPart>
          </mc:Choice>
          <mc:Fallback>
            <p:pic>
              <p:nvPicPr>
                <p:cNvPr id="19494" name="Ink 19493">
                  <a:extLst>
                    <a:ext uri="{FF2B5EF4-FFF2-40B4-BE49-F238E27FC236}">
                      <a16:creationId xmlns:a16="http://schemas.microsoft.com/office/drawing/2014/main" id="{FF3E6D67-C3A6-4B2B-820C-E11D62C7B6F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66396" y="3050967"/>
                  <a:ext cx="157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9495" name="Ink 19494">
                  <a:extLst>
                    <a:ext uri="{FF2B5EF4-FFF2-40B4-BE49-F238E27FC236}">
                      <a16:creationId xmlns:a16="http://schemas.microsoft.com/office/drawing/2014/main" id="{64118020-CC60-42A0-A0A1-02F1699E68F5}"/>
                    </a:ext>
                  </a:extLst>
                </p14:cNvPr>
                <p14:cNvContentPartPr/>
                <p14:nvPr/>
              </p14:nvContentPartPr>
              <p14:xfrm>
                <a:off x="4082716" y="3264447"/>
                <a:ext cx="253080" cy="47880"/>
              </p14:xfrm>
            </p:contentPart>
          </mc:Choice>
          <mc:Fallback>
            <p:pic>
              <p:nvPicPr>
                <p:cNvPr id="19495" name="Ink 19494">
                  <a:extLst>
                    <a:ext uri="{FF2B5EF4-FFF2-40B4-BE49-F238E27FC236}">
                      <a16:creationId xmlns:a16="http://schemas.microsoft.com/office/drawing/2014/main" id="{64118020-CC60-42A0-A0A1-02F1699E68F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19716" y="3201807"/>
                  <a:ext cx="37872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06" name="Group 19505">
            <a:extLst>
              <a:ext uri="{FF2B5EF4-FFF2-40B4-BE49-F238E27FC236}">
                <a16:creationId xmlns:a16="http://schemas.microsoft.com/office/drawing/2014/main" id="{1AC281B1-1DE9-4F67-B5E8-B7451D5F6B61}"/>
              </a:ext>
            </a:extLst>
          </p:cNvPr>
          <p:cNvGrpSpPr/>
          <p:nvPr/>
        </p:nvGrpSpPr>
        <p:grpSpPr>
          <a:xfrm>
            <a:off x="1217836" y="926673"/>
            <a:ext cx="771120" cy="110880"/>
            <a:chOff x="1217836" y="926673"/>
            <a:chExt cx="771120" cy="1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9497" name="Ink 19496">
                  <a:extLst>
                    <a:ext uri="{FF2B5EF4-FFF2-40B4-BE49-F238E27FC236}">
                      <a16:creationId xmlns:a16="http://schemas.microsoft.com/office/drawing/2014/main" id="{C3A6082D-D0CC-4CEA-8DB1-DC3EC200E8F9}"/>
                    </a:ext>
                  </a:extLst>
                </p14:cNvPr>
                <p14:cNvContentPartPr/>
                <p14:nvPr/>
              </p14:nvContentPartPr>
              <p14:xfrm>
                <a:off x="1552636" y="985353"/>
                <a:ext cx="22680" cy="52200"/>
              </p14:xfrm>
            </p:contentPart>
          </mc:Choice>
          <mc:Fallback>
            <p:pic>
              <p:nvPicPr>
                <p:cNvPr id="19497" name="Ink 19496">
                  <a:extLst>
                    <a:ext uri="{FF2B5EF4-FFF2-40B4-BE49-F238E27FC236}">
                      <a16:creationId xmlns:a16="http://schemas.microsoft.com/office/drawing/2014/main" id="{C3A6082D-D0CC-4CEA-8DB1-DC3EC200E8F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89996" y="922713"/>
                  <a:ext cx="148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9498" name="Ink 19497">
                  <a:extLst>
                    <a:ext uri="{FF2B5EF4-FFF2-40B4-BE49-F238E27FC236}">
                      <a16:creationId xmlns:a16="http://schemas.microsoft.com/office/drawing/2014/main" id="{126D1D0D-4098-4D55-B69B-CEF711B22970}"/>
                    </a:ext>
                  </a:extLst>
                </p14:cNvPr>
                <p14:cNvContentPartPr/>
                <p14:nvPr/>
              </p14:nvContentPartPr>
              <p14:xfrm>
                <a:off x="1622116" y="971313"/>
                <a:ext cx="3240" cy="6120"/>
              </p14:xfrm>
            </p:contentPart>
          </mc:Choice>
          <mc:Fallback>
            <p:pic>
              <p:nvPicPr>
                <p:cNvPr id="19498" name="Ink 19497">
                  <a:extLst>
                    <a:ext uri="{FF2B5EF4-FFF2-40B4-BE49-F238E27FC236}">
                      <a16:creationId xmlns:a16="http://schemas.microsoft.com/office/drawing/2014/main" id="{126D1D0D-4098-4D55-B69B-CEF711B2297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59476" y="908673"/>
                  <a:ext cx="128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9499" name="Ink 19498">
                  <a:extLst>
                    <a:ext uri="{FF2B5EF4-FFF2-40B4-BE49-F238E27FC236}">
                      <a16:creationId xmlns:a16="http://schemas.microsoft.com/office/drawing/2014/main" id="{807AF4F6-92FC-4FA1-A0BD-3CB548ED141C}"/>
                    </a:ext>
                  </a:extLst>
                </p14:cNvPr>
                <p14:cNvContentPartPr/>
                <p14:nvPr/>
              </p14:nvContentPartPr>
              <p14:xfrm>
                <a:off x="1217836" y="966633"/>
                <a:ext cx="374760" cy="33120"/>
              </p14:xfrm>
            </p:contentPart>
          </mc:Choice>
          <mc:Fallback>
            <p:pic>
              <p:nvPicPr>
                <p:cNvPr id="19499" name="Ink 19498">
                  <a:extLst>
                    <a:ext uri="{FF2B5EF4-FFF2-40B4-BE49-F238E27FC236}">
                      <a16:creationId xmlns:a16="http://schemas.microsoft.com/office/drawing/2014/main" id="{807AF4F6-92FC-4FA1-A0BD-3CB548ED141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54836" y="903633"/>
                  <a:ext cx="500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9501" name="Ink 19500">
                  <a:extLst>
                    <a:ext uri="{FF2B5EF4-FFF2-40B4-BE49-F238E27FC236}">
                      <a16:creationId xmlns:a16="http://schemas.microsoft.com/office/drawing/2014/main" id="{8199EBCB-FC41-4AB4-8B66-FE8DCB611CC6}"/>
                    </a:ext>
                  </a:extLst>
                </p14:cNvPr>
                <p14:cNvContentPartPr/>
                <p14:nvPr/>
              </p14:nvContentPartPr>
              <p14:xfrm>
                <a:off x="1292356" y="926673"/>
                <a:ext cx="15840" cy="43920"/>
              </p14:xfrm>
            </p:contentPart>
          </mc:Choice>
          <mc:Fallback>
            <p:pic>
              <p:nvPicPr>
                <p:cNvPr id="19501" name="Ink 19500">
                  <a:extLst>
                    <a:ext uri="{FF2B5EF4-FFF2-40B4-BE49-F238E27FC236}">
                      <a16:creationId xmlns:a16="http://schemas.microsoft.com/office/drawing/2014/main" id="{8199EBCB-FC41-4AB4-8B66-FE8DCB611CC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29356" y="864033"/>
                  <a:ext cx="141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9503" name="Ink 19502">
                  <a:extLst>
                    <a:ext uri="{FF2B5EF4-FFF2-40B4-BE49-F238E27FC236}">
                      <a16:creationId xmlns:a16="http://schemas.microsoft.com/office/drawing/2014/main" id="{F3D1B726-C03D-4D53-A2E0-8F3FB4BA9EAD}"/>
                    </a:ext>
                  </a:extLst>
                </p14:cNvPr>
                <p14:cNvContentPartPr/>
                <p14:nvPr/>
              </p14:nvContentPartPr>
              <p14:xfrm>
                <a:off x="1661716" y="929193"/>
                <a:ext cx="327240" cy="93240"/>
              </p14:xfrm>
            </p:contentPart>
          </mc:Choice>
          <mc:Fallback>
            <p:pic>
              <p:nvPicPr>
                <p:cNvPr id="19503" name="Ink 19502">
                  <a:extLst>
                    <a:ext uri="{FF2B5EF4-FFF2-40B4-BE49-F238E27FC236}">
                      <a16:creationId xmlns:a16="http://schemas.microsoft.com/office/drawing/2014/main" id="{F3D1B726-C03D-4D53-A2E0-8F3FB4BA9EA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98716" y="866553"/>
                  <a:ext cx="452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9505" name="Ink 19504">
                  <a:extLst>
                    <a:ext uri="{FF2B5EF4-FFF2-40B4-BE49-F238E27FC236}">
                      <a16:creationId xmlns:a16="http://schemas.microsoft.com/office/drawing/2014/main" id="{71F920AF-0ACF-4B4A-8477-9213EA247587}"/>
                    </a:ext>
                  </a:extLst>
                </p14:cNvPr>
                <p14:cNvContentPartPr/>
                <p14:nvPr/>
              </p14:nvContentPartPr>
              <p14:xfrm>
                <a:off x="1699156" y="929553"/>
                <a:ext cx="234360" cy="75960"/>
              </p14:xfrm>
            </p:contentPart>
          </mc:Choice>
          <mc:Fallback>
            <p:pic>
              <p:nvPicPr>
                <p:cNvPr id="19505" name="Ink 19504">
                  <a:extLst>
                    <a:ext uri="{FF2B5EF4-FFF2-40B4-BE49-F238E27FC236}">
                      <a16:creationId xmlns:a16="http://schemas.microsoft.com/office/drawing/2014/main" id="{71F920AF-0ACF-4B4A-8477-9213EA24758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636516" y="866553"/>
                  <a:ext cx="36000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9507" name="Ink 19506">
                <a:extLst>
                  <a:ext uri="{FF2B5EF4-FFF2-40B4-BE49-F238E27FC236}">
                    <a16:creationId xmlns:a16="http://schemas.microsoft.com/office/drawing/2014/main" id="{61093918-E208-4714-8E7F-32F84E5CDD75}"/>
                  </a:ext>
                </a:extLst>
              </p14:cNvPr>
              <p14:cNvContentPartPr/>
              <p14:nvPr/>
            </p14:nvContentPartPr>
            <p14:xfrm>
              <a:off x="750196" y="1427793"/>
              <a:ext cx="12600" cy="48240"/>
            </p14:xfrm>
          </p:contentPart>
        </mc:Choice>
        <mc:Fallback>
          <p:pic>
            <p:nvPicPr>
              <p:cNvPr id="19507" name="Ink 19506">
                <a:extLst>
                  <a:ext uri="{FF2B5EF4-FFF2-40B4-BE49-F238E27FC236}">
                    <a16:creationId xmlns:a16="http://schemas.microsoft.com/office/drawing/2014/main" id="{61093918-E208-4714-8E7F-32F84E5CDD7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87556" y="1365153"/>
                <a:ext cx="1382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9508" name="Ink 19507">
                <a:extLst>
                  <a:ext uri="{FF2B5EF4-FFF2-40B4-BE49-F238E27FC236}">
                    <a16:creationId xmlns:a16="http://schemas.microsoft.com/office/drawing/2014/main" id="{1764DB28-194A-45CA-9360-598B96492750}"/>
                  </a:ext>
                </a:extLst>
              </p14:cNvPr>
              <p14:cNvContentPartPr/>
              <p14:nvPr/>
            </p14:nvContentPartPr>
            <p14:xfrm>
              <a:off x="3253276" y="1285233"/>
              <a:ext cx="16200" cy="142920"/>
            </p14:xfrm>
          </p:contentPart>
        </mc:Choice>
        <mc:Fallback>
          <p:pic>
            <p:nvPicPr>
              <p:cNvPr id="19508" name="Ink 19507">
                <a:extLst>
                  <a:ext uri="{FF2B5EF4-FFF2-40B4-BE49-F238E27FC236}">
                    <a16:creationId xmlns:a16="http://schemas.microsoft.com/office/drawing/2014/main" id="{1764DB28-194A-45CA-9360-598B9649275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190636" y="1222593"/>
                <a:ext cx="14184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11" name="Group 19510">
            <a:extLst>
              <a:ext uri="{FF2B5EF4-FFF2-40B4-BE49-F238E27FC236}">
                <a16:creationId xmlns:a16="http://schemas.microsoft.com/office/drawing/2014/main" id="{1C19C3C0-AEFC-42C0-B070-B0730A80CBDF}"/>
              </a:ext>
            </a:extLst>
          </p:cNvPr>
          <p:cNvGrpSpPr/>
          <p:nvPr/>
        </p:nvGrpSpPr>
        <p:grpSpPr>
          <a:xfrm>
            <a:off x="3485476" y="1465593"/>
            <a:ext cx="136440" cy="160560"/>
            <a:chOff x="3485476" y="1465593"/>
            <a:chExt cx="13644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9509" name="Ink 19508">
                  <a:extLst>
                    <a:ext uri="{FF2B5EF4-FFF2-40B4-BE49-F238E27FC236}">
                      <a16:creationId xmlns:a16="http://schemas.microsoft.com/office/drawing/2014/main" id="{65F34B1D-AE3F-44B2-8B53-44262FFF52CC}"/>
                    </a:ext>
                  </a:extLst>
                </p14:cNvPr>
                <p14:cNvContentPartPr/>
                <p14:nvPr/>
              </p14:nvContentPartPr>
              <p14:xfrm>
                <a:off x="3561436" y="1465593"/>
                <a:ext cx="60480" cy="157320"/>
              </p14:xfrm>
            </p:contentPart>
          </mc:Choice>
          <mc:Fallback>
            <p:pic>
              <p:nvPicPr>
                <p:cNvPr id="19509" name="Ink 19508">
                  <a:extLst>
                    <a:ext uri="{FF2B5EF4-FFF2-40B4-BE49-F238E27FC236}">
                      <a16:creationId xmlns:a16="http://schemas.microsoft.com/office/drawing/2014/main" id="{65F34B1D-AE3F-44B2-8B53-44262FFF52C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98796" y="1402953"/>
                  <a:ext cx="186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9510" name="Ink 19509">
                  <a:extLst>
                    <a:ext uri="{FF2B5EF4-FFF2-40B4-BE49-F238E27FC236}">
                      <a16:creationId xmlns:a16="http://schemas.microsoft.com/office/drawing/2014/main" id="{3727D288-6ED5-4B64-AD42-E949E9FEBA9F}"/>
                    </a:ext>
                  </a:extLst>
                </p14:cNvPr>
                <p14:cNvContentPartPr/>
                <p14:nvPr/>
              </p14:nvContentPartPr>
              <p14:xfrm>
                <a:off x="3485476" y="1494753"/>
                <a:ext cx="112320" cy="131400"/>
              </p14:xfrm>
            </p:contentPart>
          </mc:Choice>
          <mc:Fallback>
            <p:pic>
              <p:nvPicPr>
                <p:cNvPr id="19510" name="Ink 19509">
                  <a:extLst>
                    <a:ext uri="{FF2B5EF4-FFF2-40B4-BE49-F238E27FC236}">
                      <a16:creationId xmlns:a16="http://schemas.microsoft.com/office/drawing/2014/main" id="{3727D288-6ED5-4B64-AD42-E949E9FEBA9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22836" y="1431753"/>
                  <a:ext cx="23796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9512" name="Ink 19511">
                <a:extLst>
                  <a:ext uri="{FF2B5EF4-FFF2-40B4-BE49-F238E27FC236}">
                    <a16:creationId xmlns:a16="http://schemas.microsoft.com/office/drawing/2014/main" id="{4DFE2654-9ACF-4578-83D3-3CC65E92804F}"/>
                  </a:ext>
                </a:extLst>
              </p14:cNvPr>
              <p14:cNvContentPartPr/>
              <p14:nvPr/>
            </p14:nvContentPartPr>
            <p14:xfrm>
              <a:off x="3713356" y="747753"/>
              <a:ext cx="155880" cy="28080"/>
            </p14:xfrm>
          </p:contentPart>
        </mc:Choice>
        <mc:Fallback>
          <p:pic>
            <p:nvPicPr>
              <p:cNvPr id="19512" name="Ink 19511">
                <a:extLst>
                  <a:ext uri="{FF2B5EF4-FFF2-40B4-BE49-F238E27FC236}">
                    <a16:creationId xmlns:a16="http://schemas.microsoft.com/office/drawing/2014/main" id="{4DFE2654-9ACF-4578-83D3-3CC65E92804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650716" y="684753"/>
                <a:ext cx="2815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9513" name="Ink 19512">
                <a:extLst>
                  <a:ext uri="{FF2B5EF4-FFF2-40B4-BE49-F238E27FC236}">
                    <a16:creationId xmlns:a16="http://schemas.microsoft.com/office/drawing/2014/main" id="{521F38B2-56BB-49D8-BCB3-E81BB22C66A1}"/>
                  </a:ext>
                </a:extLst>
              </p14:cNvPr>
              <p14:cNvContentPartPr/>
              <p14:nvPr/>
            </p14:nvContentPartPr>
            <p14:xfrm>
              <a:off x="6618916" y="3732873"/>
              <a:ext cx="135720" cy="101520"/>
            </p14:xfrm>
          </p:contentPart>
        </mc:Choice>
        <mc:Fallback>
          <p:pic>
            <p:nvPicPr>
              <p:cNvPr id="19513" name="Ink 19512">
                <a:extLst>
                  <a:ext uri="{FF2B5EF4-FFF2-40B4-BE49-F238E27FC236}">
                    <a16:creationId xmlns:a16="http://schemas.microsoft.com/office/drawing/2014/main" id="{521F38B2-56BB-49D8-BCB3-E81BB22C66A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556276" y="3669873"/>
                <a:ext cx="26136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16" name="Group 19515">
            <a:extLst>
              <a:ext uri="{FF2B5EF4-FFF2-40B4-BE49-F238E27FC236}">
                <a16:creationId xmlns:a16="http://schemas.microsoft.com/office/drawing/2014/main" id="{4150F228-2609-4EC8-ADEE-4818EB48AA85}"/>
              </a:ext>
            </a:extLst>
          </p:cNvPr>
          <p:cNvGrpSpPr/>
          <p:nvPr/>
        </p:nvGrpSpPr>
        <p:grpSpPr>
          <a:xfrm>
            <a:off x="6723316" y="3673473"/>
            <a:ext cx="55800" cy="185040"/>
            <a:chOff x="6723316" y="3673473"/>
            <a:chExt cx="55800" cy="1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9514" name="Ink 19513">
                  <a:extLst>
                    <a:ext uri="{FF2B5EF4-FFF2-40B4-BE49-F238E27FC236}">
                      <a16:creationId xmlns:a16="http://schemas.microsoft.com/office/drawing/2014/main" id="{5A18B61D-9934-4478-9BB3-893B99CE73FA}"/>
                    </a:ext>
                  </a:extLst>
                </p14:cNvPr>
                <p14:cNvContentPartPr/>
                <p14:nvPr/>
              </p14:nvContentPartPr>
              <p14:xfrm>
                <a:off x="6740236" y="3673473"/>
                <a:ext cx="24120" cy="159120"/>
              </p14:xfrm>
            </p:contentPart>
          </mc:Choice>
          <mc:Fallback>
            <p:pic>
              <p:nvPicPr>
                <p:cNvPr id="19514" name="Ink 19513">
                  <a:extLst>
                    <a:ext uri="{FF2B5EF4-FFF2-40B4-BE49-F238E27FC236}">
                      <a16:creationId xmlns:a16="http://schemas.microsoft.com/office/drawing/2014/main" id="{5A18B61D-9934-4478-9BB3-893B99CE73F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22596" y="3655473"/>
                  <a:ext cx="59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9515" name="Ink 19514">
                  <a:extLst>
                    <a:ext uri="{FF2B5EF4-FFF2-40B4-BE49-F238E27FC236}">
                      <a16:creationId xmlns:a16="http://schemas.microsoft.com/office/drawing/2014/main" id="{373F6FE7-4414-4961-90BE-C06035C48A21}"/>
                    </a:ext>
                  </a:extLst>
                </p14:cNvPr>
                <p14:cNvContentPartPr/>
                <p14:nvPr/>
              </p14:nvContentPartPr>
              <p14:xfrm>
                <a:off x="6723316" y="3794433"/>
                <a:ext cx="55800" cy="64080"/>
              </p14:xfrm>
            </p:contentPart>
          </mc:Choice>
          <mc:Fallback>
            <p:pic>
              <p:nvPicPr>
                <p:cNvPr id="19515" name="Ink 19514">
                  <a:extLst>
                    <a:ext uri="{FF2B5EF4-FFF2-40B4-BE49-F238E27FC236}">
                      <a16:creationId xmlns:a16="http://schemas.microsoft.com/office/drawing/2014/main" id="{373F6FE7-4414-4961-90BE-C06035C48A2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05676" y="3776433"/>
                  <a:ext cx="9144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19" name="Group 19518">
            <a:extLst>
              <a:ext uri="{FF2B5EF4-FFF2-40B4-BE49-F238E27FC236}">
                <a16:creationId xmlns:a16="http://schemas.microsoft.com/office/drawing/2014/main" id="{0A0796DD-6807-4EE0-842B-278104B659AC}"/>
              </a:ext>
            </a:extLst>
          </p:cNvPr>
          <p:cNvGrpSpPr/>
          <p:nvPr/>
        </p:nvGrpSpPr>
        <p:grpSpPr>
          <a:xfrm>
            <a:off x="6774076" y="3821793"/>
            <a:ext cx="66600" cy="79560"/>
            <a:chOff x="6774076" y="3821793"/>
            <a:chExt cx="66600" cy="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9517" name="Ink 19516">
                  <a:extLst>
                    <a:ext uri="{FF2B5EF4-FFF2-40B4-BE49-F238E27FC236}">
                      <a16:creationId xmlns:a16="http://schemas.microsoft.com/office/drawing/2014/main" id="{5FCC7229-F583-4880-95D5-FC51306FCB9E}"/>
                    </a:ext>
                  </a:extLst>
                </p14:cNvPr>
                <p14:cNvContentPartPr/>
                <p14:nvPr/>
              </p14:nvContentPartPr>
              <p14:xfrm>
                <a:off x="6819796" y="3821793"/>
                <a:ext cx="20880" cy="20520"/>
              </p14:xfrm>
            </p:contentPart>
          </mc:Choice>
          <mc:Fallback>
            <p:pic>
              <p:nvPicPr>
                <p:cNvPr id="19517" name="Ink 19516">
                  <a:extLst>
                    <a:ext uri="{FF2B5EF4-FFF2-40B4-BE49-F238E27FC236}">
                      <a16:creationId xmlns:a16="http://schemas.microsoft.com/office/drawing/2014/main" id="{5FCC7229-F583-4880-95D5-FC51306FCB9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56796" y="3759153"/>
                  <a:ext cx="146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9518" name="Ink 19517">
                  <a:extLst>
                    <a:ext uri="{FF2B5EF4-FFF2-40B4-BE49-F238E27FC236}">
                      <a16:creationId xmlns:a16="http://schemas.microsoft.com/office/drawing/2014/main" id="{B3E43214-4F0C-4CA8-BB0B-E1E4E18C489F}"/>
                    </a:ext>
                  </a:extLst>
                </p14:cNvPr>
                <p14:cNvContentPartPr/>
                <p14:nvPr/>
              </p14:nvContentPartPr>
              <p14:xfrm>
                <a:off x="6774076" y="3891633"/>
                <a:ext cx="39600" cy="9720"/>
              </p14:xfrm>
            </p:contentPart>
          </mc:Choice>
          <mc:Fallback>
            <p:pic>
              <p:nvPicPr>
                <p:cNvPr id="19518" name="Ink 19517">
                  <a:extLst>
                    <a:ext uri="{FF2B5EF4-FFF2-40B4-BE49-F238E27FC236}">
                      <a16:creationId xmlns:a16="http://schemas.microsoft.com/office/drawing/2014/main" id="{B3E43214-4F0C-4CA8-BB0B-E1E4E18C489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11076" y="3828993"/>
                  <a:ext cx="16524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9462" name="Ink 19461">
                <a:extLst>
                  <a:ext uri="{FF2B5EF4-FFF2-40B4-BE49-F238E27FC236}">
                    <a16:creationId xmlns:a16="http://schemas.microsoft.com/office/drawing/2014/main" id="{7900D168-268B-4927-AF2C-B6CC20E6A749}"/>
                  </a:ext>
                </a:extLst>
              </p14:cNvPr>
              <p14:cNvContentPartPr/>
              <p14:nvPr/>
            </p14:nvContentPartPr>
            <p14:xfrm>
              <a:off x="6756076" y="4048233"/>
              <a:ext cx="60480" cy="68040"/>
            </p14:xfrm>
          </p:contentPart>
        </mc:Choice>
        <mc:Fallback>
          <p:pic>
            <p:nvPicPr>
              <p:cNvPr id="19462" name="Ink 19461">
                <a:extLst>
                  <a:ext uri="{FF2B5EF4-FFF2-40B4-BE49-F238E27FC236}">
                    <a16:creationId xmlns:a16="http://schemas.microsoft.com/office/drawing/2014/main" id="{7900D168-268B-4927-AF2C-B6CC20E6A74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693436" y="3985233"/>
                <a:ext cx="1861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9463" name="Ink 19462">
                <a:extLst>
                  <a:ext uri="{FF2B5EF4-FFF2-40B4-BE49-F238E27FC236}">
                    <a16:creationId xmlns:a16="http://schemas.microsoft.com/office/drawing/2014/main" id="{2FC7D350-DCB3-4B2E-B188-343668B8F46F}"/>
                  </a:ext>
                </a:extLst>
              </p14:cNvPr>
              <p14:cNvContentPartPr/>
              <p14:nvPr/>
            </p14:nvContentPartPr>
            <p14:xfrm>
              <a:off x="6372316" y="4052913"/>
              <a:ext cx="43200" cy="42480"/>
            </p14:xfrm>
          </p:contentPart>
        </mc:Choice>
        <mc:Fallback>
          <p:pic>
            <p:nvPicPr>
              <p:cNvPr id="19463" name="Ink 19462">
                <a:extLst>
                  <a:ext uri="{FF2B5EF4-FFF2-40B4-BE49-F238E27FC236}">
                    <a16:creationId xmlns:a16="http://schemas.microsoft.com/office/drawing/2014/main" id="{2FC7D350-DCB3-4B2E-B188-343668B8F46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309316" y="3989913"/>
                <a:ext cx="1688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9464" name="Ink 19463">
                <a:extLst>
                  <a:ext uri="{FF2B5EF4-FFF2-40B4-BE49-F238E27FC236}">
                    <a16:creationId xmlns:a16="http://schemas.microsoft.com/office/drawing/2014/main" id="{58722890-4791-4FC2-B4E2-06AA80FEEDB3}"/>
                  </a:ext>
                </a:extLst>
              </p14:cNvPr>
              <p14:cNvContentPartPr/>
              <p14:nvPr/>
            </p14:nvContentPartPr>
            <p14:xfrm>
              <a:off x="6615676" y="3737913"/>
              <a:ext cx="353160" cy="391680"/>
            </p14:xfrm>
          </p:contentPart>
        </mc:Choice>
        <mc:Fallback>
          <p:pic>
            <p:nvPicPr>
              <p:cNvPr id="19464" name="Ink 19463">
                <a:extLst>
                  <a:ext uri="{FF2B5EF4-FFF2-40B4-BE49-F238E27FC236}">
                    <a16:creationId xmlns:a16="http://schemas.microsoft.com/office/drawing/2014/main" id="{58722890-4791-4FC2-B4E2-06AA80FEEDB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526036" y="3557913"/>
                <a:ext cx="53280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9465" name="Ink 19464">
                <a:extLst>
                  <a:ext uri="{FF2B5EF4-FFF2-40B4-BE49-F238E27FC236}">
                    <a16:creationId xmlns:a16="http://schemas.microsoft.com/office/drawing/2014/main" id="{9D1F9B70-DB98-4F58-B11A-833BA2FF07BA}"/>
                  </a:ext>
                </a:extLst>
              </p14:cNvPr>
              <p14:cNvContentPartPr/>
              <p14:nvPr/>
            </p14:nvContentPartPr>
            <p14:xfrm>
              <a:off x="6330196" y="4075953"/>
              <a:ext cx="423360" cy="198000"/>
            </p14:xfrm>
          </p:contentPart>
        </mc:Choice>
        <mc:Fallback>
          <p:pic>
            <p:nvPicPr>
              <p:cNvPr id="19465" name="Ink 19464">
                <a:extLst>
                  <a:ext uri="{FF2B5EF4-FFF2-40B4-BE49-F238E27FC236}">
                    <a16:creationId xmlns:a16="http://schemas.microsoft.com/office/drawing/2014/main" id="{9D1F9B70-DB98-4F58-B11A-833BA2FF07B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240556" y="3895953"/>
                <a:ext cx="60300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9466" name="Ink 19465">
                <a:extLst>
                  <a:ext uri="{FF2B5EF4-FFF2-40B4-BE49-F238E27FC236}">
                    <a16:creationId xmlns:a16="http://schemas.microsoft.com/office/drawing/2014/main" id="{478200D0-A2F7-405D-8C2B-D246F6109A3A}"/>
                  </a:ext>
                </a:extLst>
              </p14:cNvPr>
              <p14:cNvContentPartPr/>
              <p14:nvPr/>
            </p14:nvContentPartPr>
            <p14:xfrm>
              <a:off x="6608476" y="3707313"/>
              <a:ext cx="119880" cy="101880"/>
            </p14:xfrm>
          </p:contentPart>
        </mc:Choice>
        <mc:Fallback>
          <p:pic>
            <p:nvPicPr>
              <p:cNvPr id="19466" name="Ink 19465">
                <a:extLst>
                  <a:ext uri="{FF2B5EF4-FFF2-40B4-BE49-F238E27FC236}">
                    <a16:creationId xmlns:a16="http://schemas.microsoft.com/office/drawing/2014/main" id="{478200D0-A2F7-405D-8C2B-D246F6109A3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518836" y="3527313"/>
                <a:ext cx="29952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9520" name="Ink 19519">
                <a:extLst>
                  <a:ext uri="{FF2B5EF4-FFF2-40B4-BE49-F238E27FC236}">
                    <a16:creationId xmlns:a16="http://schemas.microsoft.com/office/drawing/2014/main" id="{BD52841B-CC9D-4A21-9591-F596CEFC3F8A}"/>
                  </a:ext>
                </a:extLst>
              </p14:cNvPr>
              <p14:cNvContentPartPr/>
              <p14:nvPr/>
            </p14:nvContentPartPr>
            <p14:xfrm>
              <a:off x="7005196" y="4282233"/>
              <a:ext cx="78120" cy="13680"/>
            </p14:xfrm>
          </p:contentPart>
        </mc:Choice>
        <mc:Fallback>
          <p:pic>
            <p:nvPicPr>
              <p:cNvPr id="19520" name="Ink 19519">
                <a:extLst>
                  <a:ext uri="{FF2B5EF4-FFF2-40B4-BE49-F238E27FC236}">
                    <a16:creationId xmlns:a16="http://schemas.microsoft.com/office/drawing/2014/main" id="{BD52841B-CC9D-4A21-9591-F596CEFC3F8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915196" y="4102593"/>
                <a:ext cx="25776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9521" name="Ink 19520">
                <a:extLst>
                  <a:ext uri="{FF2B5EF4-FFF2-40B4-BE49-F238E27FC236}">
                    <a16:creationId xmlns:a16="http://schemas.microsoft.com/office/drawing/2014/main" id="{D8178471-B3AC-4A7D-B99E-EC0F9E269579}"/>
                  </a:ext>
                </a:extLst>
              </p14:cNvPr>
              <p14:cNvContentPartPr/>
              <p14:nvPr/>
            </p14:nvContentPartPr>
            <p14:xfrm>
              <a:off x="3338956" y="5545113"/>
              <a:ext cx="436680" cy="644040"/>
            </p14:xfrm>
          </p:contentPart>
        </mc:Choice>
        <mc:Fallback>
          <p:pic>
            <p:nvPicPr>
              <p:cNvPr id="19521" name="Ink 19520">
                <a:extLst>
                  <a:ext uri="{FF2B5EF4-FFF2-40B4-BE49-F238E27FC236}">
                    <a16:creationId xmlns:a16="http://schemas.microsoft.com/office/drawing/2014/main" id="{D8178471-B3AC-4A7D-B99E-EC0F9E26957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276316" y="5482113"/>
                <a:ext cx="562320" cy="769680"/>
              </a:xfrm>
              <a:prstGeom prst="rect">
                <a:avLst/>
              </a:prstGeom>
            </p:spPr>
          </p:pic>
        </mc:Fallback>
      </mc:AlternateContent>
      <p:sp>
        <p:nvSpPr>
          <p:cNvPr id="19522" name="TextBox 19521">
            <a:extLst>
              <a:ext uri="{FF2B5EF4-FFF2-40B4-BE49-F238E27FC236}">
                <a16:creationId xmlns:a16="http://schemas.microsoft.com/office/drawing/2014/main" id="{0333D962-0FB8-4B96-8E33-44BB3C1AF431}"/>
              </a:ext>
            </a:extLst>
          </p:cNvPr>
          <p:cNvSpPr txBox="1"/>
          <p:nvPr/>
        </p:nvSpPr>
        <p:spPr>
          <a:xfrm>
            <a:off x="88772" y="5270959"/>
            <a:ext cx="245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 constant on conductor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9523" name="Ink 19522">
                <a:extLst>
                  <a:ext uri="{FF2B5EF4-FFF2-40B4-BE49-F238E27FC236}">
                    <a16:creationId xmlns:a16="http://schemas.microsoft.com/office/drawing/2014/main" id="{50531E5C-EEEE-4EA5-AEF5-72A2D80D16DB}"/>
                  </a:ext>
                </a:extLst>
              </p14:cNvPr>
              <p14:cNvContentPartPr/>
              <p14:nvPr/>
            </p14:nvContentPartPr>
            <p14:xfrm>
              <a:off x="537436" y="4111953"/>
              <a:ext cx="360" cy="360"/>
            </p14:xfrm>
          </p:contentPart>
        </mc:Choice>
        <mc:Fallback>
          <p:pic>
            <p:nvPicPr>
              <p:cNvPr id="19523" name="Ink 19522">
                <a:extLst>
                  <a:ext uri="{FF2B5EF4-FFF2-40B4-BE49-F238E27FC236}">
                    <a16:creationId xmlns:a16="http://schemas.microsoft.com/office/drawing/2014/main" id="{50531E5C-EEEE-4EA5-AEF5-72A2D80D16D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19436" y="409395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9524" name="Ink 19523">
                <a:extLst>
                  <a:ext uri="{FF2B5EF4-FFF2-40B4-BE49-F238E27FC236}">
                    <a16:creationId xmlns:a16="http://schemas.microsoft.com/office/drawing/2014/main" id="{071C3096-D8D8-4783-B680-666952D579C1}"/>
                  </a:ext>
                </a:extLst>
              </p14:cNvPr>
              <p14:cNvContentPartPr/>
              <p14:nvPr/>
            </p14:nvContentPartPr>
            <p14:xfrm>
              <a:off x="2722996" y="5450793"/>
              <a:ext cx="1145160" cy="320400"/>
            </p14:xfrm>
          </p:contentPart>
        </mc:Choice>
        <mc:Fallback>
          <p:pic>
            <p:nvPicPr>
              <p:cNvPr id="19524" name="Ink 19523">
                <a:extLst>
                  <a:ext uri="{FF2B5EF4-FFF2-40B4-BE49-F238E27FC236}">
                    <a16:creationId xmlns:a16="http://schemas.microsoft.com/office/drawing/2014/main" id="{071C3096-D8D8-4783-B680-666952D579C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704996" y="5433153"/>
                <a:ext cx="1180800" cy="3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0732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0" t="9530" b="24828"/>
          <a:stretch/>
        </p:blipFill>
        <p:spPr bwMode="auto">
          <a:xfrm rot="16200000">
            <a:off x="5339694" y="-1754609"/>
            <a:ext cx="1111161" cy="484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C3AC697-0B52-4C38-A308-623A762A864C}"/>
              </a:ext>
            </a:extLst>
          </p:cNvPr>
          <p:cNvSpPr txBox="1"/>
          <p:nvPr/>
        </p:nvSpPr>
        <p:spPr>
          <a:xfrm>
            <a:off x="130277" y="11195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For several conductors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B96295-50EE-4CA6-A7C9-F4174B79C1AB}"/>
              </a:ext>
            </a:extLst>
          </p:cNvPr>
          <p:cNvGrpSpPr/>
          <p:nvPr/>
        </p:nvGrpSpPr>
        <p:grpSpPr>
          <a:xfrm>
            <a:off x="7086916" y="149073"/>
            <a:ext cx="167400" cy="515160"/>
            <a:chOff x="7086916" y="149073"/>
            <a:chExt cx="167400" cy="5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95F4C3-092B-4357-BAD5-99EFFDD2AC0D}"/>
                    </a:ext>
                  </a:extLst>
                </p14:cNvPr>
                <p14:cNvContentPartPr/>
                <p14:nvPr/>
              </p14:nvContentPartPr>
              <p14:xfrm>
                <a:off x="7163236" y="149073"/>
                <a:ext cx="86040" cy="264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95F4C3-092B-4357-BAD5-99EFFDD2AC0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00236" y="86433"/>
                  <a:ext cx="2116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D41530C-C5FC-49AE-BE68-7B500FECD74A}"/>
                    </a:ext>
                  </a:extLst>
                </p14:cNvPr>
                <p14:cNvContentPartPr/>
                <p14:nvPr/>
              </p14:nvContentPartPr>
              <p14:xfrm>
                <a:off x="7086916" y="517353"/>
                <a:ext cx="167400" cy="146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D41530C-C5FC-49AE-BE68-7B500FECD7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23916" y="454353"/>
                  <a:ext cx="293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0573045-5E04-4842-AB6D-DA5CF315C054}"/>
                    </a:ext>
                  </a:extLst>
                </p14:cNvPr>
                <p14:cNvContentPartPr/>
                <p14:nvPr/>
              </p14:nvContentPartPr>
              <p14:xfrm>
                <a:off x="7127236" y="518073"/>
                <a:ext cx="20880" cy="6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0573045-5E04-4842-AB6D-DA5CF315C0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64596" y="455073"/>
                  <a:ext cx="14652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E93EE9C-C723-4FA5-8C8D-3B19059DC376}"/>
              </a:ext>
            </a:extLst>
          </p:cNvPr>
          <p:cNvGrpSpPr/>
          <p:nvPr/>
        </p:nvGrpSpPr>
        <p:grpSpPr>
          <a:xfrm>
            <a:off x="7342876" y="759993"/>
            <a:ext cx="915840" cy="484560"/>
            <a:chOff x="7342876" y="759993"/>
            <a:chExt cx="91584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5506B80-D928-40AD-9444-1530B35CC892}"/>
                    </a:ext>
                  </a:extLst>
                </p14:cNvPr>
                <p14:cNvContentPartPr/>
                <p14:nvPr/>
              </p14:nvContentPartPr>
              <p14:xfrm>
                <a:off x="7342876" y="759993"/>
                <a:ext cx="331200" cy="484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5506B80-D928-40AD-9444-1530B35CC89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80236" y="697353"/>
                  <a:ext cx="45684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EAF896-7EB2-4EA2-B872-09CB09DC5426}"/>
                    </a:ext>
                  </a:extLst>
                </p14:cNvPr>
                <p14:cNvContentPartPr/>
                <p14:nvPr/>
              </p14:nvContentPartPr>
              <p14:xfrm>
                <a:off x="7883596" y="786273"/>
                <a:ext cx="375120" cy="394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EAF896-7EB2-4EA2-B872-09CB09DC54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20596" y="723633"/>
                  <a:ext cx="500760" cy="52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75457C-168F-485C-A739-8D98CB92F834}"/>
              </a:ext>
            </a:extLst>
          </p:cNvPr>
          <p:cNvGrpSpPr/>
          <p:nvPr/>
        </p:nvGrpSpPr>
        <p:grpSpPr>
          <a:xfrm>
            <a:off x="76200" y="1425600"/>
            <a:ext cx="4738320" cy="2460600"/>
            <a:chOff x="1359677" y="3783823"/>
            <a:chExt cx="4738320" cy="246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B4E035-2AB8-4318-AE6F-74C1D37B25A1}"/>
                    </a:ext>
                  </a:extLst>
                </p14:cNvPr>
                <p14:cNvContentPartPr/>
                <p14:nvPr/>
              </p14:nvContentPartPr>
              <p14:xfrm>
                <a:off x="1954397" y="4493383"/>
                <a:ext cx="823680" cy="799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B4E035-2AB8-4318-AE6F-74C1D37B25A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36397" y="4475383"/>
                  <a:ext cx="859320" cy="83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CAEF9B-69EC-4021-96CC-5516B56D3719}"/>
                    </a:ext>
                  </a:extLst>
                </p14:cNvPr>
                <p14:cNvContentPartPr/>
                <p14:nvPr/>
              </p14:nvContentPartPr>
              <p14:xfrm>
                <a:off x="4254797" y="4664743"/>
                <a:ext cx="1118160" cy="1028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CAEF9B-69EC-4021-96CC-5516B56D37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36797" y="4646743"/>
                  <a:ext cx="1153800" cy="1064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9A55E3-8F3A-46B7-9840-AFC2C30EC9EF}"/>
                </a:ext>
              </a:extLst>
            </p:cNvPr>
            <p:cNvGrpSpPr/>
            <p:nvPr/>
          </p:nvGrpSpPr>
          <p:grpSpPr>
            <a:xfrm>
              <a:off x="2064197" y="4661863"/>
              <a:ext cx="604800" cy="466560"/>
              <a:chOff x="2064197" y="4661863"/>
              <a:chExt cx="604800" cy="466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88F37E6C-34A8-4DB1-8683-99D2755DE741}"/>
                      </a:ext>
                    </a:extLst>
                  </p14:cNvPr>
                  <p14:cNvContentPartPr/>
                  <p14:nvPr/>
                </p14:nvContentPartPr>
                <p14:xfrm>
                  <a:off x="2064197" y="4846903"/>
                  <a:ext cx="108720" cy="1735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88F37E6C-34A8-4DB1-8683-99D2755DE741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046197" y="4829263"/>
                    <a:ext cx="144360" cy="20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42A693C0-D9F3-4775-BC4B-AC41D876F061}"/>
                      </a:ext>
                    </a:extLst>
                  </p14:cNvPr>
                  <p14:cNvContentPartPr/>
                  <p14:nvPr/>
                </p14:nvContentPartPr>
                <p14:xfrm>
                  <a:off x="2241317" y="4981903"/>
                  <a:ext cx="15120" cy="11340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42A693C0-D9F3-4775-BC4B-AC41D876F061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223677" y="4964263"/>
                    <a:ext cx="50760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094A114B-2A2D-4DDF-B811-A96B361EFDC1}"/>
                      </a:ext>
                    </a:extLst>
                  </p14:cNvPr>
                  <p14:cNvContentPartPr/>
                  <p14:nvPr/>
                </p14:nvContentPartPr>
                <p14:xfrm>
                  <a:off x="2391437" y="5015023"/>
                  <a:ext cx="32040" cy="900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094A114B-2A2D-4DDF-B811-A96B361EFDC1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2373437" y="4997383"/>
                    <a:ext cx="676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0FC784EA-A119-4B2E-B60B-AF3879BC1680}"/>
                      </a:ext>
                    </a:extLst>
                  </p14:cNvPr>
                  <p14:cNvContentPartPr/>
                  <p14:nvPr/>
                </p14:nvContentPartPr>
                <p14:xfrm>
                  <a:off x="2444717" y="4805143"/>
                  <a:ext cx="159480" cy="205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0FC784EA-A119-4B2E-B60B-AF3879BC168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427077" y="4787503"/>
                    <a:ext cx="195120" cy="24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3C199443-5B96-4485-9C41-5477DFF320AF}"/>
                      </a:ext>
                    </a:extLst>
                  </p14:cNvPr>
                  <p14:cNvContentPartPr/>
                  <p14:nvPr/>
                </p14:nvContentPartPr>
                <p14:xfrm>
                  <a:off x="2477117" y="4661863"/>
                  <a:ext cx="75240" cy="4212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C199443-5B96-4485-9C41-5477DFF320AF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459477" y="4644223"/>
                    <a:ext cx="110880" cy="45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1D56E972-15EF-4562-A486-7681A8E1B8CE}"/>
                      </a:ext>
                    </a:extLst>
                  </p14:cNvPr>
                  <p14:cNvContentPartPr/>
                  <p14:nvPr/>
                </p14:nvContentPartPr>
                <p14:xfrm>
                  <a:off x="2639837" y="5042383"/>
                  <a:ext cx="29160" cy="8604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1D56E972-15EF-4562-A486-7681A8E1B8CE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622197" y="5024743"/>
                    <a:ext cx="64800" cy="121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0936977-83A1-4E10-8BCF-18BE438B99AB}"/>
                </a:ext>
              </a:extLst>
            </p:cNvPr>
            <p:cNvGrpSpPr/>
            <p:nvPr/>
          </p:nvGrpSpPr>
          <p:grpSpPr>
            <a:xfrm>
              <a:off x="4619477" y="4892263"/>
              <a:ext cx="682200" cy="402840"/>
              <a:chOff x="4619477" y="4892263"/>
              <a:chExt cx="682200" cy="40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5B6E4B14-727D-4DFF-87A9-B91F4AE96656}"/>
                      </a:ext>
                    </a:extLst>
                  </p14:cNvPr>
                  <p14:cNvContentPartPr/>
                  <p14:nvPr/>
                </p14:nvContentPartPr>
                <p14:xfrm>
                  <a:off x="4619477" y="5041303"/>
                  <a:ext cx="130680" cy="1558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5B6E4B14-727D-4DFF-87A9-B91F4AE9665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601837" y="5023663"/>
                    <a:ext cx="166320" cy="19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D98697DA-1B1B-4B83-AD39-4ED26F6445C3}"/>
                      </a:ext>
                    </a:extLst>
                  </p14:cNvPr>
                  <p14:cNvContentPartPr/>
                  <p14:nvPr/>
                </p14:nvContentPartPr>
                <p14:xfrm>
                  <a:off x="4796957" y="5134543"/>
                  <a:ext cx="37800" cy="1303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D98697DA-1B1B-4B83-AD39-4ED26F6445C3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778957" y="5116903"/>
                    <a:ext cx="73440" cy="16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5FA95237-F4B0-4D55-A36E-EA26AF910B6E}"/>
                      </a:ext>
                    </a:extLst>
                  </p14:cNvPr>
                  <p14:cNvContentPartPr/>
                  <p14:nvPr/>
                </p14:nvContentPartPr>
                <p14:xfrm>
                  <a:off x="4925837" y="5173783"/>
                  <a:ext cx="42480" cy="1213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5FA95237-F4B0-4D55-A36E-EA26AF910B6E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908197" y="5156143"/>
                    <a:ext cx="78120" cy="15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167343E-8B26-4AC5-9E76-F867D38ECFBB}"/>
                      </a:ext>
                    </a:extLst>
                  </p14:cNvPr>
                  <p14:cNvContentPartPr/>
                  <p14:nvPr/>
                </p14:nvContentPartPr>
                <p14:xfrm>
                  <a:off x="5053277" y="4994503"/>
                  <a:ext cx="156600" cy="1418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167343E-8B26-4AC5-9E76-F867D38ECFBB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035277" y="4976503"/>
                    <a:ext cx="192240" cy="17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1A0A42ED-B382-4F2D-8BCD-B2063F101FB3}"/>
                      </a:ext>
                    </a:extLst>
                  </p14:cNvPr>
                  <p14:cNvContentPartPr/>
                  <p14:nvPr/>
                </p14:nvContentPartPr>
                <p14:xfrm>
                  <a:off x="5102597" y="4892263"/>
                  <a:ext cx="56520" cy="287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1A0A42ED-B382-4F2D-8BCD-B2063F101FB3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084597" y="4874623"/>
                    <a:ext cx="92160" cy="32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6C7AA5C-668B-4E8F-A369-023737C54381}"/>
                      </a:ext>
                    </a:extLst>
                  </p14:cNvPr>
                  <p14:cNvContentPartPr/>
                  <p14:nvPr/>
                </p14:nvContentPartPr>
                <p14:xfrm>
                  <a:off x="5210237" y="5174863"/>
                  <a:ext cx="91440" cy="1065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6C7AA5C-668B-4E8F-A369-023737C5438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192237" y="5156863"/>
                    <a:ext cx="127080" cy="142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E949D7B-2273-43D9-AE6C-5DBBD14497D0}"/>
                    </a:ext>
                  </a:extLst>
                </p14:cNvPr>
                <p14:cNvContentPartPr/>
                <p14:nvPr/>
              </p14:nvContentPartPr>
              <p14:xfrm>
                <a:off x="2218637" y="4406983"/>
                <a:ext cx="673920" cy="1133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E949D7B-2273-43D9-AE6C-5DBBD14497D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28637" y="4226983"/>
                  <a:ext cx="853560" cy="14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1CF1D0-B54B-410F-AB7E-0B1E8CD409B8}"/>
                    </a:ext>
                  </a:extLst>
                </p14:cNvPr>
                <p14:cNvContentPartPr/>
                <p14:nvPr/>
              </p14:nvContentPartPr>
              <p14:xfrm>
                <a:off x="1718237" y="4972543"/>
                <a:ext cx="780840" cy="558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1CF1D0-B54B-410F-AB7E-0B1E8CD409B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28237" y="4792543"/>
                  <a:ext cx="960480" cy="9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12083A7-598C-4886-B570-02FA74274FEE}"/>
                    </a:ext>
                  </a:extLst>
                </p14:cNvPr>
                <p14:cNvContentPartPr/>
                <p14:nvPr/>
              </p14:nvContentPartPr>
              <p14:xfrm>
                <a:off x="1638317" y="4184143"/>
                <a:ext cx="1285200" cy="926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12083A7-598C-4886-B570-02FA74274FE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48317" y="4004143"/>
                  <a:ext cx="1464840" cy="12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DE7DC9-84D8-4396-8129-D9BFBC65E38D}"/>
                    </a:ext>
                  </a:extLst>
                </p14:cNvPr>
                <p14:cNvContentPartPr/>
                <p14:nvPr/>
              </p14:nvContentPartPr>
              <p14:xfrm>
                <a:off x="3862037" y="4728463"/>
                <a:ext cx="678600" cy="1164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DE7DC9-84D8-4396-8129-D9BFBC65E38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72037" y="4548463"/>
                  <a:ext cx="858240" cy="15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0480" name="Ink 20479">
                  <a:extLst>
                    <a:ext uri="{FF2B5EF4-FFF2-40B4-BE49-F238E27FC236}">
                      <a16:creationId xmlns:a16="http://schemas.microsoft.com/office/drawing/2014/main" id="{E7D94C50-22D3-49AB-9519-C506D992AAB0}"/>
                    </a:ext>
                  </a:extLst>
                </p14:cNvPr>
                <p14:cNvContentPartPr/>
                <p14:nvPr/>
              </p14:nvContentPartPr>
              <p14:xfrm>
                <a:off x="4348037" y="5501743"/>
                <a:ext cx="1103760" cy="290880"/>
              </p14:xfrm>
            </p:contentPart>
          </mc:Choice>
          <mc:Fallback>
            <p:pic>
              <p:nvPicPr>
                <p:cNvPr id="20480" name="Ink 20479">
                  <a:extLst>
                    <a:ext uri="{FF2B5EF4-FFF2-40B4-BE49-F238E27FC236}">
                      <a16:creationId xmlns:a16="http://schemas.microsoft.com/office/drawing/2014/main" id="{E7D94C50-22D3-49AB-9519-C506D992AAB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58037" y="5321520"/>
                  <a:ext cx="1283400" cy="650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0481" name="Ink 20480">
                  <a:extLst>
                    <a:ext uri="{FF2B5EF4-FFF2-40B4-BE49-F238E27FC236}">
                      <a16:creationId xmlns:a16="http://schemas.microsoft.com/office/drawing/2014/main" id="{1D811CD8-27B8-4C96-97AF-576037F6512F}"/>
                    </a:ext>
                  </a:extLst>
                </p14:cNvPr>
                <p14:cNvContentPartPr/>
                <p14:nvPr/>
              </p14:nvContentPartPr>
              <p14:xfrm>
                <a:off x="5288717" y="4675903"/>
                <a:ext cx="223920" cy="690120"/>
              </p14:xfrm>
            </p:contentPart>
          </mc:Choice>
          <mc:Fallback>
            <p:pic>
              <p:nvPicPr>
                <p:cNvPr id="20481" name="Ink 20480">
                  <a:extLst>
                    <a:ext uri="{FF2B5EF4-FFF2-40B4-BE49-F238E27FC236}">
                      <a16:creationId xmlns:a16="http://schemas.microsoft.com/office/drawing/2014/main" id="{1D811CD8-27B8-4C96-97AF-576037F6512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98861" y="4495809"/>
                  <a:ext cx="403272" cy="1049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483" name="Ink 20482">
                  <a:extLst>
                    <a:ext uri="{FF2B5EF4-FFF2-40B4-BE49-F238E27FC236}">
                      <a16:creationId xmlns:a16="http://schemas.microsoft.com/office/drawing/2014/main" id="{743CB8B6-6BC3-4CCE-A84C-D1E1C7B7CC1D}"/>
                    </a:ext>
                  </a:extLst>
                </p14:cNvPr>
                <p14:cNvContentPartPr/>
                <p14:nvPr/>
              </p14:nvContentPartPr>
              <p14:xfrm>
                <a:off x="4323917" y="4584823"/>
                <a:ext cx="807840" cy="335880"/>
              </p14:xfrm>
            </p:contentPart>
          </mc:Choice>
          <mc:Fallback>
            <p:pic>
              <p:nvPicPr>
                <p:cNvPr id="20483" name="Ink 20482">
                  <a:extLst>
                    <a:ext uri="{FF2B5EF4-FFF2-40B4-BE49-F238E27FC236}">
                      <a16:creationId xmlns:a16="http://schemas.microsoft.com/office/drawing/2014/main" id="{743CB8B6-6BC3-4CCE-A84C-D1E1C7B7CC1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33917" y="4404823"/>
                  <a:ext cx="98748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0484" name="Ink 20483">
                  <a:extLst>
                    <a:ext uri="{FF2B5EF4-FFF2-40B4-BE49-F238E27FC236}">
                      <a16:creationId xmlns:a16="http://schemas.microsoft.com/office/drawing/2014/main" id="{AD479758-09D5-4C22-B3DF-F284BEAEF73C}"/>
                    </a:ext>
                  </a:extLst>
                </p14:cNvPr>
                <p14:cNvContentPartPr/>
                <p14:nvPr/>
              </p14:nvContentPartPr>
              <p14:xfrm>
                <a:off x="4702277" y="4650703"/>
                <a:ext cx="729360" cy="11520"/>
              </p14:xfrm>
            </p:contentPart>
          </mc:Choice>
          <mc:Fallback>
            <p:pic>
              <p:nvPicPr>
                <p:cNvPr id="20484" name="Ink 20483">
                  <a:extLst>
                    <a:ext uri="{FF2B5EF4-FFF2-40B4-BE49-F238E27FC236}">
                      <a16:creationId xmlns:a16="http://schemas.microsoft.com/office/drawing/2014/main" id="{AD479758-09D5-4C22-B3DF-F284BEAEF73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12277" y="4470703"/>
                  <a:ext cx="9090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0485" name="Ink 20484">
                  <a:extLst>
                    <a:ext uri="{FF2B5EF4-FFF2-40B4-BE49-F238E27FC236}">
                      <a16:creationId xmlns:a16="http://schemas.microsoft.com/office/drawing/2014/main" id="{CAB8B934-4D77-43EF-89CE-7FB8B93886F9}"/>
                    </a:ext>
                  </a:extLst>
                </p14:cNvPr>
                <p14:cNvContentPartPr/>
                <p14:nvPr/>
              </p14:nvContentPartPr>
              <p14:xfrm>
                <a:off x="5152277" y="4623703"/>
                <a:ext cx="187920" cy="198720"/>
              </p14:xfrm>
            </p:contentPart>
          </mc:Choice>
          <mc:Fallback>
            <p:pic>
              <p:nvPicPr>
                <p:cNvPr id="20485" name="Ink 20484">
                  <a:extLst>
                    <a:ext uri="{FF2B5EF4-FFF2-40B4-BE49-F238E27FC236}">
                      <a16:creationId xmlns:a16="http://schemas.microsoft.com/office/drawing/2014/main" id="{CAB8B934-4D77-43EF-89CE-7FB8B93886F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62104" y="4443376"/>
                  <a:ext cx="367905" cy="559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0486" name="Ink 20485">
                  <a:extLst>
                    <a:ext uri="{FF2B5EF4-FFF2-40B4-BE49-F238E27FC236}">
                      <a16:creationId xmlns:a16="http://schemas.microsoft.com/office/drawing/2014/main" id="{75235862-7535-40A2-8138-1BDCB749DF44}"/>
                    </a:ext>
                  </a:extLst>
                </p14:cNvPr>
                <p14:cNvContentPartPr/>
                <p14:nvPr/>
              </p14:nvContentPartPr>
              <p14:xfrm>
                <a:off x="1359677" y="3783823"/>
                <a:ext cx="4738320" cy="2460600"/>
              </p14:xfrm>
            </p:contentPart>
          </mc:Choice>
          <mc:Fallback>
            <p:pic>
              <p:nvPicPr>
                <p:cNvPr id="20486" name="Ink 20485">
                  <a:extLst>
                    <a:ext uri="{FF2B5EF4-FFF2-40B4-BE49-F238E27FC236}">
                      <a16:creationId xmlns:a16="http://schemas.microsoft.com/office/drawing/2014/main" id="{75235862-7535-40A2-8138-1BDCB749DF4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269684" y="3603823"/>
                  <a:ext cx="4917946" cy="28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0487" name="Ink 20486">
                  <a:extLst>
                    <a:ext uri="{FF2B5EF4-FFF2-40B4-BE49-F238E27FC236}">
                      <a16:creationId xmlns:a16="http://schemas.microsoft.com/office/drawing/2014/main" id="{6267E6C9-5BC1-4F5A-8C71-121B69C3D718}"/>
                    </a:ext>
                  </a:extLst>
                </p14:cNvPr>
                <p14:cNvContentPartPr/>
                <p14:nvPr/>
              </p14:nvContentPartPr>
              <p14:xfrm>
                <a:off x="2003357" y="4572943"/>
                <a:ext cx="702000" cy="633960"/>
              </p14:xfrm>
            </p:contentPart>
          </mc:Choice>
          <mc:Fallback>
            <p:pic>
              <p:nvPicPr>
                <p:cNvPr id="20487" name="Ink 20486">
                  <a:extLst>
                    <a:ext uri="{FF2B5EF4-FFF2-40B4-BE49-F238E27FC236}">
                      <a16:creationId xmlns:a16="http://schemas.microsoft.com/office/drawing/2014/main" id="{6267E6C9-5BC1-4F5A-8C71-121B69C3D71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49357" y="4464943"/>
                  <a:ext cx="809640" cy="84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0488" name="Ink 20487">
                  <a:extLst>
                    <a:ext uri="{FF2B5EF4-FFF2-40B4-BE49-F238E27FC236}">
                      <a16:creationId xmlns:a16="http://schemas.microsoft.com/office/drawing/2014/main" id="{161FFB48-8C8E-43EC-909B-838FD12D3437}"/>
                    </a:ext>
                  </a:extLst>
                </p14:cNvPr>
                <p14:cNvContentPartPr/>
                <p14:nvPr/>
              </p14:nvContentPartPr>
              <p14:xfrm>
                <a:off x="4331477" y="4855543"/>
                <a:ext cx="957600" cy="732240"/>
              </p14:xfrm>
            </p:contentPart>
          </mc:Choice>
          <mc:Fallback>
            <p:pic>
              <p:nvPicPr>
                <p:cNvPr id="20488" name="Ink 20487">
                  <a:extLst>
                    <a:ext uri="{FF2B5EF4-FFF2-40B4-BE49-F238E27FC236}">
                      <a16:creationId xmlns:a16="http://schemas.microsoft.com/office/drawing/2014/main" id="{161FFB48-8C8E-43EC-909B-838FD12D343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77477" y="4747543"/>
                  <a:ext cx="1065240" cy="9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0489" name="Ink 20488">
                  <a:extLst>
                    <a:ext uri="{FF2B5EF4-FFF2-40B4-BE49-F238E27FC236}">
                      <a16:creationId xmlns:a16="http://schemas.microsoft.com/office/drawing/2014/main" id="{8A1E6A4B-B10E-464C-9612-26477B2EF9D1}"/>
                    </a:ext>
                  </a:extLst>
                </p14:cNvPr>
                <p14:cNvContentPartPr/>
                <p14:nvPr/>
              </p14:nvContentPartPr>
              <p14:xfrm>
                <a:off x="2024957" y="4400143"/>
                <a:ext cx="399600" cy="185040"/>
              </p14:xfrm>
            </p:contentPart>
          </mc:Choice>
          <mc:Fallback>
            <p:pic>
              <p:nvPicPr>
                <p:cNvPr id="20489" name="Ink 20488">
                  <a:extLst>
                    <a:ext uri="{FF2B5EF4-FFF2-40B4-BE49-F238E27FC236}">
                      <a16:creationId xmlns:a16="http://schemas.microsoft.com/office/drawing/2014/main" id="{8A1E6A4B-B10E-464C-9612-26477B2EF9D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70957" y="4291932"/>
                  <a:ext cx="507240" cy="401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490" name="Ink 20489">
                  <a:extLst>
                    <a:ext uri="{FF2B5EF4-FFF2-40B4-BE49-F238E27FC236}">
                      <a16:creationId xmlns:a16="http://schemas.microsoft.com/office/drawing/2014/main" id="{2D155F8D-ADEB-473B-8E7C-A094303A902B}"/>
                    </a:ext>
                  </a:extLst>
                </p14:cNvPr>
                <p14:cNvContentPartPr/>
                <p14:nvPr/>
              </p14:nvContentPartPr>
              <p14:xfrm>
                <a:off x="1962677" y="5123023"/>
                <a:ext cx="222840" cy="216360"/>
              </p14:xfrm>
            </p:contentPart>
          </mc:Choice>
          <mc:Fallback>
            <p:pic>
              <p:nvPicPr>
                <p:cNvPr id="20490" name="Ink 20489">
                  <a:extLst>
                    <a:ext uri="{FF2B5EF4-FFF2-40B4-BE49-F238E27FC236}">
                      <a16:creationId xmlns:a16="http://schemas.microsoft.com/office/drawing/2014/main" id="{2D155F8D-ADEB-473B-8E7C-A094303A902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08677" y="5015023"/>
                  <a:ext cx="3304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0491" name="Ink 20490">
                  <a:extLst>
                    <a:ext uri="{FF2B5EF4-FFF2-40B4-BE49-F238E27FC236}">
                      <a16:creationId xmlns:a16="http://schemas.microsoft.com/office/drawing/2014/main" id="{E8684968-F972-48F0-A0ED-55AB5B4FC98C}"/>
                    </a:ext>
                  </a:extLst>
                </p14:cNvPr>
                <p14:cNvContentPartPr/>
                <p14:nvPr/>
              </p14:nvContentPartPr>
              <p14:xfrm>
                <a:off x="2504117" y="5319583"/>
                <a:ext cx="133920" cy="25560"/>
              </p14:xfrm>
            </p:contentPart>
          </mc:Choice>
          <mc:Fallback>
            <p:pic>
              <p:nvPicPr>
                <p:cNvPr id="20491" name="Ink 20490">
                  <a:extLst>
                    <a:ext uri="{FF2B5EF4-FFF2-40B4-BE49-F238E27FC236}">
                      <a16:creationId xmlns:a16="http://schemas.microsoft.com/office/drawing/2014/main" id="{E8684968-F972-48F0-A0ED-55AB5B4FC98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50117" y="5210040"/>
                  <a:ext cx="241560" cy="244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0492" name="Ink 20491">
                  <a:extLst>
                    <a:ext uri="{FF2B5EF4-FFF2-40B4-BE49-F238E27FC236}">
                      <a16:creationId xmlns:a16="http://schemas.microsoft.com/office/drawing/2014/main" id="{A2B56D29-D13D-419E-B6CB-318C81C8CC52}"/>
                    </a:ext>
                  </a:extLst>
                </p14:cNvPr>
                <p14:cNvContentPartPr/>
                <p14:nvPr/>
              </p14:nvContentPartPr>
              <p14:xfrm>
                <a:off x="4172357" y="5235703"/>
                <a:ext cx="235800" cy="269280"/>
              </p14:xfrm>
            </p:contentPart>
          </mc:Choice>
          <mc:Fallback>
            <p:pic>
              <p:nvPicPr>
                <p:cNvPr id="20492" name="Ink 20491">
                  <a:extLst>
                    <a:ext uri="{FF2B5EF4-FFF2-40B4-BE49-F238E27FC236}">
                      <a16:creationId xmlns:a16="http://schemas.microsoft.com/office/drawing/2014/main" id="{A2B56D29-D13D-419E-B6CB-318C81C8CC5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18357" y="5127703"/>
                  <a:ext cx="3434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0493" name="Ink 20492">
                  <a:extLst>
                    <a:ext uri="{FF2B5EF4-FFF2-40B4-BE49-F238E27FC236}">
                      <a16:creationId xmlns:a16="http://schemas.microsoft.com/office/drawing/2014/main" id="{438366F4-61D0-4407-B728-0B60B14F685F}"/>
                    </a:ext>
                  </a:extLst>
                </p14:cNvPr>
                <p14:cNvContentPartPr/>
                <p14:nvPr/>
              </p14:nvContentPartPr>
              <p14:xfrm>
                <a:off x="4525877" y="4865983"/>
                <a:ext cx="1440" cy="3240"/>
              </p14:xfrm>
            </p:contentPart>
          </mc:Choice>
          <mc:Fallback>
            <p:pic>
              <p:nvPicPr>
                <p:cNvPr id="20493" name="Ink 20492">
                  <a:extLst>
                    <a:ext uri="{FF2B5EF4-FFF2-40B4-BE49-F238E27FC236}">
                      <a16:creationId xmlns:a16="http://schemas.microsoft.com/office/drawing/2014/main" id="{438366F4-61D0-4407-B728-0B60B14F685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82677" y="4757983"/>
                  <a:ext cx="87552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0494" name="Ink 20493">
                  <a:extLst>
                    <a:ext uri="{FF2B5EF4-FFF2-40B4-BE49-F238E27FC236}">
                      <a16:creationId xmlns:a16="http://schemas.microsoft.com/office/drawing/2014/main" id="{42B9ACDD-A662-4E82-8DE1-5E41CDA59FB9}"/>
                    </a:ext>
                  </a:extLst>
                </p14:cNvPr>
                <p14:cNvContentPartPr/>
                <p14:nvPr/>
              </p14:nvContentPartPr>
              <p14:xfrm>
                <a:off x="4488077" y="4878943"/>
                <a:ext cx="91080" cy="217080"/>
              </p14:xfrm>
            </p:contentPart>
          </mc:Choice>
          <mc:Fallback>
            <p:pic>
              <p:nvPicPr>
                <p:cNvPr id="20494" name="Ink 20493">
                  <a:extLst>
                    <a:ext uri="{FF2B5EF4-FFF2-40B4-BE49-F238E27FC236}">
                      <a16:creationId xmlns:a16="http://schemas.microsoft.com/office/drawing/2014/main" id="{42B9ACDD-A662-4E82-8DE1-5E41CDA59FB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34077" y="4770943"/>
                  <a:ext cx="1987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0495" name="Ink 20494">
                  <a:extLst>
                    <a:ext uri="{FF2B5EF4-FFF2-40B4-BE49-F238E27FC236}">
                      <a16:creationId xmlns:a16="http://schemas.microsoft.com/office/drawing/2014/main" id="{3EEF4772-45E1-476A-955F-5AF19C92ACD2}"/>
                    </a:ext>
                  </a:extLst>
                </p14:cNvPr>
                <p14:cNvContentPartPr/>
                <p14:nvPr/>
              </p14:nvContentPartPr>
              <p14:xfrm>
                <a:off x="4584197" y="4874623"/>
                <a:ext cx="6840" cy="2520"/>
              </p14:xfrm>
            </p:contentPart>
          </mc:Choice>
          <mc:Fallback>
            <p:pic>
              <p:nvPicPr>
                <p:cNvPr id="20495" name="Ink 20494">
                  <a:extLst>
                    <a:ext uri="{FF2B5EF4-FFF2-40B4-BE49-F238E27FC236}">
                      <a16:creationId xmlns:a16="http://schemas.microsoft.com/office/drawing/2014/main" id="{3EEF4772-45E1-476A-955F-5AF19C92AC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27197" y="4766623"/>
                  <a:ext cx="1204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0496" name="Ink 20495">
                  <a:extLst>
                    <a:ext uri="{FF2B5EF4-FFF2-40B4-BE49-F238E27FC236}">
                      <a16:creationId xmlns:a16="http://schemas.microsoft.com/office/drawing/2014/main" id="{7D43A4D7-03C6-4D1B-80DF-6D205EC5133A}"/>
                    </a:ext>
                  </a:extLst>
                </p14:cNvPr>
                <p14:cNvContentPartPr/>
                <p14:nvPr/>
              </p14:nvContentPartPr>
              <p14:xfrm>
                <a:off x="4531637" y="4897663"/>
                <a:ext cx="73080" cy="163080"/>
              </p14:xfrm>
            </p:contentPart>
          </mc:Choice>
          <mc:Fallback>
            <p:pic>
              <p:nvPicPr>
                <p:cNvPr id="20496" name="Ink 20495">
                  <a:extLst>
                    <a:ext uri="{FF2B5EF4-FFF2-40B4-BE49-F238E27FC236}">
                      <a16:creationId xmlns:a16="http://schemas.microsoft.com/office/drawing/2014/main" id="{7D43A4D7-03C6-4D1B-80DF-6D205EC5133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77637" y="4789663"/>
                  <a:ext cx="1807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0497" name="Ink 20496">
                  <a:extLst>
                    <a:ext uri="{FF2B5EF4-FFF2-40B4-BE49-F238E27FC236}">
                      <a16:creationId xmlns:a16="http://schemas.microsoft.com/office/drawing/2014/main" id="{EF785FFA-4DF2-46AA-B907-C1AF9FF22373}"/>
                    </a:ext>
                  </a:extLst>
                </p14:cNvPr>
                <p14:cNvContentPartPr/>
                <p14:nvPr/>
              </p14:nvContentPartPr>
              <p14:xfrm>
                <a:off x="4499597" y="5110423"/>
                <a:ext cx="51480" cy="85680"/>
              </p14:xfrm>
            </p:contentPart>
          </mc:Choice>
          <mc:Fallback>
            <p:pic>
              <p:nvPicPr>
                <p:cNvPr id="20497" name="Ink 20496">
                  <a:extLst>
                    <a:ext uri="{FF2B5EF4-FFF2-40B4-BE49-F238E27FC236}">
                      <a16:creationId xmlns:a16="http://schemas.microsoft.com/office/drawing/2014/main" id="{EF785FFA-4DF2-46AA-B907-C1AF9FF2237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45597" y="5002423"/>
                  <a:ext cx="159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0498" name="Ink 20497">
                  <a:extLst>
                    <a:ext uri="{FF2B5EF4-FFF2-40B4-BE49-F238E27FC236}">
                      <a16:creationId xmlns:a16="http://schemas.microsoft.com/office/drawing/2014/main" id="{85A18D9C-553F-4966-9F55-D3B0A1278AD6}"/>
                    </a:ext>
                  </a:extLst>
                </p14:cNvPr>
                <p14:cNvContentPartPr/>
                <p14:nvPr/>
              </p14:nvContentPartPr>
              <p14:xfrm>
                <a:off x="5034197" y="5351263"/>
                <a:ext cx="439560" cy="265320"/>
              </p14:xfrm>
            </p:contentPart>
          </mc:Choice>
          <mc:Fallback>
            <p:pic>
              <p:nvPicPr>
                <p:cNvPr id="20498" name="Ink 20497">
                  <a:extLst>
                    <a:ext uri="{FF2B5EF4-FFF2-40B4-BE49-F238E27FC236}">
                      <a16:creationId xmlns:a16="http://schemas.microsoft.com/office/drawing/2014/main" id="{85A18D9C-553F-4966-9F55-D3B0A1278AD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80153" y="5243263"/>
                  <a:ext cx="547288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0499" name="Ink 20498">
                  <a:extLst>
                    <a:ext uri="{FF2B5EF4-FFF2-40B4-BE49-F238E27FC236}">
                      <a16:creationId xmlns:a16="http://schemas.microsoft.com/office/drawing/2014/main" id="{FCD803D2-888D-4AD4-A071-3BF41C7B97B7}"/>
                    </a:ext>
                  </a:extLst>
                </p14:cNvPr>
                <p14:cNvContentPartPr/>
                <p14:nvPr/>
              </p14:nvContentPartPr>
              <p14:xfrm>
                <a:off x="4880477" y="4773823"/>
                <a:ext cx="239400" cy="48600"/>
              </p14:xfrm>
            </p:contentPart>
          </mc:Choice>
          <mc:Fallback>
            <p:pic>
              <p:nvPicPr>
                <p:cNvPr id="20499" name="Ink 20498">
                  <a:extLst>
                    <a:ext uri="{FF2B5EF4-FFF2-40B4-BE49-F238E27FC236}">
                      <a16:creationId xmlns:a16="http://schemas.microsoft.com/office/drawing/2014/main" id="{FCD803D2-888D-4AD4-A071-3BF41C7B97B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62477" y="4755689"/>
                  <a:ext cx="275040" cy="845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8881638-7FAA-4DF9-90A6-704445F292FE}"/>
                    </a:ext>
                  </a:extLst>
                </p14:cNvPr>
                <p14:cNvContentPartPr/>
                <p14:nvPr/>
              </p14:nvContentPartPr>
              <p14:xfrm>
                <a:off x="4975156" y="4650513"/>
                <a:ext cx="150120" cy="65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8881638-7FAA-4DF9-90A6-704445F292F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12516" y="4587873"/>
                  <a:ext cx="275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ABBD725-5475-4742-8E07-1540D7AA35C2}"/>
                    </a:ext>
                  </a:extLst>
                </p14:cNvPr>
                <p14:cNvContentPartPr/>
                <p14:nvPr/>
              </p14:nvContentPartPr>
              <p14:xfrm>
                <a:off x="4966516" y="4628193"/>
                <a:ext cx="365400" cy="61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ABBD725-5475-4742-8E07-1540D7AA35C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76516" y="4448193"/>
                  <a:ext cx="545040" cy="420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07D1E69-1CF1-4B89-A6F5-83E790A98CE3}"/>
              </a:ext>
            </a:extLst>
          </p:cNvPr>
          <p:cNvSpPr txBox="1"/>
          <p:nvPr/>
        </p:nvSpPr>
        <p:spPr>
          <a:xfrm>
            <a:off x="11580" y="3857760"/>
            <a:ext cx="9056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extrinsic internal energy of the whole dielectric with </a:t>
            </a:r>
            <a:r>
              <a:rPr lang="en-US" sz="2000" b="1" dirty="0"/>
              <a:t>E</a:t>
            </a:r>
            <a:r>
              <a:rPr lang="en-US" sz="2000" dirty="0"/>
              <a:t> as the independent variable can now be written in terms of potentials on conductors as the variables</a:t>
            </a: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33376A68-49FA-4E58-823D-52D3E0BF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0" y="4836550"/>
            <a:ext cx="1981200" cy="60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>
            <a:extLst>
              <a:ext uri="{FF2B5EF4-FFF2-40B4-BE49-F238E27FC236}">
                <a16:creationId xmlns:a16="http://schemas.microsoft.com/office/drawing/2014/main" id="{CFFA5E6C-C513-466B-AEEA-D28636C30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40" y="4782455"/>
            <a:ext cx="1371600" cy="80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011D43C4-2682-4C8B-921A-6485479DB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0" y="5661720"/>
            <a:ext cx="2778076" cy="76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FECB0165-E12B-4101-89F2-0BEBA7082884}"/>
              </a:ext>
            </a:extLst>
          </p:cNvPr>
          <p:cNvSpPr txBox="1"/>
          <p:nvPr/>
        </p:nvSpPr>
        <p:spPr>
          <a:xfrm>
            <a:off x="3910276" y="5229225"/>
            <a:ext cx="50813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is the same relation as (5.5) for conductors in vacuum, where mechanical energy </a:t>
            </a:r>
          </a:p>
          <a:p>
            <a:r>
              <a:rPr lang="en-US" sz="2000" dirty="0"/>
              <a:t>in terms of </a:t>
            </a:r>
            <a:r>
              <a:rPr lang="en-US" sz="2000" i="1" dirty="0" err="1"/>
              <a:t>e</a:t>
            </a:r>
            <a:r>
              <a:rPr lang="en-US" sz="2000" baseline="-25000" dirty="0" err="1"/>
              <a:t>a</a:t>
            </a:r>
            <a:r>
              <a:rPr lang="en-US" sz="2000" dirty="0"/>
              <a:t> was  </a:t>
            </a:r>
          </a:p>
          <a:p>
            <a:r>
              <a:rPr lang="en-US" sz="2000" dirty="0"/>
              <a:t>and </a:t>
            </a:r>
          </a:p>
          <a:p>
            <a:r>
              <a:rPr lang="en-US" sz="2000" dirty="0"/>
              <a:t>in terms of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baseline="-25000" dirty="0"/>
              <a:t>a</a:t>
            </a:r>
            <a:r>
              <a:rPr lang="en-US" sz="2000" dirty="0"/>
              <a:t> was </a:t>
            </a:r>
          </a:p>
        </p:txBody>
      </p:sp>
      <p:pic>
        <p:nvPicPr>
          <p:cNvPr id="62" name="Picture 5">
            <a:extLst>
              <a:ext uri="{FF2B5EF4-FFF2-40B4-BE49-F238E27FC236}">
                <a16:creationId xmlns:a16="http://schemas.microsoft.com/office/drawing/2014/main" id="{A4B1F254-CBBB-43DF-A9AC-8304A9B9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01" y="6296025"/>
            <a:ext cx="514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>
            <a:extLst>
              <a:ext uri="{FF2B5EF4-FFF2-40B4-BE49-F238E27FC236}">
                <a16:creationId xmlns:a16="http://schemas.microsoft.com/office/drawing/2014/main" id="{704A62B7-2199-46B9-87BD-76DFC336E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01" y="5849570"/>
            <a:ext cx="447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318DE0C-DD33-4D4C-8DF3-72A07DD89D37}"/>
              </a:ext>
            </a:extLst>
          </p:cNvPr>
          <p:cNvGrpSpPr/>
          <p:nvPr/>
        </p:nvGrpSpPr>
        <p:grpSpPr>
          <a:xfrm>
            <a:off x="3730276" y="597982"/>
            <a:ext cx="198000" cy="368280"/>
            <a:chOff x="3730276" y="597982"/>
            <a:chExt cx="198000" cy="36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81273AD-F50D-4217-931C-721F9BFA9BF5}"/>
                    </a:ext>
                  </a:extLst>
                </p14:cNvPr>
                <p14:cNvContentPartPr/>
                <p14:nvPr/>
              </p14:nvContentPartPr>
              <p14:xfrm>
                <a:off x="3787156" y="765382"/>
                <a:ext cx="34200" cy="200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81273AD-F50D-4217-931C-721F9BFA9BF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24516" y="702742"/>
                  <a:ext cx="1598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75A2431-6537-402B-BCB4-05DAC2F12364}"/>
                    </a:ext>
                  </a:extLst>
                </p14:cNvPr>
                <p14:cNvContentPartPr/>
                <p14:nvPr/>
              </p14:nvContentPartPr>
              <p14:xfrm>
                <a:off x="3805876" y="856102"/>
                <a:ext cx="22680" cy="15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75A2431-6537-402B-BCB4-05DAC2F1236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43236" y="793102"/>
                  <a:ext cx="148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7F95A4C-A4BF-4BAC-8719-A37B08558876}"/>
                    </a:ext>
                  </a:extLst>
                </p14:cNvPr>
                <p14:cNvContentPartPr/>
                <p14:nvPr/>
              </p14:nvContentPartPr>
              <p14:xfrm>
                <a:off x="3730276" y="626422"/>
                <a:ext cx="25920" cy="60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7F95A4C-A4BF-4BAC-8719-A37B085588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67276" y="563422"/>
                  <a:ext cx="151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DFB349C-9538-45B6-96D2-B368AA561AF0}"/>
                    </a:ext>
                  </a:extLst>
                </p14:cNvPr>
                <p14:cNvContentPartPr/>
                <p14:nvPr/>
              </p14:nvContentPartPr>
              <p14:xfrm>
                <a:off x="3749356" y="744142"/>
                <a:ext cx="3240" cy="15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DFB349C-9538-45B6-96D2-B368AA561AF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86716" y="681142"/>
                  <a:ext cx="128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752D0B1-64C8-427E-9A88-88FED7E00DC4}"/>
                    </a:ext>
                  </a:extLst>
                </p14:cNvPr>
                <p14:cNvContentPartPr/>
                <p14:nvPr/>
              </p14:nvContentPartPr>
              <p14:xfrm>
                <a:off x="3734956" y="738742"/>
                <a:ext cx="10440" cy="19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752D0B1-64C8-427E-9A88-88FED7E00DC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71956" y="675742"/>
                  <a:ext cx="136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B29B5E1-250F-499A-96FD-E0DEB71AFE1A}"/>
                    </a:ext>
                  </a:extLst>
                </p14:cNvPr>
                <p14:cNvContentPartPr/>
                <p14:nvPr/>
              </p14:nvContentPartPr>
              <p14:xfrm>
                <a:off x="3732076" y="597982"/>
                <a:ext cx="196200" cy="219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B29B5E1-250F-499A-96FD-E0DEB71AFE1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69076" y="534982"/>
                  <a:ext cx="321840" cy="34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B2190B9-6C9C-4A87-9F0B-DE882CF86768}"/>
              </a:ext>
            </a:extLst>
          </p:cNvPr>
          <p:cNvGrpSpPr/>
          <p:nvPr/>
        </p:nvGrpSpPr>
        <p:grpSpPr>
          <a:xfrm>
            <a:off x="3738196" y="673942"/>
            <a:ext cx="198720" cy="142920"/>
            <a:chOff x="3738196" y="673942"/>
            <a:chExt cx="198720" cy="1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7DB5AD-1F8E-4700-A72A-39815544407C}"/>
                    </a:ext>
                  </a:extLst>
                </p14:cNvPr>
                <p14:cNvContentPartPr/>
                <p14:nvPr/>
              </p14:nvContentPartPr>
              <p14:xfrm>
                <a:off x="3807676" y="693382"/>
                <a:ext cx="6840" cy="115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7DB5AD-1F8E-4700-A72A-39815544407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89676" y="675382"/>
                  <a:ext cx="42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D34728E-2D54-49EA-8048-D0E4ABF72098}"/>
                    </a:ext>
                  </a:extLst>
                </p14:cNvPr>
                <p14:cNvContentPartPr/>
                <p14:nvPr/>
              </p14:nvContentPartPr>
              <p14:xfrm>
                <a:off x="3880036" y="694822"/>
                <a:ext cx="32400" cy="122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D34728E-2D54-49EA-8048-D0E4ABF7209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62396" y="676822"/>
                  <a:ext cx="68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CBB5196-F746-4D51-BE6D-7982A1ED9F9E}"/>
                    </a:ext>
                  </a:extLst>
                </p14:cNvPr>
                <p14:cNvContentPartPr/>
                <p14:nvPr/>
              </p14:nvContentPartPr>
              <p14:xfrm>
                <a:off x="3738196" y="673942"/>
                <a:ext cx="198720" cy="74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CBB5196-F746-4D51-BE6D-7982A1ED9F9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20556" y="655942"/>
                  <a:ext cx="23436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90C8FC-61AA-4E7F-B4B8-D68A6BF8E5B6}"/>
                  </a:ext>
                </a:extLst>
              </p14:cNvPr>
              <p14:cNvContentPartPr/>
              <p14:nvPr/>
            </p14:nvContentPartPr>
            <p14:xfrm>
              <a:off x="6519196" y="360742"/>
              <a:ext cx="35640" cy="2588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90C8FC-61AA-4E7F-B4B8-D68A6BF8E5B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56196" y="297742"/>
                <a:ext cx="1612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C6105C6-151B-4E4F-B7B0-2DA6DD34B4AA}"/>
                  </a:ext>
                </a:extLst>
              </p14:cNvPr>
              <p14:cNvContentPartPr/>
              <p14:nvPr/>
            </p14:nvContentPartPr>
            <p14:xfrm>
              <a:off x="6238036" y="358582"/>
              <a:ext cx="52920" cy="307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C6105C6-151B-4E4F-B7B0-2DA6DD34B4A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75036" y="295942"/>
                <a:ext cx="178560" cy="43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AF1E3EDE-E14D-4AE8-A670-BEB6036927C2}"/>
              </a:ext>
            </a:extLst>
          </p:cNvPr>
          <p:cNvGrpSpPr/>
          <p:nvPr/>
        </p:nvGrpSpPr>
        <p:grpSpPr>
          <a:xfrm>
            <a:off x="8197156" y="524542"/>
            <a:ext cx="164160" cy="192600"/>
            <a:chOff x="8197156" y="524542"/>
            <a:chExt cx="16416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3A5E6A4-AB97-4AA4-BA9B-AADA5886CC43}"/>
                    </a:ext>
                  </a:extLst>
                </p14:cNvPr>
                <p14:cNvContentPartPr/>
                <p14:nvPr/>
              </p14:nvContentPartPr>
              <p14:xfrm>
                <a:off x="8214076" y="524542"/>
                <a:ext cx="61560" cy="12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3A5E6A4-AB97-4AA4-BA9B-AADA5886CC4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51076" y="461902"/>
                  <a:ext cx="187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450EF53-4D9A-4B94-89CA-9756814D847C}"/>
                    </a:ext>
                  </a:extLst>
                </p14:cNvPr>
                <p14:cNvContentPartPr/>
                <p14:nvPr/>
              </p14:nvContentPartPr>
              <p14:xfrm>
                <a:off x="8197156" y="565582"/>
                <a:ext cx="164160" cy="151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450EF53-4D9A-4B94-89CA-9756814D847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34516" y="502582"/>
                  <a:ext cx="289800" cy="27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7251FB7-619F-4CFB-8D3A-DB2591E2BB21}"/>
                  </a:ext>
                </a:extLst>
              </p14:cNvPr>
              <p14:cNvContentPartPr/>
              <p14:nvPr/>
            </p14:nvContentPartPr>
            <p14:xfrm>
              <a:off x="1754596" y="5293102"/>
              <a:ext cx="92160" cy="824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7251FB7-619F-4CFB-8D3A-DB2591E2BB2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691596" y="5230102"/>
                <a:ext cx="2178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0500" name="Ink 20499">
                <a:extLst>
                  <a:ext uri="{FF2B5EF4-FFF2-40B4-BE49-F238E27FC236}">
                    <a16:creationId xmlns:a16="http://schemas.microsoft.com/office/drawing/2014/main" id="{EB0D0236-B8B9-4748-BF86-04CA5981F838}"/>
                  </a:ext>
                </a:extLst>
              </p14:cNvPr>
              <p14:cNvContentPartPr/>
              <p14:nvPr/>
            </p14:nvContentPartPr>
            <p14:xfrm>
              <a:off x="691876" y="5300302"/>
              <a:ext cx="56880" cy="94320"/>
            </p14:xfrm>
          </p:contentPart>
        </mc:Choice>
        <mc:Fallback>
          <p:pic>
            <p:nvPicPr>
              <p:cNvPr id="20500" name="Ink 20499">
                <a:extLst>
                  <a:ext uri="{FF2B5EF4-FFF2-40B4-BE49-F238E27FC236}">
                    <a16:creationId xmlns:a16="http://schemas.microsoft.com/office/drawing/2014/main" id="{EB0D0236-B8B9-4748-BF86-04CA5981F83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29236" y="5237302"/>
                <a:ext cx="182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0501" name="Ink 20500">
                <a:extLst>
                  <a:ext uri="{FF2B5EF4-FFF2-40B4-BE49-F238E27FC236}">
                    <a16:creationId xmlns:a16="http://schemas.microsoft.com/office/drawing/2014/main" id="{AC3A036F-85A9-4E55-9F28-32BA716F6C07}"/>
                  </a:ext>
                </a:extLst>
              </p14:cNvPr>
              <p14:cNvContentPartPr/>
              <p14:nvPr/>
            </p14:nvContentPartPr>
            <p14:xfrm>
              <a:off x="2870956" y="5355022"/>
              <a:ext cx="9360" cy="147960"/>
            </p14:xfrm>
          </p:contentPart>
        </mc:Choice>
        <mc:Fallback>
          <p:pic>
            <p:nvPicPr>
              <p:cNvPr id="20501" name="Ink 20500">
                <a:extLst>
                  <a:ext uri="{FF2B5EF4-FFF2-40B4-BE49-F238E27FC236}">
                    <a16:creationId xmlns:a16="http://schemas.microsoft.com/office/drawing/2014/main" id="{AC3A036F-85A9-4E55-9F28-32BA716F6C0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08316" y="5292382"/>
                <a:ext cx="135000" cy="27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04" name="Group 20503">
            <a:extLst>
              <a:ext uri="{FF2B5EF4-FFF2-40B4-BE49-F238E27FC236}">
                <a16:creationId xmlns:a16="http://schemas.microsoft.com/office/drawing/2014/main" id="{F5465903-1D4E-41D5-B1F9-F209EC2C6A6E}"/>
              </a:ext>
            </a:extLst>
          </p:cNvPr>
          <p:cNvGrpSpPr/>
          <p:nvPr/>
        </p:nvGrpSpPr>
        <p:grpSpPr>
          <a:xfrm>
            <a:off x="2907316" y="5435662"/>
            <a:ext cx="196560" cy="96840"/>
            <a:chOff x="2907316" y="5435662"/>
            <a:chExt cx="196560" cy="9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0502" name="Ink 20501">
                  <a:extLst>
                    <a:ext uri="{FF2B5EF4-FFF2-40B4-BE49-F238E27FC236}">
                      <a16:creationId xmlns:a16="http://schemas.microsoft.com/office/drawing/2014/main" id="{918D57F0-B416-4A63-96B0-096CB0136028}"/>
                    </a:ext>
                  </a:extLst>
                </p14:cNvPr>
                <p14:cNvContentPartPr/>
                <p14:nvPr/>
              </p14:nvContentPartPr>
              <p14:xfrm>
                <a:off x="2907316" y="5478862"/>
                <a:ext cx="196560" cy="53640"/>
              </p14:xfrm>
            </p:contentPart>
          </mc:Choice>
          <mc:Fallback>
            <p:pic>
              <p:nvPicPr>
                <p:cNvPr id="20502" name="Ink 20501">
                  <a:extLst>
                    <a:ext uri="{FF2B5EF4-FFF2-40B4-BE49-F238E27FC236}">
                      <a16:creationId xmlns:a16="http://schemas.microsoft.com/office/drawing/2014/main" id="{918D57F0-B416-4A63-96B0-096CB013602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44316" y="5415862"/>
                  <a:ext cx="322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0503" name="Ink 20502">
                  <a:extLst>
                    <a:ext uri="{FF2B5EF4-FFF2-40B4-BE49-F238E27FC236}">
                      <a16:creationId xmlns:a16="http://schemas.microsoft.com/office/drawing/2014/main" id="{B86DF343-CCF2-4997-943B-73CAC213B881}"/>
                    </a:ext>
                  </a:extLst>
                </p14:cNvPr>
                <p14:cNvContentPartPr/>
                <p14:nvPr/>
              </p14:nvContentPartPr>
              <p14:xfrm>
                <a:off x="2959876" y="5435662"/>
                <a:ext cx="16200" cy="77400"/>
              </p14:xfrm>
            </p:contentPart>
          </mc:Choice>
          <mc:Fallback>
            <p:pic>
              <p:nvPicPr>
                <p:cNvPr id="20503" name="Ink 20502">
                  <a:extLst>
                    <a:ext uri="{FF2B5EF4-FFF2-40B4-BE49-F238E27FC236}">
                      <a16:creationId xmlns:a16="http://schemas.microsoft.com/office/drawing/2014/main" id="{B86DF343-CCF2-4997-943B-73CAC213B88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96876" y="5373022"/>
                  <a:ext cx="14184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0505" name="Ink 20504">
                <a:extLst>
                  <a:ext uri="{FF2B5EF4-FFF2-40B4-BE49-F238E27FC236}">
                    <a16:creationId xmlns:a16="http://schemas.microsoft.com/office/drawing/2014/main" id="{2BAC17E4-5323-4E9D-9BA5-FDC2F6F493D9}"/>
                  </a:ext>
                </a:extLst>
              </p14:cNvPr>
              <p14:cNvContentPartPr/>
              <p14:nvPr/>
            </p14:nvContentPartPr>
            <p14:xfrm>
              <a:off x="3322756" y="4941382"/>
              <a:ext cx="52200" cy="83160"/>
            </p14:xfrm>
          </p:contentPart>
        </mc:Choice>
        <mc:Fallback>
          <p:pic>
            <p:nvPicPr>
              <p:cNvPr id="20505" name="Ink 20504">
                <a:extLst>
                  <a:ext uri="{FF2B5EF4-FFF2-40B4-BE49-F238E27FC236}">
                    <a16:creationId xmlns:a16="http://schemas.microsoft.com/office/drawing/2014/main" id="{2BAC17E4-5323-4E9D-9BA5-FDC2F6F493D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260116" y="4878382"/>
                <a:ext cx="177840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1681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2" r="5708" b="34904"/>
          <a:stretch/>
        </p:blipFill>
        <p:spPr bwMode="auto">
          <a:xfrm rot="16200000">
            <a:off x="2447940" y="162798"/>
            <a:ext cx="1103586" cy="563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7609" y="4154269"/>
            <a:ext cx="369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Potential of </a:t>
            </a:r>
            <a:r>
              <a:rPr lang="en-US" sz="2000" i="1" dirty="0" err="1"/>
              <a:t>a</a:t>
            </a:r>
            <a:r>
              <a:rPr lang="en-US" sz="2000" baseline="30000" dirty="0" err="1"/>
              <a:t>th</a:t>
            </a:r>
            <a:r>
              <a:rPr lang="en-US" sz="2000" dirty="0"/>
              <a:t> conductor</a:t>
            </a:r>
          </a:p>
          <a:p>
            <a:r>
              <a:rPr lang="en-US" sz="2000" dirty="0"/>
              <a:t>(potential energy per unit charge)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3124200"/>
            <a:ext cx="3124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Extra charge brought to the </a:t>
            </a:r>
            <a:r>
              <a:rPr lang="en-US" sz="2000" i="1" dirty="0" err="1"/>
              <a:t>a</a:t>
            </a:r>
            <a:r>
              <a:rPr lang="en-US" sz="2000" baseline="30000" dirty="0" err="1"/>
              <a:t>th</a:t>
            </a:r>
            <a:r>
              <a:rPr lang="en-US" sz="2000" dirty="0"/>
              <a:t> conductor from infinity</a:t>
            </a:r>
          </a:p>
        </p:txBody>
      </p:sp>
      <p:sp>
        <p:nvSpPr>
          <p:cNvPr id="5" name="Freeform 4"/>
          <p:cNvSpPr/>
          <p:nvPr/>
        </p:nvSpPr>
        <p:spPr>
          <a:xfrm>
            <a:off x="4303986" y="3373821"/>
            <a:ext cx="283780" cy="646386"/>
          </a:xfrm>
          <a:custGeom>
            <a:avLst/>
            <a:gdLst>
              <a:gd name="connsiteX0" fmla="*/ 0 w 283780"/>
              <a:gd name="connsiteY0" fmla="*/ 646386 h 646386"/>
              <a:gd name="connsiteX1" fmla="*/ 78828 w 283780"/>
              <a:gd name="connsiteY1" fmla="*/ 614855 h 646386"/>
              <a:gd name="connsiteX2" fmla="*/ 173421 w 283780"/>
              <a:gd name="connsiteY2" fmla="*/ 472965 h 646386"/>
              <a:gd name="connsiteX3" fmla="*/ 204952 w 283780"/>
              <a:gd name="connsiteY3" fmla="*/ 425669 h 646386"/>
              <a:gd name="connsiteX4" fmla="*/ 236483 w 283780"/>
              <a:gd name="connsiteY4" fmla="*/ 378372 h 646386"/>
              <a:gd name="connsiteX5" fmla="*/ 252248 w 283780"/>
              <a:gd name="connsiteY5" fmla="*/ 220717 h 646386"/>
              <a:gd name="connsiteX6" fmla="*/ 283780 w 283780"/>
              <a:gd name="connsiteY6" fmla="*/ 126124 h 646386"/>
              <a:gd name="connsiteX7" fmla="*/ 268014 w 283780"/>
              <a:gd name="connsiteY7" fmla="*/ 0 h 64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780" h="646386">
                <a:moveTo>
                  <a:pt x="0" y="646386"/>
                </a:moveTo>
                <a:cubicBezTo>
                  <a:pt x="26276" y="635876"/>
                  <a:pt x="57676" y="633657"/>
                  <a:pt x="78828" y="614855"/>
                </a:cubicBezTo>
                <a:cubicBezTo>
                  <a:pt x="78831" y="614853"/>
                  <a:pt x="157655" y="496615"/>
                  <a:pt x="173421" y="472965"/>
                </a:cubicBezTo>
                <a:lnTo>
                  <a:pt x="204952" y="425669"/>
                </a:lnTo>
                <a:lnTo>
                  <a:pt x="236483" y="378372"/>
                </a:lnTo>
                <a:cubicBezTo>
                  <a:pt x="241738" y="325820"/>
                  <a:pt x="242515" y="272626"/>
                  <a:pt x="252248" y="220717"/>
                </a:cubicBezTo>
                <a:cubicBezTo>
                  <a:pt x="258373" y="188050"/>
                  <a:pt x="283780" y="126124"/>
                  <a:pt x="283780" y="126124"/>
                </a:cubicBezTo>
                <a:cubicBezTo>
                  <a:pt x="266286" y="21164"/>
                  <a:pt x="268014" y="63497"/>
                  <a:pt x="26801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2894" y="2286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found the changes of </a:t>
            </a:r>
          </a:p>
          <a:p>
            <a:r>
              <a:rPr lang="en-US" sz="2000" dirty="0"/>
              <a:t>in terms of infinitesimal changes in induction        or field       respectively.</a:t>
            </a:r>
          </a:p>
          <a:p>
            <a:r>
              <a:rPr lang="en-US" sz="2000" dirty="0"/>
              <a:t>What are the changes in terms of infinitesimal changes in charges or potential?</a:t>
            </a:r>
          </a:p>
          <a:p>
            <a:endParaRPr lang="en-US" sz="2000" dirty="0"/>
          </a:p>
          <a:p>
            <a:r>
              <a:rPr lang="en-US" sz="2000" dirty="0"/>
              <a:t>Variation of free energy at constant T = work done on the body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F9CE05-9F18-432F-B614-94B4510C2A78}"/>
              </a:ext>
            </a:extLst>
          </p:cNvPr>
          <p:cNvGrpSpPr/>
          <p:nvPr/>
        </p:nvGrpSpPr>
        <p:grpSpPr>
          <a:xfrm>
            <a:off x="3099196" y="250233"/>
            <a:ext cx="1192320" cy="357840"/>
            <a:chOff x="3099196" y="250233"/>
            <a:chExt cx="119232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6550B5A-4769-4C90-BF7E-09F0147416A1}"/>
                    </a:ext>
                  </a:extLst>
                </p14:cNvPr>
                <p14:cNvContentPartPr/>
                <p14:nvPr/>
              </p14:nvContentPartPr>
              <p14:xfrm>
                <a:off x="3099196" y="257793"/>
                <a:ext cx="277560" cy="282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6550B5A-4769-4C90-BF7E-09F0147416A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81556" y="240153"/>
                  <a:ext cx="3132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3CEDEE8-AD86-411E-B951-F6143FF90AEA}"/>
                    </a:ext>
                  </a:extLst>
                </p14:cNvPr>
                <p14:cNvContentPartPr/>
                <p14:nvPr/>
              </p14:nvContentPartPr>
              <p14:xfrm>
                <a:off x="3509596" y="505833"/>
                <a:ext cx="74520" cy="102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3CEDEE8-AD86-411E-B951-F6143FF90A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91596" y="488193"/>
                  <a:ext cx="110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49140E3-E00F-4E65-BE39-73FE25ACC369}"/>
                    </a:ext>
                  </a:extLst>
                </p14:cNvPr>
                <p14:cNvContentPartPr/>
                <p14:nvPr/>
              </p14:nvContentPartPr>
              <p14:xfrm>
                <a:off x="3746116" y="250233"/>
                <a:ext cx="314640" cy="75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49140E3-E00F-4E65-BE39-73FE25ACC36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28116" y="232593"/>
                  <a:ext cx="350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B34160A-A625-4A26-9719-3BF0F19830B7}"/>
                    </a:ext>
                  </a:extLst>
                </p14:cNvPr>
                <p14:cNvContentPartPr/>
                <p14:nvPr/>
              </p14:nvContentPartPr>
              <p14:xfrm>
                <a:off x="3817036" y="324393"/>
                <a:ext cx="142920" cy="232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B34160A-A625-4A26-9719-3BF0F19830B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99396" y="306393"/>
                  <a:ext cx="178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DBD2CF-E3D0-498F-AFB8-70E9BC53C3ED}"/>
                    </a:ext>
                  </a:extLst>
                </p14:cNvPr>
                <p14:cNvContentPartPr/>
                <p14:nvPr/>
              </p14:nvContentPartPr>
              <p14:xfrm>
                <a:off x="3848716" y="435633"/>
                <a:ext cx="161280" cy="39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DBD2CF-E3D0-498F-AFB8-70E9BC53C3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30716" y="417633"/>
                  <a:ext cx="196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2EBD66-647B-4C11-AC96-806250B483D1}"/>
                    </a:ext>
                  </a:extLst>
                </p14:cNvPr>
                <p14:cNvContentPartPr/>
                <p14:nvPr/>
              </p14:nvContentPartPr>
              <p14:xfrm>
                <a:off x="4194676" y="473073"/>
                <a:ext cx="96840" cy="87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2EBD66-647B-4C11-AC96-806250B483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77036" y="455073"/>
                  <a:ext cx="13248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BC4171-1309-435C-A5E3-0633584ABD06}"/>
              </a:ext>
            </a:extLst>
          </p:cNvPr>
          <p:cNvGrpSpPr/>
          <p:nvPr/>
        </p:nvGrpSpPr>
        <p:grpSpPr>
          <a:xfrm>
            <a:off x="4592836" y="143673"/>
            <a:ext cx="342360" cy="339480"/>
            <a:chOff x="4592836" y="143673"/>
            <a:chExt cx="34236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4BBD8F-C294-4098-ABD8-A6C9A7F67FB8}"/>
                    </a:ext>
                  </a:extLst>
                </p14:cNvPr>
                <p14:cNvContentPartPr/>
                <p14:nvPr/>
              </p14:nvContentPartPr>
              <p14:xfrm>
                <a:off x="4592836" y="253833"/>
                <a:ext cx="342360" cy="229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4BBD8F-C294-4098-ABD8-A6C9A7F67FB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74836" y="236193"/>
                  <a:ext cx="378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1FE693-1B45-43AC-8A08-90F19F484696}"/>
                    </a:ext>
                  </a:extLst>
                </p14:cNvPr>
                <p14:cNvContentPartPr/>
                <p14:nvPr/>
              </p14:nvContentPartPr>
              <p14:xfrm>
                <a:off x="4630636" y="143673"/>
                <a:ext cx="204120" cy="81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1FE693-1B45-43AC-8A08-90F19F4846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12996" y="125673"/>
                  <a:ext cx="23976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BED4CB-6F62-42F3-8171-6ABF65440971}"/>
              </a:ext>
            </a:extLst>
          </p:cNvPr>
          <p:cNvGrpSpPr/>
          <p:nvPr/>
        </p:nvGrpSpPr>
        <p:grpSpPr>
          <a:xfrm>
            <a:off x="5109076" y="105513"/>
            <a:ext cx="678240" cy="417960"/>
            <a:chOff x="5109076" y="105513"/>
            <a:chExt cx="67824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91887BE-1D17-4811-816E-F952D991B576}"/>
                    </a:ext>
                  </a:extLst>
                </p14:cNvPr>
                <p14:cNvContentPartPr/>
                <p14:nvPr/>
              </p14:nvContentPartPr>
              <p14:xfrm>
                <a:off x="5109076" y="347073"/>
                <a:ext cx="99720" cy="165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91887BE-1D17-4811-816E-F952D991B57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91436" y="329073"/>
                  <a:ext cx="135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44976A-1B60-4501-835F-F269C67F19D1}"/>
                    </a:ext>
                  </a:extLst>
                </p14:cNvPr>
                <p14:cNvContentPartPr/>
                <p14:nvPr/>
              </p14:nvContentPartPr>
              <p14:xfrm>
                <a:off x="5405716" y="167073"/>
                <a:ext cx="381600" cy="128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44976A-1B60-4501-835F-F269C67F19D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87716" y="149433"/>
                  <a:ext cx="417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8BD6D3-9FEA-4740-A86A-BF9403DE964F}"/>
                    </a:ext>
                  </a:extLst>
                </p14:cNvPr>
                <p14:cNvContentPartPr/>
                <p14:nvPr/>
              </p14:nvContentPartPr>
              <p14:xfrm>
                <a:off x="5501116" y="299193"/>
                <a:ext cx="140760" cy="224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8BD6D3-9FEA-4740-A86A-BF9403DE96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83116" y="281193"/>
                  <a:ext cx="1764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7E6B688-FBBA-40F2-904F-EF80B235ECA7}"/>
                    </a:ext>
                  </a:extLst>
                </p14:cNvPr>
                <p14:cNvContentPartPr/>
                <p14:nvPr/>
              </p14:nvContentPartPr>
              <p14:xfrm>
                <a:off x="5555476" y="379113"/>
                <a:ext cx="136440" cy="34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7E6B688-FBBA-40F2-904F-EF80B235ECA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37476" y="361113"/>
                  <a:ext cx="172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01B368B-85D0-4F80-9BE9-5CF969354B45}"/>
                    </a:ext>
                  </a:extLst>
                </p14:cNvPr>
                <p14:cNvContentPartPr/>
                <p14:nvPr/>
              </p14:nvContentPartPr>
              <p14:xfrm>
                <a:off x="5487796" y="105513"/>
                <a:ext cx="114120" cy="65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01B368B-85D0-4F80-9BE9-5CF969354B4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70156" y="87513"/>
                  <a:ext cx="14976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0A7ED4-6FDC-474A-B86D-FEC6D3E0FC1C}"/>
                  </a:ext>
                </a:extLst>
              </p14:cNvPr>
              <p14:cNvContentPartPr/>
              <p14:nvPr/>
            </p14:nvContentPartPr>
            <p14:xfrm>
              <a:off x="4268476" y="320793"/>
              <a:ext cx="24840" cy="18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0A7ED4-6FDC-474A-B86D-FEC6D3E0FC1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50476" y="303153"/>
                <a:ext cx="6048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ADD37816-6D39-4F1C-AD92-94E7DD873506}"/>
              </a:ext>
            </a:extLst>
          </p:cNvPr>
          <p:cNvGrpSpPr/>
          <p:nvPr/>
        </p:nvGrpSpPr>
        <p:grpSpPr>
          <a:xfrm>
            <a:off x="5019436" y="672513"/>
            <a:ext cx="265680" cy="183240"/>
            <a:chOff x="5019436" y="672513"/>
            <a:chExt cx="26568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ADD1851-0175-429D-9342-66CC43A0172F}"/>
                    </a:ext>
                  </a:extLst>
                </p14:cNvPr>
                <p14:cNvContentPartPr/>
                <p14:nvPr/>
              </p14:nvContentPartPr>
              <p14:xfrm>
                <a:off x="5019436" y="728673"/>
                <a:ext cx="61920" cy="127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ADD1851-0175-429D-9342-66CC43A0172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01436" y="711033"/>
                  <a:ext cx="97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22724F3-3658-4770-8262-7D9859936A2B}"/>
                    </a:ext>
                  </a:extLst>
                </p14:cNvPr>
                <p14:cNvContentPartPr/>
                <p14:nvPr/>
              </p14:nvContentPartPr>
              <p14:xfrm>
                <a:off x="5140756" y="730473"/>
                <a:ext cx="23760" cy="87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22724F3-3658-4770-8262-7D9859936A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22756" y="712473"/>
                  <a:ext cx="59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B772DF-77B9-44E0-A47E-4DE656CF0AA4}"/>
                    </a:ext>
                  </a:extLst>
                </p14:cNvPr>
                <p14:cNvContentPartPr/>
                <p14:nvPr/>
              </p14:nvContentPartPr>
              <p14:xfrm>
                <a:off x="5101156" y="731913"/>
                <a:ext cx="183960" cy="117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B772DF-77B9-44E0-A47E-4DE656CF0AA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83156" y="713913"/>
                  <a:ext cx="219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9C4510-8465-4E2B-B011-5CD9398D7C9B}"/>
                    </a:ext>
                  </a:extLst>
                </p14:cNvPr>
                <p14:cNvContentPartPr/>
                <p14:nvPr/>
              </p14:nvContentPartPr>
              <p14:xfrm>
                <a:off x="5085316" y="672513"/>
                <a:ext cx="105840" cy="13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9C4510-8465-4E2B-B011-5CD9398D7C9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67316" y="654873"/>
                  <a:ext cx="1414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0" name="Group 21509">
            <a:extLst>
              <a:ext uri="{FF2B5EF4-FFF2-40B4-BE49-F238E27FC236}">
                <a16:creationId xmlns:a16="http://schemas.microsoft.com/office/drawing/2014/main" id="{F876C1E1-B82E-4D10-8CA2-346E172B3E32}"/>
              </a:ext>
            </a:extLst>
          </p:cNvPr>
          <p:cNvGrpSpPr/>
          <p:nvPr/>
        </p:nvGrpSpPr>
        <p:grpSpPr>
          <a:xfrm>
            <a:off x="6227596" y="575673"/>
            <a:ext cx="293760" cy="239760"/>
            <a:chOff x="6227596" y="575673"/>
            <a:chExt cx="29376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504" name="Ink 21503">
                  <a:extLst>
                    <a:ext uri="{FF2B5EF4-FFF2-40B4-BE49-F238E27FC236}">
                      <a16:creationId xmlns:a16="http://schemas.microsoft.com/office/drawing/2014/main" id="{1328F1EE-32D3-4A53-A1C5-9114A001F271}"/>
                    </a:ext>
                  </a:extLst>
                </p14:cNvPr>
                <p14:cNvContentPartPr/>
                <p14:nvPr/>
              </p14:nvContentPartPr>
              <p14:xfrm>
                <a:off x="6227596" y="622473"/>
                <a:ext cx="81720" cy="192960"/>
              </p14:xfrm>
            </p:contentPart>
          </mc:Choice>
          <mc:Fallback>
            <p:pic>
              <p:nvPicPr>
                <p:cNvPr id="21504" name="Ink 21503">
                  <a:extLst>
                    <a:ext uri="{FF2B5EF4-FFF2-40B4-BE49-F238E27FC236}">
                      <a16:creationId xmlns:a16="http://schemas.microsoft.com/office/drawing/2014/main" id="{1328F1EE-32D3-4A53-A1C5-9114A001F27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09596" y="604833"/>
                  <a:ext cx="117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1505" name="Ink 21504">
                  <a:extLst>
                    <a:ext uri="{FF2B5EF4-FFF2-40B4-BE49-F238E27FC236}">
                      <a16:creationId xmlns:a16="http://schemas.microsoft.com/office/drawing/2014/main" id="{3E0EEB79-9D02-4ADC-9EC5-C24583F44DB8}"/>
                    </a:ext>
                  </a:extLst>
                </p14:cNvPr>
                <p14:cNvContentPartPr/>
                <p14:nvPr/>
              </p14:nvContentPartPr>
              <p14:xfrm>
                <a:off x="6373756" y="666753"/>
                <a:ext cx="93240" cy="138240"/>
              </p14:xfrm>
            </p:contentPart>
          </mc:Choice>
          <mc:Fallback>
            <p:pic>
              <p:nvPicPr>
                <p:cNvPr id="21505" name="Ink 21504">
                  <a:extLst>
                    <a:ext uri="{FF2B5EF4-FFF2-40B4-BE49-F238E27FC236}">
                      <a16:creationId xmlns:a16="http://schemas.microsoft.com/office/drawing/2014/main" id="{3E0EEB79-9D02-4ADC-9EC5-C24583F44D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56116" y="649113"/>
                  <a:ext cx="128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1507" name="Ink 21506">
                  <a:extLst>
                    <a:ext uri="{FF2B5EF4-FFF2-40B4-BE49-F238E27FC236}">
                      <a16:creationId xmlns:a16="http://schemas.microsoft.com/office/drawing/2014/main" id="{DECCCC9E-5C30-4136-8041-6332E8B39949}"/>
                    </a:ext>
                  </a:extLst>
                </p14:cNvPr>
                <p14:cNvContentPartPr/>
                <p14:nvPr/>
              </p14:nvContentPartPr>
              <p14:xfrm>
                <a:off x="6429196" y="734073"/>
                <a:ext cx="51840" cy="10440"/>
              </p14:xfrm>
            </p:contentPart>
          </mc:Choice>
          <mc:Fallback>
            <p:pic>
              <p:nvPicPr>
                <p:cNvPr id="21507" name="Ink 21506">
                  <a:extLst>
                    <a:ext uri="{FF2B5EF4-FFF2-40B4-BE49-F238E27FC236}">
                      <a16:creationId xmlns:a16="http://schemas.microsoft.com/office/drawing/2014/main" id="{DECCCC9E-5C30-4136-8041-6332E8B3994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11556" y="716433"/>
                  <a:ext cx="87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1508" name="Ink 21507">
                  <a:extLst>
                    <a:ext uri="{FF2B5EF4-FFF2-40B4-BE49-F238E27FC236}">
                      <a16:creationId xmlns:a16="http://schemas.microsoft.com/office/drawing/2014/main" id="{FE0304EC-A667-47D2-9896-738048B07979}"/>
                    </a:ext>
                  </a:extLst>
                </p14:cNvPr>
                <p14:cNvContentPartPr/>
                <p14:nvPr/>
              </p14:nvContentPartPr>
              <p14:xfrm>
                <a:off x="6394276" y="664233"/>
                <a:ext cx="101880" cy="26280"/>
              </p14:xfrm>
            </p:contentPart>
          </mc:Choice>
          <mc:Fallback>
            <p:pic>
              <p:nvPicPr>
                <p:cNvPr id="21508" name="Ink 21507">
                  <a:extLst>
                    <a:ext uri="{FF2B5EF4-FFF2-40B4-BE49-F238E27FC236}">
                      <a16:creationId xmlns:a16="http://schemas.microsoft.com/office/drawing/2014/main" id="{FE0304EC-A667-47D2-9896-738048B0797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76276" y="646593"/>
                  <a:ext cx="137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1509" name="Ink 21508">
                  <a:extLst>
                    <a:ext uri="{FF2B5EF4-FFF2-40B4-BE49-F238E27FC236}">
                      <a16:creationId xmlns:a16="http://schemas.microsoft.com/office/drawing/2014/main" id="{FBE758D2-C845-4B88-AFA1-96E25A58C2CC}"/>
                    </a:ext>
                  </a:extLst>
                </p14:cNvPr>
                <p14:cNvContentPartPr/>
                <p14:nvPr/>
              </p14:nvContentPartPr>
              <p14:xfrm>
                <a:off x="6377356" y="575673"/>
                <a:ext cx="144000" cy="8640"/>
              </p14:xfrm>
            </p:contentPart>
          </mc:Choice>
          <mc:Fallback>
            <p:pic>
              <p:nvPicPr>
                <p:cNvPr id="21509" name="Ink 21508">
                  <a:extLst>
                    <a:ext uri="{FF2B5EF4-FFF2-40B4-BE49-F238E27FC236}">
                      <a16:creationId xmlns:a16="http://schemas.microsoft.com/office/drawing/2014/main" id="{FBE758D2-C845-4B88-AFA1-96E25A58C2C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59356" y="558033"/>
                  <a:ext cx="1796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3" name="Group 21512">
            <a:extLst>
              <a:ext uri="{FF2B5EF4-FFF2-40B4-BE49-F238E27FC236}">
                <a16:creationId xmlns:a16="http://schemas.microsoft.com/office/drawing/2014/main" id="{6C25B91B-06AD-4494-960D-8D686B41FD45}"/>
              </a:ext>
            </a:extLst>
          </p:cNvPr>
          <p:cNvGrpSpPr/>
          <p:nvPr/>
        </p:nvGrpSpPr>
        <p:grpSpPr>
          <a:xfrm>
            <a:off x="1539676" y="1224033"/>
            <a:ext cx="378000" cy="264960"/>
            <a:chOff x="1539676" y="1224033"/>
            <a:chExt cx="37800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1511" name="Ink 21510">
                  <a:extLst>
                    <a:ext uri="{FF2B5EF4-FFF2-40B4-BE49-F238E27FC236}">
                      <a16:creationId xmlns:a16="http://schemas.microsoft.com/office/drawing/2014/main" id="{2E6D566C-FC7E-4174-9F56-BCDC59091FF8}"/>
                    </a:ext>
                  </a:extLst>
                </p14:cNvPr>
                <p14:cNvContentPartPr/>
                <p14:nvPr/>
              </p14:nvContentPartPr>
              <p14:xfrm>
                <a:off x="1539676" y="1224033"/>
                <a:ext cx="142920" cy="264960"/>
              </p14:xfrm>
            </p:contentPart>
          </mc:Choice>
          <mc:Fallback>
            <p:pic>
              <p:nvPicPr>
                <p:cNvPr id="21511" name="Ink 21510">
                  <a:extLst>
                    <a:ext uri="{FF2B5EF4-FFF2-40B4-BE49-F238E27FC236}">
                      <a16:creationId xmlns:a16="http://schemas.microsoft.com/office/drawing/2014/main" id="{2E6D566C-FC7E-4174-9F56-BCDC59091FF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22036" y="1206393"/>
                  <a:ext cx="1785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1512" name="Ink 21511">
                  <a:extLst>
                    <a:ext uri="{FF2B5EF4-FFF2-40B4-BE49-F238E27FC236}">
                      <a16:creationId xmlns:a16="http://schemas.microsoft.com/office/drawing/2014/main" id="{B4CD2DD6-DCC9-495A-B429-1F91C696E9EC}"/>
                    </a:ext>
                  </a:extLst>
                </p14:cNvPr>
                <p14:cNvContentPartPr/>
                <p14:nvPr/>
              </p14:nvContentPartPr>
              <p14:xfrm>
                <a:off x="1723636" y="1280913"/>
                <a:ext cx="194040" cy="206640"/>
              </p14:xfrm>
            </p:contentPart>
          </mc:Choice>
          <mc:Fallback>
            <p:pic>
              <p:nvPicPr>
                <p:cNvPr id="21512" name="Ink 21511">
                  <a:extLst>
                    <a:ext uri="{FF2B5EF4-FFF2-40B4-BE49-F238E27FC236}">
                      <a16:creationId xmlns:a16="http://schemas.microsoft.com/office/drawing/2014/main" id="{B4CD2DD6-DCC9-495A-B429-1F91C696E9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05996" y="1262913"/>
                  <a:ext cx="22968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1514" name="Ink 21513">
                <a:extLst>
                  <a:ext uri="{FF2B5EF4-FFF2-40B4-BE49-F238E27FC236}">
                    <a16:creationId xmlns:a16="http://schemas.microsoft.com/office/drawing/2014/main" id="{53A0857C-384E-4398-9778-D799F7F3E7A8}"/>
                  </a:ext>
                </a:extLst>
              </p14:cNvPr>
              <p14:cNvContentPartPr/>
              <p14:nvPr/>
            </p14:nvContentPartPr>
            <p14:xfrm>
              <a:off x="2149876" y="1358673"/>
              <a:ext cx="300240" cy="124560"/>
            </p14:xfrm>
          </p:contentPart>
        </mc:Choice>
        <mc:Fallback>
          <p:pic>
            <p:nvPicPr>
              <p:cNvPr id="21514" name="Ink 21513">
                <a:extLst>
                  <a:ext uri="{FF2B5EF4-FFF2-40B4-BE49-F238E27FC236}">
                    <a16:creationId xmlns:a16="http://schemas.microsoft.com/office/drawing/2014/main" id="{53A0857C-384E-4398-9778-D799F7F3E7A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32236" y="1341033"/>
                <a:ext cx="33588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20" name="Group 21519">
            <a:extLst>
              <a:ext uri="{FF2B5EF4-FFF2-40B4-BE49-F238E27FC236}">
                <a16:creationId xmlns:a16="http://schemas.microsoft.com/office/drawing/2014/main" id="{376F416F-B960-40B0-9360-0ED924D5AD4A}"/>
              </a:ext>
            </a:extLst>
          </p:cNvPr>
          <p:cNvGrpSpPr/>
          <p:nvPr/>
        </p:nvGrpSpPr>
        <p:grpSpPr>
          <a:xfrm>
            <a:off x="2657836" y="1225833"/>
            <a:ext cx="449640" cy="289080"/>
            <a:chOff x="2657836" y="1225833"/>
            <a:chExt cx="44964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1515" name="Ink 21514">
                  <a:extLst>
                    <a:ext uri="{FF2B5EF4-FFF2-40B4-BE49-F238E27FC236}">
                      <a16:creationId xmlns:a16="http://schemas.microsoft.com/office/drawing/2014/main" id="{F84A6371-5F47-4DC5-BDDE-F631DEDFC3F2}"/>
                    </a:ext>
                  </a:extLst>
                </p14:cNvPr>
                <p14:cNvContentPartPr/>
                <p14:nvPr/>
              </p14:nvContentPartPr>
              <p14:xfrm>
                <a:off x="2657836" y="1257153"/>
                <a:ext cx="193320" cy="213840"/>
              </p14:xfrm>
            </p:contentPart>
          </mc:Choice>
          <mc:Fallback>
            <p:pic>
              <p:nvPicPr>
                <p:cNvPr id="21515" name="Ink 21514">
                  <a:extLst>
                    <a:ext uri="{FF2B5EF4-FFF2-40B4-BE49-F238E27FC236}">
                      <a16:creationId xmlns:a16="http://schemas.microsoft.com/office/drawing/2014/main" id="{F84A6371-5F47-4DC5-BDDE-F631DEDFC3F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39836" y="1239513"/>
                  <a:ext cx="228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1516" name="Ink 21515">
                  <a:extLst>
                    <a:ext uri="{FF2B5EF4-FFF2-40B4-BE49-F238E27FC236}">
                      <a16:creationId xmlns:a16="http://schemas.microsoft.com/office/drawing/2014/main" id="{71D71451-62EB-4CC3-B832-A18B66064C4F}"/>
                    </a:ext>
                  </a:extLst>
                </p14:cNvPr>
                <p14:cNvContentPartPr/>
                <p14:nvPr/>
              </p14:nvContentPartPr>
              <p14:xfrm>
                <a:off x="2885716" y="1271193"/>
                <a:ext cx="221760" cy="220680"/>
              </p14:xfrm>
            </p:contentPart>
          </mc:Choice>
          <mc:Fallback>
            <p:pic>
              <p:nvPicPr>
                <p:cNvPr id="21516" name="Ink 21515">
                  <a:extLst>
                    <a:ext uri="{FF2B5EF4-FFF2-40B4-BE49-F238E27FC236}">
                      <a16:creationId xmlns:a16="http://schemas.microsoft.com/office/drawing/2014/main" id="{71D71451-62EB-4CC3-B832-A18B66064C4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67716" y="1253193"/>
                  <a:ext cx="257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1517" name="Ink 21516">
                  <a:extLst>
                    <a:ext uri="{FF2B5EF4-FFF2-40B4-BE49-F238E27FC236}">
                      <a16:creationId xmlns:a16="http://schemas.microsoft.com/office/drawing/2014/main" id="{5578F3D0-B730-4459-BDF6-3D957B94EB7E}"/>
                    </a:ext>
                  </a:extLst>
                </p14:cNvPr>
                <p14:cNvContentPartPr/>
                <p14:nvPr/>
              </p14:nvContentPartPr>
              <p14:xfrm>
                <a:off x="3011716" y="1225833"/>
                <a:ext cx="22680" cy="234360"/>
              </p14:xfrm>
            </p:contentPart>
          </mc:Choice>
          <mc:Fallback>
            <p:pic>
              <p:nvPicPr>
                <p:cNvPr id="21517" name="Ink 21516">
                  <a:extLst>
                    <a:ext uri="{FF2B5EF4-FFF2-40B4-BE49-F238E27FC236}">
                      <a16:creationId xmlns:a16="http://schemas.microsoft.com/office/drawing/2014/main" id="{5578F3D0-B730-4459-BDF6-3D957B94EB7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94076" y="1208193"/>
                  <a:ext cx="583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1519" name="Ink 21518">
                  <a:extLst>
                    <a:ext uri="{FF2B5EF4-FFF2-40B4-BE49-F238E27FC236}">
                      <a16:creationId xmlns:a16="http://schemas.microsoft.com/office/drawing/2014/main" id="{AAD00BED-67EC-47E3-8181-9C7A0AD14B35}"/>
                    </a:ext>
                  </a:extLst>
                </p14:cNvPr>
                <p14:cNvContentPartPr/>
                <p14:nvPr/>
              </p14:nvContentPartPr>
              <p14:xfrm>
                <a:off x="3025396" y="1231593"/>
                <a:ext cx="43920" cy="283320"/>
              </p14:xfrm>
            </p:contentPart>
          </mc:Choice>
          <mc:Fallback>
            <p:pic>
              <p:nvPicPr>
                <p:cNvPr id="21519" name="Ink 21518">
                  <a:extLst>
                    <a:ext uri="{FF2B5EF4-FFF2-40B4-BE49-F238E27FC236}">
                      <a16:creationId xmlns:a16="http://schemas.microsoft.com/office/drawing/2014/main" id="{AAD00BED-67EC-47E3-8181-9C7A0AD14B3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07396" y="1213953"/>
                  <a:ext cx="7956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1521" name="Ink 21520">
                <a:extLst>
                  <a:ext uri="{FF2B5EF4-FFF2-40B4-BE49-F238E27FC236}">
                    <a16:creationId xmlns:a16="http://schemas.microsoft.com/office/drawing/2014/main" id="{F274E14B-B68E-4C15-BA20-3FCE05084992}"/>
                  </a:ext>
                </a:extLst>
              </p14:cNvPr>
              <p14:cNvContentPartPr/>
              <p14:nvPr/>
            </p14:nvContentPartPr>
            <p14:xfrm>
              <a:off x="1432036" y="2392593"/>
              <a:ext cx="143640" cy="127080"/>
            </p14:xfrm>
          </p:contentPart>
        </mc:Choice>
        <mc:Fallback>
          <p:pic>
            <p:nvPicPr>
              <p:cNvPr id="21521" name="Ink 21520">
                <a:extLst>
                  <a:ext uri="{FF2B5EF4-FFF2-40B4-BE49-F238E27FC236}">
                    <a16:creationId xmlns:a16="http://schemas.microsoft.com/office/drawing/2014/main" id="{F274E14B-B68E-4C15-BA20-3FCE0508499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69396" y="2329593"/>
                <a:ext cx="2692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1522" name="Ink 21521">
                <a:extLst>
                  <a:ext uri="{FF2B5EF4-FFF2-40B4-BE49-F238E27FC236}">
                    <a16:creationId xmlns:a16="http://schemas.microsoft.com/office/drawing/2014/main" id="{B27C821D-B8D1-4404-BA96-52F92E547167}"/>
                  </a:ext>
                </a:extLst>
              </p14:cNvPr>
              <p14:cNvContentPartPr/>
              <p14:nvPr/>
            </p14:nvContentPartPr>
            <p14:xfrm>
              <a:off x="466516" y="2374593"/>
              <a:ext cx="221040" cy="80280"/>
            </p14:xfrm>
          </p:contentPart>
        </mc:Choice>
        <mc:Fallback>
          <p:pic>
            <p:nvPicPr>
              <p:cNvPr id="21522" name="Ink 21521">
                <a:extLst>
                  <a:ext uri="{FF2B5EF4-FFF2-40B4-BE49-F238E27FC236}">
                    <a16:creationId xmlns:a16="http://schemas.microsoft.com/office/drawing/2014/main" id="{B27C821D-B8D1-4404-BA96-52F92E54716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03516" y="2311593"/>
                <a:ext cx="3466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1523" name="Ink 21522">
                <a:extLst>
                  <a:ext uri="{FF2B5EF4-FFF2-40B4-BE49-F238E27FC236}">
                    <a16:creationId xmlns:a16="http://schemas.microsoft.com/office/drawing/2014/main" id="{4FB4A5DA-098A-44CB-8A08-DC411C065175}"/>
                  </a:ext>
                </a:extLst>
              </p14:cNvPr>
              <p14:cNvContentPartPr/>
              <p14:nvPr/>
            </p14:nvContentPartPr>
            <p14:xfrm>
              <a:off x="448156" y="3114393"/>
              <a:ext cx="144360" cy="72360"/>
            </p14:xfrm>
          </p:contentPart>
        </mc:Choice>
        <mc:Fallback>
          <p:pic>
            <p:nvPicPr>
              <p:cNvPr id="21523" name="Ink 21522">
                <a:extLst>
                  <a:ext uri="{FF2B5EF4-FFF2-40B4-BE49-F238E27FC236}">
                    <a16:creationId xmlns:a16="http://schemas.microsoft.com/office/drawing/2014/main" id="{4FB4A5DA-098A-44CB-8A08-DC411C06517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5156" y="3051753"/>
                <a:ext cx="2700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1524" name="Ink 21523">
                <a:extLst>
                  <a:ext uri="{FF2B5EF4-FFF2-40B4-BE49-F238E27FC236}">
                    <a16:creationId xmlns:a16="http://schemas.microsoft.com/office/drawing/2014/main" id="{D8A34303-7E45-421C-A547-02CBC1EF3510}"/>
                  </a:ext>
                </a:extLst>
              </p14:cNvPr>
              <p14:cNvContentPartPr/>
              <p14:nvPr/>
            </p14:nvContentPartPr>
            <p14:xfrm>
              <a:off x="1374436" y="3138153"/>
              <a:ext cx="85320" cy="187920"/>
            </p14:xfrm>
          </p:contentPart>
        </mc:Choice>
        <mc:Fallback>
          <p:pic>
            <p:nvPicPr>
              <p:cNvPr id="21524" name="Ink 21523">
                <a:extLst>
                  <a:ext uri="{FF2B5EF4-FFF2-40B4-BE49-F238E27FC236}">
                    <a16:creationId xmlns:a16="http://schemas.microsoft.com/office/drawing/2014/main" id="{D8A34303-7E45-421C-A547-02CBC1EF351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311796" y="3075153"/>
                <a:ext cx="2109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1525" name="Ink 21524">
                <a:extLst>
                  <a:ext uri="{FF2B5EF4-FFF2-40B4-BE49-F238E27FC236}">
                    <a16:creationId xmlns:a16="http://schemas.microsoft.com/office/drawing/2014/main" id="{20BA2925-FDD5-4587-AFB6-E460B98B4462}"/>
                  </a:ext>
                </a:extLst>
              </p14:cNvPr>
              <p14:cNvContentPartPr/>
              <p14:nvPr/>
            </p14:nvContentPartPr>
            <p14:xfrm>
              <a:off x="1748116" y="2990193"/>
              <a:ext cx="58680" cy="111240"/>
            </p14:xfrm>
          </p:contentPart>
        </mc:Choice>
        <mc:Fallback>
          <p:pic>
            <p:nvPicPr>
              <p:cNvPr id="21525" name="Ink 21524">
                <a:extLst>
                  <a:ext uri="{FF2B5EF4-FFF2-40B4-BE49-F238E27FC236}">
                    <a16:creationId xmlns:a16="http://schemas.microsoft.com/office/drawing/2014/main" id="{20BA2925-FDD5-4587-AFB6-E460B98B446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85476" y="2927193"/>
                <a:ext cx="18432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28" name="Group 21527">
            <a:extLst>
              <a:ext uri="{FF2B5EF4-FFF2-40B4-BE49-F238E27FC236}">
                <a16:creationId xmlns:a16="http://schemas.microsoft.com/office/drawing/2014/main" id="{0D970226-6AAD-4E5E-88F9-07BDFB46520B}"/>
              </a:ext>
            </a:extLst>
          </p:cNvPr>
          <p:cNvGrpSpPr/>
          <p:nvPr/>
        </p:nvGrpSpPr>
        <p:grpSpPr>
          <a:xfrm>
            <a:off x="2602756" y="2507433"/>
            <a:ext cx="154800" cy="337320"/>
            <a:chOff x="2602756" y="2507433"/>
            <a:chExt cx="15480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1526" name="Ink 21525">
                  <a:extLst>
                    <a:ext uri="{FF2B5EF4-FFF2-40B4-BE49-F238E27FC236}">
                      <a16:creationId xmlns:a16="http://schemas.microsoft.com/office/drawing/2014/main" id="{0DD438D0-78D8-49D7-8C92-20546E12F3CC}"/>
                    </a:ext>
                  </a:extLst>
                </p14:cNvPr>
                <p14:cNvContentPartPr/>
                <p14:nvPr/>
              </p14:nvContentPartPr>
              <p14:xfrm>
                <a:off x="2602756" y="2547393"/>
                <a:ext cx="100080" cy="134280"/>
              </p14:xfrm>
            </p:contentPart>
          </mc:Choice>
          <mc:Fallback>
            <p:pic>
              <p:nvPicPr>
                <p:cNvPr id="21526" name="Ink 21525">
                  <a:extLst>
                    <a:ext uri="{FF2B5EF4-FFF2-40B4-BE49-F238E27FC236}">
                      <a16:creationId xmlns:a16="http://schemas.microsoft.com/office/drawing/2014/main" id="{0DD438D0-78D8-49D7-8C92-20546E12F3C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39756" y="2484393"/>
                  <a:ext cx="225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1527" name="Ink 21526">
                  <a:extLst>
                    <a:ext uri="{FF2B5EF4-FFF2-40B4-BE49-F238E27FC236}">
                      <a16:creationId xmlns:a16="http://schemas.microsoft.com/office/drawing/2014/main" id="{62CC0A85-951E-4A47-B573-FB67697A6AD9}"/>
                    </a:ext>
                  </a:extLst>
                </p14:cNvPr>
                <p14:cNvContentPartPr/>
                <p14:nvPr/>
              </p14:nvContentPartPr>
              <p14:xfrm>
                <a:off x="2692396" y="2507433"/>
                <a:ext cx="65160" cy="337320"/>
              </p14:xfrm>
            </p:contentPart>
          </mc:Choice>
          <mc:Fallback>
            <p:pic>
              <p:nvPicPr>
                <p:cNvPr id="21527" name="Ink 21526">
                  <a:extLst>
                    <a:ext uri="{FF2B5EF4-FFF2-40B4-BE49-F238E27FC236}">
                      <a16:creationId xmlns:a16="http://schemas.microsoft.com/office/drawing/2014/main" id="{62CC0A85-951E-4A47-B573-FB67697A6AD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29756" y="2444433"/>
                  <a:ext cx="190800" cy="46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1529" name="Ink 21528">
                <a:extLst>
                  <a:ext uri="{FF2B5EF4-FFF2-40B4-BE49-F238E27FC236}">
                    <a16:creationId xmlns:a16="http://schemas.microsoft.com/office/drawing/2014/main" id="{F2DB66E3-6662-4FB4-968D-54FABFE2339E}"/>
                  </a:ext>
                </a:extLst>
              </p14:cNvPr>
              <p14:cNvContentPartPr/>
              <p14:nvPr/>
            </p14:nvContentPartPr>
            <p14:xfrm>
              <a:off x="4170196" y="2968953"/>
              <a:ext cx="167040" cy="24120"/>
            </p14:xfrm>
          </p:contentPart>
        </mc:Choice>
        <mc:Fallback>
          <p:pic>
            <p:nvPicPr>
              <p:cNvPr id="21529" name="Ink 21528">
                <a:extLst>
                  <a:ext uri="{FF2B5EF4-FFF2-40B4-BE49-F238E27FC236}">
                    <a16:creationId xmlns:a16="http://schemas.microsoft.com/office/drawing/2014/main" id="{F2DB66E3-6662-4FB4-968D-54FABFE2339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107196" y="2906313"/>
                <a:ext cx="2926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1530" name="Ink 21529">
                <a:extLst>
                  <a:ext uri="{FF2B5EF4-FFF2-40B4-BE49-F238E27FC236}">
                    <a16:creationId xmlns:a16="http://schemas.microsoft.com/office/drawing/2014/main" id="{E63F4CEC-E8FA-45DC-BD81-A4573EF6A690}"/>
                  </a:ext>
                </a:extLst>
              </p14:cNvPr>
              <p14:cNvContentPartPr/>
              <p14:nvPr/>
            </p14:nvContentPartPr>
            <p14:xfrm>
              <a:off x="4166236" y="3004233"/>
              <a:ext cx="69840" cy="38520"/>
            </p14:xfrm>
          </p:contentPart>
        </mc:Choice>
        <mc:Fallback>
          <p:pic>
            <p:nvPicPr>
              <p:cNvPr id="21530" name="Ink 21529">
                <a:extLst>
                  <a:ext uri="{FF2B5EF4-FFF2-40B4-BE49-F238E27FC236}">
                    <a16:creationId xmlns:a16="http://schemas.microsoft.com/office/drawing/2014/main" id="{E63F4CEC-E8FA-45DC-BD81-A4573EF6A69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03236" y="2941233"/>
                <a:ext cx="1954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1531" name="Ink 21530">
                <a:extLst>
                  <a:ext uri="{FF2B5EF4-FFF2-40B4-BE49-F238E27FC236}">
                    <a16:creationId xmlns:a16="http://schemas.microsoft.com/office/drawing/2014/main" id="{CC941B1C-AEB3-406E-9DA9-B691EA864F21}"/>
                  </a:ext>
                </a:extLst>
              </p14:cNvPr>
              <p14:cNvContentPartPr/>
              <p14:nvPr/>
            </p14:nvContentPartPr>
            <p14:xfrm>
              <a:off x="5252716" y="2501313"/>
              <a:ext cx="142920" cy="91800"/>
            </p14:xfrm>
          </p:contentPart>
        </mc:Choice>
        <mc:Fallback>
          <p:pic>
            <p:nvPicPr>
              <p:cNvPr id="21531" name="Ink 21530">
                <a:extLst>
                  <a:ext uri="{FF2B5EF4-FFF2-40B4-BE49-F238E27FC236}">
                    <a16:creationId xmlns:a16="http://schemas.microsoft.com/office/drawing/2014/main" id="{CC941B1C-AEB3-406E-9DA9-B691EA864F2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189716" y="2438313"/>
                <a:ext cx="26856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34" name="Group 21533">
            <a:extLst>
              <a:ext uri="{FF2B5EF4-FFF2-40B4-BE49-F238E27FC236}">
                <a16:creationId xmlns:a16="http://schemas.microsoft.com/office/drawing/2014/main" id="{9A08595D-572E-4DA5-8C4D-6C3E772194FD}"/>
              </a:ext>
            </a:extLst>
          </p:cNvPr>
          <p:cNvGrpSpPr/>
          <p:nvPr/>
        </p:nvGrpSpPr>
        <p:grpSpPr>
          <a:xfrm>
            <a:off x="5750236" y="2930073"/>
            <a:ext cx="39960" cy="122040"/>
            <a:chOff x="5750236" y="2930073"/>
            <a:chExt cx="3996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1532" name="Ink 21531">
                  <a:extLst>
                    <a:ext uri="{FF2B5EF4-FFF2-40B4-BE49-F238E27FC236}">
                      <a16:creationId xmlns:a16="http://schemas.microsoft.com/office/drawing/2014/main" id="{CD2DBE84-B5F5-473E-BD82-1444248BA906}"/>
                    </a:ext>
                  </a:extLst>
                </p14:cNvPr>
                <p14:cNvContentPartPr/>
                <p14:nvPr/>
              </p14:nvContentPartPr>
              <p14:xfrm>
                <a:off x="5752036" y="2946993"/>
                <a:ext cx="38160" cy="105120"/>
              </p14:xfrm>
            </p:contentPart>
          </mc:Choice>
          <mc:Fallback>
            <p:pic>
              <p:nvPicPr>
                <p:cNvPr id="21532" name="Ink 21531">
                  <a:extLst>
                    <a:ext uri="{FF2B5EF4-FFF2-40B4-BE49-F238E27FC236}">
                      <a16:creationId xmlns:a16="http://schemas.microsoft.com/office/drawing/2014/main" id="{CD2DBE84-B5F5-473E-BD82-1444248BA90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89036" y="2883993"/>
                  <a:ext cx="163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1533" name="Ink 21532">
                  <a:extLst>
                    <a:ext uri="{FF2B5EF4-FFF2-40B4-BE49-F238E27FC236}">
                      <a16:creationId xmlns:a16="http://schemas.microsoft.com/office/drawing/2014/main" id="{8DBD735A-81A0-4FAD-9B27-BD51BE3973C7}"/>
                    </a:ext>
                  </a:extLst>
                </p14:cNvPr>
                <p14:cNvContentPartPr/>
                <p14:nvPr/>
              </p14:nvContentPartPr>
              <p14:xfrm>
                <a:off x="5750236" y="2930073"/>
                <a:ext cx="30600" cy="95400"/>
              </p14:xfrm>
            </p:contentPart>
          </mc:Choice>
          <mc:Fallback>
            <p:pic>
              <p:nvPicPr>
                <p:cNvPr id="21533" name="Ink 21532">
                  <a:extLst>
                    <a:ext uri="{FF2B5EF4-FFF2-40B4-BE49-F238E27FC236}">
                      <a16:creationId xmlns:a16="http://schemas.microsoft.com/office/drawing/2014/main" id="{8DBD735A-81A0-4FAD-9B27-BD51BE3973C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687236" y="2867073"/>
                  <a:ext cx="156240" cy="22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4776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t="2541" b="675"/>
          <a:stretch/>
        </p:blipFill>
        <p:spPr bwMode="auto">
          <a:xfrm rot="16200000">
            <a:off x="2856725" y="-1200270"/>
            <a:ext cx="3410609" cy="88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67400"/>
            <a:ext cx="514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34" y="5974481"/>
            <a:ext cx="447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985078"/>
            <a:ext cx="148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Similarly for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6019800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And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930" y="160954"/>
            <a:ext cx="7732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Variation of free energy, with </a:t>
            </a:r>
            <a:r>
              <a:rPr lang="en-US" b="1" dirty="0"/>
              <a:t>E</a:t>
            </a:r>
            <a:r>
              <a:rPr lang="en-US" dirty="0"/>
              <a:t> as variable (at constant T) can be written instead in terms of potentials on conductors as variables. </a:t>
            </a:r>
          </a:p>
          <a:p>
            <a:r>
              <a:rPr lang="en-US" dirty="0"/>
              <a:t>(by yet another Legendre transformation)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F50C6A-AF25-45D7-9448-3EFD21A7E2AA}"/>
                  </a:ext>
                </a:extLst>
              </p14:cNvPr>
              <p14:cNvContentPartPr/>
              <p14:nvPr/>
            </p14:nvContentPartPr>
            <p14:xfrm>
              <a:off x="1902916" y="1655313"/>
              <a:ext cx="160200" cy="71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F50C6A-AF25-45D7-9448-3EFD21A7E2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0276" y="1592313"/>
                <a:ext cx="28584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C8ADF3C-5261-4EA1-84D9-CAE57FD7D1A0}"/>
              </a:ext>
            </a:extLst>
          </p:cNvPr>
          <p:cNvGrpSpPr/>
          <p:nvPr/>
        </p:nvGrpSpPr>
        <p:grpSpPr>
          <a:xfrm>
            <a:off x="1132516" y="1749273"/>
            <a:ext cx="298080" cy="213840"/>
            <a:chOff x="1132516" y="1749273"/>
            <a:chExt cx="29808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B4F0E4C-7230-448B-A760-E8FBE2F4BB82}"/>
                    </a:ext>
                  </a:extLst>
                </p14:cNvPr>
                <p14:cNvContentPartPr/>
                <p14:nvPr/>
              </p14:nvContentPartPr>
              <p14:xfrm>
                <a:off x="1132516" y="1749273"/>
                <a:ext cx="77400" cy="30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B4F0E4C-7230-448B-A760-E8FBE2F4BB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69876" y="1686273"/>
                  <a:ext cx="203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A1A8807-BA2F-4F52-82F0-696040D2B06E}"/>
                    </a:ext>
                  </a:extLst>
                </p14:cNvPr>
                <p14:cNvContentPartPr/>
                <p14:nvPr/>
              </p14:nvContentPartPr>
              <p14:xfrm>
                <a:off x="1325116" y="1846113"/>
                <a:ext cx="105480" cy="117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A1A8807-BA2F-4F52-82F0-696040D2B0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62116" y="1783473"/>
                  <a:ext cx="23112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064050E-DCDD-48F5-96EA-347912599BE6}"/>
                  </a:ext>
                </a:extLst>
              </p14:cNvPr>
              <p14:cNvContentPartPr/>
              <p14:nvPr/>
            </p14:nvContentPartPr>
            <p14:xfrm>
              <a:off x="1088596" y="2376033"/>
              <a:ext cx="200880" cy="47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064050E-DCDD-48F5-96EA-347912599B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5596" y="2313393"/>
                <a:ext cx="32652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78EBD50-C54D-489D-80C4-4A09621E7942}"/>
              </a:ext>
            </a:extLst>
          </p:cNvPr>
          <p:cNvGrpSpPr/>
          <p:nvPr/>
        </p:nvGrpSpPr>
        <p:grpSpPr>
          <a:xfrm>
            <a:off x="2063836" y="2199993"/>
            <a:ext cx="37080" cy="32400"/>
            <a:chOff x="2063836" y="2199993"/>
            <a:chExt cx="37080" cy="3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52DF40-0EA5-4540-B933-C16CBA61D784}"/>
                    </a:ext>
                  </a:extLst>
                </p14:cNvPr>
                <p14:cNvContentPartPr/>
                <p14:nvPr/>
              </p14:nvContentPartPr>
              <p14:xfrm>
                <a:off x="2063836" y="2205753"/>
                <a:ext cx="37080" cy="26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52DF40-0EA5-4540-B933-C16CBA61D7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01196" y="2142753"/>
                  <a:ext cx="162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DE58ED4-AC27-43B6-A801-2086BB902B8B}"/>
                    </a:ext>
                  </a:extLst>
                </p14:cNvPr>
                <p14:cNvContentPartPr/>
                <p14:nvPr/>
              </p14:nvContentPartPr>
              <p14:xfrm>
                <a:off x="2067436" y="2199993"/>
                <a:ext cx="25560" cy="20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DE58ED4-AC27-43B6-A801-2086BB902B8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04796" y="2136993"/>
                  <a:ext cx="15120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5A837B-9AC1-4B16-86FA-2E2651D5CD90}"/>
                  </a:ext>
                </a:extLst>
              </p14:cNvPr>
              <p14:cNvContentPartPr/>
              <p14:nvPr/>
            </p14:nvContentPartPr>
            <p14:xfrm>
              <a:off x="2316556" y="2156073"/>
              <a:ext cx="37440" cy="100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5A837B-9AC1-4B16-86FA-2E2651D5CD9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53916" y="2093433"/>
                <a:ext cx="163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B8BB927-FD54-4451-9AF8-EFF608FC674A}"/>
                  </a:ext>
                </a:extLst>
              </p14:cNvPr>
              <p14:cNvContentPartPr/>
              <p14:nvPr/>
            </p14:nvContentPartPr>
            <p14:xfrm>
              <a:off x="3089476" y="1685193"/>
              <a:ext cx="125280" cy="44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B8BB927-FD54-4451-9AF8-EFF608FC674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26476" y="1622553"/>
                <a:ext cx="2509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A37C943-4FD9-4AAE-A9AA-A49C4D8DACA6}"/>
                  </a:ext>
                </a:extLst>
              </p14:cNvPr>
              <p14:cNvContentPartPr/>
              <p14:nvPr/>
            </p14:nvContentPartPr>
            <p14:xfrm>
              <a:off x="2912716" y="2352633"/>
              <a:ext cx="183240" cy="4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A37C943-4FD9-4AAE-A9AA-A49C4D8DACA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0076" y="2289993"/>
                <a:ext cx="3088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2107D54-6266-44C1-8724-D4F0DF9767F8}"/>
                  </a:ext>
                </a:extLst>
              </p14:cNvPr>
              <p14:cNvContentPartPr/>
              <p14:nvPr/>
            </p14:nvContentPartPr>
            <p14:xfrm>
              <a:off x="3894796" y="1673673"/>
              <a:ext cx="63360" cy="55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2107D54-6266-44C1-8724-D4F0DF9767F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31796" y="1610673"/>
                <a:ext cx="18900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3DD28BC-4CD7-4857-B3F3-F49268EC704B}"/>
              </a:ext>
            </a:extLst>
          </p:cNvPr>
          <p:cNvGrpSpPr/>
          <p:nvPr/>
        </p:nvGrpSpPr>
        <p:grpSpPr>
          <a:xfrm>
            <a:off x="3832516" y="2317713"/>
            <a:ext cx="79920" cy="93240"/>
            <a:chOff x="3832516" y="2317713"/>
            <a:chExt cx="79920" cy="9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4F57DC1-F99E-452E-8519-FC0A12670688}"/>
                    </a:ext>
                  </a:extLst>
                </p14:cNvPr>
                <p14:cNvContentPartPr/>
                <p14:nvPr/>
              </p14:nvContentPartPr>
              <p14:xfrm>
                <a:off x="3832516" y="2334993"/>
                <a:ext cx="38880" cy="75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4F57DC1-F99E-452E-8519-FC0A126706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69876" y="2272353"/>
                  <a:ext cx="164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2274EEE-06F8-4DE7-BE65-94ED5C6834F9}"/>
                    </a:ext>
                  </a:extLst>
                </p14:cNvPr>
                <p14:cNvContentPartPr/>
                <p14:nvPr/>
              </p14:nvContentPartPr>
              <p14:xfrm>
                <a:off x="3883276" y="2317713"/>
                <a:ext cx="29160" cy="20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2274EEE-06F8-4DE7-BE65-94ED5C6834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20636" y="2255073"/>
                  <a:ext cx="15480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0070E2E-6B0A-4B13-BA9D-19F4AF57422D}"/>
                  </a:ext>
                </a:extLst>
              </p14:cNvPr>
              <p14:cNvContentPartPr/>
              <p14:nvPr/>
            </p14:nvContentPartPr>
            <p14:xfrm>
              <a:off x="3335716" y="1949793"/>
              <a:ext cx="36720" cy="554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0070E2E-6B0A-4B13-BA9D-19F4AF57422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72716" y="1887153"/>
                <a:ext cx="1623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3722DB-2E8F-4606-BD50-3B7C9DC7C495}"/>
                  </a:ext>
                </a:extLst>
              </p14:cNvPr>
              <p14:cNvContentPartPr/>
              <p14:nvPr/>
            </p14:nvContentPartPr>
            <p14:xfrm>
              <a:off x="4926916" y="1811553"/>
              <a:ext cx="70560" cy="928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3722DB-2E8F-4606-BD50-3B7C9DC7C4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63916" y="1748553"/>
                <a:ext cx="1962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23383C3-6A2A-4D2D-A530-4227F1B32A0E}"/>
                  </a:ext>
                </a:extLst>
              </p14:cNvPr>
              <p14:cNvContentPartPr/>
              <p14:nvPr/>
            </p14:nvContentPartPr>
            <p14:xfrm>
              <a:off x="5384116" y="1684473"/>
              <a:ext cx="86400" cy="163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23383C3-6A2A-4D2D-A530-4227F1B32A0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21476" y="1621833"/>
                <a:ext cx="2120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3E7EC3-CA03-47E2-9D6E-ADA82EAE8E8F}"/>
                  </a:ext>
                </a:extLst>
              </p14:cNvPr>
              <p14:cNvContentPartPr/>
              <p14:nvPr/>
            </p14:nvContentPartPr>
            <p14:xfrm>
              <a:off x="5299516" y="2184513"/>
              <a:ext cx="127440" cy="36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3E7EC3-CA03-47E2-9D6E-ADA82EAE8E8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36876" y="2121513"/>
                <a:ext cx="2530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528" name="Ink 22527">
                <a:extLst>
                  <a:ext uri="{FF2B5EF4-FFF2-40B4-BE49-F238E27FC236}">
                    <a16:creationId xmlns:a16="http://schemas.microsoft.com/office/drawing/2014/main" id="{6B9FCC58-9B14-4988-8025-1420579BBB3D}"/>
                  </a:ext>
                </a:extLst>
              </p14:cNvPr>
              <p14:cNvContentPartPr/>
              <p14:nvPr/>
            </p14:nvContentPartPr>
            <p14:xfrm>
              <a:off x="5243716" y="2363793"/>
              <a:ext cx="137160" cy="95040"/>
            </p14:xfrm>
          </p:contentPart>
        </mc:Choice>
        <mc:Fallback>
          <p:pic>
            <p:nvPicPr>
              <p:cNvPr id="22528" name="Ink 22527">
                <a:extLst>
                  <a:ext uri="{FF2B5EF4-FFF2-40B4-BE49-F238E27FC236}">
                    <a16:creationId xmlns:a16="http://schemas.microsoft.com/office/drawing/2014/main" id="{6B9FCC58-9B14-4988-8025-1420579BBB3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80716" y="2300793"/>
                <a:ext cx="2628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2529" name="Ink 22528">
                <a:extLst>
                  <a:ext uri="{FF2B5EF4-FFF2-40B4-BE49-F238E27FC236}">
                    <a16:creationId xmlns:a16="http://schemas.microsoft.com/office/drawing/2014/main" id="{EC301578-57CA-42DD-9AA6-AE66588DAB2F}"/>
                  </a:ext>
                </a:extLst>
              </p14:cNvPr>
              <p14:cNvContentPartPr/>
              <p14:nvPr/>
            </p14:nvContentPartPr>
            <p14:xfrm>
              <a:off x="5694076" y="1677633"/>
              <a:ext cx="104400" cy="40320"/>
            </p14:xfrm>
          </p:contentPart>
        </mc:Choice>
        <mc:Fallback>
          <p:pic>
            <p:nvPicPr>
              <p:cNvPr id="22529" name="Ink 22528">
                <a:extLst>
                  <a:ext uri="{FF2B5EF4-FFF2-40B4-BE49-F238E27FC236}">
                    <a16:creationId xmlns:a16="http://schemas.microsoft.com/office/drawing/2014/main" id="{EC301578-57CA-42DD-9AA6-AE66588DAB2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31076" y="1614633"/>
                <a:ext cx="2300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2531" name="Ink 22530">
                <a:extLst>
                  <a:ext uri="{FF2B5EF4-FFF2-40B4-BE49-F238E27FC236}">
                    <a16:creationId xmlns:a16="http://schemas.microsoft.com/office/drawing/2014/main" id="{B20E7D8B-23DA-44A2-A555-77C0335A3A5E}"/>
                  </a:ext>
                </a:extLst>
              </p14:cNvPr>
              <p14:cNvContentPartPr/>
              <p14:nvPr/>
            </p14:nvContentPartPr>
            <p14:xfrm>
              <a:off x="5630356" y="2183073"/>
              <a:ext cx="33480" cy="24120"/>
            </p14:xfrm>
          </p:contentPart>
        </mc:Choice>
        <mc:Fallback>
          <p:pic>
            <p:nvPicPr>
              <p:cNvPr id="22531" name="Ink 22530">
                <a:extLst>
                  <a:ext uri="{FF2B5EF4-FFF2-40B4-BE49-F238E27FC236}">
                    <a16:creationId xmlns:a16="http://schemas.microsoft.com/office/drawing/2014/main" id="{B20E7D8B-23DA-44A2-A555-77C0335A3A5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67356" y="2120073"/>
                <a:ext cx="1591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2532" name="Ink 22531">
                <a:extLst>
                  <a:ext uri="{FF2B5EF4-FFF2-40B4-BE49-F238E27FC236}">
                    <a16:creationId xmlns:a16="http://schemas.microsoft.com/office/drawing/2014/main" id="{D59460BC-7FFD-4025-8038-382C9CEF2AFB}"/>
                  </a:ext>
                </a:extLst>
              </p14:cNvPr>
              <p14:cNvContentPartPr/>
              <p14:nvPr/>
            </p14:nvContentPartPr>
            <p14:xfrm>
              <a:off x="6448636" y="2142033"/>
              <a:ext cx="68040" cy="57240"/>
            </p14:xfrm>
          </p:contentPart>
        </mc:Choice>
        <mc:Fallback>
          <p:pic>
            <p:nvPicPr>
              <p:cNvPr id="22532" name="Ink 22531">
                <a:extLst>
                  <a:ext uri="{FF2B5EF4-FFF2-40B4-BE49-F238E27FC236}">
                    <a16:creationId xmlns:a16="http://schemas.microsoft.com/office/drawing/2014/main" id="{D59460BC-7FFD-4025-8038-382C9CEF2AF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85636" y="2079033"/>
                <a:ext cx="1936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2533" name="Ink 22532">
                <a:extLst>
                  <a:ext uri="{FF2B5EF4-FFF2-40B4-BE49-F238E27FC236}">
                    <a16:creationId xmlns:a16="http://schemas.microsoft.com/office/drawing/2014/main" id="{FC78DFD4-0E93-4746-9280-5B2C8749AA3E}"/>
                  </a:ext>
                </a:extLst>
              </p14:cNvPr>
              <p14:cNvContentPartPr/>
              <p14:nvPr/>
            </p14:nvContentPartPr>
            <p14:xfrm>
              <a:off x="6234796" y="1955553"/>
              <a:ext cx="43200" cy="89640"/>
            </p14:xfrm>
          </p:contentPart>
        </mc:Choice>
        <mc:Fallback>
          <p:pic>
            <p:nvPicPr>
              <p:cNvPr id="22533" name="Ink 22532">
                <a:extLst>
                  <a:ext uri="{FF2B5EF4-FFF2-40B4-BE49-F238E27FC236}">
                    <a16:creationId xmlns:a16="http://schemas.microsoft.com/office/drawing/2014/main" id="{FC78DFD4-0E93-4746-9280-5B2C8749AA3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172156" y="1892553"/>
                <a:ext cx="1688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2534" name="Ink 22533">
                <a:extLst>
                  <a:ext uri="{FF2B5EF4-FFF2-40B4-BE49-F238E27FC236}">
                    <a16:creationId xmlns:a16="http://schemas.microsoft.com/office/drawing/2014/main" id="{B9BAF2A1-2D18-422E-9547-51D63059D62D}"/>
                  </a:ext>
                </a:extLst>
              </p14:cNvPr>
              <p14:cNvContentPartPr/>
              <p14:nvPr/>
            </p14:nvContentPartPr>
            <p14:xfrm>
              <a:off x="7081876" y="1868433"/>
              <a:ext cx="86760" cy="303120"/>
            </p14:xfrm>
          </p:contentPart>
        </mc:Choice>
        <mc:Fallback>
          <p:pic>
            <p:nvPicPr>
              <p:cNvPr id="22534" name="Ink 22533">
                <a:extLst>
                  <a:ext uri="{FF2B5EF4-FFF2-40B4-BE49-F238E27FC236}">
                    <a16:creationId xmlns:a16="http://schemas.microsoft.com/office/drawing/2014/main" id="{B9BAF2A1-2D18-422E-9547-51D63059D62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18876" y="1805793"/>
                <a:ext cx="21240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2535" name="Ink 22534">
                <a:extLst>
                  <a:ext uri="{FF2B5EF4-FFF2-40B4-BE49-F238E27FC236}">
                    <a16:creationId xmlns:a16="http://schemas.microsoft.com/office/drawing/2014/main" id="{D56F8488-E1F9-4CCD-8247-38A150871169}"/>
                  </a:ext>
                </a:extLst>
              </p14:cNvPr>
              <p14:cNvContentPartPr/>
              <p14:nvPr/>
            </p14:nvContentPartPr>
            <p14:xfrm>
              <a:off x="6783076" y="1961313"/>
              <a:ext cx="24120" cy="73440"/>
            </p14:xfrm>
          </p:contentPart>
        </mc:Choice>
        <mc:Fallback>
          <p:pic>
            <p:nvPicPr>
              <p:cNvPr id="22535" name="Ink 22534">
                <a:extLst>
                  <a:ext uri="{FF2B5EF4-FFF2-40B4-BE49-F238E27FC236}">
                    <a16:creationId xmlns:a16="http://schemas.microsoft.com/office/drawing/2014/main" id="{D56F8488-E1F9-4CCD-8247-38A15087116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20076" y="1898313"/>
                <a:ext cx="1497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2536" name="Ink 22535">
                <a:extLst>
                  <a:ext uri="{FF2B5EF4-FFF2-40B4-BE49-F238E27FC236}">
                    <a16:creationId xmlns:a16="http://schemas.microsoft.com/office/drawing/2014/main" id="{2877D07C-AD42-4E3D-A0B7-63266DE893E1}"/>
                  </a:ext>
                </a:extLst>
              </p14:cNvPr>
              <p14:cNvContentPartPr/>
              <p14:nvPr/>
            </p14:nvContentPartPr>
            <p14:xfrm>
              <a:off x="8692516" y="1794273"/>
              <a:ext cx="23760" cy="42120"/>
            </p14:xfrm>
          </p:contentPart>
        </mc:Choice>
        <mc:Fallback>
          <p:pic>
            <p:nvPicPr>
              <p:cNvPr id="22536" name="Ink 22535">
                <a:extLst>
                  <a:ext uri="{FF2B5EF4-FFF2-40B4-BE49-F238E27FC236}">
                    <a16:creationId xmlns:a16="http://schemas.microsoft.com/office/drawing/2014/main" id="{2877D07C-AD42-4E3D-A0B7-63266DE893E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629516" y="1731633"/>
                <a:ext cx="14940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51" name="Group 22550">
            <a:extLst>
              <a:ext uri="{FF2B5EF4-FFF2-40B4-BE49-F238E27FC236}">
                <a16:creationId xmlns:a16="http://schemas.microsoft.com/office/drawing/2014/main" id="{CE872F1D-F361-4251-BBB3-383A81B30448}"/>
              </a:ext>
            </a:extLst>
          </p:cNvPr>
          <p:cNvGrpSpPr/>
          <p:nvPr/>
        </p:nvGrpSpPr>
        <p:grpSpPr>
          <a:xfrm>
            <a:off x="3060676" y="3224193"/>
            <a:ext cx="991080" cy="540000"/>
            <a:chOff x="3060676" y="3224193"/>
            <a:chExt cx="99108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2537" name="Ink 22536">
                  <a:extLst>
                    <a:ext uri="{FF2B5EF4-FFF2-40B4-BE49-F238E27FC236}">
                      <a16:creationId xmlns:a16="http://schemas.microsoft.com/office/drawing/2014/main" id="{91190CD9-F6D7-4C18-B46F-3106B7BD888F}"/>
                    </a:ext>
                  </a:extLst>
                </p14:cNvPr>
                <p14:cNvContentPartPr/>
                <p14:nvPr/>
              </p14:nvContentPartPr>
              <p14:xfrm>
                <a:off x="3060676" y="3544593"/>
                <a:ext cx="32760" cy="167760"/>
              </p14:xfrm>
            </p:contentPart>
          </mc:Choice>
          <mc:Fallback>
            <p:pic>
              <p:nvPicPr>
                <p:cNvPr id="22537" name="Ink 22536">
                  <a:extLst>
                    <a:ext uri="{FF2B5EF4-FFF2-40B4-BE49-F238E27FC236}">
                      <a16:creationId xmlns:a16="http://schemas.microsoft.com/office/drawing/2014/main" id="{91190CD9-F6D7-4C18-B46F-3106B7BD888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98036" y="3481593"/>
                  <a:ext cx="1584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2538" name="Ink 22537">
                  <a:extLst>
                    <a:ext uri="{FF2B5EF4-FFF2-40B4-BE49-F238E27FC236}">
                      <a16:creationId xmlns:a16="http://schemas.microsoft.com/office/drawing/2014/main" id="{01EED124-483B-4B17-927D-CC6AA1F0EA32}"/>
                    </a:ext>
                  </a:extLst>
                </p14:cNvPr>
                <p14:cNvContentPartPr/>
                <p14:nvPr/>
              </p14:nvContentPartPr>
              <p14:xfrm>
                <a:off x="3108916" y="3606153"/>
                <a:ext cx="15120" cy="87480"/>
              </p14:xfrm>
            </p:contentPart>
          </mc:Choice>
          <mc:Fallback>
            <p:pic>
              <p:nvPicPr>
                <p:cNvPr id="22538" name="Ink 22537">
                  <a:extLst>
                    <a:ext uri="{FF2B5EF4-FFF2-40B4-BE49-F238E27FC236}">
                      <a16:creationId xmlns:a16="http://schemas.microsoft.com/office/drawing/2014/main" id="{01EED124-483B-4B17-927D-CC6AA1F0EA3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46276" y="3543513"/>
                  <a:ext cx="140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2540" name="Ink 22539">
                  <a:extLst>
                    <a:ext uri="{FF2B5EF4-FFF2-40B4-BE49-F238E27FC236}">
                      <a16:creationId xmlns:a16="http://schemas.microsoft.com/office/drawing/2014/main" id="{7A2FB631-760B-48AF-96B1-C2333A41A3C8}"/>
                    </a:ext>
                  </a:extLst>
                </p14:cNvPr>
                <p14:cNvContentPartPr/>
                <p14:nvPr/>
              </p14:nvContentPartPr>
              <p14:xfrm>
                <a:off x="3161836" y="3654033"/>
                <a:ext cx="54000" cy="110160"/>
              </p14:xfrm>
            </p:contentPart>
          </mc:Choice>
          <mc:Fallback>
            <p:pic>
              <p:nvPicPr>
                <p:cNvPr id="22540" name="Ink 22539">
                  <a:extLst>
                    <a:ext uri="{FF2B5EF4-FFF2-40B4-BE49-F238E27FC236}">
                      <a16:creationId xmlns:a16="http://schemas.microsoft.com/office/drawing/2014/main" id="{7A2FB631-760B-48AF-96B1-C2333A41A3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98836" y="3591393"/>
                  <a:ext cx="179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2541" name="Ink 22540">
                  <a:extLst>
                    <a:ext uri="{FF2B5EF4-FFF2-40B4-BE49-F238E27FC236}">
                      <a16:creationId xmlns:a16="http://schemas.microsoft.com/office/drawing/2014/main" id="{043E6033-9634-4AC4-A699-9B4D617B4F02}"/>
                    </a:ext>
                  </a:extLst>
                </p14:cNvPr>
                <p14:cNvContentPartPr/>
                <p14:nvPr/>
              </p14:nvContentPartPr>
              <p14:xfrm>
                <a:off x="3172276" y="3632073"/>
                <a:ext cx="172440" cy="122040"/>
              </p14:xfrm>
            </p:contentPart>
          </mc:Choice>
          <mc:Fallback>
            <p:pic>
              <p:nvPicPr>
                <p:cNvPr id="22541" name="Ink 22540">
                  <a:extLst>
                    <a:ext uri="{FF2B5EF4-FFF2-40B4-BE49-F238E27FC236}">
                      <a16:creationId xmlns:a16="http://schemas.microsoft.com/office/drawing/2014/main" id="{043E6033-9634-4AC4-A699-9B4D617B4F0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09276" y="3569433"/>
                  <a:ext cx="298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2543" name="Ink 22542">
                  <a:extLst>
                    <a:ext uri="{FF2B5EF4-FFF2-40B4-BE49-F238E27FC236}">
                      <a16:creationId xmlns:a16="http://schemas.microsoft.com/office/drawing/2014/main" id="{99347273-A393-49DB-B972-B652822C7778}"/>
                    </a:ext>
                  </a:extLst>
                </p14:cNvPr>
                <p14:cNvContentPartPr/>
                <p14:nvPr/>
              </p14:nvContentPartPr>
              <p14:xfrm>
                <a:off x="3442996" y="3630273"/>
                <a:ext cx="45720" cy="133920"/>
              </p14:xfrm>
            </p:contentPart>
          </mc:Choice>
          <mc:Fallback>
            <p:pic>
              <p:nvPicPr>
                <p:cNvPr id="22543" name="Ink 22542">
                  <a:extLst>
                    <a:ext uri="{FF2B5EF4-FFF2-40B4-BE49-F238E27FC236}">
                      <a16:creationId xmlns:a16="http://schemas.microsoft.com/office/drawing/2014/main" id="{99347273-A393-49DB-B972-B652822C777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80356" y="3567273"/>
                  <a:ext cx="1713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2545" name="Ink 22544">
                  <a:extLst>
                    <a:ext uri="{FF2B5EF4-FFF2-40B4-BE49-F238E27FC236}">
                      <a16:creationId xmlns:a16="http://schemas.microsoft.com/office/drawing/2014/main" id="{0123F790-84B7-46CE-B6B2-7B7C62C4F245}"/>
                    </a:ext>
                  </a:extLst>
                </p14:cNvPr>
                <p14:cNvContentPartPr/>
                <p14:nvPr/>
              </p14:nvContentPartPr>
              <p14:xfrm>
                <a:off x="3709756" y="3224193"/>
                <a:ext cx="49320" cy="171720"/>
              </p14:xfrm>
            </p:contentPart>
          </mc:Choice>
          <mc:Fallback>
            <p:pic>
              <p:nvPicPr>
                <p:cNvPr id="22545" name="Ink 22544">
                  <a:extLst>
                    <a:ext uri="{FF2B5EF4-FFF2-40B4-BE49-F238E27FC236}">
                      <a16:creationId xmlns:a16="http://schemas.microsoft.com/office/drawing/2014/main" id="{0123F790-84B7-46CE-B6B2-7B7C62C4F24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46756" y="3161553"/>
                  <a:ext cx="1749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2546" name="Ink 22545">
                  <a:extLst>
                    <a:ext uri="{FF2B5EF4-FFF2-40B4-BE49-F238E27FC236}">
                      <a16:creationId xmlns:a16="http://schemas.microsoft.com/office/drawing/2014/main" id="{C43B3B28-C298-449E-8333-44A3896EB536}"/>
                    </a:ext>
                  </a:extLst>
                </p14:cNvPr>
                <p14:cNvContentPartPr/>
                <p14:nvPr/>
              </p14:nvContentPartPr>
              <p14:xfrm>
                <a:off x="3685996" y="3419673"/>
                <a:ext cx="52560" cy="178920"/>
              </p14:xfrm>
            </p:contentPart>
          </mc:Choice>
          <mc:Fallback>
            <p:pic>
              <p:nvPicPr>
                <p:cNvPr id="22546" name="Ink 22545">
                  <a:extLst>
                    <a:ext uri="{FF2B5EF4-FFF2-40B4-BE49-F238E27FC236}">
                      <a16:creationId xmlns:a16="http://schemas.microsoft.com/office/drawing/2014/main" id="{C43B3B28-C298-449E-8333-44A3896EB53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23356" y="3356673"/>
                  <a:ext cx="178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2547" name="Ink 22546">
                  <a:extLst>
                    <a:ext uri="{FF2B5EF4-FFF2-40B4-BE49-F238E27FC236}">
                      <a16:creationId xmlns:a16="http://schemas.microsoft.com/office/drawing/2014/main" id="{B7073BA7-74B2-4C9D-AB39-F24100B9E519}"/>
                    </a:ext>
                  </a:extLst>
                </p14:cNvPr>
                <p14:cNvContentPartPr/>
                <p14:nvPr/>
              </p14:nvContentPartPr>
              <p14:xfrm>
                <a:off x="3733516" y="3570153"/>
                <a:ext cx="86400" cy="60120"/>
              </p14:xfrm>
            </p:contentPart>
          </mc:Choice>
          <mc:Fallback>
            <p:pic>
              <p:nvPicPr>
                <p:cNvPr id="22547" name="Ink 22546">
                  <a:extLst>
                    <a:ext uri="{FF2B5EF4-FFF2-40B4-BE49-F238E27FC236}">
                      <a16:creationId xmlns:a16="http://schemas.microsoft.com/office/drawing/2014/main" id="{B7073BA7-74B2-4C9D-AB39-F24100B9E5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70876" y="3507513"/>
                  <a:ext cx="212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2549" name="Ink 22548">
                  <a:extLst>
                    <a:ext uri="{FF2B5EF4-FFF2-40B4-BE49-F238E27FC236}">
                      <a16:creationId xmlns:a16="http://schemas.microsoft.com/office/drawing/2014/main" id="{CA0C0EAF-7EE0-48DE-83D5-21F0841C2AAF}"/>
                    </a:ext>
                  </a:extLst>
                </p14:cNvPr>
                <p14:cNvContentPartPr/>
                <p14:nvPr/>
              </p14:nvContentPartPr>
              <p14:xfrm>
                <a:off x="3924676" y="3620193"/>
                <a:ext cx="127080" cy="88920"/>
              </p14:xfrm>
            </p:contentPart>
          </mc:Choice>
          <mc:Fallback>
            <p:pic>
              <p:nvPicPr>
                <p:cNvPr id="22549" name="Ink 22548">
                  <a:extLst>
                    <a:ext uri="{FF2B5EF4-FFF2-40B4-BE49-F238E27FC236}">
                      <a16:creationId xmlns:a16="http://schemas.microsoft.com/office/drawing/2014/main" id="{CA0C0EAF-7EE0-48DE-83D5-21F0841C2AA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62036" y="3557553"/>
                  <a:ext cx="25272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2550" name="Ink 22549">
                <a:extLst>
                  <a:ext uri="{FF2B5EF4-FFF2-40B4-BE49-F238E27FC236}">
                    <a16:creationId xmlns:a16="http://schemas.microsoft.com/office/drawing/2014/main" id="{1B61B330-1C29-4186-9FCF-3CD52207EFBC}"/>
                  </a:ext>
                </a:extLst>
              </p14:cNvPr>
              <p14:cNvContentPartPr/>
              <p14:nvPr/>
            </p14:nvContentPartPr>
            <p14:xfrm>
              <a:off x="3966436" y="2951673"/>
              <a:ext cx="135360" cy="106560"/>
            </p14:xfrm>
          </p:contentPart>
        </mc:Choice>
        <mc:Fallback>
          <p:pic>
            <p:nvPicPr>
              <p:cNvPr id="22550" name="Ink 22549">
                <a:extLst>
                  <a:ext uri="{FF2B5EF4-FFF2-40B4-BE49-F238E27FC236}">
                    <a16:creationId xmlns:a16="http://schemas.microsoft.com/office/drawing/2014/main" id="{1B61B330-1C29-4186-9FCF-3CD52207EFB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03796" y="2889033"/>
                <a:ext cx="2610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2552" name="Ink 22551">
                <a:extLst>
                  <a:ext uri="{FF2B5EF4-FFF2-40B4-BE49-F238E27FC236}">
                    <a16:creationId xmlns:a16="http://schemas.microsoft.com/office/drawing/2014/main" id="{E40581B5-3601-480D-B1E9-AF2488EF642B}"/>
                  </a:ext>
                </a:extLst>
              </p14:cNvPr>
              <p14:cNvContentPartPr/>
              <p14:nvPr/>
            </p14:nvContentPartPr>
            <p14:xfrm>
              <a:off x="2917036" y="2988753"/>
              <a:ext cx="126360" cy="88560"/>
            </p14:xfrm>
          </p:contentPart>
        </mc:Choice>
        <mc:Fallback>
          <p:pic>
            <p:nvPicPr>
              <p:cNvPr id="22552" name="Ink 22551">
                <a:extLst>
                  <a:ext uri="{FF2B5EF4-FFF2-40B4-BE49-F238E27FC236}">
                    <a16:creationId xmlns:a16="http://schemas.microsoft.com/office/drawing/2014/main" id="{E40581B5-3601-480D-B1E9-AF2488EF642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54396" y="2925753"/>
                <a:ext cx="2520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2553" name="Ink 22552">
                <a:extLst>
                  <a:ext uri="{FF2B5EF4-FFF2-40B4-BE49-F238E27FC236}">
                    <a16:creationId xmlns:a16="http://schemas.microsoft.com/office/drawing/2014/main" id="{D4F11DD1-2B52-4CB8-B383-86D522B1F3CD}"/>
                  </a:ext>
                </a:extLst>
              </p14:cNvPr>
              <p14:cNvContentPartPr/>
              <p14:nvPr/>
            </p14:nvContentPartPr>
            <p14:xfrm>
              <a:off x="3179116" y="3258393"/>
              <a:ext cx="120600" cy="35640"/>
            </p14:xfrm>
          </p:contentPart>
        </mc:Choice>
        <mc:Fallback>
          <p:pic>
            <p:nvPicPr>
              <p:cNvPr id="22553" name="Ink 22552">
                <a:extLst>
                  <a:ext uri="{FF2B5EF4-FFF2-40B4-BE49-F238E27FC236}">
                    <a16:creationId xmlns:a16="http://schemas.microsoft.com/office/drawing/2014/main" id="{D4F11DD1-2B52-4CB8-B383-86D522B1F3C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116476" y="3195753"/>
                <a:ext cx="24624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58" name="Group 22557">
            <a:extLst>
              <a:ext uri="{FF2B5EF4-FFF2-40B4-BE49-F238E27FC236}">
                <a16:creationId xmlns:a16="http://schemas.microsoft.com/office/drawing/2014/main" id="{A38D2705-D7EC-499F-BBE7-92502B4C40DB}"/>
              </a:ext>
            </a:extLst>
          </p:cNvPr>
          <p:cNvGrpSpPr/>
          <p:nvPr/>
        </p:nvGrpSpPr>
        <p:grpSpPr>
          <a:xfrm>
            <a:off x="5742316" y="3633513"/>
            <a:ext cx="481320" cy="168840"/>
            <a:chOff x="5742316" y="3633513"/>
            <a:chExt cx="48132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2554" name="Ink 22553">
                  <a:extLst>
                    <a:ext uri="{FF2B5EF4-FFF2-40B4-BE49-F238E27FC236}">
                      <a16:creationId xmlns:a16="http://schemas.microsoft.com/office/drawing/2014/main" id="{5F4A81E1-797B-479D-A445-9AF51B1634BC}"/>
                    </a:ext>
                  </a:extLst>
                </p14:cNvPr>
                <p14:cNvContentPartPr/>
                <p14:nvPr/>
              </p14:nvContentPartPr>
              <p14:xfrm>
                <a:off x="5742316" y="3660873"/>
                <a:ext cx="44640" cy="66240"/>
              </p14:xfrm>
            </p:contentPart>
          </mc:Choice>
          <mc:Fallback>
            <p:pic>
              <p:nvPicPr>
                <p:cNvPr id="22554" name="Ink 22553">
                  <a:extLst>
                    <a:ext uri="{FF2B5EF4-FFF2-40B4-BE49-F238E27FC236}">
                      <a16:creationId xmlns:a16="http://schemas.microsoft.com/office/drawing/2014/main" id="{5F4A81E1-797B-479D-A445-9AF51B1634B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79676" y="3598233"/>
                  <a:ext cx="170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2555" name="Ink 22554">
                  <a:extLst>
                    <a:ext uri="{FF2B5EF4-FFF2-40B4-BE49-F238E27FC236}">
                      <a16:creationId xmlns:a16="http://schemas.microsoft.com/office/drawing/2014/main" id="{4F81BE5B-C06E-4384-A7F5-4E0A0B6D6A22}"/>
                    </a:ext>
                  </a:extLst>
                </p14:cNvPr>
                <p14:cNvContentPartPr/>
                <p14:nvPr/>
              </p14:nvContentPartPr>
              <p14:xfrm>
                <a:off x="5840596" y="3647193"/>
                <a:ext cx="183240" cy="155160"/>
              </p14:xfrm>
            </p:contentPart>
          </mc:Choice>
          <mc:Fallback>
            <p:pic>
              <p:nvPicPr>
                <p:cNvPr id="22555" name="Ink 22554">
                  <a:extLst>
                    <a:ext uri="{FF2B5EF4-FFF2-40B4-BE49-F238E27FC236}">
                      <a16:creationId xmlns:a16="http://schemas.microsoft.com/office/drawing/2014/main" id="{4F81BE5B-C06E-4384-A7F5-4E0A0B6D6A2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77956" y="3584193"/>
                  <a:ext cx="3088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2557" name="Ink 22556">
                  <a:extLst>
                    <a:ext uri="{FF2B5EF4-FFF2-40B4-BE49-F238E27FC236}">
                      <a16:creationId xmlns:a16="http://schemas.microsoft.com/office/drawing/2014/main" id="{C65E07F3-DC87-42D8-BECE-25CEFD2ED401}"/>
                    </a:ext>
                  </a:extLst>
                </p14:cNvPr>
                <p14:cNvContentPartPr/>
                <p14:nvPr/>
              </p14:nvContentPartPr>
              <p14:xfrm>
                <a:off x="6104116" y="3633513"/>
                <a:ext cx="119520" cy="138600"/>
              </p14:xfrm>
            </p:contentPart>
          </mc:Choice>
          <mc:Fallback>
            <p:pic>
              <p:nvPicPr>
                <p:cNvPr id="22557" name="Ink 22556">
                  <a:extLst>
                    <a:ext uri="{FF2B5EF4-FFF2-40B4-BE49-F238E27FC236}">
                      <a16:creationId xmlns:a16="http://schemas.microsoft.com/office/drawing/2014/main" id="{C65E07F3-DC87-42D8-BECE-25CEFD2ED40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41476" y="3570513"/>
                  <a:ext cx="24516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2559" name="Ink 22558">
                <a:extLst>
                  <a:ext uri="{FF2B5EF4-FFF2-40B4-BE49-F238E27FC236}">
                    <a16:creationId xmlns:a16="http://schemas.microsoft.com/office/drawing/2014/main" id="{4CEE7EF0-BB8A-4976-86EB-D406535CB252}"/>
                  </a:ext>
                </a:extLst>
              </p14:cNvPr>
              <p14:cNvContentPartPr/>
              <p14:nvPr/>
            </p14:nvContentPartPr>
            <p14:xfrm>
              <a:off x="6599836" y="3390513"/>
              <a:ext cx="98280" cy="146160"/>
            </p14:xfrm>
          </p:contentPart>
        </mc:Choice>
        <mc:Fallback>
          <p:pic>
            <p:nvPicPr>
              <p:cNvPr id="22559" name="Ink 22558">
                <a:extLst>
                  <a:ext uri="{FF2B5EF4-FFF2-40B4-BE49-F238E27FC236}">
                    <a16:creationId xmlns:a16="http://schemas.microsoft.com/office/drawing/2014/main" id="{4CEE7EF0-BB8A-4976-86EB-D406535CB25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536836" y="3327513"/>
                <a:ext cx="2239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2560" name="Ink 22559">
                <a:extLst>
                  <a:ext uri="{FF2B5EF4-FFF2-40B4-BE49-F238E27FC236}">
                    <a16:creationId xmlns:a16="http://schemas.microsoft.com/office/drawing/2014/main" id="{AE75E241-F390-4479-9867-95BA09B60646}"/>
                  </a:ext>
                </a:extLst>
              </p14:cNvPr>
              <p14:cNvContentPartPr/>
              <p14:nvPr/>
            </p14:nvContentPartPr>
            <p14:xfrm>
              <a:off x="6792436" y="3078033"/>
              <a:ext cx="150480" cy="18000"/>
            </p14:xfrm>
          </p:contentPart>
        </mc:Choice>
        <mc:Fallback>
          <p:pic>
            <p:nvPicPr>
              <p:cNvPr id="22560" name="Ink 22559">
                <a:extLst>
                  <a:ext uri="{FF2B5EF4-FFF2-40B4-BE49-F238E27FC236}">
                    <a16:creationId xmlns:a16="http://schemas.microsoft.com/office/drawing/2014/main" id="{AE75E241-F390-4479-9867-95BA09B6064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29796" y="3015393"/>
                <a:ext cx="276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2561" name="Ink 22560">
                <a:extLst>
                  <a:ext uri="{FF2B5EF4-FFF2-40B4-BE49-F238E27FC236}">
                    <a16:creationId xmlns:a16="http://schemas.microsoft.com/office/drawing/2014/main" id="{166D3562-539D-4900-8021-081D7D462436}"/>
                  </a:ext>
                </a:extLst>
              </p14:cNvPr>
              <p14:cNvContentPartPr/>
              <p14:nvPr/>
            </p14:nvContentPartPr>
            <p14:xfrm>
              <a:off x="6773716" y="3747993"/>
              <a:ext cx="230760" cy="80640"/>
            </p14:xfrm>
          </p:contentPart>
        </mc:Choice>
        <mc:Fallback>
          <p:pic>
            <p:nvPicPr>
              <p:cNvPr id="22561" name="Ink 22560">
                <a:extLst>
                  <a:ext uri="{FF2B5EF4-FFF2-40B4-BE49-F238E27FC236}">
                    <a16:creationId xmlns:a16="http://schemas.microsoft.com/office/drawing/2014/main" id="{166D3562-539D-4900-8021-081D7D46243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710716" y="3685353"/>
                <a:ext cx="3564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2566" name="Ink 22565">
                <a:extLst>
                  <a:ext uri="{FF2B5EF4-FFF2-40B4-BE49-F238E27FC236}">
                    <a16:creationId xmlns:a16="http://schemas.microsoft.com/office/drawing/2014/main" id="{E75E814F-4260-4EAA-BE31-50902EE15F92}"/>
                  </a:ext>
                </a:extLst>
              </p14:cNvPr>
              <p14:cNvContentPartPr/>
              <p14:nvPr/>
            </p14:nvContentPartPr>
            <p14:xfrm>
              <a:off x="1450036" y="4100793"/>
              <a:ext cx="134640" cy="70560"/>
            </p14:xfrm>
          </p:contentPart>
        </mc:Choice>
        <mc:Fallback>
          <p:pic>
            <p:nvPicPr>
              <p:cNvPr id="22566" name="Ink 22565">
                <a:extLst>
                  <a:ext uri="{FF2B5EF4-FFF2-40B4-BE49-F238E27FC236}">
                    <a16:creationId xmlns:a16="http://schemas.microsoft.com/office/drawing/2014/main" id="{E75E814F-4260-4EAA-BE31-50902EE15F9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387396" y="4037793"/>
                <a:ext cx="2602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2567" name="Ink 22566">
                <a:extLst>
                  <a:ext uri="{FF2B5EF4-FFF2-40B4-BE49-F238E27FC236}">
                    <a16:creationId xmlns:a16="http://schemas.microsoft.com/office/drawing/2014/main" id="{A073024A-532E-49D1-9809-AD31F5A48D06}"/>
                  </a:ext>
                </a:extLst>
              </p14:cNvPr>
              <p14:cNvContentPartPr/>
              <p14:nvPr/>
            </p14:nvContentPartPr>
            <p14:xfrm>
              <a:off x="1473436" y="2998833"/>
              <a:ext cx="73080" cy="52200"/>
            </p14:xfrm>
          </p:contentPart>
        </mc:Choice>
        <mc:Fallback>
          <p:pic>
            <p:nvPicPr>
              <p:cNvPr id="22567" name="Ink 22566">
                <a:extLst>
                  <a:ext uri="{FF2B5EF4-FFF2-40B4-BE49-F238E27FC236}">
                    <a16:creationId xmlns:a16="http://schemas.microsoft.com/office/drawing/2014/main" id="{A073024A-532E-49D1-9809-AD31F5A48D0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410436" y="2935833"/>
                <a:ext cx="1987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2568" name="Ink 22567">
                <a:extLst>
                  <a:ext uri="{FF2B5EF4-FFF2-40B4-BE49-F238E27FC236}">
                    <a16:creationId xmlns:a16="http://schemas.microsoft.com/office/drawing/2014/main" id="{3407E2F3-21BC-4915-886C-C7F88ED79FC9}"/>
                  </a:ext>
                </a:extLst>
              </p14:cNvPr>
              <p14:cNvContentPartPr/>
              <p14:nvPr/>
            </p14:nvContentPartPr>
            <p14:xfrm>
              <a:off x="2318356" y="4576713"/>
              <a:ext cx="57600" cy="8640"/>
            </p14:xfrm>
          </p:contentPart>
        </mc:Choice>
        <mc:Fallback>
          <p:pic>
            <p:nvPicPr>
              <p:cNvPr id="22568" name="Ink 22567">
                <a:extLst>
                  <a:ext uri="{FF2B5EF4-FFF2-40B4-BE49-F238E27FC236}">
                    <a16:creationId xmlns:a16="http://schemas.microsoft.com/office/drawing/2014/main" id="{3407E2F3-21BC-4915-886C-C7F88ED79FC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255716" y="4514073"/>
                <a:ext cx="18324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71" name="Group 22570">
            <a:extLst>
              <a:ext uri="{FF2B5EF4-FFF2-40B4-BE49-F238E27FC236}">
                <a16:creationId xmlns:a16="http://schemas.microsoft.com/office/drawing/2014/main" id="{81FEC076-E467-4500-8689-16113D551904}"/>
              </a:ext>
            </a:extLst>
          </p:cNvPr>
          <p:cNvGrpSpPr/>
          <p:nvPr/>
        </p:nvGrpSpPr>
        <p:grpSpPr>
          <a:xfrm>
            <a:off x="3032236" y="4651233"/>
            <a:ext cx="109440" cy="145080"/>
            <a:chOff x="3032236" y="4651233"/>
            <a:chExt cx="109440" cy="1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2569" name="Ink 22568">
                  <a:extLst>
                    <a:ext uri="{FF2B5EF4-FFF2-40B4-BE49-F238E27FC236}">
                      <a16:creationId xmlns:a16="http://schemas.microsoft.com/office/drawing/2014/main" id="{CE1A7405-25FE-4761-83F7-F0C541504E08}"/>
                    </a:ext>
                  </a:extLst>
                </p14:cNvPr>
                <p14:cNvContentPartPr/>
                <p14:nvPr/>
              </p14:nvContentPartPr>
              <p14:xfrm>
                <a:off x="3032236" y="4651233"/>
                <a:ext cx="46440" cy="145080"/>
              </p14:xfrm>
            </p:contentPart>
          </mc:Choice>
          <mc:Fallback>
            <p:pic>
              <p:nvPicPr>
                <p:cNvPr id="22569" name="Ink 22568">
                  <a:extLst>
                    <a:ext uri="{FF2B5EF4-FFF2-40B4-BE49-F238E27FC236}">
                      <a16:creationId xmlns:a16="http://schemas.microsoft.com/office/drawing/2014/main" id="{CE1A7405-25FE-4761-83F7-F0C541504E0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969236" y="4588233"/>
                  <a:ext cx="172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2570" name="Ink 22569">
                  <a:extLst>
                    <a:ext uri="{FF2B5EF4-FFF2-40B4-BE49-F238E27FC236}">
                      <a16:creationId xmlns:a16="http://schemas.microsoft.com/office/drawing/2014/main" id="{1F9A38F7-86CA-424C-80A2-5CE47463999F}"/>
                    </a:ext>
                  </a:extLst>
                </p14:cNvPr>
                <p14:cNvContentPartPr/>
                <p14:nvPr/>
              </p14:nvContentPartPr>
              <p14:xfrm>
                <a:off x="3100276" y="4722513"/>
                <a:ext cx="41400" cy="23760"/>
              </p14:xfrm>
            </p:contentPart>
          </mc:Choice>
          <mc:Fallback>
            <p:pic>
              <p:nvPicPr>
                <p:cNvPr id="22570" name="Ink 22569">
                  <a:extLst>
                    <a:ext uri="{FF2B5EF4-FFF2-40B4-BE49-F238E27FC236}">
                      <a16:creationId xmlns:a16="http://schemas.microsoft.com/office/drawing/2014/main" id="{1F9A38F7-86CA-424C-80A2-5CE47463999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37636" y="4659873"/>
                  <a:ext cx="16704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2572" name="Ink 22571">
                <a:extLst>
                  <a:ext uri="{FF2B5EF4-FFF2-40B4-BE49-F238E27FC236}">
                    <a16:creationId xmlns:a16="http://schemas.microsoft.com/office/drawing/2014/main" id="{A38608FE-E183-496C-A4FE-9F47788B13F4}"/>
                  </a:ext>
                </a:extLst>
              </p14:cNvPr>
              <p14:cNvContentPartPr/>
              <p14:nvPr/>
            </p14:nvContentPartPr>
            <p14:xfrm>
              <a:off x="3358396" y="4719633"/>
              <a:ext cx="89640" cy="97200"/>
            </p14:xfrm>
          </p:contentPart>
        </mc:Choice>
        <mc:Fallback>
          <p:pic>
            <p:nvPicPr>
              <p:cNvPr id="22572" name="Ink 22571">
                <a:extLst>
                  <a:ext uri="{FF2B5EF4-FFF2-40B4-BE49-F238E27FC236}">
                    <a16:creationId xmlns:a16="http://schemas.microsoft.com/office/drawing/2014/main" id="{A38608FE-E183-496C-A4FE-9F47788B13F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95756" y="4656993"/>
                <a:ext cx="2152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2573" name="Ink 22572">
                <a:extLst>
                  <a:ext uri="{FF2B5EF4-FFF2-40B4-BE49-F238E27FC236}">
                    <a16:creationId xmlns:a16="http://schemas.microsoft.com/office/drawing/2014/main" id="{DA6F292E-90E2-4BC5-8526-68155D32C233}"/>
                  </a:ext>
                </a:extLst>
              </p14:cNvPr>
              <p14:cNvContentPartPr/>
              <p14:nvPr/>
            </p14:nvContentPartPr>
            <p14:xfrm>
              <a:off x="3391156" y="4606953"/>
              <a:ext cx="34560" cy="49680"/>
            </p14:xfrm>
          </p:contentPart>
        </mc:Choice>
        <mc:Fallback>
          <p:pic>
            <p:nvPicPr>
              <p:cNvPr id="22573" name="Ink 22572">
                <a:extLst>
                  <a:ext uri="{FF2B5EF4-FFF2-40B4-BE49-F238E27FC236}">
                    <a16:creationId xmlns:a16="http://schemas.microsoft.com/office/drawing/2014/main" id="{DA6F292E-90E2-4BC5-8526-68155D32C23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28156" y="4543953"/>
                <a:ext cx="16020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82" name="Group 22581">
            <a:extLst>
              <a:ext uri="{FF2B5EF4-FFF2-40B4-BE49-F238E27FC236}">
                <a16:creationId xmlns:a16="http://schemas.microsoft.com/office/drawing/2014/main" id="{F3E4D154-B36D-4CDB-88E2-F0B25C71FE0F}"/>
              </a:ext>
            </a:extLst>
          </p:cNvPr>
          <p:cNvGrpSpPr/>
          <p:nvPr/>
        </p:nvGrpSpPr>
        <p:grpSpPr>
          <a:xfrm>
            <a:off x="6396076" y="4366113"/>
            <a:ext cx="288000" cy="264960"/>
            <a:chOff x="6396076" y="4366113"/>
            <a:chExt cx="28800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2574" name="Ink 22573">
                  <a:extLst>
                    <a:ext uri="{FF2B5EF4-FFF2-40B4-BE49-F238E27FC236}">
                      <a16:creationId xmlns:a16="http://schemas.microsoft.com/office/drawing/2014/main" id="{E6AF4301-C104-4CAE-858D-EC3B656BBDE4}"/>
                    </a:ext>
                  </a:extLst>
                </p14:cNvPr>
                <p14:cNvContentPartPr/>
                <p14:nvPr/>
              </p14:nvContentPartPr>
              <p14:xfrm>
                <a:off x="6446116" y="4454313"/>
                <a:ext cx="18360" cy="38520"/>
              </p14:xfrm>
            </p:contentPart>
          </mc:Choice>
          <mc:Fallback>
            <p:pic>
              <p:nvPicPr>
                <p:cNvPr id="22574" name="Ink 22573">
                  <a:extLst>
                    <a:ext uri="{FF2B5EF4-FFF2-40B4-BE49-F238E27FC236}">
                      <a16:creationId xmlns:a16="http://schemas.microsoft.com/office/drawing/2014/main" id="{E6AF4301-C104-4CAE-858D-EC3B656BBDE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83476" y="4391673"/>
                  <a:ext cx="144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2575" name="Ink 22574">
                  <a:extLst>
                    <a:ext uri="{FF2B5EF4-FFF2-40B4-BE49-F238E27FC236}">
                      <a16:creationId xmlns:a16="http://schemas.microsoft.com/office/drawing/2014/main" id="{A4DF44AD-99B2-43F7-9C0C-842FA208E97C}"/>
                    </a:ext>
                  </a:extLst>
                </p14:cNvPr>
                <p14:cNvContentPartPr/>
                <p14:nvPr/>
              </p14:nvContentPartPr>
              <p14:xfrm>
                <a:off x="6562036" y="4395273"/>
                <a:ext cx="14760" cy="72000"/>
              </p14:xfrm>
            </p:contentPart>
          </mc:Choice>
          <mc:Fallback>
            <p:pic>
              <p:nvPicPr>
                <p:cNvPr id="22575" name="Ink 22574">
                  <a:extLst>
                    <a:ext uri="{FF2B5EF4-FFF2-40B4-BE49-F238E27FC236}">
                      <a16:creationId xmlns:a16="http://schemas.microsoft.com/office/drawing/2014/main" id="{A4DF44AD-99B2-43F7-9C0C-842FA208E97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99396" y="4332633"/>
                  <a:ext cx="140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2576" name="Ink 22575">
                  <a:extLst>
                    <a:ext uri="{FF2B5EF4-FFF2-40B4-BE49-F238E27FC236}">
                      <a16:creationId xmlns:a16="http://schemas.microsoft.com/office/drawing/2014/main" id="{B9C7639C-BE23-4ADD-9A3F-D032471AFC15}"/>
                    </a:ext>
                  </a:extLst>
                </p14:cNvPr>
                <p14:cNvContentPartPr/>
                <p14:nvPr/>
              </p14:nvContentPartPr>
              <p14:xfrm>
                <a:off x="6552316" y="4470153"/>
                <a:ext cx="360" cy="360"/>
              </p14:xfrm>
            </p:contentPart>
          </mc:Choice>
          <mc:Fallback>
            <p:pic>
              <p:nvPicPr>
                <p:cNvPr id="22576" name="Ink 22575">
                  <a:extLst>
                    <a:ext uri="{FF2B5EF4-FFF2-40B4-BE49-F238E27FC236}">
                      <a16:creationId xmlns:a16="http://schemas.microsoft.com/office/drawing/2014/main" id="{B9C7639C-BE23-4ADD-9A3F-D032471AFC1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89676" y="440715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2578" name="Ink 22577">
                  <a:extLst>
                    <a:ext uri="{FF2B5EF4-FFF2-40B4-BE49-F238E27FC236}">
                      <a16:creationId xmlns:a16="http://schemas.microsoft.com/office/drawing/2014/main" id="{B33DFDC6-B893-42AD-A41D-0894711F1845}"/>
                    </a:ext>
                  </a:extLst>
                </p14:cNvPr>
                <p14:cNvContentPartPr/>
                <p14:nvPr/>
              </p14:nvContentPartPr>
              <p14:xfrm>
                <a:off x="6476716" y="4366113"/>
                <a:ext cx="9720" cy="60120"/>
              </p14:xfrm>
            </p:contentPart>
          </mc:Choice>
          <mc:Fallback>
            <p:pic>
              <p:nvPicPr>
                <p:cNvPr id="22578" name="Ink 22577">
                  <a:extLst>
                    <a:ext uri="{FF2B5EF4-FFF2-40B4-BE49-F238E27FC236}">
                      <a16:creationId xmlns:a16="http://schemas.microsoft.com/office/drawing/2014/main" id="{B33DFDC6-B893-42AD-A41D-0894711F184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13716" y="4303473"/>
                  <a:ext cx="135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2579" name="Ink 22578">
                  <a:extLst>
                    <a:ext uri="{FF2B5EF4-FFF2-40B4-BE49-F238E27FC236}">
                      <a16:creationId xmlns:a16="http://schemas.microsoft.com/office/drawing/2014/main" id="{1F1965FC-2E54-4A4E-8757-9DF56467718E}"/>
                    </a:ext>
                  </a:extLst>
                </p14:cNvPr>
                <p14:cNvContentPartPr/>
                <p14:nvPr/>
              </p14:nvContentPartPr>
              <p14:xfrm>
                <a:off x="6396076" y="4401033"/>
                <a:ext cx="76320" cy="125280"/>
              </p14:xfrm>
            </p:contentPart>
          </mc:Choice>
          <mc:Fallback>
            <p:pic>
              <p:nvPicPr>
                <p:cNvPr id="22579" name="Ink 22578">
                  <a:extLst>
                    <a:ext uri="{FF2B5EF4-FFF2-40B4-BE49-F238E27FC236}">
                      <a16:creationId xmlns:a16="http://schemas.microsoft.com/office/drawing/2014/main" id="{1F1965FC-2E54-4A4E-8757-9DF56467718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33076" y="4338393"/>
                  <a:ext cx="201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2581" name="Ink 22580">
                  <a:extLst>
                    <a:ext uri="{FF2B5EF4-FFF2-40B4-BE49-F238E27FC236}">
                      <a16:creationId xmlns:a16="http://schemas.microsoft.com/office/drawing/2014/main" id="{BED80B4F-2F86-4F5B-B8B9-3093D4B949C7}"/>
                    </a:ext>
                  </a:extLst>
                </p14:cNvPr>
                <p14:cNvContentPartPr/>
                <p14:nvPr/>
              </p14:nvContentPartPr>
              <p14:xfrm>
                <a:off x="6482836" y="4491033"/>
                <a:ext cx="201240" cy="140040"/>
              </p14:xfrm>
            </p:contentPart>
          </mc:Choice>
          <mc:Fallback>
            <p:pic>
              <p:nvPicPr>
                <p:cNvPr id="22581" name="Ink 22580">
                  <a:extLst>
                    <a:ext uri="{FF2B5EF4-FFF2-40B4-BE49-F238E27FC236}">
                      <a16:creationId xmlns:a16="http://schemas.microsoft.com/office/drawing/2014/main" id="{BED80B4F-2F86-4F5B-B8B9-3093D4B949C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20196" y="4428393"/>
                  <a:ext cx="326880" cy="26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2583" name="Ink 22582">
                <a:extLst>
                  <a:ext uri="{FF2B5EF4-FFF2-40B4-BE49-F238E27FC236}">
                    <a16:creationId xmlns:a16="http://schemas.microsoft.com/office/drawing/2014/main" id="{7A7E13B2-9CFA-4F38-AB8A-EA5CC0466CAD}"/>
                  </a:ext>
                </a:extLst>
              </p14:cNvPr>
              <p14:cNvContentPartPr/>
              <p14:nvPr/>
            </p14:nvContentPartPr>
            <p14:xfrm>
              <a:off x="6318316" y="4754553"/>
              <a:ext cx="86040" cy="36360"/>
            </p14:xfrm>
          </p:contentPart>
        </mc:Choice>
        <mc:Fallback>
          <p:pic>
            <p:nvPicPr>
              <p:cNvPr id="22583" name="Ink 22582">
                <a:extLst>
                  <a:ext uri="{FF2B5EF4-FFF2-40B4-BE49-F238E27FC236}">
                    <a16:creationId xmlns:a16="http://schemas.microsoft.com/office/drawing/2014/main" id="{7A7E13B2-9CFA-4F38-AB8A-EA5CC0466CA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255676" y="4691913"/>
                <a:ext cx="2116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2585" name="Ink 22584">
                <a:extLst>
                  <a:ext uri="{FF2B5EF4-FFF2-40B4-BE49-F238E27FC236}">
                    <a16:creationId xmlns:a16="http://schemas.microsoft.com/office/drawing/2014/main" id="{61F9CEB4-DBB3-4FB9-BF78-27F5BDF40552}"/>
                  </a:ext>
                </a:extLst>
              </p14:cNvPr>
              <p14:cNvContentPartPr/>
              <p14:nvPr/>
            </p14:nvContentPartPr>
            <p14:xfrm>
              <a:off x="6731236" y="4698753"/>
              <a:ext cx="160560" cy="185040"/>
            </p14:xfrm>
          </p:contentPart>
        </mc:Choice>
        <mc:Fallback>
          <p:pic>
            <p:nvPicPr>
              <p:cNvPr id="22585" name="Ink 22584">
                <a:extLst>
                  <a:ext uri="{FF2B5EF4-FFF2-40B4-BE49-F238E27FC236}">
                    <a16:creationId xmlns:a16="http://schemas.microsoft.com/office/drawing/2014/main" id="{61F9CEB4-DBB3-4FB9-BF78-27F5BDF4055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68596" y="4636113"/>
                <a:ext cx="286200" cy="31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87" name="Group 22586">
            <a:extLst>
              <a:ext uri="{FF2B5EF4-FFF2-40B4-BE49-F238E27FC236}">
                <a16:creationId xmlns:a16="http://schemas.microsoft.com/office/drawing/2014/main" id="{6BF04797-BB7F-402D-888E-2806D26383A1}"/>
              </a:ext>
            </a:extLst>
          </p:cNvPr>
          <p:cNvGrpSpPr/>
          <p:nvPr/>
        </p:nvGrpSpPr>
        <p:grpSpPr>
          <a:xfrm>
            <a:off x="6572116" y="4101873"/>
            <a:ext cx="338040" cy="76320"/>
            <a:chOff x="6572116" y="4101873"/>
            <a:chExt cx="338040" cy="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2584" name="Ink 22583">
                  <a:extLst>
                    <a:ext uri="{FF2B5EF4-FFF2-40B4-BE49-F238E27FC236}">
                      <a16:creationId xmlns:a16="http://schemas.microsoft.com/office/drawing/2014/main" id="{083548FD-980C-4459-AF34-A1D6E9E69B5D}"/>
                    </a:ext>
                  </a:extLst>
                </p14:cNvPr>
                <p14:cNvContentPartPr/>
                <p14:nvPr/>
              </p14:nvContentPartPr>
              <p14:xfrm>
                <a:off x="6572116" y="4146873"/>
                <a:ext cx="45360" cy="31320"/>
              </p14:xfrm>
            </p:contentPart>
          </mc:Choice>
          <mc:Fallback>
            <p:pic>
              <p:nvPicPr>
                <p:cNvPr id="22584" name="Ink 22583">
                  <a:extLst>
                    <a:ext uri="{FF2B5EF4-FFF2-40B4-BE49-F238E27FC236}">
                      <a16:creationId xmlns:a16="http://schemas.microsoft.com/office/drawing/2014/main" id="{083548FD-980C-4459-AF34-A1D6E9E69B5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09476" y="4083873"/>
                  <a:ext cx="171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2586" name="Ink 22585">
                  <a:extLst>
                    <a:ext uri="{FF2B5EF4-FFF2-40B4-BE49-F238E27FC236}">
                      <a16:creationId xmlns:a16="http://schemas.microsoft.com/office/drawing/2014/main" id="{82B05D29-765D-469A-9446-A256C11443A0}"/>
                    </a:ext>
                  </a:extLst>
                </p14:cNvPr>
                <p14:cNvContentPartPr/>
                <p14:nvPr/>
              </p14:nvContentPartPr>
              <p14:xfrm>
                <a:off x="6783076" y="4101873"/>
                <a:ext cx="127080" cy="73800"/>
              </p14:xfrm>
            </p:contentPart>
          </mc:Choice>
          <mc:Fallback>
            <p:pic>
              <p:nvPicPr>
                <p:cNvPr id="22586" name="Ink 22585">
                  <a:extLst>
                    <a:ext uri="{FF2B5EF4-FFF2-40B4-BE49-F238E27FC236}">
                      <a16:creationId xmlns:a16="http://schemas.microsoft.com/office/drawing/2014/main" id="{82B05D29-765D-469A-9446-A256C11443A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720076" y="4038873"/>
                  <a:ext cx="25272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2588" name="Ink 22587">
                <a:extLst>
                  <a:ext uri="{FF2B5EF4-FFF2-40B4-BE49-F238E27FC236}">
                    <a16:creationId xmlns:a16="http://schemas.microsoft.com/office/drawing/2014/main" id="{1E79C494-5758-46CE-B70F-01FDA2BAC075}"/>
                  </a:ext>
                </a:extLst>
              </p14:cNvPr>
              <p14:cNvContentPartPr/>
              <p14:nvPr/>
            </p14:nvContentPartPr>
            <p14:xfrm>
              <a:off x="3713356" y="3128433"/>
              <a:ext cx="243000" cy="415800"/>
            </p14:xfrm>
          </p:contentPart>
        </mc:Choice>
        <mc:Fallback>
          <p:pic>
            <p:nvPicPr>
              <p:cNvPr id="22588" name="Ink 22587">
                <a:extLst>
                  <a:ext uri="{FF2B5EF4-FFF2-40B4-BE49-F238E27FC236}">
                    <a16:creationId xmlns:a16="http://schemas.microsoft.com/office/drawing/2014/main" id="{1E79C494-5758-46CE-B70F-01FDA2BAC07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623356" y="2948433"/>
                <a:ext cx="42264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2589" name="Ink 22588">
                <a:extLst>
                  <a:ext uri="{FF2B5EF4-FFF2-40B4-BE49-F238E27FC236}">
                    <a16:creationId xmlns:a16="http://schemas.microsoft.com/office/drawing/2014/main" id="{C263B0DE-6372-4484-A571-3A8FADC14304}"/>
                  </a:ext>
                </a:extLst>
              </p14:cNvPr>
              <p14:cNvContentPartPr/>
              <p14:nvPr/>
            </p14:nvContentPartPr>
            <p14:xfrm>
              <a:off x="6375556" y="3223113"/>
              <a:ext cx="360360" cy="389520"/>
            </p14:xfrm>
          </p:contentPart>
        </mc:Choice>
        <mc:Fallback>
          <p:pic>
            <p:nvPicPr>
              <p:cNvPr id="22589" name="Ink 22588">
                <a:extLst>
                  <a:ext uri="{FF2B5EF4-FFF2-40B4-BE49-F238E27FC236}">
                    <a16:creationId xmlns:a16="http://schemas.microsoft.com/office/drawing/2014/main" id="{C263B0DE-6372-4484-A571-3A8FADC1430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285916" y="3043113"/>
                <a:ext cx="54000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2590" name="Ink 22589">
                <a:extLst>
                  <a:ext uri="{FF2B5EF4-FFF2-40B4-BE49-F238E27FC236}">
                    <a16:creationId xmlns:a16="http://schemas.microsoft.com/office/drawing/2014/main" id="{5826C930-6040-4D49-85DA-090162601FED}"/>
                  </a:ext>
                </a:extLst>
              </p14:cNvPr>
              <p14:cNvContentPartPr/>
              <p14:nvPr/>
            </p14:nvContentPartPr>
            <p14:xfrm>
              <a:off x="3675196" y="4247673"/>
              <a:ext cx="238680" cy="290880"/>
            </p14:xfrm>
          </p:contentPart>
        </mc:Choice>
        <mc:Fallback>
          <p:pic>
            <p:nvPicPr>
              <p:cNvPr id="22590" name="Ink 22589">
                <a:extLst>
                  <a:ext uri="{FF2B5EF4-FFF2-40B4-BE49-F238E27FC236}">
                    <a16:creationId xmlns:a16="http://schemas.microsoft.com/office/drawing/2014/main" id="{5826C930-6040-4D49-85DA-090162601FE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585556" y="4068033"/>
                <a:ext cx="41832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2591" name="Ink 22590">
                <a:extLst>
                  <a:ext uri="{FF2B5EF4-FFF2-40B4-BE49-F238E27FC236}">
                    <a16:creationId xmlns:a16="http://schemas.microsoft.com/office/drawing/2014/main" id="{B7907BD1-589A-4F65-801A-B51A087FAD8A}"/>
                  </a:ext>
                </a:extLst>
              </p14:cNvPr>
              <p14:cNvContentPartPr/>
              <p14:nvPr/>
            </p14:nvContentPartPr>
            <p14:xfrm>
              <a:off x="6321916" y="4257033"/>
              <a:ext cx="412920" cy="439920"/>
            </p14:xfrm>
          </p:contentPart>
        </mc:Choice>
        <mc:Fallback>
          <p:pic>
            <p:nvPicPr>
              <p:cNvPr id="22591" name="Ink 22590">
                <a:extLst>
                  <a:ext uri="{FF2B5EF4-FFF2-40B4-BE49-F238E27FC236}">
                    <a16:creationId xmlns:a16="http://schemas.microsoft.com/office/drawing/2014/main" id="{B7907BD1-589A-4F65-801A-B51A087FAD8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231916" y="4077393"/>
                <a:ext cx="59256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22594" name="Ink 22593">
                <a:extLst>
                  <a:ext uri="{FF2B5EF4-FFF2-40B4-BE49-F238E27FC236}">
                    <a16:creationId xmlns:a16="http://schemas.microsoft.com/office/drawing/2014/main" id="{D658440B-A1A0-4B0B-984E-26AC58A04953}"/>
                  </a:ext>
                </a:extLst>
              </p14:cNvPr>
              <p14:cNvContentPartPr/>
              <p14:nvPr/>
            </p14:nvContentPartPr>
            <p14:xfrm>
              <a:off x="3227356" y="6225873"/>
              <a:ext cx="115200" cy="172800"/>
            </p14:xfrm>
          </p:contentPart>
        </mc:Choice>
        <mc:Fallback>
          <p:pic>
            <p:nvPicPr>
              <p:cNvPr id="22594" name="Ink 22593">
                <a:extLst>
                  <a:ext uri="{FF2B5EF4-FFF2-40B4-BE49-F238E27FC236}">
                    <a16:creationId xmlns:a16="http://schemas.microsoft.com/office/drawing/2014/main" id="{D658440B-A1A0-4B0B-984E-26AC58A0495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164356" y="6162873"/>
                <a:ext cx="240840" cy="29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5692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986" y="96666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</a:t>
            </a:r>
            <a:r>
              <a:rPr lang="en-US" sz="2000" i="1" dirty="0"/>
              <a:t>T</a:t>
            </a:r>
            <a:r>
              <a:rPr lang="en-US" sz="2000" dirty="0"/>
              <a:t> and </a:t>
            </a:r>
            <a:r>
              <a:rPr lang="en-US" sz="2000" i="1" dirty="0" err="1"/>
              <a:t>e</a:t>
            </a:r>
            <a:r>
              <a:rPr lang="en-US" sz="2000" baseline="-25000" dirty="0" err="1"/>
              <a:t>a</a:t>
            </a:r>
            <a:r>
              <a:rPr lang="en-US" sz="2000" dirty="0"/>
              <a:t> constant, a body will undergo irreversible processes until   is minimized.  Then equilibrium is established.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955422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</a:t>
            </a:r>
            <a:r>
              <a:rPr lang="en-US" sz="2000" i="1" dirty="0"/>
              <a:t>T</a:t>
            </a:r>
            <a:r>
              <a:rPr lang="en-US" sz="2000" dirty="0"/>
              <a:t> and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baseline="-25000" dirty="0"/>
              <a:t>a</a:t>
            </a:r>
            <a:r>
              <a:rPr lang="en-US" sz="2000" dirty="0"/>
              <a:t> constant, a body will undergo irreversible processes until   is minimized.  Then equilibrium is established.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697" y="310026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</a:t>
            </a:r>
            <a:r>
              <a:rPr lang="en-US" sz="2000" i="1" dirty="0"/>
              <a:t>S</a:t>
            </a:r>
            <a:r>
              <a:rPr lang="en-US" sz="2000" dirty="0"/>
              <a:t> and </a:t>
            </a:r>
            <a:r>
              <a:rPr lang="en-US" sz="2000" i="1" dirty="0" err="1">
                <a:latin typeface="+mj-lt"/>
              </a:rPr>
              <a:t>e</a:t>
            </a:r>
            <a:r>
              <a:rPr lang="en-US" sz="2000" baseline="-25000" dirty="0" err="1"/>
              <a:t>a</a:t>
            </a:r>
            <a:r>
              <a:rPr lang="en-US" sz="2000" dirty="0"/>
              <a:t> constant, a body will undergo irreversible processes until   is minimized.  Then equilibrium is established.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794" y="42451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</a:t>
            </a:r>
            <a:r>
              <a:rPr lang="en-US" sz="2000" i="1" dirty="0"/>
              <a:t>S</a:t>
            </a:r>
            <a:r>
              <a:rPr lang="en-US" sz="2000" dirty="0"/>
              <a:t> and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baseline="-25000" dirty="0"/>
              <a:t>a</a:t>
            </a:r>
            <a:r>
              <a:rPr lang="en-US" sz="2000" dirty="0"/>
              <a:t> constant, a body will undergo irreversible processes until   is minimized.  Then equilibrium is established.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75" y="4114800"/>
            <a:ext cx="514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13" y="3100268"/>
            <a:ext cx="447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86" y="920440"/>
            <a:ext cx="4381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89" y="1783722"/>
            <a:ext cx="466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A880AD-D0D4-4057-AC0C-2FC28BC4CB6C}"/>
              </a:ext>
            </a:extLst>
          </p:cNvPr>
          <p:cNvSpPr txBox="1"/>
          <p:nvPr/>
        </p:nvSpPr>
        <p:spPr>
          <a:xfrm>
            <a:off x="19396" y="192789"/>
            <a:ext cx="843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12.  In calculations, which energy function should you minimize to find the equilibrium state of the system?</a:t>
            </a:r>
          </a:p>
        </p:txBody>
      </p:sp>
    </p:spTree>
    <p:extLst>
      <p:ext uri="{BB962C8B-B14F-4D97-AF65-F5344CB8AC3E}">
        <p14:creationId xmlns:p14="http://schemas.microsoft.com/office/powerpoint/2010/main" val="1964362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C4F846-2A13-41AE-8AB0-4203CBED9EFD}"/>
              </a:ext>
            </a:extLst>
          </p:cNvPr>
          <p:cNvSpPr txBox="1"/>
          <p:nvPr/>
        </p:nvSpPr>
        <p:spPr>
          <a:xfrm>
            <a:off x="609600" y="533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13"/>
            </a:pPr>
            <a:r>
              <a:rPr lang="en-US" dirty="0"/>
              <a:t>Other processes not directly related to the electric field can occur, such as chemical reactions.  Then, in equilibrium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DE6070-9F64-4214-B356-8401A120C9FF}"/>
              </a:ext>
            </a:extLst>
          </p:cNvPr>
          <p:cNvGrpSpPr/>
          <p:nvPr/>
        </p:nvGrpSpPr>
        <p:grpSpPr>
          <a:xfrm>
            <a:off x="1551196" y="1527513"/>
            <a:ext cx="350640" cy="405720"/>
            <a:chOff x="1551196" y="1527513"/>
            <a:chExt cx="35064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EE8971-7004-4FED-B6F5-D6CD1C257A7D}"/>
                    </a:ext>
                  </a:extLst>
                </p14:cNvPr>
                <p14:cNvContentPartPr/>
                <p14:nvPr/>
              </p14:nvContentPartPr>
              <p14:xfrm>
                <a:off x="1551196" y="1527513"/>
                <a:ext cx="47160" cy="405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EE8971-7004-4FED-B6F5-D6CD1C257A7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33556" y="1509873"/>
                  <a:ext cx="828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7EAC5D8-1799-4FF2-A4D4-72A5DC1F24DD}"/>
                    </a:ext>
                  </a:extLst>
                </p14:cNvPr>
                <p14:cNvContentPartPr/>
                <p14:nvPr/>
              </p14:nvContentPartPr>
              <p14:xfrm>
                <a:off x="1629676" y="1585473"/>
                <a:ext cx="272160" cy="42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7EAC5D8-1799-4FF2-A4D4-72A5DC1F24D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12036" y="1567473"/>
                  <a:ext cx="307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AE89FF5-9BE4-421F-905E-2C902B2B4BAC}"/>
                    </a:ext>
                  </a:extLst>
                </p14:cNvPr>
                <p14:cNvContentPartPr/>
                <p14:nvPr/>
              </p14:nvContentPartPr>
              <p14:xfrm>
                <a:off x="1622116" y="1735233"/>
                <a:ext cx="178920" cy="13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AE89FF5-9BE4-421F-905E-2C902B2B4B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04476" y="1717593"/>
                  <a:ext cx="21456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9C801F-DA8E-4CB2-8998-0A90E5AD40A0}"/>
                  </a:ext>
                </a:extLst>
              </p14:cNvPr>
              <p14:cNvContentPartPr/>
              <p14:nvPr/>
            </p14:nvContentPartPr>
            <p14:xfrm>
              <a:off x="2188756" y="1771953"/>
              <a:ext cx="1582920" cy="206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9C801F-DA8E-4CB2-8998-0A90E5AD40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71116" y="1753953"/>
                <a:ext cx="161856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A67C662-6DF6-43C0-B417-31E40B439A0D}"/>
              </a:ext>
            </a:extLst>
          </p:cNvPr>
          <p:cNvGrpSpPr/>
          <p:nvPr/>
        </p:nvGrpSpPr>
        <p:grpSpPr>
          <a:xfrm>
            <a:off x="2622916" y="1577913"/>
            <a:ext cx="402120" cy="70920"/>
            <a:chOff x="2622916" y="1577913"/>
            <a:chExt cx="402120" cy="7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A5B83FE-676A-4335-BC8C-0BE6DA28E383}"/>
                    </a:ext>
                  </a:extLst>
                </p14:cNvPr>
                <p14:cNvContentPartPr/>
                <p14:nvPr/>
              </p14:nvContentPartPr>
              <p14:xfrm>
                <a:off x="2971036" y="1617513"/>
                <a:ext cx="54000" cy="31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A5B83FE-676A-4335-BC8C-0BE6DA28E3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53036" y="1599513"/>
                  <a:ext cx="89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E7F188-3386-4C10-8291-19423FEE8686}"/>
                    </a:ext>
                  </a:extLst>
                </p14:cNvPr>
                <p14:cNvContentPartPr/>
                <p14:nvPr/>
              </p14:nvContentPartPr>
              <p14:xfrm>
                <a:off x="2622916" y="1577913"/>
                <a:ext cx="15120" cy="25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E7F188-3386-4C10-8291-19423FEE86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05276" y="1559913"/>
                  <a:ext cx="5076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0ADAB3-0EBC-424D-B182-C671EF4E2891}"/>
                  </a:ext>
                </a:extLst>
              </p14:cNvPr>
              <p14:cNvContentPartPr/>
              <p14:nvPr/>
            </p14:nvContentPartPr>
            <p14:xfrm>
              <a:off x="4083076" y="1567113"/>
              <a:ext cx="508320" cy="493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0ADAB3-0EBC-424D-B182-C671EF4E28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65076" y="1549473"/>
                <a:ext cx="543960" cy="52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7CBD2E8-EDD9-4780-8DC0-52C67BF63B66}"/>
              </a:ext>
            </a:extLst>
          </p:cNvPr>
          <p:cNvGrpSpPr/>
          <p:nvPr/>
        </p:nvGrpSpPr>
        <p:grpSpPr>
          <a:xfrm>
            <a:off x="5080636" y="1655313"/>
            <a:ext cx="940680" cy="397440"/>
            <a:chOff x="5080636" y="1655313"/>
            <a:chExt cx="940680" cy="39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EFA609-F7C8-41F1-A98B-A1BBC453C3B7}"/>
                    </a:ext>
                  </a:extLst>
                </p14:cNvPr>
                <p14:cNvContentPartPr/>
                <p14:nvPr/>
              </p14:nvContentPartPr>
              <p14:xfrm>
                <a:off x="5080636" y="1758993"/>
                <a:ext cx="940680" cy="293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EFA609-F7C8-41F1-A98B-A1BBC453C3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62636" y="1740993"/>
                  <a:ext cx="9763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86EF3AE-6DA8-41E3-A590-67F4FB3C71F6}"/>
                    </a:ext>
                  </a:extLst>
                </p14:cNvPr>
                <p14:cNvContentPartPr/>
                <p14:nvPr/>
              </p14:nvContentPartPr>
              <p14:xfrm>
                <a:off x="5426596" y="1655313"/>
                <a:ext cx="20880" cy="28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86EF3AE-6DA8-41E3-A590-67F4FB3C71F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08956" y="1637673"/>
                  <a:ext cx="5652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D4AFF5-4D70-4BE7-B707-1BD41A966087}"/>
              </a:ext>
            </a:extLst>
          </p:cNvPr>
          <p:cNvGrpSpPr/>
          <p:nvPr/>
        </p:nvGrpSpPr>
        <p:grpSpPr>
          <a:xfrm>
            <a:off x="6265396" y="1699953"/>
            <a:ext cx="1085400" cy="465840"/>
            <a:chOff x="6265396" y="1699953"/>
            <a:chExt cx="108540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842877-D5ED-4AE4-B17A-CEFB15F77D47}"/>
                    </a:ext>
                  </a:extLst>
                </p14:cNvPr>
                <p14:cNvContentPartPr/>
                <p14:nvPr/>
              </p14:nvContentPartPr>
              <p14:xfrm>
                <a:off x="6265396" y="1820193"/>
                <a:ext cx="300960" cy="333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5842877-D5ED-4AE4-B17A-CEFB15F77D4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47396" y="1802193"/>
                  <a:ext cx="3366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6E61EFF-EFDF-4CF2-A797-7A3E0897742F}"/>
                    </a:ext>
                  </a:extLst>
                </p14:cNvPr>
                <p14:cNvContentPartPr/>
                <p14:nvPr/>
              </p14:nvContentPartPr>
              <p14:xfrm>
                <a:off x="6658876" y="2004873"/>
                <a:ext cx="96480" cy="160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6E61EFF-EFDF-4CF2-A797-7A3E0897742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41236" y="1987233"/>
                  <a:ext cx="132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81BA1C2-93D6-422A-A5FB-210379754FFD}"/>
                    </a:ext>
                  </a:extLst>
                </p14:cNvPr>
                <p14:cNvContentPartPr/>
                <p14:nvPr/>
              </p14:nvContentPartPr>
              <p14:xfrm>
                <a:off x="7010596" y="1711473"/>
                <a:ext cx="52560" cy="294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81BA1C2-93D6-422A-A5FB-210379754F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92596" y="1693473"/>
                  <a:ext cx="88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8136217-1F43-409F-ABB0-81025C6DA3BE}"/>
                    </a:ext>
                  </a:extLst>
                </p14:cNvPr>
                <p14:cNvContentPartPr/>
                <p14:nvPr/>
              </p14:nvContentPartPr>
              <p14:xfrm>
                <a:off x="6953356" y="1699953"/>
                <a:ext cx="232200" cy="35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8136217-1F43-409F-ABB0-81025C6DA3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35716" y="1682313"/>
                  <a:ext cx="267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9F6414-5D0A-4253-9578-F2ED7304EA61}"/>
                    </a:ext>
                  </a:extLst>
                </p14:cNvPr>
                <p14:cNvContentPartPr/>
                <p14:nvPr/>
              </p14:nvContentPartPr>
              <p14:xfrm>
                <a:off x="7238476" y="2000913"/>
                <a:ext cx="112320" cy="162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9F6414-5D0A-4253-9578-F2ED7304EA6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20476" y="1982913"/>
                  <a:ext cx="14796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DF3262-EB2E-47D5-B1E5-49D70928150A}"/>
              </a:ext>
            </a:extLst>
          </p:cNvPr>
          <p:cNvGrpSpPr/>
          <p:nvPr/>
        </p:nvGrpSpPr>
        <p:grpSpPr>
          <a:xfrm>
            <a:off x="7704316" y="1618593"/>
            <a:ext cx="239400" cy="374400"/>
            <a:chOff x="7704316" y="1618593"/>
            <a:chExt cx="23940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1A1DD7-0F9A-4BA2-BB8A-895583E5352F}"/>
                    </a:ext>
                  </a:extLst>
                </p14:cNvPr>
                <p14:cNvContentPartPr/>
                <p14:nvPr/>
              </p14:nvContentPartPr>
              <p14:xfrm>
                <a:off x="7708636" y="1704273"/>
                <a:ext cx="44640" cy="288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1A1DD7-0F9A-4BA2-BB8A-895583E535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90636" y="1686633"/>
                  <a:ext cx="802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BDCA582-CA4D-41D0-A201-EF49C057A731}"/>
                    </a:ext>
                  </a:extLst>
                </p14:cNvPr>
                <p14:cNvContentPartPr/>
                <p14:nvPr/>
              </p14:nvContentPartPr>
              <p14:xfrm>
                <a:off x="7722676" y="1724433"/>
                <a:ext cx="221040" cy="251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BDCA582-CA4D-41D0-A201-EF49C057A7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04676" y="1706433"/>
                  <a:ext cx="256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427764-AF69-48C0-9136-E6C4C74AE2EB}"/>
                    </a:ext>
                  </a:extLst>
                </p14:cNvPr>
                <p14:cNvContentPartPr/>
                <p14:nvPr/>
              </p14:nvContentPartPr>
              <p14:xfrm>
                <a:off x="7704316" y="1618593"/>
                <a:ext cx="222120" cy="34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427764-AF69-48C0-9136-E6C4C74AE2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86676" y="1600953"/>
                  <a:ext cx="2577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A12F5C-2F88-4B17-B656-24CCBEB9EE11}"/>
              </a:ext>
            </a:extLst>
          </p:cNvPr>
          <p:cNvGrpSpPr/>
          <p:nvPr/>
        </p:nvGrpSpPr>
        <p:grpSpPr>
          <a:xfrm>
            <a:off x="1513396" y="2712273"/>
            <a:ext cx="2312280" cy="581040"/>
            <a:chOff x="1513396" y="2712273"/>
            <a:chExt cx="2312280" cy="58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2FC0452-517B-4CD1-99E9-DBC2569BCE5F}"/>
                    </a:ext>
                  </a:extLst>
                </p14:cNvPr>
                <p14:cNvContentPartPr/>
                <p14:nvPr/>
              </p14:nvContentPartPr>
              <p14:xfrm>
                <a:off x="1513396" y="2874993"/>
                <a:ext cx="55440" cy="348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2FC0452-517B-4CD1-99E9-DBC2569BCE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95396" y="2857353"/>
                  <a:ext cx="910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651B2D-3FAF-48F2-B419-DD7E9C5B2383}"/>
                    </a:ext>
                  </a:extLst>
                </p14:cNvPr>
                <p14:cNvContentPartPr/>
                <p14:nvPr/>
              </p14:nvContentPartPr>
              <p14:xfrm>
                <a:off x="1573156" y="2899113"/>
                <a:ext cx="147600" cy="8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651B2D-3FAF-48F2-B419-DD7E9C5B238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55516" y="2881113"/>
                  <a:ext cx="183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D4DD7A-5B8C-41F4-B1FF-EEB1AA91B8C6}"/>
                    </a:ext>
                  </a:extLst>
                </p14:cNvPr>
                <p14:cNvContentPartPr/>
                <p14:nvPr/>
              </p14:nvContentPartPr>
              <p14:xfrm>
                <a:off x="1587196" y="3079833"/>
                <a:ext cx="102960" cy="7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D4DD7A-5B8C-41F4-B1FF-EEB1AA91B8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69196" y="3062193"/>
                  <a:ext cx="13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B424AA8-2B19-4DA5-B434-C3E9CA68DBAA}"/>
                    </a:ext>
                  </a:extLst>
                </p14:cNvPr>
                <p14:cNvContentPartPr/>
                <p14:nvPr/>
              </p14:nvContentPartPr>
              <p14:xfrm>
                <a:off x="1574956" y="2712273"/>
                <a:ext cx="211680" cy="74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B424AA8-2B19-4DA5-B434-C3E9CA68DBA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56956" y="2694633"/>
                  <a:ext cx="247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56F539E-2892-4E7E-AD79-DEEE8C8ADB0D}"/>
                    </a:ext>
                  </a:extLst>
                </p14:cNvPr>
                <p14:cNvContentPartPr/>
                <p14:nvPr/>
              </p14:nvContentPartPr>
              <p14:xfrm>
                <a:off x="2023156" y="3012873"/>
                <a:ext cx="1802520" cy="280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56F539E-2892-4E7E-AD79-DEEE8C8ADB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05156" y="2995233"/>
                  <a:ext cx="1838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1F7F037-5EC6-431C-91FF-095FBC7FFEC4}"/>
                    </a:ext>
                  </a:extLst>
                </p14:cNvPr>
                <p14:cNvContentPartPr/>
                <p14:nvPr/>
              </p14:nvContentPartPr>
              <p14:xfrm>
                <a:off x="2893276" y="2910273"/>
                <a:ext cx="8640" cy="9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1F7F037-5EC6-431C-91FF-095FBC7FFE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75636" y="2892273"/>
                  <a:ext cx="44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C94D328-497B-41CA-88C5-828B0F90CED0}"/>
                    </a:ext>
                  </a:extLst>
                </p14:cNvPr>
                <p14:cNvContentPartPr/>
                <p14:nvPr/>
              </p14:nvContentPartPr>
              <p14:xfrm>
                <a:off x="2579356" y="2855193"/>
                <a:ext cx="7920" cy="17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C94D328-497B-41CA-88C5-828B0F90CED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61356" y="2837553"/>
                  <a:ext cx="4356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001ACA2-1B37-488C-B7D8-94E185E28D68}"/>
                  </a:ext>
                </a:extLst>
              </p14:cNvPr>
              <p14:cNvContentPartPr/>
              <p14:nvPr/>
            </p14:nvContentPartPr>
            <p14:xfrm>
              <a:off x="4101436" y="2859513"/>
              <a:ext cx="543600" cy="634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001ACA2-1B37-488C-B7D8-94E185E28D6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83436" y="2841513"/>
                <a:ext cx="579240" cy="66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845BF3B0-1544-4CFC-B221-1C10405130B8}"/>
              </a:ext>
            </a:extLst>
          </p:cNvPr>
          <p:cNvGrpSpPr/>
          <p:nvPr/>
        </p:nvGrpSpPr>
        <p:grpSpPr>
          <a:xfrm>
            <a:off x="5003236" y="2814873"/>
            <a:ext cx="2123640" cy="639000"/>
            <a:chOff x="5003236" y="2814873"/>
            <a:chExt cx="2123640" cy="63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12D0CFC-A958-40C2-9E39-BC85838A8CDA}"/>
                    </a:ext>
                  </a:extLst>
                </p14:cNvPr>
                <p14:cNvContentPartPr/>
                <p14:nvPr/>
              </p14:nvContentPartPr>
              <p14:xfrm>
                <a:off x="5003236" y="2979393"/>
                <a:ext cx="886320" cy="419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12D0CFC-A958-40C2-9E39-BC85838A8CD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85596" y="2961753"/>
                  <a:ext cx="9219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120E80-73C4-45CA-9D5E-635BCB8D999E}"/>
                    </a:ext>
                  </a:extLst>
                </p14:cNvPr>
                <p14:cNvContentPartPr/>
                <p14:nvPr/>
              </p14:nvContentPartPr>
              <p14:xfrm>
                <a:off x="5330476" y="2814873"/>
                <a:ext cx="21960" cy="25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120E80-73C4-45CA-9D5E-635BCB8D999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12476" y="2797233"/>
                  <a:ext cx="57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C7E678B-37B4-4C09-8D03-3A2421A81BF9}"/>
                    </a:ext>
                  </a:extLst>
                </p14:cNvPr>
                <p14:cNvContentPartPr/>
                <p14:nvPr/>
              </p14:nvContentPartPr>
              <p14:xfrm>
                <a:off x="6077476" y="3082713"/>
                <a:ext cx="274320" cy="371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C7E678B-37B4-4C09-8D03-3A2421A81B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59836" y="3064713"/>
                  <a:ext cx="3099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C489CBA-CE50-40B3-A54C-F2FEFB8456E1}"/>
                    </a:ext>
                  </a:extLst>
                </p14:cNvPr>
                <p14:cNvContentPartPr/>
                <p14:nvPr/>
              </p14:nvContentPartPr>
              <p14:xfrm>
                <a:off x="6441076" y="3214833"/>
                <a:ext cx="82080" cy="150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C489CBA-CE50-40B3-A54C-F2FEFB8456E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23436" y="3197193"/>
                  <a:ext cx="117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441154F-C1A8-447C-B45D-7469818519A0}"/>
                    </a:ext>
                  </a:extLst>
                </p14:cNvPr>
                <p14:cNvContentPartPr/>
                <p14:nvPr/>
              </p14:nvContentPartPr>
              <p14:xfrm>
                <a:off x="6841396" y="2904873"/>
                <a:ext cx="52920" cy="294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441154F-C1A8-447C-B45D-7469818519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23756" y="2886873"/>
                  <a:ext cx="885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9D0C7D8-CE22-4E66-8A03-D028F0285405}"/>
                    </a:ext>
                  </a:extLst>
                </p14:cNvPr>
                <p14:cNvContentPartPr/>
                <p14:nvPr/>
              </p14:nvContentPartPr>
              <p14:xfrm>
                <a:off x="6738436" y="2844753"/>
                <a:ext cx="337320" cy="81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9D0C7D8-CE22-4E66-8A03-D028F028540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20436" y="2826753"/>
                  <a:ext cx="372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B71312E-C76F-4620-924D-09EE0EAA5197}"/>
                    </a:ext>
                  </a:extLst>
                </p14:cNvPr>
                <p14:cNvContentPartPr/>
                <p14:nvPr/>
              </p14:nvContentPartPr>
              <p14:xfrm>
                <a:off x="7008796" y="3286833"/>
                <a:ext cx="118080" cy="114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B71312E-C76F-4620-924D-09EE0EAA519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91156" y="3268833"/>
                  <a:ext cx="15372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49A6E78-CB82-4AA0-B388-AE08D971D60A}"/>
              </a:ext>
            </a:extLst>
          </p:cNvPr>
          <p:cNvGrpSpPr/>
          <p:nvPr/>
        </p:nvGrpSpPr>
        <p:grpSpPr>
          <a:xfrm>
            <a:off x="7527916" y="2764113"/>
            <a:ext cx="335160" cy="486360"/>
            <a:chOff x="7527916" y="2764113"/>
            <a:chExt cx="33516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B8C5932-0F98-4D30-A740-AAB77D9A1280}"/>
                    </a:ext>
                  </a:extLst>
                </p14:cNvPr>
                <p14:cNvContentPartPr/>
                <p14:nvPr/>
              </p14:nvContentPartPr>
              <p14:xfrm>
                <a:off x="7527916" y="2895513"/>
                <a:ext cx="335160" cy="354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B8C5932-0F98-4D30-A740-AAB77D9A128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10276" y="2877513"/>
                  <a:ext cx="3708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82C115E-EB93-4F00-85A9-6775A0B0F936}"/>
                    </a:ext>
                  </a:extLst>
                </p14:cNvPr>
                <p14:cNvContentPartPr/>
                <p14:nvPr/>
              </p14:nvContentPartPr>
              <p14:xfrm>
                <a:off x="7588036" y="3057873"/>
                <a:ext cx="212400" cy="36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82C115E-EB93-4F00-85A9-6775A0B0F93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70036" y="3039873"/>
                  <a:ext cx="248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09A917E-DD55-4553-8422-F686B527AF67}"/>
                    </a:ext>
                  </a:extLst>
                </p14:cNvPr>
                <p14:cNvContentPartPr/>
                <p14:nvPr/>
              </p14:nvContentPartPr>
              <p14:xfrm>
                <a:off x="7604236" y="2887953"/>
                <a:ext cx="227880" cy="29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09A917E-DD55-4553-8422-F686B527AF6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86236" y="2869953"/>
                  <a:ext cx="263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E88162D-D658-42A8-9851-FDE7C3DECE27}"/>
                    </a:ext>
                  </a:extLst>
                </p14:cNvPr>
                <p14:cNvContentPartPr/>
                <p14:nvPr/>
              </p14:nvContentPartPr>
              <p14:xfrm>
                <a:off x="7566076" y="2764113"/>
                <a:ext cx="283320" cy="30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E88162D-D658-42A8-9851-FDE7C3DECE2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48436" y="2746473"/>
                  <a:ext cx="318960" cy="6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1257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500" t="19811" r="33448"/>
          <a:stretch/>
        </p:blipFill>
        <p:spPr bwMode="auto">
          <a:xfrm>
            <a:off x="838200" y="1706578"/>
            <a:ext cx="3167317" cy="220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84909"/>
            <a:ext cx="1577671" cy="57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693" y="2571273"/>
            <a:ext cx="1126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integrate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3106980"/>
            <a:ext cx="5425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 internal energy per unit volume of dielectric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304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15"/>
            </a:pPr>
            <a:r>
              <a:rPr lang="en-US" dirty="0"/>
              <a:t>Up to this point, we considered the general case where </a:t>
            </a:r>
            <a:r>
              <a:rPr lang="en-US" b="1" dirty="0"/>
              <a:t>D</a:t>
            </a:r>
            <a:r>
              <a:rPr lang="en-US" dirty="0"/>
              <a:t>(</a:t>
            </a:r>
            <a:r>
              <a:rPr lang="en-US" b="1" dirty="0"/>
              <a:t>E</a:t>
            </a:r>
            <a:r>
              <a:rPr lang="en-US" dirty="0"/>
              <a:t>) is some arbitrary function of </a:t>
            </a:r>
            <a:r>
              <a:rPr lang="en-US" b="1" dirty="0"/>
              <a:t>E</a:t>
            </a:r>
            <a:r>
              <a:rPr lang="en-US" dirty="0"/>
              <a:t>.  Now consider linear isotropic dielectrics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D3C502-E0F7-4351-8BFF-94AA3BC796A2}"/>
              </a:ext>
            </a:extLst>
          </p:cNvPr>
          <p:cNvGrpSpPr/>
          <p:nvPr/>
        </p:nvGrpSpPr>
        <p:grpSpPr>
          <a:xfrm>
            <a:off x="6050477" y="966103"/>
            <a:ext cx="2345400" cy="632160"/>
            <a:chOff x="6050477" y="966103"/>
            <a:chExt cx="234540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DCFFA11-4D3D-4884-B0A6-64D199CDA873}"/>
                    </a:ext>
                  </a:extLst>
                </p14:cNvPr>
                <p14:cNvContentPartPr/>
                <p14:nvPr/>
              </p14:nvContentPartPr>
              <p14:xfrm>
                <a:off x="6050477" y="966103"/>
                <a:ext cx="1417320" cy="632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DCFFA11-4D3D-4884-B0A6-64D199CDA8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32837" y="948463"/>
                  <a:ext cx="14529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BE4CAC6-E912-47FF-A8FC-C702293A90FB}"/>
                    </a:ext>
                  </a:extLst>
                </p14:cNvPr>
                <p14:cNvContentPartPr/>
                <p14:nvPr/>
              </p14:nvContentPartPr>
              <p14:xfrm>
                <a:off x="6990077" y="1036303"/>
                <a:ext cx="51840" cy="81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BE4CAC6-E912-47FF-A8FC-C702293A90F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72077" y="1018303"/>
                  <a:ext cx="87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6751239-9D03-4C2B-AAA8-BDFEEA0030DA}"/>
                    </a:ext>
                  </a:extLst>
                </p14:cNvPr>
                <p14:cNvContentPartPr/>
                <p14:nvPr/>
              </p14:nvContentPartPr>
              <p14:xfrm>
                <a:off x="7633757" y="1193623"/>
                <a:ext cx="762120" cy="178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6751239-9D03-4C2B-AAA8-BDFEEA0030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15757" y="1175623"/>
                  <a:ext cx="79776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47" name="Group 6146">
            <a:extLst>
              <a:ext uri="{FF2B5EF4-FFF2-40B4-BE49-F238E27FC236}">
                <a16:creationId xmlns:a16="http://schemas.microsoft.com/office/drawing/2014/main" id="{C0B6396E-13C5-4C01-A833-1B5E7A75A7B6}"/>
              </a:ext>
            </a:extLst>
          </p:cNvPr>
          <p:cNvGrpSpPr/>
          <p:nvPr/>
        </p:nvGrpSpPr>
        <p:grpSpPr>
          <a:xfrm>
            <a:off x="5003597" y="5096743"/>
            <a:ext cx="91440" cy="121320"/>
            <a:chOff x="5003597" y="5096743"/>
            <a:chExt cx="91440" cy="1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144" name="Ink 6143">
                  <a:extLst>
                    <a:ext uri="{FF2B5EF4-FFF2-40B4-BE49-F238E27FC236}">
                      <a16:creationId xmlns:a16="http://schemas.microsoft.com/office/drawing/2014/main" id="{250192F4-AD46-4739-8E33-3BB9CFB647AC}"/>
                    </a:ext>
                  </a:extLst>
                </p14:cNvPr>
                <p14:cNvContentPartPr/>
                <p14:nvPr/>
              </p14:nvContentPartPr>
              <p14:xfrm>
                <a:off x="5006117" y="5096743"/>
                <a:ext cx="3960" cy="4320"/>
              </p14:xfrm>
            </p:contentPart>
          </mc:Choice>
          <mc:Fallback xmlns=""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250192F4-AD46-4739-8E33-3BB9CFB647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43477" y="5033743"/>
                  <a:ext cx="129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C6CA1E9D-741A-4B88-AC03-F919FF4096F8}"/>
                    </a:ext>
                  </a:extLst>
                </p14:cNvPr>
                <p14:cNvContentPartPr/>
                <p14:nvPr/>
              </p14:nvContentPartPr>
              <p14:xfrm>
                <a:off x="5003597" y="5099263"/>
                <a:ext cx="91440" cy="118800"/>
              </p14:xfrm>
            </p:contentPart>
          </mc:Choice>
          <mc:Fallback xmlns=""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C6CA1E9D-741A-4B88-AC03-F919FF4096F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40597" y="5036623"/>
                  <a:ext cx="21708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48" name="Ink 6147">
                <a:extLst>
                  <a:ext uri="{FF2B5EF4-FFF2-40B4-BE49-F238E27FC236}">
                    <a16:creationId xmlns:a16="http://schemas.microsoft.com/office/drawing/2014/main" id="{DFA5AF01-1EAE-4103-A6B9-64C1475C0D3E}"/>
                  </a:ext>
                </a:extLst>
              </p14:cNvPr>
              <p14:cNvContentPartPr/>
              <p14:nvPr/>
            </p14:nvContentPartPr>
            <p14:xfrm>
              <a:off x="2877797" y="5759863"/>
              <a:ext cx="153000" cy="34560"/>
            </p14:xfrm>
          </p:contentPart>
        </mc:Choice>
        <mc:Fallback xmlns="">
          <p:pic>
            <p:nvPicPr>
              <p:cNvPr id="6148" name="Ink 6147">
                <a:extLst>
                  <a:ext uri="{FF2B5EF4-FFF2-40B4-BE49-F238E27FC236}">
                    <a16:creationId xmlns:a16="http://schemas.microsoft.com/office/drawing/2014/main" id="{DFA5AF01-1EAE-4103-A6B9-64C1475C0D3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14797" y="5697223"/>
                <a:ext cx="278640" cy="160200"/>
              </a:xfrm>
              <a:prstGeom prst="rect">
                <a:avLst/>
              </a:prstGeom>
            </p:spPr>
          </p:pic>
        </mc:Fallback>
      </mc:AlternateContent>
      <p:sp>
        <p:nvSpPr>
          <p:cNvPr id="6149" name="TextBox 6148">
            <a:extLst>
              <a:ext uri="{FF2B5EF4-FFF2-40B4-BE49-F238E27FC236}">
                <a16:creationId xmlns:a16="http://schemas.microsoft.com/office/drawing/2014/main" id="{208F7E1A-0ACC-4497-8543-AA510EC6C4E7}"/>
              </a:ext>
            </a:extLst>
          </p:cNvPr>
          <p:cNvSpPr txBox="1"/>
          <p:nvPr/>
        </p:nvSpPr>
        <p:spPr>
          <a:xfrm>
            <a:off x="152401" y="600586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linear isotropic dielectric, U and F have definite values, not just their infinitesimal changes</a:t>
            </a: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B9797E74-7550-4147-B256-5D2D30AA9DD3}"/>
              </a:ext>
            </a:extLst>
          </p:cNvPr>
          <p:cNvGrpSpPr/>
          <p:nvPr/>
        </p:nvGrpSpPr>
        <p:grpSpPr>
          <a:xfrm>
            <a:off x="3108884" y="2498006"/>
            <a:ext cx="202680" cy="166680"/>
            <a:chOff x="3108884" y="2498006"/>
            <a:chExt cx="202680" cy="1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9DCC551-064F-4739-AAE5-06196305F3FE}"/>
                    </a:ext>
                  </a:extLst>
                </p14:cNvPr>
                <p14:cNvContentPartPr/>
                <p14:nvPr/>
              </p14:nvContentPartPr>
              <p14:xfrm>
                <a:off x="3108884" y="2504846"/>
                <a:ext cx="154080" cy="150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9DCC551-064F-4739-AAE5-06196305F3F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45884" y="2442206"/>
                  <a:ext cx="279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0314F930-D3A4-4092-B54B-CF7DF81E4552}"/>
                    </a:ext>
                  </a:extLst>
                </p14:cNvPr>
                <p14:cNvContentPartPr/>
                <p14:nvPr/>
              </p14:nvContentPartPr>
              <p14:xfrm>
                <a:off x="3196724" y="2498006"/>
                <a:ext cx="108000" cy="91440"/>
              </p14:xfrm>
            </p:contentPart>
          </mc:Choice>
          <mc:Fallback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0314F930-D3A4-4092-B54B-CF7DF81E455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34084" y="2435366"/>
                  <a:ext cx="233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151" name="Ink 6150">
                  <a:extLst>
                    <a:ext uri="{FF2B5EF4-FFF2-40B4-BE49-F238E27FC236}">
                      <a16:creationId xmlns:a16="http://schemas.microsoft.com/office/drawing/2014/main" id="{D2D39188-7E9E-4075-9D6C-56E386350773}"/>
                    </a:ext>
                  </a:extLst>
                </p14:cNvPr>
                <p14:cNvContentPartPr/>
                <p14:nvPr/>
              </p14:nvContentPartPr>
              <p14:xfrm>
                <a:off x="3225884" y="2516366"/>
                <a:ext cx="79560" cy="87480"/>
              </p14:xfrm>
            </p:contentPart>
          </mc:Choice>
          <mc:Fallback>
            <p:pic>
              <p:nvPicPr>
                <p:cNvPr id="6151" name="Ink 6150">
                  <a:extLst>
                    <a:ext uri="{FF2B5EF4-FFF2-40B4-BE49-F238E27FC236}">
                      <a16:creationId xmlns:a16="http://schemas.microsoft.com/office/drawing/2014/main" id="{D2D39188-7E9E-4075-9D6C-56E38635077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62884" y="2453726"/>
                  <a:ext cx="205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D12A3CD5-6C3F-4218-9E55-D93F553A30C0}"/>
                    </a:ext>
                  </a:extLst>
                </p14:cNvPr>
                <p14:cNvContentPartPr/>
                <p14:nvPr/>
              </p14:nvContentPartPr>
              <p14:xfrm>
                <a:off x="3289964" y="2532206"/>
                <a:ext cx="13680" cy="72360"/>
              </p14:xfrm>
            </p:contentPart>
          </mc:Choice>
          <mc:Fallback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D12A3CD5-6C3F-4218-9E55-D93F553A30C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27324" y="2469206"/>
                  <a:ext cx="139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154" name="Ink 6153">
                  <a:extLst>
                    <a:ext uri="{FF2B5EF4-FFF2-40B4-BE49-F238E27FC236}">
                      <a16:creationId xmlns:a16="http://schemas.microsoft.com/office/drawing/2014/main" id="{625A2989-5E82-4D8B-ACA9-C1CFA8AB6536}"/>
                    </a:ext>
                  </a:extLst>
                </p14:cNvPr>
                <p14:cNvContentPartPr/>
                <p14:nvPr/>
              </p14:nvContentPartPr>
              <p14:xfrm>
                <a:off x="3233804" y="2556686"/>
                <a:ext cx="77760" cy="108000"/>
              </p14:xfrm>
            </p:contentPart>
          </mc:Choice>
          <mc:Fallback>
            <p:pic>
              <p:nvPicPr>
                <p:cNvPr id="6154" name="Ink 6153">
                  <a:extLst>
                    <a:ext uri="{FF2B5EF4-FFF2-40B4-BE49-F238E27FC236}">
                      <a16:creationId xmlns:a16="http://schemas.microsoft.com/office/drawing/2014/main" id="{625A2989-5E82-4D8B-ACA9-C1CFA8AB65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71164" y="2493686"/>
                  <a:ext cx="20340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59" name="Group 6158">
            <a:extLst>
              <a:ext uri="{FF2B5EF4-FFF2-40B4-BE49-F238E27FC236}">
                <a16:creationId xmlns:a16="http://schemas.microsoft.com/office/drawing/2014/main" id="{70F5ED12-F642-4571-856C-82147FB867A9}"/>
              </a:ext>
            </a:extLst>
          </p:cNvPr>
          <p:cNvGrpSpPr/>
          <p:nvPr/>
        </p:nvGrpSpPr>
        <p:grpSpPr>
          <a:xfrm>
            <a:off x="3077204" y="2485766"/>
            <a:ext cx="205200" cy="178920"/>
            <a:chOff x="3077204" y="2485766"/>
            <a:chExt cx="20520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1112E1D4-12F1-4D6F-96E6-B3812B2223DA}"/>
                    </a:ext>
                  </a:extLst>
                </p14:cNvPr>
                <p14:cNvContentPartPr/>
                <p14:nvPr/>
              </p14:nvContentPartPr>
              <p14:xfrm>
                <a:off x="3077204" y="2485766"/>
                <a:ext cx="92880" cy="178920"/>
              </p14:xfrm>
            </p:contentPart>
          </mc:Choice>
          <mc:Fallback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1112E1D4-12F1-4D6F-96E6-B3812B2223D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59204" y="2467766"/>
                  <a:ext cx="128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E80EDEDD-8FE6-46EA-8E61-FA81672D4229}"/>
                    </a:ext>
                  </a:extLst>
                </p14:cNvPr>
                <p14:cNvContentPartPr/>
                <p14:nvPr/>
              </p14:nvContentPartPr>
              <p14:xfrm>
                <a:off x="3256484" y="2549486"/>
                <a:ext cx="3240" cy="7200"/>
              </p14:xfrm>
            </p:contentPart>
          </mc:Choice>
          <mc:Fallback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E80EDEDD-8FE6-46EA-8E61-FA81672D42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38844" y="2531486"/>
                  <a:ext cx="38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158" name="Ink 6157">
                  <a:extLst>
                    <a:ext uri="{FF2B5EF4-FFF2-40B4-BE49-F238E27FC236}">
                      <a16:creationId xmlns:a16="http://schemas.microsoft.com/office/drawing/2014/main" id="{2A15E678-048F-4F8B-B2A2-4EE3409858DF}"/>
                    </a:ext>
                  </a:extLst>
                </p14:cNvPr>
                <p14:cNvContentPartPr/>
                <p14:nvPr/>
              </p14:nvContentPartPr>
              <p14:xfrm>
                <a:off x="3250004" y="2542286"/>
                <a:ext cx="32400" cy="56520"/>
              </p14:xfrm>
            </p:contentPart>
          </mc:Choice>
          <mc:Fallback>
            <p:pic>
              <p:nvPicPr>
                <p:cNvPr id="6158" name="Ink 6157">
                  <a:extLst>
                    <a:ext uri="{FF2B5EF4-FFF2-40B4-BE49-F238E27FC236}">
                      <a16:creationId xmlns:a16="http://schemas.microsoft.com/office/drawing/2014/main" id="{2A15E678-048F-4F8B-B2A2-4EE3409858D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32004" y="2524286"/>
                  <a:ext cx="6804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160" name="Ink 6159">
                <a:extLst>
                  <a:ext uri="{FF2B5EF4-FFF2-40B4-BE49-F238E27FC236}">
                    <a16:creationId xmlns:a16="http://schemas.microsoft.com/office/drawing/2014/main" id="{64259A1A-9671-44C4-BA1E-0522EC8D9362}"/>
                  </a:ext>
                </a:extLst>
              </p14:cNvPr>
              <p14:cNvContentPartPr/>
              <p14:nvPr/>
            </p14:nvContentPartPr>
            <p14:xfrm>
              <a:off x="3212924" y="2451206"/>
              <a:ext cx="108720" cy="14040"/>
            </p14:xfrm>
          </p:contentPart>
        </mc:Choice>
        <mc:Fallback>
          <p:pic>
            <p:nvPicPr>
              <p:cNvPr id="6160" name="Ink 6159">
                <a:extLst>
                  <a:ext uri="{FF2B5EF4-FFF2-40B4-BE49-F238E27FC236}">
                    <a16:creationId xmlns:a16="http://schemas.microsoft.com/office/drawing/2014/main" id="{64259A1A-9671-44C4-BA1E-0522EC8D936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149924" y="2388566"/>
                <a:ext cx="2343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163" name="Ink 6162">
                <a:extLst>
                  <a:ext uri="{FF2B5EF4-FFF2-40B4-BE49-F238E27FC236}">
                    <a16:creationId xmlns:a16="http://schemas.microsoft.com/office/drawing/2014/main" id="{357BCFDA-C34C-407B-8647-B8430AA2497F}"/>
                  </a:ext>
                </a:extLst>
              </p14:cNvPr>
              <p14:cNvContentPartPr/>
              <p14:nvPr/>
            </p14:nvContentPartPr>
            <p14:xfrm>
              <a:off x="3049484" y="2378486"/>
              <a:ext cx="180360" cy="34560"/>
            </p14:xfrm>
          </p:contentPart>
        </mc:Choice>
        <mc:Fallback>
          <p:pic>
            <p:nvPicPr>
              <p:cNvPr id="6163" name="Ink 6162">
                <a:extLst>
                  <a:ext uri="{FF2B5EF4-FFF2-40B4-BE49-F238E27FC236}">
                    <a16:creationId xmlns:a16="http://schemas.microsoft.com/office/drawing/2014/main" id="{357BCFDA-C34C-407B-8647-B8430AA2497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031484" y="2360486"/>
                <a:ext cx="2160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166" name="Ink 6165">
                <a:extLst>
                  <a:ext uri="{FF2B5EF4-FFF2-40B4-BE49-F238E27FC236}">
                    <a16:creationId xmlns:a16="http://schemas.microsoft.com/office/drawing/2014/main" id="{39426323-808B-4FA2-AAC9-34DD339A2EA7}"/>
                  </a:ext>
                </a:extLst>
              </p14:cNvPr>
              <p14:cNvContentPartPr/>
              <p14:nvPr/>
            </p14:nvContentPartPr>
            <p14:xfrm>
              <a:off x="4968644" y="1235846"/>
              <a:ext cx="69840" cy="210240"/>
            </p14:xfrm>
          </p:contentPart>
        </mc:Choice>
        <mc:Fallback>
          <p:pic>
            <p:nvPicPr>
              <p:cNvPr id="6166" name="Ink 6165">
                <a:extLst>
                  <a:ext uri="{FF2B5EF4-FFF2-40B4-BE49-F238E27FC236}">
                    <a16:creationId xmlns:a16="http://schemas.microsoft.com/office/drawing/2014/main" id="{39426323-808B-4FA2-AAC9-34DD339A2EA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06004" y="1173206"/>
                <a:ext cx="1954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167" name="Ink 6166">
                <a:extLst>
                  <a:ext uri="{FF2B5EF4-FFF2-40B4-BE49-F238E27FC236}">
                    <a16:creationId xmlns:a16="http://schemas.microsoft.com/office/drawing/2014/main" id="{2493A48A-5693-4536-B51B-E4C073A25726}"/>
                  </a:ext>
                </a:extLst>
              </p14:cNvPr>
              <p14:cNvContentPartPr/>
              <p14:nvPr/>
            </p14:nvContentPartPr>
            <p14:xfrm>
              <a:off x="4336844" y="942806"/>
              <a:ext cx="60480" cy="113760"/>
            </p14:xfrm>
          </p:contentPart>
        </mc:Choice>
        <mc:Fallback>
          <p:pic>
            <p:nvPicPr>
              <p:cNvPr id="6167" name="Ink 6166">
                <a:extLst>
                  <a:ext uri="{FF2B5EF4-FFF2-40B4-BE49-F238E27FC236}">
                    <a16:creationId xmlns:a16="http://schemas.microsoft.com/office/drawing/2014/main" id="{2493A48A-5693-4536-B51B-E4C073A2572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274204" y="880166"/>
                <a:ext cx="1861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168" name="Ink 6167">
                <a:extLst>
                  <a:ext uri="{FF2B5EF4-FFF2-40B4-BE49-F238E27FC236}">
                    <a16:creationId xmlns:a16="http://schemas.microsoft.com/office/drawing/2014/main" id="{8019FF8C-C470-440A-9136-2F51EDB182F5}"/>
                  </a:ext>
                </a:extLst>
              </p14:cNvPr>
              <p14:cNvContentPartPr/>
              <p14:nvPr/>
            </p14:nvContentPartPr>
            <p14:xfrm>
              <a:off x="4891244" y="1225766"/>
              <a:ext cx="79200" cy="33120"/>
            </p14:xfrm>
          </p:contentPart>
        </mc:Choice>
        <mc:Fallback>
          <p:pic>
            <p:nvPicPr>
              <p:cNvPr id="6168" name="Ink 6167">
                <a:extLst>
                  <a:ext uri="{FF2B5EF4-FFF2-40B4-BE49-F238E27FC236}">
                    <a16:creationId xmlns:a16="http://schemas.microsoft.com/office/drawing/2014/main" id="{8019FF8C-C470-440A-9136-2F51EDB182F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28244" y="1163126"/>
                <a:ext cx="204840" cy="158760"/>
              </a:xfrm>
              <a:prstGeom prst="rect">
                <a:avLst/>
              </a:prstGeom>
            </p:spPr>
          </p:pic>
        </mc:Fallback>
      </mc:AlternateContent>
      <p:pic>
        <p:nvPicPr>
          <p:cNvPr id="58" name="Picture 2">
            <a:extLst>
              <a:ext uri="{FF2B5EF4-FFF2-40B4-BE49-F238E27FC236}">
                <a16:creationId xmlns:a16="http://schemas.microsoft.com/office/drawing/2014/main" id="{E8BCC246-8A1E-41F0-A380-97D5FCB779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0" cstate="print"/>
          <a:srcRect l="10112" b="20578"/>
          <a:stretch/>
        </p:blipFill>
        <p:spPr bwMode="auto">
          <a:xfrm>
            <a:off x="762000" y="4269627"/>
            <a:ext cx="5338912" cy="127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169" name="Ink 6168">
                <a:extLst>
                  <a:ext uri="{FF2B5EF4-FFF2-40B4-BE49-F238E27FC236}">
                    <a16:creationId xmlns:a16="http://schemas.microsoft.com/office/drawing/2014/main" id="{080CC4B4-75B2-4E79-97B9-26C0F971EB0E}"/>
                  </a:ext>
                </a:extLst>
              </p14:cNvPr>
              <p14:cNvContentPartPr/>
              <p14:nvPr/>
            </p14:nvContentPartPr>
            <p14:xfrm>
              <a:off x="4004204" y="5036366"/>
              <a:ext cx="1722240" cy="636840"/>
            </p14:xfrm>
          </p:contentPart>
        </mc:Choice>
        <mc:Fallback>
          <p:pic>
            <p:nvPicPr>
              <p:cNvPr id="6169" name="Ink 6168">
                <a:extLst>
                  <a:ext uri="{FF2B5EF4-FFF2-40B4-BE49-F238E27FC236}">
                    <a16:creationId xmlns:a16="http://schemas.microsoft.com/office/drawing/2014/main" id="{080CC4B4-75B2-4E79-97B9-26C0F971EB0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41564" y="4973366"/>
                <a:ext cx="1847880" cy="76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72" name="Group 6171">
            <a:extLst>
              <a:ext uri="{FF2B5EF4-FFF2-40B4-BE49-F238E27FC236}">
                <a16:creationId xmlns:a16="http://schemas.microsoft.com/office/drawing/2014/main" id="{D8E318D1-DCD4-47EB-9C49-7559B8BE41D6}"/>
              </a:ext>
            </a:extLst>
          </p:cNvPr>
          <p:cNvGrpSpPr/>
          <p:nvPr/>
        </p:nvGrpSpPr>
        <p:grpSpPr>
          <a:xfrm>
            <a:off x="4586684" y="4243646"/>
            <a:ext cx="506520" cy="131040"/>
            <a:chOff x="4586684" y="4243646"/>
            <a:chExt cx="506520" cy="13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70" name="Ink 6169">
                  <a:extLst>
                    <a:ext uri="{FF2B5EF4-FFF2-40B4-BE49-F238E27FC236}">
                      <a16:creationId xmlns:a16="http://schemas.microsoft.com/office/drawing/2014/main" id="{A7CC4DF7-1771-4720-ABA9-6AC7067E0D4F}"/>
                    </a:ext>
                  </a:extLst>
                </p14:cNvPr>
                <p14:cNvContentPartPr/>
                <p14:nvPr/>
              </p14:nvContentPartPr>
              <p14:xfrm>
                <a:off x="4586684" y="4243646"/>
                <a:ext cx="170640" cy="58320"/>
              </p14:xfrm>
            </p:contentPart>
          </mc:Choice>
          <mc:Fallback>
            <p:pic>
              <p:nvPicPr>
                <p:cNvPr id="6170" name="Ink 6169">
                  <a:extLst>
                    <a:ext uri="{FF2B5EF4-FFF2-40B4-BE49-F238E27FC236}">
                      <a16:creationId xmlns:a16="http://schemas.microsoft.com/office/drawing/2014/main" id="{A7CC4DF7-1771-4720-ABA9-6AC7067E0D4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23684" y="4181006"/>
                  <a:ext cx="296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71" name="Ink 6170">
                  <a:extLst>
                    <a:ext uri="{FF2B5EF4-FFF2-40B4-BE49-F238E27FC236}">
                      <a16:creationId xmlns:a16="http://schemas.microsoft.com/office/drawing/2014/main" id="{537CC06B-CC6B-4BE7-AB9A-B3AA20AACB62}"/>
                    </a:ext>
                  </a:extLst>
                </p14:cNvPr>
                <p14:cNvContentPartPr/>
                <p14:nvPr/>
              </p14:nvContentPartPr>
              <p14:xfrm>
                <a:off x="4989884" y="4269206"/>
                <a:ext cx="103320" cy="105480"/>
              </p14:xfrm>
            </p:contentPart>
          </mc:Choice>
          <mc:Fallback>
            <p:pic>
              <p:nvPicPr>
                <p:cNvPr id="6171" name="Ink 6170">
                  <a:extLst>
                    <a:ext uri="{FF2B5EF4-FFF2-40B4-BE49-F238E27FC236}">
                      <a16:creationId xmlns:a16="http://schemas.microsoft.com/office/drawing/2014/main" id="{537CC06B-CC6B-4BE7-AB9A-B3AA20AACB6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26884" y="4206566"/>
                  <a:ext cx="22896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173" name="Ink 6172">
                <a:extLst>
                  <a:ext uri="{FF2B5EF4-FFF2-40B4-BE49-F238E27FC236}">
                    <a16:creationId xmlns:a16="http://schemas.microsoft.com/office/drawing/2014/main" id="{C72BEA5C-09EA-4945-99E8-A10206C7EF71}"/>
                  </a:ext>
                </a:extLst>
              </p14:cNvPr>
              <p14:cNvContentPartPr/>
              <p14:nvPr/>
            </p14:nvContentPartPr>
            <p14:xfrm>
              <a:off x="2800004" y="4984886"/>
              <a:ext cx="65160" cy="170640"/>
            </p14:xfrm>
          </p:contentPart>
        </mc:Choice>
        <mc:Fallback>
          <p:pic>
            <p:nvPicPr>
              <p:cNvPr id="6173" name="Ink 6172">
                <a:extLst>
                  <a:ext uri="{FF2B5EF4-FFF2-40B4-BE49-F238E27FC236}">
                    <a16:creationId xmlns:a16="http://schemas.microsoft.com/office/drawing/2014/main" id="{C72BEA5C-09EA-4945-99E8-A10206C7EF7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737364" y="4921886"/>
                <a:ext cx="1908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74" name="Ink 6173">
                <a:extLst>
                  <a:ext uri="{FF2B5EF4-FFF2-40B4-BE49-F238E27FC236}">
                    <a16:creationId xmlns:a16="http://schemas.microsoft.com/office/drawing/2014/main" id="{ABB177E6-8DD0-4341-9E66-2532F2C3F75E}"/>
                  </a:ext>
                </a:extLst>
              </p14:cNvPr>
              <p14:cNvContentPartPr/>
              <p14:nvPr/>
            </p14:nvContentPartPr>
            <p14:xfrm>
              <a:off x="3653204" y="5427326"/>
              <a:ext cx="81000" cy="164880"/>
            </p14:xfrm>
          </p:contentPart>
        </mc:Choice>
        <mc:Fallback>
          <p:pic>
            <p:nvPicPr>
              <p:cNvPr id="6174" name="Ink 6173">
                <a:extLst>
                  <a:ext uri="{FF2B5EF4-FFF2-40B4-BE49-F238E27FC236}">
                    <a16:creationId xmlns:a16="http://schemas.microsoft.com/office/drawing/2014/main" id="{ABB177E6-8DD0-4341-9E66-2532F2C3F75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590204" y="5364686"/>
                <a:ext cx="2066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D9232E-1313-4E33-B159-6E479098AAF3}"/>
                  </a:ext>
                </a:extLst>
              </p14:cNvPr>
              <p14:cNvContentPartPr/>
              <p14:nvPr/>
            </p14:nvContentPartPr>
            <p14:xfrm>
              <a:off x="1155524" y="4533446"/>
              <a:ext cx="42840" cy="173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D9232E-1313-4E33-B159-6E479098AAF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92524" y="4470446"/>
                <a:ext cx="16848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D8CDF46-60D6-4FFD-9CDB-2A929ABA16AE}"/>
                  </a:ext>
                </a:extLst>
              </p14:cNvPr>
              <p14:cNvContentPartPr/>
              <p14:nvPr/>
            </p14:nvContentPartPr>
            <p14:xfrm>
              <a:off x="1191164" y="4234286"/>
              <a:ext cx="56520" cy="1602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D8CDF46-60D6-4FFD-9CDB-2A929ABA16A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28524" y="4171286"/>
                <a:ext cx="1821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CAE3CC-A429-4519-92DB-77DA6C17EB0F}"/>
                  </a:ext>
                </a:extLst>
              </p14:cNvPr>
              <p14:cNvContentPartPr/>
              <p14:nvPr/>
            </p14:nvContentPartPr>
            <p14:xfrm>
              <a:off x="5888084" y="4320686"/>
              <a:ext cx="92880" cy="153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CAE3CC-A429-4519-92DB-77DA6C17EB0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70444" y="4302686"/>
                <a:ext cx="1285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FE52648-1041-459B-A3E0-A7851FA0D70E}"/>
                  </a:ext>
                </a:extLst>
              </p14:cNvPr>
              <p14:cNvContentPartPr/>
              <p14:nvPr/>
            </p14:nvContentPartPr>
            <p14:xfrm>
              <a:off x="5492804" y="4374686"/>
              <a:ext cx="91440" cy="144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FE52648-1041-459B-A3E0-A7851FA0D70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474804" y="4357046"/>
                <a:ext cx="127080" cy="180000"/>
              </a:xfrm>
              <a:prstGeom prst="rect">
                <a:avLst/>
              </a:prstGeom>
            </p:spPr>
          </p:pic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547C772D-80FC-4312-8333-F023C301445D}"/>
              </a:ext>
            </a:extLst>
          </p:cNvPr>
          <p:cNvSpPr txBox="1"/>
          <p:nvPr/>
        </p:nvSpPr>
        <p:spPr>
          <a:xfrm>
            <a:off x="4562089" y="5036366"/>
            <a:ext cx="45017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Free energy per unit volume of dielectric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AA98D9C-C1C5-43DB-B7DC-4E30077ED806}"/>
              </a:ext>
            </a:extLst>
          </p:cNvPr>
          <p:cNvGrpSpPr/>
          <p:nvPr/>
        </p:nvGrpSpPr>
        <p:grpSpPr>
          <a:xfrm>
            <a:off x="3225524" y="4973366"/>
            <a:ext cx="515880" cy="122040"/>
            <a:chOff x="3225524" y="4973366"/>
            <a:chExt cx="51588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75" name="Ink 6174">
                  <a:extLst>
                    <a:ext uri="{FF2B5EF4-FFF2-40B4-BE49-F238E27FC236}">
                      <a16:creationId xmlns:a16="http://schemas.microsoft.com/office/drawing/2014/main" id="{855A7E0F-401A-4497-A935-0169C4FA01EA}"/>
                    </a:ext>
                  </a:extLst>
                </p14:cNvPr>
                <p14:cNvContentPartPr/>
                <p14:nvPr/>
              </p14:nvContentPartPr>
              <p14:xfrm>
                <a:off x="3584444" y="5020526"/>
                <a:ext cx="156960" cy="74880"/>
              </p14:xfrm>
            </p:contentPart>
          </mc:Choice>
          <mc:Fallback>
            <p:pic>
              <p:nvPicPr>
                <p:cNvPr id="6175" name="Ink 6174">
                  <a:extLst>
                    <a:ext uri="{FF2B5EF4-FFF2-40B4-BE49-F238E27FC236}">
                      <a16:creationId xmlns:a16="http://schemas.microsoft.com/office/drawing/2014/main" id="{855A7E0F-401A-4497-A935-0169C4FA01E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21804" y="4957886"/>
                  <a:ext cx="282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6884BB6-7398-4883-91C9-037683FA718B}"/>
                    </a:ext>
                  </a:extLst>
                </p14:cNvPr>
                <p14:cNvContentPartPr/>
                <p14:nvPr/>
              </p14:nvContentPartPr>
              <p14:xfrm>
                <a:off x="3255044" y="4973366"/>
                <a:ext cx="129240" cy="37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6884BB6-7398-4883-91C9-037683FA718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92404" y="4910726"/>
                  <a:ext cx="254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DEC71C-69F1-4CC2-85A6-BF5709125251}"/>
                    </a:ext>
                  </a:extLst>
                </p14:cNvPr>
                <p14:cNvContentPartPr/>
                <p14:nvPr/>
              </p14:nvContentPartPr>
              <p14:xfrm>
                <a:off x="3225524" y="4990646"/>
                <a:ext cx="118440" cy="76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DEC71C-69F1-4CC2-85A6-BF570912525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162884" y="4928006"/>
                  <a:ext cx="244080" cy="2023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Thermodynamic Potentials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24377" y="-117012"/>
            <a:ext cx="5324476" cy="816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12192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11430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9000" y="4572000"/>
            <a:ext cx="16002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 vacuum, they are all the same, since P = S = 0, so we just used 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D6D3BE-FD6B-4888-B022-5A8F66FC5343}"/>
              </a:ext>
            </a:extLst>
          </p:cNvPr>
          <p:cNvGrpSpPr/>
          <p:nvPr/>
        </p:nvGrpSpPr>
        <p:grpSpPr>
          <a:xfrm>
            <a:off x="5149397" y="6099703"/>
            <a:ext cx="371160" cy="302760"/>
            <a:chOff x="5149397" y="6099703"/>
            <a:chExt cx="37116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8DF31C-8D08-4FBA-825C-B9F84D8BFFC5}"/>
                    </a:ext>
                  </a:extLst>
                </p14:cNvPr>
                <p14:cNvContentPartPr/>
                <p14:nvPr/>
              </p14:nvContentPartPr>
              <p14:xfrm>
                <a:off x="5305997" y="6276823"/>
                <a:ext cx="16920" cy="125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8DF31C-8D08-4FBA-825C-B9F84D8BFFC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42997" y="6213823"/>
                  <a:ext cx="1425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8BB51A9-0B76-4CA3-A924-CB8AB8E72BCA}"/>
                    </a:ext>
                  </a:extLst>
                </p14:cNvPr>
                <p14:cNvContentPartPr/>
                <p14:nvPr/>
              </p14:nvContentPartPr>
              <p14:xfrm>
                <a:off x="5149397" y="6199423"/>
                <a:ext cx="25920" cy="73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8BB51A9-0B76-4CA3-A924-CB8AB8E72B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86757" y="6136423"/>
                  <a:ext cx="151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36E5449-390A-497F-941F-620D5DE34BA1}"/>
                    </a:ext>
                  </a:extLst>
                </p14:cNvPr>
                <p14:cNvContentPartPr/>
                <p14:nvPr/>
              </p14:nvContentPartPr>
              <p14:xfrm>
                <a:off x="5159837" y="6099703"/>
                <a:ext cx="360720" cy="77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36E5449-390A-497F-941F-620D5DE34BA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97197" y="6037063"/>
                  <a:ext cx="48636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54E9AF-B46F-404C-8F48-079B9BF52007}"/>
              </a:ext>
            </a:extLst>
          </p:cNvPr>
          <p:cNvGrpSpPr/>
          <p:nvPr/>
        </p:nvGrpSpPr>
        <p:grpSpPr>
          <a:xfrm>
            <a:off x="5256677" y="5384743"/>
            <a:ext cx="306720" cy="485640"/>
            <a:chOff x="5256677" y="5384743"/>
            <a:chExt cx="30672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065642F-3F8A-49BB-B20C-B9F820139BBA}"/>
                    </a:ext>
                  </a:extLst>
                </p14:cNvPr>
                <p14:cNvContentPartPr/>
                <p14:nvPr/>
              </p14:nvContentPartPr>
              <p14:xfrm>
                <a:off x="5302037" y="5384743"/>
                <a:ext cx="261360" cy="120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065642F-3F8A-49BB-B20C-B9F820139B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39397" y="5322103"/>
                  <a:ext cx="387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7AE7BDE-40EB-4EA6-856A-21F7205C1D05}"/>
                    </a:ext>
                  </a:extLst>
                </p14:cNvPr>
                <p14:cNvContentPartPr/>
                <p14:nvPr/>
              </p14:nvContentPartPr>
              <p14:xfrm>
                <a:off x="5359997" y="5551783"/>
                <a:ext cx="54720" cy="153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7AE7BDE-40EB-4EA6-856A-21F7205C1D0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96997" y="5488783"/>
                  <a:ext cx="180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B7C3886-59D2-4577-945F-40C9856C99BC}"/>
                    </a:ext>
                  </a:extLst>
                </p14:cNvPr>
                <p14:cNvContentPartPr/>
                <p14:nvPr/>
              </p14:nvContentPartPr>
              <p14:xfrm>
                <a:off x="5319677" y="5779303"/>
                <a:ext cx="144720" cy="91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B7C3886-59D2-4577-945F-40C9856C99B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57037" y="5716303"/>
                  <a:ext cx="270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3877C8-3284-4368-AF4E-0A6911EA98C6}"/>
                    </a:ext>
                  </a:extLst>
                </p14:cNvPr>
                <p14:cNvContentPartPr/>
                <p14:nvPr/>
              </p14:nvContentPartPr>
              <p14:xfrm>
                <a:off x="5256677" y="5757703"/>
                <a:ext cx="39960" cy="47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3877C8-3284-4368-AF4E-0A6911EA98C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93677" y="5694703"/>
                  <a:ext cx="16560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FA2719-CF8B-414A-8A30-2EDC3B147913}"/>
              </a:ext>
            </a:extLst>
          </p:cNvPr>
          <p:cNvGrpSpPr/>
          <p:nvPr/>
        </p:nvGrpSpPr>
        <p:grpSpPr>
          <a:xfrm>
            <a:off x="2690597" y="6543943"/>
            <a:ext cx="171000" cy="102240"/>
            <a:chOff x="2690597" y="6543943"/>
            <a:chExt cx="17100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72CA7BA-DCBA-4FDC-8F30-587399743A7B}"/>
                    </a:ext>
                  </a:extLst>
                </p14:cNvPr>
                <p14:cNvContentPartPr/>
                <p14:nvPr/>
              </p14:nvContentPartPr>
              <p14:xfrm>
                <a:off x="2690597" y="6543943"/>
                <a:ext cx="77400" cy="79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72CA7BA-DCBA-4FDC-8F30-587399743A7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27597" y="6480943"/>
                  <a:ext cx="203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C0AF57-E636-4F5C-B0A7-A3729CA9DCE5}"/>
                    </a:ext>
                  </a:extLst>
                </p14:cNvPr>
                <p14:cNvContentPartPr/>
                <p14:nvPr/>
              </p14:nvContentPartPr>
              <p14:xfrm>
                <a:off x="2737037" y="6603343"/>
                <a:ext cx="124560" cy="42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C0AF57-E636-4F5C-B0A7-A3729CA9DCE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4037" y="6540703"/>
                  <a:ext cx="25020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454D17-6447-443F-9CE8-0D7F17538FB9}"/>
                  </a:ext>
                </a:extLst>
              </p14:cNvPr>
              <p14:cNvContentPartPr/>
              <p14:nvPr/>
            </p14:nvContentPartPr>
            <p14:xfrm>
              <a:off x="2717957" y="5869663"/>
              <a:ext cx="97200" cy="8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454D17-6447-443F-9CE8-0D7F17538FB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55317" y="5807023"/>
                <a:ext cx="222840" cy="2062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262E810-4F05-451D-A40F-D2E4E88E7266}"/>
              </a:ext>
            </a:extLst>
          </p:cNvPr>
          <p:cNvSpPr txBox="1"/>
          <p:nvPr/>
        </p:nvSpPr>
        <p:spPr>
          <a:xfrm>
            <a:off x="2209800" y="1282697"/>
            <a:ext cx="3581400" cy="26007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Helmholtz free energy or free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Gibbs free energy or Thermodynamic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Enthalpy or heat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Internal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3708C85-9BA8-4313-8F0F-ED1027B759C3}"/>
                  </a:ext>
                </a:extLst>
              </p14:cNvPr>
              <p14:cNvContentPartPr/>
              <p14:nvPr/>
            </p14:nvContentPartPr>
            <p14:xfrm>
              <a:off x="5520557" y="2543263"/>
              <a:ext cx="223920" cy="306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3708C85-9BA8-4313-8F0F-ED1027B759C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02557" y="2525263"/>
                <a:ext cx="25956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383833-FA73-45D8-8A6F-BB965BF0A816}"/>
                  </a:ext>
                </a:extLst>
              </p14:cNvPr>
              <p14:cNvContentPartPr/>
              <p14:nvPr/>
            </p14:nvContentPartPr>
            <p14:xfrm>
              <a:off x="5741597" y="1265263"/>
              <a:ext cx="1813320" cy="763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383833-FA73-45D8-8A6F-BB965BF0A81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78597" y="1202623"/>
                <a:ext cx="1938960" cy="8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8219831-BE45-4A23-8787-B29D75A64B50}"/>
                  </a:ext>
                </a:extLst>
              </p14:cNvPr>
              <p14:cNvContentPartPr/>
              <p14:nvPr/>
            </p14:nvContentPartPr>
            <p14:xfrm>
              <a:off x="6006917" y="2172103"/>
              <a:ext cx="60840" cy="10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8219831-BE45-4A23-8787-B29D75A64B5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89277" y="2154103"/>
                <a:ext cx="964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7F5581F-AB00-46D0-A7FC-0889CEB9DABD}"/>
                  </a:ext>
                </a:extLst>
              </p14:cNvPr>
              <p14:cNvContentPartPr/>
              <p14:nvPr/>
            </p14:nvContentPartPr>
            <p14:xfrm>
              <a:off x="573076" y="1261473"/>
              <a:ext cx="668520" cy="378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7F5581F-AB00-46D0-A7FC-0889CEB9DAB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0436" y="1198473"/>
                <a:ext cx="7941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132CEB6-5A42-41F2-9B5F-EC5D67362A2A}"/>
                  </a:ext>
                </a:extLst>
              </p14:cNvPr>
              <p14:cNvContentPartPr/>
              <p14:nvPr/>
            </p14:nvContentPartPr>
            <p14:xfrm>
              <a:off x="193996" y="734433"/>
              <a:ext cx="1017720" cy="3128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132CEB6-5A42-41F2-9B5F-EC5D67362A2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6356" y="716433"/>
                <a:ext cx="105336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62F0B86-8A18-4CA1-98A8-B56E493354DA}"/>
                  </a:ext>
                </a:extLst>
              </p14:cNvPr>
              <p14:cNvContentPartPr/>
              <p14:nvPr/>
            </p14:nvContentPartPr>
            <p14:xfrm>
              <a:off x="281116" y="1239513"/>
              <a:ext cx="116280" cy="1706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62F0B86-8A18-4CA1-98A8-B56E493354D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3116" y="1221513"/>
                <a:ext cx="1519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718A23-3A0B-463C-9032-CAA1EA9C5040}"/>
                  </a:ext>
                </a:extLst>
              </p14:cNvPr>
              <p14:cNvContentPartPr/>
              <p14:nvPr/>
            </p14:nvContentPartPr>
            <p14:xfrm>
              <a:off x="418996" y="1402593"/>
              <a:ext cx="20880" cy="9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718A23-3A0B-463C-9032-CAA1EA9C504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00996" y="1384953"/>
                <a:ext cx="56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3CA50FD-3DB5-40B2-B372-39AB31AA1AE5}"/>
                  </a:ext>
                </a:extLst>
              </p14:cNvPr>
              <p14:cNvContentPartPr/>
              <p14:nvPr/>
            </p14:nvContentPartPr>
            <p14:xfrm>
              <a:off x="480556" y="1187313"/>
              <a:ext cx="145800" cy="202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3CA50FD-3DB5-40B2-B372-39AB31AA1AE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2556" y="1169313"/>
                <a:ext cx="1814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66469C-E3BC-4628-915C-04D139655203}"/>
                  </a:ext>
                </a:extLst>
              </p14:cNvPr>
              <p14:cNvContentPartPr/>
              <p14:nvPr/>
            </p14:nvContentPartPr>
            <p14:xfrm>
              <a:off x="503956" y="1161393"/>
              <a:ext cx="199080" cy="421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66469C-E3BC-4628-915C-04D13965520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5956" y="1143393"/>
                <a:ext cx="23472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0497B486-9E56-4F6C-832C-924ABC72900A}"/>
              </a:ext>
            </a:extLst>
          </p:cNvPr>
          <p:cNvGrpSpPr/>
          <p:nvPr/>
        </p:nvGrpSpPr>
        <p:grpSpPr>
          <a:xfrm>
            <a:off x="1032796" y="1208913"/>
            <a:ext cx="344880" cy="232920"/>
            <a:chOff x="1032796" y="1208913"/>
            <a:chExt cx="34488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F9223E2-B126-423D-AD03-0C76C9008D9B}"/>
                    </a:ext>
                  </a:extLst>
                </p14:cNvPr>
                <p14:cNvContentPartPr/>
                <p14:nvPr/>
              </p14:nvContentPartPr>
              <p14:xfrm>
                <a:off x="1032796" y="1269393"/>
                <a:ext cx="115920" cy="171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F9223E2-B126-423D-AD03-0C76C9008D9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4796" y="1251393"/>
                  <a:ext cx="151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B809B03-400A-4042-967A-4BCE59EA11FD}"/>
                    </a:ext>
                  </a:extLst>
                </p14:cNvPr>
                <p14:cNvContentPartPr/>
                <p14:nvPr/>
              </p14:nvContentPartPr>
              <p14:xfrm>
                <a:off x="1163116" y="1422033"/>
                <a:ext cx="10440" cy="12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B809B03-400A-4042-967A-4BCE59EA11F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45476" y="1404033"/>
                  <a:ext cx="46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F37D6E26-2A4C-4157-8992-66AC1CD8714B}"/>
                    </a:ext>
                  </a:extLst>
                </p14:cNvPr>
                <p14:cNvContentPartPr/>
                <p14:nvPr/>
              </p14:nvContentPartPr>
              <p14:xfrm>
                <a:off x="1218556" y="1208913"/>
                <a:ext cx="159120" cy="119880"/>
              </p14:xfrm>
            </p:contentPart>
          </mc:Choice>
          <mc:Fallback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F37D6E26-2A4C-4157-8992-66AC1CD871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00556" y="1191273"/>
                  <a:ext cx="194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0A77BFC8-9A8A-4003-AFA5-8FC92F6CB3FB}"/>
                    </a:ext>
                  </a:extLst>
                </p14:cNvPr>
                <p14:cNvContentPartPr/>
                <p14:nvPr/>
              </p14:nvContentPartPr>
              <p14:xfrm>
                <a:off x="1246996" y="1284873"/>
                <a:ext cx="109800" cy="156960"/>
              </p14:xfrm>
            </p:contentPart>
          </mc:Choice>
          <mc:Fallback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0A77BFC8-9A8A-4003-AFA5-8FC92F6CB3F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29356" y="1266873"/>
                  <a:ext cx="14544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29" name="Ink 1028">
                <a:extLst>
                  <a:ext uri="{FF2B5EF4-FFF2-40B4-BE49-F238E27FC236}">
                    <a16:creationId xmlns:a16="http://schemas.microsoft.com/office/drawing/2014/main" id="{2BD3B8E8-ADFF-4A94-ADC6-C5A29D41F512}"/>
                  </a:ext>
                </a:extLst>
              </p14:cNvPr>
              <p14:cNvContentPartPr/>
              <p14:nvPr/>
            </p14:nvContentPartPr>
            <p14:xfrm>
              <a:off x="844876" y="3408513"/>
              <a:ext cx="189720" cy="147960"/>
            </p14:xfrm>
          </p:contentPart>
        </mc:Choice>
        <mc:Fallback>
          <p:pic>
            <p:nvPicPr>
              <p:cNvPr id="1029" name="Ink 1028">
                <a:extLst>
                  <a:ext uri="{FF2B5EF4-FFF2-40B4-BE49-F238E27FC236}">
                    <a16:creationId xmlns:a16="http://schemas.microsoft.com/office/drawing/2014/main" id="{2BD3B8E8-ADFF-4A94-ADC6-C5A29D41F51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2236" y="3345513"/>
                <a:ext cx="315360" cy="27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5025DD1D-AAF4-4273-811C-2C2AB38E2CC8}"/>
              </a:ext>
            </a:extLst>
          </p:cNvPr>
          <p:cNvGrpSpPr/>
          <p:nvPr/>
        </p:nvGrpSpPr>
        <p:grpSpPr>
          <a:xfrm>
            <a:off x="1187956" y="1707513"/>
            <a:ext cx="240480" cy="374400"/>
            <a:chOff x="1187956" y="1707513"/>
            <a:chExt cx="24048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E34C87DD-09C8-48E2-8FB0-145A300389BF}"/>
                    </a:ext>
                  </a:extLst>
                </p14:cNvPr>
                <p14:cNvContentPartPr/>
                <p14:nvPr/>
              </p14:nvContentPartPr>
              <p14:xfrm>
                <a:off x="1187956" y="1707513"/>
                <a:ext cx="240480" cy="165600"/>
              </p14:xfrm>
            </p:contentPart>
          </mc:Choice>
          <mc:Fallback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E34C87DD-09C8-48E2-8FB0-145A300389B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69956" y="1689873"/>
                  <a:ext cx="276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6CEBAD6D-A858-480F-90D5-FC2175467AE9}"/>
                    </a:ext>
                  </a:extLst>
                </p14:cNvPr>
                <p14:cNvContentPartPr/>
                <p14:nvPr/>
              </p14:nvContentPartPr>
              <p14:xfrm>
                <a:off x="1203436" y="1738113"/>
                <a:ext cx="169560" cy="343800"/>
              </p14:xfrm>
            </p:contentPart>
          </mc:Choice>
          <mc:Fallback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6CEBAD6D-A858-480F-90D5-FC2175467A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85436" y="1720473"/>
                  <a:ext cx="2052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6678863E-33E8-43AE-9B53-6645ED30B7C2}"/>
                    </a:ext>
                  </a:extLst>
                </p14:cNvPr>
                <p14:cNvContentPartPr/>
                <p14:nvPr/>
              </p14:nvContentPartPr>
              <p14:xfrm>
                <a:off x="1315396" y="1873113"/>
                <a:ext cx="113040" cy="39600"/>
              </p14:xfrm>
            </p:contentPart>
          </mc:Choice>
          <mc:Fallback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6678863E-33E8-43AE-9B53-6645ED30B7C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97396" y="1855113"/>
                  <a:ext cx="14868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43216E7A-01F5-45CE-80C7-8EFC05094B48}"/>
                  </a:ext>
                </a:extLst>
              </p14:cNvPr>
              <p14:cNvContentPartPr/>
              <p14:nvPr/>
            </p14:nvContentPartPr>
            <p14:xfrm>
              <a:off x="1216036" y="2903073"/>
              <a:ext cx="237240" cy="6480"/>
            </p14:xfrm>
          </p:contentPart>
        </mc:Choice>
        <mc:Fallback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43216E7A-01F5-45CE-80C7-8EFC05094B4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98036" y="2885433"/>
                <a:ext cx="272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09412D93-2DE3-429C-BC22-7D4ED98500A1}"/>
                  </a:ext>
                </a:extLst>
              </p14:cNvPr>
              <p14:cNvContentPartPr/>
              <p14:nvPr/>
            </p14:nvContentPartPr>
            <p14:xfrm>
              <a:off x="1153036" y="2201073"/>
              <a:ext cx="356400" cy="436320"/>
            </p14:xfrm>
          </p:contentPart>
        </mc:Choice>
        <mc:Fallback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09412D93-2DE3-429C-BC22-7D4ED98500A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35036" y="2183073"/>
                <a:ext cx="39204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8F8B24BA-BE28-49C5-8CFD-814BD1C191EA}"/>
                  </a:ext>
                </a:extLst>
              </p14:cNvPr>
              <p14:cNvContentPartPr/>
              <p14:nvPr/>
            </p14:nvContentPartPr>
            <p14:xfrm>
              <a:off x="1200196" y="2188833"/>
              <a:ext cx="82800" cy="97200"/>
            </p14:xfrm>
          </p:contentPart>
        </mc:Choice>
        <mc:Fallback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8F8B24BA-BE28-49C5-8CFD-814BD1C191E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182556" y="2170833"/>
                <a:ext cx="118440" cy="1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947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892DEDA-C987-42C8-87E0-28470D6810D9}"/>
                  </a:ext>
                </a:extLst>
              </p14:cNvPr>
              <p14:cNvContentPartPr/>
              <p14:nvPr/>
            </p14:nvContentPartPr>
            <p14:xfrm>
              <a:off x="3910698" y="2459382"/>
              <a:ext cx="189360" cy="30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892DEDA-C987-42C8-87E0-28470D6810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7698" y="2396742"/>
                <a:ext cx="315000" cy="4312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id="{F383CBE1-9ACE-469F-882E-3D1A5595A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10747" r="51464" b="50000"/>
          <a:stretch/>
        </p:blipFill>
        <p:spPr bwMode="auto">
          <a:xfrm>
            <a:off x="2743200" y="914400"/>
            <a:ext cx="343688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7177A4-0A03-4B85-9E18-C25C0E25E426}"/>
              </a:ext>
            </a:extLst>
          </p:cNvPr>
          <p:cNvSpPr txBox="1"/>
          <p:nvPr/>
        </p:nvSpPr>
        <p:spPr>
          <a:xfrm>
            <a:off x="401913" y="2412707"/>
            <a:ext cx="7446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is the change in U for constant S and </a:t>
            </a:r>
            <a:r>
              <a:rPr lang="en-US" sz="2000" i="1" dirty="0">
                <a:latin typeface="Symbol" panose="05050102010706020507" pitchFamily="18" charset="2"/>
              </a:rPr>
              <a:t>r</a:t>
            </a:r>
            <a:r>
              <a:rPr lang="en-US" sz="2000" dirty="0"/>
              <a:t> due to the field</a:t>
            </a:r>
          </a:p>
          <a:p>
            <a:r>
              <a:rPr lang="en-US" sz="2000" dirty="0"/>
              <a:t>and</a:t>
            </a:r>
          </a:p>
          <a:p>
            <a:r>
              <a:rPr lang="en-US" sz="2000" dirty="0"/>
              <a:t>it is the change in F for constant T and </a:t>
            </a:r>
            <a:r>
              <a:rPr lang="en-US" sz="2000" i="1" dirty="0">
                <a:latin typeface="Symbol" panose="05050102010706020507" pitchFamily="18" charset="2"/>
              </a:rPr>
              <a:t>r</a:t>
            </a:r>
            <a:r>
              <a:rPr lang="en-US" sz="2000" dirty="0"/>
              <a:t> due to the field.</a:t>
            </a:r>
          </a:p>
          <a:p>
            <a:endParaRPr lang="en-US" sz="2000" dirty="0"/>
          </a:p>
          <a:p>
            <a:r>
              <a:rPr lang="en-US" sz="2000" dirty="0"/>
              <a:t>But both U and F energy functions need to be written in terms of </a:t>
            </a:r>
            <a:r>
              <a:rPr lang="en-US" sz="2000" b="1" dirty="0"/>
              <a:t>D</a:t>
            </a:r>
            <a:r>
              <a:rPr lang="en-US" sz="2000" dirty="0"/>
              <a:t>, which is their proper variable.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20A3B8-334C-4BC8-949B-B361033BA47A}"/>
              </a:ext>
            </a:extLst>
          </p:cNvPr>
          <p:cNvSpPr txBox="1"/>
          <p:nvPr/>
        </p:nvSpPr>
        <p:spPr>
          <a:xfrm>
            <a:off x="365470" y="284938"/>
            <a:ext cx="6913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Electric part of the energy functions for linear isotropic dielectric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D09368-9C0D-4689-A8CA-0E698F938774}"/>
              </a:ext>
            </a:extLst>
          </p:cNvPr>
          <p:cNvGrpSpPr/>
          <p:nvPr/>
        </p:nvGrpSpPr>
        <p:grpSpPr>
          <a:xfrm>
            <a:off x="2788844" y="1088966"/>
            <a:ext cx="224280" cy="548640"/>
            <a:chOff x="2788844" y="1088966"/>
            <a:chExt cx="224280" cy="54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C605352-F779-423E-8BA5-05CD5B516EAB}"/>
                    </a:ext>
                  </a:extLst>
                </p14:cNvPr>
                <p14:cNvContentPartPr/>
                <p14:nvPr/>
              </p14:nvContentPartPr>
              <p14:xfrm>
                <a:off x="2788844" y="1549406"/>
                <a:ext cx="58320" cy="88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C605352-F779-423E-8BA5-05CD5B516EA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25844" y="1486406"/>
                  <a:ext cx="183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A03D1CF-51A5-4200-897C-AF0DC7FB7B02}"/>
                    </a:ext>
                  </a:extLst>
                </p14:cNvPr>
                <p14:cNvContentPartPr/>
                <p14:nvPr/>
              </p14:nvContentPartPr>
              <p14:xfrm>
                <a:off x="2956964" y="1088966"/>
                <a:ext cx="56160" cy="126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A03D1CF-51A5-4200-897C-AF0DC7FB7B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93964" y="1025966"/>
                  <a:ext cx="181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82F2D2-17FC-4FA2-AB6F-9F0ABAD4AEED}"/>
                    </a:ext>
                  </a:extLst>
                </p14:cNvPr>
                <p14:cNvContentPartPr/>
                <p14:nvPr/>
              </p14:nvContentPartPr>
              <p14:xfrm>
                <a:off x="2932484" y="1325126"/>
                <a:ext cx="79920" cy="114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82F2D2-17FC-4FA2-AB6F-9F0ABAD4AE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69484" y="1262126"/>
                  <a:ext cx="20556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E158AC-0B9A-43EC-8468-9B61932A2149}"/>
                  </a:ext>
                </a:extLst>
              </p14:cNvPr>
              <p14:cNvContentPartPr/>
              <p14:nvPr/>
            </p14:nvContentPartPr>
            <p14:xfrm>
              <a:off x="3410204" y="1036406"/>
              <a:ext cx="94320" cy="13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E158AC-0B9A-43EC-8468-9B61932A214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47204" y="973766"/>
                <a:ext cx="2199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75E13C2-3560-4DAC-A205-28A047E8EF10}"/>
                  </a:ext>
                </a:extLst>
              </p14:cNvPr>
              <p14:cNvContentPartPr/>
              <p14:nvPr/>
            </p14:nvContentPartPr>
            <p14:xfrm>
              <a:off x="3083324" y="1855406"/>
              <a:ext cx="11520" cy="26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75E13C2-3560-4DAC-A205-28A047E8EF1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20684" y="1792766"/>
                <a:ext cx="13716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1EA5F92-EBA1-4F9F-BAB2-6F137E81AC37}"/>
              </a:ext>
            </a:extLst>
          </p:cNvPr>
          <p:cNvGrpSpPr/>
          <p:nvPr/>
        </p:nvGrpSpPr>
        <p:grpSpPr>
          <a:xfrm>
            <a:off x="3806924" y="1432766"/>
            <a:ext cx="232920" cy="220320"/>
            <a:chOff x="3806924" y="1432766"/>
            <a:chExt cx="23292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B47E017-AFE4-4211-8F27-264C01BA551A}"/>
                    </a:ext>
                  </a:extLst>
                </p14:cNvPr>
                <p14:cNvContentPartPr/>
                <p14:nvPr/>
              </p14:nvContentPartPr>
              <p14:xfrm>
                <a:off x="3806924" y="1432766"/>
                <a:ext cx="35640" cy="127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B47E017-AFE4-4211-8F27-264C01BA551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4284" y="1370126"/>
                  <a:ext cx="161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D1B77F-7E12-40A1-9D5C-B3751861444D}"/>
                    </a:ext>
                  </a:extLst>
                </p14:cNvPr>
                <p14:cNvContentPartPr/>
                <p14:nvPr/>
              </p14:nvContentPartPr>
              <p14:xfrm>
                <a:off x="4013564" y="1556246"/>
                <a:ext cx="26280" cy="96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D1B77F-7E12-40A1-9D5C-B3751861444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50924" y="1493606"/>
                  <a:ext cx="15192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C7A9A8-4A4F-4F0D-80BB-DA79BA06FF7E}"/>
              </a:ext>
            </a:extLst>
          </p:cNvPr>
          <p:cNvGrpSpPr/>
          <p:nvPr/>
        </p:nvGrpSpPr>
        <p:grpSpPr>
          <a:xfrm>
            <a:off x="4424684" y="1857566"/>
            <a:ext cx="275040" cy="107640"/>
            <a:chOff x="4424684" y="1857566"/>
            <a:chExt cx="275040" cy="1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37D6448-DE03-4D3A-96EC-B24F1E52DEA0}"/>
                    </a:ext>
                  </a:extLst>
                </p14:cNvPr>
                <p14:cNvContentPartPr/>
                <p14:nvPr/>
              </p14:nvContentPartPr>
              <p14:xfrm>
                <a:off x="4424684" y="1861166"/>
                <a:ext cx="275040" cy="89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37D6448-DE03-4D3A-96EC-B24F1E52DEA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61684" y="1798166"/>
                  <a:ext cx="400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81ACCE-5A19-493F-9F29-D765993E9EFA}"/>
                    </a:ext>
                  </a:extLst>
                </p14:cNvPr>
                <p14:cNvContentPartPr/>
                <p14:nvPr/>
              </p14:nvContentPartPr>
              <p14:xfrm>
                <a:off x="4448084" y="1857566"/>
                <a:ext cx="163440" cy="107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81ACCE-5A19-493F-9F29-D765993E9E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85084" y="1794926"/>
                  <a:ext cx="28908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8A8EB66-CB20-4605-858D-B072DFA2AB87}"/>
                  </a:ext>
                </a:extLst>
              </p14:cNvPr>
              <p14:cNvContentPartPr/>
              <p14:nvPr/>
            </p14:nvContentPartPr>
            <p14:xfrm>
              <a:off x="5826524" y="1844246"/>
              <a:ext cx="190800" cy="74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8A8EB66-CB20-4605-858D-B072DFA2AB8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63524" y="1781246"/>
                <a:ext cx="31644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CBCF1AF-3205-4105-8B21-DEA06C6A386D}"/>
              </a:ext>
            </a:extLst>
          </p:cNvPr>
          <p:cNvGrpSpPr/>
          <p:nvPr/>
        </p:nvGrpSpPr>
        <p:grpSpPr>
          <a:xfrm>
            <a:off x="5745884" y="1290566"/>
            <a:ext cx="48240" cy="55080"/>
            <a:chOff x="5745884" y="1290566"/>
            <a:chExt cx="48240" cy="5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C6CB398-F4A3-4F52-83FC-B2C4A24A2A0F}"/>
                    </a:ext>
                  </a:extLst>
                </p14:cNvPr>
                <p14:cNvContentPartPr/>
                <p14:nvPr/>
              </p14:nvContentPartPr>
              <p14:xfrm>
                <a:off x="5745884" y="1331606"/>
                <a:ext cx="25920" cy="14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C6CB398-F4A3-4F52-83FC-B2C4A24A2A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82884" y="1268606"/>
                  <a:ext cx="151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DF569F-635D-4487-ADAC-95B4E2868A45}"/>
                    </a:ext>
                  </a:extLst>
                </p14:cNvPr>
                <p14:cNvContentPartPr/>
                <p14:nvPr/>
              </p14:nvContentPartPr>
              <p14:xfrm>
                <a:off x="5776124" y="1290566"/>
                <a:ext cx="18000" cy="15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DF569F-635D-4487-ADAC-95B4E2868A4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13484" y="1227566"/>
                  <a:ext cx="1436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FF990108-77F8-41B6-AB97-E967BEF9DE71}"/>
              </a:ext>
            </a:extLst>
          </p:cNvPr>
          <p:cNvGrpSpPr/>
          <p:nvPr/>
        </p:nvGrpSpPr>
        <p:grpSpPr>
          <a:xfrm>
            <a:off x="5799164" y="979886"/>
            <a:ext cx="61920" cy="158400"/>
            <a:chOff x="5799164" y="979886"/>
            <a:chExt cx="6192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C7C9916-5050-4A5E-B016-9D4EBDAB4C14}"/>
                    </a:ext>
                  </a:extLst>
                </p14:cNvPr>
                <p14:cNvContentPartPr/>
                <p14:nvPr/>
              </p14:nvContentPartPr>
              <p14:xfrm>
                <a:off x="5813924" y="979886"/>
                <a:ext cx="47160" cy="37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C7C9916-5050-4A5E-B016-9D4EBDAB4C1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50924" y="917246"/>
                  <a:ext cx="172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90655251-529A-4EC8-89EF-1BEA01142C4E}"/>
                    </a:ext>
                  </a:extLst>
                </p14:cNvPr>
                <p14:cNvContentPartPr/>
                <p14:nvPr/>
              </p14:nvContentPartPr>
              <p14:xfrm>
                <a:off x="5799164" y="1031366"/>
                <a:ext cx="13680" cy="106920"/>
              </p14:xfrm>
            </p:contentPart>
          </mc:Choice>
          <mc:Fallback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90655251-529A-4EC8-89EF-1BEA01142C4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36164" y="968726"/>
                  <a:ext cx="13932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54" name="Ink 2053">
                <a:extLst>
                  <a:ext uri="{FF2B5EF4-FFF2-40B4-BE49-F238E27FC236}">
                    <a16:creationId xmlns:a16="http://schemas.microsoft.com/office/drawing/2014/main" id="{12BFFF70-A737-4696-8F91-C998402FA960}"/>
                  </a:ext>
                </a:extLst>
              </p14:cNvPr>
              <p14:cNvContentPartPr/>
              <p14:nvPr/>
            </p14:nvContentPartPr>
            <p14:xfrm>
              <a:off x="3232004" y="892046"/>
              <a:ext cx="146160" cy="179280"/>
            </p14:xfrm>
          </p:contentPart>
        </mc:Choice>
        <mc:Fallback>
          <p:pic>
            <p:nvPicPr>
              <p:cNvPr id="2054" name="Ink 2053">
                <a:extLst>
                  <a:ext uri="{FF2B5EF4-FFF2-40B4-BE49-F238E27FC236}">
                    <a16:creationId xmlns:a16="http://schemas.microsoft.com/office/drawing/2014/main" id="{12BFFF70-A737-4696-8F91-C998402FA96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14004" y="874406"/>
                <a:ext cx="181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69" name="Ink 2068">
                <a:extLst>
                  <a:ext uri="{FF2B5EF4-FFF2-40B4-BE49-F238E27FC236}">
                    <a16:creationId xmlns:a16="http://schemas.microsoft.com/office/drawing/2014/main" id="{B82D7220-DF14-4B4C-91F8-53B17FF3D6BF}"/>
                  </a:ext>
                </a:extLst>
              </p14:cNvPr>
              <p14:cNvContentPartPr/>
              <p14:nvPr/>
            </p14:nvContentPartPr>
            <p14:xfrm>
              <a:off x="5319316" y="1482873"/>
              <a:ext cx="60480" cy="167040"/>
            </p14:xfrm>
          </p:contentPart>
        </mc:Choice>
        <mc:Fallback>
          <p:pic>
            <p:nvPicPr>
              <p:cNvPr id="2069" name="Ink 2068">
                <a:extLst>
                  <a:ext uri="{FF2B5EF4-FFF2-40B4-BE49-F238E27FC236}">
                    <a16:creationId xmlns:a16="http://schemas.microsoft.com/office/drawing/2014/main" id="{B82D7220-DF14-4B4C-91F8-53B17FF3D6B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56316" y="1419873"/>
                <a:ext cx="186120" cy="29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6602DB1C-1880-412A-BBB9-00985D69AF21}"/>
              </a:ext>
            </a:extLst>
          </p:cNvPr>
          <p:cNvGrpSpPr/>
          <p:nvPr/>
        </p:nvGrpSpPr>
        <p:grpSpPr>
          <a:xfrm>
            <a:off x="4788644" y="1280126"/>
            <a:ext cx="482072" cy="210960"/>
            <a:chOff x="4788644" y="1280126"/>
            <a:chExt cx="482072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78A4090B-1E2B-4FDD-8AD0-2FCEC66DFF72}"/>
                    </a:ext>
                  </a:extLst>
                </p14:cNvPr>
                <p14:cNvContentPartPr/>
                <p14:nvPr/>
              </p14:nvContentPartPr>
              <p14:xfrm>
                <a:off x="4821044" y="1280126"/>
                <a:ext cx="45720" cy="108720"/>
              </p14:xfrm>
            </p:contentPart>
          </mc:Choice>
          <mc:Fallback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78A4090B-1E2B-4FDD-8AD0-2FCEC66DFF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58404" y="1217486"/>
                  <a:ext cx="171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2AB2E765-2D51-4003-B18E-137F2FA05109}"/>
                    </a:ext>
                  </a:extLst>
                </p14:cNvPr>
                <p14:cNvContentPartPr/>
                <p14:nvPr/>
              </p14:nvContentPartPr>
              <p14:xfrm>
                <a:off x="4788644" y="1412246"/>
                <a:ext cx="304920" cy="78840"/>
              </p14:xfrm>
            </p:contentPart>
          </mc:Choice>
          <mc:Fallback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2AB2E765-2D51-4003-B18E-137F2FA051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26004" y="1349246"/>
                  <a:ext cx="430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2EFC806D-C709-48E9-96EC-7F15D69C7A61}"/>
                    </a:ext>
                  </a:extLst>
                </p14:cNvPr>
                <p14:cNvContentPartPr/>
                <p14:nvPr/>
              </p14:nvContentPartPr>
              <p14:xfrm>
                <a:off x="4823236" y="1389273"/>
                <a:ext cx="447480" cy="88560"/>
              </p14:xfrm>
            </p:contentPart>
          </mc:Choice>
          <mc:Fallback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2EFC806D-C709-48E9-96EC-7F15D69C7A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60236" y="1326633"/>
                  <a:ext cx="573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072" name="Ink 2071">
                  <a:extLst>
                    <a:ext uri="{FF2B5EF4-FFF2-40B4-BE49-F238E27FC236}">
                      <a16:creationId xmlns:a16="http://schemas.microsoft.com/office/drawing/2014/main" id="{B174400A-2CA6-4D4F-99CE-95630C38EE01}"/>
                    </a:ext>
                  </a:extLst>
                </p14:cNvPr>
                <p14:cNvContentPartPr/>
                <p14:nvPr/>
              </p14:nvContentPartPr>
              <p14:xfrm>
                <a:off x="4874356" y="1420233"/>
                <a:ext cx="172080" cy="46800"/>
              </p14:xfrm>
            </p:contentPart>
          </mc:Choice>
          <mc:Fallback>
            <p:pic>
              <p:nvPicPr>
                <p:cNvPr id="2072" name="Ink 2071">
                  <a:extLst>
                    <a:ext uri="{FF2B5EF4-FFF2-40B4-BE49-F238E27FC236}">
                      <a16:creationId xmlns:a16="http://schemas.microsoft.com/office/drawing/2014/main" id="{B174400A-2CA6-4D4F-99CE-95630C38EE0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11716" y="1357593"/>
                  <a:ext cx="297720" cy="1724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702D8DB-BEA6-4329-85EC-DDEAC8EE0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49161" b="4167"/>
          <a:stretch/>
        </p:blipFill>
        <p:spPr bwMode="auto">
          <a:xfrm>
            <a:off x="365470" y="4737514"/>
            <a:ext cx="3535723" cy="134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DF8813-0653-4CE5-8DB2-FF738D443039}"/>
              </a:ext>
            </a:extLst>
          </p:cNvPr>
          <p:cNvSpPr txBox="1"/>
          <p:nvPr/>
        </p:nvSpPr>
        <p:spPr>
          <a:xfrm>
            <a:off x="4267200" y="4926229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 is in sign, just as in section 5 for field energy of conductors in vacuum.   </a:t>
            </a:r>
          </a:p>
          <a:p>
            <a:r>
              <a:rPr lang="en-US" dirty="0"/>
              <a:t>For dielectric, this only holds if the dielectric is linear.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301B65-0684-4B41-9BDA-20E97D5AD226}"/>
              </a:ext>
            </a:extLst>
          </p:cNvPr>
          <p:cNvGrpSpPr/>
          <p:nvPr/>
        </p:nvGrpSpPr>
        <p:grpSpPr>
          <a:xfrm>
            <a:off x="1623556" y="5672913"/>
            <a:ext cx="335160" cy="324720"/>
            <a:chOff x="1623556" y="5672913"/>
            <a:chExt cx="33516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516A665-6A42-420C-8FD2-022E50F6A089}"/>
                    </a:ext>
                  </a:extLst>
                </p14:cNvPr>
                <p14:cNvContentPartPr/>
                <p14:nvPr/>
              </p14:nvContentPartPr>
              <p14:xfrm>
                <a:off x="1623556" y="5672913"/>
                <a:ext cx="259200" cy="306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516A665-6A42-420C-8FD2-022E50F6A08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60916" y="5609913"/>
                  <a:ext cx="3848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8D3B16-0941-4F90-8A88-1E6DABE8DCEB}"/>
                    </a:ext>
                  </a:extLst>
                </p14:cNvPr>
                <p14:cNvContentPartPr/>
                <p14:nvPr/>
              </p14:nvContentPartPr>
              <p14:xfrm>
                <a:off x="1878436" y="5935713"/>
                <a:ext cx="80280" cy="61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8D3B16-0941-4F90-8A88-1E6DABE8DCE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15796" y="5872713"/>
                  <a:ext cx="2059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444F52-9E8A-4A2E-94CF-160D3608DB72}"/>
              </a:ext>
            </a:extLst>
          </p:cNvPr>
          <p:cNvGrpSpPr/>
          <p:nvPr/>
        </p:nvGrpSpPr>
        <p:grpSpPr>
          <a:xfrm>
            <a:off x="1470556" y="5693073"/>
            <a:ext cx="148680" cy="76680"/>
            <a:chOff x="1470556" y="5693073"/>
            <a:chExt cx="148680" cy="7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FB6672-0685-46B7-BECF-21353EED3B1A}"/>
                    </a:ext>
                  </a:extLst>
                </p14:cNvPr>
                <p14:cNvContentPartPr/>
                <p14:nvPr/>
              </p14:nvContentPartPr>
              <p14:xfrm>
                <a:off x="1487836" y="5693073"/>
                <a:ext cx="131400" cy="7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FB6672-0685-46B7-BECF-21353EED3B1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69836" y="5675433"/>
                  <a:ext cx="167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E473A9-CEBE-4ED2-8EFB-C38567058028}"/>
                    </a:ext>
                  </a:extLst>
                </p14:cNvPr>
                <p14:cNvContentPartPr/>
                <p14:nvPr/>
              </p14:nvContentPartPr>
              <p14:xfrm>
                <a:off x="1470556" y="5762553"/>
                <a:ext cx="145080" cy="7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E473A9-CEBE-4ED2-8EFB-C3856705802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52556" y="5744913"/>
                  <a:ext cx="18072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E6A895E-F106-4987-954A-80C2B0760CE7}"/>
                  </a:ext>
                </a:extLst>
              </p14:cNvPr>
              <p14:cNvContentPartPr/>
              <p14:nvPr/>
            </p14:nvContentPartPr>
            <p14:xfrm>
              <a:off x="1701316" y="5873433"/>
              <a:ext cx="173160" cy="3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E6A895E-F106-4987-954A-80C2B0760C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3316" y="5855793"/>
                <a:ext cx="2088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3950B9D-5515-4C64-B198-142DF203CD3B}"/>
                  </a:ext>
                </a:extLst>
              </p14:cNvPr>
              <p14:cNvContentPartPr/>
              <p14:nvPr/>
            </p14:nvContentPartPr>
            <p14:xfrm>
              <a:off x="2037196" y="6054513"/>
              <a:ext cx="98640" cy="97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3950B9D-5515-4C64-B198-142DF203CD3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19556" y="6036873"/>
                <a:ext cx="1342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946B58-5FEC-451D-B6BF-5D28748B440F}"/>
                  </a:ext>
                </a:extLst>
              </p14:cNvPr>
              <p14:cNvContentPartPr/>
              <p14:nvPr/>
            </p14:nvContentPartPr>
            <p14:xfrm>
              <a:off x="3196396" y="6023553"/>
              <a:ext cx="91440" cy="94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946B58-5FEC-451D-B6BF-5D28748B440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78396" y="6005553"/>
                <a:ext cx="1270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9032CE-EACB-4AF5-9EFE-EA7BE9E86979}"/>
                  </a:ext>
                </a:extLst>
              </p14:cNvPr>
              <p14:cNvContentPartPr/>
              <p14:nvPr/>
            </p14:nvContentPartPr>
            <p14:xfrm>
              <a:off x="3065716" y="5893233"/>
              <a:ext cx="46080" cy="21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9032CE-EACB-4AF5-9EFE-EA7BE9E8697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3076" y="5830593"/>
                <a:ext cx="1717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A4BF99D-C715-407A-A912-9DDCB687951B}"/>
                  </a:ext>
                </a:extLst>
              </p14:cNvPr>
              <p14:cNvContentPartPr/>
              <p14:nvPr/>
            </p14:nvContentPartPr>
            <p14:xfrm>
              <a:off x="3206116" y="5331273"/>
              <a:ext cx="244800" cy="102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A4BF99D-C715-407A-A912-9DDCB687951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43116" y="5268633"/>
                <a:ext cx="3704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85D71BC-CCD2-4B0C-B8FC-5D75B61224BF}"/>
                  </a:ext>
                </a:extLst>
              </p14:cNvPr>
              <p14:cNvContentPartPr/>
              <p14:nvPr/>
            </p14:nvContentPartPr>
            <p14:xfrm>
              <a:off x="2913796" y="5114193"/>
              <a:ext cx="52200" cy="132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85D71BC-CCD2-4B0C-B8FC-5D75B61224B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0796" y="5051553"/>
                <a:ext cx="1778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0E4018-2361-47F4-846F-32733909D665}"/>
                  </a:ext>
                </a:extLst>
              </p14:cNvPr>
              <p14:cNvContentPartPr/>
              <p14:nvPr/>
            </p14:nvContentPartPr>
            <p14:xfrm>
              <a:off x="2604556" y="4956153"/>
              <a:ext cx="20520" cy="1936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0E4018-2361-47F4-846F-32733909D66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41916" y="4893153"/>
                <a:ext cx="1461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9E81F1F-F3B3-48FB-B020-1E2E20727EAB}"/>
                  </a:ext>
                </a:extLst>
              </p14:cNvPr>
              <p14:cNvContentPartPr/>
              <p14:nvPr/>
            </p14:nvContentPartPr>
            <p14:xfrm>
              <a:off x="2599876" y="5711793"/>
              <a:ext cx="36360" cy="284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9E81F1F-F3B3-48FB-B020-1E2E20727EA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36876" y="5649153"/>
                <a:ext cx="162000" cy="4096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4EE1E65-B59E-4ACE-9DC8-57A026EFF287}"/>
              </a:ext>
            </a:extLst>
          </p:cNvPr>
          <p:cNvSpPr txBox="1"/>
          <p:nvPr/>
        </p:nvSpPr>
        <p:spPr>
          <a:xfrm>
            <a:off x="39862" y="152400"/>
            <a:ext cx="9064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15.  For linear isotropic dielectric, the </a:t>
            </a:r>
            <a:r>
              <a:rPr lang="en-US" sz="2000" dirty="0" err="1"/>
              <a:t>tilda</a:t>
            </a:r>
            <a:r>
              <a:rPr lang="en-US" sz="2000" dirty="0"/>
              <a:t> energy functions also have definite values.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FBD5D7-BDD6-49CB-94FD-0FA527F60BC2}"/>
              </a:ext>
            </a:extLst>
          </p:cNvPr>
          <p:cNvGrpSpPr/>
          <p:nvPr/>
        </p:nvGrpSpPr>
        <p:grpSpPr>
          <a:xfrm>
            <a:off x="1128916" y="846033"/>
            <a:ext cx="268920" cy="595440"/>
            <a:chOff x="1128916" y="846033"/>
            <a:chExt cx="268920" cy="59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72704BD-75E3-4677-9AA2-52B1FCBE1507}"/>
                    </a:ext>
                  </a:extLst>
                </p14:cNvPr>
                <p14:cNvContentPartPr/>
                <p14:nvPr/>
              </p14:nvContentPartPr>
              <p14:xfrm>
                <a:off x="1128916" y="1012353"/>
                <a:ext cx="268920" cy="429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72704BD-75E3-4677-9AA2-52B1FCBE150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10916" y="994353"/>
                  <a:ext cx="30456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B28D2D4-A4BE-422E-A6BC-9DDB9D914FA6}"/>
                    </a:ext>
                  </a:extLst>
                </p14:cNvPr>
                <p14:cNvContentPartPr/>
                <p14:nvPr/>
              </p14:nvContentPartPr>
              <p14:xfrm>
                <a:off x="1195516" y="846033"/>
                <a:ext cx="190080" cy="97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B28D2D4-A4BE-422E-A6BC-9DDB9D914FA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77876" y="828393"/>
                  <a:ext cx="22572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3B7B6E-8995-4583-8EC6-98DFEB70BB9C}"/>
              </a:ext>
            </a:extLst>
          </p:cNvPr>
          <p:cNvGrpSpPr/>
          <p:nvPr/>
        </p:nvGrpSpPr>
        <p:grpSpPr>
          <a:xfrm>
            <a:off x="1677196" y="1155273"/>
            <a:ext cx="232200" cy="119880"/>
            <a:chOff x="1677196" y="1155273"/>
            <a:chExt cx="232200" cy="11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FA806C5-012E-4500-84E8-AB6C62959359}"/>
                    </a:ext>
                  </a:extLst>
                </p14:cNvPr>
                <p14:cNvContentPartPr/>
                <p14:nvPr/>
              </p14:nvContentPartPr>
              <p14:xfrm>
                <a:off x="1689796" y="1155273"/>
                <a:ext cx="219600" cy="45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FA806C5-012E-4500-84E8-AB6C6295935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72156" y="1137633"/>
                  <a:ext cx="255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F814D5A-294C-4440-A542-E469F54721D8}"/>
                    </a:ext>
                  </a:extLst>
                </p14:cNvPr>
                <p14:cNvContentPartPr/>
                <p14:nvPr/>
              </p14:nvContentPartPr>
              <p14:xfrm>
                <a:off x="1677196" y="1267953"/>
                <a:ext cx="208440" cy="7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F814D5A-294C-4440-A542-E469F54721D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59196" y="1249953"/>
                  <a:ext cx="2440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8CCC61-A583-4C5A-9F39-FDB2AF3964E2}"/>
              </a:ext>
            </a:extLst>
          </p:cNvPr>
          <p:cNvGrpSpPr/>
          <p:nvPr/>
        </p:nvGrpSpPr>
        <p:grpSpPr>
          <a:xfrm>
            <a:off x="2201716" y="954393"/>
            <a:ext cx="636480" cy="502560"/>
            <a:chOff x="2201716" y="954393"/>
            <a:chExt cx="636480" cy="50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6705529-3986-4D2E-8EA0-6F89D2FB374D}"/>
                    </a:ext>
                  </a:extLst>
                </p14:cNvPr>
                <p14:cNvContentPartPr/>
                <p14:nvPr/>
              </p14:nvContentPartPr>
              <p14:xfrm>
                <a:off x="2201716" y="977433"/>
                <a:ext cx="259920" cy="413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6705529-3986-4D2E-8EA0-6F89D2FB374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84076" y="959793"/>
                  <a:ext cx="2955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353A91D-F58C-4EBE-B693-B58996227F6C}"/>
                    </a:ext>
                  </a:extLst>
                </p14:cNvPr>
                <p14:cNvContentPartPr/>
                <p14:nvPr/>
              </p14:nvContentPartPr>
              <p14:xfrm>
                <a:off x="2458756" y="1326273"/>
                <a:ext cx="122040" cy="130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353A91D-F58C-4EBE-B693-B58996227F6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40756" y="1308273"/>
                  <a:ext cx="157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E207747-D646-43D7-AB3D-23B9AAD6CFBD}"/>
                    </a:ext>
                  </a:extLst>
                </p14:cNvPr>
                <p14:cNvContentPartPr/>
                <p14:nvPr/>
              </p14:nvContentPartPr>
              <p14:xfrm>
                <a:off x="2680156" y="954393"/>
                <a:ext cx="158040" cy="406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E207747-D646-43D7-AB3D-23B9AAD6CF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62516" y="936753"/>
                  <a:ext cx="193680" cy="44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5856A0-B980-4094-BBDE-15D792E0EE73}"/>
              </a:ext>
            </a:extLst>
          </p:cNvPr>
          <p:cNvGrpSpPr/>
          <p:nvPr/>
        </p:nvGrpSpPr>
        <p:grpSpPr>
          <a:xfrm>
            <a:off x="2906956" y="966273"/>
            <a:ext cx="927000" cy="577080"/>
            <a:chOff x="2906956" y="966273"/>
            <a:chExt cx="92700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E356B29-DC97-45B0-A299-9731871614CB}"/>
                    </a:ext>
                  </a:extLst>
                </p14:cNvPr>
                <p14:cNvContentPartPr/>
                <p14:nvPr/>
              </p14:nvContentPartPr>
              <p14:xfrm>
                <a:off x="2906956" y="1038633"/>
                <a:ext cx="204840" cy="323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E356B29-DC97-45B0-A299-9731871614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88956" y="1020633"/>
                  <a:ext cx="2404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A002EB-E34D-4C84-A309-50D6A6D6DD89}"/>
                    </a:ext>
                  </a:extLst>
                </p14:cNvPr>
                <p14:cNvContentPartPr/>
                <p14:nvPr/>
              </p14:nvContentPartPr>
              <p14:xfrm>
                <a:off x="3168316" y="1296393"/>
                <a:ext cx="101160" cy="146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A002EB-E34D-4C84-A309-50D6A6D6DD8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50316" y="1278753"/>
                  <a:ext cx="136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D03C4DE-62A1-4221-898E-136267E22844}"/>
                    </a:ext>
                  </a:extLst>
                </p14:cNvPr>
                <p14:cNvContentPartPr/>
                <p14:nvPr/>
              </p14:nvContentPartPr>
              <p14:xfrm>
                <a:off x="3331036" y="1189113"/>
                <a:ext cx="255600" cy="354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D03C4DE-62A1-4221-898E-136267E228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13036" y="1171113"/>
                  <a:ext cx="2912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E11768D-43DA-4BA1-926D-38582E8F5763}"/>
                    </a:ext>
                  </a:extLst>
                </p14:cNvPr>
                <p14:cNvContentPartPr/>
                <p14:nvPr/>
              </p14:nvContentPartPr>
              <p14:xfrm>
                <a:off x="3648556" y="966273"/>
                <a:ext cx="185400" cy="496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E11768D-43DA-4BA1-926D-38582E8F576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30556" y="948273"/>
                  <a:ext cx="221040" cy="53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DCF15FD-9786-42A7-9293-AD9D19A95344}"/>
              </a:ext>
            </a:extLst>
          </p:cNvPr>
          <p:cNvGrpSpPr/>
          <p:nvPr/>
        </p:nvGrpSpPr>
        <p:grpSpPr>
          <a:xfrm>
            <a:off x="4053556" y="810393"/>
            <a:ext cx="1217160" cy="743400"/>
            <a:chOff x="4053556" y="810393"/>
            <a:chExt cx="1217160" cy="74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D9CD23F-0061-4115-9D4F-9D91A054205A}"/>
                    </a:ext>
                  </a:extLst>
                </p14:cNvPr>
                <p14:cNvContentPartPr/>
                <p14:nvPr/>
              </p14:nvContentPartPr>
              <p14:xfrm>
                <a:off x="4053556" y="1185153"/>
                <a:ext cx="271080" cy="21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D9CD23F-0061-4115-9D4F-9D91A054205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35556" y="1167153"/>
                  <a:ext cx="306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F6F5F75-18CB-4D1C-AAFC-1D84D5FDEC30}"/>
                    </a:ext>
                  </a:extLst>
                </p14:cNvPr>
                <p14:cNvContentPartPr/>
                <p14:nvPr/>
              </p14:nvContentPartPr>
              <p14:xfrm>
                <a:off x="4595716" y="1002273"/>
                <a:ext cx="197640" cy="207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F6F5F75-18CB-4D1C-AAFC-1D84D5FDEC3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77716" y="984633"/>
                  <a:ext cx="233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CE587BC-8DE3-4B66-8920-FED27B39121A}"/>
                    </a:ext>
                  </a:extLst>
                </p14:cNvPr>
                <p14:cNvContentPartPr/>
                <p14:nvPr/>
              </p14:nvContentPartPr>
              <p14:xfrm>
                <a:off x="4624156" y="1087233"/>
                <a:ext cx="150480" cy="36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CE587BC-8DE3-4B66-8920-FED27B39121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06516" y="1069593"/>
                  <a:ext cx="186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D5D9877-AFB1-4565-8463-260C0C821464}"/>
                    </a:ext>
                  </a:extLst>
                </p14:cNvPr>
                <p14:cNvContentPartPr/>
                <p14:nvPr/>
              </p14:nvContentPartPr>
              <p14:xfrm>
                <a:off x="4911436" y="905433"/>
                <a:ext cx="171720" cy="297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D5D9877-AFB1-4565-8463-260C0C82146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93436" y="887793"/>
                  <a:ext cx="2073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2AE66C0-888B-4DEF-B651-22C89DB0317C}"/>
                    </a:ext>
                  </a:extLst>
                </p14:cNvPr>
                <p14:cNvContentPartPr/>
                <p14:nvPr/>
              </p14:nvContentPartPr>
              <p14:xfrm>
                <a:off x="4973356" y="1037553"/>
                <a:ext cx="115920" cy="23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2AE66C0-888B-4DEF-B651-22C89DB0317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55356" y="1019553"/>
                  <a:ext cx="151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1FDAF41-A2A6-41C3-99CD-B3E73D59761E}"/>
                    </a:ext>
                  </a:extLst>
                </p14:cNvPr>
                <p14:cNvContentPartPr/>
                <p14:nvPr/>
              </p14:nvContentPartPr>
              <p14:xfrm>
                <a:off x="4997116" y="915513"/>
                <a:ext cx="101160" cy="31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1FDAF41-A2A6-41C3-99CD-B3E73D59761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79476" y="897513"/>
                  <a:ext cx="136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EF93A74-F3E8-4BB2-84A6-A2E9A3355E6E}"/>
                    </a:ext>
                  </a:extLst>
                </p14:cNvPr>
                <p14:cNvContentPartPr/>
                <p14:nvPr/>
              </p14:nvContentPartPr>
              <p14:xfrm>
                <a:off x="5178556" y="810393"/>
                <a:ext cx="92160" cy="143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EF93A74-F3E8-4BB2-84A6-A2E9A3355E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60916" y="792393"/>
                  <a:ext cx="127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D4DC692-B69D-4EB9-967D-1707B1B5434D}"/>
                    </a:ext>
                  </a:extLst>
                </p14:cNvPr>
                <p14:cNvContentPartPr/>
                <p14:nvPr/>
              </p14:nvContentPartPr>
              <p14:xfrm>
                <a:off x="4543876" y="1254993"/>
                <a:ext cx="705240" cy="32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D4DC692-B69D-4EB9-967D-1707B1B5434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525876" y="1236993"/>
                  <a:ext cx="740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4AE186E-42EA-4E11-9561-C97419F60F88}"/>
                    </a:ext>
                  </a:extLst>
                </p14:cNvPr>
                <p14:cNvContentPartPr/>
                <p14:nvPr/>
              </p14:nvContentPartPr>
              <p14:xfrm>
                <a:off x="4606156" y="1346433"/>
                <a:ext cx="181440" cy="106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4AE186E-42EA-4E11-9561-C97419F60F8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88156" y="1328433"/>
                  <a:ext cx="217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AC2B019-6639-4721-ACE9-E965781BD4EF}"/>
                    </a:ext>
                  </a:extLst>
                </p14:cNvPr>
                <p14:cNvContentPartPr/>
                <p14:nvPr/>
              </p14:nvContentPartPr>
              <p14:xfrm>
                <a:off x="4605436" y="1452993"/>
                <a:ext cx="148680" cy="100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AC2B019-6639-4721-ACE9-E965781BD4E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87796" y="1434993"/>
                  <a:ext cx="184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405BD15-48B1-4543-BF2D-B30DC2434849}"/>
                    </a:ext>
                  </a:extLst>
                </p14:cNvPr>
                <p14:cNvContentPartPr/>
                <p14:nvPr/>
              </p14:nvContentPartPr>
              <p14:xfrm>
                <a:off x="4916476" y="1431393"/>
                <a:ext cx="44280" cy="121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405BD15-48B1-4543-BF2D-B30DC243484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98836" y="1413753"/>
                  <a:ext cx="79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5BFF13B-E137-43E3-96CB-E7E29D259319}"/>
                    </a:ext>
                  </a:extLst>
                </p14:cNvPr>
                <p14:cNvContentPartPr/>
                <p14:nvPr/>
              </p14:nvContentPartPr>
              <p14:xfrm>
                <a:off x="5002156" y="1442193"/>
                <a:ext cx="15480" cy="110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5BFF13B-E137-43E3-96CB-E7E29D25931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84516" y="1424193"/>
                  <a:ext cx="51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BF0DB34-44E7-45A3-B5EE-ED37E3CB1739}"/>
                    </a:ext>
                  </a:extLst>
                </p14:cNvPr>
                <p14:cNvContentPartPr/>
                <p14:nvPr/>
              </p14:nvContentPartPr>
              <p14:xfrm>
                <a:off x="4872916" y="1391793"/>
                <a:ext cx="200160" cy="60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BF0DB34-44E7-45A3-B5EE-ED37E3CB17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54916" y="1373793"/>
                  <a:ext cx="23580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73BF00F-DD63-46A7-B38E-7833AA548607}"/>
              </a:ext>
            </a:extLst>
          </p:cNvPr>
          <p:cNvGrpSpPr/>
          <p:nvPr/>
        </p:nvGrpSpPr>
        <p:grpSpPr>
          <a:xfrm>
            <a:off x="1211356" y="1949793"/>
            <a:ext cx="243720" cy="627840"/>
            <a:chOff x="1211356" y="1949793"/>
            <a:chExt cx="243720" cy="62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FBBF2AB-276A-4CCB-90AB-050F6DDDC33B}"/>
                    </a:ext>
                  </a:extLst>
                </p14:cNvPr>
                <p14:cNvContentPartPr/>
                <p14:nvPr/>
              </p14:nvContentPartPr>
              <p14:xfrm>
                <a:off x="1217836" y="2091993"/>
                <a:ext cx="20520" cy="485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FBBF2AB-276A-4CCB-90AB-050F6DDDC33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99836" y="2073993"/>
                  <a:ext cx="5616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12741BE-7CE8-4F4E-A49D-AE3E1014B59C}"/>
                    </a:ext>
                  </a:extLst>
                </p14:cNvPr>
                <p14:cNvContentPartPr/>
                <p14:nvPr/>
              </p14:nvContentPartPr>
              <p14:xfrm>
                <a:off x="1231876" y="2132673"/>
                <a:ext cx="223200" cy="26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12741BE-7CE8-4F4E-A49D-AE3E1014B59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213876" y="2115033"/>
                  <a:ext cx="258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6917C92-EF92-4EA7-9D4F-CC165FD54DE8}"/>
                    </a:ext>
                  </a:extLst>
                </p14:cNvPr>
                <p14:cNvContentPartPr/>
                <p14:nvPr/>
              </p14:nvContentPartPr>
              <p14:xfrm>
                <a:off x="1262116" y="2306553"/>
                <a:ext cx="101520" cy="29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6917C92-EF92-4EA7-9D4F-CC165FD54DE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244476" y="2288913"/>
                  <a:ext cx="137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B4A1F12-A2E2-4819-B2D0-4F0D19614B81}"/>
                    </a:ext>
                  </a:extLst>
                </p14:cNvPr>
                <p14:cNvContentPartPr/>
                <p14:nvPr/>
              </p14:nvContentPartPr>
              <p14:xfrm>
                <a:off x="1211356" y="1949793"/>
                <a:ext cx="235440" cy="43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B4A1F12-A2E2-4819-B2D0-4F0D19614B8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93356" y="1931793"/>
                  <a:ext cx="27108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FC5F8A-A063-4587-B18D-C5582811D6EF}"/>
              </a:ext>
            </a:extLst>
          </p:cNvPr>
          <p:cNvGrpSpPr/>
          <p:nvPr/>
        </p:nvGrpSpPr>
        <p:grpSpPr>
          <a:xfrm>
            <a:off x="1735876" y="2219793"/>
            <a:ext cx="216360" cy="130320"/>
            <a:chOff x="1735876" y="2219793"/>
            <a:chExt cx="216360" cy="1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7A643A-8D3E-42B8-9BD9-15DFBD81D234}"/>
                    </a:ext>
                  </a:extLst>
                </p14:cNvPr>
                <p14:cNvContentPartPr/>
                <p14:nvPr/>
              </p14:nvContentPartPr>
              <p14:xfrm>
                <a:off x="1735876" y="2219793"/>
                <a:ext cx="191160" cy="36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7A643A-8D3E-42B8-9BD9-15DFBD81D23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18236" y="2201793"/>
                  <a:ext cx="226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6DDD33F-1669-4343-8AC0-706FCAB92181}"/>
                    </a:ext>
                  </a:extLst>
                </p14:cNvPr>
                <p14:cNvContentPartPr/>
                <p14:nvPr/>
              </p14:nvContentPartPr>
              <p14:xfrm>
                <a:off x="1763236" y="2333553"/>
                <a:ext cx="189000" cy="16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6DDD33F-1669-4343-8AC0-706FCAB9218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45596" y="2315553"/>
                  <a:ext cx="2246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95FB514-527D-4B8D-A640-B673C8B0FD56}"/>
              </a:ext>
            </a:extLst>
          </p:cNvPr>
          <p:cNvGrpSpPr/>
          <p:nvPr/>
        </p:nvGrpSpPr>
        <p:grpSpPr>
          <a:xfrm>
            <a:off x="2321956" y="1883193"/>
            <a:ext cx="3071880" cy="908280"/>
            <a:chOff x="2321956" y="1883193"/>
            <a:chExt cx="3071880" cy="90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1C80532-7FE3-498E-A707-81F016F89095}"/>
                    </a:ext>
                  </a:extLst>
                </p14:cNvPr>
                <p14:cNvContentPartPr/>
                <p14:nvPr/>
              </p14:nvContentPartPr>
              <p14:xfrm>
                <a:off x="2321956" y="2055273"/>
                <a:ext cx="44280" cy="401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1C80532-7FE3-498E-A707-81F016F8909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03956" y="2037273"/>
                  <a:ext cx="799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BDF2943-8A57-4C42-8895-CA6EFCB7DC39}"/>
                    </a:ext>
                  </a:extLst>
                </p14:cNvPr>
                <p14:cNvContentPartPr/>
                <p14:nvPr/>
              </p14:nvContentPartPr>
              <p14:xfrm>
                <a:off x="2345356" y="2103153"/>
                <a:ext cx="234360" cy="17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BDF2943-8A57-4C42-8895-CA6EFCB7DC3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327356" y="2085153"/>
                  <a:ext cx="270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E62D464-95D4-4242-AFE7-D61E9C401E61}"/>
                    </a:ext>
                  </a:extLst>
                </p14:cNvPr>
                <p14:cNvContentPartPr/>
                <p14:nvPr/>
              </p14:nvContentPartPr>
              <p14:xfrm>
                <a:off x="2367316" y="2244273"/>
                <a:ext cx="114120" cy="43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E62D464-95D4-4242-AFE7-D61E9C401E6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49676" y="2226273"/>
                  <a:ext cx="149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A573E21-661D-4768-AD2D-AA1038C95792}"/>
                    </a:ext>
                  </a:extLst>
                </p14:cNvPr>
                <p14:cNvContentPartPr/>
                <p14:nvPr/>
              </p14:nvContentPartPr>
              <p14:xfrm>
                <a:off x="2436796" y="2496273"/>
                <a:ext cx="136800" cy="129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A573E21-661D-4768-AD2D-AA1038C9579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18796" y="2478633"/>
                  <a:ext cx="172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41DE189-F09E-46C9-B6A9-1014B5CE4645}"/>
                    </a:ext>
                  </a:extLst>
                </p14:cNvPr>
                <p14:cNvContentPartPr/>
                <p14:nvPr/>
              </p14:nvContentPartPr>
              <p14:xfrm>
                <a:off x="2693116" y="2022873"/>
                <a:ext cx="182160" cy="672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41DE189-F09E-46C9-B6A9-1014B5CE464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75476" y="2004873"/>
                  <a:ext cx="21780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18D9C0-A645-4EE8-B1A2-9F24B8A69FFC}"/>
                    </a:ext>
                  </a:extLst>
                </p14:cNvPr>
                <p14:cNvContentPartPr/>
                <p14:nvPr/>
              </p14:nvContentPartPr>
              <p14:xfrm>
                <a:off x="2958076" y="2212593"/>
                <a:ext cx="41040" cy="369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18D9C0-A645-4EE8-B1A2-9F24B8A69FF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40076" y="2194953"/>
                  <a:ext cx="766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483074C-B771-4DD0-BFD4-72EA2F045FE7}"/>
                    </a:ext>
                  </a:extLst>
                </p14:cNvPr>
                <p14:cNvContentPartPr/>
                <p14:nvPr/>
              </p14:nvContentPartPr>
              <p14:xfrm>
                <a:off x="2872756" y="2216193"/>
                <a:ext cx="253800" cy="41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483074C-B771-4DD0-BFD4-72EA2F045FE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855116" y="2198553"/>
                  <a:ext cx="289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E7F18B0-2028-48C6-AFF0-0DBCBF6ACDFA}"/>
                    </a:ext>
                  </a:extLst>
                </p14:cNvPr>
                <p14:cNvContentPartPr/>
                <p14:nvPr/>
              </p14:nvContentPartPr>
              <p14:xfrm>
                <a:off x="3161836" y="2515713"/>
                <a:ext cx="135000" cy="165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E7F18B0-2028-48C6-AFF0-0DBCBF6ACDF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43836" y="2497713"/>
                  <a:ext cx="170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FEAB35D-D9A4-47CC-A931-C6140C4A5439}"/>
                    </a:ext>
                  </a:extLst>
                </p14:cNvPr>
                <p14:cNvContentPartPr/>
                <p14:nvPr/>
              </p14:nvContentPartPr>
              <p14:xfrm>
                <a:off x="3491596" y="2396913"/>
                <a:ext cx="168480" cy="311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FEAB35D-D9A4-47CC-A931-C6140C4A543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73956" y="2379273"/>
                  <a:ext cx="2041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DFA4164-B8E2-4B08-99C1-51A65CE4E1C8}"/>
                    </a:ext>
                  </a:extLst>
                </p14:cNvPr>
                <p14:cNvContentPartPr/>
                <p14:nvPr/>
              </p14:nvContentPartPr>
              <p14:xfrm>
                <a:off x="3671956" y="2083353"/>
                <a:ext cx="130680" cy="573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DFA4164-B8E2-4B08-99C1-51A65CE4E1C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653956" y="2065353"/>
                  <a:ext cx="16632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037ECA2-A424-4D14-B703-3289BD5E8CDC}"/>
                    </a:ext>
                  </a:extLst>
                </p14:cNvPr>
                <p14:cNvContentPartPr/>
                <p14:nvPr/>
              </p14:nvContentPartPr>
              <p14:xfrm>
                <a:off x="4019716" y="2324913"/>
                <a:ext cx="274680" cy="25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037ECA2-A424-4D14-B703-3289BD5E8CD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01716" y="2306913"/>
                  <a:ext cx="310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6642C47-C15F-42C8-A08F-68D775DB25F3}"/>
                    </a:ext>
                  </a:extLst>
                </p14:cNvPr>
                <p14:cNvContentPartPr/>
                <p14:nvPr/>
              </p14:nvContentPartPr>
              <p14:xfrm>
                <a:off x="4599676" y="2113953"/>
                <a:ext cx="204840" cy="223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6642C47-C15F-42C8-A08F-68D775DB25F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81676" y="2096313"/>
                  <a:ext cx="240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2475B8C-E018-4999-8876-287E8473300E}"/>
                    </a:ext>
                  </a:extLst>
                </p14:cNvPr>
                <p14:cNvContentPartPr/>
                <p14:nvPr/>
              </p14:nvContentPartPr>
              <p14:xfrm>
                <a:off x="4613356" y="2215473"/>
                <a:ext cx="173880" cy="9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2475B8C-E018-4999-8876-287E8473300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95716" y="2197833"/>
                  <a:ext cx="209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2E744CA-168F-4709-9966-B41AA76A9AE3}"/>
                    </a:ext>
                  </a:extLst>
                </p14:cNvPr>
                <p14:cNvContentPartPr/>
                <p14:nvPr/>
              </p14:nvContentPartPr>
              <p14:xfrm>
                <a:off x="4960396" y="1930353"/>
                <a:ext cx="142920" cy="404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2E744CA-168F-4709-9966-B41AA76A9AE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42396" y="1912353"/>
                  <a:ext cx="1785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CBA0C7C-7DE7-47CA-920B-F76A526DBD5F}"/>
                    </a:ext>
                  </a:extLst>
                </p14:cNvPr>
                <p14:cNvContentPartPr/>
                <p14:nvPr/>
              </p14:nvContentPartPr>
              <p14:xfrm>
                <a:off x="5031676" y="2135193"/>
                <a:ext cx="119880" cy="30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BA0C7C-7DE7-47CA-920B-F76A526DBD5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13676" y="2117193"/>
                  <a:ext cx="155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9A763BA-7D48-45BC-BDD7-ADDD281599D2}"/>
                    </a:ext>
                  </a:extLst>
                </p14:cNvPr>
                <p14:cNvContentPartPr/>
                <p14:nvPr/>
              </p14:nvContentPartPr>
              <p14:xfrm>
                <a:off x="5041036" y="1948353"/>
                <a:ext cx="193680" cy="27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9A763BA-7D48-45BC-BDD7-ADDD281599D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23036" y="1930713"/>
                  <a:ext cx="229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8462A68-8330-48FD-B504-D61C1083E3D5}"/>
                    </a:ext>
                  </a:extLst>
                </p14:cNvPr>
                <p14:cNvContentPartPr/>
                <p14:nvPr/>
              </p14:nvContentPartPr>
              <p14:xfrm>
                <a:off x="5281516" y="1883193"/>
                <a:ext cx="112320" cy="114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8462A68-8330-48FD-B504-D61C1083E3D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63516" y="1865553"/>
                  <a:ext cx="147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DE072F3-4504-42BA-BB10-8B4F35E1916A}"/>
                    </a:ext>
                  </a:extLst>
                </p14:cNvPr>
                <p14:cNvContentPartPr/>
                <p14:nvPr/>
              </p14:nvContentPartPr>
              <p14:xfrm>
                <a:off x="4510396" y="2417433"/>
                <a:ext cx="815760" cy="68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DE072F3-4504-42BA-BB10-8B4F35E1916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92756" y="2399793"/>
                  <a:ext cx="851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180F960-4934-4DDB-A673-979CF698AE74}"/>
                    </a:ext>
                  </a:extLst>
                </p14:cNvPr>
                <p14:cNvContentPartPr/>
                <p14:nvPr/>
              </p14:nvContentPartPr>
              <p14:xfrm>
                <a:off x="4599316" y="2559273"/>
                <a:ext cx="218880" cy="114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180F960-4934-4DDB-A673-979CF698AE7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81676" y="2541633"/>
                  <a:ext cx="254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87D342F-9F6F-4D56-AA36-81A1FD2F40BD}"/>
                    </a:ext>
                  </a:extLst>
                </p14:cNvPr>
                <p14:cNvContentPartPr/>
                <p14:nvPr/>
              </p14:nvContentPartPr>
              <p14:xfrm>
                <a:off x="4645036" y="2662233"/>
                <a:ext cx="154440" cy="129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87D342F-9F6F-4D56-AA36-81A1FD2F40B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27036" y="2644593"/>
                  <a:ext cx="190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41DF449-D54D-40F0-8CFA-2A4393B41A66}"/>
                    </a:ext>
                  </a:extLst>
                </p14:cNvPr>
                <p14:cNvContentPartPr/>
                <p14:nvPr/>
              </p14:nvContentPartPr>
              <p14:xfrm>
                <a:off x="4976236" y="2621553"/>
                <a:ext cx="24480" cy="143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41DF449-D54D-40F0-8CFA-2A4393B41A6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58236" y="2603553"/>
                  <a:ext cx="60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35DF0B7-D0F4-4180-9C8D-980C07543263}"/>
                    </a:ext>
                  </a:extLst>
                </p14:cNvPr>
                <p14:cNvContentPartPr/>
                <p14:nvPr/>
              </p14:nvContentPartPr>
              <p14:xfrm>
                <a:off x="5042836" y="2616513"/>
                <a:ext cx="25560" cy="137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35DF0B7-D0F4-4180-9C8D-980C0754326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24836" y="2598873"/>
                  <a:ext cx="61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504D63A-1D51-44FC-AC7A-CFAB65A111D1}"/>
                    </a:ext>
                  </a:extLst>
                </p14:cNvPr>
                <p14:cNvContentPartPr/>
                <p14:nvPr/>
              </p14:nvContentPartPr>
              <p14:xfrm>
                <a:off x="4902076" y="2578713"/>
                <a:ext cx="194760" cy="74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504D63A-1D51-44FC-AC7A-CFAB65A111D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84076" y="2560713"/>
                  <a:ext cx="230400" cy="110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EBED6CEA-66EF-4B5E-8BC5-64C18A5C8BD0}"/>
              </a:ext>
            </a:extLst>
          </p:cNvPr>
          <p:cNvSpPr txBox="1"/>
          <p:nvPr/>
        </p:nvSpPr>
        <p:spPr>
          <a:xfrm>
            <a:off x="6302640" y="1177773"/>
            <a:ext cx="2217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Properly written in terms of independent variable </a:t>
            </a:r>
            <a:r>
              <a:rPr lang="en-US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45222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942" t="60526" r="11791"/>
          <a:stretch>
            <a:fillRect/>
          </a:stretch>
        </p:blipFill>
        <p:spPr bwMode="auto">
          <a:xfrm>
            <a:off x="685800" y="25527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533400"/>
            <a:ext cx="7385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free energy = integral over space of free energy per unit volume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19237"/>
            <a:ext cx="142297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657350"/>
            <a:ext cx="1381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BD196-9B17-4A6A-8804-6B7AE5103F02}"/>
              </a:ext>
            </a:extLst>
          </p:cNvPr>
          <p:cNvSpPr txBox="1"/>
          <p:nvPr/>
        </p:nvSpPr>
        <p:spPr>
          <a:xfrm>
            <a:off x="304800" y="4184601"/>
            <a:ext cx="62659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dielectric fills all space outside conductors</a:t>
            </a:r>
          </a:p>
          <a:p>
            <a:pPr lvl="1"/>
            <a:r>
              <a:rPr lang="en-US" dirty="0"/>
              <a:t>For given changes on conductors </a:t>
            </a:r>
            <a:r>
              <a:rPr lang="en-US" i="1" dirty="0"/>
              <a:t>e</a:t>
            </a:r>
            <a:r>
              <a:rPr lang="en-US" i="1" baseline="-25000" dirty="0"/>
              <a:t>a</a:t>
            </a:r>
          </a:p>
          <a:p>
            <a:pPr lvl="2"/>
            <a:r>
              <a:rPr lang="en-US" dirty="0"/>
              <a:t>Dielectric reduces the </a:t>
            </a:r>
            <a:r>
              <a:rPr lang="en-US" i="1" dirty="0" err="1">
                <a:latin typeface="Symbol" pitchFamily="18" charset="2"/>
              </a:rPr>
              <a:t>f</a:t>
            </a:r>
            <a:r>
              <a:rPr lang="en-US" i="1" baseline="-25000" dirty="0" err="1"/>
              <a:t>a</a:t>
            </a:r>
            <a:r>
              <a:rPr lang="en-US" dirty="0"/>
              <a:t> by factor 1/</a:t>
            </a:r>
            <a:r>
              <a:rPr lang="en-US" dirty="0">
                <a:latin typeface="Symbol" pitchFamily="18" charset="2"/>
              </a:rPr>
              <a:t>e</a:t>
            </a:r>
          </a:p>
          <a:p>
            <a:pPr lvl="2"/>
            <a:r>
              <a:rPr lang="en-US" dirty="0"/>
              <a:t>Field energy also reduce by factor 1/</a:t>
            </a:r>
            <a:r>
              <a:rPr lang="en-US" dirty="0">
                <a:latin typeface="Symbol" pitchFamily="18" charset="2"/>
              </a:rPr>
              <a:t>e</a:t>
            </a:r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For given potentials on conductors </a:t>
            </a:r>
            <a:r>
              <a:rPr lang="en-US" i="1" dirty="0" err="1">
                <a:latin typeface="Symbol" pitchFamily="18" charset="2"/>
              </a:rPr>
              <a:t>f</a:t>
            </a:r>
            <a:r>
              <a:rPr lang="en-US" i="1" baseline="-25000" dirty="0" err="1">
                <a:latin typeface="+mj-lt"/>
              </a:rPr>
              <a:t>a</a:t>
            </a:r>
            <a:r>
              <a:rPr lang="en-US" dirty="0">
                <a:latin typeface="+mj-lt"/>
              </a:rPr>
              <a:t> maintained by battery</a:t>
            </a:r>
          </a:p>
          <a:p>
            <a:pPr lvl="2"/>
            <a:r>
              <a:rPr lang="en-US" dirty="0">
                <a:latin typeface="+mj-lt"/>
              </a:rPr>
              <a:t>Charges on conductors increased by factor </a:t>
            </a:r>
            <a:r>
              <a:rPr lang="en-US" dirty="0">
                <a:latin typeface="Symbol" pitchFamily="18" charset="2"/>
              </a:rPr>
              <a:t>e</a:t>
            </a:r>
          </a:p>
          <a:p>
            <a:pPr lvl="2"/>
            <a:r>
              <a:rPr lang="en-US" dirty="0">
                <a:latin typeface="+mj-lt"/>
              </a:rPr>
              <a:t>Field energy also increased by factor </a:t>
            </a:r>
            <a:r>
              <a:rPr lang="en-US" dirty="0">
                <a:latin typeface="Symbol" pitchFamily="18" charset="2"/>
              </a:rPr>
              <a:t>e</a:t>
            </a:r>
            <a:r>
              <a:rPr lang="en-US" dirty="0">
                <a:latin typeface="+mj-lt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91389C-6025-4706-82F1-327D3806625F}"/>
                  </a:ext>
                </a:extLst>
              </p14:cNvPr>
              <p14:cNvContentPartPr/>
              <p14:nvPr/>
            </p14:nvContentPartPr>
            <p14:xfrm>
              <a:off x="7145236" y="4314633"/>
              <a:ext cx="598680" cy="483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91389C-6025-4706-82F1-327D380662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7596" y="4296633"/>
                <a:ext cx="63432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9E375C-7282-4087-9D08-AB9C0C606946}"/>
                  </a:ext>
                </a:extLst>
              </p14:cNvPr>
              <p14:cNvContentPartPr/>
              <p14:nvPr/>
            </p14:nvContentPartPr>
            <p14:xfrm>
              <a:off x="7341076" y="4475193"/>
              <a:ext cx="162360" cy="178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9E375C-7282-4087-9D08-AB9C0C6069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23436" y="4457193"/>
                <a:ext cx="19800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C30A4B9-AC89-4CEC-96BD-5FEADC49FF0E}"/>
              </a:ext>
            </a:extLst>
          </p:cNvPr>
          <p:cNvGrpSpPr/>
          <p:nvPr/>
        </p:nvGrpSpPr>
        <p:grpSpPr>
          <a:xfrm>
            <a:off x="7283476" y="5720793"/>
            <a:ext cx="1327680" cy="1050120"/>
            <a:chOff x="7283476" y="5720793"/>
            <a:chExt cx="1327680" cy="10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9A06150-A8AD-4A2D-A762-B6490286D8E4}"/>
                    </a:ext>
                  </a:extLst>
                </p14:cNvPr>
                <p14:cNvContentPartPr/>
                <p14:nvPr/>
              </p14:nvContentPartPr>
              <p14:xfrm>
                <a:off x="7283476" y="5720793"/>
                <a:ext cx="541800" cy="427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9A06150-A8AD-4A2D-A762-B6490286D8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65836" y="5703153"/>
                  <a:ext cx="5774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568E9E5-4E67-49D8-8A36-6FE169EE3857}"/>
                    </a:ext>
                  </a:extLst>
                </p14:cNvPr>
                <p14:cNvContentPartPr/>
                <p14:nvPr/>
              </p14:nvContentPartPr>
              <p14:xfrm>
                <a:off x="7839676" y="5927073"/>
                <a:ext cx="276480" cy="157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568E9E5-4E67-49D8-8A36-6FE169EE385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22036" y="5909433"/>
                  <a:ext cx="312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7D1E72-B575-420F-8B59-E13604F2E5B7}"/>
                    </a:ext>
                  </a:extLst>
                </p14:cNvPr>
                <p14:cNvContentPartPr/>
                <p14:nvPr/>
              </p14:nvContentPartPr>
              <p14:xfrm>
                <a:off x="7921396" y="6099153"/>
                <a:ext cx="383760" cy="23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7D1E72-B575-420F-8B59-E13604F2E5B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03756" y="6081513"/>
                  <a:ext cx="419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AE1D479-60E3-4F42-85CC-FA77FCF17F9E}"/>
                    </a:ext>
                  </a:extLst>
                </p14:cNvPr>
                <p14:cNvContentPartPr/>
                <p14:nvPr/>
              </p14:nvContentPartPr>
              <p14:xfrm>
                <a:off x="8015356" y="6206073"/>
                <a:ext cx="171000" cy="13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AE1D479-60E3-4F42-85CC-FA77FCF17F9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97716" y="6188073"/>
                  <a:ext cx="206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A3E982E-416F-460D-9C79-989F5A016423}"/>
                    </a:ext>
                  </a:extLst>
                </p14:cNvPr>
                <p14:cNvContentPartPr/>
                <p14:nvPr/>
              </p14:nvContentPartPr>
              <p14:xfrm>
                <a:off x="8089156" y="6227313"/>
                <a:ext cx="24120" cy="363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A3E982E-416F-460D-9C79-989F5A0164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71156" y="6209313"/>
                  <a:ext cx="597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5BF5FB0-BC9B-475F-9B48-0A8AF175BCE0}"/>
                    </a:ext>
                  </a:extLst>
                </p14:cNvPr>
                <p14:cNvContentPartPr/>
                <p14:nvPr/>
              </p14:nvContentPartPr>
              <p14:xfrm>
                <a:off x="7961356" y="6607473"/>
                <a:ext cx="236880" cy="163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5BF5FB0-BC9B-475F-9B48-0A8AF175BC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43716" y="6589473"/>
                  <a:ext cx="272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5E3402-5860-48C8-8916-45B0334C699E}"/>
                    </a:ext>
                  </a:extLst>
                </p14:cNvPr>
                <p14:cNvContentPartPr/>
                <p14:nvPr/>
              </p14:nvContentPartPr>
              <p14:xfrm>
                <a:off x="8384356" y="5986113"/>
                <a:ext cx="226800" cy="262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5E3402-5860-48C8-8916-45B0334C699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66356" y="5968473"/>
                  <a:ext cx="262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633512C-36C3-4753-A19B-450E166863A6}"/>
                    </a:ext>
                  </a:extLst>
                </p14:cNvPr>
                <p14:cNvContentPartPr/>
                <p14:nvPr/>
              </p14:nvContentPartPr>
              <p14:xfrm>
                <a:off x="8462476" y="5908713"/>
                <a:ext cx="36000" cy="453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633512C-36C3-4753-A19B-450E166863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44476" y="5890713"/>
                  <a:ext cx="71640" cy="48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15E73A2-A3BF-4911-9F2A-2557D79BCA56}"/>
                  </a:ext>
                </a:extLst>
              </p14:cNvPr>
              <p14:cNvContentPartPr/>
              <p14:nvPr/>
            </p14:nvContentPartPr>
            <p14:xfrm>
              <a:off x="7235956" y="4389513"/>
              <a:ext cx="428760" cy="306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15E73A2-A3BF-4911-9F2A-2557D79BCA5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45956" y="4209513"/>
                <a:ext cx="6084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404865-B90B-4A4B-A926-B403A6591B3E}"/>
                  </a:ext>
                </a:extLst>
              </p14:cNvPr>
              <p14:cNvContentPartPr/>
              <p14:nvPr/>
            </p14:nvContentPartPr>
            <p14:xfrm>
              <a:off x="7377076" y="5808633"/>
              <a:ext cx="347760" cy="262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404865-B90B-4A4B-A926-B403A6591B3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87076" y="5628993"/>
                <a:ext cx="52740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011269C-80A0-4E6F-9500-AC02DD400210}"/>
                  </a:ext>
                </a:extLst>
              </p14:cNvPr>
              <p14:cNvContentPartPr/>
              <p14:nvPr/>
            </p14:nvContentPartPr>
            <p14:xfrm>
              <a:off x="7318756" y="5879193"/>
              <a:ext cx="92880" cy="943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011269C-80A0-4E6F-9500-AC02DD40021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29116" y="5699553"/>
                <a:ext cx="2725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60ED58E-0652-452A-A470-5990AACAE241}"/>
                  </a:ext>
                </a:extLst>
              </p14:cNvPr>
              <p14:cNvContentPartPr/>
              <p14:nvPr/>
            </p14:nvContentPartPr>
            <p14:xfrm>
              <a:off x="7679836" y="5933553"/>
              <a:ext cx="79560" cy="14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60ED58E-0652-452A-A470-5990AACAE2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90196" y="5753913"/>
                <a:ext cx="2592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65EE558-170D-41BB-9346-C5892B31D09F}"/>
                  </a:ext>
                </a:extLst>
              </p14:cNvPr>
              <p14:cNvContentPartPr/>
              <p14:nvPr/>
            </p14:nvContentPartPr>
            <p14:xfrm>
              <a:off x="6784156" y="3917913"/>
              <a:ext cx="1357200" cy="1121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65EE558-170D-41BB-9346-C5892B31D09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94156" y="3738273"/>
                <a:ext cx="1536840" cy="14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49020D5-69C7-4C97-825D-1BAB346A0714}"/>
                  </a:ext>
                </a:extLst>
              </p14:cNvPr>
              <p14:cNvContentPartPr/>
              <p14:nvPr/>
            </p14:nvContentPartPr>
            <p14:xfrm>
              <a:off x="6760756" y="5501553"/>
              <a:ext cx="1507320" cy="1042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49020D5-69C7-4C97-825D-1BAB346A071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71116" y="5321553"/>
                <a:ext cx="1686960" cy="14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6A2B56-F1A4-405C-A2B2-ACEADC9758C6}"/>
                  </a:ext>
                </a:extLst>
              </p14:cNvPr>
              <p14:cNvContentPartPr/>
              <p14:nvPr/>
            </p14:nvContentPartPr>
            <p14:xfrm>
              <a:off x="6918796" y="5551582"/>
              <a:ext cx="465120" cy="458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6A2B56-F1A4-405C-A2B2-ACEADC9758C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29156" y="5371582"/>
                <a:ext cx="644760" cy="8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E99D0BE-FC1C-4A86-ACD9-1026B1075EF8}"/>
                  </a:ext>
                </a:extLst>
              </p14:cNvPr>
              <p14:cNvContentPartPr/>
              <p14:nvPr/>
            </p14:nvContentPartPr>
            <p14:xfrm>
              <a:off x="6893956" y="5922382"/>
              <a:ext cx="674280" cy="476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E99D0BE-FC1C-4A86-ACD9-1026B1075E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804316" y="5742382"/>
                <a:ext cx="853920" cy="8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F935369-A7A9-48B6-A90E-96CC74690949}"/>
                  </a:ext>
                </a:extLst>
              </p14:cNvPr>
              <p14:cNvContentPartPr/>
              <p14:nvPr/>
            </p14:nvContentPartPr>
            <p14:xfrm>
              <a:off x="7656436" y="5714662"/>
              <a:ext cx="515520" cy="5968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F935369-A7A9-48B6-A90E-96CC7469094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66796" y="5535022"/>
                <a:ext cx="695160" cy="9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2480EA4-2678-4095-95CD-DB4308FCEBFD}"/>
                  </a:ext>
                </a:extLst>
              </p14:cNvPr>
              <p14:cNvContentPartPr/>
              <p14:nvPr/>
            </p14:nvContentPartPr>
            <p14:xfrm>
              <a:off x="7490836" y="5501902"/>
              <a:ext cx="333000" cy="160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2480EA4-2678-4095-95CD-DB4308FCEB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01196" y="5322262"/>
                <a:ext cx="51264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39ED79-FB0A-4CF0-9F9C-651E461ED8BA}"/>
                  </a:ext>
                </a:extLst>
              </p14:cNvPr>
              <p14:cNvContentPartPr/>
              <p14:nvPr/>
            </p14:nvContentPartPr>
            <p14:xfrm>
              <a:off x="8004556" y="6289942"/>
              <a:ext cx="40320" cy="1252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39ED79-FB0A-4CF0-9F9C-651E461ED8B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14916" y="6109942"/>
                <a:ext cx="21996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144" name="Ink 6143">
                <a:extLst>
                  <a:ext uri="{FF2B5EF4-FFF2-40B4-BE49-F238E27FC236}">
                    <a16:creationId xmlns:a16="http://schemas.microsoft.com/office/drawing/2014/main" id="{843B8941-DF1F-40EA-AEC0-61787DCC95C7}"/>
                  </a:ext>
                </a:extLst>
              </p14:cNvPr>
              <p14:cNvContentPartPr/>
              <p14:nvPr/>
            </p14:nvContentPartPr>
            <p14:xfrm>
              <a:off x="6808276" y="5433502"/>
              <a:ext cx="1803960" cy="1261080"/>
            </p14:xfrm>
          </p:contentPart>
        </mc:Choice>
        <mc:Fallback>
          <p:pic>
            <p:nvPicPr>
              <p:cNvPr id="6144" name="Ink 6143">
                <a:extLst>
                  <a:ext uri="{FF2B5EF4-FFF2-40B4-BE49-F238E27FC236}">
                    <a16:creationId xmlns:a16="http://schemas.microsoft.com/office/drawing/2014/main" id="{843B8941-DF1F-40EA-AEC0-61787DCC95C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18636" y="5253502"/>
                <a:ext cx="1983600" cy="16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145" name="Ink 6144">
                <a:extLst>
                  <a:ext uri="{FF2B5EF4-FFF2-40B4-BE49-F238E27FC236}">
                    <a16:creationId xmlns:a16="http://schemas.microsoft.com/office/drawing/2014/main" id="{127463D3-D322-4AFE-94A1-22D60A4700CF}"/>
                  </a:ext>
                </a:extLst>
              </p14:cNvPr>
              <p14:cNvContentPartPr/>
              <p14:nvPr/>
            </p14:nvContentPartPr>
            <p14:xfrm>
              <a:off x="6738436" y="3872902"/>
              <a:ext cx="68760" cy="956160"/>
            </p14:xfrm>
          </p:contentPart>
        </mc:Choice>
        <mc:Fallback>
          <p:pic>
            <p:nvPicPr>
              <p:cNvPr id="6145" name="Ink 6144">
                <a:extLst>
                  <a:ext uri="{FF2B5EF4-FFF2-40B4-BE49-F238E27FC236}">
                    <a16:creationId xmlns:a16="http://schemas.microsoft.com/office/drawing/2014/main" id="{127463D3-D322-4AFE-94A1-22D60A4700C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48796" y="3692902"/>
                <a:ext cx="24840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147" name="Ink 6146">
                <a:extLst>
                  <a:ext uri="{FF2B5EF4-FFF2-40B4-BE49-F238E27FC236}">
                    <a16:creationId xmlns:a16="http://schemas.microsoft.com/office/drawing/2014/main" id="{8806D9C9-A96C-4E85-ACF0-D4AA4CAAE4BB}"/>
                  </a:ext>
                </a:extLst>
              </p14:cNvPr>
              <p14:cNvContentPartPr/>
              <p14:nvPr/>
            </p14:nvContentPartPr>
            <p14:xfrm>
              <a:off x="6878116" y="3831862"/>
              <a:ext cx="1555200" cy="1295280"/>
            </p14:xfrm>
          </p:contentPart>
        </mc:Choice>
        <mc:Fallback>
          <p:pic>
            <p:nvPicPr>
              <p:cNvPr id="6147" name="Ink 6146">
                <a:extLst>
                  <a:ext uri="{FF2B5EF4-FFF2-40B4-BE49-F238E27FC236}">
                    <a16:creationId xmlns:a16="http://schemas.microsoft.com/office/drawing/2014/main" id="{8806D9C9-A96C-4E85-ACF0-D4AA4CAAE4B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788116" y="3652222"/>
                <a:ext cx="1734840" cy="16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148" name="Ink 6147">
                <a:extLst>
                  <a:ext uri="{FF2B5EF4-FFF2-40B4-BE49-F238E27FC236}">
                    <a16:creationId xmlns:a16="http://schemas.microsoft.com/office/drawing/2014/main" id="{13BC73C6-CB61-434D-854F-86268E2467C9}"/>
                  </a:ext>
                </a:extLst>
              </p14:cNvPr>
              <p14:cNvContentPartPr/>
              <p14:nvPr/>
            </p14:nvContentPartPr>
            <p14:xfrm>
              <a:off x="6656356" y="4821502"/>
              <a:ext cx="1504440" cy="281160"/>
            </p14:xfrm>
          </p:contentPart>
        </mc:Choice>
        <mc:Fallback>
          <p:pic>
            <p:nvPicPr>
              <p:cNvPr id="6148" name="Ink 6147">
                <a:extLst>
                  <a:ext uri="{FF2B5EF4-FFF2-40B4-BE49-F238E27FC236}">
                    <a16:creationId xmlns:a16="http://schemas.microsoft.com/office/drawing/2014/main" id="{13BC73C6-CB61-434D-854F-86268E2467C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566356" y="4641862"/>
                <a:ext cx="1684080" cy="64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4" name="Group 6153">
            <a:extLst>
              <a:ext uri="{FF2B5EF4-FFF2-40B4-BE49-F238E27FC236}">
                <a16:creationId xmlns:a16="http://schemas.microsoft.com/office/drawing/2014/main" id="{E1D85C67-B048-4929-8898-709A7B8E543E}"/>
              </a:ext>
            </a:extLst>
          </p:cNvPr>
          <p:cNvGrpSpPr/>
          <p:nvPr/>
        </p:nvGrpSpPr>
        <p:grpSpPr>
          <a:xfrm>
            <a:off x="6762196" y="3885862"/>
            <a:ext cx="232920" cy="252720"/>
            <a:chOff x="6762196" y="3885862"/>
            <a:chExt cx="23292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152" name="Ink 6151">
                  <a:extLst>
                    <a:ext uri="{FF2B5EF4-FFF2-40B4-BE49-F238E27FC236}">
                      <a16:creationId xmlns:a16="http://schemas.microsoft.com/office/drawing/2014/main" id="{3CF3C979-9DDC-4757-9885-02271FE26C68}"/>
                    </a:ext>
                  </a:extLst>
                </p14:cNvPr>
                <p14:cNvContentPartPr/>
                <p14:nvPr/>
              </p14:nvContentPartPr>
              <p14:xfrm>
                <a:off x="6762196" y="3885862"/>
                <a:ext cx="232920" cy="252720"/>
              </p14:xfrm>
            </p:contentPart>
          </mc:Choice>
          <mc:Fallback>
            <p:pic>
              <p:nvPicPr>
                <p:cNvPr id="6152" name="Ink 6151">
                  <a:extLst>
                    <a:ext uri="{FF2B5EF4-FFF2-40B4-BE49-F238E27FC236}">
                      <a16:creationId xmlns:a16="http://schemas.microsoft.com/office/drawing/2014/main" id="{3CF3C979-9DDC-4757-9885-02271FE26C6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44196" y="3867862"/>
                  <a:ext cx="2685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22DF7670-F72C-4F4D-A5F7-951193D9D7CB}"/>
                    </a:ext>
                  </a:extLst>
                </p14:cNvPr>
                <p14:cNvContentPartPr/>
                <p14:nvPr/>
              </p14:nvContentPartPr>
              <p14:xfrm>
                <a:off x="6781276" y="4025542"/>
                <a:ext cx="167760" cy="27360"/>
              </p14:xfrm>
            </p:contentPart>
          </mc:Choice>
          <mc:Fallback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22DF7670-F72C-4F4D-A5F7-951193D9D7C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63636" y="4007902"/>
                  <a:ext cx="2034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57" name="Group 6156">
            <a:extLst>
              <a:ext uri="{FF2B5EF4-FFF2-40B4-BE49-F238E27FC236}">
                <a16:creationId xmlns:a16="http://schemas.microsoft.com/office/drawing/2014/main" id="{1CB66E80-2C4D-4BDF-9C3F-F12EFB2F7F0A}"/>
              </a:ext>
            </a:extLst>
          </p:cNvPr>
          <p:cNvGrpSpPr/>
          <p:nvPr/>
        </p:nvGrpSpPr>
        <p:grpSpPr>
          <a:xfrm>
            <a:off x="6772996" y="5474542"/>
            <a:ext cx="230040" cy="295200"/>
            <a:chOff x="6772996" y="5474542"/>
            <a:chExt cx="23004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E31E5157-DC49-4FDC-A76C-9B6B532F13F9}"/>
                    </a:ext>
                  </a:extLst>
                </p14:cNvPr>
                <p14:cNvContentPartPr/>
                <p14:nvPr/>
              </p14:nvContentPartPr>
              <p14:xfrm>
                <a:off x="6772996" y="5474542"/>
                <a:ext cx="230040" cy="295200"/>
              </p14:xfrm>
            </p:contentPart>
          </mc:Choice>
          <mc:Fallback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E31E5157-DC49-4FDC-A76C-9B6B532F13F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54996" y="5456902"/>
                  <a:ext cx="2656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3C9AE720-0F97-426C-B78D-44C42845303D}"/>
                    </a:ext>
                  </a:extLst>
                </p14:cNvPr>
                <p14:cNvContentPartPr/>
                <p14:nvPr/>
              </p14:nvContentPartPr>
              <p14:xfrm>
                <a:off x="6774076" y="5639782"/>
                <a:ext cx="172080" cy="20160"/>
              </p14:xfrm>
            </p:contentPart>
          </mc:Choice>
          <mc:Fallback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3C9AE720-0F97-426C-B78D-44C42845303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56076" y="5622142"/>
                  <a:ext cx="20772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167" name="Ink 6166">
                <a:extLst>
                  <a:ext uri="{FF2B5EF4-FFF2-40B4-BE49-F238E27FC236}">
                    <a16:creationId xmlns:a16="http://schemas.microsoft.com/office/drawing/2014/main" id="{94B29CEF-0C57-45D3-A27D-AE2B2EA0CD8C}"/>
                  </a:ext>
                </a:extLst>
              </p14:cNvPr>
              <p14:cNvContentPartPr/>
              <p14:nvPr/>
            </p14:nvContentPartPr>
            <p14:xfrm>
              <a:off x="4809196" y="2661142"/>
              <a:ext cx="77400" cy="40320"/>
            </p14:xfrm>
          </p:contentPart>
        </mc:Choice>
        <mc:Fallback>
          <p:pic>
            <p:nvPicPr>
              <p:cNvPr id="6167" name="Ink 6166">
                <a:extLst>
                  <a:ext uri="{FF2B5EF4-FFF2-40B4-BE49-F238E27FC236}">
                    <a16:creationId xmlns:a16="http://schemas.microsoft.com/office/drawing/2014/main" id="{94B29CEF-0C57-45D3-A27D-AE2B2EA0CD8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746556" y="2598502"/>
                <a:ext cx="2030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168" name="Ink 6167">
                <a:extLst>
                  <a:ext uri="{FF2B5EF4-FFF2-40B4-BE49-F238E27FC236}">
                    <a16:creationId xmlns:a16="http://schemas.microsoft.com/office/drawing/2014/main" id="{BB9C6E8F-444A-451A-9D4D-998F31FCFB05}"/>
                  </a:ext>
                </a:extLst>
              </p14:cNvPr>
              <p14:cNvContentPartPr/>
              <p14:nvPr/>
            </p14:nvContentPartPr>
            <p14:xfrm>
              <a:off x="4563676" y="2856622"/>
              <a:ext cx="25920" cy="227520"/>
            </p14:xfrm>
          </p:contentPart>
        </mc:Choice>
        <mc:Fallback>
          <p:pic>
            <p:nvPicPr>
              <p:cNvPr id="6168" name="Ink 6167">
                <a:extLst>
                  <a:ext uri="{FF2B5EF4-FFF2-40B4-BE49-F238E27FC236}">
                    <a16:creationId xmlns:a16="http://schemas.microsoft.com/office/drawing/2014/main" id="{BB9C6E8F-444A-451A-9D4D-998F31FCFB0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00676" y="2793982"/>
                <a:ext cx="1515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169" name="Ink 6168">
                <a:extLst>
                  <a:ext uri="{FF2B5EF4-FFF2-40B4-BE49-F238E27FC236}">
                    <a16:creationId xmlns:a16="http://schemas.microsoft.com/office/drawing/2014/main" id="{73E2EB9C-15C3-4A0C-AA8B-205E27686D73}"/>
                  </a:ext>
                </a:extLst>
              </p14:cNvPr>
              <p14:cNvContentPartPr/>
              <p14:nvPr/>
            </p14:nvContentPartPr>
            <p14:xfrm>
              <a:off x="4853836" y="3183502"/>
              <a:ext cx="52200" cy="50040"/>
            </p14:xfrm>
          </p:contentPart>
        </mc:Choice>
        <mc:Fallback>
          <p:pic>
            <p:nvPicPr>
              <p:cNvPr id="6169" name="Ink 6168">
                <a:extLst>
                  <a:ext uri="{FF2B5EF4-FFF2-40B4-BE49-F238E27FC236}">
                    <a16:creationId xmlns:a16="http://schemas.microsoft.com/office/drawing/2014/main" id="{73E2EB9C-15C3-4A0C-AA8B-205E27686D7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790836" y="3120502"/>
                <a:ext cx="1778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170" name="Ink 6169">
                <a:extLst>
                  <a:ext uri="{FF2B5EF4-FFF2-40B4-BE49-F238E27FC236}">
                    <a16:creationId xmlns:a16="http://schemas.microsoft.com/office/drawing/2014/main" id="{701B8795-A7BB-4CBC-B2CA-4C0533C94342}"/>
                  </a:ext>
                </a:extLst>
              </p14:cNvPr>
              <p14:cNvContentPartPr/>
              <p14:nvPr/>
            </p14:nvContentPartPr>
            <p14:xfrm>
              <a:off x="4573396" y="3415702"/>
              <a:ext cx="11160" cy="10800"/>
            </p14:xfrm>
          </p:contentPart>
        </mc:Choice>
        <mc:Fallback>
          <p:pic>
            <p:nvPicPr>
              <p:cNvPr id="6170" name="Ink 6169">
                <a:extLst>
                  <a:ext uri="{FF2B5EF4-FFF2-40B4-BE49-F238E27FC236}">
                    <a16:creationId xmlns:a16="http://schemas.microsoft.com/office/drawing/2014/main" id="{701B8795-A7BB-4CBC-B2CA-4C0533C9434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510756" y="3352702"/>
                <a:ext cx="136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171" name="Ink 6170">
                <a:extLst>
                  <a:ext uri="{FF2B5EF4-FFF2-40B4-BE49-F238E27FC236}">
                    <a16:creationId xmlns:a16="http://schemas.microsoft.com/office/drawing/2014/main" id="{FD351F74-718D-4F11-9D5C-D1A0EF891053}"/>
                  </a:ext>
                </a:extLst>
              </p14:cNvPr>
              <p14:cNvContentPartPr/>
              <p14:nvPr/>
            </p14:nvContentPartPr>
            <p14:xfrm>
              <a:off x="4597516" y="3589222"/>
              <a:ext cx="214920" cy="45360"/>
            </p14:xfrm>
          </p:contentPart>
        </mc:Choice>
        <mc:Fallback>
          <p:pic>
            <p:nvPicPr>
              <p:cNvPr id="6171" name="Ink 6170">
                <a:extLst>
                  <a:ext uri="{FF2B5EF4-FFF2-40B4-BE49-F238E27FC236}">
                    <a16:creationId xmlns:a16="http://schemas.microsoft.com/office/drawing/2014/main" id="{FD351F74-718D-4F11-9D5C-D1A0EF89105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534516" y="3526222"/>
                <a:ext cx="3405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172" name="Ink 6171">
                <a:extLst>
                  <a:ext uri="{FF2B5EF4-FFF2-40B4-BE49-F238E27FC236}">
                    <a16:creationId xmlns:a16="http://schemas.microsoft.com/office/drawing/2014/main" id="{28AF926D-E940-4D7F-83FC-1AA46B0F7D7C}"/>
                  </a:ext>
                </a:extLst>
              </p14:cNvPr>
              <p14:cNvContentPartPr/>
              <p14:nvPr/>
            </p14:nvContentPartPr>
            <p14:xfrm>
              <a:off x="2135836" y="2723062"/>
              <a:ext cx="45720" cy="102960"/>
            </p14:xfrm>
          </p:contentPart>
        </mc:Choice>
        <mc:Fallback>
          <p:pic>
            <p:nvPicPr>
              <p:cNvPr id="6172" name="Ink 6171">
                <a:extLst>
                  <a:ext uri="{FF2B5EF4-FFF2-40B4-BE49-F238E27FC236}">
                    <a16:creationId xmlns:a16="http://schemas.microsoft.com/office/drawing/2014/main" id="{28AF926D-E940-4D7F-83FC-1AA46B0F7D7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73196" y="2660422"/>
                <a:ext cx="17136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A985AAEF-6168-47B9-8EBD-3FFFEB7C30D4}"/>
              </a:ext>
            </a:extLst>
          </p:cNvPr>
          <p:cNvGrpSpPr/>
          <p:nvPr/>
        </p:nvGrpSpPr>
        <p:grpSpPr>
          <a:xfrm>
            <a:off x="1985716" y="3188182"/>
            <a:ext cx="106920" cy="148680"/>
            <a:chOff x="1985716" y="3188182"/>
            <a:chExt cx="10692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173" name="Ink 6172">
                  <a:extLst>
                    <a:ext uri="{FF2B5EF4-FFF2-40B4-BE49-F238E27FC236}">
                      <a16:creationId xmlns:a16="http://schemas.microsoft.com/office/drawing/2014/main" id="{FA68C866-7726-48C6-9FE2-579DD9394BE0}"/>
                    </a:ext>
                  </a:extLst>
                </p14:cNvPr>
                <p14:cNvContentPartPr/>
                <p14:nvPr/>
              </p14:nvContentPartPr>
              <p14:xfrm>
                <a:off x="1996156" y="3199342"/>
                <a:ext cx="27360" cy="7200"/>
              </p14:xfrm>
            </p:contentPart>
          </mc:Choice>
          <mc:Fallback>
            <p:pic>
              <p:nvPicPr>
                <p:cNvPr id="6173" name="Ink 6172">
                  <a:extLst>
                    <a:ext uri="{FF2B5EF4-FFF2-40B4-BE49-F238E27FC236}">
                      <a16:creationId xmlns:a16="http://schemas.microsoft.com/office/drawing/2014/main" id="{FA68C866-7726-48C6-9FE2-579DD9394BE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33516" y="3136342"/>
                  <a:ext cx="153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174" name="Ink 6173">
                  <a:extLst>
                    <a:ext uri="{FF2B5EF4-FFF2-40B4-BE49-F238E27FC236}">
                      <a16:creationId xmlns:a16="http://schemas.microsoft.com/office/drawing/2014/main" id="{7946BFF6-E204-4A15-8853-BA6BCA50C106}"/>
                    </a:ext>
                  </a:extLst>
                </p14:cNvPr>
                <p14:cNvContentPartPr/>
                <p14:nvPr/>
              </p14:nvContentPartPr>
              <p14:xfrm>
                <a:off x="1985716" y="3188182"/>
                <a:ext cx="106920" cy="124560"/>
              </p14:xfrm>
            </p:contentPart>
          </mc:Choice>
          <mc:Fallback>
            <p:pic>
              <p:nvPicPr>
                <p:cNvPr id="6174" name="Ink 6173">
                  <a:extLst>
                    <a:ext uri="{FF2B5EF4-FFF2-40B4-BE49-F238E27FC236}">
                      <a16:creationId xmlns:a16="http://schemas.microsoft.com/office/drawing/2014/main" id="{7946BFF6-E204-4A15-8853-BA6BCA50C1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23076" y="3125182"/>
                  <a:ext cx="232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CC940660-5AE9-4F05-8606-843C37B7F127}"/>
                    </a:ext>
                  </a:extLst>
                </p14:cNvPr>
                <p14:cNvContentPartPr/>
                <p14:nvPr/>
              </p14:nvContentPartPr>
              <p14:xfrm>
                <a:off x="2000116" y="3196462"/>
                <a:ext cx="69480" cy="140400"/>
              </p14:xfrm>
            </p:contentPart>
          </mc:Choice>
          <mc:Fallback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CC940660-5AE9-4F05-8606-843C37B7F12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37116" y="3133462"/>
                  <a:ext cx="195120" cy="26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CF8AE0CF-FBA0-4B47-B274-F791A57B7450}"/>
                  </a:ext>
                </a:extLst>
              </p14:cNvPr>
              <p14:cNvContentPartPr/>
              <p14:nvPr/>
            </p14:nvContentPartPr>
            <p14:xfrm>
              <a:off x="1168156" y="2810182"/>
              <a:ext cx="27720" cy="68040"/>
            </p14:xfrm>
          </p:contentPart>
        </mc:Choice>
        <mc:Fallback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CF8AE0CF-FBA0-4B47-B274-F791A57B745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05516" y="2747182"/>
                <a:ext cx="153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29" name="Ink 1028">
                <a:extLst>
                  <a:ext uri="{FF2B5EF4-FFF2-40B4-BE49-F238E27FC236}">
                    <a16:creationId xmlns:a16="http://schemas.microsoft.com/office/drawing/2014/main" id="{01F55DDA-9BF6-409F-B431-A0BD16BB710E}"/>
                  </a:ext>
                </a:extLst>
              </p14:cNvPr>
              <p14:cNvContentPartPr/>
              <p14:nvPr/>
            </p14:nvContentPartPr>
            <p14:xfrm>
              <a:off x="736156" y="3620182"/>
              <a:ext cx="312480" cy="55440"/>
            </p14:xfrm>
          </p:contentPart>
        </mc:Choice>
        <mc:Fallback>
          <p:pic>
            <p:nvPicPr>
              <p:cNvPr id="1029" name="Ink 1028">
                <a:extLst>
                  <a:ext uri="{FF2B5EF4-FFF2-40B4-BE49-F238E27FC236}">
                    <a16:creationId xmlns:a16="http://schemas.microsoft.com/office/drawing/2014/main" id="{01F55DDA-9BF6-409F-B431-A0BD16BB710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73516" y="3557182"/>
                <a:ext cx="4381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A24119F6-AFAF-4198-ACE3-9AA13AAA4664}"/>
                  </a:ext>
                </a:extLst>
              </p14:cNvPr>
              <p14:cNvContentPartPr/>
              <p14:nvPr/>
            </p14:nvContentPartPr>
            <p14:xfrm>
              <a:off x="2643436" y="2960662"/>
              <a:ext cx="46800" cy="321480"/>
            </p14:xfrm>
          </p:contentPart>
        </mc:Choice>
        <mc:Fallback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A24119F6-AFAF-4198-ACE3-9AA13AAA466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580436" y="2897662"/>
                <a:ext cx="172440" cy="44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BE8C1BB-304F-4A35-8DDB-2AB4F859E740}"/>
              </a:ext>
            </a:extLst>
          </p:cNvPr>
          <p:cNvGrpSpPr/>
          <p:nvPr/>
        </p:nvGrpSpPr>
        <p:grpSpPr>
          <a:xfrm>
            <a:off x="2225116" y="1807942"/>
            <a:ext cx="153720" cy="355320"/>
            <a:chOff x="2225116" y="1807942"/>
            <a:chExt cx="15372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E9C22D1B-4E98-4876-8ED0-85EA6EBD3D46}"/>
                    </a:ext>
                  </a:extLst>
                </p14:cNvPr>
                <p14:cNvContentPartPr/>
                <p14:nvPr/>
              </p14:nvContentPartPr>
              <p14:xfrm>
                <a:off x="2308996" y="1807942"/>
                <a:ext cx="69840" cy="355320"/>
              </p14:xfrm>
            </p:contentPart>
          </mc:Choice>
          <mc:Fallback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E9C22D1B-4E98-4876-8ED0-85EA6EBD3D4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46356" y="1745302"/>
                  <a:ext cx="1954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0FBB0B35-15F2-4D10-BFEB-10437CDC41FD}"/>
                    </a:ext>
                  </a:extLst>
                </p14:cNvPr>
                <p14:cNvContentPartPr/>
                <p14:nvPr/>
              </p14:nvContentPartPr>
              <p14:xfrm>
                <a:off x="2303956" y="1848982"/>
                <a:ext cx="60840" cy="279000"/>
              </p14:xfrm>
            </p:contentPart>
          </mc:Choice>
          <mc:Fallback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0FBB0B35-15F2-4D10-BFEB-10437CDC41F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40956" y="1785982"/>
                  <a:ext cx="1864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8330B2D5-7959-439D-8165-24E2373C4DD9}"/>
                    </a:ext>
                  </a:extLst>
                </p14:cNvPr>
                <p14:cNvContentPartPr/>
                <p14:nvPr/>
              </p14:nvContentPartPr>
              <p14:xfrm>
                <a:off x="2225116" y="1931782"/>
                <a:ext cx="75240" cy="206280"/>
              </p14:xfrm>
            </p:contentPart>
          </mc:Choice>
          <mc:Fallback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8330B2D5-7959-439D-8165-24E2373C4DD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162116" y="1868782"/>
                  <a:ext cx="200880" cy="33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E55CF5D1-44A6-41DD-AFEB-3FB264220B96}"/>
                  </a:ext>
                </a:extLst>
              </p14:cNvPr>
              <p14:cNvContentPartPr/>
              <p14:nvPr/>
            </p14:nvContentPartPr>
            <p14:xfrm>
              <a:off x="2657116" y="1844302"/>
              <a:ext cx="27360" cy="187200"/>
            </p14:xfrm>
          </p:contentPart>
        </mc:Choice>
        <mc:Fallback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E55CF5D1-44A6-41DD-AFEB-3FB264220B9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94116" y="1781302"/>
                <a:ext cx="153000" cy="31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44CFF796-C7F5-407C-BD37-D8EA94C44534}"/>
              </a:ext>
            </a:extLst>
          </p:cNvPr>
          <p:cNvGrpSpPr/>
          <p:nvPr/>
        </p:nvGrpSpPr>
        <p:grpSpPr>
          <a:xfrm>
            <a:off x="2941156" y="3259462"/>
            <a:ext cx="141840" cy="260640"/>
            <a:chOff x="2941156" y="3259462"/>
            <a:chExt cx="14184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643FF2B6-495D-4E76-935E-CB6A8628E651}"/>
                    </a:ext>
                  </a:extLst>
                </p14:cNvPr>
                <p14:cNvContentPartPr/>
                <p14:nvPr/>
              </p14:nvContentPartPr>
              <p14:xfrm>
                <a:off x="2997316" y="3312382"/>
                <a:ext cx="55800" cy="207720"/>
              </p14:xfrm>
            </p:contentPart>
          </mc:Choice>
          <mc:Fallback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643FF2B6-495D-4E76-935E-CB6A8628E65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934676" y="3249742"/>
                  <a:ext cx="1814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1B254573-380F-411A-B71A-6DA3E9B90E88}"/>
                    </a:ext>
                  </a:extLst>
                </p14:cNvPr>
                <p14:cNvContentPartPr/>
                <p14:nvPr/>
              </p14:nvContentPartPr>
              <p14:xfrm>
                <a:off x="2941156" y="3346222"/>
                <a:ext cx="60120" cy="93240"/>
              </p14:xfrm>
            </p:contentPart>
          </mc:Choice>
          <mc:Fallback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1B254573-380F-411A-B71A-6DA3E9B90E8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78516" y="3283222"/>
                  <a:ext cx="185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F32D54B5-BB24-4A44-8B0F-A0F2D895A69A}"/>
                    </a:ext>
                  </a:extLst>
                </p14:cNvPr>
                <p14:cNvContentPartPr/>
                <p14:nvPr/>
              </p14:nvContentPartPr>
              <p14:xfrm>
                <a:off x="2992996" y="3259462"/>
                <a:ext cx="90000" cy="132120"/>
              </p14:xfrm>
            </p:contentPart>
          </mc:Choice>
          <mc:Fallback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F32D54B5-BB24-4A44-8B0F-A0F2D895A69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30356" y="3196462"/>
                  <a:ext cx="215640" cy="25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043" name="Ink 1042">
                <a:extLst>
                  <a:ext uri="{FF2B5EF4-FFF2-40B4-BE49-F238E27FC236}">
                    <a16:creationId xmlns:a16="http://schemas.microsoft.com/office/drawing/2014/main" id="{FBF5FADF-FD65-41EA-ADE0-88A16B6ED06D}"/>
                  </a:ext>
                </a:extLst>
              </p14:cNvPr>
              <p14:cNvContentPartPr/>
              <p14:nvPr/>
            </p14:nvContentPartPr>
            <p14:xfrm>
              <a:off x="5019796" y="2822782"/>
              <a:ext cx="93240" cy="361440"/>
            </p14:xfrm>
          </p:contentPart>
        </mc:Choice>
        <mc:Fallback>
          <p:pic>
            <p:nvPicPr>
              <p:cNvPr id="1043" name="Ink 1042">
                <a:extLst>
                  <a:ext uri="{FF2B5EF4-FFF2-40B4-BE49-F238E27FC236}">
                    <a16:creationId xmlns:a16="http://schemas.microsoft.com/office/drawing/2014/main" id="{FBF5FADF-FD65-41EA-ADE0-88A16B6ED06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956796" y="2760142"/>
                <a:ext cx="218880" cy="48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80DC6AE1-09A3-4A1F-8965-556B6316A0E1}"/>
              </a:ext>
            </a:extLst>
          </p:cNvPr>
          <p:cNvGrpSpPr/>
          <p:nvPr/>
        </p:nvGrpSpPr>
        <p:grpSpPr>
          <a:xfrm>
            <a:off x="5435956" y="2755102"/>
            <a:ext cx="494640" cy="307440"/>
            <a:chOff x="5435956" y="2755102"/>
            <a:chExt cx="49464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F5A27E46-A9D7-4649-9A1D-F69CADA73A2E}"/>
                    </a:ext>
                  </a:extLst>
                </p14:cNvPr>
                <p14:cNvContentPartPr/>
                <p14:nvPr/>
              </p14:nvContentPartPr>
              <p14:xfrm>
                <a:off x="5435956" y="2755102"/>
                <a:ext cx="32040" cy="307440"/>
              </p14:xfrm>
            </p:contentPart>
          </mc:Choice>
          <mc:Fallback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F5A27E46-A9D7-4649-9A1D-F69CADA73A2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73316" y="2692462"/>
                  <a:ext cx="1576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3BBD8361-C47E-40B7-9CA3-6B8B84AEDB68}"/>
                    </a:ext>
                  </a:extLst>
                </p14:cNvPr>
                <p14:cNvContentPartPr/>
                <p14:nvPr/>
              </p14:nvContentPartPr>
              <p14:xfrm>
                <a:off x="5846716" y="2891182"/>
                <a:ext cx="83880" cy="74160"/>
              </p14:xfrm>
            </p:contentPart>
          </mc:Choice>
          <mc:Fallback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3BBD8361-C47E-40B7-9CA3-6B8B84AEDB6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83716" y="2828542"/>
                  <a:ext cx="209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63A85193-472A-429E-A39E-AF1B1DF26BA2}"/>
                    </a:ext>
                  </a:extLst>
                </p14:cNvPr>
                <p14:cNvContentPartPr/>
                <p14:nvPr/>
              </p14:nvContentPartPr>
              <p14:xfrm>
                <a:off x="5518396" y="2884702"/>
                <a:ext cx="12960" cy="4320"/>
              </p14:xfrm>
            </p:contentPart>
          </mc:Choice>
          <mc:Fallback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63A85193-472A-429E-A39E-AF1B1DF26BA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55396" y="2822062"/>
                  <a:ext cx="138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58C9305B-31CE-48F8-95DC-941357927A66}"/>
                    </a:ext>
                  </a:extLst>
                </p14:cNvPr>
                <p14:cNvContentPartPr/>
                <p14:nvPr/>
              </p14:nvContentPartPr>
              <p14:xfrm>
                <a:off x="5535316" y="2880742"/>
                <a:ext cx="2160" cy="10800"/>
              </p14:xfrm>
            </p:contentPart>
          </mc:Choice>
          <mc:Fallback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58C9305B-31CE-48F8-95DC-941357927A6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72316" y="2817742"/>
                  <a:ext cx="127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7016971C-CC5A-4441-9EAE-60719FAB5250}"/>
                    </a:ext>
                  </a:extLst>
                </p14:cNvPr>
                <p14:cNvContentPartPr/>
                <p14:nvPr/>
              </p14:nvContentPartPr>
              <p14:xfrm>
                <a:off x="5522356" y="2873902"/>
                <a:ext cx="30960" cy="12240"/>
              </p14:xfrm>
            </p:contentPart>
          </mc:Choice>
          <mc:Fallback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7016971C-CC5A-4441-9EAE-60719FAB525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59356" y="2811262"/>
                  <a:ext cx="156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53A45CC8-78DD-4624-9C5E-16F58B99A362}"/>
                    </a:ext>
                  </a:extLst>
                </p14:cNvPr>
                <p14:cNvContentPartPr/>
                <p14:nvPr/>
              </p14:nvContentPartPr>
              <p14:xfrm>
                <a:off x="5543236" y="2895862"/>
                <a:ext cx="14040" cy="3240"/>
              </p14:xfrm>
            </p:contentPart>
          </mc:Choice>
          <mc:Fallback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53A45CC8-78DD-4624-9C5E-16F58B99A36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80596" y="2832862"/>
                  <a:ext cx="139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830F5D4A-FBEF-43A8-B7C9-DD5EDAAF7CF9}"/>
                    </a:ext>
                  </a:extLst>
                </p14:cNvPr>
                <p14:cNvContentPartPr/>
                <p14:nvPr/>
              </p14:nvContentPartPr>
              <p14:xfrm>
                <a:off x="5781916" y="2803342"/>
                <a:ext cx="82080" cy="59400"/>
              </p14:xfrm>
            </p:contentPart>
          </mc:Choice>
          <mc:Fallback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830F5D4A-FBEF-43A8-B7C9-DD5EDAAF7C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19276" y="2740342"/>
                  <a:ext cx="2077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84" name="Group 6183">
            <a:extLst>
              <a:ext uri="{FF2B5EF4-FFF2-40B4-BE49-F238E27FC236}">
                <a16:creationId xmlns:a16="http://schemas.microsoft.com/office/drawing/2014/main" id="{1874F434-F58E-446F-9CC5-DB6F0EE1B6F9}"/>
              </a:ext>
            </a:extLst>
          </p:cNvPr>
          <p:cNvGrpSpPr/>
          <p:nvPr/>
        </p:nvGrpSpPr>
        <p:grpSpPr>
          <a:xfrm>
            <a:off x="5961916" y="2629102"/>
            <a:ext cx="492840" cy="551880"/>
            <a:chOff x="5961916" y="2629102"/>
            <a:chExt cx="492840" cy="5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DEC6407B-36F2-4E12-8EB2-E0720328D861}"/>
                    </a:ext>
                  </a:extLst>
                </p14:cNvPr>
                <p14:cNvContentPartPr/>
                <p14:nvPr/>
              </p14:nvContentPartPr>
              <p14:xfrm>
                <a:off x="6149836" y="2952742"/>
                <a:ext cx="66960" cy="25200"/>
              </p14:xfrm>
            </p:contentPart>
          </mc:Choice>
          <mc:Fallback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DEC6407B-36F2-4E12-8EB2-E0720328D86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86836" y="2889742"/>
                  <a:ext cx="192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176" name="Ink 6175">
                  <a:extLst>
                    <a:ext uri="{FF2B5EF4-FFF2-40B4-BE49-F238E27FC236}">
                      <a16:creationId xmlns:a16="http://schemas.microsoft.com/office/drawing/2014/main" id="{9DD9ACEE-8C36-4432-9B88-0A3548F4EFF4}"/>
                    </a:ext>
                  </a:extLst>
                </p14:cNvPr>
                <p14:cNvContentPartPr/>
                <p14:nvPr/>
              </p14:nvContentPartPr>
              <p14:xfrm>
                <a:off x="6149476" y="2908822"/>
                <a:ext cx="174600" cy="74520"/>
              </p14:xfrm>
            </p:contentPart>
          </mc:Choice>
          <mc:Fallback>
            <p:pic>
              <p:nvPicPr>
                <p:cNvPr id="6176" name="Ink 6175">
                  <a:extLst>
                    <a:ext uri="{FF2B5EF4-FFF2-40B4-BE49-F238E27FC236}">
                      <a16:creationId xmlns:a16="http://schemas.microsoft.com/office/drawing/2014/main" id="{9DD9ACEE-8C36-4432-9B88-0A3548F4EFF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86476" y="2845822"/>
                  <a:ext cx="300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178" name="Ink 6177">
                  <a:extLst>
                    <a:ext uri="{FF2B5EF4-FFF2-40B4-BE49-F238E27FC236}">
                      <a16:creationId xmlns:a16="http://schemas.microsoft.com/office/drawing/2014/main" id="{8D78AD53-0702-4ACF-86FB-4435A350E8A3}"/>
                    </a:ext>
                  </a:extLst>
                </p14:cNvPr>
                <p14:cNvContentPartPr/>
                <p14:nvPr/>
              </p14:nvContentPartPr>
              <p14:xfrm>
                <a:off x="6113476" y="2988742"/>
                <a:ext cx="2160" cy="4320"/>
              </p14:xfrm>
            </p:contentPart>
          </mc:Choice>
          <mc:Fallback>
            <p:pic>
              <p:nvPicPr>
                <p:cNvPr id="6178" name="Ink 6177">
                  <a:extLst>
                    <a:ext uri="{FF2B5EF4-FFF2-40B4-BE49-F238E27FC236}">
                      <a16:creationId xmlns:a16="http://schemas.microsoft.com/office/drawing/2014/main" id="{8D78AD53-0702-4ACF-86FB-4435A350E8A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050836" y="2925742"/>
                  <a:ext cx="127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180" name="Ink 6179">
                  <a:extLst>
                    <a:ext uri="{FF2B5EF4-FFF2-40B4-BE49-F238E27FC236}">
                      <a16:creationId xmlns:a16="http://schemas.microsoft.com/office/drawing/2014/main" id="{34A8138C-51D6-41FD-B776-2E9414414F35}"/>
                    </a:ext>
                  </a:extLst>
                </p14:cNvPr>
                <p14:cNvContentPartPr/>
                <p14:nvPr/>
              </p14:nvContentPartPr>
              <p14:xfrm>
                <a:off x="6391036" y="2642062"/>
                <a:ext cx="63720" cy="171360"/>
              </p14:xfrm>
            </p:contentPart>
          </mc:Choice>
          <mc:Fallback>
            <p:pic>
              <p:nvPicPr>
                <p:cNvPr id="6180" name="Ink 6179">
                  <a:extLst>
                    <a:ext uri="{FF2B5EF4-FFF2-40B4-BE49-F238E27FC236}">
                      <a16:creationId xmlns:a16="http://schemas.microsoft.com/office/drawing/2014/main" id="{34A8138C-51D6-41FD-B776-2E9414414F3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28396" y="2579062"/>
                  <a:ext cx="189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181" name="Ink 6180">
                  <a:extLst>
                    <a:ext uri="{FF2B5EF4-FFF2-40B4-BE49-F238E27FC236}">
                      <a16:creationId xmlns:a16="http://schemas.microsoft.com/office/drawing/2014/main" id="{89470811-536C-4FEC-9CA1-C5243F707B8C}"/>
                    </a:ext>
                  </a:extLst>
                </p14:cNvPr>
                <p14:cNvContentPartPr/>
                <p14:nvPr/>
              </p14:nvContentPartPr>
              <p14:xfrm>
                <a:off x="5969116" y="2629102"/>
                <a:ext cx="14760" cy="206640"/>
              </p14:xfrm>
            </p:contentPart>
          </mc:Choice>
          <mc:Fallback>
            <p:pic>
              <p:nvPicPr>
                <p:cNvPr id="6181" name="Ink 6180">
                  <a:extLst>
                    <a:ext uri="{FF2B5EF4-FFF2-40B4-BE49-F238E27FC236}">
                      <a16:creationId xmlns:a16="http://schemas.microsoft.com/office/drawing/2014/main" id="{89470811-536C-4FEC-9CA1-C5243F707B8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06476" y="2566462"/>
                  <a:ext cx="1404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183" name="Ink 6182">
                  <a:extLst>
                    <a:ext uri="{FF2B5EF4-FFF2-40B4-BE49-F238E27FC236}">
                      <a16:creationId xmlns:a16="http://schemas.microsoft.com/office/drawing/2014/main" id="{2EF20ACC-1D24-47C0-9FD8-AF47ED0E42A9}"/>
                    </a:ext>
                  </a:extLst>
                </p14:cNvPr>
                <p14:cNvContentPartPr/>
                <p14:nvPr/>
              </p14:nvContentPartPr>
              <p14:xfrm>
                <a:off x="5961916" y="2937262"/>
                <a:ext cx="22320" cy="243720"/>
              </p14:xfrm>
            </p:contentPart>
          </mc:Choice>
          <mc:Fallback>
            <p:pic>
              <p:nvPicPr>
                <p:cNvPr id="6183" name="Ink 6182">
                  <a:extLst>
                    <a:ext uri="{FF2B5EF4-FFF2-40B4-BE49-F238E27FC236}">
                      <a16:creationId xmlns:a16="http://schemas.microsoft.com/office/drawing/2014/main" id="{2EF20ACC-1D24-47C0-9FD8-AF47ED0E42A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98916" y="2874262"/>
                  <a:ext cx="14796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87" name="Group 6186">
            <a:extLst>
              <a:ext uri="{FF2B5EF4-FFF2-40B4-BE49-F238E27FC236}">
                <a16:creationId xmlns:a16="http://schemas.microsoft.com/office/drawing/2014/main" id="{4D70D37F-E672-46E3-8A2E-3FF2EFD3869D}"/>
              </a:ext>
            </a:extLst>
          </p:cNvPr>
          <p:cNvGrpSpPr/>
          <p:nvPr/>
        </p:nvGrpSpPr>
        <p:grpSpPr>
          <a:xfrm>
            <a:off x="6270076" y="3140302"/>
            <a:ext cx="72360" cy="214920"/>
            <a:chOff x="6270076" y="3140302"/>
            <a:chExt cx="7236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185" name="Ink 6184">
                  <a:extLst>
                    <a:ext uri="{FF2B5EF4-FFF2-40B4-BE49-F238E27FC236}">
                      <a16:creationId xmlns:a16="http://schemas.microsoft.com/office/drawing/2014/main" id="{7429C45F-26ED-402D-B0A8-115985652501}"/>
                    </a:ext>
                  </a:extLst>
                </p14:cNvPr>
                <p14:cNvContentPartPr/>
                <p14:nvPr/>
              </p14:nvContentPartPr>
              <p14:xfrm>
                <a:off x="6274756" y="3140302"/>
                <a:ext cx="42840" cy="16200"/>
              </p14:xfrm>
            </p:contentPart>
          </mc:Choice>
          <mc:Fallback>
            <p:pic>
              <p:nvPicPr>
                <p:cNvPr id="6185" name="Ink 6184">
                  <a:extLst>
                    <a:ext uri="{FF2B5EF4-FFF2-40B4-BE49-F238E27FC236}">
                      <a16:creationId xmlns:a16="http://schemas.microsoft.com/office/drawing/2014/main" id="{7429C45F-26ED-402D-B0A8-1159856525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11756" y="3077302"/>
                  <a:ext cx="168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186" name="Ink 6185">
                  <a:extLst>
                    <a:ext uri="{FF2B5EF4-FFF2-40B4-BE49-F238E27FC236}">
                      <a16:creationId xmlns:a16="http://schemas.microsoft.com/office/drawing/2014/main" id="{8FAB614A-4B81-4327-A54E-763788743977}"/>
                    </a:ext>
                  </a:extLst>
                </p14:cNvPr>
                <p14:cNvContentPartPr/>
                <p14:nvPr/>
              </p14:nvContentPartPr>
              <p14:xfrm>
                <a:off x="6270076" y="3233182"/>
                <a:ext cx="72360" cy="122040"/>
              </p14:xfrm>
            </p:contentPart>
          </mc:Choice>
          <mc:Fallback>
            <p:pic>
              <p:nvPicPr>
                <p:cNvPr id="6186" name="Ink 6185">
                  <a:extLst>
                    <a:ext uri="{FF2B5EF4-FFF2-40B4-BE49-F238E27FC236}">
                      <a16:creationId xmlns:a16="http://schemas.microsoft.com/office/drawing/2014/main" id="{8FAB614A-4B81-4327-A54E-76378874397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207436" y="3170182"/>
                  <a:ext cx="198000" cy="24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6188" name="Ink 6187">
                <a:extLst>
                  <a:ext uri="{FF2B5EF4-FFF2-40B4-BE49-F238E27FC236}">
                    <a16:creationId xmlns:a16="http://schemas.microsoft.com/office/drawing/2014/main" id="{D70CFC62-D125-4F52-80B0-D60B45DC15C5}"/>
                  </a:ext>
                </a:extLst>
              </p14:cNvPr>
              <p14:cNvContentPartPr/>
              <p14:nvPr/>
            </p14:nvContentPartPr>
            <p14:xfrm>
              <a:off x="6769036" y="2689222"/>
              <a:ext cx="90000" cy="9000"/>
            </p14:xfrm>
          </p:contentPart>
        </mc:Choice>
        <mc:Fallback>
          <p:pic>
            <p:nvPicPr>
              <p:cNvPr id="6188" name="Ink 6187">
                <a:extLst>
                  <a:ext uri="{FF2B5EF4-FFF2-40B4-BE49-F238E27FC236}">
                    <a16:creationId xmlns:a16="http://schemas.microsoft.com/office/drawing/2014/main" id="{D70CFC62-D125-4F52-80B0-D60B45DC15C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706396" y="2626222"/>
                <a:ext cx="2156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6189" name="Ink 6188">
                <a:extLst>
                  <a:ext uri="{FF2B5EF4-FFF2-40B4-BE49-F238E27FC236}">
                    <a16:creationId xmlns:a16="http://schemas.microsoft.com/office/drawing/2014/main" id="{42D4FFA9-8F3C-4CB3-B9DC-F59A13E26BC8}"/>
                  </a:ext>
                </a:extLst>
              </p14:cNvPr>
              <p14:cNvContentPartPr/>
              <p14:nvPr/>
            </p14:nvContentPartPr>
            <p14:xfrm>
              <a:off x="6626476" y="3153982"/>
              <a:ext cx="82800" cy="38880"/>
            </p14:xfrm>
          </p:contentPart>
        </mc:Choice>
        <mc:Fallback>
          <p:pic>
            <p:nvPicPr>
              <p:cNvPr id="6189" name="Ink 6188">
                <a:extLst>
                  <a:ext uri="{FF2B5EF4-FFF2-40B4-BE49-F238E27FC236}">
                    <a16:creationId xmlns:a16="http://schemas.microsoft.com/office/drawing/2014/main" id="{42D4FFA9-8F3C-4CB3-B9DC-F59A13E26BC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563836" y="3090982"/>
                <a:ext cx="2084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6190" name="Ink 6189">
                <a:extLst>
                  <a:ext uri="{FF2B5EF4-FFF2-40B4-BE49-F238E27FC236}">
                    <a16:creationId xmlns:a16="http://schemas.microsoft.com/office/drawing/2014/main" id="{19C2EB5D-A21E-460E-8DFF-D91FE8575508}"/>
                  </a:ext>
                </a:extLst>
              </p14:cNvPr>
              <p14:cNvContentPartPr/>
              <p14:nvPr/>
            </p14:nvContentPartPr>
            <p14:xfrm>
              <a:off x="7030036" y="3186742"/>
              <a:ext cx="86400" cy="70200"/>
            </p14:xfrm>
          </p:contentPart>
        </mc:Choice>
        <mc:Fallback>
          <p:pic>
            <p:nvPicPr>
              <p:cNvPr id="6190" name="Ink 6189">
                <a:extLst>
                  <a:ext uri="{FF2B5EF4-FFF2-40B4-BE49-F238E27FC236}">
                    <a16:creationId xmlns:a16="http://schemas.microsoft.com/office/drawing/2014/main" id="{19C2EB5D-A21E-460E-8DFF-D91FE857550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967396" y="3123742"/>
                <a:ext cx="21204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94" name="Group 6193">
            <a:extLst>
              <a:ext uri="{FF2B5EF4-FFF2-40B4-BE49-F238E27FC236}">
                <a16:creationId xmlns:a16="http://schemas.microsoft.com/office/drawing/2014/main" id="{A220EE7D-68BC-4E5F-B15D-D9B3801E06CB}"/>
              </a:ext>
            </a:extLst>
          </p:cNvPr>
          <p:cNvGrpSpPr/>
          <p:nvPr/>
        </p:nvGrpSpPr>
        <p:grpSpPr>
          <a:xfrm>
            <a:off x="7447636" y="2950222"/>
            <a:ext cx="177120" cy="322560"/>
            <a:chOff x="7447636" y="2950222"/>
            <a:chExt cx="17712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191" name="Ink 6190">
                  <a:extLst>
                    <a:ext uri="{FF2B5EF4-FFF2-40B4-BE49-F238E27FC236}">
                      <a16:creationId xmlns:a16="http://schemas.microsoft.com/office/drawing/2014/main" id="{2BA15894-428D-46EF-A917-EADD5E3C9B68}"/>
                    </a:ext>
                  </a:extLst>
                </p14:cNvPr>
                <p14:cNvContentPartPr/>
                <p14:nvPr/>
              </p14:nvContentPartPr>
              <p14:xfrm>
                <a:off x="7533316" y="3086662"/>
                <a:ext cx="91440" cy="186120"/>
              </p14:xfrm>
            </p:contentPart>
          </mc:Choice>
          <mc:Fallback>
            <p:pic>
              <p:nvPicPr>
                <p:cNvPr id="6191" name="Ink 6190">
                  <a:extLst>
                    <a:ext uri="{FF2B5EF4-FFF2-40B4-BE49-F238E27FC236}">
                      <a16:creationId xmlns:a16="http://schemas.microsoft.com/office/drawing/2014/main" id="{2BA15894-428D-46EF-A917-EADD5E3C9B6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70676" y="3023662"/>
                  <a:ext cx="2170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192" name="Ink 6191">
                  <a:extLst>
                    <a:ext uri="{FF2B5EF4-FFF2-40B4-BE49-F238E27FC236}">
                      <a16:creationId xmlns:a16="http://schemas.microsoft.com/office/drawing/2014/main" id="{144318CD-E535-42D9-AE84-76AE251B3C84}"/>
                    </a:ext>
                  </a:extLst>
                </p14:cNvPr>
                <p14:cNvContentPartPr/>
                <p14:nvPr/>
              </p14:nvContentPartPr>
              <p14:xfrm>
                <a:off x="7454476" y="2971822"/>
                <a:ext cx="52560" cy="56160"/>
              </p14:xfrm>
            </p:contentPart>
          </mc:Choice>
          <mc:Fallback>
            <p:pic>
              <p:nvPicPr>
                <p:cNvPr id="6192" name="Ink 6191">
                  <a:extLst>
                    <a:ext uri="{FF2B5EF4-FFF2-40B4-BE49-F238E27FC236}">
                      <a16:creationId xmlns:a16="http://schemas.microsoft.com/office/drawing/2014/main" id="{144318CD-E535-42D9-AE84-76AE251B3C8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91476" y="2908822"/>
                  <a:ext cx="178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193" name="Ink 6192">
                  <a:extLst>
                    <a:ext uri="{FF2B5EF4-FFF2-40B4-BE49-F238E27FC236}">
                      <a16:creationId xmlns:a16="http://schemas.microsoft.com/office/drawing/2014/main" id="{18AC28D5-7A22-4D85-A677-5D2DEDDD227C}"/>
                    </a:ext>
                  </a:extLst>
                </p14:cNvPr>
                <p14:cNvContentPartPr/>
                <p14:nvPr/>
              </p14:nvContentPartPr>
              <p14:xfrm>
                <a:off x="7447636" y="2950222"/>
                <a:ext cx="33480" cy="25920"/>
              </p14:xfrm>
            </p:contentPart>
          </mc:Choice>
          <mc:Fallback>
            <p:pic>
              <p:nvPicPr>
                <p:cNvPr id="6193" name="Ink 6192">
                  <a:extLst>
                    <a:ext uri="{FF2B5EF4-FFF2-40B4-BE49-F238E27FC236}">
                      <a16:creationId xmlns:a16="http://schemas.microsoft.com/office/drawing/2014/main" id="{18AC28D5-7A22-4D85-A677-5D2DEDDD227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84996" y="2887222"/>
                  <a:ext cx="15912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98" name="Group 6197">
            <a:extLst>
              <a:ext uri="{FF2B5EF4-FFF2-40B4-BE49-F238E27FC236}">
                <a16:creationId xmlns:a16="http://schemas.microsoft.com/office/drawing/2014/main" id="{62BF3F4B-2F4E-44FE-99DC-8049F1C5DBAF}"/>
              </a:ext>
            </a:extLst>
          </p:cNvPr>
          <p:cNvGrpSpPr/>
          <p:nvPr/>
        </p:nvGrpSpPr>
        <p:grpSpPr>
          <a:xfrm>
            <a:off x="3337876" y="2680942"/>
            <a:ext cx="854280" cy="773640"/>
            <a:chOff x="3337876" y="2680942"/>
            <a:chExt cx="854280" cy="77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C7A2804B-EF5A-444F-908F-2974789AB90B}"/>
                    </a:ext>
                  </a:extLst>
                </p14:cNvPr>
                <p14:cNvContentPartPr/>
                <p14:nvPr/>
              </p14:nvContentPartPr>
              <p14:xfrm>
                <a:off x="3556396" y="2955982"/>
                <a:ext cx="136440" cy="147960"/>
              </p14:xfrm>
            </p:contentPart>
          </mc:Choice>
          <mc:Fallback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C7A2804B-EF5A-444F-908F-2974789AB90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93756" y="2892982"/>
                  <a:ext cx="2620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45E11EF3-F8E5-4FDF-BFEA-B09D5FEACA2F}"/>
                    </a:ext>
                  </a:extLst>
                </p14:cNvPr>
                <p14:cNvContentPartPr/>
                <p14:nvPr/>
              </p14:nvContentPartPr>
              <p14:xfrm>
                <a:off x="3645316" y="2960662"/>
                <a:ext cx="41400" cy="39600"/>
              </p14:xfrm>
            </p:contentPart>
          </mc:Choice>
          <mc:Fallback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45E11EF3-F8E5-4FDF-BFEA-B09D5FEACA2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582676" y="2897662"/>
                  <a:ext cx="167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9EDD3F7A-3E70-450E-8329-6C99452D1564}"/>
                    </a:ext>
                  </a:extLst>
                </p14:cNvPr>
                <p14:cNvContentPartPr/>
                <p14:nvPr/>
              </p14:nvContentPartPr>
              <p14:xfrm>
                <a:off x="3681676" y="2840062"/>
                <a:ext cx="64440" cy="59760"/>
              </p14:xfrm>
            </p:contentPart>
          </mc:Choice>
          <mc:Fallback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9EDD3F7A-3E70-450E-8329-6C99452D156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619036" y="2777062"/>
                  <a:ext cx="190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7470217F-C5FF-4987-9AA7-5AB8ECA238CD}"/>
                    </a:ext>
                  </a:extLst>
                </p14:cNvPr>
                <p14:cNvContentPartPr/>
                <p14:nvPr/>
              </p14:nvContentPartPr>
              <p14:xfrm>
                <a:off x="3337876" y="2736022"/>
                <a:ext cx="90720" cy="122760"/>
              </p14:xfrm>
            </p:contentPart>
          </mc:Choice>
          <mc:Fallback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7470217F-C5FF-4987-9AA7-5AB8ECA238C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75236" y="2673022"/>
                  <a:ext cx="216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164" name="Ink 6163">
                  <a:extLst>
                    <a:ext uri="{FF2B5EF4-FFF2-40B4-BE49-F238E27FC236}">
                      <a16:creationId xmlns:a16="http://schemas.microsoft.com/office/drawing/2014/main" id="{5B7FE60B-998E-40A5-AF22-87F5A4159B2D}"/>
                    </a:ext>
                  </a:extLst>
                </p14:cNvPr>
                <p14:cNvContentPartPr/>
                <p14:nvPr/>
              </p14:nvContentPartPr>
              <p14:xfrm>
                <a:off x="3918196" y="3015022"/>
                <a:ext cx="57240" cy="326520"/>
              </p14:xfrm>
            </p:contentPart>
          </mc:Choice>
          <mc:Fallback>
            <p:pic>
              <p:nvPicPr>
                <p:cNvPr id="6164" name="Ink 6163">
                  <a:extLst>
                    <a:ext uri="{FF2B5EF4-FFF2-40B4-BE49-F238E27FC236}">
                      <a16:creationId xmlns:a16="http://schemas.microsoft.com/office/drawing/2014/main" id="{5B7FE60B-998E-40A5-AF22-87F5A4159B2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55196" y="2952022"/>
                  <a:ext cx="1828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9E21B0D7-E070-4217-A932-F8345A977B51}"/>
                    </a:ext>
                  </a:extLst>
                </p14:cNvPr>
                <p14:cNvContentPartPr/>
                <p14:nvPr/>
              </p14:nvContentPartPr>
              <p14:xfrm>
                <a:off x="3906676" y="2680942"/>
                <a:ext cx="18000" cy="201240"/>
              </p14:xfrm>
            </p:contentPart>
          </mc:Choice>
          <mc:Fallback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9E21B0D7-E070-4217-A932-F8345A977B5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844036" y="2618302"/>
                  <a:ext cx="1436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B31D2D7D-DC6C-4B96-8F63-E274048172A0}"/>
                    </a:ext>
                  </a:extLst>
                </p14:cNvPr>
                <p14:cNvContentPartPr/>
                <p14:nvPr/>
              </p14:nvContentPartPr>
              <p14:xfrm>
                <a:off x="4100356" y="3259462"/>
                <a:ext cx="91800" cy="169920"/>
              </p14:xfrm>
            </p:contentPart>
          </mc:Choice>
          <mc:Fallback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B31D2D7D-DC6C-4B96-8F63-E274048172A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37356" y="3196462"/>
                  <a:ext cx="2174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B4DEC22E-4E59-4EEB-A43C-AF9EF439023F}"/>
                    </a:ext>
                  </a:extLst>
                </p14:cNvPr>
                <p14:cNvContentPartPr/>
                <p14:nvPr/>
              </p14:nvContentPartPr>
              <p14:xfrm>
                <a:off x="4060756" y="3339382"/>
                <a:ext cx="78840" cy="115200"/>
              </p14:xfrm>
            </p:contentPart>
          </mc:Choice>
          <mc:Fallback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B4DEC22E-4E59-4EEB-A43C-AF9EF439023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98116" y="3276382"/>
                  <a:ext cx="204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195" name="Ink 6194">
                  <a:extLst>
                    <a:ext uri="{FF2B5EF4-FFF2-40B4-BE49-F238E27FC236}">
                      <a16:creationId xmlns:a16="http://schemas.microsoft.com/office/drawing/2014/main" id="{F6D7F05C-67FC-41A7-A112-9FEC131F1D72}"/>
                    </a:ext>
                  </a:extLst>
                </p14:cNvPr>
                <p14:cNvContentPartPr/>
                <p14:nvPr/>
              </p14:nvContentPartPr>
              <p14:xfrm>
                <a:off x="3491956" y="3085942"/>
                <a:ext cx="113760" cy="26640"/>
              </p14:xfrm>
            </p:contentPart>
          </mc:Choice>
          <mc:Fallback>
            <p:pic>
              <p:nvPicPr>
                <p:cNvPr id="6195" name="Ink 6194">
                  <a:extLst>
                    <a:ext uri="{FF2B5EF4-FFF2-40B4-BE49-F238E27FC236}">
                      <a16:creationId xmlns:a16="http://schemas.microsoft.com/office/drawing/2014/main" id="{F6D7F05C-67FC-41A7-A112-9FEC131F1D7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429316" y="3023302"/>
                  <a:ext cx="239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197" name="Ink 6196">
                  <a:extLst>
                    <a:ext uri="{FF2B5EF4-FFF2-40B4-BE49-F238E27FC236}">
                      <a16:creationId xmlns:a16="http://schemas.microsoft.com/office/drawing/2014/main" id="{0074CB24-7361-463E-AA41-6393670E785E}"/>
                    </a:ext>
                  </a:extLst>
                </p14:cNvPr>
                <p14:cNvContentPartPr/>
                <p14:nvPr/>
              </p14:nvContentPartPr>
              <p14:xfrm>
                <a:off x="3482956" y="3079102"/>
                <a:ext cx="124560" cy="30960"/>
              </p14:xfrm>
            </p:contentPart>
          </mc:Choice>
          <mc:Fallback>
            <p:pic>
              <p:nvPicPr>
                <p:cNvPr id="6197" name="Ink 6196">
                  <a:extLst>
                    <a:ext uri="{FF2B5EF4-FFF2-40B4-BE49-F238E27FC236}">
                      <a16:creationId xmlns:a16="http://schemas.microsoft.com/office/drawing/2014/main" id="{0074CB24-7361-463E-AA41-6393670E785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419956" y="3016102"/>
                  <a:ext cx="25020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6199" name="Ink 6198">
                <a:extLst>
                  <a:ext uri="{FF2B5EF4-FFF2-40B4-BE49-F238E27FC236}">
                    <a16:creationId xmlns:a16="http://schemas.microsoft.com/office/drawing/2014/main" id="{D78A26D7-D8E5-42CB-A2C3-07E9E429F5E5}"/>
                  </a:ext>
                </a:extLst>
              </p14:cNvPr>
              <p14:cNvContentPartPr/>
              <p14:nvPr/>
            </p14:nvContentPartPr>
            <p14:xfrm>
              <a:off x="4573396" y="3369982"/>
              <a:ext cx="5040" cy="8640"/>
            </p14:xfrm>
          </p:contentPart>
        </mc:Choice>
        <mc:Fallback>
          <p:pic>
            <p:nvPicPr>
              <p:cNvPr id="6199" name="Ink 6198">
                <a:extLst>
                  <a:ext uri="{FF2B5EF4-FFF2-40B4-BE49-F238E27FC236}">
                    <a16:creationId xmlns:a16="http://schemas.microsoft.com/office/drawing/2014/main" id="{D78A26D7-D8E5-42CB-A2C3-07E9E429F5E5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510396" y="3307342"/>
                <a:ext cx="130680" cy="13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Internal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is used to express the 1</a:t>
            </a:r>
            <a:r>
              <a:rPr lang="en-US" baseline="30000" dirty="0"/>
              <a:t>st</a:t>
            </a:r>
            <a:r>
              <a:rPr lang="en-US" dirty="0"/>
              <a:t> law (energy conservation)</a:t>
            </a:r>
          </a:p>
          <a:p>
            <a:pPr marL="400050" lvl="1" indent="0">
              <a:buNone/>
            </a:pPr>
            <a:r>
              <a:rPr lang="en-US" dirty="0"/>
              <a:t>  </a:t>
            </a:r>
            <a:r>
              <a:rPr lang="en-US" dirty="0" err="1"/>
              <a:t>dU</a:t>
            </a:r>
            <a:r>
              <a:rPr lang="en-US" dirty="0"/>
              <a:t> = </a:t>
            </a:r>
            <a:r>
              <a:rPr lang="en-US" dirty="0" err="1"/>
              <a:t>TdS</a:t>
            </a:r>
            <a:r>
              <a:rPr lang="en-US" dirty="0"/>
              <a:t> – </a:t>
            </a:r>
            <a:r>
              <a:rPr lang="en-US" dirty="0" err="1"/>
              <a:t>PdV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r>
              <a:rPr lang="en-US" dirty="0"/>
              <a:t>	  = </a:t>
            </a:r>
            <a:r>
              <a:rPr lang="en-US" dirty="0" err="1"/>
              <a:t>dQ</a:t>
            </a:r>
            <a:r>
              <a:rPr lang="en-US" dirty="0"/>
              <a:t> + </a:t>
            </a:r>
            <a:r>
              <a:rPr lang="en-US" dirty="0" err="1"/>
              <a:t>dR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	  = Heat flowing </a:t>
            </a:r>
            <a:r>
              <a:rPr lang="en-US" i="1" dirty="0"/>
              <a:t>in</a:t>
            </a:r>
            <a:r>
              <a:rPr lang="en-US" dirty="0"/>
              <a:t> + work done </a:t>
            </a:r>
            <a:r>
              <a:rPr lang="en-US" i="1" dirty="0"/>
              <a:t>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AD4DED-1084-44DD-91C7-252771F0CB05}"/>
                  </a:ext>
                </a:extLst>
              </p14:cNvPr>
              <p14:cNvContentPartPr/>
              <p14:nvPr/>
            </p14:nvContentPartPr>
            <p14:xfrm>
              <a:off x="3907757" y="5080903"/>
              <a:ext cx="1786680" cy="982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AD4DED-1084-44DD-91C7-252771F0CB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9757" y="5063263"/>
                <a:ext cx="1822320" cy="10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BE51381-C007-4D55-A23B-A7F0F34292BA}"/>
                  </a:ext>
                </a:extLst>
              </p14:cNvPr>
              <p14:cNvContentPartPr/>
              <p14:nvPr/>
            </p14:nvContentPartPr>
            <p14:xfrm>
              <a:off x="3312317" y="5317063"/>
              <a:ext cx="847800" cy="245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BE51381-C007-4D55-A23B-A7F0F34292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4677" y="5299423"/>
                <a:ext cx="88344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E1718E0-08A2-459D-ACD7-B2D999EA7A24}"/>
              </a:ext>
            </a:extLst>
          </p:cNvPr>
          <p:cNvGrpSpPr/>
          <p:nvPr/>
        </p:nvGrpSpPr>
        <p:grpSpPr>
          <a:xfrm>
            <a:off x="2450117" y="5312743"/>
            <a:ext cx="1854360" cy="519120"/>
            <a:chOff x="2450117" y="5312743"/>
            <a:chExt cx="185436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6515AFF-676C-4C9A-A7AF-67433FE3E41C}"/>
                    </a:ext>
                  </a:extLst>
                </p14:cNvPr>
                <p14:cNvContentPartPr/>
                <p14:nvPr/>
              </p14:nvContentPartPr>
              <p14:xfrm>
                <a:off x="3286037" y="5312743"/>
                <a:ext cx="1018440" cy="519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6515AFF-676C-4C9A-A7AF-67433FE3E4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68397" y="5294743"/>
                  <a:ext cx="105408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64BCB8E-664D-4E67-92E0-F48344FB38CD}"/>
                    </a:ext>
                  </a:extLst>
                </p14:cNvPr>
                <p14:cNvContentPartPr/>
                <p14:nvPr/>
              </p14:nvContentPartPr>
              <p14:xfrm>
                <a:off x="2450117" y="5552863"/>
                <a:ext cx="709560" cy="161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64BCB8E-664D-4E67-92E0-F48344FB38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32477" y="5534863"/>
                  <a:ext cx="7452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E68849-03A2-43B9-A274-75006C84CAAF}"/>
              </a:ext>
            </a:extLst>
          </p:cNvPr>
          <p:cNvGrpSpPr/>
          <p:nvPr/>
        </p:nvGrpSpPr>
        <p:grpSpPr>
          <a:xfrm>
            <a:off x="1514477" y="5499943"/>
            <a:ext cx="851040" cy="372240"/>
            <a:chOff x="1514477" y="5499943"/>
            <a:chExt cx="85104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927CA9-670C-4534-A3A7-B46597C8FBCB}"/>
                    </a:ext>
                  </a:extLst>
                </p14:cNvPr>
                <p14:cNvContentPartPr/>
                <p14:nvPr/>
              </p14:nvContentPartPr>
              <p14:xfrm>
                <a:off x="1527797" y="5499943"/>
                <a:ext cx="170280" cy="372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927CA9-670C-4534-A3A7-B46597C8FB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10157" y="5482303"/>
                  <a:ext cx="2059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9491B8-CA96-4E84-9ACE-EB58D6CC4F52}"/>
                    </a:ext>
                  </a:extLst>
                </p14:cNvPr>
                <p14:cNvContentPartPr/>
                <p14:nvPr/>
              </p14:nvContentPartPr>
              <p14:xfrm>
                <a:off x="1514477" y="5693623"/>
                <a:ext cx="171720" cy="41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9491B8-CA96-4E84-9ACE-EB58D6CC4F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96477" y="5675623"/>
                  <a:ext cx="207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E30133-0889-44AD-AF79-4E4E080A6290}"/>
                    </a:ext>
                  </a:extLst>
                </p14:cNvPr>
                <p14:cNvContentPartPr/>
                <p14:nvPr/>
              </p14:nvContentPartPr>
              <p14:xfrm>
                <a:off x="1740557" y="5719903"/>
                <a:ext cx="83520" cy="75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E30133-0889-44AD-AF79-4E4E080A62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2557" y="5701903"/>
                  <a:ext cx="119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79AB91-6B07-4E91-8987-AEF40223A99C}"/>
                    </a:ext>
                  </a:extLst>
                </p14:cNvPr>
                <p14:cNvContentPartPr/>
                <p14:nvPr/>
              </p14:nvContentPartPr>
              <p14:xfrm>
                <a:off x="1929557" y="5664463"/>
                <a:ext cx="55440" cy="104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79AB91-6B07-4E91-8987-AEF40223A99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11917" y="5646823"/>
                  <a:ext cx="91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6CA42B-6239-442B-9F7F-E3961F378B6B}"/>
                    </a:ext>
                  </a:extLst>
                </p14:cNvPr>
                <p14:cNvContentPartPr/>
                <p14:nvPr/>
              </p14:nvContentPartPr>
              <p14:xfrm>
                <a:off x="2076077" y="5642503"/>
                <a:ext cx="76680" cy="150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6CA42B-6239-442B-9F7F-E3961F378B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58077" y="5624863"/>
                  <a:ext cx="112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E647475-F544-4021-A771-EF50E6A945B2}"/>
                    </a:ext>
                  </a:extLst>
                </p14:cNvPr>
                <p14:cNvContentPartPr/>
                <p14:nvPr/>
              </p14:nvContentPartPr>
              <p14:xfrm>
                <a:off x="2216117" y="5659423"/>
                <a:ext cx="149400" cy="143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E647475-F544-4021-A771-EF50E6A945B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98117" y="5641783"/>
                  <a:ext cx="18504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DEBC600-5BD8-4FE5-8A9E-586EC9279C73}"/>
              </a:ext>
            </a:extLst>
          </p:cNvPr>
          <p:cNvGrpSpPr/>
          <p:nvPr/>
        </p:nvGrpSpPr>
        <p:grpSpPr>
          <a:xfrm>
            <a:off x="4370357" y="5341903"/>
            <a:ext cx="978840" cy="467640"/>
            <a:chOff x="4370357" y="5341903"/>
            <a:chExt cx="9788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3A2141-60B3-4E87-85CE-866EB21AF893}"/>
                    </a:ext>
                  </a:extLst>
                </p14:cNvPr>
                <p14:cNvContentPartPr/>
                <p14:nvPr/>
              </p14:nvContentPartPr>
              <p14:xfrm>
                <a:off x="4579877" y="5494903"/>
                <a:ext cx="12960" cy="1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3A2141-60B3-4E87-85CE-866EB21AF89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61877" y="5477263"/>
                  <a:ext cx="48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F14CF9-10D5-41B9-B264-90927BAE3C5E}"/>
                    </a:ext>
                  </a:extLst>
                </p14:cNvPr>
                <p14:cNvContentPartPr/>
                <p14:nvPr/>
              </p14:nvContentPartPr>
              <p14:xfrm>
                <a:off x="4547117" y="5633143"/>
                <a:ext cx="10080" cy="2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F14CF9-10D5-41B9-B264-90927BAE3C5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29117" y="5615143"/>
                  <a:ext cx="45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0D5E0AA-87E4-4B3F-9C4D-FA00C18744F5}"/>
                    </a:ext>
                  </a:extLst>
                </p14:cNvPr>
                <p14:cNvContentPartPr/>
                <p14:nvPr/>
              </p14:nvContentPartPr>
              <p14:xfrm>
                <a:off x="4572317" y="5565463"/>
                <a:ext cx="238680" cy="244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0D5E0AA-87E4-4B3F-9C4D-FA00C18744F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54317" y="5547463"/>
                  <a:ext cx="2743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942B63-13A9-481D-AEB0-A5440A3AE97D}"/>
                    </a:ext>
                  </a:extLst>
                </p14:cNvPr>
                <p14:cNvContentPartPr/>
                <p14:nvPr/>
              </p14:nvContentPartPr>
              <p14:xfrm>
                <a:off x="4546037" y="5372143"/>
                <a:ext cx="255960" cy="10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942B63-13A9-481D-AEB0-A5440A3AE97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28037" y="5354503"/>
                  <a:ext cx="291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E4FA63-7F87-42F6-9AE8-78E43A8D5EC5}"/>
                    </a:ext>
                  </a:extLst>
                </p14:cNvPr>
                <p14:cNvContentPartPr/>
                <p14:nvPr/>
              </p14:nvContentPartPr>
              <p14:xfrm>
                <a:off x="4673117" y="5559703"/>
                <a:ext cx="206280" cy="61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E4FA63-7F87-42F6-9AE8-78E43A8D5EC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55477" y="5541703"/>
                  <a:ext cx="241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D3B20A7-D9E7-469B-BAFA-DC3B5E352AE1}"/>
                    </a:ext>
                  </a:extLst>
                </p14:cNvPr>
                <p14:cNvContentPartPr/>
                <p14:nvPr/>
              </p14:nvContentPartPr>
              <p14:xfrm>
                <a:off x="5053277" y="5477263"/>
                <a:ext cx="150480" cy="293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D3B20A7-D9E7-469B-BAFA-DC3B5E352A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35277" y="5459263"/>
                  <a:ext cx="186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DC5E023-A1F7-4001-AD48-5D15F3AE064B}"/>
                    </a:ext>
                  </a:extLst>
                </p14:cNvPr>
                <p14:cNvContentPartPr/>
                <p14:nvPr/>
              </p14:nvContentPartPr>
              <p14:xfrm>
                <a:off x="5150477" y="5341903"/>
                <a:ext cx="79560" cy="88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DC5E023-A1F7-4001-AD48-5D15F3AE064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32837" y="5323903"/>
                  <a:ext cx="115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FF589A7-AB4E-4CF8-808C-DC2D7AF1FDA9}"/>
                    </a:ext>
                  </a:extLst>
                </p14:cNvPr>
                <p14:cNvContentPartPr/>
                <p14:nvPr/>
              </p14:nvContentPartPr>
              <p14:xfrm>
                <a:off x="5271437" y="5602543"/>
                <a:ext cx="22320" cy="19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FF589A7-AB4E-4CF8-808C-DC2D7AF1FDA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53797" y="5584903"/>
                  <a:ext cx="57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0ECA4BB-C07B-4234-844E-E733777A7DD0}"/>
                    </a:ext>
                  </a:extLst>
                </p14:cNvPr>
                <p14:cNvContentPartPr/>
                <p14:nvPr/>
              </p14:nvContentPartPr>
              <p14:xfrm>
                <a:off x="5277917" y="5429023"/>
                <a:ext cx="71280" cy="161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0ECA4BB-C07B-4234-844E-E733777A7D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59917" y="5411023"/>
                  <a:ext cx="106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DD4FBEB-07AB-4D21-A747-B49190E56F70}"/>
                    </a:ext>
                  </a:extLst>
                </p14:cNvPr>
                <p14:cNvContentPartPr/>
                <p14:nvPr/>
              </p14:nvContentPartPr>
              <p14:xfrm>
                <a:off x="5042117" y="5532343"/>
                <a:ext cx="42120" cy="94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DD4FBEB-07AB-4D21-A747-B49190E56F7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24477" y="5514343"/>
                  <a:ext cx="77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5075A0-2DE1-4DE0-BE3C-BF91DF4DDC9A}"/>
                    </a:ext>
                  </a:extLst>
                </p14:cNvPr>
                <p14:cNvContentPartPr/>
                <p14:nvPr/>
              </p14:nvContentPartPr>
              <p14:xfrm>
                <a:off x="4974077" y="5394103"/>
                <a:ext cx="34200" cy="33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5075A0-2DE1-4DE0-BE3C-BF91DF4DDC9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56077" y="5376103"/>
                  <a:ext cx="698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86EE9CD-1485-490B-BC92-8108BB0A4FC2}"/>
                    </a:ext>
                  </a:extLst>
                </p14:cNvPr>
                <p14:cNvContentPartPr/>
                <p14:nvPr/>
              </p14:nvContentPartPr>
              <p14:xfrm>
                <a:off x="4720637" y="5427223"/>
                <a:ext cx="261000" cy="204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86EE9CD-1485-490B-BC92-8108BB0A4F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02997" y="5409583"/>
                  <a:ext cx="296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389536B-2B1F-404B-B02E-F3988C08F6CB}"/>
                    </a:ext>
                  </a:extLst>
                </p14:cNvPr>
                <p14:cNvContentPartPr/>
                <p14:nvPr/>
              </p14:nvContentPartPr>
              <p14:xfrm>
                <a:off x="4637117" y="5351623"/>
                <a:ext cx="87480" cy="292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389536B-2B1F-404B-B02E-F3988C08F6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19117" y="5333983"/>
                  <a:ext cx="1231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63FB5BF-50CD-4CA8-911C-37CF8892C4D0}"/>
                    </a:ext>
                  </a:extLst>
                </p14:cNvPr>
                <p14:cNvContentPartPr/>
                <p14:nvPr/>
              </p14:nvContentPartPr>
              <p14:xfrm>
                <a:off x="4399877" y="5347663"/>
                <a:ext cx="188280" cy="157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63FB5BF-50CD-4CA8-911C-37CF8892C4D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81877" y="5329663"/>
                  <a:ext cx="223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55A3439-E99F-4733-B1E7-B4747001D4E1}"/>
                    </a:ext>
                  </a:extLst>
                </p14:cNvPr>
                <p14:cNvContentPartPr/>
                <p14:nvPr/>
              </p14:nvContentPartPr>
              <p14:xfrm>
                <a:off x="4370357" y="5565463"/>
                <a:ext cx="124200" cy="199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55A3439-E99F-4733-B1E7-B4747001D4E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52717" y="5547463"/>
                  <a:ext cx="159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333A721-2E13-49C9-9650-8B8CCB06AEC0}"/>
                    </a:ext>
                  </a:extLst>
                </p14:cNvPr>
                <p14:cNvContentPartPr/>
                <p14:nvPr/>
              </p14:nvContentPartPr>
              <p14:xfrm>
                <a:off x="4520837" y="5777503"/>
                <a:ext cx="296640" cy="27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333A721-2E13-49C9-9650-8B8CCB06AE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02837" y="5759503"/>
                  <a:ext cx="332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9DC084A-3E6C-49F5-A3B3-DE67ECF8D7B0}"/>
                    </a:ext>
                  </a:extLst>
                </p14:cNvPr>
                <p14:cNvContentPartPr/>
                <p14:nvPr/>
              </p14:nvContentPartPr>
              <p14:xfrm>
                <a:off x="4834397" y="5458903"/>
                <a:ext cx="76680" cy="76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9DC084A-3E6C-49F5-A3B3-DE67ECF8D7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16397" y="5440903"/>
                  <a:ext cx="112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BCB02BD-9506-4728-B81F-A63F8FDD565A}"/>
                    </a:ext>
                  </a:extLst>
                </p14:cNvPr>
                <p14:cNvContentPartPr/>
                <p14:nvPr/>
              </p14:nvContentPartPr>
              <p14:xfrm>
                <a:off x="4745837" y="5515423"/>
                <a:ext cx="55800" cy="32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BCB02BD-9506-4728-B81F-A63F8FDD565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28197" y="5497783"/>
                  <a:ext cx="91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A2FE8C6-369E-4A08-867A-2A37CA6363F1}"/>
                    </a:ext>
                  </a:extLst>
                </p14:cNvPr>
                <p14:cNvContentPartPr/>
                <p14:nvPr/>
              </p14:nvContentPartPr>
              <p14:xfrm>
                <a:off x="4584197" y="5358463"/>
                <a:ext cx="19440" cy="3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A2FE8C6-369E-4A08-867A-2A37CA6363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66557" y="5340823"/>
                  <a:ext cx="55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8B1D30-9BEF-40DE-B400-4A7267F73213}"/>
                    </a:ext>
                  </a:extLst>
                </p14:cNvPr>
                <p14:cNvContentPartPr/>
                <p14:nvPr/>
              </p14:nvContentPartPr>
              <p14:xfrm>
                <a:off x="4499597" y="5380423"/>
                <a:ext cx="82440" cy="226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8B1D30-9BEF-40DE-B400-4A7267F7321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81597" y="5362423"/>
                  <a:ext cx="118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EDBE8A2-5969-4710-815A-3F06D63AC72A}"/>
                    </a:ext>
                  </a:extLst>
                </p14:cNvPr>
                <p14:cNvContentPartPr/>
                <p14:nvPr/>
              </p14:nvContentPartPr>
              <p14:xfrm>
                <a:off x="5009717" y="5735023"/>
                <a:ext cx="20520" cy="14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EDBE8A2-5969-4710-815A-3F06D63AC72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91717" y="5717383"/>
                  <a:ext cx="561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792500B-89BB-421B-AD15-DD672E335DC8}"/>
              </a:ext>
            </a:extLst>
          </p:cNvPr>
          <p:cNvGrpSpPr/>
          <p:nvPr/>
        </p:nvGrpSpPr>
        <p:grpSpPr>
          <a:xfrm>
            <a:off x="4066877" y="5692183"/>
            <a:ext cx="1044000" cy="968040"/>
            <a:chOff x="4066877" y="5692183"/>
            <a:chExt cx="1044000" cy="9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C0710C1-D59B-4174-852C-7224C981F2EF}"/>
                    </a:ext>
                  </a:extLst>
                </p14:cNvPr>
                <p14:cNvContentPartPr/>
                <p14:nvPr/>
              </p14:nvContentPartPr>
              <p14:xfrm>
                <a:off x="4219877" y="5707303"/>
                <a:ext cx="425520" cy="532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C0710C1-D59B-4174-852C-7224C981F2E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01877" y="5689303"/>
                  <a:ext cx="4611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6E811B5-ACCD-43F4-8984-C62EF5B056E3}"/>
                    </a:ext>
                  </a:extLst>
                </p14:cNvPr>
                <p14:cNvContentPartPr/>
                <p14:nvPr/>
              </p14:nvContentPartPr>
              <p14:xfrm>
                <a:off x="4697597" y="5692183"/>
                <a:ext cx="413280" cy="564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6E811B5-ACCD-43F4-8984-C62EF5B056E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79957" y="5674183"/>
                  <a:ext cx="44892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FE7DB3A-31A9-46EC-8F4F-93ED3D15F553}"/>
                    </a:ext>
                  </a:extLst>
                </p14:cNvPr>
                <p14:cNvContentPartPr/>
                <p14:nvPr/>
              </p14:nvContentPartPr>
              <p14:xfrm>
                <a:off x="4066877" y="6383023"/>
                <a:ext cx="88920" cy="275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FE7DB3A-31A9-46EC-8F4F-93ED3D15F55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48877" y="6365023"/>
                  <a:ext cx="124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7E7D56-654D-4753-A12D-4D397101E3DA}"/>
                    </a:ext>
                  </a:extLst>
                </p14:cNvPr>
                <p14:cNvContentPartPr/>
                <p14:nvPr/>
              </p14:nvContentPartPr>
              <p14:xfrm>
                <a:off x="4198637" y="6319303"/>
                <a:ext cx="100800" cy="328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7E7D56-654D-4753-A12D-4D397101E3D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80637" y="6301303"/>
                  <a:ext cx="1364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EECD697-FCB1-453E-9E5F-22FE75DEDBC3}"/>
                    </a:ext>
                  </a:extLst>
                </p14:cNvPr>
                <p14:cNvContentPartPr/>
                <p14:nvPr/>
              </p14:nvContentPartPr>
              <p14:xfrm>
                <a:off x="4084877" y="6500383"/>
                <a:ext cx="154080" cy="19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EECD697-FCB1-453E-9E5F-22FE75DEDB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66877" y="6482383"/>
                  <a:ext cx="189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A3BBA0-2D90-4F40-8D76-53DE82EE748A}"/>
                    </a:ext>
                  </a:extLst>
                </p14:cNvPr>
                <p14:cNvContentPartPr/>
                <p14:nvPr/>
              </p14:nvContentPartPr>
              <p14:xfrm>
                <a:off x="4311317" y="6473743"/>
                <a:ext cx="154080" cy="186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A3BBA0-2D90-4F40-8D76-53DE82EE748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93317" y="6456103"/>
                  <a:ext cx="189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709FBD5-D4A9-45D3-82F6-2853FE8D69B2}"/>
                    </a:ext>
                  </a:extLst>
                </p14:cNvPr>
                <p14:cNvContentPartPr/>
                <p14:nvPr/>
              </p14:nvContentPartPr>
              <p14:xfrm>
                <a:off x="4522637" y="6477343"/>
                <a:ext cx="91800" cy="167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709FBD5-D4A9-45D3-82F6-2853FE8D69B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04997" y="6459343"/>
                  <a:ext cx="127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F88C8B-52EA-4380-9121-5B23DF49A330}"/>
                    </a:ext>
                  </a:extLst>
                </p14:cNvPr>
                <p14:cNvContentPartPr/>
                <p14:nvPr/>
              </p14:nvContentPartPr>
              <p14:xfrm>
                <a:off x="4714517" y="6288343"/>
                <a:ext cx="160200" cy="326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F88C8B-52EA-4380-9121-5B23DF49A33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96517" y="6270703"/>
                  <a:ext cx="1958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15A7248-D9E2-4201-98B8-A0C70BD0B6FC}"/>
                    </a:ext>
                  </a:extLst>
                </p14:cNvPr>
                <p14:cNvContentPartPr/>
                <p14:nvPr/>
              </p14:nvContentPartPr>
              <p14:xfrm>
                <a:off x="4673477" y="6417223"/>
                <a:ext cx="219960" cy="2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15A7248-D9E2-4201-98B8-A0C70BD0B6F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55837" y="6399223"/>
                  <a:ext cx="25560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2CA79E3-870B-4023-9B5E-954FAE743038}"/>
              </a:ext>
            </a:extLst>
          </p:cNvPr>
          <p:cNvGrpSpPr/>
          <p:nvPr/>
        </p:nvGrpSpPr>
        <p:grpSpPr>
          <a:xfrm>
            <a:off x="1486397" y="6032383"/>
            <a:ext cx="1239840" cy="469080"/>
            <a:chOff x="1486397" y="6032383"/>
            <a:chExt cx="123984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FD6A02F-CADC-4A4F-8E16-383079D177EE}"/>
                    </a:ext>
                  </a:extLst>
                </p14:cNvPr>
                <p14:cNvContentPartPr/>
                <p14:nvPr/>
              </p14:nvContentPartPr>
              <p14:xfrm>
                <a:off x="1486397" y="6034183"/>
                <a:ext cx="97200" cy="275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FD6A02F-CADC-4A4F-8E16-383079D177E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68757" y="6016183"/>
                  <a:ext cx="1328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95B777C-0AEF-4C57-99ED-2CCC8BABEBA6}"/>
                    </a:ext>
                  </a:extLst>
                </p14:cNvPr>
                <p14:cNvContentPartPr/>
                <p14:nvPr/>
              </p14:nvContentPartPr>
              <p14:xfrm>
                <a:off x="1615997" y="6032383"/>
                <a:ext cx="150480" cy="313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95B777C-0AEF-4C57-99ED-2CCC8BABEBA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97997" y="6014383"/>
                  <a:ext cx="1861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DCFDB0-C797-455C-AAA6-75427736CADE}"/>
                    </a:ext>
                  </a:extLst>
                </p14:cNvPr>
                <p14:cNvContentPartPr/>
                <p14:nvPr/>
              </p14:nvContentPartPr>
              <p14:xfrm>
                <a:off x="1937837" y="6217063"/>
                <a:ext cx="18360" cy="76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DCFDB0-C797-455C-AAA6-75427736CA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19837" y="6199423"/>
                  <a:ext cx="54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FC4170-AB5A-4AD7-979D-2B2EA07E8C80}"/>
                    </a:ext>
                  </a:extLst>
                </p14:cNvPr>
                <p14:cNvContentPartPr/>
                <p14:nvPr/>
              </p14:nvContentPartPr>
              <p14:xfrm>
                <a:off x="1941437" y="6093223"/>
                <a:ext cx="3960" cy="7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FC4170-AB5A-4AD7-979D-2B2EA07E8C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23437" y="6075583"/>
                  <a:ext cx="39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04CD6A7-4644-487B-B8C7-73BCA0AD92D1}"/>
                    </a:ext>
                  </a:extLst>
                </p14:cNvPr>
                <p14:cNvContentPartPr/>
                <p14:nvPr/>
              </p14:nvContentPartPr>
              <p14:xfrm>
                <a:off x="2003717" y="6201223"/>
                <a:ext cx="61920" cy="118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04CD6A7-4644-487B-B8C7-73BCA0AD92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86077" y="6183223"/>
                  <a:ext cx="97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EADA8CF-715F-4E4F-B844-88B913F8DEAA}"/>
                    </a:ext>
                  </a:extLst>
                </p14:cNvPr>
                <p14:cNvContentPartPr/>
                <p14:nvPr/>
              </p14:nvContentPartPr>
              <p14:xfrm>
                <a:off x="2200637" y="6201943"/>
                <a:ext cx="102960" cy="11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EADA8CF-715F-4E4F-B844-88B913F8DEA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82637" y="6183943"/>
                  <a:ext cx="138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31342FC-E249-4733-8AB4-D56A1B5EEE06}"/>
                    </a:ext>
                  </a:extLst>
                </p14:cNvPr>
                <p14:cNvContentPartPr/>
                <p14:nvPr/>
              </p14:nvContentPartPr>
              <p14:xfrm>
                <a:off x="2335997" y="6178543"/>
                <a:ext cx="104040" cy="140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31342FC-E249-4733-8AB4-D56A1B5EEE0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17997" y="6160903"/>
                  <a:ext cx="139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7C394E7-F0F3-45FB-8345-879278801DFB}"/>
                    </a:ext>
                  </a:extLst>
                </p14:cNvPr>
                <p14:cNvContentPartPr/>
                <p14:nvPr/>
              </p14:nvContentPartPr>
              <p14:xfrm>
                <a:off x="2490437" y="6194023"/>
                <a:ext cx="153720" cy="307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7C394E7-F0F3-45FB-8345-879278801DF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72437" y="6176383"/>
                  <a:ext cx="1893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7E2E647-F88D-4487-B9A3-E55082CA07C4}"/>
                    </a:ext>
                  </a:extLst>
                </p14:cNvPr>
                <p14:cNvContentPartPr/>
                <p14:nvPr/>
              </p14:nvContentPartPr>
              <p14:xfrm>
                <a:off x="2719037" y="6283663"/>
                <a:ext cx="7200" cy="4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7E2E647-F88D-4487-B9A3-E55082CA07C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01397" y="6266023"/>
                  <a:ext cx="428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0076C9D-47EF-430F-AE5D-BC831C9C564C}"/>
                  </a:ext>
                </a:extLst>
              </p14:cNvPr>
              <p14:cNvContentPartPr/>
              <p14:nvPr/>
            </p14:nvContentPartPr>
            <p14:xfrm>
              <a:off x="3951677" y="5109343"/>
              <a:ext cx="1714320" cy="883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0076C9D-47EF-430F-AE5D-BC831C9C564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15677" y="5037343"/>
                <a:ext cx="1785960" cy="10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4041C23-3AF4-4B54-84BC-13CB1070CBEC}"/>
                  </a:ext>
                </a:extLst>
              </p14:cNvPr>
              <p14:cNvContentPartPr/>
              <p14:nvPr/>
            </p14:nvContentPartPr>
            <p14:xfrm>
              <a:off x="4033037" y="5780743"/>
              <a:ext cx="1555200" cy="241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4041C23-3AF4-4B54-84BC-13CB1070CBE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97397" y="5709103"/>
                <a:ext cx="16268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C86DA66-05C4-4517-A3EC-DBF34F5F7E3B}"/>
                  </a:ext>
                </a:extLst>
              </p14:cNvPr>
              <p14:cNvContentPartPr/>
              <p14:nvPr/>
            </p14:nvContentPartPr>
            <p14:xfrm>
              <a:off x="5535317" y="5591383"/>
              <a:ext cx="93960" cy="408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C86DA66-05C4-4517-A3EC-DBF34F5F7E3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99317" y="5519383"/>
                <a:ext cx="16560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69A3321-19FA-486B-B682-9CA7DA72D10D}"/>
                  </a:ext>
                </a:extLst>
              </p14:cNvPr>
              <p14:cNvContentPartPr/>
              <p14:nvPr/>
            </p14:nvContentPartPr>
            <p14:xfrm>
              <a:off x="4182797" y="5355583"/>
              <a:ext cx="100440" cy="419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69A3321-19FA-486B-B682-9CA7DA72D10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146797" y="5283583"/>
                <a:ext cx="17208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75C1CEE-A1A0-49ED-9EE1-902A9872CC3F}"/>
                  </a:ext>
                </a:extLst>
              </p14:cNvPr>
              <p14:cNvContentPartPr/>
              <p14:nvPr/>
            </p14:nvContentPartPr>
            <p14:xfrm>
              <a:off x="3336797" y="5553943"/>
              <a:ext cx="847800" cy="35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75C1CEE-A1A0-49ED-9EE1-902A9872CC3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300797" y="5482303"/>
                <a:ext cx="9194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69899E0-376C-48ED-B906-A19DE287173D}"/>
                  </a:ext>
                </a:extLst>
              </p14:cNvPr>
              <p14:cNvContentPartPr/>
              <p14:nvPr/>
            </p14:nvContentPartPr>
            <p14:xfrm>
              <a:off x="5314997" y="5180983"/>
              <a:ext cx="208440" cy="29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69899E0-376C-48ED-B906-A19DE287173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79357" y="5108983"/>
                <a:ext cx="28008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25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function or Enthalpy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84"/>
          <a:stretch/>
        </p:blipFill>
        <p:spPr bwMode="auto">
          <a:xfrm rot="16200000">
            <a:off x="3238501" y="38100"/>
            <a:ext cx="2590799" cy="891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524000"/>
            <a:ext cx="7297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 is used in situations of constant pressure</a:t>
            </a:r>
          </a:p>
          <a:p>
            <a:r>
              <a:rPr lang="en-US" sz="3200" dirty="0"/>
              <a:t>e.g. chemistry in a test tube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B4DAF9-A4CE-4B4D-B3A9-454F3EB60450}"/>
                  </a:ext>
                </a:extLst>
              </p14:cNvPr>
              <p14:cNvContentPartPr/>
              <p14:nvPr/>
            </p14:nvContentPartPr>
            <p14:xfrm>
              <a:off x="520157" y="5351623"/>
              <a:ext cx="784440" cy="1176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B4DAF9-A4CE-4B4D-B3A9-454F3EB604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157" y="5333983"/>
                <a:ext cx="820080" cy="12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6A6BF4F-8367-4A20-AE55-10F9A1300F72}"/>
              </a:ext>
            </a:extLst>
          </p:cNvPr>
          <p:cNvGrpSpPr/>
          <p:nvPr/>
        </p:nvGrpSpPr>
        <p:grpSpPr>
          <a:xfrm>
            <a:off x="723557" y="5755543"/>
            <a:ext cx="372600" cy="691920"/>
            <a:chOff x="723557" y="5755543"/>
            <a:chExt cx="372600" cy="6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D6D5B5F-022E-41B2-B7F0-2B3C0ECB2F39}"/>
                    </a:ext>
                  </a:extLst>
                </p14:cNvPr>
                <p14:cNvContentPartPr/>
                <p14:nvPr/>
              </p14:nvContentPartPr>
              <p14:xfrm>
                <a:off x="723557" y="5755543"/>
                <a:ext cx="372600" cy="46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D6D5B5F-022E-41B2-B7F0-2B3C0ECB2F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5917" y="5737903"/>
                  <a:ext cx="408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A82677-C068-4CB2-A37A-911C45259072}"/>
                    </a:ext>
                  </a:extLst>
                </p14:cNvPr>
                <p14:cNvContentPartPr/>
                <p14:nvPr/>
              </p14:nvContentPartPr>
              <p14:xfrm>
                <a:off x="767477" y="5939503"/>
                <a:ext cx="42480" cy="75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A82677-C068-4CB2-A37A-911C452590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9477" y="5921863"/>
                  <a:ext cx="78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37DF11-942F-4504-8C67-A1A9F07B8872}"/>
                    </a:ext>
                  </a:extLst>
                </p14:cNvPr>
                <p14:cNvContentPartPr/>
                <p14:nvPr/>
              </p14:nvContentPartPr>
              <p14:xfrm>
                <a:off x="941357" y="5985583"/>
                <a:ext cx="42480" cy="45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37DF11-942F-4504-8C67-A1A9F07B887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23357" y="5967943"/>
                  <a:ext cx="78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637CCE-556C-400B-9026-57DD4C71E17F}"/>
                    </a:ext>
                  </a:extLst>
                </p14:cNvPr>
                <p14:cNvContentPartPr/>
                <p14:nvPr/>
              </p14:nvContentPartPr>
              <p14:xfrm>
                <a:off x="758837" y="6194023"/>
                <a:ext cx="43920" cy="5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637CCE-556C-400B-9026-57DD4C71E17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0837" y="6176383"/>
                  <a:ext cx="79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90446E7-FF83-4EAC-8CB3-84AA27A89217}"/>
                    </a:ext>
                  </a:extLst>
                </p14:cNvPr>
                <p14:cNvContentPartPr/>
                <p14:nvPr/>
              </p14:nvContentPartPr>
              <p14:xfrm>
                <a:off x="880157" y="6358543"/>
                <a:ext cx="83880" cy="88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90446E7-FF83-4EAC-8CB3-84AA27A8921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2517" y="6340903"/>
                  <a:ext cx="1195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5FAE75-5BF5-40A9-BD29-EA4377BB9A54}"/>
              </a:ext>
            </a:extLst>
          </p:cNvPr>
          <p:cNvGrpSpPr/>
          <p:nvPr/>
        </p:nvGrpSpPr>
        <p:grpSpPr>
          <a:xfrm>
            <a:off x="658397" y="4965343"/>
            <a:ext cx="627120" cy="325800"/>
            <a:chOff x="658397" y="4965343"/>
            <a:chExt cx="62712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DD2716-4B05-4959-B08F-D271EE03EAB8}"/>
                    </a:ext>
                  </a:extLst>
                </p14:cNvPr>
                <p14:cNvContentPartPr/>
                <p14:nvPr/>
              </p14:nvContentPartPr>
              <p14:xfrm>
                <a:off x="658397" y="5038783"/>
                <a:ext cx="119520" cy="240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DD2716-4B05-4959-B08F-D271EE03EAB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0397" y="5021143"/>
                  <a:ext cx="155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E9BC6CA-E0C9-4DBE-8EAF-9E585E3651E7}"/>
                    </a:ext>
                  </a:extLst>
                </p14:cNvPr>
                <p14:cNvContentPartPr/>
                <p14:nvPr/>
              </p14:nvContentPartPr>
              <p14:xfrm>
                <a:off x="805997" y="5130223"/>
                <a:ext cx="171000" cy="160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E9BC6CA-E0C9-4DBE-8EAF-9E585E3651E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8357" y="5112223"/>
                  <a:ext cx="2066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13091A-EFC4-431B-A2DE-602EB0E74DCE}"/>
                    </a:ext>
                  </a:extLst>
                </p14:cNvPr>
                <p14:cNvContentPartPr/>
                <p14:nvPr/>
              </p14:nvContentPartPr>
              <p14:xfrm>
                <a:off x="988517" y="4965343"/>
                <a:ext cx="84960" cy="29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C13091A-EFC4-431B-A2DE-602EB0E74DC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0517" y="4947343"/>
                  <a:ext cx="1206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39BC64A-F615-4E0B-B240-0C25DD235EE2}"/>
                    </a:ext>
                  </a:extLst>
                </p14:cNvPr>
                <p14:cNvContentPartPr/>
                <p14:nvPr/>
              </p14:nvContentPartPr>
              <p14:xfrm>
                <a:off x="908597" y="5049583"/>
                <a:ext cx="133920" cy="33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39BC64A-F615-4E0B-B240-0C25DD235EE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0597" y="5031943"/>
                  <a:ext cx="169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9CBE495-808B-4242-A7C9-B1D8F2D7F34C}"/>
                    </a:ext>
                  </a:extLst>
                </p14:cNvPr>
                <p14:cNvContentPartPr/>
                <p14:nvPr/>
              </p14:nvContentPartPr>
              <p14:xfrm>
                <a:off x="1078517" y="5103583"/>
                <a:ext cx="207000" cy="167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9CBE495-808B-4242-A7C9-B1D8F2D7F3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60877" y="5085583"/>
                  <a:ext cx="24264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C91A10-2FCB-477B-99D9-221B1BD1C388}"/>
                  </a:ext>
                </a:extLst>
              </p14:cNvPr>
              <p14:cNvContentPartPr/>
              <p14:nvPr/>
            </p14:nvContentPartPr>
            <p14:xfrm>
              <a:off x="683957" y="5794423"/>
              <a:ext cx="350280" cy="682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C91A10-2FCB-477B-99D9-221B1BD1C3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8317" y="5722783"/>
                <a:ext cx="421920" cy="8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5F994BA-B7BE-49E0-B348-E6BC3C2D99A2}"/>
                  </a:ext>
                </a:extLst>
              </p14:cNvPr>
              <p14:cNvContentPartPr/>
              <p14:nvPr/>
            </p14:nvContentPartPr>
            <p14:xfrm>
              <a:off x="694037" y="6049663"/>
              <a:ext cx="86040" cy="204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5F994BA-B7BE-49E0-B348-E6BC3C2D99A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8037" y="5977663"/>
                <a:ext cx="1576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0BDD71A-FDB5-4BC8-ACE5-73D19C5D714C}"/>
                  </a:ext>
                </a:extLst>
              </p14:cNvPr>
              <p14:cNvContentPartPr/>
              <p14:nvPr/>
            </p14:nvContentPartPr>
            <p14:xfrm>
              <a:off x="3964276" y="3884073"/>
              <a:ext cx="120600" cy="74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0BDD71A-FDB5-4BC8-ACE5-73D19C5D714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01276" y="3821433"/>
                <a:ext cx="2462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1D2DC41-7BB7-44E0-83DB-A7CBA4A06855}"/>
                  </a:ext>
                </a:extLst>
              </p14:cNvPr>
              <p14:cNvContentPartPr/>
              <p14:nvPr/>
            </p14:nvContentPartPr>
            <p14:xfrm>
              <a:off x="4346236" y="3933753"/>
              <a:ext cx="20880" cy="109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1D2DC41-7BB7-44E0-83DB-A7CBA4A0685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83596" y="3871113"/>
                <a:ext cx="14652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9D26591-55B3-4AE3-84CC-C35F511DD63E}"/>
              </a:ext>
            </a:extLst>
          </p:cNvPr>
          <p:cNvGrpSpPr/>
          <p:nvPr/>
        </p:nvGrpSpPr>
        <p:grpSpPr>
          <a:xfrm>
            <a:off x="4319596" y="3189633"/>
            <a:ext cx="95040" cy="63360"/>
            <a:chOff x="4319596" y="3189633"/>
            <a:chExt cx="95040" cy="6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A4CD64-CD97-4DAF-9A68-FB149F3B3F46}"/>
                    </a:ext>
                  </a:extLst>
                </p14:cNvPr>
                <p14:cNvContentPartPr/>
                <p14:nvPr/>
              </p14:nvContentPartPr>
              <p14:xfrm>
                <a:off x="4398436" y="3190713"/>
                <a:ext cx="16200" cy="3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A4CD64-CD97-4DAF-9A68-FB149F3B3F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35436" y="3128073"/>
                  <a:ext cx="141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B04276-4873-45AF-B508-A0A3E320553C}"/>
                    </a:ext>
                  </a:extLst>
                </p14:cNvPr>
                <p14:cNvContentPartPr/>
                <p14:nvPr/>
              </p14:nvContentPartPr>
              <p14:xfrm>
                <a:off x="4319596" y="3189633"/>
                <a:ext cx="54000" cy="63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B04276-4873-45AF-B508-A0A3E320553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56956" y="3126993"/>
                  <a:ext cx="17964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363362C-8435-43EC-98E4-67A5403C6503}"/>
                  </a:ext>
                </a:extLst>
              </p14:cNvPr>
              <p14:cNvContentPartPr/>
              <p14:nvPr/>
            </p14:nvContentPartPr>
            <p14:xfrm>
              <a:off x="3946636" y="3251553"/>
              <a:ext cx="120600" cy="406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363362C-8435-43EC-98E4-67A5403C650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83996" y="3188553"/>
                <a:ext cx="2462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A5D0B08-2322-411F-807C-0F5E0C742C6D}"/>
                  </a:ext>
                </a:extLst>
              </p14:cNvPr>
              <p14:cNvContentPartPr/>
              <p14:nvPr/>
            </p14:nvContentPartPr>
            <p14:xfrm>
              <a:off x="4935196" y="3195033"/>
              <a:ext cx="125280" cy="35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A5D0B08-2322-411F-807C-0F5E0C742C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2556" y="3132393"/>
                <a:ext cx="250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15B1C99-CB7C-4CFB-9F24-0003A2790021}"/>
                  </a:ext>
                </a:extLst>
              </p14:cNvPr>
              <p14:cNvContentPartPr/>
              <p14:nvPr/>
            </p14:nvContentPartPr>
            <p14:xfrm>
              <a:off x="4872916" y="3858153"/>
              <a:ext cx="206280" cy="52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15B1C99-CB7C-4CFB-9F24-0003A279002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10276" y="3795153"/>
                <a:ext cx="3319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CECA152-D413-46EC-B19E-733220907DBC}"/>
                  </a:ext>
                </a:extLst>
              </p14:cNvPr>
              <p14:cNvContentPartPr/>
              <p14:nvPr/>
            </p14:nvContentPartPr>
            <p14:xfrm>
              <a:off x="6263596" y="3858873"/>
              <a:ext cx="226080" cy="302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CECA152-D413-46EC-B19E-733220907DB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200596" y="3796233"/>
                <a:ext cx="35172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9F93395-0422-4B52-A880-6D609BD3F313}"/>
              </a:ext>
            </a:extLst>
          </p:cNvPr>
          <p:cNvGrpSpPr/>
          <p:nvPr/>
        </p:nvGrpSpPr>
        <p:grpSpPr>
          <a:xfrm>
            <a:off x="7216516" y="4323633"/>
            <a:ext cx="221040" cy="146880"/>
            <a:chOff x="7216516" y="4323633"/>
            <a:chExt cx="22104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F69E33B-D948-4CFA-A2DC-01D7ECC86446}"/>
                    </a:ext>
                  </a:extLst>
                </p14:cNvPr>
                <p14:cNvContentPartPr/>
                <p14:nvPr/>
              </p14:nvContentPartPr>
              <p14:xfrm>
                <a:off x="7216516" y="4323633"/>
                <a:ext cx="36000" cy="57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F69E33B-D948-4CFA-A2DC-01D7ECC8644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53516" y="4260633"/>
                  <a:ext cx="161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4F4EA06-222A-4CC8-91D5-AA4A04E7F8BB}"/>
                    </a:ext>
                  </a:extLst>
                </p14:cNvPr>
                <p14:cNvContentPartPr/>
                <p14:nvPr/>
              </p14:nvContentPartPr>
              <p14:xfrm>
                <a:off x="7427116" y="4427673"/>
                <a:ext cx="10440" cy="42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4F4EA06-222A-4CC8-91D5-AA4A04E7F8B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64476" y="4364673"/>
                  <a:ext cx="136080" cy="16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463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 Free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 is used in situations of constant temperature, e.g. sample in helium bath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4" r="30619"/>
          <a:stretch/>
        </p:blipFill>
        <p:spPr bwMode="auto">
          <a:xfrm rot="16200000">
            <a:off x="4619975" y="1295832"/>
            <a:ext cx="2008991" cy="698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62400" y="3048000"/>
            <a:ext cx="2286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864177-345B-448E-82C6-CAABF111BAF5}"/>
              </a:ext>
            </a:extLst>
          </p:cNvPr>
          <p:cNvGrpSpPr/>
          <p:nvPr/>
        </p:nvGrpSpPr>
        <p:grpSpPr>
          <a:xfrm>
            <a:off x="6577877" y="4045903"/>
            <a:ext cx="196560" cy="291600"/>
            <a:chOff x="6577877" y="4045903"/>
            <a:chExt cx="19656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60BD564-13D7-496E-9A7C-43642D4489D0}"/>
                    </a:ext>
                  </a:extLst>
                </p14:cNvPr>
                <p14:cNvContentPartPr/>
                <p14:nvPr/>
              </p14:nvContentPartPr>
              <p14:xfrm>
                <a:off x="6577877" y="4086223"/>
                <a:ext cx="84240" cy="151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60BD564-13D7-496E-9A7C-43642D4489D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14877" y="4023223"/>
                  <a:ext cx="209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D88030B-B263-4F1D-B695-707EB2171DAD}"/>
                    </a:ext>
                  </a:extLst>
                </p14:cNvPr>
                <p14:cNvContentPartPr/>
                <p14:nvPr/>
              </p14:nvContentPartPr>
              <p14:xfrm>
                <a:off x="6749957" y="4045903"/>
                <a:ext cx="24480" cy="32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D88030B-B263-4F1D-B695-707EB2171DA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86957" y="3982903"/>
                  <a:ext cx="150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25AA5A1-2665-4402-B30A-157A08454DA9}"/>
                    </a:ext>
                  </a:extLst>
                </p14:cNvPr>
                <p14:cNvContentPartPr/>
                <p14:nvPr/>
              </p14:nvContentPartPr>
              <p14:xfrm>
                <a:off x="6727637" y="4207183"/>
                <a:ext cx="4680" cy="50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25AA5A1-2665-4402-B30A-157A08454DA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64997" y="4144183"/>
                  <a:ext cx="130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4DBE462-67EC-4572-BB76-6800B4027B2C}"/>
                    </a:ext>
                  </a:extLst>
                </p14:cNvPr>
                <p14:cNvContentPartPr/>
                <p14:nvPr/>
              </p14:nvContentPartPr>
              <p14:xfrm>
                <a:off x="6636557" y="4251823"/>
                <a:ext cx="76320" cy="8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DBE462-67EC-4572-BB76-6800B4027B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73917" y="4188823"/>
                  <a:ext cx="20196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4D2962-D752-4BE3-BA4D-0E4C718BFEEF}"/>
              </a:ext>
            </a:extLst>
          </p:cNvPr>
          <p:cNvGrpSpPr/>
          <p:nvPr/>
        </p:nvGrpSpPr>
        <p:grpSpPr>
          <a:xfrm>
            <a:off x="5262479" y="5498181"/>
            <a:ext cx="3591498" cy="1226061"/>
            <a:chOff x="1486397" y="5080903"/>
            <a:chExt cx="4208040" cy="14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F857E38-E6E1-44AF-BB08-D8E9765DEF75}"/>
                    </a:ext>
                  </a:extLst>
                </p14:cNvPr>
                <p14:cNvContentPartPr/>
                <p14:nvPr/>
              </p14:nvContentPartPr>
              <p14:xfrm>
                <a:off x="3907757" y="5080903"/>
                <a:ext cx="1786680" cy="982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F857E38-E6E1-44AF-BB08-D8E9765DEF7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86668" y="5060044"/>
                  <a:ext cx="1828437" cy="10237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157012C-DB1F-45D2-9163-ACB73136CBE6}"/>
                    </a:ext>
                  </a:extLst>
                </p14:cNvPr>
                <p14:cNvContentPartPr/>
                <p14:nvPr/>
              </p14:nvContentPartPr>
              <p14:xfrm>
                <a:off x="3312317" y="5317063"/>
                <a:ext cx="847800" cy="245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157012C-DB1F-45D2-9163-ACB73136CBE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91649" y="5296638"/>
                  <a:ext cx="889557" cy="28678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960DD5A-9CBF-45FB-A003-C5A73781A1EF}"/>
                </a:ext>
              </a:extLst>
            </p:cNvPr>
            <p:cNvGrpSpPr/>
            <p:nvPr/>
          </p:nvGrpSpPr>
          <p:grpSpPr>
            <a:xfrm>
              <a:off x="2450117" y="5312743"/>
              <a:ext cx="1854360" cy="519120"/>
              <a:chOff x="2450117" y="5312743"/>
              <a:chExt cx="1854360" cy="519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40983396-883A-4BA4-A000-9AB09C84A33F}"/>
                      </a:ext>
                    </a:extLst>
                  </p14:cNvPr>
                  <p14:cNvContentPartPr/>
                  <p14:nvPr/>
                </p14:nvContentPartPr>
                <p14:xfrm>
                  <a:off x="3286037" y="5312743"/>
                  <a:ext cx="1018440" cy="5191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40983396-883A-4BA4-A000-9AB09C84A33F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64943" y="5291895"/>
                    <a:ext cx="1060207" cy="5603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6C2DEC0A-4A81-4EA2-975B-65AB113398AD}"/>
                      </a:ext>
                    </a:extLst>
                  </p14:cNvPr>
                  <p14:cNvContentPartPr/>
                  <p14:nvPr/>
                </p14:nvContentPartPr>
                <p14:xfrm>
                  <a:off x="2450117" y="5552863"/>
                  <a:ext cx="709560" cy="1616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6C2DEC0A-4A81-4EA2-975B-65AB113398AD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429037" y="5531979"/>
                    <a:ext cx="751299" cy="20299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FAA035E-E0BA-4BF0-927A-9208F85BEBE7}"/>
                </a:ext>
              </a:extLst>
            </p:cNvPr>
            <p:cNvGrpSpPr/>
            <p:nvPr/>
          </p:nvGrpSpPr>
          <p:grpSpPr>
            <a:xfrm>
              <a:off x="1514477" y="5499943"/>
              <a:ext cx="851040" cy="372240"/>
              <a:chOff x="1514477" y="5499943"/>
              <a:chExt cx="851040" cy="37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7F728AFA-C311-40EE-911A-9590411B9DCC}"/>
                      </a:ext>
                    </a:extLst>
                  </p14:cNvPr>
                  <p14:cNvContentPartPr/>
                  <p14:nvPr/>
                </p14:nvContentPartPr>
                <p14:xfrm>
                  <a:off x="1527797" y="5499943"/>
                  <a:ext cx="170280" cy="3722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7F728AFA-C311-40EE-911A-9590411B9DC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506723" y="5479518"/>
                    <a:ext cx="212007" cy="4135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CD6BD52-6D15-4B3E-8DAA-44FAAEFE5CD7}"/>
                      </a:ext>
                    </a:extLst>
                  </p14:cNvPr>
                  <p14:cNvContentPartPr/>
                  <p14:nvPr/>
                </p14:nvContentPartPr>
                <p14:xfrm>
                  <a:off x="1514477" y="5693623"/>
                  <a:ext cx="171720" cy="417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CD6BD52-6D15-4B3E-8DAA-44FAAEFE5CD7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493381" y="5672950"/>
                    <a:ext cx="213490" cy="826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87C972D5-C505-4C09-80DE-E43F750AF9BC}"/>
                      </a:ext>
                    </a:extLst>
                  </p14:cNvPr>
                  <p14:cNvContentPartPr/>
                  <p14:nvPr/>
                </p14:nvContentPartPr>
                <p14:xfrm>
                  <a:off x="1740557" y="5719903"/>
                  <a:ext cx="83520" cy="759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87C972D5-C505-4C09-80DE-E43F750AF9BC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719466" y="5699035"/>
                    <a:ext cx="125280" cy="117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2FC3D1D4-F914-4648-8351-5263BF0400C7}"/>
                      </a:ext>
                    </a:extLst>
                  </p14:cNvPr>
                  <p14:cNvContentPartPr/>
                  <p14:nvPr/>
                </p14:nvContentPartPr>
                <p14:xfrm>
                  <a:off x="1929557" y="5664463"/>
                  <a:ext cx="55440" cy="1047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2FC3D1D4-F914-4648-8351-5263BF0400C7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908977" y="5644093"/>
                    <a:ext cx="97020" cy="1459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E42DC09A-F666-4B6D-ADFD-35A5F73B120D}"/>
                      </a:ext>
                    </a:extLst>
                  </p14:cNvPr>
                  <p14:cNvContentPartPr/>
                  <p14:nvPr/>
                </p14:nvContentPartPr>
                <p14:xfrm>
                  <a:off x="2076077" y="5642503"/>
                  <a:ext cx="76680" cy="15084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E42DC09A-F666-4B6D-ADFD-35A5F73B12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055011" y="5621669"/>
                    <a:ext cx="118391" cy="1920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5A226C14-059C-41F1-A1DC-691C48071D6C}"/>
                      </a:ext>
                    </a:extLst>
                  </p14:cNvPr>
                  <p14:cNvContentPartPr/>
                  <p14:nvPr/>
                </p14:nvContentPartPr>
                <p14:xfrm>
                  <a:off x="2216117" y="5659423"/>
                  <a:ext cx="149400" cy="1432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5A226C14-059C-41F1-A1DC-691C48071D6C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195015" y="5638954"/>
                    <a:ext cx="191181" cy="18463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1D837CF-77A4-4E2A-811A-3C82030B1956}"/>
                </a:ext>
              </a:extLst>
            </p:cNvPr>
            <p:cNvGrpSpPr/>
            <p:nvPr/>
          </p:nvGrpSpPr>
          <p:grpSpPr>
            <a:xfrm>
              <a:off x="4370357" y="5341903"/>
              <a:ext cx="978840" cy="467640"/>
              <a:chOff x="4370357" y="5341903"/>
              <a:chExt cx="978840" cy="467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B0E9CD4F-FF02-4E8E-ABFF-3F99941665AB}"/>
                      </a:ext>
                    </a:extLst>
                  </p14:cNvPr>
                  <p14:cNvContentPartPr/>
                  <p14:nvPr/>
                </p14:nvContentPartPr>
                <p14:xfrm>
                  <a:off x="4579877" y="5494903"/>
                  <a:ext cx="12960" cy="14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B0E9CD4F-FF02-4E8E-ABFF-3F99941665A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558974" y="5476903"/>
                    <a:ext cx="54348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AEFD6A18-9895-4AE6-B40B-BAE8CA061463}"/>
                      </a:ext>
                    </a:extLst>
                  </p14:cNvPr>
                  <p14:cNvContentPartPr/>
                  <p14:nvPr/>
                </p14:nvContentPartPr>
                <p14:xfrm>
                  <a:off x="4547117" y="5633143"/>
                  <a:ext cx="10080" cy="22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AEFD6A18-9895-4AE6-B40B-BAE8CA061463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526117" y="5612086"/>
                    <a:ext cx="51660" cy="640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6501C4B5-6EEB-4B16-8D98-CEF8F106F30C}"/>
                      </a:ext>
                    </a:extLst>
                  </p14:cNvPr>
                  <p14:cNvContentPartPr/>
                  <p14:nvPr/>
                </p14:nvContentPartPr>
                <p14:xfrm>
                  <a:off x="4572317" y="5565463"/>
                  <a:ext cx="238680" cy="2440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6501C4B5-6EEB-4B16-8D98-CEF8F106F30C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4551232" y="5544601"/>
                    <a:ext cx="280428" cy="2853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56B7FA16-05FB-42AA-8A8A-8D1A965E5A9C}"/>
                      </a:ext>
                    </a:extLst>
                  </p14:cNvPr>
                  <p14:cNvContentPartPr/>
                  <p14:nvPr/>
                </p14:nvContentPartPr>
                <p14:xfrm>
                  <a:off x="4546037" y="5372143"/>
                  <a:ext cx="255960" cy="1008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56B7FA16-05FB-42AA-8A8A-8D1A965E5A9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4524953" y="5351563"/>
                    <a:ext cx="297706" cy="51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342A465D-B6F8-4F39-AC2F-5ADB434D945A}"/>
                      </a:ext>
                    </a:extLst>
                  </p14:cNvPr>
                  <p14:cNvContentPartPr/>
                  <p14:nvPr/>
                </p14:nvContentPartPr>
                <p14:xfrm>
                  <a:off x="4673117" y="5559703"/>
                  <a:ext cx="206280" cy="612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342A465D-B6F8-4F39-AC2F-5ADB434D945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4652447" y="5538887"/>
                    <a:ext cx="248042" cy="1024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1C436017-F16A-4ED9-BA75-B384B8563F36}"/>
                      </a:ext>
                    </a:extLst>
                  </p14:cNvPr>
                  <p14:cNvContentPartPr/>
                  <p14:nvPr/>
                </p14:nvContentPartPr>
                <p14:xfrm>
                  <a:off x="5053277" y="5477263"/>
                  <a:ext cx="150480" cy="2937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1C436017-F16A-4ED9-BA75-B384B8563F36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5032201" y="5456429"/>
                    <a:ext cx="192210" cy="335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47FCA9DF-7CAF-44F5-B362-1088ADB932F8}"/>
                      </a:ext>
                    </a:extLst>
                  </p14:cNvPr>
                  <p14:cNvContentPartPr/>
                  <p14:nvPr/>
                </p14:nvContentPartPr>
                <p14:xfrm>
                  <a:off x="5150477" y="5341903"/>
                  <a:ext cx="79560" cy="885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47FCA9DF-7CAF-44F5-B362-1088ADB932F8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5129850" y="5321114"/>
                    <a:ext cx="121234" cy="1297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AA879DC2-16A5-4BC0-9057-7822BB77704E}"/>
                      </a:ext>
                    </a:extLst>
                  </p14:cNvPr>
                  <p14:cNvContentPartPr/>
                  <p14:nvPr/>
                </p14:nvContentPartPr>
                <p14:xfrm>
                  <a:off x="5271437" y="5602543"/>
                  <a:ext cx="22320" cy="19980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AA879DC2-16A5-4BC0-9057-7822BB77704E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250802" y="5582104"/>
                    <a:ext cx="64012" cy="2410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9BB825EB-DBDD-4BA2-9A3C-757AD10C38A8}"/>
                      </a:ext>
                    </a:extLst>
                  </p14:cNvPr>
                  <p14:cNvContentPartPr/>
                  <p14:nvPr/>
                </p14:nvContentPartPr>
                <p14:xfrm>
                  <a:off x="5277917" y="5429023"/>
                  <a:ext cx="71280" cy="1612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9BB825EB-DBDD-4BA2-9A3C-757AD10C38A8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5256828" y="5408186"/>
                    <a:ext cx="113036" cy="2025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D3FD557-D8F3-4F63-B003-5D89EAAD6FB2}"/>
                      </a:ext>
                    </a:extLst>
                  </p14:cNvPr>
                  <p14:cNvContentPartPr/>
                  <p14:nvPr/>
                </p14:nvContentPartPr>
                <p14:xfrm>
                  <a:off x="5042117" y="5532343"/>
                  <a:ext cx="42120" cy="943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D3FD557-D8F3-4F63-B003-5D89EAAD6FB2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5021478" y="5511476"/>
                    <a:ext cx="83819" cy="1356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3A52A3EF-B18E-4B56-8D44-70318F45CF5C}"/>
                      </a:ext>
                    </a:extLst>
                  </p14:cNvPr>
                  <p14:cNvContentPartPr/>
                  <p14:nvPr/>
                </p14:nvContentPartPr>
                <p14:xfrm>
                  <a:off x="4974077" y="5394103"/>
                  <a:ext cx="34200" cy="3344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3A52A3EF-B18E-4B56-8D44-70318F45CF5C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952966" y="5373253"/>
                    <a:ext cx="76000" cy="3757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7C842E48-3E6A-462D-B30C-2CBE098084CA}"/>
                      </a:ext>
                    </a:extLst>
                  </p14:cNvPr>
                  <p14:cNvContentPartPr/>
                  <p14:nvPr/>
                </p14:nvContentPartPr>
                <p14:xfrm>
                  <a:off x="4720637" y="5427223"/>
                  <a:ext cx="261000" cy="2044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7C842E48-3E6A-462D-B30C-2CBE098084CA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699976" y="5406775"/>
                    <a:ext cx="302743" cy="2457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EC526151-C6D2-4DD5-ACFD-6F5C0241B259}"/>
                      </a:ext>
                    </a:extLst>
                  </p14:cNvPr>
                  <p14:cNvContentPartPr/>
                  <p14:nvPr/>
                </p14:nvContentPartPr>
                <p14:xfrm>
                  <a:off x="4637117" y="5351623"/>
                  <a:ext cx="87480" cy="2926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EC526151-C6D2-4DD5-ACFD-6F5C0241B259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616088" y="5330777"/>
                    <a:ext cx="129117" cy="333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BABCDA6-B019-4715-9DB1-EBFA99F5139F}"/>
                      </a:ext>
                    </a:extLst>
                  </p14:cNvPr>
                  <p14:cNvContentPartPr/>
                  <p14:nvPr/>
                </p14:nvContentPartPr>
                <p14:xfrm>
                  <a:off x="4399877" y="5347663"/>
                  <a:ext cx="188280" cy="1573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BABCDA6-B019-4715-9DB1-EBFA99F5139F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4378817" y="5326853"/>
                    <a:ext cx="229980" cy="1985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D0DF824-6B79-480E-8FD7-53F79E257694}"/>
                      </a:ext>
                    </a:extLst>
                  </p14:cNvPr>
                  <p14:cNvContentPartPr/>
                  <p14:nvPr/>
                </p14:nvContentPartPr>
                <p14:xfrm>
                  <a:off x="4370357" y="5565463"/>
                  <a:ext cx="124200" cy="1998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4D0DF824-6B79-480E-8FD7-53F79E257694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4349727" y="5544607"/>
                    <a:ext cx="165881" cy="2410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25523527-F45A-414D-9204-634D30EE68E0}"/>
                      </a:ext>
                    </a:extLst>
                  </p14:cNvPr>
                  <p14:cNvContentPartPr/>
                  <p14:nvPr/>
                </p14:nvContentPartPr>
                <p14:xfrm>
                  <a:off x="4520837" y="5777503"/>
                  <a:ext cx="296640" cy="277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25523527-F45A-414D-9204-634D30EE68E0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4499769" y="5756816"/>
                    <a:ext cx="338355" cy="686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0F521383-6953-4586-94A7-43EF534E200A}"/>
                      </a:ext>
                    </a:extLst>
                  </p14:cNvPr>
                  <p14:cNvContentPartPr/>
                  <p14:nvPr/>
                </p14:nvContentPartPr>
                <p14:xfrm>
                  <a:off x="4834397" y="5458903"/>
                  <a:ext cx="76680" cy="766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0F521383-6953-4586-94A7-43EF534E200A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4813331" y="5438066"/>
                    <a:ext cx="118391" cy="1179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51459E1B-BDFE-4440-A8D6-85F6BA48A1BC}"/>
                      </a:ext>
                    </a:extLst>
                  </p14:cNvPr>
                  <p14:cNvContentPartPr/>
                  <p14:nvPr/>
                </p14:nvContentPartPr>
                <p14:xfrm>
                  <a:off x="4745837" y="5515423"/>
                  <a:ext cx="55800" cy="320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51459E1B-BDFE-4440-A8D6-85F6BA48A1BC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4725279" y="5495034"/>
                    <a:ext cx="97335" cy="732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70B1AF17-388B-4054-B952-D9A2ED000BAA}"/>
                      </a:ext>
                    </a:extLst>
                  </p14:cNvPr>
                  <p14:cNvContentPartPr/>
                  <p14:nvPr/>
                </p14:nvContentPartPr>
                <p14:xfrm>
                  <a:off x="4584197" y="5358463"/>
                  <a:ext cx="19440" cy="32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70B1AF17-388B-4054-B952-D9A2ED000BAA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563489" y="5338618"/>
                    <a:ext cx="61278" cy="433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EFA2BF0-F546-45F2-A132-F41D7FB61E9E}"/>
                      </a:ext>
                    </a:extLst>
                  </p14:cNvPr>
                  <p14:cNvContentPartPr/>
                  <p14:nvPr/>
                </p14:nvContentPartPr>
                <p14:xfrm>
                  <a:off x="4499597" y="5380423"/>
                  <a:ext cx="82440" cy="2268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3EFA2BF0-F546-45F2-A132-F41D7FB61E9E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478459" y="5359577"/>
                    <a:ext cx="124294" cy="2680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89F9473-24A4-4445-9F66-02CF84D3373C}"/>
                      </a:ext>
                    </a:extLst>
                  </p14:cNvPr>
                  <p14:cNvContentPartPr/>
                  <p14:nvPr/>
                </p14:nvContentPartPr>
                <p14:xfrm>
                  <a:off x="5009717" y="5735023"/>
                  <a:ext cx="20520" cy="14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89F9473-24A4-4445-9F66-02CF84D3373C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4988778" y="5714789"/>
                    <a:ext cx="61979" cy="5492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F5D17AB-9D43-4024-B426-A2FAF66AB636}"/>
                </a:ext>
              </a:extLst>
            </p:cNvPr>
            <p:cNvGrpSpPr/>
            <p:nvPr/>
          </p:nvGrpSpPr>
          <p:grpSpPr>
            <a:xfrm>
              <a:off x="1486397" y="6032383"/>
              <a:ext cx="1239840" cy="469080"/>
              <a:chOff x="1486397" y="6032383"/>
              <a:chExt cx="1239840" cy="46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4936923E-F8C5-4B95-843C-A361AB8FEE88}"/>
                      </a:ext>
                    </a:extLst>
                  </p14:cNvPr>
                  <p14:cNvContentPartPr/>
                  <p14:nvPr/>
                </p14:nvContentPartPr>
                <p14:xfrm>
                  <a:off x="1486397" y="6034183"/>
                  <a:ext cx="97200" cy="2750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4936923E-F8C5-4B95-843C-A361AB8FEE88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465689" y="6013347"/>
                    <a:ext cx="139038" cy="3162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A0C2489B-63B6-4DD9-B902-0A163539325B}"/>
                      </a:ext>
                    </a:extLst>
                  </p14:cNvPr>
                  <p14:cNvContentPartPr/>
                  <p14:nvPr/>
                </p14:nvContentPartPr>
                <p14:xfrm>
                  <a:off x="1615997" y="6032383"/>
                  <a:ext cx="150480" cy="31356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A0C2489B-63B6-4DD9-B902-0A163539325B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1594921" y="6011535"/>
                    <a:ext cx="192210" cy="35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C56506CE-9038-4C66-87F2-799827D1508B}"/>
                      </a:ext>
                    </a:extLst>
                  </p14:cNvPr>
                  <p14:cNvContentPartPr/>
                  <p14:nvPr/>
                </p14:nvContentPartPr>
                <p14:xfrm>
                  <a:off x="1937837" y="6217063"/>
                  <a:ext cx="18360" cy="7668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C56506CE-9038-4C66-87F2-799827D1508B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1916973" y="6196643"/>
                    <a:ext cx="59670" cy="1179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5D78DAE-3CBF-483E-B692-4523D8D6B32F}"/>
                      </a:ext>
                    </a:extLst>
                  </p14:cNvPr>
                  <p14:cNvContentPartPr/>
                  <p14:nvPr/>
                </p14:nvContentPartPr>
                <p14:xfrm>
                  <a:off x="1941437" y="6093223"/>
                  <a:ext cx="3960" cy="720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5D78DAE-3CBF-483E-B692-4523D8D6B32F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1919437" y="6072470"/>
                    <a:ext cx="47520" cy="49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15DE1000-411B-44E7-A8A0-95AAB3EA9B9B}"/>
                      </a:ext>
                    </a:extLst>
                  </p14:cNvPr>
                  <p14:cNvContentPartPr/>
                  <p14:nvPr/>
                </p14:nvContentPartPr>
                <p14:xfrm>
                  <a:off x="2003717" y="6201223"/>
                  <a:ext cx="61920" cy="118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15DE1000-411B-44E7-A8A0-95AAB3EA9B9B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1983077" y="6180371"/>
                    <a:ext cx="103621" cy="1597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B01D9D56-F3FF-406D-AA14-5E87746BF9F8}"/>
                      </a:ext>
                    </a:extLst>
                  </p14:cNvPr>
                  <p14:cNvContentPartPr/>
                  <p14:nvPr/>
                </p14:nvContentPartPr>
                <p14:xfrm>
                  <a:off x="2200637" y="6201943"/>
                  <a:ext cx="102960" cy="1191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B01D9D56-F3FF-406D-AA14-5E87746BF9F8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2179539" y="6181111"/>
                    <a:ext cx="144735" cy="160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693B61D9-2198-4719-B476-92F53FBE7CD9}"/>
                      </a:ext>
                    </a:extLst>
                  </p14:cNvPr>
                  <p14:cNvContentPartPr/>
                  <p14:nvPr/>
                </p14:nvContentPartPr>
                <p14:xfrm>
                  <a:off x="2335997" y="6178543"/>
                  <a:ext cx="104040" cy="1400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693B61D9-2198-4719-B476-92F53FBE7CD9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2314936" y="6157704"/>
                    <a:ext cx="145740" cy="1813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6407C2E6-A2D8-441E-B952-D2DBDF431BE1}"/>
                      </a:ext>
                    </a:extLst>
                  </p14:cNvPr>
                  <p14:cNvContentPartPr/>
                  <p14:nvPr/>
                </p14:nvContentPartPr>
                <p14:xfrm>
                  <a:off x="2490437" y="6194023"/>
                  <a:ext cx="153720" cy="30744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6407C2E6-A2D8-441E-B952-D2DBDF431BE1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2469379" y="6173610"/>
                    <a:ext cx="195414" cy="3486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4CB9B112-55B6-465F-AFD5-6DC9DA946770}"/>
                      </a:ext>
                    </a:extLst>
                  </p14:cNvPr>
                  <p14:cNvContentPartPr/>
                  <p14:nvPr/>
                </p14:nvContentPartPr>
                <p14:xfrm>
                  <a:off x="2719037" y="6283663"/>
                  <a:ext cx="7200" cy="432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4CB9B112-55B6-465F-AFD5-6DC9DA946770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2699437" y="6262495"/>
                    <a:ext cx="46800" cy="4708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CED2C8E-A9B4-47CB-A535-9B4E09377F62}"/>
                  </a:ext>
                </a:extLst>
              </p14:cNvPr>
              <p14:cNvContentPartPr/>
              <p14:nvPr/>
            </p14:nvContentPartPr>
            <p14:xfrm>
              <a:off x="7419917" y="5736103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CED2C8E-A9B4-47CB-A535-9B4E09377F6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383917" y="5664463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B82F85A-1150-4DB6-B965-2ACA7BEABB8B}"/>
                  </a:ext>
                </a:extLst>
              </p14:cNvPr>
              <p14:cNvContentPartPr/>
              <p14:nvPr/>
            </p14:nvContentPartPr>
            <p14:xfrm>
              <a:off x="7369877" y="5540983"/>
              <a:ext cx="1423080" cy="760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B82F85A-1150-4DB6-B965-2ACA7BEABB8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334237" y="5469343"/>
                <a:ext cx="1494720" cy="9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903676-BF01-4E3D-B243-882604C69E71}"/>
                  </a:ext>
                </a:extLst>
              </p14:cNvPr>
              <p14:cNvContentPartPr/>
              <p14:nvPr/>
            </p14:nvContentPartPr>
            <p14:xfrm>
              <a:off x="6825917" y="5903143"/>
              <a:ext cx="688680" cy="36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903676-BF01-4E3D-B243-882604C69E7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790277" y="5831143"/>
                <a:ext cx="7603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7F6DE30-7EF3-4B82-A33A-8C02FE53D145}"/>
                  </a:ext>
                </a:extLst>
              </p14:cNvPr>
              <p14:cNvContentPartPr/>
              <p14:nvPr/>
            </p14:nvContentPartPr>
            <p14:xfrm>
              <a:off x="7575077" y="5747263"/>
              <a:ext cx="62640" cy="352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7F6DE30-7EF3-4B82-A33A-8C02FE53D14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539437" y="5675263"/>
                <a:ext cx="1342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D4F8C0F-FB9C-4415-8B85-06DF4833C94B}"/>
                  </a:ext>
                </a:extLst>
              </p14:cNvPr>
              <p14:cNvContentPartPr/>
              <p14:nvPr/>
            </p14:nvContentPartPr>
            <p14:xfrm>
              <a:off x="7523957" y="5917183"/>
              <a:ext cx="73080" cy="31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D4F8C0F-FB9C-4415-8B85-06DF4833C94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488317" y="5845543"/>
                <a:ext cx="144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901A588-51EC-4674-BDD3-E2FC7452D29B}"/>
                  </a:ext>
                </a:extLst>
              </p14:cNvPr>
              <p14:cNvContentPartPr/>
              <p14:nvPr/>
            </p14:nvContentPartPr>
            <p14:xfrm>
              <a:off x="8538077" y="6158023"/>
              <a:ext cx="256680" cy="122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901A588-51EC-4674-BDD3-E2FC7452D29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502077" y="6086383"/>
                <a:ext cx="32832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FA94732E-5F19-444D-8DAF-35E53E86C7E1}"/>
              </a:ext>
            </a:extLst>
          </p:cNvPr>
          <p:cNvGrpSpPr/>
          <p:nvPr/>
        </p:nvGrpSpPr>
        <p:grpSpPr>
          <a:xfrm>
            <a:off x="2619316" y="3729273"/>
            <a:ext cx="193680" cy="267840"/>
            <a:chOff x="2619316" y="3729273"/>
            <a:chExt cx="19368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D5F456-8F5B-483A-B943-CC1C082198CE}"/>
                    </a:ext>
                  </a:extLst>
                </p14:cNvPr>
                <p14:cNvContentPartPr/>
                <p14:nvPr/>
              </p14:nvContentPartPr>
              <p14:xfrm>
                <a:off x="2680516" y="3729273"/>
                <a:ext cx="132480" cy="100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D5F456-8F5B-483A-B943-CC1C082198C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17516" y="3666633"/>
                  <a:ext cx="258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82FAF3-B879-449D-B4CB-7D8257C699CD}"/>
                    </a:ext>
                  </a:extLst>
                </p14:cNvPr>
                <p14:cNvContentPartPr/>
                <p14:nvPr/>
              </p14:nvContentPartPr>
              <p14:xfrm>
                <a:off x="2619316" y="3741153"/>
                <a:ext cx="63000" cy="255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82FAF3-B879-449D-B4CB-7D8257C699C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56676" y="3678153"/>
                  <a:ext cx="188640" cy="38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C96D312-8764-47C4-87B2-DB7D2DCEF84A}"/>
                  </a:ext>
                </a:extLst>
              </p14:cNvPr>
              <p14:cNvContentPartPr/>
              <p14:nvPr/>
            </p14:nvContentPartPr>
            <p14:xfrm>
              <a:off x="4431556" y="4242273"/>
              <a:ext cx="39960" cy="21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C96D312-8764-47C4-87B2-DB7D2DCEF84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368916" y="4179633"/>
                <a:ext cx="165600" cy="1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30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Gibbs Free Energy or Thermodynamic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 is used to describe phase transitions</a:t>
            </a:r>
          </a:p>
          <a:p>
            <a:pPr lvl="1"/>
            <a:r>
              <a:rPr lang="en-US" dirty="0"/>
              <a:t>Constant T and 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 never increases</a:t>
            </a:r>
          </a:p>
          <a:p>
            <a:pPr lvl="1"/>
            <a:r>
              <a:rPr lang="en-US" dirty="0"/>
              <a:t>Equality holds for reversible processes</a:t>
            </a:r>
          </a:p>
          <a:p>
            <a:pPr lvl="1"/>
            <a:r>
              <a:rPr lang="en-US" dirty="0"/>
              <a:t>G is a minimum in equilibrium for constant T &amp; 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7" t="19220" r="38525" b="39736"/>
          <a:stretch/>
        </p:blipFill>
        <p:spPr bwMode="auto">
          <a:xfrm rot="16200000">
            <a:off x="3948281" y="65001"/>
            <a:ext cx="688719" cy="619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C2278D-804D-4C80-A1A5-B57B11803421}"/>
                  </a:ext>
                </a:extLst>
              </p14:cNvPr>
              <p14:cNvContentPartPr/>
              <p14:nvPr/>
            </p14:nvContentPartPr>
            <p14:xfrm>
              <a:off x="5064437" y="2711383"/>
              <a:ext cx="181080" cy="169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C2278D-804D-4C80-A1A5-B57B118034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6797" y="2693743"/>
                <a:ext cx="2167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DB5DA2-2BBD-4A4E-B48D-61994AA31594}"/>
                  </a:ext>
                </a:extLst>
              </p14:cNvPr>
              <p14:cNvContentPartPr/>
              <p14:nvPr/>
            </p14:nvContentPartPr>
            <p14:xfrm>
              <a:off x="6452597" y="2737303"/>
              <a:ext cx="174600" cy="166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DB5DA2-2BBD-4A4E-B48D-61994AA315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4957" y="2719303"/>
                <a:ext cx="2102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2E2DBEC-04F9-4AF6-A3B9-1A36BA7B684E}"/>
                  </a:ext>
                </a:extLst>
              </p14:cNvPr>
              <p14:cNvContentPartPr/>
              <p14:nvPr/>
            </p14:nvContentPartPr>
            <p14:xfrm>
              <a:off x="4482317" y="2783383"/>
              <a:ext cx="153360" cy="89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2E2DBEC-04F9-4AF6-A3B9-1A36BA7B68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19317" y="2720383"/>
                <a:ext cx="27900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6C61977-4E2E-4C3F-AE78-67AB5A334CC3}"/>
              </a:ext>
            </a:extLst>
          </p:cNvPr>
          <p:cNvGrpSpPr/>
          <p:nvPr/>
        </p:nvGrpSpPr>
        <p:grpSpPr>
          <a:xfrm>
            <a:off x="3349756" y="3036633"/>
            <a:ext cx="154800" cy="474840"/>
            <a:chOff x="3349756" y="3036633"/>
            <a:chExt cx="154800" cy="47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CE69DAC-C7D3-4226-B634-C551F6F4764F}"/>
                    </a:ext>
                  </a:extLst>
                </p14:cNvPr>
                <p14:cNvContentPartPr/>
                <p14:nvPr/>
              </p14:nvContentPartPr>
              <p14:xfrm>
                <a:off x="3387556" y="3036633"/>
                <a:ext cx="117000" cy="66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CE69DAC-C7D3-4226-B634-C551F6F476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24916" y="2973993"/>
                  <a:ext cx="242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10BD496-36C1-4C11-8B75-384EAF13C73D}"/>
                    </a:ext>
                  </a:extLst>
                </p14:cNvPr>
                <p14:cNvContentPartPr/>
                <p14:nvPr/>
              </p14:nvContentPartPr>
              <p14:xfrm>
                <a:off x="3349756" y="3076593"/>
                <a:ext cx="116280" cy="73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10BD496-36C1-4C11-8B75-384EAF13C73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86756" y="3013593"/>
                  <a:ext cx="241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6C06FE-E0A0-4446-81AE-936722080704}"/>
                    </a:ext>
                  </a:extLst>
                </p14:cNvPr>
                <p14:cNvContentPartPr/>
                <p14:nvPr/>
              </p14:nvContentPartPr>
              <p14:xfrm>
                <a:off x="3398716" y="3214833"/>
                <a:ext cx="78480" cy="296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6C06FE-E0A0-4446-81AE-9367220807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35716" y="3152193"/>
                  <a:ext cx="204120" cy="42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2E457A1-B997-4CF0-8CA7-7C43C10EF501}"/>
                  </a:ext>
                </a:extLst>
              </p14:cNvPr>
              <p14:cNvContentPartPr/>
              <p14:nvPr/>
            </p14:nvContentPartPr>
            <p14:xfrm>
              <a:off x="3149596" y="3439113"/>
              <a:ext cx="173520" cy="89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2E457A1-B997-4CF0-8CA7-7C43C10EF50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86596" y="3376473"/>
                <a:ext cx="299160" cy="2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068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Irreversible processes at constant V and 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dF</a:t>
            </a:r>
            <a:r>
              <a:rPr lang="en-US" dirty="0"/>
              <a:t> is negative or zero.</a:t>
            </a:r>
          </a:p>
          <a:p>
            <a:pPr lvl="1"/>
            <a:r>
              <a:rPr lang="en-US" dirty="0"/>
              <a:t>F can only decrease</a:t>
            </a:r>
          </a:p>
          <a:p>
            <a:pPr lvl="1"/>
            <a:r>
              <a:rPr lang="en-US" dirty="0"/>
              <a:t>In equilibrium, F = minimum</a:t>
            </a:r>
          </a:p>
          <a:p>
            <a:r>
              <a:rPr lang="en-US" dirty="0"/>
              <a:t>F is useful for study of condensed matter</a:t>
            </a:r>
          </a:p>
          <a:p>
            <a:pPr lvl="1"/>
            <a:r>
              <a:rPr lang="en-US" dirty="0"/>
              <a:t>Experimentally, it is very easy to control T, but it is hard to control S</a:t>
            </a:r>
          </a:p>
          <a:p>
            <a:pPr lvl="2"/>
            <a:r>
              <a:rPr lang="en-US" dirty="0"/>
              <a:t>For gas F = F(V,T), and F seeks a minimum at constant V &amp; T, so gas sample needs to be confined in a bottle.</a:t>
            </a:r>
          </a:p>
          <a:p>
            <a:pPr lvl="2"/>
            <a:r>
              <a:rPr lang="en-US" dirty="0"/>
              <a:t>For solid, V never changes much (electrostriction is small).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9941CE-F27D-45E9-AF62-34ABB8C62485}"/>
              </a:ext>
            </a:extLst>
          </p:cNvPr>
          <p:cNvGrpSpPr/>
          <p:nvPr/>
        </p:nvGrpSpPr>
        <p:grpSpPr>
          <a:xfrm>
            <a:off x="5165237" y="1352383"/>
            <a:ext cx="3007080" cy="404280"/>
            <a:chOff x="5165237" y="1352383"/>
            <a:chExt cx="300708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19BE959-0F8E-4F6C-9E06-46075AA2ACCE}"/>
                    </a:ext>
                  </a:extLst>
                </p14:cNvPr>
                <p14:cNvContentPartPr/>
                <p14:nvPr/>
              </p14:nvContentPartPr>
              <p14:xfrm>
                <a:off x="5165237" y="1352383"/>
                <a:ext cx="113040" cy="289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19BE959-0F8E-4F6C-9E06-46075AA2AC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47597" y="1334383"/>
                  <a:ext cx="1486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471454D-13C3-4550-830C-6D3B06C73CB5}"/>
                    </a:ext>
                  </a:extLst>
                </p14:cNvPr>
                <p14:cNvContentPartPr/>
                <p14:nvPr/>
              </p14:nvContentPartPr>
              <p14:xfrm>
                <a:off x="5327597" y="1371463"/>
                <a:ext cx="55800" cy="329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471454D-13C3-4550-830C-6D3B06C73C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09957" y="1353823"/>
                  <a:ext cx="914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85B7438-9DE7-42C1-A571-7502839FF92D}"/>
                    </a:ext>
                  </a:extLst>
                </p14:cNvPr>
                <p14:cNvContentPartPr/>
                <p14:nvPr/>
              </p14:nvContentPartPr>
              <p14:xfrm>
                <a:off x="5336957" y="1382263"/>
                <a:ext cx="164520" cy="14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85B7438-9DE7-42C1-A571-7502839FF9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19317" y="1364263"/>
                  <a:ext cx="200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7DF7D13-4D76-4342-B864-1AAB7B157DE0}"/>
                    </a:ext>
                  </a:extLst>
                </p14:cNvPr>
                <p14:cNvContentPartPr/>
                <p14:nvPr/>
              </p14:nvContentPartPr>
              <p14:xfrm>
                <a:off x="5383757" y="1536703"/>
                <a:ext cx="131760" cy="29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7DF7D13-4D76-4342-B864-1AAB7B157D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66117" y="1518703"/>
                  <a:ext cx="167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54D2719-7092-4690-B116-72A060EFCED4}"/>
                    </a:ext>
                  </a:extLst>
                </p14:cNvPr>
                <p14:cNvContentPartPr/>
                <p14:nvPr/>
              </p14:nvContentPartPr>
              <p14:xfrm>
                <a:off x="5676797" y="1404223"/>
                <a:ext cx="269640" cy="178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54D2719-7092-4690-B116-72A060EFCE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59157" y="1386583"/>
                  <a:ext cx="305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F7B51C5-C814-4B8A-B0C7-BB841661EE9C}"/>
                    </a:ext>
                  </a:extLst>
                </p14:cNvPr>
                <p14:cNvContentPartPr/>
                <p14:nvPr/>
              </p14:nvContentPartPr>
              <p14:xfrm>
                <a:off x="5701277" y="1635703"/>
                <a:ext cx="191160" cy="1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F7B51C5-C814-4B8A-B0C7-BB841661EE9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83637" y="1617703"/>
                  <a:ext cx="226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421A670-D1B4-4AFB-870F-F2FCB606A286}"/>
                    </a:ext>
                  </a:extLst>
                </p14:cNvPr>
                <p14:cNvContentPartPr/>
                <p14:nvPr/>
              </p14:nvContentPartPr>
              <p14:xfrm>
                <a:off x="6077837" y="1540663"/>
                <a:ext cx="124560" cy="16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421A670-D1B4-4AFB-870F-F2FCB606A2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60197" y="1523023"/>
                  <a:ext cx="160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FFA029D-0A10-4B48-9FF5-1F773CDD5F49}"/>
                    </a:ext>
                  </a:extLst>
                </p14:cNvPr>
                <p14:cNvContentPartPr/>
                <p14:nvPr/>
              </p14:nvContentPartPr>
              <p14:xfrm>
                <a:off x="6285197" y="1397023"/>
                <a:ext cx="198360" cy="246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FFA029D-0A10-4B48-9FF5-1F773CDD5F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67557" y="1379383"/>
                  <a:ext cx="2340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D1F71F-3009-4100-80C1-A34F76E6F12D}"/>
                    </a:ext>
                  </a:extLst>
                </p14:cNvPr>
                <p14:cNvContentPartPr/>
                <p14:nvPr/>
              </p14:nvContentPartPr>
              <p14:xfrm>
                <a:off x="6510197" y="1565863"/>
                <a:ext cx="172440" cy="93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D1F71F-3009-4100-80C1-A34F76E6F1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92197" y="1548223"/>
                  <a:ext cx="208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399F88-C7DA-4F4A-B7F5-82BF756E44A9}"/>
                    </a:ext>
                  </a:extLst>
                </p14:cNvPr>
                <p14:cNvContentPartPr/>
                <p14:nvPr/>
              </p14:nvContentPartPr>
              <p14:xfrm>
                <a:off x="6675077" y="1380823"/>
                <a:ext cx="36360" cy="29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399F88-C7DA-4F4A-B7F5-82BF756E44A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57437" y="1362823"/>
                  <a:ext cx="720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376DCA0-A138-43A6-8F5F-6ECFD0EDE59F}"/>
                    </a:ext>
                  </a:extLst>
                </p14:cNvPr>
                <p14:cNvContentPartPr/>
                <p14:nvPr/>
              </p14:nvContentPartPr>
              <p14:xfrm>
                <a:off x="6887117" y="1397383"/>
                <a:ext cx="23040" cy="273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376DCA0-A138-43A6-8F5F-6ECFD0EDE5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69117" y="1379743"/>
                  <a:ext cx="58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1546D8-113F-4883-900A-AD416D073723}"/>
                    </a:ext>
                  </a:extLst>
                </p14:cNvPr>
                <p14:cNvContentPartPr/>
                <p14:nvPr/>
              </p14:nvContentPartPr>
              <p14:xfrm>
                <a:off x="6806477" y="1397383"/>
                <a:ext cx="284760" cy="1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1546D8-113F-4883-900A-AD416D0737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88477" y="1379383"/>
                  <a:ext cx="320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061253-E946-4443-AD8B-35E2AE5BECDD}"/>
                    </a:ext>
                  </a:extLst>
                </p14:cNvPr>
                <p14:cNvContentPartPr/>
                <p14:nvPr/>
              </p14:nvContentPartPr>
              <p14:xfrm>
                <a:off x="7221197" y="1582423"/>
                <a:ext cx="211680" cy="8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061253-E946-4443-AD8B-35E2AE5BECD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03197" y="1564783"/>
                  <a:ext cx="247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57BC11-80CD-4407-BA20-5033670F2D2C}"/>
                    </a:ext>
                  </a:extLst>
                </p14:cNvPr>
                <p14:cNvContentPartPr/>
                <p14:nvPr/>
              </p14:nvContentPartPr>
              <p14:xfrm>
                <a:off x="7617917" y="1390183"/>
                <a:ext cx="18000" cy="296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57BC11-80CD-4407-BA20-5033670F2D2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00277" y="1372543"/>
                  <a:ext cx="536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CD7AB9F-4950-4732-83F8-00458093346C}"/>
                    </a:ext>
                  </a:extLst>
                </p14:cNvPr>
                <p14:cNvContentPartPr/>
                <p14:nvPr/>
              </p14:nvContentPartPr>
              <p14:xfrm>
                <a:off x="7598117" y="1384783"/>
                <a:ext cx="123840" cy="159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CD7AB9F-4950-4732-83F8-0045809334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80117" y="1366783"/>
                  <a:ext cx="159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F4F9B22-DE99-42F6-9512-FAB7034DF061}"/>
                    </a:ext>
                  </a:extLst>
                </p14:cNvPr>
                <p14:cNvContentPartPr/>
                <p14:nvPr/>
              </p14:nvContentPartPr>
              <p14:xfrm>
                <a:off x="7779917" y="1575583"/>
                <a:ext cx="116640" cy="91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F4F9B22-DE99-42F6-9512-FAB7034DF0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62277" y="1557943"/>
                  <a:ext cx="152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83DC3B-D48A-483A-BE14-1A86AD446B86}"/>
                    </a:ext>
                  </a:extLst>
                </p14:cNvPr>
                <p14:cNvContentPartPr/>
                <p14:nvPr/>
              </p14:nvContentPartPr>
              <p14:xfrm>
                <a:off x="7888997" y="1388383"/>
                <a:ext cx="8280" cy="268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E83DC3B-D48A-483A-BE14-1A86AD446B8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70997" y="1370743"/>
                  <a:ext cx="43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D507701-75D0-4561-86EF-FBB10F5DDD3D}"/>
                    </a:ext>
                  </a:extLst>
                </p14:cNvPr>
                <p14:cNvContentPartPr/>
                <p14:nvPr/>
              </p14:nvContentPartPr>
              <p14:xfrm>
                <a:off x="8015357" y="1380823"/>
                <a:ext cx="156960" cy="37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D507701-75D0-4561-86EF-FBB10F5DDD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97357" y="1362823"/>
                  <a:ext cx="192600" cy="41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A4A70A-8205-45DC-B3B5-9849534A5461}"/>
              </a:ext>
            </a:extLst>
          </p:cNvPr>
          <p:cNvGrpSpPr/>
          <p:nvPr/>
        </p:nvGrpSpPr>
        <p:grpSpPr>
          <a:xfrm>
            <a:off x="5066957" y="1877263"/>
            <a:ext cx="1203480" cy="368640"/>
            <a:chOff x="5066957" y="1877263"/>
            <a:chExt cx="120348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CC84226-26C9-42AC-B03C-3FD89FE46019}"/>
                    </a:ext>
                  </a:extLst>
                </p14:cNvPr>
                <p14:cNvContentPartPr/>
                <p14:nvPr/>
              </p14:nvContentPartPr>
              <p14:xfrm>
                <a:off x="5066957" y="2077063"/>
                <a:ext cx="152280" cy="10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CC84226-26C9-42AC-B03C-3FD89FE4601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48957" y="2059423"/>
                  <a:ext cx="187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3413416-6E18-460C-8A1E-D425D3C8EA79}"/>
                    </a:ext>
                  </a:extLst>
                </p14:cNvPr>
                <p14:cNvContentPartPr/>
                <p14:nvPr/>
              </p14:nvContentPartPr>
              <p14:xfrm>
                <a:off x="5201597" y="1877263"/>
                <a:ext cx="33480" cy="36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3413416-6E18-460C-8A1E-D425D3C8EA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83957" y="1859623"/>
                  <a:ext cx="691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099A982-F248-40A4-90A6-2ED1177C4A56}"/>
                    </a:ext>
                  </a:extLst>
                </p14:cNvPr>
                <p14:cNvContentPartPr/>
                <p14:nvPr/>
              </p14:nvContentPartPr>
              <p14:xfrm>
                <a:off x="5367197" y="1894903"/>
                <a:ext cx="30240" cy="29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099A982-F248-40A4-90A6-2ED1177C4A5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49197" y="1877263"/>
                  <a:ext cx="658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2DAA26A-449A-449C-B317-5B4DF7BE15D2}"/>
                    </a:ext>
                  </a:extLst>
                </p14:cNvPr>
                <p14:cNvContentPartPr/>
                <p14:nvPr/>
              </p14:nvContentPartPr>
              <p14:xfrm>
                <a:off x="5417597" y="1902463"/>
                <a:ext cx="128880" cy="23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2DAA26A-449A-449C-B317-5B4DF7BE15D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99957" y="1884463"/>
                  <a:ext cx="164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5D37D1-0F26-4D9F-B7D3-8524795DD701}"/>
                    </a:ext>
                  </a:extLst>
                </p14:cNvPr>
                <p14:cNvContentPartPr/>
                <p14:nvPr/>
              </p14:nvContentPartPr>
              <p14:xfrm>
                <a:off x="5386277" y="2042863"/>
                <a:ext cx="154080" cy="20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5D37D1-0F26-4D9F-B7D3-8524795DD70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68277" y="2024863"/>
                  <a:ext cx="189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4BACC92-DCEF-461F-9D5E-A63796F8BBC4}"/>
                    </a:ext>
                  </a:extLst>
                </p14:cNvPr>
                <p14:cNvContentPartPr/>
                <p14:nvPr/>
              </p14:nvContentPartPr>
              <p14:xfrm>
                <a:off x="5699117" y="1920103"/>
                <a:ext cx="237960" cy="150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4BACC92-DCEF-461F-9D5E-A63796F8BB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81477" y="1902103"/>
                  <a:ext cx="273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FE0C522-47E1-431F-9F37-7C16E3AABE39}"/>
                    </a:ext>
                  </a:extLst>
                </p14:cNvPr>
                <p14:cNvContentPartPr/>
                <p14:nvPr/>
              </p14:nvContentPartPr>
              <p14:xfrm>
                <a:off x="5697677" y="2129983"/>
                <a:ext cx="228600" cy="9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FE0C522-47E1-431F-9F37-7C16E3AABE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80037" y="2111983"/>
                  <a:ext cx="264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A871F77-3A02-4FDA-9B64-C309263CB826}"/>
                    </a:ext>
                  </a:extLst>
                </p14:cNvPr>
                <p14:cNvContentPartPr/>
                <p14:nvPr/>
              </p14:nvContentPartPr>
              <p14:xfrm>
                <a:off x="6078197" y="1894903"/>
                <a:ext cx="192240" cy="322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A871F77-3A02-4FDA-9B64-C309263CB8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60197" y="1877263"/>
                  <a:ext cx="227880" cy="35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D88CE5-8C2E-4F40-A516-9EBACC5A68D3}"/>
              </a:ext>
            </a:extLst>
          </p:cNvPr>
          <p:cNvGrpSpPr/>
          <p:nvPr/>
        </p:nvGrpSpPr>
        <p:grpSpPr>
          <a:xfrm>
            <a:off x="6431717" y="1113703"/>
            <a:ext cx="2152800" cy="712800"/>
            <a:chOff x="6431717" y="1113703"/>
            <a:chExt cx="2152800" cy="71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43DE3F3-1F06-4A20-BAE1-2692C0A6F3CC}"/>
                    </a:ext>
                  </a:extLst>
                </p14:cNvPr>
                <p14:cNvContentPartPr/>
                <p14:nvPr/>
              </p14:nvContentPartPr>
              <p14:xfrm>
                <a:off x="6431717" y="1256983"/>
                <a:ext cx="781920" cy="521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3DE3F3-1F06-4A20-BAE1-2692C0A6F3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14077" y="1238983"/>
                  <a:ext cx="81756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FCC68D4-6FFA-4BF2-8191-980BF8066227}"/>
                    </a:ext>
                  </a:extLst>
                </p14:cNvPr>
                <p14:cNvContentPartPr/>
                <p14:nvPr/>
              </p14:nvContentPartPr>
              <p14:xfrm>
                <a:off x="7458797" y="1321783"/>
                <a:ext cx="883800" cy="504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FCC68D4-6FFA-4BF2-8191-980BF806622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40797" y="1304143"/>
                  <a:ext cx="9194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12EAF63-8A08-4C74-8DD6-3043BEE6351C}"/>
                    </a:ext>
                  </a:extLst>
                </p14:cNvPr>
                <p14:cNvContentPartPr/>
                <p14:nvPr/>
              </p14:nvContentPartPr>
              <p14:xfrm>
                <a:off x="8408117" y="1242223"/>
                <a:ext cx="176400" cy="11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12EAF63-8A08-4C74-8DD6-3043BEE6351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90117" y="1224583"/>
                  <a:ext cx="212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2C1AA3A-0D30-4D25-835E-2C66E376A27D}"/>
                    </a:ext>
                  </a:extLst>
                </p14:cNvPr>
                <p14:cNvContentPartPr/>
                <p14:nvPr/>
              </p14:nvContentPartPr>
              <p14:xfrm>
                <a:off x="7116077" y="1220983"/>
                <a:ext cx="101160" cy="129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2C1AA3A-0D30-4D25-835E-2C66E376A27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98077" y="1202983"/>
                  <a:ext cx="136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BD4621-53CF-433E-A34F-85F771D15411}"/>
                    </a:ext>
                  </a:extLst>
                </p14:cNvPr>
                <p14:cNvContentPartPr/>
                <p14:nvPr/>
              </p14:nvContentPartPr>
              <p14:xfrm>
                <a:off x="7324517" y="1113703"/>
                <a:ext cx="123480" cy="132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BD4621-53CF-433E-A34F-85F771D154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06877" y="1095703"/>
                  <a:ext cx="159120" cy="16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205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thermodynamic variables to use for dielectric in an electric field?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P cannot be defined because electric forces are generally not uniform or isotropic in the body.</a:t>
            </a:r>
          </a:p>
          <a:p>
            <a:r>
              <a:rPr lang="en-US" sz="2800" dirty="0"/>
              <a:t>V is also not a good variable: it doesn’t describe the thermodynamic state of an inhomogeneous body as a whole.</a:t>
            </a:r>
          </a:p>
          <a:p>
            <a:r>
              <a:rPr lang="en-US" sz="2800" dirty="0"/>
              <a:t>F = F[intrinsic variable (TBD), extrinsic variable (TBD), T]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6D9650-6C26-4CD8-93FB-E1B438FD5AA3}"/>
                  </a:ext>
                </a:extLst>
              </p14:cNvPr>
              <p14:cNvContentPartPr/>
              <p14:nvPr/>
            </p14:nvContentPartPr>
            <p14:xfrm>
              <a:off x="1444997" y="4443343"/>
              <a:ext cx="6697440" cy="419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6D9650-6C26-4CD8-93FB-E1B438FD5A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7357" y="4425343"/>
                <a:ext cx="6733080" cy="4554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5A9FE5-1A69-49FE-B65D-3B6B39555320}"/>
              </a:ext>
            </a:extLst>
          </p:cNvPr>
          <p:cNvSpPr txBox="1"/>
          <p:nvPr/>
        </p:nvSpPr>
        <p:spPr>
          <a:xfrm>
            <a:off x="1981200" y="5334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Thermodynamic state of any system always defined by a minimum of 3 variables</a:t>
            </a:r>
          </a:p>
        </p:txBody>
      </p:sp>
    </p:spTree>
    <p:extLst>
      <p:ext uri="{BB962C8B-B14F-4D97-AF65-F5344CB8AC3E}">
        <p14:creationId xmlns:p14="http://schemas.microsoft.com/office/powerpoint/2010/main" val="99941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1525</Words>
  <Application>Microsoft Office PowerPoint</Application>
  <PresentationFormat>On-screen Show (4:3)</PresentationFormat>
  <Paragraphs>151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Brush Script MT</vt:lpstr>
      <vt:lpstr>Calibri</vt:lpstr>
      <vt:lpstr>Edwardian Script ITC</vt:lpstr>
      <vt:lpstr>Freestyle Script</vt:lpstr>
      <vt:lpstr>Gigi</vt:lpstr>
      <vt:lpstr>Symbol</vt:lpstr>
      <vt:lpstr>Office Theme</vt:lpstr>
      <vt:lpstr>Thermodynamic relations for dielectrics in an electric field</vt:lpstr>
      <vt:lpstr>Basic thermodynamics</vt:lpstr>
      <vt:lpstr>Thermodynamic Potentials</vt:lpstr>
      <vt:lpstr>Internal energy</vt:lpstr>
      <vt:lpstr>Heat function or Enthalpy</vt:lpstr>
      <vt:lpstr>Helmholtz Free Energy</vt:lpstr>
      <vt:lpstr>Gibbs Free Energy or Thermodynamic Potential</vt:lpstr>
      <vt:lpstr>Irreversible processes at constant V and T</vt:lpstr>
      <vt:lpstr>What thermodynamic variables to use for dielectric in an electric field?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 relations for dielectrics in an electric field</dc:title>
  <dc:creator>Robert Peale</dc:creator>
  <cp:lastModifiedBy>Robert Peale</cp:lastModifiedBy>
  <cp:revision>66</cp:revision>
  <dcterms:created xsi:type="dcterms:W3CDTF">2013-01-24T16:25:51Z</dcterms:created>
  <dcterms:modified xsi:type="dcterms:W3CDTF">2022-01-24T21:48:29Z</dcterms:modified>
</cp:coreProperties>
</file>