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07:21.446"/>
    </inkml:context>
    <inkml:brush xml:id="br0">
      <inkml:brushProperty name="width" value="0.1" units="cm"/>
      <inkml:brushProperty name="height" value="0.1" units="cm"/>
      <inkml:brushProperty name="color" value="#66CC00"/>
    </inkml:brush>
  </inkml:definitions>
  <inkml:trace contextRef="#ctx0" brushRef="#br0">294 95 992,'0'0'309,"3"-8"3670,-12-3-3575,7 9-261,0-1-1,0 1 1,0-1 0,0 1-1,0-1 1,1 0-1,-1 0-142,1 0 65,-1 0-1,1 0 1,-1 0-1,0 0 1,0 0-1,0 0 1,-1 0-1,1 1 1,0-1-1,-1 1 1,0 0 0,0 0-1,1 0 1,-1 0-1,0 0 1,-1 1-1,1-1 1,0 1-1,-1 0-64,-5-2 101,-1 1-1,1 0 1,-1 1 0,0 0-1,1 1 1,-5 0-101,11 0-5,1 0 1,-1 1 0,0-1 0,1 1-1,-1-1 1,0 1 0,1 0 0,-1 0-1,1 0 1,0 0 0,-1 0 0,1 1-1,0-1 1,0 1 0,-1-1 0,1 1-1,0 0 1,1 0 0,-1 0 0,0 0-1,1 0 1,-1 0 0,0 2 4,-3 6-6,0 0-1,0 1 1,1-1 0,1 1 0,-1 1 6,-6 20 134,-18 32-49,4 8-15,21-66-37,2 0 0,-1 0-1,1-1 1,0 1 0,0 0 0,0 5-33,2-8-8,0 0 0,0 0-1,0 0 1,0 0 0,0 0 0,0 0 0,1-1 0,-1 1-1,2 0 9,1 5 122,-2-6-82,-1 1-1,1-1 1,-1 0 0,1-1-1,0 1 1,0 0-1,0 0 1,0-1 0,0 1-1,0-1 1,0 0 0,1 0-1,-1 1 1,0-1-1,1-1 1,-1 1 0,1 0-1,-1-1 1,1 1-1,-1-1 1,1 0 0,-1 0-1,1 0 1,-1 0 0,1 0-1,0 0 1,0-1-40,2 1 57,0-1 1,1 0-1,-1-1 1,0 1-1,0-1 1,0 0-1,0 0 1,0 0-1,0-1 1,-1 0-1,1 0 1,2-2-58,3-6-28,0-1-1,0 1 1,3-8 28,18-21-75,-26 35 99,0 0 0,-1 0 1,0-1-1,0 0 0,0 1 0,-1-1 0,1 0 0,-1-1 1,-1 1-1,1-1 0,-1 1 0,-1-1 0,1 0 0,-1 1 1,0-6-25,-1-92 5,-4 87-213,4 16 85,0 1 11,0 0 22,0 0-38,-3 14 304,2-6-175,1 1 0,0 0 0,0-1 1,0 1-1,1-1 0,0 1 0,1 0-1,2 35 312,-3-39-285,-1 0 1,1 1-1,0-1 1,1 0 0,-1 2-28,1-2 64,-1 1 0,1-1 0,-2 1 0,1-1 0,-1 2-64,6 26-110,-2-15 71,-4-18 42,0 1-1,1 0 1,-1 0 0,0-1 0,1 1-1,-1 0 1,1-1 0,-1 1 0,0 0-1,1-1 1,-1 1 0,1-1-1,0 1 1,-1-1 0,1 1 0,-1-1-1,1 1-2,5 5 55,-6-6-51,1 1 1,-1-1-1,0 1 0,0-1 0,1 0 0,-1 1 0,0-1 0,1 0 0,-1 1 0,1-1 1,-1 0-1,0 0 0,1 1 0,-1-1 0,1 0 0,-1 0 0,1 0 0,-1 1 0,1-1 1,-1 0-1,1 0 0,-1 0-4,10 4 219,-4 1-102,-5-4-5,15 4-75,-11 1 6,-2-6-23,9 0-136,-3 2 246,1-2 0,-1 1 0,4-1-130,-7 0 154,-5 0-85,16 1-218,-17-1 124,9 2 233,-8-2-201,-1 1 0,0-1 0,0 0 0,0 0 0,1 0 0,-1 0 0,0 0 0,0 0 0,0 0 0,1 0 0,-1 0 0,0 0 0,0 0 0,0 0 0,1 0 0,-1 0 0,0 0 0,0 0 0,0 0 0,1-1 1,-1 1-1,0 0 0,0 0 0,0 0 0,0 0 0,1 0 0,-1 0 0,0 0 0,0-1 0,0 1 0,0 0 0,0 0 0,1 0 0,-1 0 0,0-1 0,0 1 0,0 0 0,0 0 0,0 0 0,0-1 0,0 1 0,0 0 0,0 0-7,18 0 256,-13 0-218,-4 0-116,-1 0 1,1 0-1,-1-1 1,1 1-1,-1 0 1,1 0 0,-1 0-1,1-1 1,-1 1-1,1 0 1,-1 0-1,1-1 1,-1 1 0,0 0-1,1-1 1,-1 1-1,1-1 78,-1 2-2417,-4 5 401,-3 10-1770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39.673"/>
    </inkml:context>
    <inkml:brush xml:id="br0">
      <inkml:brushProperty name="width" value="0.1" units="cm"/>
      <inkml:brushProperty name="height" value="0.1" units="cm"/>
      <inkml:brushProperty name="color" value="#66CC00"/>
    </inkml:brush>
  </inkml:definitions>
  <inkml:trace contextRef="#ctx0" brushRef="#br0">0 5 3072,'0'3'1120,"5"-6"-864,3-1-64,-8 4 320,0 0-320,7 0-96,2 4-32,-1-4 64,1 3-64,-2-3 320,5 0-192,0 0 32,0 0-128,5 0-192,-1 5 32,1-2-256,-1 0 192,4 1-1024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40.424"/>
    </inkml:context>
    <inkml:brush xml:id="br0">
      <inkml:brushProperty name="width" value="0.1" units="cm"/>
      <inkml:brushProperty name="height" value="0.1" units="cm"/>
      <inkml:brushProperty name="color" value="#66CC00"/>
    </inkml:brush>
  </inkml:definitions>
  <inkml:trace contextRef="#ctx0" brushRef="#br0">0 22 1824,'0'0'672,"5"0"-512,7 0-64,-3 0 448,-2 0-320,5 0 672,0 0-480,5 0 352,4-3-448,-2-2 64,5 2-256,5-1 0,-1 1-64,6 0-960,2 3 480,-8 0-2432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41.176"/>
    </inkml:context>
    <inkml:brush xml:id="br0">
      <inkml:brushProperty name="width" value="0.1" units="cm"/>
      <inkml:brushProperty name="height" value="0.1" units="cm"/>
      <inkml:brushProperty name="color" value="#66CC00"/>
    </inkml:brush>
  </inkml:definitions>
  <inkml:trace contextRef="#ctx0" brushRef="#br0">12 8 2496,'-6'-3'1187,"5"3"-1136,1 0 0,0 0 0,0 0 0,0 0 1,-1 0-1,1 0 0,0 0 0,0 0 0,-1 0 0,1 0 0,0 0 0,0 0 0,0 0 0,-1 0 0,1-1 0,0 1 1,0 0-1,0 0 0,0 0 0,-1 0 0,1-1 0,0 1 0,0 0 0,0 0 0,0 0 0,0 0 0,0-1 0,-1 1 1,1 0-1,0 0 0,0 0 0,0-1 0,0 1 0,0 0 0,0 0 0,0-1 0,0 1-51,9 1 325,13 5 91,19 7-416,9 3-565,-25-9-990,0-1-1,0-1 1,9-1 1555,-5-3-731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41.740"/>
    </inkml:context>
    <inkml:brush xml:id="br0">
      <inkml:brushProperty name="width" value="0.1" units="cm"/>
      <inkml:brushProperty name="height" value="0.1" units="cm"/>
      <inkml:brushProperty name="color" value="#66CC00"/>
    </inkml:brush>
  </inkml:definitions>
  <inkml:trace contextRef="#ctx0" brushRef="#br0">1 26 1472,'0'-7'544,"0"7"-416,4-5-32,-1 2 224,2 0-192,2-1 256,2 4-256,-1-3 160,4 3-160,0 0-64,4 0-32,5 3 32,-1 1-32,5-1-96,-1 0 32,0 2-256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42.487"/>
    </inkml:context>
    <inkml:brush xml:id="br0">
      <inkml:brushProperty name="width" value="0.1" units="cm"/>
      <inkml:brushProperty name="height" value="0.1" units="cm"/>
      <inkml:brushProperty name="color" value="#66CC00"/>
    </inkml:brush>
  </inkml:definitions>
  <inkml:trace contextRef="#ctx0" brushRef="#br0">24 54 1056,'0'0'41,"-1"0"-1,1 0 1,-1 0 0,1 0 0,-1 0-1,1 0 1,-1 0 0,1 0 0,-1 0 0,1 0-1,-1-1 1,1 1 0,-1 0 0,1 0-1,-1 0 1,1-1 0,-1 1 0,1 0-1,0-1 1,-1 1 0,1 0 0,-1-1-1,1 1 1,0-1 0,0 1 0,-1-1-1,1 1 1,0 0 0,0-1 0,-1 0-41,1 1 45,0 0 1,0-1-1,0 1 1,-1-1 0,1 1-1,0 0 1,0-1 0,-1 1-1,1-1 1,0 1 0,-1 0-1,1 0 1,0-1 0,-1 1-1,1 0 1,-1 0 0,1-1-1,0 1 1,-1 0-1,1 0 1,-1 0 0,1-1-1,-1 1 1,1 0 0,0 0-1,-1 0 1,1 0 0,-1 0-1,1 0 1,-1 0-46,13-3 1083,81 0-851,0-4 0,6-5-232,-62 6-571,3-2-1045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43.218"/>
    </inkml:context>
    <inkml:brush xml:id="br0">
      <inkml:brushProperty name="width" value="0.1" units="cm"/>
      <inkml:brushProperty name="height" value="0.1" units="cm"/>
      <inkml:brushProperty name="color" value="#66CC00"/>
    </inkml:brush>
  </inkml:definitions>
  <inkml:trace contextRef="#ctx0" brushRef="#br0">21 11 3328,'-1'-1'80,"1"1"-1,0-1 1,-1 0 0,1 1 0,-1-1-1,0 0 1,1 1 0,-1-1 0,1 1-1,-1-1 1,0 1 0,1-1 0,-1 1-1,0-1 1,0 1 0,1 0 0,-1 0-1,0-1 1,0 1 0,0 0 0,0 0 0,0 0-80,0 0-166,1 0 169,0 0-1,0 0 0,0 0 1,0 0-1,0 0 1,0 0-1,0 0 0,0 0 1,0 0-1,-1 0 1,1 0-1,0 0 1,0 0-1,0 1 0,0-1 1,0 0-1,0 0 1,0 0-1,0 0 0,-1 0 1,1 0-1,0 0 1,0 0-1,0 0 1,0 0-1,0 0 0,0 0 1,0 0-1,0 0 1,-1-1-1,1 1 0,0 0 1,0 0-1,0 0 1,0 0-1,0 0 1,0 0-1,0 0 0,0 0 1,0 0-1,-1 0 1,1 0-3,4 3 394,77 76-730,-64-64-709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43.876"/>
    </inkml:context>
    <inkml:brush xml:id="br0">
      <inkml:brushProperty name="width" value="0.1" units="cm"/>
      <inkml:brushProperty name="height" value="0.1" units="cm"/>
      <inkml:brushProperty name="color" value="#66CC00"/>
    </inkml:brush>
  </inkml:definitions>
  <inkml:trace contextRef="#ctx0" brushRef="#br0">1 45 1984,'0'0'21,"0"0"0,1 0 1,-1-1-1,0 1 0,0 0 0,1 0 1,-1 0-1,0 0 0,1-1 1,-1 1-1,0 0 0,0 0 0,0 0 1,1-1-1,-1 1 0,0 0 0,0 0 1,0-1-1,1 1 0,-1 0 0,0-1 1,0 1-1,0 0 0,0 0 0,0-1 1,0 1-1,0 0 0,0-1 0,0 1 1,0 0-1,0-1 0,0 1 0,0 0 1,0-1-1,0 1 0,0 0 0,0-1 1,0 1-1,0 0 0,0-1 0,0 1 1,0 0-1,-1 0 0,1-1-21,0 1 12,0 0 1,0 0-1,-1-1 0,1 1 0,0 0 0,0 0 0,0 0 0,0 0 1,0-1-1,0 1 0,0 0 0,0 0 0,0 0 0,0-1 0,0 1 1,0 0-1,0 0 0,0 0 0,0-1 0,0 1 0,0 0 1,0 0-1,0 0 0,0-1 0,0 1 0,0 0 0,0 0 0,0 0 1,0-1-1,0 1 0,0 0-12,3-6 47,-2 5-24,-1 0 0,1 0 0,-1 1 0,1-1 0,-1 0 0,1 0 0,0 0-1,0 0 1,-1 1 0,1-1 0,0 0 0,0 0 0,0 1 0,0-1-23,2 0 111,-1 0-1,0-1 1,1 1-1,0 1 1,-1-1 0,1 0-1,0 1 1,-1-1-1,1 1 1,0 0 0,-1 0-1,2 0-110,36 5 784,-20-2-506,106 18-179,34 3-2944,-99-18 1042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51"/>
    </inkml:context>
    <inkml:brush xml:id="br0">
      <inkml:brushProperty name="width" value="0.1" units="cm"/>
      <inkml:brushProperty name="height" value="0.1" units="cm"/>
      <inkml:brushProperty name="color" value="#66CC00"/>
    </inkml:brush>
  </inkml:definitions>
  <inkml:trace contextRef="#ctx0" brushRef="#br0">108 8 896,'-3'1'1541,"9"-3"2016,0-2-3651,-6 4 178,0 0 0,0 0-1,0-1 1,0 1 0,0 0 0,1 0 0,-1 0 0,0-1 0,0 1-1,0 0 1,1 0 0,-1 0 0,0 0 0,0 0 0,1-1 0,-1 1 0,0 0-1,0 0 1,1 0 0,-1 0 0,0 0 0,0 0 0,1 0 0,-1 0-1,0 0 1,0 0 0,1 0 0,-1 0 0,0 0 0,0 0 0,1 0-1,-1 0 1,0 1 0,0-1 0,1 0 0,-1 0 0,0 0 0,0 0-1,1 0 1,-1 1 0,0-1 0,0 0 0,0 0 0,0 0 0,1 0-1,-1 1 1,0-1 0,0 0 0,0 0 0,0 1 0,0-1 0,1 0 0,-1 0-1,0 1 1,0-1 0,0 0 0,0 0 0,0 1 0,0-1-84,2 4 4,-1 0 0,1-1 1,-1 1-1,1 0 0,-1 0 1,0 0-1,-1 0 1,1 0-1,-1 0 0,0 0 1,0 3-5,9 47 469,-6-27-341,-2-23-109,-1 0 0,1 1 0,-1-1 0,0 0 0,0 1 0,0-1 0,-1 4-19,-1 6 75,0 1 0,1 0 0,1 6-75,-1-5 173,1 0 0,-3 9-173,0 11-97,3-30 108,0 1 0,0-1 0,-1 0-1,0 1 1,0-1 0,-1 1 0,-1 3-11,-18 59 544,18-63-494,1 0 0,0-1 0,1 1 0,-1 0 1,1 0-1,0 1 0,0-1 0,1 0 1,0 0-1,0 0 0,1 0 0,-1 1-50,2-2-35,0 0 0,0 0-1,1-1 1,0 1-1,0-1 1,0 1 35,7 12 271,0 6-228,-10-21-54,0-1-2,10 10-70,-6 2 99,1-4 119,-4-8-143,-1-1 0,0 0 0,1 1-1,-1-1 1,0 0 0,1 1 0,-1-1-1,0 1 1,0-1 0,0 1 0,1-1-1,-1 1 1,0-1 0,0 1 0,0-1-1,0 1 1,0-1 0,0 1 0,0-1 8,3 6-83,-2-6 103,-1 0-1,0 1 1,1-1 0,-1 0 0,0 0 0,1 1 0,-1-1 0,0 0 0,0 1-1,1-1 1,-1 1 0,0-1 0,0 0 0,0 1 0,0-1 0,0 0 0,0 1-1,1-1 1,-1 1 0,0-1-20,8 21-181,-4-9 692,-8-20 274,2 4-773,1 1 0,-1 0-1,0 0 1,0 0 0,-1 0 0,1 0 0,-1 1 0,1-1 0,-1 1-12,-12-15-118,-13-12 81,25 26-8,0 0 0,0 1 0,-1-1 0,1 1 0,-1 0 0,1 0 1,-3 0 44,-7-5-427,5 0 412,7 6 37,0 0 0,0 0 0,-1 0 0,1 0 0,0 0 0,-1 0 0,1 1 0,0-1 0,-1 0 0,1 1-1,-1-1 1,1 1 0,-1 0 0,1-1 0,-2 1-22,1-1-11,-1 0-1,1 0 1,0 0-1,0 0 1,0-1-1,0 1 1,0-1-1,0 1 1,0-1-1,0 0 1,0 0-1,1 0 1,-2-1 11,-2-1-7,5 4 0,0 0-1,0 0 1,-1 0-1,1 0 1,0-1 0,0 1-1,0 0 1,0 0-1,-1 0 1,1 0-1,0 0 1,0-1-1,0 1 1,0 0-1,-1 0 1,1 0-1,0 0 1,0-1 0,0 1-1,0 0 1,0 0-1,0 0 1,0-1-1,0 1 1,0 0-1,0 0 1,0 0-1,0-1 1,0 1-1,0 0 1,0 0 0,0 0-1,0-1 1,0 1-1,0 0 1,0 0-1,0-1 8,0 1 48,0 0-74,0 0-225,0 0 64,1 0 163,-1 0-1,1 1 1,-1-1-1,1 1 1,0-1-1,-1 0 1,1 1-1,-1-1 1,1 1-1,-1 0 1,1-1-1,-1 1 1,0-1-1,1 1 1,-1 0-1,0-1 1,1 1-1,-1 0 1,0-1-1,0 2 25,4 4-75,20 26 186,-13-17 12,0 0 0,11 10-123,-13-14-58,-1 0-1,0 1 0,0-1 1,-1 2-1,-1-1 0,5 11 59,14 27 507,-24-49-443,-1-1 59,0 0-38,0 0 0,0 0 11,0 0 80,0-17 229,0 0 1,4-14-406,-3 24-74,0 1 1,1 0-1,0 0 1,0-1-1,1 1 1,-1 1-1,1-1 1,0 0 0,1 1 73,6-11-135,-6 9 142,1 0 0,0 0 0,0 1 0,1 0 0,-1 0 0,1 0 0,5-4-7,2-2 81,-11 10-85,0 0 0,0-1 0,1 1 0,-1 0 0,1 1 0,-1-1 1,2 0 3,-1 2-6253,-7 5 3128,-10 8 919,-12-2 542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52.864"/>
    </inkml:context>
    <inkml:brush xml:id="br0">
      <inkml:brushProperty name="width" value="0.1" units="cm"/>
      <inkml:brushProperty name="height" value="0.1" units="cm"/>
      <inkml:brushProperty name="color" value="#66CC00"/>
    </inkml:brush>
  </inkml:definitions>
  <inkml:trace contextRef="#ctx0" brushRef="#br0">134 27 1056,'0'0'427,"0"0"-363,1 0 0,-1 0 0,1-1 0,-1 1 1,1 0-1,0 0 0,-1 0 0,1 0 0,-1-1 1,1 1-1,-1 0 0,1 0 0,-1-1 0,1 1 0,-1-1 1,1 1-1,-1 0 0,0-1 0,1 1 0,-1-1 1,0 1-1,1-1 0,-1 1 0,0-1 0,1 1 1,-1-1-1,0 1 0,0-1-64,0 0 288,1-1 553,-1 2-780,0 0 1,1 0 0,-1 0-1,0 0 1,0 0 0,0 0-1,0 0 1,0 0-1,0 0 1,0 0 0,0 0-1,1 0 1,-1-1 0,0 1-1,0 0 1,0 0-1,0 0 1,0 0 0,0 0-1,0 0 1,0 0 0,0 0-1,0 0 1,0-1-1,0 1 1,0 0 0,0 0-1,1 0 1,-1 0 0,0 0-1,0 0 1,0 0 0,0-1-1,0 1 1,0 0-1,0 0 1,0 0 0,0 0-1,0 0 1,-1 0 0,1 0-1,0-1 1,0 1-1,0 0 1,0 0 0,0 0-1,0 0 1,0 0 0,0 0-1,0 0 1,0 0-1,0 0 1,0-1 0,0 1-1,-1 0 1,1 0 0,0 0-1,0 0 1,0 0-1,0 0 1,0 0 0,0 0-1,0 0 1,0 0 0,-1 0-1,1 0 1,0 0-1,0 0 1,0 0-62,-1 0 325,0-1-204,0 1-1,0-1 1,0 1-1,0 0 1,0-1-1,0 1 1,0 0-1,-1 0 0,1 0 1,0-1-1,0 1 1,0 1-1,0-1 1,-1 0-121,0 0 628,2 2-569,0 0 0,0 0 0,-1 0 0,1-1 0,0 1 0,-1 0 1,1 0-1,-1 0 0,0 1-59,1-3 1,-3 7 36,-1 1-1,0-2 1,0 1 0,-1 0-1,0-1 1,0 0-1,-2 3-36,-9 8 27,1 1 0,1 1-1,-3 6-26,9-8-211,7-14 243,0 0 1,-1 0-1,1 0 1,-1 0-1,0 0 0,0-1 1,0 1-1,0 0-32,1-3 38,1 0 10,0 0 53,0 0-64,0 0-149,0 0 80,0 0 283,0 0 0,0 0 63,1-7-249,0-1 1,0 1-1,0 0 0,1-1 0,0 1 0,1 0 0,-1 0 0,1 0 0,1 1 1,0-2-66,8-14-123,2 1 0,5-5 123,-14 19 9,0 1 0,0 0 1,0 0-1,1 1 0,0-1 1,0 1-1,0 0 0,6-3-9,-10 7-85,-2 1 48,0 0 64,1 0 0,-1 0 0,1 0 0,-1 0 0,1 0 0,-1 0 0,1 0 0,0 0 0,-1 0 0,1 0 1,-1 0-1,1 0 0,-1 1 0,1-1 0,-1 0 0,1 0 0,-1 0 0,1 1 0,-1-1 0,1 0 0,-1 1-27,11 5 226,-1 14-354,-4-14 176,-4-4-33,-1-1 0,0 1-1,1-1 1,-1 1 0,0-1-1,0 1 1,0 0 0,0 0-1,0 0 1,0 0 0,0 0-1,0 1-14,6 14 238,-6-15-170,1 1-1,-1-1 0,0 1 0,0-1 0,0 1 0,-1 0 1,1-1-1,-1 1 0,1 0-67,-1 2-19,0 0 0,1 0 0,0 0 0,0 0 0,0 0 0,0-1 0,1 1 0,0-1 0,0 2 19,-1-5 48,-1-1 27,0 0-11,0 0 59,0 0-22,0 0 48,3 6-1288,-1 8-8858,-3-10 10360,0-2-3072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54.762"/>
    </inkml:context>
    <inkml:brush xml:id="br0">
      <inkml:brushProperty name="width" value="0.1" units="cm"/>
      <inkml:brushProperty name="height" value="0.1" units="cm"/>
      <inkml:brushProperty name="color" value="#66CC00"/>
    </inkml:brush>
  </inkml:definitions>
  <inkml:trace contextRef="#ctx0" brushRef="#br0">1 1 2304,'13'4'3781,"-9"-4"-3450,-3 0-187,0 0-1,0 0 1,0 0 0,0 0-1,0 0 1,0 0-1,0 1 1,0-1-1,0 0 1,1 0-1,-1 1 1,0-1-1,0 1-143,0-1 278,2 8 191,0-1-324,-1 1 0,0 0 0,-1 0-1,1 0 1,-1 0 0,-1-1 0,0 1 0,0 0 0,0 0-1,-1 1-144,0 16 77,1 8 4,1 2 9,-2 1 1,-2-1-1,-3 17-90,2-23 49,1 0-1,2 0 0,1 14-48,0-22 234,0-20 6,0-1-75,0 0 1,0 0-54,0 0-22,0 0 76,0 0 319,0 0-154,0 0-145,4-1-136,0 0-1,0 0 1,0 0-1,0-1 1,0 0-1,1 0-49,2-2-9,47-18 249,2 1-240,-18 13 25,-30 7 12,0-1 1,0 0 0,0 0 0,0-1 0,4-2-38,11-2-17,-20 7 56,1-1 0,0 0 0,-1 0 0,1-1 0,-1 1 0,1-1 0,2-1-39,13-4 186,-18 7-394,-1 0-32,0 0-256,0 0 43,0 0-283,0 0 37,-5 5-3290,5-5 2896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07:25.155"/>
    </inkml:context>
    <inkml:brush xml:id="br0">
      <inkml:brushProperty name="width" value="0.1" units="cm"/>
      <inkml:brushProperty name="height" value="0.1" units="cm"/>
      <inkml:brushProperty name="color" value="#66CC00"/>
    </inkml:brush>
  </inkml:definitions>
  <inkml:trace contextRef="#ctx0" brushRef="#br0">9 152 576,'-2'-4'589,"2"3"-526,0 1 0,0-1 0,0 1 0,0 0 0,0-1 0,0 1 0,0-1 0,0 1 0,0 0 0,-1-1 0,1 1 0,0 0 0,0-1 0,0 1 0,-1 0 0,1-1 0,0 1-1,-1 0 1,1-1 0,0 1 0,-1 0 0,1 0 0,-1-1-63,-1-3 6081,8 2-3358,19-1-2806,-2 1 381,9-7-174,0 1 1,0 2-1,23-1-124,-24 3 102,-13 1-129,0 1 0,8 1 27,-22 1 57,1 0 0,-1 0 0,0 0 0,1 1-1,-1 0 1,1 0-57,-3 0-149,0-1 48,1 0 112,0 0 0,-1 0 0,1 1 0,0-1 0,0 0 0,0 1 0,0 0 0,-1 0 0,1 0 0,0 0 0,-1 0 0,3 2-11,3 1-10,5-1 29,-1 0-1,1-1 0,0-1 0,0 0 0,0-1 1,-1 0-1,9-2-18,16 1-122,-13 1 91,-1-1 94,-1 2 1,12 2-64,9-2-29,-34-2 67,-1 1-1,0 0 1,0 0 0,1 1 0,6 2-38,-10-2 4,1 0 1,-1-1-1,0 0 1,5 0-5,12 1-29,-2 1 45,0-1 0,1-1 0,15-3-16,7-5 287,-32 5-398,0 1-1,0 0 0,1 1 0,2 0 112,48-2 549,-14-2-351,-23 4-191,0 0 0,0-2 0,2-2-7,-13 4-65,0 0 1,0 0-1,14 2 65,-12 0 86,1-2 1,6 0-87,38 1 256,-58 0-272,0 0 1,0 1 0,0 0 0,1 0 0,-1 0 0,0 0 0,0 0 0,2 2 15,4 1 62,-8-4-83,-1 0 63,0 0 17,0 0 64,0 0-38,0 0 0,0 0 49,0 0 207,-16-10-74,15 9-267,0 0 1,0 1-1,0-1 1,0 1-1,0-1 1,0 1-1,0-1 1,0 1 0,0 0-1,0-1 1,0 1-1,0 0 1,0 0-1,0 0 1,-1 0-1,1 0 5,0 0-1,0-1 1,-1 1 0,1 0-1,0 0 1,0-1 0,0 1-1,0 0 1,0-1 0,0 1 0,0-1-1,0 1 1,0-1-5,-1 0-16,0 0-1,0 0 1,-1 0-1,1 0 1,0 0 0,-1 1-1,1-1 1,-1 1-1,1 0 1,-1 0 0,1-1-1,0 2 1,-1-1 16,-21-3 298,12 1-196,11 2-98,0 0-1,0 0 1,0 0 0,0 0 0,0-1 0,0 1 0,0 0 0,0-1 0,0 1 0,0-1 0,0 1-1,0-1 1,0 1 0,0-1 0,-1 0-4,-8-4 29,9 5-32,0 0 1,0 0 0,0 0 0,0-1 0,0 1-1,0 0 1,0-1 0,0 1 0,0-1 0,0 1 0,0-1-1,0 0 1,0 0 2,-1-1 6,-1 1 0,1-1 0,-1 0 0,1 1 0,-1-1 0,0 1 0,-1-1-6,-19-10 76,13 6-21,9 6-86,0 0-1,0-1 0,0 1 0,0-1 0,0 1 1,0-1-1,0 1 0,0-1 0,0 1 1,1-1-1,-1 0 0,0 0 0,0 0 32,0 0-74,1 1 10,0 0 21,0 0 80,-3 0 1,-3-1 255,6-2-500,9-1-290,-2 5 419,-1 0-1,1 0 1,-1 0 0,0 1-1,2 0 79,21 5-51,-12-5 110,0 0 0,15 5-59,5-1 152,-28-5-121,-1 0 0,1 0 1,-1 1-1,4 1-31,-10-2 96,9 1 12,-11-2-100,0 0-1,0 0 1,0 0 0,1 0-1,-1 0 1,0 0-1,0 0 1,0 0 0,0 0-1,0 1 1,0-1-1,0 0 1,0 0 0,0 0-1,0 0 1,0 0-1,0 0 1,0 0 0,0 0-1,0 0 1,0 0-1,0 0 1,0 0 0,0 1-1,0-1 1,0 0-1,0 0 1,0 0 0,0 0-1,0 0 1,0 0-1,0 0 1,0 0 0,0 0-1,0 0 1,0 1-1,0-1 1,0 0 0,0 0-1,0 0 1,0 0-1,0 0 1,0 0 0,0 0-1,0 0 1,0 0-1,0 0 1,0 0 0,0 0-1,0 0 1,0 0-1,0 1 1,-1-1-8,-16 9 818,2-2-1070,-50 25 50,46-19 316,0 0 1,-12 11-115,14-13-107,15-12-101,4 4-491,7 15-1759,-6-1-475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55.619"/>
    </inkml:context>
    <inkml:brush xml:id="br0">
      <inkml:brushProperty name="width" value="0.1" units="cm"/>
      <inkml:brushProperty name="height" value="0.1" units="cm"/>
      <inkml:brushProperty name="color" value="#66CC00"/>
    </inkml:brush>
  </inkml:definitions>
  <inkml:trace contextRef="#ctx0" brushRef="#br0">0 148 1472,'1'-1'36,"-1"0"1,0-1-1,0 1 1,1 0-1,-1 0 0,0-1 1,1 1-1,-1 0 1,1 0-1,0 0 0,-1 0 1,1 0-1,0 0 1,0 0-1,0 0 0,-1 0 1,1 0-1,1 0-36,5-7 593,-6 7 228,8-10 4966,39-7-4486,-30 13-999,0-2-1,0 0 1,-1-1-1,7-4-301,20-10 298,-42 21-275,1-1 0,-1 1 0,0 0 0,1-1 1,-1 0-1,0 0 0,0 0 0,0 0 0,1-1-23,-3 3 69,0 0-5,0 0-26,0 0 10,6-6-116,-3 3-4025,-3 9 1347,-4 4-219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56.594"/>
    </inkml:context>
    <inkml:brush xml:id="br0">
      <inkml:brushProperty name="width" value="0.1" units="cm"/>
      <inkml:brushProperty name="height" value="0.1" units="cm"/>
      <inkml:brushProperty name="color" value="#66CC00"/>
    </inkml:brush>
  </inkml:definitions>
  <inkml:trace contextRef="#ctx0" brushRef="#br0">0 124 1408,'11'-4'464,"14"2"8308,-19 0-8690,0 1 0,0-1 0,0 0 0,-1 0 0,1 0 1,0-1-1,-1 0 0,3-2-82,10-5 175,0 1-1,1 1 1,-1 0-1,3 1-174,5-2 961,17-10-961,4-2 549,-46 20-464,28 0 193,-28 1 11,4-1-1373,-4 0-684,-3 1 155,0 1 167,-2 5-1364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59.012"/>
    </inkml:context>
    <inkml:brush xml:id="br0">
      <inkml:brushProperty name="width" value="0.1" units="cm"/>
      <inkml:brushProperty name="height" value="0.1" units="cm"/>
      <inkml:brushProperty name="color" value="#66CC00"/>
    </inkml:brush>
  </inkml:definitions>
  <inkml:trace contextRef="#ctx0" brushRef="#br0">4 1 1408,'-3'1'7051,"4"5"-3652,8 9-3007,1 2-386,-3 3 82,-6-16-64,1 1 1,-1-1 0,1 1 0,-1-1-1,0 1 1,-1 0 0,1 1-25,6 51 251,-7 41-603,-4-68-6,1 18-4,3-46 255,0-2 59,0 0 85,0 0 54,0 0 181,0 0-48,0 0-27,0 0-63,0 0 20,0 0-4,0 0 196,0 0-58,0-11 315,4-17-667,-4 21 43,1 0-1,0 0 1,0 0 0,1 1-1,1-4 22,7-24-247,-8 26 157,0 1 0,0-1-1,1 1 1,0 0-1,0 0 1,1 0-1,3-5 91,-5 10-41,-1 1 0,1 0 0,0 0 0,0-1 0,0 1 0,0 1 0,1-1 0,-1 0 0,0 0 0,0 1 0,0-1 0,1 1 0,-1 0 0,1 0 41,10-3 46,-10 3-83,0-1 0,-1 1 0,1 0 0,0 0 0,0 0 1,0 1-1,0-1 0,-1 1 0,1-1 0,0 1 0,0 0 0,0 0 37,-1 0-31,0 0 1,0-1-1,0 1 1,0 0-1,-1 0 1,1 0-1,0 0 1,0 1-1,-1-1 1,1 0-1,-1 1 1,1-1-1,-1 1 1,0-1-1,1 2 31,-1-2 14,-1 1 0,1 0 0,0 0-1,-1 0 1,0 0 0,1 0 0,-1 0 0,0 0 0,0 0-1,0 0 1,0 0 0,0 0 0,-1 0 0,1 0 0,-1 0-1,1-1 1,-1 1 0,0 0 0,0 0 0,1 0 0,-1-1-1,0 1 1,-1 0 0,1-1 0,0 1 0,0-1 0,-1 1 0,1-1-1,-1 0-13,-1 2 59,1-1 0,-1 0 0,0 0 0,0-1 0,-1 1 0,1-1 0,0 1 0,-1-1 0,1 0 0,0 0 0,-1 0 0,1-1 0,-1 1 0,-2-1-59,3 0 65,0 0 0,1 0 0,-1-1 0,0 1 0,0-1-1,1 1 1,-1-1 0,0 0 0,1 0 0,-1 0 0,1 0 0,-1-1 0,1 1 0,0-1 0,-2-1-65,-2-1-30,11 4 193,1-1 1,-1 1 0,0 0 0,1 1 0,-1-1-1,0 1 1,2 0-164,25 6 570,-26-7-566,-1 1-1,0 0 1,0 0 0,0 0-1,0 1 1,0 0 0,0 0-1,0 0 1,3 3-4,61 46-208,-67-49 249,1 0 1,-1 0-1,1 0 1,-1 0-1,0 0 0,1 1 1,0 1-42,5 5-818,-7-8 466,-1-1-181,0 0 37,0 0-400,-1 2-42,1-1 532,0-1 1,0 0-1,0 1 0,0-1 0,0 1 0,0-1 0,0 1 0,-1-1 0,1 0 0,0 1 0,0-1 0,-1 1 0,1-1 0,0 0 1,0 1-1,-1-1 0,1 0 0,0 0 0,-1 1 0,1-1 406,-7 1-2032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00.887"/>
    </inkml:context>
    <inkml:brush xml:id="br0">
      <inkml:brushProperty name="width" value="0.1" units="cm"/>
      <inkml:brushProperty name="height" value="0.1" units="cm"/>
      <inkml:brushProperty name="color" value="#66CC00"/>
    </inkml:brush>
  </inkml:definitions>
  <inkml:trace contextRef="#ctx0" brushRef="#br0">17 29 1728,'-11'-6'1965,"7"6"1360,3 0-3015,1 0-60,0 4-64,1 0-1,-1 1 0,1-1 0,0 0 0,1 0 1,-1 0-1,2 3-185,-1-3 176,0 1 1,-1-1 0,1 0 0,-1 1-1,0-1 1,-1 1 0,1 4-177,0-4 59,-1-1-1,1 1 1,0 0 0,0 0 0,2 3-59,-1-4 67,-1 1 0,0 0 0,0-1 0,0 1 0,0 3-67,3 8-84,-1-3 125,-3-11 39,0-2 27,2 2 65,1 1 939,-4-6-693,0-1-431,0 1-1,1-1 0,-1 1 0,1-1 0,0 1 1,0-1-1,0 0 0,0 1 0,0-1 0,1 0 1,0 1-1,0-1 0,0 1 0,0-2 14,1-1-10,-1 0-1,1 0 1,-1 0 0,-1-4 10,1 8-9,-1 0 1,0 0-1,1 0 1,-1 0 0,1 0-1,0 0 1,0 0-1,0 0 1,0 0 0,0 0-1,0 0 9,0 1-12,0-1 0,0 1 0,0-1 0,0 1 0,-1-1 0,1 0 0,0 0-1,-1 1 1,0-1 0,1-2 12,-1 4-122,0 0 26,0 0-38,0 0 38,1 0 99,-1 0 0,1 0-1,-1 0 1,1 1-1,-1-1 1,1 0 0,-1 0-1,1 0 1,0 1 0,-1-1-1,1 0 1,-1 1 0,0-1-1,1 0 1,-1 1-1,1-1 1,-1 1 0,1-1-1,-1 0 1,0 1 0,1-1-1,-1 1 1,0 0 0,0-1-1,1 1 1,-1-1-1,0 1-2,4 17 188,-3-13-111,5 10 239,-5-13-279,-1-1 0,1 1 1,0 0-1,0 0 0,-1 0 0,1-1 1,-1 1-1,0 0 0,0 0 0,1 1-37,-1 28 80,0-30 11,0-1 58,-4 7 529,5-9-705,0-1 1,1 0 0,-1 1 0,-1-1-1,1 0 1,0 0 0,-1 0 0,1 0-1,-1-2 27,1 3-14,14-41-146,-14 39 153,0-1-1,1 1 1,0-1-1,0 1 1,0 0 0,1-2 7,-1 3-41,0-1 0,0 0 1,0 0-1,-1 0 1,1 0-1,-1-2 41,0 4-10,-1 1-1,1-1 1,0 1 0,-1-1-1,1 1 1,0-1-1,0 1 1,0 0 0,0-1-1,0 1 1,1 0 0,-1 0-1,0 0 1,0 0 0,1 0-1,0-1 11,11-8 49,-4 24-199,-5-6 270,-2-4-78,0 0 0,0 0 0,0 0 0,0 1 0,-1-1-1,1 1 1,-1-1 0,-1 1 0,1 0 0,0 1-42,-1-1 56,1 1 1,0 0-1,0-1 0,0 1 0,1 0-56,-1-1 26,1 1 0,-1 0 0,0-1 0,-1 1 0,1 0-26,-1-2 30,1 0 1,0-1-1,0 1 1,0 0-1,0-1 1,1 1-1,0 0-30,0 1 16,-1-3-53,0 0-260,1 4-1071,-5-4-3367,3-2 2207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02.134"/>
    </inkml:context>
    <inkml:brush xml:id="br0">
      <inkml:brushProperty name="width" value="0.1" units="cm"/>
      <inkml:brushProperty name="height" value="0.1" units="cm"/>
      <inkml:brushProperty name="color" value="#66CC00"/>
    </inkml:brush>
  </inkml:definitions>
  <inkml:trace contextRef="#ctx0" brushRef="#br0">43 41 2144,'5'-8'1284,"-4"8"-1046,0-1-1,0 0 1,0 0-1,0 0 1,-1 0 0,1 0-1,0 0 1,0 0-1,-1 0 1,1 0-1,-1 0 1,1 0-1,-1 0 1,0-1-1,1 1 1,-1 0-1,0 0-237,0 0 103,0 0-65,0 1 0,0 0 0,1 0-1,-1-1 1,0 1 0,0 0 0,0 0 0,0-1-1,0 1 1,0 0 0,0-1 0,0 1 0,0 0-1,0 0 1,0-1 0,-1 1 0,1 0 0,0 0-1,0-1 1,0 1 0,0 0 0,0 0 0,0-1 0,-1 1-1,1 0 1,0 0 0,0-1 0,0 1 0,-1 0-1,1 0 1,0 0 0,0 0 0,0-1 0,-1 1-1,1 0 1,0 0 0,0 0 0,-1 0 0,1 0 0,0 0-1,-1 0 1,1 0 0,0 0 0,0-1 0,-1 1-1,1 0 1,0 1 0,-1-1 0,1 0 0,0 0-1,0 0 1,-1 0 0,1 0-38,-8-5 565,6 6-545,1-1-1,-1 1 0,1-1 0,-1 1 0,1 0 0,-1-1 0,1 1 1,0 0-1,-1 0 0,1 0 0,0 0 0,0 0 0,0 0 1,0 0-1,0 1 0,0-1 0,0 0 0,0 1 0,0-1 0,0 0 1,1 1-1,-1 1-19,-2 3 70,0 1 1,1 0 0,-1 0-1,1 3-70,1-6 28,1-1 0,-1 1 0,1-1 0,0 1 0,0-1 0,0 1 0,1 0 0,-1-1 0,1 1 0,0-1 0,0 0 0,0 1-1,0-1 1,1 0 0,-1 1 0,1-1 0,0 0 0,0 0 0,0 0 0,0-1 0,3 3-28,-3-3 2,-1-1 0,1 0 0,0 0 0,0 0 0,0 0 0,0 0 0,1 0 0,-1 0 0,0-1 0,0 1 0,0-1-1,1 0 1,-1 0 0,1 0-2,7 2-11,-8-2 42,0 0 0,0 1 0,0-1 0,0 0 0,0 0 0,0-1 0,0 1 0,0 0 0,0-1 0,0 1 0,0-1 0,0 1 0,0-1 0,0 0 0,0 0 0,0 0 0,0 0 0,-1 0 0,1-1 0,0 1 0,-1 0 0,1-1 0,-1 1 0,0-1 0,1 0 0,-1 1 0,0-1 0,0 0-1,0 0 1,0 1 0,0-1 0,-1 0 0,1 0 0,0 0 0,-1 0 0,0 0 0,1 0 0,-1 0 0,0-1 0,0 1 0,0 0 0,0 0-31,0-1 11,-1-1-1,1 1 1,-1 0-1,1-1 0,-1 1 1,0 0-1,0 0 1,0-1-1,-1 1 0,1 0 1,-1 0-1,0 0 1,0 1-1,0-1 0,0 0 1,0 1-1,0-1 1,-1 1-1,1 0 1,-1 0-1,-2-2-10,4 4 21,1-1-7,-1 0 0,0 1 1,1-1-1,-1 1 0,0-1 1,0 1-1,1-1 0,-1 1 1,0 0-1,0-1 0,0 1 0,0 0 1,0 0-1,1-1 0,-1 1 1,0 0-1,0 0 0,0 0 1,0 0-1,0 0 0,0 0 0,0 1 1,1-1-1,-1 0 0,0 0 1,0 1-1,0-1 0,0 0-14,0 1-208,1 3 254,0-1 0,0 1 0,0-1 0,0 1 0,0-1 0,1 1 0,0-1 0,0 1 0,0-1 0,0 0 0,0 1 0,0-1 0,1 0 0,0 0 0,0 0 0,0 0 0,0 0 0,0 0 0,0-1 0,1 1 0,2 1-46,6 4 151,0-1 0,0 0 0,1 0 0,0-2 0,0 1 0,1-2-151,-2 2 72,13 2-74,-21-7-55,0 0 1,-1 0 0,1 0 0,0 0 0,0 0 0,-1 0 0,1 1-1,-1 0 1,1-1 0,-1 1 0,0 0 0,1 1 56,8 6-761,-10-9 488,0 1 0,0 0 0,0 0 0,-1 0-1,1-1 1,-1 1 0,1 0 0,0 0 0,-1 0 0,0 0 0,1 0 0,-1 0 0,0 0 0,1 1 0,-1-1-1,0 0 1,0 1 273,4 9-2477,-4-9-1321,-4 1 2647,-1-3 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03.013"/>
    </inkml:context>
    <inkml:brush xml:id="br0">
      <inkml:brushProperty name="width" value="0.1" units="cm"/>
      <inkml:brushProperty name="height" value="0.1" units="cm"/>
      <inkml:brushProperty name="color" value="#66CC00"/>
    </inkml:brush>
  </inkml:definitions>
  <inkml:trace contextRef="#ctx0" brushRef="#br0">17 0 1152,'-8'20'4037,"-1"-2"288,9-16-4138,1 1 0,-1-1 0,1 1-1,0 0 1,0-1 0,0 0 0,0 1 0,0-1-1,0 0 1,1 1 0,-1-1 0,1 0-1,1 1-186,3 4 300,0 0 0,1-1 0,3 3-300,1 1 130,-1 1 0,0 0 0,0 1-1,-2 0 1,1 0 0,1 6-130,3-6-110,-9-9 17,-3-2-200,-1-1-59,0 0-480,0 0 192,0 0-53,0 0 85,0 0-496,0 0 58,0 0-980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03.586"/>
    </inkml:context>
    <inkml:brush xml:id="br0">
      <inkml:brushProperty name="width" value="0.1" units="cm"/>
      <inkml:brushProperty name="height" value="0.1" units="cm"/>
      <inkml:brushProperty name="color" value="#66CC00"/>
    </inkml:brush>
  </inkml:definitions>
  <inkml:trace contextRef="#ctx0" brushRef="#br0">199 15 2720,'0'0'1,"0"1"0,0-1 0,1 0-1,-1 0 1,0 0 0,0 0 0,0 0 0,0 0 0,0 0 0,0 0 0,0 0 0,0 0-1,0 0 1,1 0 0,-1 1 0,0-1 0,0 0 0,0 0 0,0 0 0,0 0-1,0 0 1,0 0 0,1 0 0,-1 0 0,0 0 0,0 0 0,0 0 0,0 0-1,0 0 1,0 0 0,0 0 0,1-1 0,-1 1 0,0 0 0,0 0 0,0 0 0,0 0-1,0 0 1,0 0 0,0 0 0,0 0 0,0 0 0,1 0 0,-1 0 0,0 0-1,0-1 1,0 1 0,0 0 0,0 0 0,0 0 0,0 0 0,0 0 0,0 0 0,0 0-1,0-1 1,0 1-1,0-8-771,0 3 2474,0 4-1169,0 1-342,0 0-123,0 0 32,0 0 38,0 0 208,0 0-91,0 0-81,0 0-73,0 0 26,0 0 5,0 0 166,0 0-59,0 0 5,0 0-64,0 0 49,0 0-49,0 0 144,0 0-42,0 0 128,0 0-113,0 0 22,0 0-64,0 0 150,-4 8 154,-17 44 163,9-24-252,1-5-165,-2 0-1,0-1 0,-1 0 0,-9 9-305,-11 17-149,-12 21-2827,34-51-186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10.115"/>
    </inkml:context>
    <inkml:brush xml:id="br0">
      <inkml:brushProperty name="width" value="0.1" units="cm"/>
      <inkml:brushProperty name="height" value="0.1" units="cm"/>
      <inkml:brushProperty name="color" value="#66CC00"/>
    </inkml:brush>
  </inkml:definitions>
  <inkml:trace contextRef="#ctx0" brushRef="#br0">74 24 2240,'0'-5'274,"0"-8"2316,0 13-2504,0 0 1,0 0-1,0-1 1,0 1-1,0 0 1,0 0-1,0-1 0,0 1 1,0 0-1,0 0 1,0-1-1,0 1 1,-1 0-1,1 0 1,0 0-1,0-1 1,0 1-1,0 0 1,0 0-1,-1 0 1,1-1-1,0 1 0,0 0 1,0 0-1,-1 0 1,1 0-1,0 0 1,0-1-1,-1 1 1,1 0-1,0 0 1,0 0-1,-1 0-86,1 0 251,-11 11 991,7 20-756,-1-13-110,1 0 1,-1 11-377,-2 8 84,-1 7 187,1 0 0,3 1 0,1 3-271,3 136 608,1-83 590,-1-101-1044,0 1-38,-2 5 8,2-6-119,-1 1-1,1-1 0,0 0 1,0 0-1,0 0 1,0 0-1,-1 1 0,1-1 1,0 0-1,0 0 1,0 0-1,-1 0 1,1 0-1,0 0 0,0 0 1,-1 0-1,1 1 1,0-1-1,0 0 0,-1 0 1,1 0-1,0 0 1,0 0-1,0 0 0,-1 0 1,1 0-1,0 0 1,0 0-1,-1-1 0,1 1 1,0 0-1,0 0 1,-1 0-1,1 0 0,0 0 1,0 0-1,0 0 1,-1-1-1,1 1 0,0 0 1,0 0-1,0 0 1,0 0-1,-1-1 1,1 1-1,0 0-4,1-13 38,0 1 1,1 0-1,0-1 0,1 1 1,0 0-1,2-4-38,3-7-171,2 1 0,9-16 171,-11 24-49,1 1 1,0 0 0,1 0-1,0 1 1,1 0-1,0 1 1,1 1-1,0 0 1,1 0-1,0 1 1,0 1 0,2-1 48,-4 4-74,1 0 0,0 0 1,0 1-1,0 1 1,5-1 73,-16 4-9,0 0 1,0 0-1,-1 0 1,1 0-1,0 0 1,0 0-1,0 0 1,0 0 0,-1 0-1,1 0 1,0 0-1,0 1 1,0-1-1,-1 0 1,1 1-1,0-1 1,0 0 0,-1 1-1,1-1 1,0 1-1,-1-1 1,1 1-1,0-1 1,0 2 8,0-1 12,0 1-1,0 0 1,0-1 0,0 1-1,0 0 1,-1 0 0,1 0-1,0 0 1,-1-1 0,1 1-1,-1 1-11,1 0 30,-1-1 0,0 1-1,0 0 1,0 0 0,0 0-1,0-1 1,0 1 0,-1 0-1,1 0 1,-1-1-1,0 1 1,1 0 0,-1-1-1,-1 1 1,1-1 0,-1 2-30,-4 2 33,1-1 0,-2 0 1,1 0-1,0 0 1,-1-1-1,0 0 1,0-1-1,0 1 0,0-1 1,-1 0-34,-13 4-295,-1-1 0,-21 3 295,26-9-165,14 0 97,1 0 0,-1 0 0,0 0 0,1 1 0,-1-1 1,0 1-1,-1 0 68,4-1-12,0 0 0,0 1 0,0-1 0,0 0 0,0 0 0,0 1 0,0-1 0,0 0 0,0 1 0,0-1 0,0 0 0,0 0 0,0 1 0,0-1 0,0 0 0,1 0 0,-1 1 0,0-1 0,0 0 0,0 0 0,0 1 0,1-1 0,-1 0 0,0 0 0,0 0 0,0 1 0,1-1 0,-1 0 0,0 0 0,0 0 0,1 0 0,-1 0 0,0 1 12,14 10 395,-11-8-256,11 10 54,-2 1-1,0 0 1,0 1-1,7 14-192,21 26 158,49 47 397,-88-100-720,0-1 0,0 1 0,0-1 0,1 0 0,-1 0 0,0 0 0,1 0 0,-1 0 0,1 0 0,0 1 165,-1-2-203,0 0-1,0 0 1,0 0-1,0 0 1,0 0-1,0 0 0,0-1 1,0 1-1,-1 0 1,1 0-1,0-1 1,0 1-1,0-1 1,0 1-1,-1 0 0,1-1 1,0 0-1,0 1 1,-1-1-1,1 1 1,0-1-1,0 0 204,2-2-504,0 0 0,-1-1 0,1 1 0,-1 0 0,0-1 0,0 0 0,0 1 0,0-1 0,0 0 0,-1 0 0,0 0 0,1-3 504,10-35-1333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11.755"/>
    </inkml:context>
    <inkml:brush xml:id="br0">
      <inkml:brushProperty name="width" value="0.1" units="cm"/>
      <inkml:brushProperty name="height" value="0.1" units="cm"/>
      <inkml:brushProperty name="color" value="#66CC00"/>
    </inkml:brush>
  </inkml:definitions>
  <inkml:trace contextRef="#ctx0" brushRef="#br0">1 133 1152,'2'-17'6084,"-1"6"-2302,0 24-3046,4 78-293,-1-63 1029,-4-43-1535,1 1 0,1-1 0,0 1-1,0 0 1,2-1 0,0 1 0,0 0 0,1 1 0,1-1 0,0 1 0,1 0 0,2-2 63,-6 12-63,-1-1 0,1 1 0,-1 0 0,1 0 0,0 0 0,0 0 0,3-1 63,-6 3-3,1 0-1,0 1 1,-1-1-1,1 1 1,0 0-1,0-1 1,-1 1-1,1 0 1,0-1-1,0 1 1,0 0-1,0 0 1,-1 0-1,1 0 1,0 0-1,0 0 0,0 0 1,0 0-1,0 0 1,-1 0-1,1 0 1,0 0-1,0 1 1,0-1-1,-1 0 1,1 1-1,0-1 1,0 1-1,-1-1 1,1 1-1,0-1 1,0 1-1,-1-1 1,1 1-1,-1-1 0,1 1 1,0 0 3,7 10 143,1 0 1,-2 0-1,2 3-143,-7-9 65,0-1 0,0 1-1,0-1 1,-1 1 0,1 0-1,-1 0 1,0 0 0,0 0 0,-1 0-1,0 2-64,0-7 144,0 0-53,0 0-22,2 0 81,4-4-278,-1 0 1,1-1 0,-1 0 0,0 0 0,0 0-1,0 0 1,-1-1 0,2-1 127,20-23-353,-26 29 348,11-9-74,0 0 1,8-5 78,-15 12-54,0 1 0,1-1 0,-1 1-1,1 0 1,-1 0 0,1 0 0,0 1-1,-1-1 1,1 1 0,1 0 54,-5 1 20,0 0 0,0 0 0,0 0 0,0 0 1,0 0-1,0 1 0,0-1 0,0 0 0,0 0 0,0 1 0,0-1 0,0 1 1,0-1-1,0 1 0,0-1 0,-1 1 0,1-1 0,0 1 0,0 0 0,0 0-20,1 1 66,0 0 0,0 1 0,-1-1 0,1 1 0,0 0 0,-1-1 0,1 2-66,2 8 140,0-1 0,-1 1 0,1 4-140,-3-14-20,10 52 196,-7-40-110,-1 0 1,-1-1-1,1 11-66,2 8 340,-5 4-260,0-35-475,0-1-421,0 0-43,13-11-5636,-2 1 4393,-3-2 193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12.754"/>
    </inkml:context>
    <inkml:brush xml:id="br0">
      <inkml:brushProperty name="width" value="0.1" units="cm"/>
      <inkml:brushProperty name="height" value="0.1" units="cm"/>
      <inkml:brushProperty name="color" value="#66CC00"/>
    </inkml:brush>
  </inkml:definitions>
  <inkml:trace contextRef="#ctx0" brushRef="#br0">115 26 2976,'-1'-1'285,"0"0"11,0 1-1,1-1 1,-1 0 0,1 1-1,-1-1 1,1 1 0,-1-1-1,1 0 1,-1 0-1,1 1 1,0-1 0,-1 0-1,1 0 1,0 1 0,0-1-1,-1 0 1,1 0-1,0 0 1,0 1 0,0-1-1,0 0 1,0 0-296,0 0 38,0 1-1,-1 0 1,1-1 0,0 1-1,-1 0 1,1-1-1,-1 1 1,1 0 0,0-1-1,-1 1 1,1 0 0,-1 0-1,1-1 1,-1 1 0,1 0-1,-1 0 1,1 0-1,-1 0 1,1 0 0,-1 0-1,1 0 1,-1 0 0,1 0-1,-1 0 1,1 0 0,-1 0-1,1 0 1,-1 0-1,1 0 1,-1 1 0,1-1-1,-1 0 1,1 0 0,-1 1-38,-19 6 864,9 2-700,4-3-123,0-1-1,0 2 1,0-1-1,1 1 1,0-1-1,0 2 1,-2 3-41,8-10-10,-1 1-1,0 0 1,1-1 0,-1 1 0,1-1 0,-1 1-1,1 0 1,0-1 0,0 1 0,0 0-1,0 0 1,0-1 0,0 1 0,0 0-1,0-1 1,1 1 0,-1 0 0,1-1 0,-1 1-1,1-1 1,0 1 0,0-1 0,-1 1-1,1-1 1,0 1 0,0-1 0,0 0-1,1 1 1,-1-1 0,1 0 10,-1 0 1,0 0 0,0 0 1,0 0-1,1 0 0,-1 0 0,0 0 1,1-1-1,-1 1 0,1-1 0,-1 1 0,1-1 1,-1 1-1,1-1 0,-1 0 0,1 0 1,-1 0-1,1 0 0,-1 0 0,1 0 0,0 0 1,-1 0-1,1-1 0,-1 1 0,1 0 1,-1-1-1,1 0 0,-1 1 0,0-1 0,1 0 1,-1 0-1,0 1 0,0-1 0,1-1-1,3-2 41,-1 0 0,0-1 0,0 0-1,0 0 1,0 0 0,-1 0 0,0-1-1,0 1 1,0-1 0,-1 0 0,0 0-1,0 1 1,0-2 0,0-4-41,-2 8 41,0 0 1,0 0-1,0 0 1,0 0-1,-1 0 1,0-2-42,-1-12-345,2 17 73,-1 0 262,1 1 1,0-1-1,-1 1 0,1-1 1,0 1-1,-1 0 0,1-1 0,0 1 1,0 0-1,0-1 0,0 1 1,0 0-1,0-1 0,-1 1 1,2 0-1,-1-1 0,0 1 1,0 0-1,0-1 0,0 2 10,0-1-30,0 6 75,0 0 0,1 0 0,0 0 0,0-1 0,0 1 0,1 0 0,0 0 0,0-1 0,1 0-1,0 1 1,0-1 0,0 0 0,1 0 0,2 2-45,6 11 247,-10-15-198,1 0-1,-1 0 1,1-1 0,-1 1-1,1-1 1,1 2-49,1 0 1195,-5-5-1482,0 0 0,0 0 1,0 0-1,0 0 1,0 0-1,0 1 1,0-1-1,1 0 1,-1 0-1,0 0 1,0 0-1,0 0 1,0 0-1,0 1 1,0-1-1,1 0 0,-1 0 1,0 0-1,0 0 1,0 0-1,0 0 1,0 0-1,1 0 1,-1 0-1,0 0 1,0 0-1,0 0 1,0 0-1,1 0 1,-1 0-1,0 0 0,0 0 1,0 0-1,0 0 1,0 0-1,1 0 287,3-2-1785,3-5 318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07:27.436"/>
    </inkml:context>
    <inkml:brush xml:id="br0">
      <inkml:brushProperty name="width" value="0.1" units="cm"/>
      <inkml:brushProperty name="height" value="0.1" units="cm"/>
      <inkml:brushProperty name="color" value="#66CC00"/>
    </inkml:brush>
  </inkml:definitions>
  <inkml:trace contextRef="#ctx0" brushRef="#br0">70 25 2400,'0'0'193,"1"0"1,-1 0-1,0 0 1,1 1-1,-1-1 1,1 0-1,-1 1 1,0-1-1,1 0 1,-1 1-1,0-1 0,1 1 1,-1-1-1,0 1 1,1-1-1,-1 1 1,0-1-1,0 1-193,1 0 236,-1-1 1,0 1-1,1 0 0,-1-1 0,1 1 1,-1 0-1,0-1 0,1 1 0,0-1 1,-1 1-1,1-1 0,-1 1 0,1-1 1,0 1-1,-1-1 0,1 1 0,0-1-236,4 1 134,0-1 0,0 1-1,0-1 1,1 0 0,-1-1 0,0 1-1,0-1 1,0 0 0,0 0-1,0-1 1,0 0 0,0 0 0,-1 0-1,3-1-133,8-2-225,3-1 226,-6 2-22,-12 3 21,0 1 0,1 0 0,-1 0 0,0 0 0,1 0 0,-1 0 0,0 0 0,1 0 0,-1-1 0,0 1 0,0 0 0,1 0 0,-1 0 0,0-1 0,0 1 0,1 0 0,-1 0 0,0-1 0,0 1 0,1 0 0,-1 0 0,0-1 0,0 1 0,0 0 0,0-1 0,0 1 0,1-1 5,-1 1 43,0 0-10,0 0-28,0 0-74,0 0 16,14-4-170,8 4 458,-20 0-139,-2 0-53,0 0-112,19-3 203,-23 5-136,1-1 0,0 0 0,0 1 1,0-1-1,0 1 0,0 0 0,0 1-3,-12 5 111,1-1-134,0 1 1,-9 7 22,-16 9-14,-6 4 177,35-21 15,1 0-1,-1-1 0,0-1 0,0 0 1,0 0-1,-3 0-177,11-5 37,1 1 0,0-1 0,0 0 0,-1 1 0,1-1 0,0 0 0,0 0 0,-1 0 0,1 0 0,0 0 0,0 0 0,-1-1 0,1 1 0,0 0-37,0-1 19,1 1 1,0 0 0,-1 0-1,1-1 1,0 1 0,-1 0 0,1-1-1,0 1 1,0 0 0,-1-1 0,1 1-1,0 0 1,0-1 0,0 1-1,-1-1 1,1 1 0,0 0 0,0-1-1,0 1 1,0-1 0,0 1 0,0 0-1,0-1 1,0 1 0,0-1-1,0 1 1,0 0 0,0-1 0,0 1-1,1-1 1,-1 1 0,0 0-1,0-1 1,0 1 0,0-1 0,1 1-1,-1 0 1,0-1 0,0 1 0,1 0-20,1-4 25,-1 1 1,1 0 0,1 0 0,-1 0 0,0 0 0,1 1 0,0-1 0,-1 1 0,1-1 0,3-1-26,18-17-163,-22 20 150,-1-1 1,0 1 0,1 0-1,-1 0 1,1 0 0,0 0-1,-1 0 1,1 0 0,0 1-1,-1-1 1,1 1 0,0-1-1,0 1 1,0-1 0,-1 1 0,1 0-1,0 0 1,2 0 12,1 1-44,1 0 0,-1 0-1,0 0 1,1 1 0,1 0 44,11 3 53,10 3 149,17 6-202,-13-4 140,-17-6-59,-1-1 1,1 0 0,2-1-82,-16-2 9,1 0 0,-1 0 0,1 0 0,-1 0 0,1 0 0,-1 0 0,1 1 0,-1-1 0,1 1 0,-1-1 0,1 1 0,-1 0 0,0-1 0,1 1-9,4 1 13,9-2-67,-13 0 145,-2 0-32,0 0-75,0 0 10,0 0 97,0 0 16,0 0-97,0 0 0,0-1 0,0 1 1,0 0-1,0 0 0,1 0 1,-1 0-1,0 0 0,0 0 1,0 0-1,0 0 0,1 0 1,-1 0-1,0 0 0,0 0 1,0 0-1,0 0 0,1 0 1,-1 0-1,0 0 0,0 0 1,0 0-1,0 0 0,1 0 0,-1 0 1,0 0-1,0 0 0,0 0 1,0 0-1,0 1 0,1-1 1,-1 0-1,0 0 0,0 0 1,0 0-1,0 0 0,0 0 1,0 1-11,2-1 105,-4-2-5,-8-15 460,6 11-532,0 1 0,-1 0-1,0 1 1,0-1 0,0 1 0,-1 0 0,0 0 0,1 0 0,-5-1-28,1 0-113,-56-35-628,62 38-187,3 1-4016,7 8 2998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13.097"/>
    </inkml:context>
    <inkml:brush xml:id="br0">
      <inkml:brushProperty name="width" value="0.1" units="cm"/>
      <inkml:brushProperty name="height" value="0.1" units="cm"/>
      <inkml:brushProperty name="color" value="#66CC00"/>
    </inkml:brush>
  </inkml:definitions>
  <inkml:trace contextRef="#ctx0" brushRef="#br0">1 15 3328,'7'-7'648,"4"-1"531,-9 8-1065,-1 0 1,1 0 0,-1 1-1,1-1 1,0 0 0,-1 0-1,1 1 1,-1-1 0,0 1-1,1-1 1,0 1-115,43 16 2887,0 0-778,7 5-2109,-37-15 84,0 1 1,-1 1-1,0 0 1,0 1-1,2 3-84,-10-9-150,-1 0 0,-1 1 0,1-1-1,-1 1 1,1 0 0,-2 0 0,1 0 0,0 1-1,-1-1 1,0 1 0,0 0 0,1 6 150,0-2-791,1 9-2205,-6-20 111,-2-2 1920,-2-4-470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13.501"/>
    </inkml:context>
    <inkml:brush xml:id="br0">
      <inkml:brushProperty name="width" value="0.1" units="cm"/>
      <inkml:brushProperty name="height" value="0.1" units="cm"/>
      <inkml:brushProperty name="color" value="#66CC00"/>
    </inkml:brush>
  </inkml:definitions>
  <inkml:trace contextRef="#ctx0" brushRef="#br0">403 2 3712,'0'-1'66,"0"1"-1,-1 0 1,1 0-1,0 0 1,-1 0 0,1 0-1,0 0 1,0-1 0,-1 1-1,1 0 1,0 0 0,-1 0-1,1 0 1,0 0 0,-1 0-1,1 0 1,0 0-1,-1 1 1,1-1 0,0 0-1,-1 0 1,1 0 0,0 0-1,0 0 1,-1 0 0,1 1-1,0-1 1,-1 0 0,1 0-1,0 0 1,0 1-1,0-1 1,-1 0-66,-7 12 1335,1-3-79,0-2-539,0 0 1,-1-1-1,0 0 1,-1 0-1,-1 0-717,-19 14 696,-1 4-311,-14 9-236,1 2-1,-8 13-148,5-6-114,31-29-486,1-1 0,1 2 0,0 0 0,1 1 0,-1 1 600,13-15-195,-1 0 0,0 0 0,1 0 0,-1 0 0,1 0 0,-1 0 0,1 0 0,0 1 0,-1-1 0,1 0 0,0 0 0,0 0 0,0 0 0,0 1 0,0-1 0,0 0 0,0 0 0,0 1 195,4 10-3578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17.445"/>
    </inkml:context>
    <inkml:brush xml:id="br0">
      <inkml:brushProperty name="width" value="0.1" units="cm"/>
      <inkml:brushProperty name="height" value="0.1" units="cm"/>
      <inkml:brushProperty name="color" value="#66CC00"/>
    </inkml:brush>
  </inkml:definitions>
  <inkml:trace contextRef="#ctx0" brushRef="#br0">146 305 1472,'0'0'38,"0"1"1,1-1 0,-1 0-1,0 0 1,0 0-1,0 0 1,0 0-1,0 0 1,0 0-1,0 0 1,0 0-1,0 1 1,0-1 0,0 0-1,0 0 1,0 0-1,0 0 1,0 0-1,0 0 1,0 0-1,0 1 1,0-1-1,0 0 1,0 0 0,0 0-1,0 0 1,0 0-1,0 0 1,0 0-1,0 1 1,0-1-1,0 0 1,0 0-1,0 0 1,0 0 0,0 0-1,0 0 1,0 0-1,0 0 1,0 1-1,0-1 1,-1 0-1,1 0 1,0 0-39,0 0 645,-5-15 5456,4 14-5938,0 0 0,0 1 1,0-1-1,0 0 0,0 1 0,0 0 0,0-1 0,-1 1 0,1 0 0,0-1 0,0 1 0,-1 0 0,1 0 0,0 0 0,0 0 0,0 0 0,-1 0 0,1 0 0,0 1 0,-1-1-163,-4 0 1267,14 13-968,-5-11-279,-1 0 0,1 0 0,-1 0 0,1 0 0,0 0 0,0-1 0,0 1 0,0-1 0,0 0 0,0 0 0,1 0 0,-1 0 0,0-1 0,0 1 1,1-1-1,-1 0 0,0 0 0,1 0 0,-1 0 0,0 0 0,0-1 0,1 0 0,-1 0 0,2 0-20,1-1 35,1-1 0,-1 0-1,0 0 1,0 0 0,0 0 0,-1-1 0,1 0-1,-1 0 1,0-1 0,0 1 0,3-5-35,2-2 107,-1 0 1,-1-1-1,0 0 1,0 0-1,-1 0 0,0-1 1,2-8-108,-9 19 7,4-7 86,-1 0-1,0 0 1,-1-1-1,1-7-92,-3 14 1,1 0-1,-1 1 1,0-1 0,-1 0-1,1 0 1,0 0-1,-1 1 1,1-1 0,-1 0-1,0 1 1,0-1 0,0 0-1,0 1 1,-1-1 0,1 1-1,-1 0 1,1-1 0,-1 1-1,0 0 0,-12-14-208,12 12 196,-1 1 0,1-1 0,-1 1 0,0 0 0,0 0 0,0 0 0,0 0 0,-1 1 0,1 0 0,-1-1 0,1 1 0,-1 0 0,0 1 0,0-1 0,0 1 0,-3-2 12,0 3-59,1 0 0,-1 0 0,1 0 0,-1 0-1,1 1 1,-1 1 0,1-1 0,0 1 0,0 0 0,0 0 0,0 0-1,0 1 1,0 0 0,0 0 0,1 1 0,-1 0 0,0 1 59,-3 2-47,0 1 0,1 0-1,0 0 1,0 1 0,1 0 0,0 0 0,0 1 0,1 0 0,-2 5 47,-2 9-23,0 0 0,2 1 1,0 0-1,0 10 23,-15 103 85,22-127-106,-1-2 53,2 0 1,-1 0-1,1 0 0,0 0 0,1 0 0,0 0 0,0 0 1,3 8-33,-2-11 33,0-1 0,0 0 0,1 0 0,-1 0 0,1 0 0,0 0 0,1-1 0,-1 1 0,1-1 0,0 0 0,0 0 0,0 0 0,0-1 0,5 4-33,-2-2 59,0-1 1,1 1-1,-1-1 0,1 0 0,0-1 1,0 0-1,1 0 0,-1-1 1,3 1-60,4 0 163,0-1 0,1 0 0,-1-1 0,1-1 0,5 0-163,26-2 170,11 3-170,-9-1-3433,-32-4-1309,-10 1 12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19.513"/>
    </inkml:context>
    <inkml:brush xml:id="br0">
      <inkml:brushProperty name="width" value="0.1" units="cm"/>
      <inkml:brushProperty name="height" value="0.1" units="cm"/>
      <inkml:brushProperty name="color" value="#66CC00"/>
    </inkml:brush>
  </inkml:definitions>
  <inkml:trace contextRef="#ctx0" brushRef="#br0">249 8 1152,'4'-2'431,"-4"1"5463,-6 0-3015,-7-2-163,12 3-2615,1 0-80,0 0-197,0 0 38,0 0-22,0 0 80,0 0 133,0 0 0,0 0 27,0 0-16,0 0 11,0 0 122,0 0-63,-12 8-49,-4 6 55,-8 7 179,-1 6-407,19-21 103,0 0 1,0 0-1,1 0 1,0 0-1,-3 6-15,-10 20 50,-18 34 284,28-48-343,-6 11 58,2 0 0,0 1 1,-6 29-50,18-57 20,-1 0 1,1 0 0,0 0 0,0 0 0,0 0-1,0 0 1,0 0 0,0 0 0,0 0-1,1 0 1,-1-1 0,1 1 0,-1 0 0,1 0-1,0 0 1,0-1 0,0 1 0,0 1-21,1-1 13,0 0-1,0 0 1,0 0 0,1 0-1,-1 0 1,0 0 0,1 0 0,-1-1-1,1 1 1,0-1 0,0 1-13,7 1 78,0 0 0,0 0-1,-1-1 1,2 0 0,-1-1 0,4 1-78,83 0-347,-96-2 80,1 0 0,-1 0 0,0 0 0,0 0 0,0-1 0,1 1-1,-1 0 1,0-1 0,0 1 0,0-1 0,0 1 0,0-1 0,0 0 0,0 1 0,0-1 0,0 0-1,0 0 1,0 0 0,0 1 0,0-1 0,-1 0 0,1 0 0,0 0 0,0-1 267,7-8-1472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19.870"/>
    </inkml:context>
    <inkml:brush xml:id="br0">
      <inkml:brushProperty name="width" value="0.1" units="cm"/>
      <inkml:brushProperty name="height" value="0.1" units="cm"/>
      <inkml:brushProperty name="color" value="#66CC00"/>
    </inkml:brush>
  </inkml:definitions>
  <inkml:trace contextRef="#ctx0" brushRef="#br0">67 55 8128,'-12'-33'3008,"3"26"-2336,-3-5-160,4 9-2048,-1 3 736,6 0-896,-1 0 992,-1 3-192,5 5 544,-4 0-1280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22.419"/>
    </inkml:context>
    <inkml:brush xml:id="br0">
      <inkml:brushProperty name="width" value="0.1" units="cm"/>
      <inkml:brushProperty name="height" value="0.1" units="cm"/>
      <inkml:brushProperty name="color" value="#66CC00"/>
    </inkml:brush>
  </inkml:definitions>
  <inkml:trace contextRef="#ctx0" brushRef="#br0">250 84 1664,'1'-1'200,"0"-1"1,0 0-1,0 1 1,-1-1-1,1 0 1,-1 0-1,1 1 1,-1-3-201,5-10 417,-4 13-335,-1 0-1,1 0 1,-1 0-1,1-1 1,-1 1 0,1 0-1,-1 0 1,1 0-1,-1-1 1,0 1-1,0 0 1,0 0-1,0-1 1,0 1 0,0 0-1,0 0 1,0-1-1,0 1 1,-1 0-1,1 0 1,0 0-1,-1-1 1,1 1-1,-1 0-81,-12-17 1963,13 18-1932,0-1 1,-1 1-1,1 0 0,0 0 1,0-1-1,0 1 0,0 0 0,0 0 1,0-1-1,-1 1 0,1 0 1,0 0-1,0 0 0,0 0 1,-1-1-1,1 1 0,0 0 0,0 0 1,-1 0-1,1 0 0,0 0 1,0 0-1,-1-1 0,1 1 0,0 0 1,0 0-1,-1 0 0,1 0 1,0 0-1,0 0 0,-1 0 1,1 0-1,0 0 0,0 0 0,-1 0 1,1 0-1,0 1 0,-1-1 1,1 0-1,0 0 0,0 0 0,0 0 1,-1 0-1,1 0 0,0 1 1,0-1-1,-1 0 0,1 0 1,0 0-32,-9 10 487,6-2-313,0 1-1,1 0 0,0-1 0,0 1 0,-1 8-173,-3 18 212,-6 14 221,-3 0 1,-2-1 0,-12 23-434,7-22 182,2 1 0,2 1 1,2 1-1,3 0 0,1 1 0,4 0-182,-1-5 15,5-31 156,1 0 0,1 1 0,0 9-171,-3 16 486,5-42-502,-1 2 477,1-7-304,6-35-151,39-95 218,-35 112-287,1 0 1,0 1 0,2 0 0,0 1-1,1 0 1,16-15 62,-14 19-73,1 2 0,0 0 1,1 0-1,1 2 0,0 1 0,19-9 73,-29 16-41,1 0-1,-1 0 1,0 1 0,1 1-1,0-1 1,0 2 0,-1-1-1,4 1 42,-12 2-7,1-1-1,-1 1 0,0 0 1,0-1-1,0 1 0,0 0 1,0 0-1,0 0 0,0 0 1,0 0-1,0 0 0,0 0 1,0 0-1,0 1 8,0-1-15,0 3 40,0 0 1,-1-1 0,0 1 0,0-1 0,0 1 0,0 0 0,0-1-1,-1 1 1,0 0 0,1-1 0,-1 1 0,-1-1 0,1 0 0,0 1-1,-1-1 1,0 0 0,1 0 0,-1 0 0,-2 2-26,-3 5 44,-1 0 1,-1-1 0,1 0 0,-1-1-1,-3 2-44,-1-1 42,-1 0-1,0 0 0,0-1 1,-1-1-1,0-1 0,0 0 1,0 0-1,-2-2-41,9-2 4,0-1 0,-1 0 0,1 0 1,-8-1-5,12 0-92,4 0-20,0 0 11,0 0-75,0 0 64,0 0 27,1 2 99,1 0 0,-1 0 1,1 0-1,0-1 1,0 1-1,0 0 0,0-1 1,0 1-1,0-1 1,1 0-15,0 2-59,14 9-21,-1 1 0,11 13 80,9 4 218,-26-22-138,0 0 0,-1 0 0,0 1 1,2 3-81,63 75 858,-73-86-842,0 0 0,0 0 0,-1 0 0,1 0 0,-1 0 0,1 0 0,-1 0 0,1 0 0,-1 0 0,1 0 0,-1 0 0,0 0 0,0 0 0,0 0 0,1 1 0,-1-1 0,0 0 0,-1 0-16,3 5-409,5-5-4737,1-5 180,-4 0 4874,1-12-2729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25.420"/>
    </inkml:context>
    <inkml:brush xml:id="br0">
      <inkml:brushProperty name="width" value="0.1" units="cm"/>
      <inkml:brushProperty name="height" value="0.1" units="cm"/>
      <inkml:brushProperty name="color" value="#66CC00"/>
    </inkml:brush>
  </inkml:definitions>
  <inkml:trace contextRef="#ctx0" brushRef="#br0">1 11 320,'0'0'5,"0"-1"0,0 1 0,1 0-1,-1 0 1,0 0 0,0-1 0,0 1 0,1 0 0,-1 0 0,0 0-1,0 0 1,1 0 0,-1 0 0,0 0 0,1 0 0,-1-1-1,0 1 1,0 0 0,1 0 0,-1 0 0,0 0 0,1 0 0,-1 1-1,0-1 1,0 0 0,1 0-5,3-2 178,-3 1 462,-1 1-16,0 0 437,0 0-335,5 29 2948,-3-24-3531,-1-1-1,0 1 0,0 0 1,0 0-1,-1 0 0,0 0 1,0 0-1,0-1 1,0 1-1,-2 5-142,-3 30 1941,5-44-1650,1-4-134,3 1-130,0-1 0,1 1-1,-1 0 1,2 0 0,-1 1-1,1-1 1,0 1 0,0 0-1,0 1 1,1-1 0,3-1-27,-5 4 8,0 1 0,1-1 0,-1 1 0,1 0 0,-1 0-1,1 0 1,-1 1 0,1 0 0,2 0-8,16-4 286,-22 4-271,0 1 1,0-1-1,0 1 0,1 0 1,-1 0-1,0 0 0,0 0 0,0 1 1,0-1-1,0 0 0,1 1 1,0 0-16,-3-1 1,1 1 1,0-1-1,0 0 0,0 1 1,0-1-1,0 1 1,-1-1-1,1 1 1,0-1-1,0 1 1,-1 0-1,1-1 0,0 1 1,-1 0-1,1-1 1,-1 1-1,1 0 1,-1 0-1,1 0 0,-1 0 1,0 0-1,1-1 1,-1 1-1,0 0 1,0 0-1,0 0 1,1 0-1,-1 0-1,0 34 395,0-34-294,0-1 6,0 0 90,0 0-42,0 0 69,13-6-165,-6 1-225,62-30-309,-14 10 289,-54 24 184,-1 1 0,1 0 0,-1-1 1,1 1-1,-1 0 0,1 0 0,-1-1 1,1 1-1,-1 0 0,1 0 0,-1 0 0,1 0 1,-1 0-1,1 0 0,0-1 0,-1 1 1,1 0-1,-1 1 0,1-1 0,-1 0 1,1 0-1,0 0 0,-1 0 0,1 0 1,-1 1-1,1-1 0,-1 0 0,1 0 1,-1 1-1,1-1 0,-1 0 0,1 1 0,-1-1 2,1 2 27,-1-1 0,0 1-1,1 0 1,-1-1-1,0 1 1,0-1-1,0 1 1,0 0-1,-1-1 1,1 2-27,-1 10 267,1 2-77,-1 1 1,0-1-1,-2 4-190,-4-1 304,5-11 156,0-3-1821,1-1-2991,1-3 2144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26.559"/>
    </inkml:context>
    <inkml:brush xml:id="br0">
      <inkml:brushProperty name="width" value="0.1" units="cm"/>
      <inkml:brushProperty name="height" value="0.1" units="cm"/>
      <inkml:brushProperty name="color" value="#66CC00"/>
    </inkml:brush>
  </inkml:definitions>
  <inkml:trace contextRef="#ctx0" brushRef="#br0">94 1 2240,'-1'0'732,"0"0"0,-1 1 1,1-1-1,-1 1 0,1-1 1,0 1-1,0 0 0,-1-1 0,1 1 1,0 0-1,0 0 0,-1 1-732,-20 19 1738,10-7-1897,0 1 1,-2 6 158,11-16 25,1 0 1,0 0 0,0 0-1,0 1 1,0-1 0,1 0-1,0 1 1,0 0 0,1-1-1,0 1 1,-1 0 0,2-1-1,-1 1 1,1 0 0,0-1-1,1 5-25,2-3 38,-3-7-26,-1 1 0,1-1 0,-1 1 1,1-1-1,0 0 0,-1 1 0,1-1 1,0 0-1,-1 0 0,1 1 0,0-1 0,-1 0 1,1 0-1,0 0 0,-1 0 0,1 0 1,0 0-1,-1 0 0,1 0 0,0 0 1,-1 0-1,1 0 0,0 0 0,0-1-12,0 1 20,1-1 0,0 0-1,-1 0 1,1 0-1,0 0 1,-1 0 0,1-1-1,-1 1 1,1-1-20,2-2 105,0 0 1,-1-1-1,0 0 0,0 1 1,3-6-106,-2 2 8,-1 1 1,0-1-1,0 0 0,-1 0 1,0 0-1,0 0 1,-1-4-9,0 8-17,-1 1 1,1-1-1,-1 1 1,1-1-1,0 1 1,1-3 16,0 3-18,-1-1-1,0 1 1,0-1 0,-1 1 0,1-1 0,-1-2 18,2 2-107,2 7-207,3 8 313,2 5 235,1 0 1,1-1-1,1 0 0,0 0 0,9 7-234,-19-20 19,11 12 36,-9-8-6,1-1-1,0 0 1,0 0 0,0 0-1,3 1-48,-6-4 1120,-2 0-3749,-1-2-7568,1-4 8309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27.282"/>
    </inkml:context>
    <inkml:brush xml:id="br0">
      <inkml:brushProperty name="width" value="0.1" units="cm"/>
      <inkml:brushProperty name="height" value="0.1" units="cm"/>
      <inkml:brushProperty name="color" value="#66CC00"/>
    </inkml:brush>
  </inkml:definitions>
  <inkml:trace contextRef="#ctx0" brushRef="#br0">1 5 2400,'4'2'8523,"13"-2"-6928,23-2-1612,-36 1 101,41-3 433,-42 4-509,0 0 1,-1 0-1,1 1 1,0-1-1,0 1 1,-1-1-1,1 1 1,0 0-1,-1 0 1,1 0-1,-1 0 1,1 0-1,-1 1 1,2 0-9,-2 0-13,-1 0 1,1 0-1,0 0 0,-1 1 1,1-1-1,-1 0 1,1 1-1,-1-1 0,0 1 1,0-1-1,0 1 0,-1 0 1,1-1-1,-1 1 0,1 0 13,0 8 45,0 0-1,-1-1 1,-1 5-45,1 1 211,-7 120 7,6-119-49,1-12-163,-1 0-1,1 0 1,0 0-1,0 0 1,1 0-1,0 0 1,-1-1-1,2 1 1,-1 0-1,1 0 1,-1 0-6,0-4-224,-1-1-75,0 0-432,16-1-2773,-11-6 998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27.809"/>
    </inkml:context>
    <inkml:brush xml:id="br0">
      <inkml:brushProperty name="width" value="0.1" units="cm"/>
      <inkml:brushProperty name="height" value="0.1" units="cm"/>
      <inkml:brushProperty name="color" value="#66CC00"/>
    </inkml:brush>
  </inkml:definitions>
  <inkml:trace contextRef="#ctx0" brushRef="#br0">345 0 3904,'-9'15'5546,"-28"33"-4036,10-8-377,-2 0 1,-11 9-1134,18-20 95,-14 15-450,-1-1-1,-2-1 1,-18 12 355,46-42-1878,11-9-50,6-7 256,6-6-1874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08:52.301"/>
    </inkml:context>
    <inkml:brush xml:id="br0">
      <inkml:brushProperty name="width" value="0.1" units="cm"/>
      <inkml:brushProperty name="height" value="0.1" units="cm"/>
      <inkml:brushProperty name="color" value="#66CC00"/>
    </inkml:brush>
  </inkml:definitions>
  <inkml:trace contextRef="#ctx0" brushRef="#br0">0 97 992,'3'-5'3671,"5"5"-3288,-5 0-32,-2 0-260,-1 0 37,2 0-2,1 0 1,-1-1-1,0 1 1,0 0-1,0 1 0,0-1 1,0 0-1,0 1 1,1-1-1,-1 1 1,1 0-127,2 0 113,-2 0-55,0 1 1,1-1-1,-1 0 1,0 0 0,0-1-1,1 1 1,-1-1-1,1 1 1,-1-1-59,15 2-79,-6 0 163,3 0 130,-8 1-184,1-1 0,-1 0-1,0 0 1,1-1-1,-1 0 1,1 0 0,-1-1-1,1 0-29,3 1 81,-1-1 0,1 2 0,9 1-81,-1 1 35,0-2 0,-1 0-1,1-1 1,0-1-1,2-1-34,9 1 153,-24 0-137,-1 1 1,1-1 0,0 1-1,-1 1 1,1-1 0,-1 1 0,1 0-1,-1 0 1,0 1 0,0 0-1,0 0 1,0 0 0,-1 0-1,1 1 1,3 3-17,-3-3 19,0 1-1,-1 0 1,0 1-1,1-1 0,-2 1 1,1 0-1,-1 0 1,0 0-1,0 0 1,0 0-1,-1 1 1,0-1-1,0 2-18,1 9 122,2 13-4,-3-22-68,0 0 0,0 0 0,-1 0-1,0 1 1,-1-1 0,0 5-50,0-2 31,0-1-1,1 0 1,0 0 0,2 4-31,0 2 80,-1 0 0,0 0 0,-1 0 0,-1 9-80,0-17 39,1-1 1,-1 1 0,1-1-1,1 1 1,-1-1-1,1 0 1,3 6-40,7 38 0,-8-41 11,-2 0 1,1 0-1,-1 1 1,-1-1-1,1 1 1,-2 3-12,6 33 139,2-18-167,0-1 1,2 0-1,2-1 0,0 0 0,8 10 28,-16-29 18,0 0 0,1 0 0,0 0 0,1-1 0,0 0 0,0 0 0,0-1 0,6 5-18,83 65-90,-24-22 15,-7-4-32,-58-45 147,0-1 0,1 0-1,-1 0 1,1 0 0,5 2-40,-9-5 52,0 0 1,0 0-1,1 0 0,-1 0 1,1 0-1,-1-1 1,1 1-1,-1-1 1,0 0-1,1 0 0,-1-1 1,1 1-1,1-1-52,-2 0 52,1 0-1,-1-1 1,0 1-1,0-1 1,0 1-1,0-1 1,0 0 0,0-1-1,-1 1 1,1-1-52,25-27-137,-15 15 68,-3 5 84,0-1 0,0-1 1,-2 0-1,1 0 0,-1-1 1,-1 0-1,0 0 0,1-6-15,24-50 294,-19 44-386,-9 18 96,0-1 0,0 0 1,-1 0-1,2-5-4,21-55 53,-2 3 155,16-26-208,-5 12-16,-21 43-99,6-15 17,-14 26 406,0 0-99,-4 20-250,-1-1-1,1 1 0,-1 0 1,0-4 41,4-16-106,-5 24 106,5-16-3,0 0 0,1 0 0,0 0 0,1 1 0,1 0 0,1 0 0,6-8 3,2 2-180,-5 6-26,2 0 0,4-4 206,8-10-32,-19 21 57,0 0 0,1 1 0,0 0 0,3-1-25,-8 7 0,0-1-1,0 1 1,1 0 0,-1 1 0,1-1-1,-1 1 1,1-1 0,0 1-1,-1 0 1,1 0 0,0 1 0,0-1-1,0 1 1,2 0 0,-3 0-1,1 0 1,-1 0-1,1 0 1,0 1-1,-1 0 0,1 0 1,-1 0-1,0 0 1,1 0-1,-1 1 1,0 0-1,1-1 0,-1 2 1,3 1 29,0 1-1,0 1 0,-1-1 0,0 1 0,4 5-28,-5-7-2,1 1-1,0-1 0,0 0 1,0-1-1,0 1 0,5 2 3,-4-3-28,0 1 1,-1 0-1,0 0 0,1 0 1,3 5 27,3 4 92,6 7 7,-1 1 1,-1 0 0,-1 1-1,1 3-99,20 59 358,-22-44-179,-11-30-190,0-1-1,0 0 1,1 0-1,2 4 12,6 8-49,-2 0-1,6 20 50,-2-5 40,20 51 270,-28-72-332,-1 1 0,0 0 0,-1 3 22,8 23 130,1 5-310,-9-31 221,0-1 0,2 1 0,-1-1 0,5 7-41,-1 1 29,-8-20-21,1 1 0,-1 0 0,1-1 0,-1 1 0,1-1 0,0 1 0,1-1 0,-1 0 0,1 1-8,0 0-10,1 1 0,-1 0 1,0 0-1,-1 0 0,3 5 10,4 9 6,4 5 102,-6-10-160,1-1 0,1 1 0,1 1 52,23 32 246,-30-43-267,0 0 1,-1 0 0,1 0-1,-1 1 1,1 1 20,10 18 288,-4-11-142,0 0-1,4 10-145,-7-11 107,1-1 1,0 0-1,0-1 0,4 4-107,7 8 197,-12-15-203,-1-1 0,1 1 0,1-1 0,2 3 6,-6-7 4,0 0 0,-1 0 0,1-1 0,0 1 0,0-1 0,0 0 0,0 0 0,0 0 0,0 0 0,0 0 0,0-1 0,1 1 1,-1-1-1,2 0-4,4-1 27,0 0 0,0-1 0,0 0 0,0-1 1,0 0-1,0 0 0,-1-1 0,1 0 0,6-5-27,0 1-367,-7 3 331,0 0-1,0 0 1,-1-1 0,0 0 0,2-3 36,20-16-16,-7 7-39,0-2 1,-1-1-1,-1 0 1,-1-2 0,0 0 54,25-39-96,-42 47 304,0 11-230,1 0 1,-1-1 0,0 1-1,0-1 1,-1 1 0,1-1-1,-1 0 1,0 0 0,0 0-1,-1 1 1,1-3 21,3-8-4,-3 14 19,0 0-1,-1 0 0,1 0 0,-1 0 0,0 0 0,1 0 0,-1 0 0,0 0 0,0-1 0,0 1 1,0 0-1,1 0 0,-2 0 0,1 0 0,0-1-14,-1-6 24,0 0 1,0 0-1,1-1 1,0 1-1,1 0 1,0-3-25,1-23 40,-7-178-296,4 169 335,0 21 12,1 1 0,2-13-91,0-3 62,-2 25-133,1 0-1,1-1 1,0 1-1,0 0 72,1 1-28,-2 6 26,0 1 0,0 0 0,0 0 0,1 0 1,1-3 1,0 0-12,0 0-1,0 0 1,-1 0 0,0-3 12,5-14 294,5-23-300,-9 32 22,0 1 1,4-8-17,17-57-267,-14 50 315,-6 19-92,-1 0-1,2 0 1,1-3 44,8-14-180,-10 18 270,1 0 0,0 0 1,1 0-1,1 0-90,-2 2-33,1 1 0,1 1 0,-1-1 0,1 1 0,-1 1 0,2-1-1,-1 1 1,0 0 0,1 0 0,2 0 33,-3 2 4,0 0 0,0 1 0,0-1 0,0 1 0,0 1-1,1-1 1,-1 1 0,2 1-4,-1-1 113,72 4 111,-36-7-537,-35 2 364,0 0 0,1 0 0,-1 1 0,0 0 0,5 1-51,-3 1-42,-8-2 41,0 0 0,-1 0-1,1 1 1,-1-1-1,1 1 1,-1 0-1,1 0 1,-1 0-1,1 0 1,-1 0-1,0 0 1,1 1 1,2 1 23,0 0-1,0 1 1,-1-1 0,1 1 0,-1 0-1,0 1 1,0-1 0,0 1 0,0 0-1,-1 0 1,0 0 0,0 0 0,0 0-1,-1 1 1,2 4-23,1 6 50,1 0 0,7 13-50,-1-3 108,22 43-65,-8-18-96,-21-27-155,-4-21 219,-1 0 0,1 1 1,-1-1-1,1 0 1,0 1-1,0-1 1,1 0-12,1 3 72,-1 0-1,0 1 1,0 0 0,0-1 0,0 1 0,-1 4-72,1-3-28,-1 1 0,1-1 0,0-1 1,2 4 27,-2-6 23,0-1 0,0 0 1,-1 1-1,0-1 0,0 1 1,0 0-1,0-1 0,-1 3-23,1 5-49,0 0 0,1 0 0,3 10 49,2 22-151,4 28-163,-6-40-135,1 22 449,-2-18 85,3 15-85,2 11-181,-2-15 148,-3-29 60,-2-1 0,0 1 0,-1 2-27,-1-13 6,1-1 0,0 1 1,1-1-1,0 1 0,0-1 1,1 3-7,7 29-1,-8-31-11,0-1-1,0 1 0,0-1 1,1 0-1,0 0 0,2 3 13,5 10-126,-9-18 123,5 12 52,0 0-1,-1 0 1,0 1-1,-1-1 1,0 6-49,2 4-13,0-1 0,1 0 0,5 8 13,2 7-79,-6-19 73,1 1 0,1-2 0,0 1-1,2-1 1,-1-1 0,10 9 6,-16-20 13,0 0 0,0 0 0,0-1 0,0 1 0,1-1 0,-1-1 0,1 1 0,0-1 1,0 0-1,1 0 0,-1-1 0,1 0 0,-1 0 0,1-1 0,0 1 0,-1-1 0,1-1 0,0 1 0,0-1 0,6-1-13,-6 0 2,0 0-1,-1 0 0,1-1 1,-1 0-1,1 0 0,-1-1 1,0 0-1,0 0 0,0 0 1,0-1-1,-1 0 0,3-2-1,6-7-72,0-1-1,11-15 73,2-2-73,-18 20 97,-1-1 0,0 1 0,-1-1 0,-1 0 0,1-2-24,8-15 50,-9 19-108,-1-1-1,-1 0 0,3-7 59,-4 7 16,1 1 0,1-1 0,3-5-16,20-42-138,-25 51 141,0 0 1,0 0 0,-1 0 0,0 0 0,0 0-1,-1-1 1,0 1 0,0 0 0,-1-1 0,1 0-4,-2-19-37,-1 0-1,-2-4 38,0-8-59,-8-71-106,4 37 228,0-54-63,8 89 81,-1 9-148,2 1 0,0 0 0,2 0 1,2-5 66,-4 29 12,0 0 1,0 1-1,1-1 1,0 0-1,0 0 1,0 1-1,0-1 1,0 1-1,1 0 1,-1 0-1,3-2-12,3-5 49,20-15 15,-23 20-38,-1 0-1,1 0 1,1 1-1,2-2-25,-3 2 40,1-1 0,-1 1 0,-1-1 0,4-3-40,23-32-94,-3-1 1,3-7 93,-6 8 32,11-11-32,-31 44 9,0 0 0,1 0 0,-1 0-1,1 1 1,1 0 0,-1 0 0,1 1 0,0 0 0,0 0 0,0 0 0,1 1 0,5-2-9,15-3 143,-17 6-98,0-1-1,0 0 1,1-2-45,-10 6-8,0-1 0,-1 0 0,1 1 0,0 0 0,0-1 0,-1 1 0,1 0 0,0 0 1,0 0 7,0 0-10,-1 0 1,1 0 0,0 0 0,-1 0 0,1-1 0,-1 1 0,1 0 0,-1-1 0,0 1 0,1-1 0,0 0 9,0 0 38,0 0-1,0 0 1,0 0 0,0 1-1,1-1 1,-1 1-1,0 0 1,1-1-38,-1 1 19,0 0 0,0 0 0,1-1 0,-1 1 0,0-1 0,0 0 0,0 1 1,0-2-20,24-8-182,-26 10 195,1-1 0,0 1 0,0 0 0,0-1 0,0 1-1,-1 0 1,1 0 0,0 0 0,0 0 0,0-1 0,0 1 0,0 0-1,-1 1 1,1-1 0,0 0 0,0 0 0,0 0 0,0 0 0,0 1-1,-1-1 1,1 0 0,0 1 0,0-1 0,0 1-13,15 12 209,-8-5-229,-7-7 33,0 0-1,0 0 0,0 0 0,1 0 1,-1 0-1,0 1 0,-1-1 0,1 1 1,0-1-1,0 0 0,0 1 1,-1 0-13,11 25 2,-8-21-4,0-1 0,-1 1 0,0 0 0,0 0 0,-1 0 0,0 0 0,0 0 0,0 0 0,0 1 2,8 62 224,-9 78-166,4-84-260,-3-59 235,-1 0 0,1 0 0,0 0 0,0 0 1,1 0-1,0 2-33,5 16 73,-6-16-86,1 0 0,0-1 1,0 1-1,0-1 0,1 1 0,1 1 13,-1-2 7,-1 0-1,1 1 0,-1-1 1,0 0-1,0 1 0,-1 0 1,0 0-7,6 37-15,1-1 1,1-1 0,13 32 14,-11-39-86,0 10 86,-7-24 0,1-1 1,1 1-1,1-1 0,1 0 0,9 15 0,7 13 154,-21-42-149,0-1 0,0 1 1,-1-1-1,0 1 0,0 0 0,0 0 0,0 0 0,-1 0 0,1 3-5,-1 6-6,0-1-1,0 1 0,-1 0 7,0-4 33,-1-8-22,2 0 0,-1 0 0,0 0 1,0 0-1,1 1 0,-1-1 0,1 0 0,-1 0 0,1 0 1,0 0-1,0-1 0,0 1 0,0 0-11,4 10-92,-3-7 79,0 0 0,1 0-1,-1 1 1,3 2 13,6 13 27,-4-8-87,-6-11 68,0 0-1,0 0 0,0 0 1,0 0-1,0 0 1,-1 0-1,1 1 1,0-1-8,1 5 13,1 0 1,0 0 0,1-1-1,-1 1 1,1-1 0,1 0-1,-1 0 1,5 4-14,-3-3-45,4 7 363,-4-6-367,0-1 0,1 1-1,2 2 50,-7-9 20,-1 0 1,1 0-1,-1-1 0,1 1 0,-1 0 0,1 0 0,-1-1 0,1 1 1,0-1-1,0 1 0,-1-1 0,1 0 0,0 0 0,-1 0 1,1 0-1,0 0 0,0 0 0,0 0-20,29-9-137,-27 7 167,12 1 151,-15 1-178,0 0 1,1 0-1,-1 0 0,1 0 1,-1 0-1,0 0 0,1 0 1,-1 0-1,0-1 0,1 1 1,-1-1-1,0 1 0,1-1-3,18-13 373,-13 9-364,1 0 0,-1 1 0,1-1 0,-1 1 0,1 1 0,0-1 0,0 2 0,1-1 0,-1 1-9,1 0 246,-1-1 0,1 0 1,6-3-247,13-5 258,-15 6-213,0-1 0,0-1 1,-1 0-1,0 0 0,0-1 1,-1-1-1,0 0 0,10-10-45,12-9-53,-30 25-3,0-1 1,0 1-1,0-1 0,0 1 0,0-1 1,-1 0-1,0 0 0,0 0 0,1-1 56,14-42-269,-4 13 256,-10 23-107,-1-1 0,1 1-1,-2 0 1,0-1 0,0 1-1,-1-1 1,0 1 0,-1-7 120,0-14-147,0-18 96,4-106-255,-2 139 327,-1 8-38,1-1 1,0 1-1,0 0 0,1-1 1,0 1-1,1 0 0,0 0 1,0-1 16,7-19-63,-9 24 63,1 1 0,-1-1-1,1 1 1,0-1 0,0 1 0,0 0 0,0 0 0,1-1 0,0 2 0,-1 0 0,-1-1 0,1 1 0,0 0 0,-1-1 0,1 0 0,7-16 0,17-19-243,-4 8 122,-1-2-1,4-10 122,11-20 128,-3-3-554,4-1 426,-4 19-194,-18 27 249,5 6-92,2 11 271,-11 2-115,0 1 0,0 0 0,0 0 0,0 1 0,0 1-1,-1 0 1,2 0-119,-5 1 22,0 0-1,0 1 0,-1-1 1,1 1-1,-1 1 1,0-1-1,0 1 1,0 0-1,0 0 0,3 4-21,5 5 93,-1 0-1,0 1 0,4 7-92,-12-16-13,0 0 1,0 0 0,0-1-1,1 1 1,0-1-1,-1 0 1,4 0 12,23 18 108,20 14-65,-19-7 229,16 25 75,-41-45-340,-1 1 1,-1 0 0,0 0 0,0 0-1,1 5-7,-6-14-7,11 28 375,8 25-341,-11-21-198,-4-23 200,-1 0 0,0 1 0,-1 0 0,0 0 0,0 0 0,-1 0 0,-1 0 0,0 3-29,5 23-88,14 108 3,-16-119 149,-3-17-69,0 0 0,1 0-1,0 0 1,0 1 5,18 62 270,-7-21-455,-8-35 263,-2-4-116,1 1 0,0-1 0,1 0-1,2 2 39,-2-5 17,0-1-1,1 0 0,0-1 0,0 1 0,1-1 0,0 0 0,0 0 0,1-1 0,0 0 0,0-1 0,8 5-16,13 5 101,1-1 0,30 9-101,-56-22 37,48 16 157,-29-10-179,-1 0 0,18 10-15,-27-10-2,1-1-1,0 0 0,0-1 0,13 2 3,-21-5 7,0-1 1,0-1-1,1 1 0,-1-1 0,0 0 0,0-1 0,1 1 0,-1-1 1,0 0-1,0-1 0,0 1 0,5-4-7,2 0 14,-4 2-88,0-1 0,-1 0 0,7-4 74,63-32-517,-12 4-1533,5 2 2050,10-5-4233,-44 18 2415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29.773"/>
    </inkml:context>
    <inkml:brush xml:id="br0">
      <inkml:brushProperty name="width" value="0.1" units="cm"/>
      <inkml:brushProperty name="height" value="0.1" units="cm"/>
      <inkml:brushProperty name="color" value="#66CC00"/>
    </inkml:brush>
  </inkml:definitions>
  <inkml:trace contextRef="#ctx0" brushRef="#br0">29 28 1408,'-5'-4'2135,"2"5"2813,0 2-2222,-2-3-3949,5 0 1591,0 0-85,0 0 16,0 0-11,-12-4 2064,12 4-2166,0 0-90,0 0-106,0 0-6,0 0 58,0 0 28,21-10 447,-6 6-480,-1 1 1,1 0-1,0 1 0,-1 1 1,1 0-1,10 2-37,-22-1 2,0 0 0,0 0 0,0 1 0,-1-1 0,1 1-1,0 0 1,0 0 0,0 0 0,0 0-2,-2 0 1,0-1-1,0 1 0,0-1 1,0 1-1,0-1 0,0 1 1,-1 0-1,1-1 1,0 1-1,0 0 0,-1 0 1,1 0-1,-1-1 0,1 1 1,0 0-1,-1 0 1,0 0-1,1 0 0,-1 0 1,0 0-1,1 0 0,-1 0 1,0 0-1,0 0 1,0 1-1,-1 21 61,-1 0 0,-1-1 1,-3 6-62,2-5 65,0 0-1,2 0 1,0 7-65,2-5 30,0 14-164,3 14 134,-2-40 21,1-1 0,0 1 0,1 0 0,1 0 0,0-1 0,1 0-21,-3-6 66,1 0 1,-1 0 0,1 0-1,1-1 1,-1 1 0,2 0-67,-3-4 49,0 0 0,0 0 1,0-1-1,0 1 1,1 0-1,-1-1 0,1 1 1,-1-1-1,1 0 1,0 0-1,-1 0 1,1 0-1,0-1 0,0 1 1,0-1-50,2 1 49,0 0 1,0-1 0,0 0-1,0 0 1,0-1 0,0 0-1,0 1 1,0-2 0,0 1-1,0 0 1,0-1 0,0 0-50,12-4-191,-16 6-176,11-3 948,-5 3-6795,-7-1 1436,3-4 3678,-2 1 275,7-16-1602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30.462"/>
    </inkml:context>
    <inkml:brush xml:id="br0">
      <inkml:brushProperty name="width" value="0.1" units="cm"/>
      <inkml:brushProperty name="height" value="0.1" units="cm"/>
      <inkml:brushProperty name="color" value="#66CC00"/>
    </inkml:brush>
  </inkml:definitions>
  <inkml:trace contextRef="#ctx0" brushRef="#br0">465 3 2400,'-6'-1'1165,"6"1"-1059,0 0 0,-1-1 0,1 1 0,0 0 0,0 0 1,0 0-1,-1 0 0,1 0 0,0 0 0,0 0 0,-1 0 0,1 0 0,0 0 0,0 0 1,0 0-1,-1 0 0,1 0 0,0 0 0,0 0 0,0 0 0,-1 0 0,1 0 0,0 0 0,0 0 1,0 0-1,-1 0 0,1 1 0,0-1 0,0 0 0,0 0 0,-1 0 0,1 0 0,0 1-106,-8 10 2907,-11 7-2050,9-6-530,0-2-76,1 0 1,1 1-1,0 1 1,0-1-1,0 4-251,-31 64 838,3-5-165,16-40-631,0-1 0,-2-1 0,-2-1 0,0-1 0,-2-1 0,-2-2 0,0 0 0,-2-2 1,-11 7-43,17-14-2528,23-17 1248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09:10.997"/>
    </inkml:context>
    <inkml:brush xml:id="br0">
      <inkml:brushProperty name="width" value="0.1" units="cm"/>
      <inkml:brushProperty name="height" value="0.1" units="cm"/>
      <inkml:brushProperty name="color" value="#66CC00"/>
    </inkml:brush>
  </inkml:definitions>
  <inkml:trace contextRef="#ctx0" brushRef="#br0">3 113 992,'-3'-5'542,"6"9"76,11 11 1822,-13-14-2136,-1-1-37,0 0 95,0 0-143,18 4 511,-15-4-605,1 1-1,-1-1 1,0 0-1,1 0 1,-1 0-1,0 0 0,1 0 1,-1-1-1,0 1 1,1-1-1,-1 0 0,0 0 1,0 0-1,0-1 1,0 1-125,29-8 400,-13 5-178,0 0 0,1-1-222,-4 1-17,1 0 1,14-1 16,27-5 491,-42 7-243,-1 0 1,1 1 0,14 0-249,-2 0-34,-19 2 85,0-1 0,0 1 0,1 0 0,-1 1 0,0 0 0,9 3-51,4-1-75,-19-3 62,1 0 0,-1 0 0,0 1 1,0-1-1,0 1 0,1 0 0,0 0 13,2 1 65,-1-1-1,1 0 1,-1 0 0,1 0 0,-1-1 0,1 0 0,0 0-1,-1 0 1,1-1 0,-1 1 0,3-2-65,24-1 241,70 0-534,36-4 949,-97 6-496,33 1-187,-38 2 88,-9-1 380,20 3-441,-29-3-7,-15-1 17,1 0-1,-1 0 1,0 0-1,1 0 1,-1 1-1,1-1 0,-1 1 1,0 0-10,6 1 14,0 0 0,1-1 0,-1 0-1,0 0 1,0-1 0,1 0 0,5-1-14,11 0 159,91-7-111,-90 6-41,-22 1 22,1 0 1,0 1 0,0-1-1,0 2 1,3-1-30,1 1-10,0 0 0,0 0 1,0-1-1,0-1 1,6-1 9,2 1 83,-1 0 0,1 2 0,0 0 0,-1 0 1,5 3-84,-19-4 51,0 1-34,-1-1-1,1 1 1,-1-1-1,1 0 1,-1 0-1,1 0 1,0 0-1,-1 0 1,1 0-1,-1-1 1,1 1-1,-1-1 1,1 0-1,-1 0-16,1-2 38,-2 3-28,-1 0-74,0 0 16,0 0-10,0 0 15,0 0 80,0 0 22,-3-1 33,0 0 1,0 1-1,0-1 0,0 0 0,0-1 1,0 1-1,0-1-92,-1 0-10,-1 0 0,1 0 0,0 1 0,-1-1 0,1 1-1,-1 0 1,0 0 0,-2 0 10,-28-2-90,6-4 218,-16-1-171,-43 1 240,80 6-274,0 1 0,0-2-1,0 1 1,-6-3 77,-10-1 261,-13 0-399,44 0-515,-6 5 665,1-1 1,-1 1 0,0 0-1,1-1 1,-1 1-1,0 0 1,0 0 0,1 0-1,-1 0 1,0 0 0,1 0-1,0 0-12,10 3 49,0-1 1,0-1-1,5 0-49,-8-1-2,0 1 1,0 0 0,-1 0 0,1 1-1,0 0 1,-1 1 0,8 2 1,-7-1-18,0 0-1,1-1 1,-1-1-1,2 0 19,21 7 186,-26-7-162,0-1 0,0 0-1,-1 0 1,1 0 0,3-1-24,-2 1-7,0-1 0,0 1 0,-1 0 0,5 2 7,81 19 128,-78-21 147,-14-1-258,1 0 1,-1 0-1,1-1 1,-1 1-1,0 0 1,1 0-1,-1 0 1,1 0-1,-1 0 1,0 0-1,1 0 1,-1-1-1,0 1 0,1 0 1,-1 0-1,0 0 1,1-1-1,-1 1 1,0 0-1,0-1 1,1 1-1,-1 0 1,0 0-1,0-1 1,1 1-1,-1-1 1,0 1-1,0 0 1,0-1-1,0 1 0,0 0 1,0-1-1,1 1 1,-1-1-18,-20 1 395,13 0-410,-40-1 180,1 3-1,-25 5-164,18 2-341,53-9 331,-1 0 1,1 0-1,-1 0 1,1 0-1,-1 0 1,1 0-1,-1 0 1,1 0-1,-1 1 0,1-1 1,0 0-1,-1 0 1,1 0-1,-1 1 1,1-1-1,0 0 1,-1 0-1,1 1 1,-1-1-1,1 0 0,0 1 1,-1-1-1,1 0 1,0 1-1,0-1 1,-1 1-1,1-1 1,0 1-1,0-1 1,0 0-1,0 1 0,-1-1 1,1 1-1,0-1 1,0 1-1,0-1 1,0 1-1,0-1 10,0 2 54,1-2-53,1 0 1,-1 1 0,0-1 0,0 1-1,0-1 1,0 1 0,0-1 0,0 1-1,0 0 1,0 0 0,0-1 0,0 1-1,0 0 1,0 0 0,-1 0 0,1 0-1,0 0 1,0 0 0,-1 0-2,9 9-620,-7-8 295,0-1-1,-1 0 1,1 1 0,-1 0 0,1-1-1,-1 1 1,1 0 0,-1-1-1,0 1 1,0 0 0,0 0 0,0 0-1,-1 0 1,1 0 0,0 2 325,4 9-1921,4 2-1332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09:13.014"/>
    </inkml:context>
    <inkml:brush xml:id="br0">
      <inkml:brushProperty name="width" value="0.1" units="cm"/>
      <inkml:brushProperty name="height" value="0.1" units="cm"/>
      <inkml:brushProperty name="color" value="#66CC00"/>
    </inkml:brush>
  </inkml:definitions>
  <inkml:trace contextRef="#ctx0" brushRef="#br0">1 89 1056,'0'2'121,"0"-1"-99,0 0 1,0-1-1,0 1 1,-1 0-1,1-1 0,1 1 1,-1 0-1,0-1 0,0 1 1,0-1-1,0 1 1,0 0-1,1-1 0,-1 1 1,0 0-1,0-1 0,1 1 1,-1-1-1,0 1 1,1-1-1,-1 1 0,1 0-22,0 0 54,0 21 3865,2-14-3348,5 9 64,-5-14-515,-1 0 0,1-1 0,0 0-1,0 1 1,0-1 0,0-1 0,1 1 0,-1 0 0,1-1 0,-1 1 0,1-1 0,-1 0 0,1 0 0,0-1-1,-1 1 1,1-1 0,0 0 0,-1 0 0,3 0-120,11-1 382,0-1 0,-1-1 0,16-4-382,0 0 64,-12 2 160,0 0 0,-1-2 0,0-1 0,7-3-224,-25 10 37,18-7 57,-1-1 0,-1-1 1,7-5-95,-24 15 4,0 0 0,-1 0 0,1 0 0,0 0 0,0 0 0,0 0 0,0 0 0,0 0 0,-1 0 1,1 0-1,0 0 0,0 0 0,0-1 0,0 1 0,0 0 0,-1 0 0,1 0 0,0 0 0,0 0 1,0 0-1,0 0 0,0 0 0,0-1 0,0 1 0,0 0 0,0 0 0,-1 0 0,1 0 0,0 0 0,0-1 1,0 1-1,0 0 0,0 0 0,0 0 0,0 0 0,0 0 0,0-1 0,0 1 0,0 0 0,0 0 1,0 0-1,0 0 0,0 0 0,0-1 0,0 1 0,1 0 0,-1 0 0,0 0 0,0 0 0,0 0 0,0-1 1,0 1-1,0 0 0,0 0 0,0 0 0,0 0 0,1 0 0,-1 0 0,0 0 0,0 0 0,0-1 1,0 1-1,0 0-4,-18-1 191,10 0-134,7 1-57,0 0-1,0 0 0,1-1 0,-1 1 0,0 0 1,1-1-1,-1 1 0,0-1 0,1 1 0,-1-1 1,0 1-1,1-1 0,-1 1 0,1-1 0,-1 0 1,1 1-1,-1-1 0,1 0 0,0 1 0,-1-1 1,1 0-1,0 0 0,-1 1 0,1-1 0,0 0 1,0 0-1,0 0 0,0 1 0,0-1 0,0 0 1,0 0-1,0 0 0,0 1 0,0-1 1,0 0-1,0 0 0,1 0 0,-1 1 0,0-1 1,0 0-1,1 0 0,-1 1 0,1-1 0,-1 0 1,1 1-1,-1-1 0,1 0 1,12-10-38,19-14 156,-28 20-212,-3 4 39,-2 3 12,-4 4 37,-1 0 0,1-1 1,-1 1-1,0-1 0,0-1 0,-1 1 1,1-1-1,-1 0 0,-6 2 6,-2 2-39,-32 16 231,-40 15-192,64-30 139,18-7 9,0 1 0,0-2 0,0 1 1,0-1-1,-1 1 0,1-1 0,0-1 0,-1 1 0,-1-1-148,6 0 2,-1 0-1,1 0 1,-1 0-1,0 0 1,1 0-1,-1 1 0,1-1 1,-1 1-1,1-1 1,-1 1-1,-1 0-1,3 0 11,0-1-102,0 0 59,0 0 160,0 0-21,0 0 48,0 0-27,52-8 704,-29 6-806,-1 1 1,0 1 0,1 1-1,-1 1 1,0 1 0,0 1-1,0 1 1,0 1-27,14 4 54,-15-4 108,0 1 1,6 3-163,-19-7 84,-1 0 1,1 0-1,-1 1 1,0 0-1,-1 1 1,1-1 0,4 5-85,-10-8 117,7 3-5402,-3-1 666,4 1 2257,5 3 127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09:15.024"/>
    </inkml:context>
    <inkml:brush xml:id="br0">
      <inkml:brushProperty name="width" value="0.1" units="cm"/>
      <inkml:brushProperty name="height" value="0.1" units="cm"/>
      <inkml:brushProperty name="color" value="#66CC00"/>
    </inkml:brush>
  </inkml:definitions>
  <inkml:trace contextRef="#ctx0" brushRef="#br0">366 8 1728,'-1'7'966,"1"-7"-909,0 0 0,0 0-1,0 0 1,0 0 0,0 0 0,0 1 0,0-1 0,0 0 0,0 0 0,0 0 0,0 0 0,0 1 0,0-1 0,-1 0 0,1 0 0,0 0 0,0 0 0,0 0 0,0 0 0,0 1-1,0-1 1,0 0 0,0 0 0,0 0 0,0 0 0,-1 0 0,1 0 0,0 0 0,0 1 0,0-1 0,0 0 0,0 0 0,-1 0 0,1 0 0,0 0 0,0 0 0,0 0-1,0 0 1,0 0 0,-1 0 0,1 0 0,0 0 0,0 0 0,0 0 0,0 0 0,0 0 0,-1 0 0,1 0 0,0 0 0,0 0 0,0 0 0,0 0 0,0 0 0,-1 0 0,1-1-1,0 1-56,-4 2 266,4-2-260,0 0-1,-1 0 1,1 1-1,0-1 1,0 0-1,0 0 0,0 0 1,0 0-1,0 0 1,0 0-1,0 0 1,0 0-1,-1 0 1,1 0-1,0 0 0,0 0 1,0 0-1,0 0 1,0 0-1,0 0 1,0 0-1,0 0 1,-1 0-1,1 0 1,0 0-1,0 0 0,0 0 1,0 0-1,0 0 1,0 0-1,0 0 1,0 0-1,-1-1 1,1 1-1,0 0 0,0 0 1,0 0-1,0 0 1,0 0-1,0 0 1,0 0-1,0 0 1,0 0-1,0 0 1,0-1-1,0 1 0,0 0 1,0 0-1,0 0 1,0 0-1,0 0 1,0 0-1,0 0-5,-3-2 129,1 1-1,-1 0 1,1 1 0,-1-1 0,1 0-1,-1 1 1,0-1 0,1 1-1,-1 0 1,0 0 0,1 0-1,-1 0 1,0 0-129,-1 0 103,-33-4 334,-36-4 294,62 8-625,-1 1-1,0 0 1,1 1 0,-1 0 0,1 1-1,-8 2-105,14-3-7,-1 0-1,0 1 0,1-1 0,0 1 1,0 0-1,0 1 0,0-1 0,0 1 0,1 0 1,-1 0-1,1 1 0,0-1 0,-3 5 8,-4 7 208,7-10-147,-1 0 1,1 0-1,0 0 1,1 1-1,0 0 1,-1 1-62,4-6 5,-1 0 1,1 0-1,-1 0 1,1 0-1,0 1 1,0-1 0,0 0-1,0 0 1,0 0-1,0 1 1,1-1-1,-1 0 1,1 0-1,-1 0 1,1 0-1,0 0 1,0 0 0,0 0-1,0 0 1,0 0-1,0 0 1,1 0-1,-1 0-5,7 5 24,0 1 1,1-1-1,-1 0 0,1-1 0,0 0 0,1 0 0,0-1 0,0 0 0,5 1-24,19 10 45,-24-11 15,0-1 0,0 0 0,1-1 0,-1 0 0,1 0 0,0-1 0,0-1 0,0 0 0,0 0 0,0-1 0,0 0 0,2-2-60,-6 2 111,-1-2 0,0 1 0,0 0 0,4-3-111,-8 4 37,0-1 1,1 0 0,-1 0-1,0 0 1,0-1-1,-1 1 1,1 0 0,0-1-1,0 1 1,0-1 0,-1 1-1,1-1 1,0-2-38,10-13 577,-9 13-511,0 1-1,-1-1 1,1-1-1,-1 1 1,0 0 0,1-3-66,0-2-6,0-1 1,0 0 0,-1 0-1,0 0 1,-1 0 0,0-5 5,-1 13 16,0 0 0,0 0 0,0 0 0,-1 0 1,1 1-1,-1-1 0,1 0 0,-1 0 1,-1-1-17,1 1-33,0-1 1,0 0 0,0 0 0,0 1 0,1-1-1,-1 0 1,1 0 0,0 0 0,-1 0 0,1 0 32,0 3-3,0 0 1,0 0-1,0 0 1,-1 0 0,1 0-1,0 0 1,0 0-1,0 0 1,-1 0 0,1 0-1,0 0 1,0 0 0,0 0-1,-1 0 1,1 0-1,0 1 1,0-1 0,0 0-1,0 0 1,-1 0-1,1 0 1,0 0 0,0 1-1,0-1 1,0 0-1,0 0 1,-1 0 0,1 0-1,0 1 1,0-1-1,0 0 1,0 0 0,0 0-1,0 1 1,0-1 0,0 0-1,0 0 1,0 0-1,0 1 1,0-1 0,0 0-1,0 0 1,0 1-1,0-1 1,0 0 0,0 0-1,0 0 1,0 1-1,0-1 1,1 0 0,-1 0-1,0 0 1,0 0 0,0 1-1,0-1 1,0 0-1,0 0 1,1 0 2,2 10 53,0 0 0,-1 0 0,0 0 0,1 10-53,0 1 284,-3-20-259,1 1 1,0 0-1,-1 0 0,1-1 1,0 1-1,0-1 0,0 1 1,0 0-1,0-1 0,0 0 1,1 1-1,-1-1-25,10 15 240,-5-2 69,0-1 1,0-1-1,2 1 0,-1-1 1,8 8-310,-8-6 274,2 3 273,-9-17-519,0 1-1,1 0 1,-1-1 0,1 1 0,-1-1-1,0 1 1,1-1 0,-1 1-1,1-1 1,-1 0 0,1 1 0,-1-1-1,1 1 1,-1-1 0,1 0 0,0 1-1,-1-1 1,1 0 0,-1 0-1,1 0-27,3 2 963,-4-2-942,1 1 1,-1-1-1,0 0 1,1 0-1,-1 0 1,0 1-1,1-1 1,-1 0-1,0 0 1,1 0-1,-1 0 1,0 0-1,1 0 1,-1 0-1,0 0 0,1 0 1,-1 0-1,1 0 1,-1 0-1,0 0 1,1 0-22,2-1-48,0-1 0,0 0 1,0 0-1,0 0 0,-1 0 1,1 0-1,-1 0 0,1-1 0,-1 1 1,0-1-1,2-2 48,16-17-1774,-14 18 787,26-17-3615,-1 10-1083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07.238"/>
    </inkml:context>
    <inkml:brush xml:id="br0">
      <inkml:brushProperty name="width" value="0.1" units="cm"/>
      <inkml:brushProperty name="height" value="0.1" units="cm"/>
      <inkml:brushProperty name="color" value="#66CC00"/>
    </inkml:brush>
  </inkml:definitions>
  <inkml:trace contextRef="#ctx0" brushRef="#br0">4 5 3648,'-4'-4'3918,"7"4"928,7 1-4853,-3-1 27,0 1-1,0 0 1,0 0-1,1 1-19,-1 0 74,0-1 0,0 0 0,1 0-1,-1-1-73,39 6 441,-33-4-192,-1-1 0,12 1-249,55-2 160,-77 0-1029,-2 0 37,0 0-667,0 0 208,0 0 1144,0 0 0,1 0 0,-1 0 0,0 0 0,1 1 0,-1-1 1,0 0-1,0 0 0,1 0 0,-1 0 0,0 1 0,0-1 0,1 0 0,-1 0 0,0 1 0,0-1 0,1 0 0,-1 0 0,0 1 0,0-1 0,0 0 0,0 0 0,0 1 0,0-1 0,1 0 147,-3 10-3056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08.237"/>
    </inkml:context>
    <inkml:brush xml:id="br0">
      <inkml:brushProperty name="width" value="0.1" units="cm"/>
      <inkml:brushProperty name="height" value="0.1" units="cm"/>
      <inkml:brushProperty name="color" value="#66CC00"/>
    </inkml:brush>
  </inkml:definitions>
  <inkml:trace contextRef="#ctx0" brushRef="#br0">92 1 3136,'-3'0'257,"-1"0"0,1 1 0,0-1 0,0 1 0,-1 0 0,1 0 1,0 0-1,0 1 0,0-1 0,0 1 0,-1 1-257,-30 23 2514,29-22-1936,-5 1 852,6-3-141,10 2-1048,24 10 181,-15-6-378,1-1-1,0 0 1,1-1-1,-1-1 1,13 2-44,45 2 611,-41-6-330,0 1 0,1 2-281,-27-5-31,1 0-1,0-1 1,0 0 0,-1 0 0,1 0-1,0-1 1,0-1 0,-1 1 0,2-1 31,2-1-1908,0 1 0,0 1 0,8-1 1908,-14 2-1011,0 0 0,0 0 1,0 0-1,-1-1 1,1 0-1,3-1 1011,13-7-1280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5:43.147"/>
    </inkml:context>
    <inkml:brush xml:id="br0">
      <inkml:brushProperty name="width" value="0.1" units="cm"/>
      <inkml:brushProperty name="height" value="0.1" units="cm"/>
      <inkml:brushProperty name="color" value="#66CC00"/>
    </inkml:brush>
  </inkml:definitions>
  <inkml:trace contextRef="#ctx0" brushRef="#br0">961 2575 576,'2'-4'164,"-2"3"-121,0 0 1,0 0-1,0 1 1,1-1-1,-1 0 1,0 1-1,1-1 1,-1 0-1,0 1 0,1-1 1,-1 1-1,1-1 1,-1 0-1,1 1 1,-1-1-1,1 1 1,-1-1-1,1 1 1,0 0-1,-1-1 0,1 1 1,0-1-44,-1 1 58,-1 0 0,1-1 0,0 1 0,0 0 0,0 0 0,-1-1 0,1 1 0,0 0 0,0 0 0,-1-1 0,1 1 1,0 0-1,-1 0 0,1 0 0,0 0 0,-1-1 0,1 1 0,0 0 0,-1 0 0,1 0 0,0 0 0,-1 0 0,1 0 0,0 0 0,-1 0 0,1 0-58,-2 0 53,0 0 0,0 1 0,0-1 0,0 1 0,0-1 0,0 1 0,0-1 0,0 1 0,1 0 0,-1 0 0,0 0 0,1 0 0,-1 1 0,0 0-53,0-2 85,1 1 1,-1 0 0,1-1-1,-1 1 1,1-1 0,-1 1-1,1-1 1,-1 0 0,1 0 0,-1 1-1,1-1 1,-1 0 0,1-1-1,-2 1-85,-23-4 912,-76-26 432,-44-13-704,134 38-586,-38-12 233,-22-12-287,55 21 128,0-1-1,1-1 0,0 0 0,1-1 0,0 0 0,0-2-127,-20-16 298,17 15-15,0-1 0,-4-6-283,-13-17 360,14 18-145,1-1 0,1-1 0,1-1 0,1 0 0,-7-15-215,7 1 53,1 1 1,1-2-1,-1-12-53,-29-120 58,25 86-36,14 61-62,2 0-1,0 0 1,2 0 0,0 0-1,2 0 1,1 0 0,0 0 0,2 0-1,1-5 41,4-10-56,0 1 0,4-3 56,-8 28-44,0 1 0,1-1 0,1 1 0,0 0 0,0 0 0,1 1 0,1-1 0,3-2 44,5-6-31,28-28-24,-39 42 52,1 0 0,0 0 0,0 1 0,0-1 1,0 2-1,1-1 0,2 0 3,0 1-30,1 0 0,-1 1 0,1 0 1,0 1-1,-1 0 0,1 0 0,0 1 0,5 1 30,2-1-17,-10 1 15,-1-1 0,0 1 0,0 1 0,3 0 2,-4-1 5,0 0 0,-1 0 0,1 0 0,0 0 0,0-1 0,0 0 0,-1 0 0,6-1-5,-9 1 34,1-1 0,-1 0 0,1 0 0,-1 1 1,1-1-1,-1 0 0,0 0 0,1-1 0,-1 1 0,0 0 0,0 0 1,0-1-1,1 1-34,13-20 335,-14 18-298,17-22 153,-6 9 24,-1-2 0,-1 0-214,-8 15 16,0 0 0,-1-1 0,1 0 0,-1 1 0,0-1 0,0 0 0,0 0 0,0 1 0,-1-1 0,1 0 0,-1 0 0,0 0 0,0 0 0,-1 0 0,1 0 0,-1-1-16,-8-27 128,7 24-8,1 0-1,-2-1 0,-2-6-119,-3-13 74,-20-130-276,-6-24 170,32 168 6,1 1 1,0-1 0,0 1-1,2-7 26,-1 4-35,0 1-1,-1-1 1,-1-3 35,1 4-54,0 0 0,1 0-1,0 0 1,2-7 54,1-23 137,-3 43-176,0 0 1,0 0-1,0 0 1,0 0 0,0 0-1,-1 0 1,1 1-1,0-1 1,-1 0 0,0 0-1,1 0 1,-1 0-1,0 1 1,0-1 0,0 0 38,-4-19 48,-3-5-16,-3 0 170,10 23-210,-1 0 0,0 0 0,1 0 0,-1 0 0,1 0 0,0-1 0,0 1 0,1 0 0,-1-1 0,1 1 0,-1-1 0,1 1 0,0-1 0,0 1 8,-4-26-213,4 28 138,0-23 475,0 9-330,1-6 130,-2 15-206,0 7-162,-2 11 67,1-1-1,1 0 1,0 1-1,0 10 102,-2 24-74,-3 20 270,2-24-200,-2 3 4,-3-7 226,8-35-213,0-1 1,0 1 0,0-1-1,-1 1 1,1-1 0,0 1-1,-1-1 1,0 0 0,1 0-1,-1 0 1,0 0 0,-1 1-14,-30 30-59,29-30 71,0 0 0,1 0 0,0 0-1,-1 1 1,1-1 0,0 1 0,1 0 0,-1 0 0,0 1-12,1-1 269,3-4 30,2 0-387,-3 0 112,1 0 0,0-1 0,0 1 0,-1 0 0,1 0 0,0-1 1,-1 1-1,1-1 0,-1 1 0,1 0 0,0-1 0,-1 1 0,1-1 0,-1 1 1,1-1-1,-1 0 0,1 1-24,7-8-10,-3 4 26,0 0 0,0 0 1,0-1-1,-1 0 0,0 0 1,1 0-1,-2 0 0,1-1 1,-1 1-1,1-3-16,8-15-62,8-24 62,-20 47 0,10-40 53,-8 35-46,0-1 0,0 0 0,-1 1 0,0-1 0,0-2-7,6-24-237,-6 28 248,0 1 1,-1-1 0,1 0-1,-1 1 1,0-1 0,0 1-1,0-1-11,0 1 25,0 0 0,0 0-1,0 0 1,0 0 0,1 0 0,-1 0-1,1 0 1,0 0 0,1-2-25,-2 3-9,1 0 1,0 0 0,-1 0 0,1 0 0,-1 0-1,0 0 1,0 0 0,0 0 0,0 0 0,0 0-1,0-1 9,0 1-6,-1 0-1,1 1 0,0-1 0,0 0 0,1 0 0,-1 0 1,0 0-1,1 0 0,-1 0 0,1 0 0,-1 0 7,3-2 33,-2 3-50,-1 0 1,1 0 0,-1 1-1,0-1 1,1 0-1,-1 0 1,0-1 0,1 1-1,-1 0 1,0 0 0,0 0-1,0 0 1,0 0 0,0 0-1,0 0 1,0 0 16,0 0 37,0 1-15,0 0-65,0 0 0,0 0-15,4 7-150,2 12 230,-4-13-45,0 0 1,0 0 0,-1 0 0,1 0 0,-1 0-1,-1 0 1,1 3 22,-1 0 51,1 0 0,0 0-1,1 1 1,0-2 0,0 1-1,1 0 1,0 0 0,0-1-1,1 1 1,2 2-51,3 6 102,-8-14-91,0 0 0,0-1 0,1 1 0,-1 0 0,1-1 0,0 1 1,-1-1-1,1 0 0,0 0 0,1 0 0,0 1-11,12 10 102,-12-9-77,1-1 1,0 1-1,0-1 1,0 0-1,1-1 1,-1 1 0,1-1-1,-1 1 1,1-1-1,2 0-25,3 1 86,0 0-101,0-1 0,0 1 0,-1-2 0,1 0 0,5 0 15,-14-1-46,12 1 541,-13-1-487,1 0 0,-1 0 0,0 0 0,0 0 0,0 0 0,0 0 0,0 0 0,0 0 0,0 0 0,1 0 0,-1 0 0,0 0 1,0 1-1,0-1 0,0 0 0,0 0 0,0 0 0,0 0 0,1 0 0,-1 0 0,0 0 0,0 0 0,0 0 0,0 0 0,0 1 0,0-1 1,0 0-1,0 0 0,0 0 0,0 0 0,0 0 0,0 0 0,0 0 0,0 1 0,0-1 0,0 0 0,0 0 0,0 0 0,0 0 0,0 0 0,0 0 1,0 1-1,0-1 0,0 0 0,0 0 0,0 0 0,0 0 0,0 0 0,0 0 0,0 0 0,0 1 0,0-1 0,0 0 0,0 0 0,0 0 1,-1 0-1,1 0 0,0 0 0,0 0 0,0 0 0,0 0 0,0 0 0,0 1 0,0-1 0,0 0 0,-1 0-8,0 0 14,-1 1 1,0-1-1,0 1 0,1-1 0,-1 0 0,0 0 0,0 0 0,0 0 1,0 0-1,1 0 0,-3-1-14,-1 1-12,-9 0 35,4-1-26,-1 1-1,0 1 1,0 0 0,0 0 0,0 1-1,0 0 1,0 1 3,-18 5 75,-3 6-379,7-2 160,21-9 111,3-2 30,1-1 0,-1 0 0,1 0 0,-1 0 1,1 1-1,0-1 0,-1 0 0,1 1 0,0-1 0,-1 0 1,1 1-1,0-1 0,-1 0 0,1 1 0,0-1 1,0 1-1,-1-1 0,1 0 0,0 1 0,0-1 0,0 1 1,0-1-1,-1 1 0,1-1 0,0 1 0,0 0 3,0-1 5,0 0 1,0 0-1,0 0 0,0 0 0,0 1 0,0-1 0,-1 0 1,1 0-1,0 0 0,0 0 0,0 1 0,0-1 1,0 0-1,-1 0 0,1 0 0,0 0 0,0 0 0,0 0 1,0 0-1,-1 0 0,1 1 0,0-1 0,0 0 0,0 0 1,-1 0-1,1 0 0,0 0 0,0 0 0,0 0 1,-1 0-1,1 0 0,0 0 0,0 0 0,0 0 0,-1-1 1,1 1-1,0 0 0,0 0 0,0 0 0,-1 0 1,1 0-1,0 0 0,0 0 0,0 0 0,0-1 0,-1 1 1,1 0-1,0 0-5,-3-1-19,0 4 240,2-2-213,0-1 0,1 1 0,-1 0 0,1-1 0,-1 1 0,0-1 0,0 1 0,1-1 0,-1 1 0,0-1 0,0 0 0,1 1 0,-1-1 0,0 0 0,0 0 0,0 0 0,0 1-8,1-1 53,0 0-5,0 0 27,0 0-59,0 0-107,2 0 22,9 0-1117,0 2-1,-1 0 1,1 0 0,0 1 0,8 3 1186,-10-3-437,24 4-4208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6:05.918"/>
    </inkml:context>
    <inkml:brush xml:id="br0">
      <inkml:brushProperty name="width" value="0.1" units="cm"/>
      <inkml:brushProperty name="height" value="0.1" units="cm"/>
      <inkml:brushProperty name="color" value="#66CC00"/>
    </inkml:brush>
  </inkml:definitions>
  <inkml:trace contextRef="#ctx0" brushRef="#br0">6 81 1472,'-6'-1'1315,"11"0"659,12 0-853,18 0-767,11-3-354,32-2 292,-13-1-58,-51 6-142,0-1-1,-1 0 1,1 0-1,2-2-91,18-4 66,-12 4 62,-13 2-116,-1 0 0,1 0 0,0 2 0,4-1-12,-1 0 18,0 0 0,10-2-18,-9 1-26,-1 0 0,11 0 26,25 2 172,-13-1 34,0 1 0,-1 2 0,25 5-206,-40-4-47,-14-3 52,0 1 0,0 0 0,0 0 0,0 0 0,4 2-5,6 2 74,1 0-1,0-1 0,0 0 1,0-1-74,30 6 117,-28-5-16,1-2 0,-1 0 0,0-1 0,1-1 0,12-1-101,13-1 87,196 10 132,-217-7-220,0 1-1,11 3 2,20 2 13,-39-5-11,0 1-1,10 3-1,-10-3-7,0 0 1,7 1 6,43 1 224,12-2-224,53 2-150,77 15 150,-166-17 194,0-1 0,-1-2 0,9-2-194,-17-1 2,43-1 17,28 7 90,9 7-109,-92-8 3,15 3-30,-1 2 0,1 1-1,24 10 28,-7-2-3,-17-5-181,16 9 184,-13-5 226,5 0-226,173 54 336,-124-37-278,-44-15-36,15 2-22,70 19 507,-121-35-458,9 2-18,0-1-1,0 0 0,1-2 1,13 1-31,276 0 416,-297-3-435,0 2 0,0 0 0,7 2 19,23 3-151,-35-6 140,-1 1 0,1 0-1,4 2 12,21 5 188,80 13-257,-43-6-158,-31-6 379,3-1-152,116 24 230,-112-21-13,-5-1-29,23 2-188,10 2-5,-38-6 122,18 0-117,-8-3 50,-1 2 0,0 3 0,38 13-50,-51-12 9,-1 1 1,-1 1-1,0 2 1,-1 1-1,16 13-9,-9-6-5,0-2 0,2-2-1,0-1 1,38 12 5,-30-15 115,45 8-115,-46-13 228,-1 3 0,9 4-228,47 19 160,39 6-160,-36-20 306,-13-3-255,71 27-94,-106-25 113,9 3 111,-22-9-121,5 1-83,99 26 231,-84-29-174,-23-5-48,-1 1 0,38 15 14,-52-16-77,24 11 180,40 19 265,-53-25-290,0-1 0,0-2 0,1-2 0,1-1-78,39 10 168,-38-8-119,47 12 286,73 29-335,-104-30 431,0-3 0,2-2-1,0-3 1,57 6-431,-70-13 180,-19-3-182,0 0 0,11-1 2,-2-1-11,0 1 0,0 2 1,0 1-1,29 8 11,-27-3-11,-1-2 1,1-2-1,13 0 11,-14-3-72,23 6 72,-24-3-115,33 1 115,-15-2 97,17 4-97,-16-2 10,-7 1-57,-27-4 175,1-1-1,2 0-127,49 4-254,-36-3 508,30 0-254,51 0-41,6 6 41,-79-6 100,24 4-138,0 4 1,12 5 37,-53-10 0,11 3 155,0-3-148,-1 1-1,22 9-6,39 10 40,1-2 425,-1 5-1,36 18-464,-112-40 79,4 0-111,1-1-1,0-2 1,21 2 32,-12-2 124,47 4-11,0-3-1,1-4 1,0-4-113,5 2 40,-55-2 110,0-1-1,10-3-149,16-1-64,81-9 64,8-8 0,-117 19 82,0-1-83,1-1 0,28-11 1,209-67 325,-222 74-272,1 2-1,3 2-52,-2 0 29,-39 5-22,29-3 109,0-3 1,0-1 0,5-3-117,-28 7-52,0 2-1,11-2 53,15-4-2,7-1 132,0 2 0,24-1-130,-16 3-68,28-7 68,58-20-101,-30 8 373,-55 14-299,39-2 27,-3 1-197,-26 1 214,108-19 259,-58-3-468,61-10 198,14-2 155,-155 36-184,85-28-74,6-1-8,-83 26 129,1 1 58,23-3-82,-9 3 12,15-3 46,-40 10-52,0-2 1,-1-2 0,0-1-1,27-12-6,-17 6-32,0 1 0,37-6 32,61 0-66,-73 12 378,12-5-312,-10 2-125,-43 7 132,26-6-7,85-26-53,-25 9 298,10 5-245,-99 17-64,84-13-69,-96 15 169,22-5 131,19 0-167,-49 7-5,0 0 1,0-1 0,0 0 0,-1 0-1,1 0 1,0 0 0,0-2 4,22-8-40,118-42 265,-53 18-220,-15 6-37,-2-2 0,34-22 32,-33 6 213,6-4-316,-68 44 75,0 0 1,0 2-1,1 0 1,12-3 27,5 0 60,67-16 40,39-3-100,-93 21-8,124-22 266,-148 23-296,9-3-46,34-2 116,13-3 32,134-21 159,-88 13-388,3 3 193,112-21-13,-190 30 61,18-4-122,-1-2 0,25-13 46,10-10 45,-27 10 203,44-11-248,80-17-304,-136 36 292,-31 11-28,0 0 1,0 2-1,1 1 1,2 1 39,46-4-7,60-5 78,-11 5-221,47-13 150,-136 18 23,17-4 8,-9 0-76,0 3 1,15 0 44,-3 1-82,99-9 257,36-4-153,-53 5 192,94 4-214,-29 2-214,-152 5 185,14-4 29,27-2-189,148 3 509,-27 0-107,-136 5-416,182 5 214,-155 4 14,40 2 345,-89-9-440,54 4 44,126 23 351,-219-26-457,-1 0-1130,1 0 0,10-2 1262,-19-2-1797,-11 1 1715,0 0 0,0 0 0,0 0 1,1-1-1,-1 1 0,0 0 0,0 0 1,0 0-1,0 0 0,0 0 0,0 0 0,0 0 1,1 0-1,-1-1 0,0 1 0,0 0 1,0 0-1,0 0 0,0 0 0,0 0 0,0 0 1,0-1-1,0 1 0,0 0 0,0 0 1,0 0-1,0 0 0,0 0 0,0-1 1,0 1-1,0 0 0,0 0 0,0 0 0,0 0 1,0 0-1,0-1 82,-1 0-319,0 0-1,0 0 1,0 0 0,0 0 0,0 0 0,0 0-1,0 0 1,-1 1 0,1-1 0,0 0-1,0 1 1,-1-1 0,1 1 0,-1-1 319,-39-16-2982,-10-15-772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6:25.490"/>
    </inkml:context>
    <inkml:brush xml:id="br0">
      <inkml:brushProperty name="width" value="0.1" units="cm"/>
      <inkml:brushProperty name="height" value="0.1" units="cm"/>
      <inkml:brushProperty name="color" value="#66CC00"/>
    </inkml:brush>
  </inkml:definitions>
  <inkml:trace contextRef="#ctx0" brushRef="#br0">5 8 1408,'-4'-2'1545,"4"2"-1460,0 0 0,0 0 0,0 0 0,0 0 0,0 0 0,0 0-1,1 0 1,-1 0 0,0 0 0,0-1 0,0 1 0,0 0 0,0 0 0,0 0 0,0 0-1,0 0 1,0 0 0,0 0 0,1 0 0,-1 0 0,0 0 0,0-1 0,0 1 0,0 0-1,0 0 1,0 0 0,0 0 0,0 0 0,0 0 0,0 0 0,0 0 0,0-1 0,0 1 0,0 0-1,0 0 1,0 0 0,0 0 0,0 0 0,0 0 0,0 0 0,0-1 0,0 1 0,0 0-1,0 0 1,0 0 0,-1 0 0,1 0 0,0 0 0,0 0 0,0 0 0,0 0 0,0-1 0,0 1-1,0 0 1,0 0 0,0 0 0,0 0 0,-1 0 0,1 0 0,0 0 0,0 0 0,0 0-1,0 0 1,0 0 0,0 0 0,0 0 0,0 0 0,-1 0 0,1 0 0,0 0-85,0 0 544,0 0-150,0 0 60,0 0-140,0 0-36,0 0-92,0 0 44,0 0-49,0 0 144,0 0-101,0 0-74,0 0-102,3 69 379,7 35-427,-1-13 271,10 144 135,-15-193-354,-1-17 167,-1 0 0,-2 12-219,1 38-13,0-48 153,-1 1 0,-2 6-140,2-3 224,0-30-209,-1-1 1,1 0-1,0 1 1,0-1-1,0 1 1,0-1-1,-1 1 1,1-1-1,0 0 1,0 1-1,-1-1 1,1 0-1,0 1 1,-1-1-1,1 0 1,0 1-1,-1-1 1,1 0-1,-1 0 1,1 1-1,0-1 1,-1 0-16,-4 6 75,5-7-69,0 1 1,-1 0 0,1 0-1,0 0 1,0 0-1,0-1 1,0 1-1,0 0 1,0 0-1,0 0 1,-1 0 0,1 0-1,0-1 1,0 1-1,0 0 1,0 0-1,0 0 1,-1 0-1,1 0 1,0 0-1,0 0 1,0 0 0,-1 0-1,1 0 1,0 0-1,0 0 1,0 0-1,0 0 1,-1 0-1,1 0 1,0 0 0,0 0-1,0 0 1,-1 0-1,1 0 1,0 0-1,0 0 1,0 0-1,0 0 1,-1 0 0,1 0-1,0 0 1,0 0-1,0 1 1,0-1-1,-1 0 1,1 0-1,0 0 1,0 0 0,0 0-1,0 1 1,0-1-1,0 0 1,0 0-1,0 0 1,-1 0-1,1 1 1,0-1-1,0 0 1,0 0 0,0 0-1,0 1 1,0-1-1,0 0 1,0 0-1,0 0 1,0 0-1,0 1 1,0-1 0,0 0-7,-1-3 38,-1 1 1,1-1 0,0 0 0,-1 0 0,1 0 0,1 0 0,-1 0 0,0 0 0,1 0 0,-1-1 0,1 1 0,0 0 0,0 0-39,-1-6 27,0-25-78,0 0 1,2 0 0,5-22 50,-3 20-68,-2 22 22,1 0 0,1 1 0,0-1 0,1 1 0,1 0 0,0 0 0,0 0 0,3-4 46,-4 12-18,-1 0 0,1 0 0,0 1-1,0-1 1,1 1 0,-1 0 0,1 0 0,0 0-1,0 1 1,0 0 0,0 0 0,1 0 0,1-1 18,10-3-12,1 1 0,-1 0 0,16-2 12,-25 6 39,8-1-93,0-1 1,0 2-1,1 0 0,8 1 54,-24 0-14,0 1 0,0 0 0,0 0 0,0 0 0,0 0 0,0 0 1,0 0-1,0 1 0,0-1 0,0 0 0,1 1 0,-1-1 0,0 0 0,0 1 0,-1-1 0,1 1 0,0-1 0,0 1 0,0 0 0,0-1 0,0 1 0,-1 0 0,1 0 0,0 0 0,0 0 0,-1-1 0,1 1 0,-1 0 0,1 0 1,-1 0-1,1 0 0,-1 0 0,0 0 0,1 0 0,-1 0 0,0 1 0,0-1 0,0 0 0,0 0 0,0 0 0,0 0 0,0 0 0,0 0 0,0 0 0,-1 0 0,1 0 0,-1 1 14,0 2 47,0 1 0,-1-1 0,0 0 0,0 0 1,0 0-1,-1 0 0,1-1 0,-1 1 0,0-1 0,0 1 0,0-1-47,-10 9 77,1-1 0,-7 3-77,-3 3 27,3-3 72,-2-1 1,1 0 0,-8 1-100,21-10 21,1-1 0,-1 0 1,1-1-1,-2 1-21,7-3 15,-1 1 1,1-1-1,-1 0 1,1 1-1,-1-1 1,0 0-1,1 0 1,-1 0-1,1 0 1,-1 0-1,1 0 1,-2-1-16,-3 0-383,6 2 386,0 0 1,0 0-1,0 0 1,0 0-1,0 0 1,0 0-1,1 0 1,-1 0 0,0 0-1,1 0 1,-1-1-1,0 1 1,1 0-1,-1 0 1,1 0-4,27 19 237,0-1 0,1-1 0,17 7-237,13 8-2,-17-10 256,-23-14-28,-1 1 1,-1 1 0,0 0-1,0 1 1,7 9-227,0 0 163,-18-17-168,-1 1 0,0 0 0,0 0 0,0 0 0,0 0 0,-1 1-1,0 0 1,3 4 5,-7-17-7738,0-4 5173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29.285"/>
    </inkml:context>
    <inkml:brush xml:id="br0">
      <inkml:brushProperty name="width" value="0.1" units="cm"/>
      <inkml:brushProperty name="height" value="0.1" units="cm"/>
      <inkml:brushProperty name="color" value="#66CC00"/>
    </inkml:brush>
  </inkml:definitions>
  <inkml:trace contextRef="#ctx0" brushRef="#br0">22 6 1984,'-3'1'749,"3"-1"-652,-1 0 0,1 0 0,0 0 1,-1 0-1,1 0 0,0 0 0,0 0 0,-1 0 1,1 0-1,0 0 0,-1 0 0,1 0 1,0 0-1,0 0 0,-1 0 0,1 0 1,0 0-1,-1 0 0,1 0 0,0 0 0,0 0 1,-1-1-1,1 1 0,0 0 0,0 0 1,0 0-1,-1 0 0,1-1 0,0 1 0,0 0 1,0 0-1,-1-1 0,1 1-97,-5-1 853,1-1-57,5 8 1491,18 29-2118,-1 2 1,-2 0-1,-2 0 0,0 8-169,-12-38 21,-1-1-1,-1 1 1,1-1-1,-1 1 1,0-1-1,-1 3-20,1-4 22,-1 1 0,1-1 0,0 1 0,1-1 0,-1 1 0,1-1 0,0 0 0,2 6-22,-1-7-21,-1 0-1,0 0 1,-1 0 0,1 1-1,-1-1 1,1 0 0,-1 1-1,-1 1 22,3 23 192,-1-20-201,0 1 0,0 0 0,-1 0 0,-1 5 9,0 11 100,-2 23 210,-2-9-38,0 15-150,-9 21 145,12-20-236,3 23-31,0-15 326,-6-25-342,2-31 41,2-6-18,1-1 0,-1 1 0,0 0-1,0 0 1,1 0 0,-1-1 0,1 1 0,0 0 0,-1 0-1,1 0 1,0 0 0,0 1-7,2-3-59,3 0 38,0-1-1,0 1 1,0-1-1,0 0 1,1 0-1,-1-1 0,-1 1 1,4-2 21,-4 1-16,0 1 0,-1 0 1,1-1-1,0 2 0,0-1 0,0 0 0,0 1 1,1 0 15,19-1 109,0 0 0,21-4-109,-29 3-9,0 1 0,0 1 0,13 1 9,5 0 6,23 4 485,14-2 575,-70-3-1044,-1 0-65,2-1 914,-1 2-1160,-1-1 1,0 0-1,0 0 0,1 0 1,-1 0-1,0 0 0,0 0 1,0 0-1,1 0 0,-1 0 1,0-1-1,0 1 0,1 0 1,-1 0-1,0 0 1,0 0-1,0 0 0,1 0 1,-1 0-1,0 0 0,0-1 1,0 1-1,0 0 0,1 0 1,-1 0-1,0 0 0,0-1 1,0 1-1,0 0 0,0 0 1,0 0-1,0 0 0,1-1 1,-1 1-1,0 0 289,-4-7-2485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6:26.863"/>
    </inkml:context>
    <inkml:brush xml:id="br0">
      <inkml:brushProperty name="width" value="0.1" units="cm"/>
      <inkml:brushProperty name="height" value="0.1" units="cm"/>
      <inkml:brushProperty name="color" value="#66CC00"/>
    </inkml:brush>
  </inkml:definitions>
  <inkml:trace contextRef="#ctx0" brushRef="#br0">337 7 2400,'2'-3'1329,"-2"3"-1230,0 0 0,0-1 0,0 1-1,0 0 1,0 0 0,0 0-1,0 0 1,0 0 0,0 0 0,0 0-1,0-1 1,0 1 0,0 0-1,0 0 1,0 0 0,0 0 0,0 0-1,0 0 1,0 0 0,0-1-1,0 1 1,0 0 0,0 0 0,0 0-1,1 0 1,-1 0 0,0 0 0,0 0-1,0 0 1,0 0 0,0 0-1,0 0 1,0 0 0,0-1 0,1 1-1,-1 0 1,0 0 0,0 0-1,0 0 1,0 0 0,0 0 0,0 0-1,1 0 1,-1 0 0,0 0 0,0 0-1,0 0 1,0 0 0,0 0-1,0 0 1,0 1 0,1-1 0,-1 0-1,0 0 1,0 0 0,0 0-1,0 0 1,0 0 0,0 0 0,0 0-1,0 0 1,0 0 0,1 0-1,-1 0 1,0 1 0,0-1 0,0 0-1,0 0-98,1 0 592,-1 0-149,0 0 85,0 0-139,0 0 65,4 6 799,-4-3-1216,-1-1 0,0 0 0,1 1 1,-1-1-1,0 0 0,0 0 0,-1 0 0,1 1 0,0-1 1,-1 0-1,1-1 0,-1 1 0,1 0 0,-1 0 0,0-1 1,0 1-1,0-1 0,0 1 0,0-1 0,0 0 0,0 0 0,-1 0-37,-12 7 534,1-1-1,-17 4-533,23-8 57,-28 12 164,1 1-1,1 2 0,-30 20-220,60-35 8,0-1 0,0 1-1,0 0 1,1 0 0,-1 1-1,1-1 1,0 1-1,0-1 1,0 1 0,1 0-1,-1 0 1,1 0 0,0 1-1,-1 1-7,-6 9 362,7-14-343,1 1-1,-1 0 1,1 0-1,0-1 1,0 1-1,0 0 1,0 0-1,0 0 1,0 0-1,1 0 1,-1 0-1,1 0 1,-1 2-19,-3 1-45,4-5 69,0 0-1,0 0 1,-1 0 0,1 1 0,0-1 0,0 0 0,0 0 0,0 0-1,-1 0 1,1 0 0,0 0 0,0 0 0,0 1 0,0-1 0,0 0-1,0 0 1,-1 0 0,1 0 0,0 1 0,0-1 0,0 0-1,0 0 1,0 0 0,0 0 0,0 1 0,0-1 0,0 0 0,0 0-1,0 0 1,0 1 0,0-1 0,0 0 0,0 0 0,0 0-1,0 1 1,0-1 0,0 0-24,92 25 325,-64-17-476,20 6-14,10 7 165,-43-15 93,1 1 1,-1 1-1,0 0 0,-1 1 0,8 7-93,6 12 272,-26-27-246,-2 4 121,-1 0-1033,-9-4-2220,-12-2-2435,14-1 608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6:28.069"/>
    </inkml:context>
    <inkml:brush xml:id="br0">
      <inkml:brushProperty name="width" value="0.1" units="cm"/>
      <inkml:brushProperty name="height" value="0.1" units="cm"/>
      <inkml:brushProperty name="color" value="#66CC00"/>
    </inkml:brush>
  </inkml:definitions>
  <inkml:trace contextRef="#ctx0" brushRef="#br0">204 5 2976,'3'-4'1267,"-1"4"6004,-2 1-7195,0 0 0,1 1-1,-1-1 1,0 0 0,0 0 0,0 0-1,0 0 1,0 0 0,0 0-1,0 1 1,0-1 0,-1 0 0,1 0-1,0 0 1,-1 0 0,1 0-1,0 0 1,-1 0 0,0 0 0,1 0-1,-1 0 1,1 0 0,-1 0-1,0 0-75,-25 22 548,16-15-491,-6 6 199,0 1 0,1 0 0,1 1 0,0 1 0,-5 10-256,2-7 112,14-17-94,0 1 1,0-1 0,1 0-1,-1 1 1,1 0 0,-1 0-1,1 0 1,0 2-19,-11 16 177,11-19-184,0 1 1,0-1 0,0 0-1,1 0 1,-1 1 0,1 0 6,-1 11 67,2-13 2,0 0-1,-1 0 0,1 0 1,0 0-1,-1 0 0,1 0 1,-1 0-1,0 0 0,0 1-68,1-2 299,0-1-123,0 0-38,4 18 769,4-14-879,0 0 1,0 0-1,-1 1 0,1 0 1,-1 0-1,-1 1 0,1 0 1,0 1-29,24 19-83,7-1 189,16 8-106,-16-10 465,19 15-465,-54-35 89,-1-3-82,0 2 1,0-1 0,-1 0 0,1 0-1,-1 0 1,1 1 0,-1-1 0,1 1-1,-1-1 1,0 1 0,0 0 0,0-1-1,0 1 1,0 1-8,-1-3-59,0 0 0,0 1 0,0-1 1,0 0-1,0 0 0,0 0 0,0 1 0,0-1 0,0 0 0,0 0 0,0 0 0,0 1 1,0-1-1,-1 0 0,1 0 0,0 0 0,0 0 0,0 0 0,0 1 0,0-1 0,-1 0 1,1 0-1,0 0 0,0 0 0,0 0 0,0 0 0,-1 0 0,1 0 0,0 1 0,0-1 1,0 0-1,-1 0 0,1 0 0,0 0 0,0 0 0,0 0 0,-1 0 0,1 0 1,0 0-1,0 0 0,-1 0 0,1 0 59,-15-3-3111,-15-7-3865,29 10 6774,0 0 0,1-1 0,-1 1-1,0-1 1,0 1 0,1-1 0,-1 1-1,0-1 1,1 1 0,-1-1 0,0 0-1,1 1 1,-1-2 202,-7-14-2197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6:29.968"/>
    </inkml:context>
    <inkml:brush xml:id="br0">
      <inkml:brushProperty name="width" value="0.1" units="cm"/>
      <inkml:brushProperty name="height" value="0.1" units="cm"/>
      <inkml:brushProperty name="color" value="#66CC00"/>
    </inkml:brush>
  </inkml:definitions>
  <inkml:trace contextRef="#ctx0" brushRef="#br0">13 8 1152,'-5'-2'-949,"4"1"5115,0-3 222,0 4-3433,1 0-262,0 0 187,0 0-352,0 0-240,0 0-96,0 23 661,-4 73 582,3-37-1291,5 182 347,0-137-385,5 64-191,7-39 231,4 44 124,-19-154-98,2 12 8,-2-12 129,-1-14 224,0-14-143,-5-31 170,5 17-649,0-51-252,5-13 341,-3 65 14,1 0-1,1 0 1,1 0 0,1 1 0,1 0 0,2-3-14,-5 14-41,1 1-1,0 0 1,0 0-1,1 0 0,1 1 1,-1 0-1,1 0 1,1 0-1,-1 1 1,1 0-1,0 1 1,1 0-1,0 0 1,0 1-1,0 0 0,0 0 1,1 1-1,0 1 1,8-3 41,0 0-31,0 2 0,0 0 1,16-2 30,-28 6-63,0-1 1,0 1-1,-1 0 1,1 0 0,0 1-1,0 0 1,0 0 0,-1 0-1,1 1 1,0 0 0,-1 0-1,1 0 1,-1 1 0,1 0 62,-4-2 6,-1 1 0,1 0 0,-1-1 0,1 1 0,-1 0 0,0 0 1,1 0-1,-1 0 0,0 0 0,0 0 0,-1 0 0,1 0 0,0 1 1,-1-1-1,1 0 0,-1 0 0,0 1 0,1-1 0,-1 0 1,0 1-1,-1-1 0,1 0 0,0 0 0,-1 1-6,1 3-11,-2 1 0,1-1 0,-1 1 0,0-1 0,0 0-1,0 0 1,-1 0 0,0 0 11,-3 5 62,-1-1 1,0 1-1,0-2 0,-1 1 0,0-1 1,-1 0-1,0-1 0,0 0 0,-7 4-62,0-1 31,0-1-1,0 0 1,-1-1 0,-1-1 0,0-1-1,0-1 1,0 0 0,-2-1-32,7-3-70,12-2 64,0 0 0,0 0 0,-1 0 0,1 0 0,0 0 0,0 1-1,0-1 1,0 0 0,0 0 0,0 1 0,0-1 0,0 1 0,0-1 0,0 1 0,0-1 0,0 1-1,0 0 1,0-1 0,0 1 0,0 0 0,1 0 0,-1 0 0,0-1 0,0 1 0,1 0-1,-1 0 1,1 0 0,-1 0 0,1 0 0,-1 0 0,1 0 0,0 1 7,-1 2-3,0-1 1,1 1 0,0 0-1,-1 0 1,1-1-1,1 1 1,-1 0 0,1 0-1,-1-1 1,1 1-1,0-1 1,0 1 0,1-1-1,-1 1 1,1-1 0,0 0-1,0 1 1,0-1-1,0 0 1,0 0 0,1 0-1,-1-1 1,1 2 2,9 7 159,1 1 0,0-2 0,0 0 0,9 5-159,-16-11 9,42 28 851,26 11-860,-62-36 175,0 1 0,8 6-175,6 4 333,-3 2-165,-18-14-107,-4-6-381,-6 0-5102,1-2 3591,1 1 461,-5-3-1046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6:31.466"/>
    </inkml:context>
    <inkml:brush xml:id="br0">
      <inkml:brushProperty name="width" value="0.1" units="cm"/>
      <inkml:brushProperty name="height" value="0.1" units="cm"/>
      <inkml:brushProperty name="color" value="#66CC00"/>
    </inkml:brush>
  </inkml:definitions>
  <inkml:trace contextRef="#ctx0" brushRef="#br0">0 32 4480,'2'-26'3155,"-1"20"474,4 20-3373,-4 1 56,0 0 0,4 15-312,0 0 336,1-3 78,-4-19-306,-1 0 1,0 0-1,0 0 1,0 2-109,3 72 800,-4-82-780,1 0-1,-1 1 1,0-1 0,0 0 0,0 1 0,1-1 0,-1 0 0,0 0 0,0 1 0,1-1 0,-1 0 0,0 0 0,1 0 0,-1 0 0,0 1 0,1-1 0,-1 0 0,0 0 0,1 0 0,-1 0 0,0 0-1,1 0 1,-1 0 0,0 0 0,1 0 0,-1 0 0,0 0-20,3-5 101,-1 0 0,0 0 0,0-1 0,-1 1-1,1-1 1,-1-1-101,1 0 34,-1 0 0,1 0 0,0 0 1,3-5-35,-1 4 13,3-7-110,1 0-1,1 0 1,5-5 97,-12 16-26,1 1 0,1-1-1,-1 1 1,0-1 0,1 1 0,0 0 0,-1 1-1,1-1 1,0 0 0,1 1 0,-1 0 0,0 0-1,1 0 1,2 0 26,0 0-49,-4 1 38,1 0 0,0 0 0,0 1-1,-1-1 1,1 1 0,2 0 11,-4 0-1,-1 0 0,1 1 0,0-1 0,-1 1 0,1-1 0,-1 1 0,1-1 0,-1 1 0,1 0 0,-1 0 0,1 0 0,-1 0 0,0 0 0,1 0 0,-1 0 0,0 1 0,0-1 1,5 5-9,-1 0 1,0 0-1,-1 1 0,0-1 1,0 1-1,0 0 0,-1 1 1,3 6 8,3 11 1072,5-30-950,0-2 1,-1 1 0,12-9-123,-14 8-57,1 1 1,-1 0-1,1 0 1,0 1-1,13-3 57,-16 6-68,-6 0 56,0 2 0,0-1 1,0 0-1,0 1 1,0-1-1,0 1 1,0 0-1,0 0 0,0 0 1,0 0-1,0 1 1,0-1-1,2 1 12,-1 1 30,-1-1-1,1 1 0,-1-1 1,0 1-1,1 0 0,-1 1 1,0-1-1,0 0 0,-1 1 1,1-1-1,0 1 0,-1 0 1,0 0-1,0 0 0,0 0 1,0 1-1,0-1 0,0 1 1,-1-1-1,1 2-29,6 12 25,-7-14-31,1 0-1,-1 0 0,0 0 1,0-1-1,0 2 0,0-1 1,0 0-1,-1 0 0,1 0 1,-1 0-1,0 2 7,5 135 442,-8-138-4116,3-2 3552,0 0 1,0 0-1,0 0 1,0 0-1,0 0 0,0 0 1,0 0-1,0 0 1,0 0-1,0 0 1,0 0-1,0 0 0,0 0 1,0 0-1,0 0 1,0-1-1,0 1 0,0 0 1,0 0-1,0 0 1,0 0-1,0 0 1,0 0-1,0 0 0,0 0 1,0 0-1,0 0 1,0 0-1,0 0 1,0 0-1,0 0 0,0 0 1,0 0-1,0-1 1,0 1-1,0 0 1,0 0-1,0 0 0,0 0 1,0 0-1,0 0 1,0 0-1,0 0 0,0 0 1,0 0-1,0 0 1,0 0-1,0 0 1,-1 0-1,1 0 0,0 0 1,0 0-1,0 0 1,0 0-1,0 0 1,0 0-1,0 0 0,0 0 1,0 0 121,2-5-2379,-5-5 374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6:32.498"/>
    </inkml:context>
    <inkml:brush xml:id="br0">
      <inkml:brushProperty name="width" value="0.1" units="cm"/>
      <inkml:brushProperty name="height" value="0.1" units="cm"/>
      <inkml:brushProperty name="color" value="#66CC00"/>
    </inkml:brush>
  </inkml:definitions>
  <inkml:trace contextRef="#ctx0" brushRef="#br0">232 2 4064,'-7'-1'5945,"-17"5"-4232,2-1-1185,19-2-448,0-1-1,0 1 1,-1 0-1,1 0 1,0 0-1,0 1 1,0-1-1,1 1 1,-1-1-1,-1 2-79,-11 6 96,5-5-71,1 0 0,0 2 0,0-1 1,1 1-1,0 0 0,0 1 0,-2 1-25,5-2-21,0 0 0,0 0 1,0 0-1,1 0 0,0 1 0,1-1 0,-1 1 1,1 0-1,0 0 0,1 1 21,-2 6-35,0-1 0,2 1-1,-1 0 1,2 2 35,0-9 17,1 1 0,0-1 0,0 1 0,1-1 0,0 0 0,0 1 0,0-1 0,3 4-17,-4-9 15,1 0 0,0 0 0,0 0 0,-1 0 1,2 0-1,-1 0 0,0 0 0,0 0 0,1 0 0,-1-1 1,1 1-1,-1 0 0,1-1 0,0 0 0,-1 1 1,1-1-1,0 0 0,0 0 0,0 0 0,0 0 0,0 0 1,0 0-1,0-1 0,1 1 0,-1-1 0,2 1-15,0-1 10,0 0-1,0-1 0,-1 1 0,1-1 0,0 0 0,0 0 0,0 0 0,-1 0 1,1-1-1,0 0 0,-1 1 0,0-1 0,1 0 0,2-3-9,19-16 127,-1-1 0,0-1 0,17-23-127,-23 25 195,-11 12-127,0 1 1,-1-1-1,0-1 0,-1 1 0,0-1 0,0 0 0,-1 0 0,0 0 1,0-2-69,-1 1-245,0 18 105,0 4 349,4 21-61,2 5 82,3-4 81,-8-18 141,2 0-1,0-1 1,0 0-1,9 13-451,-14-25 131,0 0-1,0-1 1,0 1-1,0 0 0,-1 0 1,1 0-1,0 0 0,-1 0 1,1 3-131,0-6-403,7 0 923,-5-4-6968,-3 3 5581,0 0-4004,0 2 1511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6:33.089"/>
    </inkml:context>
    <inkml:brush xml:id="br0">
      <inkml:brushProperty name="width" value="0.1" units="cm"/>
      <inkml:brushProperty name="height" value="0.1" units="cm"/>
      <inkml:brushProperty name="color" value="#66CC00"/>
    </inkml:brush>
  </inkml:definitions>
  <inkml:trace contextRef="#ctx0" brushRef="#br0">10 34 2976,'-5'-3'643,"4"0"-160,2-2 327,-5-12 5472,4 16-5508,0 1-284,0 0 17,12-4 90,-5 3-525,-1 2-1,0-1 0,0 1 1,1 0-1,-1 0 1,0 0-1,0 1 0,0 0 1,0 1-1,0-1 1,0 1-1,-1 0 1,1 0-1,-1 1 0,0 0 1,0 0-1,0 0 1,0 1-72,10 13 159,-2 0 1,0 1 0,-1 1-1,8 16-159,-8-13 241,1-1-1,0 0 1,14 14-241,-14-20 211,2-1 0,0 0 0,3 2-211,-11-11-108,1-1 1,-1 0 0,1 0 0,0-1 0,0 0 0,0 0 0,1-1 0,5 2 107,-12-5-281,-1 0 0,1 0 1,-1 0-1,1 0 0,-1-1 1,1 1-1,-1-1 0,0 1 1,1-1-1,-1 1 0,1-1 1,-1 0-1,0 1 0,0-1 1,1 0-1,-1 0 0,0 0 1,0 0-1,0 0 0,0 0 1,0 0-1,0 0 0,0-1 1,0 0 280,0-9-1664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6:33.559"/>
    </inkml:context>
    <inkml:brush xml:id="br0">
      <inkml:brushProperty name="width" value="0.1" units="cm"/>
      <inkml:brushProperty name="height" value="0.1" units="cm"/>
      <inkml:brushProperty name="color" value="#66CC00"/>
    </inkml:brush>
  </inkml:definitions>
  <inkml:trace contextRef="#ctx0" brushRef="#br0">394 3 4480,'0'0'147,"-4"-3"1083,4 4-388,0 1 48,0-2-191,0 0 757,0 0-272,0 0 346,0 0-420,-1 6 2249,-1-1-3186,-1 0 0,0 0 0,0-1 0,-1 0-1,1 1 1,-1-1 0,0 0 0,0-1-1,0 1 1,-1-1 0,0 1-173,-15 13 174,-43 50-475,-46 63 301,50-57-1870,50-63 1605,-7 10-2496,0 0 1,0 3 2760,-3 6-3163,17-28 2762,1 0 0,0 0-1,0 0 1,-1 0-1,1 0 1,0 0-1,-1 0 1,1-1-1,-1 1 1,1 0-1,-1-1 402,1 0-10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2T15:31:26.070"/>
    </inkml:context>
    <inkml:brush xml:id="br0">
      <inkml:brushProperty name="width" value="0.35" units="cm"/>
      <inkml:brushProperty name="height" value="0.35" units="cm"/>
      <inkml:brushProperty name="color" value="#FFFFFF"/>
    </inkml:brush>
  </inkml:definitions>
  <inkml:trace contextRef="#ctx0" brushRef="#br0">388 58 2304,'12'-14'752,"-6"1"-155,-5 12-541,-1 1-1,0-1 1,0 0 0,0 0 0,0 1-1,0-1 1,0 0 0,0 1-1,0-1 1,0 0 0,0 1 0,0-1-1,0 0 1,0 1 0,0-1-1,-1 0 1,1 1 0,0-1-1,-1 0 1,1 1 0,0-1 0,-1 1-1,1-1 1,-1 0 0,1 1-1,-1-1 1,1 1-56,-4-4 395,4 3-351,0 1 1,-1 0-1,1-1 0,0 1 0,-1-1 1,1 1-1,-1-1 0,1 1 1,-1 0-1,1-1 0,0 1 0,-1 0 1,1 0-1,-1-1 0,1 1 0,-1 0 1,0 0-1,1 0 0,-1-1 1,1 1-1,-1 0 0,1 0 0,-1 0-44,-7-1 245,6 1-209,0 0 0,0 0 0,0 0 0,0-1 0,1 2 0,-1-1 0,0 0 0,0 0 0,0 1-1,0-1 1,0 1-36,-11 3 129,-1-1-1,1 0 1,-13 1-129,-23 5 1001,44-8-787,-1 0 1,1 0-1,0 0 0,-1-1 0,-4 0-214,8 0 134,1 0-198,11 0-266,-3 0 306,-1 0 0,0 0 1,1 1-1,-1 0 1,0 0-1,0 0 0,6 3 24,-11-4 25,0 0-1,0 0 1,0 0-1,0 0 1,0 0-1,0 1 1,0-2-1,0 1 1,0 0-1,0 0 1,0 0-1,0 0 1,0-1-1,-1 1 1,2 0-25,-1-1 176,-3 3-64,-3 0-101,1 0 30,0 0 0,0 0 0,-1-1 0,1 0-1,-1 0 1,1 0 0,-1-1 0,1 1 0,-5-1-41,-15 2 112,9 0-74,-1 0 0,0-1 0,0-1-1,0-1 1,1 0 0,-1-2 0,0 1 0,1-2 0,-1 0 0,-12-5-38,18 6 61,0 0-495,17 2 220,31 0 168,-12 0-8,0 2-1,11 1 55,-17-1-59,-1 0-1,1-2 1,12-1 59,27-1-360,-9 9 584,-59 3-54,3-5-139,0 0 0,0 0 1,0 0-1,0-1 0,-1 0 0,0 0 0,1-1 0,-1 0 0,0 0 0,0-1 0,-1 1 0,-1-1-31,-14 1 3,-1 0-1,-13-2-1,28 0-92,106-8 107,-40 4 496,-66 19 432,7-12-873,-1-1 1,0 1-1,-1-1 0,1 0 0,0 0 0,0 0 0,-1 0 0,0-1 0,-3 2-71,-35 8 29,33-9-15,-119 27 231,108-27-129,17-2-108,1 0 0,0 1 0,-1-1 0,1 0 0,-1 1-1,1-1 1,-1 1 0,1 0 0,-1 0-8,-4 2-354,15-6 223,8 1-36,1 0 1,13 0 166,26-3-121,-33 4-2012,-15 1-544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2T15:31:28.093"/>
    </inkml:context>
    <inkml:brush xml:id="br0">
      <inkml:brushProperty name="width" value="0.35" units="cm"/>
      <inkml:brushProperty name="height" value="0.35" units="cm"/>
      <inkml:brushProperty name="color" value="#FFFFFF"/>
    </inkml:brush>
  </inkml:definitions>
  <inkml:trace contextRef="#ctx0" brushRef="#br0">2 77 3392,'0'-3'199,"-1"0"0,1 0 0,-1 0 0,1 0 0,0 0 0,0 1 1,1-1-1,-1-2-199,1 3 17,-1 1 1,0 0 0,0 0-1,0 0 1,1-1-1,-1 1 1,1 0 0,-1 0-1,1 0 1,-1 0-1,1 0 1,0 0 0,-1 0-1,1 0 1,0 0-1,0 0 1,0 0 0,0 1-1,0-1 1,0 0 0,0 0-18,1 1-8,-1-1 0,1 1 1,-1 0-1,1 0 1,0-1-1,-1 1 1,1 0-1,0 0 0,-1 1 1,1-1-1,-1 0 1,1 1-1,0-1 1,-1 0-1,1 1 1,-1 0-1,1-1 0,-1 1 1,1 0-1,-1 0 1,1 0 7,5 4 122,-1 1-1,1-1 1,4 7-122,7 4 535,-1-3-86,-7-5-100,0-1 0,0 0 0,1 0 0,7 2-349,-9-4 111,0-1 1,1-1-1,0 1 1,0-2-1,0 0 1,0 0-1,0 0 0,1-1 1,2-1-112,79-1 531,53-8-531,-109 5 10,-1-2 0,0-2 0,0-1 0,0-1 0,18-10-10,-38 16-18,-13 3 11,0 1 0,0 0 0,0-1 0,0 0 0,0 1 0,0-1 0,-1 0 0,1 0 0,0 0 0,0 0 0,-1 0 0,1-1 0,-1 1 0,1 0 0,0-2 7,-2 3-1,0-1 0,0 1 0,0 0 0,0 0 0,0 0 0,0-1 0,0 1 0,0 0 0,0 0 0,0 0 0,0-1 0,-1 1 0,1 0 0,0 0 0,0 0 0,0 0 0,0 0 0,-1-1-1,1 1 1,0 0 0,0 0 0,0 0 0,-1 0 0,1 0 0,0 0 0,0 0 0,0 0 0,-1 0 0,1 0 0,0-1 0,0 1 0,0 0 0,-1 0 0,1 0 0,0 1 0,0-1 0,-1 0 0,1 0-1,0 0 1,0 0 0,-1 0 1,-17-1 1,7 1 217,-98-18 510,-15-9-728,106 23 99,-6 0-16,-1 1-1,1 1 1,-1 1-1,-3 1-82,25 0-10,-1 0 5,1 1 0,0-1 0,0 1 0,0-1 0,0 1 0,0 0 0,0 1 0,-1-1 5,4-1-1,-1 0 0,1 0 0,-1 1-1,1-1 1,0 0 0,-1 0 0,1 0 0,-1 1-1,1-1 1,0 0 0,-1 0 0,1 1 0,0-1 0,-1 0-1,1 1 1,0-1 0,-1 1 0,1-1 0,0 0 0,0 1-1,0-1 1,-1 1 0,1-1 0,0 0 0,0 1 0,0-1-1,0 1 1,0-1 0,0 1 0,0-1 0,0 1 0,0-1-1,0 1 1,0-1 0,0 1 0,0-1 0,0 0 0,0 1-1,0-1 1,0 1 0,1-1 0,-1 1 0,0-1 0,0 0-1,1 1 1,-1-1 0,0 1 0,1-1 0,-1 0 0,0 1-1,1-1 1,-1 0 0,0 0 0,1 1 0,-1-1-1,0 0 1,1 0 1,4 3-15,0 0 0,-1-1 0,1 0 0,0 0-1,0-1 1,0 1 0,1-1 0,4 0 15,7 3-1,61 13 529,2-4 0,44 1-528,-41-10 644,28-4-644,23 0-1039,-129 0 815,0 0-110,1 0 1,0 0-1,-1 1 1,1-1-1,-1 1 0,1 1 1,-1-1-1,1 1 1,-1 0-1,0 0 1,1 1 333,-4-1-553,1 0 1,-1 0 0,1 1-1,-1-1 1,0 1-1,0 0 1,1 1 552,-3-4-5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37.539"/>
    </inkml:context>
    <inkml:brush xml:id="br0">
      <inkml:brushProperty name="width" value="0.1" units="cm"/>
      <inkml:brushProperty name="height" value="0.1" units="cm"/>
      <inkml:brushProperty name="color" value="#66CC00"/>
    </inkml:brush>
  </inkml:definitions>
  <inkml:trace contextRef="#ctx0" brushRef="#br0">0 26 992,'4'2'375,"-8"-4"-355,4 2-68,0 0 112,0 0 37,16 10 2859,-3-8-2698,0-1 0,0-1 0,-1 0 0,4-1-262,15 0-131,-13-1-143,-1 0-1,0-1 0,0 0 1,0-2-1,-1 0 0,8-4 275,-4 2-1109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38.025"/>
    </inkml:context>
    <inkml:brush xml:id="br0">
      <inkml:brushProperty name="width" value="0.1" units="cm"/>
      <inkml:brushProperty name="height" value="0.1" units="cm"/>
      <inkml:brushProperty name="color" value="#66CC00"/>
    </inkml:brush>
  </inkml:definitions>
  <inkml:trace contextRef="#ctx0" brushRef="#br0">1 8 1152,'4'-4'416,"1"4"-320,-2-3 0,-3 3-224,0 0 64,0 0-320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38.356"/>
    </inkml:context>
    <inkml:brush xml:id="br0">
      <inkml:brushProperty name="width" value="0.1" units="cm"/>
      <inkml:brushProperty name="height" value="0.1" units="cm"/>
      <inkml:brushProperty name="color" value="#66CC00"/>
    </inkml:brush>
  </inkml:definitions>
  <inkml:trace contextRef="#ctx0" brushRef="#br0">0 0 1312,'2'4'1141,"1"-1"-956,0-1 0,0 0 0,1 0 0,-1 0 0,1-1 0,-1 1 0,1-1 0,0 0 0,-1 0 0,4 0-185,40 4 522,-18-4-632,3 0-253,-11-1-501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9T00:14:38.919"/>
    </inkml:context>
    <inkml:brush xml:id="br0">
      <inkml:brushProperty name="width" value="0.1" units="cm"/>
      <inkml:brushProperty name="height" value="0.1" units="cm"/>
      <inkml:brushProperty name="color" value="#66CC00"/>
    </inkml:brush>
  </inkml:definitions>
  <inkml:trace contextRef="#ctx0" brushRef="#br0">0 59 576,'1'0'60,"0"0"-1,0 0 1,0 1 0,0-1 0,0 0-1,0 0 1,-1 0 0,1 0-1,0 0 1,0 0 0,0-1 0,0 1-1,0 0 1,0 0 0,-1 0 0,1-1-1,0 1-59,20-7 1497,6-8-51,-20 10-1402,1 1 0,0 0 0,0 1 0,0-1 0,0 1 0,0 1 1,3-1-45,9 0-1012,1 1 0,-1 0 0,1 2 0,11 1 1012,-8 2-539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1AE9D4-8056-4C65-AE8B-27A8BB133A28}"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774F-4A35-40DC-BDBD-7712DFA239CB}" type="slidenum">
              <a:rPr lang="en-US" smtClean="0"/>
              <a:t>‹#›</a:t>
            </a:fld>
            <a:endParaRPr lang="en-US"/>
          </a:p>
        </p:txBody>
      </p:sp>
    </p:spTree>
    <p:extLst>
      <p:ext uri="{BB962C8B-B14F-4D97-AF65-F5344CB8AC3E}">
        <p14:creationId xmlns:p14="http://schemas.microsoft.com/office/powerpoint/2010/main" val="398203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AE9D4-8056-4C65-AE8B-27A8BB133A28}"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774F-4A35-40DC-BDBD-7712DFA239CB}" type="slidenum">
              <a:rPr lang="en-US" smtClean="0"/>
              <a:t>‹#›</a:t>
            </a:fld>
            <a:endParaRPr lang="en-US"/>
          </a:p>
        </p:txBody>
      </p:sp>
    </p:spTree>
    <p:extLst>
      <p:ext uri="{BB962C8B-B14F-4D97-AF65-F5344CB8AC3E}">
        <p14:creationId xmlns:p14="http://schemas.microsoft.com/office/powerpoint/2010/main" val="143722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AE9D4-8056-4C65-AE8B-27A8BB133A28}"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774F-4A35-40DC-BDBD-7712DFA239CB}" type="slidenum">
              <a:rPr lang="en-US" smtClean="0"/>
              <a:t>‹#›</a:t>
            </a:fld>
            <a:endParaRPr lang="en-US"/>
          </a:p>
        </p:txBody>
      </p:sp>
    </p:spTree>
    <p:extLst>
      <p:ext uri="{BB962C8B-B14F-4D97-AF65-F5344CB8AC3E}">
        <p14:creationId xmlns:p14="http://schemas.microsoft.com/office/powerpoint/2010/main" val="42238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AE9D4-8056-4C65-AE8B-27A8BB133A28}"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774F-4A35-40DC-BDBD-7712DFA239CB}" type="slidenum">
              <a:rPr lang="en-US" smtClean="0"/>
              <a:t>‹#›</a:t>
            </a:fld>
            <a:endParaRPr lang="en-US"/>
          </a:p>
        </p:txBody>
      </p:sp>
    </p:spTree>
    <p:extLst>
      <p:ext uri="{BB962C8B-B14F-4D97-AF65-F5344CB8AC3E}">
        <p14:creationId xmlns:p14="http://schemas.microsoft.com/office/powerpoint/2010/main" val="180330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AE9D4-8056-4C65-AE8B-27A8BB133A28}" type="datetimeFigureOut">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774F-4A35-40DC-BDBD-7712DFA239CB}" type="slidenum">
              <a:rPr lang="en-US" smtClean="0"/>
              <a:t>‹#›</a:t>
            </a:fld>
            <a:endParaRPr lang="en-US"/>
          </a:p>
        </p:txBody>
      </p:sp>
    </p:spTree>
    <p:extLst>
      <p:ext uri="{BB962C8B-B14F-4D97-AF65-F5344CB8AC3E}">
        <p14:creationId xmlns:p14="http://schemas.microsoft.com/office/powerpoint/2010/main" val="315874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AE9D4-8056-4C65-AE8B-27A8BB133A28}" type="datetimeFigureOut">
              <a:rPr lang="en-US" smtClean="0"/>
              <a:t>11/22/2020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774F-4A35-40DC-BDBD-7712DFA239CB}" type="slidenum">
              <a:rPr lang="en-US" smtClean="0"/>
              <a:t>‹#›</a:t>
            </a:fld>
            <a:endParaRPr lang="en-US"/>
          </a:p>
        </p:txBody>
      </p:sp>
    </p:spTree>
    <p:extLst>
      <p:ext uri="{BB962C8B-B14F-4D97-AF65-F5344CB8AC3E}">
        <p14:creationId xmlns:p14="http://schemas.microsoft.com/office/powerpoint/2010/main" val="401891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1AE9D4-8056-4C65-AE8B-27A8BB133A28}" type="datetimeFigureOut">
              <a:rPr lang="en-US" smtClean="0"/>
              <a:t>11/22/2020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8774F-4A35-40DC-BDBD-7712DFA239CB}" type="slidenum">
              <a:rPr lang="en-US" smtClean="0"/>
              <a:t>‹#›</a:t>
            </a:fld>
            <a:endParaRPr lang="en-US"/>
          </a:p>
        </p:txBody>
      </p:sp>
    </p:spTree>
    <p:extLst>
      <p:ext uri="{BB962C8B-B14F-4D97-AF65-F5344CB8AC3E}">
        <p14:creationId xmlns:p14="http://schemas.microsoft.com/office/powerpoint/2010/main" val="69968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1AE9D4-8056-4C65-AE8B-27A8BB133A28}" type="datetimeFigureOut">
              <a:rPr lang="en-US" smtClean="0"/>
              <a:t>11/22/2020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8774F-4A35-40DC-BDBD-7712DFA239CB}" type="slidenum">
              <a:rPr lang="en-US" smtClean="0"/>
              <a:t>‹#›</a:t>
            </a:fld>
            <a:endParaRPr lang="en-US"/>
          </a:p>
        </p:txBody>
      </p:sp>
    </p:spTree>
    <p:extLst>
      <p:ext uri="{BB962C8B-B14F-4D97-AF65-F5344CB8AC3E}">
        <p14:creationId xmlns:p14="http://schemas.microsoft.com/office/powerpoint/2010/main" val="262236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AE9D4-8056-4C65-AE8B-27A8BB133A28}" type="datetimeFigureOut">
              <a:rPr lang="en-US" smtClean="0"/>
              <a:t>11/22/2020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8774F-4A35-40DC-BDBD-7712DFA239CB}" type="slidenum">
              <a:rPr lang="en-US" smtClean="0"/>
              <a:t>‹#›</a:t>
            </a:fld>
            <a:endParaRPr lang="en-US"/>
          </a:p>
        </p:txBody>
      </p:sp>
    </p:spTree>
    <p:extLst>
      <p:ext uri="{BB962C8B-B14F-4D97-AF65-F5344CB8AC3E}">
        <p14:creationId xmlns:p14="http://schemas.microsoft.com/office/powerpoint/2010/main" val="270404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1AE9D4-8056-4C65-AE8B-27A8BB133A28}" type="datetimeFigureOut">
              <a:rPr lang="en-US" smtClean="0"/>
              <a:t>11/22/2020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774F-4A35-40DC-BDBD-7712DFA239CB}" type="slidenum">
              <a:rPr lang="en-US" smtClean="0"/>
              <a:t>‹#›</a:t>
            </a:fld>
            <a:endParaRPr lang="en-US"/>
          </a:p>
        </p:txBody>
      </p:sp>
    </p:spTree>
    <p:extLst>
      <p:ext uri="{BB962C8B-B14F-4D97-AF65-F5344CB8AC3E}">
        <p14:creationId xmlns:p14="http://schemas.microsoft.com/office/powerpoint/2010/main" val="214500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1AE9D4-8056-4C65-AE8B-27A8BB133A28}" type="datetimeFigureOut">
              <a:rPr lang="en-US" smtClean="0"/>
              <a:t>11/22/2020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774F-4A35-40DC-BDBD-7712DFA239CB}" type="slidenum">
              <a:rPr lang="en-US" smtClean="0"/>
              <a:t>‹#›</a:t>
            </a:fld>
            <a:endParaRPr lang="en-US"/>
          </a:p>
        </p:txBody>
      </p:sp>
    </p:spTree>
    <p:extLst>
      <p:ext uri="{BB962C8B-B14F-4D97-AF65-F5344CB8AC3E}">
        <p14:creationId xmlns:p14="http://schemas.microsoft.com/office/powerpoint/2010/main" val="125123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AE9D4-8056-4C65-AE8B-27A8BB133A28}" type="datetimeFigureOut">
              <a:rPr lang="en-US" smtClean="0"/>
              <a:t>11/22/2020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8774F-4A35-40DC-BDBD-7712DFA239CB}" type="slidenum">
              <a:rPr lang="en-US" smtClean="0"/>
              <a:t>‹#›</a:t>
            </a:fld>
            <a:endParaRPr lang="en-US"/>
          </a:p>
        </p:txBody>
      </p:sp>
    </p:spTree>
    <p:extLst>
      <p:ext uri="{BB962C8B-B14F-4D97-AF65-F5344CB8AC3E}">
        <p14:creationId xmlns:p14="http://schemas.microsoft.com/office/powerpoint/2010/main" val="1256140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9.png"/><Relationship Id="rId26" Type="http://schemas.openxmlformats.org/officeDocument/2006/relationships/image" Target="../media/image13.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17.png"/><Relationship Id="rId42" Type="http://schemas.openxmlformats.org/officeDocument/2006/relationships/image" Target="../media/image21.png"/><Relationship Id="rId47" Type="http://schemas.openxmlformats.org/officeDocument/2006/relationships/customXml" Target="../ink/ink23.xml"/><Relationship Id="rId50" Type="http://schemas.openxmlformats.org/officeDocument/2006/relationships/image" Target="../media/image25.png"/><Relationship Id="rId55" Type="http://schemas.openxmlformats.org/officeDocument/2006/relationships/customXml" Target="../ink/ink27.xml"/><Relationship Id="rId63" Type="http://schemas.openxmlformats.org/officeDocument/2006/relationships/customXml" Target="../ink/ink31.xml"/><Relationship Id="rId68" Type="http://schemas.openxmlformats.org/officeDocument/2006/relationships/image" Target="../media/image34.png"/><Relationship Id="rId76" Type="http://schemas.openxmlformats.org/officeDocument/2006/relationships/image" Target="../media/image38.png"/><Relationship Id="rId84" Type="http://schemas.openxmlformats.org/officeDocument/2006/relationships/image" Target="../media/image42.png"/><Relationship Id="rId89" Type="http://schemas.openxmlformats.org/officeDocument/2006/relationships/customXml" Target="../ink/ink44.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46.png"/><Relationship Id="rId2" Type="http://schemas.openxmlformats.org/officeDocument/2006/relationships/image" Target="../media/image1.emf"/><Relationship Id="rId16" Type="http://schemas.openxmlformats.org/officeDocument/2006/relationships/image" Target="../media/image8.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12.png"/><Relationship Id="rId32" Type="http://schemas.openxmlformats.org/officeDocument/2006/relationships/image" Target="../media/image16.png"/><Relationship Id="rId37" Type="http://schemas.openxmlformats.org/officeDocument/2006/relationships/customXml" Target="../ink/ink18.xml"/><Relationship Id="rId40" Type="http://schemas.openxmlformats.org/officeDocument/2006/relationships/image" Target="../media/image20.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29.png"/><Relationship Id="rId66" Type="http://schemas.openxmlformats.org/officeDocument/2006/relationships/image" Target="../media/image33.png"/><Relationship Id="rId74" Type="http://schemas.openxmlformats.org/officeDocument/2006/relationships/image" Target="../media/image37.png"/><Relationship Id="rId79" Type="http://schemas.openxmlformats.org/officeDocument/2006/relationships/customXml" Target="../ink/ink39.xml"/><Relationship Id="rId87" Type="http://schemas.openxmlformats.org/officeDocument/2006/relationships/customXml" Target="../ink/ink43.xml"/><Relationship Id="rId5" Type="http://schemas.openxmlformats.org/officeDocument/2006/relationships/customXml" Target="../ink/ink2.xml"/><Relationship Id="rId61" Type="http://schemas.openxmlformats.org/officeDocument/2006/relationships/customXml" Target="../ink/ink30.xml"/><Relationship Id="rId82" Type="http://schemas.openxmlformats.org/officeDocument/2006/relationships/image" Target="../media/image41.png"/><Relationship Id="rId90" Type="http://schemas.openxmlformats.org/officeDocument/2006/relationships/image" Target="../media/image45.png"/><Relationship Id="rId95" Type="http://schemas.openxmlformats.org/officeDocument/2006/relationships/customXml" Target="../ink/ink47.xml"/><Relationship Id="rId19" Type="http://schemas.openxmlformats.org/officeDocument/2006/relationships/customXml" Target="../ink/ink9.xm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customXml" Target="../ink/ink13.xml"/><Relationship Id="rId30" Type="http://schemas.openxmlformats.org/officeDocument/2006/relationships/image" Target="../media/image15.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4.png"/><Relationship Id="rId56" Type="http://schemas.openxmlformats.org/officeDocument/2006/relationships/image" Target="../media/image28.png"/><Relationship Id="rId64" Type="http://schemas.openxmlformats.org/officeDocument/2006/relationships/image" Target="../media/image32.png"/><Relationship Id="rId69" Type="http://schemas.openxmlformats.org/officeDocument/2006/relationships/customXml" Target="../ink/ink34.xml"/><Relationship Id="rId77" Type="http://schemas.openxmlformats.org/officeDocument/2006/relationships/customXml" Target="../ink/ink38.xml"/><Relationship Id="rId8" Type="http://schemas.openxmlformats.org/officeDocument/2006/relationships/image" Target="../media/image4.png"/><Relationship Id="rId51" Type="http://schemas.openxmlformats.org/officeDocument/2006/relationships/customXml" Target="../ink/ink25.xml"/><Relationship Id="rId72" Type="http://schemas.openxmlformats.org/officeDocument/2006/relationships/image" Target="../media/image36.png"/><Relationship Id="rId80" Type="http://schemas.openxmlformats.org/officeDocument/2006/relationships/image" Target="../media/image40.png"/><Relationship Id="rId85" Type="http://schemas.openxmlformats.org/officeDocument/2006/relationships/customXml" Target="../ink/ink42.xml"/><Relationship Id="rId93" Type="http://schemas.openxmlformats.org/officeDocument/2006/relationships/customXml" Target="../ink/ink46.xml"/><Relationship Id="rId3" Type="http://schemas.openxmlformats.org/officeDocument/2006/relationships/customXml" Target="../ink/ink1.xml"/><Relationship Id="rId12" Type="http://schemas.openxmlformats.org/officeDocument/2006/relationships/image" Target="../media/image6.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9.png"/><Relationship Id="rId46" Type="http://schemas.openxmlformats.org/officeDocument/2006/relationships/image" Target="../media/image23.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10.png"/><Relationship Id="rId41" Type="http://schemas.openxmlformats.org/officeDocument/2006/relationships/customXml" Target="../ink/ink20.xml"/><Relationship Id="rId54" Type="http://schemas.openxmlformats.org/officeDocument/2006/relationships/image" Target="../media/image27.png"/><Relationship Id="rId62" Type="http://schemas.openxmlformats.org/officeDocument/2006/relationships/image" Target="../media/image31.png"/><Relationship Id="rId70" Type="http://schemas.openxmlformats.org/officeDocument/2006/relationships/image" Target="../media/image35.png"/><Relationship Id="rId75" Type="http://schemas.openxmlformats.org/officeDocument/2006/relationships/customXml" Target="../ink/ink37.xml"/><Relationship Id="rId83" Type="http://schemas.openxmlformats.org/officeDocument/2006/relationships/customXml" Target="../ink/ink41.xml"/><Relationship Id="rId88" Type="http://schemas.openxmlformats.org/officeDocument/2006/relationships/image" Target="../media/image44.png"/><Relationship Id="rId91" Type="http://schemas.openxmlformats.org/officeDocument/2006/relationships/customXml" Target="../ink/ink45.xml"/><Relationship Id="rId9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4.png"/><Relationship Id="rId36" Type="http://schemas.openxmlformats.org/officeDocument/2006/relationships/image" Target="../media/image18.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5.png"/><Relationship Id="rId31" Type="http://schemas.openxmlformats.org/officeDocument/2006/relationships/customXml" Target="../ink/ink15.xml"/><Relationship Id="rId44" Type="http://schemas.openxmlformats.org/officeDocument/2006/relationships/image" Target="../media/image22.png"/><Relationship Id="rId52" Type="http://schemas.openxmlformats.org/officeDocument/2006/relationships/image" Target="../media/image26.png"/><Relationship Id="rId60" Type="http://schemas.openxmlformats.org/officeDocument/2006/relationships/image" Target="../media/image30.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39.png"/><Relationship Id="rId81" Type="http://schemas.openxmlformats.org/officeDocument/2006/relationships/customXml" Target="../ink/ink40.xml"/><Relationship Id="rId86" Type="http://schemas.openxmlformats.org/officeDocument/2006/relationships/image" Target="../media/image43.png"/><Relationship Id="rId94" Type="http://schemas.openxmlformats.org/officeDocument/2006/relationships/image" Target="../media/image47.png"/><Relationship Id="rId4" Type="http://schemas.openxmlformats.org/officeDocument/2006/relationships/image" Target="../media/image2.png"/><Relationship Id="rId9" Type="http://schemas.openxmlformats.org/officeDocument/2006/relationships/customXml" Target="../ink/ink4.xml"/></Relationships>
</file>

<file path=ppt/slides/_rels/slide3.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55.png"/><Relationship Id="rId18" Type="http://schemas.openxmlformats.org/officeDocument/2006/relationships/customXml" Target="../ink/ink55.xml"/><Relationship Id="rId3" Type="http://schemas.openxmlformats.org/officeDocument/2006/relationships/image" Target="../media/image8.emf"/><Relationship Id="rId21" Type="http://schemas.openxmlformats.org/officeDocument/2006/relationships/image" Target="../media/image59.png"/><Relationship Id="rId7" Type="http://schemas.openxmlformats.org/officeDocument/2006/relationships/image" Target="../media/image52.png"/><Relationship Id="rId12" Type="http://schemas.openxmlformats.org/officeDocument/2006/relationships/customXml" Target="../ink/ink52.xml"/><Relationship Id="rId17" Type="http://schemas.openxmlformats.org/officeDocument/2006/relationships/image" Target="../media/image57.png"/><Relationship Id="rId2" Type="http://schemas.openxmlformats.org/officeDocument/2006/relationships/image" Target="../media/image7.emf"/><Relationship Id="rId16" Type="http://schemas.openxmlformats.org/officeDocument/2006/relationships/customXml" Target="../ink/ink54.xml"/><Relationship Id="rId20" Type="http://schemas.openxmlformats.org/officeDocument/2006/relationships/customXml" Target="../ink/ink56.xml"/><Relationship Id="rId1" Type="http://schemas.openxmlformats.org/officeDocument/2006/relationships/slideLayout" Target="../slideLayouts/slideLayout7.xml"/><Relationship Id="rId6" Type="http://schemas.openxmlformats.org/officeDocument/2006/relationships/customXml" Target="../ink/ink49.xml"/><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56.png"/><Relationship Id="rId10" Type="http://schemas.openxmlformats.org/officeDocument/2006/relationships/customXml" Target="../ink/ink51.xml"/><Relationship Id="rId19" Type="http://schemas.openxmlformats.org/officeDocument/2006/relationships/image" Target="../media/image58.png"/><Relationship Id="rId4" Type="http://schemas.openxmlformats.org/officeDocument/2006/relationships/customXml" Target="../ink/ink48.xml"/><Relationship Id="rId9" Type="http://schemas.openxmlformats.org/officeDocument/2006/relationships/image" Target="../media/image53.png"/><Relationship Id="rId14" Type="http://schemas.openxmlformats.org/officeDocument/2006/relationships/customXml" Target="../ink/ink53.xml"/></Relationships>
</file>

<file path=ppt/slides/_rels/slide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61.png"/><Relationship Id="rId2" Type="http://schemas.openxmlformats.org/officeDocument/2006/relationships/image" Target="../media/image51.emf"/><Relationship Id="rId1" Type="http://schemas.openxmlformats.org/officeDocument/2006/relationships/slideLayout" Target="../slideLayouts/slideLayout7.xml"/><Relationship Id="rId6" Type="http://schemas.openxmlformats.org/officeDocument/2006/relationships/customXml" Target="../ink/ink58.xml"/><Relationship Id="rId5" Type="http://schemas.openxmlformats.org/officeDocument/2006/relationships/image" Target="../media/image60.png"/><Relationship Id="rId4" Type="http://schemas.openxmlformats.org/officeDocument/2006/relationships/customXml" Target="../ink/ink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Natural Optical Activity</a:t>
            </a:r>
          </a:p>
        </p:txBody>
      </p:sp>
      <p:sp>
        <p:nvSpPr>
          <p:cNvPr id="3" name="Subtitle 2"/>
          <p:cNvSpPr>
            <a:spLocks noGrp="1"/>
          </p:cNvSpPr>
          <p:nvPr>
            <p:ph type="subTitle" idx="1"/>
          </p:nvPr>
        </p:nvSpPr>
        <p:spPr/>
        <p:txBody>
          <a:bodyPr/>
          <a:lstStyle/>
          <a:p>
            <a:r>
              <a:rPr lang="en-US" dirty="0"/>
              <a:t>LL8 section 104</a:t>
            </a:r>
          </a:p>
        </p:txBody>
      </p:sp>
    </p:spTree>
    <p:extLst>
      <p:ext uri="{BB962C8B-B14F-4D97-AF65-F5344CB8AC3E}">
        <p14:creationId xmlns:p14="http://schemas.microsoft.com/office/powerpoint/2010/main" val="280027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633" y="135435"/>
            <a:ext cx="5489486" cy="6304801"/>
          </a:xfrm>
          <a:prstGeom prst="rect">
            <a:avLst/>
          </a:prstGeom>
        </p:spPr>
      </p:pic>
      <p:grpSp>
        <p:nvGrpSpPr>
          <p:cNvPr id="19" name="Group 18">
            <a:extLst>
              <a:ext uri="{FF2B5EF4-FFF2-40B4-BE49-F238E27FC236}">
                <a16:creationId xmlns:a16="http://schemas.microsoft.com/office/drawing/2014/main" id="{AA8F4C7B-40FC-438D-AB1C-0A17AECC810A}"/>
              </a:ext>
            </a:extLst>
          </p:cNvPr>
          <p:cNvGrpSpPr/>
          <p:nvPr/>
        </p:nvGrpSpPr>
        <p:grpSpPr>
          <a:xfrm>
            <a:off x="7025812" y="1756882"/>
            <a:ext cx="2866491" cy="585631"/>
            <a:chOff x="5501811" y="1756881"/>
            <a:chExt cx="2866491" cy="585631"/>
          </a:xfrm>
        </p:grpSpPr>
        <p:sp>
          <p:nvSpPr>
            <p:cNvPr id="3" name="Oval 2">
              <a:extLst>
                <a:ext uri="{FF2B5EF4-FFF2-40B4-BE49-F238E27FC236}">
                  <a16:creationId xmlns:a16="http://schemas.microsoft.com/office/drawing/2014/main" id="{6CF2089E-1731-4C71-9D70-2A7D2FDE999D}"/>
                </a:ext>
              </a:extLst>
            </p:cNvPr>
            <p:cNvSpPr/>
            <p:nvPr/>
          </p:nvSpPr>
          <p:spPr>
            <a:xfrm>
              <a:off x="5501811" y="1756881"/>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4DA9C13-A14A-4668-9CD9-983675E47692}"/>
                </a:ext>
              </a:extLst>
            </p:cNvPr>
            <p:cNvSpPr/>
            <p:nvPr/>
          </p:nvSpPr>
          <p:spPr>
            <a:xfrm>
              <a:off x="6077164" y="1762019"/>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9FBD4F-D08B-4340-BD74-B89DAF6AADA7}"/>
                </a:ext>
              </a:extLst>
            </p:cNvPr>
            <p:cNvSpPr/>
            <p:nvPr/>
          </p:nvSpPr>
          <p:spPr>
            <a:xfrm>
              <a:off x="6652517" y="1767157"/>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2717D79-5C06-4197-8765-AA659BD94006}"/>
                </a:ext>
              </a:extLst>
            </p:cNvPr>
            <p:cNvSpPr/>
            <p:nvPr/>
          </p:nvSpPr>
          <p:spPr>
            <a:xfrm>
              <a:off x="7227870" y="1772295"/>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F9D2991-3B41-4B18-97C4-D54E14222555}"/>
                </a:ext>
              </a:extLst>
            </p:cNvPr>
            <p:cNvSpPr/>
            <p:nvPr/>
          </p:nvSpPr>
          <p:spPr>
            <a:xfrm>
              <a:off x="7798086" y="1777433"/>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083792CB-F5BC-4301-8BE7-5F80B1C80542}"/>
                  </a:ext>
                </a:extLst>
              </p14:cNvPr>
              <p14:cNvContentPartPr/>
              <p14:nvPr/>
            </p14:nvContentPartPr>
            <p14:xfrm>
              <a:off x="7775242" y="1391716"/>
              <a:ext cx="172800" cy="135360"/>
            </p14:xfrm>
          </p:contentPart>
        </mc:Choice>
        <mc:Fallback>
          <p:pic>
            <p:nvPicPr>
              <p:cNvPr id="8" name="Ink 7">
                <a:extLst>
                  <a:ext uri="{FF2B5EF4-FFF2-40B4-BE49-F238E27FC236}">
                    <a16:creationId xmlns:a16="http://schemas.microsoft.com/office/drawing/2014/main" id="{083792CB-F5BC-4301-8BE7-5F80B1C80542}"/>
                  </a:ext>
                </a:extLst>
              </p:cNvPr>
              <p:cNvPicPr/>
              <p:nvPr/>
            </p:nvPicPr>
            <p:blipFill>
              <a:blip r:embed="rId4"/>
              <a:stretch>
                <a:fillRect/>
              </a:stretch>
            </p:blipFill>
            <p:spPr>
              <a:xfrm>
                <a:off x="7757279" y="1373716"/>
                <a:ext cx="208366" cy="171000"/>
              </a:xfrm>
              <a:prstGeom prst="rect">
                <a:avLst/>
              </a:prstGeom>
            </p:spPr>
          </p:pic>
        </mc:Fallback>
      </mc:AlternateContent>
      <p:grpSp>
        <p:nvGrpSpPr>
          <p:cNvPr id="11" name="Group 10">
            <a:extLst>
              <a:ext uri="{FF2B5EF4-FFF2-40B4-BE49-F238E27FC236}">
                <a16:creationId xmlns:a16="http://schemas.microsoft.com/office/drawing/2014/main" id="{E7AB4ABA-616B-4853-AA77-0388AEECA3E6}"/>
              </a:ext>
            </a:extLst>
          </p:cNvPr>
          <p:cNvGrpSpPr/>
          <p:nvPr/>
        </p:nvGrpSpPr>
        <p:grpSpPr>
          <a:xfrm>
            <a:off x="7575082" y="1542556"/>
            <a:ext cx="542160" cy="69480"/>
            <a:chOff x="6051082" y="1542556"/>
            <a:chExt cx="542160" cy="69480"/>
          </a:xfrm>
        </p:grpSpPr>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6C19BCB5-22A3-4A79-8513-E7F5CD408C5D}"/>
                    </a:ext>
                  </a:extLst>
                </p14:cNvPr>
                <p14:cNvContentPartPr/>
                <p14:nvPr/>
              </p14:nvContentPartPr>
              <p14:xfrm>
                <a:off x="6079882" y="1542556"/>
                <a:ext cx="513360" cy="69480"/>
              </p14:xfrm>
            </p:contentPart>
          </mc:Choice>
          <mc:Fallback xmlns="">
            <p:pic>
              <p:nvPicPr>
                <p:cNvPr id="9" name="Ink 8">
                  <a:extLst>
                    <a:ext uri="{FF2B5EF4-FFF2-40B4-BE49-F238E27FC236}">
                      <a16:creationId xmlns:a16="http://schemas.microsoft.com/office/drawing/2014/main" id="{6C19BCB5-22A3-4A79-8513-E7F5CD408C5D}"/>
                    </a:ext>
                  </a:extLst>
                </p:cNvPr>
                <p:cNvPicPr/>
                <p:nvPr/>
              </p:nvPicPr>
              <p:blipFill>
                <a:blip r:embed="rId6"/>
                <a:stretch>
                  <a:fillRect/>
                </a:stretch>
              </p:blipFill>
              <p:spPr>
                <a:xfrm>
                  <a:off x="6061882" y="1524556"/>
                  <a:ext cx="549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3A293401-8262-40F8-A772-EFC845BD2559}"/>
                    </a:ext>
                  </a:extLst>
                </p14:cNvPr>
                <p14:cNvContentPartPr/>
                <p14:nvPr/>
              </p14:nvContentPartPr>
              <p14:xfrm>
                <a:off x="6051082" y="1546876"/>
                <a:ext cx="129960" cy="52560"/>
              </p14:xfrm>
            </p:contentPart>
          </mc:Choice>
          <mc:Fallback xmlns="">
            <p:pic>
              <p:nvPicPr>
                <p:cNvPr id="10" name="Ink 9">
                  <a:extLst>
                    <a:ext uri="{FF2B5EF4-FFF2-40B4-BE49-F238E27FC236}">
                      <a16:creationId xmlns:a16="http://schemas.microsoft.com/office/drawing/2014/main" id="{3A293401-8262-40F8-A772-EFC845BD2559}"/>
                    </a:ext>
                  </a:extLst>
                </p:cNvPr>
                <p:cNvPicPr/>
                <p:nvPr/>
              </p:nvPicPr>
              <p:blipFill>
                <a:blip r:embed="rId8"/>
                <a:stretch>
                  <a:fillRect/>
                </a:stretch>
              </p:blipFill>
              <p:spPr>
                <a:xfrm>
                  <a:off x="6033442" y="1528876"/>
                  <a:ext cx="16560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E8DCC18B-74F3-4409-9CBE-7C70A0DEAEB8}"/>
                  </a:ext>
                </a:extLst>
              </p14:cNvPr>
              <p14:cNvContentPartPr/>
              <p14:nvPr/>
            </p14:nvContentPartPr>
            <p14:xfrm>
              <a:off x="7322002" y="2446516"/>
              <a:ext cx="2765160" cy="564840"/>
            </p14:xfrm>
          </p:contentPart>
        </mc:Choice>
        <mc:Fallback>
          <p:pic>
            <p:nvPicPr>
              <p:cNvPr id="14" name="Ink 13">
                <a:extLst>
                  <a:ext uri="{FF2B5EF4-FFF2-40B4-BE49-F238E27FC236}">
                    <a16:creationId xmlns:a16="http://schemas.microsoft.com/office/drawing/2014/main" id="{E8DCC18B-74F3-4409-9CBE-7C70A0DEAEB8}"/>
                  </a:ext>
                </a:extLst>
              </p:cNvPr>
              <p:cNvPicPr/>
              <p:nvPr/>
            </p:nvPicPr>
            <p:blipFill>
              <a:blip r:embed="rId10"/>
              <a:stretch>
                <a:fillRect/>
              </a:stretch>
            </p:blipFill>
            <p:spPr>
              <a:xfrm>
                <a:off x="7304004" y="2428516"/>
                <a:ext cx="2800795"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2" name="Ink 31">
                <a:extLst>
                  <a:ext uri="{FF2B5EF4-FFF2-40B4-BE49-F238E27FC236}">
                    <a16:creationId xmlns:a16="http://schemas.microsoft.com/office/drawing/2014/main" id="{D39DA8B3-C0D4-46C4-8AD1-D1FD11A558BC}"/>
                  </a:ext>
                </a:extLst>
              </p14:cNvPr>
              <p14:cNvContentPartPr/>
              <p14:nvPr/>
            </p14:nvContentPartPr>
            <p14:xfrm>
              <a:off x="7988722" y="3768076"/>
              <a:ext cx="174960" cy="338400"/>
            </p14:xfrm>
          </p:contentPart>
        </mc:Choice>
        <mc:Fallback>
          <p:pic>
            <p:nvPicPr>
              <p:cNvPr id="32" name="Ink 31">
                <a:extLst>
                  <a:ext uri="{FF2B5EF4-FFF2-40B4-BE49-F238E27FC236}">
                    <a16:creationId xmlns:a16="http://schemas.microsoft.com/office/drawing/2014/main" id="{D39DA8B3-C0D4-46C4-8AD1-D1FD11A558BC}"/>
                  </a:ext>
                </a:extLst>
              </p:cNvPr>
              <p:cNvPicPr/>
              <p:nvPr/>
            </p:nvPicPr>
            <p:blipFill>
              <a:blip r:embed="rId12"/>
              <a:stretch>
                <a:fillRect/>
              </a:stretch>
            </p:blipFill>
            <p:spPr>
              <a:xfrm>
                <a:off x="7970722" y="3750076"/>
                <a:ext cx="210600" cy="374040"/>
              </a:xfrm>
              <a:prstGeom prst="rect">
                <a:avLst/>
              </a:prstGeom>
            </p:spPr>
          </p:pic>
        </mc:Fallback>
      </mc:AlternateContent>
      <p:grpSp>
        <p:nvGrpSpPr>
          <p:cNvPr id="46" name="Group 45">
            <a:extLst>
              <a:ext uri="{FF2B5EF4-FFF2-40B4-BE49-F238E27FC236}">
                <a16:creationId xmlns:a16="http://schemas.microsoft.com/office/drawing/2014/main" id="{681D59C3-6562-4599-8DF2-62BDA142635E}"/>
              </a:ext>
            </a:extLst>
          </p:cNvPr>
          <p:cNvGrpSpPr/>
          <p:nvPr/>
        </p:nvGrpSpPr>
        <p:grpSpPr>
          <a:xfrm>
            <a:off x="7314442" y="2674756"/>
            <a:ext cx="2345400" cy="59400"/>
            <a:chOff x="5790442" y="2674756"/>
            <a:chExt cx="2345400" cy="59400"/>
          </a:xfrm>
        </p:grpSpPr>
        <mc:AlternateContent xmlns:mc="http://schemas.openxmlformats.org/markup-compatibility/2006" xmlns:p14="http://schemas.microsoft.com/office/powerpoint/2010/main">
          <mc:Choice Requires="p14">
            <p:contentPart p14:bwMode="auto" r:id="rId13">
              <p14:nvContentPartPr>
                <p14:cNvPr id="33" name="Ink 32">
                  <a:extLst>
                    <a:ext uri="{FF2B5EF4-FFF2-40B4-BE49-F238E27FC236}">
                      <a16:creationId xmlns:a16="http://schemas.microsoft.com/office/drawing/2014/main" id="{8A0AC184-CEC6-4258-A866-3F61210E6FEF}"/>
                    </a:ext>
                  </a:extLst>
                </p14:cNvPr>
                <p14:cNvContentPartPr/>
                <p14:nvPr/>
              </p14:nvContentPartPr>
              <p14:xfrm>
                <a:off x="5790442" y="2720116"/>
                <a:ext cx="93960" cy="14040"/>
              </p14:xfrm>
            </p:contentPart>
          </mc:Choice>
          <mc:Fallback xmlns="">
            <p:pic>
              <p:nvPicPr>
                <p:cNvPr id="33" name="Ink 32">
                  <a:extLst>
                    <a:ext uri="{FF2B5EF4-FFF2-40B4-BE49-F238E27FC236}">
                      <a16:creationId xmlns:a16="http://schemas.microsoft.com/office/drawing/2014/main" id="{8A0AC184-CEC6-4258-A866-3F61210E6FEF}"/>
                    </a:ext>
                  </a:extLst>
                </p:cNvPr>
                <p:cNvPicPr/>
                <p:nvPr/>
              </p:nvPicPr>
              <p:blipFill>
                <a:blip r:embed="rId14"/>
                <a:stretch>
                  <a:fillRect/>
                </a:stretch>
              </p:blipFill>
              <p:spPr>
                <a:xfrm>
                  <a:off x="5772442" y="2702476"/>
                  <a:ext cx="129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7A9DB37F-208F-4127-A2A3-13D133BC72D1}"/>
                    </a:ext>
                  </a:extLst>
                </p14:cNvPr>
                <p14:cNvContentPartPr/>
                <p14:nvPr/>
              </p14:nvContentPartPr>
              <p14:xfrm>
                <a:off x="6028762" y="2681236"/>
                <a:ext cx="4680" cy="3240"/>
              </p14:xfrm>
            </p:contentPart>
          </mc:Choice>
          <mc:Fallback xmlns="">
            <p:pic>
              <p:nvPicPr>
                <p:cNvPr id="34" name="Ink 33">
                  <a:extLst>
                    <a:ext uri="{FF2B5EF4-FFF2-40B4-BE49-F238E27FC236}">
                      <a16:creationId xmlns:a16="http://schemas.microsoft.com/office/drawing/2014/main" id="{7A9DB37F-208F-4127-A2A3-13D133BC72D1}"/>
                    </a:ext>
                  </a:extLst>
                </p:cNvPr>
                <p:cNvPicPr/>
                <p:nvPr/>
              </p:nvPicPr>
              <p:blipFill>
                <a:blip r:embed="rId16"/>
                <a:stretch>
                  <a:fillRect/>
                </a:stretch>
              </p:blipFill>
              <p:spPr>
                <a:xfrm>
                  <a:off x="6011122" y="2663596"/>
                  <a:ext cx="40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 name="Ink 34">
                  <a:extLst>
                    <a:ext uri="{FF2B5EF4-FFF2-40B4-BE49-F238E27FC236}">
                      <a16:creationId xmlns:a16="http://schemas.microsoft.com/office/drawing/2014/main" id="{67789960-F35B-4672-B5DC-8708C707CF25}"/>
                    </a:ext>
                  </a:extLst>
                </p14:cNvPr>
                <p14:cNvContentPartPr/>
                <p14:nvPr/>
              </p14:nvContentPartPr>
              <p14:xfrm>
                <a:off x="6043522" y="2684116"/>
                <a:ext cx="61920" cy="10800"/>
              </p14:xfrm>
            </p:contentPart>
          </mc:Choice>
          <mc:Fallback xmlns="">
            <p:pic>
              <p:nvPicPr>
                <p:cNvPr id="35" name="Ink 34">
                  <a:extLst>
                    <a:ext uri="{FF2B5EF4-FFF2-40B4-BE49-F238E27FC236}">
                      <a16:creationId xmlns:a16="http://schemas.microsoft.com/office/drawing/2014/main" id="{67789960-F35B-4672-B5DC-8708C707CF25}"/>
                    </a:ext>
                  </a:extLst>
                </p:cNvPr>
                <p:cNvPicPr/>
                <p:nvPr/>
              </p:nvPicPr>
              <p:blipFill>
                <a:blip r:embed="rId18"/>
                <a:stretch>
                  <a:fillRect/>
                </a:stretch>
              </p:blipFill>
              <p:spPr>
                <a:xfrm>
                  <a:off x="6025522" y="2666116"/>
                  <a:ext cx="97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8A0C4AD5-A80A-48E2-B561-5AB2F2DCBDC8}"/>
                    </a:ext>
                  </a:extLst>
                </p14:cNvPr>
                <p14:cNvContentPartPr/>
                <p14:nvPr/>
              </p14:nvContentPartPr>
              <p14:xfrm>
                <a:off x="6245842" y="2679796"/>
                <a:ext cx="96480" cy="21600"/>
              </p14:xfrm>
            </p:contentPart>
          </mc:Choice>
          <mc:Fallback xmlns="">
            <p:pic>
              <p:nvPicPr>
                <p:cNvPr id="36" name="Ink 35">
                  <a:extLst>
                    <a:ext uri="{FF2B5EF4-FFF2-40B4-BE49-F238E27FC236}">
                      <a16:creationId xmlns:a16="http://schemas.microsoft.com/office/drawing/2014/main" id="{8A0C4AD5-A80A-48E2-B561-5AB2F2DCBDC8}"/>
                    </a:ext>
                  </a:extLst>
                </p:cNvPr>
                <p:cNvPicPr/>
                <p:nvPr/>
              </p:nvPicPr>
              <p:blipFill>
                <a:blip r:embed="rId20"/>
                <a:stretch>
                  <a:fillRect/>
                </a:stretch>
              </p:blipFill>
              <p:spPr>
                <a:xfrm>
                  <a:off x="6227842" y="2662156"/>
                  <a:ext cx="132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Ink 37">
                  <a:extLst>
                    <a:ext uri="{FF2B5EF4-FFF2-40B4-BE49-F238E27FC236}">
                      <a16:creationId xmlns:a16="http://schemas.microsoft.com/office/drawing/2014/main" id="{4C175AE9-B3BB-48AF-B9D1-2FA9B07A8E1E}"/>
                    </a:ext>
                  </a:extLst>
                </p14:cNvPr>
                <p14:cNvContentPartPr/>
                <p14:nvPr/>
              </p14:nvContentPartPr>
              <p14:xfrm>
                <a:off x="6453562" y="2675836"/>
                <a:ext cx="63000" cy="8640"/>
              </p14:xfrm>
            </p:contentPart>
          </mc:Choice>
          <mc:Fallback xmlns="">
            <p:pic>
              <p:nvPicPr>
                <p:cNvPr id="38" name="Ink 37">
                  <a:extLst>
                    <a:ext uri="{FF2B5EF4-FFF2-40B4-BE49-F238E27FC236}">
                      <a16:creationId xmlns:a16="http://schemas.microsoft.com/office/drawing/2014/main" id="{4C175AE9-B3BB-48AF-B9D1-2FA9B07A8E1E}"/>
                    </a:ext>
                  </a:extLst>
                </p:cNvPr>
                <p:cNvPicPr/>
                <p:nvPr/>
              </p:nvPicPr>
              <p:blipFill>
                <a:blip r:embed="rId22"/>
                <a:stretch>
                  <a:fillRect/>
                </a:stretch>
              </p:blipFill>
              <p:spPr>
                <a:xfrm>
                  <a:off x="6435562" y="2658196"/>
                  <a:ext cx="98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8">
                  <a:extLst>
                    <a:ext uri="{FF2B5EF4-FFF2-40B4-BE49-F238E27FC236}">
                      <a16:creationId xmlns:a16="http://schemas.microsoft.com/office/drawing/2014/main" id="{0451CA9C-E7B6-4A6C-8235-4B88A020A250}"/>
                    </a:ext>
                  </a:extLst>
                </p14:cNvPr>
                <p14:cNvContentPartPr/>
                <p14:nvPr/>
              </p14:nvContentPartPr>
              <p14:xfrm>
                <a:off x="6680362" y="2680156"/>
                <a:ext cx="105840" cy="7920"/>
              </p14:xfrm>
            </p:contentPart>
          </mc:Choice>
          <mc:Fallback xmlns="">
            <p:pic>
              <p:nvPicPr>
                <p:cNvPr id="39" name="Ink 38">
                  <a:extLst>
                    <a:ext uri="{FF2B5EF4-FFF2-40B4-BE49-F238E27FC236}">
                      <a16:creationId xmlns:a16="http://schemas.microsoft.com/office/drawing/2014/main" id="{0451CA9C-E7B6-4A6C-8235-4B88A020A250}"/>
                    </a:ext>
                  </a:extLst>
                </p:cNvPr>
                <p:cNvPicPr/>
                <p:nvPr/>
              </p:nvPicPr>
              <p:blipFill>
                <a:blip r:embed="rId24"/>
                <a:stretch>
                  <a:fillRect/>
                </a:stretch>
              </p:blipFill>
              <p:spPr>
                <a:xfrm>
                  <a:off x="6662362" y="2662516"/>
                  <a:ext cx="141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 name="Ink 40">
                  <a:extLst>
                    <a:ext uri="{FF2B5EF4-FFF2-40B4-BE49-F238E27FC236}">
                      <a16:creationId xmlns:a16="http://schemas.microsoft.com/office/drawing/2014/main" id="{B19F9A2A-8DE7-4456-B297-5D63152B74A5}"/>
                    </a:ext>
                  </a:extLst>
                </p14:cNvPr>
                <p14:cNvContentPartPr/>
                <p14:nvPr/>
              </p14:nvContentPartPr>
              <p14:xfrm>
                <a:off x="6955762" y="2685196"/>
                <a:ext cx="93960" cy="21600"/>
              </p14:xfrm>
            </p:contentPart>
          </mc:Choice>
          <mc:Fallback xmlns="">
            <p:pic>
              <p:nvPicPr>
                <p:cNvPr id="41" name="Ink 40">
                  <a:extLst>
                    <a:ext uri="{FF2B5EF4-FFF2-40B4-BE49-F238E27FC236}">
                      <a16:creationId xmlns:a16="http://schemas.microsoft.com/office/drawing/2014/main" id="{B19F9A2A-8DE7-4456-B297-5D63152B74A5}"/>
                    </a:ext>
                  </a:extLst>
                </p:cNvPr>
                <p:cNvPicPr/>
                <p:nvPr/>
              </p:nvPicPr>
              <p:blipFill>
                <a:blip r:embed="rId26"/>
                <a:stretch>
                  <a:fillRect/>
                </a:stretch>
              </p:blipFill>
              <p:spPr>
                <a:xfrm>
                  <a:off x="6937762" y="2667196"/>
                  <a:ext cx="129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2" name="Ink 41">
                  <a:extLst>
                    <a:ext uri="{FF2B5EF4-FFF2-40B4-BE49-F238E27FC236}">
                      <a16:creationId xmlns:a16="http://schemas.microsoft.com/office/drawing/2014/main" id="{5AA349CB-0038-4F5A-BEE1-434190DC40B0}"/>
                    </a:ext>
                  </a:extLst>
                </p14:cNvPr>
                <p14:cNvContentPartPr/>
                <p14:nvPr/>
              </p14:nvContentPartPr>
              <p14:xfrm>
                <a:off x="7156282" y="2699596"/>
                <a:ext cx="69120" cy="9720"/>
              </p14:xfrm>
            </p:contentPart>
          </mc:Choice>
          <mc:Fallback xmlns="">
            <p:pic>
              <p:nvPicPr>
                <p:cNvPr id="42" name="Ink 41">
                  <a:extLst>
                    <a:ext uri="{FF2B5EF4-FFF2-40B4-BE49-F238E27FC236}">
                      <a16:creationId xmlns:a16="http://schemas.microsoft.com/office/drawing/2014/main" id="{5AA349CB-0038-4F5A-BEE1-434190DC40B0}"/>
                    </a:ext>
                  </a:extLst>
                </p:cNvPr>
                <p:cNvPicPr/>
                <p:nvPr/>
              </p:nvPicPr>
              <p:blipFill>
                <a:blip r:embed="rId28"/>
                <a:stretch>
                  <a:fillRect/>
                </a:stretch>
              </p:blipFill>
              <p:spPr>
                <a:xfrm>
                  <a:off x="7138642" y="2681956"/>
                  <a:ext cx="104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Ink 42">
                  <a:extLst>
                    <a:ext uri="{FF2B5EF4-FFF2-40B4-BE49-F238E27FC236}">
                      <a16:creationId xmlns:a16="http://schemas.microsoft.com/office/drawing/2014/main" id="{62058D08-21BC-4098-9434-7CDE42198EE4}"/>
                    </a:ext>
                  </a:extLst>
                </p14:cNvPr>
                <p14:cNvContentPartPr/>
                <p14:nvPr/>
              </p14:nvContentPartPr>
              <p14:xfrm>
                <a:off x="7378762" y="2690596"/>
                <a:ext cx="135000" cy="19800"/>
              </p14:xfrm>
            </p:contentPart>
          </mc:Choice>
          <mc:Fallback xmlns="">
            <p:pic>
              <p:nvPicPr>
                <p:cNvPr id="43" name="Ink 42">
                  <a:extLst>
                    <a:ext uri="{FF2B5EF4-FFF2-40B4-BE49-F238E27FC236}">
                      <a16:creationId xmlns:a16="http://schemas.microsoft.com/office/drawing/2014/main" id="{62058D08-21BC-4098-9434-7CDE42198EE4}"/>
                    </a:ext>
                  </a:extLst>
                </p:cNvPr>
                <p:cNvPicPr/>
                <p:nvPr/>
              </p:nvPicPr>
              <p:blipFill>
                <a:blip r:embed="rId30"/>
                <a:stretch>
                  <a:fillRect/>
                </a:stretch>
              </p:blipFill>
              <p:spPr>
                <a:xfrm>
                  <a:off x="7360762" y="2672596"/>
                  <a:ext cx="170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Ink 43">
                  <a:extLst>
                    <a:ext uri="{FF2B5EF4-FFF2-40B4-BE49-F238E27FC236}">
                      <a16:creationId xmlns:a16="http://schemas.microsoft.com/office/drawing/2014/main" id="{EC51F193-EF87-47BA-BB4F-2D09246F8357}"/>
                    </a:ext>
                  </a:extLst>
                </p14:cNvPr>
                <p14:cNvContentPartPr/>
                <p14:nvPr/>
              </p14:nvContentPartPr>
              <p14:xfrm>
                <a:off x="7706722" y="2674756"/>
                <a:ext cx="37080" cy="35640"/>
              </p14:xfrm>
            </p:contentPart>
          </mc:Choice>
          <mc:Fallback xmlns="">
            <p:pic>
              <p:nvPicPr>
                <p:cNvPr id="44" name="Ink 43">
                  <a:extLst>
                    <a:ext uri="{FF2B5EF4-FFF2-40B4-BE49-F238E27FC236}">
                      <a16:creationId xmlns:a16="http://schemas.microsoft.com/office/drawing/2014/main" id="{EC51F193-EF87-47BA-BB4F-2D09246F8357}"/>
                    </a:ext>
                  </a:extLst>
                </p:cNvPr>
                <p:cNvPicPr/>
                <p:nvPr/>
              </p:nvPicPr>
              <p:blipFill>
                <a:blip r:embed="rId32"/>
                <a:stretch>
                  <a:fillRect/>
                </a:stretch>
              </p:blipFill>
              <p:spPr>
                <a:xfrm>
                  <a:off x="7688722" y="2657116"/>
                  <a:ext cx="72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Ink 44">
                  <a:extLst>
                    <a:ext uri="{FF2B5EF4-FFF2-40B4-BE49-F238E27FC236}">
                      <a16:creationId xmlns:a16="http://schemas.microsoft.com/office/drawing/2014/main" id="{5E8030DA-ED6A-4B7B-95CC-36F6D6A21C07}"/>
                    </a:ext>
                  </a:extLst>
                </p14:cNvPr>
                <p14:cNvContentPartPr/>
                <p14:nvPr/>
              </p14:nvContentPartPr>
              <p14:xfrm>
                <a:off x="7969882" y="2704276"/>
                <a:ext cx="165960" cy="21600"/>
              </p14:xfrm>
            </p:contentPart>
          </mc:Choice>
          <mc:Fallback xmlns="">
            <p:pic>
              <p:nvPicPr>
                <p:cNvPr id="45" name="Ink 44">
                  <a:extLst>
                    <a:ext uri="{FF2B5EF4-FFF2-40B4-BE49-F238E27FC236}">
                      <a16:creationId xmlns:a16="http://schemas.microsoft.com/office/drawing/2014/main" id="{5E8030DA-ED6A-4B7B-95CC-36F6D6A21C07}"/>
                    </a:ext>
                  </a:extLst>
                </p:cNvPr>
                <p:cNvPicPr/>
                <p:nvPr/>
              </p:nvPicPr>
              <p:blipFill>
                <a:blip r:embed="rId34"/>
                <a:stretch>
                  <a:fillRect/>
                </a:stretch>
              </p:blipFill>
              <p:spPr>
                <a:xfrm>
                  <a:off x="7952242" y="2686636"/>
                  <a:ext cx="201600" cy="57240"/>
                </a:xfrm>
                <a:prstGeom prst="rect">
                  <a:avLst/>
                </a:prstGeom>
              </p:spPr>
            </p:pic>
          </mc:Fallback>
        </mc:AlternateContent>
      </p:grpSp>
      <p:grpSp>
        <p:nvGrpSpPr>
          <p:cNvPr id="60" name="Group 59">
            <a:extLst>
              <a:ext uri="{FF2B5EF4-FFF2-40B4-BE49-F238E27FC236}">
                <a16:creationId xmlns:a16="http://schemas.microsoft.com/office/drawing/2014/main" id="{9486821E-9B46-46EF-B3CD-CE617C94E464}"/>
              </a:ext>
            </a:extLst>
          </p:cNvPr>
          <p:cNvGrpSpPr/>
          <p:nvPr/>
        </p:nvGrpSpPr>
        <p:grpSpPr>
          <a:xfrm>
            <a:off x="9848122" y="2420956"/>
            <a:ext cx="784080" cy="432720"/>
            <a:chOff x="8324122" y="2420956"/>
            <a:chExt cx="784080" cy="432720"/>
          </a:xfrm>
        </p:grpSpPr>
        <mc:AlternateContent xmlns:mc="http://schemas.openxmlformats.org/markup-compatibility/2006" xmlns:p14="http://schemas.microsoft.com/office/powerpoint/2010/main">
          <mc:Choice Requires="p14">
            <p:contentPart p14:bwMode="auto" r:id="rId35">
              <p14:nvContentPartPr>
                <p14:cNvPr id="47" name="Ink 46">
                  <a:extLst>
                    <a:ext uri="{FF2B5EF4-FFF2-40B4-BE49-F238E27FC236}">
                      <a16:creationId xmlns:a16="http://schemas.microsoft.com/office/drawing/2014/main" id="{1FA977B5-E6B0-4316-9BD3-E74EA1425DA9}"/>
                    </a:ext>
                  </a:extLst>
                </p14:cNvPr>
                <p14:cNvContentPartPr/>
                <p14:nvPr/>
              </p14:nvContentPartPr>
              <p14:xfrm>
                <a:off x="8324122" y="2438956"/>
                <a:ext cx="102600" cy="284400"/>
              </p14:xfrm>
            </p:contentPart>
          </mc:Choice>
          <mc:Fallback xmlns="">
            <p:pic>
              <p:nvPicPr>
                <p:cNvPr id="47" name="Ink 46">
                  <a:extLst>
                    <a:ext uri="{FF2B5EF4-FFF2-40B4-BE49-F238E27FC236}">
                      <a16:creationId xmlns:a16="http://schemas.microsoft.com/office/drawing/2014/main" id="{1FA977B5-E6B0-4316-9BD3-E74EA1425DA9}"/>
                    </a:ext>
                  </a:extLst>
                </p:cNvPr>
                <p:cNvPicPr/>
                <p:nvPr/>
              </p:nvPicPr>
              <p:blipFill>
                <a:blip r:embed="rId36"/>
                <a:stretch>
                  <a:fillRect/>
                </a:stretch>
              </p:blipFill>
              <p:spPr>
                <a:xfrm>
                  <a:off x="8306482" y="2420956"/>
                  <a:ext cx="1382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Ink 47">
                  <a:extLst>
                    <a:ext uri="{FF2B5EF4-FFF2-40B4-BE49-F238E27FC236}">
                      <a16:creationId xmlns:a16="http://schemas.microsoft.com/office/drawing/2014/main" id="{B6D4B9C1-5656-4C19-A5AE-21BE745A8ABD}"/>
                    </a:ext>
                  </a:extLst>
                </p14:cNvPr>
                <p14:cNvContentPartPr/>
                <p14:nvPr/>
              </p14:nvContentPartPr>
              <p14:xfrm>
                <a:off x="8342122" y="2431036"/>
                <a:ext cx="76680" cy="73440"/>
              </p14:xfrm>
            </p:contentPart>
          </mc:Choice>
          <mc:Fallback xmlns="">
            <p:pic>
              <p:nvPicPr>
                <p:cNvPr id="48" name="Ink 47">
                  <a:extLst>
                    <a:ext uri="{FF2B5EF4-FFF2-40B4-BE49-F238E27FC236}">
                      <a16:creationId xmlns:a16="http://schemas.microsoft.com/office/drawing/2014/main" id="{B6D4B9C1-5656-4C19-A5AE-21BE745A8ABD}"/>
                    </a:ext>
                  </a:extLst>
                </p:cNvPr>
                <p:cNvPicPr/>
                <p:nvPr/>
              </p:nvPicPr>
              <p:blipFill>
                <a:blip r:embed="rId38"/>
                <a:stretch>
                  <a:fillRect/>
                </a:stretch>
              </p:blipFill>
              <p:spPr>
                <a:xfrm>
                  <a:off x="8324122" y="2413396"/>
                  <a:ext cx="112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0" name="Ink 49">
                  <a:extLst>
                    <a:ext uri="{FF2B5EF4-FFF2-40B4-BE49-F238E27FC236}">
                      <a16:creationId xmlns:a16="http://schemas.microsoft.com/office/drawing/2014/main" id="{89F729A1-D130-4BBF-A706-0BC1A5429298}"/>
                    </a:ext>
                  </a:extLst>
                </p14:cNvPr>
                <p14:cNvContentPartPr/>
                <p14:nvPr/>
              </p14:nvContentPartPr>
              <p14:xfrm>
                <a:off x="8514562" y="2441476"/>
                <a:ext cx="122040" cy="169560"/>
              </p14:xfrm>
            </p:contentPart>
          </mc:Choice>
          <mc:Fallback xmlns="">
            <p:pic>
              <p:nvPicPr>
                <p:cNvPr id="50" name="Ink 49">
                  <a:extLst>
                    <a:ext uri="{FF2B5EF4-FFF2-40B4-BE49-F238E27FC236}">
                      <a16:creationId xmlns:a16="http://schemas.microsoft.com/office/drawing/2014/main" id="{89F729A1-D130-4BBF-A706-0BC1A5429298}"/>
                    </a:ext>
                  </a:extLst>
                </p:cNvPr>
                <p:cNvPicPr/>
                <p:nvPr/>
              </p:nvPicPr>
              <p:blipFill>
                <a:blip r:embed="rId40"/>
                <a:stretch>
                  <a:fillRect/>
                </a:stretch>
              </p:blipFill>
              <p:spPr>
                <a:xfrm>
                  <a:off x="8496922" y="2423836"/>
                  <a:ext cx="157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Ink 50">
                  <a:extLst>
                    <a:ext uri="{FF2B5EF4-FFF2-40B4-BE49-F238E27FC236}">
                      <a16:creationId xmlns:a16="http://schemas.microsoft.com/office/drawing/2014/main" id="{6633A782-60F3-422E-BCBB-196E4CC45FAC}"/>
                    </a:ext>
                  </a:extLst>
                </p14:cNvPr>
                <p14:cNvContentPartPr/>
                <p14:nvPr/>
              </p14:nvContentPartPr>
              <p14:xfrm>
                <a:off x="8541202" y="2504836"/>
                <a:ext cx="89640" cy="53280"/>
              </p14:xfrm>
            </p:contentPart>
          </mc:Choice>
          <mc:Fallback xmlns="">
            <p:pic>
              <p:nvPicPr>
                <p:cNvPr id="51" name="Ink 50">
                  <a:extLst>
                    <a:ext uri="{FF2B5EF4-FFF2-40B4-BE49-F238E27FC236}">
                      <a16:creationId xmlns:a16="http://schemas.microsoft.com/office/drawing/2014/main" id="{6633A782-60F3-422E-BCBB-196E4CC45FAC}"/>
                    </a:ext>
                  </a:extLst>
                </p:cNvPr>
                <p:cNvPicPr/>
                <p:nvPr/>
              </p:nvPicPr>
              <p:blipFill>
                <a:blip r:embed="rId42"/>
                <a:stretch>
                  <a:fillRect/>
                </a:stretch>
              </p:blipFill>
              <p:spPr>
                <a:xfrm>
                  <a:off x="8523202" y="2487196"/>
                  <a:ext cx="1252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Ink 51">
                  <a:extLst>
                    <a:ext uri="{FF2B5EF4-FFF2-40B4-BE49-F238E27FC236}">
                      <a16:creationId xmlns:a16="http://schemas.microsoft.com/office/drawing/2014/main" id="{5530A2A2-0911-43D6-B20F-743D39F4260A}"/>
                    </a:ext>
                  </a:extLst>
                </p14:cNvPr>
                <p14:cNvContentPartPr/>
                <p14:nvPr/>
              </p14:nvContentPartPr>
              <p14:xfrm>
                <a:off x="8508802" y="2420956"/>
                <a:ext cx="121680" cy="44640"/>
              </p14:xfrm>
            </p:contentPart>
          </mc:Choice>
          <mc:Fallback xmlns="">
            <p:pic>
              <p:nvPicPr>
                <p:cNvPr id="52" name="Ink 51">
                  <a:extLst>
                    <a:ext uri="{FF2B5EF4-FFF2-40B4-BE49-F238E27FC236}">
                      <a16:creationId xmlns:a16="http://schemas.microsoft.com/office/drawing/2014/main" id="{5530A2A2-0911-43D6-B20F-743D39F4260A}"/>
                    </a:ext>
                  </a:extLst>
                </p:cNvPr>
                <p:cNvPicPr/>
                <p:nvPr/>
              </p:nvPicPr>
              <p:blipFill>
                <a:blip r:embed="rId44"/>
                <a:stretch>
                  <a:fillRect/>
                </a:stretch>
              </p:blipFill>
              <p:spPr>
                <a:xfrm>
                  <a:off x="8490802" y="2403316"/>
                  <a:ext cx="157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Ink 53">
                  <a:extLst>
                    <a:ext uri="{FF2B5EF4-FFF2-40B4-BE49-F238E27FC236}">
                      <a16:creationId xmlns:a16="http://schemas.microsoft.com/office/drawing/2014/main" id="{2A38ADD5-406C-41C9-BACD-BD8955A32031}"/>
                    </a:ext>
                  </a:extLst>
                </p14:cNvPr>
                <p14:cNvContentPartPr/>
                <p14:nvPr/>
              </p14:nvContentPartPr>
              <p14:xfrm>
                <a:off x="8687722" y="2568196"/>
                <a:ext cx="111240" cy="119880"/>
              </p14:xfrm>
            </p:contentPart>
          </mc:Choice>
          <mc:Fallback xmlns="">
            <p:pic>
              <p:nvPicPr>
                <p:cNvPr id="54" name="Ink 53">
                  <a:extLst>
                    <a:ext uri="{FF2B5EF4-FFF2-40B4-BE49-F238E27FC236}">
                      <a16:creationId xmlns:a16="http://schemas.microsoft.com/office/drawing/2014/main" id="{2A38ADD5-406C-41C9-BACD-BD8955A32031}"/>
                    </a:ext>
                  </a:extLst>
                </p:cNvPr>
                <p:cNvPicPr/>
                <p:nvPr/>
              </p:nvPicPr>
              <p:blipFill>
                <a:blip r:embed="rId46"/>
                <a:stretch>
                  <a:fillRect/>
                </a:stretch>
              </p:blipFill>
              <p:spPr>
                <a:xfrm>
                  <a:off x="8670082" y="2550556"/>
                  <a:ext cx="146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Ink 54">
                  <a:extLst>
                    <a:ext uri="{FF2B5EF4-FFF2-40B4-BE49-F238E27FC236}">
                      <a16:creationId xmlns:a16="http://schemas.microsoft.com/office/drawing/2014/main" id="{79A055B7-5E74-4DE5-A56B-00EA5901F200}"/>
                    </a:ext>
                  </a:extLst>
                </p14:cNvPr>
                <p14:cNvContentPartPr/>
                <p14:nvPr/>
              </p14:nvContentPartPr>
              <p14:xfrm>
                <a:off x="8819122" y="2735956"/>
                <a:ext cx="83160" cy="71280"/>
              </p14:xfrm>
            </p:contentPart>
          </mc:Choice>
          <mc:Fallback xmlns="">
            <p:pic>
              <p:nvPicPr>
                <p:cNvPr id="55" name="Ink 54">
                  <a:extLst>
                    <a:ext uri="{FF2B5EF4-FFF2-40B4-BE49-F238E27FC236}">
                      <a16:creationId xmlns:a16="http://schemas.microsoft.com/office/drawing/2014/main" id="{79A055B7-5E74-4DE5-A56B-00EA5901F200}"/>
                    </a:ext>
                  </a:extLst>
                </p:cNvPr>
                <p:cNvPicPr/>
                <p:nvPr/>
              </p:nvPicPr>
              <p:blipFill>
                <a:blip r:embed="rId48"/>
                <a:stretch>
                  <a:fillRect/>
                </a:stretch>
              </p:blipFill>
              <p:spPr>
                <a:xfrm>
                  <a:off x="8801482" y="2718316"/>
                  <a:ext cx="118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6" name="Ink 55">
                  <a:extLst>
                    <a:ext uri="{FF2B5EF4-FFF2-40B4-BE49-F238E27FC236}">
                      <a16:creationId xmlns:a16="http://schemas.microsoft.com/office/drawing/2014/main" id="{A9BAAEB1-2E45-435F-ACB3-9C997FA9947F}"/>
                    </a:ext>
                  </a:extLst>
                </p14:cNvPr>
                <p14:cNvContentPartPr/>
                <p14:nvPr/>
              </p14:nvContentPartPr>
              <p14:xfrm>
                <a:off x="8953402" y="2748916"/>
                <a:ext cx="95760" cy="79920"/>
              </p14:xfrm>
            </p:contentPart>
          </mc:Choice>
          <mc:Fallback xmlns="">
            <p:pic>
              <p:nvPicPr>
                <p:cNvPr id="56" name="Ink 55">
                  <a:extLst>
                    <a:ext uri="{FF2B5EF4-FFF2-40B4-BE49-F238E27FC236}">
                      <a16:creationId xmlns:a16="http://schemas.microsoft.com/office/drawing/2014/main" id="{A9BAAEB1-2E45-435F-ACB3-9C997FA9947F}"/>
                    </a:ext>
                  </a:extLst>
                </p:cNvPr>
                <p:cNvPicPr/>
                <p:nvPr/>
              </p:nvPicPr>
              <p:blipFill>
                <a:blip r:embed="rId50"/>
                <a:stretch>
                  <a:fillRect/>
                </a:stretch>
              </p:blipFill>
              <p:spPr>
                <a:xfrm>
                  <a:off x="8935762" y="2730916"/>
                  <a:ext cx="131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8" name="Ink 57">
                  <a:extLst>
                    <a:ext uri="{FF2B5EF4-FFF2-40B4-BE49-F238E27FC236}">
                      <a16:creationId xmlns:a16="http://schemas.microsoft.com/office/drawing/2014/main" id="{D99F85B3-8EB7-4AEF-932E-4373290A8F60}"/>
                    </a:ext>
                  </a:extLst>
                </p14:cNvPr>
                <p14:cNvContentPartPr/>
                <p14:nvPr/>
              </p14:nvContentPartPr>
              <p14:xfrm>
                <a:off x="9060682" y="2729476"/>
                <a:ext cx="47520" cy="73440"/>
              </p14:xfrm>
            </p:contentPart>
          </mc:Choice>
          <mc:Fallback xmlns="">
            <p:pic>
              <p:nvPicPr>
                <p:cNvPr id="58" name="Ink 57">
                  <a:extLst>
                    <a:ext uri="{FF2B5EF4-FFF2-40B4-BE49-F238E27FC236}">
                      <a16:creationId xmlns:a16="http://schemas.microsoft.com/office/drawing/2014/main" id="{D99F85B3-8EB7-4AEF-932E-4373290A8F60}"/>
                    </a:ext>
                  </a:extLst>
                </p:cNvPr>
                <p:cNvPicPr/>
                <p:nvPr/>
              </p:nvPicPr>
              <p:blipFill>
                <a:blip r:embed="rId52"/>
                <a:stretch>
                  <a:fillRect/>
                </a:stretch>
              </p:blipFill>
              <p:spPr>
                <a:xfrm>
                  <a:off x="9042682" y="2711476"/>
                  <a:ext cx="83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9" name="Ink 58">
                  <a:extLst>
                    <a:ext uri="{FF2B5EF4-FFF2-40B4-BE49-F238E27FC236}">
                      <a16:creationId xmlns:a16="http://schemas.microsoft.com/office/drawing/2014/main" id="{2EE50814-21FF-40F7-8285-72D4228FED27}"/>
                    </a:ext>
                  </a:extLst>
                </p14:cNvPr>
                <p14:cNvContentPartPr/>
                <p14:nvPr/>
              </p14:nvContentPartPr>
              <p14:xfrm>
                <a:off x="9034402" y="2729476"/>
                <a:ext cx="73440" cy="124200"/>
              </p14:xfrm>
            </p:contentPart>
          </mc:Choice>
          <mc:Fallback xmlns="">
            <p:pic>
              <p:nvPicPr>
                <p:cNvPr id="59" name="Ink 58">
                  <a:extLst>
                    <a:ext uri="{FF2B5EF4-FFF2-40B4-BE49-F238E27FC236}">
                      <a16:creationId xmlns:a16="http://schemas.microsoft.com/office/drawing/2014/main" id="{2EE50814-21FF-40F7-8285-72D4228FED27}"/>
                    </a:ext>
                  </a:extLst>
                </p:cNvPr>
                <p:cNvPicPr/>
                <p:nvPr/>
              </p:nvPicPr>
              <p:blipFill>
                <a:blip r:embed="rId54"/>
                <a:stretch>
                  <a:fillRect/>
                </a:stretch>
              </p:blipFill>
              <p:spPr>
                <a:xfrm>
                  <a:off x="9016762" y="2711476"/>
                  <a:ext cx="109080" cy="159840"/>
                </a:xfrm>
                <a:prstGeom prst="rect">
                  <a:avLst/>
                </a:prstGeom>
              </p:spPr>
            </p:pic>
          </mc:Fallback>
        </mc:AlternateContent>
      </p:grpSp>
      <p:grpSp>
        <p:nvGrpSpPr>
          <p:cNvPr id="68" name="Group 67">
            <a:extLst>
              <a:ext uri="{FF2B5EF4-FFF2-40B4-BE49-F238E27FC236}">
                <a16:creationId xmlns:a16="http://schemas.microsoft.com/office/drawing/2014/main" id="{206F3565-EB1C-41DB-AB64-B64F8AD65D5F}"/>
              </a:ext>
            </a:extLst>
          </p:cNvPr>
          <p:cNvGrpSpPr/>
          <p:nvPr/>
        </p:nvGrpSpPr>
        <p:grpSpPr>
          <a:xfrm>
            <a:off x="8204362" y="4076596"/>
            <a:ext cx="609480" cy="452880"/>
            <a:chOff x="6680362" y="4076596"/>
            <a:chExt cx="609480" cy="452880"/>
          </a:xfrm>
        </p:grpSpPr>
        <mc:AlternateContent xmlns:mc="http://schemas.openxmlformats.org/markup-compatibility/2006" xmlns:p14="http://schemas.microsoft.com/office/powerpoint/2010/main">
          <mc:Choice Requires="p14">
            <p:contentPart p14:bwMode="auto" r:id="rId55">
              <p14:nvContentPartPr>
                <p14:cNvPr id="63" name="Ink 62">
                  <a:extLst>
                    <a:ext uri="{FF2B5EF4-FFF2-40B4-BE49-F238E27FC236}">
                      <a16:creationId xmlns:a16="http://schemas.microsoft.com/office/drawing/2014/main" id="{D30E0EC1-EBD4-4FE6-81AB-45B3506C2D2C}"/>
                    </a:ext>
                  </a:extLst>
                </p14:cNvPr>
                <p14:cNvContentPartPr/>
                <p14:nvPr/>
              </p14:nvContentPartPr>
              <p14:xfrm>
                <a:off x="6680362" y="4076596"/>
                <a:ext cx="141120" cy="252360"/>
              </p14:xfrm>
            </p:contentPart>
          </mc:Choice>
          <mc:Fallback xmlns="">
            <p:pic>
              <p:nvPicPr>
                <p:cNvPr id="63" name="Ink 62">
                  <a:extLst>
                    <a:ext uri="{FF2B5EF4-FFF2-40B4-BE49-F238E27FC236}">
                      <a16:creationId xmlns:a16="http://schemas.microsoft.com/office/drawing/2014/main" id="{D30E0EC1-EBD4-4FE6-81AB-45B3506C2D2C}"/>
                    </a:ext>
                  </a:extLst>
                </p:cNvPr>
                <p:cNvPicPr/>
                <p:nvPr/>
              </p:nvPicPr>
              <p:blipFill>
                <a:blip r:embed="rId56"/>
                <a:stretch>
                  <a:fillRect/>
                </a:stretch>
              </p:blipFill>
              <p:spPr>
                <a:xfrm>
                  <a:off x="6662362" y="4058596"/>
                  <a:ext cx="1767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Ink 63">
                  <a:extLst>
                    <a:ext uri="{FF2B5EF4-FFF2-40B4-BE49-F238E27FC236}">
                      <a16:creationId xmlns:a16="http://schemas.microsoft.com/office/drawing/2014/main" id="{7D0350B1-7898-4CF8-A85B-443A785A297A}"/>
                    </a:ext>
                  </a:extLst>
                </p14:cNvPr>
                <p14:cNvContentPartPr/>
                <p14:nvPr/>
              </p14:nvContentPartPr>
              <p14:xfrm>
                <a:off x="6869002" y="4323916"/>
                <a:ext cx="159840" cy="97560"/>
              </p14:xfrm>
            </p:contentPart>
          </mc:Choice>
          <mc:Fallback xmlns="">
            <p:pic>
              <p:nvPicPr>
                <p:cNvPr id="64" name="Ink 63">
                  <a:extLst>
                    <a:ext uri="{FF2B5EF4-FFF2-40B4-BE49-F238E27FC236}">
                      <a16:creationId xmlns:a16="http://schemas.microsoft.com/office/drawing/2014/main" id="{7D0350B1-7898-4CF8-A85B-443A785A297A}"/>
                    </a:ext>
                  </a:extLst>
                </p:cNvPr>
                <p:cNvPicPr/>
                <p:nvPr/>
              </p:nvPicPr>
              <p:blipFill>
                <a:blip r:embed="rId58"/>
                <a:stretch>
                  <a:fillRect/>
                </a:stretch>
              </p:blipFill>
              <p:spPr>
                <a:xfrm>
                  <a:off x="6851362" y="4305916"/>
                  <a:ext cx="195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Ink 64">
                  <a:extLst>
                    <a:ext uri="{FF2B5EF4-FFF2-40B4-BE49-F238E27FC236}">
                      <a16:creationId xmlns:a16="http://schemas.microsoft.com/office/drawing/2014/main" id="{45636DBC-1050-4300-8721-AB68150D098B}"/>
                    </a:ext>
                  </a:extLst>
                </p14:cNvPr>
                <p14:cNvContentPartPr/>
                <p14:nvPr/>
              </p14:nvContentPartPr>
              <p14:xfrm>
                <a:off x="7060882" y="4379356"/>
                <a:ext cx="67680" cy="61200"/>
              </p14:xfrm>
            </p:contentPart>
          </mc:Choice>
          <mc:Fallback xmlns="">
            <p:pic>
              <p:nvPicPr>
                <p:cNvPr id="65" name="Ink 64">
                  <a:extLst>
                    <a:ext uri="{FF2B5EF4-FFF2-40B4-BE49-F238E27FC236}">
                      <a16:creationId xmlns:a16="http://schemas.microsoft.com/office/drawing/2014/main" id="{45636DBC-1050-4300-8721-AB68150D098B}"/>
                    </a:ext>
                  </a:extLst>
                </p:cNvPr>
                <p:cNvPicPr/>
                <p:nvPr/>
              </p:nvPicPr>
              <p:blipFill>
                <a:blip r:embed="rId60"/>
                <a:stretch>
                  <a:fillRect/>
                </a:stretch>
              </p:blipFill>
              <p:spPr>
                <a:xfrm>
                  <a:off x="7043242" y="4361716"/>
                  <a:ext cx="103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6" name="Ink 65">
                  <a:extLst>
                    <a:ext uri="{FF2B5EF4-FFF2-40B4-BE49-F238E27FC236}">
                      <a16:creationId xmlns:a16="http://schemas.microsoft.com/office/drawing/2014/main" id="{AD1EAA76-0985-4A9D-91E0-5ACCE92F4F8A}"/>
                    </a:ext>
                  </a:extLst>
                </p14:cNvPr>
                <p14:cNvContentPartPr/>
                <p14:nvPr/>
              </p14:nvContentPartPr>
              <p14:xfrm>
                <a:off x="7137202" y="4389796"/>
                <a:ext cx="118800" cy="78120"/>
              </p14:xfrm>
            </p:contentPart>
          </mc:Choice>
          <mc:Fallback xmlns="">
            <p:pic>
              <p:nvPicPr>
                <p:cNvPr id="66" name="Ink 65">
                  <a:extLst>
                    <a:ext uri="{FF2B5EF4-FFF2-40B4-BE49-F238E27FC236}">
                      <a16:creationId xmlns:a16="http://schemas.microsoft.com/office/drawing/2014/main" id="{AD1EAA76-0985-4A9D-91E0-5ACCE92F4F8A}"/>
                    </a:ext>
                  </a:extLst>
                </p:cNvPr>
                <p:cNvPicPr/>
                <p:nvPr/>
              </p:nvPicPr>
              <p:blipFill>
                <a:blip r:embed="rId62"/>
                <a:stretch>
                  <a:fillRect/>
                </a:stretch>
              </p:blipFill>
              <p:spPr>
                <a:xfrm>
                  <a:off x="7119562" y="4371796"/>
                  <a:ext cx="154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7" name="Ink 66">
                  <a:extLst>
                    <a:ext uri="{FF2B5EF4-FFF2-40B4-BE49-F238E27FC236}">
                      <a16:creationId xmlns:a16="http://schemas.microsoft.com/office/drawing/2014/main" id="{1AC8F8A4-F542-4D4E-AE63-BAC5BC49693D}"/>
                    </a:ext>
                  </a:extLst>
                </p14:cNvPr>
                <p14:cNvContentPartPr/>
                <p14:nvPr/>
              </p14:nvContentPartPr>
              <p14:xfrm>
                <a:off x="7144402" y="4391956"/>
                <a:ext cx="145440" cy="137520"/>
              </p14:xfrm>
            </p:contentPart>
          </mc:Choice>
          <mc:Fallback xmlns="">
            <p:pic>
              <p:nvPicPr>
                <p:cNvPr id="67" name="Ink 66">
                  <a:extLst>
                    <a:ext uri="{FF2B5EF4-FFF2-40B4-BE49-F238E27FC236}">
                      <a16:creationId xmlns:a16="http://schemas.microsoft.com/office/drawing/2014/main" id="{1AC8F8A4-F542-4D4E-AE63-BAC5BC49693D}"/>
                    </a:ext>
                  </a:extLst>
                </p:cNvPr>
                <p:cNvPicPr/>
                <p:nvPr/>
              </p:nvPicPr>
              <p:blipFill>
                <a:blip r:embed="rId64"/>
                <a:stretch>
                  <a:fillRect/>
                </a:stretch>
              </p:blipFill>
              <p:spPr>
                <a:xfrm>
                  <a:off x="7126762" y="4373956"/>
                  <a:ext cx="181080" cy="173160"/>
                </a:xfrm>
                <a:prstGeom prst="rect">
                  <a:avLst/>
                </a:prstGeom>
              </p:spPr>
            </p:pic>
          </mc:Fallback>
        </mc:AlternateContent>
      </p:grpSp>
      <p:grpSp>
        <p:nvGrpSpPr>
          <p:cNvPr id="74" name="Group 73">
            <a:extLst>
              <a:ext uri="{FF2B5EF4-FFF2-40B4-BE49-F238E27FC236}">
                <a16:creationId xmlns:a16="http://schemas.microsoft.com/office/drawing/2014/main" id="{D92DF31B-F1B3-4CA3-AC9E-2447A46C0C8C}"/>
              </a:ext>
            </a:extLst>
          </p:cNvPr>
          <p:cNvGrpSpPr/>
          <p:nvPr/>
        </p:nvGrpSpPr>
        <p:grpSpPr>
          <a:xfrm>
            <a:off x="8980522" y="3563596"/>
            <a:ext cx="497880" cy="596880"/>
            <a:chOff x="7456522" y="3563596"/>
            <a:chExt cx="497880" cy="596880"/>
          </a:xfrm>
        </p:grpSpPr>
        <mc:AlternateContent xmlns:mc="http://schemas.openxmlformats.org/markup-compatibility/2006" xmlns:p14="http://schemas.microsoft.com/office/powerpoint/2010/main">
          <mc:Choice Requires="p14">
            <p:contentPart p14:bwMode="auto" r:id="rId65">
              <p14:nvContentPartPr>
                <p14:cNvPr id="69" name="Ink 68">
                  <a:extLst>
                    <a:ext uri="{FF2B5EF4-FFF2-40B4-BE49-F238E27FC236}">
                      <a16:creationId xmlns:a16="http://schemas.microsoft.com/office/drawing/2014/main" id="{7B33C6BB-3036-4534-AD52-A12A7FFC4589}"/>
                    </a:ext>
                  </a:extLst>
                </p14:cNvPr>
                <p14:cNvContentPartPr/>
                <p14:nvPr/>
              </p14:nvContentPartPr>
              <p14:xfrm>
                <a:off x="7456522" y="3939076"/>
                <a:ext cx="150480" cy="221400"/>
              </p14:xfrm>
            </p:contentPart>
          </mc:Choice>
          <mc:Fallback xmlns="">
            <p:pic>
              <p:nvPicPr>
                <p:cNvPr id="69" name="Ink 68">
                  <a:extLst>
                    <a:ext uri="{FF2B5EF4-FFF2-40B4-BE49-F238E27FC236}">
                      <a16:creationId xmlns:a16="http://schemas.microsoft.com/office/drawing/2014/main" id="{7B33C6BB-3036-4534-AD52-A12A7FFC4589}"/>
                    </a:ext>
                  </a:extLst>
                </p:cNvPr>
                <p:cNvPicPr/>
                <p:nvPr/>
              </p:nvPicPr>
              <p:blipFill>
                <a:blip r:embed="rId66"/>
                <a:stretch>
                  <a:fillRect/>
                </a:stretch>
              </p:blipFill>
              <p:spPr>
                <a:xfrm>
                  <a:off x="7438882" y="3921436"/>
                  <a:ext cx="1861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 name="Ink 69">
                  <a:extLst>
                    <a:ext uri="{FF2B5EF4-FFF2-40B4-BE49-F238E27FC236}">
                      <a16:creationId xmlns:a16="http://schemas.microsoft.com/office/drawing/2014/main" id="{748A4D5F-88E0-455C-B4CC-58E93ABD2887}"/>
                    </a:ext>
                  </a:extLst>
                </p14:cNvPr>
                <p14:cNvContentPartPr/>
                <p14:nvPr/>
              </p14:nvContentPartPr>
              <p14:xfrm>
                <a:off x="7627162" y="3728476"/>
                <a:ext cx="91080" cy="163080"/>
              </p14:xfrm>
            </p:contentPart>
          </mc:Choice>
          <mc:Fallback xmlns="">
            <p:pic>
              <p:nvPicPr>
                <p:cNvPr id="70" name="Ink 69">
                  <a:extLst>
                    <a:ext uri="{FF2B5EF4-FFF2-40B4-BE49-F238E27FC236}">
                      <a16:creationId xmlns:a16="http://schemas.microsoft.com/office/drawing/2014/main" id="{748A4D5F-88E0-455C-B4CC-58E93ABD2887}"/>
                    </a:ext>
                  </a:extLst>
                </p:cNvPr>
                <p:cNvPicPr/>
                <p:nvPr/>
              </p:nvPicPr>
              <p:blipFill>
                <a:blip r:embed="rId68"/>
                <a:stretch>
                  <a:fillRect/>
                </a:stretch>
              </p:blipFill>
              <p:spPr>
                <a:xfrm>
                  <a:off x="7609522" y="3710836"/>
                  <a:ext cx="126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1" name="Ink 70">
                  <a:extLst>
                    <a:ext uri="{FF2B5EF4-FFF2-40B4-BE49-F238E27FC236}">
                      <a16:creationId xmlns:a16="http://schemas.microsoft.com/office/drawing/2014/main" id="{363A72AD-A793-492E-BBF4-44DCE6F5988B}"/>
                    </a:ext>
                  </a:extLst>
                </p14:cNvPr>
                <p14:cNvContentPartPr/>
                <p14:nvPr/>
              </p14:nvContentPartPr>
              <p14:xfrm>
                <a:off x="7710682" y="3563596"/>
                <a:ext cx="24120" cy="19800"/>
              </p14:xfrm>
            </p:contentPart>
          </mc:Choice>
          <mc:Fallback xmlns="">
            <p:pic>
              <p:nvPicPr>
                <p:cNvPr id="71" name="Ink 70">
                  <a:extLst>
                    <a:ext uri="{FF2B5EF4-FFF2-40B4-BE49-F238E27FC236}">
                      <a16:creationId xmlns:a16="http://schemas.microsoft.com/office/drawing/2014/main" id="{363A72AD-A793-492E-BBF4-44DCE6F5988B}"/>
                    </a:ext>
                  </a:extLst>
                </p:cNvPr>
                <p:cNvPicPr/>
                <p:nvPr/>
              </p:nvPicPr>
              <p:blipFill>
                <a:blip r:embed="rId70"/>
                <a:stretch>
                  <a:fillRect/>
                </a:stretch>
              </p:blipFill>
              <p:spPr>
                <a:xfrm>
                  <a:off x="7693042" y="3545596"/>
                  <a:ext cx="59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3" name="Ink 72">
                  <a:extLst>
                    <a:ext uri="{FF2B5EF4-FFF2-40B4-BE49-F238E27FC236}">
                      <a16:creationId xmlns:a16="http://schemas.microsoft.com/office/drawing/2014/main" id="{BED2E61C-D039-43C6-81D6-4F4D73192F1B}"/>
                    </a:ext>
                  </a:extLst>
                </p14:cNvPr>
                <p14:cNvContentPartPr/>
                <p14:nvPr/>
              </p14:nvContentPartPr>
              <p14:xfrm>
                <a:off x="7801042" y="3589156"/>
                <a:ext cx="153360" cy="312480"/>
              </p14:xfrm>
            </p:contentPart>
          </mc:Choice>
          <mc:Fallback xmlns="">
            <p:pic>
              <p:nvPicPr>
                <p:cNvPr id="73" name="Ink 72">
                  <a:extLst>
                    <a:ext uri="{FF2B5EF4-FFF2-40B4-BE49-F238E27FC236}">
                      <a16:creationId xmlns:a16="http://schemas.microsoft.com/office/drawing/2014/main" id="{BED2E61C-D039-43C6-81D6-4F4D73192F1B}"/>
                    </a:ext>
                  </a:extLst>
                </p:cNvPr>
                <p:cNvPicPr/>
                <p:nvPr/>
              </p:nvPicPr>
              <p:blipFill>
                <a:blip r:embed="rId72"/>
                <a:stretch>
                  <a:fillRect/>
                </a:stretch>
              </p:blipFill>
              <p:spPr>
                <a:xfrm>
                  <a:off x="7783402" y="3571156"/>
                  <a:ext cx="189000" cy="348120"/>
                </a:xfrm>
                <a:prstGeom prst="rect">
                  <a:avLst/>
                </a:prstGeom>
              </p:spPr>
            </p:pic>
          </mc:Fallback>
        </mc:AlternateContent>
      </p:grpSp>
      <p:grpSp>
        <p:nvGrpSpPr>
          <p:cNvPr id="82" name="Group 81">
            <a:extLst>
              <a:ext uri="{FF2B5EF4-FFF2-40B4-BE49-F238E27FC236}">
                <a16:creationId xmlns:a16="http://schemas.microsoft.com/office/drawing/2014/main" id="{8B635D3D-4E40-4E0F-9B15-73967905EBE8}"/>
              </a:ext>
            </a:extLst>
          </p:cNvPr>
          <p:cNvGrpSpPr/>
          <p:nvPr/>
        </p:nvGrpSpPr>
        <p:grpSpPr>
          <a:xfrm>
            <a:off x="9534922" y="3726676"/>
            <a:ext cx="710640" cy="385920"/>
            <a:chOff x="8010922" y="3726676"/>
            <a:chExt cx="710640" cy="385920"/>
          </a:xfrm>
        </p:grpSpPr>
        <mc:AlternateContent xmlns:mc="http://schemas.openxmlformats.org/markup-compatibility/2006" xmlns:p14="http://schemas.microsoft.com/office/powerpoint/2010/main">
          <mc:Choice Requires="p14">
            <p:contentPart p14:bwMode="auto" r:id="rId73">
              <p14:nvContentPartPr>
                <p14:cNvPr id="75" name="Ink 74">
                  <a:extLst>
                    <a:ext uri="{FF2B5EF4-FFF2-40B4-BE49-F238E27FC236}">
                      <a16:creationId xmlns:a16="http://schemas.microsoft.com/office/drawing/2014/main" id="{9D0C1158-0371-4587-9388-C7CE710ABFAF}"/>
                    </a:ext>
                  </a:extLst>
                </p14:cNvPr>
                <p14:cNvContentPartPr/>
                <p14:nvPr/>
              </p14:nvContentPartPr>
              <p14:xfrm>
                <a:off x="8010922" y="3928276"/>
                <a:ext cx="135720" cy="47880"/>
              </p14:xfrm>
            </p:contentPart>
          </mc:Choice>
          <mc:Fallback xmlns="">
            <p:pic>
              <p:nvPicPr>
                <p:cNvPr id="75" name="Ink 74">
                  <a:extLst>
                    <a:ext uri="{FF2B5EF4-FFF2-40B4-BE49-F238E27FC236}">
                      <a16:creationId xmlns:a16="http://schemas.microsoft.com/office/drawing/2014/main" id="{9D0C1158-0371-4587-9388-C7CE710ABFAF}"/>
                    </a:ext>
                  </a:extLst>
                </p:cNvPr>
                <p:cNvPicPr/>
                <p:nvPr/>
              </p:nvPicPr>
              <p:blipFill>
                <a:blip r:embed="rId74"/>
                <a:stretch>
                  <a:fillRect/>
                </a:stretch>
              </p:blipFill>
              <p:spPr>
                <a:xfrm>
                  <a:off x="7993282" y="3910276"/>
                  <a:ext cx="171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6" name="Ink 75">
                  <a:extLst>
                    <a:ext uri="{FF2B5EF4-FFF2-40B4-BE49-F238E27FC236}">
                      <a16:creationId xmlns:a16="http://schemas.microsoft.com/office/drawing/2014/main" id="{2EACD5D9-5DD2-4B83-AC3B-24955E16BB2D}"/>
                    </a:ext>
                  </a:extLst>
                </p14:cNvPr>
                <p14:cNvContentPartPr/>
                <p14:nvPr/>
              </p14:nvContentPartPr>
              <p14:xfrm>
                <a:off x="8189842" y="3952396"/>
                <a:ext cx="84600" cy="68040"/>
              </p14:xfrm>
            </p:contentPart>
          </mc:Choice>
          <mc:Fallback xmlns="">
            <p:pic>
              <p:nvPicPr>
                <p:cNvPr id="76" name="Ink 75">
                  <a:extLst>
                    <a:ext uri="{FF2B5EF4-FFF2-40B4-BE49-F238E27FC236}">
                      <a16:creationId xmlns:a16="http://schemas.microsoft.com/office/drawing/2014/main" id="{2EACD5D9-5DD2-4B83-AC3B-24955E16BB2D}"/>
                    </a:ext>
                  </a:extLst>
                </p:cNvPr>
                <p:cNvPicPr/>
                <p:nvPr/>
              </p:nvPicPr>
              <p:blipFill>
                <a:blip r:embed="rId76"/>
                <a:stretch>
                  <a:fillRect/>
                </a:stretch>
              </p:blipFill>
              <p:spPr>
                <a:xfrm>
                  <a:off x="8171842" y="3934756"/>
                  <a:ext cx="120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7" name="Ink 76">
                  <a:extLst>
                    <a:ext uri="{FF2B5EF4-FFF2-40B4-BE49-F238E27FC236}">
                      <a16:creationId xmlns:a16="http://schemas.microsoft.com/office/drawing/2014/main" id="{9E99C280-0481-44C6-B90A-7DF5FC1DC4BA}"/>
                    </a:ext>
                  </a:extLst>
                </p14:cNvPr>
                <p14:cNvContentPartPr/>
                <p14:nvPr/>
              </p14:nvContentPartPr>
              <p14:xfrm>
                <a:off x="8307922" y="3952396"/>
                <a:ext cx="69480" cy="118080"/>
              </p14:xfrm>
            </p:contentPart>
          </mc:Choice>
          <mc:Fallback xmlns="">
            <p:pic>
              <p:nvPicPr>
                <p:cNvPr id="77" name="Ink 76">
                  <a:extLst>
                    <a:ext uri="{FF2B5EF4-FFF2-40B4-BE49-F238E27FC236}">
                      <a16:creationId xmlns:a16="http://schemas.microsoft.com/office/drawing/2014/main" id="{9E99C280-0481-44C6-B90A-7DF5FC1DC4BA}"/>
                    </a:ext>
                  </a:extLst>
                </p:cNvPr>
                <p:cNvPicPr/>
                <p:nvPr/>
              </p:nvPicPr>
              <p:blipFill>
                <a:blip r:embed="rId78"/>
                <a:stretch>
                  <a:fillRect/>
                </a:stretch>
              </p:blipFill>
              <p:spPr>
                <a:xfrm>
                  <a:off x="8290282" y="3934396"/>
                  <a:ext cx="105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8" name="Ink 77">
                  <a:extLst>
                    <a:ext uri="{FF2B5EF4-FFF2-40B4-BE49-F238E27FC236}">
                      <a16:creationId xmlns:a16="http://schemas.microsoft.com/office/drawing/2014/main" id="{3388A80E-D09E-4D44-9D7A-105F487D6C6E}"/>
                    </a:ext>
                  </a:extLst>
                </p14:cNvPr>
                <p14:cNvContentPartPr/>
                <p14:nvPr/>
              </p14:nvContentPartPr>
              <p14:xfrm>
                <a:off x="8309002" y="3961756"/>
                <a:ext cx="124200" cy="150840"/>
              </p14:xfrm>
            </p:contentPart>
          </mc:Choice>
          <mc:Fallback xmlns="">
            <p:pic>
              <p:nvPicPr>
                <p:cNvPr id="78" name="Ink 77">
                  <a:extLst>
                    <a:ext uri="{FF2B5EF4-FFF2-40B4-BE49-F238E27FC236}">
                      <a16:creationId xmlns:a16="http://schemas.microsoft.com/office/drawing/2014/main" id="{3388A80E-D09E-4D44-9D7A-105F487D6C6E}"/>
                    </a:ext>
                  </a:extLst>
                </p:cNvPr>
                <p:cNvPicPr/>
                <p:nvPr/>
              </p:nvPicPr>
              <p:blipFill>
                <a:blip r:embed="rId80"/>
                <a:stretch>
                  <a:fillRect/>
                </a:stretch>
              </p:blipFill>
              <p:spPr>
                <a:xfrm>
                  <a:off x="8291362" y="3943756"/>
                  <a:ext cx="1598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0" name="Ink 79">
                  <a:extLst>
                    <a:ext uri="{FF2B5EF4-FFF2-40B4-BE49-F238E27FC236}">
                      <a16:creationId xmlns:a16="http://schemas.microsoft.com/office/drawing/2014/main" id="{B66B3819-F6E3-42C4-AC4F-D0E9FA7628AB}"/>
                    </a:ext>
                  </a:extLst>
                </p14:cNvPr>
                <p14:cNvContentPartPr/>
                <p14:nvPr/>
              </p14:nvContentPartPr>
              <p14:xfrm>
                <a:off x="8558482" y="3726676"/>
                <a:ext cx="128160" cy="177120"/>
              </p14:xfrm>
            </p:contentPart>
          </mc:Choice>
          <mc:Fallback xmlns="">
            <p:pic>
              <p:nvPicPr>
                <p:cNvPr id="80" name="Ink 79">
                  <a:extLst>
                    <a:ext uri="{FF2B5EF4-FFF2-40B4-BE49-F238E27FC236}">
                      <a16:creationId xmlns:a16="http://schemas.microsoft.com/office/drawing/2014/main" id="{B66B3819-F6E3-42C4-AC4F-D0E9FA7628AB}"/>
                    </a:ext>
                  </a:extLst>
                </p:cNvPr>
                <p:cNvPicPr/>
                <p:nvPr/>
              </p:nvPicPr>
              <p:blipFill>
                <a:blip r:embed="rId82"/>
                <a:stretch>
                  <a:fillRect/>
                </a:stretch>
              </p:blipFill>
              <p:spPr>
                <a:xfrm>
                  <a:off x="8540842" y="3708676"/>
                  <a:ext cx="163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1" name="Ink 80">
                  <a:extLst>
                    <a:ext uri="{FF2B5EF4-FFF2-40B4-BE49-F238E27FC236}">
                      <a16:creationId xmlns:a16="http://schemas.microsoft.com/office/drawing/2014/main" id="{1D95AA2D-C9C4-407C-8744-3A968AC378D9}"/>
                    </a:ext>
                  </a:extLst>
                </p14:cNvPr>
                <p14:cNvContentPartPr/>
                <p14:nvPr/>
              </p14:nvContentPartPr>
              <p14:xfrm>
                <a:off x="8554162" y="3729196"/>
                <a:ext cx="167400" cy="210600"/>
              </p14:xfrm>
            </p:contentPart>
          </mc:Choice>
          <mc:Fallback xmlns="">
            <p:pic>
              <p:nvPicPr>
                <p:cNvPr id="81" name="Ink 80">
                  <a:extLst>
                    <a:ext uri="{FF2B5EF4-FFF2-40B4-BE49-F238E27FC236}">
                      <a16:creationId xmlns:a16="http://schemas.microsoft.com/office/drawing/2014/main" id="{1D95AA2D-C9C4-407C-8744-3A968AC378D9}"/>
                    </a:ext>
                  </a:extLst>
                </p:cNvPr>
                <p:cNvPicPr/>
                <p:nvPr/>
              </p:nvPicPr>
              <p:blipFill>
                <a:blip r:embed="rId84"/>
                <a:stretch>
                  <a:fillRect/>
                </a:stretch>
              </p:blipFill>
              <p:spPr>
                <a:xfrm>
                  <a:off x="8536522" y="3711556"/>
                  <a:ext cx="203040" cy="246240"/>
                </a:xfrm>
                <a:prstGeom prst="rect">
                  <a:avLst/>
                </a:prstGeom>
              </p:spPr>
            </p:pic>
          </mc:Fallback>
        </mc:AlternateContent>
      </p:grpSp>
      <p:grpSp>
        <p:nvGrpSpPr>
          <p:cNvPr id="84" name="Group 83">
            <a:extLst>
              <a:ext uri="{FF2B5EF4-FFF2-40B4-BE49-F238E27FC236}">
                <a16:creationId xmlns:a16="http://schemas.microsoft.com/office/drawing/2014/main" id="{D53AF4C7-E3A9-4B57-BB0A-6652396A2788}"/>
              </a:ext>
            </a:extLst>
          </p:cNvPr>
          <p:cNvGrpSpPr/>
          <p:nvPr/>
        </p:nvGrpSpPr>
        <p:grpSpPr>
          <a:xfrm>
            <a:off x="7592362" y="2934676"/>
            <a:ext cx="1000080" cy="1029960"/>
            <a:chOff x="6068362" y="2934676"/>
            <a:chExt cx="1000080" cy="1029960"/>
          </a:xfrm>
        </p:grpSpPr>
        <mc:AlternateContent xmlns:mc="http://schemas.openxmlformats.org/markup-compatibility/2006" xmlns:p14="http://schemas.microsoft.com/office/powerpoint/2010/main">
          <mc:Choice Requires="p14">
            <p:contentPart p14:bwMode="auto" r:id="rId85">
              <p14:nvContentPartPr>
                <p14:cNvPr id="15" name="Ink 14">
                  <a:extLst>
                    <a:ext uri="{FF2B5EF4-FFF2-40B4-BE49-F238E27FC236}">
                      <a16:creationId xmlns:a16="http://schemas.microsoft.com/office/drawing/2014/main" id="{3C0466F0-1B80-4617-A161-97778509E454}"/>
                    </a:ext>
                  </a:extLst>
                </p14:cNvPr>
                <p14:cNvContentPartPr/>
                <p14:nvPr/>
              </p14:nvContentPartPr>
              <p14:xfrm>
                <a:off x="6454282" y="3041596"/>
                <a:ext cx="614160" cy="66960"/>
              </p14:xfrm>
            </p:contentPart>
          </mc:Choice>
          <mc:Fallback xmlns="">
            <p:pic>
              <p:nvPicPr>
                <p:cNvPr id="15" name="Ink 14">
                  <a:extLst>
                    <a:ext uri="{FF2B5EF4-FFF2-40B4-BE49-F238E27FC236}">
                      <a16:creationId xmlns:a16="http://schemas.microsoft.com/office/drawing/2014/main" id="{3C0466F0-1B80-4617-A161-97778509E454}"/>
                    </a:ext>
                  </a:extLst>
                </p:cNvPr>
                <p:cNvPicPr/>
                <p:nvPr/>
              </p:nvPicPr>
              <p:blipFill>
                <a:blip r:embed="rId86"/>
                <a:stretch>
                  <a:fillRect/>
                </a:stretch>
              </p:blipFill>
              <p:spPr>
                <a:xfrm>
                  <a:off x="6436282" y="3023956"/>
                  <a:ext cx="649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 name="Ink 15">
                  <a:extLst>
                    <a:ext uri="{FF2B5EF4-FFF2-40B4-BE49-F238E27FC236}">
                      <a16:creationId xmlns:a16="http://schemas.microsoft.com/office/drawing/2014/main" id="{EBDDCE5E-43C6-4F44-AD46-44CA06105D8D}"/>
                    </a:ext>
                  </a:extLst>
                </p14:cNvPr>
                <p14:cNvContentPartPr/>
                <p14:nvPr/>
              </p14:nvContentPartPr>
              <p14:xfrm>
                <a:off x="6437002" y="3037276"/>
                <a:ext cx="193680" cy="89640"/>
              </p14:xfrm>
            </p:contentPart>
          </mc:Choice>
          <mc:Fallback xmlns="">
            <p:pic>
              <p:nvPicPr>
                <p:cNvPr id="16" name="Ink 15">
                  <a:extLst>
                    <a:ext uri="{FF2B5EF4-FFF2-40B4-BE49-F238E27FC236}">
                      <a16:creationId xmlns:a16="http://schemas.microsoft.com/office/drawing/2014/main" id="{EBDDCE5E-43C6-4F44-AD46-44CA06105D8D}"/>
                    </a:ext>
                  </a:extLst>
                </p:cNvPr>
                <p:cNvPicPr/>
                <p:nvPr/>
              </p:nvPicPr>
              <p:blipFill>
                <a:blip r:embed="rId88"/>
                <a:stretch>
                  <a:fillRect/>
                </a:stretch>
              </p:blipFill>
              <p:spPr>
                <a:xfrm>
                  <a:off x="6419002" y="3019276"/>
                  <a:ext cx="229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 name="Ink 16">
                  <a:extLst>
                    <a:ext uri="{FF2B5EF4-FFF2-40B4-BE49-F238E27FC236}">
                      <a16:creationId xmlns:a16="http://schemas.microsoft.com/office/drawing/2014/main" id="{275AE64A-273F-4956-BE5C-2D2818651B3D}"/>
                    </a:ext>
                  </a:extLst>
                </p14:cNvPr>
                <p14:cNvContentPartPr/>
                <p14:nvPr/>
              </p14:nvContentPartPr>
              <p14:xfrm>
                <a:off x="6702322" y="3227716"/>
                <a:ext cx="224280" cy="120240"/>
              </p14:xfrm>
            </p:contentPart>
          </mc:Choice>
          <mc:Fallback xmlns="">
            <p:pic>
              <p:nvPicPr>
                <p:cNvPr id="17" name="Ink 16">
                  <a:extLst>
                    <a:ext uri="{FF2B5EF4-FFF2-40B4-BE49-F238E27FC236}">
                      <a16:creationId xmlns:a16="http://schemas.microsoft.com/office/drawing/2014/main" id="{275AE64A-273F-4956-BE5C-2D2818651B3D}"/>
                    </a:ext>
                  </a:extLst>
                </p:cNvPr>
                <p:cNvPicPr/>
                <p:nvPr/>
              </p:nvPicPr>
              <p:blipFill>
                <a:blip r:embed="rId90"/>
                <a:stretch>
                  <a:fillRect/>
                </a:stretch>
              </p:blipFill>
              <p:spPr>
                <a:xfrm>
                  <a:off x="6684682" y="3209716"/>
                  <a:ext cx="259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Ink 60">
                  <a:extLst>
                    <a:ext uri="{FF2B5EF4-FFF2-40B4-BE49-F238E27FC236}">
                      <a16:creationId xmlns:a16="http://schemas.microsoft.com/office/drawing/2014/main" id="{D33D6501-58E5-44A9-A128-3241A297A6F6}"/>
                    </a:ext>
                  </a:extLst>
                </p14:cNvPr>
                <p14:cNvContentPartPr/>
                <p14:nvPr/>
              </p14:nvContentPartPr>
              <p14:xfrm>
                <a:off x="6519442" y="3950956"/>
                <a:ext cx="96120" cy="13680"/>
              </p14:xfrm>
            </p:contentPart>
          </mc:Choice>
          <mc:Fallback xmlns="">
            <p:pic>
              <p:nvPicPr>
                <p:cNvPr id="61" name="Ink 60">
                  <a:extLst>
                    <a:ext uri="{FF2B5EF4-FFF2-40B4-BE49-F238E27FC236}">
                      <a16:creationId xmlns:a16="http://schemas.microsoft.com/office/drawing/2014/main" id="{D33D6501-58E5-44A9-A128-3241A297A6F6}"/>
                    </a:ext>
                  </a:extLst>
                </p:cNvPr>
                <p:cNvPicPr/>
                <p:nvPr/>
              </p:nvPicPr>
              <p:blipFill>
                <a:blip r:embed="rId92"/>
                <a:stretch>
                  <a:fillRect/>
                </a:stretch>
              </p:blipFill>
              <p:spPr>
                <a:xfrm>
                  <a:off x="6501442" y="3933316"/>
                  <a:ext cx="131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Ink 61">
                  <a:extLst>
                    <a:ext uri="{FF2B5EF4-FFF2-40B4-BE49-F238E27FC236}">
                      <a16:creationId xmlns:a16="http://schemas.microsoft.com/office/drawing/2014/main" id="{76AD4AA1-D25B-4B1A-BD6E-1C50EAD7B8D5}"/>
                    </a:ext>
                  </a:extLst>
                </p14:cNvPr>
                <p14:cNvContentPartPr/>
                <p14:nvPr/>
              </p14:nvContentPartPr>
              <p14:xfrm>
                <a:off x="6482362" y="3788596"/>
                <a:ext cx="182520" cy="48240"/>
              </p14:xfrm>
            </p:contentPart>
          </mc:Choice>
          <mc:Fallback xmlns="">
            <p:pic>
              <p:nvPicPr>
                <p:cNvPr id="62" name="Ink 61">
                  <a:extLst>
                    <a:ext uri="{FF2B5EF4-FFF2-40B4-BE49-F238E27FC236}">
                      <a16:creationId xmlns:a16="http://schemas.microsoft.com/office/drawing/2014/main" id="{76AD4AA1-D25B-4B1A-BD6E-1C50EAD7B8D5}"/>
                    </a:ext>
                  </a:extLst>
                </p:cNvPr>
                <p:cNvPicPr/>
                <p:nvPr/>
              </p:nvPicPr>
              <p:blipFill>
                <a:blip r:embed="rId94"/>
                <a:stretch>
                  <a:fillRect/>
                </a:stretch>
              </p:blipFill>
              <p:spPr>
                <a:xfrm>
                  <a:off x="6464362" y="3770956"/>
                  <a:ext cx="218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3" name="Ink 82">
                  <a:extLst>
                    <a:ext uri="{FF2B5EF4-FFF2-40B4-BE49-F238E27FC236}">
                      <a16:creationId xmlns:a16="http://schemas.microsoft.com/office/drawing/2014/main" id="{ACE8304F-05BD-4334-A0D9-DE29218FB6E3}"/>
                    </a:ext>
                  </a:extLst>
                </p14:cNvPr>
                <p14:cNvContentPartPr/>
                <p14:nvPr/>
              </p14:nvContentPartPr>
              <p14:xfrm>
                <a:off x="6068362" y="2934676"/>
                <a:ext cx="350640" cy="927360"/>
              </p14:xfrm>
            </p:contentPart>
          </mc:Choice>
          <mc:Fallback xmlns="">
            <p:pic>
              <p:nvPicPr>
                <p:cNvPr id="83" name="Ink 82">
                  <a:extLst>
                    <a:ext uri="{FF2B5EF4-FFF2-40B4-BE49-F238E27FC236}">
                      <a16:creationId xmlns:a16="http://schemas.microsoft.com/office/drawing/2014/main" id="{ACE8304F-05BD-4334-A0D9-DE29218FB6E3}"/>
                    </a:ext>
                  </a:extLst>
                </p:cNvPr>
                <p:cNvPicPr/>
                <p:nvPr/>
              </p:nvPicPr>
              <p:blipFill>
                <a:blip r:embed="rId96"/>
                <a:stretch>
                  <a:fillRect/>
                </a:stretch>
              </p:blipFill>
              <p:spPr>
                <a:xfrm>
                  <a:off x="6050362" y="2916676"/>
                  <a:ext cx="386280" cy="963000"/>
                </a:xfrm>
                <a:prstGeom prst="rect">
                  <a:avLst/>
                </a:prstGeom>
              </p:spPr>
            </p:pic>
          </mc:Fallback>
        </mc:AlternateContent>
      </p:grpSp>
    </p:spTree>
    <p:extLst>
      <p:ext uri="{BB962C8B-B14F-4D97-AF65-F5344CB8AC3E}">
        <p14:creationId xmlns:p14="http://schemas.microsoft.com/office/powerpoint/2010/main" val="2366643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5714" y="246852"/>
            <a:ext cx="5966260" cy="2994645"/>
          </a:xfrm>
          <a:prstGeom prst="rect">
            <a:avLst/>
          </a:prstGeom>
        </p:spPr>
      </p:pic>
      <p:pic>
        <p:nvPicPr>
          <p:cNvPr id="3" name="Picture 2"/>
          <p:cNvPicPr>
            <a:picLocks noChangeAspect="1"/>
          </p:cNvPicPr>
          <p:nvPr/>
        </p:nvPicPr>
        <p:blipFill>
          <a:blip r:embed="rId3"/>
          <a:stretch>
            <a:fillRect/>
          </a:stretch>
        </p:blipFill>
        <p:spPr>
          <a:xfrm>
            <a:off x="1735714" y="4661104"/>
            <a:ext cx="6520316" cy="2196896"/>
          </a:xfrm>
          <a:prstGeom prst="rect">
            <a:avLst/>
          </a:prstGeom>
        </p:spPr>
      </p:pic>
      <p:grpSp>
        <p:nvGrpSpPr>
          <p:cNvPr id="4" name="Group 3">
            <a:extLst>
              <a:ext uri="{FF2B5EF4-FFF2-40B4-BE49-F238E27FC236}">
                <a16:creationId xmlns:a16="http://schemas.microsoft.com/office/drawing/2014/main" id="{6001B43D-C53A-4712-B523-888D3F6C9967}"/>
              </a:ext>
            </a:extLst>
          </p:cNvPr>
          <p:cNvGrpSpPr/>
          <p:nvPr/>
        </p:nvGrpSpPr>
        <p:grpSpPr>
          <a:xfrm>
            <a:off x="1852354" y="3241497"/>
            <a:ext cx="2866491" cy="585631"/>
            <a:chOff x="5501811" y="1756881"/>
            <a:chExt cx="2866491" cy="585631"/>
          </a:xfrm>
        </p:grpSpPr>
        <p:sp>
          <p:nvSpPr>
            <p:cNvPr id="5" name="Oval 4">
              <a:extLst>
                <a:ext uri="{FF2B5EF4-FFF2-40B4-BE49-F238E27FC236}">
                  <a16:creationId xmlns:a16="http://schemas.microsoft.com/office/drawing/2014/main" id="{E9CA218C-E9C7-4E03-9717-842A64D83B11}"/>
                </a:ext>
              </a:extLst>
            </p:cNvPr>
            <p:cNvSpPr/>
            <p:nvPr/>
          </p:nvSpPr>
          <p:spPr>
            <a:xfrm>
              <a:off x="5501811" y="1756881"/>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0668323-5C2B-4ACB-82D8-411F6D0AE763}"/>
                </a:ext>
              </a:extLst>
            </p:cNvPr>
            <p:cNvSpPr/>
            <p:nvPr/>
          </p:nvSpPr>
          <p:spPr>
            <a:xfrm>
              <a:off x="6077164" y="1762019"/>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6F733B7-8150-48E6-94CF-9851A14A550B}"/>
                </a:ext>
              </a:extLst>
            </p:cNvPr>
            <p:cNvSpPr/>
            <p:nvPr/>
          </p:nvSpPr>
          <p:spPr>
            <a:xfrm>
              <a:off x="6652517" y="1767157"/>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8D6AFFA-3219-49D6-BA66-228B926A8D2E}"/>
                </a:ext>
              </a:extLst>
            </p:cNvPr>
            <p:cNvSpPr/>
            <p:nvPr/>
          </p:nvSpPr>
          <p:spPr>
            <a:xfrm>
              <a:off x="7227870" y="1772295"/>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EBD007-E328-4D82-9952-F3051AA56DD5}"/>
                </a:ext>
              </a:extLst>
            </p:cNvPr>
            <p:cNvSpPr/>
            <p:nvPr/>
          </p:nvSpPr>
          <p:spPr>
            <a:xfrm>
              <a:off x="7798086" y="1777433"/>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77D3A8D-C361-481B-9947-47ED10011C64}"/>
              </a:ext>
            </a:extLst>
          </p:cNvPr>
          <p:cNvGrpSpPr/>
          <p:nvPr/>
        </p:nvGrpSpPr>
        <p:grpSpPr>
          <a:xfrm>
            <a:off x="4718845" y="3251773"/>
            <a:ext cx="2866491" cy="585631"/>
            <a:chOff x="5501811" y="1756881"/>
            <a:chExt cx="2866491" cy="585631"/>
          </a:xfrm>
        </p:grpSpPr>
        <p:sp>
          <p:nvSpPr>
            <p:cNvPr id="11" name="Oval 10">
              <a:extLst>
                <a:ext uri="{FF2B5EF4-FFF2-40B4-BE49-F238E27FC236}">
                  <a16:creationId xmlns:a16="http://schemas.microsoft.com/office/drawing/2014/main" id="{FEFEB3B5-52A9-47F3-B913-F047D6F455D5}"/>
                </a:ext>
              </a:extLst>
            </p:cNvPr>
            <p:cNvSpPr/>
            <p:nvPr/>
          </p:nvSpPr>
          <p:spPr>
            <a:xfrm>
              <a:off x="5501811" y="1756881"/>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59469D-2A20-45DA-A73C-065A0C0666D5}"/>
                </a:ext>
              </a:extLst>
            </p:cNvPr>
            <p:cNvSpPr/>
            <p:nvPr/>
          </p:nvSpPr>
          <p:spPr>
            <a:xfrm>
              <a:off x="6077164" y="1762019"/>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515E0D1-B037-4228-BE99-E4E392D847A3}"/>
                </a:ext>
              </a:extLst>
            </p:cNvPr>
            <p:cNvSpPr/>
            <p:nvPr/>
          </p:nvSpPr>
          <p:spPr>
            <a:xfrm>
              <a:off x="6652517" y="1767157"/>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E85F1E5-6E9D-43D3-9FA6-15E9546F175A}"/>
                </a:ext>
              </a:extLst>
            </p:cNvPr>
            <p:cNvSpPr/>
            <p:nvPr/>
          </p:nvSpPr>
          <p:spPr>
            <a:xfrm>
              <a:off x="7227870" y="1772295"/>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F843312-3B92-4036-A2BC-A89D658D3A69}"/>
                </a:ext>
              </a:extLst>
            </p:cNvPr>
            <p:cNvSpPr/>
            <p:nvPr/>
          </p:nvSpPr>
          <p:spPr>
            <a:xfrm>
              <a:off x="7798086" y="1777433"/>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EF5A0B1-EAEE-4C46-A981-5806AB2BECC7}"/>
              </a:ext>
            </a:extLst>
          </p:cNvPr>
          <p:cNvGrpSpPr/>
          <p:nvPr/>
        </p:nvGrpSpPr>
        <p:grpSpPr>
          <a:xfrm>
            <a:off x="7585336" y="3262049"/>
            <a:ext cx="2866491" cy="585631"/>
            <a:chOff x="5501811" y="1756881"/>
            <a:chExt cx="2866491" cy="585631"/>
          </a:xfrm>
        </p:grpSpPr>
        <p:sp>
          <p:nvSpPr>
            <p:cNvPr id="17" name="Oval 16">
              <a:extLst>
                <a:ext uri="{FF2B5EF4-FFF2-40B4-BE49-F238E27FC236}">
                  <a16:creationId xmlns:a16="http://schemas.microsoft.com/office/drawing/2014/main" id="{53E221FE-5780-4B54-AA2E-443CCA90E85D}"/>
                </a:ext>
              </a:extLst>
            </p:cNvPr>
            <p:cNvSpPr/>
            <p:nvPr/>
          </p:nvSpPr>
          <p:spPr>
            <a:xfrm>
              <a:off x="5501811" y="1756881"/>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C588251-2570-41C2-9141-C6C56EA384C8}"/>
                </a:ext>
              </a:extLst>
            </p:cNvPr>
            <p:cNvSpPr/>
            <p:nvPr/>
          </p:nvSpPr>
          <p:spPr>
            <a:xfrm>
              <a:off x="6077164" y="1762019"/>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F52A7C6-D09A-4652-9E16-98871217F27A}"/>
                </a:ext>
              </a:extLst>
            </p:cNvPr>
            <p:cNvSpPr/>
            <p:nvPr/>
          </p:nvSpPr>
          <p:spPr>
            <a:xfrm>
              <a:off x="6652517" y="1767157"/>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9C79A8E-C67A-49BC-ADF7-6156BBCEED0C}"/>
                </a:ext>
              </a:extLst>
            </p:cNvPr>
            <p:cNvSpPr/>
            <p:nvPr/>
          </p:nvSpPr>
          <p:spPr>
            <a:xfrm>
              <a:off x="7227870" y="1772295"/>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B86724F-7CAA-4E20-BD1A-C7693688547B}"/>
                </a:ext>
              </a:extLst>
            </p:cNvPr>
            <p:cNvSpPr/>
            <p:nvPr/>
          </p:nvSpPr>
          <p:spPr>
            <a:xfrm>
              <a:off x="7798086" y="1777433"/>
              <a:ext cx="570216" cy="565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4">
            <p14:nvContentPartPr>
              <p14:cNvPr id="22" name="Ink 21">
                <a:extLst>
                  <a:ext uri="{FF2B5EF4-FFF2-40B4-BE49-F238E27FC236}">
                    <a16:creationId xmlns:a16="http://schemas.microsoft.com/office/drawing/2014/main" id="{9ABE868D-ECE9-439E-8378-978AF7AF3954}"/>
                  </a:ext>
                </a:extLst>
              </p14:cNvPr>
              <p14:cNvContentPartPr/>
              <p14:nvPr/>
            </p14:nvContentPartPr>
            <p14:xfrm>
              <a:off x="2001202" y="3936556"/>
              <a:ext cx="8121600" cy="762480"/>
            </p14:xfrm>
          </p:contentPart>
        </mc:Choice>
        <mc:Fallback>
          <p:pic>
            <p:nvPicPr>
              <p:cNvPr id="22" name="Ink 21">
                <a:extLst>
                  <a:ext uri="{FF2B5EF4-FFF2-40B4-BE49-F238E27FC236}">
                    <a16:creationId xmlns:a16="http://schemas.microsoft.com/office/drawing/2014/main" id="{9ABE868D-ECE9-439E-8378-978AF7AF3954}"/>
                  </a:ext>
                </a:extLst>
              </p:cNvPr>
              <p:cNvPicPr/>
              <p:nvPr/>
            </p:nvPicPr>
            <p:blipFill>
              <a:blip r:embed="rId5"/>
              <a:stretch>
                <a:fillRect/>
              </a:stretch>
            </p:blipFill>
            <p:spPr>
              <a:xfrm>
                <a:off x="1983202" y="3918556"/>
                <a:ext cx="8157240" cy="798120"/>
              </a:xfrm>
              <a:prstGeom prst="rect">
                <a:avLst/>
              </a:prstGeom>
            </p:spPr>
          </p:pic>
        </mc:Fallback>
      </mc:AlternateContent>
      <p:grpSp>
        <p:nvGrpSpPr>
          <p:cNvPr id="36" name="Group 35">
            <a:extLst>
              <a:ext uri="{FF2B5EF4-FFF2-40B4-BE49-F238E27FC236}">
                <a16:creationId xmlns:a16="http://schemas.microsoft.com/office/drawing/2014/main" id="{68D72FBA-7F96-40B0-9056-0708AF4359B8}"/>
              </a:ext>
            </a:extLst>
          </p:cNvPr>
          <p:cNvGrpSpPr/>
          <p:nvPr/>
        </p:nvGrpSpPr>
        <p:grpSpPr>
          <a:xfrm>
            <a:off x="8598202" y="4199716"/>
            <a:ext cx="1519920" cy="553320"/>
            <a:chOff x="7074202" y="4199716"/>
            <a:chExt cx="1519920" cy="553320"/>
          </a:xfrm>
        </p:grpSpPr>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2EC53AE8-EB8B-4724-8597-E024122A2D2B}"/>
                    </a:ext>
                  </a:extLst>
                </p14:cNvPr>
                <p14:cNvContentPartPr/>
                <p14:nvPr/>
              </p14:nvContentPartPr>
              <p14:xfrm>
                <a:off x="7074202" y="4245076"/>
                <a:ext cx="184680" cy="315360"/>
              </p14:xfrm>
            </p:contentPart>
          </mc:Choice>
          <mc:Fallback xmlns="">
            <p:pic>
              <p:nvPicPr>
                <p:cNvPr id="27" name="Ink 26">
                  <a:extLst>
                    <a:ext uri="{FF2B5EF4-FFF2-40B4-BE49-F238E27FC236}">
                      <a16:creationId xmlns:a16="http://schemas.microsoft.com/office/drawing/2014/main" id="{2EC53AE8-EB8B-4724-8597-E024122A2D2B}"/>
                    </a:ext>
                  </a:extLst>
                </p:cNvPr>
                <p:cNvPicPr/>
                <p:nvPr/>
              </p:nvPicPr>
              <p:blipFill>
                <a:blip r:embed="rId7"/>
                <a:stretch>
                  <a:fillRect/>
                </a:stretch>
              </p:blipFill>
              <p:spPr>
                <a:xfrm>
                  <a:off x="7056202" y="4227436"/>
                  <a:ext cx="22032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CA246DF5-FBF1-496E-88A2-5FB8FAA9A503}"/>
                    </a:ext>
                  </a:extLst>
                </p14:cNvPr>
                <p14:cNvContentPartPr/>
                <p14:nvPr/>
              </p14:nvContentPartPr>
              <p14:xfrm>
                <a:off x="7354282" y="4373236"/>
                <a:ext cx="127440" cy="157320"/>
              </p14:xfrm>
            </p:contentPart>
          </mc:Choice>
          <mc:Fallback xmlns="">
            <p:pic>
              <p:nvPicPr>
                <p:cNvPr id="28" name="Ink 27">
                  <a:extLst>
                    <a:ext uri="{FF2B5EF4-FFF2-40B4-BE49-F238E27FC236}">
                      <a16:creationId xmlns:a16="http://schemas.microsoft.com/office/drawing/2014/main" id="{CA246DF5-FBF1-496E-88A2-5FB8FAA9A503}"/>
                    </a:ext>
                  </a:extLst>
                </p:cNvPr>
                <p:cNvPicPr/>
                <p:nvPr/>
              </p:nvPicPr>
              <p:blipFill>
                <a:blip r:embed="rId9"/>
                <a:stretch>
                  <a:fillRect/>
                </a:stretch>
              </p:blipFill>
              <p:spPr>
                <a:xfrm>
                  <a:off x="7336642" y="4355236"/>
                  <a:ext cx="163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62C23368-767B-45F5-A632-3644AD94ACE7}"/>
                    </a:ext>
                  </a:extLst>
                </p14:cNvPr>
                <p14:cNvContentPartPr/>
                <p14:nvPr/>
              </p14:nvContentPartPr>
              <p14:xfrm>
                <a:off x="7531042" y="4376836"/>
                <a:ext cx="113040" cy="194400"/>
              </p14:xfrm>
            </p:contentPart>
          </mc:Choice>
          <mc:Fallback xmlns="">
            <p:pic>
              <p:nvPicPr>
                <p:cNvPr id="29" name="Ink 28">
                  <a:extLst>
                    <a:ext uri="{FF2B5EF4-FFF2-40B4-BE49-F238E27FC236}">
                      <a16:creationId xmlns:a16="http://schemas.microsoft.com/office/drawing/2014/main" id="{62C23368-767B-45F5-A632-3644AD94ACE7}"/>
                    </a:ext>
                  </a:extLst>
                </p:cNvPr>
                <p:cNvPicPr/>
                <p:nvPr/>
              </p:nvPicPr>
              <p:blipFill>
                <a:blip r:embed="rId11"/>
                <a:stretch>
                  <a:fillRect/>
                </a:stretch>
              </p:blipFill>
              <p:spPr>
                <a:xfrm>
                  <a:off x="7513402" y="4359196"/>
                  <a:ext cx="148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CFA13FC1-3BEC-4094-B766-FB929E6D8E84}"/>
                    </a:ext>
                  </a:extLst>
                </p14:cNvPr>
                <p14:cNvContentPartPr/>
                <p14:nvPr/>
              </p14:nvContentPartPr>
              <p14:xfrm>
                <a:off x="7762162" y="4199716"/>
                <a:ext cx="168480" cy="407880"/>
              </p14:xfrm>
            </p:contentPart>
          </mc:Choice>
          <mc:Fallback xmlns="">
            <p:pic>
              <p:nvPicPr>
                <p:cNvPr id="30" name="Ink 29">
                  <a:extLst>
                    <a:ext uri="{FF2B5EF4-FFF2-40B4-BE49-F238E27FC236}">
                      <a16:creationId xmlns:a16="http://schemas.microsoft.com/office/drawing/2014/main" id="{CFA13FC1-3BEC-4094-B766-FB929E6D8E84}"/>
                    </a:ext>
                  </a:extLst>
                </p:cNvPr>
                <p:cNvPicPr/>
                <p:nvPr/>
              </p:nvPicPr>
              <p:blipFill>
                <a:blip r:embed="rId13"/>
                <a:stretch>
                  <a:fillRect/>
                </a:stretch>
              </p:blipFill>
              <p:spPr>
                <a:xfrm>
                  <a:off x="7744162" y="4182076"/>
                  <a:ext cx="20412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a:extLst>
                    <a:ext uri="{FF2B5EF4-FFF2-40B4-BE49-F238E27FC236}">
                      <a16:creationId xmlns:a16="http://schemas.microsoft.com/office/drawing/2014/main" id="{D9319218-9552-43BE-B200-36EF06AFD773}"/>
                    </a:ext>
                  </a:extLst>
                </p14:cNvPr>
                <p14:cNvContentPartPr/>
                <p14:nvPr/>
              </p14:nvContentPartPr>
              <p14:xfrm>
                <a:off x="7979242" y="4564396"/>
                <a:ext cx="202320" cy="123480"/>
              </p14:xfrm>
            </p:contentPart>
          </mc:Choice>
          <mc:Fallback xmlns="">
            <p:pic>
              <p:nvPicPr>
                <p:cNvPr id="31" name="Ink 30">
                  <a:extLst>
                    <a:ext uri="{FF2B5EF4-FFF2-40B4-BE49-F238E27FC236}">
                      <a16:creationId xmlns:a16="http://schemas.microsoft.com/office/drawing/2014/main" id="{D9319218-9552-43BE-B200-36EF06AFD773}"/>
                    </a:ext>
                  </a:extLst>
                </p:cNvPr>
                <p:cNvPicPr/>
                <p:nvPr/>
              </p:nvPicPr>
              <p:blipFill>
                <a:blip r:embed="rId15"/>
                <a:stretch>
                  <a:fillRect/>
                </a:stretch>
              </p:blipFill>
              <p:spPr>
                <a:xfrm>
                  <a:off x="7961242" y="4546396"/>
                  <a:ext cx="237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Ink 32">
                  <a:extLst>
                    <a:ext uri="{FF2B5EF4-FFF2-40B4-BE49-F238E27FC236}">
                      <a16:creationId xmlns:a16="http://schemas.microsoft.com/office/drawing/2014/main" id="{DA517A1C-4494-4239-8C44-0EA6FBF1ED37}"/>
                    </a:ext>
                  </a:extLst>
                </p14:cNvPr>
                <p14:cNvContentPartPr/>
                <p14:nvPr/>
              </p14:nvContentPartPr>
              <p14:xfrm>
                <a:off x="8252842" y="4585996"/>
                <a:ext cx="140400" cy="118080"/>
              </p14:xfrm>
            </p:contentPart>
          </mc:Choice>
          <mc:Fallback xmlns="">
            <p:pic>
              <p:nvPicPr>
                <p:cNvPr id="33" name="Ink 32">
                  <a:extLst>
                    <a:ext uri="{FF2B5EF4-FFF2-40B4-BE49-F238E27FC236}">
                      <a16:creationId xmlns:a16="http://schemas.microsoft.com/office/drawing/2014/main" id="{DA517A1C-4494-4239-8C44-0EA6FBF1ED37}"/>
                    </a:ext>
                  </a:extLst>
                </p:cNvPr>
                <p:cNvPicPr/>
                <p:nvPr/>
              </p:nvPicPr>
              <p:blipFill>
                <a:blip r:embed="rId17"/>
                <a:stretch>
                  <a:fillRect/>
                </a:stretch>
              </p:blipFill>
              <p:spPr>
                <a:xfrm>
                  <a:off x="8235202" y="4568356"/>
                  <a:ext cx="176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 name="Ink 33">
                  <a:extLst>
                    <a:ext uri="{FF2B5EF4-FFF2-40B4-BE49-F238E27FC236}">
                      <a16:creationId xmlns:a16="http://schemas.microsoft.com/office/drawing/2014/main" id="{71AF0E81-A500-4BFF-AD21-AF1BA72D67B5}"/>
                    </a:ext>
                  </a:extLst>
                </p14:cNvPr>
                <p14:cNvContentPartPr/>
                <p14:nvPr/>
              </p14:nvContentPartPr>
              <p14:xfrm>
                <a:off x="8429602" y="4604356"/>
                <a:ext cx="155520" cy="130680"/>
              </p14:xfrm>
            </p:contentPart>
          </mc:Choice>
          <mc:Fallback xmlns="">
            <p:pic>
              <p:nvPicPr>
                <p:cNvPr id="34" name="Ink 33">
                  <a:extLst>
                    <a:ext uri="{FF2B5EF4-FFF2-40B4-BE49-F238E27FC236}">
                      <a16:creationId xmlns:a16="http://schemas.microsoft.com/office/drawing/2014/main" id="{71AF0E81-A500-4BFF-AD21-AF1BA72D67B5}"/>
                    </a:ext>
                  </a:extLst>
                </p:cNvPr>
                <p:cNvPicPr/>
                <p:nvPr/>
              </p:nvPicPr>
              <p:blipFill>
                <a:blip r:embed="rId19"/>
                <a:stretch>
                  <a:fillRect/>
                </a:stretch>
              </p:blipFill>
              <p:spPr>
                <a:xfrm>
                  <a:off x="8411962" y="4586356"/>
                  <a:ext cx="191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A4EA4EEB-AC7A-4916-9DC7-53DA02F6D9BF}"/>
                    </a:ext>
                  </a:extLst>
                </p14:cNvPr>
                <p14:cNvContentPartPr/>
                <p14:nvPr/>
              </p14:nvContentPartPr>
              <p14:xfrm>
                <a:off x="8451922" y="4587796"/>
                <a:ext cx="142200" cy="165240"/>
              </p14:xfrm>
            </p:contentPart>
          </mc:Choice>
          <mc:Fallback xmlns="">
            <p:pic>
              <p:nvPicPr>
                <p:cNvPr id="35" name="Ink 34">
                  <a:extLst>
                    <a:ext uri="{FF2B5EF4-FFF2-40B4-BE49-F238E27FC236}">
                      <a16:creationId xmlns:a16="http://schemas.microsoft.com/office/drawing/2014/main" id="{A4EA4EEB-AC7A-4916-9DC7-53DA02F6D9BF}"/>
                    </a:ext>
                  </a:extLst>
                </p:cNvPr>
                <p:cNvPicPr/>
                <p:nvPr/>
              </p:nvPicPr>
              <p:blipFill>
                <a:blip r:embed="rId21"/>
                <a:stretch>
                  <a:fillRect/>
                </a:stretch>
              </p:blipFill>
              <p:spPr>
                <a:xfrm>
                  <a:off x="8433922" y="4569796"/>
                  <a:ext cx="177840" cy="200880"/>
                </a:xfrm>
                <a:prstGeom prst="rect">
                  <a:avLst/>
                </a:prstGeom>
              </p:spPr>
            </p:pic>
          </mc:Fallback>
        </mc:AlternateContent>
      </p:grpSp>
    </p:spTree>
    <p:extLst>
      <p:ext uri="{BB962C8B-B14F-4D97-AF65-F5344CB8AC3E}">
        <p14:creationId xmlns:p14="http://schemas.microsoft.com/office/powerpoint/2010/main" val="324506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2773" y="161756"/>
            <a:ext cx="6373342" cy="4374284"/>
          </a:xfrm>
          <a:prstGeom prst="rect">
            <a:avLst/>
          </a:prstGeom>
        </p:spPr>
      </p:pic>
      <p:sp>
        <p:nvSpPr>
          <p:cNvPr id="3" name="TextBox 2">
            <a:extLst>
              <a:ext uri="{FF2B5EF4-FFF2-40B4-BE49-F238E27FC236}">
                <a16:creationId xmlns:a16="http://schemas.microsoft.com/office/drawing/2014/main" id="{F6191C9E-DB77-4D41-937B-3F0BCC77C2A8}"/>
              </a:ext>
            </a:extLst>
          </p:cNvPr>
          <p:cNvSpPr txBox="1"/>
          <p:nvPr/>
        </p:nvSpPr>
        <p:spPr>
          <a:xfrm>
            <a:off x="2772310" y="5152490"/>
            <a:ext cx="7417942" cy="923330"/>
          </a:xfrm>
          <a:prstGeom prst="rect">
            <a:avLst/>
          </a:prstGeom>
          <a:noFill/>
        </p:spPr>
        <p:txBody>
          <a:bodyPr wrap="square" rtlCol="0">
            <a:spAutoFit/>
          </a:bodyPr>
          <a:lstStyle/>
          <a:p>
            <a:r>
              <a:rPr lang="en-US" dirty="0"/>
              <a:t>If there is a center of symmetry, all properties of the crystal are unchanged by inversion.  In particular, the permittivity must be unchanged.  But if permittivity is linear in k, in changes sign under inversion.  </a:t>
            </a:r>
          </a:p>
        </p:txBody>
      </p:sp>
    </p:spTree>
    <p:extLst>
      <p:ext uri="{BB962C8B-B14F-4D97-AF65-F5344CB8AC3E}">
        <p14:creationId xmlns:p14="http://schemas.microsoft.com/office/powerpoint/2010/main" val="215520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F91786-0266-44A4-BCE0-22FBB86AB191}"/>
              </a:ext>
            </a:extLst>
          </p:cNvPr>
          <p:cNvPicPr>
            <a:picLocks noChangeAspect="1"/>
          </p:cNvPicPr>
          <p:nvPr/>
        </p:nvPicPr>
        <p:blipFill>
          <a:blip r:embed="rId2"/>
          <a:stretch>
            <a:fillRect/>
          </a:stretch>
        </p:blipFill>
        <p:spPr>
          <a:xfrm>
            <a:off x="369500" y="123416"/>
            <a:ext cx="4752132" cy="1277973"/>
          </a:xfrm>
          <a:prstGeom prst="rect">
            <a:avLst/>
          </a:prstGeom>
        </p:spPr>
      </p:pic>
      <p:pic>
        <p:nvPicPr>
          <p:cNvPr id="3" name="Picture 2">
            <a:extLst>
              <a:ext uri="{FF2B5EF4-FFF2-40B4-BE49-F238E27FC236}">
                <a16:creationId xmlns:a16="http://schemas.microsoft.com/office/drawing/2014/main" id="{8A9109C3-FF87-45C7-AAD5-3934E8F21512}"/>
              </a:ext>
            </a:extLst>
          </p:cNvPr>
          <p:cNvPicPr>
            <a:picLocks noChangeAspect="1"/>
          </p:cNvPicPr>
          <p:nvPr/>
        </p:nvPicPr>
        <p:blipFill rotWithShape="1">
          <a:blip r:embed="rId3"/>
          <a:srcRect l="4910" t="8032"/>
          <a:stretch/>
        </p:blipFill>
        <p:spPr>
          <a:xfrm>
            <a:off x="1896118" y="2597345"/>
            <a:ext cx="8376182" cy="3781016"/>
          </a:xfrm>
          <a:prstGeom prst="rect">
            <a:avLst/>
          </a:prstGeom>
        </p:spPr>
      </p:pic>
      <p:sp>
        <p:nvSpPr>
          <p:cNvPr id="4" name="TextBox 3">
            <a:extLst>
              <a:ext uri="{FF2B5EF4-FFF2-40B4-BE49-F238E27FC236}">
                <a16:creationId xmlns:a16="http://schemas.microsoft.com/office/drawing/2014/main" id="{E5C94EA1-B3C6-47E4-8496-472B5079565E}"/>
              </a:ext>
            </a:extLst>
          </p:cNvPr>
          <p:cNvSpPr txBox="1"/>
          <p:nvPr/>
        </p:nvSpPr>
        <p:spPr>
          <a:xfrm>
            <a:off x="369500" y="2109291"/>
            <a:ext cx="5222738" cy="646331"/>
          </a:xfrm>
          <a:prstGeom prst="rect">
            <a:avLst/>
          </a:prstGeom>
          <a:solidFill>
            <a:schemeClr val="bg1"/>
          </a:solidFill>
        </p:spPr>
        <p:txBody>
          <a:bodyPr wrap="square" rtlCol="0">
            <a:spAutoFit/>
          </a:bodyPr>
          <a:lstStyle/>
          <a:p>
            <a:r>
              <a:rPr lang="en-US" dirty="0"/>
              <a:t>At a given frequency </a:t>
            </a:r>
            <a:r>
              <a:rPr lang="en-US" dirty="0">
                <a:latin typeface="Symbol" panose="05050102010706020507" pitchFamily="18" charset="2"/>
              </a:rPr>
              <a:t>w</a:t>
            </a:r>
            <a:r>
              <a:rPr lang="en-US" dirty="0"/>
              <a:t>, one of the terms in the spatial Fourier expansion of the Electric Induction is</a:t>
            </a: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72F4B8CE-C408-43E0-8D03-CA4FC08A2894}"/>
                  </a:ext>
                </a:extLst>
              </p14:cNvPr>
              <p14:cNvContentPartPr/>
              <p14:nvPr/>
            </p14:nvContentPartPr>
            <p14:xfrm>
              <a:off x="2096523" y="2760944"/>
              <a:ext cx="146880" cy="55800"/>
            </p14:xfrm>
          </p:contentPart>
        </mc:Choice>
        <mc:Fallback>
          <p:pic>
            <p:nvPicPr>
              <p:cNvPr id="5" name="Ink 4">
                <a:extLst>
                  <a:ext uri="{FF2B5EF4-FFF2-40B4-BE49-F238E27FC236}">
                    <a16:creationId xmlns:a16="http://schemas.microsoft.com/office/drawing/2014/main" id="{72F4B8CE-C408-43E0-8D03-CA4FC08A2894}"/>
                  </a:ext>
                </a:extLst>
              </p:cNvPr>
              <p:cNvPicPr/>
              <p:nvPr/>
            </p:nvPicPr>
            <p:blipFill>
              <a:blip r:embed="rId5"/>
              <a:stretch>
                <a:fillRect/>
              </a:stretch>
            </p:blipFill>
            <p:spPr>
              <a:xfrm>
                <a:off x="2033523" y="2697944"/>
                <a:ext cx="272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67B346E4-4FD9-4085-AAB5-4E38F3AF8C42}"/>
                  </a:ext>
                </a:extLst>
              </p14:cNvPr>
              <p14:cNvContentPartPr/>
              <p14:nvPr/>
            </p14:nvContentPartPr>
            <p14:xfrm>
              <a:off x="5597523" y="2572304"/>
              <a:ext cx="398520" cy="54720"/>
            </p14:xfrm>
          </p:contentPart>
        </mc:Choice>
        <mc:Fallback>
          <p:pic>
            <p:nvPicPr>
              <p:cNvPr id="6" name="Ink 5">
                <a:extLst>
                  <a:ext uri="{FF2B5EF4-FFF2-40B4-BE49-F238E27FC236}">
                    <a16:creationId xmlns:a16="http://schemas.microsoft.com/office/drawing/2014/main" id="{67B346E4-4FD9-4085-AAB5-4E38F3AF8C42}"/>
                  </a:ext>
                </a:extLst>
              </p:cNvPr>
              <p:cNvPicPr/>
              <p:nvPr/>
            </p:nvPicPr>
            <p:blipFill>
              <a:blip r:embed="rId7"/>
              <a:stretch>
                <a:fillRect/>
              </a:stretch>
            </p:blipFill>
            <p:spPr>
              <a:xfrm>
                <a:off x="5534523" y="2509664"/>
                <a:ext cx="524160" cy="180360"/>
              </a:xfrm>
              <a:prstGeom prst="rect">
                <a:avLst/>
              </a:prstGeom>
            </p:spPr>
          </p:pic>
        </mc:Fallback>
      </mc:AlternateContent>
      <p:sp>
        <p:nvSpPr>
          <p:cNvPr id="7" name="TextBox 6">
            <a:extLst>
              <a:ext uri="{FF2B5EF4-FFF2-40B4-BE49-F238E27FC236}">
                <a16:creationId xmlns:a16="http://schemas.microsoft.com/office/drawing/2014/main" id="{706D1194-6F5A-4A21-8ACE-796B1A1222DD}"/>
              </a:ext>
            </a:extLst>
          </p:cNvPr>
          <p:cNvSpPr txBox="1"/>
          <p:nvPr/>
        </p:nvSpPr>
        <p:spPr>
          <a:xfrm>
            <a:off x="307790" y="4437363"/>
            <a:ext cx="2820067" cy="369332"/>
          </a:xfrm>
          <a:prstGeom prst="rect">
            <a:avLst/>
          </a:prstGeom>
          <a:solidFill>
            <a:schemeClr val="bg1"/>
          </a:solidFill>
        </p:spPr>
        <p:txBody>
          <a:bodyPr wrap="none" rtlCol="0">
            <a:spAutoFit/>
          </a:bodyPr>
          <a:lstStyle/>
          <a:p>
            <a:r>
              <a:rPr lang="en-US" dirty="0"/>
              <a:t>Summing all the terms gives</a:t>
            </a:r>
          </a:p>
        </p:txBody>
      </p:sp>
    </p:spTree>
    <p:extLst>
      <p:ext uri="{BB962C8B-B14F-4D97-AF65-F5344CB8AC3E}">
        <p14:creationId xmlns:p14="http://schemas.microsoft.com/office/powerpoint/2010/main" val="40094972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72</Words>
  <Application>Microsoft Office PowerPoint</Application>
  <PresentationFormat>Widescreen</PresentationFormat>
  <Paragraphs>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Symbol</vt:lpstr>
      <vt:lpstr>Office Theme</vt:lpstr>
      <vt:lpstr>Natural Optical Activity</vt:lpstr>
      <vt:lpstr>PowerPoint Presentation</vt:lpstr>
      <vt:lpstr>PowerPoint Presentation</vt:lpstr>
      <vt:lpstr>PowerPoint Presentation</vt:lpstr>
      <vt:lpstr>PowerPoint Presentation</vt:lpstr>
    </vt:vector>
  </TitlesOfParts>
  <Company>College of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Optical Activity</dc:title>
  <dc:creator>Robert Peale</dc:creator>
  <cp:lastModifiedBy>Robert Peale</cp:lastModifiedBy>
  <cp:revision>6</cp:revision>
  <dcterms:created xsi:type="dcterms:W3CDTF">2017-08-29T13:55:50Z</dcterms:created>
  <dcterms:modified xsi:type="dcterms:W3CDTF">2020-11-22T15:34:00Z</dcterms:modified>
</cp:coreProperties>
</file>