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notesSlides/notesSlide3.xml" ContentType="application/vnd.openxmlformats-officedocument.presentationml.notesSlide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notesSlides/notesSlide4.xml" ContentType="application/vnd.openxmlformats-officedocument.presentationml.notesSlide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notesSlides/notesSlide5.xml" ContentType="application/vnd.openxmlformats-officedocument.presentationml.notesSlide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notesSlides/notesSlide6.xml" ContentType="application/vnd.openxmlformats-officedocument.presentationml.notesSlide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notesSlides/notesSlide7.xml" ContentType="application/vnd.openxmlformats-officedocument.presentationml.notesSlide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notesSlides/notesSlide8.xml" ContentType="application/vnd.openxmlformats-officedocument.presentationml.notesSlide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notesSlides/notesSlide9.xml" ContentType="application/vnd.openxmlformats-officedocument.presentationml.notesSlide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notesSlides/notesSlide10.xml" ContentType="application/vnd.openxmlformats-officedocument.presentationml.notesSlide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notesSlides/notesSlide11.xml" ContentType="application/vnd.openxmlformats-officedocument.presentationml.notesSlide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notesSlides/notesSlide12.xml" ContentType="application/vnd.openxmlformats-officedocument.presentationml.notesSlide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notesSlides/notesSlide13.xml" ContentType="application/vnd.openxmlformats-officedocument.presentationml.notesSlide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notesSlides/notesSlide14.xml" ContentType="application/vnd.openxmlformats-officedocument.presentationml.notesSlide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notesSlides/notesSlide15.xml" ContentType="application/vnd.openxmlformats-officedocument.presentationml.notesSlide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notesSlides/notesSlide18.xml" ContentType="application/vnd.openxmlformats-officedocument.presentationml.notesSlide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notesSlides/notesSlide19.xml" ContentType="application/vnd.openxmlformats-officedocument.presentationml.notesSlide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4" r:id="rId15"/>
    <p:sldId id="284" r:id="rId16"/>
    <p:sldId id="276" r:id="rId17"/>
    <p:sldId id="277" r:id="rId18"/>
    <p:sldId id="278" r:id="rId19"/>
    <p:sldId id="275" r:id="rId20"/>
    <p:sldId id="279" r:id="rId21"/>
    <p:sldId id="285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95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2:05.348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935 237 896,'-1'-1'54,"0"1"-1,0-1 1,-1 1-1,1-1 1,0 1 0,-1-1-1,1 1 1,0 0-1,-1-1 1,1 1 0,-1 0-1,1 0 1,0 0-1,-1 0 1,1 0-1,-2 1-53,1-1 61,0 0 0,1 1-1,-1-1 1,0 0-1,0-1 1,0 1-1,0 0 1,0 0-1,1-1 1,-1 1-1,0-1 1,-1 0-61,-25-7 1045,-22-20-26,35 21-782,12 6-186,1 0-1,-1 0 1,1 0 0,-1-1-1,1 1 1,-1-1 0,1 0-1,0 1 1,-1-2-51,-1-1 138,3 2-131,0 1 1,-1-1-1,1 1 1,-1-1-1,1 1 1,-1-1-1,0 1 0,0 0 1,1 0-1,-1 0 1,0 0-1,0 0 1,-1 0-8,2 2-25,-1-1 0,1 1 0,0-1-1,0 1 1,0 0 0,0 0 0,0 0 0,0 0 0,0 0 0,0 0 0,0 0 0,1 0-1,-2 1 26,-12 17 21,13-17-8,-3 4-16,1 0 0,-1 1 1,1 0-1,0 0 0,0 0 1,0 2 2,-14 54-150,8-33 168,6-25 34,2 0-1,-1 0 1,1 0-1,-1 0 1,1 0-1,1 0 1,-1 5-52,3 1-85,-2-11 87,0 0-1,1 1 0,-1-1 1,0 0-1,0 0 0,0 0 1,0 0-1,0 0 0,1 0 1,-1 0-1,0 0 0,0 0 1,0 0-1,0 0 0,1 0 1,-1 0-1,0 0 0,0 0 1,0 0-1,0 0 1,1 0-1,-1 0 0,0 0 1,0 0-1,0 0 0,0 0 1,1 0-1,-1 0 0,0 0 1,0 0-1,0 0 0,0 0 1,0-1-1,1 1 0,-1 0 1,0 0-2,1-1 46,1-1 1,-1 0 0,1 1-1,-1-1 1,0 0 0,0 0-1,0 0 1,0 0 0,1-1-47,-1-2-7,0 0 1,0 0 0,0 0-1,0 0 1,-1 0-1,0 0 1,0-1 0,0 1-1,-1 0 1,0 0-1,0 0 1,0 0 0,0 0-1,-1 0 1,-1-1 6,-5-13 136,7 16-132,-1 0 1,1 0-1,0 0 1,-1 0-1,0 0 1,0 0-1,0 0 1,0 1 0,0-1-1,-1 0-4,-9-11-222,11 13 256,0-1-1,-1 1 0,1-1 1,0 1-1,-1-1 1,1 1-1,-1 0 0,1-1 1,-1 1-1,0 0-33,0 0 58,-1-1-1,1 1 1,-1-1-1,1 0 1,0 0-1,0 0 0,0 0 1,0 0-58,1 0-9,0 1 0,-1 0 1,1-1-1,0 1 0,0 0 0,0 0 1,-1 0-1,1 0 0,-1 0 0,1 0 1,-1 1-1,1-1 0,-1 0 0,1 1 1,-1-1-1,1 1 0,-1 0 0,0-1 0,1 1 9,-1-18 22,1 19-79,-5-5 220,5 2-136,1 1 69,-7-7-48,-42 12-117,48-4 73,1 0 0,-1 1 0,1-1 1,-1 0-1,1 1 0,-1-1 0,1 1 0,-1-1 1,1 1-1,0-1 0,-1 1 0,1-1 0,0 1 1,0-1-1,-1 1 0,1 0 0,0-1 0,0 1 1,-1 0-5,0 3-16,-1-2 22,0 0 1,0 0-1,0 0 1,1 0-1,-1 0 1,1 1-1,-1-1 0,1 1 1,0-1-1,0 1 1,0-1-1,1 1 1,-1 0-1,0-1 1,1 1-1,0 0 1,-1 0-1,1-1 0,0 1-6,0-2 150,-6 6 420,33-35-298,-9 9-268,-15 15 16,0 0 0,0 1 1,0 0-1,0 0 1,1 0-1,-1 0 0,1 0 1,0 1-1,1-2-20,4 0-28,0 0 1,0 1-1,0 0 0,0 0 0,7-1 28,-7 3 0,-1-1 0,1 0 0,-1-1 0,1 0 0,-1-1 0,7-3 0,14-5 123,-27 11-133,-1 0 0,1 0 0,0 1 0,0-1 0,1 0 0,-1 1 0,0-1 0,0 1 1,0 0-1,0 0 10,3-1-34,0-1 52,0 1 1,1-1-1,-1 0 0,0-1 1,0 1-1,0-1 1,-1 0-1,1 0 1,-1-1-1,0 1 0,4-4-18,8-7 304,-11 11-354,0 1 0,1 0 0,-1 0 0,0 0 0,1 1 0,-1 0 0,1 0 0,4 0 50,-5 0 134,24-1-217,-1 0 1,1 2 0,0 1 82,18 0 289,-38-1-323,0 1 0,0 0 0,0 0 0,0 1 0,0 0 0,0 1 0,-1 0 0,3 2 34,-6-3-6,0 0 0,0-1 0,1 1 0,-1-1-1,0 0 1,3 0 6,3 6 88,-5-3-80,11 6 12,-13-7-39,0 0 1,0-1 0,1 1-1,-1-1 1,1 0-1,4 1 19,5 5-90,-13-7 95,0 0 1,0-1-1,0 1 0,0 0 1,0 0-1,0 0 1,-1 0-1,1 0 0,0 0 1,0 1-1,-1-1 1,1 0-1,-1 0 0,1 0 1,-1 1-1,1-1-5,2 5-86,-3-6 86,0 0 1,0 1-1,0-1 1,0 0-1,0 0 1,0 0-1,0 0 1,0 0 0,0 0-1,0 0 1,0 1-1,0-1 1,0 0-1,0 0 1,0 0-1,0 0 1,0 0-1,0 0 1,0 0-1,1 0 1,-1 0-1,0 0 1,0 1-1,0-1 1,0 0-1,0 0 1,0 0 0,0 0-1,0 0 1,1 0-1,-1 0 1,0 0-1,0 0 1,0 0-1,0 0 1,0 0-1,0 0 1,0 0-1,1 0 1,-1 0-1,0 0 1,0 0-1,0 0 1,0 0-1,0 0 1,0 0 0,0 0-1,1 0 0,1 0 15,4 9 147,-2-3-184,0 0 0,0-1-1,0 1 1,1-1-1,1 2 23,-5-7 4,-1 1-1,1-1 0,-1 0 1,0 1-1,0-1 0,1 0 1,-1 1-1,0-1 0,1 1 1,-1-1-1,0 0 0,0 1 1,0-1-1,0 1 0,1-1 1,-1 1-1,0-1 0,0 1 1,0-1-1,0 1 0,0-1 1,0 1-1,0-1 0,0 1-3,1 7 11,7 1 78,-7-8-96,0 0 1,0 0-1,0 0 1,0 0-1,0 0 1,0 1-1,-1-1 1,1 0 0,0 0-1,-1 1 1,1-1-1,-1 1 1,1-1-1,-1 0 1,0 1-1,1-1 1,-1 2 6,0-1-4,1 0 1,-1 0 0,0 0-1,1 0 1,0 0 0,0 0-1,-1 0 1,1 0-1,0 0 1,0 0 0,1 0 3,0 0 9,-1 1 0,0-1 1,1 0-1,-1 1 0,0-1 0,-1 1 1,1-1-1,0 2-9,1 6 33,-1-8-54,-1 0-1,1-1 1,-1 1-1,0 0 1,0 0-1,1 0 1,-1 0-1,-1 2 22,1-2 21,0 0 0,0 0 0,0 0 0,0 0-1,0 0 1,0 0 0,0 0 0,1 0 0,-1 0 0,1 0-1,-1 0-20,4 17 107,-5-10-146,0-1-1,0 0 1,-1 1-1,-2 6 40,2-7 12,0 0-1,0 0 1,1 1-1,0 6-11,0-7-10,1 1 0,-2-1-1,1 0 1,-3 7 10,1-7-31,2 0 0,-1 0 0,1 0 0,-1 7 31,-2 86 187,3-43-166,6-2-5,-5-54 117,0-2 1,0 0-28,2-2-73,-1 0-1,0 1 0,0-1 0,0 0 0,0 0 0,0 0 1,-1 0-1,1 0 0,-1 0 0,1 0 0,-1 0 1,0 0-1,1-1-32,0-32-35,-1 17 99,3-46 267,-6-58-331,-4 60-235,7 26-319,0 35 426,1 8 96,1 0 1,0-1 0,0 0-1,0 1 1,1-1 0,0 0-1,0 0 1,3 2 31,-2 0-28,-1 0 0,1 1 0,1 7 28,8 19-119,-8-22 152,-1 1-1,1-1 1,1 15-33,2 5-82,2 16 219,4 10 14,-2-9-183,-12-44 70,0-4-28,4 8-28,-3-9 43,0 0 0,-1 0 0,1 0 0,-1 0 0,1 0 0,-1 0 0,0 0 0,1 0 0,-1 0 0,0 1-1,0-1-24,0 3-27,1 0-1,-1 0 0,0 0 1,1 0-1,0 0 0,0 0 0,1-1 1,-1 1-1,1 0 0,-1-1 1,1 1-1,2 2 28,-3-5-9,-2-1 23,1 0 0,0 0 1,0 0-1,0 0 0,0 0 0,0 0 0,0 0 0,0 0 1,0 0-1,1-1 0,-1 1 0,0 0 0,0 0 0,0 0 0,0 0 1,0 0-1,0 0 0,0 0 0,0 0 0,0 0 0,0 0 1,0 0-1,0 0 0,0 0 0,0 0 0,0-1 0,0 1 1,0 0-1,0 0 0,0 0 0,0 0 0,1 0 0,-1 0 0,0 0 1,0 0-1,0 0 0,0 0 0,0 0 0,0 0 0,0 0 1,0 0-1,0 0 0,0 0 0,0 0 0,0 0 0,1 0 1,-1 0-1,0 0 0,0 0 0,0 0 0,0 0 0,0 0 0,0 0 1,0 1-15,1-16 274,-4-20-188,-51-171-144,52 196 18,1 0 0,0 0 0,1 0 0,0 0 0,0 0 40,1-9-456,-1 19 296,0 0 58,7 15 60,1 3 6,-2 0 0,0 0 0,-1 0 1,1 9 35,0-1-33,7 18 33,-2-14-68,9 13 68,9 21 105,-26-54-39,0 1 0,0-1-1,-1 5-65,-1-7-24,-2-1-1,1 1 0,-1-1 1,0 1-1,0-1 0,-1 0 0,0 0 1,-1 1-1,1-2 0,-1 1 0,-1 0 25,-1 4 79,1-1 0,1 0 0,-1 1 0,2 0-1,-1 0 1,1-1 0,1 1 0,0 1 0,1-1-79,-2-36 239,0-1 0,-2 1 1,-3-9-240,2 9 39,-6-21-80,-2-6-19,3 10-14,7 31 44,1 1 1,0-1-1,0 0 1,0-9 29,0-7-46,1 15-668,9 30 450,-1 2 221,2 0 0,1 0 0,0-1 0,10 13 43,-12-21-11,1 0-1,0 0 1,0-1 0,1-1 0,0 0 0,0 0 0,1-1-1,2 1 12,13 7 76,-1 2 0,-1 0 0,-1 2 0,18 20-76,-2-5-21,-39-34 41,0-1 0,1 0-1,-1 1 1,0-1 0,0 0-1,1 0 1,-1 1 0,0-1-1,0 0 1,1 0 0,-1 0 0,0 1-1,1-1 1,-1 0 0,0 0-1,1 0 1,-1 0 0,0 0 0,1 0-1,-1 1 1,1-1 0,-1 0-1,0 0 1,1 0 0,-1 0-1,0 0 1,1 0 0,-1-1 0,0 1-1,1 0 1,-1 0 0,1 0-20,-1-1 11,1 1 0,-1-1 0,1 1 0,-1-1 0,0 1 0,1-1 0,-1 0 0,0 1 0,1-1 0,-1 0 1,0 0-1,0 1 0,1-1 0,-1 0 0,0 1-11,1-25 30,-3 14 20,-1 0-1,-1 0 1,0 0 0,0 0 0,-1 1-1,-5-8-49,1 4-78,-2-1-1,0 1 0,0 1 1,-2 0-1,1 1 0,-2 0 1,-9-6 78,22 16-58,0 2 53,1 0 1,0 0-1,0 0 0,0 0 0,0 0 0,-1-1 0,1 1 0,0 0 0,0 0 0,-1 0 0,1 0 0,0 0 0,0 0 0,0 0 0,-1 0 0,1 0 0,0 0 0,0 0 0,-1 0 0,1 0 0,0 0 1,0 0-1,0 0 0,-1 0 0,1 0 0,0 0 0,0 0 0,-1 0 0,1 0 0,0 0 0,0 0 0,0 1 0,-1-1 0,1 0 0,0 0 0,0 0 0,0 0 0,0 0 0,-1 1 0,1-1 0,0 0 1,0 0-1,0 0 0,0 1 0,0-1 0,0 0 0,-1 0 0,1 0 0,0 1 0,0-1 0,0 0 0,0 0 0,0 1 0,0-1 0,0 0 0,0 0 0,0 1 0,0-1 0,0 0 0,0 0 0,0 0 1,1 1 3,-2 0-8,1 0-1,0 1 0,0-1 0,0 0 0,1 1 0,-1-1 0,0 0 0,0 1 0,1-1 0,-1 0 0,1 0 0,-1 1 10,6 6-27,0 1 0,0 0 1,-1 0-1,-1 0 0,1 1 1,-2 0-1,1-1 0,0 8 27,-2-12 10,-1-1 0,1 1-1,0 0 1,0 0 0,0-1-1,1 1 1,-1-1-1,1 0 1,0 0 0,2 1-10,9 16 175,-13-20-100,-1-1-80,0 0-182,0 0 91,0 0 219,0 0 37,0 0 133,-14-4 288,-30-17-570,30 14 51,0 2 0,0 0-1,-14-3-61,-12-4 476,-66-20-380,63 20-165,-1 2 0,-8 0 69,12 3 42,-9-1-69,-7 2 27,11 2-15,-18-1-25,-1 2 0,-31 5 40,76-1-86,1 1 1,-1 0 0,1 1-1,0 2 1,0-1 0,-8 5 85,7-2-6,3-2 54,1 1 0,0 0 0,0 1 0,-2 3-48,16-10 9,1 1 0,-1 0 0,0-1 0,0 1 0,0-1 0,0 0 0,0 1 0,0-1 0,-1 0 0,1 1-1,0-1 1,0 0 0,0 0 0,0 0-9,0 0 16,1 0-1,0 0 1,-1-1 0,1 1-1,0 0 1,-1-1 0,1 1-1,0 0 1,-1-1 0,1 1-1,0 0 1,0-1-1,0 1 1,-1 0 0,1-1-1,0 1 1,0-1 0,0 1-1,0 0 1,0-1 0,0 1-1,0-1 1,0 1-1,0 0 1,0-1 0,0 1-1,0-1 1,0 1 0,0-1-1,0 1 1,0 0-1,0-1 1,0 1 0,0-1-1,1 1-15,1-13 22,0 0-1,1 1 0,5-11-21,-4 9-51,-1 0-1,0 0 1,0 0-1,-2 0 1,0-1-1,0-13 52,-1 23-14,0-1 0,0 0-1,-1 0 1,1 1 0,-1-1 0,-1 0-1,1 1 1,-1-1 0,0 1 0,0-1 0,0 1-1,-2-2 15,3 7-6,1-1 0,-1 1 0,1-1-1,-1 1 1,0 0 0,1-1-1,-1 1 1,0 0 0,1 0 0,-1 0-1,0-1 1,1 1 0,-1 0-1,0 0 1,1 0 0,-1 0 0,0 0-1,0 0 1,1 1 0,-1-1-1,0 0 1,1 0 0,-1 0 0,0 0-1,1 1 1,-1-1 0,0 1 6,-21 11-225,15-9 182,-20 13-37,6-4 168,0-1 0,-3 0-88,15-7 68,5-2-21,1 0 1,-1-1 0,1 0 0,-1 1-1,1-2 1,-5 2-48,7-2 1,0 0 1,0 0-1,0 0 0,0 0 0,0 0 1,0-1-1,0 1 0,0 0 0,0 0 1,0-1-1,0 1 0,0-1 0,1 1 1,-1-1-1,0 1 0,0-1 0,0 1 1,0-1-1,1 0 0,-1 1 1,0-1-1,1 0 0,-1 0 0,1 0 1,-1 0-1,1 1 0,-1-1 0,0-1-1,-4-11 100,-1-1-1,2 1 1,-3-11-100,-7-23 133,-5-10-200,12 32-14,-1 1 0,-6-11 81,5 16 95,8 14-142,-1 1 0,0-1 0,0 1 0,-1 0 1,1 0-1,-1 0 0,0 0 0,0 0 0,0 1 0,0-1 0,-3-1 47,3 2 88,3 3-80,0-1-1,-1 1 0,1 0 0,-1-1 0,1 1 1,-1-1-1,1 1 0,-1 0 0,1 0 0,-1-1 1,1 1-1,-1 0 0,1 0 0,-1 0 0,1-1 0,-1 1 1,1 0-1,-1 0 0,1 0 0,-1 0 0,0 0 1,1 0-1,-1 0 0,0 0-7,1 0-160,0-2 64,0 1 80,0 1-75,0 0 11,0 0-5,0 0 48,0 0 122,0 0-5,5-7 80,7-1-104,0 0-74,-1 1-1,1 0 1,1 1 0,-1 0-1,1 0 1,0 2 0,0-1-1,6 1 19,-16 3-2,25-3-86,-1 0 0,1 2 0,20 1 88,16 5-123,42 8 123,-98-11 7,1 0-24,0 0-1,0 1 1,0 0 0,0 1-1,0 0 1,-1 0-1,1 1 1,-1 0 0,6 3 17,-13-6-1,1 1 1,-1-1-1,0 0 1,0 0-1,0 1 0,0-1 1,0 0-1,0 1 1,-1-1-1,1 1 1,0 0-1,-1-1 1,1 1-1,-1-1 1,1 1-1,-1 0 0,0-1 1,0 1-1,0 0 1,0-1-1,0 1 1,0 0-1,0-1 1,-1 1-1,1 0 1,-1 0 0,-1 7 50,-1-1 1,0 1 0,0-1-1,-3 4-50,3-5 9,-21 41 276,-27 40-285,5-11 184,32-52-385,6-11 185,0 0-1,-2 8 17,5-8 207,6-14-192,-1 1 0,1-1 1,-1 0-1,1 0 1,-1 1-1,1-1 0,-1 0 1,1 0-1,-1 0 0,1 0 1,-1 0-1,1 0 1,-1 0-1,1 0 0,-1 0 1,1 0-1,-1 0 0,1 0 1,-1 0-1,1 0-15,8 0-56,6-4-56,-14 3 54,-1 1 26,0 0 117,-4 4 22,-16 7-16,0-1 0,-1-1 1,-9 2-92,4-1 24,-21 6-134,0-2 0,-9 0 110,4-1 316,-35 13-316,74-21-22,0-1 13,1 1 0,0 0 0,1 1 0,-1 1 9,-25 14-70,17-12 102,19-9-21,1 1-1,-1-1 0,0 0 0,1 1 0,-1-1 0,0 0 0,1 1 1,-1-1-1,0 0 0,1 0 0,-1 0 0,0 1 0,1-1 0,-1 0 1,0 0-1,0 0 0,1 0 0,-1 0-10,0 0 3,1 0 0,-1-1 0,1 2 0,-1-1 0,0 0 0,1 0 0,-1 0 1,0 0-1,1 0 0,-1 0 0,1 1 0,-1-1 0,1 0 0,-1 0 0,0 1 0,1-1 0,-1 1-3,-7 3 134,7-3-148,1-1 0,-1 0 0,0 0-1,1 1 1,-1-1 0,0 0 0,1 1-1,-1-1 1,1 1 0,-1-1-1,0 0 1,1 1 0,-1-1 0,1 1-1,0 0 1,-1-1 0,1 1 0,-1-1-1,1 1 1,0 0 0,-1 0 14,0 2 0,-1 0 1,0-1 0,-1 1 0,1 0 0,0-1-1,-1 1 1,1-1 0,-1 0 0,-2 2-1,-4 4 41,7-7-45,0 1 1,0 0 0,0-1-1,0 1 1,0-1-1,0 0 1,-1 0 0,1 0-1,-1 0 1,1 0-1,-1 0 4,-21 2 171,4 5-694,34-10 410,1 0 0,-1 0 0,1-1 0,-1-1 0,0 0 0,0-1 0,-1-1 0,5-2 113,6-3-98,27-7 98,70-10-53,65-5 53,-140 25 95,-34 6-213,1 1-1,-1 1 1,3 0 118,-6 0-429,-10 0 418,0 0-1,0 1 0,0-1 1,0 0-1,0 1 0,1-1 1,-1 1-1,0-1 0,0 1 1,0 0-1,0-1 0,1 1 1,-1 0-1,0-1 0,0 1 0,1 0 1,-1 0-1,1 0 12,-1 0-20,0 0-1,0 0 1,0 0-1,0 0 1,0 0 0,0 0-1,0 0 1,0 0-1,0-1 1,0 1 0,0 0-1,-1-1 1,1 1-1,-1-1 21,-26 8-320,7-4 118,21-4 174,0 0 0,0 0 1,0 0-1,1 0 1,-1 0-1,0 0 0,0 0 1,0 0-1,0 0 0,0 0 1,0 0-1,0 1 0,0-1 1,0 0-1,0 0 0,0 0 1,0 0-1,1 0 0,-1 0 1,0 0-1,0 0 0,0 0 1,0 0-1,0 0 0,0 0 1,0 0-1,0 0 0,0 1 1,0-1-1,0 0 0,0 0 1,0 0-1,0 0 0,0 0 1,0 0-1,0 0 1,0 0-1,0 0 0,0 0 1,0 1-1,0-1 0,0 0 1,0 0-1,0 0 0,0 0 1,0 0-1,0 0 0,0 0 1,0 0-1,0 0 0,-1 0 1,1 0 27,10 1 37,-10-1-44,1 0 23,-1 0 0,10 1-576,-9 0 559,-1-1 3,0 1 0,0-1 0,0 0 0,0 1 0,1-1 0,-1 0 0,0 1 1,0-1-1,1 0 0,-1 1 0,0-1 0,1 0 0,-1 0 0,0 1 0,1-1 0,-1 0 0,0 0 1,1 0-1,-1 0 0,0 1 0,1-1 0,-1 0 0,1 0 0,-1 0 0,0 0 0,1 0 1,-1 0-1,1 0 0,-1 0 0,0 0 0,1 0 0,-1 0 0,1 0 0,-1 0 0,0 0 1,1-1-3,0 1-64,9 12-59,-8-10-15,1 0-1,-1 0 1,1-1 0,-1 1-1,1-1 1,0 0 0,-1 0 0,1 1-1,0-2 1,0 1 0,0 0-1,0-1 1,0 1 0,2-1 138,-4 0-1504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2:30.6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37 119 64,'-1'-1'66,"0"1"-1,1-1 1,-1 0-1,0 0 1,1 0 0,-1 1-1,1-1 1,-1 0 0,1 0-1,-1 0 1,1 0-1,-1 0 1,1 0 0,0 0-1,0 0 1,-1 0-1,1 0 1,0 0 0,0 0-1,0 0 1,0-1-66,1-30 2494,-1 21-2195,0 8-244,0 1 1,-1 0 0,1-1-1,-1 1 1,1 0 0,-1 0 0,0-1-1,-1 0-55,-3-12 291,5 14-270,-1 0 1,1 0 0,0 0 0,-1 0 0,1 0 0,-1 0 0,1 0-1,-1 0 1,1 0 0,-1 0 0,0 1 0,1-1 0,-1 0 0,0 0 0,0 1-1,0-1 1,0 0 0,1 1 0,-1-1 0,0 1-22,0-1-5,-2 9 420,3 10-354,1 1 0,0-1 0,2 0 0,0 0-1,2 2-60,1 1 662,-6-20-518,0-1-38,0 0 70,0-1 327,0 3-227,-3-76 1772,-1 7-2251,4 66-5,0 1 75,1 1 118,0 0 0,0 0-1,0 0 1,0 0 0,0 0 0,0 0-1,0 1 1,-1-1 0,1 0 0,0 0-1,-1 1 1,1-1 0,-1 1 0,1 0 15,28 90 64,-21-72-107,3 9-170,-7-15-751,1 0 0,6 12 964,-6-13-1624,0-5 291,7 2-918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5:07.7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165 124 2656,'-2'-2'1606,"3"2"-1519,-1 1-1,0 0 1,0-1 0,0 1-1,0 0 1,1-1-1,-1 1 1,0 0 0,0-1-1,0 1 1,0 0 0,-1 0-1,1-1 1,0 1-1,0 0 1,0-1 0,0 1-1,-1 0 1,1-1 0,0 1-1,-1-1 1,1 1 0,-1 0-1,-3 5 124,1 0 1,0 0-1,0 1 0,0-1 1,1 1-1,-1-1 0,-1 13 1,-4 51 420,4-22-209,-25 310 741,7-59-609,18-271-247,-12 41 0,10-54-105,5-13-104,0 1-1,0-1 1,0 0-1,1 1 1,-1-1-1,0 5 1,0-6 240,-2-4-140,-2-4-62,1-4-48,0 0 0,0 0 0,2 0 0,-1-1-1,1 1 1,1-1 0,0-14 0,-3-15 169,0-6-214,1 0 0,5-54 1,20-94-195,-15 127 226,6-27 15,-2 44 27,33-94 0,-36 125-163,0 1 0,1 1 0,1 0 0,1 0 0,1 1 0,0 0 0,26-26 1,-35 40 27,1-1 0,0 1 1,0 0-1,0 0 0,0 0 1,0 1-1,0 0 0,1-1 1,-1 1-1,1 1 0,8-3 1,-8 3 7,-1 1 0,0 0 0,0 0 1,0 0-1,0 1 0,0-1 0,0 1 1,0 0-1,0 0 0,0 1 0,0-1 1,0 1-1,-1 0 0,1-1 0,4 5 1,2 1-3,0 1 0,-1 0 1,0 0-1,0 1 0,-1 1 1,0-1-1,13 22 0,-8-9-3,-1 2 0,18 46 0,-23-49 85,0 0 0,-2 1 1,3 26-1,-6-36-31,-2-1 0,1 1 1,-1-1-1,-1 1 0,0-1 1,-1 1-1,0-1 0,-4 12 1,4-19 27,1 0 0,-1 0 1,0 0-1,-1 0 0,1 0 1,-1-1-1,1 1 1,-1-1-1,0 0 0,0 0 1,-1 0-1,1 0 0,-1-1 1,1 1-1,-1-1 1,0 0-1,0 0 0,0 0 1,0-1-1,0 1 0,0-1 1,0 0-1,0 0 0,-6 0 1,-9 1 55,0-1 0,0-1 0,1-1 0,-23-3 0,39 3-119,-23-1 12,0-2 0,0-1 0,-28-9 0,1-2-35,-18-5-548,58 16 152,8 5-513,29 35-7201,-9-18 4732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5:11.1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284 723 2080,'3'-1'2486,"-7"2"-1431,-2-1-527,-6 0 28,0 0-1,-1-1 1,1 0 0,-16-4 0,-13 2 446,37 3-965,0 0 0,0 0 0,0 0-1,1 1 1,-1 0 0,0 0 0,0 0-1,0 0 1,1 0 0,-1 1 0,1 0-1,-1-1 1,-4 5 0,-4 2 108,1 1 0,-13 11 0,19-14-111,-1-1 0,1 1 0,0 0 1,0 1-1,0-1 0,1 1 0,0 0 0,-3 8 1,6-11-21,-1 0 1,1 0 0,0 0 0,0 0 0,0 1 0,1-1-1,-1 0 1,1 1 0,0-1 0,0 0 0,1 0 0,-1 1-1,1-1 1,0 0 0,0 0 0,2 5 0,-2-6-57,4 10 76,1 0 0,1-1 0,12 20 1,-17-29 2,0 0 0,1 0 0,-1-1 0,1 1 0,-1-1 0,1 1 1,0-1-1,0 0 0,0 0 0,0 0 0,0 0 0,0-1 0,1 0 0,-1 1 1,0-1-1,1 0 0,-1 0 0,1-1 0,-1 1 0,5-1 0,-6 0-3,0 0-1,0-1 1,0 1-1,0 0 1,0-1-1,0 0 1,0 0-1,0 1 1,0-1-1,-1 0 1,1 0 0,0-1-1,0 1 1,-1 0-1,3-3 1,21-26 149,-16 17-209,-2 4 63,-1 0 1,-1 0 0,0-1-1,0 0 1,-1 0-1,0 0 1,-1 0 0,0-1-1,0 1 1,-1-1 0,-1 0-1,0 1 1,0-1 0,-1 0-1,0 0 1,-3-15 0,2 20-67,-2-13-73,2 19 94,1-1 0,0 1 0,0-1 0,0 1 0,0 0 0,-1-1 0,1 1 0,0-1 0,0 1 0,-1 0-1,1-1 1,0 1 0,0 0 0,-1 0 0,1-1 0,0 1 0,-1 0 0,1 0 0,-1-1 0,1 1 0,0 0 0,-1 0-1,1 0 1,-1 0 0,1-1 0,0 1 0,-1 0 0,1 0 0,-1 0 0,1 0 0,-1 0 0,1 0 0,0 0 0,-1 0 0,1 0-1,-1 1 1,0-1 0,-1 2-15,0 1 1,0-1-1,0 1 0,0 0 0,0 0 1,1 0-1,-1 0 0,1 0 0,0 0 0,-2 6 1,-13 33 120,12-34-47,1 0-1,-1 1 0,2-1 1,-1 1-1,1 0 0,0 0 1,0 13-1,2-16-31,-1 1 1,2-1-1,-1 0 1,1 1-1,0-1 1,0 0-1,1 0 1,0 0-1,0 0 1,0 0-1,1 0 1,0 0-1,0-1 0,0 1 1,1-1-1,-1 0 1,1 0-1,1-1 1,7 8-1,-7-8 40,0-1 1,0 0-1,0 0 0,1 0 0,-1 0 0,1-1 1,0 0-1,-1 0 0,1-1 0,0 0 0,0 0 0,0 0 1,0-1-1,0 0 0,0 0 0,0 0 0,11-2 1,4-2 40,0-1 0,0-1 1,31-13-1,-41 13-13,1 0 0,-1-1 0,0 0 0,0-1 0,0 0 1,-1 0-1,-1-1 0,12-14 0,-14 15-105,-1 0 0,0 0-1,0 0 1,-1-1 0,0 0 0,-1 0 0,0-1 0,0 1 0,-1-1 0,-1 1-1,1-1 1,-1 0 0,-1 0 0,1-17 0,-2 26-105,8 5-234,2 2 256,-8-3 52,-1 0 2,2 0 25,0 0 1,-1 0 0,1 0-1,0 1 1,-1 0 0,0-1-1,0 1 1,0 0 0,0 0-1,1 8 1,2 5 142,-4-14-133,0-1 0,0 0 1,0 1-1,-1-1 0,0 1 0,1-1 0,-1 5 1,0 3 29,0-1 0,1 1 0,0 0 0,4 18 0,-3-23 41,-1 1-1,0 0 0,0 0 0,0 11 1,2 16-111,-2-29 63,0-1 0,-1 0 0,2 0 0,-1 0 0,0 0 0,0 0 0,1 0 0,0 0 0,-1 0 0,1 0 0,0-1 0,1 1 0,-1-1 0,0 1 0,4 1 0,-3-1-13,0 0 1,0 0-1,0-1 0,1 0 1,-1 0-1,1 0 0,3 2 0,-5-4 8,0 1 0,0-1 0,0 1 0,0-1 0,1 0-1,-1 0 1,0 0 0,0 0 0,0 0 0,0 0 0,0-1-1,0 1 1,0-1 0,0 1 0,0-1 0,2-1 0,12-6 135,-1 0 0,23-18 0,-3 2 1,-9 7-80,0-2 1,42-38-1,-56 45-69,0-1 1,-2 1-1,1-2 0,-2 1 0,0-2 1,0 1-1,7-19 0,0-11 109,-2 1 1,-3-2-1,-1 0 0,-2 0 0,3-70 0,-9 74-64,-3 1-1,-1-1 0,-2 1 1,-2 0-1,-2 0 0,-1 0 1,-20-52-1,22 72-20,5 11-91,-1 1 0,-1 0 0,1 0 0,-1 0 0,-6-10 0,6 14 43,-4-5-665,7 26 298,5 105 297,-2-88 174,2-1-1,1 0 1,2 0-1,12 38 1,10 47 12,-11-12-279,26 123 388,-37-197-81,-5-23-139,0 0 0,0 0 0,1 0 0,0 0 0,7 15 0,0-5 37,-7-13 45,-1-1 1,1 0-1,0-1 1,6 9 0,-7-11-39,0 0 1,1 0 0,-1 0-1,1 0 1,-1-1 0,1 1 0,0-1-1,0 1 1,0-1 0,-1 0 0,1 0-1,0 0 1,1-1 0,-1 1 0,0-1-1,0 1 1,0-1 0,0 0-1,0 0 1,0-1 0,0 1 0,1-1-1,-1 1 1,0-1 0,0 0 0,0 0-1,3-2 1,1 0 18,0 0 0,0-1 1,-1 0-1,1 0 0,-1-1 0,0 1 0,-1-1 0,1 0 1,-1-1-1,6-7 0,13-20 115,36-71 0,-50 87-276,15-22 0,-10 18-146,-8 7 313,3 24-64,-6-4-19,0 0 1,-1 1 0,1-1-1,-1 1 1,-1-1-1,1 1 1,-1 0-1,0 0 1,-1 0-1,2 8 1,-2 3 1,0 1-1,-2 31 0,0-40 122,0 1-1,-1-1 0,0 1 1,-1-1-1,-7 17 0,8-22-33,0-1 0,0 1 0,-1-1 0,1 1 0,-1-1 0,0 0 0,-1 0 0,1-1 0,-1 1-1,1-1 1,-1 1 0,0-1 0,-9 5 0,10-7-21,-1 0 0,0 0-1,0 0 1,1-1 0,-1 1 0,0-1-1,0 0 1,0 0 0,0 0-1,0-1 1,1 0 0,-1 1 0,0-1-1,0 0 1,1-1 0,-1 1 0,1-1-1,-1 1 1,-3-4 0,-4-3 98,-7-6-764,15 10 415,2 4 208,1-1-1,-1 1 0,1-1 0,0 1 0,-1-1 0,1 1 0,0-1 1,-1 0-1,1 1 0,0-1 0,-1 0 0,1 1 0,0-1 1,0 0-1,0 1 0,0-1 0,0 0 0,0 1 0,0-1 1,0 0-1,0 1 0,0-1 0,0-1 0,20 6-315,-6-2 363,0-1-1,0-1 0,17-1 0,1 0 90,200 18 339,-220-16-456,143 17 769,-139-18-628,0 0-1,-1-2 1,1 0 0,0-1-1,-1 0 1,1-1 0,27-12-1,-9-1-1122,-31 15 540,-1 1 0,0-1 0,0 0 0,1 0 0,-1 0 0,0 0 0,0 0 0,-1 0-1,1 0 1,2-5 0,-4 6-141,1 0-1,-1-1 1,1 1-1,-1-1 0,0 1 1,0-1-1,0 1 1,0-1-1,0 1 1,-1-3-1,1-7-1540,0-12-787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5:11.7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7 226 4320,'0'0'55,"1"-1"0,-1 1 1,0 0-1,0-1 0,0 1 1,0-1-1,0 1 0,0-1 1,0 1-1,0 0 0,0-1 1,0 1-1,0-1 0,-1 1 1,1-1-1,0 1 0,0 0 0,0-1 1,0 1-1,-1-1 0,1 1 1,0 0-1,0-1 0,-1 1 1,1 0-1,0 0 0,-1-1 1,1 1-1,0 0 0,-1-1 1,1 1-1,-1 0 0,1 0 1,-1-1-1,34-2 2462,100-21 641,-40 5-2103,131-25 23,54-8-1084,-132 27-769,68-9-3132,-88 22 1827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5:27.9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326 0 1248,'0'2'202,"0"-1"0,0 1 0,1-1 0,-1 1 0,1-1 0,-1 1 0,1-1 0,-1 0 0,1 1 0,0-1 0,-1 0 0,1 1 0,0-1 0,2 2 1,-2-2-106,0 0 0,0 0 1,0 1-1,0-1 0,-1 0 1,1 1-1,0-1 0,-1 1 1,1-1-1,-1 1 0,1-1 0,-1 1 1,0 0-1,1 2 0,-2 12 400,-1 0-1,-6 26 0,6-34-294,0-3-143,1 0 0,-1 0 0,0-1 0,-4 7-1,-5 15 80,7-16-38,-1 0 0,1 0 0,-10 13 0,-1 2 151,-16 21 203,21-32-315,1-1-1,-8 18 0,-4 15 273,-24 80-1,-3 27 389,-24 91-558,67-217-50,1 1 1,0 37-1,6 58-18,0-34 46,-1-53-90,13 69 0,-8-70-62,8 28 257,1 10-157,10 67-103,-19-90 138,3 0 1,25 82 0,-29-116-271,1 4 52,1-1 1,1 0 0,0 0-1,1 0 1,16 22 0,48 65 191,-16-20-136,28 38 570,-66-96-542,-14-21-81,-1 0 0,1 0 0,1 0 0,-1-1 0,8 7 0,-3-3 214,-9-9-185,0 1 0,0-1-1,0 0 1,1 0-1,-1 0 1,0 0 0,0-1-1,1 1 1,-1 0-1,4 1 977,-9-13-635,4 10-355,-1-1 1,1 1-1,0-1 0,-1 1 1,1-1-1,-1 0 0,1 1 0,-1 0 1,0-1-1,1 1 0,-1-1 1,-1 0-1,-6-15 59,5 9-38,1 0 0,-1 0 0,0 0 0,-5-7 0,-3-8-175,8 18 138,1 0 1,-1 0-1,-1 1 1,-6-9-1,-10-14-100,15 18 164,-1 0-1,-1 0 1,-14-15-1,-3-3 196,17 19-286,-1 0-1,-1 1 1,0 0 0,0 1 0,-13-7-1,12 7 77,-40-21 52,30 17-164,-15-4-68,26 11 127,-1-1 1,-15-9 0,17 8 51,5 4-45,0-1-1,1 1 1,-1-1-1,1 0 1,0 0-1,-1 0 1,1 0 0,0 0-1,-2-4 1,4 6 18,-1-1-1,0 0 1,1 0 0,-1 0 0,0 1 0,1-1 0,-1 0-1,0 1 1,0-1 0,0 0 0,0 1 0,0-1-1,0 1 1,0 0 0,0-1 0,0 1 0,-1-1 0,1 1-15,0-1 1,0 0 0,0 1 0,0-1 0,0 0 0,0 0 0,0 0 0,1 0 0,-1 0 0,0 0 0,-1-1-1,-1-3-701,10 10 674,34 18-234,-26-15 269,-1 0 1,0 1-1,0 0 0,13 13 1,1 0-94,12 6 46,-24-18 58,-1 1-1,0 0 1,-1 1-1,19 19 1,12 17 138,-21-19-16,-22-27-95,-2-5 12,0 1 11,1 0 0,-1-1 0,1 1 0,-1 0 0,3-4 0,-1 0-14,0-1 1,0 0 0,0 0 0,-1 0 0,1-1-1,-1-7 1,-1 6-56,1-1 1,1 1-1,3-13 1,-1 11-65,-2 4 104,0 0 1,0 0-1,1 1 0,0-1 0,0 1 1,0 0-1,8-10 0,5-2-666,-15 17 532,8 3-591,-5 3-192,7 21-10203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5:53.3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280 596 2720,'-2'-3'261,"-1"-3"322,0 0 0,-1 0 1,0 0-1,0 1 1,-5-6-1,7 9-501,0 1 0,-1-1-1,1 0 1,0 1 0,-1 0 0,1 0 0,0 0 0,-1 0-1,1 0 1,-1 0 0,0 1 0,1-1 0,-1 1-1,0-1 1,1 1 0,-4 0 0,-1 1-38,0-1-1,-1 1 1,1 1 0,0-1 0,0 1 0,1 0-1,-1 1 1,0 0 0,1 0 0,-1 0 0,1 1-1,0 0 1,-6 5 0,4-4-65,0 1 0,1 1 1,0-1-1,0 1 0,1 1 0,0-1 0,0 1 0,0 0 0,1 0 1,-4 10-1,3-3 32,0 0 0,2 0 0,0 1 0,0-1 0,-1 32 0,3 83-23,3-69 70,-1-37 10,0-7 126,0 1 0,5 34 0,7 21-194,-4-40-119,-2-6 169,12 31 0,-15-49-47,1-1 0,0 0 0,0 0 0,1 0 1,0-1-1,0 1 0,11 11 0,-10-14 48,-1 1 8,1-1-1,12 10 0,-16-14-41,0 1 0,0-1 0,0 0 0,0 0 0,0-1-1,0 1 1,0 0 0,1-1 0,-1 1 0,0-1 0,0 1-1,1-1 1,-1 0 0,0 0 0,3-1 0,1 0 3,0 0 0,0-1 0,0 1 0,-1-2 0,1 1 0,-1 0 0,1-1 0,-1 0 0,0 0 0,8-7 0,-1-2-21,0 1 1,16-23-1,42-58 428,-68 90-409,-1 0-1,1 0 1,-1 0 0,0 0 0,0-1-1,0 1 1,0 0 0,0-1 0,0 1-1,-1 0 1,1-1 0,-1 1-1,1-1 1,-1 1 0,0-1 0,0 1-1,0 0 1,0-1 0,-1 1 0,1-1-1,-1 1 1,0-1 0,1 1-1,-1 0 1,0 0 0,0-1 0,0 1-1,-1 0 1,1 0 0,0 0 0,-1 0-1,0 0 1,-1-1 0,0-1-25,-1 1 1,0 0 0,0 0-1,0 1 1,-5-4 0,7 6-1,1-1 1,-1 1 0,1-1-1,-1 1 1,1 0 0,-1-1-1,1 1 1,-1 0 0,0 0 0,1 0-1,-1 0 1,1 0 0,-1 1-1,1-1 1,-1 0 0,1 1-1,-1-1 1,1 1 0,-1-1-1,-2 3 1,3-3 19,-1 1 0,0 0 0,0-1 0,1 1 0,-1-1 0,0 0 0,0 1 0,0-1 0,0 0 0,-3-1 0,1 1-28,3 0-28,-2 0 141,3 0-96,0 0 0,0 0 0,0 0 0,0 0 1,0-1-1,0 1 0,0 0 0,0 0 0,0 0 0,0-1 0,0 1 0,0 0 0,0 0 0,0 0 0,0 0 1,0 0-1,0-1 0,0 1 0,1 0 0,-1 0 0,0 0 0,0 0 0,0 0 0,0-1 0,0 1 1,0 0-1,1 0 0,-1 0 0,0 0 0,0 0 0,0 0 0,0 0 0,0 0 0,1-1 0,-1 1 0,0 0 1,0 0-1,0 0 0,0 0 0,1 0 0,-1 0 0,0 0 0,0 0 0,1 0 0,12-5-187,-6 3 177,0-1 0,0 0-1,7-4 1,0-2 158,-1-1 0,-1 0 1,22-22-1,-29 26-143,1 0 25,0 0 0,-1-1 0,0 0 0,0 0 0,0-1 0,-1 1 0,0-1 0,-1 0 0,1 0 0,-2 0 0,1-1 0,-1 1 0,0-1 0,-1 1 0,0-1 0,-1 1 0,0-12 0,-1 2-139,1 13 64,0-1 1,-1 0-1,2 1 0,-1-1 1,2-9-1,-1 14 21,-1 0 1,1 0-1,0 0 0,0 0 1,0 0-1,-1 0 1,1 0-1,0 0 0,0 0 1,0 0-1,1 1 0,-1-1 1,0 0-1,0 1 0,0-1 1,0 1-1,1-1 1,-1 1-1,0 0 0,0-1 1,1 1-1,0 0 0,32-2-128,-30 2 121,66 6-28,-1 0 556,-68-8-455,-1-1 0,1 1 0,-1 0 0,0 0 0,0-1 0,0 1 0,-1-4 0,-2 5-10,-1 0 0,1 1 0,0 0 0,-1 0 0,1 0 0,-1 0 0,-6 2 0,5-1-59,-1 1 1,1 0-1,-1 0 0,1 0 0,0 1 0,0 0 1,0 0-1,0 0 0,1 1 0,-1-1 0,1 1 0,0 0 1,0 0-1,0 1 0,0-1 0,1 1 0,0 0 0,0 0 1,0 0-1,1 0 0,-1 1 0,1-1 0,1 0 0,-1 1 1,1 0-1,0-1 0,0 1 0,0 6 0,1-5 0,1 1-1,0-1 0,0 0 0,0 1 0,1-1 1,0 0-1,1 0 0,-1 0 0,1-1 1,1 1-1,-1 0 0,1-1 0,1 0 0,-1 0 1,1 0-1,0-1 0,10 10 0,-8-9-1,2 2 89,0 0 0,0-1 0,1 0 1,11 6-1,-19-12-43,0 0 1,0 0-1,0 0 1,1 0 0,-1-1-1,0 1 1,1 0-1,-1-1 1,0 0-1,1 1 1,-1-1-1,0 0 1,1 0-1,-1 0 1,1-1-1,-1 1 1,0-1-1,1 1 1,-1-1-1,0 0 1,0 0-1,0 0 1,1 0-1,-1 0 1,0 0-1,3-3 1,-3 1 9,1 1 0,-1-1 0,0 0 0,0 1-1,-1-1 1,1 0 0,-1 0 0,1-1 0,-1 1 0,0 0 0,0 0 0,0-1 0,-1 1 0,1 0-1,-1-1 1,0-3 0,0-6 39,0 1-1,-5-25 0,1 12 12,-21-112-35,21 119-49,0 0-1,-9-20 1,12 36-47,0-1-1,1 1 1,-1-1 0,1 1-1,0-1 1,0 1 0,0-5 0,0 5-90,0 1 19,3 14 134,11 48 41,-10-41-57,0-1 0,1-1 0,11 25 0,-6-16 106,-6-18-22,0 0-1,8 15 1,-10-21-83,0 0 1,0 0-1,1 0 0,-1-1 1,1 1-1,-1-1 0,1 0 1,0 0-1,0 0 1,0 0-1,5 2 0,-6-2 27,1-1-1,0 0 1,0 0-1,0 0 1,0 0-1,0 0 1,1-1-1,-1 0 1,0 1-1,0-1 1,0 0 0,0-1-1,1 1 1,-1 0-1,0-1 1,0 0-1,0 0 1,0 0-1,0 0 1,0 0-1,0 0 1,-1-1-1,1 1 1,0-1-1,-1 0 1,4-3-1,-3 2 6,0-1-1,0 1 1,0-1-1,-1 0 1,0 0-1,1 0 1,-1 0-1,-1 0 1,1 0-1,-1-1 1,1 1-1,0-8 1,3-16 102,-2 1 0,-1-1 0,-1 0 0,-5-42 0,3 62-113,-1 0 0,0 0 0,0 0 0,-1 0 0,0 0 0,0 0 0,-1 0 0,0 1 0,0 0 0,-8-11 0,8 12-133,4 5 102,0 1 0,-1-1 0,1 1 1,0 0-1,0-1 0,0 1 0,0-1 0,-1 1 1,1 0-1,0-1 0,0 1 0,-1 0 0,1-1 1,0 1-1,-1 0 0,1 0 0,0-1 1,-1 1-1,1 0 0,-1 0 0,1-1 0,0 1 1,-1 0-1,1 0 0,-1 0 0,0 0-130,14 10-549,-10-7 696,0-1 0,0 2 1,0-1-1,0 0 0,0 1 0,0-1 0,-1 1 1,0 0-1,3 6 0,6 9 61,28 48-229,-20-49 375,-16-15-218,-2-3 21,0 1-1,0-1 1,-1 0-1,1 1 1,0-1 0,0 0-1,0 0 1,0 1-1,0-1 1,0 0-1,-1 0 1,1 0-1,0 0 1,0 0 0,0 0-1,0-1 1,0 1-1,0 0 1,-1 0-1,2-1 1,14-7 118,-8 1-82,0-1-1,0 0 1,-1 0 0,-1 0 0,1-1 0,6-13-1,-4 7 0,-5 8 10,0 0-1,0 0 1,-1 0-1,-1 0 1,1-1-1,-1 1 1,0-1-1,0-8 1,1-8-77,-2-32 0,-1 45-2,0 6 84,-1-1 0,0 1 0,0-1 0,-2-6 0,1 7-151,1-1-1,0 1 0,0 0 1,0-8-1,-3 5-8,2 9-149,4 5 29,2 4 226,1 0 1,0 0-1,0-1 0,1 0 1,0 0-1,1 0 0,0-1 1,0 1-1,1-2 0,0 1 1,10 7-1,23 4 169,-28-13-175,-3-2 38,0-1 1,0 0-1,0-1 0,0 0 0,0 0 1,0-1-1,0 0 0,1-1 0,-1 0 0,18-3 1,-25 3-32,1-1 1,-1 0 0,0 0 0,0 0-1,1 0 1,-1 0 0,0 0 0,0-1-1,0 0 1,0 1 0,0-1 0,-1 0 0,1 0-1,0-1 1,-1 1 0,0-1 0,1 1-1,-1-1 1,0 0 0,-1 1 0,1-1-1,0 0 1,-1 0 0,1-1 0,0-3-1,1-6 51,0 0-1,-1 0 1,-1 0-1,0 0 1,-2-16-1,1 13-132,-1 2 91,-1 1 0,-1-1 0,0 1 0,-1 0 0,0 0-1,-1 1 1,-6-13 0,1 2 124,4 10-138,0 1 0,-12-17 1,-6-10-284,24 37 240,-1 0-1,0 0 0,1 0 1,-1 0-1,1 0 1,0 0-1,-1 0 1,1 0-1,0 0 0,0 0 1,1 0-1,-1 0 1,0 0-1,1 0 0,-1 0 1,2-2-1,8 8-121,5 5 138,1 1 0,-1 0 0,-1 1-1,0 1 1,18 20 0,-23-21-29,0 1 1,0 0-1,-2 1 0,0 0 1,7 15-1,0 15 272,-4-12-74,-8-22-164,0-1 0,0 1 0,-1-1 0,0 14 0,4 21 107,-4-42-74,-1 1 0,1-1-1,-1 1 1,0-1 0,0 0-1,1 1 1,-1-1-1,0 1 1,0-1 0,-1 1-1,1-1 1,0 1 0,0-1-1,-1 1 1,1-1 0,-1 0-1,1 1 1,-1-1 0,1 0-1,-1 1 1,0-1 0,0 0-1,0 0 1,0 0 0,0 0-1,0 1 1,0-1 0,-2 1-1,1-1 2,0 0 0,-1 0-1,1 0 1,-1 0 0,1 0-1,-1-1 1,1 1 0,-1-1-1,0 0 1,1 0 0,-1 0-1,1 0 1,-1 0 0,-4-1-1,-50-12 118,38 7-764,13 4 219,15 3 225,3 2 178,1-1 0,-1-1 0,1 0 0,0 0 0,14-2 0,-25 0 21,0 1 0,0 0 0,0-1 0,0 1 0,0-1 0,0 0 0,0 0 0,0 0 1,0 0-1,0 0 0,0 0 0,0 0 0,0-1 0,-1 1 0,3-4 0,0 1 48,-1-1-1,0 1 1,-1-1-1,4-9 1,1-1-13,-3 5-11,-1 0-1,0 1 1,-1-1 0,0 0 0,0 0 0,-1-1-1,-1 1 1,0-15 0,1-19 59,3-106 17,-4 135-66,0 7-33,-1 0 1,1 1 0,-2-1 0,1 0 0,-1 1-1,0-1 1,0 1 0,-5-11 0,0-1-84,7 18 96,0-1 0,0 0-1,-1 0 1,1 1-1,-1-1 1,0 0 0,1 1-1,-1-1 1,0 0 0,0 1-1,0-1 1,0 1-1,0-1 1,0 1 0,0 0-1,-3-2 1,-5-3-966,18 15 614,11 14 112,-1 1-1,25 44 1,-32-46 487,19 46 0,-26-56-266,-2 0 0,1 0 1,-1 0-1,-1 0 0,1 24 0,-8 9 328,5-43-320,-1-1 0,1 0 0,-1 1 0,1-1 0,-1 0 0,0 0 0,0 1 0,0-1 0,1 0 0,-1 0 0,0 0 0,0 0 0,0 0-1,-1 0 1,1 0 0,0-1 0,0 1 0,0 0 0,-1-1 0,1 1 0,0-1 0,-3 1 0,2 0-18,0 0 1,0-1-1,-1 1 1,1-1-1,0 1 1,0-1-1,-1 0 1,1 0-1,0 0 1,-1-1-1,1 1 0,-5-2 1,7 2-1,0 0 1,0 0-1,-1 0 0,1-1 1,0 1-1,0 0 0,-1-1 1,1 1-1,0 0 1,0 0-1,-1-1 0,1 1 1,0 0-1,0-1 0,0 1 1,0-1-1,0 1 1,0 0-1,0-1 0,0 1 1,0 0-1,-1-1 0,2 1 1,-1 0-1,0-1 0,0 1 1,0-1-1,0 1 1,0 0-1,0-1 0,0 1 1,0 0-1,0-1 0,1 1 1,-1 0-1,0-1 0,0 1 1,1-1-1,10-16-155,-7 12 133,8-15 38,-9 13 3,1 1 0,-1 0 1,2 0-1,-1 0 0,6-5 0,32-30 218,-34 34-188,0 0 1,0-1 0,-1 0 0,0-1-1,0 1 1,5-12 0,31-60 188,-31 55-193,-8 17-217,1 0 0,0 1 0,0-1 0,9-9 1,-8 11-1196,0 0 0,13-9 0,-15 13 841,11-11-1557,-15 12 1861,1 0 0,-1 0 0,0 0 0,0 0 0,1 0 0,-1 0 0,0 0 0,0 1 0,0-1 0,0 0 0,0 0 0,0 0 0,0 0 0,0 0 0,-1 0 0,1 0 0,-1-1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6:02.9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247 20 736,'0'0'7,"0"0"-1,0 0 1,-1 0-1,1 0 1,0 0-1,0 0 1,0 0-1,0 0 1,-1 0 0,1 0-1,0 0 1,0 0-1,0 0 1,0 0-1,0 0 1,-1 0-1,1 0 1,0 0 0,0 0-1,0 0 1,0 0-1,0 0 1,-1 0-1,1-1 1,0 1-1,0 0 1,0 0-1,0 0 1,0 0 0,0 0-1,0 0 1,0-1-1,0 1 1,-1 0-1,1 0 1,0 0-1,0 0 1,0 0 0,0-1-1,0 1 1,0 0-1,0 0 1,0 0-1,0 0 1,0 0-1,0-1 1,0 1 0,0 0-1,0 0 1,0 0-1,0-1 1,10-3 123,5-4 80,-15 8-145,1-1 1,-1 1 0,1 0 0,0-1-1,-1 1 1,1 0 0,-1 0 0,1 0-1,0-1 1,-1 1 0,1 0 0,-1 0-1,1 0 1,0 0 0,-1 0 0,11 6 1249,-10-4-1249,0 0 185,0 1 0,0-1 1,-1 1-1,1 0 0,-1-1 1,1 1-1,-1-1 0,0 5 1,1 8 385,4 26 1,-2-26 42,0 29-1,-3-10-461,-2-1-1,-1 0 0,-13 52 1,5-34-27,7-30 103,-11 36-1,-19 40 46,-77 198 128,91-249-343,-55 121-206,71-154 221,4-12-93,0 0 0,-1 0-1,1 1 1,0-1 0,-1 0-1,1 0 1,-1 0 0,0 0-1,1 0 1,-1 1 0,0-1 0,1 0-1,-2 1 1,1-13 648,1 6-604,2-24 106,9-52 0,-3 26-167,43-203-585,-7 39 792,-18 82-138,3-17-558,-27 139 429,1-1 0,1 1 1,7-21-1,-7 61 404,-3 28-202,-2 54-6,-2-42-137,-6 44-152,-7 35-9,16-139 68,0 0-1,0 1 1,1-1-1,-1 0 1,1 1 0,2 4-1,3 18-1129,8 11-3244,-3-15 1673,-6-5 515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6:05.5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0 150 992,'9'-19'363,"7"-7"1519,-16 26-1851,0 0 0,1 0 0,-1-1 0,1 1 0,-1 0 1,1 0-1,-1 0 0,0 0 0,1 0 0,-1 0 0,1 0 0,-1 0 0,0 0 0,1 0 0,-1 0 0,1 1 0,-1-1 0,1 0 0,-1 0 0,0 0 0,1 0 0,-1 1 0,0-1 0,1 1 0,11 5 361,-7-3-231,0-1 0,0 1 0,0-1-1,0 0 1,1-1 0,-1 1 0,1-1 0,7 1 0,6-1 135,22-1 1,-12-1-103,-11 0-77,0-1 0,1 0 1,-1-2-1,30-9 0,-20 2-27,-21 8-35,1-1 0,0 2 0,12-3 0,8-2 334,-22 5-362,0 1 0,0-1 0,0 1 1,0 0-1,0 0 0,1 1 0,-1 0 0,0 0 0,0 1 1,13 1-1,68 31-459,-83-32 460,0 0 1,1 0-1,-1 0 1,0-1-1,1 0 1,-1 0-1,0 0 0,1 0 1,-1-1-1,5-1 1,4-1-8,24-11 1,10-3-160,-33 14 280,48-9-209,-59 11 31,4 0 15,0 0 0,0 1 0,-1-1 1,1 1-1,0 0 0,0 1 0,11 2 0,-17-3 149,8 2 235,-9-1-357,1-1-1,-1 0 0,0 0 1,1 0-1,-1 1 0,0-1 1,1 0-1,-1 0 0,1 0 1,-1 0-1,0 0 0,1 0 0,-1 0 1,0 0-1,1 0 0,-1 0 1,1 0-1,-1 0 0,0 0 1,1 0-1,-1 0 0,0 0 1,1 0-1,-1-1 0,1 1 1,-1 0-1,0 0 0,1 0 1,-1-1-1,0 1 0,0 0 1,1 0-1,-1-1 0,1 1 1,0-2 13,1 1 0,-1-1 0,0 0 0,1 1 0,-1-1 0,0 0 0,0 0 1,0 1-1,0-1 0,0 0 0,1-3 0,-2 4 3,0 0-1,0 0 1,0 0 0,0-1 0,0 1-1,-1 0 1,1 0 0,0 0 0,0 0 0,-1 0-1,1 0 1,0 0 0,-1 0 0,1 0-1,-1 0 1,0 1 0,1-1 0,-1 0-1,0 0 1,1 0 0,-1 0 0,0 1 0,0-1-1,-1 0 1,0-1-22,0 1-1,0 0 1,0 0-1,0 0 1,-1 0-1,1 1 1,0-1-1,0 0 1,-1 1-1,1 0 1,-4-1-1,-31 2 373,17 0-135,-67 7-88,57-6-87,23-1-68,1 0 0,-1-1 1,0 0-1,0 0 0,1 0 0,-1-1 1,-8-2-1,13 3-3,0-1 1,-1 1-1,1 0 1,0 0-1,0 0 0,-1 0 1,1 0-1,0 0 0,0 1 1,-1-1-1,1 1 1,-3 0-1,5 0-28,-14 3-251,11-4 320,-81 3-315,82-2 260,0-1 1,0 1-1,0 0 1,0-1-1,0 1 0,0 0 1,0 0-1,0 0 0,1 1 1,-1-1-1,0 0 0,-2 3 1,-6 4-175,6-7 107,1 1-1,0-1 1,0 0-1,0 0 1,-1 0-1,1-1 1,-1 1-1,-5 0 1,-32-2 846,18 0-932,16 1 193,0 0 0,0-1 0,0 0 0,0 0 1,1 0-1,-1-1 0,1 0 0,-11-4 0,12 4-42,0 0 0,0 1 0,0 0-1,0 0 1,0 1 0,-6-1 0,-14-1 345,-9-3-32,32 5-276,-1 0 0,1 0-1,-1 0 1,1 0-1,-1 0 1,1 0-1,-1 1 1,1-1-1,0 1 1,-1 0 0,1-1-1,0 1 1,-1 0-1,1 1 1,0-1-1,0 0 1,-3 3-1,0 0-205,0 0-1,0 0 0,1 0 1,-1 1-1,-5 8 0,-14 20-2423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6:11.0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405 9 1728,'-12'-9'3705,"12"10"-3640,-25 44 657,-45 59-1,47-72-697,-6 9 152,-39 60 877,53-77-748,2 0 0,-15 39 0,-24 100-189,9-23-1384,17-72-1473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6:14.7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 16 832,'-2'9'165,"0"1"1,1-1 0,0 1-1,1 16 1,0-14 274,0 0 1,-2 14-1,-1-6-18,-14 96 1199,17-69-1258,-5-64 794,5-1-802,1 0 0,1 0 0,0 1 1,8-29-1,-8 38-356,1 1 1,-1-1 0,2 1-1,-1 0 1,1 0-1,0 0 1,1 1-1,-1-1 1,1 1 0,1 0-1,-1 0 1,12-8-1,25-16 242,28-22-2972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6:42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621 289 640,'3'-4'573,"-3"4"-531,1-1-1,-1 1 0,0 0 0,1-1 0,-1 1 1,0-1-1,1 1 0,-1 0 0,0-1 0,1 1 0,-1-1 1,0 1-1,0-1 0,0 1 0,0-1 0,1 1 1,-1-1-1,0 1 0,0-2 0,0-1 101,0-1-1,-1 1 0,1-1 1,-1 1-1,0-1 0,0 1 1,0-1-1,0 1 0,0 0 1,-1-1-1,-1-2 0,-9-19 266,8 15-83,0 1-1,-1 0 1,-8-12 0,2 6 13,-2 0 0,0 0 0,0 2 1,-1 0-1,-1 0 0,0 1 1,-31-17-1,34 23-22,-1 0 0,-14-4 0,12 5-71,9 3-159,-1 1 0,1 0 0,-1 1 0,1-1 0,0 1 0,-12 1 0,-1 0 35,13 0-87,0-1 1,0 2-1,0-1 0,0 1 1,0 0-1,0 0 0,-11 6 1,7-2-40,0 1 1,0 0 0,-14 13-1,19-15 7,0-1 0,0 1 0,0 0 0,0 0 0,1 1 0,0-1 0,0 1-1,0 0 1,1 0 0,0 0 0,-4 10 0,-8 43-345,9-33 502,-1-1-1,-15 38 0,1-14-362,-11 25 389,27-66-149,1 0 1,1 1 0,-1 0 0,1 0 0,1 0-1,-2 9 1,3-14-21,1 0 0,0 0 0,0 0 0,0 0 0,0 0 0,0 0 1,1 0-1,0-1 0,0 1 0,0 0 0,0 0 0,0-1 0,1 1 0,0-1 0,-1 1 0,5 5 0,-3-6-34,-1 1-1,0-1 1,0 1-1,2 7 1,8 12-102,43 62 542,-45-70-501,0 1 170,1-1-1,0 0 0,17 16 0,-25-28-67,0 0-1,0-1 1,0 1-1,1-1 1,-1 1 0,1-1-1,-1 0 1,1-1-1,0 1 1,0-1-1,-1 1 1,1-1-1,0 0 1,0-1-1,0 1 1,0-1-1,0 1 1,1-1 0,-1-1-1,0 1 1,0 0-1,0-1 1,0 0-1,0 0 1,6-3-1,7-2 166,32-17-1,-3 1-239,-34 16 54,0 0 0,-1-1 1,12-8-1,2-3-123,58-35 463,-61 38-285,40-35 0,-59 46-45,1 0-1,-1 1 0,1-1 0,-1-1 1,0 1-1,-1 0 0,1-1 1,-1 0-1,0 1 0,0-1 0,0 0 1,-1 0-1,2-9 0,3-6-28,-5 16 21,1 0-1,-1-1 1,0 1-1,0 0 1,-1-1 0,1-5-1,-1-5 38,0 0 0,-1 0 0,-1 0 0,-1 0 0,0 0 0,0 0 0,-11-24 0,0 1 10,8 22-74,0 1-1,-1-1 1,-18-28-1,20 37 9,1 0-1,-1 0 1,0 1-1,-1 0 1,0 0 0,0 0-1,0 0 1,-1 1-1,1 0 1,-1 1-1,-13-7 1,-11 0 236,-5-2 13,31 11-471,-1 0 0,0 0 0,1 1-1,-1-1 1,0 1 0,0 0 0,0 1 0,0-1-1,0 1 1,0 0 0,-8 2 0,13-2 89,0 0 0,1 1 0,-1-1 0,0 0 0,1 0-1,-1 1 1,1-1 0,-1 0 0,0 1 0,1-1 0,-1 1 0,1-1 0,-1 1 0,1-1 0,-1 1 0,1-1 0,0 1 0,-1 0 0,1-1 0,0 1 0,-1 0 0,1 0 0,-4 17-2838,3-12 2506,-4 11-1631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2:33.2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259 55 832,'-1'0'8,"-6"7"190,1 0 0,0 0 0,0 0 0,-5 8-198,3-3 344,0 0 0,-1-1 1,-10 9-345,4-3 156,-9 12-147,15-17 122,0-1 0,-1 0 1,0-1-1,-6 5-131,11-12 145,-1 1 1,1-1 0,-1 0-1,1-1 1,-1 1 0,0-1-1,0 0 1,-2 0-146,-8 3-40,15-5 47,0 1 1,0-1-1,1 0 0,-1 1 1,0-1-1,0 0 0,0 0 1,0 0-1,1 0 0,-1 1 1,0-1-1,0-1 0,0 1 1,0 0-1,0 0 0,0 0-7,1 0 2,0-1 0,0 1-1,0 0 1,0-1-1,0 1 1,0 0 0,0 0-1,0-1 1,0 1 0,0 0-1,0-1 1,0 1-1,0 0 1,0 0 0,0-1-1,0 1 1,0 0 0,1 0-1,-1-1 1,0 1 0,0 0-1,0 0 1,0-1-1,1 1 1,-1 0 0,0 0-1,0 0 1,0-1 0,1 1-2,2-4-24,1 1 1,0-1 0,0 1-1,0 0 1,1-1 23,26-18 37,-1-1 1,11-11-38,27-23-75,-36 31-586,-2-1-1,25-28 662,-42 40-581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6:44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1503 576,'8'-7'58,"-6"5"-42,0 0 0,0 0 0,0 0 0,0 0 0,1 1 0,-1-1 0,1 1 0,0-1 1,-1 1-1,1 0 0,3-1 0,78-34 934,-19 7-620,-22 11-320,-2-1 1,0-2 0,-1-3-1,-2 0 1,70-59 0,-63 41-68,-16 15 83,57-43-1,-18 30 217,136-60 0,-110 57-150,-52 21 187,49-34 1,-47 27-60,308-219 636,-233 161-757,40-23-214,-122 88 144,1 0 1,56-21-1,215-83-72,-283 114 87,0-1 0,-1-1-1,-1-2 1,27-21 0,-71 39 31,0-1-1,-36-1 1,23-4 53,0 0 0,-33-10 0,43 4-540,23 10 396,-1 0 1,1 0-1,0 0 0,-1 0 0,1-1 0,0 1 0,0 0 0,-1 0 0,1 0 0,0-1 0,0 1 0,0 0 0,-1 0 1,1-1-1,0 1 0,0 0 0,0-1 0,0 1 0,0 0 0,0 0 0,-1-1 0,1 1 0,0 0 0,0-1 0,1 0 4,-1 1 0,0-1-1,1 1 1,-1-1 0,1 1-1,-1 0 1,1-1 0,-1 1 0,1 0-1,-1 0 1,1-1 0,0 1-1,-1 0 1,1 0 0,-1 0-1,1-1 1,-1 1 0,1 0-1,1 0 1,4-1 7,1 1-1,0 0 1,0 0 0,-1 0 0,1 1-1,0 0 1,-1 0 0,1 1 0,-1 0 0,1 0-1,-1 0 1,7 5 0,-5-3 4,0 0-1,-1 1 1,1-1 0,-1 2 0,0-1 0,-1 1-1,0 0 1,0 0 0,6 9 0,-9-12-15,-1 0 1,0 1-1,0-1 0,-1 1 1,1 0-1,-1-1 0,0 1 1,1 0-1,-2 0 0,1 0 1,0 0-1,-1 0 0,0 0 1,0 0-1,-1 6 0,-5 16-629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6:46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1803 1152,'-2'-14'425,"1"13"-410,1 0 0,0 0 0,-1 0 0,1 0 0,0 0-1,0 0 1,0 0 0,0 0 0,0 0 0,0 0 0,0 0 0,0-2 0,1-2 51,0 0 0,0-1 0,-1 1 0,1 0 0,-2 0 0,0-9 0,0-7-27,-22-344-55,8 188-149,-2-1 570,5 59 278,-47-201-1,28 140 179,17 95-516,-36-163 646,43 221-1011,3 19-171,2 14-152,-5 376 999,8-404-948,5-34 1,0 20 42,-1-2-15,1 0 0,3 0 0,16-46 0,-24 82 263,-1 0 1,1 0-1,0 0 0,0 0 1,0 0-1,0 0 0,0 0 1,1 1-1,-1-1 1,0 0-1,1 1 0,-1-1 1,4-1-1,-4 2-2,-1 1 0,1 0 0,-1 0 0,1 0-1,0-1 1,-1 1 0,1 0 0,-1 0 0,1 0 0,0 0 0,-1 0-1,1 0 1,-1 0 0,1 0 0,0 1 0,-1-1 0,1 0 0,-1 0 0,2 1-1,-1 0 14,1 0-1,-1 0 1,0 0-1,0 0 0,0 0 1,1 0-1,-1 0 1,0 1-1,-1-1 0,2 2 1,14 30-175,-3 16-998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6:47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1661 1564 1824,'-65'-53'1334,"7"5"-1329,-85-70 900,104 84-797,-6-9 490,-72-91 1,71 79-308,-27-27-11,-111-98 0,124 127-362,8 5 243,-2 3-1,-60-38 1,56 47-206,-70-47 95,-92-105 851,203 171-859,0 0 0,1-1-1,1 0 1,-19-31-1,25 34-42,-16-32-259,24 45 283,1 1 0,0 0 0,-1-1-1,1 1 1,0-1 0,0 1 0,0 0 0,0-1-1,1-2 1,-1-1-230,0 4 26,1 24 90,2-8 53,1-1 0,8 20 0,5 18-66,28 153 13,-40-183 108,-2-13 157,-1 1 0,1 18 0,-8-35 370,-20-72-660,0 1-627,1 19 336,-26-70 318,36 87 185,-7-30 187,20 71-287,1 0 0,0 0 0,0 0 0,-1 0 0,1 0 0,0 0 0,0 0 0,0 1 0,0-1 0,0 0 0,1 0 0,-1 0 0,0 0 0,0 0 0,1 0 0,-1 0 0,0 0 0,1-1 0,0 2-11,-1 0 0,1-1 1,-1 1-1,1 0 0,-1-1 1,1 1-1,-1 0 0,1-1 1,-1 1-1,1 0 1,-1 0-1,1 0 0,0 0 1,-1 0-1,1-1 0,-1 1 1,1 0-1,0 0 0,-1 1 1,1-1-1,0 0 0,3 1-51,1 0-1,-1 1 1,0-1-1,0 1 1,0 0-1,6 4 1,57 35-745,-19-13-762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6:48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2156 80 640,'-14'-11'247,"13"10"-178,-1-1 0,1 1 1,-1-1-1,0 1 0,0 0 0,0-1 0,0 1 1,0 0-1,0 0 0,0 0 0,-3 0 0,-47-9 725,-1 3 0,-98-2-1,64 5-475,-223-4 1106,34 2 245,-265-3-873,434 10-552,-152 3 583,163-8-513,89 2-777,12 3-119,-3 0 321,16 6-309,-7-2 446,-8-5 110,1 1 0,-1 0 0,0-1 0,1 0 0,5 0 0,10 0-131,-9 0 66,-9-1-102,-8 0-114,-7 1 275,0 1-1,0 1 1,0 0-1,0 1 1,0 0-1,-18 7 0,-15 5-26,33-11 54,1-1 0,0 2 0,0 0 0,1 1 0,-17 9 0,29-15-20,0 0 0,-1 0 0,1 1 0,0-1 0,-1 0 0,1 0 0,0 0 0,0 1 0,-1-1 0,1 0 0,0 0-1,0 1 1,-1-1 0,1 0 0,0 1 0,0-1 0,0 0 0,-1 1 0,1-1 0,0 0 0,0 1 0,0-1 0,0 0 0,0 1 0,0-1 0,0 1 0,0-1 0,0 0 0,0 1-1,0-1 1,0 0 0,0 1 0,0-1 0,0 1 0,0-1 0,0 0 0,0 1 0,1-1 0,-1 0 0,0 1 0,0-1 0,0 0 0,1 1 0,-1-1 0,0 0 0,0 0 0,1 1-1,-1-1 1,0 0 0,1 0 0,-1 1 0,18 8-892,6-2 68,5 1-1131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6:49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97 1472,'-6'-4'384,"8"2"-146,-2 2-207,1 0 0,-1 0 0,0 0 0,1-1 0,-1 1 1,0 0-1,1 0 0,-1-1 0,0 1 0,0 0 0,1 0 0,-1-1 0,0 1 0,0 0 1,0-1-1,0 1 0,1 0 0,-1-1 0,0 1 0,0 0 0,0-1 0,0 1 1,0-1-1,0 1 0,0 0 0,0-1 0,0 1 0,0 0 0,0-1 0,0 1 0,0-1 1,0 1-1,0 0 0,0-1 0,-1 1 0,1 0 0,0-1 0,0 1 0,-1-1 1,0-2 24,0 0 1,1 0 0,-1 0 0,0 0 0,1 0 0,0 0 0,0 0 0,0 0 0,0-1-1,0 1 1,1 0 0,-1 0 0,1 0 0,2-5 0,1-12-105,-4 13 15,-5 13 18,-6 12 239,0-1-1,-2-1 1,-17 20 0,-49 40 866,74-71-1070,3-4-11,1 1 0,-1-1 0,0 1 0,1 0 0,-1-1 0,1 1 0,-2 3 0,3-4-10,0-1 0,0 1 0,0-1 0,0 1 0,0-1-1,0 1 1,0-1 0,0 1 0,0-1 0,0 1 0,0-1 0,0 0 0,1 1 0,-1-1 0,0 1-1,0-1 1,0 1 0,1-1 0,-1 0 0,0 1 0,1-1 0,-1 0 0,0 1 0,1-1-1,-1 0 1,0 1 0,1-1 0,-1 0 0,1 0 0,-1 1 0,1-1 0,-1 0 0,0 0 0,1 0-1,-1 0 1,1 0 0,-1 1 0,1-1 0,-1 0 0,1 0 0,84 18-2831,-55-11 1104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6:50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19 832,'-4'-8'288,"-1"5"-224,10 0 0,-5-2-672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6:51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1668 0 1728,'-6'2'3398,"-18"12"-3479,-3 4 375,-41 19-1,-33 6 322,7-4-612,-45 40-156,111-62 210,-101 57 781,68-36-547,-260 174-241,121-78 270,165-116-72,-59 21-1,77-33-161,-103 34-211,70-25 384,22-6 37,-68 23 341,82-29-452,13-3-207,0 0 1,-1 0 0,1 0 0,-1 1 0,1-1 0,0 0 0,-1 1 0,1-1 0,-3 2-1,23-16 106,79-67-301,-82 65-284,0-1-1,0-1 1,22-35 0,-33 44 161,-5 9 335,0 0 0,0 0 0,0 0-1,0 0 1,0 0 0,0 0 0,0 0 0,0-1 0,0 1 0,0 0 0,0 0-1,0 0 1,0 0 0,0 0 0,0 0 0,0 0 0,0 0 0,0 0 0,0 0-1,0 0 1,0 0 0,0 0 0,0 0 0,0 0 0,0 0 0,0 0-1,0 0 1,-1-1 0,1 1 0,0 0 0,0 0 0,0 0 0,0 0 0,0 0-1,0 0 1,0 0 0,0 0 0,0 0 0,0 0 0,0 0 0,0 0-1,0 0 1,0 0 0,0 0 0,0 0 0,0 0 0,-1 0 0,1 0 0,0 0-1,0 0 1,0 0 0,0 0 0,0 0 0,0 0 0,0 0 0,0 0-1,0 0 1,0 0 0,0 0 0,0 0 0,0 0 0,0 1 0,-15 10-164,-63 80 818,54-61-226,18-23-342,-2 3 173,-16 24-1,22-31-234,1 0 0,-1 0-1,1 0 1,-1 1 0,1-1 0,0 1-1,0-1 1,1 1 0,-1-1 0,1 1-1,0 0 1,0 4 0,0-6-55,0 0 0,1 0 0,0-1 0,-1 1 0,1 0 0,0 0 0,0-1 0,-1 1 0,1-1 0,1 1 0,-1-1 0,0 1 0,0-1 0,0 0 0,1 1 0,-1-1 0,1 0 0,-1 0 0,1 0 0,-1 0 0,1 0 0,0 0 0,-1-1 0,1 1 0,2 0 0,3 1-135,0 0 0,-1-1 0,1 0-1,0 0 1,11 0 0,84-7-2682,-47 2 997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6:52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 1568,'-2'-7'2994,"0"18"-2836,7 10-109,0 0 1,2 0-1,15 34 0,36 57-45,-6-13-146,47 115 995,52 107-507,-71-132 350,-73-171-474,-1 1-58,0 0 1,4 30 0,-7-33-153,0-2 100,-2-1 0,0 1 0,0 0 0,-1 0 0,-1-1 0,-4 27 0,-6-14 123,9-19-184,1-1 0,-2 1 0,1-1 0,-5 9 0,5-10 8,-1-1-1,1 1 1,0 0 0,1 0 0,-1 0 0,1 0 0,-1 8-1,2-13-48,0 0-1,0 0 0,0 0 0,0 0 0,0 0 1,0 0-1,0 0 0,-1 0 0,1 0 0,0-1 1,0 1-1,0 0 0,0 0 0,0 0 0,0 0 1,0 0-1,0 0 0,0 0 0,-1 0 0,1 0 1,0 0-1,0 0 0,0 0 0,0 0 0,0 0 1,0 0-1,0 0 0,0 0 0,-1 0 1,1 0-1,0 0 0,0 0 0,0 0 0,0 0 1,0 0-1,0 0 0,0 1 0,0-1 0,0 0 1,0 0-1,-1 0 0,1 0 0,0 0 0,0 0 1,0 0-1,0 0 0,0 0 0,0 0 0,0 0 1,0 1-1,0-1 0,0 0 0,0 0 0,0 0 1,0 0-1,-6-8 574,-58-127 174,42 91-753,14 27-78,-1 1 0,0-1-1,-1 1 1,-15-19-1,-10-4-698,61 88-123,-11-23 842,58 97-93,-61-106 261,0-1-1,1 0 1,1 0 0,30 25 0,-40-37-113,1-1 0,0 1 1,0-1-1,0 0 0,1-1 0,-1 1 0,9 2 1,-11-5-105,-1 1 0,1-1 0,-1 1 1,1-1-1,-1 0 0,0 0 0,1 0 1,-1-1-1,1 1 0,-1 0 1,1-1-1,-1 0 0,0 1 0,1-1 1,-1 0-1,0 0 0,0 0 0,0-1 1,0 1-1,0 0 0,2-3 0,15-18-1305,1-9-1578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6:54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 1984,'-7'-4'2474,"7"11"-1641,0-4-770,1 0 1,0 0 0,0-1 0,0 1 0,0 0 0,0-1 0,1 1 0,-1-1 0,1 1 0,0-1 0,-1 0 0,1 1 0,0-1 0,0 0 0,1 0 0,2 2 0,-2-1-1,1 0 0,-1 0 0,0 1 0,5 6 0,-5-6 51,0-1-1,0 0 0,0 0 1,0 0-1,1 0 1,-1-1-1,7 4 1,5 4-67,20 19-122,-2 1 0,32 37 1,-46-46 123,1 0 1,1-2-1,1 0 1,1-2-1,0 0 1,37 20-1,44 12-158,194 64 0,-5-36 345,-79-24 88,19-6-469,-26-6 315,-173-32-114,-1 2 1,0 1-1,63 32 0,-62-22-82,0 1-1,44 41 0,-25-15 443,-44-34 347,-12-20-267,-9-16-255,0 1-1,-2 0 1,0 1 0,-1 0-1,-28-26 1,0 6-78,-55-38 1,55 45-639,-69-37 0,106 66 372,0-1 0,0 0 0,1 0 0,-6-6-1,6 6 34,5 4 65,0 0 0,0 0 1,0 0-1,0 0 0,-1 0 0,1 0 1,0 0-1,0 0 0,0 0 1,0 0-1,0-1 0,-1 1 0,1 0 1,0 0-1,0 0 0,0 0 1,0 0-1,0 0 0,0 0 0,0-1 1,0 1-1,0 0 0,-1 0 1,1 0-1,0 0 0,0 0 0,0-1 1,0 1-1,0 0 0,0 0 1,0 0-1,0 0 0,0 0 0,0-1 1,0 1-1,0 0 0,0 0 1,0 0-1,0 0 0,0-1 0,0 1 1,0 0-1,1 0 0,-1 0 1,0 0-1,0 0 0,0 0 0,0-1 1,0 1-1,0 0 0,0 0 1,0 0-1,1 0 0,-1 0 0,0 0 1,0 0-1,0 0 0,0-1 1,0 1-1,0 0 0,1 0 0,-1 0 1,0 0-1,0 0 0,0 0 1,0 0-1,1 0 0,11 0-197,0 1 108,0 2 0,-1-1-1,1 2 1,-1-1 0,22 11-1,-12-3 49,0 1 0,20 15 0,-24-14 110,-1 1 1,-1 1-1,0 0 1,-1 0-1,14 21 1,54 91 1676,-70-106-1336,13 30 1,-23-44-372,0 1 0,0 0 0,-1 0 0,1 12 0,-1-5-615,0-10 253,0 0 0,0 0 1,0 0-1,1 0 0,-1 0 0,1 0 0,0-1 0,1 1 1,-1-1-1,1 1 0,0-1 0,0 0 0,1 0 1,4 4-1,11 11-1704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7:04.47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91 188 1888,'-3'-2'502,"3"2"-498,0 0 1,0 0-1,0 0 0,-1 0 0,1-1 1,0 1-1,0 0 0,0 0 0,0 0 1,0 0-1,0 0 0,0 0 1,-1 0-1,1 0 0,0 0 0,0 0 1,0 0-1,0 0 0,0 0 0,-1 0 1,1 0-1,0 0 0,0 0 0,0 0 1,0 0-1,0 0 0,0 0 0,-1 0 1,1 0-1,0 1 0,0-1 0,0 0 1,0 0-1,0 0 0,0 0 0,0 0 1,-1 0-1,1 0 0,0 0 0,0 0 1,0 1-1,0-1 0,0 0 0,0 0 1,0 0-1,0 0 0,0 0 0,0 0 1,0 1-1,0-1 0,0 0 1,0 0-1,0 0 0,0 0 0,0 0 1,0 1-1,-6 6 366,1 1-235,0 1 0,0-1 1,-7 19-1,3-6-20,-1 10 466,9-29-577,1 0 0,-1-1 0,1 1 1,0 0-1,0 0 0,0 0 0,0 0 0,0 0 1,0 0-1,0-1 0,1 1 0,-1 0 0,1 2 1,0-3 75,10 0 526,-10 0-584,0-1 1,0 0-1,0 0 1,0 0-1,0 1 1,0-1-1,0 0 1,0 0-1,0-1 1,0 1-1,0 0 0,0 0 1,0 0-1,0-1 1,-1 1-1,1 0 1,0-1-1,0 1 1,0-1-1,0 1 0,-1-1 1,1 1-1,0-1 1,0 0-1,-1 1 1,1-1-1,0 0 1,-1 0-1,1 0 0,3-5 42,0 0-1,-1 0 0,1 0 0,-1-1 0,-1 1 0,0 0 0,1-1 0,-2 0 0,1 0 0,0-10 0,2-68 550,-4 85-625,0-1 1,0 0-1,0 1 0,0-1 0,0 0 0,0 1 1,0-1-1,0 1 0,0-1 0,-1 0 0,1 1 1,0-1-1,0 1 0,-1-1 0,1 0 0,0 1 1,-1-1-1,0 0 0,1 1 7,-1 0-1,1 0 1,0 0-1,-1 0 1,1 0-1,0 0 1,-1 0-1,1 1 1,0-1-1,-1 0 1,1 0-1,0 0 1,-1 0-1,1 1 1,0-1-1,-1 0 1,1 0-1,0 1 1,0-1-1,-1 0 1,1 0-1,0 1 1,0-1-1,0 0 1,-1 1 0,1-1-1,0 0 1,0 1-1,0-1 1,0 0-1,0 1 1,0-1-1,0 0 1,0 1-1,-5 13 27,0 0 0,2 0 0,-1 0 0,-1 22 0,2 59 194,3-90-28,1-24 175,0 5-339,1 0 0,-2 0-1,-1-28 1,0 40 25,0-1 0,0 0 0,0 1 0,0-1 0,0 1 0,-4-5 0,5 7-50,0-1 0,0 1 0,0 0 0,0-1 0,-1 1 0,1-1 0,0 1 0,0 0 0,-1-1 1,1 1-1,0 0 0,-1-1 0,1 1 0,0 0 0,-1 0 0,1-1 0,0 1 0,-1 0 0,1 0 0,-1-1 1,1 1-1,0 0 0,-1 0 0,1 0 0,-1 0 0,1 0 0,-1 0 0,1 0 0,-1 0 0,1 0 0,0 0 1,-1 0-1,1 0 0,-1 0 0,1 0 0,-1 0 0,1 0 0,0 0 0,-1 1 0,1-1 0,-1 0 0,1 0 0,0 1 1,-1-1-1,1 0 0,0 0 0,-1 1 0,1-1 0,-1 1 0,-1 5-40,0 1-1,0-1 1,0 1 0,1-1-1,-2 10 1,3-15 51,0 64 567,0-72-490,1 1 0,0 0 0,1-1 0,2-8 0,4-14-223,-3 1-106,8-29 1,-11 53 219,0 1 0,0-1 1,0 0-1,1 1 0,-1-1 1,1 1-1,4-5 0,-6 7 29,4-5 127,-6 4 80,-5-2-119,5 4-108,1 0 0,0 0 0,0 0 1,-1 0-1,1 0 0,0-1 0,-1 1 1,1 0-1,0 0 0,0 0 0,-1 0 1,1-1-1,0 1 0,0 0 0,0 0 1,-1-1-1,1 1 0,0 0 0,0 0 1,0-1-1,0 1 0,0 0 0,0-1 1,-1 1-1,1-1 56,0-6 396,0 0-368,-1 0 0,-1 0 0,1 0 1,-1 0-1,0 0 0,-5-9 0,-3-11 111,-3-2-597,13 29 396,0 0 0,0 0 0,-1 0 0,1 0 0,0 1 1,0-1-1,0 0 0,0 0 0,0 1 0,0-1 0,0 0 1,0 0-1,0 0 0,0 1 0,0-1 0,0 0 0,0 0 0,0 1 1,0-1-1,0 0 0,0 0 0,0 0 0,0 1 0,0-1 0,0 0 1,0 0-1,1 0 0,-1 1 0,0-1 0,0 0 0,0 0 1,0 0-1,0 0 0,1 1 0,-1-1 0,4 5 19,0 1-1,-1 0 1,0 0 0,0 0-1,3 8 1,8 17 57,31 57-328,-41-80 318,-1-1 0,0 1 1,-1 0-1,0 0 0,1 10 0,5 18-62,-7-35 28,-1 1-1,0-1 1,0 0-1,1 0 0,-1 1 1,0-1-1,0 0 1,0 1-1,-1-1 0,1 0 1,0 0-1,0 1 0,-1-1 1,1 0-1,-1 0 1,1 1-1,-1-1 0,1 0 1,-1 0-1,0 0 1,0 0-1,1 0 0,-1 0 1,0 0-1,0 0 1,0 0-1,0 0 0,0-1 1,0 1-1,0 0 1,0-1-1,-3 2 0,0 0 10,0 0-1,0-1 1,0 1-1,-1-1 1,1 0-1,0 0 1,-1-1-1,-5 1 0,-31 7-25,40-8 2,1 0 0,0 0-1,-1 0 1,1 0 0,0 0 0,0 0 0,-1 0-1,1 0 1,0 1 0,0-1 0,0 0 0,-1 0-1,1 0 1,0 0 0,0 1 0,-1-1-1,1 0 1,0 0 0,0 0 0,0 1 0,0-1-1,0 0 1,-1 0 0,1 1 0,0-1 0,0 0-1,0 0 1,0 1 0,0-1 0,0 0 0,0 1-1,0-1 1,0 0 0,0 0 0,0 1-1,0-1 1,0 0 0,0 0 0,0 1 0,0-1-1,0 0 1,0 1 0,1-1 0,-1 0 0,0 0-1,0 0 1,0 1 0,0-1 0,0 0-1,1 0 1,-1 1 0,0-1 0,9 13-248,7 2 432,-15-14-162,0 0 1,1 1-1,-1-1 0,0 0 0,1 0 1,-1 0-1,1-1 0,-1 1 0,1 0 1,0 0-1,-1-1 0,1 1 0,0-1 1,-1 0-1,1 1 0,0-1 1,-1 0-1,1 0 0,0 0 0,0 0 1,-1 0-1,1 0 0,0-1 0,0 1 1,-1-1-1,1 1 0,0-1 0,2-1 1,2 0 34,-1-1 0,0 1 0,0-1 0,0 0 1,0 0-1,-1-1 0,7-6 0,1-2-99,-1-1 0,0 0 0,-1-1 0,8-16 1,-14 22 93,0 0 0,0 0 0,-1 0 0,0-1 0,-1 0 0,0 0 0,0 1 0,-1-1 1,0-14-1,-1 23-50,0-4-32,0 0-1,0 0 1,0 1 0,0-1-1,-1 0 1,0 0-1,0 1 1,0-1 0,0 0-1,-3-5 1,2-1-55,2 10 90,0-1-1,0 0 1,0 1-1,0-1 1,0 1-1,0-1 1,-1 0-1,1 1 1,0-1-1,0 1 0,0-1 1,-1 1-1,1-1 1,0 1-1,0-1 1,-1 1-1,1-1 1,-1 1-1,1-1 1,0 1-1,-1-1 1,0 1-1,-6-1-223,2 9 92,0 2 30,1 1 0,1 0-1,0 0 1,-2 11 0,3-10 154,0 0 1,-2-1 0,-6 17 0,3-8 424,6-17-434,1 0 0,-1 0 0,0 0 0,0 0 1,-1 0-1,1-1 0,-1 1 0,1 0 1,-1-1-1,0 1 0,0-1 0,-5 5 0,7-7-28,-1 1 0,0-1-1,0 0 1,0 0-1,0 0 1,0 1 0,0-1-1,0 0 1,0 0-1,0 0 1,0-1 0,0 1-1,1 0 1,-1 0-1,0 0 1,0-1 0,0 1-1,0-1 1,0 1-1,0 0 1,-1-2 0,2 2-38,-1-1 1,0 1 0,1-1 0,-1 1 0,0-1-1,0 1 1,1 0 0,-1-1 0,0 1-1,0 0 1,1 0 0,-1 0 0,0-1 0,0 1-1,0 0 1,1 0 0,-1 0 0,0 0 0,0 1-1,0-1 1,1 0 0,-1 0 0,0 0 0,0 1-1,1-1 1,-1 0 0,0 1 0,0-1-1,1 0 1,-2 1 0,0 1-204,0 1 245,-1-1-1,1 0 1,0 0 0,0 1-1,0 0 1,0-1 0,-2 5-1,3-6 26,1-1 0,-1 0 0,1 0-1,-1 1 1,0-1 0,1 0 0,-1 0-1,0 0 1,1 0 0,-1 0 0,0 0-1,1 0 1,-1 0 0,0 0 0,1 0-1,-1 0 1,0-1 0,0 1 0,-8-5-266,-7-5-72,-12 6-71,27 6 356,0 1 0,0-1 0,0 0 0,0 0 0,1 0 0,-1 0 0,1 1 0,-1-1 0,1 0 0,0 1-1,0 2 1,-1 8-15,0-12-116,-2 18 1396,3-9-1450,-3-9-181,3-1 354,0 0 0,-1 0 0,1 0 0,0 0 1,0 0-1,-1 0 0,1 0 0,0 1 0,0-1 0,0 0 0,-1 0 0,1 0 0,0 0 0,0 0 1,0 1-1,0-1 0,0 0 0,-1 0 0,1 1 0,0-1 0,0 0 0,0 0 0,0 0 0,0 1 0,0-1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2:34.5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184 1 1056,'-17'7'1781,"-1"9"-1622,0 2 0,1 0-1,0 1 1,2 0-159,9-12 12,3-3 52,-1 0-1,1 1 1,0 0 0,0-1 0,1 1 0,-3 5-64,-20 36 266,24-45-230,0 1-1,0-1 1,0 1-1,0-1 1,-1 1 0,1-1-1,-1 0 1,0 1-36,-4 3 318,6-5-306,0 0 0,0 1 1,0-1-1,-1 0 0,1 0 0,0 0 1,0 0-1,0 0 0,0 1 0,0-1 1,0 0-1,-1 0 0,1 0 0,0 0 1,0 0-1,0 0 0,0 0 0,-1 0 1,1 0-1,0 1 0,0-1 0,0 0 1,-1 0-1,1 0 0,0 0 0,0 0 1,0 0-1,0 0 0,-1 0 0,1 0 1,0 0-1,0 0 0,0-1 0,-1 1 1,1 0-1,0 0 0,0 0 0,0 0 1,0 0-1,-1 0 0,1 0 0,0 0 1,0 0-1,0-1 0,0 1 0,0 0 1,-1 0-1,1 0 0,0 0 0,0-1 1,0 1-1,0 0 0,0 0 0,0 0 1,0 0-1,0-1 0,0 1 0,0 0 1,0 0-1,0 0 0,0 0 0,0-1 1,0 1-13,-2-12-164,2 11 159,2-3-1,-1 0 1,0 0 0,1 0 0,0 0 0,0 0-1,0 0 1,0 1 0,1-1 0,-1 1 0,1-1-1,3-2 6,4-6 15,-6 5-59,1 1 0,0 0 1,1 0-1,0 0 0,0 1 0,0-1 1,0 2-1,1-1 0,0 1 1,3-2 43,7-4 48,0 0 0,-1-1 0,0 0 0,8-9-48,-24 19-233,3-2 581,0 3-4053,3 0 2948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7:05.91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 19 992,'-7'-18'3205,"14"32"-3077,-5-9-57,-1 0-1,0 0 0,0-1 1,0 1-1,-1 0 0,0 0 1,0 0-1,0 0 0,-1 7 1,0-7 35,0 0 0,1 0 0,0 0 0,0 0 0,1 0 0,-1-1 1,1 1-1,2 6 0,-2-8-80,0-3 1,-1 1 0,1 0 0,0 0 0,-1 0 0,1-1 0,0 1 0,0 0 0,0 0 0,0-1 0,0 1 0,0-1 0,0 1 0,0-1 0,0 0 0,0 1 0,0-1-1,0 0 1,0 0 0,0 1 0,1-1 0,-1 0 0,0 0 0,0 0 0,0 0 0,0-1 0,0 1 0,0 0 0,2-1 0,0 0 34,7 0 0,-1 0-1,1-2 1,-1 1 0,1-1-1,-1 0 1,0-1 0,12-7-1,-20 11-65,-6-3 144,1 3-150,-1 1 0,1 0 1,0 0-1,-1 0 0,1 0 1,0 1-1,0-1 0,0 1 1,0 0-1,0 1 0,-4 2 1,6-4-74,0 0-1,-1 0 1,1 0 0,-1-1 0,1 1 0,-1-1 0,1 1 0,-1-1-1,1 0 1,0 0 0,-1 0 0,-3-1 0,-5 0-1009,16-21-736,-4 20 1997,1 1 0,-1-1 0,1 0 0,-1 0 0,1 0 0,-1 0 0,0 0 0,0-1 0,0 1 0,0 0 0,-1 0 0,1-1 0,0 1 0,-1 0 0,0-1 0,0 1 0,1-6 234,-1 8-395,0 0 0,0 0-1,1 0 1,-1 0 0,0 0-1,1 0 1,-1-1-1,0 1 1,0 0 0,1 0-1,-1 0 1,0 0-1,0-1 1,1 1 0,-1 0-1,0 0 1,0-1 0,0 1-1,1 0 1,-1 0-1,0-1 1,0 1 0,0 0-1,0 0 1,0-1-1,1 0 1,-2-1-145,-5 3 135,3 1-437,-1 0 0,1-1 0,-1 1 1,1-1-1,-1 0 0,0 0 0,0 0 1,1 0-1,-1-1 0,0 0 0,0 0 0,-6 0 1,1 0-180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7:06.57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160 57 2400,'-7'4'726,"7"-4"-703,-1 0 0,1 0 0,0 1 0,-1-1 1,1 0-1,0 0 0,-1 0 0,1 0 0,0 0 0,-1 0 0,1 0 1,0 0-1,-25 3 3498,16 3-2763,2-5-456,7-1-301,0 0 0,0 0 0,0 0-1,0 0 1,-1 0 0,1 0 0,0 0 0,0 0-1,0 0 1,0 0 0,0 0 0,-1 0 0,1 0-1,0 0 1,0 0 0,0 0 0,0 1 0,0-1-1,0 0 1,-1 0 0,1 0 0,0 0 0,0 0-1,0 0 1,0 0 0,0 0 0,0 0 0,0 1-1,0-1 1,0 0 0,0 0 0,-1 0-1,1 0 1,0 0 0,0 0 0,0 1 0,0-1-1,0 0 1,0 0 0,0 0 0,0 0 0,0 1-1,-2 0 17,-1 0-1,1 0 1,-1 0-1,1 0 1,-1 0-1,1-1 1,-1 1-1,0-1 1,1 0-1,-5 1 1,0-1 226,3-1-272,1 1 0,-1 0 0,0 0 0,0 0 1,1 0-1,-1 1 0,0 0 0,1 0 1,-1 0-1,1 0 0,-1 0 0,1 1 1,-4 1-1,4 0-56,-4 4 302,7-7-197,1 1 0,-1-1 0,1 0 0,-1 0 0,1 1 0,-1-1 0,1 0 0,0 0 0,-1 0 0,1 0 0,-1 0 0,1 0 0,0 0 0,-1 0 0,1 0 0,-1 0 0,1 0 0,0 0 0,-1 0 0,1-1 0,-1 1 0,2 0 0,7-2 60,0 0-1,1-1 1,-1 0 0,0 0 0,-1-1 0,14-7-1,45-35-4,-65 44-74,19-10-293,-18 10 257,1 1 1,0-1 0,-1-1 0,9-6 609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7:34.4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 1824,'0'0'13,"0"0"0,-1 0 0,1 1 0,0-1-1,-1 0 1,1 1 0,0-1 0,0 0 0,0 1 0,-1-1 0,1 0 0,0 1 0,0-1-1,0 1 1,0-1 0,0 0 0,0 1 0,0-1 0,0 1 0,0-1 0,0 0 0,0 1 0,0-1-1,0 1 1,0-1 0,0 0 0,0 1 0,0-1 0,0 1 0,1-1 0,-1 0 0,0 1-1,0-1 1,0 0 0,1 1 0,-1-1 0,0 0 0,1 1 0,-1-1 0,19 21-366,-3-3 2531,-9-2-1503,0-1 0,-1 1-1,5 20 1,-6-17-659,9 36-414,-2 0-1,4 58 1,-7-40-1415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7:35.0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4 3328,'-7'-3'2304,"14"6"-2368,6 7 32,4 3 416,4 1-192,4 4 0,9 8-128,3 0 96,4 8-96,-4 6-224,1 12 64,-5 18-1152,0 23 672,-3-5-1920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7:35.5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4 3136,'-3'-3'1184,"-1"9"256,-1-6-1376,14 4-32,-1 4 768,0-2-448,13-6 192,4 8-288,12 0-320,13 2 32,13 6-928,11-1 544,2 4-2848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7:36.1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1 106 3968,'0'0'1472,"0"5"-1120,3-5-128,6 0-32,8-5-160,3 2 128,9-5-96,5-2 320,0 2-192,-2-3 96,2 0-160,-2-1-416,-3 1 160,5 1-1728,7-1 1024,6 0-1632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7:36.5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1 204 4064,'3'-3'1504,"6"3"-1184,8-8-64,-2 0-64,7 1-160,7-4 256,5-3-160,7-4 320,4-5-256,5-7-320,0-6 64,0-9-1760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7:37.0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1 708 6304,'0'-26'2336,"7"-1"-1824,10-31-128,0 16-192,3-10-192,6-3-640,2-4 352,1-1-1088,0-9 768,5-12-1248,-5-8 1024,5 0-1472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7:37.4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5 466 5408,'-5'-11'1984,"10"8"-1536,-10-12-128,5 4-448,5-7 0,2-8-672,1-8 480,1-14-736,4-18 608,-6-12-352,7 1 480,-1-2-1312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7:37.7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72 196 9376,'-14'-45'3488,"14"32"-2720,-8-18-192,0 17-2304,-1-4 832,1-5-2176,-4-2 1728,0-1-1312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3:58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0 1472,'0'6'225,"0"-1"1,-1 1-1,0-1 0,0 1 1,-1-1-1,1 0 0,-4 8 1,4-10-29,0 0 1,1 0-1,-1 0 1,1 0-1,0 0 1,0 0 0,0 0-1,1 5 1,0 2-142,-2 21 161,-1 0 0,-7 43 0,-1-36-21,-25 68 0,21-72 64,3 2 1,-10 46-1,15-49-443,0-4 235,2 0 0,-2 39 0,6-40 172,0-26-208,6 6-74,-3-7 57,1 0-1,-1 0 1,1-1 0,-1 1 0,0-1-1,1 0 1,-1 0 0,1 0 0,5-1 0,35-9-10,-9 1 92,14 2 30,-19 4 7,0-2 0,40-12-1,-60 15-18,0-1-1,0 2 0,0 0 0,1 0 0,18 1 0,-15 0-47,-12 0-150,-1 0-1,0 0 0,0 0 0,0 1 1,0-1-1,0 0 0,0 1 1,0-1-1,0 1 0,0-1 0,0 1 1,0-1-1,0 1 0,0 0 0,0-1 1,0 1-1,-1 0 0,1 0 1,0 0-1,-1-1 0,1 1 0,0 0 1,-1 0-1,1 0 0,-1 0 0,1 0 1,-1 0-1,0 0 0,1 2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7:38.1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1294 304 4064,'-8'-11'1504,"3"6"-1184,1-6-64,4 4-480,-3-7 64,-2-5-992,-3-4 640,-6 5-1408,-1-1 1088,-6 1 32</inkml:trace>
  <inkml:trace contextRef="#ctx0" brushRef="#br0" timeOffset="0.99">228 207 7040,'-37'-14'2624,"17"-2"-2048,-9-5-128,17 10-480,-5-7-64,-5-5-2080,-2-3 1216,-1-1-1824,4 3 1600,1-2-800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7:33.3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470 1 1152,'-14'8'1931,"6"3"-1947,-1 0 0,-12 12 0,-77 86 949,-31 28 246,118-127-1044,-5 5 171,-31 23-1,-32 21 63,47-39-1115,26-17-1695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7:33.9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233 0 1248,'-1'0'20,"0"1"1,0-1-1,0 1 0,0-1 1,1 1-1,-1 0 0,0-1 1,0 1-1,0 0 0,1 0 1,-1-1-1,1 1 0,-1 0 0,0 0 1,1 0-1,-1 0 0,1 0 1,0 0-1,-1 0 0,1 0 1,0 0-1,-1 0 0,1 0 1,0 0-1,0 0 0,0 0 1,0 0-1,0 0 0,0 0 1,0 0-1,0 0 0,1 0 1,-1 0-1,0 0 0,1 0 1,0 1-1,-1 2 120,1-1 0,-1 1 1,0 0-1,0-1 0,0 1 0,-1-1 0,1 1 1,-1-1-1,0 1 0,0-1 0,0 1 1,-2 3-1,-3 11 677,-15 50 813,8-33-1335,4-11-98,-22 41 0,1-5 49,-49 177-238,68-199-283,-2 12-1543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7:38.5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1327 219 7040,'-41'-29'2624,"28"18"-2048,-16-7-128,9 7-1248,-6-1 352,-6 1-2368,-2-3 1568,-3 2-1824</inkml:trace>
  <inkml:trace contextRef="#ctx0" brushRef="#br0" timeOffset="1">334 19 6464,'-63'-3'2400,"46"3"-1856,-12-3-160,12 3-192,-3-5-192,-5 2-512,-4-1 288,-9 4-2080,-7 0 1248,-6 0-2272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7:38.9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1573 24 5472,'-92'0'2016,"46"-5"-1536,-25 2-160,39 6 384,-10 2-448,1-5-32,-10 0-128,2-5-576,-14 5 256,-8 0-3200,-4-3 1856,4-12-736</inkml:trace>
  <inkml:trace contextRef="#ctx0" brushRef="#br0" timeOffset="1">196 56 6400,'-76'5'2368,"47"2"-1856,-3 4-128,15 0-1952,-5 7 768,2 4-3296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7:43.8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1 164 2240,'0'0'2459,"7"-1"-2102,32-13 902,-31 10-1116,0 1-1,0-1 1,1 2 0,0-1-1,-1 1 1,1 1-1,10-2 1,-5 2-9,1 0 0,-1-1 0,0-1-1,0 0 1,-1-1 0,1-1 0,-1 0 0,14-8 0,-10 6-38,0 0 0,1 1 0,34-7 0,-34 10-105,-1 1 1,0 1-1,21 2 0,-17 0 27,34-4-1,-34 1 158,38 2 0,-23 1-370,-18 0 356,-1 1 1,0 1-1,0 1 1,20 6 0,16 4 235,-34-11-272,0 0 0,0-2 0,0 0 0,0-1 0,0-1 0,37-6 0,134-18-248,-77 13 582,-74 8-555,61 4 0,14-1 437,-34-10-453,-19 5 51,28-1 250,-15 4-295,-39 1 68,1 2 1,39 4-1,-33 2 24,11 2 21,69 0 0,13-13 402,0-1-412,224 6-147,-333-1 283,48-9 0,4-1 33,84 9-376,-8 1 666,15-1-114,-88 3 30,69 3-212,-31 11-325,-12 2 325,-14-1 69,149-1 59,-202-11-274,153 10 324,-6-6 249,-26 5-668,-27-1 162,-91-11-84,-11 0 50,0 0 1,1 2-1,44 10 1,36 13-203,-98-24 353,1 0 1,21-1-1,-18-1 30,23 3 0,239 25-772,-237-26 570,1-2 1,0-2 0,-1-2-1,46-10 1,-72 11 42,275-45 118,66 18-240,-152 26-547,-125 5-4192,-69-1 1240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8:01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359 86 640,'0'-2'-14,"0"0"0,0 1 1,0-1-1,0 0 0,0 1 0,1-1 0,-1 0 1,0 1-1,1-1 0,0 1 0,-1-1 0,1 1 1,1-2-1,4-17 212,-6 19-144,-1-16 2212,-1 15-2116,0 1-1,0 0 1,0 0-1,0 0 0,-1 0 1,1 0-1,0 0 1,-1 1-1,1-1 1,0 1-1,-1 0 0,1-1 1,-1 1-1,1 0 1,-1 1-1,1-1 1,-3 1-1,1-1 28,1 1 0,-1-1 0,0 0 0,1-1 0,-1 1 1,1 0-1,-7-3 0,10 3-176,-11-6 671,11 5-663,-1 1 14,0-1-1,1 1 0,-1 0 0,0 0 1,1 0-1,-1-1 0,0 1 0,1 0 0,-1 0 1,0 0-1,1 0 0,-1 0 0,0 0 0,0 0 1,1 1-1,-1-1 0,0 0 0,1 0 1,-1 0-1,0 1 0,1-1 0,-1 0 0,1 1 1,-1-1-1,0 0 0,0 1 0,-13 11 621,-1 2-562,14-13-43,-1 0 1,1 0 0,-1 1 0,1-1 0,-1 0 0,1 1 0,0-1 0,0 1 0,-2 2-1,-3 6 67,0-1 0,-1 1 0,0-1 0,-1-1 0,0 1 0,-11 8 0,-12 13 430,27-25-508,0-1 1,0 1 0,0 0 0,0 0-1,1 0 1,0 0 0,0 1 0,0-1-1,-2 7 1,-20 39-209,-4 30 346,12-44 267,10-20-368,5-15-64,1 1 0,0-1 0,0 1 0,0 0 0,0-1 0,0 1 0,1 0 0,-1-1 0,1 1 0,0 3 0,0 1 70,-1 0 17,1 0-1,0 0 1,1 0-1,0 0 1,0 0 0,0-1-1,4 9 1,2 6-273,-5-15 351,0 0 0,0 0 0,0-1 0,5 8 1,-5-8-205,1 0 0,0 0 0,-1 1 0,0-1 0,-1 0 0,2 7 1,-1-7 90,-1-1-1,1 0 1,0 0 0,0 0 0,1 0 0,3 5 0,5 9 294,6 10-412,-13-24 115,-1 0 0,0 1 0,0-1 0,-1 1 0,1 0-1,-1 0 1,3 9 0,-5-12-30,1 0 0,0 0 0,-1-1 0,1 1-1,0 0 1,0-1 0,0 1 0,0-1 0,2 3 0,-2-3 2,0 1 0,1 0 0,-1-1 0,0 1 0,0 0 0,0 0 1,0 0-1,0 3 0,1-1-19,0 0 0,0 0 1,0 0-1,4 7 0,4 6 467,-7-14-397,0 1 0,0 0 0,0-1 0,1 0 0,-1 0 0,7 5 0,-4-4-48,0 0-96,-5-4 57,0 1-1,0-1 1,0 0 0,0 1-1,-1 0 1,1-1 0,0 1-1,0-1 1,-1 1 0,1 0-1,1 1 1,1 2-35,13 6 127,4-3 26,-6-2-73,-11-4-27,-1 0 0,1 0 0,0-1-1,0 1 1,0-1 0,0 0 0,-1 0 0,1 0 0,0 0 0,0-1 0,0 1-1,0-1 1,0 1 0,-1-1 0,1 0 0,3-1 0,6-4 95,1 0 0,12-9-1,-10 6-236,4-2 352,27-24-1,-16 12-104,49-45-363,-4 3 467,-17 27-446,-55 36 266,0 0 1,-1 0-1,1 0 1,-1 0-1,1-1 1,-1 1-1,0-1 1,0 0-1,3-5 1,5-4 112,-8 11-137,0-1-1,-1 1 1,1-1 0,-1 1 0,0-1-1,1 0 1,-1 0 0,0 1-1,0-1 1,0 0 0,-1 0-1,2-3 1,3-23 59,-3 16-70,0 0 1,0 0-1,-2-1 0,1 1 1,-1 0-1,-3-17 0,-4-16 113,1 9-68,0 0 0,-3 0 0,-17-47 0,22 74 6,0 0 0,0 1 0,-1 0 0,-1 0 0,1 0 0,-1 0 0,0 1 0,-1 0 0,0 0 0,0 1-1,0 0 1,-1 0 0,0 1 0,0 0 0,-12-6 0,-9 0 249,-1 2 0,-39-8 0,47 13-334,14 2 41,0 1-1,0 0 1,0 0 0,0 1-1,0 1 1,-1-1 0,1 1 0,0 0-1,0 1 1,0 0 0,-14 6-1,-1 2-709,0 2-1,-30 20 0,40-23-97,10-8 199,2 0 420,1-1-1,-1 1 0,1-1 1,-1 1-1,1-1 0,-1 1 1,0-1-1,1 0 0,-1 1 1,0-1-1,1 0 1,-1 0-1,0 0 0,1 1 1,-1-1-1,0 0 0,0 0 1,1 0-1,-1 0 0,0 0 1,0 0-1,1 0 1,-1 0-1,0-1 0,1 1 1,-1 0-1,-1-1 0,-5-10-4800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8:05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1 113 2144,'17'-18'4762,"-14"20"-4596,0 1 0,1-1-1,-1 0 1,1-1-1,3 3 1,-5-4-248,15 10 834,0-1 0,33 13 0,-40-18-606,-9-3-138,0-1 1,-1 1-1,1-1 1,0 0-1,-1 1 1,1-1-1,0 0 0,-1 0 1,1 1-1,0-1 1,0 0-1,-1 0 1,1 0-1,1 0 0,3 0 88,45 0 216,95 11 0,-116-7-135,0-1 0,0-1 0,0-1 0,0-2 0,55-8 0,-27 3 80,-39 5-117,0-1 0,31-7 0,-25 3-107,1 1 0,48-4 0,52 7 347,-107 2-384,20 0 150,129-4-356,-148 2 236,0 1 1,0 1 0,1 0-1,-1 2 1,0 0 0,0 1-1,25 7 1,5 5 251,0-3 0,94 10 1,-68-11-154,81 3-42,-154-14-54,35 1 229,26 3 7,29 4-285,146-4 0,-136-5 177,-58 1 22,29 0-36,102-11-1,-137 7 114,57 3 1,-53 1-333,170 5-94,-187-5 175,-2 1 101,1-1-1,0-1 1,0-1 0,-1-2 0,38-9 0,2-6 48,1 2 1,1 4-1,95-9 1,203-21 634,-160 26-515,-53 7 471,-79 6-718,92 5 0,-47 2 335,36 8-539,-59-3 317,-21-1-56,43 1-259,-64-10 258,56-11 0,-7 2 39,-61 8-119,10 0 86,88-17 0,-87 9 64,25-7-167,-62 15-25,-1 0 0,1 1 0,0 1 1,-1 0-1,1 1 0,24 2 0,52 17-4928,-78-16 3604,18 4-509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8:07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 3072,'-5'-1'7514,"10"9"-5665,12 11-1916,59 50 1347,-61-56-954,2-1 0,-1 0 1,1-2-1,33 16 1,-44-23-287,0-1 0,0 0 1,0 0-1,0 0 1,1-1-1,-1 0 1,0 0-1,10-1 1,5 0 122,26-5 0,-17 1 27,169-25 306,61-4-550,-156 31 486,19-1-149,90-7 138,-177 8-234,127-12-118,34 0-144,-122 13 71,-11 0 57,111 11 0,-102-3 92,0-3 1,98-8-1,-23 0 112,-99 4-250,250-8 135,198-3 253,-277 6-88,-102 0-321,82 2 536,154-6 119,-259 3-318,167-6-75,-175 15-348,-1 4 1,1 3 0,-2 4 0,110 33 0,-152-35-1708,1-3 0,0-1 0,1-2 0,59 0 0,-48-7-2489,82-10 1,-49-7 2124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3:06.61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 14 64,'-5'-11'32,"5"11"-32,5-3 0,-5 3 96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3:59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48 1824,'0'0'29,"0"0"1,0 0-1,0 0 0,0 0 1,0 0-1,0 0 1,-1 0-1,1 0 0,0 0 1,0 0-1,0 0 0,0 0 1,0 0-1,0 0 1,0 0-1,0 0 0,-1 0 1,1 0-1,0 0 0,0 0 1,0 0-1,0 0 1,0 0-1,0 0 0,0 0 1,0 0-1,-1 0 0,1 0 1,0 0-1,0 0 1,0 1-1,0-1 0,0 0 1,0 0-1,0 0 0,0 0 1,0 0-1,0 0 1,0 0-1,0 0 0,0 1 1,0-1-1,0 0 0,0 0 1,0 0-1,0 0 1,0 0-1,0 0 0,0 0 1,0 1-1,0-1 1,0 0-1,0 0 0,0 0 1,0 0-1,0 0 0,0 0 1,0 0-1,0 0 1,0 1-1,7-4 461,0 0 0,0 1 0,11-2 0,9-2 403,-11 2-674,0 1 0,0 1 0,0 0 0,33 2 0,-33 0 62,58-7 652,-66 6-912,0 0-1,0 0 1,9-3 0,1 0-2,7-1-1582,-16 5-346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3:12.73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545 196 1248,'-6'-8'751,"6"8"-666,0-1 0,-1 0 1,1 1-1,0-1 0,-1 1 0,1-1 0,-1 1 0,1-1 0,-1 1 0,1-1 0,-1 1 0,1-1 1,-1 1-1,1 0 0,-1-1 0,0 1 0,1 0 0,-1-1 0,1 1 0,-2 0-85,-3-3 168,0 1 0,0-1 0,0 0 0,0-1 0,-2-1-168,-8-5 344,9 5-168,0 0 0,0 0 1,0-1-1,1 0 0,0 0 0,0 0 0,1 0 0,-1-1 1,2 1-1,-3-5-176,-11-18 105,11 22 4,0 0 0,0 0 1,-5-4-110,3 3 18,3 5 48,4 3-57,1 0-1,-1 0 0,1 0 1,0-1-1,-1 1 1,1 0-1,-1 0 0,1 0 1,0-1-1,-1 1 1,1 0-1,0 0 0,-1-1 1,1 1-1,0 0 1,-1-1-1,1 1 0,0-1 1,0 1-1,0 0 1,-1-1-1,1 1-8,-20-1 181,12 1 127,-11-1 33,18 1-336,0 0 1,1 0-1,-1 1 1,0-1-1,1 0 1,-1 0-1,0 0 0,1 0 1,-1 1-1,0-1 1,1 0-1,-1 1 0,1-1 1,-1 0-1,1 1 1,-1-1-1,1 1 1,-1-1-1,1 1 0,-1-1 1,1 1-1,0-1 1,-1 1-6,-22 42 181,14-31 66,8-12-239,0 1 1,0 0-1,0 0 1,0-1-1,0 1 1,1 0-1,-1 0 0,0 0 1,1 0-1,-1 0 1,1 0-1,-1 0 1,1 0-1,-1 1 1,1-1-1,0 0 1,-1 0-1,1 0 1,0 0-1,0 1-8,-1 6 46,0-1 0,-1 1 0,0-1 0,0 1-46,-3 10-13,3-5-42,0 0 0,0 1 1,1-1-1,1 1 55,3 21 155,-3-35-147,0 0 1,0 1 0,0-1-1,0 0 1,0 1-1,0-1 1,0 0 0,0 1-1,0-1 1,0 0-1,0 1 1,0-1 0,0 0-1,0 1 1,0-1-1,1 0 1,-1 1 0,0-1-1,0 0 1,0 0-1,0 1 1,1-1 0,-1 0-1,0 1 1,0-1-1,1 0 1,-1 0 0,0 0-1,0 1 1,1-1-1,-1 0 1,0 0 0,1 0-1,-1 0 1,0 0-1,1 1 1,-1-1 0,0 0-1,1 0 1,-1 0-1,0 0 1,1 0-1,-1 0 1,0 0 0,1 0-1,-1 0 1,0 0-1,1 0 1,-1-1 0,0 1-1,0 0 1,1 0-1,-1 0 1,0 0 0,1 0-1,-1-1 1,0 1-1,0 0 1,1 0 0,-1 0-1,0-1 1,0 1-1,1 0-8,14-14 77,-13 10-28,0 0-1,0 0 0,0-1 0,-1 1 0,0-1 1,0 1-1,0-1 0,0 0 0,-1 0 0,0 1 1,0-1-1,0 0 0,0 1 0,-1-1 1,0-4-50,-4-8 119,0 0-1,0 0 0,-6-10-117,1 3-72,9 22 57,1 0 0,-1 1 0,0-1 0,0 1 0,0 0 0,0-1 0,-1 1 0,1 0 0,-1-2 15,-5 2-298,7 1 283,0 0 1,0 1 0,-1-1-1,1 0 1,0 1 0,0-1-1,-1 1 1,1-1 0,0 1-1,0-1 1,0 0 0,0 1-1,0-1 1,0 1 0,0-1-1,0 1 1,0-1 0,0 0-1,0 1 1,0 0 14,-1 5-50,1 1 1,-1-1-1,0 1 0,-2 3 50,1-3 25,1 0-1,-1 0 0,2 0 1,-1 5-25,1 2-79,0 1 0,1 0 1,1-1-1,3 11 79,-4-19 101,-1 0-1,1 0 1,-1 0-1,-1 6-100,1 1-23,0-12 65,-3 4 372,3-4-18,2-4-219,1-3-208,-1 0 0,1 0-1,1 1 1,-1-1 0,1 0 0,0 1-1,1-1 32,3-3 94,-7 7-124,1 0 0,-1 0 0,0 1 0,1-1 0,0 0 0,-1 1 0,1 0 0,0-1 0,1 1 30,-1-1-20,0 1 0,1 0 0,-1-1 0,1 1-1,0 0 1,-1 1 0,1-1 0,0 0 0,-1 1-1,1-1 1,0 1 0,0 0 0,-1 0 0,3 0 20,6 0-182,-7 0 142,1-1 1,0 1-1,0 1 1,0-1-1,0 0 1,0 1-1,-1 0 1,1 0-1,0 1 1,-1-1-1,1 1 1,1 1 39,0 0 54,1 1 1,-1-1-1,1-1 1,0 1-1,0-1 1,5 1-55,8 2-98,-12-3 159,1-1 0,-1 0 0,1 0 0,0-1 0,-1 0 0,4 0-61,-2-1 59,0 1-1,1 0 0,-1 1 1,0 0-1,0 1-58,-7-2-23,0 1 1,0 0-1,0 0 1,-1 0-1,1 0 1,0 1-1,-1-1 1,1 1-1,-1 0 0,0-1 1,1 1-1,-1 0 1,0 0-1,0 1 1,0-1-1,-1 0 0,1 1 1,0-1-1,0 2 23,-1-1-2,0 0-1,0 0 1,0 0-1,0 0 0,-1 0 1,1 0-1,-1 1 1,0-1-1,0 0 1,0 0-1,0 4 3,0-5 21,-1 0 1,1 0-1,0 0 1,-1 0-1,1 0 1,-1 0-1,0 0 0,0 0 1,0 0-1,0 0 1,0 0-1,0-1 1,0 1-1,-1 0 0,1-1 1,0 1-1,-1-1 1,0 1-22,0-1 16,1 0 1,-1-1-1,0 1 0,0-1 1,0 0-1,1 1 1,-1-1-1,0 0 1,0 0-1,0 0 1,1 0-1,-1 0 0,0-1 1,0 1-1,0 0 1,1-1-1,-1 0 1,0 1-1,0-1 1,1 0-1,-1 0 0,0 0-16,-5-3 35,0 0 0,0-1 0,1 1 0,-4-5-35,-1-1-21,0-1 0,0 0 1,-6-10 20,13 17-7,1 0 0,1 0 1,-1-1-1,1 1 0,-1-1 0,1 1 1,1-1-1,-1 0 0,1 0 1,0 0-1,0 0 0,0 0 1,0-1 6,1 2-23,1 1 0,-1 0 0,1 0 0,0 0 0,0 0 0,0 0 0,0 0 0,0 0 0,1 0 0,-1 0 0,1 0 0,1-1 23,-2 3-34,0-1-1,0 0 0,0 1 0,1-1 0,-1 1 1,0 0-1,1-1 0,-1 1 0,1 0 1,0 0-1,-1 0 0,1 0 0,0 0 1,0 1-1,0-1 0,-1 0 0,1 1 1,0-1-1,0 1 0,0 0 35,0 0-20,1 1 0,-1-1 0,0 1 0,0 0 0,0-1-1,0 1 1,0 0 0,0 0 0,0 1 0,-1-1 0,1 0 0,0 1 0,-1-1 0,1 1 0,0-1 20,9 8 120,-4-4-126,-1 0 1,1 0-1,-1 0 1,0 1-1,-1 0 0,1 0 1,-1 1-1,0-1 1,-1 1-1,0 0 1,3 7 5,3 7 40,-1 1-1,0 1 1,1 10-40,-8-23-22,0 1-1,-1-1 1,0 6 22,5 28-66,-1 7 193,-4-37-81,1 1 0,2 9-46,-2-9 51,0 1 1,-1 0 0,0 0 0,-2 13-52,0 2 43,3-25-36,-2-5-9,1 0 1,-1 0 0,0 0 0,1-1 0,-1 1-1,0 0 1,0 0 0,1 0 0,-1 0 0,0 0-1,0 0 1,0 0 0,0 0 0,0 0 1,0 0-70,0-1 113,0 0 309,0 0-64,0-2-200,0-1-1,1 1 1,-1 0-1,0-1 1,0 1-1,0-1 1,0 1-1,-1-1 1,0 0-88,1-1 60,-11-77-36,-3 1 0,-6-7-24,8 42-229,-2 1-1,-3-4 230,16 47-30,1 0 0,0-1-1,-1 1 1,1 0-1,-1 0 1,1 0 0,-1 0-1,1 0 1,-1 0-1,0 0 1,0 0 0,1 0-1,-1 0 1,0 0-1,0 0 1,0 1 0,0-1-1,0 0 1,0 1 0,0-1-1,-2 0 31,2 1-16,-1 1 1,1-1-1,-1 0 0,0 1 0,1-1 0,-1 1 1,1 0-1,-1-1 0,1 1 0,0 0 1,-1 0-1,1 0 0,0 0 0,-1 0 0,1 0 1,0 1 15,-2 0 33,0 0 0,0 0 1,-1 0-1,1-1 1,0 1-1,-1-1 0,1 0 1,-1 0-1,1 0 0,-1 0 1,-3 0-34,-43 0 152,34-1 27,-4 1-127,-1 1 0,1 1 0,0 1 0,0 1 0,-15 5-52,0 0 108,33-9-81,-1 0 0,1-1 0,0 0-1,-1 0 1,1 1 0,-1-1 0,1 0-1,0-1 1,-1 1 0,1 0 0,-1-1-1,1 0 1,0 1 0,-1-1 0,1 0-1,-2-1-25,0 0 37,0-1 0,1 0 1,-1 0-1,1 0 1,-1 0-1,1 0 1,0 0-1,0-2-38,-6-6-19,4 4-47,-1 0 0,1 0 0,-2 1 1,-1-3 65,7 9-11,1-1 0,-1 1 1,0-1-1,0 0 0,0 1 1,1-1-1,-1 1 0,0-1 1,0 1-1,0 0 0,0 0 1,0-1-1,0 1 1,0 0-1,0 0 0,0 0 1,0 0-1,0 0 11,-7-2-144,5 0 53,3 2 64,0 0-111,-1 0 139,0 0 1,1 0-1,-1 0 1,0 0-1,1 0 1,-1 0-1,0 0 1,1 0-1,-1 0 1,0 0-1,1 0 1,-1 1-1,0-1 1,1 0 0,-1 0-1,1 1 1,-1-1-1,1 1 1,-1-1-1,1 0 1,-1 1-2,0 1-14,1-1 0,0 0 0,-1 1 0,1-1-1,0 0 1,0 1 0,0-1 0,0 0 0,0 1 0,0-1 0,1 0 0,-1 1 0,0-1 0,1 0 0,-1 1 0,1 0 14,13 23-133,-2-3 53,-9-13 107,-1 1 0,0-1 0,-1 0 1,0 1-1,-1 2-27,2 16 46,6 12-78,-6-28 16,1 1 0,-2-1 0,1 11 16,-1-4 159,1 0-1,1 6-158,-1-13 74,0-1-1,-1 1 1,0 0-1,-1-1 1,-1 1-1,0 0 1,-1 3-74,-10 61 250,-1-18-36,6-42-206,6-10 261,0-4-264,1-1 1,0 0-1,-1 1 1,1-1-1,-1 0 1,1 1-1,-1-1 1,0 0-1,1 0 0,-1 1 1,0-1-1,0 0 1,0 0-1,0 0 1,0 0-1,-1 0-5,-6 10-23,7-10 44,0 0 0,0 1 0,0-1 0,0 1-1,-1-1 1,1 0 0,-1 0 0,1 0 0,-1 0 0,1 0 0,-1 0 0,0 0 0,1-1-1,-1 1 1,0 0 0,1-1 0,-1 0 0,0 1 0,0-1 0,0 0 0,0 0-1,1 0 1,-1 0 0,0 0-21,-32 5 107,11-2-224,22-3 74,-6 4-394,7-3 445,-1 0 0,1 0 1,0 0-1,-1 0 1,1-1-1,0 1 0,-1 0 1,1 0-1,-1 0 0,0 0 1,1-1-1,-1 1 1,0 0-1,1 0 0,-1-1 1,0 1-1,0-1 0,0 1 1,1-1-1,-1 1 1,0-1-1,0 1 0,0-1 1,0 0-1,0 1 1,0-1-1,0 0 0,0 0-8,0 0 59,1 0-27,-3 1-251,15 1 160,-1 0 0,1-1 0,0 0-1,0-1 1,0 0 0,0-1 0,9-1 59,-7 1-130,12-2 228,28-1 183,-47 3-307,0 1 1,0-1-1,0 0 1,0-1-1,3 0 26,51-9 267,-4 2-331,1 2 0,1 3 0,8 3 64,58-7-128,-115 8 149,-1 0 0,1-1 1,0 0-1,-1-1 0,3-1-21,26-3 148,-25 4-158,-1 0 0,11-4 10,-6 1 95,0 1 0,0 0 0,0 1 0,1 1 0,15-1-95,-46-11 315,10 12-318,1 1 1,-1-1 0,1 0-1,-1-1 1,1 1 0,-1 0 0,1-2 2,-1 2-20,0-1 1,0 1 0,0 0 0,0 0 0,-1 1 0,1-1 0,0 1 0,-1-1-1,1 1 1,-1 0 0,1 0 0,-1 0 0,0 1 0,1 0 0,-1-1-1,0 1 1,0 0 19,-19 0-186,21 0 204,1 0 1,0 0-1,-1 0 1,1 0 0,0 0-1,-1 0 1,1 0-1,0 0 1,-1-1-1,1 1 1,0 0 0,-1-1-1,1 1 1,0-1-1,0 0 1,0 1-1,0-1 1,-1 0 0,1 0-1,0 1 1,0-1-1,0 0 1,1 0 0,-1 0-1,0 0 1,0-1-1,0 1 1,1 0-1,-1-1-18,-3-5 79,1 0 0,0-1-1,0 1 1,-1-7-79,1 5-53,-3-16-101,1-1 0,1 0 1,1 0-1,1-1 154,-3-18 60,1 18-130,-1 1 1,-4-7 69,3 10-96,-3-2-192,9 25 290,0-1 0,-1 0 0,1 0 0,-1 0 0,1 0 1,-1 0-1,1 1 0,-1-1 0,0 0 0,1 0 0,-1 1 0,0-1 0,0 0 0,1 1 0,-1-1 0,0 1 0,0-1 0,0 1 0,0-1 0,0 1 0,0 0-2,-15-23 133,13 16-115,0 1-1,0-1 0,0 1 0,-1 0 0,-2-3-17,2 4 42,0-1-1,1 0 1,0 0-1,0 0 1,-2-6-42,4 10-14,0 0 0,0 0 0,0 0 0,0 0 0,0 1 0,-1-1 1,1 0-1,0 1 0,-1-1 0,0 1 0,0-1 14,-11-14-285,13 16 265,0-1 0,0 1 0,0-1 0,0 1 1,-1-1-1,1 1 0,0 0 0,0-1 0,-1 1 0,1-1 0,0 1 0,-1-1 0,1 1 0,0 0 0,-1-1 0,1 1 0,-1 0 0,1-1 0,-1 1 0,1 0 0,0 0 0,-1 0 0,1-1 0,-1 1 0,1 0 0,-1 0 0,1 0 0,-1 0 1,0 0-1,1 0 0,-1 0 0,1 0 0,-1 0 0,1 0 0,-1 0 0,1 0 0,-1 0 0,1 0 0,-1 1 0,1-1 0,-1 0 0,1 0 0,-1 0 0,1 1 0,0-1 0,-1 0 0,1 1 0,-1-1 0,1 0 0,0 1 0,-1-1 1,1 1-1,0-1 0,-1 1 0,1-1 0,0 0 0,0 1 0,-1 0 20,-1 2-294,0 0 0,1 0 0,-1 0 0,0 0 0,1 1 0,0-1 0,0 0 0,-1 3 294,1 9-430,0 1 1,1 0-1,0-1 0,1 1 1,1-1-1,1 1 430,1 18-275,1 18 147,1 5 885,7 34-757,-10-75 652,-2 0 0,0 1 0,-1 13-652,0-12 599,0-18-562,-1 1 0,1-1 0,-1 1 0,1-1 0,-1 0 1,1 1-1,-1-1 0,1 0 0,-1 0 0,1 1 0,-1-1 0,1 0 1,-1 0-1,1 0 0,-1 0 0,0 0 0,1 1 0,-1-1 0,1 0 1,-1 0-1,1 0 0,-1-1 0,0 1-37,-15-1 687,16 1-669,-1 0-1,0 0 1,0-1 0,0 1-1,0 0 1,0-1 0,1 1-1,-1-1 1,0 1 0,0-1-1,1 1 1,-1-1 0,0 0-1,1 1 1,-1-1 0,1 0-1,-1 1 1,1-1 0,-1 0-1,1 0 1,-1 1-1,1-1 1,0 0 0,-1 0-1,1 0 1,0 0 0,0 0-1,0 1 1,0-1 0,-1 0-1,1 0 1,0 0 0,1 0-1,-1 0 1,0 0 0,0 0-1,0 1 1,0-1 0,1 0-1,-1 0 1,0 0 0,1 0-1,-1 1 1,1-1 0,0-1-18,2-24-728,-3 25 504,0 3 88,0 10 210,0-3-80,0 0-1,-1 0 0,-1 0 1,-1 9 6,1-11 56,1-4 45,1 0-1,-1 0 0,0 0 0,0 0 1,0 0-1,0-1 0,0 1 0,-1 0 1,1-1-1,-1 1 0,0-1 0,0 1 1,-2 1-101,1-1 139,2-2-101,0 1 0,0-1 0,-1 0 0,1 1 0,0-1 0,-1 0 1,1 0-1,-1 0 0,1 0 0,-1 0 0,0-1 0,1 1 0,-1 0-38,1-1 96,1 0-218,0 0 36,0 0 118,0 0-16,0 0-85,0 0 26,0 0 107,0 0-48,0 0-192,0 0 27,0 0-59,0 0 123,0 0 261,0 0-262,0 0-932,1 1-438,7 5-2624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3:14.6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167 0 576,'0'0'13,"1"0"-1,-1 0 1,0 0-1,0 0 1,1 0 0,-1 0-1,0 0 1,1 0-1,-1 0 1,0 0 0,1 1-1,-1-1 1,0 0-1,1 0 1,-1 0 0,0 0-1,0 0 1,1 1-1,-1-1 1,0 0 0,0 0-1,1 0 1,-1 1-1,0-1 1,0 0 0,0 0-1,1 1 1,-1-1-1,0 0 1,0 0 0,0 1-1,0-1 1,0 0-1,0 1 1,0-1 0,1 0-13,6 9 335,-7-9-265,0 0 79,0 0 6,0 0 117,0 0-80,0 0 42,0 0 6,0 0 251,1 2-445,0-1 1,-1 0-1,1 0 0,-1 0 1,0 1-1,1-1 1,-1 0-1,0 0 0,0 1 1,0 0-47,-1 0 31,0 0 1,0 0-1,0 0 1,-1 0-1,1 0 1,-1 0-1,1-1 1,-1 1-1,1 0 1,-1-1-1,0 0 1,0 1-1,0-1 1,0 0-1,0 0 1,-1 1-32,-35 12 612,36-13-539,-4 1 41,1-1 0,0 1 1,-1-1-1,0 0 0,1-1 0,-1 1 0,0-1 0,1 0 0,-1-1 0,1 1 1,-1-1-1,0 0 0,1 0 0,-1-1 0,0 0-114,-6-2 104,11 4-142,0 1 1,1-1 0,-1 0 0,0-1 0,1 1-1,-1 0 1,0 0 0,1 0 0,-1 0-1,0 0 1,1-1 0,-1 1 0,1 0-1,-1-1 1,0 1 0,1 0 0,-1-1 0,1 1-1,-1-1 1,1 1 0,-1-1 0,1 1-1,-1-1 1,1 1 0,0-1 0,-1 1 0,1-1-1,0 0 1,-1 1 0,1-1 37,0 1-2064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3:44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1603 0 1984,'-5'2'5501,"2"-1"-5738,0 1 531,-1 1-55,-1 0-1,1 0 0,-1 0 1,0-1-1,0 0 0,0 0 0,-4 1-238,4-1 43,1-1-1,0 1 1,0-1-1,0 1 0,0 0 1,0 1-1,-1 0-42,-9 6 199,10-7-131,1 0-1,0 0 1,0 1-1,0 0 1,0-1-1,-1 3-67,-15 11 177,12-12-148,0 1 1,1 0 0,0 0-1,0 0 1,0 1-1,1 0 1,-1 0 0,1 0-1,-2 5-29,-11 15 99,15-22-106,-1 0 1,1 0-1,1 0 1,-1 1-1,0-1 1,1 1 0,-1 3 6,-4 6 90,6-12-72,-1 0 1,1-1-1,1 1 1,-1 0-1,0 0 1,0-1-1,1 1 1,-1 0-1,1 0 1,-1 0-1,1 0-18,-1 3 23,1-1-1,-1 0 1,0 1 0,-1-1-1,1 0 1,-1 0 0,1 0 0,-1 0-1,-1 0 1,1 0 0,-1 0-23,0 1 48,0 1 0,0 0 0,0-1 0,0 1 1,0 4-49,1-3 23,-1 1 0,0-1 0,-1 0 1,0 0-1,0 0 0,-1 0-23,0 1-5,1 0-1,-1 0 0,1 0 1,0 4 5,2-8 53,-1 0 0,1 0-1,-1 1 1,0-2 0,0 1 0,0 0 0,0-1-1,-1 2-52,-12 12-107,4-4 118,-1 4 79,9-10-54,-1 1-1,-1-1 1,-2 3-36,-1 0-8,-7 11-43,-7 8 366,17-10-310,5-16-22,-1 0 1,0-1-1,0 1 0,0 0 1,0-1-1,-1 1 1,1-1-1,-2 2 17,1-2 14,0 1-1,1 0 1,-1-1 0,1 1-1,0 0 1,0 0 0,-1 1-14,2-3 29,0 1 1,1-1-1,-2 1 1,1-1 0,0 0-1,0 0 1,0 0 0,-1 0-1,0 1-29,-10 10 91,9-8-102,-1 0 0,1 0-1,-1 0 1,0-1 0,0 1 0,-5 2 11,-4 4-88,4-1 42,9-8 61,-1 0 0,0 0 1,0 0-1,0 0 1,0 0-1,0-1 0,0 1 1,0 0-1,-1 0 1,1-1-1,0 1-15,-1 0 6,0 0 0,0 0 0,0 1 0,1-1 0,-1 0 0,1 1-1,-1-1 1,1 1 0,-2 0-6,1 1 16,2-3-22,0 1 0,0-1-1,0 0 1,0 0-1,0 0 1,0 1 0,0-1-1,0 0 1,0 0 0,0 1-1,0-1 1,0 0-1,0 0 1,0 0 0,0 1-1,0-1 1,0 0-1,0 0 1,0 0 0,0 1-1,0-1 1,1 0 0,-1 0-1,0 0 1,0 1-1,0-1 1,0 0 0,0 0-1,1 0 1,-1 0 0,0 1-1,0-1 1,0 0-1,0 0 1,1 0 0,-1 0-1,0 0 1,0 0 0,0 0-1,1 0 1,-1 0-1,0 0 1,0 1 0,1-1-1,-1 0 1,0 0 0,0 0-1,0 0 7,11 3 45,-5-3-51,-1 0 1,1 0-1,-1 0 1,1-1-1,-1 1 1,1-2-1,-1 1 1,0 0-1,1-1 1,-1 0-1,0 0 1,2-2 5,1 1-14,1 0 1,-1 0-1,8-1 14,87-21-72,-59 14 64,-13 7-154,-26 4 192,0 0 0,0-1 0,-1 1 0,1-1 0,0 0 0,0 0 0,3-2-30,-5 1 10,-1 1-33,1 0 0,-1 0 0,1 0 0,0 0 0,-1 1 0,1-1 0,0 1 0,0-1 0,0 1 0,-1 0-1,1 0 1,0 0 0,0 0 0,-1 1 0,4 0 23,0 1-37,-5-2 31,0 1-1,0-1 1,-1 0-1,1 0 1,0 1 0,-1-1-1,1 1 1,0-1-1,-1 1 1,1-1 0,0 1-1,-1-1 1,1 1-1,-1 0 1,1-1 0,-1 1-1,1 0 1,-1-1-1,0 1 1,1 0 6,0 1-43,-1-2 49,1 1 0,-1-1 0,1 1 0,0 0-1,-1-1 1,1 1 0,-1 0 0,0-1 0,1 1 0,-1 0 0,0 0-1,1 0 1,-1-1 0,0 1 0,0 0-6,3 9 3,8 24 141,-11-32-136,1 0 1,-1 0-1,1-1 1,-1 1 0,0 0-1,0 0 1,1 0-1,-1 0 1,-1-1-1,1 1 1,0 0-1,0 0 1,-1 0-1,1-1 1,-1 1-1,0 2-8,-2 8 56,3-9-62,0-1 0,-1 1 0,1-1 0,-1 1 1,0-1-1,0 0 0,0 1 0,0 0 6,0-1-15,0 0 0,0 0 1,0 1-1,1-1 0,-1 0 0,1 0 0,-1 1 1,1 0 14,0 1-19,-1-1 0,1 1-1,-1 0 1,0 0 0,0-1 0,-1 3 19,1-3 51,0 1 0,0 0 0,0 0 0,0 0 1,1 0-1,-1 2-51,-3 24-187,3-27 214,1-1 1,-1 1-1,1 0 0,-1 0 1,0 0-1,0-1 0,0 1 1,0 0-1,-1 0-27,1-1 28,0 0 1,-1 1-1,2 0 0,-1-1 1,0 1-1,0 0 1,1-1-1,-1 1 0,1 0-28,0-1 5,0-1 0,-1 1 0,1-1 1,-1 1-1,1 0 0,-1-1 0,0 1 0,1-1 0,-1 1 0,0-1 0,0 1 0,0-1 0,0 0 0,-1 1-5,-7 14-28,6-10 67,0-1 1,0 0-1,-1 0 0,1 0 1,-1 0-1,0 0 0,0-1 1,-5 3-40,-8 11-125,14-14 152,-1 0 1,0-1-1,0 1 1,0-1-1,0 1 1,0-1-1,-1 0 1,1-1-1,-4 2-27,-37 17-64,40-18 85,-1-1-1,1 1 0,-1-1 1,0 0-1,0 0 0,0-1 1,0 0-1,0 0 1,0 0-1,-1-1 0,0 0-20,3 0-42,0 1-1,0-1 0,-1 0 1,1 1-1,0 0 0,0 0 1,0 0-1,0 1 0,-4 1 43,4-2 42,-1 0-1,0 0 1,0 0 0,0-1-1,-4 0-41,-47 4 475,8-1-811,-33 5 565,67-8-237,0 1 0,0 1 0,0 0 0,-10 3 8,-28 5-149,30-8 215,19-2-60,0 0-1,0 0 1,0 0 0,0 0 0,0 1 0,0 0 0,-1 0-6,-20 1 20,10-1 152,-6 2-36,-1-2 0,-14 0-136,-28 3-86,42-1 20,-1 2 1,-13 5 65,12-3 243,-25 4-243,7 0-297,7-1 536,-6 3-217,33-10 0,-1 0 0,0-1 0,1 1 0,-1-1 0,0-1 0,0 0 0,-3 0-22,7 0 74,2-1-83,0 1-1,-1-1 1,1 0-1,0 0 1,-1 0-1,1 0 1,0 0-1,0 0 0,-2-1 10,-4 0-95,1 1 144,4 0-57,0 0-1,0 0 0,0 0 1,0 1-1,0-1 0,0 1 1,0-1-1,0 1 0,0 0 1,-1 1 8,2-2 10,0 1 1,-1-1 0,1 1 0,-1-1 0,1 0 0,-1 0 0,1 0 0,-1 0 0,1 0 0,-3-1-11,-2 0-61,-5 2 96,-11-1-17,23 0-20,-1 0 1,1 0-1,0 0 1,-1 0 0,1 0-1,-1 0 1,1 0-1,-1 0 1,1-1 0,0 1-1,-1 0 1,1 0-1,-1 0 1,1 0-1,0 0 1,-1-1 0,1 1-1,-1 0 1,1 0-1,0-1 1,-1 1 0,1 0-1,0-1 1,0 1-1,-1 0 1,1-1-1,0 1 1,0 0 0,-1-1-1,1 1 2,-3-1 667,3 1-665,0 0 0,-1 0-1,1 1 1,0-1 0,-1 0 0,1 0-1,0 0 1,0 0 0,-1 0 0,1 0-1,0 0 1,-1 0 0,1 0-1,0-1 1,0 1 0,-1 0 0,1 0-1,0 0 1,0 0 0,-1 0-1,1 0 1,0-1 0,0 1 0,-1 0-1,1 0 1,0 0 0,0 0 0,0-1-1,-1 1 1,1 0 0,0 0-1,0-1 1,0 1 0,0 0 0,-1 0-1,1-1 1,0 1 0,0 0-1,0 0 1,0-1-2,1-1 33,1 0 1,-1-1-1,0 1 0,1 0 0,0 0 0,-1 0 0,1 0 0,0 0 0,0 1 1,0-1-1,0 1 0,1-1 0,-1 1 0,2-1-33,10-5 80,-1-1 0,0-1 1,9-7-81,-10 7 82,0 1 1,1 0-1,-1 0 1,3 1-83,-7 2-50,1 1 1,-1-2-1,0 1 1,3-4 49,26-16 129,5-2-123,-30 18-61,1 1-1,1 0 1,3-1 55,3-2 11,-1 0 0,0-1 0,0-1-11,14-9 57,-16 15-298,-15 6 239,0 0 1,0 1-1,0-1 0,0 0 0,0-1 0,0 1 0,0 0 0,1-2 2,-2 3-58,-1 0-113,0 0 27,-1 2 98,0 1 0,-1 0 0,1-1 0,-1 1 0,1 0 0,-1-1-1,0 0 1,0 1 0,0-1 0,0 0 0,-1 0 46,-96 74-144,70-56 155,-2-2 0,0-1-1,-27 10-10,54-25 29,-9 4 15,-1 0 0,1 1-1,-12 8-43,22-13-8,0 0 0,0 0 0,1-1-1,-1 1 1,0-1 0,-1 0 0,1 0 0,0 0-1,0 0 1,0 0 0,-1-1 0,1 0 0,-1 1 8,3-1-64,1 0 80,0 0-22,0 0-132,0 0 31,1 1 48,-1 0 91,1 0 1,-1 0-1,1 0 0,0 0 0,0 1 1,0-1-1,0-1 0,0 1 0,0 0 0,0 0 1,0 0-1,0 0 0,1 0-32,1 1 56,2 0-39,-1 1-1,1-1 1,0 0-1,0-1 1,0 1 0,0-1-1,0 0 1,1 0 0,-1-1-1,2 1-16,13 2-70,94 24-152,-25-4 727,-88-23-508,29 7 182,0-1-1,1-2 1,27 1-179,-18-1 187,-39-4-70,-1 0-5,0 0-32,0 0 0,0 0-27,3 0 106,1 0-403,-3 2-3031,-1 0 2923,-2 28-4265,1-29 4425,1 1 1,-1-1 0,1 1-1,-1-1 1,1 1 0,-1-1-1,0 1 1,0-1-1,0 0 1,0 1 0,0-1-1,0 0 1,0 0-1,0 1 1,0-1 0,-1 0 191,0 0-330,-1 0 1,1 1 0,0-2-1,-1 1 1,1 0 0,-1 0-1,1-1 1,-3 1 329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3:54.2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6 1248,'0'-6'568,"0"11"31,-3 22 602,-32 104-495,26-93-399,8-30 64,3-5-79,9-10 77,12-19-313,1-5 88,-14 20 7,-1-1-1,0-1 0,-1 1 0,-1-1 0,0-1 0,1-1-150,0 0 215,-6 14-55,-4 9-76,-8 21 178,6-16-84,-1 1-1,0-1 1,-7 11-178,-3 5 264,1 0 1,-1 8-265,-9 20-225,23-55 205,0 1 1,0-1-1,0 1 1,1 0-1,-1-1 0,1 1 1,0 0-1,-1-1 1,2 4 19,-1-5 101,0-1-85,1 0 1,0-1-1,0 1 0,0 0 0,-1 0 1,1-1-1,0 1 0,-1 0 1,1-1-1,0 1 0,0-1 0,-1 1 1,1-1-1,-1 1 0,1-1 0,-1 1 1,1-1-1,-1 0 0,1 1 1,-1-1-1,1 0 0,-1 1 0,1-2-16,6-18 131,-5 16-65,1-6-15,-2 5-79,1-1 1,-1 1 0,1 1 0,1-1-1,1-4 28,3-8-195,-6 15 170,-1 0 0,1 0 0,0 0 0,-1 0 0,1 0 1,0 1-1,0-1 0,0 0 0,1 1 0,-1-1 0,1-1 25,12-10 21,-14 12-186,1 0 75,0-1 0,-1 1 1,1-1-1,0 1 0,0 0 0,0-1 0,0 1 0,0 0 1,0 0-1,1 0 0,-1 0 0,0 0 0,1 0 0,-1 0 1,0 0-1,1 1 0,-1-1 0,1 0 0,0 1 90,7-5-714,6-5-1494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3:56.0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82 736,'-1'1'36,"1"0"-1,-1 0 1,1 1 0,-1-1-1,1 0 1,-1 1-1,1-1 1,0 1 0,0-1-1,-1 0 1,1 1 0,0-1-1,0 1 1,1-1-1,-1 0 1,0 1 0,0-1-1,1 0 1,-1 1 0,1 0-36,1 14 834,-6 119 910,3-131-1763,1 0 1,-1 0 0,0 0-1,0 0 1,0 0 0,0 0-1,-2 1 19,2-1 63,-1 0-1,1 0 1,0-1-1,0 1 1,0 0-1,1 0 1,-1 1-63,1-4 5,0-1 1,0 0-1,-1 0 1,1 0-1,0 0 1,0 0-1,0 0 0,0 0 1,0 0-1,-1 0 1,1 0-1,0 0 1,0 0-1,0-1 0,0 1 1,0 0-1,-1 0 1,1 0-1,0 0 1,0 0-1,0 0 1,0 0-1,0 0 0,-1 0 1,1 0-1,0-1 1,0 1-1,0 0 1,0 0-1,0 0 1,0 0-1,0 0 0,0 0 1,0-1-1,0 1 1,0 0-1,0 0 1,-1 0-1,1 0 1,0 0-1,0-1 0,0 1 1,0 0-1,0 0 1,0 0-1,0 0 1,0 0-1,0-1 1,1 1-6,0-6 20,0 0 1,1 0-1,-1-1 1,2 2-1,-1-1 1,1 0 0,-1 0-1,5-4-20,-1-3-58,-2 7 18,-1 0 0,1 0 1,0 0-1,1 1 0,-1 0 0,1 0 0,0 0 0,0 0 0,2 0 40,5-4 216,1 0 0,0 2-1,9-5-215,-22 12 25,1 0 1,-1 0-1,1 0 0,-1-1 0,1 1 0,-1 0 0,1 0 1,-1-1-1,1 1 0,-1 0 0,0-1 0,1 1 1,-1 0-1,1-1 0,-1 1 0,0-1 0,0 1 0,1-1 1,-1 1-26,-6-4 349,-20 4 62,22 0-349,0 0-58,2 0-192,-1 0 0,1 0 1,-1 0-1,1 0 1,-1 1-1,1-1 0,-1 1 1,1-1-1,-1 1 188,3-1-14,-1 1 0,0-1 0,0 0 0,0 0 0,0 0 0,1 0 0,-1 0 0,0 0 0,0 0 0,0 0 0,0 0 0,0 0 0,1 0 0,-1 0 0,0-1 0,0 1-1,0 0 1,1-1 0,-1 1 0,0-1 0,0 1 0,1-1 0,-1 1 0,0-1 0,1 1 0,-1-1 0,1 0 0,-1 1 0,1-1 0,-1 0 14,-13-9 325,13 9-272,-1 0 0,1 0 0,0 0 0,0 0 0,-1 0 0,1 0 0,0 0 0,0-1-1,0 1 1,0 0 0,0-1 0,0-1-53,0 2 89,0-1 0,0 1 0,-1-1 0,1 1-1,0-1 1,0 1 0,-1-1 0,1 1 0,-1 0-89,0-1 79,0 0 0,1 1 1,-1-1-1,1 0 1,-1 0-1,1 0 0,-1 0 1,1 0-1,0 0 0,0 0 1,0 0-1,1 0 0,-1-1 1,0 0-80,0-2 108,-1-1 1,1 0-1,0 1 1,1-1-1,0-1-108,4-22 75,1 20-305,-2 30 134,-2-17 127,0 0 0,-1 0 1,1 0-1,-1 0 0,0 0 0,0 3-31,-2 23-695,1 19 695,1-30-63,-1 0 1,0 0-1,-1 0 1,-1 0-1,-2 5 63,1-2-14,3-19 54,1 1 0,-1-1 0,1 0 0,-1 1 1,0-1-1,0 0 0,-2 2-40,2-3 362,1-2-52,-1 0-227,0 1 1,0-1 0,0 1-1,0-1 1,-1 1-1,1-1 1,0 0-1,-1 0 1,1 1 0,0-1-1,0 0 1,-1 0-1,1-1 1,0 1 0,-1 0-1,1 0-83,-2 0 193,1 0-179,-1 0-1,1 0 0,0 0 0,-1 0 0,1-1 0,-1 1 0,1-1 0,0 1 1,-1-1-1,1 0 0,0 0 0,0 0 0,0 0-13,-5 1-2224,10 4 651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4:07.6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132 116 2080,'-14'2'710,"13"-2"-621,-1 0 0,0 0 0,1 0 0,-1 0 0,1 0 0,-1 1 0,1-1-1,-1 1 1,1-1 0,-1 1 0,1-1 0,-1 1 0,1 0 0,0 0 0,-1-1 0,1 1 0,0 0 0,0 0 0,0 0 0,0 1-1,0-1 1,0 0 0,0 0 0,0 1 0,-1 0-89,-6 14 111,3-8 98,1 1 1,1-1 0,-1 1-1,-1 7-209,-29 145 864,24-106-666,6-40-135,3-12-46,0-1 1,0 1-1,1 0 1,-1 0-1,1 0 1,-1 0-1,1 0 1,0 1-1,0-1 1,0 0-1,1 0 1,-1 0-1,1 0 1,-1 0-1,2 1-17,-2-4 21,1 1 0,-1-1-1,1 0 1,0 0 0,-1 0 0,1 0 0,-1 0-1,1 0 1,0 1 0,-1-1 0,1-1-1,-1 1 1,1 0 0,0 0 0,-1 0 0,1 0-1,0 0 1,-1 0 0,1-1 0,-1 1 0,1 0-1,-1-1 1,1 1 0,-1 0 0,1-1-1,-1 1 1,1 0 0,-1-1 0,1 0-21,10-15 92,-1 0 0,0-1 1,-1 0-1,-1-1 0,5-13-92,15-33-83,-8 27 441,1 0-1,19-23-357,-25 39 33,-6 9-28,-1 0 0,1 1 0,1 0 0,8-7-5,2 0 419,-2 0 0,0-2-419,-13 13 68,3 0-190,-7 7 37,-1 0 0,1 20-98,0-13 191,-1 0 1,0 0 0,-1-1 0,1 1 0,-2 2-9,-22 147-120,12-65 11,-8 13 109,14-71-18,4-21 225,0-1 0,-1 0 1,0 1-1,0-1 0,-3 4-207,4-13 261,1-7-165,1-11-87,0 16-7,6-44 21,1 1 1,2 0-1,10-26-23,4 0-154,4 3 0,21-40 154,-37 83-87,-9 18 10,0 0 0,1 1 1,-1-1-1,1 1 0,0 0 0,0-1 0,0 1 1,1 1-1,-1-1 0,1 0 77,0 16-277,-4 4 282,0 1 0,-1 0 0,-1-1 0,0 3-5,-1 4 22,-5 41 166,-3 0 0,-3-1 0,-2 0 0,-20 46-188,34-105 38,1 0-1,-1 0 0,0 0 1,0 0-1,-1 0 0,1-1 1,-1 1-1,-1 0-37,4-4 1,0 0-1,0 0 1,0 0 0,-1 0-1,1 1 1,0-1 0,0 0-1,0 0 1,-1 0 0,1 0-1,0 0 1,0 0-1,0 0 1,0 0 0,-1 0-1,1 0 1,0-1 0,0 1-1,0 0 1,-1 0 0,1 0-1,0 0 1,0 0 0,0 0-1,0 0 1,0 0 0,-1 0-1,1 0 1,0-1-1,0 1 1,0 0 0,0 0-1,0 0 1,0 0 0,0-1-1,-1 1 1,1 0 0,0 0-1,0 0 1,0 0 0,0-1-1,0 1 1,0 0 0,0 0-1,0 0 1,0 0-1,0-1 1,0 1 0,0 0-1,0 0 1,0 0 0,0-1-1,0 1 1,0 0 0,0 0-1,-1-13 7,4 1-75,0 0 1,1 0-1,4-9 68,6-18-171,-10 25 91,7-22 50,-10 33 1,0 0 0,0 0 0,0 1 0,1-1 0,-1 1 0,1-1 0,0 1 0,-1-1 0,1 1 0,1-1 29,-3 3-4,1 0-1,-1 0 0,0 0 0,0-1 0,0 1 0,0 0 1,1 0-1,-1 0 0,0 0 0,0-1 0,1 1 0,-1 0 1,0 0-1,0 0 0,0 0 0,1 0 0,-1 0 0,0 0 1,0 0-1,1 0 0,-1 0 0,0 0 0,0 0 0,1 0 1,-1 0-1,0 0 0,0 0 0,1 0 0,-1 0 0,0 0 1,0 0-1,1 0 0,-1 0 0,0 0 0,0 1 0,1-1 1,-1 0-1,0 0 0,0 0 0,0 0 0,0 1 0,1-1 5,2 14-64,-3 19-5,-3-8 158,-1-1 0,-1 1 0,-1-1 0,-1 0 0,-1 0 0,-8 16-89,7-25 97,7-13-81,1 0 0,0-1 0,-1 1-1,1 0 1,0 0 0,0 0 0,1 0 0,-1 0 0,0 0 0,1 0 0,-1 2-16,1-3-43,2-2 32,4-3-1,1-1-1,-1 0 0,-1 0 0,1 0 0,-1 0 1,0-1-1,0 0 0,-1 0 0,0-1 1,0 1-1,1-3 13,9-19-58,-1 0 1,0-6 57,-10 28 47,7-20 17,-4 14-110,-1 0-1,-1 0 1,0 0-1,-1 0 1,0-1 0,-1 1-1,1-12 47,-1 49-77,-1-18 49,0 0 1,-1-1 0,0 1 0,0 0 0,-1 1 27,-2 12-52,-17 97-109,15-96 284,0 1-1,-2-1 1,-1 0-1,-4 6-122,-32 63 181,41-82-144,2-7-17,1 0 0,-1 0 0,1 0-1,-1 0 1,1 0 0,-1 0-1,1 0 1,-1-1 0,0 1 0,1 0-1,-1 0 1,0 0 0,0 0-20,5-16 314,23-33-486,-10 20 21,-2-1 0,7-21 151,39-90-368,-62 155-142,1-9 494,0 1-1,-1-1 0,0 1 1,0 2 16,-3 8 64,-5 15 63,8-30-68,1 0 0,-1 0 0,0-1-1,0 1 1,0 0 0,0 0-1,0-1 1,0 1 0,-1 0-1,1-1 1,-1 1 0,0 0-59,2-2 1,0 0 1,0 0-1,0 0 1,-1 0 0,1 0-1,0 0 1,0 0-1,0 1 1,0-1-1,0 0 1,0 0 0,0 0-1,-1 0 1,1 0-1,0 0 1,0 0-1,0 0 1,0 0 0,0 0-1,0 0 1,-1 0-1,1 0 1,0 0-1,0 0 1,0 0 0,0 0-1,0-1 1,0 1-1,0 0 1,-1 0-1,1 0 1,0 0 0,0 0-1,0 0 1,0 0-1,0 0 1,0 0-1,0 0 1,0 0 0,0-1-1,0 1 1,-1 0-1,1 0 1,0 0-1,0 0 1,0 0 0,0 0-1,0 0 1,0-1-1,0 1 1,0 0-1,0 0 1,0 0 0,0 0-1,0 0 1,0 0-1,0-1 1,0 1-1,0 0 1,0 0 0,0 0-2,2-15-93,4-13 10,-3 20 86,-3 5-63,1 1 0,0-1 1,0 0-1,0 0 0,0 1 0,0-1 1,0 0-1,2 0 60,-1 21-299,-3-3 426,0-10-60,1 1-1,-1-1 0,0 1 1,0-1-1,-2 3-66,4-8-50,-1 0 0,0 0 0,0 0 1,0 0-1,0 0 0,0 0 0,0 0 0,0 0 0,0 0 0,0 0 0,0 0 0,1 0 1,-1 0-1,0 0 0,0 0 0,0 0 0,0 0 0,0 0 0,0 0 0,0 0 0,0 0 1,0 0-1,0 0 0,1 0 0,-1 0 0,0 0 0,0 0 0,0 0 0,0 0 0,0 1 1,0-1-1,0 0 0,0 0 0,0 0 0,0 0 0,0 0 0,0 0 0,0 0 1,0 0-1,0 0 0,0 0 0,0 0 0,0 1 0,0-1 0,0 0 0,0 0 0,0 0 50,10-8-1591,-10 7 1506,9-6-2843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4:08.0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 1 1728,'-8'0'640,"11"4"-480,-3 10-64,0-7 1024,-3 1-640,-1 2 640,-4 1-640,4 4-96,-5-2-256,6 2-96,-6-4 0,6 1-736,-2-6 384,5-6-2208,0 0 1408,0-3 64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4:14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 1312,'-1'4'6107,"-2"27"-5286,2 25-576,0-18-82,1-1-1,3 6-162,0-23 31,1 0 1,1 0-1,2 4-31,-2-9 180,-1 0 1,0 0 0,-1 0 0,-1 1 0,0 12-181,-2-26 7,0 9 205,0 0 0,-1 0-1,-1 3-211,2-10-60,-1-1-1,0 0 1,0 0-1,0 0 1,0 0-1,-1 0 1,1 0-1,-1 0 1,0 0-1,1 0 1,-2-1-1,1 1 1,0-1 60,1 6-2982,1-8 684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4:15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1888,'0'0'613,"0"0"-367,0 0-44,0 0 220,0 0-134,0 0-43,0 0-80,0 0 86,0 0-6,0 0 251,0 0-112,0 0 43,0 0-118,0 0 59,4 20 4901,-1-18-5212,0 0-1,0 0 0,0 0 0,0 0 1,1-1-1,-1 0 0,1 1 0,0-1-56,-1 0 20,5 1-13,0-1 1,-1 0-1,1 0 1,0-1-1,0 1 1,-1-2 0,7 0-8,12 0-11,-16 1-16,2 0 52,-1 0 1,0 1-1,1 0 1,0 1-26,-5-1 76,0 0-1,0-1 1,0 0 0,0 0 0,6-1-76,-6 0 30,1 1 1,-1 0 0,0 0-1,7 1-30,-7 1 87,0 0-1,0 0 0,0 0 1,0 1-1,5 3-86,-11-5 38,-1-1 218,1 0-334,-1 0 1,0 0 0,1 0-1,-1 0 1,1 0 0,-1 0-1,1 0 1,-1 0 0,1 0-1,-1 1 1,0-1 0,1 0-1,-1 0 1,1 1 0,-1-1 0,0 0-1,1 1 1,-1-1 0,0 0-1,1 1 1,-1-1 0,0 0-1,0 1 1,1-1 0,-1 1-1,0-1 1,0 0 0,0 1-1,0-1 1,1 1 0,-1-1 77,0 2-475,0-1 1,1 0-1,-1 0 1,0 1-1,0-1 1,0 0-1,0 1 1,0-1 0,0 0-1,0 1 1,0-1-1,-1 0 475,-2 7-3013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4:17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474 3 1056,'-5'-2'598,"6"2"-1227,0 1 1504,-6 0 4233,4-1-4911,1 0-58,-4 0 831,1 0-932,2 0 106,-16-3 1429,16 3-1559,0 0 1,0 0-1,0 0 1,0 0-1,0 0 1,-1 1-1,1-1 0,0 0 1,0 1-1,0-1 1,0 0-1,0 1 1,0-1-1,0 1 0,0 0 1,0 0-15,-20 14 304,9-5-50,-17 5 578,27-13-752,-1-1-1,1 1 1,-1-1-1,1 1 1,-1-1 0,1 0-1,-1 0 1,1 0-1,-1-1 1,0 1-1,0-1 1,0 1-80,-35-1 904,19 0-731,-29-6 430,33 5-840,10 1 362,0-1-1,-1 1 0,1 0 0,0 1 1,0-1-1,0 1 0,0 0 0,0 0-124,1 0 135,1 0 0,-1-1 0,0 1 0,1-1 0,-1 0 0,0 0 0,0-1-1,0 1-134,-10-1 319,-10 0-15,17 0-381,1 0 1,-1 1-1,0 0 0,1 0 0,-1 1 1,0 0-1,1 0 0,-7 2 77,12-2-302,-1-1 0,1 1 0,0 0 0,-1-1 0,1 1-1,0 0 1,0 0 0,0 0 0,0 0 0,0 0 0,0 0 0,0 0 0,0 0 0,0 1-1,1-1 1,-1 0 0,0 0 0,1 1 0,-1-1 0,1 0 0,0 1 0,-1-1-1,1 1 1,0-1 0,0 0 0,0 1 0,0-1 0,0 1 0,0-1 0,0 1 0,0-1-1,0 0 1,1 1 0,-1-1 0,1 1 0,-1-1 0,1 0 302,0 2-2944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4:00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78 992,'3'-12'313,"-3"10"-199,0 0-1,1 0 1,-1 0-1,1 0 1,-1 1-1,1-1 0,0 0 1,0 0-1,-1 1 1,1-1-1,3-3 1,20-24 1528,-11 17 497,-9 13-2025,0 1 1,-1-1 0,0 1-1,1-1 1,-1 1 0,0 0-1,6 5 1,-6-4-87,0 0 1,1-1-1,-1 0 0,1 0 0,-1 0 0,1 0 1,0 0-1,0-1 0,0 0 0,0 1 0,0-2 1,0 1-1,0 0 0,7-1 0,4 0 159,-1-1-1,28-6 1,-27 4-31,-1 1 0,18-1 0,105 0-1170,-124 7-2472,-9-1 2706,5 1-1188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4:29.2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1 480,'-8'0'192,"13"3"-160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4:31.8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5864 2588 1728,'-3'-2'447,"3"2"-301,0 0-135,1 0 1,-1 0-1,0 0 0,0 0 0,0 0 0,0 1 0,0-1 0,0 0 0,0 0 0,0 0 0,0 0 0,0 1 0,0-1 1,0 0-1,0 0 0,0 0 0,0 0 0,0 1 0,0-1 0,0 0 0,0 0 0,0 0 0,0 0 0,0 0 0,-1 1 1,1-1-1,0 0 0,0 0 0,0 0 0,0 0 0,0 0 0,0 0 0,0 1 0,-1-1 0,1 0-11,-1 0 464,1 1-398,0-1-1,0 0 1,0 1 0,-1-1-1,1 0 1,0 1 0,-1-1-1,1 0 1,0 0-1,0 1 1,-1-1 0,1 0-1,-1 0 1,1 1-1,0-1 1,-1 0 0,1 0-1,0 0 1,-1 0-1,1 0 1,-1 0 0,1 0-1,0 0 1,-1 0 0,1 0-1,-1 0 1,1 0-1,0 0 1,-1 0-66,-16 0 1190,13 0-854,-266 8 3707,161-3-2939,-110-8-659,64-1-159,9 4-220,-381 4 620,216-5-321,-50 2-272,165 4-84,-64 4-98,-502 13 489,243-48 341,488 24-692,-291-39 232,144 16-200,72 10-104,0-5 0,2-5 0,-17-9 23,70 18 73,-23-6-38,0-4 1,-67-34-36,118 48 0,2-1 0,-1-2 0,2 0 0,0-1 0,-6-7 0,-8-11-45,1-2-1,-9-14 46,-11-11 180,-33-28-180,-29-32 59,94 96-97,1-1-1,1 0 1,1-2 0,0-4 38,2-1-1,1-1 0,2-1 1,1 0-1,2-1 0,1 0 1,2 0-1,2-1 0,-1-27 1,6 45 7,0-1-1,1 1 1,1 0-1,1-5-6,19-77 17,-11 63-29,2 1 0,2 1 0,5-8 12,2-6-17,2-2 15,3 2 0,1 1 0,23-29 2,9-20-96,-50 81 136,-2-1-1,0 0 1,4-14-40,-4 10 57,-3 5-2,0 0 0,-2-1 0,0 1 0,-1-1 0,0-3-55,-2 16 3,3-48-258,-4-35 255,0 23 228,-3 10-484,-5 5 357,9 50-112,0-1 0,0 1 0,0-1 0,0 0 0,0 1 0,-1-1 0,1 1 0,0-1 0,0 1 0,0-1 0,0 1 0,-1-1 0,1 1 0,0-1 0,0 1 0,-1-1 0,1 1 0,0 0 0,-1-1 0,1 1 0,-1-1 0,1 1 0,0 0 0,-1 0 0,1-1 0,-1 1 0,1 0 0,-1-1 0,1 1 11,-4-4-283,4 3 267,0 1-171,0 0 80,0 0 182,0 0 10,0 0 22,0 0-54,0 0-90,0 0 16,0 0 63,0 0-20,0 0-65,0 0 43,0 0 139,0 0-70,0 0-170,0 0 79,-1 0 37,1-1 1,-1 1-1,1 0 0,-1 0 0,1-1 1,-1 1-1,1-1 0,0 1 0,-1 0 1,1-1-1,-1 1 0,1-1 0,0 1 1,0-1-1,-1 1 0,1 0 0,0-1 0,0 1 1,-1-1-1,1 0 0,0 1 0,0-1 1,0 1-1,0-1 0,0 1 0,0-1 1,0 1-1,0-1-15,0 0-43,0 1-15,0-3-12,0 2-10,-1 2 59,1 0 0,-1 1 0,0-1 1,1 0-1,-1 1 0,1-1 0,0 0 0,-1 1 0,1 1 21,0-3-20,-1 2-21,1 0 0,-1 0 0,0-1 0,0 1 0,1 0 0,-1 0 0,-1-1 0,1 1 0,0 0 41,-9 14-89,-59 184 435,54-161-435,-2-1-1,-8 12 90,4-7 179,15-33-243,0-1 0,0 1 0,-1-2 0,-4 6 64,3-5 121,1 0 1,0 1-1,0-1 1,-1 5-122,8-12-9,-1-1 0,1 0 1,-1 0-1,0 1 0,1-1 1,-1 0-1,0 0 0,0 0 1,0 0-1,0 0 0,0 0 1,0 0-1,0 0 0,0-1 1,0 1-1,-1 0 9,1-2 33,1-1 1,0 1-1,1-1 1,-1 0-1,0 1 1,0-1-1,1 1 1,-1-1-1,1 1 0,-1-1 1,1 1-34,17-44 50,-3 0 1,-1-1-1,-2 0 0,-1-8-50,7-28 82,-3 19 89,-3 11-252,15-42 81,-23 84-37,-3 6-5,1 1 0,-1-1 0,0 0 1,0 0-1,0 0 0,0-2 42,1 1-12,-2 5 5,0 0 1,0-1-1,1 1 1,-1 0-1,0 0 0,0 0 1,0-1-1,0 1 1,0 0-1,1 0 1,-1 0-1,0-1 0,0 1 1,0 0-1,0 0 1,0-1-1,0 1 1,0 0-1,0 0 0,0-1 1,0 1-1,0 0 1,0 0-1,0-1 1,0 1-1,0 0 0,0 0 1,0-1-1,0 1 1,-1 0-1,1 0 1,0 0-1,0-1 0,0 1 1,0 0-1,0 0 1,-1 0-1,1-1 1,0 1-1,0 0 0,0 0 1,0 0-1,-1 0 1,1-1-1,0 1 1,0 0 6,-1 0-272,17 13-70,-13-10 317,1 1-1,-1-1 1,0 1 0,-1-1-1,1 1 1,0 0-1,-1 0 1,0 0-1,0 1 26,8 12 5,6 12-22,-1 1-1,8 23 18,0 0-71,0 5 275,-16-38-120,0-1 1,2-1 0,2 5-85,4-2-62,-12-16 123,1 0 0,-1 0 0,0 0 0,0 1 0,0-1 0,0 5-61,-2-8 35,-1 1 1,1-1-1,-1 1 0,0-1 0,0 1 0,-1-1 0,1 1 1,0-1-1,-1 1 0,0-1 0,1 1 0,-1-1 0,0 1 1,0-1-1,0 0 0,-1 0 0,1 1 0,0-1 1,-1 0-1,0 0 0,1 0 0,-1-1 0,0 1 0,0 0 1,0-1-1,0 1-35,-4 3 66,0-1 1,0 0 0,0 0-1,0-1 1,-1 0 0,0 0-1,1 0 1,-1-1 0,-2 0-67,-29 6 429,-34 0-429,30-3-3704,-16 4 3704,39-4-2672,19-5 2489,0 0-1,0 0 0,-1 0 0,1 0 0,0 0 0,0 0 1,-1 0-1,1 0 0,0 0 0,0 0 0,0 0 1,-1 0-1,1 0 0,0 0 0,0 0 0,-1 0 0,1 0 1,0 0-1,0 0 0,0 0 0,0-1 0,-1 1 1,1 0-1,0 0 0,0 0 0,0 0 0,0-1 0,-1 1 1,1 0-1,0 0 184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4:39.5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4296 357 1984,'-1'0'65,"1"0"1,-1 0-1,0 1 1,1-1-1,-1 0 0,0 0 1,1 0-1,-1 1 1,1-1-1,-1 0 0,1 1 1,-1-1-1,0 1 1,1-1-1,-1 1 1,1-1-1,0 1 0,-1-1-65,1 1 36,-1-1-1,1 1 0,-1-1 1,1 1-1,0-1 0,-1 0 1,1 1-1,-1-1 0,1 0 1,-1 1-1,1-1 0,-1 0 1,1 0-1,-1 1 0,0-1 1,1 0-1,-1 0 0,1 0-35,-8 1 2151,8-1-2091,0 0-1,-1 0 1,1 0-1,0 0 1,-1 1-1,1-1 1,0 0-1,-1 0 1,1 0-1,0 0 1,0-1-1,-1 1 1,1 0-1,0 0 1,-1 0-1,1 0 1,0 0-1,-1 0 1,1 0-1,0 0 0,0-1 1,-1 1-1,1 0 1,0 0-1,0 0 1,-1-1-1,1 1 1,0 0-1,0 0 1,0-1-1,-1 1 1,1 0-1,0 0 1,0-1-1,0 1 1,0 0-1,0-1-59,-5-7 566,0 0 0,0-1 0,1 0 0,1 0-1,-3-9-565,2 7 163,1 2 0,-1-1-1,-1 0 1,0 1 0,0 0-163,-7-9 111,-1 2 1,-1-1-1,0 2 1,-1 0-1,-1 1 1,0 0-1,-1 2 1,-1 0-1,0 0 1,0 2-1,-1 0 1,0 1-1,-14-3-111,-8-2 13,-1 2 0,-1 2-1,0 2 1,0 2-1,-1 2 1,-6 1-13,-37 0 47,-1 5 0,-33 5-47,62 0 95,1 3 0,0 2 0,-56 19-95,-99 45 21,112-39-133,-118 55-2,6-1 180,-207 43 107,77-26-351,306-95 143,0 2 1,1 1 0,0 1-1,2 2 1,0 2 0,2 1 0,-29 25 34,-57 60 114,41-37-171,-2-3 0,-27 14 57,64-51 0,1 1 0,2 2 0,21-16 0,0 0 0,1 1 0,2 1 0,0 1 0,-3 6 0,-13 28 53,3 1-1,-15 43-52,-22 43 7,56-124-41,-81 146 558,90-163-513,-138 232 800,124-207-686,-1-2 0,-1 0 1,-1-1-1,-2 0 0,0-2 1,-15 13-126,33-31 55,0-1 0,-1 0 1,1 1-1,-1-1 1,0 0-1,1 0 1,-1 0-1,0 0 0,0 0 1,0-1-1,0 1 1,0 0-1,0-1 1,0 1-1,0-1 0,0 0 1,0 0-1,0 0 1,0 0-1,0 0 0,0 0-55,-1-1 88,0 0 0,1 0 0,-1 0-1,1-1 1,-1 1 0,1-1 0,-1 1-1,1-1 1,0 0 0,0 0 0,0 0-1,0 0 1,0 0 0,0-1-1,1 1-87,-3-4 61,0 0-1,0-1 1,1 1-1,0-1 1,0 1-1,1-1 1,0 0-1,0 0 1,0-4-61,-2-15 117,2 1 0,0-2-117,1-91 69,1 68-271,0 35 164,1 1 0,1-1 0,0 1 0,0 0 0,1 0 1,1 0-1,1 0 0,0 0 0,0 1 0,7-10 38,-8 15-80,0 1 32,1 0 0,-1 0 0,1 0 0,1 0 48,10-22-752,-15 28 469,0 3 81,0 2 175,1 0 0,0 0 1,-1 1-1,0-1 0,0 1 0,-1-1 1,1 1-1,-1-1 0,0 1 0,0 3 27,-6 48-233,-8 63 110,4 50 123,3-101 96,4-35-64,0 20-32,0 36 810,16-93-639,5-2-121,1-1-1,-1-1 1,-1-1-1,13-7-49,-16 8-86,35-22 27,-1-2 1,33-29 58,-77 58 32,-1 1-1,0-1 1,0 0 0,0 0-1,0 0 1,-1-1 0,1 1 0,-1-1-1,0 1 1,0-1 0,0 0-1,0 0 1,-1 0 0,1 0 0,-1 0-1,0 0 1,0 0 0,-1 0-1,1-1 1,-1 1 0,0 0 0,0 0-1,-1 0 1,1-2-32,-2-1 43,0-1 0,0 1-1,-1 0 1,1 0 0,-2 1 0,1-1-1,-1 1 1,0-1 0,0 1 0,0 0 0,-1 1-1,0-1 1,-3-2-43,-8-5-62,1 1 1,-1 1-1,-1 0 1,0 2-1,-1 0 0,0 0 1,0 2-1,0 0 0,-2 1 62,13 4-525,-1 0-1,0 0 0,1 1 0,-1 0 0,-6 0 526,14 1-36,0 0 0,0 0 0,0 0 0,0 1 0,1-1 1,-1 0-1,0 0 0,0 0 0,0 0 0,0 0 0,0 0 0,0 0 0,0 0 0,0 0 0,0 1 0,0-1 0,0 0 0,0 0 0,0 0 0,0 0 0,0 0 0,0 0 1,0 0-1,0 0 0,-1 0 0,1 0 0,0 1 0,0-1 0,0 0 0,0 0 0,0 0 0,0 0 0,0 0 0,0 0 0,0 0 0,0 0 0,0 0 0,0 0 0,0 0 1,0 0-1,-1 0 0,1 0 0,0 0 0,0 0 0,0 0 0,0 0 0,0 0 0,0 0 0,0 1 0,0-1 0,0 0 0,-1 0 0,1-1 0,0 1 0,0 0 0,0 0 0,0 0 1,0 0-1,0 0 0,0 0 0,0 0 0,0 0 0,0 0 0,-1 0 0,1 0 0,0 0 0,0 0 0,0 0 0,0 0 36,8 6-2250,21 9-369,17 9-1722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4:47.6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1248,'4'0'445,"-2"1"2827,4 12-2823,0 0 1,-1 0-1,0 0 0,2 12-449,-3-11 163,0 0-1,1-1 0,0 1 0,1-1 0,2 1-162,6 7 111,1 0 0,1-1 0,1-1 0,1-1 0,0 0 0,1-1 0,1-1 0,1-1 0,0-1 0,1-1 0,16 8-111,76 38 838,-3 6-1,34 28-837,303 199 551,-445-289-542,60 31 47,1-3 0,2-2 0,32 8-56,59 25 180,-116-43 46,0 2 0,27 19-226,83 58 299,104 47-299,-148-92 220,2-5 1,2-5-1,16 0-220,60 14 94,3 1 175,34-1-269,100 7 672,-172-42-68,79-2-604,-152-14 14,180 5-31,-53-4 173,190 21-17,127 35-139,-324-33-83,79 13-163,0 17 121,-172-33 122,99 28-102,-148-37 159,0 3 0,26 15-54,-62-26-13,-1 2-1,0 1 1,-1 0-1,-1 1 0,0 1 1,-1 1-1,-1 1 1,0 0-1,-2 1 0,1 0 1,3 10 13,29 46-37,7 20 37,-46-78 53,0 0 0,-1 0 1,-1 1-1,0-1 0,-2 2 1,0-1-54,-2-6 32,0 0 0,-1 0 0,-1 0 0,0 0 0,0 0 0,-1-1 0,-1 1 0,0 0 0,0 0 0,-1 2-32,-15 52-108,8-27-99,-11 28 207,-3-2-144,-33 58 144,49-108 8,0-2 1,-1 1-1,-1-1 1,0-1-1,0 0 0,-1 0 1,-1-1-1,0 0 1,0-1-1,-9 5-8,-22 10 34,0-2-1,-32 12-33,9-5 25,-235 116 316,71-42-231,63-30-113,101-43 10,-3-4-1,0-2 1,-1-4 0,-32 4-7,-299 58 53,312-67 49,-25-1-102,-32 4-86,-218 38-10,250-38 67,0 5 1,2 4 0,-22 13 28,0 5-16,-143 50 125,142-43-154,-4 8 45,76-33 91,-2-4 0,-57 13-91,20-6-76,68-20 13,-11 3 43,-1 3 0,2 1 1,-3 4 19,-67 33-171,42-21 208,-19 14-37,70-34-76,0 2 0,1 0 0,0 1 0,-12 14 76,25-22-10,1 0 0,0 1-1,0 0 1,1 0 0,0 0-1,-4 10 11,-7 15 84,4-11-152,1 2 1,2 0 0,0 0 0,2 0 0,-1 10 67,6-23 31,1 0 0,1-1 0,0 1 0,0 0 0,1 0 1,1 0-1,0 0-31,2 17 38,0-4 40,-2-21-59,-1 0 1,0 0 0,-1-1 0,1 1 0,-1 0 0,0 0-1,0 0 1,0 0 0,0 0 0,-1 0 0,1 0 0,-1 0 0,-1 3-20,-10 44 453,4-25-468,1 1 1,2-1-1,0 1 0,2 5 15,1 8 151,2 37-151,1-25-17,-1-51 34,0 0 1,0 0-1,0 0 1,0 0 0,0-1-1,0 1 1,0 0-1,0 0 1,-1 0 0,1-1-1,0 1 1,0 0-1,-1 0 1,1-1 0,-1 1-18,1-1 28,0 0 0,0 1 0,0-1 0,-1 0 0,1 0 1,0 0-1,0 0 0,0 0 0,-1 0 0,1 0 0,0 0 0,0 0 1,0 0-1,-1 0 0,1 0 0,0 0 0,0 0 0,-1 0 0,1 0 1,0 0-1,0 0 0,0 0 0,-1 0 0,1 0 0,0 0 0,0 0 1,0 0-1,-1 0 0,1-1 0,0 1 0,0 0-28,-2-1 57,1 0-1,0 0 1,0 0-1,0 0 0,0 0 1,0-1-1,0 1 1,0 0-1,0-1 1,0 1-57,-6-20-52,1 0 1,1 0-1,1 0 0,0-6 52,-5-24 73,-28-89 167,27 111-339,8 23 89,-1 1 0,1-1 1,1-1-1,-1-2 10,-4-20-236,4 22 175,0-1 0,1 1 0,0-1 0,0-6 61,2 6-129,2 11-173,5 17-383,-4-10 516,29 89 41,-12-36-72,5 39 200,-14-52 44,2-1-1,2 0 0,8 15-43,1-20 566,-24-43-438,-1-1-43,0 0 0,0 0 33,0-2-70,0 1 0,-1-1 0,1 1 1,0 0-1,-1-1 0,1 1 1,0-1-1,-1 1 0,0 0 1,1-1-49,-1 2 34,-1-9-14,-1 1 1,1 0-1,1-1 0,-1 1 1,2-1-1,-1 1 1,1-1-1,1-4-20,1-19 93,6-19-93,-7 43 26,2-11-60,1 0-1,1 0 0,0 1 0,2-1 0,0 1 0,1 0 0,1 1 0,0 0 0,9-11 35,-7 12 60,-9 12-64,0 1-1,0 0 1,0 0 0,0 0-1,1 0 1,0 0 0,-1 1-1,1-1 1,2-1 4,-4 4 6,-1 0-1,0 0 1,0 0 0,1-1-1,-1 1 1,0 0-1,0 0 1,1 0 0,-1 0-1,0 0 1,0-1-1,1 1 1,-1 0 0,0 0-1,0 0 1,0-1-1,0 1 1,1 0 0,-1 0-1,0-1 1,0 1-1,0 0 1,0 0 0,0-1-1,0 1 1,0 0-1,0 0 1,0-1 0,0 1-1,0 0 1,0 0-1,0-1 1,0 1 0,0 0-1,0-1 1,0 1-1,0 0 1,0 0 0,0-1-1,0 1 1,0 0 0,0 0-1,0-1 1,-1 1-1,1 0 1,0 0 0,0 0-1,0-1 1,0 1-1,-1 0 1,1 0 0,0 0-1,0-1 1,-1 1-1,1 0 1,0 0-6,-14-5 86,-3 4-29,0 0-1,0 2 1,0 0-1,0 2 1,-11 2-57,6-2-1563,0 0 1,-19 0 1562,21 0-4870,19-3 236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4:56.8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440 158 896,'-3'1'130,"1"-1"0,-1 1 0,1-1-1,-1 1 1,1 0 0,0 0 0,0 0 0,-1 0 0,1 0 0,0 0 0,0 1 0,0-1-1,0 1 1,0 0 0,0-1 0,1 1 0,-1 0-130,-1 1 73,1-1-1,-1 1 1,0-1 0,0 0-1,0 0 1,0 0 0,0 0-1,-1 0-72,-5 2 67,0 0 0,0 1 0,1 0 1,0 1-1,0 0 0,0 0 0,1 0 0,-7 8-67,-3 2 157,12-12-92,-1 1 1,0-1 0,0-1 0,0 1 0,0-1 0,0 0 0,-1-1 0,1 0 0,-1 0 0,0 0 0,-6 1-66,10-3 27,0 1 0,0 0 0,0 0 0,0 1-1,0-1 1,1 0 0,-1 1 0,0 0-27,-8 5 84,9-7-82,1 1 1,0 0-1,0-1 1,0 1-1,0 0 1,0 0-1,0-1 1,0 1-1,0 0 1,0 0-1,0 0 1,0 0-1,0 0 1,1 1-1,-1-1 1,0 0-1,1 1-2,-1-1 3,1 0 0,-1 0 0,1 0 0,-1-1 0,0 1 0,1 0 0,-1 0 0,0 0-1,1 0 1,-1-1 0,0 1 0,0 0 0,0-1 0,0 1 0,0-1 0,1 1 0,-1-1 0,0 1 0,0-1 0,0 1 0,0-1-1,-1 0 1,0 0-3,-26 3 989,24-2-991,1-1 0,-1 1-1,0 0 1,1 0 0,-1 1-1,1-1 1,0 1 0,-1 0-1,1 0 1,0 0 0,0 0 0,0 0-1,-2 2 3,0 0 9,0 0 0,0-1 0,0 1-1,-6 1-8,0-1 205,11-4-180,0 0 0,0-1 0,0 1 1,0 0-1,0 0 0,0 0 1,0 0-1,0 0 0,0 0 1,0 0-1,0 0 0,0 0 0,0-1 1,0 1-1,0 0 0,0 0 1,0 0-1,0 0 0,0 0 0,0 0 1,0 0-1,0 0 0,0 0 1,0 0-1,0 0 0,0-1 1,0 1-1,-1 0 0,1 0 0,0 0 1,0 0-1,0 0 0,0 0 1,0 0-1,0 0 0,0 0 1,0 0-1,0 0 0,0 0 0,0 0-25,1-1 0,0 0-1,-1 0 1,1 0-1,0 0 1,0-1 0,0 1-1,-1 0 1,1 0-1,0-1 1,-1 1 0,8-12 138,6 0-97,1 0 1,0 1 0,1 1 0,11-6-42,20-15 115,14-16-152,-1-3 0,-2-4 37,-36 34-24,-11 12-37,-1 0-1,0-1 1,1-3 61,-5 6 21,0 1 0,0-1 1,1 1-1,0 1 0,1-1 1,-1 1-1,1 0 0,0 1 1,0 0-1,6-2-21,-13 6-37,-1-1 33,0 1 0,0 0 1,0 0-1,0 0 0,0 0 1,1-1-1,-1 1 0,0 0 0,0 0 1,0 0-1,0 0 0,0 0 1,0-1-1,0 1 0,0 0 1,1 0-1,-1 0 0,0 0 0,0 0 1,0 0-1,0 0 0,0 0 1,1 0-1,-1-1 0,0 1 1,0 0-1,0 0 0,0 0 0,1 0 1,-1 0-1,0 0 0,0 0 1,0 0-1,0 0 0,1 0 1,-1 0-1,0 0 0,0 0 0,0 0 1,0 0-1,1 1 0,-1-1 1,0 0-1,0 0 0,0 0 1,0 0-1,0 0 0,1 0 0,-1 0 1,0 0-1,0 1 4,9 4 55,-7-1-64,-2 1-1,1-1 0,0 1 0,-1-1 0,0 1 1,0 2 9,0-5 26,4 53-47,-3-41-43,1 0-1,0 0 0,1-1 1,4 13 64,2 12 55,12 39 20,-4-20-6,-15-43-75,0 1-1,-1 0 0,-1 0 0,0 0 0,-1 5 7,0 16-72,1-34 81,0-1 0,0 1 0,0-1 0,0 1 0,-1-1 0,1 1 0,0-1 0,-1 1 0,1-1 0,-1 1 0,1-1 1,-1 1-1,0-1 0,1 0 0,-1 1 0,0-1 0,0 0 0,0 0 0,0 0 0,0 0-9,0 0-7,1-1 0,0 0 0,-1 1 0,1-1 1,0 1-1,-1-1 0,1 0 0,0 1 0,0-1 0,0 1 0,-1-1 0,1 1 0,0-1 0,0 1 1,0-1-1,0 1 0,0-1 0,0 1 0,0-1 0,0 1 0,0-1 7,0 1 1,0-1 0,0 1 0,0-1-1,0 1 1,0-1 0,0 1 0,0-1 0,0 1-1,0-1 1,-1 1 0,1-1 0,0 1 0,0-1-1,0 1 1,-1-1 0,1 0 0,0 1 0,-1-1-1,1 1 1,0-1 0,-1 1-1,0-1-21,-20-5 236,1 2-836,18 2 646,-1 0 0,0 0 0,1 0 0,-1 1 0,0-1 0,0 1 0,0 0 0,1-1-1,-2 1-24,4 0-9,-1 0 0,1 0 0,-1 0-1,1 0 1,-1 0 0,1 0-1,0 0 1,-1-1 0,1 1 0,-1 0-1,1 0 1,0-1 0,-1 1-1,1 0 1,0-1 0,-1 1-1,1 0 1,0-1 0,-1 1 0,1 0-1,0-1 1,0 1 0,-1-1 9,1 1 3,0 0 0,0-1 0,-1 1-1,1-1 1,0 1 0,0 0 0,-1-1 0,1 1 0,0 0 0,-1 0 0,1-1 0,0 1 0,-1 0 0,1 0 0,-1-1 0,1 1-1,-1 0 1,1 0 0,0 0 0,-1 0 0,1 0 0,-1-1-3,-20-5-80,19 6 101,0 0 0,0 0 1,1-1-1,-1 1 0,0-1 0,0 0 0,1 1 1,-1-1-1,-1-1-21,-13-4 118,4-5 74,10 14-549,3 6 147,0-7 233,0 1 1,0-1-1,0 0 0,1 1 1,-1-1-1,0 0 0,1 0 0,-1 0 1,1 0-1,0 0 0,0 0 0,1 0-23,-1-1 75,5 3 256,20 10-182,-25-13-96,-2-1 6,0 0 64,1 0-110,1 1 0,0-1 0,0 1 0,-1-1 0,1 1 0,0-1 0,0 0 0,0 0 0,-1 0-1,1 0 1,1 0-13,-1 0 7,0-1 1,-1 1 0,1 0 1,0 0-1,0 0 0,0 1 0,-1-1 0,1 0 0,0 1 0,0-1 1,-1 1-1,1 0 0,0-1 0,-1 1 0,1 0 0,-1 0 1,1 0-1,0 1-8,0-1 42,-2 0-46,0-1 0,0 1 0,1-1 0,-1 0 0,0 1 0,0-1 0,1 1 0,-1-1 0,0 1 0,1-1 0,-1 0 0,1 1 0,-1-1 0,0 0 0,1 1 0,-1-1 0,1 0 0,-1 0 0,1 1 0,-1-1 4,10 8-101,-9-6 106,0 0 1,0 0-1,0 0 0,1 0 0,-1 0 0,1-1 1,-1 1-1,1 0 0,0-1 0,0 1 0,-1-1 1,1 0-1,0 0 0,0 0 0,0 0 1,0 0-1,1 0 0,1 0-5,2 1 27,1 0 0,-1-1 0,0 0 0,1 0 0,0-1 0,0 0-27,16 0-66,-7 1 122,1-1-1,5-2-55,-17 1 9,0 1 0,1-2-1,-1 1 1,0-1-1,0 1 1,0-1 0,0-1-1,0 1 1,0-1-9,3-1 3,-7 4-2,-1 0 1,1 0-1,0 0 1,0 0-1,-1-1 1,1 1-1,0 0 1,-1-1-1,1 1 1,-1 0-1,1-1 1,0 1-1,-1-1 1,1 1-1,-1-1 1,1 1-1,-1-1 1,1 1-1,-1-1 1,0 0-1,1 1 1,-1-1-1,1 0-1,-1 0-11,0 1 102,0 0-22,0 0-66,0 0 0,0 0-1,0 0 1,0 0-1,0 0 1,0 0-1,1-1 1,-1 1 0,0 0-1,0 0 1,0 0-1,0 0 1,0 0-1,0 0 1,0-1 0,0 1-1,0 0 1,0 0-1,0 0 1,0 0-1,0 0 1,0 0 0,0-1-1,0 1 1,0 0-1,0 0 1,0 0-1,0 0 1,0 0 0,0-1-1,0 1 1,0 0-1,0 0 1,0 0-1,0 0 1,0 0 0,0 0-1,0-1 1,0 1-1,0 0 1,0 0-3,-7-2-56,-8 2 17,-9 16-17,1 1 0,-17 16 56,36-28-32,-1 0-1,1 0 1,0 1-1,0-1 1,0 1 0,1 0-1,0 0 1,0 0 0,1 1 32,-7 14 57,2 1 1,0 1-58,-29 134-187,32-140 173,1 0 0,1-1-1,1 1 1,1 0-1,1 12 15,-1-4 3,0-22-21,1 0-1,-1 0 1,1 0-1,0 0 1,0 0-1,0 0 1,0-1-1,1 1 1,-1 0-1,1-1 1,-1 1-1,1-1 1,0 0-1,0 1 19,8 11 120,-8-11-123,1 0-1,-1 0 1,1-1-1,-1 1 1,1-1-1,0 0 1,0 0-1,2 2 4,14 11 2,-15-10 15,0-1 0,1 1 0,0-1 0,0-1 0,0 1 0,0-1 1,0 0-1,1 0 0,-1 0 0,1-1 0,0 0 0,0 0 0,0 0 0,0-1 0,0 0 1,0 0-1,1 0 0,-1-1 0,0 0 0,0-1 0,0 1 0,1-1 0,-1 0 0,5-2-17,7-3 90,0 0 0,-1-1 0,0-1 0,-1-1 0,0 0 0,0-1 0,-1-1 0,2-2-90,-13 9 14,1 1 0,-1-1 0,-1 0-1,1 0 1,-1 0 0,1 0 0,-1-1-1,0 1 1,-1-1 0,1 0 0,-1 0-1,0 0 1,0 0 0,-1 0 0,1 0-1,-1 0 1,0-1 0,-1 1 0,1-5-14,-1 10-28,0-1 1,0 0 0,0 0-1,0 0 1,0 0 0,0 0-1,0 1 1,0-1-1,-1 0 1,1 0 0,0 0-1,0 1 1,-1-1 0,1 0-1,-1 0 1,1 1 0,-1-1-1,1 0 1,-1 1-1,1-1 1,-1 0 0,1 1-1,-2-1 28,1 0-251,-1 0 0,0 1 0,1-1 0,-1 1-1,0 0 1,0-1 0,0 1 0,1 0 0,-1 0-1,-2 0 252,-3 0-2922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5:36.3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1469 640,'0'0'10,"0"1"-1,0-1 1,0 0-1,0 0 1,0 1-1,0-1 1,0 0-1,1 0 1,-1 0-1,0 1 1,0-1 0,0 0-1,0 0 1,0 0-1,0 0 1,1 1-1,-1-1 1,0 0-1,0 0 1,0 0-1,0 0 1,1 0 0,-1 1-1,0-1 1,0 0-1,0 0 1,1 0-1,-1 0 1,0 0-1,0 0 1,1 0-10,-1 0 4,0 0 1,0 0-1,0 0 1,1 0-1,-1 0 0,0 1 1,0-1-1,0 0 0,1 0 1,-1 0-1,0 0 1,0 0-1,0 0 0,1 0 1,-1 1-1,0-1 1,0 0-1,0 0 0,0 0 1,0 1-1,0-1 0,1 0 1,-1 0-1,0 0 1,0 1-1,0-1 0,0 0 1,0 0-1,0 0 1,0 1-1,0-1-4,0 1 384,0-1-59,0 0 118,0 0-70,0 0 166,0 0-139,0 0 75,0 0-97,0 0 161,-5 8 1221,5-8-1729,-1 0 0,1 0 1,0 0-1,0 1 0,0-1 1,-1 0-1,1 0 0,0 0 1,0 0-1,-1 0 0,1 0 0,0 0 1,0 0-1,-1 0 0,1 0 1,0 0-1,-1 0 0,1 0 1,0 0-1,0 0 0,-1 0 0,1 0 1,0 0-1,0 0 0,-1 0 1,1 0-1,0 0 0,0 0 1,-1 0-1,1-1 0,0 1 1,0 0-1,0 0 0,-1 0 0,1 0 1,0-1-1,0 1 0,0 0-31,-5-13 374,3-20-109,2 31-168,-2-47 719,-7-36-816,8 77 40,1 0 1,1-1-1,-1 1 0,1-1 0,1 0-40,2-30 98,5-65 360,-8 94-506,0 0-1,1 1 1,0-1-1,1 1 1,0-1-1,0 1 1,1 0-1,4-6 49,8-24-108,-15 37 108,-1 1-1,1-1 1,0 1-1,-1-1 1,1 1-1,0-1 0,0 1 1,0 0-1,0-1 1,0 1-1,0 0 1,1 0-1,-1 0 1,0 0-1,1 0 0,-1 0 1,1 0-1,0 0 1,-1 0-8,0 1-1,0 0 1,0 0 0,0 0-1,1-1 1,-1 1-1,0 1 1,0-1-1,0 0 1,0 0 0,1 0-1,-1 0 1,0 1-1,0-1 1,0 1-1,0-1 1,0 1 0,0-1-1,0 1 1,0-1-1,0 1 1,0 0-1,0 0 1,0-1-1,-1 1 1,2 1 8,10 11 5,-1 0 1,5 8-6,-7-7-5,1-2-1,1 1 1,1-1 5,20 21-93,-22-21 56,1 0 0,1-1 0,0-1 1,13 9 36,-8-8 17,-6-3 45,0-1 1,1 0-1,9 3-62,-17-9 10,0 1-1,-1-1 0,1 0 1,0 0-1,0 0 1,0-1-1,0 0 1,-1 1-1,1-1 1,0-1-1,0 1 1,0 0-1,0-1 1,0 0-1,0 0-9,7-2-6,-9 3 25,-1-1-1,1 1 0,0-1 0,0 1 0,-1-1 0,1 0 1,-1 0-1,1 1 0,-1-1 0,1 0 0,-1 0 0,1-1 1,-1 1-1,0 0 0,1 0 0,-1-1 0,0 1 0,0 0 1,0-1-1,1-1-18,3-4 61,-1 0 0,1-1 1,-1 1-1,-1-1 0,1 0 1,-1 0-1,-1 0 0,2-7-61,0-24-29,-1 15 183,-1 1-1,-2-1 1,0-8-154,-2-46 126,2 46 195,-1 0 0,-5-24-321,-2-14 238,5 38-486,-5-22 248,3 20 174,-2-29-174,-2-20 247,-9-28-18,14 70-264,3 10-111,-1 20 152,1 1 1,0 0-1,1 0 1,0-1-1,2-7-6,-2-1-101,-1 16 91,1 1 0,0-1-1,0 0 1,0 1 0,0-1 0,0 1 0,0-1 0,1 1 0,0-2 10,0-2 8,0 0 0,0 0-1,0 0 1,-1 0 0,0 0 0,0 0 0,0 0-1,-1 0 1,0-1-8,-1-24-27,4 26 24,-2 5 1,0 0-1,0 0 1,0 0 0,0 0-1,0 0 1,0 0 0,0 0-1,0 0 1,0 0 0,0 0-1,0 0 1,0 0 0,0 0-1,0 0 1,0 0 0,0 0-1,-1 0 1,1 0 0,0 0-1,0 0 1,0 0 0,0 0-1,0 0 1,0 0 0,0 0-1,0 0 1,0 0 0,0 0-1,0 0 1,0 0-1,0 0 1,0 0 0,0 0-1,0 0 1,0 0 0,0 0-1,0 0 1,0 0 0,0 0-1,0 0 1,0 0 0,0 0-1,0-1 1,0 1 0,0 0-1,0 0 1,0 0 0,0 0-1,0 0 3,-1 0 64,1 0-10,0 0-70,0 0 21,0 0 134,0 0-70,0 0-170,1 8 123,-1-1 1,1 1-1,-2 0 0,1-1 1,-1 1-1,0-1 1,-2 6-23,3-10 24,-9 37 198,-3 16 116,10-47-395,0 0-1,0 0 1,-3 5 57,-4 18 17,7-21 41,-1 0 0,0 1 0,0-1 0,-1 0 0,-1-1 0,0 1 0,0-1 0,-1 1-58,1-2 31,-3 6-344,0-12 479,5-1-44,3-2 38,0-12 69,16-42-469,-9 14 264,3 1 0,13-36-24,-21 68 7,-1 1 1,0-1 0,0 0-1,0-1-7,-1 3-2,1 0-1,-1 0 1,1 1-1,0-1 1,1 0-1,-1 1 1,1-1 0,1-2 2,-2 5 5,3-5-59,0-1 0,0 1 0,-1-1 0,0 0 0,0 0-1,-1 0 1,1-4 54,-3 11 1,0 0-1,0 0 1,0 0-1,0 0 0,0 0 1,0 0-1,1 0 1,-1 0-1,0 0 0,1 0 1,-1 0-1,0 0 1,1 0-1,-1 1 0,1-1 1,0 0-1,-1 0 1,1 1-1,0-1 0,-1 0 1,1 0-1,0 1 1,0-1-1,-1 1 1,1-1-1,1 0 0,-2 1 11,0 0 1,1 0 0,-1-1-1,0 1 1,0 0-1,0 0 1,0-1-1,1 1 1,-1 0-1,0-1 1,0 1-1,0 0 1,0-1-1,0 1 1,0 0-1,0-1 1,0 1-1,0 0 1,0-1-1,0 1 1,0 0-1,0-1-11,-1 0 234,1 6-156,1 14-206,0 0 1,5 16 127,2 23-225,1 1 397,-3-22-104,-3-23-49,0 1 0,4 7-19,2 10 0,-5-19-22,1 0 1,0 0 0,1-1-1,1 0 1,0 0 0,7 10 21,-12-20 50,1 1 0,-1-1 0,0 1 0,1-1 1,0 0-1,-1 0 0,1 0 0,0 0 1,0 0-1,0-1 0,0 1 0,1-1-50,-3-1 192,6 3 832,-15-9-260,5 4-691,0 0 1,1 0-1,-1 1 0,0-1 1,0 1-1,0-1 0,0 1 1,0 0-1,0 0 0,-1 0 1,1 1-1,0-1 0,-3 1-73,-8-1 74,-1 2-1,1 0 1,0 0-1,0 1 0,0 1-73,-71 18-942,18 3-3277,66-24 4140,1 0 0,0 0 1,0 0-1,0 0 0,0 0 0,0 1 1,0-1-1,0 0 0,0 0 0,-1 0 1,1 0-1,0 0 0,0 0 0,0 0 1,0 0-1,0 0 0,0 0 0,0 0 1,0 0-1,-1-1 0,1 1 0,0 0 1,0 0-1,0 0 0,0 0 0,0 0 1,0 0-1,0 0 0,0 0 0,0 0 1,-1 0-1,1 0 0,0 0 0,0 0 1,0 0-1,0-1 0,0 1 0,0 0 1,0 0-1,0 0 0,0 0 0,0 0 1,0 0-1,0 0 0,0 0 0,0-1 1,0 1-1,0 0 0,0 0 0,0 0 1,0 0-1,0 0 0,0 0 0,0 0 1,0-1-1,0 1 0,0 0 0,0 0 1,0 0-1,0 0 0,0 0 0,0 0 1,0 0-1,0 0 79,4-12-815,-1 7-76,8-32-2144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6:46.6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227 0 1408,'-2'1'74,"1"1"0,-1-1 0,1 1 1,-1-1-1,1 1 0,0 0 0,0-1 0,0 1 0,0 0 1,0 0-1,0-1 0,0 1 0,0 3 0,0-3 24,-98 214 1897,20-63-790,69-132-1004,9-17-224,-1 0 0,0 0 1,0 0-1,0 0 1,0 0-1,-5 5 0,6-8 29,1-26 1230,-1 14-1085,1-1-1,0 1 1,1-1-1,4-21 1,-1 28-411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7:02.0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0 576,'-8'0'288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7:02.7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274 1 1312,'-6'3'726,"5"-2"-544,-1-1 0,1 1-1,-1-1 1,0 1 0,1-1-1,-6 1 371,12 6-557,-1-6 70,-1 0 1,0 0 0,1 0 0,0 0 0,-1-1 0,1 0 0,-1 0 0,1 0 0,6 0 0,1-1 32,8 1 49,0 0-1,0-1 1,19-5 0,-25 2 1031,-17 3-1083,0 0-1,0 0 0,0 0 1,0 1-1,0-1 0,0 1 1,-7 0-1,-28 3 234,5 4-191,1 0 1,-34 13-1,59-17-53,-12 3-127,1 1 0,0 1 1,0 1-1,1 1 0,0 0 1,0 1-1,1 1 0,-29 28 1,45-40 48,1 0 1,0 0-1,0 0 1,-1 0-1,1 1 1,0-1-1,0 0 1,0 0-1,-1 1 1,1-1-1,0 0 1,0 0-1,0 1 0,0-1 1,0 0-1,0 0 1,0 1-1,0-1 1,-1 0-1,1 1 1,0-1-1,0 0 1,0 1-1,0-1 1,0 0-1,1 0 1,-1 1-1,0-1 1,0 0-1,0 1 1,0-1-1,0 0 1,0 0-1,0 1 1,0-1-1,1 0 0,-1 0 1,0 1-1,0-1 1,0 0-1,1 0 1,-1 0-1,0 1 1,0-1-1,1 0 1,-1 0-1,0 0 1,0 0-1,1 0 1,-1 1-1,0-1 1,0 0-1,1 0 1,-1 0-1,1 0 1,16 3 456,-10-4-398,-1-1 0,1 1 0,-1-2 0,13-4 0,12-5-54,42-9-135,109-32 136,-151 42-1024,49-27-1,-58 27-1399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7:12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0 832,'0'0'251,"-1"0"-214,1 0 0,0 0 0,0 0 0,0 0 0,0 0 0,0 0 0,-1 0 0,1 0 0,0 0 0,0 0 0,0 0 0,0 0 0,-1 0 0,1 0 0,0 0 0,0 0 0,0 0 0,0 0 0,0 0 0,-1 0 0,1 0 0,0 1 0,0-1 0,0 0 0,0 0 0,0 0 0,0 0 0,-1 0 0,1 0 0,0 0 0,0 0 0,0 1 0,-1 4 59,0 1 1,0 0-1,0-1 1,-1 1-1,0-1 1,0 1-1,0-1 1,-1 0-1,1 0 1,-6 6-1,6-8 12,1-1-1,-1 1 1,1 0-1,-1-1 1,1 1-1,-2 6 1,2-7-103,-3 9 256,1-1-214,-1 0 0,2 0 0,-1 0 0,1 0 0,0 14 1,1-20-37,1 1 1,-1-1-1,0 0 1,0 1-1,-1-1 1,-2 7-1,2-7 22,0 1 0,1-1-1,-1 1 1,1-1 0,0 1-1,0 8 1,-4 28 111,4-37-51,1 1 0,-1-1-1,0 0 1,0 1 0,-1-1 0,0 0 0,-1 5 0,0-4 27,1 0 0,0 0 0,1 0 1,-2 7-1,-3 32 62,1 2 1,3-1 0,4 51-1,1-66 11,2 33-407,-2 6 455,-2-61-202,0 1 0,1-1 0,0 0 0,0 1 0,8 14 0,-8-17-3,0-1 0,-1 1 1,1-1-1,1 11 0,-3-11 7,1-1-1,0 1 1,1 0 0,-1 0-1,5 9 1,-5-12 6,0 1 0,0-1-1,0 1 1,0-1 0,0 1 0,-1 0 0,1 0-1,-1 0 1,1 3 0,3 17 146,-1-14-209,-3-8 24,1 1-1,-1-1 1,1 1 0,-1-1 0,1 1 0,0-1-1,-1 0 1,1 1 0,0-1 0,0 0 0,0 0 0,0 0-1,0 1 1,2 0 0,8 10 101,-11-11-98,1 0 1,0 0 0,-1 0-1,1-1 1,0 1 0,-1 0-1,1 0 1,0 0-1,0-1 1,0 1 0,0-1-1,0 1 1,-1 0 0,1-1-1,0 1 1,0-1 0,1 0-1,-1 1 1,0-1-1,0 0 1,1 0 0,0 0 183,10 0-16,18 0-3157,-18 0-538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4:01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52 2144,'1'-7'5440,"-2"7"-5323,1-2-100,0-1-1,1 1 1,-1 0-1,1 0 1,0 0-1,-1 0 1,1 0-1,0 1 1,0-1-1,0 0 1,0 0-1,0 0 1,1 1 0,-1-1-1,0 1 1,1-1-1,-1 1 1,1 0-1,0-1 1,-1 1-1,1 0 1,0 0-1,0 0 1,0 0-1,0 0 1,0 1-1,0-1 1,0 0 0,3 1-1,-4-1-24,0 1 1,0 0-1,1 1 0,-1-1 1,0 0-1,0 0 0,0 0 1,0 1-1,0-1 0,0 0 1,0 1-1,0-1 0,0 1 1,0 0-1,0-1 0,0 1 0,0 0 1,0-1-1,0 1 0,-1 0 1,1 0-1,0 0 0,0 1 1,17 25-238,-15-22 269,-2-1 28,1 1 0,-1 0 0,0 0-1,-1 0 1,1 0 0,-1 0 0,0 1 0,0-1 0,-2 7 0,2 4-49,-1 9 93,-2 0 0,0 0 0,-10 37 0,10-53-107,0 0 0,0-1-1,-1 1 1,0-1 0,0 0-1,-1 0 1,-10 13 0,14-19 74,-1-1 0,1 0 1,0 0-1,0 0 0,-1-1 1,1 1-1,-1 0 0,1 0 1,-2 0-1,-7 5 717,9-12-652,1 6-134,0 0 1,0 0-1,-1 0 0,1 0 1,0-1-1,0 1 0,0 0 1,0 0-1,0 0 0,0 0 1,0 0-1,0 0 1,0 0-1,0 0 0,0-1 1,-1 1-1,1 0 0,0 0 1,0 0-1,0 0 0,0 0 1,0 0-1,0 0 0,0-1 1,0 1-1,0 0 0,0 0 1,0 0-1,0 0 0,0 0 1,0 0-1,0-1 0,1 1 1,-1 0-1,0 0 0,0 0 1,0 0-1,0 0 0,0 0 1,0 0-1,0 0 1,0-1-1,0 1 0,0 0 1,0 0-1,0 0 0,1 0 1,-1 0-1,0 0 0,10-6-257,15-2-24,-22 7 288,-1 1 14,1-1 0,0 1 0,-1 0 1,1 0-1,0 0 0,0 0 0,-1 0 0,1 1 0,0-1 0,0 1 1,-1 0-1,1-1 0,-1 1 0,1 1 0,-1-1 0,1 0 0,3 3 0,18 7 76,-19-9 38,-3 0-119,1-2 0,0 1 0,0 0-1,-1 0 1,1-1 0,0 1 0,5-1 0,-4 0-166,-1 0 0,1 1 0,-1-1 0,1 1 0,-1 0 0,1 0 0,5 3 0,-1-1-2020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7:15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1 160,'-8'8'304,"8"-8"-214,0 1 1,-1 0-1,1 0 1,-1-1-1,1 1 0,-1 0 1,0-1-1,1 1 1,-1-1-1,0 1 0,1-1 1,-1 1-1,0-1 1,0 0-1,1 1 1,-1-1-1,0 0 0,0 1 1,0-1-1,-1 0 1,1 1-16,-1 0 1,1-1 0,0 1 0,-1 0 0,1 0-1,0 0 1,-1 0 0,1 0 0,0 1-1,0-1 1,0 0 0,0 0 0,0 1 0,0-1-1,0 1 1,0 1 0,-2 2 433,-3 0-125,5-5-382,1 0 0,0 0 0,-1 1 0,1-1-1,0 0 1,-1 0 0,1 1 0,0-1 0,-1 0 0,1 1 0,0-1-1,-1 0 1,1 1 0,0-1 0,0 0 0,0 1 0,-1-1-1,1 0 1,0 2 0,-4 9 338,2-4-193,0 0-1,0 0 0,1 0 1,-1 8-1,2-7-107,-1-1 0,0 1 0,0-1 1,-1 1-1,-2 7 0,3-13-6,0 0 1,1 0-1,-1 0 0,1 1 1,0-1-1,0 0 0,0 3 1,-2 11 45,1-9-69,0 1 0,0-1 0,0 8 0,-3 19-156,0-10 215,1 0-1,0 31 1,0 1 471,0-25-333,-2 29-307,5-45 101,0 2-13,0-1 0,-1 0-1,-6 32 1,5-36 122,1 0 0,0 0 0,1 0 0,0 0 0,1 0 0,4 20 0,-2-3-11,3 2-172,-4-22 197,0-1 0,0 18 0,-1-20-80,0 1 1,0-1-1,0 1 0,1-1 1,0 0-1,3 7 0,-2-5 107,0 0 0,2 14 0,-2-11-46,0 1 0,0-1 1,9 16-1,-7-15-52,4 12-527,-8-21 539,0-1-878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8:01.4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146 126 1056,'-11'-16'3336,"9"11"-2965,-10-26-275,11 28 19,-1 0 0,1 0 0,0 0 0,-1 1 0,0-1 0,0 0 0,0 1 1,0-1-1,0 1 0,0-1 0,0 1 0,-1 0 0,1 0 0,-1 0 1,0 1-1,-3-3 0,-6-1 125,-25-13 0,34 17-270,1-1 1,-2 1-1,1 0 0,0 0 1,0 1-1,0-1 0,0 1 1,-6-1-1,8 1-45,6 7-290,-1-1 377,1-1 1,-1 0 0,1 1 0,1-2 0,-1 1-1,0-1 1,1 0 0,0 0 0,9 4 0,-5-3-22,1 0 1,0-1 0,0 0-1,1-1 1,17 3-1,-22-5 22,0-1-1,0 0 1,0 0-1,0 0 0,0-1 1,0 0-1,0-1 0,7-2 1,8-4-602,23-11 0,-16 5-787,-3 3 240,3-3-544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8:03.0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0 736,'-1'0'18,"1"0"-1,0 0 1,0 0-1,0 0 1,-1 0 0,1 1-1,0-1 1,0 0 0,0 0-1,0 0 1,-1 0 0,1 0-1,0 0 1,0 1-1,0-1 1,0 0 0,0 0-1,-1 0 1,1 1 0,0-1-1,0 0 1,0 0-1,0 0 1,0 0 0,0 1-1,0-1 1,0 0 0,0 0-1,0 0 1,0 1 0,0-1-1,0 0 1,0 0-1,0 1 1,0-1 0,0 0-1,0 0 1,0 0 0,0 1-1,0-1 1,0 0-1,1 0 1,4 17 354,0-1-73,-3-6-305,0-1-1,1 1 0,4 9 1,-4-13 16,-1 0 0,1 0 0,-1 0 0,-1 1 0,1-1 0,-1 1 1,-1-1-1,1 1 0,-1 10 0,-7 94 1302,7-110-1309,0 1 0,0-1-1,0 1 1,1-1 0,-1 0 0,1 1 0,-1-1-1,1 1 1,-1-1 0,1 0 0,0 0 0,0 1-1,-1-1 1,1 0 0,0 0 0,0 0 0,0 0-1,0 0 1,1 0 0,-1 0 0,0 0 0,2 1-1,2 1 18,1 0 0,0-1 0,11 4 0,-3-1-4,-11-4-9,-1 0 0,1 1 1,-1-1-1,1 1 0,-1-1 0,0 1 1,0 0-1,0 0 0,0 0 0,0 0 1,0 0-1,0 0 0,2 4 0,0 0-28,0 0 0,0-1 0,9 9 0,3 3 239,-15-16-144,4 4-463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8:05.8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117 0 480,'-1'1'28,"0"1"0,0-1 1,0 0-1,0 1 0,1-1 0,-1 0 1,0 1-1,1-1 0,-1 1 0,1-1 1,-1 1-1,1 0 0,0-1 0,0 1 1,0-1-1,0 4 0,-3 12 447,-7 24 8,3-8-209,-1-4-203,3-13 297,-9 25 1,12-35-306,-1 0 0,0-1 0,0 1 0,-1-1 0,0 0 0,0 0 0,-8 7 0,-13 14 705,28-41-555,0 6-248,0 0 0,9-16 0,4-14 7,-15 36 36,0 0 0,0 0 0,0 0 0,1 0 0,-1 0 0,1 0 0,-1 0 0,1 1 0,2-4 0,4-6-688,-7 11 527,0 0 0,-1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8:08.1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5 64,'-5'-4'32,"10"11"288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8:08.5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64,'0'8'32,"0"-5"-32,4 0 320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8:12.8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8 224,'12'0'2539,"-12"0"-2553,1 0 1,-1 0 0,0-1 0,1 1 0,-1 0 0,0-1 0,1 1-1,-1 0 1,0 0 0,1 0 0,-1 0 0,0-1 0,1 1 0,-1 0-1,1 0 1,-1 0 0,0 0 0,1 0 0,-1 0 0,0 0-1,1 0 1,0 0 0,0 0 10,-1 0 1,1 0-1,0 0 0,0 0 0,-1 0 1,1-1-1,0 1 0,0 0 0,-1 0 1,1-1-1,0 1 0,0 0 0,-1-1 0,1 1 1,1-1-1,-2 0-66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8:15.3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0 160,'1'1'20,"-1"-1"-1,0 0 1,1 0-1,-1 1 1,0-1-1,1 0 1,-1 1-1,0-1 1,0 0 0,1 1-1,-1-1 1,0 0-1,0 1 1,0-1-1,1 0 1,-1 1-1,0-1 1,0 1 0,0-1-1,0 1 1,-1 4 17,1-1 1,-1 1-1,-1-1 1,1 1-1,0-1 1,-1 1 0,0-1-1,-3 4 1,-5 14 77,1-4 22,8-16-103,-1 1-1,1-1 0,-1 1 0,1 0 0,0-1 1,0 1-1,0 0 0,0 0 0,0 3 0,1-5-16,0 0-1,0-1 0,0 1 0,0 0 0,0-1 1,0 1-1,0 0 0,-1-1 0,1 1 1,0 0-1,-7 6 877,12-15-765,36-61 70,-24 36-1505,-4 17 459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9:57.8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125 21 640,'-2'-2'265,"2"2"-236,0 0-14,0 0-1,0 0 1,-1 0 0,1 0-1,0 0 1,0 0 0,0 0-1,0 0 1,0 0 0,0 0 0,-1 0-1,1 0 1,0 0 0,0 0-1,0 0 1,0 0 0,-1 0 44,1 0-45,-10 4 636,-8 5-146,-8 6 2557,29-16-3031,-1 1 0,0-1 0,1 1-1,-1 0 1,0 0 0,1 0 0,-1 0 0,5 1 0,2 0-70,-2-1-23,-5 0 130,0 1 0,1-1-1,-1 0 1,0 0-1,0 0 1,0-1 0,0 1-1,1 0 1,-1-1-1,0 0 1,0 1-1,0-1 1,0 0 0,0 0-1,3-2 358,-1-8-515,-4 10 143,0 1-1,0-1 0,0 0 0,0 0 0,0 1 0,0-1 0,-1 0 0,1 0 0,0 1 0,-1-1 0,1 0 0,0 1 0,-1-1 0,1 0 0,-1 1 1,1-1-1,-1 1 0,1-1 0,-1 1 0,1-1 0,-2 0 0,-15-6 32,9 4 273,3 2-409,0 0 0,1 1-1,-1 0 1,0-1 0,1 2 0,-10 0-1,10 0-48,-5 0-318,1 1 0,-1 1-1,-14 5 1,22-8 320,-19 7-2177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40:00.3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341 142 992,'-20'0'917,"-26"-5"401,42 4-1151,0 0 0,-1 0 1,1 0-1,0-1 1,0 1-1,0-1 1,1 0-1,-1 0 0,0-1 1,-5-4-1,-5-2-8,10 7-84,0 0 0,0 0 0,0 1 0,-1-1 0,1 1 1,0 0-1,0 1 0,-1-1 0,1 1 0,0-1 0,-1 1 1,1 1-1,-1-1 0,1 1 0,0-1 0,0 1 0,-1 1 1,1-1-1,0 0 0,-6 4 0,8-4 53,1-1 0,-1 1 0,1-1 0,-1 0 0,0 0 0,1 1 0,-1-1 0,-2-1-1,-9 2 829,0 3-659,0-2 0,0 1 1,-26 0-1,34-2 55,1 1-340,5-5-88,2 0 103,0 1 0,0 0 1,1 0-1,-1 0 0,0 0 0,6-1 1,-3 0 5,-5 3-16,106-55-734,-89 44-1424,29-23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4:02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 1056,'0'-3'4858,"17"6"-4436,-14-3-296,1 0 1,-1 0-1,1 0 0,-1 0 1,1 0-1,5-2 1,-7 2-90,1-1 1,0 1 0,-1 0 0,1 0 0,-1-1 0,1 2 0,-1-1-1,1 0 1,0 0 0,3 2 0,-2-1-41,0 0-1,1 0 1,-1-1-1,0 1 1,1-1-1,-1 0 0,1 0 1,6-2-1,10 1-177,8 0 353,0-2 1,49-11-1,-61 10-71,-1 1 1,0 1-1,19 0 0,-34 2-126,0 0-1,0 0 1,0 0-1,0 0 1,-1 0-1,1 0 1,0 0-1,0 1 1,0-1-1,0 0 1,0 1-1,0-1 1,0 1-1,0-1 1,-1 1-1,1-1 1,0 1-1,0-1 1,-1 1-1,1 0 1,0-1-1,0 2 1,0 0-333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40:05.2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169 1 480,'-4'29'725,"4"-28"-671,-3 13 285,0 0 1,-1 0-1,0-1 1,-1 0-1,-6 13 1,-4 2-166,-17 48 1,8-17 164,14-34-231,5-12 18,-1 0-1,-14 24 1,20-36-121,0-1 0,0 0 0,-1 1-1,1-1 1,0 0 0,0 0 0,-1 0 0,1 1 0,0-1-1,0 0 1,-1 0 0,1 0 0,0 1 0,-1-1-1,1 0 1,0 0 0,-1 0 0,1 0 0,0 0-1,-1 0 1,1 0 0,0 0 0,-1 0 0,1 0 0,0 0-1,-1 0 1,1 0 0,0 0 0,-1 0 0,1 0-1,0 0 1,-1 0 0,1-1 0,0 1 0,0 0-1,-1 0 1,1 0 0,0 0 0,-1-1 0,0 0-8,1 1 1,-1-1-1,0 0 1,1 1-1,-1-1 1,1 0-1,-1 0 1,1 1-1,-1-1 0,1 0 1,0 0-1,-1 0 1,1 0-1,-1-1 1,0-16-24,0 0 0,1 1 1,1-1-1,0 0 0,7-28 0,-6 37-82,0 1-1,1-1 0,1 0 1,-1 1-1,1 0 0,1 0 1,10-15-1,-6 6-118,-9 15 63,1 0-1,0 0 1,0 0-1,0 0 0,0 0 1,1 0-1,-1 0 0,0 1 1,1-1-1,2-3 1,9 9-1047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40:06.4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97 1 1056,'27'13'3594,"-24"-10"-3321,-3-1-252,1-1-1,-1 0 1,1 1 0,-1-1 0,0 1-1,1-1 1,-1 1 0,0-1 0,0 0-1,0 1 1,0-1 0,-1 1 0,1-1-1,0 1 1,-1-1 0,1 1 0,-1-1-1,0 2 1,-11 33-64,-18 45 353,10-36 89,-29 57 332,49-102-732,0 0-1,-1 0 0,1 0 0,0 0 0,0 0 0,0 1 0,0-1 0,0 0 0,0 0 1,0 0-1,-1 0 0,1 0 0,0 0 0,0 0 0,0 0 0,0 0 0,0 0 0,-1 0 1,1 0-1,0 0 0,0 0 0,0 0 0,0 0 0,0 0 0,-1 0 0,1 0 0,0 0 1,0 0-1,0 0 0,0 0 0,0 0 0,0 0 0,-1 0 0,1 0 0,0 0 0,0 0 0,0 0 1,0 0-1,0 0 0,0-1 0,-1 1 0,1 0 0,0 0 0,0 0 0,0 0 0,0 0 1,0 0-1,0 0 0,0-1 0,0 1 0,0 0 0,-4-6 47,3 3 15,0 0 0,0 0 0,1 0-1,-1 0 1,1 0 0,0-1 0,0 1 0,0 0 0,0 0-1,1 0 1,0-3 0,11-35-101,-9 30 121,47-114-1013,-41 102 923,-6 18-12,-1 0 1,0 0 0,0 0-1,-1-1 1,2-7-1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40:10.1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0 224,'-29'8'6826,"23"-10"-6276,4 9-238,1 4-411,-2 17 0,3-17 132,-1 0 0,-3 12 0,2-16-19,0 4-38,-1 0 0,-1 1 0,1-1 0,-2 0 0,1-1 0,-10 16-1,10-22-184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40:10.5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25 2080,'24'-21'1312,"-24"17"-1765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44:11.7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13 1056,'5'-12'3019,"-5"27"-2971,-5 78 1285,10 103-971,-3-160-173,1-1-1,3 1 0,9 35 1,1 2-175,-6-6 296,3 88-1,-9-76-64,2 103 2721,-4-300-2582,-5-196-200,4 196-43,-1 78-2121,2-1 0,2 1 0,10-48 0,-2 39 119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44:13.2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2 576,'17'-1'2392,"-13"1"-2161,0-1 0,1 1-1,-1 0 1,0 1-1,8 1 1,-11-2-226,1 0 0,-1 1 0,1-1 0,-1 1 0,0-1 1,1 1-1,-1-1 0,0 1 0,0 0 0,1 0 0,-1 0 0,0 0 0,0 0 0,0 0 0,0 0 1,0 0-1,0 0 0,-1 0 0,1 1 0,0-1 0,0 0 0,-1 0 0,1 3 0,2 2 17,5 11 103,0 0 1,-2 1-1,0-1 0,-1 1 1,-1 1-1,0-1 0,0 25 0,11 45-170,1 5 245,-15-77-126,0 0 1,-1 0 0,0-1 0,-3 17-1,-2-12-13,0 0 0,-2 0 0,0 0 0,-11 22 0,1-4-88,1-19 571,12-31-795,6-104 268,4-3-3666,-1 61 2412,6-8 213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44:15.5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1 1056,'-12'18'416,"7"-7"-352,-10 12 32,10-12 192,1 7-160,-1-3 32,-3 4-96,4-1-192,1 4 64,-2-7 160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44:16.2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45 1728,'-9'-10'640,"13"5"-480,4-9 352,-3 9-352,-1 2 64,-1 0-128,2-1-256,-5 14 192,0 6-64,0 2 0,-5 4-128,2 4 96,-6 5-800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44:20.6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249 1 992,'6'0'833,"-18"10"-775,11-10-66,0 1 0,1-1 1,-1 1-1,1-1 1,-1 1-1,1 0 0,0-1 1,-1 1-1,1 0 0,0-1 1,-1 1-1,1 0 1,0-1-1,0 1 0,-1 0 1,1 1-1,0-2 21,0 1-1,0-1 1,0 1-1,0 0 1,-1-1-1,1 1 1,0-1-1,0 1 1,-1-1-1,1 1 1,0 0-1,0-1 1,-1 0-1,1 1 1,-1-1-1,1 1 1,-1-1-1,1 1 1,0-1-1,-2 1 1,-6 4-88,6-4 82,0 0 0,0 0-1,0 0 1,-1 0 0,1 0-1,0 0 1,0 0 0,0-1-1,-1 1 1,1-1 0,-3 0-1,1 1 11,-1 0 0,1-1 0,0 2 0,-1-1-1,1 0 1,0 1 0,-7 3 0,7-3 9,0 0 1,-1 0-1,1 0 1,0-1-1,-1 1 1,1-1-1,-9 0 1,-78-4 1733,91 4-1756,-1-1 1,1 0 0,-1 0-1,1 0 1,-1 1 0,0-1-1,1 0 1,-1 0-1,1 0 1,-1 0 0,0 0-1,1 0 1,-1 0 0,1 0-1,-1-1 1,0 1-1,1 0 1,-1 0 0,1 0-1,-1-1 1,1 1 0,-1 0-1,1 0 1,-1-1-1,1 1 1,-1-1 0,1 1-1,-1 0 1,0-1 0,1 0-75,1 8 156,0-5-90,0 0 0,0 0 0,0-1 1,0 1-1,0-1 0,0 1 0,0-1 1,0 1-1,1-1 0,-1 0 1,0 1-1,3 0 0,23 14-124,-13-8 54,10 5 71,-19-11 11,1 1 1,-1 0-1,0 0 0,0 0 1,-1 1-1,1-1 0,7 8 1,46 48-72,-24-27 57,-24-19 1491,-10-13-1467,-7 11-87,3-1 90,-1 0 0,2 0 0,-1 1-1,2 0 1,-1 0 0,1 0 0,1 0 0,0 0-1,1 22 1,1-28-41,-1 1 0,1 0 0,0 0 0,0 0 0,1-1 0,0 1 0,3 6 0,16 36 393,-17-37 184,-5-16-191,-4-16-220,1-1 0,-2-31 0,2 9 179,-1 0-485,0 18 85,-3 38-165,0 13 281,-1-1-1,-1-1 1,-1 1-1,-26 38 1,29-51-28,-7 12 119,14-22-114,0 0 0,0 1 0,0-1 0,0 0 0,-1 0 0,1 0 0,0 0 0,0-1 0,0 1 0,-1 0 0,1 0-1,-3 0 1,3-1-9,0 0-1,1 0 0,-1 0 0,1 0 1,-1 0-1,0 0 0,1 0 1,-1 0-1,1-1 0,-1 1 0,1 0 1,-1 0-1,1-1 0,-1 1 0,1 0 1,-1-1-1,1 1 0,-1 0 1,1-1-1,-1 1 0,1-1 0,-1 1 1,1-1-1,0 1 0,-1-1 0,1 1 1,0-1-1,0 1 0,-1-1 0,1 0 1,0 1-1,0-1 0,0 1 1,0-1-1,0-1 0,-2-23-31,2 25 26,0-17 47,0 5-102,0 1 0,0-1 0,-1 1 0,-1 0 0,-2-12 0,3 21 57,-2-4-68,-2 15-12,-1 8 36,2 0 1,0 1-1,-3 21 0,7-36-53,0 0 0,0 0 0,0 0 0,0 0-1,1 0 1,-1-1 0,1 1 0,0 0 0,0 0-1,0 0 1,0 0 0,0-1 0,0 1 0,1 0-1,-1-1 1,1 1 0,0-1 0,0 0-1,0 0 1,0 0 0,0 1 0,0-2 0,1 1-1,-1 0 1,1 0 0,-1-1 0,1 0 0,0 1-1,-1-1 1,1 0 0,0 0 0,0 0 0,0-1-1,0 1 1,0-1 0,0 0 0,3 1 0,11-1-1919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44:23.0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75 160,'10'34'411,"-2"-12"213,-5-17-518,-3-4-87,1-1 0,0 0-1,0 0 1,0 0-1,-1 1 1,1-1 0,0 0-1,0 0 1,0 0 0,-1 0-1,1-1 1,0 1-1,0 0 1,0 0 0,-1 0-1,1-1 1,0 1 0,0 0-1,1-2 1,-2 2-8,2-1 12,0 0 0,0-1 1,1 1-1,-2-1 0,1 1 0,3-4 0,-4 3-9,1 0 0,26-20 3304,-21 14-2671,-6 7-644,-1-1 0,1 1 0,-1 0 0,1-1 0,-1 1 0,0 0 0,1-1 0,-1 1 0,0 0 0,0-1 0,0 1 0,0-1 1,0-1-1,0-6-9,0 9 5,-1 0-1,1 0 1,0 0-1,0 0 1,0 0-1,0 0 1,0 0-1,0-1 1,0 1-1,0 0 1,-1 0-1,1 0 1,0 0-1,0 0 1,0 0-1,0 0 1,0 0-1,0 0 1,0 0-1,-1 0 1,1 0-1,0 0 1,0 0-1,0 0 1,0 0-1,0 1 1,0-1-1,0 0 1,-1 0-1,1 0 1,0 0-1,0 0 1,0 0-1,0 0 1,0 0-1,0 0 1,0 0-1,0 0 1,0 1-1,0-1 1,-1 0-1,1 0 1,0 0-1,0 0 1,0 0-1,0 0 1,0 0-1,0 0 1,0 1-1,-5 4-40,4-2 43,-1 0 0,1 0 0,-1 0 0,1 0 0,0 0 0,0 0 0,0 0 0,0 1 0,1-1 0,-1 7 421,1-10-406,1 0 1,-1 0 0,0 0-1,0 0 1,1 0 0,-1 0-1,0 0 1,0 0 0,1-1-1,-1 1 1,0 0 0,0 0-1,1 0 1,-1 0 0,0-1-1,0 1 1,0 0 0,0 0-1,1-1 1,-1 1 0,0 0-1,0 0 1,0 0 0,0-1-1,0 1 1,0 0 0,0-1-1,0 1 1,0 0 0,0 0-1,0-1 1,0 1 0,0 0-1,0 0 1,0-1 0,0 1-1,0 0 1,0-1 0,0 1-1,0 0 1,0 0-1,0-1 1,0 1 0,-1 0-1,-3-13 355,-2 5-995,10 7 665,0 0 1,-1 0-1,1 0 0,0 0 1,0-1-1,-1 1 1,1-1-1,0 0 0,-1 0 1,5-4-1,-6 5-43,-1 0-35,-9 9 474,14-18-545,-5 9 110,-1 0 1,1 0 0,0 0 0,-1 0 0,1 0-1,-1 0 1,1 0 0,-1 0 0,0 0 0,1 0-1,-1 0 1,0-1 0,0 0 0,0-4 334,0 5-349,0-1 1,0 1-1,0 0 1,0-1-1,0 1 1,0 0-1,1-1 1,-1 1-1,0 0 1,2-3-1,-2 3-1,1 1-1,0-1 1,-1 0 0,1 1-1,0-1 1,0 1 0,-1-1 0,1 1-1,0 0 1,0-1 0,0 1-1,0 0 1,0 0 0,0-1-1,-1 1 1,1 0 0,0 0-1,0 0 1,0 0 0,2 1-1,11-5 105,-13 3-182,3 5-207,-2-2 320,-1 0-1,1 1 1,0 0-1,-1-1 1,1 1-1,-1 0 1,0 0 0,0 0-1,0 0 1,-1 0-1,1 0 1,-1 0-1,1 0 1,-1 0-1,0 0 1,0 0 0,0 0-1,-1 0 1,1 1-1,-1-1 1,-1 3-1,0-1-19,0 1-1,-1 0 1,0-1-1,0 0 0,-1 0 1,-5 7-1,4-6-214,1 0 0,0 0 0,-6 13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4:03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1 105 320,'0'-2'116,"0"0"1,0 0-1,1 1 1,-1-1-1,1 0 1,-1 1-1,1-1 1,0 0-1,0 1 0,-1-1 1,1 1-1,0-1 1,0 1-1,1 0 1,-1-1-1,3-1 1,6-9 1172,-1-7 391,-1 9-944,-8 9-701,1 1 1,-1-1-1,1 1 1,0-1-1,-1 1 0,1-1 1,-1 0-1,0 1 1,1-1-1,-1 0 0,1 1 1,-1-1-1,0 0 1,0 0-1,1 0 0,-1 1 1,0-1-1,0 0 1,0 0-1,0 1 0,0-3 1,5-14 1564,-5 16-1595,1 2-453,5 2 475,-4-2 16,0-1 1,0 1 0,0-1-1,0 1 1,0-1-1,0 0 1,0 0 0,0 0-1,0 0 1,0 0-1,2-1 1,-2 1-39,0 0 1,0-1-1,0 1 0,0 0 0,0 0 1,-1 0-1,1 1 0,0-1 1,0 0-1,0 1 0,2 0 0,25 12 178,1-2-1,47 12 0,-59-19-41,-1 0-919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44:26.8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143 96 1248,'-1'1'100,"0"0"0,-1 0 1,1 1-1,0-1 0,0 0 0,-1 0 0,1 0 1,-1 0-1,1 0 0,-1-1 0,1 1 1,-1 0-1,1-1 0,-1 1 0,0-1 0,1 1 1,-1-1-1,0 0 0,0 0 0,1 0 1,-1 0-1,0 0 0,-1 0 0,-17-3 999,20 3-1104,-1 0 0,1 0-1,-1 0 1,1-1 0,-1 1-1,1 0 1,-1-1 0,1 1-1,-1 0 1,1-1 0,-1 1-1,1 0 1,0-1-1,-1 1 1,1-1 0,-1 1-1,1-1 1,0 1 0,0-1-1,-1 1 1,1-1 0,0 1-1,0-1 1,0 1 0,-1-1-1,1 0 1,0 1 0,0-1-1,-25-22 1857,10 12-1874,12 9 100,-1 0-1,1 0 0,0-1 0,0 1 1,0-1-1,1 0 0,-1 1 0,1-1 0,-1-1 1,-1-2-1,4 5-86,-1 1 0,1-1 0,0 0 1,0 1-1,0-1 0,0 0 0,-1 1 0,1-1 0,0 1 1,0-1-1,0 0 0,0 1 0,0-1 0,1 0 1,-1 1-1,0-1 0,0 1 0,0-1 0,1 0 1,-1 1-1,0-1 0,0 1 0,1-1 0,-1 1 0,1-1 1,-1 1-1,0-1 0,1 1 0,-1-1 0,1 1 1,-1-1-1,1 1 0,-1 0 0,1-1 0,-1 1 1,1 0-1,0 0 0,-1-1 0,1 1 0,0 0 0,0 0 10,-1-1-1,1 1 1,-1 0-1,1 0 0,-1 0 1,1-1-1,-1 1 1,1 0-1,-1 0 1,1-1-1,-1 1 0,0 0 1,1-1-1,-1 1 1,0-1-1,1 1 0,-1-1 1,0 1-1,0 0 1,1-1-1,-1 1 0,0-2 1,9 6 80,-8-3-70,0 1-1,0-1 1,0 1 0,0-1 0,0 1-1,0 0 1,0-1 0,0 1 0,0 0-1,-1 0 1,1-1 0,0 4 0,2 25-273,-1-11 95,-1-10 161,0-6 26,0 0 0,0 0-1,-1 0 1,1 0-1,-1 0 1,0 0 0,0 0-1,0 0 1,0 0-1,-1 0 1,1 0 0,-1 0-1,0 0 1,0-1-1,0 1 1,0 0 0,0 0-1,0-1 1,-1 1-1,1 0 1,-1-1 0,0 0-1,0 1 1,-3 4 372,6-13-225,-1-30-347,62 36-49,-24 0 108,-37 0 212,4 2-132,-4-1 74,-2-20 730,-46 19-2330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44:28.4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97 203 576,'-20'-8'2630,"20"8"-2576,-1-1 1,1 1-1,0-1 0,-1 0 0,2-2-37,-1 1 0,0-1 1,1 0-1,-1 1 0,1-1 0,0 1 0,2-4 0,-2 3 93,0 1-1,0 0 1,-1-1-1,1 1 1,0-1-1,-1 1 1,1-5 0,-1 5-70,0 0 0,1 1 0,-1-1 0,1 0 0,-1 0 0,1 0 0,0 1 0,0-1 0,0 0 1,0 1-1,0-1 0,0 0 0,1 1 0,-1 0 0,2-2 0,7-10-324,-10 13 310,1-1 0,-1 1 0,0-1 0,0 1 1,0-1-1,0 1 0,1-1 0,-1 1 0,0-1 0,0 1 0,0 0 1,0-1-1,0 1 0,0-1 0,0 1 0,0-1 0,0 1 0,-1-1 0,1 1 1,0-1-1,0 1 0,0-1 0,0 1 0,-1-1 0,1 1 0,0 0 1,-1-1-1,1 1 0,0-1 0,0 1 0,-1 0 0,1-1 0,-1 1 1,1 0-1,0 0 0,-1-1 0,-22-10 744,9 5-310,4-2-79,1 1 0,0-2 0,-9-9-1,6 5 38,-2-2-314,23 26-432,-6-8 371,-1 0 0,1 1-1,-1-1 1,0 1 0,0 0-1,0-1 1,0 1 0,1 4-1,-1-2-428,1-1-1,0 0 0,0 0 1,0 0-1,1-1 0,-1 1 1,1-1-1,0 0 0,6 5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48:52.7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1600 1250 2144,'-5'-4'1057,"0"0"0,0 0 0,-6-8 1,-14-12-866,10 15-14,0 0 1,-1 0-1,0 1 0,-1 1 0,0 1 0,-24-6 1,-110-15 567,86 17-532,26 4-235,-58-19-1,60 15 166,23 6-76,0 0-1,-26-12 1,-105-73 298,86 51-103,-181-127 468,144 84-376,50 40-337,32 29 84,0-1-1,1-1 0,1 1 1,0-2-1,0 0 0,-15-29 1,23 38-93,0 0 0,0-1 0,-6-5 1,-10-17 70,-26-55 101,-16-35-629,56 108 563,4 10-96,1-1-1,0 1 0,0-1 0,0 0 0,0 0 0,0 1 0,1-1 1,-1 0-1,1 0 0,-1-3 0,0 4-21,1 0 1,0 0-1,0 1 0,-1-1 1,1 0-1,-1 1 0,1-1 1,0 0-1,-1 1 0,1-1 1,-1 1-1,1-1 0,-1 1 1,0-1-1,1 1 0,-1-1 1,1 1-1,-1-1 1,0 1-1,0 0 0,1 0 1,-1-1-1,-1 1 0,-7-6-18,3-6 159,5 11-106,0-1 0,0 1 0,0 0 0,0-1 0,1 1 0,-1-1 0,0 1 0,1-1 0,0 0 0,-1 1 0,1-3 0,-10-20-624,6 26 512,4-3 80,-1 1 0,1 0 0,0 0 0,0 0 0,-1 0 0,1 0 0,0 0 0,0 0 0,-1 0 0,1 1 0,0-1 0,0 0 0,-1 0 0,1 0 0,0 0 0,0 0 0,-1 0 0,1 0 0,0 0 0,0 1 0,0-1 0,-1 0 0,1 0 0,0 0 0,0 0 0,0 1 0,0-1 0,0 0 0,-1 0 0,1 0 0,0 1 0,0-1 0,0 1 0,-1 2-74,0 1-1,1 0 1,-1 0-1,1 0 1,0 0-1,0 0 1,1 7-1,-1 20-91,-2-5 158,0 50 1,2-46 102,0-28-81,1-1 1,-1 1 0,0-1 0,0 1 0,0-1-1,1 1 1,-1-1 0,1 1 0,-1-1-1,2 3 1,-2-4-5,0 0 0,0 0 0,0 0 0,0 0 0,0 0 0,0 0 0,0 0-1,0 0 1,0 0 0,1 0 0,-1 1 0,0-1 0,0 0 0,0 0 0,0 0 0,0 0 0,0 0 0,0 0-1,0 0 1,0 0 0,0 0 0,0 0 0,0 0 0,0 0 0,1 0 0,-1 0 0,0 0 0,0 0 0,0 0 0,0 0-1,0 0 1,0 0 0,0 0 0,0 0 0,0 0 0,0 0 0,0 0 0,0 0 0,0 0 0,1 0 0,-1 0-1,0 0 1,0 0 0,0-1 0,0 1 0,0 0 0,0 0 0,0 0 0,0 0 0,0 0 0,0 0 0,0 0-1,0 0 1,0 0 0,0 0 0,0 0 0,2-12 415,-12-212-4,7 129-1093,3 94 659,1 0 0,-1 0 0,0 0 0,0 0 0,0 0 0,1 0 0,-1 0 0,0 0 0,1 0 0,-1 0 0,1 0 0,-1 0 0,1 0 0,0 0 0,-1 1 0,1-1 0,0 0 0,0 0 0,-1 1 0,1-1 0,0 0 0,0 1 0,0-1 0,0 1 0,0-1 0,0 1 0,0 0 0,0-1 0,0 1 0,0 0 0,0 0 0,0 0 0,0 0 0,0-1 0,1 2 0,4-2-15,-1 1-1,1 1 0,-1-1 0,0 1 1,9 2-1,8 3 1,-1 2 1,0 0-1,0 1 0,31 19 0,-49-26 50,1 1 1,0 0-1,-1-1 0,0 1 0,1 0 0,3 5 0,-6-6 117,-2 13 181,-2-9-245,0 0 1,-1-1 0,0 1 0,1-1 0,-2 1 0,1-1-1,-1 0 1,0-1 0,-7 7 0,-18 18 8,-16 27-1534,-93 86-1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1:32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1764 126 1984,'0'0'95,"-1"-1"0,1 0 0,0 1 0,-1-1 0,1 0 0,0 0 0,0 1 0,-1-1 0,1 0 0,0 0 0,0 1 0,0-1 0,0 0 0,0 0 0,0 0 0,0-1 0,0 2 9,0-1-1,0 0 0,0 0 0,0 0 1,0 1-1,0-1 0,0 0 0,0 0 0,0 1 1,0-1-1,-1 0 0,1 0 0,0 1 1,0-1-1,-1 0 0,1 1 0,-1-1 0,1 0 1,-1 0-1,-23-22 2195,15 16-1974,1 1-1,-1 1 0,0-1 0,0 2 0,-19-8 0,9 5-111,-1 1 1,-21-3-1,10 4 18,-1 1 0,1 2 0,-1 1 0,0 2 0,1 1 0,-1 1 0,1 2 0,-40 11 0,-63 33 19,18-6-280,-79 20 255,168-54-150,0 2 0,1 0 0,1 2-1,0 1 1,0 1 0,2 1 0,0 1-1,1 1 1,0 1 0,2 1 0,-28 35 0,-13 26-106,-44 52 528,-49 37-171,132-146-283,-28 40 1,42-51 2,0 1 1,0-1-1,1 2 0,1-1 1,-5 19-1,-36 167 105,41-164-137,2 1 0,2-1 1,3 60-1,0-88-12,0 0-1,0 0 1,1 0 0,0 0 0,1 0 0,0-1-1,0 1 1,1-1 0,0 1 0,0-1 0,0 0-1,1-1 1,0 1 0,1-1 0,-1 0 0,1 0-1,0-1 1,1 0 0,10 7 0,43 25 26,70 30 0,-56-30-166,-11-5 163,1-2 1,118 37 0,-50-34 74,138 15 0,-136-33-27,0-6 0,1-6 0,145-16 0,-198 4 128,-1-3 0,0-4-1,84-29 1,-142 37-175,0-1-1,-1-1 0,0-1 0,-1 0 1,0-2-1,-1-1 0,0-1 0,-1 0 1,-1-1-1,32-37 0,-31 31 28,-2-1-1,22-35 1,-33 48-59,-1-1 0,0 0 0,0 1-1,-1-2 1,-1 1 0,0 0 0,-1-1 0,2-20 0,-3-32-36,-4-1 0,-2 1 1,-20-93-1,23 146 32,-28-123-186,21 104 329,-33-96 136,9 26-547,4 8 227,21 73 66,-7-22 97,-38-74 1,46 104-59,0-1 1,-1 1 0,0 0-1,-1 1 1,0 0 0,0 0-1,-1 1 1,-1 0 0,1 1-1,-19-11 1,-18-4-139,0 1-1,-1 2 1,-2 3 0,-86-19-1,93 29 77,-64-2-1,54 6 99,-55-2 23,-49-5-1893,146 8 65,0 1 0,1 0 0,-21 2 0,24 1-844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1:34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13 3232,'17'-13'9312,"-25"13"-8918,0 1 1,0-1 0,0 1-1,0 1 1,0 0 0,-14 4-1,15-4-376,1 1 0,-1-1 1,1 1-1,0 0 0,0 0 0,0 1 0,1 0 0,-1 0 0,-8 9 1,6-6-78,1 1 1,0 0 0,1 1-1,-10 14 1,14-18 80,-1 1 0,1-1 1,0 1-1,0 0 0,0 0 0,1 0 0,0-1 1,0 1-1,0 11 0,1-8 2,0 3-62,0 0 1,0 0-1,1 0 0,1 0 1,0 0-1,5 17 0,0-11 170,-4-9-149,0 0-1,0-1 1,1 1-1,1-1 0,7 12 1,-8-15 64,0 0 1,0 0 0,0-1-1,1 0 1,0 1-1,7 4 1,-11-9-22,0 1 0,1 0 0,-1 0 1,1-1-1,-1 1 0,1-1 0,-1 1 1,1-1-1,-1 1 0,1-1 0,-1 0 1,1 0-1,-1 0 0,1 0 0,-1 0 1,1 0-1,0 0 0,-1-1 0,1 1 1,-1 0-1,1-1 0,-1 1 0,0-1 1,1 0-1,-1 1 0,1-1 0,-1 0 1,0 0-1,0 0 0,2-2 1,1 0-19,-1-1 0,1 0 0,-1 0 1,0 0-1,0 0 0,-1 0 1,1-1-1,-1 1 0,2-6 1,0-4 54,6-27 1,-10 39-61,2-13 48,0-1 1,-1 0 0,-1 0-1,0 0 1,-1 1 0,-4-24-1,-1 13-58,0 1-1,-2 0 0,-12-28 0,12 43-68,7 9 71,0 1 1,0-1 0,0 0 0,1 0-1,-1 0 1,0 0 0,1 0 0,-1 0-1,0 0 1,1 0 0,-1-1-1,-1-3 8,5 10-48,11 13 565,19 30 1,12 16-176,-35-52-334,0 0 0,1-1-1,1 0 1,0 0 0,0-2-1,1 0 1,0 0 0,1-1-1,0 0 1,0-2 0,1 1-1,-1-2 1,21 5 0,-12-4-650,40 2 0,-52-7-339,-1-1 0,0-1 1,18-2-1,5-4-958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1:36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1400 49 3904,'0'-1'125,"0"0"0,0 0 0,-1 0 0,1 1 0,0-1 0,-1 0 0,1 1 0,-1-1 0,1 0 0,-1 1 0,1-1 0,-1 0 0,1 1 1,-1-1-1,0 1 0,1-1 0,-1 1 0,0 0 0,0-1 0,1 1 0,-1 0 0,0-1 0,0 1 0,1 0 0,-1 0 0,0 0 0,0-1 0,0 1 0,0 0 0,1 0 0,-3 1 0,-29-1 789,32 0-933,-35 5 614,1 2 1,-63 21-1,79-22-449,0 1 1,1 1-1,0 1 0,1 0 0,-18 13 0,-70 64 210,15-12 139,-42 16 190,9-8-671,92-58-92,-51 48 1,73-64 102,1 1 0,0 0-1,1 1 1,0-1-1,0 1 1,1 1 0,0-1-1,1 1 1,0-1 0,1 1-1,-4 20 1,3 6 82,0 0 0,3 47 0,1-60-94,3 66 166,-1-51-67,-1 0 1,-2 0-1,-12 73 1,-5-29 221,-32 84 0,38-136-223,0 0 1,-3-1 0,0 0 0,-2-2 0,-35 47 0,-25 12-82,40-47-93,-43 62 0,75-96 52,1 1 0,1-1 1,-1 1-1,1 0 1,0-1-1,1 1 1,-1 1-1,2-1 1,-1 0-1,1 1 0,0-1 1,0 13-1,1-14 7,1-1 1,0 1-1,0-1 0,0 1 0,1-1 0,0 0 0,0 0 0,0 0 0,1 0 0,0 0 0,0 0 0,0-1 0,0 1 0,1-1 0,-1 0 0,1 0 0,8 6 1,-2-3 4,0 1 0,1-1 1,0-1-1,0 0 1,1-1-1,-1 0 1,15 4-1,-7-4 37,0-1-1,0-1 1,40 2-1,-6-6 41,1-3-1,74-14 1,-34-2 82,-1-4 0,132-53 0,142-30-74,-271 79-37,-2-4 1,155-76 0,-205 86 7,-1-2 0,-1-1-1,-1-3 1,-2-2 0,46-43 0,-51 41 7,-2-2 0,-1-1 0,43-64 0,-59 76-110,13-30-1,-23 43 71,-1-1-1,0 0 1,-1 0-1,0-1 1,2-16-1,-3 2-80,-2 0 1,0-1-1,-1 1 0,-6-27 1,-3 3-91,-17-55 1,19 80 157,-1 0 0,-1 1-1,-1 0 1,-2 0 0,0 1-1,-1 1 1,-24-29 0,-59-56 5,-25-28-385,94 100 325,2-1-1,-24-43 1,28 41 91,-32-40-1,40 59-20,-1 2 0,-1 0 0,-34-29 1,40 39-127,0 1 1,0 0-1,-1 1 1,1 0 0,-1 0-1,0 1 1,-1 0 0,1 1-1,-23-3 1,-6 3-789,-62 1 0,66 2-54,8 0 374,2-1-1452,-48 6 0,44 2-604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1:37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7648,'5'4'3667,"6"18"-3841,-8-15 153,0 0 1,-1 1-1,3 14 0,0 1 339,5 23 421,-2 0 0,3 64 1,-8 97-201,-3-159-416,0-47-71,0 1 0,0-1 0,0 1 0,1-1 0,-1 0 0,0 1 0,1-1 0,-1 1 0,1-1 0,-1 1 0,2 0 0,-1-2-13,1-1 1,-1 0 0,0 0-1,1 0 1,-1 1 0,0-2 0,0 1-1,0 0 1,0 0 0,1 0-1,-2 0 1,3-3 0,3-3-44,5-3-112,0 1 0,1 0 0,0 0 0,1 2 1,0-1-1,0 2 0,1 0 0,0 0 1,0 1-1,0 1 0,0 0 0,1 1 1,0 1-1,-1 0 0,1 1 0,30 1 1,-39 1 126,1 0-1,-1 0 1,0 0 0,0 1 0,0 0 0,1 0 0,-2 0 0,1 1 0,0 0 0,0 0 0,-1 0 0,0 1 0,0 0 0,0 0 0,0 0 0,-1 1 0,1 0 0,-1 0 0,0 0 0,0 0 0,4 8 0,-5-6 117,1 0-1,-1 0 1,-1 0 0,1 1 0,-1-1 0,-1 1 0,1-1 0,-1 1 0,0 0 0,-1 0 0,0-1 0,0 1 0,-1 0 0,0-1 0,0 1 0,0 0 0,-5 10 0,5-16-59,1 0 0,-1 0 0,-1 0 1,1 0-1,0-1 0,0 1 1,-1 0-1,1 0 0,-1-1 1,1 1-1,-1-1 0,0 1 1,0-1-1,0 0 0,1 0 0,-1 0 1,0 0-1,0 0 0,-1 0 1,1 0-1,0-1 0,0 1 1,0-1-1,-3 1 0,-5 0 94,0-1 1,0 0-1,0-1 0,-11-1 0,17 1-157,-130-24-116,78 13-2616,-65-5 0,120 17 2493,-1 0 1,1 0-1,-1 0 1,1 0 0,-1 0-1,1 0 1,-1 0-1,1 1 1,-1-1 0,1 0-1,-1 1 1,1-1-1,0 1 1,-1 0 0,1 0-1,0-1 1,-1 1 0,1 0-1,0 0 1,0 0-1,0 0 1,0 0 0,0 0-1,0 1 1,0-1-1,0 0 1,0 0 0,1 1-1,-1-1 1,0 1-1,1-1 1,-1 0 0,1 1-1,0-1 1,-1 1-1,1-1 1,0 1 0,0-1-1,0 4 1,3 12-2088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12.4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5 1984,'-9'-4'736,"9"8"-288,12-1-160,0 0-160,5 2 384,5 3-288,2-2 96,10 2-192,-5-1-704,-4 4 320,0 0-1888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12.9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27 2240,'-8'-8'832,"12"8"-672,-4-3 672,4-2-544,1 2-32,2 0-160,1-1 192,1 4-160,8 0-320,0 7 96,-1 1-1664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13.5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24 3136,'4'-5'1184,"4"5"-928,4-3-64,1-2 512,3 2-416,1 0-96,3-1-128,6 4-160,-1 0 64,0 0-960,4 7 544,0 4-1376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4:05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1 1824,'0'0'2736,"-8"8"-2560,-92 87 885,14-16-207,-18 19-348,89-81-408,10-11-109,0 0 0,0 0 0,-11 8 495,16-14-458,0 0 0,0 0 0,1 0-1,-1 0 1,0 0 0,0 0-1,0 0 1,1 1 0,-1-1-1,0 0 1,0 0 0,0 0-1,0 0 1,1 1 0,-1-1 0,0 0-1,0 0 1,0 0 0,0 0-1,0 1 1,0-1 0,0 0-1,1 0 1,-1 1 0,0-1 0,0 0-1,0 0 1,0 0 0,0 1-1,0-1 1,0 0 0,0 0-1,0 1 1,0-1 0,0 0-1,-1 0 1,1 0 0,0 1 0,0-1-1,0 0 1,0 0 0,0 0-1,0 1 1,0-1 0,0 0-1,-1 0 1,1 0 0,0 1 0,0-1-1,0 0 1,0 0 0,-1 0-1,1 0 1,0 0 0,0 0-1,0 1 1,-1-1 0,1 0 0,0 0-1,0 0 1,-1 0 0,1 0-1,0 0 1,0 0 0,-1 0-1,4 1-23,1 1 0,-1-1-1,0 1 1,0 0 0,-1 0 0,6 5-1,5 3 51,-2-2-49,1 0-1,-1 1 1,0 0-1,-1 1 0,15 18 1,37 61-22,-25-32 39,20 24 476,-53-74-320,-3-6 256,8 2-1994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13.9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67 2720,'29'-19'1024,"-13"8"-800,10 1-64,-6 2 64,1 0-160,9-3-1792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14.3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23 4320,'-8'-4'1600,"8"8"-1248,5-4-64,2 0-320,6-4 32,4 1 0,7-2-512,-2 2 288,2 0-736,1-2 512,4 5-1952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09.7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1152,'3'0'416,"2"0"-320,0 0 288,2 0-256,6 4 96,4-1-128,-5-3-416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10.8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1568,'0'0'2688,"8"0"-2528,1 0 32,7 3-128,1 2-96,4-2 0,-1 5 96,5-1-32,-4-4-1216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11.5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2656,'4'0'3621,"4"4"-3386,29 24-3152,-28-23 1018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12.0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40 2560,'0'0'960,"3"0"-768,9-3-32,-3-1 64,4 1-160,8-5 544,4 0-352,4 1 128,3 3-256,7 1-416,-2 3 160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14.7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63 6464,'0'-3'2400,"12"-9"-1856,10 1-160,-5 3-704,7 2 96,5-1-1440,1-1 896,-1 5-1056,0-2 1056,0 5-1184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15.1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59 6240,'-4'-11'2304,"13"11"-1792,23-13-160,-3 5 96,17-3-320,5-4-1856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17.6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0 511 1152,'0'0'22,"1"0"1,-1 0-1,0 0 1,0 0-1,1 0 1,-1 0-1,0 0 0,0 0 1,1 0-1,-1 0 1,0 0-1,0 0 1,1 0-1,-1 0 1,0 0-1,0 0 0,1 0 1,-1 0-1,0 0 1,0-1-1,0 1 1,1 0-1,-1 0 1,0 0-1,0 0 0,0 0 1,1-1-1,-1 1 1,0 0-1,0 0 1,0 0-1,0-1 0,1 1 1,-1 0-1,0 0 1,0-1-1,0 1 1,0 0-1,0 0 1,0-1-1,0 1 0,0 0 1,0 0-1,0-1 1,0 1-1,0 0 1,0 0-1,0-1 1,0 1-1,0 0 0,0 0 1,0-1-1,17 1 2453,69-62 1546,11-9-3466,-19 20-721,88-56 1100,-162 105-841,0-1 0,0 1 0,0 0 0,1 0 1,-1 1-1,0-1 0,1 1 0,8-1 0,-10 2-51,0 0-1,-1 0 1,1 0 0,0 1-1,0 0 1,-1-1-1,1 1 1,0 0-1,-1 0 1,1 0 0,-1 1-1,1-1 1,-1 0-1,0 1 1,4 3 0,-5-5-27,5 5 140,0 0 1,1 0-1,10 5 1,-14-8-86,0-1 0,1 0 0,0 0 0,-1 0 0,1 0 0,0-1 0,-1 1 0,1-1 0,0 0 1,4-1-1,-1 0 14,0 0 0,-1 0 0,1-1 0,-1 0 0,1-1 0,-1 1 0,7-5 0,42-27 355,-45 27-329,214-139-3,-206 135-416,21-15-3313,-47 49-5247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18.9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97 183 1056,'-2'-3'1558,"2"3"-1496,-1 0 0,1 0 1,0 0-1,0 0 0,0-1 1,0 1-1,0 0 0,-1 0 1,1 0-1,0 0 0,0 0 1,0 0-1,0 0 0,-1 0 0,-1 1 811,0 1 17,2-2-807,0 1 0,0-1 0,0 0 0,0 0 0,0 0-1,0 1 1,-1-1 0,1 0 0,0 0 0,0 1-1,0-1 1,0 0 0,0 0 0,0 1 0,0-1 0,0 0-1,0 0 1,0 0 0,0 1 0,0-1 0,0 0 0,1 0-1,0 3 912,0-3-911,3 3 7,1 0-1,0 0 1,-1 0-1,1-1 1,0 0-1,1 0 1,-1 0-1,0-1 1,1 0-1,-1 0 1,10 1-1,7-1 204,34-2-1,-39 0-210,-1-1 0,29-7 0,-38 7-72,0 0 0,0-1 0,0 0 0,-1 0 0,1 0 0,-1-1 0,1 0 0,7-6 0,-10 6 5,0 1 1,-1-1-1,1 0 1,-1 0-1,1 0 1,-1 0 0,0-1-1,3-6 1,-6 9-13,1 0 0,0 0 0,-1 0 0,0-1-1,1 1 1,-1 0 0,0 0 0,0-1 0,-1 1 0,1 0 0,0 0 0,-1-1 0,1 1 0,-1 0 0,0 0 0,1 0 0,-1 0 0,0 0 0,0 0 0,-1 0 0,1 0 0,-2-1 0,-1-3 0,0 1 1,-1 1 0,0-1 0,0 1-1,0-1 1,0 1 0,-1 1 0,0-1-1,-7-2 1,1 0-3,0 1 1,-1 1-1,-20-5 0,23 7-23,0 0 0,0 1 0,0 1 0,-1 0 0,1 0 0,0 1 0,0 0 0,0 0 0,0 2 0,-15 4 0,18-5 48,1 1-1,-1 0 1,1 0-1,-1 1 1,1 0-1,0 0 1,1 0-1,-1 1 0,1-1 1,0 1-1,0 1 1,0-1-1,1 1 1,0 0-1,-6 10 1,-2 4-117,9-15 99,0 1 1,-1 0 0,2 0-1,-3 6 1,0 5-127,-1 0 178,1 0 1,1 0-1,0 1 1,2 0-1,-2 19 1,4-27-18,0 0 0,0 1 0,1-1 0,1 0 0,-1 0 0,1 0 1,1 0-1,0 0 0,1-1 0,-1 1 0,2-1 0,9 16 0,-7-17 15,0 1 0,1-1 0,0 0 0,1-1 0,-1 0 0,1 0-1,1-1 1,-1 0 0,1-1 0,0 0 0,1 0 0,-1-1 0,1 0 0,0-1 0,13 2 0,6 0 113,1-1 0,0-2 0,0-1-1,41-3 1,-41-3-85,4 0 79,-18-1-852,-17 6 617,0 0 0,0 0 0,-1 0 0,1 0 0,0 0-1,0 0 1,0 0 0,-1 0 0,1 0 0,0-1 0,0 1 0,0 0 0,-2-2-912,2 2 912,0 0 0,0-1 0,0 1 0,0 0 0,0 0-1,0 0 1,0-1 0,0 1 0,0 0 0,0 0 0,0-1 0,0 1 0,0 0 0,0 0-1,0 0 1,0 0 0,0-1 0,0 1 0,1 0 0,-1 0 0,0 0 0,2-2-912,-13 1-2703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2:10.81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720 8 832,'0'0'44,"0"0"1,0 0-1,0 0 0,1-1 1,-1 1-1,0 0 0,0 0 0,0-1 1,0 1-1,0 0 0,0 0 1,0-1-1,0 1 0,0 0 1,0 0-1,0-1 0,0 1 1,-1 0-1,1 0 0,0 0 0,0-1 1,0 1-1,0 0 0,0 0 1,0 0-1,0-1 0,-1 1 1,1 0-1,0 0 0,0 0 1,0-1-1,-1 1 0,1 0 0,0 0 1,0 0-1,0 0 0,-1 0 1,1 0-1,0 0 0,0-1 1,0 1-1,-1 0 0,1 0 1,0 0-1,0 0 0,-1 0 0,1 0 1,0 0-1,0 0 0,-1 0 1,1 0-1,0 0 0,0 0 1,-1 1-1,1-1-44,-1 1 94,-1 0-1,0 0 1,1 0 0,-1 0-1,1 1 1,-1-1 0,1 1-1,0-1 1,0 1-94,-5 5 101,2-2-14,0 0 1,0 0-1,0-1 0,0 0 0,-1 0 0,-4 4-87,-20 13 360,23-16-185,-1 1 1,0-1-1,0-1 1,-1 0-1,-1 1-175,6-4 49,-1 0 0,1 0 0,-1 0 0,1 0 0,-1-1 0,1 0 0,-1 0 0,1 0-1,-2 0-48,1 0 15,-1-1 0,0 2-1,1-1 1,-1 0 0,1 1-1,-3 1-14,-21 6 73,15-5 53,-1 1 0,1 1 1,0 0-1,0 0 0,-10 7-126,19-10 39,1 0-1,0-1 1,-1 1 0,0-1-1,1 0 1,-1 0-1,0-1 1,1 1 0,-1-1-1,0 0 1,0 0 0,1 0-1,-1 0 1,-1-1-39,-11 1 115,-10 5 239,6 0-105,-25-3-21,-8 2 258,-3 3-390,37-4 134,14-3-183,0 0 0,0 1 0,0 0-1,0 0 1,0 1-47,-13 2-74,16-4 80,0 1-1,-1-1 0,1 1 0,0-1 1,-1 1-1,1 0 0,0 0 1,0 0-1,-1 0 0,1 1 0,0-1-5,0 1 102,-1-1-1,0 0 0,1 0 1,-1-1-1,0 1 0,0 0 1,1-1-1,-1 1 0,0-1 1,0 0-1,0 0-101,13-4 322,5 0-63,127 7-376,-32 2 325,-70-7-151,1-2 0,28-7-57,5 0-66,-56 8 41,-10 1-1,0 0 1,1 2-1,-1-1 0,7 1 26,40 7-187,23-14 273,189-1 100,-208 9-233,-23 1-30,-1-3 1,0 0-1,4-3 77,23-5-48,0 3 0,1 3 0,59 4 48,-114-1-5,0 1 1,0 0-1,0 1 1,-1 0-1,8 3 5,-13-5 2,-1 1 0,1-1 0,0 1 0,0 0 0,-1 0 0,1 0 0,-1 0 0,1 0 0,-1 0 0,1 0 0,-1 1 0,1-1 0,-1 0 0,0 1 1,0-1-1,0 1 0,0-1 0,0 1 0,0 0 0,0-1 0,-1 1 0,1 0 0,0 0 0,-1 0 0,0-1 0,1 1 0,-1 1-2,0-1 10,-1 0 1,1 1-1,-1-1 0,0 0 0,1 0 1,-1 0-1,0 0 0,0 0 1,0 0-1,-1 0 0,1 0 0,0 0 1,-1 0-1,0-1 0,0 1-10,-27 24-138,20-19 205,-1-1 0,0 0 0,-1 0 0,1-1 0,-1-1 0,-8 3-67,-20 5 192,-11 0-192,38-9-18,-90 19-142,71-16 509,-15-1-349,-16 2 83,33-3-507,-27-1 424,16-1 131,-8 2 45,-35 8-176,50-5-470,28-6 432,0 1-25,12 8 271,-4-8-206,0 0-1,0 0 1,-1 0 0,1-1-1,1 1 1,-1-1 0,0 0-1,0 0 1,1 0 0,-1 0-1,0 0 1,1-1 0,0 1-2,48 1-11,-44-2 11,16 1 154,17 3-154,-17-1 123,18 0-123,417-6 208,-398 2-16,-1-3 0,0-2 0,35-9-192,-25 7-5,-42 1-81,-15 4 613,-5 2-1443,-5 0-2428,-5 2 1907,2-1 1336,0 0 0,0 0 0,0 0 0,0 0-1,0 0 1,0 0 0,0 0 0,-1 0 0,1 0 0,0 0 0,0 0-1,0 0 1,0 0 0,0 0 0,0 0 0,0 0 0,-1 0-1,1 0 1,0 0 0,0 0 0,0 0 0,0 0 0,0 0 0,0 0-1,0 0 1,0-1 0,0 1 0,-1 0 0,1 0 0,0 0-1,0 0 1,0 0 0,0 0 0,0 0 0,0 0 0,0-1 0,0 1-1,0 0 1,0 0 0,0 0 0,0 0 0,0 0 0,0 0 101,-6-18-1851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4:08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59 1984,'0'0'24,"0"0"-1,0-1 1,0 1 0,0 0-1,0 0 1,0 0 0,0 0-1,0 0 1,-1 0 0,1 0-1,0 0 1,0 0 0,0 0-1,0 0 1,0 0 0,0 0-1,0 0 1,0-1 0,0 1-1,0 0 1,0 0 0,0 0-1,0 0 1,0 0 0,0 0-1,0 0 1,0 0 0,0 0-1,0 0 1,0-1 0,0 1-1,0 0 1,0 0 0,0 0-1,0 0 1,0 0 0,0 0-1,0 0 1,0 0 0,0 0-1,0 0 1,0 0 0,0 0-1,0-1 1,1 1 0,-1 0-1,0 0 1,0 0 0,0 0-1,0 0 1,0 0 0,0 0 0,0 0-1,0 0 1,0 0 0,0 0-1,0 0 1,0 0 0,1 0-1,-1 0 1,0 0 0,0 0-1,0 0 1,0 0 0,0 0-1,0 0 1,0 0 0,11-8 2268,2-3-717,-10 7-1472,1 1 0,-1 0-1,1 0 1,-1 0 0,1 1-1,0-1 1,0 1 0,0 0 0,1 0-1,-1 0 1,0 1 0,1-1-1,-1 1 1,1 0 0,0 0 0,-1 1-1,1-1 1,0 1 0,-1 0 0,1 1-1,0-1 1,6 2 0,5 2-92,0-1 1,1-1-1,-1-1 1,21 0-1,66-8-623,-66 3-2545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20.0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4064,'0'1'92,"0"-1"0,0 1 1,0 0-1,0 0 0,0-1 1,0 1-1,0 0 0,0-1 1,1 1-1,-1 0 0,0-1 0,0 1 1,1 0-1,-1-1 0,0 1 1,1 0-1,-1-1 0,0 1 1,1-1-1,-1 1 0,1-1 1,-1 1-1,1-1 0,0 2 0,8 12-170,2 19 597,-6-21-128,-1 0-1,5 20 1,11 92 227,-16-98-399,2 44-1,-5-51-40,0 0 0,1-1 0,0 1-1,2-1 1,7 22 0,-11-38-162,1 0 0,0 0 0,0 0 0,0-1 0,0 1-1,0 0 1,0 0 0,0-1 0,0 1 0,1-1 0,-1 1-1,1-1 1,-1 0 0,1 1 0,-1-1 0,1 0 0,3 2-1,-3-3 2,0 0 0,-1 1-1,1-1 1,-1 0-1,1 0 1,-1 0-1,1 0 1,-1 0 0,1-1-1,-1 1 1,1 0-1,-1-1 1,1 1-1,-1-1 1,1 1-1,-1-1 1,1 0 0,-1 0-1,0 1 1,0-1-1,1 0 1,-1 0-1,1-2 1,12-8 125,6-7-92,-11 8-113,0 1-1,1 1 1,-1-1 0,2 2-1,-1-1 1,1 1 0,20-9-1,-29 15 58,1 0-1,-1 1 0,1-1 0,0 0 0,-1 1 1,1-1-1,-1 1 0,1 0 0,0 0 1,-1 0-1,1 0 0,0 0 0,-1 1 0,1-1 1,-1 1-1,1 0 0,4 2 0,-3-2 37,-1 1-1,1 0 0,-1 0 0,1 0 1,-1 1-1,0-1 0,0 1 1,0 0-1,0 0 0,-1 0 0,3 3 1,-4-3-31,0-1 0,0 1 0,0-1 0,0 1 0,-1-1 0,1 1 0,-1-1 0,0 1 0,0 0 0,0-1 0,0 1 0,-1 4 0,0 1 153,0 0 0,-5 15-1,4-20-70,1 0-1,-1 0 1,0-1-1,0 1 1,0 0-1,0-1 0,0 1 1,-1-1-1,1 0 1,-1 0-1,1 0 1,-1 0-1,0 0 0,0 0 1,0-1-1,0 1 1,0-1-1,-4 1 1,-5 2 265,-1-1-1,1 0 1,-18 1 0,-5-2 56,-35-2-1,-21 0-2244,74 1 1077,11-1 8,1 0 1,-1 0-1,1 0 1,-1 1-1,1 0 1,-9 3-1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33.0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1 992,'3'4'5168,"15"22"-3776,-2 13-1033,-1 0 0,-1 1 0,-3 0 0,-1 1 0,6 62 0,-15-96-700,-1 0 0,0 0 0,-1 0 0,1 0-1,-3 8 1,1-7-813,0-1 0,-1 0-1,1 0 1,-6 9 0,4-11 66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33.4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8 123 1664,'-8'-6'4594,"22"1"-3258,15-9-585,2 1 0,53-14 0,-10 3-268,-65 21-480,69-21-52,-69 22-128,0 0 0,1 0 0,-1 2 0,1-1 0,-1 1 0,16 2 0,-22-2 66,0 1 0,0 0-1,0 0 1,0 0 0,0 0 0,3 1-1,12 13-1818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34.1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 2080,'0'0'27,"0"0"0,0 0 0,-1 1 1,1-1-1,0 0 0,0 0 0,0 0 0,-1 0 1,1 1-1,0-1 0,0 0 0,0 0 0,0 1 0,0-1 1,0 0-1,0 0 0,-1 1 0,1-1 0,0 0 1,0 0-1,0 1 0,0-1 0,0 0 0,0 0 0,0 1 1,0-1-1,0 0 0,0 0 0,0 1 0,0-1 0,1 1 1,-1-1-16,0 0 0,0 0 0,0 1 0,0-1 0,0 0 1,0 1-1,0-1 0,0 0 0,0 0 0,0 1 0,0-1 0,0 0 1,0 0-1,0 1 0,0-1 0,0 0 0,0 1 0,0-1 0,-1 0 1,1 0-1,0 1 0,-1 0 659,1 9 246,2-1-1,-1 1 1,5 13 0,2 10-8,25 213-621,-33-203-2624,0-25-16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34.4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1 132 4736,'0'-5'1760,"7"-3"-1376,6-6-96,-4 4-96,8-3-160,3-1-96,9-4 32,5 3 800,7-1-416,5 6 192,-1 6-288,1 0-256,0 8 0,-4 4-1056,-8-2 576,-2 7-1216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35.1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 3392,'0'0'113,"0"-1"1,1 1-1,-1-1 1,1 1-1,-1 0 1,1-1-1,-1 1 1,1 0-1,0-1 1,-1 1-1,1 0 0,-1 0 1,1 0-1,-1 0 1,1-1-1,0 1 1,-1 0-1,1 0 1,-1 0-1,1 0 1,0 0-1,-1 0 0,1 1 1,-1-1-1,1 0 1,0 0-1,-1 0 1,2 1-1,-1 0 144,1 0 0,0 0 0,0 0 0,-1 1 1,1-1-1,-1 1 0,1-1 0,1 4 0,1 0 3,-1 1 1,1-1-1,-1 1 1,4 12-1,-2 3-381,0 0 0,2 33 1,-3 45-3886,-8-62 1015,3-23 1364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35.5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56 3808,'-3'-3'1408,"11"-5"-1088,4-2-96,-3 5 320,-1-1-352,1-2-96,3 4-32,-4 1 992,0 0-576,9-2 224,-5 5-416,5 5-320,0 1 0,4-2-1408,-1-1 800,5-3-1600,4-3 1280,5-4-1216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36.3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1 2560,'-5'4'4896,"4"-2"-4875,0 0-1,0 0 1,0 0 0,0 0 0,1 0-1,-1 0 1,1 0 0,-1 3-1,1-4 39,-1 1 0,1 0 0,0-1 0,-1 1 0,1 0-1,-1-1 1,1 1 0,-1-1 0,0 1 0,0-1 0,0 1-1,-1 0 1,1 0 41,0-1 0,0 0 0,1 1-1,-1-1 1,0 1 0,1-1 0,-1 1 0,0-1 0,1 1-1,0-1 1,-1 4 0,1 32 724,2-15-653,-2 1 1,-1 0-1,-8 42 0,7-52-534,0 0-1,1 1 1,0-1-1,2 16 1,0-4-2689,-1-17 487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36.7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19 5216,'-14'0'3360,"23"0"-3264,-1-5-64,9 2 320,4-1-192,-1 1 832,2 0-544,2 3-256,1 0-160,-4 0-896,-1 3 480,2 0-1728,-5 1 1152,-2-1-2144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37.3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2656,'9'9'1936,"-5"-1"-1390,0 0 1,-1 1-1,1-1 0,-2 1 0,1 0 1,-1-1-1,-1 1 0,1 11 1,-1 78-631,-2-52 205,1-24-233,1-1-152,-4 26 0,2-40-506,0 0 0,0 0 0,-1-1 0,-3 9 0,0-7-1918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4:09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52 736,'-1'-1'384,"-1"0"-1,1 0 1,0 0-1,0-1 1,0 1-1,0 0 1,1 0 0,-1-1-1,0 1 1,0 0-1,1-1 1,-2-2-1,2 4-339,0 0 0,0-1 0,-1 1 0,1-1-1,0 1 1,0 0 0,-1-1 0,1 1-1,-1 0 1,1-1 0,0 1 0,-1 0 0,1 0-1,-1-1 1,1 1 0,0 0 0,-1 0-1,1 0 1,-1 0 0,1 0 0,-1-1 0,1 1-1,-1 0 1,1 0 0,-1 0 0,1 0-1,-1 1 1,0-1 22,0 0 1,1 0-1,-1-1 0,0 1 1,1 0-1,-1 0 0,0 0 1,1 0-1,-1 0 0,0-1 0,1 1 1,-1 0-1,1-1 0,-1 1 1,1 0-1,-1-1 0,1 1 0,-2-1 1,0-4 410,1 4-390,1 1 0,0-1 0,-1 0 0,1 0-1,0 1 1,0-1 0,-1 0 0,1 0 0,0 1-1,0-1 1,0 0 0,0 0 0,0 0 0,0 1 0,0-2-1,0 1-32,-4-3 948,4 5-1043,1 1 0,0-1 0,0 0 0,0 1 0,0-1 0,0 0 0,0 0 0,1 0 0,-1 0 0,0 0 0,0 0 1,3 0-1,26 18 67,-18-11-112,45 32-112,90 82 0,-105-85 354,-23-17-120,-14-15 78,-1-1 1,1 1-1,0-1 1,5 5-1,-9-9 4,2 8 71,-3-8-186,0 1-1,0-1 1,0 0 0,0 1 0,1-1 0,-1 0 0,0 1 0,0-1 0,0 0 0,0 1-1,0-1 1,0 0 0,0 1 0,0-1 0,0 0 0,0 1 0,0-1 0,0 0 0,0 1 0,0-1-1,0 0 1,-1 1 0,1-1 0,0 0 0,0 1 0,0-1 0,0 0 0,-1 1 0,1-1 0,0 0-1,0 0 1,-1 1 0,1-1 0,0 0 0,-1 1 0,-4 5 6,1 1-1,0 0 1,-5 11-1,-1 2-63,-16 27-76,-15 25 139,-26 35 781,63-101-1054,0-1-1,-1 1 0,-9 8 1,8-8-817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37.7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79 5728,'0'0'2112,"0"-5"-1632,9-5-128,-5 2-288,5 0-96,3-3 32,5 1 0,3-1 128,1 3-64,-1 5-224,7-1 64,-3 4-2208,1 0 1248,4 7-1952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30.2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 1312,'-9'4'4458,"13"4"-3466,50 80 112,-49-81-1341,-2 0-1,1 0 1,-1 0-1,0 0 1,0 0-1,-1 1 0,0-1 1,-1 1-1,1-1 1,-1 11-1,-1 2-503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30.7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1 128 1248,'11'-1'926,"0"0"1,1-1-1,-1 0 1,0-1-1,21-8 0,63-31-684,-37 15 75,-47 22-268,51-20-987,-55 23 414,0 0 1,0 1-1,0-1 0,1 1 1,-1 0-1,14 1 1,5 6-1104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31.7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0 320,'-1'0'112,"0"0"0,0 0 0,1 0 0,-1 0 0,0 0 0,1 1 0,-1-1-1,0 0 1,1 0 0,-1 0 0,0 1 0,1-1 0,-1 0 0,0 1 0,1-1 0,-1 0 0,0 1 0,1-1 0,-1 1 0,1-1 0,-1 1 0,1-1 0,-1 1-1,1-1 1,0 1 0,-1 0 0,1-1 0,0 1 0,-1 0 0,1-1 0,0 1 0,-1 1 0,1 1-80,0 1-1,0-1 1,0 1 0,0 0-1,1 5 1,0 3 255,0 34 417,11 62-1,14 2-146,-19-87-682,0 3-829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41.6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199 173 2144,'0'-1'67,"0"-1"0,0 1 0,0-1 0,0 0 0,0 1 0,1-1 0,-1 1-1,1-1 1,-1 1 0,1-1 0,-1 1 0,1 0 0,0-1 0,0 1 0,-1 0 0,1-1 0,0 1 0,0 0 0,1 0 0,-1 0 0,0 0 0,0 0 0,0 0 0,1 0-1,-1 0 1,0 1 0,1-1 0,2-1 0,12-4 2395,-14 4-2349,1 1 0,0 0 0,-1 0 0,1 0 1,0 0-1,0 0 0,0 1 0,0-1 1,0 1-1,0 0 0,0-1 0,0 1 1,0 1-1,4 0 0,1 0 48,0 1 1,0-2-1,0 1 0,15-2 0,-20 1-102,-1 0 0,1 0-1,-1 0 1,0-1-1,1 0 1,-1 1 0,0-1-1,1 0 1,-1 0 0,0 0-1,0 0 1,0 0-1,0-1 1,0 1 0,0-1-1,0 1 1,-1-1 0,1 0-1,0 1 1,-1-1-1,2-3 1,-3 4-63,0 0 0,0 0 0,0 0 1,-1 0-1,1 0 0,0 0 0,-1 0 0,1 0 0,-1 0 1,1 0-1,-1 0 0,1 0 0,-1 1 0,0-1 0,1 0 0,-1 0 1,0 0-1,0 1 0,1-1 0,-1 0 0,0 1 0,-1-1 1,-4-5 48,0-1-53,0 1 0,0 0 0,-1 1 0,1-1 0,-1 1 0,0 1 0,-1-1-1,1 1 1,-1 0 0,0 1 0,-10-4 0,7 4-5,0 1-1,-1 0 1,1 0-1,0 1 1,-1 1-1,1-1 1,0 2-1,-13 1 1,14 1 107,1 0 1,-1 0 0,1 0-1,0 1 1,0 1 0,0 0-1,-9 7 1,11-8-68,1 1 0,0 1 0,0-1 0,1 1 0,-1 0 0,1 0 0,1 1 0,-1 0 0,1-1 0,0 2 0,1-1 0,0 0 0,0 1 0,0-1 0,1 1 0,0 0 0,1 0 0,-1 0 0,1 0 0,1 0 0,0 0 0,0 0 1,1 0-1,-1 0 0,2 0 0,-1 0 0,1-1 0,1 1 0,4 10 0,-1-2 96,2-1 0,0 0 0,1 0 0,1-1 0,0 0 0,0-1 0,2 0 0,0 0 0,0-2 0,1 1 0,0-2 0,1 1 0,0-2 0,25 13 0,-32-19-58,0-1 1,1 1-1,-1-1 0,0-1 1,1 1-1,0-1 0,-1-1 1,1 1-1,0-1 0,-1-1 1,1 1-1,-1-1 0,1-1 1,-1 1-1,10-4 0,-3 2-399,-11 3-121,0-1 1,0 1-1,-1-1 0,1 1 1,0-1-1,-1 0 0,1 0 0,2-1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42.3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267 8 3072,'0'0'94,"0"-1"0,0 1 0,0 0 0,0-1 0,0 1-1,0-1 1,-1 1 0,1 0 0,0-1 0,0 1 0,0 0 0,-1-1 0,1 1 0,0 0 0,-1 0 0,1-1 0,0 1-1,0 0 1,-1 0 0,1-1 0,0 1 0,-1 0 0,1 0 0,0 0 0,-1 0 0,1 0 0,-1-1 0,1 1 0,-14 6 1532,10-4-1512,-16 9 498,0 0 1,1 2-1,0 0 0,1 1 1,-30 30-1,30-24-496,1 1 0,2 0 0,-23 39 0,37-57-100,-1 0-1,1 1 0,0-1 1,0 0-1,0 0 0,0 1 1,1-1-1,-1 0 0,1 1 1,0-1-1,0 0 1,0 1-1,0-1 0,1 0 1,0 4-1,0-5-3,-1 0 0,1-1-1,0 1 1,0 0 0,-1-1 0,1 1 0,0 0-1,1-1 1,-1 1 0,0-1 0,0 0 0,1 1-1,-1-1 1,0 0 0,1 0 0,0 0-1,-1 0 1,1 0 0,-1 0 0,1 0 0,0 0-1,0-1 1,0 1 0,-1-1 0,1 1 0,0-1-1,2 0 1,1 1 25,1-1 0,-1-1 0,1 1 0,-1-1 0,1 0 0,-1 0 0,1 0 0,-1-1 0,0 0 0,0 0 0,0 0 0,0 0 0,0-1 0,0 0 0,-1 0 0,1 0 0,-1-1 0,0 0 0,0 0 0,6-7 0,2-5 3,0-1 0,-1 0-1,-1-1 1,9-22 0,-17 37-105,0-1 0,-1 0 0,1 0 0,1-6 0,39 82 604,-33-60-517,0 0 0,1-1 1,1 0-1,12 10 1,-19-18-268,0 0 1,1 0-1,-1 0 1,1 0 0,5 2-1,-8-4-135,0 0 1,1-1-1,-1 1 0,0 0 1,0-1-1,0 1 0,1-1 1,-1 0-1,0 0 0,1 0 1,-1 0-1,0 0 0,0 0 1,1-1-1,2 0 0,14-11-2942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44.3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33 2304,'3'-9'815,"2"-14"3687,5 37-4191,-7-9-255,1 0 0,-1 0 0,0 1 1,3 6-1,31 105 717,-22-73-378,1-1 0,2-1-1,32 55 1,-42-83-296,0-1 1,1 0-1,0-1 0,1 0 1,1 0-1,0-1 0,15 13 1,-24-24-86,-1 1 1,0 0 0,1-1-1,-1 1 1,1 0 0,-1-1-1,1 0 1,-1 1 0,1-1-1,-1 0 1,1 0 0,0 0-1,-1 0 1,3 0 0,4 0 1007,1 1 1080,-9-1-2093,0 0 0,0 1 0,-1-1 0,1 1 0,0-1 0,0 0 0,-1 1 0,1-1 0,0 0 0,-1 0 1,1 1-1,0-1 0,-1 0 0,1 0 0,0 1 0,-1-1 0,1 0 0,-1 0 0,1 0 0,0 0 0,-1 1 1,1-1-1,-1 0 0,1 0 0,-1 0 0,1 0 0,0 0 0,-1 0 0,1 0 0,-1 0 0,1 0 1,0-1-1,-1 1 0,-22-3 56,17 2-13,-2 0-5,0-1-1,1 0 1,-1 0-1,1-1 0,-14-6 1,-34-24 47,15 8-152,27 17 287,-25-17 1,37 24-227,1 0 0,-1 1 0,0-1 0,0 0 0,0 1 0,0-1 0,0 1 0,0-1 0,0 1 0,0 0 0,0-1 1,0 1-1,0 0 0,0 0 0,0-1 0,0 1 0,0 0 0,-1 0 0,1 0-168,5 15-560,22 24 978,-6-12-218,-19-24-39,4 5-23,0 0 0,1-1 0,0 1 0,12 11 0,-2 1 400,-15-18-255,0-2-92,4 2-10,-3-1 32,14-2 427,-14-1-457,1 0 0,-1 0 0,0 0 0,0 0 0,0-1 0,0 1 0,0 0 0,-1-1-1,1 0 1,-1 1 0,0-1 0,1 0 0,-1 0 0,1-3 0,-1 2-14,1 0 0,-1 0 0,1 0 0,0 1 0,4-7 0,5-4 34,-9 11-126,-1 0 0,1 1 0,0-1 0,0 1 0,5-4 0,-7 6 75,1-1 1,-1 1-1,1 0 1,-1-1-1,0 1 1,1 0-1,-1-1 1,1 1-1,-1 0 1,0-1-1,1 1 1,-1 0-1,0-1 1,0 1-1,1-1 1,-1 1-1,0-1 1,0 1-1,0-1 1,1 1-1,-1-1 1,0 1-1,0-2 1,0 2 11,-1 0-1,1-1 1,0 1 0,-1 0-1,1 0 1,0-1 0,-1 1-1,1 0 1,-1 0 0,1 0-1,-1-1 1,1 1-1,0 0 1,-1 0 0,1 0-1,-1 0 1,1 0 0,-1 0-1,1 0 1,-1 0 0,-26 2-7,5 2 13,-39 12 0,27-2-2597,33-14 2481,1 0-1,0 0 0,-1 0 1,1 0-1,0 0 0,-1 0 1,1 0-1,0 0 0,-1 0 1,1 0-1,0 1 0,0-1 1,-1 0-1,1 0 0,0 0 1,-2 2-782,2-1 781,0-1 0,0 0 1,-1 1-1,1-1 0,0 0 1,0 1-1,0-1 0,0 0 1,0 1-1,0-1 0,0 0 1,0 1-1,0-1 0,0 0 1,0 1-1,0-1 0,0 0 1,0 1-1,0-1 0,1 0 1,-1 1-1,0-1 0,12 7-4154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45.4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201 22 992,'4'-22'4331,"-21"23"-1537,4 1-1751,1 0-1,-1-1 1,-18-1 0,19 0-962,0 0 0,1 1 0,-1 0 0,-21 5 0,27-4-509,4-2 159,0 1 0,0-1 0,0 1 0,0 0 0,0 0 0,0 0 0,0 0 0,0 0 0,1 0 0,-1 0 0,0 0 0,-2 3 0,-1 6-1203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54.9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888 1416 1152,'-5'-11'7376,"17"5"-6608,-8 4-575,0 0 1,-1 0 0,1 0 0,-1 0 0,1-1-1,-1 0 1,0 1 0,6-8 0,-9 7 0,1 1 0,-1-1 0,0 0 0,0 0 1,0 0-1,-1 0 0,1 0 0,-1 0 0,1 1 1,-1-1-1,0 0 0,0 0 0,0 1 0,-2-3 1,-2-7 38,-27-104 1070,-9-25-819,-29-18 153,-7-18-208,-12-47-437,73 191 59,-2 1-1,-1 0 1,-2 1 0,-37-43 0,30 44-136,-2 2 1,-47-36-1,-73-38-658,147 99 683,-73-42-874,68 41 486,0 0 0,0 1 1,0 0-1,0 1 0,0 0 0,-1 0 0,1 1 0,-11-1 1,-10 4-1089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56.7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395 202 1248,'3'-60'4352,"-3"55"-3887,-1 1 0,-1-1 0,1 0 0,0 1 1,-1-1-1,0 1 0,0 0 0,-1-1 0,-3-5 0,-2-2 276,7 11-683,0-1 0,0 1 0,0 0 0,0 0 0,0 0 0,0 0 0,-1 0 0,1 0 0,-1 0 0,1 0 0,0 0 0,-1 1 0,0-1 0,1 0 0,-1 1 0,1 0 0,-1-1 0,0 1 0,1 0 0,-1 0 0,1 0 0,-1 0 0,0 0 0,1 0 0,-1 0 0,0 0 0,1 1 0,-1-1 0,-2 2 0,-5 1 171,0 0 0,0 0 0,-14 9 0,-41 26 168,-84 65 0,143-99-403,-1 1-1,1-1 0,0 1 0,0 1 1,0-1-1,1 1 0,0-1 1,0 1-1,0 1 0,-5 12 1,7-16-22,1 1 0,0 0 0,1-1 0,-1 1 0,1 0 0,-1 0 1,1-1-1,0 1 0,1 0 0,-1 0 0,0-1 0,1 1 0,0 0 0,0-1 1,0 1-1,1 0 0,-1-1 0,1 0 0,-1 1 0,1-1 0,0 0 0,4 4 1,3 3 67,0 0 1,1-1 0,0 0 0,0 0 0,21 12 0,64 29-26,-59-32 290,-31-15-258,0-1 0,0 0 0,0-1 0,0 1 0,0-1 0,0 0 0,1 0 0,-1 0 0,0-1 0,1 0 0,-1 0 0,0 0 0,1-1 0,-1 0 0,0 0 0,8-2 0,-4-1 28,1 0-1,-1 0 1,0-1 0,-1 0 0,1 0 0,-1-1-1,14-13 1,-16 13 19,0 1-1,0-2 1,-1 1-1,1-1 1,-2 1-1,1-1 1,6-14-1,-9 15-55,0 0 0,0 0 1,0 0-1,-1 0 0,0-1 0,0 1 0,-1 0 1,0-1-1,0 1 0,-2-12 0,-3-16 113,-1-1 0,-2 1 0,-1 0 1,-2 0-1,-16-33 0,23 60-141,0 0 1,0 0-1,-1 1 1,1-1-1,-2 1 1,1 0-1,-1 0 0,0 1 1,0-1-1,0 1 1,-1 1-1,-11-8 1,14 11-163,1-1 0,-1 1 0,1-1 1,-1 1-1,0 0 0,1 0 0,-1 1 0,0-1 1,0 1-1,1 0 0,-1 0 0,0 0 0,0 0 0,0 1 1,1-1-1,-1 1 0,0 0 0,1 0 0,-1 0 1,1 1-1,-1 0 0,1-1 0,-1 1 0,1 0 1,0 0-1,0 1 0,0-1 0,-3 4 0,3-2-427,0-1 0,1 1 0,-1 0-1,1 0 1,0 0 0,0 0 0,0 0-1,1 1 1,0-1 0,0 0 0,0 1-1,0-1 1,0 1 0,1 7 0,-1-2-204,-3 10-1516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4:12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59 1888,'-1'0'21,"1"0"0,0 0 0,0 0 0,0 0 1,-1 0-1,1 0 0,0 0 0,0 0 0,0 0 0,-1 0 0,1 0 0,0 0 1,0 0-1,0-1 0,0 1 0,-1 0 0,1 0 0,0 0 0,0 0 0,0 0 1,0-1-1,0 1 0,0 0 0,-1 0 0,1 0 0,0 0 0,0 0 0,0-1 1,0 1-1,0 0 0,0 0 0,0 0 0,0-1 0,0 1 0,0 0 0,0 0 1,0 0-1,0-1 0,0 1 0,0 0 0,0 0 0,0 0 0,0-1 0,0 1 1,0 0-1,0 0 0,1-8 847,2 2 1552,-3 6-2374,0 0 0,0 0 0,0 0 0,0-1-1,0 1 1,0 0 0,0 0 0,0 0 0,1 0 0,-1 0 0,0-1 0,0 1 0,0 0 0,0 0 0,0 0 0,0 0 0,0 0 0,0-1 0,0 1-1,0 0 1,0 0 0,0 0 0,0 0 0,0-1 0,0 1 0,0 0 0,0 0 0,0 0 0,0 0 0,0 0 0,0-1 0,-1 1 0,1 0 0,0 0-1,0 0 1,0 0 0,0 0 0,0 0 0,0-1 0,0 1 0,-1 0 0,1 0 0,0 0 0,0 0 0,0 0 0,0 0 0,0 0 0,0 0 0,-1 0-1,1 0 1,0 0 0,0 0 0,0 0 0,0 0 0,-1 0 0,-16-7 1501,17 6-1538,-1 1 0,0-1 0,1 1 0,-1 0 0,0-1 0,0 1 0,0 0 0,1 0 0,-1 0 0,0-1 0,0 1 0,0 0 0,0 0 0,-2 0 49,9-3-34,11-2-16,-11 3 2,-1 0 0,0 1 0,1-2 0,5-2 710,-21 8 133,-48 23 107,76-30-3499,-9 3 1345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57.35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 2912,'0'-3'5333,"0"6"-5094,1 0 1,-1 0-1,1 0 0,0-1 0,0 1 0,0 0 1,0-1-1,2 4 0,-1-2-90,0-1 0,-1 0-1,0 0 1,1 1 0,-1-1 0,0 6 0,1 92 169,-2-26-156,3-9 174,1 153 496,-6-147-592,-19 246 1141,16-225-1614,5-53-3008,0-18-1178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2:58.7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41 1 3488,'0'0'9557,"8"15"-8560,-7 6-485,2-1 1,8 37-1,-1-7-321,2 55-708,-9-83 735,-1 39 1,-2-54-171,2 7 188,-1-13-237,-1 0-1,0 0 1,1 0 0,-1 0 0,0 0-1,1 1 1,-1-1 0,0 0 0,0 0-1,0 0 1,0 0 0,0 1-1,0-1 1,-1 0 0,1 0 0,0 0-1,-1 0 1,1 0 0,0 1 0,-1-1-1,-1 1 1,2 0 14,-1 0-1,1 0 1,0 0 0,0-1-1,-1 1 1,1 0-1,0 0 1,1 0-1,-1 3 1,1 0 64,-7 27-285,4-28 736,3-4-518,0 0 0,0 0 1,-1 0-1,1-1 0,0 1 1,0 0-1,0 0 0,0 0 0,0-1 1,-1 1-1,1-1 0,0 1 1,1-1-1,13-13-72,-11 9-4,0 1-1,1 0 0,-1 0 1,1 1-1,0-1 1,0 1-1,0 0 0,1 0 1,-1 1-1,10-4 0,-2 3-9,1 0 1,0 1-1,27-1 0,-34 3 16,0 1 1,-1-1-1,1 1 0,0 1 0,-1-1 1,0 1-1,1 0 0,-1 0 1,0 1-1,10 5 0,-14-7 89,-1 1 0,1-1 0,0 1-1,0-1 1,-1 1 0,1 0 0,-1-1-1,1 1 1,-1 0 0,0 0 0,0 0 0,1 0-1,-2 0 1,1 0 0,0 0 0,0 1 0,-1-1-1,1 0 1,-1 0 0,1 1 0,-1-1-1,0 0 1,0 1 0,0-1 0,0 0 0,-1 1-1,0 3 1,0-2 111,0-1 0,-1 1 0,1-1 0,-1 1 0,1-1-1,-1 1 1,0-1 0,0 0 0,-1 0 0,1 0 0,-1 0 0,1 0 0,-1-1-1,0 1 1,0-1 0,-5 3 0,0-1 4,0 0 1,0-1-1,-1 0 0,1 0 0,-1-1 0,0 0 0,1-1 1,-1 0-1,-12 0 0,-9-1-473,-43-8 0,-18 0-3692,90 8 3772,-2 0-283,1 0-1,-1 0 1,1 0 0,-1 0-1,1 1 1,0-1-1,-1 1 1,1-1-1,-3 2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3:00.60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2592 476 1472,'22'0'7130,"-17"-16"-3087,-7 11-3820,1 1 1,-1-1 0,1 1-1,-1 0 1,-1 0-1,1 0 1,-1 0-1,-5-7 1,2 1 137,-9-10 77,0 1-1,-1 0 0,-36-32 0,23 28-344,-1 0-1,-1 2 0,0 1 0,-59-27 0,-147-42 263,171 70-112,-1 3 0,0 3-1,-127-8 1,74 18 149,-165 16 0,-14 30-152,1 18-130,-159 26-721,349-80-1589,68-6 368,31 0 788,-9 0-1335,18-1 2260,-1 0 1,0 0-1,1 0 1,-1-1-1,1 1 1,-1 0 0,0 0-1,1-1 1,-1 1-1,1 0 1,-1 0 0,1-1-1,-1 1 1,1-1-1,-1 1 1,1 0-1,-1-1 1,1 1 0,0-1-1,-1 1 1,1-1-1,0 1 1,-1-1-1,1 0 1,-1-3-815,0 0 0,1 0 0,0 1-1,0-8 1,0 10 874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3:02.6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433 232 1888,'4'-21'671,"-4"14"-467,1 1 0,0-1 0,1 1 1,-1 0-1,1 0 0,1-1 0,4-9 0,-6 15-14,-1 1 1,1-1 0,0 0-1,-1 0 1,0 0-1,1 0 1,-1 0 0,1 0-1,-1 0 1,0 0-1,0 0 1,0 0 0,1 0-1,-1 0 1,0 0-1,0 0 1,-1 0 0,1 0-1,0 0 1,0 0-1,-1-1 1,0 0 14,1 0 0,-1 1 0,0-1 0,0 0 0,-1 1 0,1 0 0,0-1 0,0 1 0,-1 0-1,1-1 1,-3 0 0,-1-1 45,0 0 0,0 0-1,-1 0 1,1 1-1,-1 0 1,-9-2 0,-15-1 41,0 2 0,-1 1 0,1 2 0,-1 1 0,1 1 0,-45 9 0,68-10-310,1 0 0,-1 1 0,1 0 0,-1 0 0,1 0 0,0 1 0,0 0 0,0 0 0,0 0 0,0 1 1,1 0-1,0 0 0,0 1 0,0-1 0,0 1 0,1 0 0,0 1 0,0-1 0,0 1 0,0-1 0,1 1 0,0 0 0,0 0 0,1 1 0,0-1 0,0 0 0,0 1 1,-1 11-1,1 1-17,1 0 0,0 0 1,4 38-1,-1-46 29,0-1 1,0 1-1,1 0 0,1-1 1,0 0-1,0 0 0,1 0 1,9 14-1,-5-11 66,1-1 0,1 0 0,0-1 0,0 0 1,1-1-1,1 0 0,-1-1 0,1-1 0,1 0 0,23 11 1,-15-10 55,0-1 0,0-1 0,1 0 0,0-2 0,0-1 0,37 2 0,-52-5-74,1-1 0,-1-1 0,0 1 0,1-1 0,-1-1 0,0 0 0,0 0 1,0 0-1,0-1 0,0 0 0,-1-1 0,1 0 0,-1 0 0,0 0 0,0-1 0,0 0 0,-1-1 0,0 1 0,0-1 1,0 0-1,-1-1 0,1 1 0,-2-1 0,1 0 0,-1 0 0,6-14 0,-2-2 18,0-1-1,-2 0 1,0 0 0,3-38-1,-7 35 19,-2-28 0,-1 23-1,1 20 17,-1 0 1,0 0 0,-1 1-1,-1-1 1,0 1 0,0 0-1,-1 0 1,-8-16-1,7 19-116,0 0 0,-1 1 0,1 0 0,-1 0 0,0 0 0,-1 1-1,0 0 1,0 0 0,0 1 0,-1 0 0,1 0 0,-1 0 0,0 1-1,-1 1 1,1-1 0,-1 1 0,-15-3 0,7 3-151,0 0 1,0 2-1,-1 0 1,1 0-1,0 2 0,-1 0 1,1 1-1,-23 5 1,37-6-81,0 0 1,-1 0-1,1 0 1,0 0-1,0 0 1,0 1-1,0-1 0,0 1 1,1 0-1,-1 0 1,-3 3-1,5-4 50,0 0 0,0 1 1,0-1-1,1 0 0,-1 0 0,0 1 0,1-1 0,-1 1 0,1-1 0,0 0 0,-1 1 1,1-1-1,0 1 0,0-1 0,0 1 0,0-1 0,0 1 0,0-1 0,0 1 0,1-1 0,-1 0 1,0 1-1,1-1 0,-1 1 0,1-1 0,0 0 0,1 3 0,10 19-3609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3:03.25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120 7 2720,'0'-6'6693,"4"24"-5413,-2 3-1082,-2-16-111,1 0 0,-1 1 0,0-1 0,-1 0 0,-1 8 0,-11 71 564,-3 143 0,12-140-433,-16 153 418,11-174-181,-29 104 1,17-91-3512,19-69 2096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3:04.5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374 31 480,'0'0'4,"0"0"0,0 0 0,0 0-1,0 0 1,0-1 0,0 1 0,0 0 0,0 0 0,0 0-1,0 0 1,0 0 0,0 0 0,0 0 0,0-1 0,0 1-1,0 0 1,0 0 0,0 0 0,0 0 0,1 0 0,-1 0-1,0 0 1,0 0 0,0-1 0,0 1 0,0 0 0,0 0 0,0 0-1,0 0 1,0 0 0,0 0 0,1 0 0,-1 0 0,0 0-1,0 0 1,0 0 0,0 0 0,0 0 0,0 0 0,0 0-1,1 0 1,-1 0 0,0 0 0,0 0 0,0 0 0,0 0-1,0 0 1,0 0 0,1 0 0,-1 0 0,0 0 0,0 0 0,0 0-1,0 0 1,0 0 0,0 0 0,0 0 0,0 0 0,1 0-1,-1 0 1,0 1 0,0-3 553,7-9 3709,-7 10-4135,0 0-1,-1 1 0,1-1 1,0 1-1,-1-1 1,1 1-1,-1-1 0,1 1 1,-1-1-1,0 1 1,1-1-1,-1 1 0,1-1 1,-1 1-1,0 0 1,1-1-1,-1 1 0,0 0 1,1 0-1,-1 0 1,0-1-1,0 1 0,1 0 1,-2 0-1,-25-4 1560,20 3-1733,-8 0 269,1 1 1,0 0 0,0 1-1,-1 1 1,-17 4-1,-10 1 575,24-5-747,1 2 1,-1 0 0,0 1-1,1 0 1,0 2 0,1 0-1,-20 12 1,33-18-76,1 1 0,-1-1 0,1 1 0,0 0 0,0 0 1,0 0-1,0 1 0,0-1 0,1 0 0,-1 1 0,1-1 0,-1 1 0,1-1 0,0 1 0,0 0 0,-1 4 1,1-3 23,0 0 0,1 0 0,0 0 0,0 0 1,0 0-1,1 0 0,-1 0 0,1 0 0,0 0 1,2 7-1,0-4 31,0-1 0,0 0 1,0 0-1,1 0 0,0 0 1,0 0-1,0-1 0,1 0 0,-1 0 1,1 0-1,1 0 0,-1-1 1,10 6-1,-8-6-14,0-1 0,0 0 0,0-1 0,0 1 0,0-1-1,0-1 1,1 1 0,-1-1 0,1-1 0,-1 1 0,1-1 0,-1-1 0,0 1 0,1-1 0,-1 0 0,1-1 0,-1 0 0,0 0-1,0-1 1,0 1 0,0-2 0,-1 1 0,1-1 0,-1 0 0,0 0 0,0-1 0,0 1 0,-1-1 0,1-1 0,-1 1-1,0-1 1,-1 0 0,7-11 0,-8 13-9,0-1 0,-1 0 0,0 0-1,0 1 1,-1-2 0,1 1 0,-1 0-1,1-10 1,-2 13-11,1-1 0,-2 1 0,1-1 0,0 1 0,0-1 0,-1 1 0,0-1 0,1 1 0,-1-1 0,0 1 0,0 0 0,0 0 0,0-1 0,-1 1 0,1 0-1,-1 0 1,1 0 0,-1 0 0,0 0 0,-2-2 0,-8-4 210,9 6-132,0 0 0,0 0-1,0-1 1,0 1 0,1 0 0,-1-1-1,-2-3 1,21 30 1808,-6-8-1619,0 0 1,13 28-1,37 140 362,-59-178-827,7 19-208,-8-25 339,0 1 1,1-1-1,-1 1 0,0-1 1,0 1-1,1-1 0,-1 1 0,0-1 1,1 1-1,-1-1 0,0 0 1,1 1-1,-1-1 0,1 0 1,-1 1-1,1-1 0,-1 0 1,1 1-1,-1-1 0,1 0 1,-1 0-1,1 0 0,-1 0 1,1 1-1,-1-1 0,1 0 0,-1 0 1,1 0-1,-1 0 0,1 0 1,0 0-1,-1 0 0,1-1 1,-1 1-1,1 0 0,-1 0 1,1 0-1,-1 0 0,1-1 1,0 1-1,18-18-1474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3:30.7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5 549 1728,'-4'-10'8170,"12"-5"-7252,13-22-353,-19 35-527,-1-1 0,1 0-1,0 1 1,0 0 0,0-1 0,4-2-1,6-8 30,13-20-26,1 2 0,1 0 1,32-26-1,-32 35-4,0 1 0,1 2 0,1 1 0,37-18 0,-23 17 38,0 1 1,68-17-1,153-28-113,-179 49 86,2 4 0,126 0 0,-21-1 555,-147 8-539,0 1 0,85 8 0,86 26 256,-23-5-224,-90-17 352,155 34 0,-236-37-386,1 0 1,-1 1-1,-1 1 1,0 1-1,0 1 1,36 26-1,-52-33-43,28 20-9,0-2 0,2-1 0,58 27 0,51 2 98,-79-30-77,-46-13-37,1 0 1,-1 1 0,0 1-1,28 19 1,-1-2 153,-18-11-243,-15-10 187,0 2-168,-12-6 95,0-1 0,0 1 0,-1 0 0,1-1 0,0 1 0,0-1 0,0 1 0,0-1 0,0 1 0,0-1 0,0 0 0,0 0 0,0 1 0,0-1 0,2 0 0,-1 0-36,1 1 0,0 0 0,0-1-1,-1 1 1,1 0 0,-1 0 0,1 0 0,5 4 736,-8-6-667,-1-1 0,1 1 0,-1 0 0,1-1 0,-1 1 0,0 0 0,1 0 0,-1 0 0,-1-2 0,1 2-66,-53-58-204,35 35 196,1-1 1,-22-38 0,38 60 42,0-2-501,5 7 224,5 8 53,7 19 109,2-1 0,1-1 1,1 0-1,27 28 0,5-13 1107,-65-35-282,-18 2-820,-34 3 0,-14 4-4864,78-15 4523,1 0 0,-1-1-1,0 1 1,0 0-1,0 0 1,1 0 0,-1 0-1,0 1 1,1-1-1,-1 0 1,1 1 0,0-1-1,-1 1 1,0 1 0,-7 7-645,-11 5-1277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3:33.0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42 156 64,'12'-4'357,"-8"1"-223,-3 2 43,0 1-1,0-1 0,-1 0 0,1 1 0,0-1 1,0 0-1,0 0 0,0 0 0,-1 0 1,1 0-1,0 0 0,-1 0 0,1 0 1,-1 0-1,1 0 0,-1 0 0,0 0 1,1-2-1,-18 6 2704,-9 2-1174,22-3-1121,1-1-1,-1 0 1,0-1-1,-9 2 796,14-1-1353,0 0 1,0 0-1,0 0 0,0 0 1,0-1-1,0 1 1,0 0-1,0 0 1,1-1-1,-1 1 1,0-1-1,0 1 1,0-1-1,3 1 1,-2 0 40,28 8 369,0 0 1,34 4 0,-30-7-285,-18-4-200,24 1 0,-26-2 30,1 0 1,16 3-1,-11 0 235,36 1 0,-35-3-25,28 4 0,-33-3-190,0-2 0,-1 0 1,33-3-1,-5 0 0,209 9 818,-86-5-769,-14-1 8,164 1 313,-164-3-176,-106 6-158,-38-4-29,0 0 1,1 0-1,-1 0 1,0-1-1,14-2 1,15-2-153,68-1 0,-43 4 420,3 0-185,40-2-164,31-6-10,12 0 119,-95 3 77,73-18-1,-60 9-23,-39 9-176,-20 5 117,0-1 0,-1 1 0,1-1 0,10-5 0,16-14-112,-32 20 85,-22-5 147,7 1-155,-128-45 51,-2 0 219,130 46-296,11 2-51,1 1 1,-1 1-1,0-1 0,1 0 1,-1 1-1,-4-1 0,6 1 27,20 3 336,39 5-326,-17 1-103,37 10-65,-61-13 252,-1-2-6,0 1 0,0 1 0,16 9 0,-29-13-22,1 0 0,-1 0 0,0 0 1,0 0-1,0 0 0,0 1 0,-1 0 0,1-1 0,0 1 0,-1 0 0,0 0 0,0 1 0,0-1 0,0 0 0,0 1 0,-1-1 0,1 1 0,-1-1 0,1 5 0,-2-5-6,0 1 0,0-1-1,0 0 1,0 0 0,-1 0-1,1 0 1,-1 0 0,0 0-1,0 0 1,0 0-1,0 0 1,-1 0 0,1-1-1,-1 1 1,0 0 0,0-1-1,-2 4 1,-6 5-463,0-1-1,-18 14 1,8-6-2209,8-7 238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3:35.3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2190 1472,'4'-30'3248,"-8"-84"618,3 100-3783,2 0-1,0 0 1,1 0-1,0 0 1,1 0-1,0 0 0,1 1 1,1 0-1,0 0 1,11-20-1,66-116 1040,-67 118-1160,-2-1 0,18-63 0,-19 43 56,3 0 0,2 2 0,2 0 1,40-75-1,-33 80-42,56-74 0,-69 104 81,37-47 143,90-85 1,118-76 1341,-178 146-1148,-57 56-286,2 1 0,0 2 0,51-30 0,106-41-12,-132 63 18,-1-2-1,-2-2 0,46-38 1,-55 43-100,1 1 1,1 2 0,79-31-1,5 8 1160,-140 41-934,-3 2-225,1 2 0,-1 0 1,0 1-1,1 0 0,-24 6 1,16-2-89,-45 1 0,55-4 73,14-1-3,1-1 0,-1 1-1,1-1 1,-1 0 0,0 1-1,1-1 1,-1 0-1,0 0 1,1 0 0,-1 0-1,0 0 1,1 0-1,-1-1 1,0 1 0,1-1-1,-1 1 1,1-1 0,-4-1-1,-1-1-112,10-1 83,-1 1-25,0 0 0,0 0 1,0 0-1,0 1 0,1-1 0,-1 1 1,1 0-1,-1 0 0,1 0 0,0 1 1,0-1-1,0 1 0,-1 0 0,7-1 1,10-1 84,33-2 1,-41 5-17,13-2 13,24 3-1,-42-1 19,0 1 0,0 0 1,-1 0-1,1 0 0,0 1 0,-1 0 0,1 1 0,10 5 1,-16-7-22,1 0 0,-1 0 0,0 0 0,0 0 0,0 0 1,-1 0-1,1 0 0,0 0 0,0 0 0,-1 1 0,1-1 0,0 0 1,-1 0-1,1 1 0,-1-1 0,0 1 0,1-1 0,-1 0 1,0 1-1,0-1 0,0 1 0,0-1 0,0 0 0,0 1 1,-1 1-1,-1 5 83,0 0 1,0 0 0,-5 11 0,3-10-98,0 5-377,0-1 0,0 1 1,1 0-1,1 0 1,-2 29-1,4-34-142,1 0 0,0 0 0,0 0 0,1 1 0,0-1 0,0 0 0,1-1-1,1 1 1,-1 0 0,7 9 0,23 30-1898,-3-3-657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3:36.9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33 576,'4'-10'422,"-2"7"204,-1 1 0,0-1 0,0 0 1,0 0-1,0 1 0,1-5 0,-1 29 3148,0-15-3594,-1-1 0,2 1 0,-1-1-1,1 0 1,0 1 0,0-1 0,0 0-1,6 9 1,6 10 187,-12-21-320,0 1 1,1 0-1,0-1 0,6 9 0,7 7 143,-11-14-100,-1 0 0,2 0 0,-1-1 0,1 1 0,11 8 0,-11-10-61,40 25 106,94 45 0,89 48 21,-223-118-125,117 61 177,-97-53-220,1-2-1,52 13 0,157 15 579,-197-33-455,-23-3-33,25 2-1,-25-4-25,0 2-1,17 3 1,-18-2-70,1 0 0,16-1 1,-14 0 24,-15-2 56,0 1-1,-1-1 1,1 1-1,0-1 1,0 0-1,0 0 1,0-1-1,0 1 1,-1 0-1,1-1 0,4-1 1,-7 1-36,0 1 0,0-1 0,0 0 0,0 0-1,0 1 1,0-1 0,0 0 0,0 0 0,0 1 0,0-1 0,-1 0 0,1 1 0,0-1 0,0 0 0,-1 1 0,1-1 0,-1 0-1,1 1 1,0-1 0,-2 0 0,-31-26 417,9 8-671,-30-31 0,52 48 201,0 0 0,1 0 1,-1 0-1,1-1 1,0 1-1,-1 0 1,1-1-1,0 1 1,0-1-1,1 1 1,-1-1-1,0 0 1,1 1-1,0-1 0,0 1 1,0-1-1,0 0 1,0-4-1,1 5 5,-1 1-1,0-1 0,1 0 0,0 0 1,-1 0-1,1 1 0,0-1 0,0 0 1,0 1-1,0-1 0,0 0 1,0 1-1,1 0 0,-1-1 0,0 1 1,1 0-1,-1 0 0,1-1 0,0 1 1,-1 0-1,1 1 0,0-1 0,-1 0 1,1 0-1,0 1 0,3-2 1,2 2-18,-1-1 0,1 1 1,-1 0-1,1 1 1,-1 0-1,1 0 1,-1 0-1,0 1 0,1 0 1,-1 0-1,0 0 1,0 1-1,0 0 1,6 4-1,3 2 329,-1 0-1,-1 2 1,0-1-1,17 18 1,-28-26-235,0 1-1,0-1 1,0 0 0,-1 0 0,1 1 0,-1-1-1,0 1 1,1-1 0,-1 1 0,0-1-1,0 1 1,-1 0 0,1 0 0,0-1 0,-1 6-1,0-4-53,0 0 0,-1 0 0,0 0 0,0 0-1,0 0 1,0 0 0,-1 0 0,1 0 0,-1 0-1,-3 4 1,1-2-253,0 0 0,-1 0 0,-9 8 0,-8 11-2481,21-23 2059,-1 1 1,0-1-1,1 1 1,-1 0 0,1 0-1,0-1 1,0 1-1,-1 5 1,3 5-1578,7-2 86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4:14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 1 1248,'4'2'4962,"-4"-1"-4826,-3 5-2,0 1-1,0-1 0,0 0 1,-1 0-1,0 0 0,0-1 1,-1 1-1,-6 6 0,-8 9-15,5-6 38,0 0 0,-1-1 0,-1 0 0,-26 16 0,-17 15 226,51-39-302,0 0 0,0-1 0,-14 7 0,12-9 448,9-3-512,1 0 1,0 0-1,0-1 1,-1 1-1,1 1 0,0-1 1,0 0-1,-1 0 0,1 0 1,0 0-1,0 0 0,-1 0 1,1 0-1,0 0 0,0 0 1,-1 0-1,1 0 0,0 1 1,0-1-1,-1 0 1,1 0-1,0 0 0,0 1 1,0-1-1,0 0 0,-1 0 1,1 0-1,0 1 0,0-1 1,0 0-1,0 0 0,0 1 1,0-1-1,0 0 0,-1 0 1,1 1-1,0-1 1,0 0-1,0 0 0,0 1 1,0-1-1,0 0 0,0 1 1,0-1-1,1 1 0,-1 0 48,0 8 432,8 1-625,-1-1 0,17 16 0,-12-11-22,18 14 174,-18-17 47,-1 0 1,14 17-1,2 8-40,1 3 81,1-2 0,65 64 0,-56-66-4,-37-34-76,-1 0 0,1 0 0,0 0 0,0 0 1,-1 0-1,1 0 0,-1 0 0,1 1 0,-1-1 1,0 0-1,1 0 0,-1 1 0,0-1 0,0 0 0,0 1 1,0-1-1,0 0 0,0 1 0,0-1 0,0 0 1,0 1-1,-1-1 0,1 0 0,-1 2 0,-12 30-2208,12-32 2667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3:39.2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1677 1100 3328,'0'-4'197,"0"1"-1,1 0 1,-1 0 0,1-1 0,0 1-1,0 0 1,0 0 0,3-5 0,-4 7-114,1 1 0,-1-1 0,1 0 0,-1 0 0,1 0 0,-1 0 0,0 1 0,1-1 0,-1 0 0,0 0 0,0 0 0,0 0 0,0 0 0,0 0 0,0 0 0,0 1 0,0-1 0,0 0 0,0 0 0,0 0 0,0 0 0,-1 0 1,1 0-1,0 0 0,-1 1 0,1-1 0,-2-2 0,1 3 3,0-1 0,-1 0 0,1 0 0,-1 1 0,1-1 0,0 0 0,-1 1 0,0 0 0,1-1 0,-1 1 0,1 0 0,-1 0 0,1 0 0,-4 0 0,-142-5 1818,116 2-1356,0-1-1,-51-14 1,-203-80 1245,220 74-1511,10 3-158,1-2 0,1-2 0,-50-33 0,-10-21 446,12 8 46,72 52-512,-67-37 254,18 12 175,40 21-483,2-2 0,-35-29 0,58 42-41,1 0 0,0 0 1,1-1-1,1 0 1,0-1-1,1-1 1,0 1-1,-9-23 0,-8-19-43,12 26 147,-14-39 0,21 53-511,6 13 332,0 1 0,-1-1 0,1 1-1,0-1 1,1 0 0,-1 1 0,0-5-1,1 7 64,0 0 0,0 0 0,0 0 0,-1 0 0,1 0 0,0 0 0,0 0 0,0 0 0,0 0-1,0 0 1,0 0 0,0 0 0,0 0 0,0 0 0,0 0 0,0 1 0,0-1 0,0 0-1,0-1 1,-1 1 0,1 0 0,0 0 0,0 0 0,0 0 0,0 0 0,0 0 0,0 0-1,0 0 1,0 0 0,0 0 0,0 0 0,0 0 0,0 0 0,0 0 0,0 0 0,0 0 0,0 0-1,-1 0 1,1 0 0,0 0 0,0 0 0,0 0 0,0 0 0,0 0 0,0 0 0,0-1-1,0 1 1,0 0 0,0 0 0,0 0 0,0 0 0,0 0 0,0 0 0,0 0 0,0 0-1,0 0 1,0 0 0,0 0 0,0 0 0,0 0 0,0-1 0,0 1 0,0 0 0,0 0 0,0 0-1,0 0 1,-2 6-162,2 24-278,4 87 833,-2-85-386,-2-24-23,0 0 0,1 0 0,0 0 0,3 13 0,0-9 104,1 0-1,-1 0 1,2-1-1,-1 0 1,2 0 0,8 11-1,3-16-393,-18-7 347,1 1 0,-1-1 1,0 1-1,1-1 0,-1 1 1,0-1-1,0 1 0,1-1 0,-1 1 1,0-1-1,0 1 0,0-1 1,0 0-1,0 1 0,0-1 1,0 1-1,0-1 0,0 0 0,0 1 1,0-1-1,0 1 0,0-1 1,-1 1-1,1-1 0,0 0 0,0 1 1,-1-1-1,-6-22-225,-6-21-69,2 0-1,1-1 1,-3-54 0,10 79 268,1 3 53,-1-2 49,0-24 0,3 42-120,0 1-1,0 0 1,0 0-1,0-1 1,0 1-1,0 0 1,0-1-1,0 1 1,0 0-1,0 0 1,0-1-1,0 1 1,1 0-1,-1-1 1,0 1-1,0 0 1,0 0-1,0-1 1,0 1-1,0 0 1,1 0-1,-1 0 1,0-1-1,0 1 1,0 0-1,1 0 1,-1 0-1,0-1 1,0 1-1,1 0 1,-1 0-1,0 0 1,1 0-1,9 3 83,11 16 239,-20-18-314,0 0-2,97 93-11,-76-76-1536,0 0 1,44 24-1,-33-23-2601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3:40.8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1 200 1248,'0'0'7904,"8"0"-7366,-4-1-411,1 1 0,-1-1 0,0 0 0,7-2 0,7-2 140,112-24 1439,243-60-815,-162 33-758,-202 54-181,-5 1-276,-1 1 0,1-1 0,0 0 0,-1-1 0,1 1 0,-1 0 0,6-4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3:41.2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5 160,'-4'-5'64,"8"5"-64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3:41.7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92 97 1984,'5'-7'9036,"2"0"-9395,5-2 475,0 0 1,0 1-1,1 1 0,0 0 1,0 1-1,1 0 0,24-6 1,-7 2-24,-9 2-70,-17 7-124,-16 6-13,-16 5 413,0 1-1,0 2 1,-32 20 0,-16 11 287,54-28-373,12-9 258,-1 0 1,-12 7-1,22-13-424,1 0 1,-1 0 0,1 0-1,-1 0 1,1 0-1,0 0 1,-1 0 0,1 0-1,0-1 1,0 1-1,-1 0 1,1 0 0,0 0-1,0-1 1,0 1-1,0-1 1,0 1-1,1 0 1,3 2 29,6 6-139,-1 0 0,0 1 0,0 0 0,-1 1 0,12 16 0,31 62-6156,-41-70 3603,1 0-1054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3:45.0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1479 6 2304,'-3'-5'3885,"-3"10"-2717,5-4-1197,-18 14 205,0-1 0,-1 0 0,-1-2 0,0 0 0,-36 14 0,-56 25 842,43-21-579,28-11-258,0-2 0,-66 17 0,-10-9-160,30-8 304,-158 54 1,215-59-331,-88 38-124,100-41 327,-1-1 0,-32 9-1,14-5 80,32-11-204,0 1 1,0-1 0,-1-1 0,1 1-1,-1-1 1,-6 0 0,2 0 146,10 0-207,1 0 0,0 0 1,0 0-1,-1 0 0,1 0 1,0 0-1,-1 0 1,1 0-1,0 0 0,-1 0 1,1 0-1,0 0 0,0-1 1,-1 1-1,1 0 0,0 0 1,-1 0-1,1 0 1,0 0-1,0-1 0,0 1 1,-1 0-1,1 0 0,0 0 1,0-1-1,-1 1 0,1 0 1,0 0-1,0-1 1,0 1-1,0 0 0,0 0 1,-1-1-1,5-10 35,12-10-162,-15 20 131,94-90 53,-11 13-161,-64 60 12,-16 15 101,0 0 0,0 0-1,0 0 1,-1-1 0,1 1 0,-1-1-1,0 0 1,4-7 0,-7 7-429,-6 5 171,-6 5-35,10-6 209,-110 64-781,73-43 1060,0 2-1,2 1 1,0 2-1,-55 52 1,91-77-212,-1 1 0,1-1 0,0 0 1,0 1-1,0-1 0,-1 1 0,1 0 0,1-1 0,-1 1 1,0 0-1,0 0 0,1-1 0,-1 1 0,0 2 0,1-3-3,0 0 0,1 0 0,-1 0 0,0 0 0,0-1 0,1 1 0,-1 0 0,0 0 0,1 0 0,-1-1-1,1 1 1,-1 0 0,1-1 0,-1 1 0,1 0 0,0-1 0,-1 1 0,1-1 0,0 1 0,0-1 0,-1 1 0,1-1-1,0 1 1,0-1 0,0 0 0,-1 1 0,1-1 0,0 0 0,0 0 0,0 0 0,1 0 0,9 3 13,0-2 0,1 1 0,-1-2 0,0 1 0,21-3 0,57-13-1140,-48 4 101,1-1-1797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53:47.5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1074 267 992,'-5'-4'2384,"-7"7"-683,9-2-1552,1 0 0,0-1 1,-1 1-1,1-1 0,-1 0 0,1 0 0,0 0 0,-1 0 0,1 0 1,-1-1-1,1 1 0,-3-1 0,-30-13 721,12 5-602,-36-8 141,-2 3 0,-88-9 0,63 18 94,21 2-558,5 0 154,33 2 14,-1 0-1,1-2 1,-30-8-1,51 10 30,1 0 0,0-1 0,0 0-1,0 0 1,0 0 0,0-1 0,0 0 0,1 0-1,-1 0 1,1 0 0,-4-5 0,-13-6 194,21 13-318,0 1 0,0 0 0,-1 0 0,1-1 0,0 1 1,0 0-1,0 0 0,0-1 0,-1 1 0,1 0 0,0-1 0,0 1 1,0 0-1,0-1 0,0 1 0,0 0 0,0-1 0,0 1 0,0 0 1,0-1-1,0 1 0,0 0 0,0 0 0,0-1 0,0 1 1,0 0-1,0-1 0,1 1 0,-1-1 0,0 1-17,0 0 0,0 0 0,0 0 0,0 0 0,1 0 0,-1-1 0,0 1 0,0 0 0,0 0 1,0 0-1,0 0 0,0-1 0,0 1 0,0 0 0,0 0 0,0 0 0,0 0 0,0-1 0,0 1 0,0 0 0,0 0 0,0 0 0,0 0 0,0-1 0,0 1 0,0 0 0,0 0 0,0 0 0,0 0 0,0 0 0,-1-1 0,1 1 0,0 0 0,0 0 0,0 0 1,0 0-1,0 0 0,0-1 0,0 1 0,-1 0 0,1 0 0,0 0 0,0 0 0,0 0 0,0 0 0,-1 0 0,1 0 0,0 0 0,0 0 0,0 0 0,0 0 0,-1 0 0,1 0 0,0 0 0,0 0 0,-1 0 10,1 0 0,0-1-1,0 1 1,0 0 0,0 0 0,0 0-1,0 0 1,0 0 0,0 0 0,0 0-1,0 0 1,-1 0 0,1-1 0,0 1-1,0 0 1,0 0 0,0 0 0,0 0-1,0 0 1,0 0 0,0-1-1,0 1 1,0 0 0,0 0 0,0 0-1,0 0 1,0 0 0,0 0 0,0 0-1,0-1 1,0 1 0,0 0 0,0 0-1,1 0 1,-1 0 0,0 0 0,0 0-1,0 0 1,0-1 0,0 1-1,0 0 1,0 0 0,0 0 0,0 0-1,0 0 1,0 0 0,1 0 0,-1 0-1,4-6-18,8 1-53,0 0 1,1 1 0,-1 0 0,1 1 0,17-2 0,-11 2 315,23-8 0,-35 9-209,10-3 11,0-1 1,-1-1 0,27-14 0,-36 14 173,-14 6-221,-18 9-475,1 4 382,-50 15 0,14-6-49,38-12 69,-138 51 35,105-41 118,-32 10 417,78-28-489,9-4 208,15-6 149,0 4-363,1 0 0,0 1-1,0 0 1,0 2 0,0-1 0,0 2 0,1 0 0,-1 2 0,0-1-1,1 2 1,-1 0 0,0 1 0,0 1 0,0 0 0,-1 1 0,1 1-1,22 11 1,28 12 359,-19-10-3094,-44-17 2246,1-1-1,-1 0 1,1 1 0,-1-1-1,1-1 1,0 1-1,0 0 1,-1-1-1,1 0 1,0 0-1,0 0 1,-1 0-1,1-1 1,0 0 0,0 1-1,-1-1 1,1 0-1,-1-1 1,1 1-1,4-3 1,-1-1 45,-1 1 0,0-1 0,6-5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0:44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37 673 736,'4'1'3778,"-4"-1"-3723,4 11 3018,-4-7-2964,0 0-1,-1 0 0,0 0 0,0 0 0,0 0 0,0-1 0,0 1 0,-1 0 0,-3 5 0,-6 17-37,6-13 54,0 1 1,2-1-1,-4 19 0,7-27-91,-1 1-1,1 0 1,1-1 0,-1 1 0,1 0 0,-1 0 0,2-1 0,-1 1-1,1-1 1,0 1 0,2 5 0,10 21-80,-10-21 67,0-1 0,1 1 0,0-1 0,1-1 0,10 15 0,-11-18 22,13 16 11,42 38 0,-54-54-52,1-1 0,0 0-1,1 0 1,-1 0 0,1-1 0,0-1 0,0 1-1,0-1 1,0 0 0,17 2 0,38 1 238,118-6 0,-177 0-230,37-2 22,-1-2 0,41-10 0,78-26 40,-157 39-69,268-60 216,-59 15 255,-99 8-818,-20 6 683,149-25 264,-146 37-459,-93 19-137,34-6 92,-1-1 1,-1-3-1,64-26 1,81-59-335,-126 68 315,0-2 0,-2-2 0,-2-3 0,70-62 0,-20-2-298,-74 73 263,2 1 1,1 2 0,1 1-1,1 1 1,1 2 0,48-23 0,17 1-350,-84 36 421,1 1 0,16-3 1,-26 6-140,0 0 0,0 0 0,-1 0 0,1-1 1,0 1-1,3-3 0,13-6-39,-5 1 113,-11 7-55,0 0 0,-1 0-1,1 1 1,0-1-1,0 1 1,0 0-1,0 0 1,5-2 0,2-2 215,-7 2-168,-6 1-130,-1 2 159,1-1-1,0 1 0,0-1 1,0 1-1,-5-3 0,4 2-37,1 0 1,0 0-1,-1 0 0,0 0 0,-6 0 1,-105-2-703,89 4 835,-26 5 0,13-2-109,34-3-61,0 0 0,1 1 0,-1-1 0,0 1 0,-4 2 0,-20 6-237,8-5-49,20-5 197,10 0 246,57-3-75,0-2 0,81-18 0,-123 18-135,27-11-1,11-3 215,-34 11-196,-23 6 42,-4 1 16,2-2-5,-2 2 54,-2 13-150,-15 52-177,-1 8 391,11-53 84,5-16-219,0 1-1,0 0 1,0-1 0,0 1 0,1 0-1,-1 0 1,1 7 1131,-5-10-653,5 0-460,0-1 0,-1 0 0,1 0 0,-1 0-1,1 0 1,0 0 0,-1 0 0,1 0 0,-1 0 0,1 0-1,0 0 1,-1 0 0,1 0 0,-1 0 0,1 0 0,0-1-1,-1 1 1,1 0 0,-1 0 0,1 0 0,-1-1 0,-17-6 129,0 0 1,-1 1-1,0 1 1,-24-3-1,-79-3-270,46 12-427,44 2-2386,18 0 451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1:02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375 104 1312,'-12'-18'3728,"0"12"-2865,11 6-828,1-1 0,-1 1 1,0-1-1,0 1 0,0-1 0,0 1 0,0-1 0,0 1 1,0 0-1,0-1 0,-1 1 0,-7 0 218,0 1 1,0 0-1,0 0 0,1 1 1,-1 0-1,0 1 0,1 0 1,0 0-1,-10 5 0,6-1-155,1 0 0,0 1 0,0 0 0,1 1 0,-15 15 0,9-6-17,1 1-1,1 0 1,0 2 0,2-1-1,0 1 1,-12 33-1,10-17 70,1 0-1,-14 74 0,27-105-139,-1 0 0,1-1 0,0 1 0,0 0 0,1 0 0,-1 0 0,1-1 0,1 1 0,-1 0 0,1-1 0,0 1 0,0-1-1,0 0 1,1 1 0,0-1 0,0 0 0,0-1 0,1 1 0,0-1 0,0 1 0,0-1 0,0 0 0,1 0 0,-1-1 0,1 0 0,0 1-1,0-1 1,10 3 0,-2 0 56,0 0 0,1-1 0,0-1 0,0-1 0,0 0 0,1 0 0,21 0 0,-22-3-48,0 0 0,0 0-1,0-2 1,0 0-1,0 0 1,0-2 0,0 1-1,-1-2 1,16-6-1,-13 2 35,0 0 1,-1-1-1,1 0 0,18-19 0,-26 22 20,0-2 1,-1 1-1,0-1 0,-1 0 1,0 0-1,0-1 1,-1 0-1,7-15 0,-8 12-65,0-1-1,0 0 0,-1 0 1,-1 0-1,-1 0 0,1-18 0,-11-85 85,6 94-82,-1-6 26,-1 0 0,-2 0-1,-10-29 1,13 48-17,0 0 0,-1 0 0,0 0-1,-8-11 1,10 18-84,1-1 1,-1 1-1,0-1 0,1 1 0,-2 0 0,1 0 1,0 1-1,0-1 0,-1 0 0,0 1 0,1 0 1,-1 0-1,-7-2 0,10 3 3,0 1 0,0 0 0,-1-1 1,1 1-1,0 0 0,0 0 0,-1 0 0,1 0 0,0 0 1,-1 1-1,1-1 0,0 0 0,-2 1 0,2-1-84,0 1 0,1-1 0,-1 1 0,1-1 0,-1 0 0,1 1 0,-1-1 0,1 1 1,-1-1-1,1 1 0,0-1 0,-1 1 0,1 0 0,-1-1 0,1 1 0,0 0 0,0-1 0,-1 2 0,1 0-245,0 0 1,0 0-1,0 0 0,0 0 1,0 0-1,0 1 1,0-1-1,1 0 0,-1 0 1,1 0-1,0 0 0,-1 0 1,1-1-1,2 4 1,9 13-1012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1:03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12 2720,'-2'-1'112,"1"0"1,0 0-1,0 1 1,0-1-1,0 1 1,-1-1-1,1 1 1,0-1-1,0 1 1,-3-1-1,3 1 438,-3-4 383,2 27 1371,-10 54-1350,9-41-795,-6 95 578,-11 296 762,-5-31-336,12-177-1030,9-168-184,-5 46 842,6-81-1104,0 1 0,-1-1 0,-10 27 0,6-32-2551,33-14-5509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1:04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38 2304,'-2'-5'3173,"2"5"-3055,0-1 1,0 1 0,-1 0-1,1-1 1,0 1-1,-2-4 1424,1 4-1424,1 0 1,0 0-1,0 0 1,-1 0 0,1-1-1,-1 1 1,-14-9 716,13 7-729,0 0 0,0 1 1,0 0-1,-1-1 0,1 1 1,0 0-1,-1 0 1,1 0-1,-5-1 0,4 2-64,-1-1 0,0 0 1,0 1-1,0 0 0,0 0 0,0 0 0,0 0 0,1 1 0,-1 0 0,0 0 0,0 0 0,0 0 0,1 0 0,-1 1 0,1-1 1,-1 1-1,1 0 0,0 0 0,-1 0 0,1 1 0,0-1 0,1 1 0,-1 0 0,0 0 0,1 0 0,-3 3 0,1 0-48,-8 10 143,1 0 0,-17 32 1,21-32-24,0 0-1,2 0 1,-8 34 0,12-45-120,0 0-1,0 0 0,1-1 1,-1 1-1,1 0 1,1 0-1,-1 0 1,1 0-1,-1 0 0,1-1 1,1 1-1,-1 0 1,1 0-1,-1-1 1,1 0-1,1 1 0,-1-1 1,6 8-1,-6-11 11,-1 0 1,1 1-1,0-1 0,0 0 0,0 0 0,-1 0 0,1 0 0,0 0 0,1 0 1,-1-1-1,0 1 0,0-1 0,0 1 0,0-1 0,0 0 0,1 0 1,-1 0-1,0 0 0,0 0 0,0 0 0,0-1 0,5 0 0,-4 0-12,0 0 0,1-1 1,-1 1-1,0 0 0,0-1 0,1 0 0,-1 0 0,-1 0 0,1 0 0,0 0 0,0 0 0,-1-1 0,4-4 0,0-3 1,-1-1-1,0 0 0,-1 0 0,0 0 1,0 0-1,-1 0 0,-1-1 0,0 0 0,-1 1 1,0-21-1,4-35 61,-5 66-65,0 1 0,0-1 1,0 0-1,0 1 0,-1-1 0,1 0 0,0 1 0,0-1 0,0 0 0,-1 1 0,1-1 0,0 1 0,-1-1 1,1 0-1,-1 1 0,1-1 0,-1 1 0,1-1 0,-2 0 0,1-1-32,3 12 277,0 0-1,6 12 1,1-5-197,0 1 0,1-2 0,1 1 0,1-1-1,1-1 1,25 25 0,18 16-783,-49-50 27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4:21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0 179 2144,'8'-5'5329,"-8"5"-5240,-3 8-211,64 0 340,2-1-559,5-13 1079,-49 4-815,43-9 189,-43 7-104,0 0 0,-1-2 0,31-13 0,-48 19 26,0 0 0,0-1-1,0 1 1,0-1-1,1 1 1,-1-1 0,0 0-1,0 1 1,-1-1-1,1 0 1,0 0-1,0 0 1,0 1 0,0-1-1,-1 0 1,1 0-1,0 0 1,-1 0-1,1-2 1,-1 2-27,0 0 0,0 0-1,0 1 1,0-1 0,0 0 0,0 0-1,-1 1 1,1-1 0,0 0 0,-1 0-1,1 1 1,0-1 0,-1 0 0,1 1-1,-1-1 1,1 0 0,-1 1 0,1-1-1,-1 1 1,0-1 0,-1 0 0,-6-4-58,0 0 1,0 1 0,-19-7 0,14 5 129,-9-6 111,19 10-188,0 0 0,-1 0 1,1 0-1,-1 0 0,1 1 0,-1-1 0,0 1 0,1 0 0,-1 0 0,-5 0 0,8 1 17,-1-1 0,1 1 0,-1-1-1,1 0 1,0 1 0,-1-1-1,1 0 1,-1 0 0,1 0 0,0 0-1,0 0 1,0 0 0,0 0-1,-2-2 1,-5-4 42,6 6-64,0 0 1,0 0-1,0 0 0,0 0 1,-1 1-1,1-1 1,0 1-1,-3-1 1,3 1 1,0-1 0,0 1 0,0-1 0,0 1 1,0-1-1,0 0 0,0 1 0,0-1 0,0 0 1,-2-2-1,-2-1 106,5 4-82,1-1 0,-1 1 1,0 0-1,1-1 0,-1 1 0,0-1 0,1 1 0,-1-1 0,1 1 0,-1-1 0,1 1 0,-1-1 0,1 1 0,0-1 0,-1 0 0,1 1 1,0-1-1,-1-1 0,-21 2-189,21 0 136,-1 0 0,0 1 0,1-1 0,-1 1-1,0-1 1,1 1 0,-1 0 0,0 0 0,1 0-1,-1 0 1,1 0 0,0 0 0,-1 0 0,1 0 0,0 0-1,-2 2 1,2-1 39,-1-1 1,1 1-1,-1 0 0,0-1 1,0 0-1,0 1 0,0-1 1,0 0-1,0 0 0,-3 1 1,3-1-6,1 0-1,-1 0 1,0 0 0,1 0 0,-1 0-1,1 1 1,-1-1 0,-1 3 0,-9 6-22,11-9 11,1-1-1,-1 0 1,0 0 0,1 1 0,-1-1 0,1 0-1,-1 1 1,1-1 0,-1 1 0,1-1 0,-1 1-1,1-1 1,0 1 0,-1-1 0,1 1 0,0-1-1,-1 2 1,0 1-14,0-1 0,1 1 0,-1 0 0,1 0 0,0-1 0,0 6-1,0-7 23,0 0 0,-1 0 1,1 0-1,0 0 0,0 0 0,-1 0 0,1 0 0,-1 0 0,1 0 0,-1 0 0,0 1 0,1-1 5,-1 0-1,0 0 1,1 0-1,0 0 1,-1 0 0,1 0-1,-1 0 1,1 0 0,0 0-1,0 0 1,0 1-1,-9 22 11,5-17 4,4-5-27,-1-1 0,1 0 1,-1 0-1,1 0 1,-1 1-1,1-1 0,-1 0 1,1 0-1,0 1 1,0 0-1,-3 32-276,-1-20 401,3-11-125,1 0 1,0 0-1,0-1 1,0 1 0,0 0-1,1 4 1,-1 2 77,7 14-311,-7-20 243,0 0-1,1 0 0,0 0 1,0-1-1,0 1 0,0 0 1,0 0-1,0-1 0,2 4 1,-1-4 8,-1 1 0,1 0 0,-1-1 0,0 1 0,0 0 0,0 0 0,0 0 0,-1 0 0,1 4 0,0-4 6,-1 1 1,1-1-1,0 1 1,0-1 0,0 1-1,0-1 1,2 5-1,6 15 45,-9-21-66,1-1-1,-1 1 1,1-1-1,0 1 1,0-1-1,0 1 1,0-1-1,0 1 1,2 1-1,6 9-190,-6-7 217,0 0 0,0 0 0,1 0 0,0-1 0,-1 1 0,1-1 0,1 0 0,4 4 0,-5-5 16,0 0-1,0 0 1,1 0 0,-1 0 0,0-1 0,1 0 0,0 0-1,0 0 1,-1 0 0,1-1 0,0 0 0,0 0 0,0 0-1,0-1 1,1 1 0,-1-1 0,0 0 0,0-1 0,0 1 0,8-3-1,115-37 1,-122 40-915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1:09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191 451 1312,'0'-1'69,"0"0"0,0 0-1,0 0 1,-1 0 0,1 0 0,0 0 0,-1 0 0,1 0 0,-1 0-1,1 0 1,-1-1 0,0 2 86,1-1-1,-1 0 1,1 0 0,-1 0 0,1 1-1,0-1 1,0 0 0,-1 0-1,1 0 1,0 0 0,0 0-1,0 0 1,0 0 0,0 1-1,0-1 1,0 0 0,0 0-1,0-1 1,0 1-126,0 1 0,0 0 1,0 0-1,0 0 0,0 0 0,0 0 0,0-1 0,0 1 1,0 0-1,0 0 0,0 0 0,0 0 0,0 0 0,0 0 0,-1-1 1,1 1-1,0 0 0,0 0 0,0 0 0,0 0 0,0 0 1,0 0-1,0 0 0,-1 0 0,1 0 0,0 0 0,0 0 1,0 0-1,0-1 0,0 1 0,-1 0 0,1 0 0,0 0 0,0 0 1,0 0-1,0 0 0,0 0 0,-1 0 0,1 1 0,0-1 1,0 0-1,0 0 0,0 0 0,0 0 0,-1 0 0,1 0 0,0 0 1,0 0-1,-8 3 990,-1 4-711,1 0-1,0 0 0,0 1 1,0 0-1,1 1 1,1-1-1,-1 1 1,-5 11-1,-14 19 73,16-24-397,0 0 0,2 1 0,-1 1 0,2-1 0,-10 34 0,14-42 13,1-1-1,1 1 1,-1 0-1,1 0 0,1 0 1,0 16-1,0-23 21,0 0-1,1 0 1,-1 0 0,0-1-1,1 1 1,-1 0-1,0 0 1,1 0-1,-1-1 1,1 1-1,-1 0 1,1-1 0,0 1-1,-1 0 1,1-1-1,0 1 1,0 0-1,6 6-129,-7-7 109,0 0 0,0 0 1,1 0-1,-1 1 0,0-1 0,1 0 1,-1 0-1,0 0 0,1 0 0,-1 0 1,0 0-1,1 0 0,-1 1 1,0-1-1,1 0 0,-1 0 0,0 0 1,1-1-1,-1 1 0,0 0 0,1 0 1,0 0-1,1 0 2,1 0-4,1 0 0,0-1 1,0 1-1,-1-1 0,1 0 1,0 0-1,-1 0 0,1 0 1,0-1-1,-1 0 0,0 1 1,1-1-1,-1-1 0,4-2 1,-2 1-22,0-1 1,-1 0-1,0 0 1,0-1-1,0 1 1,0-1-1,4-9 1,0-5-37,-1-1 0,0 1 0,-2-1 0,5-27 0,1-27-46,-3 0 1,-3-1 0,-5-95-1,-8 124 445,0 6-323,7 32-48,-1 0 0,0 0-1,-1 0 1,0 0 0,-5-9 0,2 4-46,6 14 81,0 0-1,0 0 1,0 0-1,0 0 1,0 0-1,0 0 1,0 0-1,0 0 1,0 0-1,0 0 1,0 0-1,0 0 1,0 0-1,0 0 1,0 0-1,0 1 1,0-1-1,0 0 1,0 0-1,0 0 1,0 0-1,0 0 1,0 0-1,0 0 1,0 0-1,0 0 1,0 0-1,0 0 1,0 0-1,0 0 1,0 0-1,0 0 1,0 0-1,0 0 1,-1 0-1,1 0 1,0 0-1,0 0 1,0 0-1,0 0 1,0 0 0,0 0-1,0 0 1,0 0-1,0 0 1,0 0-1,0 0 1,0 0-1,0 0 1,0 0-1,0 0 1,0 0-1,0 0 1,-1 0-1,1 0 1,0 0-1,-8 12 82,4-5-33,-1 1 0,1-1 0,0 1 0,-3 11 0,5-15 37,-2 9-48,0-1 1,1 1 0,1-1-1,0 1 1,-1 20 0,2 16-54,1-9 28,5 62 0,-4-92 4,3 13 100,-1 28 0,-1-24-154,1-1-1,1 0 1,2-1-1,8 26 1,-10-37 20,0 0 1,2-1-1,-1 1 0,2-1 1,12 20-1,-17-31 66,1 1 0,-1 0 0,0-1 1,1 0-1,-1 1 0,1-1 0,0 0 0,0 0 0,-1-1 1,1 1-1,1 0 0,-1-1 0,6 2 0,2 0 1,0-1 0,20 1 0,-6 0-79,-14-2 47,0-1 0,1 0 0,17-3 0,-9 1-10,-13 1 0,0 0 1,0 0 0,0-1 0,0 0 0,0 0 0,0 0 0,10-6-1,-15 7-5,1-1 0,-1 1-1,0-1 1,0 1-1,0-1 1,0 0 0,0 0-1,0 0 1,0 0-1,-1 0 1,1 0 0,-1 0-1,0-1 1,1 1 0,-1-1-1,0 1 1,0-1-1,-1 1 1,1-1 0,-1 1-1,1-1 1,-1 0-1,1-3 1,-2-2-2,0 1 0,0 0 0,0-1 0,-1 1 1,0 0-1,-1 0 0,1 0 0,-1 1 0,-1-1 0,-3-6 0,2 5 29,0 1 0,0 0 0,-1 0-1,0 0 1,0 1 0,0 0-1,-1 0 1,-8-5 0,12 9-41,0 1-1,0-1 1,1 1-1,-1 0 1,0 0 0,0 0-1,-1 1 1,1-1-1,0 1 1,0 0-1,0-1 1,0 1 0,0 1-1,-1-1 1,1 0-1,0 1 1,0 0 0,0-1-1,0 1 1,0 0-1,0 1 1,0-1-1,1 1 1,-1-1 0,0 1-1,1 0 1,-1 0-1,-3 3 1,2-1 19,0 0 1,-1 0-1,1 1 1,1-1-1,-1 1 0,1 0 1,0 0-1,0 1 0,0-1 1,1 1-1,-1-1 1,2 1-1,-1 0 0,-1 8 1,2-8-9,0-1 1,1 1 0,0 0 0,0 0-1,0 0 1,1 0 0,0 0 0,0 0-1,1-1 1,-1 1 0,1-1-1,0 1 1,1-1 0,-1 1 0,1-1-1,0 0 1,0 0 0,1 0 0,0-1-1,7 8 1,-6-8 66,4 4-45,0 0 0,16 9 0,-21-15 15,0 0 0,0 0 0,0-1 1,0 1-1,0-1 0,0 0 0,1 0 0,-1 0 1,0-1-1,7 1 0,0-2 27,1 0 0,-1-1 0,18-4-1,11-2 135,-37 7-214,0 1 0,0 0 0,1-1 1,-1 1-1,0 1 0,0-1 0,1 0 0,-1 1 1,0-1-1,0 1 0,0 0 0,0 0 1,0 0-1,0 1 0,0-1 0,0 1 0,0 0 1,0-1-1,-1 1 0,1 0 0,-1 1 1,0-1-1,1 0 0,-1 1 0,0-1 0,2 5 1,5 10-53,-2 0-1,0 0 1,-1 0 0,8 34 0,3 76 108,-6-43 56,-2-7 109,-1 111-1,-11-163 148,-1-15-59,4-10-283,0 1 1,-1-1-1,1 0 1,0 0-1,0 0 0,0 0 1,0 0-1,0 0 1,0 0-1,0 0 1,0 0-1,0 0 0,-1 0 1,1 1-1,0-1 1,0 0-1,0 0 1,0 0-1,0 0 0,0 0 1,-1 0-1,1 0 1,0 0-1,0 0 1,0 0-1,0 0 0,0 0 1,0 0-1,0 0 1,-1 0-1,1 0 0,0-1 1,0 1-1,0 0 1,0 0-1,0 0 1,0 0-1,0 0 0,-1 0 1,1 0-1,0 0 1,0 0-1,0 0 1,0 0-1,0-1 0,0 1 1,0 0-1,0 0 1,0 0-1,0 0 1,0 0-1,0 0 0,0 0 1,0-1-1,-13-20 57,1 0 0,1-1 0,1 0 0,1-1 0,-12-43 0,8 1-335,-9-114 1,20 151 234,2 1-1,1 0 1,1-1 0,8-35 0,-6 45 2,1-1 0,1 1 1,0 1-1,1-1 0,1 1 1,1 1-1,11-18 1,-4 7-149,-13 21 168,1 0 0,0 0 0,0 0 0,7-9 0,-8 13-37,-1-1 0,0 1 0,1 0 0,0-1 0,-1 1 0,1 1 0,6-4 0,-8 4 48,1 1 0,-1 0 0,1 0 0,-1 0 0,1 0 1,-1 0-1,1 0 0,-1 0 0,0 0 0,1 1 0,-1-1 0,1 0 0,-1 1 0,0-1 0,1 1 0,-1 0 0,0-1 0,1 1 0,-1 0 1,0 0-1,2 1 0,4 4 18,-1-1-1,0 1 1,0 1 0,0-1 0,-1 1 0,5 8 0,-7-12 9,-1 1 0,0 0 0,0 0 1,0 1-1,0-1 0,-1 0 0,1 1 0,-1-1 1,0 1-1,-1-1 0,1 1 0,-1-1 0,0 7 1,-1 9 160,1-15-128,0-1 0,0 1 0,-1-1-1,0 0 1,1 1 0,-1-1 0,-1 0-1,1 0 1,0 0 0,-1 0 0,-4 7 0,3-7-80,0 0 1,0 0 0,-1-1-1,0 1 1,1-1 0,-1 0-1,-8 4 1,10-6 11,0 0 1,0 0-1,0 0 0,0-1 1,0 1-1,0-1 0,0 1 1,0-1-1,0 0 0,0 0 1,0 0-1,0 0 0,0 0 1,0 0-1,-1-1 1,1 1-1,0-1 0,0 1 1,0-1-1,-2-1 0,1 0-23,0 1 0,1 0 0,-1 1 0,0-1 0,1 0 0,-1 1 0,0-1 0,0 1 0,-3 0 0,6 0 20,0 0 1,0 0 0,0 0 0,-1 0 0,1 0-1,0 0 1,0 0 0,0 0 0,0 0 0,0 0-1,0 0 1,0 0 0,-1 0 0,1 0-1,0 0 1,0 0 0,0 0 0,0 0 0,0 0-1,0 0 1,0 0 0,0-1 0,-1 1 0,1 0-1,0 0 1,0 0 0,0 0 0,0 0-1,0 0 1,0 0 0,0 0 0,0-1 0,0 1-1,0 0 1,0 0 0,0 0 0,0 0 0,0 0-1,0 0 1,0 0 0,0-1 0,0 1-1,0 0 1,0 0 0,0 0 0,0 0 0,0 0-1,0 0 1,0-1 0,0 1 0,0 0 0,0 0-1,0 0 1,0 0 0,0 0 0,0 0 0,0 0-1,0 0 1,0-1 0,1 1 0,-1 0-1,0 0 1,0 0 0,0 0 0,0 0 0,0 0-1,0 0 1,7-6-139,-4 4 162,0 1-1,1 1 0,-1-1 0,0 0 0,1 1 1,-1-1-1,6 1 0,12-2 138,25-7-271,-20 4 173,-1-1-1,0 0 0,36-16 0,-29 8-220,-18 8 135,-1 1 1,1-2-1,-1 0 0,-1-1 0,1 0 1,13-12-1,-25 19 66,1 0 0,-1-1 0,0 1 0,0 0 0,0-1 0,0 1 0,0-1 0,0 0-1,-1 1 1,1-1 0,0 1 0,-1-1 0,0 0 0,1 0 0,-1 1 0,0-1 0,0 0 0,1 0 0,-2 0 0,1 1 0,0-1 0,0 0 0,0 0 0,-1 1 0,1-1 0,-1 0-1,1 1 1,-1-1 0,-2-3 0,2 3-42,-1-1-1,0 1 0,0 0 1,0-1-1,0 1 0,0 0 1,0 0-1,0 0 0,-1 1 0,1-1 1,-1 0-1,0 1 0,1 0 1,-1-1-1,0 1 0,-4-1 1,4 2-3,-1-1 0,1 1 0,0 0 0,-1 0 0,1 0 0,-1 1 0,1-1 0,0 1 0,0 0 0,-1-1 0,1 2 0,0-1 0,0 0 0,0 1 0,0-1 1,0 1-1,0 0 0,1 0 0,-1 0 0,-2 3 0,-2 1-14,1 1 1,0 0-1,0 0 0,1 1 1,-9 16-1,11-20 21,1 1 0,1 0 0,-1 0 0,1 0 0,-2 7 0,3-10-1,-1 1 1,1 0 0,0-1-1,0 1 1,0-1-1,0 1 1,1 0 0,-1-1-1,1 1 1,-1-1-1,3 5 1,0-1-27,0-1 0,1 1 0,0-1 1,0 0-1,7 8 0,-9-11 119,0 0 0,1-1 0,-1 1 0,0 0 0,1-1 0,-1 1 0,1-1 0,-1 0 0,1 0 1,0 0-1,-1 0 0,1-1 0,0 1 0,0-1 0,3 1 0,5-2 20,-1 0-1,0-1 1,1 0-1,-1 0 1,0-1-1,0 0 1,0-1-1,13-7 1,-23 11-103,58-22-77,-37 15 29,0-1-1,20-11 1,-29 13 58,0 0 1,1 1 0,0 0 0,16-3-1,-29 8-7,1 0-1,0 0 0,-1 0 0,1 0 1,0-1-1,-1 1 0,1 0 1,0 0-1,-1 1 0,1-1 0,0 0 1,-1 0-1,1 0 0,0 0 1,-1 0-1,1 1 0,-1-1 0,1 0 1,0 1-1,-1-1 0,1 0 1,-1 1-1,1-1 0,-1 1 0,1 0 1,0 0 15,0 0 0,-1 0 0,1 0 1,-1 1-1,1-1 0,-1 0 0,1 0 1,-1 1-1,0-1 0,0 0 0,0 3 1,0 2 15,0 0-1,-1 1 1,0-1 0,-1 6 0,-2 0 86,1 0 0,-10 21 0,6-15 93,6-11-53,4-8-211,9-20-647,-7 13 569,0 0-1,0 0 1,9-10-1,10-10 78,-17 19 67,1 0 1,0 1 0,0-1 0,16-11-1,-23 19-154,7 13 111,-6-8 51,0 0 0,0 1 0,0-1 1,-1 1-1,0 0 0,2 8 0,-2-8-13,0 1 0,0-1 0,0 0 0,1 0 0,4 10 0,-5-14-17,0 1 1,0 0 0,0 0 0,0-1 0,0 1 0,0-1-1,1 1 1,-1-1 0,0 1 0,1-1 0,-1 0-1,1 1 1,-1-1 0,1 0 0,0 0 0,-1 0 0,1 0-1,0-1 1,0 1 0,0 0 0,0-1 0,0 1 0,0-1-1,0 0 1,-1 0 0,1 0 0,0 0 0,0 0-1,0 0 1,0 0 0,0 0 0,0-1 0,4-1 0,9-3-138,0-1 1,-1 0 0,1-1 0,16-11-1,-12 6-53,30-12 0,-39 20 191,21-8-144,36-10-1,-57 19 126,1 1 0,0 0 0,0 1 0,1 0 0,-1 1 0,0 0 0,15 2 0,-14 0 537,-16-1 758,-12 1-831,-16 0-322,27-2-128,0 0 0,0 0 0,-1 1-1,1-1 1,0 1 0,0 1 0,0-1-1,-6 3 1,-4 3-135,6-3 31,0 0-1,0 0 1,-13 10 0,20-13 110,0 0 0,1 1 0,-1-1 1,1 0-1,-1 1 0,1-1 0,0 1 1,0 0-1,-1-1 0,1 1 0,0 0 0,1 0 1,-1 0-1,0 0 0,0-1 0,1 1 0,-1 0 1,1 0-1,0 0 0,-1 0 0,1 1 1,0-1-1,0 2 0,1-2-32,0 0 0,0 1 0,0-1 0,0 0 0,0 0-1,0-1 1,0 1 0,0 0 0,1 0 0,-1-1 0,1 1 0,-1 0 0,1-1 0,0 0 0,0 1 0,0-1 0,-1 0-1,1 0 1,0 0 0,1 0 0,2 1 0,0 0-43,-1-1-1,1 0 1,-1 1-1,1-1 0,-1-1 1,1 1-1,0-1 1,-1 0-1,10-1 1,-5-1 60,0 0 1,0-1-1,0 0 1,-1 0-1,1-1 1,-1 0-1,9-7 1,-11 8 7,-1-1 1,0 0 0,0 0-1,0-1 1,-1 1 0,0-1-1,0 0 1,0-1 0,0 1-1,-1-1 1,3-6 0,3-9 8,-2 0 1,-1-1-1,-1 0 1,0 0-1,-2-1 1,1-24-1,-3 6-12,-2 0 0,-9-59-1,-13-24-1,18 103 245,-2 1 1,0 0-1,-18-35 1,24 53-222,0 0 0,0 0 0,0 1 1,0-1-1,0 0 0,-1 1 0,1-1 1,-1 1-1,1 0 0,-1-1 0,1 1 1,-1 0-1,-2-1 0,3 2-14,1-1 0,-1 1 0,1 0 1,-1 0-1,1 0 0,-1 0 0,1 0 0,-1 0 0,1 0 0,-1 0 0,1 0 0,-1 0 0,1 0 0,-1 0 0,1 1 0,-1-1 1,1 0-1,-1 0 0,1 0 0,0 1 0,-1-1 0,0 1-4,0 0-1,0 0 1,0 0-1,0 0 1,1 0 0,-1 0-1,0 0 1,1 0 0,-1 1-1,1-1 1,-1 0 0,1 2-1,-1 2-20,0 0-1,0 0 0,0 0 1,1 0-1,0 0 0,0 0 1,2 9-1,10 38-132,-5-23 112,100 402 79,-102-415-5,1 0 0,0-1 0,1 0 1,0 0-1,13 18 0,-20-32-11,1 0 0,-1 0 0,1 0 0,-1 0 0,1 0 0,-1-1 0,1 1-1,0 0 1,-1 0 0,1 0 0,0-1 0,0 1 0,0 0 0,0-1 0,-1 1 0,1-1 0,0 1 0,0-1 0,0 0 0,0 1 0,0-1 0,0 0-1,0 0 1,0 1 0,0-1 0,0 0 0,1 0 0,-1 0 0,0 0 0,0 0 0,0-1 0,0 1 0,0 0 0,0 0 0,0-1 0,0 1-1,0-1 1,0 1 0,0 0 0,0-1 0,-1 0 0,1 1 0,0-1 0,0 0 0,1-1 0,3-4 74,1 0 1,-1-1-1,-1 1 0,8-15 1,-7 13-104,14-26-53,-12 20-53,0 1 0,1 1-1,0-1 1,1 1 0,13-14 0,-20 24 116,-1 1 0,1 0-1,-1-1 1,1 1 0,0 0 0,0 0 0,-1 0 0,1 0-1,0 0 1,0 1 0,0-1 0,0 0 0,0 1-1,0 0 1,0-1 0,1 1 0,-1 0 0,3 0 0,-2 1-1,0-1 1,0 1-1,0 0 1,0 0 0,0 0-1,0 1 1,0-1-1,0 1 1,-1 0-1,6 3 1,1 4-19,0 0 0,0 0-1,-1 1 1,14 21 0,-17-23-36,0 1 0,-1 0 0,1 0-1,-2 0 1,6 18 0,-8-22 160,0 1 0,0 0 0,0 0 0,-1-1 0,0 1-1,0 0 1,0 0 0,-1 0 0,0-1 0,0 1 0,-2 7 0,2-12-69,1-1 0,0 1 0,-1 0 0,1 0 0,-1-1 0,1 1 1,-1 0-1,1-1 0,-1 1 0,1 0 0,-1-1 0,0 1 0,1-1 0,-1 1 0,0-1 0,0 1 0,1-1 0,-1 0 1,0 1-1,-1-1 0,-1 1 20,1-1-1,-1 1 1,1-1 0,-1 0 0,1 0 0,-1 0 0,-3-1 0,-4-1 35,1 0 0,-17-7 0,26 9-84,-84-37 119,26 11-518,39 15 26,150 14 769,20 2 602,-19-2 315,-123-5-1635,-18 3-1146,-8 2-441,14-3 1100,0 0-1,0 1 1,-1 0-1,1-1 1,-5 3-1,0 1-2618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1:10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77 3552,'3'-4'1280,"-3"4"-1229,0 0 0,0 0-1,0 0 1,-1 0 0,1 0 0,0-1 0,0 1 0,0 0-1,0 0 1,-1 0 0,1 0 0,0 0 0,0 0-1,0 0 1,0 0 0,0 0 0,-1 0 0,1-1 0,0 1-1,0 0 1,0 0 0,0 0 0,0 0 0,0 0-1,0 0 1,0-1 0,0 1 0,-1 0 0,1 0 0,0 0-1,0 0 1,0-1 0,0 1 0,0 0 0,0 0-1,0 0 1,0 0 0,0-1 0,0 1 0,0 0 0,0 0-1,0 0 1,0 0 0,0-1 0,1 1 0,-1 0-1,0 0 1,0 0 0,0 0 0,0-1 0,-12 3 3330,-26 20-1465,24-15-1742,0 1 0,1 1 0,0 0 0,0 1 0,-16 15 0,27-23-168,1 0 0,-1 0 1,0 0-1,0 1 0,1-1 0,0 0 0,-1 1 1,1-1-1,0 1 0,0-1 0,0 1 0,0 4 1,1-5-3,0 0 1,0 0-1,0 0 1,0 0-1,1 0 1,-1 0-1,1-1 1,-1 1-1,1 0 1,0 0-1,0 0 1,0-1-1,0 1 1,0 0-1,0-1 1,0 1-1,0-1 1,1 1-1,1 0 1,0 1 34,0 0 1,1-1 0,0 0-1,0 0 1,0 0 0,0 0 0,0 0-1,0-1 1,0 0 0,0 1-1,0-2 1,1 1 0,-1 0 0,0-1-1,1 0 1,-1 0 0,1 0-1,-1-1 1,0 1 0,6-3 0,0 1-54,0 0 0,-1-1 1,1-1-1,-1 0 1,0 0-1,0 0 0,15-11 1,-20 12 46,-1 0 0,1 0 0,-1-1 0,0 1 0,0-1 0,0 1 0,0-1 0,-1 0 0,1 0 0,-1 0 0,0-1 0,0 1 0,-1 0 0,3-9 0,-4 9-22,1 1 0,-1 0 1,0-1-1,0 1 0,0-1 0,0 1 0,0 0 1,-1-1-1,1 1 0,-1 0 0,0-1 1,0 1-1,-1 0 0,1 0 0,-1 0 0,1 0 1,-1 0-1,0 0 0,0 0 0,-5-4 1,4 4-31,0 0 0,-1 1 0,1-1 0,-1 1 0,1 0 1,-1 0-1,0 0 0,0 0 0,0 1 0,0-1 1,-1 1-1,1 0 0,-5 0 0,-6 0-68,0 0-1,-22 2 1,2 1 37,24-1 51,11-1-6,0 0 0,0 0 0,0 0 0,0 0 0,0 0 0,0 0 0,0 0 0,0 0 0,0 0 0,0 0 0,0 0 0,0 0-1,0 0 1,0 0 0,0 0 0,0 0 0,0 0 0,0 0 0,0 0 0,0 0 0,0 0 0,0 0 0,0 0 0,0 0 0,0 0 0,0 0 0,0 1 0,0-1 0,0 0 0,0 0 0,0 0 0,0 0 0,0 0 0,0 0 0,0 0 0,0 0 0,0 0 0,0 0 0,0 0 0,0 0 0,0 0 0,0 0-1,0 0 1,0 0 0,0 0 0,0 0 0,0 0 0,0 0 0,0 0 0,-1 0 0,1 0 0,19 0-113,82-21 395,-11 3-298,-27 8 5,-61 10 46,1 0 0,-1 0 1,0 1-1,1-1 0,-1 1 0,0 0 1,1-1-1,-1 1 0,0 0 0,0 0 1,0 1-1,0-1 0,0 0 0,0 1 1,0-1-1,3 4 0,-3-3 5,1 1 0,-1-1 1,1 1-1,-1 0 0,0 0 0,0 0 0,0 0 1,0 1-1,0-1 0,1 5 0,-1 8 160,1 0-1,-2 1 1,-1 31-1,0-21 9,13-38-75,5-7 18,-12 10-193,2 1 0,14-11 1,-11 9-45,1 1 1,0 1-1,0 0 0,24-9 1,-22 11 22,-9 2 94,1 1 0,-1 0 0,1 1 1,0-1-1,0 1 0,-1 0 0,1 0 0,0 1 0,0 0 1,0 0-1,0 0 0,0 0 0,8 3 0,-3 1 131,-1 0 1,-1 0-1,1 1 0,-1 0 1,0 1-1,0 0 0,0 0 1,-1 1-1,9 8 0,33 29-173,-45-38-85,0-1 0,1 0 0,0-1 0,0 1-1,12 5 1,-15-8-269,0-1 0,0 0 0,0 0 0,1 0-1,-1 0 1,0 0 0,1-1 0,-1 0 0,1 1 0,-1-1-1,1-1 1,-1 1 0,1 0 0,3-2 0,8-1-1646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1:14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12 245 416,'-5'1'10444,"10"0"-11112,13 3 620,33 12-1,-35-10 113,1 0 1,27 4-1,-9-6 450,57 1 1,-73-6-428,-1 0 1,1-1-1,-1-1 1,34-10-1,-48 12-52,-1 0 0,1-1-1,-1 1 1,1-1 0,-1 0-1,0 0 1,0 0 0,0 0-1,0 0 1,4-4 0,-6 4-2,0 0 1,0 0 0,0 1-1,0-1 1,0 0 0,0 0-1,0 0 1,-1 0 0,1 0-1,-1 0 1,1 0 0,-1 0-1,0 0 1,0 0-1,0-1 1,0 1 0,0 0-1,0 0 1,0 0 0,-2-3-1,0-1-13,0 0-1,0-1 1,-1 1-1,0 0 1,0 1 0,-1-1-1,0 0 1,0 1-1,-7-8 1,-7-5-174,-23-18-1,32 28 130,1 2-30,-10-10-6,-30-19 1,42 32 76,1-1-1,-1 1 1,0 1-1,0-1 1,0 1-1,0 0 0,0 0 1,-1 1-1,1 0 1,-11-1-1,14 2-4,0 1 0,0-1 0,0 1-1,0-1 1,0 1 0,0 0 0,0 0-1,0 1 1,0-1 0,0 1 0,0-1-1,1 1 1,-1 0 0,1 0 0,-1 0 0,1 0-1,0 0 1,0 1 0,-3 3 0,-3 5-3,0 1 0,1 0 1,-6 17-1,0-2-43,-30 60 448,26-49-144,-12 40-66,28-73-200,-1 0 1,1-1 0,0 1-1,0 0 1,1 0-1,-1 0 1,1 0-1,0 0 1,1 0-1,-1 0 1,1 0 0,0 0-1,0 0 1,0 0-1,1-1 1,0 1-1,0 0 1,0-1-1,0 0 1,1 1 0,0-1-1,0 0 1,5 6-1,6 6-52,-12-13 139,1 1-1,0 0 1,0-1 0,0 0 0,0 0 0,1 0 0,-1 0-1,1 0 1,0-1 0,0 1 0,0-1 0,0 0-1,0 0 1,0-1 0,0 1 0,9 1 0,9-2-49,43-1 1,-26-1-131,-6-1 432,1-1 0,32-8 0,-30 5-55,-18 2-222,-1-1-1,1 0 0,16-9 0,0 1-374,-34 13 241,11-6-866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1:15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19 2560,'0'-3'1067,"0"3"-996,0 0 0,0 0 1,0-1-1,0 1 1,0 0-1,0 0 0,0-1 1,0 1-1,0 0 1,0 0-1,0 0 0,0-1 1,0 1-1,0 0 0,0 0 1,0-1-1,0 1 1,0 0-1,0 0 0,0-1 1,-1 1-1,1 0 0,0 0 1,0 0-1,0-1 1,0 1-1,0 0 0,-1 0 1,1 0-1,0 0 0,0-1 1,0 1-1,-1 0 1,1 0-1,0 0 0,0 0 1,-1 0-1,1 0 1,0 0-1,0-1 0,0 1 1,-1 0-1,1 0 0,0 0 1,0 0-1,-1 0 1,1 0-1,0 0 0,0 0 1,-1 0-1,1 1 0,-27-5 1635,24 3-1548,0 0 0,0 0-1,-1 0 1,1 1 0,0-1 0,0 1 0,0 0 0,0 0 0,-1 0 0,1 1 0,0-1 0,0 1 0,0-1 0,-6 3 0,-6 3 335,14-6-446,-1 0 1,1 1-1,-1-1 1,1 1 0,0-1-1,-1 1 1,1-1-1,0 1 1,0 0-1,-1-1 1,1 1-1,0 0 1,0 0 0,0 0-1,0 0 1,-1 1-1,-11 13 531,10-13-558,1 0 1,0 0-1,0 0 0,0 1 0,-3 5 0,0 0-50,1 1 0,0 0 0,0 0 0,1 0 1,-4 15-1,6-18 66,1 0 0,-1 0 0,1 0 0,0 0 1,0 0-1,1 0 0,0 0 0,0 0 0,0 0 0,3 7 1,-2-10-22,-1 1 0,1 0 0,0-1 0,0 1 0,0-1 0,1 0 0,-1 0 0,1 1 1,-1-2-1,1 1 0,0 0 0,0-1 0,0 1 0,1-1 0,3 2 0,-5-3 10,1 1-1,-1-1 0,1 0 0,0-1 1,-1 1-1,1 0 0,0-1 0,-1 0 1,1 1-1,0-1 0,0 0 1,-1-1-1,1 1 0,0 0 0,0-1 1,-1 1-1,1-1 0,0 0 0,-1 0 1,1 0-1,-1 0 0,4-3 1,0 1-11,-1-1 0,0 0 1,0-1-1,-1 1 0,1-1 1,-1 0-1,0 0 1,0-1-1,-1 1 0,0-1 1,0 0-1,0 0 1,0 0-1,-1 0 0,0 0 1,0 0-1,-1-1 0,0 1 1,0 0-1,0-1 1,-1 1-1,0-1 0,0 1 1,-1-1-1,0 1 1,0-1-1,0 1 0,-1 0 1,0-1-1,0 1 0,-1 0 1,-5-9-1,-1 0-440,4 11 553,3 5 58,1 6 86,1-7-268,1 10 115,0 1-1,1-1 0,-1 0 0,2-1 1,0 1-1,0 0 0,0-1 1,7 12-1,0-1-39,2-2 1,23 33-1,-28-43 33,0-1-1,0 0 1,0 0 0,1 0 0,16 9-1,-18-12-497,0-1 0,0 0 0,0 0 0,0-1-1,0 0 1,0 0 0,1 0 0,-1-1 0,1 0-1,8 1 1,-2-1-1319,-1 2-1766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1:19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246 420 832,'0'-2'234,"1"1"0,-1-1 0,1 0 0,-1 0 0,0 0 0,1 1 0,-1-1 0,0 0 0,0-3 0,-1 4-105,1 1 0,0-1 0,0 1 0,0-1 0,0 0 0,-1 1 0,1-1 0,0 1 0,-1-1 0,1 0-1,0 1 1,-1-1 0,1 1 0,-1-1 0,1 1 0,0 0 0,-1-1 0,1 1 0,-1-1 0,0 1 0,1 0 0,-1-1 0,1 1 0,-1 0 0,1 0 0,-1 0 0,0-1 0,1 1-1,-1 0 1,0 0 0,1 0 0,-1 0 0,0 0 0,0 0 0,-1 0 17,1 0-1,-1 0 0,1-1 1,-1 1-1,1-1 1,-1 1-1,1-1 1,-1 1-1,1-1 1,0 0-1,-1 0 1,1 0-1,0 0 0,-1 0 1,1 0-1,0 0 1,0 0-1,-2-2 1,2 1 1,-1 0 1,1 0 0,-1 1-1,0-1 1,0 1-1,1 0 1,-1-1 0,0 1-1,-4-2 1,-9-2 313,-26-5 0,37 10-434,-1-1 0,0 0 0,1 1-1,-1 0 1,0 0 0,0 1-1,1-1 1,-1 1 0,1 0-1,-6 2 1,6-1 67,0 1 0,-1 0 0,2 0 0,-1 0-1,0 1 1,0-1 0,1 1 0,0 0 0,-5 8 0,0-2-68,5-6-12,1 0 0,-1 0-1,1 0 1,0 0 0,0 0-1,1 1 1,-1-1 0,1 1 0,0-1-1,1 1 1,-1-1 0,0 9-1,2 2-24,0-1 0,5 27-1,-5-32 0,1-1 0,1 1-1,0-1 1,0 1 0,0-1-1,1 0 1,0 0 0,1-1-1,0 1 1,10 10 0,-12-15 23,0 0 0,0 0 0,0 0 0,0-1 0,1 1 0,-1-1 0,1 0 0,0 0 0,0 0-1,0-1 1,0 1 0,0-1 0,0 0 0,0 0 0,0 0 0,0-1 0,0 0 0,0 1 0,1-2 0,-1 1 0,0 0 0,0-1 0,0 0 0,8-2 0,-4 0 33,1 0 1,-1-1-1,0 0 1,0-1-1,0 0 1,0 0-1,-1-1 0,13-12 1,-6 3 47,-1 0 1,23-34-1,-33 45-71,0 0 0,-1 0 0,1 0 0,-1-1 0,0 1 0,-1-1 0,1 0 0,-1 1 0,0-1 0,0 0 0,0 0 0,-1 0 0,1 0 0,-1 0 0,0 0 0,-1 1 0,1-1 0,-1 0 0,0 0 0,-1 0 0,1 1 0,-1-1 0,1 0 0,-2 1 0,1 0 0,0-1 0,-1 1 0,0 0 0,0 0 0,-6-7 0,5 7 40,-11-9-158,15 12 71,-1 1 0,0 0 0,1-1 0,-1 1 0,0 0 0,0 0 1,1-1-1,-1 1 0,0 0 0,1 0 0,-1 0 0,0 0 0,0 0 1,1 0-1,-1 0 0,0 0 0,0 0 0,1 1 0,-1-1 0,0 0 1,1 0-1,-1 1 0,0-1 0,0 1 0,0-1 25,1 0-1,0 0 0,0 0 1,0 1-1,-1-1 0,1 0 1,0 0-1,0 0 0,0 1 1,0-1-1,-1 0 0,1 0 1,0 1-1,0-1 0,0 0 1,0 0-1,0 1 0,0-1 1,0 0-1,0 0 1,0 1-1,0-1 0,0 0 1,0 1-1,0-1 0,0 0 1,0 0-1,0 1 0,0-1 1,0 0-1,0 0 0,0 1 1,0-1-1,1 0 0,-1 0 1,0 1-1,0-1 0,0 0 1,0 0-1,1 0 1,-1 1-1,5 21 118,-4-18-142,0 1-1,0 0 1,0 0-1,4 7 1,9 20 32,-4-10 48,0 0 0,1 0 0,1-1 0,2-1 0,22 28 1,-35-46-50,1-1 1,-1 1-1,1-1 1,-1 0-1,1 1 1,0-1-1,-1 0 1,1 0-1,0 0 1,0 0-1,0-1 1,0 1-1,0 0 1,0-1-1,0 1 1,0-1-1,0 0 1,0 0-1,0 0 1,0 0-1,0 0 1,0 0-1,0 0 1,4-2-1,-3 1 1,1-1 0,0 1 0,-1-1 0,1 0-1,-1 0 1,0-1 0,0 1 0,0-1 0,0 0-1,0 1 1,0-1 0,2-4 0,25-48-11,9-12-241,-35 60 246,3-2 42,-6 8-49,1 0 0,-1 0 1,0 0-1,0-1 0,0 1 1,0 0-1,0-1 0,0 1 1,-1-1-1,2-1 0,-1-3-115,1 8 45,1 13 218,5 55 349,-1 21-495,-7-91 8,1 0 0,-1 0 0,0 0 1,0 0-1,0 0 0,0 0 0,0 1 0,0-1 0,1 0 1,-1 0-1,0 0 0,0 0 0,0 0 0,0 0 0,0 0 1,0 0-1,1 0 0,-1 0 0,0 0 0,0 0 1,0 0-1,0 0 0,1 0 0,-1 0 0,0 0 0,0 0 1,0 0-1,0 0 0,0 0 0,0 0 0,1-1 0,-1 1 1,0 0-1,0 0 0,0 0 0,0 0 0,0 0 0,0 0 1,0 0-1,1 0 0,-1-1 0,2-1-3,0 0 1,0 0-1,-1-1 0,1 1 0,-1-1 0,1 1 0,-1-1 0,0 0 1,0 1-1,0-1 0,1-3 0,5-12-34,38-80-206,-41 92 239,-1 0-1,1 1 0,0 0 1,0 0-1,7-7 1,5-5-27,-16 16 12,1 0 1,-1 1 0,1-1-1,0 0 1,-1 0-1,1 1 1,0-1-1,-1 1 1,1-1-1,0 0 1,0 1-1,0-1 1,-1 1 0,1 0-1,0-1 1,0 1-1,0 0 1,0-1-1,0 1 1,0 0-1,1 0 1,-1 0 19,0 0 1,0 1-1,-1-1 1,1 1-1,0-1 1,-1 0-1,1 1 1,-1-1-1,1 1 1,-1 0-1,1-1 0,-1 1 1,1-1-1,-1 1 1,1 0-1,-1-1 1,1 1-1,-1 0 1,0 0-1,1 0 1,0 5 118,1-1 1,-1 1 0,0 0-1,0-1 1,0 10 0,-1-7-130,1 0 0,0 0 1,0-1-1,1 1 0,0-1 0,1 1 1,0-1-1,0 0 0,0 0 1,1 0-1,0 0 0,0 0 0,1-1 1,-1 0-1,2 0 0,-1 0 0,0-1 1,1 1-1,0-1 0,1-1 1,-1 1-1,1-1 0,0 0 0,0-1 1,0 0-1,9 4 0,-11-6 15,-1 0 0,0 0 0,1-1 0,-1 0 0,1 1 1,-1-1-1,1-1 0,-1 1 0,0 0 0,1-1 0,-1 0 0,0 0 0,1-1 0,-1 1 0,0-1 0,0 0 0,0 0 0,0 0 0,6-5 0,4-5-43,-1 1 0,0-2 0,19-24-1,8-8-382,9-8-442,-43 48 759,-4 2 67,0 1 1,1 0-1,-1 0 1,1 1-1,0-1 1,4-2 0,-6 4 40,0-1 1,0 1-1,0 0 1,0 0-1,0 0 1,1 0-1,-1 0 1,0 0-1,0 0 1,0 0-1,0 0 1,0 0-1,0 1 1,0-1-1,0 0 1,-1 1-1,1-1 1,0 1-1,0-1 1,0 1-1,0-1 1,0 1-1,-1 0 1,1-1-1,1 3 1,8 8-67,-8-7 103,-6-6 858,-2-1-922,0 0-1,0 1 1,0 0-1,-1-1 0,1 2 1,-1-1-1,0 1 1,-8 0-1,13 1 12,0 0 0,0 0 0,0 1 0,0-1 0,0 1 0,0 0 0,0 0 0,0 0 0,0 0 0,0 0 0,1 0 0,-1 0 0,0 0 0,1 1 0,-1-1 0,1 0 0,-1 1 0,1 0 0,0-1 0,-1 1 0,1 0 0,0 0 0,-1 1 0,0 1-15,1 1-1,-1-1 1,0 0 0,1 0 0,0 1-1,0-1 1,0 0 0,1 1 0,0-1-1,-1 7 1,2-1-20,1 1-1,0 0 0,0-1 1,1 0-1,0 0 0,0 1 1,2-2-1,-1 1 1,1 0-1,7 9 0,-11-17 49,0-1 1,0 1-1,0-1 0,1 0 0,-1 1 0,0-1 0,1 0 1,-1 0-1,1 0 0,-1 0 0,1 0 0,0 0 1,-1-1-1,1 1 0,0 0 0,-1-1 0,1 1 0,0-1 1,0 0-1,0 0 0,-1 0 0,4 0 0,-2 0 15,-1-1-1,0 0 0,1 0 1,-1 0-1,0 0 0,0-1 1,0 1-1,0 0 0,0-1 1,0 0-1,0 1 0,0-1 1,-1 0-1,1 0 1,-1 0-1,3-3 0,5-11 61,0-1-1,-2-1 0,1 1 1,6-31-1,-7 28-33,-3 4-89,0 0-1,-1 0 1,-1-1 0,0 1-1,-2-1 1,-1-23 0,-18-99 7,11 95 135,-8-22 33,4 21-211,11 40 5,-1 1 1,1-1-1,-1 1 0,0-1 0,-3-4 1,5 36-349,4 45 479,-2-36 64,8 53 0,20 79 1100,-5 86-1034,-22-208-326,-2 52-4933,-2-88 2171,-15-27-3600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1:20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3136,'-4'1'7893,"19"6"-3309,-6-4-5989,26 5 2322,57 6 0,-2-5-537,-33-2-95,108-1-1,-63-13-390,-29 0 120,1 4 0,104 9 0,-66 12 258,-102-17-791,1 0-1,12-2 0,-17 1-2054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1:22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200 65 576,'-5'-4'183,"5"4"-173,0 0 1,0 0-1,0 0 1,-1 0-1,1 0 1,0-1-1,0 1 0,0 0 1,0 0-1,0 0 1,0 0-1,0 0 1,-1 0-1,1-1 1,0 1-1,0 0 0,0 0 1,0 0-1,0 0 1,0 0-1,0-1 1,0 1-1,0 0 1,0 0-1,0 0 1,0 0-1,0-1 0,0 1 1,0 0-1,0 0 1,0 0-1,0 0 1,0-1-1,0 1 1,0 0-1,0 0 0,0 0 1,0 0-1,1 0 1,-1-1-1,0 1 1,0 0-1,0 0 1,0 0-1,0 0 0,0 0 1,0 0-1,1 0 1,-1-1-1,0 1 1,0 0-1,0 0 1,0 0-1,1 0 1,-1 0-1,0 0 105,0-1-1,0 1 1,0 0-1,0-1 1,0 1-1,0-1 1,0 1-1,0 0 1,0-1 0,0 1-1,0 0 1,0-1-1,-1 1 1,1 0-1,0-1 1,0 1 0,0 0-1,0-1 1,-1 1-1,1 0 1,0-1-1,0 1 1,-1 0-1,1 0 1,0-1 0,-1 1-1,1 0 1,0 0-1,-1 0 1,1-1-1,-12-4 2713,-8 4 101,13 3-2795,0 0-1,0 0 1,0 1-1,0 0 1,1 0-1,-1 1 0,1 0 1,0 0-1,0 0 1,0 1-1,1 0 1,-1 0-1,1 1 1,1-1-1,-1 1 0,1 0 1,-7 12-1,4-6-139,0 1 0,1 0 0,0 0 0,1 0 0,1 1 1,-4 18-1,6-26 1,2 0 0,-1 1 1,1-1-1,0 0 1,0 1-1,0-1 0,1 0 1,0 1-1,0-1 1,1 0-1,0 0 0,0 0 1,0 0-1,1 0 0,0-1 1,5 8-1,-5-9 25,0 1-1,0-1 0,1 0 0,-1-1 1,1 1-1,0-1 0,0 1 0,1-1 1,-1 0-1,6 2 0,-8-4-2,1 0 0,-1 0 0,1 0 0,-1-1 1,1 1-1,0-1 0,-1 0 0,1 0 0,0 0 0,-1 0 0,1 0 0,0 0 0,-1-1 0,1 1 0,-1-1 0,1 0 1,0 1-1,-1-1 0,0-1 0,1 1 0,3-3 0,-3 2-16,0-1 0,0 1 0,0-1 0,0 0 0,0 0 0,0 0 0,-1-1 0,0 1 0,0 0 0,3-7 0,1-4 101,7-22 0,-9 23-90,-1 3-15,-1 1 0,1-1 0,-2 0 0,1 1-1,-1-1 1,-1 0 0,-1-19 0,0 22 0,0 0-1,-1 1 1,0-1-1,0 1 1,0-1-1,-1 1 1,0 0 0,0 0-1,0 0 1,-1 0-1,0 0 1,-7-7 0,9 10-18,-1 0 0,0 1 0,0-1 0,0 0 0,0 1 0,0 0 0,-1-1 0,-3 0 0,5 1 21,-1 1-1,1 0 0,0-1 1,0 0-1,0 1 0,0-1 1,0 0-1,0 0 0,0 0 1,0 0-1,1 0 1,-2-3-1,4 4-25,-1 0 0,1 0 0,0 0 1,0 0-1,0 0 0,0 1 0,0-1 0,0 0 0,0 1 0,1-1 1,-1 1-1,0-1 0,0 1 0,0 0 0,0-1 0,1 1 0,1 0 1,-1-1 13,33-9 59,-12 3 72,28-5 0,-43 11-105,-1 0 0,1 1 0,-1 0 0,1 0 0,0 0 0,-1 1 1,0 0-1,10 3 0,-12-3 23,1 1 0,0 0 1,-1 0-1,0 1 0,1-1 0,-1 1 1,0 0-1,0 1 0,5 3 0,-8-4 25,1 0 0,-1 0-1,0 1 1,0-1 0,0 0-1,0 1 1,0-1 0,-1 1-1,1 0 1,-1-1 0,0 1-1,-1 0 1,1 0 0,0 0 0,-1 4-1,1 7 137,-1 0 1,-1 0-1,-5 27 0,-15 44 187,7-29-95,6-32 20,15-42-499,0 1-1,2-1 1,12-18 0,39-51-46,-49 73 231,0 0 0,0 1 1,1 1-1,0 0 1,1 0-1,0 2 1,1-1-1,0 2 1,1 0-1,-1 0 1,1 2-1,24-8 1,-36 13 28,0 1 0,0-1 0,0 1 1,0-1-1,0 1 0,1 0 0,-1 0 0,0 1 1,0-1-1,0 1 0,0-1 0,0 1 0,0 0 1,0 0-1,0 1 0,0-1 0,0 0 0,0 1 1,3 2-1,-2-1 88,-1 1 0,1-1 0,-1 1 0,0-1 0,0 1 0,0 0 1,-1 0-1,1 1 0,-1-1 0,0 0 0,3 9 0,4 16 366,16 55 260,-22-71-799,1 0-1,1-1 1,-1 0 0,2 0-1,9 16 1,-15-27-127,0-1 1,1 1-1,-1 0 1,1 0-1,0-1 0,-1 1 1,1-1-1,0 1 0,-1 0 1,1-1-1,0 1 0,-1-1 1,1 0-1,0 1 0,0-1 1,0 1-1,-1-1 1,1 0-1,0 0 0,0 0 1,0 1-1,0-1 0,0 0 1,0 0-1,-1 0 0,1 0 1,0 0-1,0-1 0,0 1 1,0 0-1,0 0 1,-1-1-1,1 1 0,0 0 1,0-1-1,0 1 0,1-1 1,9-6-2053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1:23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46 205 2976,'0'-1'87,"1"0"1,-1 0-1,0-1 1,1 1-1,-1 0 0,1 0 1,0 0-1,-1 0 1,1 0-1,0-1 0,0 1 1,0 0-1,-1 1 1,1-1-1,0 0 1,2-1-1,9-11-128,-11 10 286,0 1 0,1-1 0,0 1-1,-1-1 1,1 1 0,0 0 0,0 0 0,6-5 2761,0 18 178,-3-1-2717,-5-8-389,1 0-1,0 0 0,0 0 0,0 0 1,0 0-1,1 0 0,-1-1 1,3 3-1,4 4-21,0-1 1,0 0-1,1 0 0,0-1 0,1 0 1,-1-1-1,1 0 0,11 4 1,-6-4 59,0-1 1,0 0 0,0-1 0,0-1 0,1-1 0,22 0 0,-33-1-96,1 0 0,-1 0 0,0-1 0,0 0 0,0 0 0,1-1 0,-1 1 0,-1-1 0,1 0 0,0-1 0,0 1 0,-1-1 0,1 0 0,-1 0 0,0 0 0,0-1 0,0 1 0,0-1 0,-1 0 0,0 0 0,1 0 0,3-7 0,-6 8 5,0 0 0,0 0 0,1 1 0,-1-1 0,-1 0 0,1 0 0,0 0 0,-1 0 0,0 0 0,0 0 1,0 0-1,0 0 0,0 0 0,-1-6 0,0 5 21,-1-1 0,1 1 0,-1 0 0,0 0 0,-1-1 0,1 1 0,0 0 0,-6-6 0,-2 0 48,-1 0-1,1 0 1,-2 1-1,1 0 1,-14-7-1,8 7-95,0 0-1,-1 2 1,-27-9 0,39 14 12,-1 1 1,0 0 0,0 0-1,0 0 1,0 0 0,0 1-1,0 1 1,0-1 0,0 1-1,0 0 1,0 0 0,1 1-1,-1 0 1,0 1 0,-9 4-1,0 2-75,11-7 60,1 1 0,-1 0 1,1 0-1,-1 0 0,1 0 1,0 1-1,1-1 0,-1 1 1,-5 7-1,-2 5-66,6-9 70,0 0-1,1 0 0,0 0 1,0 1-1,0-1 1,1 1-1,-3 13 0,-3 16 225,5-25-215,1-1 0,-1 14 0,2-7-18,0-1-1,2 1 1,0 0 0,1-1-1,3 21 1,-3-33 38,0 1-1,1-1 1,0 0 0,0 0 0,0 0-1,0-1 1,1 1 0,-1 0 0,1-1-1,1 0 1,-1 0 0,1 0-1,-1 0 1,1 0 0,0-1 0,0 1-1,1-1 1,-1 0 0,1 0 0,-1-1-1,10 4 1,8 2 117,1-1 0,0-1 0,0-2 0,1 0 1,-1-1-1,30 0 0,3-4-92,82-12 0,-63-3 108,-54 11-223,-10 1-388,2 0-5240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1:24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6 4800,'-6'-5'5892,"7"22"-5571,-3 96 123,-1 28-237,4-105 587,11 68 1,-2-52-432,-7-50-208,2-7-80,6-16-107,-1 4-140,-3 8 100,-1 1-1,2 0 1,-1 1-1,1-1 1,0 1-1,1 1 1,13-9-1,-18 13 48,-1 0 0,1 0-1,0 0 1,0 0 0,0 1-1,0 0 1,0 0 0,1 0 0,-1 0-1,0 1 1,0-1 0,1 1 0,-1 0-1,0 1 1,0-1 0,1 1 0,-1-1-1,0 1 1,0 1 0,0-1 0,6 3-1,-6-1 60,0-1-1,0 1 1,0 0 0,0 1-1,0-1 1,-1 1-1,0-1 1,0 1 0,0 0-1,0 0 1,2 5-1,-3-6 85,-1 0 1,1-1-1,-1 1 0,0 0 0,0 0 0,-1 0 1,1 0-1,0 0 0,-1-1 0,0 1 0,0 0 1,0 0-1,0 0 0,0 0 0,0 0 1,-1 0-1,0 0 0,1 0 0,-1 0 0,-2 4 1,1-5-52,1 0 0,-1 1 0,0-1 0,0 0 0,0-1 0,0 1 0,0 0 0,0 0 0,0-1 0,0 1 0,-1-1 0,1 0 0,-1 0 0,1 0 0,-1 0 0,1 0 0,-1-1 0,0 1 0,1-1 0,-6 1 0,-5 0-25,1-1 0,-1-1 0,-13-2 1,22 3-41,-79-15-1284,56 9-1071,0 2 0,-48-3 0,54 7 636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1:25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59 10144,'-8'-10'3744,"8"7"-2912,0-13-224,0 8-1472,0 1 352,0-1-2592,3 2 1728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4:22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36 1984,'0'0'17,"-1"0"-1,1 0 1,0 0-1,0 0 1,0 0 0,0 0-1,-1 0 1,1 0 0,0 0-1,0 0 1,0 0-1,0-1 1,-1 1 0,1 0-1,0 0 1,0 0-1,0 0 1,0 0 0,0-1-1,0 1 1,-1 0 0,1 0-1,0 0 1,0 0-1,0-1 1,0 1 0,0 0-1,0 0 1,0 0 0,0-1-1,0 1 1,0 0-1,0 0 1,0 0 0,0-1-1,0 1 1,0 0 0,0 0-1,0 0 1,0-1-1,0 1 1,0 0 0,1 0-1,8-7 248,-8 7-147,1-1-1,-1 0 0,0 1 0,0-1 1,1 0-1,-1 0 0,0 0 0,0 0 1,0 0-1,0 0 0,0 0 0,1-2 1,-1 0 46,-1 3-98,0-1 1,0 1 0,0 0-1,0 0 1,0-1-1,0 1 1,0 0 0,0 0-1,0-1 1,1 1 0,-1 0-1,0 0 1,0 0-1,0-1 1,0 1 0,0 0-1,1 0 1,-1 0-1,0-1 1,0 1 0,0 0-1,0 0 1,1 0-1,-1 0 1,0 0 0,0-1-1,0 1 1,1 0-1,-1 0 1,0 0 0,0 0-1,1 0 1,-1 0-1,0 0 1,0 0 0,1 0-1,-1 0 1,0 0-1,0 0 1,1 0 0,-1 0-1,0 0 1,0 0 0,1 0-1,-1 0 1,0 0-1,0 1 1,0-1 0,1 0-1,-1 0 1,2 1 472,-1 6-180,3-5-197,0 1 0,0-1 1,0 0-1,0 0 1,0 0-1,1-1 0,7 3 1,-8-4-77,8 4-95,1-2 0,0 1 0,-1-2-1,22 1 1,50-8-298,-20 1-448,-49 5-298,-9 0 501,0 0-1,0 0 1,1-1-1,-1 0 1,0 0 0,10-3-1,-14 3 246,0-1-1,1 1 0,-1-1 1,0 0-1,0 1 0,0-1 1,3-3-1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1:28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319 387 3136,'-8'1'874,"2"0"-71,6-2-796,-1 1 1,1 0-1,0 0 0,0 0 0,0 0 0,0 0 0,0-1 0,0 1 0,0 0 1,0 0-1,0 0 0,0 0 0,0-1 0,0 1 0,0 0 0,0 0 1,0 0-1,0 0 0,0-1 0,0 1 0,0 0 0,0 0 0,0 0 0,0 0 1,0 0-1,0-1 0,0 1 0,0 0 0,1 0 0,-1 0 0,0 0 1,0 0-1,0 0 0,0-1 0,0 1 0,1 0 0,-1-2 119,0 1 0,1-1-1,-1 1 1,0-1 0,1 0 0,-1 1-1,0-1 1,0 0 0,-1 1 0,1-1-1,0 0 1,0 1 0,-1-1 0,1 1-1,-1-1 1,0 0 0,1 1 0,-2-3-1,-7-4 1539,8 7-1587,1 0 0,-1 0-1,0 0 1,1 1 0,-1-1 0,0 0 0,0 0 0,0 1 0,0-1 0,0 1 0,0-1-1,1 1 1,-1-1 0,0 1 0,-1-1 0,1 1 0,0 0 0,0 0 0,0-1 0,0 1 0,0 0-1,0 0 1,0 0 0,0 0 0,0 0 0,0 1 0,0-1 0,-1 0 0,-3 2 76,0 0 1,1 0 0,-1 0-1,1 1 1,-1-1 0,-6 7-1,-25 24 28,19-18-237,-20 18 194,-55 65 1,87-90-116,0-1 1,0 1-1,0 0 1,1 1-1,1-1 1,-1 1-1,1-1 0,1 1 1,0 0-1,0 0 1,1 0-1,-1 12 1,2-14-31,-1 0 1,2 0 0,-1 0-1,1 0 1,0 0 0,1 0-1,-1 0 1,1 0 0,1 0-1,-1-1 1,1 1 0,1-1 0,-1 0-1,1 1 1,0-2 0,6 8-1,-9-12 15,1 1 1,-1-1-1,1 0 0,0 0 0,-1 0 0,1 0 1,0 0-1,0 0 0,0-1 0,0 1 0,0 0 0,0-1 1,0 0-1,0 1 0,0-1 0,0 0 0,0 0 1,0 0-1,0 0 0,0 0 0,0-1 0,0 1 0,0-1 1,0 1-1,0-1 0,0 0 0,0 0 0,0 0 1,2-1-1,3-3 30,0 1 0,0-1 0,-1 0 0,1 0 0,-1-1 0,6-6 0,0-3 18,13-21-1,0-1-38,-15 24-63,0-1 0,-1 0 0,-1-1-1,0 0 1,5-17 0,-7 17 187,-2 5-102,-1 0 0,0 0 1,0-1-1,-1 1 0,0-1 1,0-15-1,-2 26 68,-1 3-59,1-1 1,0 1-1,-1 0 1,1 0-1,0 0 1,0 0-1,1 4 1,0 3-80,0-2 54,0 0-1,0 0 1,1 0 0,0-1 0,5 13-1,1 5 98,-3-5-43,4 13-9,18 44 0,-26-75-48,0 0 0,0 0 0,1 1-1,-1-1 1,0 0 0,1 0 0,0 0 0,-1 0 0,1-1-1,4 4 1,-6-5-12,1 0 0,-1 1-1,1-1 1,0 0 0,-1 1 0,1-1-1,-1 0 1,1 0 0,0 0 0,-1 0-1,1 0 1,0 0 0,-1 0 0,1 0-1,0 0 1,-1 0 0,1 0 0,1 0-1,-1-1-9,0 1 0,0-1-1,0 0 1,0 1 0,0-1 0,0 0-1,-1 0 1,1 1 0,0-1-1,0 0 1,-1 0 0,1 0-1,-1 0 1,2-2 0,9-16 18,1 0-1,0 1 1,22-23 0,50-43 86,-79 80-139,0 0 0,0 1-1,9-5 1,-12 6 22,0 1 0,0 0 0,0 0-1,1 1 1,-1-1 0,0 0 0,1 1 0,-1-1 0,0 1 0,1 0 0,2 0 0,-3 0 27,-1 0-1,1 1 1,-1-1 0,0 1 0,1 0 0,-1 0 0,0-1 0,1 1 0,-1 0 0,0 0 0,0 0 0,0 0 0,1 0 0,-1 0 0,-1 1 0,1-1 0,0 0 0,0 0 0,0 1 0,-1-1 0,1 1 0,0-1 0,-1 1 0,1-1 0,-1 0 0,1 3 0,0 5 137,0-1-1,-1 1 1,0 14 0,0-10 69,-1 6-96,0-9-93,1 1-1,2 14 0,-2-25-28,0 1-1,0-1 0,0 0 1,0 1-1,0-1 0,0 0 1,1 1-1,-1-1 0,0 0 1,0 1-1,0-1 0,0 0 1,0 1-1,1-1 0,-1 0 0,0 1 1,0-1-1,1 0 0,-1 0 1,0 1-1,0-1 0,1 0 1,-1 0-1,0 0 0,1 1 1,-1-1-1,0 0 0,1 0 1,-1 0-1,0 0 0,1 0 1,-1 0-1,0 0 0,1 0 0,-1 0 1,1 0-1,-1 0 0,0 0 1,1 0-1,-1 0 0,0 0 1,1 0-1,-1 0 0,0 0 1,1 0-1,-1 0 0,0-1 1,1 1-1,-1 0 0,0 0 0,1 0 1,-1-1-1,1 1 0,18-16-82,-15 12 81,90-69-259,-79 59 412,41-34 13,-49 42-257,1 1 1,-1 0-1,1 0 1,1 1-1,15-6 1,-24 10 94,1 0 0,0-1 0,0 1 0,0 0 1,0 0-1,0 0 0,0 0 0,0 0 0,0 0 1,0 0-1,0 0 0,0 0 0,0 1 0,0-1 1,0 0-1,0 0 0,-1 1 0,1-1 0,0 1 1,0-1-1,0 1 0,0-1 0,-1 1 0,1 0 1,0-1-1,-1 1 0,1 0 0,0-1 0,-1 1 1,1 0-1,-1 0 0,1 0 0,-1-1 0,1 1 1,0 2-1,1 4 173,0-1 0,0 1 0,-1 0 0,1 9 0,1 1 70,6 31-137,6 25 8,-11-54-141,-3-16 25,-1 0-1,1 0 0,0 0 1,0 0-1,0 0 0,0 0 1,1-1-1,-1 1 0,3 3 0,-4-5-5,0-1 0,1 1-1,-1-1 1,1 1-1,-1-1 1,1 1 0,-1-1-1,1 1 1,-1-1-1,1 0 1,-1 1 0,1-1-1,-1 0 1,1 1-1,1-1 1,2-2-63,-3 1 38,3-3-39,0 0 1,0 0-1,0 0 1,0-1 0,0 1-1,3-7 1,-3 5-10,1-1 1,0 1-1,9-9 1,1 2-15,1 1 1,1 1 0,0 0-1,1 1 1,25-10-1,-14 8-97,1 2 0,53-12 0,-75 21 173,0 0 0,1 0 1,-1 1-1,0 0 0,0 0 1,16 3-1,-3 2 269,25 9 1,-41-12-247,-3-2 405,-16-3 287,-44-4-484,50 7-254,-1 0 0,1 1 0,0 0 0,0 1 1,0 0-1,0 0 0,0 1 0,0 0 0,1 0 0,-1 1 1,1 0-1,0 0 0,0 0 0,0 1 0,0 1 0,-6 6 1,10-9 19,1 0 1,0-1-1,-1 1 1,1 0-1,1 0 1,-1 0 0,0 1-1,1-1 1,0 0-1,-1 1 1,2-1-1,-1 0 1,0 1 0,0 0-1,1-1 1,0 7-1,0-5-4,1 1-1,-1-1 0,1 0 0,1 1 1,-1-1-1,1 0 0,0 0 0,0 1 1,0-1-1,5 6 0,-4-6 15,1 0-1,-1-1 0,1 0 0,0 1 1,0-1-1,0-1 0,0 1 1,1-1-1,-1 1 0,7 2 1,-8-4 17,1-1 1,-1 1 0,1-1 0,-1 0 0,1 0 0,-1 0-1,1-1 1,0 1 0,-1-1 0,1 0 0,0 0 0,0 0 0,-1-1-1,1 1 1,0-1 0,3-1 0,0 0 5,0-1 1,0-1-1,0 1 0,-1-1 1,0 0-1,1-1 1,-2 1-1,1-1 0,0 0 1,6-9-1,5-7-84,23-37 0,-27 37 98,-4 6-56,-1 0 0,-1-1 0,0 0 0,8-30 0,9-70-695,-18 58 528,-3-1 0,-4-72 1,0 112 182,0-1 0,-1 0 1,-1 0-1,-9-30 0,11 45 6,-4-11-83,5 16 91,0 0-1,-1 0 1,1 0-1,0 1 1,0-1 0,0 0-1,0 0 1,0 0-1,0 0 1,0 0-1,0 0 1,0 0 0,-1 1-1,1-1 1,0 0-1,0 0 1,0 0 0,0 0-1,0 0 1,0 0-1,-1 0 1,1 0-1,0 0 1,0 0 0,0 0-1,0 0 1,0 0-1,-1 0 1,1 0-1,0 0 1,0 0 0,0 0-1,0 0 1,0 0-1,-1 0 1,1 0-1,0 0 1,0 0 0,0 0-1,0 0 1,0 0-1,-1 0 1,1 0 0,0 0-1,0-1 1,0 1-1,0 0 1,0 0-1,0 0 1,0 0 0,-1 0-1,1 0 1,0 0-1,0-1 1,0 1-1,0 0 1,0 0 0,0 0-1,0 0 1,0 0-1,0-1 1,0 1 0,0 0-1,0 0 1,0 0-1,-2 6 56,0 2-1,1-1 0,0 0 1,0 0-1,0 14 0,0 5 195,-2 41 158,3 0 1,11 92 0,-7-106-319,-3-33 51,1 1 0,5 26-1,8 21-25,10 96 0,-25-164-113,1 12-1297,0 0 0,6 20 0,-7-32 1138,0 1 0,0 0 0,0-1 0,1 1 0,-1 0 0,0-1 0,0 1 0,1-1 0,-1 1-1,0-1 1,1 1 0,-1-1 0,0 1 0,1-1 0,-1 1 0,1-1 0,-1 1 0,1-1 0,-1 0 0,1 1 0,-1-1 0,1 0 0,-1 1 0,1-1 0,0 0 0,-1 0 0,1 1 0,-1-1 0,1 0 0,0 0-1,-1 0 1,1 0 0,0 0 0,-1 0 0,1 0 0,0 0 0,0 0 0,19-6-3464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1:30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2080,'1'0'4563,"-1"1"-4265,-1 0 0,1 0 0,0 1-1,0-1 1,0 0 0,0 1 0,0-1-1,0 0 1,0 0 0,1 1 0,-1-1 0,0 0-1,1 0 1,-1 1 0,2 1 0,1 2-113,1 1 0,0-1 0,1 0 0,-1-1 0,1 1 0,8 5 1,8 7 208,0 1 1,-1 0 0,26 33-1,-20-19-308,34 53-1,-59-84 64,-1-1-133,0 1-1,0-1 0,1 0 1,-1 0-1,0 1 0,0-1 1,0 0-1,0 0 0,1 1 1,-1-1-1,0 0 0,0 0 1,0 0-1,1 0 0,-1 1 1,0-1-1,0 0 0,1 0 1,-1 0-1,0 0 1,0 0-1,1 0 0,-1 1 1,0-1-1,0 0 0,1 0 1,-1 0-1,0 0 0,1 0 1,-1 0-1,0 0 0,0 0 1,1 0-1,-1-1 0,0 1 1,1 0-1,-1 0 0,0 0 1,0 0-1,1 0 0,-1 0 1,0 0-1,0-1 1,1 1-1,-1 0 0,0 0 1,0 0-1,0-1 0,1 1 1,-1 0-1,9-14 349,8-31-272,-5 13-231,1 0 0,27-48 0,27-34-139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1:30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0 6048,'0'7'3534,"0"27"-1591,-7 143-1026,7-166-1591,0-1 0,-1 1-1,0 0 1,-1 0 0,0 0 0,-5 15-1,3-18-519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1:31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4 8320,'-15'-3'3072,"18"3"-2400,-3 3-160,4 12-3264,1 7-1536,-2 11 2400,6-3-320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1:31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51 3392,'0'0'92,"1"-1"0,-1 0-1,0 0 1,1 0 0,-1 0 0,0 0 0,0 0-1,0 0 1,0 0 0,0 0 0,0 0 0,0 1 0,0-1-1,0 0 1,0 0 0,-1-1 0,0-6 144,1 6-123,0 1 0,-1 0 0,1 0 0,0 0 0,-1-1 0,1 1-1,-1 0 1,1 0 0,-1 0 0,0 0 0,1 0 0,-1 0 0,0 0 0,0 0 0,1 0-1,-1 1 1,0-1 0,0 0 0,0 0 0,0 1 0,0-1 0,0 0 0,-1 1 0,1-1-1,0 1 1,0 0 0,0-1 0,0 1 0,-1 0 0,1 0 0,-2-1 0,-1 1 34,0-1 0,0 1 1,0 0-1,0 0 0,0 1 1,0-1-1,0 1 0,-6 1 1,3 1-139,0 0 0,0 0 0,1 1 0,0 0 0,-1 0 0,2 0 0,-7 6 0,9-7 12,1 0 0,-1 0 0,0 0 0,1 0 1,0 0-1,0 0 0,0 1 0,0-1 0,0 1 0,1-1 0,0 1 1,0 0-1,0 0 0,-1 7 0,1 2 173,1 1 1,0-1-1,1 1 0,1-1 1,0 1-1,0-1 1,2 0-1,0 1 0,5 12 1,-6-21-50,0 0 1,0 1 0,0-1 0,0 0 0,1-1-1,-1 1 1,1-1 0,1 1 0,-1-1 0,6 3-1,-6-4-63,0-1 0,0 0 0,0 0-1,0 0 1,1 0 0,-1-1-1,0 0 1,1 1 0,-1-2 0,1 1-1,0-1 1,-1 1 0,1-1-1,6-1 1,4-2-15,0 0-1,0 0 1,23-11-1,-13 6-1249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1:31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90 140 4800,'3'-1'1557,"21"-5"-836,31-9-621,-50 13 41,1 0 0,-1 0-1,1-1 1,-1 0 0,0 0-1,0 0 1,5-5 0,-9 7-33,1 0 0,-1-1 0,0 1 0,0-1 0,1 1 0,-1-1 0,0 1 0,0-1 0,-1 1-1,1-1 1,0 0 0,0 0 0,-1 1 0,1-1 0,-1 0 0,0 0 0,1 0 0,-1 1 0,0-1 0,0 0 0,0 0 0,0 0 0,-1 0 0,1 0 0,-1-2 0,0 2-100,0 0 1,0 0-1,0 0 1,0 0-1,-1 0 1,1 0-1,0 0 0,-1 0 1,0 1-1,1-1 1,-1 1-1,0-1 1,0 1-1,0 0 1,0-1-1,0 1 0,0 0 1,0 0-1,-4-1 1,-4-1 23,0 0 1,0 1-1,0 0 1,-12-1-1,17 3-20,1 0 0,0 0 0,-1 1 0,1-1 0,0 1 0,0 0 0,0 0 0,-1 1 0,1-1 0,1 1 0,-1 0 0,0 0 0,-3 2 0,0 1 50,1 0-1,1 1 0,-1-1 1,1 1-1,0 0 0,0 0 1,1 0-1,0 1 1,0 0-1,0 0 0,1 0 1,0 0-1,1 0 0,-1 0 1,1 1-1,1 0 0,-1-1 1,1 9-1,0-2 123,0 0-1,1-1 1,1 1 0,0 0 0,1-1-1,1 1 1,0-1 0,1 1-1,8 18 1,-10-28-109,0 0 0,0 0 0,1 0 0,0 0 0,0 0 0,0-1 0,0 1 0,1-1 0,-1 0 0,1 0 0,0 0 1,0 0-1,0-1 0,0 0 0,0 0 0,0 0 0,1 0 0,7 2 0,2-1 73,1 0 0,0-1-1,0-1 1,23 0 0,-16-1-175,-1-2 0,1-1-1,0 0 1,-1-2 0,1 0 0,21-10-1,-15 4-1564,52-29-1,-50 22-951,-1 4 774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1:32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57 6240,'8'0'374,"0"1"0,0 1 0,0-1 0,0 1 0,0 0 0,0 1 0,-1 0 0,1 0 0,-1 1 0,0 0 0,14 9 0,-11-5-185,1 1 0,-1 0 0,-1 0 0,0 1 0,0 0 0,-1 1 0,10 15 0,40 83-306,-33-61 68,-21-41 48,18 37 831,18 46 0,-39-87-769,0-1 21,0 1 0,0-1-1,0 1 1,0-1 0,0 1-1,0-1 1,1 0 0,-1 0-1,1 0 1,4 5 752,-8-11-546,2 4-277,0-1 0,-1 1 0,1-1 0,0 1 0,0 0 1,-1-1-1,1 1 0,0-1 0,0 1 0,0-1 0,0 1 1,0-1-1,0 1 0,-1-1 0,1 1 0,0-1 0,1 1 1,-1-1-1,0 1 0,0-1 0,0 0 0,4-17 200,1-38 0,-2 23-201,1-17 114,28-191-280,-22 179-177,-7 20-3670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1:34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0 235 3072,'1'1'80,"0"0"0,0 0 0,-1 0 0,1 0 0,0 0 0,0-1-1,0 1 1,0 0 0,0 0 0,0-1 0,1 1 0,-1-1 0,0 1 0,0-1 0,0 1 0,1-1 0,1 1 0,0 0 54,2 0-46,0 0 0,0 1 0,0-1 0,0-1 0,1 1 0,-1-1 0,0 0 0,0 0 0,0-1 0,0 1 0,1-1 0,-1 0-1,0-1 1,0 1 0,0-1 0,-1 0 0,1 0 0,0-1 0,6-4 0,6-5 687,-1 0 0,0-2-1,22-23 1,-23 22-689,-10 9-55,3-1 149,-1 0 0,0-1-1,-1 1 1,10-17 0,-15 23-175,0-1 1,0 1-1,0 0 0,-1-1 0,1 1 1,-1 0-1,1-1 0,-1 1 1,0-1-1,1 1 0,-1-1 0,0 1 1,0-1-1,0 1 0,0-1 1,0 1-1,-1-1 0,1 1 0,0-1 1,-1 1-1,1-1 0,-1 1 1,1 0-1,-1-1 0,0 1 0,1 0 1,-1-1-1,0 1 0,0 0 1,0 0-1,0 0 0,0 0 0,0 0 1,0 0-1,-1 0 0,1 0 1,0 0-1,0 0 0,-1 1 0,-1-2 1,1 1-14,0 1 0,0-1 0,0 0 0,0 1 0,0-1 0,0 1 0,0 0 0,0 0 0,0 0 0,0 0 0,0 0 0,0 0 0,0 0 0,0 1 0,0-1 0,0 1 0,0-1 0,0 1 0,0 0 0,0 0 0,0 0 0,1 0 0,-1 0 0,0 0 0,1 0 0,-1 1 0,1-1 0,-1 0 0,1 1 0,0-1 0,-2 4 0,-1-1 21,1 1 0,0 0 1,0 0-1,1 0 0,0 0 0,0 0 0,0 0 0,0 0 0,1 1 0,-2 8 0,3-4 49,0-1 0,1 1 0,0-1 0,1 1 0,0-1 0,0 1 0,1-1 1,0 0-1,5 11 0,-2-8 20,1 0 0,-1 0 0,2-1-1,-1 0 1,2 0 0,9 9 0,-12-13-28,1 0 1,1-1-1,-1 0 0,1 0 0,0-1 0,0 0 0,1-1 1,9 4-1,-15-7-19,1 0 0,-1 0 1,1 0-1,-1 0 0,1-1 1,0 1-1,-1-1 0,1 0 1,0 0-1,-1 0 0,1-1 1,0 0-1,-1 1 0,1-1 1,-1 0-1,1-1 0,-1 1 1,1-1-1,-1 1 0,0-1 1,0 0-1,0 0 0,0 0 1,3-3-1,9-11 149,-1 0 1,-1-2-1,0 1 1,-1-1-1,12-24 1,24-36 95,40-44-467,-83 111 189,-7 6-10,1 5-4,0 0 0,1 0 0,-1 0 0,0 0 0,1 0 0,-1 0 0,0 0-1,1 0 1,-1 0 0,0 0 0,0 0 0,1 1 0,-1-1 0,1 0 0,-1 0 0,0 1-1,1-1 1,-1 0 0,0 1 0,1-1 0,-1 2 0,-2 0-42,0 1-1,0 0 1,0 0 0,1 0 0,0 1-1,0-1 1,0 1 0,0-1 0,0 1-1,0 0 1,1-1 0,0 1 0,0 0-1,-1 8 1,0 3 40,1 0 0,2 25 1,0-31 100,-1 3 31,2 1 0,0-1 0,0 0 0,1 1 0,1-1 0,0 0 0,0-1 0,2 1 0,-1-1 0,1 0 0,1 0 0,10 13 0,-11-17-50,0 0 0,0-1 0,0 0 0,1 0 0,0-1 0,0 0 0,0 0 0,0 0 0,1-1 0,0 0 0,0-1 0,0 1 0,1-2 0,-1 1 0,1-1 0,-1 0 0,1-1 0,15 1 1,-18-2-36,0-1 0,0 1 0,0-1 0,0 0 1,-1 0-1,1-1 0,0 0 0,0 0 1,-1 0-1,1-1 0,-1 0 0,7-5 1,-5 3-12,0-1 0,-1 0 1,0 0-1,0 0 1,0-1-1,-1 0 0,8-13 1,0-7-122,-2 0 0,0 0-1,13-58 1,-21 76 45,22-77 0,-21 75-69,1-4-1055,-4 31 1085,1 0-1,0-1 1,6 18 0,-1-6 13,-1 8 13,1 43 1,4 23 87,-9-94-46,-1 0 1,-1 0 0,1 12 0,-1-18 16,-1 0-1,1 0 0,0 0 1,0-1-1,0 1 1,0 0-1,-1 0 1,1 0-1,0 0 0,-1 0 1,1-1-1,0 1 1,-1 0-1,1 0 0,-1-1 1,-1 2-1,2-2-1,-1 1 0,1-1 0,-1 0 0,0 0-1,1 0 1,-1 0 0,0 0 0,1 0 0,-1 0-1,0 0 1,1 0 0,-1 0 0,0 0 0,1 0-1,-1 0 1,0 0 0,1-1 0,-1 1 0,1 0 0,-1-1-1,0 1 1,1 0 0,-1-1 0,1 1 0,-1 0-1,0-2 1,-3-1-27,0 0 0,0 0-1,0-1 1,0 1 0,1-1-1,0 0 1,0 0 0,-4-7-1,7 11 38,0 0-1,0-1 0,-1 1 1,1 0-1,0 0 1,0 0-1,0 0 0,0 0 1,0 0-1,0 0 0,0 0 1,0 0-1,0-1 1,0 1-1,0 0 0,0 0 1,0 0-1,0 0 1,0 0-1,0 0 0,0 0 1,0 0-1,0-1 1,0 1-1,0 0 0,0 0 1,0 0-1,0 0 0,0 0 1,0 0-1,0 0 1,0 0-1,0 0 0,0-1 1,1 1-1,-1 0 1,0 0-1,0 0 0,0 0 1,0 0-1,0 0 0,0 0 1,0 0-1,0 0 1,0 0-1,7 0-31,14 7 3,-12-3 60,-1-3 7,1 1 0,0-1 0,0 0 0,-1-1 1,1 0-1,0 0 0,0-1 0,0 0 1,-1-1-1,1 0 0,-1 0 0,1-1 1,-1 0-1,15-7 0,6-6 23,-1 0 0,40-33 0,-68 49-60,66-55 52,-44 34-85,31-20 0,-9 5-94,-34 27 83,1 0 0,-1 1 0,23-12 0,-24 17-54,-16 9 40,2-2 115,-1 1 23,-1-1 0,0 0 0,0 0 0,0 0 0,0-1 0,-1 0 0,0-1 0,1 0 0,-1 0 0,-10 1 0,-21 6 20,23-4-75,0 1 0,1 0 1,-1 1-1,2 0 1,-1 2-1,1 0 1,-16 13-1,21-16-13,2 1 1,-1 1-1,1 0 0,0 0 0,0 0 1,1 1-1,1 0 0,-1 0 0,1 1 1,1-1-1,0 1 0,-5 17 1,8-22 6,-1 0 0,2 0 0,-1 0 1,0 0-1,1 0 0,0 0 1,0 0-1,1 0 0,-1 0 0,1 0 1,0 0-1,3 7 0,-3-10-15,0 1-1,1 0 0,0-1 0,-1 1 1,1-1-1,0 1 0,0-1 0,1 0 1,-1 0-1,0 0 0,1 0 0,-1 0 1,1 0-1,0-1 0,-1 1 0,1-1 1,0 0-1,0 0 0,0 0 0,0 0 1,6 1-1,-1-1 41,-1 0 0,1-1 1,-1 1-1,1-1 0,-1-1 1,1 0-1,-1 0 0,0 0 1,1-1-1,-1 0 0,13-5 1,-10 2-10,1-1 0,-2 0-1,1 0 1,-1-1 0,0 0 0,0 0 0,8-11 0,0-1-118,-1-2 0,-1 0 0,-1-1-1,0-1 1,-2 0 0,11-27 0,-17 33 157,-1 0 0,6-29-1,-11 44-37,3-8 213,-3 10-247,0 0 0,0 0 1,0 0-1,0 0 0,0 0 1,0 0-1,0 0 0,0 0 0,0 0 1,0 0-1,0 0 0,0 0 1,0 0-1,0 0 0,0 0 1,0 0-1,0 0 0,0 0 1,0 0-1,0 0 0,0 0 1,0 0-1,0 0 0,0 0 0,0 0 1,0 0-1,0 0 0,0 0 1,0 0-1,0 0 0,0 0 1,0 0-1,1 0 0,-1 0 1,0 0-1,0 0 0,0 0 1,0 0-1,0 0 0,0 0 1,0 0-1,0 0 0,0 0 0,0 0 1,0 17 218,0-9-59,0 18 182,1 0 1,1 0-1,1 0 0,1-1 1,2 0-1,0 0 0,19 45 1,-23-65-301,0-1-1,1 0 1,-1 1 0,1-1 0,0-1 0,0 1-1,1 0 1,-1-1 0,1 0 0,0 1 0,-1-1-1,2-1 1,-1 1 0,0-1 0,7 4 0,-4-4-156,0 0 0,0 0 0,0-1 1,0 1-1,0-2 0,0 1 0,0-1 1,0 0-1,0 0 0,9-2 0,-1-1-548,-1 0 0,0 0 0,-1-1 0,1-1 0,-1-1 0,19-10 0,35-29-1687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2:44.91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715 85 736,'0'1'29,"-1"-1"0,1 1 0,-1 0-1,0-1 1,1 1 0,-1 0 0,0-1 0,0 1 0,1-1 0,-1 1 0,0-1-1,0 0 1,0 1 0,0-1 0,1 0 0,-1 0 0,0 1 0,-1-1-29,1-1 103,0 1-1,0-1 1,-1 1 0,1-1 0,0 1 0,0-1 0,0 0 0,0 0 0,0 0-1,0 0 1,-1 0-103,-2-2 392,-2-2 178,5 3-529,-1 0 0,0 1 0,1-1 0,-1 1-1,0 0 1,0-1 0,0 1 0,0 0 0,0 0-1,0 0 1,-1 1 0,1-1 0,0 1-1,0-1 1,0 1 0,-1-1 0,1 1 0,0 0-1,-1 0 1,1 0-41,-74 0 822,62 1-683,0 0 1,-10 2-140,11-1-162,9-1 195,0 0 0,0 0 0,0 0 0,0 0 0,1 1 0,-1 0 0,-1 0-33,-4 3 265,-18 4 67,19-6-228,1 0-1,-1 0 1,1 0-1,-1 1-103,6-3 15,0 0-1,-1 0 1,1-1-1,0 1 0,0-1 1,0 1-1,-1-1 0,1 0 1,0 0-1,-1 0-14,1 0 5,0 0 0,1 0 0,-1 0 0,0 0 0,0 1 0,0-1-1,1 1 1,-1-1 0,0 1 0,0-1 0,1 1 0,-2 1-5,2-2-7,0 1-1,-1-1 1,1 1-1,0-1 1,0 1-1,0-1 1,0 1-1,-1-1 1,1 0-1,0 0 1,0 0-1,-1 0 1,1 0-1,0 0 1,-1 0 7,1 0 24,0 0 0,0-1 1,0 1-1,0 0 0,0 1 0,0-1 0,0 0 0,0 0 0,0 0 1,0 0-1,0 1 0,0-1 0,0 1 0,0-1 0,0 0 1,0 1-1,0 0-24,0 0-153,-8 6 637,9-7-469,0 0-1,0 0 1,0 0 0,0 0-1,0 0 1,-1 1 0,1-1 0,0 0-1,0 0 1,0 0 0,0 0-1,-1 0 1,1 0 0,0 0-1,0 0 1,0 0 0,0 0 0,-1 0-1,1 0 1,0 0 0,0 0-1,0-1 1,0 1 0,0 0-1,-1 0 1,1 0 0,0 0 0,0 0-1,0 0 1,0 0 0,0 0-1,0 0 1,-1-1 0,1 1 0,0 0-1,0 0 1,0 0 0,0 0-1,0 0 1,0-1 0,0 1-1,0 0 1,0 0 0,0 0 0,0 0-1,0 0 1,0-1 0,-1 1-1,1 0 1,0 0 0,1 0-1,-1 0 1,0-1 0,0 1 0,0 0-1,0 0 1,0 0 0,0 0-1,0-1 1,0 1 0,0 0-1,0 0-14,-12-11 96,9 10-110,-2 0 15,0-1 1,1 0-1,-1-1 0,1 1 0,-1-1 1,1 0-1,-2-2-1,6 5-4,0 0 0,0 0 0,0 0 1,0 1-1,0-1 0,0 0 0,0 0 0,0 0 0,0 0 0,0 0 0,0 0 1,0 0-1,0 0 0,0 0 0,0 0 0,0 0 0,0 0 0,0 0 0,0 1 1,0-1-1,-1 0 0,1 0 0,0 0 0,0 0 0,0 0 0,0 0 1,0 0-1,0 0 0,0 0 0,0 0 0,0 0 0,0 0 0,0 0 0,0 0 1,0 0-1,0 0 0,0 0 0,-1 0 0,1 0 0,0 0 0,0 0 0,0 0 1,0 0-1,0 0 0,0 0 0,0 0 0,0 0 0,0 0 0,0 0 0,0 0 1,0 0-1,0 0 0,-1 0 0,1 0 0,0 0 0,0 0 0,0 0 0,0 0 1,0 0-1,0 0 0,0 0 0,0 0 0,0 0 0,0 0 0,0 0 0,0 0 1,0-1 3,3 8-322,10-2 285,0 0-1,1-1 1,-1-1 0,0 0 0,10 1 37,17 3 292,-32-6-349,0 0 0,0 0 0,0-1 0,-1 0 0,3-1 57,11 0 35,20-4 194,-1-1-426,-33 7 184,-3-1 37,-1 0 0,0 0 0,0 0 0,1-1 0,-1 1 0,0-1 0,0 0-1,1 1 1,0-2-24,1 0-18,0 1-1,0-1 0,1 1 0,-1 0 0,0 1 0,1-1 0,-1 1 0,2 0 19,25-2 167,53-5-241,-40-6 209,-33 9-120,-1 0 1,1 1-1,6 0-15,-10 1 17,0 0 1,0-1-1,0 0 0,0 0 0,-1 0 1,0-1-1,5-3-17,20-9-105,-24 11 68,0 1-1,0-1 1,4-4 37,1 1-53,-13 7-17,0 1 44,7-1 76,-6 1-55,-1 0-1,1 0 0,-1 0 1,1 0-1,-1 0 0,1 0 1,-1 0-1,1 0 0,-1 0 1,1 0-1,-1 0 0,1 0 1,-1 1-1,1-1 0,-1 0 1,1 0-1,-1 0 0,1 1 1,-1-1-1,0 0 0,1 1 1,-1-1-1,1 0 0,-1 1 6,1-1 4,1 1 0,-1 0-1,0-1 1,0 1 0,1-1 0,-1 1-1,0-1 1,1 0 0,-1 1-1,1-1 1,-1 0 0,1 0-1,-1 0-3,0 0 0,1 0-64,13 3 112,25 0-80,-38-3 96,-2 0-10,6-2 255,-8 2-232,0 0-58,0 0-1,0 0 1,0 0-1,0 0 1,0-1-1,0 1 1,0-1-1,0 1 1,0-1-1,0 1 1,0-1-1,0 0 1,0 0-1,0-1-18,0 2 12,0-1 0,1 1 1,-1 0-1,0-1 0,0 1 0,0 0 0,0 0 1,0 0-1,0 0 0,1 0 0,-1 1 0,-1-1-12,-15 1-151,4-3 141,0 1 0,0 0 0,-1 1 1,1 0-1,0 1 0,-8 2 10,-120 19 64,79-12-141,0 4-1,-6 4 78,8 1-202,47-17 418,-1-1 0,-9-1-216,6 1-8,-1 0 1,1 1-1,0 1 1,0 0-1,-1 2 8,-21-2-234,-5-5 468,0 4-79,-11-2 128,55 0-241,1 0-55,0 0 0,0 0 0,0-1 0,0 1 0,1 0-1,-1 0 1,0-1 0,0 1 0,0 0 0,1 0 0,-1 0 0,0-1-1,0 1 1,1 0 0,-1 0 0,0 0 0,0 0 0,1 0-1,-1-1 1,0 1 0,1 0 0,-1 0 0,0 0 0,0 0-1,1 0 1,-1 0 0,0 0 0,1 0 0,-1 0 0,0 0 0,0 0-1,1 0 1,-1 0 0,0 0 0,1 1 0,-1-1 0,0 0-1,0 0 1,1 0 0,-1 0 0,0 1 13,15 4-101,-1 2 131,1 0 0,-1-1 0,2-1-1,-1 0 1,0-1 0,1 0-1,9 0-29,44 3 832,-33-9-1008,30-3 176,-19 0 278,-43 5-228,-2-1-62,0 1 0,0-1-1,0 1 1,0 0 0,0 0 0,0-1 0,0 2 0,0-1 0,0 0 0,0 0 0,0 1 0,0-1-1,0 1 1,0 0 0,0-1 0,0 1 0,0 0 0,0 0 0,0 0 0,1 1 12,1 2 9,1 0 0,-1 0 1,0 0-1,0 0 0,0 1 1,0 0-1,-1 0 0,0 0 1,0 0-1,0 0 0,0 3-9,13 20-161,-15-26 183,0 0 0,0 0-1,0 0 1,0 0 0,0 0 0,-1 1 0,1-1 0,-1 0-1,1 0 1,-1 1 0,0-1 0,0 0 0,0 0-1,0 1 1,0-1 0,-1 0 0,1 0 0,-1 1-1,0-1 1,1 0 0,-1 0 0,0 0 0,0 0-1,0 0 1,0 0 0,-1 0 0,1 0 0,0 0-1,-2 0-21,-5 7 13,0-1-1,-1 0 1,0-1-1,-1 0 1,-4 3-13,-7 4 25,12-6-40,0-1 0,1 1 0,-1 0 0,2 1 0,-3 2 15,-10 14-20,13-19 42,1 1 1,0 1 0,1-1-1,0 1 1,0 0-1,0 0 1,1 0-1,-2 8-22,-2 0-6,7-15 2,0 1 0,0 0 0,0 0 0,0 0 0,1-1 0,-1 1 1,0 0-1,1 0 0,-1 0 0,1 0 0,0 0 0,0 1 4,-4 3 332,-4 8-461,-1-3 17,8-8 136,0 0 0,-1-1 0,1 1 0,-1-1 0,0 0 0,0 1 0,0-1 0,0 0 0,0 0 0,0 0 0,-1-1 0,1 1 0,-1 0 0,-1 0-24,-9 6-108,-4 2 66,3-1 106,12-7-43,1-1 1,-1 0-1,1 0 0,-1 0 1,0 0-1,0 0 1,1-1-1,-1 1 0,-1 0-21,-20 6 128,21-7-154,1 0 0,-1 0 0,1 0 0,-1 1 0,1-1 0,-1 0 0,1 1 0,-1 0 0,1-1 0,0 1 0,-1 0 26,-10 2 4,4 2 230,-10 10-695,16-12 482,-1-1 0,1 0 0,0 0 0,-1 1 0,0-2 1,1 1-1,-1 0 0,0 0 0,0-1 0,0 0 0,0 1 1,0-1-1,0 0 0,-2 0-21,-5 0-1,0 1 0,0 0 0,0 1 0,0 0 0,1 1 0,-5 2 1,2-2-90,8-2 123,-1 0 4,-1 0-1,0 0 0,0 0 0,0-1 0,0 1 1,-4-1-37,-14 4-352,141-12 219,-93 6 180,20-5 4,1-1-1,9-5-50,-2 1 150,-9-2-61,-31 9-103,-1 1 1,1 0-1,4 0 14,5-2 9,-17 4-21,1 0-1,-1 0 1,0 0-1,1 0 1,1 1 12,79-8 133,-37 7-370,-31 0 240,0 0 0,0 1 0,0 1 0,1 1 0,-1 0 0,11 4-3,7 1-26,-33-7-17,-2 0 22,7 1 879,-7-2-853,0 0 0,-1 0-1,1 0 1,-1 0 0,0 0-1,1 0 1,-1 0-1,0 0 1,0 0 0,0 0-1,1 0 1,-1 1 0,-1-1-5,-5-6-7,2 0 30,1 0 1,-1-1-1,1 0 1,0 1 0,1-2-1,0 1 1,0 0-1,0-1-23,-4-22 32,-2-20-32,0 3 36,-3-29-11,9 53-117,0 0 1,-2 1 0,-1 0-1,0 0 1,-3-4 91,7 18-225,2 9 217,0-1 0,0 1 0,0 0-1,0 0 1,0 0 0,0 0 0,0 0 0,0 0-1,1-1 1,-1 1 0,0 0 0,0 0 0,0 0-1,0 0 1,0 0 0,1 0 0,-1 0 0,0 0-1,0 0 1,0 0 0,0 0 0,1 0 0,-1 0-1,0 0 1,0 0 0,0 0 0,0 0 0,1 0-1,-1 0 1,0 0 0,0 0 0,0 0 0,0 0 8,20 9-445,-10-3 409,-2-4 88,-1 0 1,1-1 0,0 1 0,0-2 0,-1 1-1,1-1 1,0 0 0,0-1-53,11-1-35,0 0 0,14-5 35,17-6 128,19-10-128,-59 21-15,-7 1 3,1 1 1,-1-1-1,0 0 1,0 0-1,0 0 1,0 0-1,0 0 1,1-1 11,0 0-3,0 0 0,1 1 0,-1-1 0,0 1 0,1 0 0,-1 0 0,3 1 3,-3-1 6,-1 1 1,1-1 0,0 0 0,0 0 0,-1 0 0,1 0-1,0-1-6,-1 1 3,1-1-1,0 1 0,0 0 1,0 0-1,0 0 0,0 1 1,1 0-3,-2-1 1,1 1-1,-1-1 1,0 0 0,1 1 0,-1-2 0,0 1 0,0 0 0,2-1-1,-1 0-19,-1 0 1,1 1-1,0 0 1,0-1-1,3 1 19,2 0 78,0-1-1,0 0 0,0-1 1,0 0-1,0 0 0,1-2-77,-7 4 20,1-1-1,-1 0 1,0 0 0,-1-1-1,1 1 1,0-1-1,-1 1 1,1-1-1,0-1-19,-3 3 134,7-12-108,-6 12 22,-1-14-106,0 14 66,-1 1 0,1-1 0,0 0 0,0 0 0,-1 0 0,1 0 1,0 0-1,-1 0 0,1 0 0,-1 1 0,0-1 0,1 0 0,-1 0 0,1 1 0,-1-1 1,0 0-1,0 1 0,0-1-8,-17-11 270,10 7-158,-2-1-63,0 0 0,-1 0 1,1 1-1,-6-1-49,15 5-64,1 1 0,-1 0 0,0-1-1,1 1 1,-1 0 0,0 0 0,1-1 0,-1 1 0,0 0-1,0 0 1,1 0 0,-1 0 0,0 0 0,0 0 0,1 0 0,-1 0-1,0 0 1,1 0 0,-1 0 0,0 1 0,0-1 0,1 0 0,-1 0-1,0 1 1,1-1 0,-1 0 0,0 1 0,1-1 0,-1 1-1,1-1 1,-1 1 0,1-1 0,-1 1 0,1-1 0,-1 1 64,-4 13-1040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2:44.91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22 9 992,'-4'-5'260,"4"5"-248,-1-1 0,1 1 0,0 0 1,0 0-1,-1-1 0,1 1 1,0 0-1,-1 0 0,1 0 1,0-1-1,-1 1 0,1 0 0,0 0 1,-1 0-1,1 0 0,-1 0 1,1 0-1,0 0 0,-1 0 0,1 0 1,0 0-1,-1 0 0,1 0 1,-1 0-1,1 0 0,0 0 1,-1 0-1,1 0 0,-1 0-12,-4 0 24,4 0 61,2 2 99,1-1 0,0 0 0,-1 0-1,1-1 1,-1 1 0,1 0 0,0 0-1,0-1 1,-1 1 0,1-1 0,0 0-1,1 1-183,29 5 14,9 7 306,-39-13-325,-1 0 97,1 0 0,0 0 0,0 0 0,0 0 0,0 0 0,-1 0 0,1 1 0,1-1-92,-2 2 65,1 0 0,-1 1 0,1-2 0,-1 1 1,1 0-1,0 0 0,0 0 0,0-1 1,0 1-1,0-1 0,0 0 0,0 0 0,1 1-65,-1-1-37,-2-1 16,0 0 63,0 0 6,0 0 27,0 0 0,0 0 95,0 0-47,0 0-11,0 0-138,0 0-1,0 0 0,0 0 1,0 1-1,0-1 1,0 0-1,0 0 0,0 0 1,0 1-1,0-1 1,0 0-1,0 0 0,0 1 1,0-1-1,0 0 1,0 0-1,0 1 0,0-1 1,0 0-1,0 0 0,0 0 1,0 1-1,0-1 1,0 0-1,0 0 0,-1 0 1,1 1-1,0-1 1,0 0-1,0 0 0,0 0 1,-1 0-1,1 1 1,0-1-1,0 0 0,0 0 27,-7 9-1383,-8 3-809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4:24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1984,'4'1'8117,"0"1"-9317,-2 6 1371,38 59 367,-28-48-291,0 0 1,26 31-1,-29-40-198,1 0 0,1-1 0,-1 0 0,1 0 0,20 10 0,66 30-78,-67-35 84,-17-7 50,1-2 0,0 1 1,28 5-1,-41-11-104,0 0 0,0 0-1,0 1 1,-1-1 0,1 0 0,0 1-1,0-1 1,0 1 0,0-1 0,-1 1-1,1-1 1,0 1 0,0-1 0,-1 1-1,1 0 1,-1-1 0,1 1 0,0 0-1,-1 0 1,1 0 0,0 1 79,-1-2-80,0 1 0,0 0 0,0 0 0,-1-1 0,1 1 0,0 0 0,0-1 0,-1 1 0,1 0 0,0-1 0,-1 1 0,1 0 0,-1-1 0,0 1 0,-53 38 695,8-8-947,21-8 371,1 1 1,0 0 0,2 2 0,-25 37-1,-31 36-365,72-91-646,0 1 0,1 0 0,-1 0 0,1 0 1,1 0-1,0 1 0,0-1 0,-2 16 0,-3-3-1305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5:14.6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92 992,'0'8'7775,"2"-4"-8334,5 1 664,1 0 0,-1 0 0,1-1 0,0 0 0,0 0 0,1-1 0,-1 0 0,1-1 0,0 1 0,-1-2 0,14 2 0,12-1 356,58-4 0,-59 1-350,500-45 993,-95-20-907,-390 58-51,78-12 355,-100 17-341,0 2-1,49 3 1,-39 1-94,6 1-99,54 12 0,-56-8 228,-29-6-139,1 0 0,0 0 0,-1 2-1,1-1 1,-1 1 0,0 1 0,0 0 0,17 11 0,43 32-2866,-69-46 2500,0-1 1,0 0 0,1 1-1,-1-1 1,0 0 0,1 0-1,-1 0 1,1-1 0,-1 1-1,1-1 1,0 1 0,-1-1-1,1 0 1,0 0 0,-1 0-1,1 0 1,-1 0 0,5-2 0,0 0-406,0-1 0,1-1 1,7-4-1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5:16.2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22 1408,'15'-11'3888,"-12"11"-3500,1 0 1,-1-1 0,0 1-1,0-1 1,6-2-1,-6 2-269,0 0 0,0 0 0,1 0 0,-1 0 0,7 0 0,163 11 1509,4-1-125,288-6-741,-283-7-512,-63 0-116,119 12 0,1 8-252,183 14-1476,-363-19-289,-4 0 566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7:31.8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1408,'7'12'4133,"1"0"-586,-4-4-4481,15 90 1478,-7-60-300,-1-6-157,-2 9 338,-2-6-147,2 0 0,25 62 0,-30-87-191,1 1-1,0-1 1,1-1 0,0 1 0,0-1 0,13 13 0,187 211 522,-1-1 83,-176-202-553,43 39-238,-61-59 146,1-1 1,0-1-1,0 0 1,23 11-1,93 32 353,47 23-768,-79-16 732,-88-53-322,95 69 91,-63-47-80,-23-14 4,25 13 0,-35-23-81,0 1 0,0-2 0,0 1-1,0-1 1,1 0 0,-1 0 0,12 0-1,4 0 63,49 2 164,-1 2-397,0 0-42,-58-5 249,1 0 0,0 2-1,20 4 1,-21-3 52,0-1 1,0-1-1,22 2 0,-33-4-59,0 0 1,0 0-1,0 1 0,0-1 0,-1 0 0,1 1 0,0 0 0,3 1 0,-2-1-34,0 0 0,0 0 0,0 0 0,0 0 0,0 0 0,0-1-1,0 1 1,0-1 0,4 0 0,-6 0 13,0 0 40,-1 0 0,0 0 0,1 0-1,-1 0 1,0 0 0,1 0 0,-1-1 0,0 1 0,1 0 0,-1 0 0,0 0 0,1 0-1,-1-1 1,0 1 0,0 0 0,1 0 0,-1 0 0,0-1 0,0 1 0,1 0-1,-1-1 1,0 1 0,-53-85-157,45 72 104,0 0 1,-1 1-1,-1 0 1,0 1-1,-22-20 1,4 9-95,-42-27 1,57 40 158,0 1 0,-1 0-1,0 1 1,-1 0 0,1 2 0,-31-9 0,31 9-125,5 2-105,14 7 295,88 47-564,18 13 356,-76-41 74,-17-12 53,0 1-1,-1 0 0,0 1 0,27 30 1,-41-40 6,0 1 0,0 0 0,0 1 0,0-1 0,-1 0 0,0 1 0,0-1 0,0 1 0,0 0 0,-1 0 0,0-1 1,0 1-1,0 0 0,0 0 0,-1 0 0,0 0 0,-1 9 0,0-10 7,0-1 0,0 1 0,0-1 0,-1 0 0,0 0 0,1 1 0,-1-1 0,0-1 0,-1 1 0,1 0 0,0 0 0,-1-1 0,-4 4 0,2-2 0,0 0 0,0 0 0,0-1 0,-1 1 0,1-1 0,-12 4 0,-83 19-609,42-8-3424,41-11 902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7:35.8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1851 1408,'5'-6'6018,"-1"6"-6276,136-11 2465,-48 2-1748,-23 3 69,0-3 0,92-24 0,-28 1-179,-41 10-139,98-35-1,-172 49-167,-1 0-1,1-1 0,-1 0 0,27-22 0,-11 4 102,29-33-1,-7 7-160,66-49 0,-84 74 14,1 3-1,1 1 1,45-20 0,-50 28 26,-1-1 0,-1-1 0,0-2 0,-2-1 0,0-2 0,-2-1 0,33-34 0,57-81 149,22-23-486,-64 94 314,-33 32 55,20-16-93,-36 32 232,37-38 0,-49 43-218,-1 0 1,-1-1-1,0-1 0,20-36 1,-20 29 25,-5 8-44,0 0 0,9-27 0,15-52 135,8-31-77,-38 116-91,3-10-142,-3 7 176,-4 22-342,-6 12 517,0 1 0,-17 27 1,-2 10-365,19-40 268,0-2 1,-11 19 0,8-19 21,4-5 6,0 0 0,-1 0 0,-1-1 0,-15 16 0,6-19 5,17-7-93,-1 0 0,1 0 0,-1-1 1,0 1-1,1 0 0,-1-1 0,0 1 1,1-1-1,-1 0 0,0 0 0,0 1 1,0-1-1,1 0 0,-4-1 0,4 1 39,1 0-20,0 0 0,0 0-1,1 0 1,-1 0 0,0 0 0,0 0-1,0 0 1,0 0 0,0 0 0,0 0-1,0 0 1,0 0 0,0 0 0,0 0-1,0 0 1,0 0 0,0 0-1,0 0 1,1 0 0,-1 0 0,0 0-1,0 0 1,0 0 0,0 0 0,0-1-1,0 1 1,0 0 0,0 0 0,0 0-1,0 0 1,0 0 0,0 0-1,0 0 1,0 0 0,0 0 0,0 0-1,0 0 1,0 0 0,0 0 0,0-1-1,0 1 1,0 0 0,0 0 0,0 0-1,0 0 1,0 0 0,0 0-1,0 0 1,0 0 0,0 0 0,0 0-1,0 0 1,0 0 0,-1 0 0,1 0-1,0 0 1,0-1 0,0 1 0,0 0-1,0 0 1,0 0 0,0 0-1,0 0 1,0 0 0,4-2 8,0-1 0,-1 1 0,1-1 1,-1 0-1,1 0 0,-1 0 0,0-1 0,3-3 0,21-34 163,-14 20-174,22-36-168,-19 30 65,1 0-1,27-32 1,-15 21 189,-22 28 28,0 0-1,0 1 1,14-12 0,-17 12 171,-4 8-96,0 7-124,-2 25 222,-8 46 0,4-38-136,-35 215 21,38-221-1936,3-32 1665,0-1 0,0 0 0,0 1 0,0-1 0,0 0 0,0 1-1,0-1 1,0 0 0,0 1 0,0-1 0,0 0 0,0 0 0,0 1 0,1-1-1,-1 0 1,0 1 0,0-1 0,0 0 0,0 0 0,1 1 0,-1-1 0,1 1-637,0 0 636,-1-1 1,0 0 0,1 0 0,0 0-18,0 0-1,-1 0 0,1 0 1,0 0-1,0-1 1,0 1-1,-1 0 1,1 0-1,0-1 1,0 1-1,-1 0 0,1-1 1,0 1-1,0-1 1,24-24-3604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7:43.2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6 1472,'-5'-5'1243,"-7"13"133,10-7-1281,1 1 0,-1 0 0,1 0 0,-1-1 0,1 1 1,0 0-1,-1 0 0,1 1 0,0-1 0,-1 3 0,-8 28 496,7-23-351,-12 53 433,-10 76 0,7-28-265,6-19 69,9-61-254,-2 0 1,-9 36-1,9-53-25,5-14-194,0 0 1,-1 0-1,1 0 1,0 1-1,0-1 1,0 0-1,0 0 1,0 0-1,0 0 1,0 0-1,0 0 1,0 0-1,0 0 1,0 0-1,0 0 1,0 0-1,-1 0 1,1 0-1,0 0 1,0 0-1,0 0 1,0 0-1,0 0 1,0 0-1,0 0 1,0 0-1,0 0 1,0 0-1,0 0 1,0 0-1,-1-1 1,1 1-1,0 0 0,0 0 1,0 0-1,0 0 1,0 0-1,0 0 1,0 0-1,0 0 1,0 0-1,0 0 1,0 0-1,0 0 1,0 0-1,0 0 1,0 0-1,0-1 1,0 1-1,0 0 1,0 0-1,0 0 1,0 0-1,0 0 1,0 0-1,0 0 1,0 0-1,0 0 1,0 0-1,0 0 1,0 0-1,0-1 1,0 1-1,0 0 1,0 0-1,0 0 0,0 0 1,0 0-1,1-28 294,10-246-826,-16 126 672,-2 91 580,4 38-891,-2-35 0,5 37-52,0 16 240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7:47.7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188 127 1248,'-1'-1'34,"0"0"0,0 0 0,0 1 0,0-1 0,0 0 0,0 0-1,0 0 1,0 0 0,0 0 0,0 0 0,0-1 0,1 1 0,-1 0 0,-1-2 0,0-20-92,2 19 71,0 2 102,-1 1 0,0 0 0,0 0 0,0 0 0,0 0 0,0 0 0,0 0 0,0 0 0,0 0 0,0 1 0,0-1 0,0 0 1,0 1-1,-1-1 0,1 1 0,0-1 0,0 1 0,-1-1 0,1 1 0,-2 0 0,-10 1 655,12 0-670,0-1 0,-1 0 0,1 1 0,0-1 1,0 0-1,0 0 0,-1 0 0,1 0 1,0 0-1,0 0 0,0 0 0,0-1 0,-1 1 1,1 0-1,-2-2 0,2 2-73,1 0 0,-1 0-1,0-1 1,0 1 0,0 0-1,1 0 1,-1 0 0,0 0 0,0 0-1,0 0 1,0 0 0,1 0-1,-1 0 1,-1 1 0,-8-5 910,11 4-922,4-3 136,4 1-155,-1 1 0,0 0 0,18 1 0,-18 0 68,132-3 416,-69 6-619,-67-3 137,0 1 0,0 0 0,0-1 0,0 2 0,0-1-1,0 0 1,0 1 0,0 0 0,5 3 0,1 0 279,-1-3-361,-9-2 88,0 0 0,0 0-1,1 0 1,-1 0-1,0-1 1,0 1-1,1 0 1,-1 0-1,0 0 1,0 1 0,1-1-1,-1 0 1,0 0-1,0 0 1,1 0-1,-1 0 1,0 0 0,0 0-1,0 0 1,1 0-1,-1 0 1,0 1-1,0-1 1,0 0 0,1 0-1,-1 0 1,0 0-1,0 1 1,0-1-1,0 0 1,1 0-1,-1 0 1,0 1 0,0-1-1,0 0 1,0 0-1,0 1 1,0-1-1,0 3 401,-5-3-306,-1-1-1,1 0 0,-11-3 1,-11-1 61,-9-3-125,7 1-201,4 2 188,-24-8 1,25 6-100,-28-5 1,6 3 4,30 5 100,0 1-1,-1 0 0,-16 1 0,33 2-24,-1-1 0,1 1-1,0 0 1,0 0 0,-1 0 0,1 0 0,0 0 0,-1 0-1,1 0 1,0 0 0,0 1 0,-1-1 0,1 0-1,0 0 1,0 0 0,-1 0 0,1 0 0,0 0 0,0 0-1,-1 1 1,1-1 0,0 0 0,0 0 0,0 0 0,-1 1-1,1-1 1,0 0 0,0 0 0,0 1 0,0-1-1,-1 1 1,5 8-219,-3-7 177,1 0-1,0 0 1,0 0-1,0 0 0,0-1 1,4 4-1,5 0 75,1-1-1,1-1 0,-1 1 0,0-2 0,1 0 0,0 0 1,-1-1-1,17-1 0,6 0 143,-1 1-120,51-7 0,-66 4-125,-1 1-1,1 0 1,25 3 0,-40-1 73,0 0 0,1 0 1,-1 0-1,0 1 0,0 0 1,0 0-1,4 3 1,4 1 13,-9-4-18,-1 0-1,1 0 1,-1 0-1,0 0 1,1 0 0,-1 0-1,0 0 1,0 1 0,2 4-1,11 12 128,-15-19-153,2 1 5,-2 7-82,0-7 23,6 5 219,-3-2-96,-2-3 69,-1-1-116,1 0 1,0 1-1,-1-1 0,1 0 1,0 1-1,-1-1 1,1 1-1,0-1 1,-1 1-1,1-1 1,-1 1-1,1 0 0,-1-1 1,1 1-1,-1-1 1,1 1-1,-1 0 1,0 0-1,1-1 1,-1 1-1,0 0 0,0 0 1,1 1-1,-13 13 580,9-12-592,1-1-1,-1 1 0,1-1 1,-1 0-1,0 0 0,-4 3 1,-4 2-113,-2 5-88,-15 9 418,23-18-204,0 1 0,1 0 0,-1-1 0,1 2 0,-4 3 0,-7 7-139,14-14 150,0 0 0,0 0 0,0 0 0,0 0 0,0 0 0,0 1 0,0-1 0,0 0 0,0 0 0,1 1 0,-1-1 0,0 1 0,1-1 0,-1 1-1,1-1 1,0 1 0,0-1 0,-1 1 0,1-1 0,0 1 0,0-1 0,1 4 0,0 0-19,0 0 1,1 0-1,0-1 0,0 1 0,4 6 0,5 12 0,-9-18-26,0 0 0,1 0 0,0 0 0,0-1 0,5 6 0,-5-6 67,0 0 1,1 1 0,-2-1 0,1 1 0,3 8-1,-4-9-18,-1-1-1,1 1 1,0-1-1,0 0 1,1 1-1,-1-1 1,5 5-1,9 11 159,-16-18-160,1-1 6,-1 0 0,1 0 0,-1 0-1,1 0 1,-1 0 0,1 0-1,-1 0 1,0 0 0,1 0 0,-1 0-1,1-1 1,-1 1 0,1 0 0,-1 0-1,0 0 1,1-1 0,-1 1 0,0 0-1,1 0 1,-1-1 0,1 1-1,-1 0 1,0-1 0,0 1 0,1-1-1,-1 1 1,0 0 0,0-1 0,1 1-1,-1-1 1,0 1 0,0-1-1,0-1 19,0 1 0,0-1-1,0 0 1,0 1-1,0-1 1,0 0-1,0 1 1,-1-1-1,0-2 1,-1-2-2,-1 1-1,1-1 1,-1 1 0,-6-9 0,-19-26-283,-1 3 288,17 27-7,-13-14 58,28 23-232,1 1 0,0-1 0,0 0 1,0 1-1,0 0 0,5 0 0,-9 0 127,2 0 36,0 1 1,0-2-1,-1 1 1,1 0-1,0 0 0,0 0 1,-1-1-1,1 1 1,0-1-1,-1 0 1,1 1-1,0-1 1,-1 0-1,1 0 1,-1 0-1,1 0 0,-1 0 1,0 0-1,1 0 1,-1-1-1,0 1 1,0 0-1,0-1 1,0 1-1,0-1 1,0 1-1,1-4 0,-1 3 1,-1 0 0,0 0-1,1 0 1,-1-1 0,0 1 0,0 0-1,0 0 1,0 0 0,-1 0-1,1 0 1,0 0 0,-1-1-1,0 1 1,1 0 0,-1 0-1,0 0 1,0 0 0,0 1-1,0-1 1,-1 0 0,1 0-1,-2-1 1,-2-2-15,1 2-1,-1-1 1,1 1 0,-1-1 0,0 1-1,0 0 1,0 1 0,-1-1 0,1 1-1,-11-2 1,-6-1-12,-33-3 0,34 5 54,-28-1-146,-66 3 0,60 2-220,61-2 303,0 0 0,0-1 0,0 1 0,9-5 0,6-2-43,-13 6 35,-5 1-36,0 0-1,0 0 1,0 1 0,0-1-1,0 1 1,0 0 0,6 0 0,-9 0 74,1 0 0,-1 0 1,0 0-1,1 0 0,-1 0 1,0 0-1,0 0 0,1 0 1,-1 0-1,0 0 0,1 0 1,-1 0-1,0 0 0,0 0 0,1 0 1,-1 0-1,0 0 0,0 0 1,1 0-1,-1-1 0,0 1 1,0 0-1,1 0 0,-1 0 1,0-1-1,0 1 0,0 0 1,1 0-1,-1 0 0,0-1 1,0 1-1,0 0 0,0 0 1,0-1-1,1 1 0,-1 0 0,0-1 1,0 1-1,0 0 0,0 0 1,0-1-1,0 1 0,0 0 1,0 0-1,0-1 0,0 1 1,0 0-1,0-1 0,0 1 1,0 0-1,-1 0 0,1-1 1,0 1-1,0 0 0,0-1 0,-1 0 7,1 0-1,-1 0 0,1 0 0,-1 0 0,0 0 0,0 1 0,1-1 0,-1 0 0,0 0 0,0 0 0,0 1 0,0-1 0,-1 0 0,-2 0-52,0 0-1,-1 1 0,1-1 1,-8 1-1,-4-1 63,6 0 14,1 1-1,-1 0 1,0 0-1,0 0 1,-12 4-1,-7-4-256,20 1 256,9-1-52,-1 0 0,1 0 0,-1 0 0,0 0 0,1 0 0,-1 0 0,0 0 0,1 1 0,-1-1 0,0 0 0,1 0 0,-1 0 0,1 1 0,-1-1 0,0 0 0,1 1 0,-1-1 0,1 0 0,-1 1 0,1-1 0,-1 1 0,1-1 0,0 1 0,-1-1 0,1 1 0,0-1-1,-1 1 1,1-1 0,0 1 0,-1 0 0,1-1 0,0 1 0,0 0 0,0-1 0,0 1 0,0-1 0,-1 1 0,1 0 0,0-1 0,1 1 0,-1 0 0,0 3 4,0 0 1,0-1-1,1 0 0,-1 1 0,1-1 1,0 1-1,0-1 0,0 0 0,0 1 1,1-1-1,0 0 0,-1 0 0,1 0 1,0 0-1,0 0 0,5 4 0,-4-4-230,1 0-1,0 0 1,0 0-1,1 0 1,-1-1-1,1 0 1,-1 0-1,1 0 1,0 0-1,-1-1 1,9 2-1,20 1-1022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7:50.6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282 200 1568,'-16'-29'1461,"10"14"-894,5 13-500,1 0 0,-1 0-1,0 0 1,0 0 0,0 1-1,0-1 1,0 0 0,0 0 0,-1 0-1,1 1 1,0-1 0,-1 1 0,1-1-1,-1 1 1,0 0 0,-2-2 0,2 1 52,-1 1 0,0-1 0,1 0 0,-1 0 0,1 0 1,-3-4-1,-9-7 102,7 7-181,5 4 27,0 0 1,0 0-1,0 1 0,0-1 0,-1 1 1,1-1-1,0 1 0,-1 0 0,1 0 1,-1 0-1,0 0 0,1 0 1,-7-1 184,9 1-249,0 1-1,0 0 1,-1-1-1,1 1 1,0 0-1,-1 0 1,1-1-1,-1 1 0,1 0 1,0 0-1,-1 0 1,1-1-1,0 1 1,-1 0-1,1 0 1,-1 0-1,1 0 1,-1 0-1,0 0 0,-25-6 1220,-18 9-806,42-4-356,0-1 1,0 1-1,0 0 1,0-1-1,0 1 1,1-1-1,-1 0 1,0 0 0,1 1-1,-2-4 1,-9-9-23,9 12 19,0 0-1,1 0 1,-1 0 0,0 1 0,-5-3 0,5 2-66,-1 0 0,1 0 0,-1 0 0,1 0 1,-4-3-1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7:54.2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218 1 1248,'-10'0'1301,"-6"5"-255,9-3-864,-1 1 1,1 0 0,0 0-1,0 0 1,1 1 0,-1 0 0,1 0-1,-1 1 1,1 0 0,1 0 0,-1 0-1,1 1 1,0-1 0,0 1 0,1 1-1,-1-1 1,1 1 0,-5 11-1,7-11-177,-1 0 0,1 0-1,1 0 1,-1 0 0,1 0-1,0 0 1,1 11 0,-9 27 240,8-39-215,1 1-1,-1 0 1,-3 11 0,2-12 59,0 1 0,1 0 0,-1 12 0,3-1 313,0 15-79,-1-31-292,-1 0 0,1 0-1,0 0 1,-1 0 0,1 0 0,-1 0-1,1 0 1,-1 0 0,0 0 0,0 0 0,0 0-1,-1 1 1,0 0-29,1-1 0,0 0-1,0 1 1,0-1 0,0 0 0,0 1 0,0-1-1,1 1 1,-1-1 0,0 6 0,1-4 27,0-1 1,-1 1 0,0 0-1,0 0 1,-2 4-1,2-6-35,-1 1 31,0 0 0,1 1 0,0-1 0,-1 0 0,1 1 0,0-1 0,1 1 0,-2 4 0,-3 39-2798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7:59.4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16 832,'-1'0'41,"0"0"0,1 0-1,-1 0 1,0-1 0,1 1 0,-1 0-1,0 0 1,0 0 0,1 0 0,-1 0 0,0 0-1,1 1 1,-1-1 0,0 0 0,0 0-1,1 1 1,-2-1 0,1 1 61,0-1 0,0 1 0,1-1 0,-1 0 0,0 0 0,0 1 0,0-1 0,0 0 0,0 0 0,0 0 1,0 0-1,0 0 0,0 0 0,0 0 0,1 0 0,-1 0 0,0-1 0,0 1 0,0 0 0,0-1 0,0 1 0,0-1 102,-1 0-102,0 0 21,0 0 0,0 0 0,-1 0-1,1 0 1,0 1 0,0-1 0,-1 1 0,1-1-1,0 1 1,-1 0 0,1 0 0,0 0-1,-1 0 1,-2 1 0,-2 0 181,0 0-1,0 1 1,-10 3-1,16-5-292,0 1 1,0-1-1,0 0 0,0 1 0,0 0 1,0-1-1,0 1 0,0-1 0,0 1 0,1 0 1,-2 1-1,1-2 16,1 1 0,0-1 0,0 0 0,-1 0 0,1 1 0,0-1 0,-1 0 0,1 0 0,0 0 0,0 1 0,-1-1 0,1 0 0,0 0 0,-1 0 0,1 0 0,-1 0 0,1 0 1,0 0-1,-1 0 0,1 0 0,0 0 0,-1 0 0,1 0 0,-1 0 0,-7 2 326,7 0-191,5-1-155,10-9 356,-4 4-371,1 1-1,0 0 0,-1 1 1,19-2-1,67-6-4902,-68 10 2756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8:04.9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204 185 1824,'-7'-4'2087,"6"4"-1982,-3 1 195,0 0 1,-1 0-1,1 0 1,0-1-1,-1 1 1,1-1-1,-1 0 1,1-1-1,-1 1 0,-6-2 1,-17-1 287,-81 8 1055,109-5-1639,0 0 1,0 0 0,0 0 0,0 0 0,0 0-1,0 0 1,-1 0 0,1 0 0,0 0 0,0 0-1,0 0 1,0 0 0,0 0 0,0 0-1,0 0 1,-1 0 0,1 0 0,0 0 0,0 0-1,0 0 1,0 0 0,0 0 0,0 0-1,0 0 1,0 0 0,0 0 0,-1-1 0,1 1-1,0 0 1,0 0 0,0 0 0,0 0 0,0 0-1,0 0 1,0 0 0,0 0 0,0 0-1,0-1 1,0 1 0,0 0 0,0 0 0,0 0-1,0 0 1,0 0 0,0 0 0,0 0-1,0-1 1,0 1 0,4-6 220,9-4 20,72-37 456,-56 33-782,52-36-1,-70 43 101,0 1 0,0 0-1,22-8 188,0 4-436,-20 1 366,-10 7-133,-6 8 56,-10 13 158,-1 1 1,-31 30 0,31-36-605,1 1 0,1 0 0,0 0 0,1 1-1,-12 23 1,20-33 7,1 0 0,0 1 0,0-1-1,1 0 1,0 1 0,0-1 0,0 1-1,1-1 1,0 8 0,4 11-2612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4:33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46 174 992,'-1'-1'6762,"2"1"-6724,1 1 0,-1-1 0,1 0 0,-1 0-1,1 0 1,-1 0 0,1 0 0,-1 0 0,1 0-1,-1-1 1,1 1 0,-1-1 0,0 1-1,1-1 1,-1 1 0,0-1 0,1 0 0,-1 1-1,2-3 1,6-1-90,0 1 47,-1 0 0,1 1-1,0 0 1,0 0 0,0 1-1,12 0 1,6-4-70,-25 5 47,11 0-40,-13 0 83,1 0-1,-1 0 1,1 0-1,-1-1 1,0 1-1,1 0 1,-1 0-1,0-1 0,1 1 1,-1 0-1,0 0 1,1-1-1,-1 1 1,0 0-1,0-1 1,1 1-1,-1 0 0,0-1 1,0 1-1,0-1 1,0 1-1,1 0 1,-1-1-1,0 1 1,0-1-1,0 1 1,0 0-1,0-1 0,0 1 1,0-1-1,0 0 1,1-15 106,-1 14 21,-8-38-473,8 39 336,0 0 0,-1 0 0,1 0 0,0 0 0,-1 0 1,1 0-1,0 0 0,-1 0 0,1 0 0,-1 0 0,0 0 0,0 0 0,0 0 8,1 0-1,-1 0 1,0 0-1,1 0 1,-1 0-1,1 1 1,-1-1 0,1 0-1,0-1 1,-1 1-1,1 0 1,0-1-1,-1 0-34,1 0 0,0 1-1,-1-1 1,1 0-1,-1 0 1,1 1-1,-1-1 1,0 0-1,0 1 1,0-1 0,0 1-1,0-1 1,0 1-1,0-1 1,-2-1-1,-7-11 148,9 13-130,1 1 1,0-1 0,-1 1-1,1 0 1,0 0-1,-1-1 1,1 1 0,0 0-1,-1 0 1,1-1-1,-1 1 1,1 0 0,0 0-1,-1 0 1,1 0-1,-1-1 1,1 1 0,-1 0-1,1 0 1,-1 0-1,1 0 1,-1 0 0,1 0-1,0 0 1,-1 1 0,-15 1-176,12-1 164,-49 14 64,49-14-55,1 0-1,0 0 0,-1 1 1,1-1-1,0 1 0,-6 3 0,7-3 21,0-1-1,-1 1 1,1-1-1,-1 0 1,1 0-1,-1 0 1,1 0-1,-1 0 1,0-1-1,1 1 1,-4 0-1,-11 5-332,16-6 155,1 17 490,0-8-346,1 0 0,0 0-1,0 0 1,5 16 0,-6-22 31,1 0 0,-1-1 0,0 1 0,0 0 0,0-1 0,0 4 0,0-3 15,0-1-1,-1 1 0,2-1 0,-1 0 0,0 1 0,0-1 0,1 1 1,1 3-1,5 21 307,-6-21-286,0-1 1,0 1 0,1-1 0,2 6 0,1 7-291,-5-16 244,0 0-1,0 0 1,1-1-1,-1 1 1,1 0-1,-1 0 0,1-1 1,0 1-1,0-1 1,1 4-1,-1-3 21,0 0 0,0-1 1,0 1-1,0 0 0,-1 0 0,1 0 0,-1 0 0,1 0 0,-1 3 0,3 6 73,-3-9-118,1 3 57,1 0-1,0-1 1,0 1 0,0 0 0,0-1-1,1 0 1,-1 1 0,6 4 0,-3-3-33,0-1 1,1 0 0,0-1-1,0 1 1,0-1 0,1-1-1,6 4 1,38 16 732,-35-21-401,-4 3-366,0 0-66,-10-5 38,13 7 560,17-3-246,-30-4-628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8:08.1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125 8 992,'-6'-5'908,"5"4"-818,0 1 1,0 0 0,1-1 0,-1 1 0,0 0-1,0 0 1,0-1 0,0 1 0,0 0-1,-20 0 1209,11 1-850,7 0-326,1-1 0,0 2 1,0-1-1,0 0 1,0 0-1,0 1 0,0-1 1,0 1-1,0-1 1,0 1-1,1 0 0,-3 2 1,-10 9 1407,2 1-927,11-12-544,0-1 0,0 1-1,0-1 1,0 1-1,-1-1 1,1 0-1,0 1 1,-1-1 0,1 0-1,-1 0 1,1 0-1,-1 0 1,1 0 0,-1 0-1,-3 0 1,17-13 36,2 3-165,-13 8 63,0 0 1,0 0 0,1 1-1,-1-1 1,0 0 0,0 0-1,1 1 1,-1-1 0,0 1-1,1-1 1,-1 1-1,1-1 1,-1 1 0,3 0-1,-2 1 23,-1 0 0,0 0 1,0 1-1,1-1 0,-1 1 0,0-1 0,0 1 0,0-1 0,1 4 0,-2-4-17,3 6 22,0 0 0,-1 0-1,0 0 1,-1 0 0,1 0 0,-1 0 0,-1 1 0,1 6-1,1 15-148,-1-1 235,-1-22-215,0 0 0,1 0-1,-1 1 1,1-1 0,3 9-1,-3-12 72,0-1 0,0 1 0,0-1 0,1 1 0,-1-1 0,1 0 0,0 0 0,-1 0 0,1 0 0,0 0 0,0 0 0,0-1 0,1 1 0,-1-1 0,0 1 0,1-1 0,2 2 0,1 0 10,-1 0 0,0 0 0,0 1 0,0-1 0,7 7-1,1 2 200,-9-8-104,0 0 0,0 0 0,-1 0 0,1 1 0,-1-1 0,5 11 0,-1-4 206,-1 0-34,0 1 0,0 0 1,4 16-1,-7-18-120,-2 0 0,1 0 0,-1 1 0,-1-1 0,-1 16 0,1 0-154,-10-8 743,3 8-993,-2 30 571,5 58 885,-5-139-703,8 20-414,-2-10-81,-2-1 0,1 1 1,-12-23-1,0 3 107,-4-7 23,17 35-341,1 1-216,2 6 446,0 0 0,0 0 0,0 0 0,0 0 0,0 0 1,0 0-1,0 0 0,0 0 0,0 0 0,0 0 0,-1 0 1,1 0-1,0 0 0,0 0 0,0 0 0,0 0 0,0 0 1,0 0-1,0 0 0,0 0 0,0 0 0,0 0 0,-1 0 1,1 0-1,0 0 0,0 0 0,0 0 0,0 0 0,0 0 1,0 0-1,0 0 0,0 0 0,0 0 0,0 0 0,0 0 0,0 0 1,-1 0-1,1 0 0,0 0 0,0 0 0,0 0 0,0 0 1,0 0-1,0 1 0,0-1 0,0 0 0,0 0 0,0 0 1,0 0-1,0 0 0,0 0 0,0 0 0,4 7-266,1 1 251,0-1-1,0 0 0,0 1 0,-1 0 0,7 17 1,10 45 130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8:10.2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 7 1824,'-4'-7'5146,"-1"17"-4941,1 1 0,0-1-1,1 1 1,0 0 0,1 0-1,0 0 1,-1 20 0,3 7 32,-6 42 0,4-54-245,-1 4-69,2-15 1810,-2-189-543,-6 107-2097,10 64 440,-1-1 1,21-36-4201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8:20.1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83 176 480,'-4'0'4523,"-5"-11"-3777,-5-13-279,12 21-385,0 0-1,0 0 1,0 0 0,0 0-1,0 0 1,1-1 0,-1 1-1,1 0 1,0-1 0,-1-6-1,2 8-41,0 1-1,-1-1 0,1 0 0,-1 0 0,1 1 0,-1-1 0,0 0 1,1 1-1,-2-2 0,1 1-7,0 0 0,0 1 1,1-1-1,-1 1 0,0-1 1,1 0-1,0 0 0,-1 1 1,1-3 52,0 3-74,0 1 0,0 0 0,0 0 0,0 0 0,0-1 0,0 1 0,0 0 0,0 0 0,0 0 0,0-1-1,0 1 1,0 0 0,0 0 0,0 0 0,0-1 0,0 1 0,0 0 0,0 0 0,0 0 0,-1-1 0,1 1 0,0 0 0,0 0 0,0 0 0,0 0 0,0-1 0,-1 1-1,1 0 1,0 0 0,0 0 0,-3-1 333,3 9-499,-4 86 310,0-18 1466,4-99-1898,-4-48 186,4 71 72,0-1-1,0 0 0,0 1 0,1-1 0,-1 1 1,0-1-1,0 0 0,1 1 0,-1-1 1,0 1-1,1-1 0,-1 1 0,1-1 0,-1 1 1,1-1-1,-1 1 0,1-1 0,-1 1 1,1 0-1,-1-1 0,1 1 0,-1 0 0,1-1 1,0 1-1,-1 0 0,1 0 0,0 0 1,-1 0-1,1-1 0,0 1 0,0 0 0,28-1 136,-22 1-15,-5 0-105,1 0-1,-1-1 1,1 1-1,-1-1 1,1 1-1,-1-1 0,1 0 1,-1 0-1,0 0 1,0-1-1,1 1 1,-1 0-1,0-1 0,0 1 1,0-1-1,0 0 1,-1 0-1,1 0 1,0 0-1,2-4 0,-3 3 55,-1 0-1,1-1 0,-1 1 1,1 0-1,-1 0 0,0-1 1,-1 1-1,0-4 0,1-5 9,0 12-53,0-1 0,0 1 0,0 0-1,0-1 1,-1 1 0,1-1 0,0 1 0,0-1 0,0 1 0,0 0 0,-1-1 0,1 1 0,0 0 0,0-1 0,-1 1 0,1 0 0,0-1 0,-1 1 0,1 0 0,0-1 0,-1 1 0,1 0 0,0 0-1,-1-1 1,0 1 18,1 0-1,-1 0 0,1-1 1,0 1-1,-1 0 1,1 0-1,0-1 0,-1 1 1,1 0-1,0-1 0,0 1 1,-1 0-1,1-1 0,0 1 1,0-1-1,-1 1 0,1 0 1,0-1-1,0 1 1,0-1-1,0 1 0,0-1 1,0 1-1,-1-1 0,1 0-13,0 1-1,0-1 1,0 0 0,0 1-1,0-1 1,-1 1-1,1-1 1,0 0-1,-1 1 1,1-1-1,0 1 1,-1-1-1,1 1 1,0-1 0,-1 1-1,0-1 1,0 0 4,1 1 0,-1-1 0,1 1 0,-1-1-1,1 1 1,-1-1 0,1 0 0,-1 1 0,1-1 0,0 0 0,-1 1 0,1-1 0,0 0 0,0 1 0,0-1 0,-1 0 0,1-1 0,0 2-10,0 0-1,0-1 1,0 1-1,0-1 1,0 1-1,0 0 1,0-1 0,-1 1-1,1 0 1,0-1-1,0 1 1,0 0-1,-1 0 1,1-1 0,0 1-1,0 0 1,-1-1-1,1 1 1,0 0-1,0 0 1,-1 0 0,1-1-1,0 1 1,-1 0-1,1 0 1,0 0-1,-1 0 1,1 0 0,0 0-1,-1-1 1,1 1-1,0 0 1,-2 0-1,-1-1-382,5 30 268,1 0 1,1 0-1,9 32 1,-11-53 77,2 28 327,-4-34-112,-1 0 71,0 3-62,1-5-190,0 0 0,-1 0 0,1 0 0,0 0 0,0 0 0,-1 0-1,1 0 1,0 0 0,0 0 0,0 0 0,-1 0 0,1 0 0,0 0-1,0 0 1,0-1 0,-1 1 0,1 0 0,0 0 0,0 0 0,0 0-1,-1 0 1,1 0 0,0-1 0,0 1 0,0 0 0,0 0 0,0 0-1,-1 0 1,1-1 0,0 1 0,0 0 0,0 0 0,0-1 0,-11-16 4,9 14 26,1 0 0,-1 1 0,1-1 0,-1 1 1,0-1-1,0 1 0,-4-4 0,2 2 5,0-1 0,0 0 1,0 0-1,-4-8 0,2-5 2,3 13 422,2 5-444,1 0 1,-1 0-1,1 0 1,-1 0-1,1-1 1,-1 1-1,1 0 1,-1 0-1,1-1 1,0 1-1,-1 0 1,1-1-1,0 1 1,-1 0-1,1-1 0,0 1 1,-1-1-1,1 1 1,0-1-1,0 1 1,-1 0-1,1-1 1,0 1-1,0-1 1,0 1-1,0-1 1,-1 1-1,1-1 1,0 1-1,0-1 1,0 1-1,0-1 0,0 1 1,0-1-1,1 1 1,-1-1-1,0 1 1,0-1-1,0-1-58,0 1-32,-1-10 374,0 7-329,-1 1 0,0-1 0,1 0 0,0 1 1,0-1-1,0 0 0,0 0 0,1 0 0,-1-6 0,-3 3-318,4 7 345,0 1 0,0-1 0,0 0-1,0 0 1,0 0 0,0 0 0,0 0 0,0 0 0,0 0 0,0 1 0,1-1 0,-1 0 0,0 0 0,0 0-1,0 0 1,0 0 0,-1 0 0,1 0 0,0 1 0,0-1 0,0 0 0,0 0 0,0 0 0,0 0 0,0 0-1,0 0 1,0 0 0,0 0 0,0 1 0,0-1 0,0 0 0,0 0 0,0 0 0,0 0 0,-1 0 0,1 0-1,0 0 1,0 0 0,0 0 0,0 0 0,0 0 0,0 0 0,0 0 0,0 0 0,-1 1 0,1-1 0,0 0 0,0 0-1,0 0 1,0 0 0,0 0 0,0 0 0,-1 0 0,1 0 0,0-1 0,0 1 0,0 0 0,0 0 0,0 0-1,0 0 1,0 0 0,0 0 0,-1 0 0,1 0 0,0 102 254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8:21.6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0 640,'16'19'2651,"-14"-17"-2521,0 1 1,0 0-1,0-1 1,-1 1-1,0 0 1,1 0 0,-1 0-1,0 0 1,0 1-1,-1-1 1,1 4-1,0 2 47,-1 0-1,-2 15 0,1 6 470,-4 51 170,5 78 74,-5-122-1007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8:22.9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1 177 1728,'29'12'6186,"-29"-12"-6171,0 0-1,1 0 1,-1 0-1,0 0 1,0 0-1,1 0 1,-1 0-1,0 0 0,1 0 1,-1 0-1,0 0 1,0 0-1,1 0 1,-1 0-1,0 0 1,0 0-1,1 0 0,-1 0 1,0 0-1,0 1 1,0-1-1,1 0 1,-1 0-1,0 0 0,0 0 1,0 1-1,1-1 1,-1 0-1,0 0 1,0 0-1,0 1 1,0-1-1,1 0 0,-1 1 1,5 13 47,-4-10-68,0 0 0,0 0 1,-1 0-1,0 0 1,1 0-1,-2 5 0,-7 32 1487,5-52-818,7-86-364,-4 56-1680,8-62-1,-4 74 300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8:23.8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14 2720,'0'0'891,"18"-14"938,-18 14-1795,1 0 0,-1 0 0,1 1 1,-1-1-1,0 0 0,1 0 0,-1 0 1,1 0-1,-1 0 0,0 1 0,1-1 0,-1 0 1,1 0-1,-1 1 0,0-1 0,1 0 0,-1 1 1,0-1-1,1 0 0,-1 1 0,0-1 0,0 0 1,1 1-1,-1-1 0,0 0 0,0 1 0,0 0 1,3 17 173,-7 21-417,3-34 276,-24 102 1218,24-92-1087,0 0 0,2 19-1,0-6 1402,-1-27-1569,0-1 0,2 3 389,-2-2-389,1-1 0,-1 0 0,0 0 0,0 0 0,1 0-1,-1 0 1,0 0 0,1 1 0,-1-1 0,0 0 0,0 0 0,1 0 0,-1 0 0,0 0 0,1 0 0,-1 0 0,0 0 0,1 0 0,-1 0-1,0 0 1,0-1 0,1 1 0,-1 0 0,0 0 0,1 0 0,-1 0 0,0 0 0,0 0 0,1-1 0,12-6 572,-10 4-562,0-1 1,-1 1-1,0-1 0,0 0 1,0 0-1,0 0 1,-1 0-1,1 0 1,-1 0-1,1-6 1,2-5-161,1-4-875,-1-1 0,2-33 0,-5 42 359,3-30-756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8:25.2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107 4 64,'-7'-3'6170,"6"4"-6046,1 1-1,0-1 1,-1 0-1,1 0 0,0 1 1,-1-1-1,1 0 1,-1 0-1,0 0 0,1 1 1,-1-1-1,0 0 1,0 0-1,-1 1 0,-18 16 920,8-9-881,-14 14 72,-6 6-3502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6:22.6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 66 896,'-2'-2'76,"0"-1"1,0 1-1,0 0 1,0-1-1,0 1 1,-2-1-77,3 2-38,1 1 54,0 0 187,13 50 293,-8-25-302,2 0 0,1 1-194,9 35 433,-16-57-318,0 0 0,1 1-1,0-1 1,-1 0 0,2 0-1,-1 0 1,0 0 0,1-1-1,0 1 1,0-1 0,0 1-1,1 0-114,-3-3 198,1 0-135,-1-1 1,0 1-1,1-1 1,-1 0-1,0 1 1,1-1-1,-1 0 1,0 0-1,1 0 1,-1 0-1,2 0-63,0-1 50,1 0 0,-1 0-1,0 0 1,1-1 0,-1 0 0,0 1-1,0-1 1,0 0 0,0 0-1,0 0 1,-1-1 0,1 1 0,-1-1-1,1 0 1,-1 1 0,1-3-50,6-8 177,0-1 0,-1-1 0,1-1-177,3-6 246,-6 10 6,-1 0-1,4-10-251,-4 8-82,1 0 0,1 1-1,3-7 83,-6 45 240,-3 2-166,-1 0-1,-1 0 0,-2 0 1,-2 10-74,4-31 119,-1 0 1,0-1-1,0 1 1,-2 4-120,-6 19 402,11-23 312,3-12-509,6-16-180,6-56-360,-2-13 335,-4 31-556,-3 11-1465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6:23.5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349 204 3808,'-44'-17'1994,"43"16"-1898,-1 1-1,0-1 1,1 1-1,-1-1 1,0 1-1,1 0 1,-1-1-1,0 1 0,1 0 1,-1 0-96,0 0-4,1 0 1,-1 0 0,1 0-1,-1 0 1,1 0 0,-1-1-1,1 1 1,-1-1 0,1 1-1,-1-1 1,0 0 3,-3-3 50,0 0 0,1-1 0,-1 1 0,1-1 0,0 0 1,0-1-1,1 1 0,-1 0 0,1-1 0,0 0 0,0-1-50,1 1 146,-1-1 0,-1 1 1,1 0-1,-1 1 0,0-1 0,-1 1 0,1-1 0,-1 1 0,-4-3-146,-7-4 204,11 8-78,0-1 0,-1 1 0,0 0 0,0 1 1,0 0-1,-1 0 0,1 0 0,-1 0 0,-4 0-126,6 2 32,-36-7 482,38 8-483,0-1 0,0 1 0,1 0 0,-1 0 0,0 1 0,0-1 0,1 0 0,-1 1 0,0 0 0,0-1 0,1 1 0,-1 0 0,0 1-31,2-1 1,0 0-1,0 0 0,0 0 0,0 0 0,1 0 0,-1 0 1,0 0-1,0 0 0,1 1 0,-1-1 0,1 0 0,-1 1 1,1-1-1,-1 0 0,1 1 0,0-1 0,0 0 0,-1 1 1,1-1-1,0 1 0,0-1 0,1 0 0,-1 1 0,0-1 1,0 1-1,1-1 0,-1 0 0,1 1 0,-1-1 0,1 0 1,-1 0-1,1 1 0,2 0-19,1 1-1,-1 0 1,1-1 0,-1 0 0,1 0 0,0 0 0,0 0-1,0 0 1,0-1 0,0 0 0,3 1 19,4 0-380,0 0 1,1 0-1,9-1 380,8-1-1296,-1-2 0,1-1 0,-1-2 1,0 0-1,1-2 1296,29-12-1867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6:28.2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151 14 576,'0'-1'68,"0"0"1,-1 1-1,1-1 0,0 0 1,-1 0-1,1 1 1,-1-1-1,1 0 0,-1 1 1,1-1-1,-1 0 0,1 1 1,-1-1-1,0 1 1,1-1-1,-1 1 0,0-1 1,0 1-1,1-1 0,-1 1 1,0 0-1,0-1-68,0 1 64,1 1 0,-1-1-1,0 0 1,0 0 0,0 1 0,1-1 0,-1 0-1,0 1 1,0-1 0,1 1 0,-1-1-1,0 1 1,1-1 0,-1 1 0,1 0 0,-1-1-1,1 1 1,-1 0 0,1-1 0,-1 1-1,1 0 1,0 0 0,-1 0 0,1-1 0,0 2-64,-65 141 1370,41-92-754,15-35-161,1 1-1,-5 14-454,10-18 1144,9-19 440,4-4-1293,2-3-62,-1 0 1,0-1-1,-1 0 0,-1-1 1,0 0-1,2-5-229,-4 5-21,4-7-443,0 1 0,9-11 464,-13 25-2224,-6 6 192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4:40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93 2816,'1'-5'3332,"0"4"-3183,0 0-1,0 0 0,-1 0 0,1 0 1,0 0-1,-1 0 0,1 0 0,-1-1 1,1 1-1,-1 0 0,0 0 0,1-1 1,-1 0-1,1 1-87,-1 0 0,1 0 0,0 0 1,-1 0-1,1 1 0,0-1 0,0 0 0,-1 1 0,1-1 1,0 0-1,0 1 0,0-1 0,0 1 0,0 0 1,0-1-1,0 1 0,0 0 0,2-1 0,24-2 1150,-26 3-987,13 0 432,5-1-610,23-5 0,-33 5 22,44-9 231,55-6-241,-33 8-30,100-5 611,-9 16 65,-141 1-731,-8-1-42,-18 0-373,0-1 0,0 1 1,0-1-1,0 0 0,-1 1 0,1-1 0,-1 0 0,1 0 1,-1 0-1,0 0 0,0 0 0,1-1 0,-4 3 1,-8 10-1790,3 7-510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6:44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72 1472,'3'-28'4189,"-1"2"-2896,-2 21-897,2-5-534,-2 8 816,-2 6 1154,1 5-1744,0-1 0,1 1-1,-1 0 1,2 0 0,0 3-88,0 15-129,-3 2 225,0 1 0,-6 22-96,2-22 210,2-12-5,1 0 1,1 0-1,0 9-205,2-17 134,-1-1 0,0 0 0,-3 7-134,2-7 56,1 0 1,-1 1-1,1 6-56,1 6 11,-1-9 94,1-1 0,0 0 0,2 11-105,-1-20-150,-1 0 1,1 0-1,0-1 0,-1 1 1,1 0-1,0-1 0,1 1 1,-1 0-1,0-1 0,1 0 1,0 1-1,-1-1 0,1 0 1,0 0-1,0 0 0,0 0 1,0 0-1,2 1 150,11 5-2821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6:57.9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6620 229 416,'0'0'112,"4"3"880,-18-3 324,6 1-908,0-1 1,0 0 0,1-1-1,-1 1 1,0-1 0,1-1-1,-1 0 1,0 0 0,1 0-1,-4-3-408,-9-4 316,0 1 0,-1 0 0,-1 2-1,1 0 1,-20-1-316,-27-2 312,-16 2-312,24 3 253,-24 0 73,-46 6-326,22 0 53,-425-25 667,362 5-1019,25 13 166,-18 7 133,118-1-19,-143 9 198,129-3-234,-378 48 3,164-16 69,-103 19 14,151-21 202,94-17-268,-63 21 35,45-1 66,-80 21 172,2-1 195,34-8-520,50-23 443,-1-6 0,-16-5-356,29-3 104,-197 11-128,139-15 171,110-8-165,-65-7 18,76 2 237,-26-5 301,-62-12-538,135 14-14,-1 0 1,1-2-1,0 0 0,0-2 0,-17-9 14,33 15 26,1-1 0,-1 0 0,1 0 0,0 0 0,0 0 0,0-1 0,1 0 1,-2-2-27,-5-7 23,0-2 1,-2-4-24,4 4-23,1-1 1,0 0-1,1 0 1,1 0-1,1-1 1,0 0-1,2 0 1,0 0-1,-1-17 23,3 15 75,-2 0 0,0 0-1,-4-10-74,-7-28-58,7 39-28,6 17 94,0 0-1,0 0 1,0-1-1,0 1 1,0 0-1,1 0 1,-1-1-1,1 1 1,0 0-1,-1-1-7,1 1 10,0-1 0,-1 1 0,1 0-1,-1-1 1,1 1 0,-1-1 0,0 1 0,-1-2-10,1 1-31,0 1 0,0-1 1,0 0-1,0 1 0,0-1 1,1 0-1,-1 1 0,1-1 1,0 0 30,0-69 144,-3 43-544,3 28 544,0 1-75,0 0-170,0 0 84,0 0 0,0 0 0,-1 0 0,1 0 0,0-1 0,0 1 1,0 0-1,0 0 0,0 0 0,0 0 0,-1 0 0,1 0 0,0 0 1,0 0-1,0 0 0,0 0 0,0-1 0,-1 1 0,1 0 0,0 0 1,0 0-1,0 0 0,0 0 0,-1 0 0,1 0 0,0 0 0,0 0 1,0 0-1,0 0 0,0 0 0,-1 1 17,1 4-10,-1 1 0,0 0-1,-1 0 1,1 0 0,-1-1 0,0 1 0,-1-1 0,1 0 0,-1 1-1,0-1 1,-2 3 10,-14 27 69,2-8-42,17-26 32,-4 3-49,1-1 28,1-1 69,2-2-105,-1 1-1,1-1 1,0 1 0,-1-1-1,1 1 1,0-1 0,-1 0-1,1 1 1,-1-1 0,1 0-1,-1 0 1,1 1 0,-1-1-1,1 0 1,-1 0 0,1 1-1,-1-1 1,0 0 0,1 0-1,-1 0 1,1 0 0,-1 0-2,1 0 6,0 0 0,-1 0 0,1 1 0,0-1 0,0 0 1,-1 0-1,1 0 0,0 1 0,0-1 0,0 0 0,-1 0 0,1 0 1,0 1-1,0-1 0,0 0 0,0 1 0,-1-1 0,1 0 0,0 0 1,0 1-1,0-1 0,0 0 0,0 1 0,0-1 0,0 0-6,-3 7-79,3-6 143,0 1-51,0-1-25,-1 1 0,1 0 0,0 0 0,1-1 0,-1 1 0,0 0 0,0-1 0,1 1 1,-1 0-1,1 0 12,0-1 42,-1-1 6,7 0 125,-5 1-163,-1-1-1,1 0 1,-1 0-1,0 0 1,1 0 0,-1 0-1,1 0 1,-1-1-1,1 1 1,-1 0 0,0-1-1,1 1 1,-1-1-1,0 1 1,1-1 0,-1 0-1,0 0-9,5-3 26,-1-1-1,0 0 0,-1 1 0,1-2 1,-1 1-1,0-1 0,-1 1 1,4-7-26,1-4-3,0-1 1,3-12 2,12-30 0,-22 54-16,0-2-48,1 11-33,4 5 18,35 30-273,-36-33 412,1-1 0,-1 1 1,0 0-1,0 2-60,0-1 25,0 0-1,1-1 0,4 4-24,26 27 38,-32-31-6,-4-6-8,0 0 0,1 1 0,-1-1 0,0 1 0,0-1 1,0 0-1,0 1 0,1-1 0,-1 1 0,0-1 0,0 0 0,0 1 1,0-1-1,0 1 0,0-1 0,0 0 0,0 1 0,0-1 0,0 1 1,0-1-1,-1 0 0,1 1 0,0-1 0,0 1 0,0-1 1,0 0-1,-1 1 0,1-1 0,0 0 0,0 1 0,-1-1 0,1 0 1,0 1-1,-1-1 0,1 0 0,0 0 0,-1 1 0,1-1 0,0 0 1,-1 0-1,1 0 0,0 1 0,-1-1 0,1 0 0,-1 0 1,1 0-1,0 0 0,-1 0 0,1 0 0,-1 0 0,1 0-24,-30 3 111,19-2 67,-6 0-517,0 2 0,0 0 1,0 2-1,1-1 0,0 2 1,-1 1 338,13-6-466,1 1 0,0-1 0,0 1 0,0 0 0,0 0 0,0 1 0,0-1 0,0 1 466,-5 7-1776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7:13.0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1571 1328 992,'-1'-1'116,"1"1"0,-1 0 0,0-1 1,0 1-1,1 0 0,-1 0 0,0 0 0,0 0 0,1-1 0,-1 1 1,0 0-1,0 0 0,0 1 0,1-1 0,-1 0 0,0 0 0,0 0 1,1 0-1,-1 1 0,0-1 0,1 0 0,-1 1 0,0-1 0,1 1 1,-1-1-1,0 0 0,1 1-116,-1 0 261,1-1-53,0 0 150,0 0-102,0 0-80,0 0-17,0 0 231,0 0-124,17 11 33,-8-6-199,1 0 0,0-1 0,1 0 0,-1-1 0,1 0-1,0 0 1,-1-1 0,1-1 0,0 1 0,0-2 0,4 0-100,-3 0 115,0-1 0,-1-1-1,1 0 1,0 0 0,-1-1 0,0-1 0,1 0 0,-2 0 0,1-1-1,0-1 1,-1 0 0,0 0 0,7-6-115,16-9 222,1 2-1,0 1 1,3 1-222,1 0 36,-1-2-1,19-14-35,-36 19 87,-1 0 0,-1-1 0,0-1 1,-1-1-1,1-2-87,-9 8-13,0 0 1,-1 0 0,-1-1 0,0 0-1,0 0 1,-1-1 0,-1 0 0,0 0-1,0-5 13,1-1 40,-2 0 1,0 0-1,-2 0 0,0-1 0,-1 1 0,-1-1 0,-1-4-40,0 16 40,0-1 0,0 1 0,-1 0 0,0 0 0,-1 0 0,0 0 0,0 0 0,-1 0 0,1 1 0,-2 0 0,1-1-1,-1 2 1,0-1 0,-1 0 0,1 1 0,-1 0 0,-6-4-40,-7-4-65,-1 1 0,0 1-1,-1 2 1,-16-8 65,-9-4-17,-22-9 295,39 18-338,0 0 0,1-2 0,1-1 0,-6-7 60,11 8 24,1 0 0,-2 1 0,0 2 0,-1 0 0,0 2 0,-15-5-24,8 7-25,0 1 0,-1 1 0,1 2 0,-1 2 0,0 0 0,0 2 1,-15 3 24,-37 6 228,2 5 1,-21 7-229,-59 11-48,-84 6 544,180-29-373,-3 6-442,19-4 222,-64 13 539,9-13-143,76-9-467,0-2 0,-27-4 168,31 2 128,21 2-111,-1-1-1,0 1 1,0-1 0,1-1-1,-1 1 1,1 0 0,-1-1-1,1 0 1,0 0 0,-1 0-1,1-1 1,0 0 0,0 1-1,1-1 1,-1-1 0,1 1-1,-1 0 1,1-1 0,0 0-1,0 0 1,1 0 0,-1 0-1,1 0 1,0 0 0,0-1-1,0 1 1,0-1 0,1 1-1,0-1 1,0 0 0,0 1-1,1-1-16,-1-11-23,0 1-1,2-1 1,0 1-1,0-1 1,2 1-1,0-1 1,0 1 0,2 0-1,0 0 1,3-4 23,-6 14 0,0-1 0,0 1 0,-1 0 0,1 0 0,-1-1 0,0 1 0,0-6 0,-1 9 5,1-1 1,-1 0 0,1 1 0,0-1-1,0 1 1,0-1 0,0 1-1,0-1 1,1 1 0,1-3-6,4-8 60,-4 5-63,-2 6 11,0 0 1,0 0-1,0 0 1,-1 0-1,1 0 0,0-1 1,-1 1-1,0-2-8,8-17-144,-8 21 101,0 0-15,0 0 15,0 0 38,0 0 0,0-1 0,0 1 1,0 0-1,0 0 0,0 0 0,0 0 0,0 0 0,0 0 1,0-1-1,0 1 0,0 0 0,0 0 0,0 0 0,0 0 1,0 0-1,0 0 0,0 0 0,0-1 0,1 1 0,-1 0 1,0 0-1,0 0 0,0 0 0,0 0 0,0 0 0,0 0 1,0 0-1,0 0 0,1-1 0,-1 1 0,0 0 0,0 0 1,0 0-1,0 0 0,0 0 0,0 0 0,1 0 0,-1 0 1,0 0-1,0 0 0,0 0 0,0 0 0,0 0 0,0 0 1,1 0 4,9-2-62,-4 0 90,35-33 372,-40 34-459,-1 1 60,0 0 0,0-1 0,1 1 0,-1 0 0,0-1 0,0 1 0,1-1 0,-1 1 0,0 0 0,0-1-1,0 1 1,0-1 0,1 1 0,-1-1 0,0 1 0,0 0 0,0-1 0,0 1 0,0-1 0,0 1 0,0-1 0,0 1 0,0-1-1,0 1 53,-8 10-112,-4 13-120,8-15 198,0-1 0,0 0 0,-5 5-19,-34 51 289,14-17-386,13-23 158,2 1 0,1 1 1,1 0-1,-2 7-61,14-31 13,0 0 0,-1-1 0,1 1 0,-1 0 0,1-1 0,0 1-1,-1-1 1,0 1 0,1 0 0,-1-1 0,1 1 0,-1-1 0,0 1 0,1-1 0,-1 0 0,0 1 0,1-1 0,-1 0 0,0 1 0,1-1-1,-1 0 1,0 0 0,0 1 0,0-1 0,1 0 0,-1 0 0,0 0 0,0 0 0,1 0 0,-1 0 0,-1-1-13,1 1 15,-1 0 1,0 0-1,1 0 0,-1 1 1,1-1-1,-1 0 1,0 1-1,1-1 1,-1 1-1,1-1 1,-2 2-16,-11-1-214,13-1 216,1 0 0,-1 0 0,1 0 0,-1 0 0,1 0 0,-1 0 0,1 0 0,-1 0 0,1 0 0,0 0 0,-1 0 0,1-1 0,-1 1 0,1 0 0,-1 0 0,1 0 0,-1-1 0,1 1 0,0 0 0,-1-1 0,1 1 0,0 0 0,-1-1 0,1 1-2,0-1-208,3-2 160,0-1 0,-1 1 0,1-1 0,-1 1 0,1-1 0,-1 0 0,0 0 0,0-1 48,1-1-48,8-20 215,6-10-62,8-4-207,3 0 0,10-9 102,-21 28 195,2 2 0,0 0 0,1 1 0,20-14-195,-35 29-2,-1 0 0,0-1 0,1 1 0,-1-1 0,3-4 2,-7 8 42,0 0 6,0 0 27,0 0-48,0 0-70,0 0 22,0 0 63,0 0-31,0 0-102,0 0 59,0 0 160,0 0-80,0 0-154,0 0 42,0 2 101,0 5 71,-1 1 0,-1-1 0,1 1 1,-1-1-1,-1 4-108,0-4 28,1 1 0,0 0 1,1 0-1,0 1 1,0 3-29,-2 34 125,2-32-66,0-1 0,1 1 1,0-1-1,1 0 0,3 13-59,-2-17-51,1 8 108,1 0 0,1 0 0,1 0 1,0-1-1,7 14-57,-12-29 106,2 6 101,-3-7-194,0 0-1,1 1 0,-1-1 0,0 0 1,0 0-1,0 0 0,0 1 1,0-1-1,1 0 0,-1 0 0,0 1 1,0-1-1,0 0 0,0 1 1,0-1-1,0 0 0,0 0 0,0 1 1,0-1-1,0 0 0,0 1 1,0-1-1,0 0 0,0 0 0,0 1 1,0-1-1,0 0 0,-1 0 1,1 1-1,0-1 0,0 0 0,0 0 1,0 1-1,0-1 0,-1 0 1,1 0-1,0 1 0,0-1 0,0 0 1,-1 0-1,1 0 0,0 0 1,0 0-1,-1 1 0,1-1 0,0 0 1,0 0-1,-1 0 0,1 0 1,0 0-13,-5 3 96,-1-1 0,1 0 0,0 0 0,-1 0 0,1 0 0,-1-1 0,0 0 0,1 0 1,-2-1-97,-55 2 100,46-2-4,-77-1-538,77 0-6380,47-8 4273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9:33.6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1 101 416,'0'-3'1056,"9"2"-709,-8 0-292,0 1 0,0-1 0,1 1 0,-1-1 0,0 1 0,0 0 0,0-1 0,1 1 1,-1 0-1,0 0 0,0 0 0,1 0 0,-1 0 0,2 0 0,-2 0-33,-1 0-1,1-1 0,-1 1 1,1-1-1,0 1 0,-1 0 1,1-1-1,-1 1 0,1-1 1,-1 1-1,1-1 0,-1 0 1,1 1-1,-1-1 1,0 1-1,1-2 0,3-3 432,-3 2-372,1 1 0,-1-1 0,0 1 0,1-1 0,-1 0 0,1-5 0,4-9 163,-5 14-171,0 0 0,1 1 0,-1-1 1,-1 0-1,1 0 0,0 0 0,-1 0 1,1 0-1,-1 0 0,0-5 235,-1 8-366,1 1 0,-1-1 1,1 1-1,-1-1 0,1 1 0,-1-1 1,1 1-1,-1-1 0,1 1 0,0-1 1,-1 1-1,1 0 0,0-1 0,-1 1 0,1 0 1,0 1-1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9:38.6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316 11 320,'-1'-1'116,"0"0"0,0 0 0,-1 0 0,1 0 0,-1 0 0,1 0 0,0 1 0,-1-1 0,1 0 0,-1 1 0,0 0 0,1-1 0,-1 1 0,1 0 0,-1 0 0,0-1 0,1 2 0,-1-1 0,0 0 0,1 0 0,-1 0 0,1 1 0,-3 0 0,2-1-68,-1 0-1,0 1 1,0-1 0,1 0 0,-1 0-1,0-1 1,1 1 0,-4-1 0,-9-1-57,2 3 28,-1 1-1,1 0 0,-26 7 1,20-4 51,-19 3 0,29-7-17,1 1 0,0 1 0,0 0 1,-8 3-1,-18 7 241,31-12-251,-11 6-177,14-7 126,1 0 1,-1 1-1,0-1 0,0 1 1,0-1-1,0 0 0,0 1 1,0-1-1,1 1 0,-1-1 1,0 0-1,0 1 0,0-1 1,1 0-1,-1 1 0,0-1 1,1 0-1,-1 1 0,0-1 1,0 0-1,1 0 1,0 1-1,172 2 1416,22-10-1376,-153 6-773,-22 1-1622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09:45.1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 27 992,'-29'-13'3939,"28"11"-3716,-2-7 209,4 6-367,5 7-255,-4-2 341,0-1 0,0 1 0,0 0 0,0 0 0,0 0-1,3 6 684,-5-7-792,26 6 118,33-4 1227,-76-3-1067,-5 5-338,2 1 36,-1-3 122,0 1 0,0 2 0,-24 8 0,38-10-205,18 5-925,-6-8 1064,4 2-42,1-1 1,0 0-1,0 0 1,14-1-1,-13 0-10,0 0 0,0 0 0,17 5 0,63 23-235,-65-18 1168,-39-18-667,0 6-236,0 0 0,0 0 0,0 1 1,-18 3-1,-13 3-60,22-2-71,-37 1 1,18-5-285,43-1 86,1 0 1,-1-1-1,1 1 0,-1 0 1,1-1-1,-1 0 0,3-2 1,30-22-2764,-10 7 544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0:01.2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70 160,'4'-1'2931,"-4"1"-2904,1 0 0,-1 1 0,1-1 0,-1 0 0,1 1 0,-1-1 0,1 0 0,-1 1 0,1-1 0,-1 1 1,0-1-1,1 1 0,-1-1 0,0 1 0,1-1 0,-1 1 0,0-1 0,1 1 0,2 28 1153,-1 0 0,-2 31 492,0-95-1352,1 6 275,-6-55-1,5 66-329,0 16-303,0-1-1,0 1 0,0 0 1,0-1-1,0 1 0,0 0 1,0-1-1,-1 1 1,1 0-1,-2-4 0,0 25-199,0 1 489,-6 26 1,4-26-285,1-1 0,0 27 0,2-41-84,1 0 1,0 0 0,1 0-1,-1 0 1,1 0 0,0 0-1,0 0 1,1 0-1,-1 0 1,5 8 0,3 1-1612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0:03.4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4 1408,'-6'-4'1509,"11"10"-1443,7 8-206,-3 3 566,-2 1 0,0-1 0,8 36-1,-8-28-69,12 29 1,-18-49-314,1-1 1,-1 0 0,0 1 0,2 22 2650,-16-45-1980,-24-56-303,34 69-388,0 1-1,0-1 1,0 0 0,0 1-1,-1 0 1,0-1 0,-6-4-1,10 9-31,-1-1 0,1 1 0,0 0 0,-1 0 0,1 0 0,0 0 0,0 0 0,-1 0 0,1 0 0,0-1 0,-1 1 0,1 0 0,0 0 0,0 0 0,-1 0 0,1 0 0,0 0 0,-1 1 0,1-1 0,0 0 0,0 0 0,-1 0 0,1 0 0,0 0 0,-1 0 0,1 0 0,0 0 0,0 1 0,-1-1 0,1 0 0,0 0 0,0 0 0,0 1 0,-1-1 0,1 0-1,0 0 1,0 1 0,0-1 0,-1 0 0,1 0 0,0 1 0,0-1 0,0 0 0,0 1 0,0-1 0,0 0 0,0 0 0,0 1 0,0 0 0,-2 15-114,2-16 105,0 8 19,0 1 0,0-1-1,1 0 1,0 1 0,0-1-1,1 0 1,5 15 0,-4-15-132,7 14 384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0:09.1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93 832,'-16'99'1888,"12"-80"-1401,1-1 0,1 1 0,1 0 0,0-1 0,4 26 0,5-33-471,-4 11 1965,-5-21-1914,1-1-48,0 0-1,-1 0 0,1 0 1,0-1-1,0 1 0,-1 0 1,1 0-1,0 0 0,0-1 1,-1 1-1,1 0 0,0 0 1,0-1-1,0 1 0,0 0 1,-1 0-1,1-1 0,0 1 1,0 0-1,0 0 0,0-1 1,0 1-1,0 0 0,0-1 1,0 1-1,0 0 0,0-1 1,0 1-1,0 0 0,0 0 1,0-1-1,1-14 398,-1 13-352,3-15 13,0-1 0,1 1 0,0 1 0,2-1 0,0 1 1,1 0-1,14-24 0,-6 16-400,0 2 0,2-1 0,0 2 1,23-22-1,10-5-445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0:17.2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363 213 832,'-12'-12'1474,"10"11"-1351,1 0 0,0 0 0,-1 0 0,1 0 0,0-1 0,0 1 0,0 0 0,0-1 0,-1-1 0,-11-21 365,-16-47 0,26 62-295,-1 0 1,-1 1-1,-8-14 0,9 18-36,0-1 0,-1 1 0,1 0 0,-1 0 0,1 1 0,-1-1 0,0 1 0,-9-4 0,11 6-4,0 0-1,0 0 0,0 0 0,0 1 0,0-1 0,0 1 0,0 0 0,0 0 0,0 0 0,0 0 0,-3 1 0,-17-1 551,22 0-655,-18 2-346,20 0 303,1 0 1,-1 0-1,1 0 1,0 0-1,0 0 1,0-1 0,0 1-1,0 0 1,0-1-1,0 1 1,0-1-1,1 0 1,-1 0-1,0 0 1,1 0 0,2 0-1,45 12 346,-47-13-370,12 1 80,1 0 0,-1-1-1,1 0 1,-1-2-1,1 0 1,25-7-1,-4 2 87,-3 1-294,66-3 1,-11 4-158,-89 5 321,1 0 1,0 0-1,-1 0 1,1 0-1,0 0 1,-1 0-1,1 0 1,-1 0-1,1 0 0,0 1 1,-1-1-1,1 0 1,0 0-1,-1 1 1,1-1-1,-1 0 1,1 1-1,-1-1 1,1 0-1,-1 1 1,1-1-1,-1 1 1,1-1-1,-1 1 1,1-1-1,-1 1 1,0-1-1,1 1 1,-1-1-1,0 1 0,1-1 1,-1 1-1,0 0 1,0-1-1,0 1 1,0 0-1,0-1 1,1 1-1,-1-1 1,0 1-1,0 0 1,-1 0-1,1 0-7,0 0 0,0 0 0,-1 0-1,1 0 1,0-1 0,-1 1 0,1 0 0,0 0-1,-1-1 1,1 1 0,-1 0 0,0 0 0,1-1-1,-1 1 1,1-1 0,-1 1 0,0-1-1,0 1 1,1-1 0,-1 1 0,0-1 0,0 1-1,0-1 1,1 0 0,-1 1 0,0-1 0,0 0-1,0 0 1,-1 0 0,-3 0 84,4 0-102,-1-1-1,1 1 0,0 0 1,0 0-1,0 0 0,0 0 1,0 0-1,-1 1 0,1-1 1,0 0-1,0 0 0,0 1 0,0-1 1,0 1-1,0-1 0,-2 2 1,2-1 18,-1-1 0,1 0 0,0 1 0,-1-1 0,1 0 1,-1 0-1,1 1 0,0-1 0,-1 0 0,1-1 0,-1 1 1,1 0-1,0 0 0,-1-1 0,1 1 0,0 0 0,-1-1 0,1 1 1,-2-2-1,-13-3-27,-13-3 188,-51 1-358,57 8 216,-1 1-1,-40 10 1,10-1-339,43-9 328,0 1 0,0 1 0,-13 5 0,-8 3 198,14-5-108,1 0 0,-25 15 1,-1 1-402,35-19-104,0 1-1,1 1 0,-1-1 0,1 1 0,-6 7 1,-3 2-1307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4:41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1152,'12'-2'1104,"-17"-14"4181,-2 16-3402,14 0-1899,5 3 321,-1-1 0,1 0 0,22 0 0,11 1 288,71 2-433,-56-4-85,143-2 165,-82-1 336,-121 2-587,1 0 1,-1 0 0,0 0-1,0 0 1,1 0 0,-1 0-1,0 0 1,0-1 0,1 1 0,-1 0-1,0 0 1,0 0 0,1 0-1,-1 0 1,0-1 0,0 1-1,0 0 1,1 0 0,-1 0-1,0-1 1,0 1 0,0 0 0,0 0-1,1-1 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0:19.5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180 323 992,'-1'0'95,"1"0"-48,-1-1 1,1 1-1,0 0 1,-1 0-1,1 0 0,-1 0 1,1 0-1,-1-1 1,1 1-1,0 0 0,-1 0 1,1 0-1,-1 0 1,1 0-1,-1 0 1,1 1-1,0-1 0,-1 0 1,1 0-1,-1 0 1,1 0-1,-1 0 1,1 1-1,0-1 0,-1 0 1,-16 13 1008,-12 18 321,29-31-1351,-8 10 461,7-8-450,0 0 0,0-1 0,0 1 0,0-1 0,0 1 0,-1-1 1,1 1-1,-4 1 0,0 2 4,-1-1 1,1 1-1,0 1 1,0-1-1,0 1 0,-6 9 1,-9 12 558,15-20-327,4-6-209,0 1-1,0-1 0,0 0 1,0 1-1,-1-1 0,1 0 1,0 0-1,0 0 0,-1 0 1,1 0-1,-1 0 1,1 0-1,-1 0 0,1 0 1,-1-1-1,0 1 0,-3 0 150,1 7 651,16-18-1125,0-1 0,0 0 0,-1-1 0,0 0 0,-1 0 0,13-22 0,2-1-136,37-53-382,28-35-2614,-54 72 1741,12-5 979,-22 27 610,-13 13 58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0:22.5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0 896,'-2'2'170,"1"-2"-158,1 0-1,0 0 1,-1 0-1,1 0 1,0 1-1,0-1 1,-1 0 0,1 0-1,0 0 1,0 1-1,-1-1 1,1 0-1,0 0 1,0 1 0,0-1-1,-1 0 1,1 0-1,0 1 1,0-1 0,0 0-1,0 1 1,0-1-1,0 0 1,0 1-1,-1-1 1,1 0 0,0 1-1,0-1 1,0 1-1,-10 8 763,8-5-738,-11 10 386,9-3 336,3-10-745,1-1 1,-1 1 0,1-1 0,-1 1-1,1 0 1,-1-1 0,1 1 0,0 0-1,-1 0 1,1-1 0,0 1 0,-1 0 0,1 0-1,0-1 1,0 2 0,-10 12 1090,7-14-823,1 1 1,0 0-1,-1-1 1,1 1-1,-4-1 182,-28 0 2582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0:24.7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0 1056,'-3'4'148,"-1"1"1,1-1-1,0 0 1,1 1 0,-5 7-1,6-8 10,-1 0-1,0-1 1,0 1 0,0-1 0,0 1-1,-1-1 1,1 0 0,-1 0 0,0 0-1,0 0 1,-3 2 0,-36 23 765,36-26-585,12-3-175,7 0-262,0 0-1,1-1 1,-1-1 0,-1 0-1,1 0 1,0-2 0,-1 1-1,0-2 1,0 1 0,0-2-1,-1 1 1,0-2 0,0 0-1,-1 0 1,13-13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0:25.8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26 576,'-9'7'655,"9"-6"-579,-1-1 0,0 0 1,1 1-1,-1-1 1,0 1-1,1-1 1,-1 0-1,0 0 0,0 1 1,1-1-1,-1 0 1,0 0-1,0 0 0,1 0 1,-2 0-1,-36 11 1855,9-7-22,0 0-1360,27-4-543,1 1 0,-1 0 0,1 0-1,-1 1 1,1-1 0,-1 0 0,1 0-1,0 1 1,0-1 0,-1 1 0,1-1-1,0 1 1,0 0 0,0 2 0,-7 7 169,7-11-198,-6 6 539,31-31-257,1-17-1982,-9 14-1018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0:27.2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379 21 1568,'-11'-2'330,"9"2"-232,-1 0 0,0 0 0,0-1 1,1 0-1,-1 1 0,1-1 0,-1 0 0,1 0 1,-5-3-1,6 3-116,0 0 0,-1 0 0,1 0 0,-1 0 0,1 0 0,-1 1 0,0-1 1,1 0-1,-1 1 0,0-1 0,1 1 0,-1 0 0,0-1 0,0 1 0,1 0 0,-1 0 0,0 0 0,0 0 0,1 0 0,-1 1 1,0-1-1,-1 1 0,-7 2 202,2 0 0,-1 0 0,-9 6-1,-1 0 155,10-5-321,0 1 0,0 0 0,1 0 0,-1 1 1,1 0-1,1 1 0,-1 0 0,1 0 0,-11 15 0,0-3 145,12-13-62,1 0 0,-1 0-1,1 0 1,0 1 0,1 0-1,0 0 1,-5 10 0,2-1-234,5-13 128,1-1 0,0 1 1,0-1-1,0 1 0,0 0 0,0 0 0,0-1 0,0 6 0,-8 43 742,9-40-878,1-8 180,-1-1-1,0 1 0,1 0 0,-1 0 0,-1 0 1,1 0-1,0-1 0,-1 1 0,0 0 0,1 0 0,-1 0 1,0-1-1,0 1 0,-3 3 0,3-4-43,0 0-1,-1 0 1,1 0-1,0 0 0,0 1 1,-1 3-1,1-4 57,0 0 0,0 1-1,0-1 1,0 0 0,0 0-1,0 0 1,-1 0-1,1 0 1,-1 0 0,1 0-1,-1 0 1,0-1 0,1 1-1,-5 2 1,6-4-23,-1 1 0,0-1 0,1 1 0,-1 0 0,1-1 0,-1 1 0,1 0 0,-1 0 0,1-1 0,0 1 0,-1 0 0,1 0 0,0 0 0,-1-1 0,1 2 1,-5 7-355,5-8 339,-1 0 0,1 0-1,0 1 1,0-1-1,0 0 1,0 0-1,0 0 1,0 0-1,0 0 1,0 0-1,0 0 1,0 0-1,1 0 1,-1 0-1,0 1 1,1-1-1,-1 0 1,1 1-1,0 0-16,0 10 525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0:33.7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 0 1248,'-35'26'4434,"36"-25"-4388,0 7-15,0 0 0,0 1 0,-1-1 0,-1 15 0,0 2-5,-6 50 296,1 0 135,6-58-380,-4 96 176,4-57-50,3-56-564,0 0 0,0 0 0,-1 1 0,1-1-1,8 3-360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0:55.8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31 992,'0'0'11,"0"0"0,0 0-1,0 0 1,0 0 0,0 0 0,0 0 0,0 0-1,0 0 1,0 0 0,0 0 0,0 0 0,0 0 0,0 0-1,0-1 1,0 1 0,0 0 0,0 0 0,0 0-1,1 0 1,-1 0 0,0 0 0,0 0 0,0 0 0,0 0-1,0 0 1,0 0 0,0 0 0,0 0 0,0 0-1,0 0 1,0 0 0,0 0 0,0 0 0,0 0 0,0-1-1,0 1 1,0 0 0,0 0 0,0 0 0,0 0-1,0 0 1,0 0 0,0 0 0,0 0 0,0 0-1,-1 0 1,1 0 0,0 0 0,10-5 602,4-3 473,-13 7-951,0 0 0,0 1-1,0-1 1,0 0 0,0 0 0,1 1-1,-1-1 1,0 0 0,0 1 0,2-1-1,4-2-16,-6 3-24,0-1 0,1 0 0,-1 1 0,0-1-1,0 1 1,1-1 0,-1 1 0,0 0 0,1 0 0,-1 0 0,1 0 0,-1 0-1,0 0 1,1 0 0,-1 0 0,0 0 0,1 0 0,-1 1 0,0-1-1,1 1 1,-1-1 0,0 1 0,0-1 0,2 2 0,3 2-48,0 0 1,0 0 0,8 8 0,3 3 198,75 45 176,-13-17-85,8 17 272,-74-51-665,0 1-1,11 12 0,0 0-9,-15-14 106,-1 0 0,8 11-1,7 6 59,-10-10 26,0 1-1,17 28 0,-29-42-94,6 10 75,-1-1 0,-1 1 0,0 1 0,0-1 1,-1 1-1,-1 0 0,0 0 0,-1 0 0,0 0 0,-1 0 0,-1 22 0,0-8-12,-2 0 0,-5 27-1,4-34-53,1 28 0,1-31 36,0 1 0,-4 23 1,-7 21 20,-6 24 57,13-63 104,3-15-258,1 0 0,-1-1 0,-1 1 0,1-1 0,-1 0 0,-1 0-1,1 0 1,-1 0 0,-9 11 0,4-8 265,-77 91-279,59-68 45,13-16-22,0 0 1,1 1-1,-14 26 1,19-29 155,-18 25 1,11-22-264,14-17 117,0 0-1,0 0 1,0 0-1,0 0 1,0 0 0,0 0-1,-1 0 1,1 0-1,0-1 1,0 1-1,-1-1 1,-2 2-1,-1 0 31,5-2-41,0 0 0,-1 0 0,1 1 0,-1-1-1,1 0 1,-1 0 0,1 0 0,0 1 0,-1-1-1,1 0 1,-1 0 0,1 0 0,-1 0-1,1 0 1,-1 0 0,1 0 0,-1 0 0,1 0-1,-1 0 1,1 0 0,-1 0 0,1 0 0,-1-1-1,1 1 1,-1 0 0,1 0 0,0 0 0,-1-1-1,1 1 1,-1 0 0,1-1 0,0 1 0,-1 0-1,1-1 1,-1 1 0,-3-9 79,0-1 0,0 1 0,1 0 0,0-1 0,1 0 0,0 1 0,-1-17 0,0-25-267,4-54-1,0 32 199,-1 73-111,9 3-53,-7 0 124,1-1 0,-1 1 0,0 0 1,0 0-1,0 0 0,0 0 0,0 0 1,-1 0-1,0 0 0,1 0 0,-1 0 1,1 6-1,0-1-27,-1 1 1,1 0-1,-1 15 1,-1 262 653,0-285-394,12-5-549,111-67 551,-26 17-633,-93 51 474,0 1 1,-1-1-1,1 0 1,-1 0-1,1 0 1,-1 0-1,0-1 1,0 0-1,-1 1 1,1-1-1,-1 0 1,0 0-1,2-5 1,-3 7-38,0-1 0,0 0 1,-1 0-1,1 1 0,-1-1 0,0 0 1,0 0-1,0 0 0,0 0 0,0 0 1,-1 1-1,1-1 0,-1 0 0,0 0 1,0 1-1,0-1 0,0 0 0,0 1 1,-1-1-1,1 1 0,-4-5 0,-3-2 134,0 1 0,0 0-1,-1 0 1,0 0-1,0 1 1,-1 1 0,-12-7-1,1 2-112,0 1 0,-36-11 0,26 13-1670,30 8 1389,0 0 0,0-1 1,0 1-1,0 0 1,0 0-1,0 0 0,0 0 1,0 0-1,0 0 0,0 0 1,0 0-1,-1 0 1,1 1-1,0-1 0,0 0 1,0 1-1,0-1 0,0 1 1,0-1-1,1 1 1,-1-1-1,0 1 0,0 0 1,0 0-1,-1 1 0,2-2 102,0 1 0,0-1 0,0 1 0,0-1 0,0 1 0,0-1 0,0 1 0,1-1 0,-1 1 0,0-1 0,0 1 0,0-1 0,1 1 0,-1-1 0,0 0 0,0 1 0,1-1 0,-1 1 0,0-1 0,1 0 0,-1 1 0,0-1 0,1 0 0,-1 1 0,1-1 0,-1 0 0,1 1 0,0-1 0,2 3-298,7 7-854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0:57.6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31 1568,'-17'-3'2043,"12"8"-203,6 26-1122,0 1 1,2-1 0,2 0 0,10 38 0,-4-19-271,-2 1 0,4 88 0,-4 82 427,-9-217-856,-1 0 0,1 0 1,0-1-1,-1 1 0,0 0 1,0 0-1,-2 6 0,-11-1 253,12-11-236,1 0 0,0 0-1,0 0 1,-1 0 0,1 0-1,1 0 1,-1 0 0,0-1-1,0 1 1,0-3 0,1 4 35,-6-29 26,0 0-1,3 0 0,0-1 0,3-40 1,-2-12-205,0 60 25,-2-88 404,5 94-319,0 1 1,1-1-1,1 0 1,7-24-1,-3 21-110,-3 4 62,1 1 0,1-1 0,0 1 0,1 0 0,12-17 0,-14 25 1,0 0 0,0 0-1,0 1 1,1 0 0,0 0-1,7-5 1,-11 10 43,0 0 1,0-1-1,1 1 1,-1 0-1,0 0 1,1 0-1,-1 1 1,1-1-1,-1 1 1,0-1-1,1 1 1,-1 0-1,1 0 0,-1 0 1,1 0-1,-1 0 1,1 0-1,-1 1 1,1-1-1,-1 1 1,1 0-1,-1 0 1,0 0-1,1 0 1,1 1-1,7 4 42,-1 0 0,0 0 0,0 1 1,0 1-1,-1-1 0,0 2 0,-1-1 0,0 1 1,0 0-1,-1 1 0,0 0 0,0 0 0,-1 0 0,6 15 1,-11-22-25,0 0 1,0 0 0,-1 0 0,1 0 0,0 0 0,-1 0 0,0 1-1,0-1 1,0 0 0,0 0 0,-1 0 0,1 0 0,-1 0-1,1 0 1,-1 0 0,0 0 0,-1 0 0,-1 5 0,0-4 21,1-1 0,-1 0 0,1 1 0,-1-1 0,0 0 0,0 0 0,0-1 0,-1 1 0,1-1 1,0 1-1,-1-1 0,0 0 0,-5 2 0,-3 1 125,0 0-1,-1-1 1,1 0 0,-1-1-1,0 0 1,0-1 0,-19 1-1,-44 5-834,35-4 822,41-4-406,-5 0-1066,11 0 942,4 0 529,-6 0-482,1 0 0,0 0-1,0 0 1,-1 0 0,10 3 0,1 10-5822,-3-3 4262,0 1 405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1:01.0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307 603 640,'0'-1'23,"0"0"1,0 0-1,0 0 0,0 1 0,0-1 1,0 0-1,0 0 0,0 0 0,0 0 1,0 1-1,0-1 0,1 0 0,-1 0 1,0 1-1,1-1 0,-1 0 1,0 0-1,1 1 0,-1-1 0,1 0 1,-1 1-1,1-1 0,-1 1 0,1-1 1,0 0-1,0 0 102,0 0 0,0 0 0,0 0 0,0 0 0,-1 0 0,1 0 0,0 0 0,-1 0 0,1 0 0,-1 0 0,1 0 0,-1 0 0,0-1 0,1-1 0,-1 0 263,0 0 0,0 0 1,0 0-1,0 0 0,-1 0 1,1 0-1,-1 0 0,-2-5 0,3 7-302,-1 0-1,0 0 0,0 0 0,0 0 1,0 0-1,0 1 0,0-1 1,0 0-1,0 1 0,0-1 0,0 0 1,0 1-1,0-1 0,0 1 1,0 0-1,-1-1 0,1 1 0,0 0 1,0 0-1,-1 0 0,1 0 1,0 0-1,-3 0 0,-3 0 139,-1 0 0,1 1 0,-1 0 0,1 1 0,-1-1 0,1 1 0,0 0 0,0 1 0,0 0 0,0 0 0,-12 8 0,-16 9 33,19-11-121,1 0 1,-16 13 0,15-10-7,-20 22 1,32-29-143,0-1 0,0 1-1,1 0 1,-1 0 0,1 1-1,0-1 1,1 1 0,-1-1 0,-1 9-1,3-13 15,-1 6 8,1 0 1,-1 0 0,1 1 0,0 11 0,1-16-1,0 0 1,1 0-1,0-1 1,-1 1-1,1 0 1,0-1-1,0 1 1,0-1-1,0 1 1,1-1 0,-1 1-1,1-1 1,0 0-1,-1 0 1,5 4-1,-2-2-10,1 1 0,-1-1 0,1 0 0,0 0 0,0-1 0,12 7 0,-12-8-56,-1 1 48,0-1-1,0 0 0,1 0 0,-1-1 0,1 1 0,-1-1 1,1 0-1,0 0 0,-1-1 0,1 1 0,0-1 0,7-1 1,-5 1 51,-1-1 0,0-1 1,0 1-1,0-1 1,0 0-1,0 0 1,0-1-1,0 0 0,-1 0 1,0 0-1,1-1 1,-1 1-1,6-7 0,-4 3-37,-1 0 0,0-1-1,0 1 1,-1-1-1,0 0 1,-1-1 0,1 1-1,2-11 1,1-4 58,-2 0 1,0-1-1,-2 0 1,-1 0-1,0-1 0,-2-26 1,0 40-34,-2-22 143,1 32-160,0 0 0,0 0 0,0 0 0,-1 0-1,1 0 1,0 0 0,-1 0 0,1 0 0,0 0 0,-1 0 0,1 0-1,-1 0 1,0 1 0,1-1 0,-1 0 0,0 0 0,1 0-1,-1 1 1,0-1 0,0 0 0,0 1 0,0-1 0,0 1 0,1-1-1,-3 0 1,2 1-3,0 0 0,-1 1 1,1-1-1,0 0 0,-1 0 0,1 1 0,0-1 0,-1 1 0,1-1 0,0 1 0,0-1 1,-1 1-1,1 0 0,0 0 0,0-1 0,0 1 0,0 0 0,0 0 0,0 0 0,-1 2 0,-18 24-30,16-18-32,-1 1 0,1-1 0,1 1 1,-1 0-1,2 0 0,0 0 0,-2 16 1,3-11 96,0 0 0,1 0 0,1 0 0,4 23 0,-4-30-68,1 0 0,1 0 0,0 0 0,0 0 0,0-1 0,1 1 0,0-1 0,10 14 0,-5-10 125,1-1 1,0 1-1,1-1 1,15 10 0,-19-14-20,-5-5-61,-1 1 0,0-1-1,1 0 1,-1 1 0,1-1-1,-1 0 1,1 0 0,0 0-1,-1-1 1,1 1 0,0 0 0,0-1-1,0 1 1,-1-1 0,1 1-1,0-1 1,0 0 0,0 0-1,0 0 1,0 0 0,0 0-1,0 0 1,2-1 0,15-4 96,-15 5-110,0-1 0,0 0 0,0 0 0,0 0-1,-1-1 1,1 1 0,0-1 0,-1 0 0,5-3 0,4-5 9,0-1 0,-1 0 0,-1-1 0,0 0 0,11-18 0,-5 3 187,21-48-1,-35 70-165,0 0 0,0-1-1,-1 1 1,1 0 0,-1-1-1,-1 0 1,1 1 0,-1-1-1,0 1 1,0-1 0,0 0-1,-2-5 1,2 9-45,-1 0-1,1 0 0,-1 0 1,0 0-1,0 0 1,0-1-1,0 2 1,0-1-1,0 0 1,-1 0-1,1 0 1,-1 1-1,1-1 0,-1 0 1,0 1-1,1 0 1,-1-1-1,0 1 1,0 0-1,0 0 1,0 0-1,0 0 0,0 0 1,0 0-1,0 1 1,-1-1-1,1 1 1,0 0-1,0-1 1,0 1-1,-5 0 1,16 2-125,-1 0 0,0 0 1,0 1-1,0 0 1,8 5-1,-8-5 157,0 1 0,-1 1 0,0-1 0,0 1 0,0 0 0,0 1 0,6 6 0,-4 1-15,-1 0 0,0 0 0,-1 1 1,0 0-1,5 17 0,-4-12 60,-2-4 8,1 1-1,18 26 1,-20-35-104,0 0-1,1 0 1,0-1-1,0 0 1,0 0-1,1 0 1,9 6-1,-1-2 82,-12-7-30,0-1 0,0 0 0,0 0 0,1 0-1,6 3 1,-9-5-5,1 0-1,-1 1 0,1-1 1,-1 0-1,1 0 0,-1 0 1,1 0-1,-1 0 0,1 0 1,-1-1-1,1 1 0,-1 0 1,1-1-1,-1 1 0,1-1 1,-1 0-1,0 1 0,3-3 1,4-2-17,-1-1 0,0 0 1,0 0-1,0-1 1,-1 0-1,0 0 1,0-1-1,-1 0 0,0 0 1,0 0-1,-1 0 1,6-18-1,1-7-23,-1-1-1,5-38 1,-10 43-18,12-51-119,-5 31 214,-2-1-1,-3 0 1,1-55 0,-9 68-59,-14-70 1,11 86 97,-17-68 35,18 81-307,0 1-328,2 11 273,1 10 169,17 71 39,7 30 460,-11-72-429,-6-20 165,6 33 0,29 246 114,-39-278-159,0-1 1,9 29-1,-9-44-147,-1 0 0,1 0 0,1-1 0,-1 1 0,1-1 0,0 0 0,1 0 0,0 0 0,11 12 0,-12-16 41,-1-1 0,1 1 0,0 0 0,1-1 0,-1 0 0,0 0 0,1 0 0,-1-1 0,1 1 0,-1-1 0,1 0 0,0 0 0,-1-1 0,1 0 0,0 1 0,0-1-1,0-1 1,-1 1 0,1-1 0,7-2 0,-4 1-2,0 0 0,0-1-1,-1 0 1,1 0 0,-1-1-1,0 0 1,0-1 0,0 1-1,0-1 1,-1 0 0,8-9-1,-4 0 23,0 0-1,-1-1 0,-1 0 0,-1 0 0,11-31 0,-14 36-76,2-8 37,6-31 1,-5 20-187,-6 18-89,11 33-59,2 17 307,10 55 0,4 5-16,-23-84 139,-1-3-69,-3-7 54,1-1 0,-1 1 0,0 0 0,0 0 0,1 10-1,-3-13-82,-1 1 0,0-1 0,1 0 0,-1 1 0,0-1-1,0 0 1,0 0 0,-4 2 0,1 1-169,2-3 153,0-1 0,0 1 0,0-1 0,0 0 0,0 0 0,0 0 0,0 0 0,0-1 0,-1 1 0,-3-1 0,4 0 18,0 0 0,0-1 0,0 1 0,0-1 0,0 1 0,0-1 0,-3-2 0,-8-1 85,0 3-140,13 1 59,0 0-1,-1 0 1,1 0-1,0 0 0,0 0 1,0-1-1,0 1 1,0 0-1,0 0 1,0-1-1,0 1 1,-2-1-1,-4 0-315,7 1 501,5 5-96,8-1 70,0 0 1,0-1 0,0-1-1,0 0 1,1 0 0,-1-2-1,0 1 1,1-2 0,-1 0-1,0 0 1,15-5 0,215-50 298,-117 24-402,-13-1-143,-67 18-2822,-37 11 392,-29 0-5722,13 4 8420,-20-2-3553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1:01.5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93 4160,'0'0'85,"-1"0"1,1 0-1,0-1 0,0 1 1,0 0-1,-1 0 0,1 0 1,0-1-1,0 1 0,0 0 1,0 0-1,-1-1 0,1 1 1,0 0-1,0-1 0,0 1 0,0 0 1,0 0-1,0-1 0,0 1 1,0 0-1,0-1 0,0 1 1,0 0-1,0-1 0,0 1 1,0 0-1,0-1 0,0 1 1,0 0-1,0 0 0,0-1 1,1 1-1,-1 0 0,0 0 1,0-1-1,13-6 1341,18 1 268,120 1 2262,39-4-4131,-112 1-802,-25 2-2041,80-17 0,-73 5-891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2:13.01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506 623 992,'-1'-1'17,"1"0"1,0 0 0,0 0-1,0 0 1,0 0-1,0 0 1,0 1-1,0-1 1,0 0-1,1 0 1,-1 0-1,0 0 1,0 0-1,1 1 1,-1-1-1,0 0 1,1 0-1,-1 1 1,1-1-1,-1 0 1,1 0-1,0 0-17,19-23-572,-5 6 1031,-13 13-312,0 0 0,0-1 0,0 1 0,0 0 0,-1 0 0,0-1 0,0 1 0,0-1 0,-1 1 0,0-1 0,0 1 1,0-1-1,-1-3-147,0-13 35,-4-35 482,-2 13-42,7 39-409,-1-1 1,0 1 0,0-1-1,0 1 1,-1-1-67,1 0 135,-1 1 0,1-1 0,0 0 0,1 0 0,-1-1-135,-1-21 484,1 23-399,0-1 0,1 1-1,0-1 1,0 1 0,0 0 0,0-1 0,1 1 0,0 0-1,0-1-84,4-35 251,-2 23 162,-3 17-409,0-1-1,0 1 1,0-1 0,0 1-1,1-1 1,-1 1 0,0 0-1,1-1 1,-1 1-1,1-1 1,0 1 0,-1 0-1,1-1 1,0 1 0,0 0-1,0 0 1,0-1-4,1 0 15,0 0 1,-1 0-1,1-1 1,-1 1-1,1 0 1,-1-1 0,0 1-1,0-1 1,0 1-1,-1-1 1,1 0-1,0 1 1,-1-1-1,0 0 1,0 1-1,0-1 1,0 0-1,0 1 1,0-1-1,-1 0 1,1 1 0,-1-1-1,0-1-15,0 2 102,0 0-71,1 0 0,-1 1 0,1-1-1,-1 0 1,1 1 0,0-1-1,-1 0 1,1 0 0,0-1-31,1-8 215,1 11-249,7 0-147,-8-1 173,-1 1 1,1 0-1,0-1 0,0 0 1,-1 1-1,1-1 0,0 1 1,0-1-1,-1 0 1,1 1-1,-1-1 0,1 0 1,-1 0-1,1 0 0,-1 1 1,1-1-1,-1 0 1,0 0-1,1 0 0,-1 0 1,0 0 7,0 0 90,0 1 17,0 0-75,0 0-165,5-5 287,-1 2 1,1-2-317,-4 6-89,1 3 275,-1-2-27,0 0 0,-1 1 1,1-1-1,0 0 0,-1 1 0,0-1 1,1 0-1,-1 1 0,0-1 1,0 0-1,0 1 0,-1-1 0,1 1 1,0-1-1,-1 0 0,0 1 1,1-1-1,-1 0 0,0 0 0,-1 1 3,-1 5 1,-2 0-1,1 0 0,-1 0 0,-4 4 0,-2 0 228,-1 0 0,-1 0 0,0-1 0,0-1 0,-1 0-1,0-1 1,-6 2-228,-5 4 315,-16 6-133,30-16-110,1 0 1,0 0 0,-2 2-73,-1 1 119,0-1 0,-1-1 0,1 0 0,-1-1 1,-10 2-120,3 0 182,-19 9-182,-22 8 153,47-19-165,1 0 0,0 0 0,0 2 0,1-1-1,-1 2 1,-6 5 12,16-10-6,0 0 0,0 0 0,1 1 0,-1 0 0,1-1 0,-1 2 0,1-1 0,-1 1 6,4-3-165,12 12 234,-6-10-343,0 1 0,1-1-1,-1 0 1,1 0 0,0-1-1,0 0 1,0 0-1,0 0 1,3 0 274,17 4-1077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4:42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438 1 1472,'0'-1'520,"3"7"576,-3-5-841,-1 0 1,1 1-1,0-1 1,0 0-1,-1 0 1,1 1-1,-1-1 1,1 0-1,-1 0 1,1 0-1,-2 2 1,1 0-90,-2 5 60,0 1 0,-6 12 1,-2 4 102,-48 117 577,-115 256 332,26-43-1516,126-285-2292,18-54-854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1:12.6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367 0 640,'-4'6'775,"-1"-1"0,0 0 1,1 0-1,-10 6 0,1 1-315,-18 17 1183,20-20-1456,1 1 1,0 0 0,1 0-1,-11 15 1,2 6 119,1 2 0,2-1-1,-20 63 1,32-84-222,-14 36-255,-20 65 724,7-18-42,16-34-387,-9 73 1,2 192 316,21-315-433,0 4 42,0-1 0,1 0 0,3 14 1,1 6-62,-4-20 122,1-1-1,6 20 1,4 1-85,3 13-49,2 0 1,27 49 0,-22-56 61,42 56 0,-48-76-41,0 0 0,2-1 0,0 0 0,26 19-1,57 40 504,-57-55-86,-42-21-459,-2-1 46,0 1-1,0 0 1,1-1 0,-1 1-1,1 0 1,-1-1 0,0 1-1,1-1 1,-1 1 0,1-1-1,-1 1 1,1-1 0,0 1-1,-1-1 1,1 0 0,-1 1-1,5 0 1750,-17-3-1474,-17-13 328,23 12-586,0-1 1,1 2-1,-11-5 1,-23-9 60,20 6 78,12 7-170,-13-6 200,-41-12 1,43 16-382,-21-10 0,23 8 298,-27-6 1,29 10-48,-6-2-283,17 4 228,0 0 0,0 1 1,0-1-1,0 1 0,0-1 1,0 1-1,-4 0 0,-15-3-33,13 2-66,9 4-395,15 10-432,-8-6 1090,14 12-207,1-1 1,1-1-1,1-1 0,0 0 0,1-2 0,48 19 0,85 38 951,-165-90-137,1 7-792,2 0-1,-1-2-71,1 0 0,0 0 0,-2-19 0,5 29 72,1 0 1,0 0 0,0 0-1,0 0 1,0 0 0,1 0 0,0 0-1,0 0 1,0 0 0,0 1 0,0-1-1,1 0 1,0 1 0,-1-1-1,2 1 1,3-7 0,7-10-84,-12 16 62,1 1-1,-1 1 1,1-1 0,0 0-1,0 0 1,4-3 0,10-16 49,-15 22-4,-1 0 1,0 0 0,0 0 0,0 0 0,0 0 0,0 0 0,0 0 0,0 0 0,1 0-1,-1 0 1,0 0 0,0-1 0,0 1 0,0 0 0,0 0 0,0 0 0,0 0 0,0 0-1,1 0 1,-1 0 0,0-1 0,0 1 0,0 0 0,0 0 0,0 0 0,0 0 0,0 0-1,0 0 1,0-1 0,0 1 0,0 0 0,0 0 0,0 0 0,0 0 0,0 0 0,0-1-1,0 1 1,0 0 0,0 0 0,0 0 0,0 0 0,0 0 0,0 0 0,-1-1 0,1 1-1,0 0 1,0 0 0,0 0 0,0 0 0,0 0 0,0 0 0,0 0 0,0 0 0,-1 0-1,1-1 1,0 1 0,0 0 0,0 0 0,0 0 0,0 0 0,0 0 0,-1 0 0,1 0-1,-9-2 214,3 1-166,6 1-55,-1 0 0,1 0 0,-1 0 0,1 0 0,-1 0 0,1 0 0,0 0 0,-1 0 0,1 1-1,-1-1 1,1 0 0,-1 0 0,1 0 0,0 1 0,-1-1 0,1 0 0,-1 0 0,1 1 0,0-1-1,-1 0 1,1 1 0,-16 7 2,1-1 0,-1-1 0,-25 8 0,20-8-20,11-3-236,-1-1 1,-12 2-1,-6-2-3044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1:17.6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514 104 2080,'-2'-2'728,"5"5"-497,0 0 559,-3-4-620,0 1 0,-1-1-1,1 0 1,0 0 0,-1 0 0,1 1-1,-1-1 1,1 0 0,-1 0 0,1 1-1,-1-1 1,1 0 0,-2 0 0,1 0-72,-4-5 68,0 0 0,0 0 0,-1 1 0,0 0 0,0 0 0,0 1 0,0-1 0,-1 1 0,-10-4 0,-8-3 327,-34-9 0,54 18-483,-8-1-4,0 1 1,0 0-1,0 1 1,-1 0-1,1 1 1,0 1-1,-1 0 1,-22 5-1,27-4 35,0 1-1,0 0 1,0 1-1,1 0 0,-1 0 1,-12 9-1,14-8-44,1 1 1,0-1-1,0 1 0,0 0 0,1 0 1,-7 10-1,-24 45-103,20-31 133,11-22 41,2 1 0,-1 0-1,-4 18 1,3-10 2,2 1-27,0 1 0,0-1 0,2 1 0,1 32 0,1-21-124,-1-11 132,1 1 0,1 0-1,1 0 1,10 34 0,-10-43-65,1-1-1,0 1 1,1-1 0,0-1-1,0 1 1,1-1 0,0 0-1,1 0 1,0 0 0,10 9-1,-13-15 31,1 0-1,-1 0 1,1-1-1,0 1 1,-1-1-1,1 0 1,0 0-1,0-1 1,1 1-1,7 0 1,5 0 105,31 1 0,-26-4-66,-1-1 1,0 0-1,-1-2 0,1-1 0,0 0 0,25-11 0,-37 12 11,0-1 0,-1 1 0,1-2 0,-1 1-1,8-8 1,-13 10-30,-1 0-1,0 0 1,0 0-1,0 0 1,0-1-1,0 1 1,-1-1-1,1 0 1,-1 0-1,0 0 1,-1 0-1,1 0 1,-1 0-1,2-8 1,-2 10-8,-1 1-1,0-1 1,0 0 0,0 0 0,0 1 0,0-1 0,0 0 0,-1 0-1,1 1 1,-1-1 0,1 0 0,-1 1 0,1-1 0,-1 0 0,0 1 0,0-1-1,-2-2 1,1 2-35,0 0 0,0 0 0,0 0-1,-1 0 1,1 1 0,0-1 0,-1 0-1,0 1 1,-4-2 0,0 0 3,0 1 0,-1 0 0,1 1 1,0 0-1,-1 0 0,1 0 0,-12 2 0,-12 2 103,0 2-1,1 1 0,-45 16 1,59-15-78,0 0 1,1 2 0,-16 10-1,26-16-54,-4 5-317,9-8 351,0 0 0,0 1 1,0-1-1,0 0 1,0 0-1,0 0 1,0 0-1,1 0 0,-1 1 1,0-1-1,0 0 1,0 0-1,0 0 0,1 0 1,-1 0-1,0 0 1,0 0-1,0 1 1,0-1-1,1 0 0,-1 0 1,0 0-1,0 0 1,0 0-1,1 0 0,-1 0 1,0 0-1,0 0 1,0 0-1,1 0 0,-1 0 1,0 0-1,27-4 471,-24 4-423,77-13 126,-1-4 0,106-38 1,-134 38-321,34-14 249,-74 25 80,-8 5-212,1-1-1,-1 1 0,1 0 0,-1 0 1,1 0-1,0 0 0,-1 0 1,1 1-1,0 0 0,-1 0 1,1 0-1,4 0 0,16 5-55,-23-5 100,1 1-1,0 0 0,0-1 0,-1 0 0,1 1 1,0-1-1,0 0 0,0 0 0,0 0 0,-1 0 1,1 0-1,0 0 0,0-1 0,0 1 0,0 0 1,-1-1-1,3-1 0,-2 2 253,-1-1-177,2-1-26,-3 2-55,0 0 0,0 0-1,0 0 1,0 0 0,0-1-1,0 1 1,0 0 0,1 0-1,-1 0 1,0 0 0,0 0 0,0 0-1,0 0 1,0-1 0,0 1-1,0 0 1,0 0 0,0 0-1,0 0 1,0 0 0,0-1-1,0 1 1,0 0 0,0 0-1,0 0 1,0 0 0,0 0 0,0-1-1,0 1 1,0 0 0,0 0-1,0 0 1,0 0 0,0 0-1,0 0 1,0-1 0,-1 1-1,1 0 1,0 0 0,0 0 0,0 0-1,0 0 1,0 0 0,0 0-1,0 0 1,0-1 0,-1 1-1,1 0 1,0 0 0,0 0-1,0 0 1,0 0 0,0 0-1,0 0 1,-1 0 0,1 0 0,0 0-1,0 0 1,0 0 0,-11-2 115,9 3-153,0 0 1,0 0 0,0 0-1,0 1 1,0-1 0,0 0 0,0 1-1,1 0 1,-1-1 0,0 1-1,1 0 1,0 0 0,-1-1 0,1 1-1,0 0 1,-2 4 0,-2 6-101,-7 22 1,9-26 55,-7 22 117,0-2-128,1 0 0,-7 41 0,15-62 68,0 0 0,1 0 0,0 0-1,0 0 1,1 7 0,0-12 7,-1 0 0,0 0 0,1 0 0,0 0 0,-1 0 1,1-1-1,0 1 0,0 0 0,0 0 0,0 0 0,0-1 0,0 1 0,1-1 0,-1 1 0,0-1 0,1 1 0,-1-1 0,1 0 0,0 0 0,-1 0 1,3 1-1,-2-1 32,-1-1 1,1 1 0,0-1 0,-1 1 0,1-1 0,0 0 0,0 0 0,-1 0-1,1 0 1,0 0 0,-1-1 0,1 1 0,0 0 0,-1-1 0,1 1 0,0-1-1,-1 1 1,1-1 0,-1 0 0,1 0 0,-1 0 0,1 0 0,-1 0-1,0 0 1,3-2 0,2-4 20,0 1-1,-1-1 1,9-12-1,-11 14-27,4-7 29,0 0-1,-1 0 0,-1-1 1,0 0-1,0 0 0,-2 0 1,1-1-1,-2 1 0,0-1 1,0 0-1,-1 0 0,-1 0 1,-1 1-1,0-1 0,-3-17 1,-1-9-211,5 40 160,0 0 0,-1 0 0,1 0-1,0 0 1,0 0 0,0 0 0,0 0-1,0 0 1,0 0 0,0 0 0,0 0-1,0 0 1,0 0 0,-1 0 0,1 0-1,0 0 1,0 0 0,0 0 0,0 0-1,0 0 1,0 0 0,0 0 0,0 0 0,0 0-1,0 0 1,-1 0 0,1 0 0,0 0-1,0 0 1,0 0 0,0 0 0,0 0-1,0 0 1,0 0 0,0 0 0,0 0-1,0 0 1,0-1 0,-1 1 0,1 0-1,0 0 1,0 0 0,0 0 0,0 0 0,0 0-1,0 0 1,0 0 0,0 0 0,0 0-1,0 0 1,0-1 0,0 1 0,0 0-1,0 0 1,0 0 0,0 0 0,0 0-1,0 0 1,0 0 0,0 0 0,0 0-1,0-1 1,0 1 0,0 0 0,0 0 0,0 0-1,0 0 1,0 0 0,1 0 0,-5 6-224,1 6 150,1 1 1,1-1-1,0 1 1,0-1 0,3 20-1,1-9 61,0 0 0,8 24 0,-9-42 2,-1 0 0,1 0-1,0-1 1,0 1 0,0-1-1,0 0 1,1 1 0,0-1-1,0 0 1,0-1 0,0 1-1,7 5 1,-7-7 35,0 0 1,0 0-1,0 0 0,0-1 1,0 0-1,0 1 0,0-1 1,0 0-1,0 0 0,1-1 0,-1 1 1,1-1-1,-1 0 0,0 0 1,1 0-1,-1 0 0,0 0 1,7-2-1,-2-1 23,0 0 0,0 0 0,0-1 1,-1 0-1,1 0 0,-1-1 0,0 0 0,0 0 1,0 0-1,-1-1 0,0 0 0,0-1 0,-1 1 1,0-1-1,0 0 0,0 0 0,6-14 0,-9 15 23,-1 1 0,0-1 0,0 1 0,0-1-1,0 1 1,-1-1 0,0 0 0,-1-9 0,0-4-399,-1 2 424,0 12-206,1 12-281,2 9 329,0 0 0,1 0 0,0 0 0,2 0 0,0 0 0,0-1 0,1 1 0,1-1 0,1-1 0,0 1 0,1-1 0,1 0 0,14 18 0,6 5 603,-29-37-526,0 1 1,1-1-1,-1 1 1,0-1 0,0 0-1,1 0 1,-1 1-1,0-1 1,1 0 0,-1 1-1,1-1 1,-1 0-1,0 0 1,1 0 0,-1 0-1,1 1 1,-1-1-1,0 0 1,1 0 0,-1 0-1,1 0 1,-1 0-1,1 0 1,-1 0 0,0 0-1,1 0 1,-1 0-1,1 0 1,-1 0 0,1 0-1,-1-1 1,0 1-1,1 0 1,-1 0 0,1 0-1,-1-1 1,0 1-1,1 0 1,-1 0 0,0-1-1,1 1 1,-1 0-1,1-1 1,11-15 306,-9 8-272,0-1 0,-1 1 0,0-1 0,-1 0 0,0 1 0,1-12 0,1-15-35,-2-5-68,-1 25 46,0 14-56,1 3-108,0 1 63,1-1 0,-1 1 0,0-1 1,0 1-1,-1-1 0,1 1 1,0 4-1,8 21 246,5 2-104,-12-27-33,-1 0 0,1 0 1,0 0-1,0-1 1,0 1-1,0-1 1,1 1-1,-1-1 1,1 0-1,-1 0 0,1 0 1,0 0-1,0 0 1,0 0-1,0-1 1,0 0-1,0 1 0,0-1 1,1 0-1,-1-1 1,0 1-1,7 0 1,-7-1 35,0 0 1,0 0-1,0-1 1,0 1-1,0-1 1,0 0-1,0 0 1,0 0-1,0 0 1,-1 0-1,1-1 1,0 1 0,-1-1-1,3-1 1,-1-1 19,-1 1 1,0-1 0,0 1 0,0-1 0,0 0 0,0 0-1,-1 0 1,3-5 0,1-6 3,-1 0-1,0 0 1,-1 0 0,2-22 0,0-7-121,1-74 0,-7 63-119,16 69-860,0 5 1057,-1 1 0,22 41-1,-18-28 12,-11-21 7,-1 1 0,-1 0 0,0 1 0,0-1 0,-2 1 0,4 16 1,-7-25-5,0 0 1,0 0 0,-1 0-1,1 0 1,-1 0-1,-1 0 1,1 1 0,-1-1-1,1 0 1,-2 0 0,1 0-1,0 0 1,-1-1 0,0 1-1,0 0 1,-1-1-1,1 1 1,-1-1 0,0 0-1,0 1 1,-4 3 0,5-6 5,0 0 0,0-1 0,-1 1 0,1 0 0,-1-1 0,1 1 0,-1-1 0,0 0 0,0 0 0,1 0 0,-1 0 0,0 0 0,0-1 0,-3 1 0,0-1-6,0 0 0,0 0 0,0 0 0,0-1 0,0 0 0,-6-2 0,-10 0-377,20 3-193,11-1 264,-6 0 285,22-1-35,-18 1 75,1 0 0,-1 0-1,1 0 1,-1-1 0,1 0 0,-1 0-1,0-1 1,8-4 0,-2 0 24,-1-1 1,0-1-1,-1 0 1,0 0-1,0-1 1,-1-1 0,-1 0-1,0 0 1,0-1-1,-1 0 1,0 0-1,11-26 1,33-95-313,-9 23 258,-42 107 4,0 0-1,-1 0 1,1 0-1,-1-1 1,1 1-1,-1-6 1,0 6-93,0 0 0,0 0 1,1 0-1,-1 0 0,1 0 1,1-3-1,-2 6 72,0 0-1,0 0 0,0 0 0,0 0 1,0-1-1,0 1 0,0 0 1,0 0-1,0 0 0,0 0 1,0 0-1,0 0 0,1 0 1,-1 0-1,0 0 0,0 0 0,0 0 1,0 0-1,0-1 0,0 1 1,0 0-1,1 0 0,-1 0 1,0 0-1,0 0 0,0 0 1,0 0-1,0 0 0,0 0 0,1 0 1,-1 0-1,0 0 0,0 0 1,0 0-1,0 1 0,0-1 1,0 0-1,0 0 0,1 0 1,-1 0-1,0 0 0,0 0 0,0 0 1,0 0-1,0 0 0,0 0 1,0 0-1,0 0 0,0 1 1,8 8-310,5 12-112,29 81 551,-29-68-71,-3-8-26,-2 1 1,-1 0-1,6 40 0,-13-66-26,1 23 194,-1-23-164,1 0 1,-1 0-1,0 0 0,-1 0 1,1 0-1,0 0 0,0 0 1,0 0-1,0 0 0,-1 0 1,1 0-1,-1-1 0,1 1 1,0 0-1,-1 0 0,0 0 1,1 0-1,-1 0 1,1-1-1,-1 1 0,-1 1 1,-8 1 48,0 0 1,0-1 0,0 0-1,0 0 1,0-1 0,-18-1 0,-11 2-497,-11 8 451,40-10-229,10-1-20,7 0 206,137-23 1072,-78 12-1113,51-13 310,-92 18-740,1-1-1,37-18 1,-52 21 554,7-3-1486,-1-1 1,18-13-1,-31 19 977,0 0-1,0 0 0,0 0 0,-1-1 1,1 0-1,-1 1 0,0-1 0,0 0 0,0-1 1,0 1-1,-1-1 0,0 1 0,3-7 1,-3 3-16,-1 0 0,0 0 1,-1 0-1,0-9 0,0 16 436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1:31.8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125 0 992,'0'3'115,"-1"-1"0,1 1 0,0 0 0,0 0 0,0-1 0,0 1 0,0 0 0,1-1 0,-1 1 0,1 0 0,0-1 0,0 1 1,1 2-1,1-1-25,-1 0 0,0 0 0,1 1 1,-2-1-1,1 1 0,0-1 0,-1 1 1,0 0-1,0-1 0,0 1 0,-1 0 1,1 7-1,-1-8-57,0 0 0,-1 0 0,1 0 0,-1 0 0,1-1-1,-1 1 1,-1 0 0,1-1 0,0 1 0,-1 0 0,0-1 0,0 0 0,0 1 0,0-1 0,0 0 0,-1 0 0,1 0 0,-1 0-1,0-1 1,0 1 0,0-1 0,-3 3 0,-22 13 266,3 4 133,23-20-409,0 1 1,0-1 0,0 0-1,0 1 1,0-1-1,1 1 1,-1-1-1,1 1 1,-2 4 0,-3 5 177,2-4-299,0 1 0,0-1 0,-2 13-1,-1-1-1502,4-8 539,2 2-399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1:35.5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0 736,'1'0'41,"0"1"0,0-1 0,0 0 0,-1 1 0,1-1-1,0 0 1,0 1 0,0-1 0,-1 1 0,1-1 0,0 1 0,0 0 0,-1-1 0,1 1 0,-1 0 0,1-1-1,0 1 1,-1 0 0,1 0 0,0 1 0,9 20 946,-7-15-908,18 39 401,3-2 0,52 76 0,-66-101-416,-9-15-71,1-1 0,-1 0-1,1 0 1,0 0 0,0 0-1,0 0 1,4 4 106,-9 4 925,3-11-996,-1 1 0,0-1 0,1 0 0,-1 1-1,1-1 1,-1 0 0,1 0 0,-1 1 0,0-1 0,1 0 0,-1 0 0,1 0-1,-1 0 1,0 0 0,1 0 0,-1 0 0,0 0 0,1 0 0,-1 0-1,1 0 1,-1-1 0,0 1 0,1 0 0,-1 0 0,0-1 0,-18-10-289,13 7 240,-5-5 2,10 8 0,0 0-1,0 1 0,0-1 1,0 0-1,0 0 0,0 1 0,0-1 1,0 0-1,0 1 0,-1-1 1,1 1-1,0 0 0,0-1 0,-1 1 1,1 0-1,0 0 0,-2 0 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1:36.5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132 1 64,'-2'4'183,"0"1"0,1-1 0,-1 1 0,1 0 0,0-1-1,0 1 1,0 7 0,-3 11 1277,-5 11-681,3-10-677,0 1 1,-2-1-1,-18 39 1,14-40 247,1 1 0,-11 37 1,15-43-256,5-15-141,1 0 1,-1 0-1,1 0 0,0 0 1,0 1-1,0-1 1,1 0-1,-1 4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20:55.59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50 1408,'0'-3'1563,"0"63"-817,0-47-100,0-26-396,0-47 843,18 59-79,12-8-83,-22 7-667,-1-1 0,16-1-1,177-11 452,-88 18-486,-58 0 129,0-2-1,59-8 0,36-1-22,-65 6-24,-23-1-304,0 3 0,69 10 0,-54 6 252,-53-10-127,42 6 0,55-6 604,209-9-550,-237-1 374,-73 3-791,36-6 0,-5 0 331,-26 4 4,48-2-176,-37 7-1386,0 1 0,54 11 0,-45-3-552,-6 4-1462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7:34.52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151 132 992,'0'-1'39,"0"0"-1,0-1 1,0 1-1,0 0 1,0 0-1,0 0 1,-1-1 0,1 1-1,0 0 1,-1 0-1,1 0 1,-1 0 0,0 0-1,1 0 1,-1 0-1,0 0 1,0-1-39,-5-7 505,5 8-502,1 1-1,0-1 1,0 1 0,0-1 0,-1 1 0,1 0-1,0-1 1,-1 1 0,1-1 0,0 1 0,-1-1-1,1 1 1,0 0 0,-1-1 0,1 1 0,-1 0-1,1-1 1,-1 1 0,1 0 0,-1 0 0,1-1-1,-1 1 1,1 0 0,-1 0 0,1 0 0,-1 0-1,1 0 1,-1 0 0,1 0 0,-1 0 0,1 0-1,-1 0 1,0 0-3,1 0 3,-1 0 0,0 1 0,0-1-1,0 0 1,1 1 0,-1-1 0,0 1-1,1-1 1,-1 1 0,0-1 0,1 1 0,-1-1-1,1 1 1,-1 0 0,1-1 0,-1 1-1,1 0 1,-1-1 0,1 1 0,0 0 0,-1 0-1,1-1 1,0 1 0,0 0 0,-1 0-1,1 0 1,0-1 0,0 1 0,0 1-3,-1 2 52,1 0 0,0 0 0,0 0 0,0 0 1,0 3-53,1-1 9,0-1 1,0 0-1,0 0 1,1 0-1,0 0 1,0 0-1,0 0 1,1-1-1,0 2-9,-2-5 15,-1 0-1,1 1 0,0-1 0,0 0 0,0 0 0,0 0 1,0 0-1,0 0 0,1-1 0,-1 1 0,0 0 0,0 0 0,1-1 1,-1 1-1,0-1 0,1 1 0,-1-1 0,1 0 0,-1 1 1,0-1-1,1 0 0,-1 0 0,1 0 0,-1 0 0,1 0 0,-1 0 1,1-1-1,-1 1 0,0 0 0,1-1 0,-1 1 0,1-1 1,-1 1-1,0-1 0,1 0-14,7-4-14,-1 0 1,0-1 0,0 0-1,-1 0 1,0 0-1,0-1 1,0 0-1,1-3 14,-3 4 99,0-1 0,0 1 0,-1-1-1,0 0 1,-1 0 0,1-1 0,-1 1-1,-1-1 1,1 1 0,-1-2-99,-1 3 143,-1 1 1,1 0-1,-1 0 0,-1 0 1,1 0-1,-1 0 1,0-1-144,1 5 8,0-1 1,-1 1 0,1-1 0,-1 1 0,1 0-1,-1 0 1,1-1 0,-1 1 0,0 0 0,0 0-1,0 0 1,0 0 0,0 0-9,1 0 1,-1 1 1,0-1-1,1 1 1,-1 0-1,0-1 1,1 1-1,-1 0 0,0-1 1,1 1-1,-1 0 1,0 0-1,0 0 0,0 0 1,1 0-1,-1 0 1,0 0-1,0 0 0,1 0 1,-1 0-1,0 0 1,0 0-1,1 1 0,-1-1 1,0 0-2,-3 2-4,0 0 1,1 1 0,-1-1-1,1 0 1,-1 1 0,1 0-1,0 0 1,0 0 0,-2 3 3,-2 2-4,2-1 1,-1 1 0,1 0 0,0 1 3,-1 3-26,0 0-1,0 0 0,1 0 1,1 1-1,0-1 0,1 1 1,0 0-1,0 14 27,2-13-51,0-1 1,2 1 0,0 0-1,0 0 1,3 6 50,-4-15 9,2-1 0,-1 0-1,0 0 1,1 0 0,0 0 0,0 0-1,0-1 1,0 1 0,0 0 0,1-1-1,0 0 1,0 0 0,0 0 0,0 0-1,0 0 1,1 0 0,-1-1 0,1 1 0,2 0-9,-4-2 3,0-1 0,-1 1 0,1-1 1,0 1-1,0-1 0,-1 0 0,1 0 1,0 0-1,0 0 0,0 0 1,-1 0-1,1-1 0,0 1 0,0 0 1,-1-1-1,1 0 0,0 1 1,-1-1-1,1 0 0,-1 0 0,1 0 1,-1 0-1,1 0 0,-1 0 1,1 0-1,-1 0 0,0-1 0,0 1 1,1-1-4,4-5 81,-1 1 0,0-1 0,0 0 1,-1-1-1,3-4-81,-4 4 18,0 0 0,0-1 1,0 1-1,-1-1 0,-1 1 1,1-1-1,-1 1 0,-1-1 0,0 0 1,0-4-19,0 6 32,-1 1 0,0-1-1,0 1 1,0 0 0,-1-1 0,0 1 0,0 0 0,-1 0 0,1 0 0,-1 1-1,-1-1 1,1 0 0,-1 1 0,-2-3-32,4 6 0,-1 0 0,0-1 0,0 1 0,1 0-1,-1 0 1,0 1 0,-1-1 0,1 1 0,0-1 0,0 1 0,-1 0-1,1 0 1,0 1 0,-1-1 0,1 1 0,-1-1 0,1 1-1,-1 0 1,1 1 0,-1-1 0,1 0 0,-1 1 0,1 0 0,-1 0-1,1 0 1,0 0 0,0 1 0,-1-1 0,1 1 0,0 0 0,0-1-1,1 1 1,-1 1 0,0-1 0,1 0 0,-3 3 0,1 1 9,-1 1 1,1-1 0,0 1-1,0 1-9,-1 1 20,3-7-24,1 0 0,0 0 0,0 0 0,0 0 0,0 1 0,0-1-1,1 0 1,-1 1 0,1-1 0,0 0 0,-1 1 0,1-1 0,0 1-1,0-1 1,0 0 0,1 1 0,-1-1 0,1 0 0,-1 1 0,1-1-1,0 0 1,0 0 0,0 1 0,0-1 0,0 0 0,0 0-1,2 1 5,-3-2 192,0-1-48,0-2-127,1 0 0,-1 0 0,0 0-1,0 0 1,0 0 0,-1 0-1,1 0 1,0 0 0,-1 0-1,1 0 1,-1 0 0,1 1 0,-1-1-1,0 0 1,0 0 0,0 1-1,0-1 1,0 0 0,0 1-1,-1-1 1,1 1 0,-1 0-1,0-2-16,1 3-1,1-1 0,-1 1 0,1-1 0,-1 1 0,1 0 0,-1-1 0,1 1-1,-1 0 1,0-1 0,1 1 0,-1 0 0,1 0 0,-1-1 0,0 1 0,1 0-1,-1 0 1,0 0 0,1 0 0,-1 0 0,0 0 0,1 0 0,-1 0 0,0 0-1,1 0 1,-1 1 0,0-1 0,1 0 0,-1 0 0,0 1 0,1-1-1,-1 0 1,1 1 0,-1-1 0,1 0 0,-1 1 0,1-1 0,-1 1 0,1-1-1,-1 1 1,1-1 1,-4 5-59,1-1-1,-1 0 0,1 1 0,1-1 0,-1 2 60,-3 2-152,5-5 172,0-1 1,-1 1-1,1-1 0,0 1 0,0 0 0,1-1 0,-1 1 0,0 0 0,1 0 0,0-1 0,0 1 0,-1 0 0,2 0 0,-1 2-20,1 2 11,0 1 0,1 0 1,0-1-1,3 6-11,-3-8-15,0 0 0,1 0 0,-1 0 0,1 0 0,0-1 0,1 1 0,-1-1 0,1 0 0,0 0 0,1 1 15,34 13 91,-38-18 5,-1 0-16,5 8 32,4 1-163,-8-9 46,0 1 0,0 0 0,0 0 0,0 0-1,0 1 1,0-1 0,-1 0 0,1 0 0,0 0 0,0 1 0,-1-1 0,1 0-1,-1 1 1,1-1 0,-1 1 5,1 1 68,0-1-1,0 0 0,0 0 1,0 1-1,0-1 0,0 0 1,1 0-1,-1 0 1,1-1-1,-1 1 0,1 0-67,0-7 10,-1-1 1,0 0-1,-1 1 0,1-1 0,-1 0 0,0 1 0,-1-1 0,1 0 0,-2-3-10,0-20-139,1 13 159,0 0 0,-1 1-1,-1-4-19,3 18-5,0-1-1,0 0 0,0 0 1,0 0-1,0 0 1,0 0-1,0 1 1,1-1-1,0-1 6,1-9-217,-2 11 217,0 1-1,0 0 0,0-1 1,0 1-1,0 0 0,0 0 1,0-1-1,1 1 0,-1 0 0,0 0 1,0-1-1,0 1 0,1 0 1,-1 0-1,0 0 0,0-1 1,0 1-1,1 0 0,-1 0 0,0 0 1,1 0-1,-1-1 0,0 1 1,0 0-1,1 0 0,-1 0 1,0 0-1,1 0 0,-1 0 1,0 0-1,0 0 0,1 0 0,-1 0 1,0 0-1,1 0 0,-1 0 1,0 0-1,1 0 0,-1 0 1,0 0-1,0 0 0,1 1 0,-1-1 1,0 0-1,0 0 0,1 0 1,15 7 178,-15-7-174,57 23 114,9 4 41,-66-26-74,-1-1-21,0 0-58,4 4-107,-2-3 114,-1 0 0,0 0-1,0 0 1,0 1 0,0-1 0,0 0-1,0 1 1,0-1 0,0 1-1,0 0-12,0 3-3,1 0 0,-1 0-1,0 0 1,-1 0 0,1 0-1,-1 1 1,0 1 3,0-3 0,0-1 0,0 1 0,0-1 1,-1 1-1,0-1 0,0 1 0,0-1 0,0 0 1,0 1-1,0-1 0,-2 2 0,3-5 5,0 0 0,0 0 0,-1 1-1,1-1 1,0 0 0,0 0 0,-1 0 0,1 1 0,0-1-1,0 0 1,-1 0 0,1 0 0,0 0 0,0 1-1,-1-1 1,1 0 0,0 0 0,-1 0 0,1 0 0,0 0-1,-1 0 1,1 0 0,0 0 0,-1 0 0,1 0 0,0 0-1,-1 0 1,1 0 0,0 0 0,0-1 0,-1 1-1,1 0 1,0 0 0,-1 0 0,1 0 0,0 0 0,0-1-1,-1 1 1,1 0 0,0 0 0,0 0 0,-1-1 0,1 1-1,0 0 1,0-1-5,-11-14-98,9 13 0,0-2 102,1 1-1,-1-1 0,0 1 0,1-1 0,0 0 0,0 1 0,0-1 0,1 0 0,-1-3-3,0-37 160,2 23-188,-1 9 87,1 0 0,0 0 0,1 0-1,0-1-58,-1 8-34,1 1 0,-1-1 0,1 0 0,0 0 0,0 1 1,0-1-1,0 1 0,1 0 0,0 0 0,0 0 0,1-2 34,-3 5-9,0 0 0,1 0 0,-1 0 0,0 0 1,1 0-1,-1 0 0,0 0 0,1 0 0,0 0 0,-1 1 1,1-1-1,-1 0 0,1 1 0,0 0 0,-1-1 0,1 1 1,0 0-1,-1 0 0,1 0 0,0 0 0,0 0 0,-1 0 1,1 0-1,0 1 0,0-1 9,0 1-5,1 0 0,-1 1 0,0-1 1,0 0-1,1 1 0,-1-1 0,0 1 0,-1 0 0,1-1 0,0 1 0,0 0 1,-1 0-1,1 0 0,-1 0 0,0 1 0,1 1 5,21 39-107,-11-23 86,-1 2 0,-1-1-1,-1 2 22,-3-9 43,1 0-1,0 0 1,1-1-1,6 8-42,-12-18 44,-1-2-47,0 0 17,-1 1 1,1-1 0,0 0-1,-1 0 1,1 0-1,0-1 1,0 1-1,-1 0 1,1 0-1,0 0 1,0 0-1,0-1 1,0 1-1,0 0 1,0-1 0,0 1-1,0-1 1,0 1-1,1-1 1,-1 0-15,-6-26 339,0 4-284,2 9-80,0 0-1,0 1 0,-1-1 0,-3-4 26,-8-27 93,-5-18-211,8 30 33,10 24 23,0 1-177,11-3 168,-9 9 80,1 0-8,0 1-1,0-1 1,0 0-1,0 1 1,0-1-1,0 0 1,0 1-1,0-1 1,1 1 0,-1 0-1,0-1 1,0 1-1,0 0 1,0 0-1,1 0 1,-1 0-1,0 0 1,0 0-1,1 0 0,1 0 12,-1 0 30,-1 0-42,2 1-11,0 0-1,-1 0 1,1 0-1,-1 1 1,1-1-1,-1 1 1,0-1-1,0 1 1,1 0-1,-1-1 1,1 3 11,1 1 14,-1 0 1,0 0 0,0 0-1,0 1 1,0 0-15,1 3-2,-2-6-13,-1 0 0,1 0 1,-1 1-1,1-1 0,-1 1 1,0 0-1,-1-1 0,1 1 0,-1 0 1,1 1 14,-1-2-1,0 0 1,0 0 0,0 0-1,1 0 1,-1 0-1,1 0 1,0 0 0,-1 0-1,2 0 1,-1 0 0,0 0-1,0-1 1,1 1-1,0 0 1,1 4 22,0 1 0,0 0 0,0 0 0,-1 0 0,0 0 0,-1 0 0,0 0 0,0 6-22,-1 54 11,0-55-10,0-1 1,-2 1-1,1-1 0,-2 6-1,1 5 285,2-20-304,0 1-1,0-1 1,0 0 0,0 0-1,-1 1 1,0-1 0,0 3 19,-1-2-10,1 1-1,0 0 1,1 0 0,-1 0 0,1 0 0,0 3 10,-2 22 77,1-29-80,1-1 0,0 1 1,0 0-1,0 0 0,0-1 1,0 1-1,0 0 0,1 0 1,-1 0-1,0-1 0,0 1 1,0 0-1,1 0 0,-1-1 1,0 1-1,1 0 0,-1 0 3,1-1-1,-1 1-1,0-1 0,1 1 0,-1 0 0,0-1 1,0 1-1,1-1 0,-1 1 0,0 0 0,0-1 0,0 1 1,0-1-1,0 1 0,0 0 0,0-1 0,0 1 0,0-1 1,0 1-1,0 0 2,-2 4 0,-2 12 0,2-7-3,0-10 10,2 0-1,-1 1 42,1-1 0,0 0 272,13-12-325,-12 11 2,-1 0 0,1 0 0,0 0 0,0 0 0,0 0 0,-1 0 0,1 0 0,-1-1 0,1 1 0,-1 0 0,1 0 0,-1-1 3,1 0 0,-1 0 0,1 1-1,0-1 1,-1 0 0,1 1 0,0-1 0,0 1 0,0-1 0,1 0 0,6-9-11,0 0 0,0 0 1,-1-1-1,0 0 0,3-10 11,2-17 128,-11 37-124,0-1 0,-1 1 0,1-1 0,-1 1 0,0-1 0,0 1 0,0-1-1,0 0 1,0 1 0,-1-3-4,0-9 47,1 14-55,0 0 0,-1-1 0,1 1 0,0-1 0,0 1 0,0-1 0,0 1 0,0 0 0,0-1 0,-1 1 0,1-1 0,0 1 0,0 0 0,-1-1 0,1 1 0,0 0 0,0-1 0,-1 1 0,1 0 0,0-1 0,-1 1 0,1 0 0,-1 0 0,1-1 0,-1 1 8,1 0-4,0 0 1,-1 0 0,1-1 0,0 1-1,-1 0 1,1 0 0,0-1-1,-1 1 1,1 0 0,0-1-1,-1 1 1,1 0 0,0-1-1,0 1 1,0 0 0,-1-1 0,1 1-1,0-1 1,0 1 0,0 0-1,0-1 1,0 1 0,0-1-1,0 1 1,0-1 3,-1-1 37,0 0-1,1 0 0,-1-1 1,0 1-1,0 0 1,0 0-1,-1 0 1,1 0-1,0 0 1,-1 0-1,1 0 0,-2-1-36,-1 1-555,4 8 307,9 17 286,1 3 23,-10-20-70,1 0 1,-1 0-1,0 0 0,-1-1 0,0 2 9,1-3 27,-1 1 1,1-1 0,0 1 0,0-1-1,0 1 1,1-1 0,0 1-28,-1-5 0,0 1 0,0-1 0,0 1 0,0-1 0,0 0 0,0 1 0,0-1 0,0 0 1,0 1-1,0-1 0,0 0 0,0 1 0,0-1 0,0 0 0,0 1 0,-1-1 0,1 1 0,0-1 0,0 0 1,0 0-1,-1 1 0,1-1 0,0 0 0,0 1 0,-1-1 0,1 0 0,0 0 0,0 1 0,-1-1 0,1 0 0,0 0 1,-1 0-1,1 0 0,0 1 0,-1-1 0,1 0 0,0 0 0,-1 0 0,1 0 0,0 0 0,-1 0 0,1 0 0,-1 0 4,1 0-1,0 0 0,-1 0 0,1 0 1,0 0-1,-1 0 0,1 1 0,0-1 1,-1 0-1,1 0 0,0 0 0,-1 0 1,1 1-1,0-1 0,0 0 1,-1 0-1,1 1 0,0-1 0,0 0 1,-1 0-1,1 1 0,0-1 0,0 0 1,0 1-1,0-1 0,-1 0 0,1 1 1,0-1-1,0 0 0,0 1-3,-1 0 6,0 0 0,-1 0 0,1 1 0,0-1-1,-1 0 1,1-1 0,-1 1 0,1 0 0,-1 0 0,-1 0-6,-1 0 32,-1 0-1,0-1 1,0 1 0,0-1 0,0 0 0,0-1 0,0 1 0,0-1 0,-2 0-32,-23-2 54,21 3-28,0-1 1,1-1-1,-1 1 1,-3-2-27,-26-4-69,-194-12 336,222 17-363,-1 0 0,1 0 0,0-1 0,-5-2 96,14 5-4,1 0 0,0 0 0,-1-1-1,1 1 1,0 0 0,-1 0 0,1 0 0,-1 0-1,1 0 1,0 0 0,-1 0 0,1 0 0,0 1 0,-1-1-1,1 0 1,0 0 0,-1 0 0,1 0 0,0 0-1,-1 1 1,1-1 0,0 0 0,0 0 0,-1 0 0,1 1-1,0-1 1,-1 0 0,1 0 0,0 1 0,0-1-1,0 0 1,-1 1 0,1-1 0,0 0 0,0 1 0,0-1-1,0 0 1,0 1 0,0-1 0,0 0 0,0 1-1,0-1 5,-1 15-32,6-7-14,-1 0-1,1-1 1,1 0-1,-1 0 1,5 4 46,6 8 61,-6-7-34,1 0 0,1 0-1,11 8-26,-1-1-58,-15-12 131,-1 1 0,1-1 1,-1 2-1,4 7-73,-9-15 69,0 1-31,5 4-12,-2 1-20,-3-4-22,-1-3-54,0 0 65,12-11 373,12-25-303,-20 29-59,0 1 0,0-1 0,0 1 0,1 0 0,0 0 0,0 1 0,5-4-6,35-29-46,-25 20 15,1 1 1,1 1 30,-14 10-9,0-1 0,-1 0 0,7-7 9,-7 7-64,1-1 0,0 1 0,2-1 64,15-20 64,-25 28-68,0 0 0,1 0-1,-1 0 1,0 0 0,0-1-1,0 1 1,0 0 0,0 0-1,0 0 1,0 0 0,0 0-1,0 0 1,0-1-1,0 1 1,0 0 0,1 0-1,-1 0 1,0 0 0,0 0-1,0-1 1,0 1 0,0 0-1,0 0 1,0 0 0,0 0-1,0 0 1,-1-1 0,1 1-1,0 0 1,0 0-1,0 0 1,0 0 0,0 0-1,0 0 1,0-1 0,0 1-1,0 0 1,0 0 0,0 0-1,0 0 1,-1 0 0,1 0-1,0 0 1,0 0 0,0-1-1,0 1 1,0 0-1,0 0 1,-1 0 0,1 0-1,0 0 1,0 0 0,0 0 4,0 0 0,0 0 0,0 0 0,0 0 0,0 0 0,0 0 1,0 0-1,0 0 0,0 0 0,0 0 0,1 0 0,-1 0 1,0 0-1,0 0 0,0 0 0,0 0 0,0 0 0,0 0 0,0 0 1,0 0-1,0-1 0,0 1 0,0 0 0,0 0 0,0 0 1,0 0-1,0 0 0,0 0 0,0 0 0,0 0 0,0 0 0,0 0 1,0 0-1,0 0 0,0 0 0,0 0 0,0 0 0,0-1 1,0 1-1,0 0 0,0 0 0,0 0 0,0 0 0,0 0 0,0 0 0,0-18 128,-1 15-106,0 0 0,0 0 0,0 0 0,0 0 0,0 0 0,1 0 1,0 0-1,-1 0 0,1-2-22,0 1 22,0 0 1,-1 0 0,1 0 0,-1 0-1,0 1 1,0-1 0,-1-1-23,-1-1-7,1 1 0,0-1 1,0 0-1,0-4 7,1 8-4,1 0 1,0 0-1,0 0 0,0 0 1,0 0-1,0 0 0,0 0 1,0 0-1,0 0 0,1 0 1,-1 1-1,1-1 0,0 0 1,-1 0-1,1 0 0,0 0 4,2-2-31,-2 3-15,0-1-1,0 1 1,0-1-1,0 1 1,0-1-1,0 1 1,-1-1-1,1 0 1,-1 1-1,1-1 47,0 2-42,-1-1 44,0 1 0,1 0-1,-1 0 1,1 0 0,-1 0-1,0 0 1,1 0 0,-1 0-1,1 0 1,-1 0 0,0 0-1,1 0 1,-1 0 0,0 0-1,1 0 1,-1 0 0,1 0-1,-1 1 1,0-1 0,1 0-1,-1 0 1,0 0-2,6 10-16,-5-9 13,0 0 1,0 0-1,-1 0 1,1 0-1,0 0 1,-1 0 0,1 0-1,-1 1 1,1-1-1,-1 0 1,0 0-1,1 1 1,-1-1-1,0 0 1,0 0 2,0 2 9,0 0 1,0 0 0,1 0 0,-1 0-1,1 0 1,-1 0 0,1-1-1,0 1 1,0 0 0,1 0-1,0 0-9,-1 22 176,-1-24-26,-1-15 116,-10-26-111,8 26-149,-1 1-1,0-1 0,-1 1 0,-1 0 1,0 1-6,2 0-140,-2-2 104,2 8 58,4 4-21,0 1 0,-1 0 0,1 0 0,-1 0 0,0 1 0,1-1 0,-1 0 0,0 0 0,1 0 0,-1 0 0,0 0 0,0 1 0,0-1 0,0 0 0,0 1-1,-2-3-249,5 4 115,7 6-16,-6-2 159,0 0 0,0 0-1,-1 0 1,0 0 0,1 1 0,-1 0-9,6 10 61,-7-15-81,0 1-1,1 0 1,-1-1-1,-1 1 1,1 0-1,0 0 1,0-1-1,-1 1 1,1 0-1,-1 1 21,2 5 107,-1 1-1,1-1 1,2 8-107,-4-16 3,0 0-1,0 0 1,1 0 0,-1 1-1,0-1 1,0 0 0,0 0-1,0 0 1,0 0 0,0 0-1,0 1 1,0-1 0,0 0-1,0 0 1,0 0 0,0 0-1,0 0 1,0 1 0,0-1-1,0 0 1,0 0 0,0 0-1,0 0 1,0 1 0,0-1-1,0 0 1,0 0 0,0 0-1,-1 0 1,1 0 0,0 0-1,0 1 1,0-1 0,0 0-1,0 0 1,0 0 0,0 0-1,-1 0 1,1 0-3,-7 0 131,-5-4-62,-1-5-109,0-1 1,1-1-1,-6-6 40,5 5 45,0 0 0,-1 1 0,0 1-45,6 4 47,-30-20-61,0 2-1,-2 1 1,-1 2-1,-18-5 15,49 23 4,0 1 0,0 1 0,0 0 0,-1 0 0,1 1 0,-1 0 0,-6 2-4,-15-1-86,31-1 88,0 0-1,0 1 1,1-1 0,-1 0 0,0 1 0,1-1-1,-1 0 1,1 1 0,-1-1 0,0 1 0,1-1 0,-1 1-1,1-1 1,-1 1 0,1 0 0,0-1 0,-1 1-1,1 0 1,-1-1 0,1 1 0,0 0 0,0-1 0,-1 1-1,1 0 1,0 0 0,0-1 0,0 1 0,0 0-1,0 0 1,0 0-2,-4 11 26,-16 23-38,14-23 42,0 0 0,-7 7-30,2 1 240,9-17-193,0 1-1,0-1 0,0 1 1,-1-1-1,1 0 1,-1 0-1,-1 1-46,-3 3-6,5-5 49,0 0 0,-1 1 1,1-1-1,-1 0 0,1 0 1,-3 0-44,5-1 8,0-1 0,-1 0-1,1 0 1,-1 0 0,1 0 0,-1 0 0,1 0 0,-1 0 0,1 0 0,0 0 0,-1 0 0,1 0 0,-1 0 0,1 0 0,-1 0 0,1 0 0,-1 0 0,1 0-1,0-1 1,-1 1 0,1 0 0,-1 0 0,1 0 0,0-1 0,-1 1 0,1 0 0,0-1 0,-1 1 0,1 0 0,0-1 0,-1 1 0,1 0 0,0-1-1,0 1 1,-1-1 0,1 1 0,0 0 0,0-1 0,0 1 0,0-1 0,0 1 0,-1-1 0,1 1 0,0 0 0,0-1 0,0 0-8,-1-8-43,2 9 38,-1 0-1,0-1 1,0 1-1,0 0 1,0 0-1,0-1 0,0 1 1,0 0-1,0-1 1,0 1-1,0 0 1,0-1-1,0 1 0,0 0 1,-1-1-1,1 1 1,0 0-1,0 0 1,0-1-1,0 1 0,0 0 1,-1-1-1,1 1 1,0 0-1,0 0 1,0-1-1,-1 1 0,1 0 1,0 0-1,0 0 1,-1 0-1,1-1 1,0 1-1,0 0 0,-1 0 1,1 0-1,0 0 1,-1 0-1,1 0 0,0 0 1,-1 0-1,1 0 1,0 0-1,-1 0 1,1 0-1,0 0 6,-1 0-208,1 0 69,1 16 65,0-10 43,0 0 0,1 0 1,0 0-1,2 4 31,2 4-4,-6-12 10,1 0 0,0 0 1,-1 0-1,1 0 1,0 0-1,0 0 1,0-1-1,0 1 0,1 0-6,5 7 17,-4-5-34,0 0 1,0 0-1,0 0 1,0-1-1,1 1 1,0-1-1,-1 0 1,1 0-1,0-1 1,1 1-1,2 1 17,4-1 33,0 1 0,1-1 0,-1-1 0,1 0 0,7 0-33,-2-2 36,0 0-1,0-2 1,-1 0 0,1 0-1,-1-2 1,1 0-1,-1-1 1,0 0-1,13-8-35,1 3-79,-22 8 79,1-1 0,-1 0 0,0-1 0,0 1-1,0-2 1,7-2-61,-12 6 60,-1 0 0,1 0 0,-1 0 1,0 0-1,0 0 0,1-1 0,-1 1 0,0-1 0,1-1 1,-2 2 8,0 0 1,0-1-1,0 1 1,0 0-1,1 0 1,-1 0-1,0 0 1,0 0-1,1 0 1,-1 0-1,1 1 0,-1-1 1,1 0-1,-1 1 1,1-1-1,-1 1 1,1 0-1,-1-1 1,1 1-1,1 0-8,-2 0-15,0 0 0,1 1 0,-1-1 0,0 0 0,0 1 0,1-1 0,-1 1 0,0 0 0,0-1 0,0 1 0,1 0 0,-1-1 0,0 1 0,0 0 0,0 0 0,-1 0 0,1 0 0,0 0 0,0 0 0,0 0 0,-1 1 0,1-1 0,0 1 15,7 9-229,3 4-203,10 22-3451,-10-16 1334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7:38.10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445 123 640,'-1'0'9,"1"0"1,0 0-1,0 0 1,0 0-1,0-1 1,0 1-1,0 0 1,0 0-1,0 0 1,0 0-1,0 0 1,0-1-1,-1 1 1,1 0-1,0 0 1,0 0-1,0 0 1,0 0-1,0 0 1,-1 0-1,1 0 1,0 0-1,0-1 1,0 1-1,0 0 1,0 0-1,-1 0 1,1 0-1,0 0 1,0 0-1,0 0 1,-1 0-10,0 0 10,3 0 28,-1 0 10,-1 0 53,0 0 27,0 0 171,2-17 1048,-1 15-1229,0 0-1,-1 0 1,0 1-1,1-1 1,-1 0-1,0 0 1,0 0-1,0 0 1,0 1-1,0-1 1,-1 0-1,1 0 1,-1 0-118,-1-9 562,1 9-532,1 1 0,0-1-1,0 1 1,-1-1 0,1 1-1,-1-1 1,1 1 0,-1 0-1,0-1 1,1 1 0,-1 0-1,0 0 1,0-1 0,0 1-1,0 0-29,-9-9 422,9 9-330,0-1 1,-1 1 0,1 0-1,-1-1 1,1 1 0,-1 0-1,0 0 1,-1-1-93,-3-2 105,6 3-98,-1 1-1,1 0 1,0-1-1,-1 1 1,1 0-1,-1-1 1,1 1-1,0 0 1,-1 0-1,1-1 1,-1 1-1,1 0 0,-1 0 1,1 0-1,-1 0 1,1 0-1,0 0 1,-1 0-1,1-1 1,-1 1-1,1 1 1,-1-1-1,1 0 1,-1 0-1,1 0 1,-1 0-1,1 0 1,-1 0-1,1 0-6,-2 1 20,0-1 0,0 0 0,0 0 0,0 0 0,1 0 0,-1 0-1,0 0 1,0-1 0,0 1 0,0-1 0,1 1 0,-1-1 0,0 0-1,0 1 1,0-2-20,-10-2 129,-8 2 181,-1 0-1,0 1 0,-2 1-309,15 0 48,-3 1-29,0 1-1,0 0 1,-1 0 0,-4 2-19,12-2 0,-1 0 1,0 0-1,1 0 1,0 0-1,-1 1 1,1-1-1,0 1 0,0 0 1,1 1-1,-4 2 0,-5 5 108,5-6 155,5-3-240,0 0 0,0 0 0,0 0 0,0 0 0,-1 0 0,1-1 0,0 1 1,-1-1-1,0 0 0,1 0 0,-1 0 0,0 0 0,1 0 0,-2 0-23,-13 10-26,13-7 139,2-3-66,1 1 0,0-1 1,-1 1-1,1-1 0,-1 1 0,1-1 0,-1 0 1,0 0-1,0 0 0,1 0 0,-1 0 0,0 0 1,0 0-1,0-1 0,0 1-47,1-1 0,-1 1-1,1-1 1,1 1-1,-1 0 1,0-1-1,0 1 1,0 0-1,0 0 1,0 0-1,1-1 1,-1 1 0,0 0-1,1 0 1,-1 0-1,1 0 1,-1 0-1,1 0 1,-1 0-1,1 1 1,0-1-1,-1 0 1,-1 5 95,-4-1-25,5-4-71,0 0 1,-1 0-1,1 0 0,0 1 0,0-1 1,0 1-1,0-1 0,0 1 1,0-1-1,0 1 0,1-1 1,-1 1-1,0 0 0,1-1 0,0 1 1,-1 0-1,1 0 0,0-1 1,0 1-1,0 0 0,0 0 0,0 0 1,0 1 0,0 6-13,0 0 0,0 1 1,1-1-1,0 0 0,1 1 1,0-1-1,0 0 0,3 6 13,15 40 288,-11-24-315,-8-27 55,0 1 1,0 0 0,1-1 0,-1 0-1,1 1 1,0-1 0,0 0-1,1 0 1,-1 0 0,1 0-1,1 1-28,14 18 41,9 8-60,-19-24 22,-4-3 4,-1 0-1,1 0 1,0-1 0,1 0 0,-1 0-1,0 0 1,1 0 0,0-1-1,-1 1 1,1-1 0,0-1 0,0 1-1,3 0-6,22 2 11,1-1 0,13-2-11,10 7 112,-50-8-120,0 1-1,0 0 1,0 0 0,0 0 0,-1 0 0,1 0 0,0 1-1,0 0 1,1 1 8,0 0 1,0-1 0,0 0 0,0 0 0,0 0-1,2 0 0,-2-1 7,0 1-1,-1 0 0,1 0 0,-1 0 1,1 0-1,-1 1 0,0 0 0,0 0 1,0 0-1,-1 0 0,1 1-6,4 3-53,20 16 251,-11-11-193,-11-10 0,-6-2-1,1 0-1,0 0 0,-1 0 0,1 0 0,0 0 0,-1 0 1,1 0-1,0 0 0,-1 0 0,1 0 0,-1 0 1,1 0-1,0-1 0,-1 1 0,1 0 0,-1 0 1,1-1-1,0 1 0,-1-1 0,1 1 0,-1 0 0,1-1 1,-1 1-1,1-1 0,-1 1 0,0-1 0,1 1 1,-1-1-1,0 1 0,1-1 0,-1 0 0,0 1-3,10-24 203,-9 18-177,1 1-20,-1-1 1,0 0-1,0 1 0,0-1 1,-1 0-1,0-3-6,0 2 31,0 0-1,1 0 1,0 0-1,0-1-30,1-1 3,-1 0 0,0 0 0,-1 0 0,0-7-3,0 6-109,0 0 0,1 0 0,1-6 109,-1 5 92,-1 9-77,0 1-1,0-1 0,0 0 0,1 1 1,-1-1-1,0 1 0,0-1 0,1 1 1,-1 0-1,2-2-14,3-20-400,8 5 469,6-10-154,-18 26 83,1-1 0,-1 0-1,1 1 1,0 0 0,0-1 0,0 1-1,0 0 1,0 0 0,1 0 0,-1 0 0,1 1-1,0-2 3,-2 3 16,1-1 0,-1 0 0,0 0 0,-1 0 0,1 0 0,0-1 0,0 1 0,0 0 0,-1 0 0,1 0 0,0-1 0,-1 1 0,0 0 0,1-1 0,-1 1 0,0 0 0,1-1 0,-1 1 0,0-1 0,0 1 0,0-1-16,0 1 11,0 1-15,0 0 1,0 0-1,1 0 1,-1 0-1,0 0 0,0 0 1,0 0-1,1 0 0,-1 0 1,0 0-1,0 0 1,0 0-1,0 0 0,1 0 1,-1 0-1,0 0 1,0 0-1,0 0 0,0 0 1,1 0-1,-1-1 0,0 1 1,0 0-1,0 0 1,0 0-1,0 0 0,0 0 1,1-1-1,-1 1 1,0 0-1,0 0 0,0 0 1,0 0-1,0 0 0,0-1 1,0 1-1,0 0 4,-3-7-29,-7-5 368,4 6-136,1 0 0,-1 0 0,1 0 0,0 0 0,-2-5-203,2 3 72,-1-1 1,-1 2-1,-2-4-72,1 4-156,4 3 174,0 0 1,0 0-1,0 0 0,0-1 1,1 0-19,-7-8 105,8 11-199,0-1-12,3 3 105,-1-1 1,-1 1-1,1 0 0,0 0 0,0 0 0,0 0 1,0 0-1,0 0 0,0 0 0,0 0 1,0-1-1,0 1 0,0 0 0,0 0 0,0 0 1,0 0-1,0 0 0,0 0 0,0 0 0,0 0 1,0 0-1,-1 0 0,1-1 0,0 1 1,0 0-1,0 0 0,0 0 0,0 0 0,0 0 1,0 0-1,0 0 0,-1 0 0,1 0 0,0 0 1,0 0-1,0 0 0,0 0 0,0 0 0,0 0 1,0 0-1,-1 0 0,1 0 0,0 0 1,0 0-1,0 0 0,0 0 0,0 0 0,0 0 1,0 0 0,-2 0 3,1-1 0,-1 0 0,1 1 0,0-1 0,-1 0 0,1 0 0,0 0 1,0 0-1,-1 0 0,1 0 0,0-1 0,0 1-3,-1-1-11,-1 1 0,1-1 0,-1 0 1,1 0-1,0 0 0,0 0 0,0-1 11,0 2 103,2 0-135,0 0 0,-1 1 1,1-1-1,-1 0 0,0 1 1,1-1-1,-1 1 0,1-1 1,-1 1-1,0-1 0,1 1 0,-1 0 1,0-1-1,1 1 0,-1 0 1,0 0-1,0-1 0,1 1 1,-1 0-1,0 0 0,0 0 1,0 0 31,1 0-143,-1 1 1,1-1 0,0 1-1,-1-1 1,1 1 0,0-1-1,0 1 1,-1-1 0,1 1-1,0-1 1,0 1 0,0-1-1,0 1 1,0-1 0,-1 1-1,1-1 1,0 1 0,0 0-1,1-1 1,-1 1 0,0-1-1,0 1 143,9 40-5102,-8-38 5217,8 26-2243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7:40.19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 23 992,'-2'-10'405,"2"10"-399,0 0 0,0 0 0,0 0 0,0 0 0,0-1 0,0 1 0,0 0 0,0 0 0,0 0 0,0 0 0,0-1 0,0 1 1,0 0-1,0 0 0,0 0 0,0 0 0,0-1 0,0 1 0,1 0 0,-1 0 0,0 0 0,0 0 0,0 0 0,0-1 0,0 1 0,0 0 0,0 0 0,0 0 1,1 0-1,-1 0 0,0 0 0,0 0 0,0-1 0,0 1 0,0 0 0,1 0 0,-1 0 0,0 0 0,0 0 0,0 0 0,0 0 0,1 0 0,-1 0 0,0 0 1,0 0-1,0 0 0,0 0 0,1 0 0,-1 0 0,0 0 0,0 0 0,0 0-6,6-2-32,-3 1 62,-1 0 1,1 1 0,-1-1-1,1 0 1,-1 1 0,1 0 0,-1 0-1,1-1-30,2 1-39,-3 0 44,-1 0 0,1 0 0,-1 0-1,0 0 1,1 0 0,-1 0 0,1 1 0,-1-1 0,1 0 0,-1 1 0,0-1-1,1 1 1,-1-1 0,0 1 0,1 0 0,-1-1 0,0 1 0,0 0 0,0 0-5,5 4 50,-2-2-50,0 1 1,1 0-1,-2 0 0,1 0 1,0 1-1,-1-1 0,0 1 0,0 0 1,0 0-1,1 4 0,5 16 890,-1 0 1,3 18-891,-4-15-26,9 25 26,-11-38 269,-2 0 0,0 0 0,-1 1 0,0-1 0,-1 1 0,-1-1 0,-1 13-269,0 2 500,1-29-473,0-1 176,0 0-75,0 0-43,0 0-16,0 0 81,0 0-6,0-14 266,3-73-698,-1 63 424,0 0-1,2-4-135,1-10 49,10-43-358,-14 78 297,-1-1 0,1 1-1,0 0 1,0-1 0,0 1-1,0-1 1,1 1 0,0 0-1,-1 0 1,1 0 0,0 0-1,0 0 1,2-1 12,-3 3-80,0 1 63,0 0 1,0 1-1,-1-1 0,1 0 0,0 0 0,0 1 1,0-1-1,0 0 0,-1 1 0,1-1 1,0 1-1,-1-1 0,1 1 0,0 0 0,-1-1 1,1 1-1,0-1 0,-1 1 0,1 0 1,-1 0-1,1-1 0,-1 1 0,0 0 0,1 0 1,-1 0-1,0-1 0,0 1 0,1 0 1,-1 0-1,0 0 0,0 0 0,0 0 17,2 33 246,-2-27-270,-1 6 65,-1-1-1,1 0 0,-2 0 0,0 0 1,0-1-1,-4 9-40,-9 33 52,16-51-196,0-1 1,0 1-1,0 0 1,0-1-1,0 1 0,0-1 1,0 1-1,1 0 1,-1-1-1,0 1 1,1-1-1,0 2 144,-1-2-94,0-1 0,1 1 0,-1 0 0,0-1-1,1 1 1,-1-1 0,1 1 0,-1-1 0,0 1 0,1-1-1,-1 1 1,1-1 0,0 1 0,-1-1 0,1 1 0,-1-1 0,1 0-1,0 1 1,-1-1 0,1 0 0,0 0 0,-1 1 0,1-1-1,0 0 1,-1 0 0,1 0 0,0 0 0,-1 0 0,1 0 94,13-7-1339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7:53.4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2 657 416,'0'-1'11,"-1"0"0,1-1 1,0 1-1,-1 0 0,1 0 1,0 0-1,0-1 0,0 1 0,0 0 1,0 0-1,1 0 0,-1-1-11,1-7 217,-1 8-181,0 1 0,0 0 0,0-1 0,0 1 0,1 0 0,-1-1 0,0 1 0,0 0 0,0-1 0,0 1 1,1 0-1,-1-1 0,0 1 0,0 0 0,1-1 0,-1 1 0,0 0 0,1 0 0,-1 0 0,0-1 0,1 1 0,-1 0 0,0 0 0,1 0 0,-1 0 0,0-1 0,1 1 0,-1 0 0,0 0 0,1 0 0,-1 0 1,1 0-37,13 0 154,-11 0-17,85 1 810,-29 1-220,1-3-1,33-5-726,-77 3 102,0 0 0,0-1-1,-1-1 1,1 0 0,-1-1-1,0-1 1,13-8-102,-7 2 96,-1 0-1,-1-2 1,0 0-1,-1-1 0,0-1-95,45-43 232,3 3-1,2 3 0,31-17-231,-69 49 171,-1-1 0,6-9-171,13-10 186,-15 13-17,-15 13-128,1 1 1,11-7-42,-23 17-6,0 1 1,1 0-1,0 1 1,0-1-1,-1 1 1,2 1-1,-1 0 1,0 0-1,3 0 6,26-1-123,33 1 123,2 0 118,94 1-171,-89 2-11,24 4 139,-44 0-6,41 0-69,-24 6 96,-45-7 4,1 2 1,14 4-101,-13-2 17,2 0-14,5 0 32,28 11-35,-54-14 10,0-1 0,-1 2 0,1-1-1,-1 2 1,-1 0 0,1 0 0,4 4-10,1 4 43,0 1-1,-1 0 1,11 17-43,-24-29 5,0-1 1,0 1-1,-1 0 0,0 0 0,1 0 1,-1 0-1,0 0 0,-1 1 1,1-1-1,-1 0 0,0 4-5,4 22 166,-2-20-127,-1 0-1,0 0 1,-1 0-1,0-1 1,0 1-1,-2 7-38,0 20-34,1-11 188,-4 20-154,2-21 300,0 22-300,3-41 13,-1-1 1,0 1 0,0-1-1,0 1 1,-1 1-14,0-1 81,0 0 1,1 0-1,0 0 0,0-1 0,1 4-81,-1-3 184,0-10 243,0-13-195,0-5-114,-2 0 0,-2-15-118,-2-8-129,1 6 100,3 20 51,1 0 1,0-13-23,-2-6-406,4 46 427,1 0 0,0 0-1,2 8-20,-1-7 15,0 0 1,-1 0-1,0 0 0,0 0-15,0 32-276,4 8 276,-2-12-151,-1-20 227,0 0 0,1 0 0,1 0 0,4 12-76,4-9 74,-11-18-75,1-1 0,-1 1 0,0 0 0,0 0 0,0-1 0,0 1 0,0 0 0,-1 0 0,1 0 0,0 0 0,-1 0 0,1 0 0,-1 0 0,0 0 0,0 0 1,0 0 21,1 0 1,-1 0-1,1 0 0,-1 0 1,1-1-1,-1 1 1,1 0-1,0 0 0,0-1 1,1 2-22,2 5-27,-4-7-32,4 2 118,-3-3-49,-1 0 1,0 0-1,0 0 1,0 0-1,0 1 1,0-1 0,1 0-1,-1 0 1,0 0-1,0 0 1,0 0-1,0 0 1,1 0 0,-1 0-1,0 0 1,0 1-1,0-1 1,1 0-1,-1 0 1,0 0 0,0 0-1,1 0 1,-1 0-1,0 0 1,0 0-1,0-1 1,1 1 0,-1 0-1,0 0 1,0 0-1,0 0 1,1 0-1,-1 0 1,0 0 0,0 0-1,0 0 1,0-1-1,1 1 1,-1 0-1,0 0 1,0 0 0,0 0-1,0 0 1,0-1-1,0 1 1,1 0-1,-1 0 1,0 0 0,0-1-1,0 1 1,0 0-1,0 0 1,0 0-1,0-1 1,0 1-11,3-6 14,-1 0-1,0-1 1,0 1-1,0 0 1,-1-1 0,0 0-1,0 1 1,0-1 0,-1 0-1,-1-5-13,2-16-29,0-3 1,-1 22 35,0-1 0,1 0 0,0 1 0,1-1-7,-1-22-171,-2 21 86,1 10 127,0 1-4,0 0 10,0 0 53,0 0-32,-16-3-122,-5 5 157,17-1-166,1-1 1,-1 1-1,0-1 0,0 0 1,0 0-1,1 0 0,-1-1 1,-1 1 61,5 0-45,0-1 1,0 1-1,0 0 1,0 0 0,0 0-1,0 0 1,0 0-1,0 0 1,-1 0 0,1 0-1,0 0 1,0 0-1,0 0 1,0 0-1,0 0 1,0 0 0,0 0-1,0 0 1,0 0-1,0 0 1,0 0 0,0 0-1,0 0 1,0-1-1,0 1 1,0 0 0,0 0-1,0 0 1,0 0-1,0 0 1,0 0-1,0 0 1,0 0 0,0 0-1,0 0 1,0 0-1,0 0 1,0-1 0,0 1-1,0 0 1,0 0-1,0 0 1,0 0 0,0 0-1,0 0 1,0 0-1,0 0 1,0 0-1,0 0 1,0 0 0,0 0-1,0 0 1,0-1-1,0 1 1,0 0 0,0 0-1,0 0 1,0 0 44,4-4-3504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4:45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803 3 736,'-5'-3'6069,"3"8"-5915,0 0 0,-1-1-1,1 1 1,-1 0 0,-4 4 0,-5 7 134,-11 12-27,6-12-176,-1-2 1,-1 1-1,0-2 0,-37 19 1,29-17-38,0 1 1,0 1 0,2 1-1,0 2 1,1 0-1,1 1 1,1 2-1,-33 44 1,-145 193 15,186-246-32,-1 0 1,0-1-1,-18 12 1,-3 3 56,9-13 482,9-4-28,17-11-420,3-1-100,1 0-1,-1-1 1,0 1 0,1 0 0,0 0-1,-1 1 1,1-1 0,-1 1-1,1-1 1,0 1 0,0 0 0,4 0-1,8-2-61,-3 1 32,0-1 0,15 1 0,11-1 81,-17 1 2,-1 1 1,1 1-1,0 1 0,0 1 0,27 7 0,-17-3-37,41 9-113,71 26-1,-65-10 445,-69-28-360,0 1-1,0 0 1,-1 1-1,0 0 1,0 0 0,8 8-1,-14-11 2,0-1 1,0 1-1,0 0 0,-1 0 0,1 0 0,-1 0 1,0 0-1,1 0 0,-1 0 0,-1 0 0,1 0 1,0 0-1,-1 5 0,1 5-189,-1-1 0,-3 17-1,2-19-1087,0 1 0,2 19 0,1-19-1896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7:57.3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72 576,'0'0'12,"0"0"-1,0 0 1,0 0 0,0 0-1,0 0 1,-1 1-1,1-1 1,0 0 0,0 0-1,0 0 1,0 0 0,0 0-1,0 0 1,0 0-1,0 0 1,-1 0 0,1 0-1,0 1 1,0-1 0,0 0-1,0 0 1,0 0-1,0 0 1,0 0 0,0 0-1,0 0 1,0 1 0,0-1-1,0 0 1,0 0 0,0 0-1,0 0 1,0 0-1,0 1 1,0-1 0,0 0-1,0 0 1,0 0 0,0 0-1,0 0 1,0 0-1,0 1-11,3 8-113,-1 6-11,-1-15 177,0 1 0,0 0 1,0-1-1,0 0 0,0 1 1,0-1-1,1 1 0,-1-1 1,0 0-1,0 0 0,0 0 1,0 0-1,0 0 0,0 0 1,1 0-1,-1 0 0,0 0 1,0 0-54,0-1 122,0 1 0,0-1 1,0 1-1,-1-1 1,1 0-1,0 1 0,0-1 1,-1 0-1,1 1 1,-1-1-1,1 0 1,-1 0-1,1 0 0,-1 1 1,1-1-1,-1 0 1,0 0-1,1 0 0,-1 0 1,0 0-1,0 0-122,0 0 54,0 1-17,0 0 0,0 0 17,0 11-12,1 18-19,-1 6 185,-1 0-1,-2 3-207,0-8 314,2 22-314,1-50 150,3-17 633,13-36-570,-12 33-250,2 1 0,0 1 0,0-1-1,9-13 38,12-21-31,-14 25 190,12-15-159,-21 34 70,16-19-374,-19 25 261,-1 1 32,0 0 102,0 0-11,-1 0-78,1 0 1,0 0-1,0-1 0,-1 1 0,1 0 0,0 0 1,0 0-1,-1 0 0,1-1 0,0 1 1,-1 0-1,1 0 0,0 0 0,-1 0 0,1 0 1,0 0-1,-1 0 0,1 0 0,0 0 1,-1 0-1,1 0 0,0 0 0,0 0 0,-1 0-2,-19 21 57,1 1 0,1 1 0,-11 18-57,-23 28 331,51-68-311,0 0-1,0 1 1,-1-1 0,1 0 0,0 0 0,0 0-1,-1 0 1,1 0 0,0 0 0,-1-1 0,1 1-1,-1 0 1,1-1 0,-1 1-20,1-22 437,4 8-181,-2 12-247,0 0 0,-1-1 1,1 1-1,-1 0 0,1-1 1,-1 1-1,0-1 0,0 1 0,1 0 1,-1-1-1,0 1 0,0-1 1,0 1-1,-1-1 0,1 0-9,-1 0 10,0 1 0,0-1 0,0 1-1,0-1 1,0 1 0,0 0 0,0-1 0,0 1 0,0 0 0,-1 0-1,1 0 1,-1 0 0,1 0 0,-1 0 0,1 1 0,-1-1-1,1 0 1,-1 1 0,0-1 0,1 1 0,-1-1 0,0 1 0,1 0-1,-1 0 1,0 0 0,1 0 0,-1 0 0,0 0 0,0 0-1,1 1 1,-1-1 0,0 1 0,1-1 0,-1 1 0,1-1 0,-1 1-1,1 0 1,-1 0 0,0 0-10,1 0-59,-3-1 49,0 0 31,3 0 75,1 0-16,0 0 5,0 0-47,32 0 234,-31 0-255,-1 0 0,1-1 1,-1 1-1,1 0 0,-1 0 0,1 0 1,-1-1-1,1 1 0,-1 0 0,1-1 1,-1 1-1,1 0 0,-1-1 0,1 1 1,-1-1-1,0 1 0,1-1 0,-1 1 1,0 0-1,1-1 0,-1 1 0,0-1 1,0 0-1,0 1 0,1-1 1,-1 1-1,0-1 0,0 1 0,0-1 1,0 1-1,0-1 0,0 0 0,0 1 1,0-1-1,0 1 0,0-1 0,0 1 1,-1-1-18,1 0-112,0 1 26,0 0 1,0 0 37,0 0 85,0 0-26,0 0-102,0 0 33,0 0 74,8-1-18,-7 1 9,-1 0-1,1 1 1,-1-1 0,1 0 0,-1 0-1,1 0 1,-1 0 0,1 0 0,-1 0 0,1 0-1,-1 0 1,1 0 0,-1 0 0,1 0 0,-1 0-1,1 0 1,-1-1 0,1 1 0,-1 0 0,0 0-1,1 0 1,-1-1 0,1 1 0,-1 0-1,1-1 1,-1 1 0,0 0 0,1-1 0,-1 1-1,0 0 1,1-1 0,-1 1 0,0-1 0,1 1-1,-1-1 1,0 1 0,0-1 0,0 1-7,0-1 6,0 1 0,0-1 0,0 1 0,0-1 0,0 1 0,0-1-1,0 0 1,0 1 0,0-1 0,0 1 0,-1-1 0,1 1 0,0-1 0,0 1 0,-1 0 0,1-1 0,0 1 0,-1-1 0,1 1 0,0-1 0,-1 1 0,1 0 0,-1-1 0,1 1 0,0 0 0,-1-1 0,1 1 0,-1 0 0,1 0 0,-1 0 0,1-1 0,-1 1-6,-1 0 7,0 0 1,0 0 0,0 0-1,0 0 1,0 0 0,0 0-1,0 0 1,1 0-1,-1 1 1,-1 0-8,-6 2-73,-1 0 0,1 1 0,-5 3 73,12-7-52,1 1 0,0 0 0,-1 0 1,1 1-1,0-1 0,-1 0 0,1 0 1,0 1-1,0-1 0,0 0 0,0 1 1,1-1-1,-1 1 0,0-1 0,1 1 1,-1 0-1,0-1 0,1 1 0,0-1 1,-1 1-1,1 0 0,0 0 0,0-1 1,0 1-1,0 0 0,0-1 0,1 1 52,1 15-2650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8:05.9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548 498 832,'-3'2'522,"3"-4"380,0 2-635,0 0-91,0 0-86,0 0-10,0 0-16,0 0 59,-1-11 2369,-1 6-2492,2 0-1,-1 0 1,1 0 0,-1-1 0,1 1-1,1-3 1,4-5-44,-4 11 45,0 0 0,0 0-1,0 1 1,-1-1 0,1 0-1,-1 0 1,1 0 0,-1 0-1,0 0 1,0-2-1,0 0-4,0 1 71,1 0 0,-1 0-1,-1 0 1,1 0 0,0 0 0,-1 0-1,1 1 1,-1-1 0,0 0 0,0 0 0,0 1-1,0-1 1,-1 0-67,-4-9 174,0-1 1,2 1-1,-4-12-174,0-27 117,5 38-282,3 12 173,0-1 1,0 1 0,-1 0 0,1-1 0,-1 1-1,1 0 1,-1 0 0,1-1 0,-1 1-1,0 0 1,0 0 0,1 0 0,-1 0-1,-1-1-8,0-1 19,1 1 0,-1 0 0,1-1 0,-1 0 0,1 1 0,0-1 0,0 0 0,0 0 0,0 0 0,1 0-19,-8-18 109,6 17-57,0-1-1,1 1 1,0-1 0,0 1-1,0-1 1,0 1 0,1-1-1,0 0-51,-3-16 152,-1-32 387,3 39-487,1 13-56,0 0-1,0 0 1,0 0-1,0 0 0,0 1 1,0-1-1,0 0 1,0 0-1,-1 0 0,1 0 1,0 0-1,0 1 1,-1-1-1,1 0 0,-1 0 1,1 0-1,-1 1 1,1-1-1,-1 0 1,1 0-1,-1 1 0,0-1 1,1 0 4,-9-8 113,9 8-120,-1 0 0,0 0 0,0 0-1,0 0 1,1 0 0,-1 0 0,0 0 0,0 0-1,0 0 1,-1 0 0,1 1 0,0-1 0,0 0 0,0 1-1,0-1 1,-1 1 0,1 0 0,0-1 7,0 1-70,1 0 6,0 0-58,-7 11-118,-3 68 138,6-52 116,1 1-1,2 0 0,0-1 1,3 25-14,0-41-6,0 0 0,1 0 0,-1 0 0,2 0 0,0-1 1,0 0-1,1 0 0,0 0 0,1 0 0,2 2 6,-4-5-30,-1 0 1,0 0-1,0 0 1,0 1-1,-1-1 0,0 1 1,0-1-1,-1 1 0,0 5 30,-1-10-34,0-1 0,0 1 0,-1-1 0,1 1 0,-1 0 0,0-1-1,0 1 1,0-1 0,0 0 0,0 1 0,0-1 0,-1 0 0,1 0-1,-1 1 1,1-1 0,-1 0 0,0-1 0,-1 2 34,-2 1-62,0 0 1,0 0-1,-1-1 1,1 0-1,-1 0 1,0 0-1,-1 0 62,-9-1 390,10-3-403,8-2 111,-2 2-141,0 1 32,0 0 102,0 0-32,0 0-75,0 0-38,0 0-68,0 0 36,0 0 1,0 0 74,0 0 209,0 0-81,0 0-85,0 0-37,0 0 47,0 0-4,28-5-28,-6 3 168,-22 2-178,1 0-1,-1 0 1,1 0-1,-1 0 1,1 0-1,-1 0 1,1 0-1,-1 0 0,1 0 1,-1 0-1,1 0 1,-1-1-1,1 1 1,-1 0-1,1 0 1,-1-1-1,1 1 1,-1 0-1,0 0 0,1-1 1,-1 1-1,1 0 1,-1-1 0,1 0 42,-1 1-31,0 0-102,0 0 43,0 0 112,0 0 0,0 1-26,0 4 20,-20 1-68,19-6 52,1 0 28,-13-26 431,11 22-500,0 0 0,0 0 0,-1-1 0,0 2 0,1-1 0,-2 0 0,1 1 0,-3-3-1,-3-4 88,7 8-88,1 1 0,-1 0 0,1-1 0,-1 1-1,0 0 1,0 0 0,1 0 0,-1 0 0,0 1 0,0-1 0,0 0 0,0 1-1,0 0 1,0-1 0,0 1 0,0 0 0,0 0 0,0 0 0,0 0 0,0 0-1,0 1 1,0-1 0,0 0 0,-2 2 0,-6 1-39,0 0-1,0 1 1,1 1-1,-5 2 40,5-3-36,-5 8 83,13-10-55,0-1 0,0 1 0,-1-1 0,1 0-1,-1 0 1,1 0 0,0 0 0,-1 0 0,0 0 0,1 0-1,-1 0 1,0 0 0,0 0 8,-6 2 218,-2 0 15,10-3-230,0-1-1,0 1 1,0 0 0,-1 0-1,1 0 1,0-1 0,0 1-1,0 0 1,-1 0 0,1-1-1,0 1 1,0 0 0,0 0-1,0-1 1,0 1 0,-1 0-1,1 0 1,0-1 0,0 1-1,0 0 1,0-1 0,0 1-1,0 0 1,0-1 0,0 1-1,0 0 1,0 0 0,0-1-1,1 1 1,-1 0-1,0-1 1,0 1 0,0 0-1,0 0 1,0-1 0,0 1-1,1 0-2,3-18 2,2-8 162,-2 0 1,1-12-165,-1 6 90,1-26 119,-2-68 148,-11 133-762,-1 8 341,0 7-183,-6 17 247,9-21 13,-1-1 0,-1 1 0,-3 3-13,-25 49-144,35-69 151,0 0 0,1 1 1,-1-1-1,0 0 0,1 1 0,-1-1 1,1 1-1,0-1 0,0 1 1,-1-1-1,1 1 0,0-1 0,0 1 1,1 1-8,-1-3-1,0 1 0,0 0 0,1 0 0,-1 0 0,0 0 0,1-1 0,-1 1 0,1 0 0,-1 0 0,1-1 1,-1 1-1,1 0 0,0-1 0,-1 1 0,1-1 0,0 1 0,0-1 0,0 1 1,2 0-2,0 1 1,1-1-1,-1 0 1,0 0-1,1 0 0,-1-1 1,1 1-1,0-1 1,-1 0-1,2 0 2,4 1-14,-9-1 30,1 0 0,-1 0 0,1 0 0,0 0 0,-1 0 0,1 0 0,-1 0 0,1 0 0,0 0 0,-1 0-1,1 0 1,-1 0 0,1 0 0,-1-1 0,1 1 0,0 0 0,-1 0 0,1-1 0,-1 1 0,1 0 0,-1-1-1,1 1 1,-1 0 0,0-1 0,1 1 0,-1-1-16,-5 3 131,4-2-133,1 1-1,-1-1 1,0 0-1,0 1 1,0-1-1,0 0 1,0 1-1,1-1 1,-1 1-1,0-1 1,0 1-1,0 0 3,-38 41-349,15-18 284,2 2-1,-5 7 66,8-8 267,0-2 0,-9 8-267,28-31 5,0 0 0,0 0 1,0 0-1,0 0 0,-1 0 1,1 0-1,0 0 0,0 0 1,0 1-1,0-1 0,0 0 1,0 0-1,0 0 0,-1 0 1,1 0-1,0 0 0,0 0 1,0 0-1,0 0 0,0 0 1,-1 0-1,1 0 0,0 0 1,0 0-1,0 0 0,0 0 1,0 0-1,-1 0 0,1 0 1,0 0-1,0 0 0,0 0 1,0 0-1,0 0 0,0 0 1,-1-1-1,1 1 0,0 0 1,0 0-1,0 0 0,0 0 0,0 0 1,0 0-1,0 0 0,0 0 1,-1-1-1,1 1 0,0 0 1,0 0-1,0 0 0,0 0 1,0 0-1,0 0 0,0-1 1,0 1-6,-1-8 43,5 1-3,0 1 1,1 0-1,-1 0 1,1 1-1,0-1 1,0 1-1,1 0 1,4-3-41,2-3-42,-4 3-33,1 1-1,1 0 1,0 0-1,2-1 76,-7 5 22,0 1 0,0 0-1,0 0 1,0 0 0,0 1-1,0-1 1,1 1 0,-1 1-1,0-1 1,5 1-22,31 1-44,-27 0 97,0-1-1,0 0 1,0 0-1,0-2 1,14-2-53,-15 0-474,2 2 1,-1-1 0,0 2-1,9 0 474,-21 1-2266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8:10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2 576,'-1'-2'44,"5"7"648,-3-3-548,-1-2 43,6 8 1909,-1-3-1985,1-1 1,0 0 0,0 0-1,0-1 1,1 0 0,-1 0-1,1 0 1,0-1 0,-1 0-1,1 0 1,0-1 0,0 0-1,0 0 1,0-1 0,1 0-1,-1 0 1,1 0-112,9-3 239,0 0-1,-1-2 0,1 1 1,-1-2-1,1-1-238,4-1 131,9-6-51,-22 14-118,-7 1-15,-1 0 0,1 0 0,0 0 0,0 0 0,0 1-1,0-1 1,-1 0 0,1 0 0,-1 0 0,1 1 0,-1-1-1,1 0 1,-1 1 0,0-1 0,1 0 0,-1 1-1,0-1 1,0 0 0,0 1 0,0-1 0,0 1 53,-4 33-2350,2-25 1587,2 8-762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8:11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26 480,'-3'4'128,"3"-3"-129,0-1 29,0 0 1,1-1-1,-1 1 1,0 0-1,0 0 0,1 0 1,-1-1-1,0 1 1,0 0-1,1 0 0,-1 0 1,0 0-1,1 0 1,-1 0-1,0 0 1,0 0-1,1 0 0,-1 0 1,0 0-1,1 0 1,-1 0-1,0 0 0,0 0 1,1 0-1,-1 0-28,0 0 89,1 1 0,-1-1 1,0 1-1,0-1 0,0 1 0,0-1 0,0 1 0,0-1 0,0 1 0,1-1 0,-1 1 0,-1-1 1,1 1-1,0-1 0,0 1 0,0-1 0,0 1 0,0-1 0,0 1 0,-1-1 0,1 0 0,0 1 0,0-1 1,-1 1-1,1-1 0,0 0 0,0 1 0,-1-1 0,1 1 0,0-1 0,-1 0 0,1 0 0,-1 1 1,1-1-90,0 0 90,0 0 6,0 0 171,0 0-64,0 0-11,0 0-27,0 0 139,0 0-134,0 0-234,0 0 38,0 0 180,0 0-47,16 0 80,-5-1 21,0 0 1,0 0 0,9-4-209,-9 3 193,0 0 0,-1 1 0,10-1-193,-11 2 165,-1-1 0,1-1 0,-1 1 0,1-1 1,3-2-166,28-5 113,-26 5-63,-13 3-91,1 1-1,-1-1 1,0 0-1,1 1 1,-1 0 0,0-1-1,1 1 1,-1-1-1,1 1 1,-1 0-1,0 0 1,1 0-1,-1 0 1,1 0-1,-1 0 1,1 0-1,-1 1 1,0-1 0,1 0-1,-1 1 42,-1 0-169,1 0 1,-1-1-1,0 1 0,0 0 0,0 0 0,1 0 1,-1-1-1,0 1 0,0 0 0,0 0 1,0 0-1,-1 0 0,1-1 0,0 1 0,0 1 169,-1 0-529,-3 17-1124,-6 5-6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8:23.4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769 818 1152,'0'0'16,"0"0"1,-1 0-1,1 0 0,0 0 1,0 0-1,0 1 0,0-1 1,0 0-1,-1 0 0,1 0 1,0 0-1,0 0 0,0 0 1,0 0-1,0 0 0,0 1 1,-1-1-1,1 0 0,0 0 1,0 0-1,0 0 1,0 0-1,0 1 0,0-1 1,0 0-1,0 0 0,0 0 1,0 0-1,0 1 0,0-1 1,0 0-1,0 0 0,0 0 1,0 0-1,0 1 0,0-1 1,0 0-1,0 0 0,0 0 1,0 0-1,0 1 0,0-1 1,0 0-1,0 0 0,1 0 1,-1 0-1,0 0 0,0 1 1,0-1-1,0 0 0,0 0 1,0 0-1,0 0 1,1 0-1,-1 0 0,0 0 1,0 0-1,0 0 0,0 1 1,1-1-1,-1 0 0,0 0-16,0 0 315,0 0 213,0 0-139,0 0 38,0 0-59,0 0 261,0 0-138,0 0 111,0 0-170,0 0 48,0 0-160,0 0-42,0 0-92,0 0 44,-12 10 276,2-1-360,6-4 0,-1 0 1,1-1-1,-1 1 1,-1-1-1,1-1 0,-1 1-146,-1 1 145,0 0 0,0 0 0,1 1-1,-6 5-144,5-4-10,0 0 1,-1-1-1,-5 4 10,-2 0 52,-1-1 0,0-1 0,-1 0 0,0-1 0,0 0 0,0-2 0,-1 0 1,1-1-1,-1-1 0,-1 0 0,1-1 0,0-2 0,-3 0-52,-4-1 56,-1-1 1,1-1-1,-1-2 0,-15-5-56,29 6 22,0 0 0,0-1 0,0 0-1,1-1 1,0 0 0,0-1-1,1 0 1,0 0 0,0-1 0,-4-5-22,2 1-2,1-1 1,0 0-1,0-1 1,2 0-1,0 0 1,0-1-1,0-5 2,-2-4-2,2 0 0,1-1 1,0-6 1,5 21 36,1 0 0,1 0 0,0 0 0,0-1 0,1 1 0,0 0 0,1 0 0,0-3-36,2 0-43,-1 1 0,2 1 1,-1-1-1,2 0 0,0 1 0,4-8 43,-5 11-74,-1 2 125,0 1 0,1-1 0,0 0 0,0 1 0,1 0 0,-1 0 0,1 0 0,0 1 0,6-4-51,-2 1 77,1 1 0,0 0-1,0 1 1,0 0 0,7-2-77,-2 2 21,1 1 1,1 1 0,-1 0 0,1 1-22,2 0 138,1-2-1,9-3-137,12-4 123,35-6-123,-68 16 15,-1-1 0,1 0 0,-1-1 0,0 0 0,0 0 0,0-1 0,-1 1 0,1-2 0,-1 1-1,0-1 1,0 1 0,0-2 0,1-1-15,11-13 33,-1 0 0,-1-1-1,3-7-32,11-15 364,3-4-668,0 8 448,-28 33-204,10-6 141,-1-3-369,-11 15 315,-3 0 69,0 0-27,0 0-31,0-3-145,-34 28-117,24-17 258,0 0 0,-1-1 0,0 0 0,0-1 1,-11 5-35,-5 0 28,0 2 1,-19 13-29,21-11 115,-1-2 1,-23 10-116,11-7-26,26-10 3,0-1-1,-1 0 1,-5 1 23,99-41 613,-48 20-562,-1-1 1,0-1-1,3-5-51,5-2 11,100-51 208,-118 65-215,1 0 0,0 2 0,0 1 1,19-3-5,-32 7-49,-1 1 49,0 0 0,0 1 0,1-1 0,0 2 0,-9 0-37,-1 0 122,0 0-64,0 0-197,0 0 80,-1 1 94,0 1 1,-1 0-1,1-1 0,0 1 0,-1-1 1,0 0-1,1 1 0,-1-1 0,0 0 1,0 0 1,-1 2 97,-36 24-57,24-17-87,0 0 0,1 1 0,-7 7 47,6-2 20,1 1 0,0 0 0,1 0 0,-1 5-20,-7 9 200,8-12 261,-10 20-461,1-2 404,15-26-392,0-1 1,1 1-1,1 1 1,-5 11-13,-1 1 282,8-19 386,1-5-375,0-13-371,-1-7-42,1 17 168,0-1 1,0 1-1,0-1 0,0 1 1,-1 0-1,-1-2-48,3 4-142,0 0 0,0 0 0,-1 0 0,1 0 0,0 0 0,0 1 0,0-1 1,-1 0-1,1 1 0,0-1 0,-1 1 0,1-1 0,-1 1 0,1 0 0,0 0 0,-1-1 0,1 1 142,1 0-82,0 0-1,0 0 1,0 0-1,0 0 1,0 0-1,0 0 1,0 0-1,0 1 1,0-1-1,0 0 1,0 0 0,0 0-1,0 0 1,0 0-1,0 0 1,0 0-1,0 0 1,0 0-1,0 0 1,1 0-1,-1 0 1,0 0-1,0 0 1,0 0-1,0 0 1,0 0-1,0 0 1,0 0-1,0 1 1,0-1-1,0 0 1,0 0-1,0 0 1,0 0-1,0 0 1,0 0 0,-1 0-1,1 0 1,0 0-1,0 0 1,0 0-1,0 0 1,0 0-1,0 0 1,0 0-1,0 0 1,0 0-1,0 0 1,0 0-1,0 0 1,0 1-1,0-1 1,0 0-1,0 0 1,0 0-1,0 0 1,0 0-1,0 0 1,0 0 0,0 0-1,-1 0 1,1 0-1,0 0 1,0 0-1,0 0 83,6 1-1305,10-12-2551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5:01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272 649 992,'-1'-1'124,"1"1"0,0 0-1,-1-1 1,1 1 0,-1 0 0,1 0 0,0 0-1,-1-1 1,1 1 0,-1 0 0,1 0-1,-1 0 1,1 0 0,-1 0 0,1 0 0,-1 0-1,1 0 1,-1 0 0,1 0-47,-1 0-1,1 0 1,0 0 0,-1 0 0,1 0-1,0 0 1,-1 0 0,1 0-1,0-1 1,0 1 0,-1 0 0,1 0-1,0 0 1,-1 0 0,1 0-1,0 0 1,0-1 0,-1 1 0,1 0-1,0 0 1,0 0 0,-1-1-1,1 1 1,0 0 0,0-1 0,-7-6 272,6 7-280,0-1-1,0 0 1,1 0-1,-1 0 1,0 1 0,0-1-1,1 0 1,-1 0-1,0 0 1,0-2-1,1 2-29,0 0-1,-1 0 0,1 1 0,0-1 0,-1 0 0,1 0 0,-1 1 1,1-1-1,-1 0 0,1 1 0,-1-1 0,1 0 0,-1 1 0,0-1 1,1 1-1,-1-1 0,0 1 0,1-1 0,-1 1 0,0-1 0,0 1 1,1 0-1,-1-1 0,0 1 0,0 0 0,0 0 0,0 0 0,1 0 1,-1 0-1,0 0 0,0 0 0,-1 0 0,-27-5 874,22 6-851,0 0-1,0 1 1,0-1 0,0 2-1,0-1 1,0 1 0,1 0-1,0 0 1,-1 0 0,1 1-1,0 0 1,0 1 0,1-1-1,0 1 1,-7 7 0,-17 10 152,15-8-11,12-13-201,0 1 0,0-1 0,1 1 0,-1 0-1,1-1 1,-1 1 0,1 0 0,-1 0 0,1 0-1,0 0 1,0 0 0,0 0 0,0 0 0,1 0 0,-1 0-1,0 0 1,1 0 0,0 1 0,-1 3 0,1-4 11,0 0 1,0 0 0,1 0 0,-1 0-1,0 0 1,1 0 0,0 0 0,-1 0 0,1 0-1,0 0 1,0 0 0,0-1 0,0 1-1,0 0 1,1-1 0,-1 1 0,0-1-1,1 1 1,-1-1 0,1 1 0,0-1-1,-1 0 1,1 0 0,0 0 0,0 0-1,0 0 1,0 0 0,-1-1 0,1 1 0,0 0-1,3-1 1,7 3 87,0-2 0,-1 0 0,1 0 0,16-2 0,-11 1-11,1-1-30,1 0-1,0-1 1,-1-2 0,29-7-1,-38 8 49,1-1 0,-1 0-1,0-1 1,0 0 0,-1 0-1,0-1 1,1 0 0,10-11-1,-18 16-104,0-1-1,-1 0 1,1 1-1,0-1 1,-1 0-1,1 1 1,-1-1-1,1 0 1,-1 0 0,0 1-1,0-1 1,0 0-1,0 0 1,0 0-1,0 1 1,-1-1-1,1 0 1,0 0-1,-2-2 1,0-3 75,-1 0 1,0 0 0,-4-7 0,-20-31 274,-58-71 0,61 86-376,-1 1 1,-38-33 0,56 55 51,-56-51 130,56 50-139,0 0-1,1 0 0,0 0 1,0-1-1,1 0 1,-4-10-1,7 15-8,1 0 0,0 0 0,0 0 0,1 0 0,-1-1 0,1 1 0,-1 0 0,1 0 0,1 0 1,-1-1-1,1 1 0,-1 0 0,1 0 0,0 0 0,1 0 0,-1 0 0,1 0 0,0 0 0,-1 1 0,2-1 0,-1 1 0,4-6 0,3-1-74,0 0 0,0 0-1,1 1 1,0 0 0,19-13-1,-16 13-27,1 1-1,0-1 0,0 2 1,1 0-1,22-7 0,-31 12 77,0 1-1,0 0 0,0 0 0,0 0 0,1 1 0,-1-1 1,0 2-1,0-1 0,1 1 0,-1 0 0,0 0 1,0 0-1,0 1 0,0 0 0,0 0 0,-1 1 0,8 3 1,-6-2 24,0 1 1,0 0 0,-1 0 0,0 0 0,0 1-1,0-1 1,0 1 0,-1 1 0,0-1-1,0 1 1,-1 0 0,0 0 0,0 1 0,0-1-1,-1 1 1,3 9 0,-6-5-1141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5:05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97 576,'4'5'5295,"1"3"-5124,-5-7-21,8 16 479,-8-12-499,-1 0 1,0 0-1,0 0 0,0 0 0,0 0 1,-1 0-1,0 0 0,0 0 0,0-1 1,-1 1-1,1-1 0,-1 0 0,0 0 1,-1 0-1,1 0 0,0 0 0,-1-1 1,0 1-1,0-1 0,0 0 0,0 0 1,-1-1-1,1 1 0,-1-1 0,-5 2 1,9-4-105,-1 1-1,1-1 1,0 0 0,-1 0 0,1 0 0,0 0 0,-1 0 0,1-1-1,0 1 1,-1 0 0,1 0 0,0-1 0,-1 1 0,1-1 0,0 0 0,0 1-1,-1-1 1,1 0 0,0 1 0,0-1 0,0 0 0,0 0 0,0 0-1,0 0 1,0 0 0,0 0 0,1 0 0,-1-1 0,-1-1 0,-2-4 140,0 0 0,0 0 0,-3-13 0,-1-17 212,2 19-277,5 14-149,0 1-1,0-1 0,0 1 0,0 0 1,0 0-1,-4-6 0,4 7 56,0 1-1,0-1 0,0 0 0,1 0 0,-1 0 1,1 1-1,-1-1 0,1 0 0,0 0 0,-1 0 1,1 0-1,0 0 0,0 0 0,1-2 1,-1-1-12,1 0 0,0 1 0,0-1 0,3-7 1,-3 10-9,0 0 0,0-1 0,0 1 1,1 0-1,-1 0 0,1 0 1,0 0-1,-1 0 0,1 0 0,0 1 1,0-1-1,4-2 0,1 3-72,-3 2-32,-1 0 0,1-1 0,0 1 0,6 3-1,-9-3 123,9 4 14,-1 0 0,0 0 0,-1 1 0,1 0 0,10 11 1,-11-10 5,0 0 0,0-1 0,0 0 1,1-1-1,16 9 0,-6-2-41,-16-10 61,0 0 0,0 0 0,0 0 0,0-1 0,0 1 0,5 1 0,-6-1-54,-1-1 1,1 0-1,-1 1 0,0-1 1,0 1-1,1 0 1,-1-1-1,-1 1 0,3 2 1,0 2 94,-3-4-81,1 0 0,-1 0 1,0 0-1,1 0 0,-1 0 0,0 0 0,0 0 0,0 0 1,0 0-1,-1 3 0,0 1-3,1 0 36,-1 1 1,-1-1 0,1 0-1,-1 0 1,0-1 0,-4 11 0,-6 14 79,-19 59-82,8-27 296,10-32-305,9-21-38,0 0 0,-4 13 1,-9 29-56,2-10 84,-7 5 419,20-39-439,-1 1-44,0-1 1,1 1 0,0 0-1,0-1 1,1 1-1,-1 9 1,1 9 13,0-21 50,0 0 0,1 0 0,0 0 0,0 0 0,0 0 0,1 0 0,1 8 0,0-3-31,0 1 0,-1 0 0,0-1 0,-2 21 0,1-12 355,0-17-342,0 0-1,0-1 0,1 1 0,-1 0 1,0 0-1,1-1 0,-1 1 1,1 0-1,0 0 0,-1-1 0,1 1 1,0-1-1,0 1 0,0-1 1,0 1-1,1-1 0,1 2 0,-1 0 53,1-1-1,0-1 1,0 1-1,0 0 1,-1-1-1,2 1 1,-1-1 0,0 0-1,4 1 1,-1-1 31,0 1 0,0-1 0,1-1 0,-1 1 0,1-1 0,-1-1 0,0 1 0,1-1 0,9-2 1,-8 0 49,0 0 1,-1 0-1,1-1 1,-1 0 0,0 0-1,13-11 1,-6 2-4,25-27-1,55-79-22,-83 103-108,0-1-1,-2 0 1,15-33 0,-23 48 0,12-25-48,-2-1 0,0 0 0,11-53-1,-21 75 67,7-39-143,4-85 1,-8 68-35,0 48-1419,-4 18 1591,0-1 0,0 0 1,-1 1-1,1-1 0,-1 0 1,1 1-1,-1-1 0,0 0 0,-2 5 1,-1 5 229,3-2-314,-3-2 26,1 0 0,0 0-1,0 0 1,-1 14 0,-4 14 224,2-15-148,2 0-1,1 0 1,0 0 0,2 1-1,0-1 1,6 44 0,-3-38 133,-2-17-146,1 0 0,4 17-1,1-4-190,-4-14 254,0-1-1,0 0 1,8 16-1,1 2 23,-3-7 6,-2-2-67,-2-9 45,-2-3-30,0 1 0,1-1 0,0 0 0,1 0-1,-1 0 1,1-1 0,7 8 0,-4-5-45,-7-7-16,1 0 1,0-1 0,-1 1-1,1 0 1,0 0 0,0-1-1,-1 1 1,1 0 0,0-1-1,0 1 1,0-1 0,0 1 0,0-1-1,0 1 1,2-1 0,-1 1 9,1 0 1,0 0-1,0 0 1,0 1 0,-1-1-1,5 3 1,8 5 179,-9-7-122,0 1 0,0-2 0,1 1 0,-1-1 1,1 0-1,9 1 0,-16-2-83,1 0-1,0 0 0,-1 0 1,1 0-1,0-1 0,-1 1 1,1 0-1,0 0 0,0 0 1,-1-1-1,1 1 0,-1 0 1,1 0-1,0-1 0,-1 1 1,1-1-1,-1 1 0,1-1 1,0 1-1,-1-1 0,0 1 1,1-1-1,0 0-48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5:12.38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2 226 2144,'0'-1'45,"0"0"1,-1 0 0,1 0-1,0 0 1,0 0-1,0 0 1,-1 0-1,1 0 1,0 0-1,1 0 1,-1 0 0,0 0-1,0 0 1,0 0-1,1 0 1,-1 0-1,0 0 1,1 0-1,-1 0 1,1 0 0,-1 0-1,1 0 1,0-1-1,0 2-48,0 0-1,0-1 1,0 1-1,0 0 0,1-1 1,-1 1-1,0 0 1,0 0-1,0 0 0,0 0 1,0 0-1,2 1 1,-1-1-15,6-1-105,-6 1 127,0 0-1,0-1 0,0 1 1,0 0-1,0 0 0,0 0 1,0 1-1,0-1 0,0 0 1,0 1-1,0-1 0,-1 1 1,1 0-1,0-1 0,0 1 1,0 0-1,-1 0 1,1 0-1,-1 0 0,1 1 1,-1-1-1,1 0 0,1 2 1,0 2 167,0-1 1,1 1-1,-1 0 1,-1 0-1,1 0 1,-1 1 0,0-1-1,0 0 1,-1 1-1,0 0 1,2 9-1,-1 7 296,-2 38-1,-1-28-316,17 299 852,6-117-699,-2-18-147,37 401 932,-2-47-784,-26-250-48,-24-18-105,-6-172 253,1-80-324,0 1 0,-2-1 0,-2 0 0,-1 0 0,-1 0 0,-10 30 0,14-54-84,0-1 1,0 1-1,-1 0 1,0-1 0,0 0-1,0 1 1,-1-1 0,1-1-1,-1 1 1,-5 4-1,6-7 21,0 1-1,1-1 1,0 0-1,0 1 1,-1-1-1,1 1 1,-1 2-1,-9 10-126,12-13 2,0-1 86,1 0 0,-1 0 0,0-1 0,1 1 0,-1 0-1,1 0 1,0 0 0,-1 0 0,1 0 0,-1-1 0,1 1 0,0 0-1,0 0 1,-1-1 0,1 1 0,0-1 0,0 1 0,0-1 0,0 1-1,0-1 1,0 1 0,0-1 0,0 0 0,0 0 0,0 1 0,1-1-1,35 6 186,-29-5-287,9 0 3,0-1 0,0 0 1,0-1-1,30-6 0,1 0 186,86-7-187,1 6-1,266 19 0,-174 18 332,173 12 206,471-27 108,-515-8-551,-8-1 184,-271-5-249,466-7 517,6-4 56,-487 9-504,1078-47-16,-232 30-84,-834 19 173,1019-41-92,-681 1 224,31-1-106,-398 38-47,0 2-1,0 2 0,1 2 0,-2 2 1,1 2-1,-1 2 0,0 2 0,42 16 1,-69-19-17,20 12 1,-7-4-281,-29-15 259,-6-18 378,0 6-288,-75-251-29,20-7 356,-16-134-348,23 86 262,25-4-581,14 141 146,6 73 96,-9-84 9,11 132 55,-5-30 180,6 56 113,3 15-469,-6-20 1,-3-1-78,-8-30-141,11 45 322,1-1 0,-5-46 0,1 10-18,6 35 2,-24-143-722,26 145 871,-1-13 85,2 12-93,2 19-76,-1-1-1,1 1 1,0-1-1,1 1 1,1-11 0,2-8-159,2-31 0,1-2 93,4-12 128,-10 58-272,-1 11 166,0 0-1,0 1 0,0-1 0,0 0 0,0 0 0,0 0 0,0 1 0,1-1 0,-1 0 0,0 0 0,0 1 0,1-1 0,-1 0 0,0 0 0,1 1 0,0-2 0,-1 4-248,0 2 224,-1-1 0,1 1-1,-1-1 1,0 0 0,-2 5-1,1-5 88,1 0-1,0 0 0,0 1 0,0-1 0,1 0 1,-1 6-1,-7 28 34,8-35-60,0 1-1,0-1 1,0 1-1,-1-1 1,1 1-1,-1-1 1,0 1-1,1-1 1,-1 0-1,0 1 1,0-1-1,-1 0 1,1 0-1,-2 2 1,-2 4 308,5-7-314,-1-1 0,1 0 0,0 1 0,0-1 0,0 0 0,-1 1 0,1-1 0,0 0 0,0 1 0,-1-1 0,1 0 0,0 1 0,-1-1 0,1 0 0,0 0 0,-1 1 0,1-1 0,0 0 0,-1 0 0,1 0 0,-1 1 1,1-1-1,0 0 0,-1 0 0,1 0 0,-1 0 0,1 0 0,0 0 0,-1 0 0,1 0 0,-1 0 0,1 0 0,-1 0 0,0 0 0,-26-2 12,-31-4 0,5-1 137,-304 1-525,147 15 642,48-1-228,-827-4 194,-44-71-176,438-16 276,441 59-333,-398-44 447,527 65-460,-366-27 102,-413 20 0,323 51 96,281-10-165,-28 5 138,-750 60 1013,687-71-1540,168-15 159,-92 9-503,68 1-3089,89-9-957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5:16.12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36 54 320,'-35'-40'7709,"37"38"-7434,2-3 404,-4 5-656,0 0 0,0-1 0,0 1-1,0-1 1,1 1 0,-1 0 0,0-1-1,0 1 1,1 0 0,-1-1-1,0 1 1,1 0 0,-1-1 0,0 1-1,1 0 1,-1 0 0,1-1 0,-1 1-1,0 0 1,1 0 0,-1 0 0,1 0-1,-1 0 1,1-1 0,-1 1 0,0 0-1,1 0 1,-1 0 0,1 0 0,-1 0-1,1 0 1,-1 0 0,1 1 0,-1-1-1,0 0 1,1 0 0,-1 0 0,1 0-1,0 1 1,20 7 234,0 2-86,2-1-1,-1-1 1,1-2-1,0 0 1,37 4-1,-37-10-544,1-1 1,-1-1-1,1-1 0,40-11 0,-62 13 270,46-10-1128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6:01.1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192 4 992,'-2'-3'325,"4"6"859,-14 4 3045,8-4-4062,0-1 0,0 0 0,-1 0 0,1 0 0,0-1-1,-1 1 1,1-1 0,-7 1 0,1 0 113,2 0-205,5-2-69,0 1 1,-1 0-1,1-1 0,0 1 0,0 1 0,0-1 0,0 0 1,0 1-1,0-1 0,0 1 0,0 0 0,1 0 1,-1 0-1,1 0 0,-1 1 0,1-1 0,-3 5 0,3-5-31,-5 7-21,1 1 0,0 0 1,-6 11-1,11-18 62,0-1 0,0 1-1,0 0 1,1 0 0,-1 0-1,1 0 1,-1 4 0,1-5 2,0-1 1,0 0 0,1 1 0,-1-1 0,0 0-1,0 0 1,1 1 0,-1-1 0,1 0 0,-1 0 0,1 0-1,0 1 1,0-1 0,-1 0 0,1 0 0,0 0 0,2 1-1,-2-1 13,1 1-1,0-1 1,0 0 0,0 0-1,0-1 1,0 1-1,0 0 1,0-1-1,1 1 1,-1-1-1,0 0 1,0 1-1,0-1 1,0 0 0,1 0-1,-1-1 1,0 1-1,0 0 1,0-1-1,0 1 1,1-1-1,-1 0 1,0 0-1,0 0 1,0 0 0,3-2-1,0 0 48,1-1 1,0 0-1,-1 0 0,0 0 0,0-1 1,0 1-1,5-8 0,-7 7-45,0 1-1,0-1 1,-1 0 0,1 0 0,-1 0-1,0 0 1,2-10 0,-3 12 21,-1 1 1,0-1-1,1 0 1,-1 0 0,0 1-1,0-1 1,-1 0-1,1 0 1,-1 1-1,1-1 1,-1 0 0,0 1-1,0-1 1,0 1-1,0-1 1,-3-4-1,3 6-61,1 1-1,-1-1 1,0 0-1,0 0 0,0 1 1,0-1-1,0 0 1,0 1-1,0-1 0,0 1 1,0 0-1,0-1 1,0 1-1,0 0 0,-1-1 1,1 1-1,0 0 1,0 0-1,0 0 1,0 0-1,0 0 0,-1 0 1,1 1-1,0-1 1,0 0-1,0 0 0,0 1 1,0-1-1,0 1 1,0-1-1,-2 2 0,0 0-48,-1 0 1,0 0-1,1 0 0,-1 1 0,1 0 0,-6 5 0,5-4 41,1 0 1,0 0-1,0 0 1,1 0-1,-1 1 1,-3 7-1,6-11 15,0 1 0,-1-1 0,1 0-1,0 1 1,-1-1 0,1 0 0,0 1 0,0-1-1,0 0 1,0 1 0,0-1 0,1 1 0,-1-1 0,0 0-1,0 1 1,1-1 0,-1 0 0,1 0 0,0 1-1,-1-1 1,1 0 0,0 0 0,-1 0 0,1 0 0,0 0-1,0 0 1,2 2 0,0-1 35,-1 0 1,1 0-1,0-1 0,0 1 1,-1-1-1,1 0 0,0 0 1,0 0-1,0 0 1,0 0-1,1 0 0,-1-1 1,0 0-1,0 1 0,0-1 1,0 0-1,1-1 0,-1 1 1,0-1-1,0 1 0,0-1 1,0 0-1,0 0 0,0 0 1,0-1-1,0 1 0,0 0 1,-1-1-1,1 0 1,0 0-1,-1 0 0,0 0 1,1 0-1,3-5 0,-5 4 9,1 1 0,-1-1 0,0 0 0,1 0-1,-1 1 1,-1-1 0,1 0 0,0 0 0,-1 0-1,1 0 1,-1 0 0,0 0 0,0 0 0,0 0 0,-1 0-1,1 0 1,-2-5 0,2 6-47,-1 1 1,0-1-1,0 0 0,1 1 0,-1-1 1,0 1-1,0 0 0,-1-1 0,1 1 1,0 0-1,0-1 0,0 1 1,-1 0-1,1 0 0,-1 0 0,1 0 1,-1 1-1,1-1 0,-1 0 0,0 0 1,1 1-1,-1-1 0,0 1 1,1 0-1,-1-1 0,0 1 0,1 0 1,-1 0-1,0 0 0,0 0 0,1 1 1,-3-1-1,-4 2-5,0-1 0,1 1 0,-1 1 0,1 0-1,-1 0 1,1 0 0,0 1 0,0 0 0,0 0 0,-7 7 0,9-7 15,1-1 0,0 2 0,-1-1 0,1 0 0,1 1 0,-1-1 0,1 1 0,-1 0 0,1 1 0,1-1 0,-1 0 0,1 1 0,0-1 0,-2 10 0,4-13 8,0 0 0,0 0 0,0 0 0,0 0 0,0 0 0,1 0 0,-1-1 0,1 1 0,-1 0 0,1 0 0,0 0 0,0-1 0,0 1 0,0 0 0,0-1 0,0 1 0,0-1-1,0 1 1,1-1 0,-1 1 0,1-1 0,-1 0 0,1 0 0,-1 0 0,1 0 0,0 0 0,-1 0 0,1 0 0,0 0 0,2 0 0,-1 0 46,-1 0 0,1 0 0,-1-1 0,1 1 1,0-1-1,-1 1 0,1-1 0,0 0 0,0 0 0,-1 0 0,1 0 0,0-1 0,0 1 0,-1-1 0,1 1 0,0-1 0,-1 0 1,1 0-1,-1 0 0,1-1 0,2-1 0,-4 2-38,1-1 0,-1 1 0,0-1 1,0 1-1,1-1 0,-1 1 0,0-1 0,0 1 1,-1-1-1,1 0 0,0 0 0,-1 1 0,1-1 1,-1 0-1,1 0 0,-1-2 0,0 0 20,0 0 0,0 1-1,0-1 1,-1 1 0,1-1-1,-1 0 1,-3-6 0,1 2-73,-1-1 0,0 1 1,-1 1-1,0-1 0,0 1 1,-6-7-1,4 5-486,-8-8-1255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4:47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92 305 1984,'0'-8'3067,"0"8"-3026,0 0 0,0 0 1,0-1-1,0 1 1,0 0-1,0 0 1,0 0-1,0 0 0,0-1 1,0 1-1,1 0 1,-1 0-1,0 0 1,0 0-1,0-1 1,0 1-1,0 0 0,0 0 1,0 0-1,1 0 1,-1 0-1,0 0 1,0 0-1,0 0 0,0 0 1,1-1-1,-1 1 1,0 0-1,0 0 1,0 0-1,0 0 1,1 0-1,-1 0 0,0 0 1,0 0-1,0 0 1,1 0-1,-1 0 1,0 0-1,0 0 0,0 0 1,0 1-1,1-1 1,-1 0-1,0 0 1,0 0-1,0 0 1,0 0-1,12 5 1078,-10-4-1501,12 5 666,1-1-1,-1 0 1,1-1-1,0-1 1,24 3-1,-9-4-85,57-4-1,-78 1-184,0 0-1,-1-1 0,1 0 1,-1 0-1,1-1 0,10-4 1,-15 4 25,1 1 0,0-1 0,-1 0 0,0 0 0,1 0 1,-1 0-1,0-1 0,-1 1 0,1-1 0,-1 0 0,6-9 0,-4 3-27,0-1 1,0 0-1,-1 0 0,0-1 0,-1 1 0,0-1 0,-1 0 0,0 0 0,-1 0 0,0 0 0,-1 0 0,-3-19 0,3 26-35,-1 1 0,1-1 0,-2 1 0,1 0 0,0 0-1,-1 0 1,1 0 0,-1 0 0,0 0 0,-1 0 0,1 0-1,-1 1 1,1-1 0,-1 1 0,0 0 0,0 0 0,-1 0-1,1 0 1,-1 0 0,1 1 0,-1-1 0,0 1 0,0 0-1,0 0 1,0 1 0,0-1 0,0 1 0,-1 0 0,1 0-1,0 0 1,-9 0 0,4 2-5,0 0-1,0 0 1,1 1 0,-1 0 0,0 0-1,0 1 1,1 0 0,0 1-1,-9 4 1,-10 8 135,-31 23 0,27-17 114,6-5-233,0 1 0,2 1 0,0 1 0,-27 31 1,45-45 33,0 1 0,1-1 0,0 1 0,0 0 0,0 0 0,1 1 0,0-1 0,-3 14 0,5-16-19,0-1 0,0 1 0,1 0 0,0-1 0,0 1 0,0-1 0,0 1 0,1-1 0,0 1 0,0-1 0,0 1 0,0-1 0,1 0 1,-1 1-1,1-1 0,4 5 0,0 0 35,1 4-136,18 20 1,1-2 57,-17-20 131,-1-1 0,2 0 0,15 13 1,-20-18-41,0-1 0,1 0-1,0 0 1,0-1 0,0 0 0,0 0 0,1 0 0,-1-1 0,1 0 0,9 2 0,10-1 328,1-1 0,47-3 0,-24 0-99,-9 6-791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6:06.2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221 316 2400,'-5'0'4388,"1"-4"-3011,1 3-1018,-1 0 1,1-1-1,-1 1 0,1 0 1,-1 0-1,0 1 0,-4-1 1,-33 6-136,38-5-166,0 0 0,0 1 0,1-1 1,-1 1-1,0 0 0,0 0 0,1 0 1,-1 0-1,1 0 0,-1 0 0,-2 3 1,-27 22 238,17-12 56,12-12-350,0 1 1,0 0-1,1 1 0,-1-1 1,1 0-1,0 1 0,0-1 1,0 1-1,-2 6 0,-9 36 60,8-22-106,0 1 0,-1 31 1,6-46 96,0-1-1,0 0 1,1 0 0,0 1 0,1-1 0,0 0 0,0 0 0,1-1 0,6 15 0,-7-20-28,0 1 0,0-1 1,0 0-1,0 1 1,0-1-1,1 0 0,0 0 1,-1-1-1,1 1 1,0 0-1,1-1 0,-1 0 1,0 0-1,1 0 1,6 3-1,-7-4-20,1 0 1,-1 0-1,0-1 1,1 0-1,-1 1 0,0-1 1,1 0-1,-1-1 1,0 1-1,1-1 0,-1 1 1,0-1-1,0 0 1,0 0-1,1 0 0,-1-1 1,0 1-1,5-4 1,-4 2 20,0 1 0,0-1 1,0-1-1,0 1 1,-1 0-1,1-1 0,4-7 1,-6 9 16,-1 0 1,0-1 0,0 1-1,0-1 1,0 1 0,0-1-1,0 1 1,0-1-1,-1 0 1,0 1 0,1-1-1,-1 0 1,0 0 0,0 1-1,-1-5 1,-3-11 80,0 0 0,-12-29 0,0 1 284,9 21-325,5 16-154,0 0-1,-1 0 1,0 1 0,-7-14 0,3 7 358,-10-25 0,11 26-135,0 0 0,-12-22 0,12 26-265,0 0 0,-7-20 0,1 4 4,10 21 133,-1 1 1,1-1 0,0 0 0,0 0-1,1 0 1,0 0 0,0 0 0,0 0-1,0-7 1,0 4-113,2-1 0,-1 0-1,1 1 1,0-1 0,1 1 0,0 0-1,4-11 1,-4 15 74,0 1 0,-1-1 0,2 1 0,-1 0 0,0 0 0,0 0 0,1 0 1,0 0-1,0 0 0,0 1 0,0 0 0,0-1 0,0 1 0,0 0 0,1 0 0,-1 1 0,1-1 0,5-1 0,15-4-65,33-7 0,-48 13 31,-1 0 0,1 0 0,-1 1-1,1 0 1,-1 1 0,1 0 0,12 3 0,-13-3 100,0 2 0,-1-1 0,0 1 0,12 6 0,-15-6 7,-1-1-1,1 1 0,-1 0 1,0 0-1,0 0 0,0 0 1,0 0-1,0 1 0,2 5 1,-4-8-18,-1 4-1254,0-4 1117,0-1 0,0 0 1,0 0-1,0 1 0,0-1 1,0 0-1,0 1 0,0-1 1,0 0-1,0 1 1,0-1-1,0 0 0,0 0 1,0 1-1,0-1 0,0 0 1,0 1-1,0-1 0,-1 0 1,1 0-1,0 1 0,0-1 1,0 0-1,0 0 0,-1 1-189,1-1 190,-1 0-1,1 0 1,0 1-1,0-1 0,-1 0 1,1 0-1,0 0 0,-1 0 1,-19 10-5538,7-12 2768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6:08.0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55 111 832,'0'0'6976,"7"9"-5590,-2-5-1223,2 0 0,-1 0 0,0-1 0,1 0 0,0 0 0,-1 0 0,1-1 0,12 2 0,-3 0 93,0-2 0,30 1 0,-42-4-212,0 1 0,0-1 0,0 1-1,0-1 1,0 0 0,-1-1 0,1 1 0,0-1 0,-1 1-1,1-1 1,-1 0 0,0-1 0,0 1 0,0 0 0,0-1 0,0 0-1,3-3 1,-5 4-8,0 0 0,0-1-1,0 1 1,-1 0-1,1-1 1,-1 1 0,0-1-1,1 1 1,-1 0 0,0-1-1,0 1 1,-1-1-1,1 1 1,0 0 0,-1-1-1,1 1 1,-2-4 0,0 1 96,-1-1 0,1 0 0,-1 1 0,0 0 1,-7-10-1,5 11-100,0-1 0,0 1 0,0 1 0,-1-1 0,1 1 0,-8-4 0,9 6-18,0-1-1,0 1 1,0 0 0,0 1-1,-1-1 1,1 1 0,-7 0 0,-4-1 127,7 1-191,-1 0 0,1 1 0,1 0 0,-1 1 0,0-1 0,0 2 1,0-1-1,-11 6 0,-10 3 184,27-11-134,-1 1-1,1 0 1,0 0 0,-1 0-1,1 0 1,0 1 0,0-1-1,0 1 1,0-1 0,1 1 0,-1 0-1,0 0 1,1-1 0,-1 1-1,1 0 1,-1 1 0,1-1-1,0 0 1,0 0 0,0 0 0,0 1-1,0-1 1,0 3 0,-1 5-28,1 0 0,0 0 0,1 0 0,1 15 0,0-4 31,0 15-46,3 0 0,8 38 1,-8-50 117,-1-8-82,1 0 0,1-1 1,13 30-1,-15-40 59,0 0 0,0 0 1,1 0-1,7 9 0,-7-12-13,-1 0 0,0 0-1,1-1 1,-1 1 0,7 1-1,4 4 114,-7-6-98,0 1 0,0-1 0,0-1 0,-1 1 0,1-1 0,0 0 0,0-1 0,9-1 0,-8 1 45,-1-1 1,1-1-1,-1 1 1,0-1-1,0-1 1,0 1-1,12-9 1,-9 6 40,0 0 0,17-7 0,-4-1-1335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6:09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 57 2656,'0'-1'74,"0"-1"1,0 1 0,1 0-1,-1 0 1,0 0-1,0 0 1,1 0-1,-1 0 1,1 0-1,-1 0 1,1 1-1,-1-1 1,1 0 0,-1 0-1,2-1 1,-1 1-75,-1 1 0,1-1 0,-1 1 0,0-1 0,1 0 0,-1 1 1,1-1-1,-1 0 0,0 0 0,1 1 0,-1-1 0,0 0 0,0 0 0,0-1 1,-1-13 5361,-5 7-3866,4 7-1420,0 0 0,-1 0 0,1 1-1,0 0 1,0-1 0,-1 1 0,1 0 0,0 0 0,-4 0 0,6 0-35,-3 1-13,1-1-1,-1 1 1,0 0-1,1 0 1,-1 0-1,1 0 1,0 0-1,-1 0 1,1 1-1,0-1 1,0 1 0,-1-1-1,-1 3 1,-6 4 146,-2 0-69,6-3-56,0-1 0,0 1 0,0 0 1,0 0-1,-6 8 0,1 1 76,3-5-116,1 0 1,0 0-1,0 1 1,1 1 0,1-1-1,-7 15 1,12-24 30,-1 1-1,0 0 1,1 0 0,-1 0-1,1-1 1,0 1 0,0 0 0,0 0-1,0 0 1,0 0 0,0 0-1,0 0 1,0 0 0,1-1-1,-1 1 1,1 0 0,0 2 0,0-2-126,-1-1 88,1 0-1,-1 0 1,0 0-1,0 0 1,1 0-1,-1 0 0,1 0 1,-1 0-1,1-1 1,-1 1-1,1 0 1,0 0-1,-1 0 1,1 0-1,0-1 1,0 1-1,-1 0 1,1-1-1,0 1 0,0-1 1,0 1-1,0-1 1,0 1-1,0-1 1,0 0-1,0 1 1,0-1-1,2 0 1,2 2 63,1-1 0,-1-1 1,11 1-1,-3-1-42,0-1 0,1-1 0,-1 0 0,0-1 0,-1 0-1,18-7 1,-29 9-10,0 1 0,0-1 0,0 1 0,0-1-1,0 1 1,0-1 0,0 0 0,-1 1 0,1-1-1,0 0 1,0 0 0,-1 0 0,1 0 0,0 0 0,-1 1-1,1-1 1,-1 0 0,1 0 0,0-2 0,-1 0 16,1 0 0,-1 0 1,1 0-1,-1 1 1,0-1-1,0 0 0,0-4 1,-2-2-26,1 0 0,-1 1 0,-1-1 0,-3-9 0,-2-3 85,5 10-47,-2 1-1,-8-17 1,8 14-446,6 10 100,4 8 297,12 19-103,4 5 653,48 50 0,-58-70-470,0 0 1,1-2-1,0 1 0,1-1 1,-1-1-1,1 0 0,16 4 1,-26-9-167,0 0 1,0 0 0,-1 0 0,1-1-1,0 1 1,0-1 0,0 0 0,0 0-1,0 0 1,0-1 0,0 1-1,0 0 1,0-1 0,0 0 0,5-2-1,-6 2-131,-1 0 0,1 0-1,0-1 1,-1 1-1,1 0 1,-1-1-1,1 0 1,-1 1-1,0-1 1,1 0-1,-1 1 1,0-1-1,0 0 1,0 0-1,-1 0 1,1 0 0,0 0-1,-1 0 1,1 0-1,-1 0 1,0 0-1,0 0 1,0 0-1,0-3 1,-5-39-4176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6:26.1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150 500 1056,'7'-3'6378,"-6"0"-6295,-1 0 0,1-1-1,-1 1 1,0 0 0,0 0-1,-1 0 1,1-1 0,-1 1-1,1 0 1,-1 0 0,0 0-1,0 0 1,-2-4 0,-6-19 183,-17-26 1334,21 41-1208,-6-24 0,-2-1 670,10 28-1079,0-1 0,0 0 0,1 0 0,0-1 0,0-14 0,1 21 84,1 0 1,-1 1-1,0-1 0,0 0 0,0 1 0,0-1 1,-1 1-1,1-1 0,-3-3 0,0 3-171,4 3 101,0 0 0,-1-1-1,1 1 1,0 0 0,-1 0 0,1-1-1,0 1 1,-1 0 0,1-1-1,0 1 1,0 0 0,-1-1 0,1 1-1,0 0 1,0-1 0,0 1 0,0-1-1,-1 1 1,1 0 0,0-1 0,0 0-1,-12-10 35,7 6 194,4 4-192,-1-1 0,1 0-1,0 0 1,1 0 0,-1 0-1,0 0 1,1 0-1,-1 0 1,1 0 0,-1 0-1,1 0 1,0 0 0,0 0-1,0-3 1,0 2-30,0 0 0,0-1-1,-1 1 1,1 0 0,-3-6 0,2 4-323,-1 1-1,1-1 1,1 1-1,-1-1 1,1 1 0,-1-1-1,1-5 1,1 5-589,-1 0-1,-1-1 1,1 1 0,-1 0 0,0-1-1,-3-8 1,-3-3-1576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6:27.0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687 642 1248,'1'0'91,"0"-1"1,0 1-1,0-1 1,-1 0-1,1 1 1,0-1-1,0 0 0,-1 0 1,1 1-1,0-1 1,-1 0-1,1 0 1,-1 0-1,1 0 1,-1 0-1,1-1 0,3-5 1390,-3 6-1419,-1 1 1,0 0 0,0-1-1,0 1 1,1 0 0,-1-1-1,0 1 1,0-1 0,0 1-1,0 0 1,0-1 0,1 1-1,-1 0 1,0-1 0,0 1-1,0-1 1,0 1 0,0 0-1,0-1 1,-1 1 0,1-1-1,0 1 1,0 0 0,0-1-1,0 1 1,0-1 0,0 1-1,-1 0 1,1-1 0,-12-8 743,-15 0 257,17 5-928,0 1-1,1-2 1,-1 1 0,1-1 0,0 0-1,-9-8 1,-2 0 266,11 7-265,1 0 1,-1 0-1,1-1 0,1 0 1,-1-1-1,1 1 1,0-2-1,1 1 1,0-1-1,0 0 1,-5-12-1,7 14-120,-37-86 240,32 74-46,0 1-1,-1 0 1,-1 0-1,-1 1 1,0 0-1,-17-16 1,16 21-134,-1 0-1,0 1 1,-1 0 0,-23-12 0,12 7 254,-54-29 166,46 31-452,26 11-138,0 0 1,1-1-1,-9-4 0,-25-14-866,14 10-3317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6:27.8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866 456 3552,'-24'-11'1230,"0"-1"0,-39-27 0,36 22-510,-45-35-110,24 16-457,-3-2 632,-18-13 201,45 34-404,17 11-337,0 1 0,0 1 0,-15-8 0,-174-59 1206,70 25-855,74 27-1453,15 3-3362,27 13 2742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6:28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866 319 2912,'0'-1'190,"0"1"0,-1-1 0,1 1 0,0-1 0,-1 1 0,1-1 0,-1 1 0,1-1 0,0 1 0,-1-1 1,1 1-1,-1-1 0,1 1 0,-1 0 0,0 0 0,1-1 0,-1 1 0,1 0 0,-1 0 0,0-1 0,1 1 0,-1 0 0,1 0 0,-1 0 0,0 0 0,1 0 0,-2 0 0,-27-2-205,15 1 602,-24-5 682,21 3-860,1 1 0,-22-1 0,17 1-207,1 0 0,-1-1 1,-24-7-1,-15-2 2,38 6 33,0 0 0,0-1 0,0-2 0,-24-12-1,-31-13-38,46 21-208,2-1 1,-1-2 0,-33-24 0,28 18-418,21 12 134,-84-47-5425,78 49 1921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6:29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803 133 4064,'-2'0'151,"0"0"1,0-1-1,0 1 1,-1 0-1,1 0 1,0 1-1,0-1 0,0 0 1,0 1-1,0-1 1,0 1-1,-2 0 1,-9 3 215,6-3-47,-1 0 0,1 0 0,0-1 0,-1 0 0,-13-3 0,-11 1 1136,-17-6-342,41 6-897,1 1-1,0-1 1,0-1-1,-9-3 1,-20-6 391,-188-40 512,65 25-3193,89 17 1874,3-1-2126,47 8-411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6:31.6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326 352 2240,'-14'0'4832,"1"0"-4193,0 0 0,0-1 0,0-1 0,0 0 0,-17-4 0,17 0-280,1 1-1,-1-1 1,1-1-1,-18-13 0,6 4 64,14 8-537,9 7 108,-1-1 0,0 1 0,0 0 1,1 0-1,-1-1 0,0 1 0,0 0 1,0 0-1,0 1 0,-1-1 0,1 0 1,-2 0-1,2 1 66,0-1-1,0 0 1,0 1 0,0-1-1,0 0 1,0 0 0,0-1-1,0 1 1,0 0 0,1-1-1,-1 1 1,0-1 0,1 1-1,-1-1 1,1 0 0,0 1-1,-2-5 1,0-1 17,3 7-77,0-1-1,0 1 1,0 0-1,0 0 0,0-1 1,0 1-1,0 0 1,0 0-1,0-1 0,0 1 1,-1 0-1,1 0 1,0-1-1,0 1 0,0 0 1,0 0-1,-1-1 0,1 1 1,0 0-1,0 0 1,0 0-1,-1-1 0,1 1 1,0 0-1,0 0 1,0 0-1,-1 0 0,1 0 1,0 0-1,-1-1 1,0 1 17,-3-3 154,4-8-150,0 7 26,0 0 1,1 0 0,-2-1-1,1 1 1,0 0 0,-1 0 0,0 0-1,0 0 1,0 0 0,-2-4 0,2 1-78,1 7 31,0 0 0,0 0 0,0-1-1,0 1 1,0 0 0,0 0 0,0 0-1,0 0 1,0 0 0,0-1 0,0 1-1,0 0 1,0 0 0,0 0 0,0 0-1,0 0 1,0-1 0,0 1 0,0 0-1,0 0 1,0 0 0,0 0 0,0 0-1,0-1 1,-1 1 0,1 0 0,0 0-1,0 0 1,0 0 0,0 0 0,0 0-1,0 0 1,0 0 0,0-1 0,-1 1-1,1 0 1,0 0 0,0 0 0,0 0-1,0 0 1,0 0 0,-1 0 0,1 0-1,0 0 1,0 0 0,0 0 0,0 0-1,0 0 1,-1 0 0,1 0-22,-1-1 0,1 1 1,-1 0-1,1-1 0,-1 1 0,1-1 1,0 1-1,-1-1 0,1 1 0,0-1 0,-1 1 1,1-1-1,0 1 0,0-1 0,-1 1 1,1-1-1,0 1 0,0-1 0,0 0 1,0 1-1,0-1 0,0 0 0,-2-15-133,1 15 112,1 1 1,0 0 0,-1 0-1,1 0 1,-1 0-1,1 0 1,0 0 0,-1 0-1,1 0 1,-1 0-1,1 0 1,0 0-1,-1 0 1,1 0 0,-1 0-1,1 0 1,-1 0-1,1 0 1,0 0-1,-1 1 1,1-1 0,4 40-60,-3-33 91,-1-1 0,2 1 0,-1 0 0,3 7 0,1 3 8,0 1 92,2-1 1,0 0 0,1 0 0,1 0-1,17 23 1,-23-35-109,1-1-1,-1 0 0,1 0 0,0 0 1,7 6-1,13 11 1034,-23-21-1008,-1 0 0,0 0 0,0 0 0,0 0 0,0 0 0,0 0-1,1 0 1,-1 0 0,0 0 0,0 0 0,0 0 0,0 0 0,0 0 0,0 0 0,1 0 0,-1 0-1,0 0 1,0 0 0,0 0 0,0 0 0,0 0 0,0 0 0,0 0 0,1-1 0,-1 1-1,0 0 1,0 0 0,0 0 0,0 0 0,0 0 0,0 0 0,0 0 0,0-1 0,0 1-1,0 0 1,0 0 0,0 0 0,0 0 0,0 0 0,0 0 0,0-1 0,0 1 0,0 0-1,0 0 1,0 0 0,0 0 0,0 0 0,0-1 0,1-7 84,-15-42-276,-5-24 681,-27-111-532,42 166 203,4 14-241,-1 0 1,0 0-1,-1 0 0,1 1 0,-1-1 0,-3-6 1,5 10 67,-1 1 0,1 0 1,0 0-1,0 0 1,0-1-1,0 1 1,0 0-1,-1 0 1,1-1-1,0 1 1,0 0-1,0 0 1,0-1-1,0 1 0,0 0 1,0-1-1,0 1 1,0 0-1,0 0 1,0-1-1,0 1 1,0 0-1,0 0 1,0-1-1,0 1 0,0 0 1,0-1-1,1 1 1,-1 0-1,0 0 1,0 0-1,0-1 1,0 1-1,1 0 1,-1 0-1,0-1 1,0 1-1,0 0 0,1 0 1,-1 0-1,0 0 1,0 0-1,1-1 1,-1 1-1,0 0 1,0 0-1,1 0 1,-1 0-1,0 0 0,0 0 1,1 0-1,-1 0 1,0 0-1,0 0 1,1 0-1,-1 0 1,0 0-1,1 0 1,-1 0-1,24 2 311,-17-1-370,69 7 66,-53-9 25,1-1 0,28-5 0,-51 6-19,-1 1 0,1 0 0,-1 0 0,0 0 1,1 0-1,-1 0 0,0 0 0,1 0 0,-1 0 0,0 0 1,1 0-1,-1 0 0,1 0 0,-1 0 0,0 0 1,1 1-1,-1-1 0,0 0 0,1 0 0,-1 0 1,0 0-1,1 1 0,-1-1 0,0 0 0,0 0 1,1 1-1,-1-1 0,0 0 0,0 1 0,1-1 0,-1 1-1,1 0 0,-1 0-1,0 0 1,0 0-1,0 0 1,0 0 0,0 0-1,0 0 1,0 0-1,0 0 1,-1 2 0,-11 32 84,9-29 12,-28 68 298,-38 98-1470,62-155-3073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7:23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0 992,'-5'5'236,"5"-4"-192,0-1 1,0 0-1,-1 1 0,1-1 1,0 0-1,0 1 0,0-1 0,-1 0 1,1 1-1,0-1 0,0 0 1,-1 0-1,1 1 0,0-1 1,0 0-1,-1 0 0,1 1 1,0-1-1,-1 0 0,1 0 0,0 0 1,-1 0-1,1 0 0,0 0 1,-1 1-1,1-1 0,-1 0 1,1 0-1,0 0 0,-1 0 0,1 0 1,0 0-1,-1 0 0,1-1 1,0 1-1,-1 0 0,1 0 1,-1 0-1,1 0 0,0 0 0,-1-1 1,1 1-1,0 0 0,0 0 1,-1 0-1,1-1 0,-1 1 1,-1-1 101,0 1 0,0-1-1,0 1 1,0 0 0,0 0 0,0 0 0,0 0 0,0 0 0,-2 1 0,0-1 43,-5 0-85,-1-1 0,1 2 0,0-1 0,0 2-1,-1-1 1,1 1 0,0 0 0,0 1 0,-11 5 0,-18 6-105,34-13 40,0 0 0,-1 1 0,1-1 0,0 1 0,-1 0 0,1 0 0,0 0 0,0 1 0,1 0 0,-1-1 0,0 1 0,1 0 0,0 1 0,0-1 0,0 0 0,-3 5 0,-1 3-12,1 0 0,0 1 0,0 0 0,1 0 1,1 0-1,0 0 0,1 1 0,0-1 0,1 1 0,-1 22 0,4-12 50,0 0-1,9 39 1,-6-49-106,0 0 0,2 0 1,-1 0-1,12 18 0,-12-22 98,0-3-68,0 0-1,0 0 1,0 0-1,1-1 1,0 0-1,0 0 1,0-1-1,1 1 0,-1-2 1,8 5-1,-9-6-25,1 0-1,-1 0 1,0 0-1,0-1 0,1 0 1,-1 0-1,1 0 1,-1-1-1,1 1 0,8-2 1,-2 0-9,0 0 1,0-1-1,21-7 0,-26 7 66,0-1 0,-1-1 0,1 1 0,-1-1 0,0 0 0,0 0 0,0-1 0,0 0 0,-1 0 0,0 0 0,0 0 0,0-1 0,-1 0 0,0 0 0,0 0 0,0-1 0,-1 1 0,0-1 0,0 0 0,-1 0 0,0 0 0,0 0 0,0 0 0,-1 0 0,0-1 0,-1-8 0,0 1 13,-2 1-1,1-1 0,-2 0 0,0 1 0,-1-1 0,-11-26 1,4 18 47,0 0 0,-2 1 0,-19-27 0,20 33-183,-1 1 0,-1 1 1,-22-20-1,35 34-112,1 0 1,-1-1-1,0 1 0,1 0 1,-1-1-1,0 1 0,1 0 1,-1 0-1,0-1 0,1 1 1,-1 0-1,0 0 1,0 0-1,-1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4:49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56 2976,'-1'-3'4045,"5"-4"-2299,8-9-1273,-9 13-92,0 0-316,0 1-1,0-1 1,0 1 0,1 0 0,-1 0-1,1 0 1,-1 0 0,1 0-1,0 1 1,-1 0 0,1 0 0,0 0-1,0 0 1,5 0 0,77 1-33,-86 0-53,1 0 0,0 1 0,0-1 0,0 0 0,-1 1 0,1-1 0,0 1 1,0-1-1,-1 1 0,1 0 0,0-1 0,-1 1 0,1-1 0,-1 1 0,1 0 0,-1 0 1,1-1-1,-1 1 0,1 0 0,-1 0 0,0 0 0,1-1 0,-1 2 0,1 0 36,-1 0 0,1-1 0,-1 1 1,1 0-1,-1 0 0,0 0 0,0-1 0,1 1 0,-1 0 0,-1 2 0,-1 1-1,-1 1 1,1-1 0,-1 0 0,0 0-1,-1 0 1,1-1 0,-1 1 0,-8 7 0,-2 3 193,11-13-181,0 1 1,0 0-1,0-1 1,-1 1-1,1-1 1,-7 2-1,-7 10 160,-2 9-164,9-13 12,9-9-5,-1 0-1,1 1 0,-1-1 1,1 0-1,-1 0 0,0 0 1,1 0-1,-1-1 0,-3 2 1,4-2-52,0 1 179,1-1-155,0 0 0,0 0 0,-1 0-1,1 0 1,0 0 0,0 0 0,0 0-1,-1 0 1,1 0 0,0 0-1,0 0 1,0 1 0,-1-1 0,1 0-1,0 0 1,0 0 0,0 0 0,0 0-1,0 1 1,-1-1 0,1 0 0,0 0-1,0 0 1,0 1 0,0-1-1,0 0 1,0 0 0,0 0 0,0 1-1,0-1 1,0 0 0,0 0 0,0 1-1,0-1 1,0 0 0,0 0-1,0 0 1,0 1 0,0-1 0,0 0-1,0 0 1,0 0 0,0 1 0,0-1-1,0 0 1,0 0 0,0 0-1,1 1 1,-1-1 0,0 0 0,4 12 259,-4-11-133,-9 7-501,9-7 395,-1 0-1,0 0 1,1 0 0,-1 0 0,1 0 0,-1 0 0,0 0 0,0 0 0,0 0 0,1-1 0,-1 1 0,0 0 0,0-1 0,0 1 0,0 0-1,0-1 1,-2 1 0,7 0 56,1-1-1,0 0 1,0 0-1,0 0 1,-1-1-1,1 1 1,0-1-1,6-2 1,24-3 206,4 3-203,62-3 46,-31 9-373,-68-3-74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7:24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2 640,'0'-1'138,"1"1"-1,-1 0 1,1 0-1,0 0 1,-1 0-1,1 0 1,-1 0-1,1 0 1,0 0-1,-1 0 1,1 0-1,-1 0 1,1 0 0,0 0-1,-1 0 1,1 1-1,-1-1 1,2 0-1,2 6 30,1-1 1,-1 1-1,0 0 0,0 0 0,-1 0 1,0 0-1,0 1 0,3 9 0,9 18 174,-2-5-270,-2 1 1,-1 1 0,-1-1 0,6 42 0,-7-37-58,6 34 135,-2 1 0,-4 0 1,-1 71-1,-7-55-698,0-66-1003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7:25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2240,'1'0'63,"0"-1"0,-1 1 1,1-1-1,-1 1 0,1 0 0,-1-1 1,1 1-1,0 0 0,-1 0 0,1-1 0,0 1 1,-1 0-1,1 0 0,0 0 0,-1 0 1,1 0-1,0 0 0,0 0 0,-1 0 1,1 0-1,0 0 0,-1 0 0,1 1 1,0-1-1,-1 0 0,1 0 0,0 1 0,0-1 1,1 2 38,0 0 1,-1 0 0,1 0-1,-1 0 1,1 0 0,1 4 0,2 0-112,0 4 177,0 1 0,-1-1 1,0 1-1,-1 0 0,0 0 1,2 12-1,4 12 56,-5-21-173,-1 0-1,0 1 0,-1-1 0,1 25 0,6 109-55,-9-86 543,1-80-710,0 1 0,1 0-1,1 1 1,0-1-1,8-21 1,-9 34 134,0 0 0,0 1 0,0-1 0,0 1 0,0 0 0,1 0 0,0 0 0,-1 0 0,1 0 0,0 0 0,0 1 0,1-1 0,-1 1 0,0 0 0,7-2 0,-9 3 395,12 14 523,-11-10-818,0 1 1,0 0-1,-1 0 1,1 1-1,-1-1 0,0 0 1,0 0-1,0 1 0,-1-1 1,1 0-1,-2 8 0,0 6 113,-5 27 1,4-29 0,0-6-69,0-1 0,0 1 0,-8 18 0,8-24-113,0 0-1,0 0 1,0 0-1,-1 0 1,1-1-1,-1 1 1,0-1-1,0 1 1,0-1 0,-7 5-1,9-8-45,0 1 1,0 0-1,0 0 1,0-1-1,-1 1 0,1-1 1,0 1-1,-1-1 0,1 1 1,0-1-1,-1 0 1,1 0-1,0 0 0,-1 1 1,1-1-1,0-1 0,-1 1 1,1 0-1,0 0 1,-1 0-1,1-1 0,0 1 1,-1-1-1,-1 0 0,-21-9-1638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7:28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60 896,'0'-1'-97,"6"-12"1561,-7 13-1364,1 0-1,-1-1 0,1 1 1,0 0-1,-1 0 0,1-1 0,-1 1 1,1 0-1,-1 0 0,1 0 0,-1 0 1,1-1-1,-1 1 0,1 0 1,-1 0-1,1 0 0,-1 0 0,0 0 1,1 0-1,-1 1 0,1-1 0,-1 0 1,1 0-1,-1 0 0,1 0 1,-1 1-1,-4 1-42,1 0-1,-1 0 1,1 0 0,0 1 0,0 0-1,0 0 1,-6 5 0,-1 1 11,5-4-19,0 0-1,0 1 0,1 0 1,0 0-1,0 0 0,0 1 1,1-1-1,0 1 0,0 0 0,0 1 1,1-1-1,-2 9 0,-1 5-47,1-1-1,2 1 0,-3 31 1,6-41 23,0 0 1,1 0 0,0 0-1,1 0 1,0 0 0,1 0 0,0 0-1,0 0 1,1-1 0,1 0-1,0 0 1,0 0 0,1 0-1,14 16 1,-15-19 11,0 0 0,1-1 1,0 0-1,1 0 0,-1-1 0,1 0 0,0 0 1,0 0-1,1-1 0,-1 0 0,1-1 0,0 0 1,0 0-1,0 0 0,1-1 0,-1 0 1,0-1-1,1 0 0,-1 0 0,11-1 0,-12-1-22,-1 1-1,1-1 1,-1-1-1,1 1 1,-1-1-1,0 0 0,0-1 1,0 0-1,0 0 1,0 0-1,0 0 1,9-9-1,-9 6 33,0 0 0,0 0 0,-1-1 0,1 0 1,-2 0-1,1 0 0,-1-1 0,7-15 0,-5 3-16,0 0 1,-1 0-1,-1-1 0,-1 0 0,-1 0 1,-1 0-1,-1-27 0,-1 38 16,0-1-1,0 1 0,-1 0 1,0-1-1,-1 1 0,0 0 1,0 0-1,-1 1 0,-1-1 1,1 1-1,-2 0 0,1 0 1,-1 0-1,-1 1 0,1 0 1,-1 0-1,-1 1 0,1 0 1,-11-8-1,13 13-5,-6-6 27,-1 0-1,-25-11 1,34 18-205,0 0 1,0 0-1,1 0 1,-1 0-1,0 0 0,0 1 1,0-1-1,0 1 1,-1 0-1,1 0 1,0 0-1,0 0 0,0 1 1,0-1-1,0 1 1,0 0-1,0 0 0,1 0 1,-6 2-1,0 5-848,3 2-1057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7:29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0 1472,'2'3'172,"0"-1"0,-1 1 0,1-1 1,0 1-1,-1 0 0,0 0 0,1 0 0,-1 0 0,0 0 1,0 0-1,0 5 0,3 37 40,-3-23 161,3 189 808,-15 1-169,5-108-454,-8 62 120,-1 4-1910,15-129-160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7:40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0 992,'-1'13'1612,"1"-13"-1593,0 1 0,0-1-1,0 0 1,0 1 0,0-1-1,-1 1 1,1-1 0,0 0 0,0 1-1,0-1 1,0 0 0,0 1-1,-1-1 1,1 0 0,0 1-1,0-1 1,-1 0 0,1 0 0,0 1-1,0-1 1,-1 0 0,1 0-1,0 1 1,-1-1 0,1 0-1,0 0 1,-1 0 0,0 1 0,1 0 98,-1 0 1,0 0 0,1 0 0,-1 0 0,0 0 0,0 0 0,0 0-1,1 0 1,-3 1 0,-9 4 309,-4 3-64,-10 13-70,15-14-267,1 1-1,1 0 0,-14 16 0,22-23-29,0 0 0,0 0 1,0 0-1,0 0 0,0 1 0,0-1 0,1 0 0,-1 0 0,1 1 0,0-1 0,-1 0 1,1 1-1,0-1 0,0 0 0,1 1 0,-1-1 0,0 0 0,1 1 0,-1-1 1,1 0-1,0 0 0,0 0 0,0 0 0,0 1 0,0-1 0,0 0 0,1-1 1,-1 1-1,1 0 0,-1 0 0,1-1 0,2 3 0,3 0 17,1 0 0,0 0 0,0-1 0,0 0 0,0 0 0,0-1-1,1 0 1,9 1 0,-13-2-11,1-1 0,-1 0 0,0 0 0,1 0 0,-1 0-1,0-1 1,1 0 0,-1 0 0,0-1 0,0 1 0,0-1 0,0 0-1,0 0 1,7-5 0,-11 6-1,2-1 27,0 0 0,0 0 1,-1 0-1,1-1 0,0 1 1,2-5-1,-4 6-18,-1 0-1,1 0 0,-1-1 1,1 1-1,-1 0 1,1 0-1,-1-1 1,0 1-1,0 0 1,1-1-1,-1 1 0,0 0 1,0-1-1,0 1 1,-1 0-1,1-1 1,0 1-1,0 0 0,-1 0 1,1-1-1,-1 1 1,0-1-1,-1-3 33,1-1 0,-1 1 0,1 0 0,0 0 0,0-1 0,1 1 0,0-10 0,-3-33 1067,3 48-1098,0 0-1,0-1 0,-1 1 1,1 0-1,0 0 0,0 0 0,0-1 1,0 1-1,0 0 0,0 0 0,0 0 1,0-1-1,0 1 0,-1 0 1,1 0-1,0 0 0,0-1 0,0 1 1,0 0-1,-1 0 0,1 0 0,0 0 1,0 0-1,0 0 0,-1-1 1,1 1-1,0 0 0,0 0 0,0 0 1,-1 0-1,1 0 0,0 0 1,0 0-1,-1 0 0,1 0 0,0 0 1,0 0-1,-1 0 0,1 0 0,0 0 1,0 0-1,0 0 0,-1 1 1,1-1-1,0 0 0,0 0 0,0 0 0,0 0 0,0 0 0,0 0 0,0 0 0,0 0-1,0 0 1,0 0 0,0 0 0,-1 0 0,1 0 0,0 0 0,0 0 0,0 0 0,0 0 0,0 0 0,0 0 0,0 0 0,0 0 0,0 0 0,0 0 0,0 0 0,0 0 0,0 0 0,0 0 0,-1 0 0,1 0 0,0 0 0,0 0 0,0 0 0,0 0 0,0 0 0,0 0 0,0 0 0,0 0 0,0 0 0,0 0 0,0 0 0,0 0 0,0 0 0,0 0 0,0 0 0,0 0 0,0-1 0,0 1 0,0 0 0,-1 0 0,1 0 0,0 0 0,0 0 0,0 0 0,0 0 0,0 0 0,0 0 0,0 0 0,0 0 0,0 0 0,0 0 0,0 0 0,0-1 0,0 1 0,0 0 0,0 0 0,0 0 0,0 0 0,1 0 0,-1 0 0,-2 6 52,0-1-1,1 1 0,0 0 0,0-1 0,1 1 0,-1 0 0,2 9 1,-1-12-18,0 2-77,0 0 1,0 1-1,1-1 1,-1 0-1,1 0 1,1 0-1,-1 0 1,1 0-1,0 0 1,0 0-1,0-1 1,1 1-1,0-1 1,-1 1-1,2-1 1,-1 0-1,0 0 1,1 0-1,0-1 1,7 6-1,-5-5-298,-1-1 0,1-1-1,0 1 1,0-1 0,7 2 0,-4-1-151,22 7-2590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7:55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171 199 1312,'0'0'65,"0"0"1,0 0-1,0 0 1,0-1-1,0 1 1,0 0-1,0 0 1,0 0-1,0-1 1,0 1 0,0 0-1,0 0 1,0 0-1,-2-3 983,2 3-982,0 0-1,0 0 1,0 0-1,-1 0 1,1 0-1,0 0 1,0 0-1,0 0 1,0 0-1,-1 0 1,1 0-1,0-1 1,0 1-1,0 0 1,-1 0-1,1 1 1,0-1-1,0 0 1,0 0-1,0 0 1,-1 0-1,1 0 1,0 0-1,0 0 1,-1 1 392,0-1-392,-13 11 1051,7-4-676,7-7-393,-1 0-42,1 0-1,0 0 1,0 0-1,-1 0 1,1 0-1,0 0 1,0 1-1,0-1 1,-1 0-1,1 0 1,0 0-1,0 0 1,0 0-1,-1 1 1,1-1-1,0 0 1,0 0-1,0 0 1,0 0-1,-1 1 1,1-1-1,0 0 1,0 0-1,0 0 1,0 1-1,0-1 1,0 0-1,0 0 1,0 1-1,0-1 1,0 0-1,0 0 1,0 1-1,0-1 1,0 0-1,0 0 1,0 0-1,0 1 1,0-1-1,0 0 1,0 0-1,0 1 1,0-1-1,0 0 1,5 11 151,0-4-128,0-1-1,1 1 0,0-1 1,0 0-1,0 0 0,1-1 0,0 0 1,0 0-1,8 4 0,-11-7-32,1-1 0,-1 1 0,0-1 0,1 0 0,-1 0 0,1 0 0,-1-1 0,1 0 0,-1 0 0,1 0 0,7-1 0,-5 0 44,0-1 1,-1 0 0,1 0 0,-1 0-1,0 0 1,0-1 0,8-5-1,-11 6-20,-1 0-1,1 0 0,-1 0 1,0-1-1,0 1 0,0 0 1,0-1-1,-1 0 0,1 1 1,-1-1-1,1 0 0,-1 0 1,0 0-1,0 0 0,0 0 1,-1 0-1,1-6 0,1-6 46,-1 0 0,-3-23-1,1 11 114,0 5-114,-6-37 0,6 56-69,1 0 0,-1 0 0,0 0 0,0 0-1,-1 1 1,1-1 0,-1 0 0,1 1 0,-1-1-1,0 1 1,0 0 0,0-1 0,0 1 0,-4-4-1,4 5-15,1 1 0,0-1 0,0 0 0,0 0 0,-1 1 0,1-1 0,0 1 0,-1-1 0,1 1 0,0 0 0,-1-1 0,1 1 0,-1 0-1,1 0 1,-1 0 0,1 0 0,0 0 0,-1 0 0,1 0 0,-1 1 0,1-1 0,0 0 0,-1 1 0,1-1 0,0 1 0,-1 0 0,1-1 0,0 1 0,0 0 0,0 0-1,-2 1 1,-23 21 130,4-4-62,-35 39 0,46-45-119,-22 19 1,20-20 118,-21 23 1,18-14-4,-21 36-1,31-46-37,0 0 0,1 0 0,1 1 0,0-1 0,-4 21 0,8-30 0,0 1 1,-1-1-1,2 1 1,-1-1 0,0 0-1,0 1 1,1-1-1,-1 0 1,1 1-1,0-1 1,0 0 0,0 0-1,0 0 1,0 0-1,0 0 1,1 0-1,-1 0 1,1 0 0,-1 0-1,1 0 1,0-1-1,-1 1 1,1-1-1,0 1 1,4 1-1,3 3 87,1-1 0,0 0 0,0-1 0,12 4-1,1-3 447,0 0-1,43 3 1,-37-5-277,-18-2-206,1-1 1,-1 0 0,0 0-1,0-1 1,-1-1-1,1 0 1,13-4 0,5-4 74,34-16 0,-18 6-724,-42 19 412,3-2-1020,-1 1 0,0 1 0,1-1 0,8-1 0,1 0-1455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7:56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 31 1728,'-13'-4'1936,"-1"-2"0,-16-7 0,27 12-1775,0 0 0,-1 0 0,1 1-1,-1-1 1,1 1 0,-5-1 0,-14-1 361,20 2-508,0 0 0,0-1 0,0 1 0,0 1 0,0-1-1,0 0 1,0 0 0,-3 1 0,-12 2 79,14-2-101,0 0 0,0 0-1,0 0 1,1 1-1,-1-1 1,0 1 0,1 0-1,-1 0 1,1 0-1,-1 0 1,1 0 0,-3 4-1,-11 8-266,8-7 300,0 0 0,0 1-1,1 0 1,0 0 0,0 0-1,1 1 1,-6 11-1,0-2-103,11-17 79,1 0 0,-1-1-1,1 1 1,-1 0 0,1-1 0,0 1 0,-1 0 0,1 0 0,0-1 0,-1 1 0,1 0 0,0 0 0,0 0 0,0-1 0,0 1 0,0 0-1,0 0 1,0 0 0,0 0 0,0-1 0,0 1 0,0 0 0,1 0 0,0 1 0,-1-1 14,1 0 0,0 0 0,0 0 0,0-1 0,0 1 0,0 0 0,0 0 1,0-1-1,0 1 0,0-1 0,0 1 0,0-1 0,0 1 0,0-1 0,2 1 0,1 0 46,0-1 1,-1 1-1,1-1 0,0 0 0,0 0 0,0 0 0,0 0 1,0-1-1,0 0 0,5-1 0,-5 0-48,0 0 0,0 0-1,0-1 1,0 1 0,0-1 0,-1 0 0,7-6 0,-8 7 32,0 0 0,-1 0 0,1 0 0,-1 0 0,1-1 0,-1 1 0,0 0 0,0-1 0,0 1 0,0-1 1,0 1-1,-1-1 0,1 0 0,-1 1 0,1-4 0,-1-23-369,0 29 458,8 16-208,-3-9 154,1 0-1,0-1 1,0 1-1,1-1 1,0 0-1,0-1 1,0 0-1,1 0 1,-1 0 0,1-1-1,0-1 1,1 1-1,-1-1 1,1 0-1,-1-1 1,1 0-1,15 1 1,-18-3-534,0 0 0,0 0 1,0-1-1,0 0 0,1 0 1,-1-1-1,10-3 0,12-6-3907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7:59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67 2144,'5'0'5429,"-5"0"-5451,1 0 0,-1 0 0,0 0 0,1 0 0,-1 0 0,1 0 0,-1 0 0,1 0 0,-1 0 1,1 0-1,-1 0 0,1 0 0,-1 0 0,0 1 0,1-1 0,0 0 0,16 16 112,-14-13-80,-1 0 0,0-1 0,1 1 0,-1-1 0,1 0 0,0 0 0,0 0 0,0 0-1,0 0 1,0 0 0,0-1 0,1 0 0,-1 0 0,0 1 0,5-1 0,0 1 18,0-1 1,0-1-1,0 0 0,0 0 1,0 0-1,9-3 1,53-11 211,-69 14-227,0-1 0,1 1 0,-1 0 0,0-1 0,1 1 0,-1 0 0,0-1-1,0 0 1,0 1 0,1-1 0,-1 0 0,0 0 0,0 1 0,0-1 0,0 0 0,0 0 0,-1 0 0,1 0 0,0-1 0,0 1 0,0 0 0,-1 0 0,1 0 0,-1 0 0,1-1 0,-1 1 0,0 0 0,1-1 0,-1 1 0,0 0 0,0-1 0,0 1 0,0-2 0,0 0-5,-1 1 0,0-1 0,1 1 0,-1 0 0,0 0 0,-1-1 0,1 1 0,0 0 1,0 0-1,-1 0 0,0 0 0,1 1 0,-1-1 0,0 0 0,0 1 0,0-1 0,-2-1 0,-5-3 14,5 3-7,1 1 0,-1-1 0,0 1-1,0 0 1,0 0 0,0 0 0,0 1 0,0-1 0,0 1-1,-1 0 1,1 0 0,0 1 0,-6-1 0,6 1 0,1 0 1,-1 1 0,1 0 0,-1-1-1,1 1 1,-1 0 0,1 1 0,0-1-1,-1 1 1,1-1 0,0 1 0,0 0-1,-5 4 1,-2 3 90,1 1 0,-13 14 0,7-6-68,8-10-48,1-1 1,1 1-1,-1 0 1,2 1-1,-1-1 1,1 1-1,0 0 1,-5 18-1,9-23 50,-1 0-1,1 0 0,0 0 1,0 0-1,0 0 1,1 0-1,0 0 0,0 0 1,0 0-1,0 0 0,2 4 1,1 2-16,1 0-1,12 18 1,-1-10 27,-13-15-40,1 1 0,-1 0 1,0-1-1,5 9 0,-7-10 50,0-1 0,1 1 1,-1-1-1,0 1 0,0-1 0,1 0 0,-1 0 0,1 1 0,0-1 1,-1 0-1,1 0 0,0-1 0,-1 1 0,1 0 0,0 0 1,0-1-1,0 1 0,-1-1 0,1 0 0,0 1 0,0-1 1,0 0-1,0 0 0,0 0 0,0-1 0,2 1 0,8-2-20,-1 0 0,1-1 0,11-4 0,-15 4-171,2 0 13,-3 1-359,-1 0 1,1 0-1,0 0 0,14-1 0,-13 3-974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8:00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22 1984,'-1'-1'-11,"-1"-9"1490,13 0 2071,6 40-2456,-13-16-897,-1 0 1,0 1-1,-1 0 0,-1 0 1,0 0-1,-2 19 1,1-10-161,3 28 0,0-1 97,-2-35 71,2 24 0,-2-28-303,1-1 1019,-1-12-896,0 1 1,0 0-1,-1-1 1,1 1-1,0-1 1,-1 1-1,1-1 0,0 1 1,-1-1-1,1 1 1,-1-1-1,1 0 1,-1 1-1,1-1 1,-1 0-1,0 1 0,1-1 1,-1-1-1,12-16 22,-7 10-166,-1 0-1,1 1 1,1 0-1,0 0 1,0 0-1,12-11 1,-17 18 116,0-1 0,0 1-1,1-1 1,-1 1 0,0 0-1,0-1 1,0 1 0,0 0 0,1 0-1,-1 0 1,0 0 0,0 0 0,0 0-1,1 0 1,-1 0 0,0 0 0,0 1-1,0-1 1,1 0 0,-1 1 0,0-1-1,0 1 1,0-1 0,0 1 0,0 0-1,0-1 1,0 1 0,0 0 0,1 1-1,0 0-30,1 1 0,-1-1 0,1 1 0,-1 0-1,0 0 1,0 0 0,0 0 0,3 6 0,-4-5 7,5 11 95,-1-1 1,0 1-1,-1 0 1,-1 0-1,3 31 1,-6-45-22,0 0 0,0-1 0,0 1 0,0-1 1,0 1-1,-1 0 0,1-1 0,0 1 0,0-1 0,-1 1 1,1-1-1,0 1 0,0-1 0,-1 1 0,1-1 0,-1 1 1,1-1-1,0 1 0,-1-1 0,1 0 0,-1 1 0,1-1 1,-1 0-1,1 1 0,-1-1 0,0 0 0,1 0 0,-1 0 1,1 1-1,-2-1 0,-18 2 332,18-2-300,-82-1 91,-72 1-5604,152 0 5066,0 0 0,-1 0 0,1 0 0,-1 0 0,-6-3 0,7 2-103,0-1 1,1 1-1,0-1 1,-1 0-1,-4-5 1,8 7 461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4:38.57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5 156 480,'-4'3'2251,"4"58"218,0-122-1547,18 46 822,-16 14-1644,0 0 0,0 1 0,0-1 0,0 0 0,1 1 0,-1-1 0,0 1 0,0 0 0,1 0 0,-1 0 0,0 0 0,4 1 0,15-1 40,-11-3-67,0 1 0,0-2 0,0 1 0,-1-1 0,1-1 0,-1 0 0,10-7 0,30-15-401,-43 24 345,0 1 0,0 0-1,1 0 1,-1 0 0,0 1-1,1 0 1,8-1 0,-7 2-3,1-2 1,-1 1 0,0-1 0,1 0 0,-1-1-1,0 0 1,11-6 0,-11 5-2,0 1 0,0 0 1,1 0-1,-1 0 0,1 1 0,-1 1 0,15-2 1,26 2-44,-11 0-14,50 5 0,-38 4 466,0 0-76,-35-5-256,-1-1-1,1 0 0,0-1 1,0 0-1,23-3 1,-1 1 24,170 1 67,-188 2-211,-1 0 1,0 0-1,24 8 0,-10-3 69,-18-4 48,-1-1 0,1 0-1,17-1 1,-24 0-136,1 0 0,0 0-1,-1 0 1,11 4 0,-10-2 64,-1-1 0,0-1 0,1 1 0,10 0 0,468-2 439,-473-1-413,0-1 1,0 0-1,-1-1 1,1 0 0,-1-1-1,13-5 1,-8 2 150,0 2 1,20-4 0,137-25-172,-114 28 22,83 1 0,-111 10 78,-17-1-18,-9-2-114,1 0 0,-1 0 1,0 1-1,9 5 0,-14-7-58,1-1 57,-1 0 1,1 0-1,0 1 0,-1-1 0,1 1 1,0-1-1,-1 1 0,1 0 1,-1 0-1,1-1 0,2 3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4:50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2496,'3'2'11203,"-2"-1"-11201,1 0-1,-1 0 0,1 1 1,-1-1-1,0 0 0,1 1 1,-1-1-1,1 3 1,3 5 8,1-1 0,-1 0 1,1 0-1,0 0 0,11 9 0,6 7 137,-15-15-113,1 0 0,0-1 0,1 0 0,0-1 0,12 8 0,61 27-333,-30-15 319,-36-17 17,224 109 758,-207-99-630,-7-4-447,-26-15 283,0-1 1,0 1 0,0-1 0,0 1 0,0-1-1,-1 1 1,1 0 0,0 0 0,0-1 0,0 1-1,-1 0 1,1 0 0,0 0 0,-1 0 0,1-1 0,-1 1-1,1 0 1,-1 0 0,1 0 0,-1 1 0,0-1-1,1 0 1,-1 0 0,0 0 0,0 0 0,0 0 0,0 0-1,0 0 1,0 0 0,0 0 0,0 0 0,0 0-1,-1 1 1,1-1 0,0 0 0,-1 0 0,1 0-1,-1 0 1,1 0 0,-1 0 0,1-1 0,-1 1 0,0 0-1,1 0 1,-1 0 0,0 0 0,0-1 0,0 1-1,-1 1 1,-14 9 189,12-8-167,1 0-1,-1 0 0,0-1 0,0 0 1,-6 3-1,4-2-77,0 0 0,0 0 0,1 1 0,-1 0 0,1 0 0,0 1 0,0-1 0,-7 8 0,-4 5-25,-43 42-262,29-28 514,-67 54 0,-22 0-1344,38-30-3786,56-37 632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6:49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283 621 1824,'0'0'17,"0"0"1,0 0-1,0 0 0,0 0 0,-1-1 1,1 1-1,0 0 0,0 0 1,0 0-1,0-1 0,0 1 1,0 0-1,0 0 0,-1-1 1,1 1-1,0 0 0,0 0 1,0 0-1,0-1 0,0 1 0,0 0 1,0 0-1,0-1 0,0 1 1,0 0-1,0 0 0,0-1 1,1 1-1,-1 0 0,0 0 1,0 0-1,0-1 0,0 1 1,0 0-1,0 0 0,0 0 0,1-1 1,-1 1-1,0 0 0,0 0 1,0 0-1,0 0 0,1-1 1,-1 1-1,0 0 0,0 0 1,0 0-1,1 0 0,-1 0 0,0 0 1,0 0-1,1 0 0,-1 0 1,0 0-1,1-1 0,0 1 491,11-11 436,-11 10-875,-1 1-1,0-1 1,1 1-1,-1-1 1,1 0-1,-1 1 0,0-1 1,0 1-1,1-1 1,-1 0-1,0 1 1,0-1-1,0 1 1,0-1-1,0 0 1,1 1-1,-1-1 1,0 0-1,-1 1 1,1-1-1,0 0 0,0 1 1,0-1-1,0 0 1,0 1-1,-1-1 1,1 1-1,0-1 1,0 0-1,-1 1 1,1-1-1,-1 0 1,-1-1 74,0 0 1,0 0-1,0 0 1,0 0-1,0 0 1,-3-2-1,3 4-63,-1-1-1,1 1 1,-1 0-1,1 0 1,-1 0-1,1 0 1,-1 0 0,1 1-1,0-1 1,-1 1-1,-4 1 1,-2 0-32,-1 1 1,1 0 0,0 1-1,0 0 1,0 1-1,0-1 1,1 2-1,-11 8 1,6-4 406,-17 19-181,28-28-290,1 1 0,-1 0 0,1 0-1,-1 0 1,1 0 0,0 0 0,0 1-1,0-1 1,0 0 0,1 0-1,-1 1 1,1-1 0,-1 0 0,1 3-1,-3 10 303,3-13-290,0-1 0,-1 0 0,1 1 0,0-1 0,0 1 0,0-1 1,0 0-1,0 1 0,0-1 0,0 1 0,0-1 0,1 1 0,-1-1 0,0 0 0,1 1 0,1 1 0,4 8 92,1-2-1,1 1 0,0-1 1,11 11-1,-13-15-57,0 0 0,0-1-1,0 1 1,0-1 0,1-1-1,-1 1 1,1-1 0,0-1-1,0 1 1,0-1 0,0 0-1,1-1 1,-1 1-1,1-1 1,-1-1 0,1 0-1,13-1 1,-8 0 24,-1-1 0,0 0 0,0-1-1,0-1 1,0 1 0,-1-2 0,1 0 0,-1 0-1,21-14 1,-22 12-15,-1 0 0,0-1 0,0 0-1,0-1 1,-1 0 0,0 0 0,-1-1 0,0 0-1,0 0 1,9-21 0,-15 28-13,0 1-1,0-1 1,0 1 0,-1-1 0,1 1 0,-1-1-1,0 1 1,0-1 0,0 1 0,0-1-1,0 1 1,0-1 0,-1 1 0,1-1-1,-1 1 1,1-1 0,-1 1 0,0 0-1,0-1 1,0 1 0,-1 0 0,1 0-1,0 0 1,-1-1 0,0 2 0,1-1-1,-5-4 1,-3-1-44,-1-1 0,-1 1-1,1 0 1,-18-7 0,5 1 263,-53-24 379,-15-11-411,68 36-309,16 8 41,0 0 0,1 0 1,-12-10-1,-5-6 51,9 8 75,0 0 1,1-1 0,1 0 0,0-1 0,-9-16 0,7 7 54,2-1 0,-18-44 0,25 53-196,0-1 0,1-1-1,1 1 1,0 0 0,0-29 0,3 41 52,0 0-1,0 1 1,1-1-1,-1 1 1,1-1-1,0 0 1,0 1-1,0 0 1,1-1-1,1-3 1,-2 5-3,0 1 1,-1 0-1,1 0 0,0 0 1,0 0-1,0 1 0,0-1 1,0 0-1,0 0 0,0 0 1,0 1-1,1-1 0,-1 1 1,0-1-1,0 1 0,0-1 1,1 1-1,-1 0 0,0-1 1,0 1-1,1 0 0,-1 0 1,0 0-1,1 0 0,-1 0 1,0 0-1,1 0 0,-1 1 1,0-1-1,0 0 0,1 1 1,1 0-1,7 4 48,1 1-1,-1 0 1,1 1 0,-2 0-1,1 0 1,13 14 0,-8-7 74,19 13 0,0 0 122,9 4 514,-42-30-758,12 2 221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6:52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151 170 2080,'0'-1'67,"0"0"0,0 1 0,0-1 1,0 1-1,1-1 0,-1 1 0,0-1 0,0 1 0,0-1 1,1 1-1,-1-1 0,0 1 0,0-1 0,1 1 0,-1-1 1,0 1-1,1-1 0,-1 1 0,1 0 0,-1-1 0,1 1 1,-1 0-1,1-1 0,-1 1 0,1 0 0,-1-1 0,1 1 0,-1 0 1,1 0-1,-1 0 0,1 0 0,-1 0 0,1-1 0,-1 1 1,1 0-1,0 0 0,-1 0 0,1 0 0,-1 1 0,1-1 1,-1 0-1,2 0 0,2 0 997,7 23 226,-10-16-1198,0 0 0,-1-1 0,0 1 0,0 0 0,-1-1-1,1 1 1,-2 0 0,1-1 0,-3 8 0,1-5 10,0 0 0,-1 0 0,0 0 0,0-1 0,-9 13 0,11-19-53,0 1-1,-1-1 0,1 0 1,-1 0-1,1 0 1,-1 0-1,1 0 1,-1 0-1,0-1 1,0 0-1,0 1 1,0-1-1,0 0 1,0 0-1,0-1 1,-1 1-1,1-1 1,-4 1-1,4-1-13,1 0-1,-1 0 1,0 0-1,1-1 1,-1 1-1,1-1 1,-1 1-1,1-1 1,-1 0-1,1 0 1,0 0-1,-1 0 1,1 0-1,0-1 1,0 1-1,-1-1 1,1 1-1,1-1 1,-1 0-1,0 0 1,0 0-1,1 0 1,-2-2-1,-3-8 1,0 0-1,1-1 1,1 0-1,0 0 1,1 0-1,1 0 1,0 0-1,0-1 1,2 1-1,-1 0 1,2-1-1,0 1 1,0-1-1,1 1 1,1 0-1,7-24 1,-8 33-70,0 0 0,0 0-1,0-1 1,0 1 0,1 1 0,-1-1 0,1 0-1,0 1 1,0-1 0,1 1 0,-1 0 0,0 0-1,1 0 1,4-2 0,-6 4 34,0 0 0,0 0 0,0 0 0,0 1 0,1-1 0,-1 0 0,0 1 0,1 0 0,-1 0 0,0-1 1,0 1-1,1 0 0,-1 1 0,0-1 0,1 0 0,-1 1 0,0-1 0,0 1 0,1 0 0,-1 0 0,0 0 0,0 0 0,0 0 0,0 0 0,0 0 0,0 1 0,1 1 0,2 1 6,0 1 0,-1-1 0,0 1 0,0 0-1,0 0 1,0 0 0,-1 1 0,0-1 0,4 10-1,0 5 39,-1 1 0,7 39 0,-11-51-49,5 55 363,-2-16-207,-2-9-221,-1 44 0,-2-76 122,0-1 30,-1-1 0,0 0 0,0 1-1,-3 9 1,-3 15 278,5-21-319,0 0 1,0 0 0,-1 0 0,-1 0 0,1-1 0,-10 16 0,8-15 33,1-1 0,0 1 0,0 0 0,1 0 0,-4 17 0,6-16-94,0-1 0,0 1-1,1-1 1,1 1 0,-1-1 0,2 0-1,-1 1 1,1-1 0,1 0 0,-1 0-1,1 0 1,1 0 0,0 0 0,9 14-1,-9-18 43,0 1-1,0-1 1,0 0-1,1-1 1,-1 1-1,1-1 1,0 0-1,7 4 0,-9-6 60,0 0 0,1-1-1,-1 0 1,0 1-1,1-1 1,-1-1-1,1 1 1,0 0-1,-1-1 1,1 0 0,-1 0-1,1 0 1,0 0-1,-1 0 1,1-1-1,6-1 1,1-2-48,1 0 0,-1-1 1,0 0-1,0-1 0,0 0 0,-1 0 1,0-1-1,0-1 0,14-13 0,-11 7 86,-1 0 0,0-1 0,-1-1 0,0 0-1,12-26 1,-10 18-101,-2-1-1,0-1 1,-2 0-1,-1 0 1,-1-1-1,6-45 1,-7-52-206,-1 20-355,3-109-518,-9 233 1018,-6 33 0,-1-1-90,5-16 285,-7 115 438,10-116-466,1 0 0,12 66 1,-11-89-45,2 0 0,-1-1 0,2 1 0,-1-1 0,8 11-1,36 51 39,-30-46-96,-15-19 66,2-2 0,-1 1 0,1 0 0,0-1 0,9 9 0,3 0 87,0-1 0,1-1 1,25 14-1,-37-24-192,1 1 1,-1-2-1,1 1 1,-1 0-1,1-1 1,0-1-1,0 1 1,0-1-1,0 0 1,0-1-1,0 1 0,0-1 1,0-1-1,11-1 1,-14 1-582,1 0 1,0-1-1,-1 0 0,1 0 1,-1 0-1,0 0 1,0-1-1,0 1 0,0-1 1,0 0-1,-1 0 1,1-1-1,-1 1 0,0-1 1,0 0-1,0 1 0,4-9 1,-4 3-416,0 0-1,2-13 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6:58.79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276 118 736,'-5'-25'5193,"5"29"-4813,-1 114 893,3 137-738,14-14-108,-20 171-22,-4 77 155,8-382-640,-8 111 560,-1-129-400,8-80-120,0 1 0,-1 0 0,0 0-1,-6 16 1,-2 9 262,7-17-268,-1 22 0,-1 9 202,4-41-183,0 1 0,1 0-1,1 10 1,-1 3-61,8 8-35,9-20-53,-13-8 168,0 0-1,0 0 0,0-1 0,0 1 0,1-1 0,-1 0 1,0 0-1,1-1 0,5 1 0,42-2-77,-44 0 36,113-8 171,98-3 206,-179 12-327,299 3-28,-1 19 35,185 26-60,-258-43 530,-169-6-330,423-24-224,-363 6 201,204-52-1,-55 5-309,-106 35 241,334-41 82,-520 71-126,350-27-146,-2 15-125,-108 17 422,474 71 1,-249 13-99,103-11 288,-338-64-248,-25-3-171,-172-6 43,280 10 75,139-39 285,183 9-249,-552 17 87,-10 3 418,-86-4-592,1 0-1,-1 0 1,0 0-1,0 0 1,0 0-1,1 0 1,-1 0-1,0 0 1,0 0-1,0 0 1,0 0-1,1 0 1,-1 0-1,0-1 1,0 1-1,0 0 1,0 0-1,0 0 1,1 0-1,-1 0 1,0 0-1,0-1 0,0 1 1,0 0-1,0 0 1,0 0-1,0 0 1,0-1-1,1 1 1,-1 0-1,0 0 1,0 0-1,0 0 1,0-1-1,0 1 1,0 0-1,0 0 1,0 0-1,0-1 1,-2-8-104,1 7 90,-20-87-173,-1-19 444,4 17-215,-3-2-18,-9-123 0,-6-14 121,5 33-200,10 46-253,-12-93 632,21 157-779,-26-91-1,35 166 487,-13-65-37,-9-35-793,22 101 788,0 0 1,0-1-1,-1 2 0,-1-1 1,0 1-1,0-1 0,-11-13 1,6 9-145,-11-10-522,4 8-36,13 13 670,1 0 1,-1 1-1,0-1 0,0 1 0,-1 0 0,1 0 0,0 0 0,-1 0 1,0 1-1,0 0 0,-8-3 0,-6 2-176,-34-3 0,39 5 278,-106 0-266,14 1-82,-125-6 364,-124-10 21,219 4 261,47 5-122,-184-12 109,13 1-421,93 7 125,-62-7 16,-22 0-100,171 14 61,-378-4 4,329 9-127,-132 4 167,-2 1 203,-46 1-289,232-4 87,-22 1 1,-677 11-147,-20-44 791,-56-6 133,513 28-1046,-480-19 753,471 1 202,-224 21-842,550 6 31,-55 3-2385,-94 18-1,128-12-1096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8:41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1762 24 1472,'-1'-6'447,"-2"8"-227,2-1-162,1-16 646,-2 14-588,1 0-1,-1 1 1,1-1-1,-1 1 1,1-1-1,-1 1 1,0-1-1,1 1 0,-1 0 1,1 0-1,-1 0 1,0 0-1,-1 0 1,-23 2 411,21-2-393,-22 4 730,-28-1-1,13-3-341,-308 14 1570,238-3-1643,42-4-431,-78 16 0,21 12 83,107-28-121,-1 2 0,1 0 0,-35 23 0,-278 216 484,281-209-587,-34 30 194,72-56-91,0 0-1,1 2 1,-21 28 0,24-26 25,-1 0-1,2 0 1,0 1 0,1 0-1,1 0 1,1 1 0,-7 32-1,-7 114 132,14-102-234,1 38 78,3-25 269,0-1-113,14 133 0,-3-106-131,-3-42 78,27 116 0,-22-139 48,33 68 0,-33-79 12,5 6-51,1 0 1,1-1-1,2-1 0,1 0 1,1-2-1,1-1 0,40 36 1,-33-37-116,1-1-1,1-2 1,1-1 0,1-2-1,1-1 1,62 24 0,-71-34 21,1-2-1,41 7 1,58 1 159,-72-10-142,105 7-44,277-16 0,-334-4-15,1-4 0,-2-5 0,148-43 0,-218 50 10,0-1 0,-1-1 0,-1-1 1,0-2-1,-1-1 0,-1-1 0,0-2 0,39-34 1,-24 10 108,52-66 0,25-56-177,-106 143 72,0 0 0,-1-1 1,-2 0-1,0 0 1,12-49-1,13-127 250,-30 164-124,-2 0-1,-1 0 0,-2-1 0,-2 1 0,-1 0 1,-15-67-1,-17-51-441,-36-116-700,63 244 1113,-47-121 1082,-25-61-1388,68 174 243,6 19 23,0 0 0,0 0 0,-2 1 0,1 0 0,-2 0 0,0 1 0,0 0 0,-13-12 0,8 11 57,-1 0 0,-1 0-1,0 1 1,-1 1 0,-29-14 0,14 11 19,-1 2 0,0 1 0,0 1 0,-2 2 0,1 1 0,-65-4 0,-436 3-3534,366 8 1806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8:43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443 64 2144,'0'0'25,"0"0"0,0 0 0,0 0 0,0 0 0,0-1 0,1 1-1,-1 0 1,0 0 0,0 0 0,0 0 0,0 0 0,0 0 0,0 0 0,0 0 0,0 0 0,1 0 0,-1 0 0,0-1 0,0 1 0,0 0 0,0 0-1,0 0 1,0 0 0,0 0 0,0 0 0,0 0 0,0-1 0,0 1 0,0 0 0,0 0 0,0 0 0,0 0 0,0 0 0,0 0 0,0-1 0,0 1-1,0 0 1,0 0 0,0 0 0,0 0 0,0 0 0,0 0 0,0 0 0,0-1 0,0 1 0,0 0 0,-1 0 0,1 0 0,0 0 0,0 0 0,0 0-1,-8-1 1813,7 1-1793,1 0 0,-1 0 0,1 0-1,-1 0 1,1 1 0,-1-1 0,1 0 0,-1 0 0,0 0-1,1-1 1,-1 1 0,1 0 0,-1 0 0,1 0-1,-1 0 1,1 0 0,-1-1 0,1 1 0,-1 0 0,1 0-1,0-1 1,-1 1 0,1 0 0,-1-1 0,1 1 0,0-1-1,-1 1 1,1 0 0,-1-1 0,1 0-24,0 1 1,0-1-1,0 1 0,-1-1 1,1 0-1,0 1 0,-1 0 1,1-1-1,0 1 1,-1-1-1,1 1 0,0-1 1,-1 1-1,1 0 0,-1-1 1,1 1-1,-1 0 1,1-1-1,-1 1 0,1 0 1,-1 0-1,1-1 0,-1 1 1,1 0-1,-1 0 1,0 0-1,-22-4 449,13 2 69,-9-1-130,1 0-1,-1 2 1,-33 1-1,26 0-48,23 0-351,0 1 0,-1-1 0,1 1 0,0 0 0,-7 2 0,-6 2-173,7-2 187,0 0 1,0 0-1,0 1 0,1 0 1,0 0-1,0 1 0,0 0 1,0 1-1,1-1 0,0 1 0,0 1 1,-10 12-1,8-8-40,1 0 1,0 1-1,0 0 1,2 1-1,0-1 1,0 1-1,-7 26 0,7-15 16,0 0 0,2 1-1,1-1 1,1 1 0,1-1 0,2 28-1,0-45 7,1-1 0,-1 1 0,1-1 0,0 0 0,0 0-1,1 0 1,0 0 0,0 0 0,0 0 0,1-1 0,0 1 0,0-1-1,0 0 1,0-1 0,1 1 0,0-1 0,0 1 0,0-2 0,1 1-1,-1 0 1,8 2 0,0 0-13,0 0 0,0-1 1,1-1-1,0 0 0,-1-1 0,1-1 0,0 0 1,25 0-1,-21-2 7,-1-1 0,0 0 0,0-1 0,1-1 0,21-7 0,-32 7 6,0 1 0,0-1 0,0 0 0,0-1 0,-1 0 0,1 0 0,-1 0 0,0-1 0,0 0 0,-1 0 0,0-1 0,0 1 0,0-1 0,7-11 0,-4 3 49,-1 0 0,0 0 1,-1 0-1,-1-1 0,0 0 1,-1-1-1,-1 1 0,2-19 1,-3 17 22,3-63 83,-5 69-81,0-1-1,-1 0 1,-1 0 0,-5-21 0,2 18 126,-1-1 0,0 1-1,-9-16 1,12 25-127,-1 0 0,-1-1 0,1 2 0,-1-1 0,0 1-1,0-1 1,-1 1 0,1 1 0,-9-6 0,11 8-32,-35-19-201,37 20-25,-1 0 0,0 0 0,0 0 0,1 1 0,-1-1-1,0 1 1,0 0 0,0-1 0,1 1 0,-1 0 0,0 0 0,0 0-1,0 0 1,0 0 0,0 0 0,0 1 0,1-1 0,-5 2 0,6-2 105,0 0 0,0 0 0,0 0 0,-2 3-1139,2-3 1139,0 1 0,0-1 0,0 0 0,0 0 0,0 1 0,0-1 0,0 0 0,0 0 0,0 0 0,0 1 1,0-1-1,0 0 0,0 0 0,0 0 0,0 1 0,0-1 0,0 0 0,0 0 0,1 0 0,0 1-380,9 8-1087,-7-7 937,12 9-1431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8:44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59 3072,'-9'-5'1365,"9"4"-1359,1 0-1,-1 0 1,1 1 0,-1-1-1,1 0 1,0 1 0,-1-1-1,1 1 1,0-1-1,0 1 1,-1-1 0,1 1-1,0-1 1,0 1 0,0 0-1,-1 0 1,1-1-1,0 1 1,1 0 0,0-1-12,1-1 3,-1 0-1,1 0 1,0 0 0,-1-1-1,0 1 1,0-1 0,0 0-1,0 1 1,0-1 0,2-4 0,-3 5 135,3-8 2283,-2 16-1700,5 21-493,-5-21-172,0 1 1,0 0 0,-1 0-1,1 14 1,-16 317 2115,6-193-1847,8-139-335,-9 110 26,6-97 89,0 0 0,-1 1 0,-13 33 0,13-44-46,0 0 1,-1 0 0,-6 9 0,-6 0-1513,16-17 994,0 0 0,-1-1-1,1 1 1,0 0 0,0-1 0,-1 1 0,1 0 0,0-1 0,-1 0 0,1 1-1,-1-1 1,-2 0 0,11 0-1700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8:46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1 1568,'-2'2'1807,"1"-2"-1564,1 0 0,-1 1 0,0-1 0,1 0 0,-1 1 1,1-1-1,-1 0 0,0 0 0,1 0 0,-1 0 0,0 0 0,0 1 0,0-1 0,-2 1-117,1 0-1,-1 0 0,1 1 1,0-1-1,-1 1 0,1 0 0,0 0 1,0 0-1,-2 2 0,4-4-108,-9 8 316,7-6-271,0 0 1,0 0-1,0-1 0,0 1 0,0 1 0,1-1 0,-1 0 0,0 0 0,-1 5 0,3-6-44,-3 5 29,0 1 1,0-1-1,1 1 0,1 0 0,-1 0 0,1 0 1,0 0-1,0 8 0,1-12-54,0 0-1,1 0 1,-1 0 0,1 0-1,-1 0 1,1 0-1,0-1 1,0 1 0,1 0-1,-1 0 1,0-1 0,1 1-1,3 3 1,-4-4-4,0-1 1,0 0-1,0 0 0,0 0 1,0 0-1,0-1 1,1 1-1,-1 0 0,0 0 1,1-1-1,-1 1 1,1-1-1,-1 1 0,0-1 1,1 0-1,-1 1 1,1-1-1,-1 0 0,1 0 1,-1 0-1,1 0 1,-1 0-1,1 0 0,-1-1 1,1 1-1,-1 0 1,1-1-1,-1 1 0,3-2 1,-1 0 34,1 0 1,-1-1-1,0 1 1,0-1-1,0 0 1,0 0 0,0 0-1,-1 0 1,1 0-1,-1 0 1,0-1-1,0 1 1,0-1-1,1-5 1,6-8-36,-8 15 10,0 0-1,-1 0 1,1 0 0,-1-1-1,0 1 1,1 0-1,-1 0 1,0 0 0,0 0-1,0-1 1,0 1 0,-1 0-1,0-4 1,-1-8 388,2 14-381,0 0 0,0 0 0,0-1 0,0 1 0,0 0 0,0 0 0,0 0 0,0-1 0,0 1 0,-1 0 0,1 0 0,0 0 1,0-1-1,0 1 0,0 0 0,0 0 0,-1 0 0,1 0 0,0 0 0,0-1 0,0 1 0,0 0 0,-1 0 0,1 0 0,0 0 0,0 0 0,0 0 0,-1 0 0,1 0 19,0 0 0,-1 0 0,1-1 1,0 1-1,0 0 0,-1 0 0,1 0 0,0 0 0,0 0 0,-1 0 0,1-1 0,0 1 0,0 0 0,0 0 1,-1 0-1,1-1 0,0 1 0,0 0 0,0 0 0,0-1 0,0 1 0,-1 0 0,1 0 0,0-1 1,0 1-1,0 0 0,0 0 0,0-1 0,0 1 0,0 0-14,0 0-1,0-1 1,0 1 0,0 0-1,0 0 1,-1 0 0,1 0-1,0 0 1,0 0 0,0 0-1,0 0 1,0 0 0,0 0-1,0 0 1,0 0 0,0 0-1,-1 0 1,1 0 0,0 0-1,0 0 1,0 0 0,0 0-1,0 0 1,0 0 0,0 0-1,0 0 1,-1 0 0,1 0-1,0 0 1,0 0 0,0 0-1,0 0 1,0 1 0,0-1-1,0 0 1,0 0 0,0 0-1,0 0 1,-1 0 0,1 0-1,0 0 1,0 0 0,0 0-1,22 31-250,-14-21 286,12 23-1,-10-14-10,60 105-2273,-50-99 585,0-5-2096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8:47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6 736,'8'-6'7734,"-7"6"-7476,9 7 1009,4 16-1993,-8-7 873,0 2 1,-2-1-1,0 0 1,3 28-1,-1-5-20,2 47 248,-4-29-67,-2-35-204,-2 28-1,-1-19-1409,1-32 1236,0 1 0,0-1-1,0 0 1,0 1 0,0-1 0,0 0 0,0 1-1,0-1 1,0 0 0,0 0 0,0 1 0,0-1-1,-1 0 1,1 0 0,0 1 0,0-1 0,0 0-1,0 0 1,0 1 0,-1-1 0,1 0 0,0 0-1,0 1 1,0-1 0,-1 0 0,1 0 0,0 0-1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8:47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56 3136,'-6'0'1022,"10"-2"-565,10-4-400,-6-1 339,1 1-1,0 0 1,0 1 0,0 0 0,13-5-1,-17 8-229,0 0 0,0 1-1,1 0 1,-1 0 0,0 0-1,1 0 1,-1 1-1,1 0 1,-1 0 0,1 1-1,-1-1 1,7 3 0,70 23 1201,-36-10-974,11 4-878,-25-8-5046,-20-10 3760,0-8-58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8:48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157 440 2144,'-4'-4'4799,"4"4"-4684,-10 3 1101,-13 14-621,-3 5-123,16-15-314,0 1-1,-14 16 0,13-11-120,5-7-74,1 0 1,0 1-1,0-1 0,0 1 1,-3 8-1,7-14 38,1 1 1,-1-1-1,0 1 0,1-1 1,0 1-1,-1-1 0,1 1 1,0-1-1,0 1 0,0-1 1,0 1-1,0-1 0,0 1 1,0-1-1,1 1 0,-1-1 1,0 1-1,1-1 0,-1 1 1,1-1-1,0 1 1,-1-1-1,1 0 0,0 1 1,0-1-1,0 0 0,0 0 1,0 0-1,0 1 0,0-1 1,1 0-1,1 1 0,-1-1-34,1 1-1,0 0 0,0-1 1,-1 1-1,1-1 0,0 0 1,0 0-1,1 0 0,-1-1 0,0 1 1,0-1-1,5 1 0,-1-1 24,-1-1 0,0 0 0,1 0 0,-1 0 0,11-4 1,1-2 25,-1-1 0,0 0 1,20-14-1,-32 19-10,5-3 68,-1 0 0,1-1 0,-1 0 0,12-12-1,-19 17-49,0 0 1,-1 0-1,1 0 0,-1 0 0,0 0 0,1 0 0,-1 0 0,0 0 0,0 0 0,-1 0 0,1-1 0,0 1 0,-1 0 0,1-1 0,-1 1 0,0 0 0,1-1 0,-1 1 0,-1-1 0,1 1 0,0 0 0,0-1 0,-1 1 0,0 0 0,1-1 0,-1 1 0,0 0 0,-1-3 0,-3-3 102,0 1-1,0 0 1,-11-12-1,-7-7 216,-21-28 305,-12-17-140,49 61-297,-7-9-68,1 0-1,1-1 0,1 0 0,1 0 0,-10-27 1,14 30-147,5 15-7,0 0 0,0 0 0,0 0 0,0 0 0,0 0 0,1 0 0,-1 0 0,1-1 0,-1 1 0,1 0-1,0 0 1,0-1 0,0 1 0,0 0 0,0 0 0,0-1 0,1 1 0,-1 0 0,2-3 0,1 0 0,-1 1-1,1 0 1,1 0 0,-1 0-1,1 0 1,-1 1 0,1 0-1,0-1 1,0 1 0,0 1-1,1-1 1,-1 0 0,1 1-1,-1 0 1,1 0 0,0 1-1,0-1 1,0 1 0,0 0-1,0 0 1,0 1 0,0-1-1,10 2 1,-14-1-85,1 0 0,-1 0 0,1 1 0,-1-1 0,1 0 0,-1 1 0,1 0 0,-1-1 0,0 1 0,1 0 0,-1-1 0,0 1 0,0 0-1,0 0 1,0 0 0,0 0 0,1 0 0,-2 1 0,1-1 0,0 0 0,0 0 0,0 1 0,-1-1 0,2 3 0,0 1-564,-1 1 1,0 0-1,0-1 0,0 1 0,-1 6 0,2 9-921,6 8-1041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0:37.3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1 651 224,'0'0'12,"0"0"-9,0 0 0,-1 0-1,1-1 1,0 1 0,0 0 0,0 0 0,0 0-1,0 0 1,0 0 0,0 0 0,0-1 0,0 1-1,0 0 1,0 0 0,0 0 0,0 0-1,0 0 1,0-1 0,1 1 0,-1 0 0,0 0-1,0 0 1,0 0 0,0 0 0,0 0 0,4-2 1896,-3 2-1852,0 0 1,0 0-1,-1-1 0,1 1 0,0 0 1,0-1-1,-1 1 0,1-1 1,0 1-1,-1-1 0,1 1 1,-1-1-1,1 0 0,0 1 0,-1-1 1,1 1-1,-1-1 0,0 0 1,1-1-1,8-8-124,-5 7 138,0 0-1,0 0 0,-1 0 1,0 0-1,1 0 0,-1-1 1,-1 0-1,1 0 1,0 1-1,-1-2 0,0 1 1,0 0-1,2-6 1,11-18 336,-9 16-235,0 1 0,0-1 0,6-22 1,7-15-140,-9 22 49,2-3 208,11-9-251,37-47 1,-49 72 92,-5 7-74,0-1 0,0 0 0,0 0 0,4-10 0,-7 12-19,1 0 0,0 1 0,0-1-1,0 1 1,1 0 0,6-6 0,-8 7-50,15-14-560,-16 16 645,1 0 1,-1 0-1,0 0 0,1 0 1,-1 1-1,6-3 0,10-8 185,-8 3-238,0 1-86,16-19 0,-22 23 82,1 0 1,-1 1-1,1-1 0,0 1 1,0 0-1,1 0 0,-1 1 0,0 0 1,1 0-1,6-2 0,-2 2-11,1 0-1,-1 1 1,0 0-1,16 1 1,-23 0-54,0 0 103,1 1 0,-1 0 0,1 0 0,-1 0 0,0 1 0,0-1 0,1 1 0,-1 0 0,0 0 0,0 0 0,-1 0 0,4 3 0,9 6 42,-4-4-84,0 0-1,0 1 1,14 14 0,-10-2 116,-11-14 3,0-1 0,0 0 1,7 6-1,-1 0-116,0 0 0,0 1 0,-1 0 1,-1 0-1,0 1 0,-1 0 0,0 0 1,-1 1-1,0 0 0,-1 0 0,4 21 0,8 17-70,-13-33 28,-2-3 126,2 0-1,0 0 0,1-1 1,9 21-1,0 0-40,-12-28 11,1-1 0,-1 0-1,7 9 1,7 13 244,-16-29-309,0 0 0,-1 1 0,1-1 0,0 0-1,0 0 1,0 1 0,0-1 0,0 0 0,0 1 0,0-1 0,0 0-1,0 1 1,0-1 0,0 0 0,0 1 0,0-1 0,0 0 0,0 1-1,0-1 1,1 0 0,-1 0 0,0 1 0,0-1 0,0 0 0,0 1-1,1-1 1,-1 0 0,14 29 170,3 7 22,-15-33-315,6 15 403,-7-16-273,-1-1 1,1 0-1,0 0 0,-1 1 0,1-1 0,0 0 0,0 0 0,-1 0 0,1 0 0,0 0 0,0 0 0,0 0 0,0 0 1,1 0-1,-1 0 0,0 0 0,0-1 0,1 1 0,-1-1 0,0 1 0,0-1 0,1 1 0,1 0 0,3 2 36,-4-1-8,1-1 0,-1 1 0,0 1 1,0-1-1,0 0 0,0 0 0,2 5 1,-2-4-97,-1-2-14,-1 0 76,1-1 1,-1 1-1,1-1 1,-1 1-1,1 0 1,-1-1-1,0 1 1,1-1-1,-1 1 1,0 0-1,0 0 1,0-1-1,1 1 1,-1 0-1,0-1 1,0 1-1,0 1 1,3 9 295,-1-8-283,0 1-1,-1-1 1,0 0-1,1 1 1,-1-1 0,-1 1-1,1-1 1,0 4-1,0-2-52,0-1-1,-1 1 1,2-1-1,-1 0 1,0 0-1,3 4 0,-1-2 123,-1-1 0,0 1 0,0-1 0,2 12 0,0 0 34,1 1-102,-3-10-76,0-1-1,0 1 0,6 12 1,-6-18 92,-1 0 0,0 0 0,1 0 0,-1 0 0,1 0 0,-1 0 0,1-1 0,0 1 0,0-1 0,0 1 0,0-1 0,0 1 0,0-1 0,1 0 0,3 1 0,-1 0 47,-2-1-70,-1 0-1,1 0 1,0 0-1,0 0 1,-1 0 0,1-1-1,0 1 1,0-1-1,0 0 1,0 0-1,0 0 1,0 0 0,0-1-1,-1 1 1,1-1-1,3-1 1,2-1 13,13-4 41,0-2 1,0 0 0,-1-1 0,-1-1 0,20-15 0,-13 9-34,0 0 1,29-13 0,33-23-153,-67 40 266,-14 8 11,0 1-1,-1-1 1,8-7 0,-12 9-115,0 1-1,1-1 1,-1 0 0,0 0 0,-1 0-1,1-1 1,0 1 0,-1 0 0,0-1 0,2-4-1,12-52-145,-9 20 96,24-89-188,-19 77 435,-2 15-226,12-66-111,-18 91 132,1 1 1,-1 0 0,2 0 0,9-17 0,2-6 95,-13 28-130,-1 0 0,1 0 0,0 0 0,0 0 0,0 1 0,1 0 0,0-1 0,0 2 0,9-10 0,11-8 173,-5 7-335,-17 13 160,1 0 0,-1 0 0,0 0-1,1 0 1,-1 1 0,1-1 0,-1 1-1,1-1 1,3 0 0,14-8 38,-18 9-24,0-1 0,1 1 0,-1-1 0,1 1-1,0 0 1,-1 0 0,6-1 0,10-1-18,-6 1-51,25-1 0,-31 3 24,-2-1 17,-1 1 0,1 0 0,-1 0 0,1 1 0,-1-1 0,1 1 0,-1 0 1,1 0-1,-1 0 0,5 2 0,43 19 61,-40-16 28,1 0 1,12 4-1,-12-5-95,0 0 0,12 7 1,-5 0 86,0 1-1,18 17 1,-27-21-73,-1-1 0,0 2 0,0-1 0,-1 1 0,0 1 0,-1-1 0,12 24 0,9 28-58,-11-26 90,17 58 0,-27-76-8,8 19 1,5 15 347,-17-43-339,1-1-1,9 17 1,-10-20 1,0 0 0,0 0 0,-1 0 0,0 1 0,0-1 0,0 1 0,0-1 0,-1 1-1,1 7 1,-2-12-20,0 0 0,0 0-1,0-1 1,0 1-1,0 0 1,0 0-1,0-1 1,0 1 0,0 0-1,1 0 1,-1-1-1,0 1 1,0 0 0,1-1-1,-1 1 1,1 1-1,8 14-25,-5-9-93,-3-3 182,1 0 0,0 0 0,0 1-1,1-2 1,0 1 0,-1 0 0,1 0 0,6 5 0,-6-7-95,-1-1 0,0 1 0,0 0 0,0 0 0,0 0 0,0 1 0,1 2 0,7 7 578,-6-8-506,-1 0 0,0 0 1,0 1-1,0 0 0,3 8 1,-3-8-71,0 1-1,0-1 1,0 1 0,8 7 0,-2-2 168,13 22 0,-15-24-95,-1 1-1,1-1 1,0 0-1,10 8 1,0 0-353,-4-5 587,18 13 0,-27-22-281,0 0-1,0 0 1,1-1 0,-1 0 0,1 0 0,-1 0-1,1-1 1,0 1 0,6 0 0,26 6-58,-32-6 95,0 0 1,1-1-1,-1 0 1,1 0-1,-1 0 1,1-1 0,-1 0-1,1 0 1,-1 0-1,1-1 1,5 0-1,-1-2-16,-1 0-1,1 0 0,-1-1 1,0 0-1,0 0 1,-1-1-1,1 0 0,-1-1 1,11-9-1,-3 0-47,17-23-1,-20 23 64,15-21 175,-15 19 20,18-18 1,-11 15-111,-1-1 1,16-23 0,15-30 374,-47 68-473,0 0 0,0-1 0,0 1 0,-1-1 0,0 1 0,0-1-1,-1 0 1,0 1 0,0-1 0,0-8 0,2-15-37,11-36 158,-12 50-190,1 1-1,1 0 0,0 0 0,12-26 1,8-25 81,-21 53-5,1 1 1,10-21 0,-10 27-100,0-1 0,0 1 0,9-10 0,-7 10 14,-1-1-1,8-12 0,-10 15 135,1 0 1,-1-1-1,1 1 1,6-5 0,-6 5-113,1-1 0,-1 1 1,5-8-1,-8 11 21,0 0 0,0 0-1,0 0 1,0 0 0,0 0-1,0 0 1,0 1 0,0-1 0,0 0-1,0 0 1,0 1 0,0-1-1,2 0 1,10-6-88,-12 5 102,1 1-1,0 0 1,0-1 0,0 1 0,0 0 0,0 1 0,4-2 0,-4 1-6,1 0 0,-1 0 0,1 0 0,-1 0 0,0-1 0,1 1 1,3-4-1,-4 4 10,-1 0 1,1 0-1,0 0 1,-1 0-1,1 0 1,0 0 0,0 0-1,0 1 1,-1-1-1,4 0 1,10-3 14,-11 3-47,-1 0 1,1 1-1,0 0 1,-1 0-1,1 0 1,0 0-1,-1 0 0,1 1 1,0-1-1,-1 1 1,7 2-1,-7-2 73,-1 0-1,1 0 0,0-1 1,0 1-1,0-1 1,4 1-1,-6-1-40,-1 0 0,1 0 0,-1 0 0,1 0 1,0 0-1,-1 1 0,1-1 0,-1 0 0,1 0 0,-1 1 0,1-1 0,-1 0 1,1 1-1,-1-1 0,1 0 0,-1 1 0,1 0 0,8 5-66,23 8-30,43 12 245,-69-23-109,0 0 0,0 0 0,0 1-1,-1 0 1,1 0 0,-1 0 0,0 1-1,0 0 1,-1 0 0,8 10 0,10 14-1,-16-21-41,1 0 0,-1 1 0,0 0 0,-1 1-1,5 11 1,-5-5 39,0 1-1,-1 0 1,-1-1 0,1 26-1,-3 71 40,-2-61 87,-1-22-141,1-25-29,1 0 1,-1 0 0,1 0-1,0 0 1,0 0 0,0 0 0,1 0-1,0 0 1,0 0 0,0-1 0,4 10-1,5 5 59,1 0 1,1 0-1,1-2 0,19 21 1,-25-31-58,0 0 1,1-1 0,0 0 0,0 0 0,10 4 0,-9-4-26,0-1 0,0 2 0,13 11 1,29 26 164,-19-18-126,-8-3 55,-16-15-96,0 0 0,0-1 0,1 0 0,16 10 0,-22-15 51,1-1 0,-1 0 1,0 0-1,1 0 1,-1 0-1,1-1 1,-1 1-1,1-1 1,-1 0-1,1 0 1,-1 0-1,7-1 0,2-2 10,-1 0 0,17-7 0,-18 6-77,-1 1-1,1 0 0,14-3 0,23-4 319,-14 1-327,-16 4 103,0 0 0,0-1 0,-1-1 0,0-1 0,0 0 0,-1-1 0,0 0 0,0-2 0,-1 0 0,14-14 1,-20 17-17,-1-1 0,0 0 1,9-16-1,3-5-199,-13 21 209,-1 0 0,0 0 1,0-1-1,-1 0 0,-1 1 1,4-13-1,-3 2-25,-1 0 1,-1 0-1,0-25 0,3-20-60,-1-9 205,-2 42-345,-2 24 125,1 1 0,-1-1 0,1 0 0,4-14 0,0-3 46,-5 20 9,1 0 0,0 0 1,0 0-1,4-9 1,2-2-42,0 1 1,1 0 0,1 1-1,1-1 1,0 2 0,0-1-1,24-21 1,-28 31 7,0 0 0,0 0 0,0 1 0,1 0 0,-1 0 0,1 0 0,0 1 0,9-2 1,-3 1 47,-11 2 8,0 0 1,1 0-1,-1 1 0,0-1 0,0 1 1,0 0-1,0 0 0,1 0 0,-1 0 0,0 0 1,3 1-1,5 1-71,-1 1 1,0 1-1,0-1 1,17 11-1,33 24-269,-41-25 352,7 5-27,-1 1 0,-1 1-1,-1 1 1,-1 1 0,0 1-1,-2 1 1,22 35 0,-33-43 82,10 23 0,-3-5-5,6 26 240,-16-49-373,0 1 0,-1-1-1,3 14 1,-3-11 16,9 24-1,-11-32 93,0 1 1,0-1-1,0 1 0,0 8 0,-1-7-38,0-1-1,1 0 0,4 11 1,6 23-26,-3-8-158,1-4 231,-5-15-59,0 0 0,1 0 1,0-1-1,9 14 0,-7-16-7,0 1 0,0-2 0,1 1 0,1-1 0,0-1 0,0 0 0,1 0 0,0-1 0,1-1 0,0 1 0,0-2 0,24 10 0,1-1 179,1-2 0,0-1 1,70 11-1,-95-22-116,1 1 53,0 0 1,0-1-1,1-1 0,-1 0 0,19-3 1,58-24 216,-25 6-1276,-47 16-3444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8:49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42 576,'-4'-7'86,"4"6"-15,0 1 1,-1-1-1,1 1 1,0-1 0,0 1-1,-1-1 1,1 1-1,-1 0 1,1-1-1,0 1 1,-1-1 0,1 1-1,-1 0 1,1 0-1,-1-1 1,1 1-1,-1 0 1,1 0 0,-1-1-1,1 1 1,-1 0-1,1 0 1,-1 0-1,1 0 1,-1 0 0,-1-1 93,-5-2 1060,6 3-1146,0-1 0,1 1 0,-1 0 1,0 0-1,1-1 0,-1 1 0,0 0 1,1 0-1,-1 0 0,0 0 0,0 0 0,1 0 1,-1 0-1,0 0 0,1 0 0,-1 0 0,0 0 1,0 0-1,1 1 0,-1-1 0,0 0 1,1 1-1,-1-1 0,0 1 0,-13 4 895,2-1-621,1 0 1,0 1-1,0 1 1,-13 8-1,-13 13-105,0 1 0,1 2 0,-52 57 0,87-85-254,-1-1 0,1 1-1,0-1 1,0 1-1,0 0 1,0-1 0,0 1-1,0 0 1,0 0 0,1-1-1,-1 1 1,1 0-1,-1 0 1,1 0 0,0 0-1,0 0 1,0 0-1,0 0 1,0 0 0,0 0-1,0 0 1,0 0 0,1 0-1,-1-1 1,2 4-1,0-2-14,0 0 1,0 0-1,0-1 0,0 1 0,0 0 0,0-1 0,1 0 0,-1 0 0,1 1 0,0-2 0,-1 1 1,1 0-1,6 2 0,2 1 48,0-1 0,1-1 1,-1 0-1,1 0 0,0-1 1,0 0-1,0-1 0,0-1 0,0 0 1,18-2-1,-15 0 82,1-1-1,0-1 0,0 0 1,-1-1-1,0 0 1,0-2-1,19-10 1,-30 15-75,0-1 0,-1 1 0,1-1 1,-1 0-1,1 0 0,-1 0 0,0 0 1,0-1-1,0 1 0,-1-1 0,1 0 1,-1 0-1,0 0 0,3-8 0,-3 6-11,-1-1 0,0 0 0,0 1-1,0-1 1,-1 0 0,0 0 0,0 0-1,0 1 1,-3-11 0,1 5-90,-1 0-1,0 0 1,0 0 0,-2 1-1,1-1 1,-1 1 0,-12-19-1,8 16-229,6 10-91,1-1 1,-1 1 0,-1 0-1,-4-6 1,-1 5-1485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8:50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 2144,'-1'0'80,"1"0"-1,-1 0 1,0 0 0,1 0 0,-1 0 0,1 0-1,-1 0 1,0 0 0,1 0 0,-1 1-1,0-1 1,1 0 0,-1 0 0,1 1 0,-1-1-1,1 0 1,-1 0 0,1 1 0,-1-1-1,1 1 1,-1-1 0,1 1 0,-1-1-1,1 1 1,0-1 0,-1 1 0,1-1 0,0 1-1,-1-1 1,1 1 0,0-1 0,0 1-1,-1 0 1,1-1 0,0 1 0,0-1 0,0 1-1,0 0 1,0-1 0,0 1 0,0 0-1,0-1 1,0 1 0,0-1 0,0 1 0,1 1-1,0 3 126,1 1-1,0 0 0,0-1 1,4 7-1,-2-5-63,5 16-79,-1 0 0,-1 0-1,7 41 1,0 75 48,-14-64-50,-2 1 0,-4-1-1,-4 0 1,-21 85 0,2-60-3175,17-65 662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8:51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3 1728,'1'-2'1988,"-1"2"-1892,0 0 0,1 1 0,-1-1 1,0 0-1,0 0 0,0 1 0,0-1 1,0 0-1,0 0 0,0 1 0,0-1 0,0 0 1,0 1-1,0-1 0,0 0 0,0 0 0,0 1 1,0-1-1,0 0 0,0 0 0,0 1 0,0-1 1,0 0-1,0 1 0,0-1 0,0 0 0,-1 0 1,1 1 191,0-1-192,-10 15-68,1 0 0,1 0-1,0 0 1,1 1-1,1 0 1,0 1-1,2-1 1,0 1-1,0 0 1,2 0 0,-1 30-1,2-44-31,1-1-1,1 1 1,-1 0-1,0 0 1,1-1-1,-1 1 1,1 0 0,0 0-1,0-1 1,0 1-1,2 3 1,-3-6-6,0 0 0,1 1 0,-1-1 0,0 0 1,0 0-1,1 0 0,-1 0 0,0 1 0,0-1 0,1 0 1,-1 0-1,0 0 0,0 0 0,1 0 0,-1 0 0,0 0 1,1 0-1,-1 0 0,0 0 0,0 0 0,1 0 0,-1 0 1,0 0-1,1 0 0,-1 0 0,0 0 0,0-1 0,1 1 1,-1 0-1,0 0 0,0 0 0,1 0 0,-1 0 0,0-1 1,0 1-1,1 0 0,6-7-32,-3 3 79,-1-1 0,0 1 0,0-1 0,0 0 0,-1 0 0,0 0 0,3-10 0,8-40 494,-10 36-435,0 6-32,0-1 0,0-20 0,1 3 491,-4 30-353,6 15 860,12 30-513,25 44 1,-32-68-1534,2-1 1,0 0-1,1-1 1,21 22-1,-33-38 765,0 0 1,1 0-1,-1 0 1,0 0-1,0-1 0,1 1 1,4 2-1,-4-3-154,1-1-1,-1 1 1,1-1 0,-1 1-1,7-1 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8:56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34 179 2656,'-1'0'184,"1"0"0,-1 0 0,1 0 0,-1 0 0,0-1 0,1 1 0,-1 0 0,1 0 0,-1-1 0,1 1 0,-1 0 0,1-1 0,-1 1 0,1-1 0,-1 1 0,1-1 0,-1 1 0,1 0 0,0-1 0,-1 0 0,1 1 0,0-1 0,0 1 0,-1-1 0,1 1 0,0-1 0,0 0 0,0 1 0,-1-1 0,1 1 0,0-1 0,0 0 0,0 1 0,0-1 0,0 0 0,0 1 0,1-2 618,5 3-813,1 0-1,-1 1 0,1 0 0,-1 0 0,0 0 0,7 5 1,-2-3 29,14 8 5,-5-4-10,22 8 0,-37-14-3,1-1 0,-1 0 0,1 0 0,0 0 0,0-1 0,-1 1 0,1-1 0,10-2 0,-11 1 24,-1-1-1,0 0 1,-1 0 0,1-1 0,0 1-1,-1-1 1,1 1 0,-1-1-1,0 0 1,0 0 0,5-7 0,-7 10-34,0-2-2,0 0 0,1 0-1,-1 0 1,0 0 0,0 0-1,0 0 1,-1 0 0,1 0-1,0 0 1,-1 0-1,1-1 1,-1 1 0,0 0-1,0 0 1,0-1 0,0 1-1,0-4 1,-2-2 89,0-1-1,0 1 1,-4-11-1,4 16-72,1-1-1,-1 1 1,0 0-1,0 0 0,0 0 1,0 1-1,0-1 1,-1 0-1,-3-2 0,-28-21-59,22 18-95,-1-2 66,10 8 63,0-1 0,0 1 0,0 0 0,0 0 0,0 0 0,0 0 0,-1 0 0,1 1 0,-1 0 0,1 0 0,-1 0 0,0 0 0,0 0 0,1 1 0,-6-1 0,5 1 37,0 0 1,0 1-1,-1-1 0,1 1 0,0 0 0,0 0 0,0 0 0,0 1 0,0 0 0,0 0 1,0 0-1,1 0 0,-1 0 0,1 0 0,-1 1 0,1 0 0,0 0 0,0 0 0,0 0 1,1 0-1,-1 1 0,1-1 0,-4 6 0,-3 10-36,1 0 1,-11 38-1,17-48 81,-2 4-18,2-1 0,-1 1-1,0 26 1,4-22-77,0-1-1,1 0 0,0 1 1,1-1-1,7 17 0,-7-21 78,2-1-1,-1 0 0,2 0 0,-1 0 1,2-1-1,-1 0 0,15 17 0,-17-24 37,0 1 0,0-1 0,0 0 0,0 0 0,1-1-1,-1 1 1,1-1 0,-1 0 0,1 0 0,0 0 0,0-1-1,0 0 1,0 0 0,0 0 0,0 0 0,0-1 0,0 0 0,6-1-1,-2 1-6,0-1-1,0-1 1,0 0 0,-1 0-1,1 0 1,0-1-1,-1-1 1,0 1-1,12-8 1,37-21-609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8:57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4 3072,'-4'-3'2218,"3"3"-2017,1 0 1,-1 0-1,1 0 1,-1 0 0,1 0-1,-1 0 1,0 0-1,-15 5 1337,0 1-298,9-6-965,0 0 0,0 1-1,0 0 1,0 1 0,1 0 0,-14 5 0,-35 21-78,39-19-41,6-4-86,0 1 1,1 0-1,0 0 1,-8 8-1,14-10-71,-1-1 0,1 0 1,0 1-1,1 0 0,-1 0 0,1-1 0,0 1 0,-1 1 1,2-1-1,-1 0 0,0 0 0,0 7 0,2-10 1,-1 1 0,1-1 0,0 1 0,1-1-1,-1 1 1,0-1 0,0 1 0,0-1 0,1 1-1,-1-1 1,1 1 0,-1-1 0,1 0 0,0 1 0,0-1-1,-1 0 1,1 1 0,0-1 0,0 0 0,0 0-1,0 0 1,0 0 0,1 0 0,-1 0 0,0 0 0,0 0-1,1-1 1,1 2 0,1 0-1,1 0 1,0 0-1,0 0 0,0-1 1,-1 1-1,1-1 0,6 0 1,-5 0 55,0-1 0,0 0 1,0 0-1,0-1 0,0 0 1,0 0-1,0 0 0,0-1 1,5-2-1,-9 3-34,1 0 0,-1 0-1,0 0 1,0 0 0,-1 0 0,1 0-1,0-1 1,0 1 0,-1-1 0,1 0 0,0 1-1,-1-1 1,0 0 0,1 0 0,-1 0 0,0 0-1,0 0 1,0 0 0,0 0 0,-1 0 0,1 0-1,0 0 1,-1-1 0,1 1 0,-1 0-1,0-3 1,0-39-277,0 44 123,17 11-80,16 15 788,-25-21-310,0 1 0,14 13 0,-17-14-251,28 29-818,-9-15-4390,-23-19 5119,-1 0 0,0 1 0,0-1 0,1 0 0,-1 0-1,0 0 1,0 0 0,1 0 0,-1 1 0,0-1-1,0 0 1,1 0 0,-1 0 0,0 0 0,1 0 0,-1 0-1,0 0 1,0 0 0,1 0 0,-1 0 0,0 0-1,1 0 1,-1 0 0,0-1 0,0 1 0,1 0 0,-1 0-1,0 0 1,0 0 0,1-1 0,11-14-3189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00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712 12 160,'-8'-8'8837,"-13"5"-7765,2 3-908,0 1-1,-35 5 1,24-1 222,-46 1 1,8-2-110,-107 3 443,161-6-710,1 0 0,0 0 1,0 1-1,-24 8 0,-47 23-141,80-30 149,0 0 0,0-1 0,0 2 1,0-1-1,1 0 0,0 1 0,0-1 0,0 1 0,0 0 0,0 0 0,1 0 0,-4 9 0,-1 1-135,5-10 111,0 0 1,1 0 0,0 0 0,0 1 0,0-1 0,0 1 0,1-1 0,-1 6-1,0 5-1,-2 34 11,3 81 0,17 49-24,0 7 6,-8-59 65,3 95 148,-9-60 31,-1-86 882,0-40-1984,-2 1-5310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01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92 3808,'0'-1'87,"-1"1"1,1-1-1,0 0 1,0 0-1,0 1 1,0-1-1,0 0 1,0 0-1,1 0 1,-1 1-1,0-1 1,0 0-1,0 0 1,1 1-1,-1-1 1,0 0-1,1 1 1,-1-1-1,0 0 1,1 1-1,-1-1 1,1 1-1,0-1 1,-1 0-1,1 1 1,-1-1-1,1 1 1,0 0-1,-1-1 1,1 1-1,1-1 1,4-4 18,23-13 4161,-27 17-4154,0 1 0,0 0 0,0-1 0,0 1 0,0 0 1,-1 0-1,5 1 0,0 0 43,174-13 1855,-54 2-1744,36 1-82,392-7 67,-278 33 516,-65-16-210,-127-2-7159,-86 2 5990,1-1-1,-1 0 0,1 0 0,-1 1 0,1-1 0,-1 1 1,1-1-1,-4 3-612,-5 1 79,-13 2-466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02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70 1248,'-1'-1'72,"-1"0"0,1 0 0,0 0 0,0 0 0,-1-1 0,1 1-1,0 0 1,0-1 0,0 1 0,1-1 0,-1 1 0,0-1 0,1 0 0,-1 1 0,0-1 0,1 1 0,0-1 0,-1 0 0,1-2 0,0 2 77,-1-1 0,1 1 1,0 0-1,-1 0 1,0 0-1,0 0 1,1 0-1,-1 0 1,-2-2-1,-1-1 552,3 5-656,1 0-1,0 0 1,-1 0-1,1-1 1,0 1-1,0 0 1,-1 0-1,1 0 1,0-1-1,0 1 1,0 0-1,-1-1 1,1 1-1,0 0 1,0 0-1,0-1 1,0 1-1,0 0 1,0-1-1,-1 1 1,1 0-1,0-1 1,0 1-1,0-1 0,0 1-20,0 0 0,0 0 0,0 0 0,0 0 0,0 0 0,0 0 0,0-1 0,0 1-1,0 0 1,0 0 0,0 0 0,0 0 0,0 0 0,0 0 0,0-1 0,0 1-1,0 0 1,0 0 0,0 0 0,0 0 0,0 0 0,0 0 0,0 0 0,0-1 0,0 1-1,0 0 1,0 0 0,-1 0 0,1 0 0,0 0 0,0 0 0,0 0 0,0 0-1,0 0 1,0 0 0,0 0 0,-1 0 0,1 0 0,0-1 0,0 1 0,0 0 0,0 0-1,0 0 1,0 0 0,-1 0 0,1 0 0,0 0 0,0 0 0,0 1 0,-8 4 1092,-5 8 413,12-3-632,1-10-859,0 1 1,0-1-1,0 0 1,0 1-1,0-1 0,0 1 1,0-1-1,-1 1 1,1-1-1,0 1 1,0-1-1,0 0 0,0 1 1,-1-1-1,1 1 1,0-1-1,0 0 1,-1 1-1,0 2 137,1 0 0,-1 1-1,1-1 1,0 0 0,0 0 0,1 5 0,-1-5-82,0-1-33,1 1 0,-1-1 0,1 0 0,0 0-1,-1 1 1,1-1 0,0 0 0,0 0 0,0 0 0,1 0-1,-1 0 1,0-1 0,1 1 0,-1 0 0,1 0-1,0-1 1,-1 1 0,1-1 0,0 0 0,0 1 0,0-1-1,0 0 1,0 0 0,3 1 0,5 2-54,1 0 0,-1-1 0,20 3 0,6-1 213,0-1-1,72-3 0,73-18 495,-82 6-166,-32 4-185,66-4-1092,-131 11 498,-1 0 0,1 1 1,-1-1-1,1 0 0,0 0 1,-1 1-1,1-1 0,-1 1 1,1-1-1,-1 1 0,0 0 0,1 0 1,-1-1-1,0 1 0,1 0 1,-1 0-1,0 0 0,0 0 1,0 1-1,0-1 0,0 0 1,0 0-1,0 1 0,0-1 0,-1 0 1,1 1-1,0-1 0,-1 1 1,1-1-1,-1 1 0,0-1 1,1 1-1,-1 0 0,0-1 0,0 3 1,1 17-3817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03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0 1312,'-2'6'12405,"-7"18"-12400,7-10 52,1 1 0,0 23 0,1-25-52,1 115 316,-3 151 468,-7-122-357,5-77 101,-20 109 0,22-177-574,1 0 0,1 15 1,0-26-419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04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154 255 2560,'-3'2'5018,"5"4"-3674,5 10-2147,-5-13 1356,16 27-414,0-1 1,2-1 0,1-1 0,31 31-1,12 7 367,-23-24-242,-1 2-1,52 71 0,-51-55 372,-39-54-579,-1-3-77,0-1 0,0 0 0,0 0 0,0 1 0,0-1 1,0 0-1,0 0 0,1 0 0,-1 0 0,0 0 0,2 0 1,1 2-53,-4-2 82,1-1-1,0 1 0,0 0 0,0-1 1,0 1-1,-1-1 0,1 1 0,0-1 0,0 0 1,0 1-1,0-1 0,0 0 0,0 0 1,0 0-1,0 0 0,0 0 0,0 0 1,0 0-1,0 0 0,0 0 0,0 0 1,0 0-1,0 0 0,0-1 0,0 1 0,0 0 1,-1-1-1,1 1 0,0-1 0,0 1 1,0-1-1,0 1 0,0-2 0,3-2-54,-1 1-1,1-1 1,-1 0-1,0-1 0,3-5 1,0 0-61,11-15 53,1 2 1,39-39 0,51-36-82,3-2-93,81-112-183,-77 82 491,-86 94-81,-21 26 18,0 0 0,0 0 0,1 0 1,0 1-1,19-14 0,-27 35-81,-3-5 83,-1-1 0,1 1 0,-1-1 1,0 1-1,-1-1 0,0 0 0,1-1 1,-8 8-1,-4 9 64,7-10-34,-1 0 1,0-1-1,-1 1 1,0-2-1,-1 0 1,0 0-1,0-1 1,-1 0-1,0-1 1,-1 0-1,0-1 1,0 0-1,-24 7 1,-11 1 515,-1-3 1,-70 10-1,47-18 43,0-2 0,-81-10 0,54 2-411,10 4-187,-111 11 1,8 22-5578,146-21 3503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0:41.8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54 217 1728,'0'-5'7889,"11"2"-5610,21 3-3409,-25 0 2161,13 0-949,-1 1 0,34 5-1,40 9-41,-80-14-40,0 0-1,1-1 1,-1-1-1,0 0 1,15-3 0,-19 1 66,1 0 0,-1-1 0,0 0 0,0 0 0,-1-1 0,0-1 1,1 1-1,-2-1 0,10-8 0,-16 13-56,0-1-1,0 1 1,0 0-1,0 0 1,-1 0 0,1-1-1,0 1 1,0 0-1,-1-1 1,1 1 0,-1-1-1,1 1 1,-1-1 0,0 1-1,1-1 1,-1 1-1,0-1 1,0 1 0,0-1-1,0 1 1,-1-1-1,1 1 1,0-1 0,0 1-1,-1-1 1,0-2-1,-3-2 82,1-1-1,-1 1 0,0 0 0,-7-9 0,-8-13-160,17 25 56,0 0 1,0 0-1,0 0 1,-1 0-1,1 0 0,-1 0 1,0 0-1,0 1 1,-6-5-1,-31-14 475,34 19-485,0 0 0,0 1 0,0-1-1,0 1 1,0 0 0,-1 1 0,1 0-1,0 0 1,-1 0 0,-6 1 0,-6 3-1,0 0 1,0 1-1,1 1 0,-28 12 1,37-13 184,-2 0-199,1 0 1,-1 2-1,-10 7 0,3-1-69,13-11 100,1 1 0,0 0 1,0 0-1,0 1 0,1-1 0,-1 1 0,-4 5 1,-9 10 138,5-7-22,9-8-124,1 0 1,-1 0-1,1 0 1,0 1-1,0-1 1,0 1 0,1-1-1,-1 1 1,1 0-1,0-1 1,0 6-1,-1 11 210,2 27 1,0-31-147,-5 67 165,5-81-214,1 0 0,-1 0 0,1 0 0,0 0 0,-1 0 0,2 0 0,-1 0 0,0 0 0,0 0 0,1 0 0,0 0 0,1 2 0,28 30-5,-19-22 116,-8-10-94,-1 1 0,1-1 0,0 0 0,0 0-1,0 0 1,1 0 0,-1-1 0,1 1 0,-1-1 0,1-1-1,0 1 1,0 0 0,0-1 0,0 0 0,0 0 0,0-1 0,0 0-1,10 0 1,63 5 282,14-10-176,-81 5-35,0-2 0,0 1 0,22-7 0,-14 1 115,-16 6-128,0 0 0,0-1 0,0 1 1,0 0-1,0 1 0,1-1 0,-1 1 0,6-1 1,-6 1-52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07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564 11 2496,'-2'-1'156,"0"0"0,1-1 0,-1 1-1,0 0 1,0 1 0,0-1 0,1 0 0,-1 0 0,0 1 0,0-1-1,0 1 1,0 0 0,0-1 0,-3 1 0,-34 2 2068,17-1-1570,11 0-312,0 0 1,0 1 0,0 0-1,1 1 1,-15 5 0,-5 2-469,-15 2 10,-90 29 570,117-35-332,0 2-1,1 0 1,0 1-1,0 1 1,-18 14-1,30-20-127,0 0 0,0 1 0,1 0 0,-1 0 0,1 0 1,0 1-1,0-1 0,1 1 0,0 0 0,0 0 0,0 0 0,-3 11 0,4-8-7,0-1-1,1 0 0,0 1 1,1 0-1,0-1 0,0 1 1,0-1-1,1 1 0,3 9 1,-1-6 12,0-1 1,1 1 0,1-1-1,-1 0 1,2 0-1,0-1 1,0 1 0,1-1-1,0-1 1,0 1 0,1-1-1,1-1 1,-1 1 0,13 8-1,-7-8-13,1 0-1,0-1 1,0 0-1,0-1 1,1-1-1,17 5 1,-21-8 52,0-1-1,0 0 1,0 0 0,0-1 0,0-1 0,1 0 0,-1-1 0,0 0 0,14-3 0,-19 2-29,0-1 0,0 0 0,0 0 0,0 0 1,-1-1-1,1 0 0,-1 0 0,0-1 0,-1 0 0,1 0 1,-1 0-1,0 0 0,0-1 0,8-12 0,2-7 25,0-1-1,15-38 0,-23 48-30,2-5 150,0 0 0,-1-1 0,7-36 0,-13 51-113,-1 0 1,0 0 0,-1 0 0,0-1-1,0 1 1,0 0 0,-1 0 0,0 0-1,0 0 1,-1 0 0,0 0 0,0 0-1,-1 0 1,0 1 0,-6-11 0,2 6-38,0 1 1,-1 0 0,0 0 0,-13-12-1,18 19-35,-1 0 1,1 1-1,-1 0 0,1-1 0,-1 1 0,0 0 0,0 1 1,1-1-1,-1 1 0,-1-1 0,1 1 0,0 0 0,0 1 0,0-1 1,0 1-1,-1 0 0,-4 0 0,3 1-124,-1 0-1,1 0 1,0 1-1,-1 0 1,1 0-1,0 1 1,0 0-1,-10 6 1,13-7-166,0 0 0,0 0 1,0 1-1,0-1 0,0 1 0,1 0 1,-1 0-1,1-1 0,0 2 0,0-1 1,0 0-1,0 0 0,1 1 0,-1-1 0,1 1 1,0-1-1,-1 5 0,1 7-2115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08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1 1568,'-1'0'21,"1"0"0,-1 0 0,1 0 1,0 0-1,-1 0 0,1 1 0,-1-1 0,1 0 0,0 0 1,-1 0-1,1 1 0,0-1 0,-1 0 0,1 0 0,0 1 0,-1-1 1,1 0-1,0 1 0,0-1 0,-1 0 0,1 1 0,0-1 1,0 0-1,-1 1 0,1-1 0,0 0 0,0 1 0,0-1 0,0 1 1,0-1-1,0 1 0,0-1 0,0 0 0,0 1 0,0-1 1,0 1-1,0-1 0,0 0 0,0 1 0,0 0 0,0 0-13,0 0-1,0 0 1,0 0 0,0 0-1,0 0 1,0 0-1,0 1 1,-1-1 0,1 0-1,-1 0 1,1 0-1,0 0 1,-1 0 0,0 0-1,-3 4 322,1 0-1,0 0 0,0 0 1,-3 7-1,-9 16 947,1-8-240,-20 44-1,29-55-863,1 1-47,0 0 1,1 0-1,0 1 0,1-1 0,0 1 0,0-1 0,1 1 0,0 18 0,3 10 161,8 40 1,-5-35-235,-5-43-44,26 328 946,-35-160-389,-8-60-4248,15-94 2073,1-3-1407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08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0 1984,'-6'2'354,"1"0"0,0-1 1,0 0-1,0 0 0,-1-1 1,-7 1-1,-16 4 1784,25-5-1906,0 1-1,0 0 0,0 0 0,0 0 0,0 0 0,0 1 0,1 0 0,-1 0 0,0 0 1,1 0-1,0 0 0,-1 1 0,1-1 0,-4 5 0,-5 7 178,11-13-387,-1 0-1,1 0 1,-1 1-1,1-1 0,0 1 1,0-1-1,0 1 1,0-1-1,0 1 1,0 0-1,0-1 0,0 1 1,0 2-1,-4 19-150,3-15 56,0-1-1,1 0 1,0 1 0,-1 12-1,4 10 66,-3-18 19,2 0-1,-1 0 1,2-1-1,0 1 0,0 0 1,1-1-1,0 1 0,7 15 1,-9-26-10,-1 0 1,1 0-1,-1 0 0,1 0 1,-1 0-1,1-1 1,-1 1-1,1 0 1,-1 0-1,1-1 1,0 1-1,0-1 0,-1 1 1,1 0-1,0-1 1,0 1-1,0-1 1,0 0-1,-1 1 1,2-1-1,-1 0 2,0 0 0,0 0 1,-1 0-1,1 0 0,0 0 0,0 0 1,-1-1-1,1 1 0,0 0 0,-1-1 0,1 1 1,0 0-1,-1-1 0,1 1 0,-1-1 0,1 1 1,0-1-1,-1 1 0,1-2 0,2-1 5,-1 0 0,0-1 0,0 1 0,0 0 0,-1-1-1,1 0 1,-1 1 0,1-7 0,2-9 50,-1 0 0,-1 0-1,-1 0 1,-1-1 0,-3-26 0,3 36 90,0 8-151,0 0 1,0 0-1,0 0 1,-1-1 0,1 1-1,-1 0 1,1 0-1,-1 0 1,1 0 0,-1 0-1,0 0 1,0 0-1,0 0 1,-2-3 0,2 4-126,1 13 218,0-4-47,1 0-1,0 1 0,1-1 0,0 0 1,0 0-1,1 0 0,0-1 0,0 1 1,6 10-1,-2-6-136,2 1 0,-1-1 0,1 0-1,15 14 1,-16-18-427,1 0 0,0 0-1,20 12 1,4-4-2188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09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15 4224,'0'-14'5930,"-1"21"-5466,0-2-326,1-1 0,-1 1 0,1 0 0,0-1 0,0 1-1,2 5 1,-1 12 263,5 168 403,-5-179-766,-1 27 122,-9 68-1,1-27 24,1 1-2562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10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32 2496,'-8'0'8659,"36"0"-7148,-5-1-1075,0 0-1,23-5 1,-19 2 159,-10 2-119,26-7 0,-6 2-471,-35 6-186,0 1 1,0 0-1,1 0 0,-1-1 0,0 1 1,0 0-1,0 1 0,4 0 1,2 4-634,-7-3 417,0-1 130,0 0 1,0 0 0,0 1 0,-1-1 0,1 0 0,-1 0 0,1 1-1,-1-1 1,1 0 0,-1 1 0,0-1 0,1 1 0,-1-1 0,0 0 0,0 2-1,2 12-2765,7 1 862,3-6 223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11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207 484 3072,'0'-1'83,"-1"1"0,1-1-1,0 1 1,-1-1 0,1 1 0,0-1 0,0 0 0,-1 1-1,1-1 1,0 1 0,0-1 0,0 1 0,-1-1 0,1 0-1,0 1 1,0-1 0,0 0 0,0 1 0,0-1 0,1 0-1,-1-5 552,0 5-548,0 1-1,0-1 1,0 0-1,0 1 1,0-1-1,-1 0 1,1 1-1,0-1 1,0 0-1,-1 1 1,1-1-1,0 1 1,-1-1 0,1 1-1,-1-1 1,1 1-1,-1-1 1,1 1-1,-1-1 1,1 1-1,-1-1 1,1 1-1,-1 0 1,1-1-1,-1 1 1,0 0-1,1 0 1,-1 0-1,1-1 1,-1 1-1,0 0 1,1 0 0,-1 0-1,0 0 1,1 0-1,-1 0 1,0 0-1,-1 0 1,-1 1 81,0-1 1,0 0 0,0 1 0,0 0-1,0-1 1,1 1 0,-6 3-1,-4 3-49,0 1 0,1 0 0,1 0 0,-14 15 0,-34 43 162,54-61-277,1 0-1,-1 0 1,1 0 0,1 0 0,-1 0 0,1 0 0,-1 1 0,2-1-1,-3 8 1,4-11-12,0 1 0,-1-1 1,1 1-1,0-1 0,1 1 0,-1 0 0,0-1 0,1 1 0,-1-1 0,1 1 0,0-1 1,-1 1-1,1-1 0,1 0 0,-1 1 0,0-1 0,0 0 0,1 0 0,0 0 0,-1 0 0,1 0 1,3 3-1,2 0 14,-1-1 0,1 1 1,0-1-1,0-1 0,0 1 1,1-1-1,-1 0 0,1-1 0,0 0 1,0 0-1,0-1 0,0 0 1,0 0-1,10-1 0,-7 0 57,0-1 0,0 0 0,0-1 0,0 0 0,0-1 0,-1 0 0,1 0 0,-1-1-1,19-10 1,-23 10 54,0 0 0,0 0 0,0-1-1,-1 0 1,0 0 0,0-1-1,0 1 1,0-1 0,-1 0 0,7-11-1,-6 7 6,-1-1 0,0 1 0,0-1 0,-1 1 0,-1-1 0,3-17 0,-4 5 93,0 0 1,-1-1-1,-2 1 1,0 0-1,-1-1 1,-8-25 0,7 35-161,-1 1 0,0 0 0,-1 0 0,0 1 0,-1-1 0,0 2 0,-1-1 0,-17-18 0,-6-3 73,-48-39 1,30 30 165,46 39-325,-1 0 0,1-1 0,0 1 0,0-1 0,0 0 0,0 0 0,-2-4 0,5 7 16,-1 0 0,1 0-1,0 0 1,-1 0-1,1 0 1,0 0-1,0 0 1,0 0 0,0 0-1,0 0 1,0 0-1,0 0 1,0 0-1,0 0 1,1 0 0,-1 0-1,0 0 1,0 0-1,1 0 1,-1 0-1,1 0 1,-1 0 0,1 0-1,-1 1 1,1-1-1,0 0 1,-1 0-1,1 0 1,0 1 0,0-1-1,0 0 1,-1 1-1,1-1 1,0 1-1,0-1 1,0 1 0,1-1-1,3-1 25,-1 1 0,1-1-1,-1 1 1,1 0 0,0 0-1,-1 0 1,1 1 0,0-1 0,0 1-1,-1 0 1,1 1 0,0-1-1,5 2 1,5 2 57,1 0 1,23 10-1,14 15-235,-48-26-379,1 0 0,-1 1 1,0-1-1,0 1 1,7 8-1,5 3-3679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11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291 36 3968,'-7'-2'1305,"14"4"734,-20-2 953,6 1-2788,0 0 1,0 0-1,0 1 1,1 0-1,-1 1 1,1-1 0,-11 6-1,-2 1 10,9-4-162,-1 1-1,1 1 1,0-1-1,1 1 1,-1 1-1,1 0 1,1 0-1,0 1 1,0 0-1,1 0 1,-12 20-1,5-5-72,1 1 0,1 1 0,-16 50 0,25-69 32,2 0 0,-1-1 1,1 1-1,0 0 0,0 0 0,1 0 1,0 0-1,0 0 0,1 0 1,0 0-1,0 0 0,1 0 1,2 8-1,-1-9 6,-1 0 0,1-1 0,0 1 1,1-1-1,-1 0 0,1 0 0,0 0 0,1 0 1,-1-1-1,1 0 0,0 0 0,0 0 0,0 0 0,10 5 1,-2-3-7,-1-1 1,1 0-1,0-1 1,1 0-1,-1-1 1,1 0-1,-1-1 1,1-1-1,0 0 1,0-1-1,0 0 1,-1-1-1,1-1 1,0 0-1,-1-1 1,1 0-1,-1-1 1,19-8-1,-15 4 55,1-1-1,-1-1 1,-1-1-1,0 0 1,0-1-1,-1 0 1,22-25-1,-28 27-22,-1-1 0,0 1 0,0-2 0,-1 1 0,0-1 0,-1 0 0,-1-1 0,0 1 0,0-1 0,-1 0 0,4-25 0,-8 31-22,0 1 0,-1-1 0,1 1-1,-1-1 1,0 1 0,-1-1 0,1 1 0,-1 0-1,-1-1 1,1 1 0,-1 0 0,0 1 0,0-1-1,-7-9 1,1 4 61,-1-1 1,0 1-1,0 1 0,-1 0 0,-18-14 1,17 16-48,-1 0 1,1 1-1,-1 0 1,-26-9-1,30 13-205,0 1 0,1 0-1,-1 0 1,0 1 0,-1 0 0,1 1-1,0 0 1,-18 2 0,6 1-815,-29 9 0,44-10 674,1 0 1,0 0-1,-1 0 0,1 1 1,0-1-1,0 1 1,1 0-1,-1 1 1,1-1-1,-7 7 0,2 4-2099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12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15 2400,'0'-1'48,"0"1"0,0-1-1,0 0 1,0 1 0,0-1 0,0 1-1,0-1 1,-1 0 0,1 1 0,0-1 0,0 1-1,-1-1 1,1 1 0,0-1 0,-1 1 0,1-1-1,0 1 1,-1-1 0,1 1 0,-1 0 0,1-1-1,-1 1 1,-2-2 1333,3 10-501,0 66 908,8 253 1416,5-120-1815,0 15-629,-1-81-1203,-12-119-893,1-8-3850,3-24 2002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13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20 2240,'2'1'954,"-2"-1"-932,0 0 45,0 0-45,0 0 0,0 0 45,0 0-45,0 0 0,10-2 233,-10 2-111,1 0 1,0 0-1,0 0 0,0-1 1,0 1-1,-1 0 0,1-1 1,0 1-1,0-1 0,-1 1 1,1-1-1,0 1 0,-1-1 1,1 1-1,-1-1 0,1 0 1,0 1-1,-1-1 0,0 0 0,1 1 1,-1-1-1,1 0 0,-1 0 1,1-1-1,-1 2-93,-1 0 0,1-1 1,0 1-1,0 0 0,-1-1 0,1 1 0,0 0 1,-1 0-1,1-1 0,0 1 0,-1 0 0,1 0 1,0-1-1,-1 1 0,1 0 0,-1 0 0,1 0 0,0 0 1,-1 0-1,1 0 0,-1 0 0,1 0 0,0 0 1,-1 0-1,1 0 0,-1 0 0,1 0 0,-1 0 1,-14 2 164,3 2-85,0 0-1,0 1 0,1 0 0,0 1 0,0 0 0,-20 15 0,25-15-95,-1-1-1,1 1 0,0 0 1,1 1-1,0-1 0,0 1 0,0 0 1,1 1-1,0-1 0,0 1 1,-4 11-1,4-7-13,1 1 0,1-1 1,0 0-1,-1 16 0,3-24-3,0 0-1,0-1 0,0 1 1,0-1-1,1 1 0,-1-1 1,1 1-1,0-1 0,0 0 1,0 1-1,0-1 0,1 0 1,-1 0-1,1 1 1,0-1-1,0-1 0,0 1 1,1 0-1,3 4 0,-4-6-8,-1 0-1,1 0 1,-1-1-1,1 1 1,-1 0-1,1-1 0,-1 1 1,1-1-1,-1 0 1,1 1-1,0-1 1,-1 0-1,1 0 0,-1 0 1,1 0-1,0 0 1,-1 0-1,1-1 1,-1 1-1,1 0 1,0-1-1,-1 1 0,1-1 1,-1 0-1,1 0 1,-1 1-1,0-1 1,1 0-1,-1 0 0,0 0 1,2-2-1,4-3-27,0-1 0,0-1 0,11-16 0,-11 15-9,4-9 213,0 0 1,0 0-1,-2-1 0,12-34 1,-5 10-713,-15 42 528,-1 1 1,0-1 0,1 0-1,-1 1 1,0-1 0,1 0 0,-1 1-1,1-1 1,-1 1 0,0-1-1,1 1 1,0-1 0,-1 1-1,1-1 1,-1 1 0,1 0 0,0-1-1,-1 1 1,1 0 0,0-1-1,-1 1 1,1 0 0,0 0-1,-1-1 1,2 1 0,0 0 46,0 0-1,-1 1 1,1-1 0,0 0 0,0 1 0,-1-1 0,1 1-1,0 0 1,-1-1 0,3 3 0,4 2 177,1 1 0,-2 0 0,9 8 0,-13-11-250,10 9 62,-3-3-577,0 1 1,0-2-1,1 0 1,0 0-1,19 10 1,-16-13-2330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14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1484 1056,'0'0'10,"0"0"1,0 0-1,-1 0 0,1 0 0,0 0 1,0 0-1,-1 0 0,1-1 1,0 1-1,0 0 0,0 0 0,-1 0 1,1 0-1,0 0 0,0 0 1,0-1-1,-1 1 0,1 0 0,0 0 1,0 0-1,0 0 0,0-1 1,-1 1-1,1 0 0,0 0 0,0 0 1,0-1-1,0 1 0,0 0 1,0 0-1,0-1 0,0 1 0,0 0 1,0 0-1,0-1 0,6-7 912,1 0-177,10-19-127,21-28-361,-21 33 160,1 1 0,1 1 0,1 1 0,41-32 0,7 4 388,56-41 128,-97 67-874,-2-1 0,36-40 0,16-33 105,59-63 365,28 14-50,-17 17 85,-117 97-213,-1 0 0,40-55 0,-30 27 124,27-35 37,-58 81-509,-2 5 476,-12 18-439,2 0-111,3-8 50,1-1 0,-1 0 1,0 0-1,0 0 1,-1 0-1,1 0 0,0 0 1,-1 0-1,1 0 0,-4 3 427,-16-5-934,15 1 430,0 1 0,0-2 0,0 1 0,0-1 0,0 0 0,0 0 0,-10-2 0,15 2 100,1 0 0,-1-1 0,1 1 1,0 0-1,-1-1 0,1 1 0,0 0 0,0-1 0,-1 1 0,1-1 0,0 1 0,0 0 0,0-1 0,-1 1 0,1-1 0,0 1 0,0-1 0,0 1 0,0-1 0,0 1 1,0-1-1,0 1 0,0-1 0,0 1 0,0 0 0,0-1 0,0 1 0,0-1 0,0 1 0,1-1 0,-1 1 0,0-1 0,0 1 0,0 0 0,1-1 0,9-20-269,-8 17 284,7-13 63,1 0 0,0 1 0,1 0 0,1 1 0,0 0 0,17-15 0,-24 25-36,1-1 1,1 2-1,-1-1 1,1 1-1,0 0 0,0 0 1,0 0-1,0 1 1,1 1-1,-1-1 1,1 1-1,0 0 1,0 1-1,0 0 1,-1 0-1,1 1 1,14 0-1,-20 0-3,1 0 0,0 1-1,0-1 1,-1 1 0,1 0-1,0-1 1,-1 1 0,1 0 0,-1 1-1,1-1 1,-1 0 0,0 1-1,1-1 1,-1 1 0,0 0-1,0 0 1,0-1 0,0 2-1,3 3 1,-3-2 13,-1 0 0,1 0 0,-1 0 0,1 0 0,-1 1 0,0-1 0,-1 0 0,1 1 0,-1-1 0,0 1 0,-1 6 0,-1 12-291,-1 0 1,-10 31 0,6-26-3146,-3 27 1,9-36-27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1:01.5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1150 1728,'0'1'89,"0"-1"1,0 1-1,0-1 1,1 1-1,-1-1 0,0 1 1,0-1-1,0 1 0,0-1 1,1 1-1,-1-1 1,0 1-1,0-1 0,1 0 1,-1 1-1,0-1 1,1 0-1,-1 1 0,0-1 1,1 0-1,-1 1 1,1-1-1,-1 0 0,1 1 1,-1-1-1,0 0 1,1 0-1,-1 0 0,1 0 1,-1 1-1,1-1 1,-1 0-1,1 0 0,-1 0 1,1 0-1,-1 0 1,1 0-1,-1 0 0,1 0 1,-1-1-1,2 1 1,-1 0 16,7 4-63,-6-3 52,1-1 0,-1 1 0,1-1 0,-1 0 0,1 1 0,0-1 0,-1 0 0,4-1 0,35 0 506,-10 1 263,-29 0-806,10 0 1180,-11 0-1321,0-1 58,0 1 1,-1 0-1,1-1 1,0 1-1,0 0 1,-1-1-1,1 1 1,0-1 0,0 1-1,-1-1 1,1 1-1,0-2 1,1 1 30,18-11 179,-11 7-145,-1 0-1,1-1 0,-1 0 1,0 0-1,9-10 0,-12 10 34,1-1-1,5-12 0,4-4 202,-6 10-318,11-23 0,-3 4 36,-16 30 83,0-1 1,0 1-1,0 0 0,0-1 1,-1 1-1,1-5 0,0 5-37,-1-1-1,1 1 1,-1-1-1,1 1 1,0 0-1,2-5 0,-1 3-32,-1 0 0,1-1 0,-1 1-1,1-1 1,-1 1 0,0-7 0,5-15-1,0 9 66,-2 0 1,0 0 0,2-24-1,-6 14-223,0 20 179,0 0-1,0 0 1,1 0-1,0 0 1,2-8-1,1-1 29,-1-1-1,0 1 0,-2-1 1,0-24-1,4-63-90,3 41 138,-8 54-103,2 0 1,-1 0-1,1 0 1,3-9-1,2-9 74,-3 16-142,1-7 97,-5 12-20,0 0 0,0 1-1,0-1 1,1 0 0,0 1-1,0-1 1,3-7 0,-2 9-9,-1 0 1,0 1-1,0-1 1,0 0-1,-1 0 1,0 0 0,1-1-1,-2-6 1,1 5 37,0 1 1,0 0 0,0-1 0,1 1 0,1-6 0,10-34 69,1-6-111,-11 26-41,-2 23 29,0 0 0,0-1 0,0 1 1,1 0-1,-1-1 0,1 1 1,-1 0-1,1-1 0,1-3 1,-1 4 2,0 1 0,0-1-1,-1 0 1,1-1 0,0 1 0,-1 0 0,0 0 0,0 0 0,1 0 0,-1-3 0,0 4 121,3 10-502,-1-6 374,-1 0-1,0-1 1,0 1 0,0 0-1,0 0 1,0 0 0,0 4-1,3 17 102,-4-19-29,3 19-80,-1-6-36,-2-17 73,0 0 0,0-1 0,0 1-1,0 0 1,0 0 0,0 0-1,1-1 1,-1 1 0,0 0-1,0 0 1,1-1 0,-1 1-1,0 0 1,1 0 0,0 0-1,14 21-520,-10-17 546,-1 1 0,0 0 0,0 0-1,0 0 1,-1 0 0,0 1 0,3 9 0,-4 13-188,-2-25 190,0 0 1,0 0 0,0 0 0,0 0-1,1 0 1,0 0 0,0 0 0,0 0 0,3 5-1,-2-3-78,0 0-1,1 0 0,-2 0 0,1 0 1,-1 0-1,0 1 0,0 12 1,-1-3 140,-1-1 0,-3 18 0,1-4-238,-2 11-49,2-21 250,0 0-1,2 0 1,0 0-1,3 23 1,-1 0-6,-1-32-127,1-1 1,0 1-1,0-1 1,5 15-1,-2-7 63,-2-10 37,0 0 0,0 0 1,0 0-1,1-1 0,0 1 0,0 0 0,1-1 0,0 0 1,5 6-1,48 48 111,-47-49-101,5 4-244,-10-8 249,0 0 1,0 0 0,5 12-1,-8-13-60,-1 1 0,1-1 0,-1 0 0,-1 1 0,1 0 0,-1-1 0,0 1 0,-2 10 0,1 6 122,-3 150-126,4-170 29,1 0 0,0-1 0,-1 1 0,1 0 0,0 0 0,1-1-1,2 6 1,-2-3 29,1-2-46,-1 1-1,1 0 1,0-1 0,0 0-1,1 0 1,-1 1 0,7 3-1,-6-4 1,0 0 0,0 0 0,0 1-1,-1-1 1,6 8 0,-7-9 58,0 0 1,1-1-1,-1 1 0,1 0 0,-1-1 1,1 1-1,0-1 0,-1 0 0,1 0 1,4 1-1,7 4 77,31 15-88,-44-20 107,7 10 70,7-4-236,-14-7 113,7 3 16,-3-3-97,-1 0-1,1 0 1,-1 0 0,1 0 0,0-1 0,-1 1 0,1-1 0,-1-1-1,0 1 1,1 0 0,-1-1 0,0 0 0,0 0 0,0 0 0,0-1 0,0 1-1,-1-1 1,1 0 0,4-4 0,0 1 118,-7 6-119,0-1 0,0 1 0,0-1 0,-1 0 0,1 1 0,0-1 0,0 0 0,0 1 0,-1-1 0,1 0 0,0 0 0,0-1 0,8-13-38,-7 13 32,-1 0-1,0-1 1,1 1 0,-1 0-1,0-1 1,0 1 0,0-1-1,1-3 1,4-21 172,-5 21-116,1-1 0,-1 0 0,1-13 0,-1 12-70,0 0 1,0 0 0,1 0 0,2-8 0,4-24 77,4-42 236,-6 46-292,3-5-85,-4 3 78,-2 19 143,1-31 0,-5-6 151,4-103-564,7 78 149,-6 52 116,4-16 114,9-22-161,-11 48-136,-5 12 164,1 1 0,0-1 0,1 1 0,0 0 0,5-10 0,-5 12 50,-1 2-10,-1-1 1,1 1-1,-1 0 1,1-1-1,-1 1 1,0-1-1,0 1 1,0-1-1,1-3 1,-1 1-38,0 0 0,0 0 1,1 0-1,0 0 1,0 0-1,0 1 0,0-1 1,4-5-1,-2 2-31,-4 7 52,1 0-1,-1 0 1,1-1-1,0 1 0,-1 0 1,1 0-1,0 0 0,0 0 1,0 0-1,0-1 1,0 1-15,1 3-254,0-1 241,-1 1-1,1 0 1,0 0-1,-1 0 1,1 0-1,-1 0 1,0 0-1,1 3 1,3 10-34,-4-12 101,0 0 0,0 1 1,0-1-1,-1 1 1,1 5-1,-1 24-62,-1 0-1,-7 38 1,5-49 164,1 45 1,0-4-112,0-36-57,2 0 0,5 51 0,-4-61-6,-1 31 0,-1-30-22,2 28 0,1-39 83,0 0 1,0 0-1,0 0 1,1 0-1,0-1 1,0 1-1,7 8 1,8 19 37,-15-27-121,1 0 0,0 0 1,0-1-1,1 1 0,8 8 0,-1-1-6,5 16 179,-10-19-131,0 0 0,0 0 0,-2 1 1,1 0-1,4 19 0,2 2 110,-11-30-114,0 0-1,0 0 1,1 0-1,-1 0 1,1 0-1,0-1 1,-1 1-1,1-1 0,0 1 1,0-1-1,1 0 1,2 3-1,47 46 409,-50-49-433,1-1 0,-1 1 0,0-1-1,1 1 1,-1-1 0,1 0 0,2 1 0,9 5 28,1 3 56,-10-7-19,-1 0 0,1 0 0,-1 0 0,0 0 0,5 6 0,-7-7-38,-1-1 0,1 0 1,-1 1-1,1-1 0,-1 0 0,1 0 0,0 0 0,0 0 0,3 1 0,-2-1 51,-1 1-69,1 0 0,-1 0 1,0 0-1,0 0 0,0 0 0,2 4 1,-4-6 37,1 1 5,0 1 0,0 0 0,1-1 0,-1 1 1,0-1-1,1 1 0,-1-1 0,1 1 0,-1-1 0,1 0 0,-1 0 1,1 0-1,0 0 0,0 0 0,0 0 0,0 0 0,-1-1 0,1 1 0,2 0 1,-2-1-85,15 3 374,-14-3-276,0 0-1,1 0 1,-1 0 0,0 0-1,0 0 1,1-1-1,-1 0 1,0 1 0,0-1-1,0 0 1,0-1-1,0 1 1,0 0 0,0-1-1,0 0 1,-1 0-1,1 1 1,-1-2 0,1 1-1,-1 0 1,0 0-1,2-3 1,16-19 137,-14 19-130,-1-1 0,0 0 0,0-1 0,0 1 1,-1-1-1,0 0 0,0 0 0,-1-1 0,0 1 0,0-1 0,2-10 1,-1-4 146,5-26-97,19-62 0,11-9-16,-10 39-202,-26 70 169,-1 1 0,0 0 0,-1-1 0,0 1 0,0-1 0,-1 1 0,-2-16 0,2-3-4,0-8 252,-2-1 0,-9-53 1,3 43-52,4 19-304,-1 1 1,-14-41-1,-8-1 87,25 62-54,1 1 0,-1-1 1,1 0-1,0 1 0,0-1 0,1 0 0,1-8 0,-1 9 21,7-23-393,-7 28 408,0 0 1,1 0 0,-1-1 0,0 1 0,0 0 0,1 0 0,-1 1-1,1-1 1,-1 0 0,1 0 0,0-1 0,-1 1-8,0 1 0,1 0 1,-1 0-1,0 0 0,0 0 0,0 0 1,0-1-1,1 1 0,-1 0 0,0 0 1,0 0-1,0 0 0,1 0 0,-1 0 1,0 0-1,0 0 0,0-1 0,1 1 1,-1 0-1,0 0 0,0 0 0,1 0 1,-1 0-1,0 0 0,0 0 0,0 0 1,1 0-1,-1 1 0,0-1 0,0 0 1,1 0-1,-1 0 0,0 0 0,0 0 1,0 0-1,0 0 0,1 0 0,-1 1 1,0-1-1,0 0 0,0 0 0,0 0 1,1 0-1,-1 1 0,0-1 0,0 0 1,0 0-1,0 0 0,0 1 0,0-1 1,0 0-1,0 0 0,1 0 0,-1 1 1,0-1-1,0 0 0,0 0 0,0 1 1,0-1-1,5 12-148,-4-9 151,1 0 0,-1-1 1,0 1-1,0 0 1,0 0-1,0 0 0,-1 1 1,1-1-1,-1 5 1,5 99-369,-4-87 397,1 0 0,2-1 0,4 20 0,2 7-109,-4-18 52,13 37 0,2 4 208,0-6 88,-4-26-598,-15-29 360,1-1 1,0 1 0,6 8-1,2 7 32,-7-17-55,-1-1-1,1 0 1,0 0-1,1 0 1,-1-1 0,11 8-1,-13-10-100,-1-1 101,1 0-1,-1 0 1,0 1-1,-1-1 1,1 0-1,0 0 1,0 1-1,0-1 1,-1 0-1,2 2 1,-2-1 7,0-1 1,1 0-1,-1 0 1,1 0-1,0 0 1,-1 0-1,1 0 1,0 0-1,0 0 1,-1 0-1,1 0 1,0 0 0,0 0-1,1 0 1,2 1 25,-3-1-33,0-1 0,0 1 0,1 0-1,-1 0 1,0 0 0,0 0 0,0 0 0,0 0 0,0 0 0,0 1-1,0-1 1,-1 0 0,1 0 0,0 1 0,-1-1 0,1 1 0,-1-1-1,1 0 1,-1 1 0,0-1 0,1 3 0,1 5 64,0-1 1,1 0-1,5 12 0,-4-13-168,3 5 117,0 0-1,-2 0 1,1 0 0,-1 1-1,3 14 1,-5-17-104,0 0 0,1 0 1,0-1-1,9 15 0,6 13 240,5 0-272,-18-25 176,-5-9-28,0 1 0,1 0 0,0-1 0,0 1 0,0-1 0,0 0 1,1 0-1,-1 0 0,1 0 0,4 4 0,14 11-213,-19-17 198,1 0 1,-1 1-1,1-1 0,-1 1 0,1-1 0,-1 1 1,0 0-1,0 0 0,2 2 0,-3-3-112,0 0 73,1 1 0,-1-1 0,1 0 0,-1 0 0,0 1 0,0-1 0,0 0 0,0 1 0,0-1 0,1 3 0,1 1 91,3-1-30,-1 1 0,0-1 1,1 0-1,0-1 0,0 1 1,0-1-1,14 4 0,-11-4 20,0-1 0,0-1 0,1 1 0,-1-2 0,1 1 0,14-2 0,-3 0-114,-10 0 116,1-1 0,-2 0 0,1-1 0,0-1 0,0 0 0,-1 0 0,0-1 0,13-8 1,-13 7-28,0-1 0,0 0 0,-1-1 0,0 0 1,0-1-1,8-11 0,-4 4 102,-1 0-1,17-34 1,-18 25-98,-1 0 0,-2-1 0,0 1 0,-2-2 0,6-48 0,-11 62 48,0 0 0,0-1 0,-1 1 0,-1 0 0,0-1 0,-4-17 0,-8-29-171,11 47 29,0 1-1,0-1 0,2 0 0,-1 0 0,3-19 1,-1 0 215,-2 8-54,1 15-174,-1 0 0,2 0-1,-1 0 1,1-1 0,3-13 0,4-15-31,-4 12 89,-1 8 6,0-1 1,-1-28-1,3 11 102,-5-18-337,0 54 230,0-1 0,0 1 0,0-1 0,0 1 0,0-1 0,0 1-1,0 0 1,0-1 0,0 1 0,1-1 0,-1 1 0,0-1 0,0 1 0,0 0 0,1-1 0,-1 1-1,0-1 1,0 1 0,1 0 0,-1-1 0,0 1 0,1-1 0,0 1-2,-1 0 0,0 0 1,1 0-1,-1 0 0,0 0 1,0 0-1,1 0 0,-1 1 0,0-1 1,1 0-1,-1 0 0,0 0 1,0 0-1,1 1 0,-1-1 0,0 0 1,0 0-1,1 0 0,-1 1 1,0-1-1,0 0 0,0 0 0,1 1 1,-1-1-1,0 0 0,0 0 1,0 1-1,0-1 0,0 0 0,0 1 1,0-1-1,0 0 0,1 0 1,-1 1-1,0 0 0,10 31 173,-8-20-223,7 21 1,-5-23 135,-1 0 0,2 19 0,0 11 6,3 82-68,0-29-134,1-20 320,-9-70-177,1 1 0,-1 0-1,1-1 1,-1 1 0,1-1 0,0 0 0,3 7-1,0 1-14,-4 1-152,0-12 149,0 1-1,0 0 1,0-1 0,-1 1-1,1 0 1,0-1 0,0 1-1,0 0 1,1-1 0,-1 1-1,0 0 1,0-1-1,0 1 1,0 0 0,1-1-1,-1 1 1,0 0 0,1-1-1,0 2 1,0 0 3,0-1 1,0 1-1,0 0 0,0 0 1,0 0-1,0 0 1,0 0-1,-1 0 0,1 0 1,-1 1-1,1-1 0,-1 0 1,0 4-1,5 47-5,2 28 21,-6-73-31,0 0 0,0-1 0,1 1 0,0-1 0,4 10-1,2 9-160,-6-7 587,-2-17-413,0 0-1,0 0 1,0 0-1,1 0 1,-1-1-1,1 1 1,-1 0-1,1 0 1,-1 0-1,1 0 1,0 0-1,1 1 1,22 47-51,-19-42-22,0 1 70,-5-8 5,0 0 6,1 1 0,-1-1-1,1 1 1,-1-1 0,1 0 0,-1 1 0,1-1 0,0 0-1,0 1 1,-1-1 0,1 0 0,0 0 0,0 0-1,0 0 1,1 0 0,-1 0 0,0 0 0,0 0 0,0-1-1,3 2 1,23 19-32,-26-21 79,0 2 0,-1-1-32,1 2 0,10 6 81,-1-4-104,0 0 0,1-1 0,-1 0 0,1-1 0,22 5 0,-31-8 14,44 8-97,-30-4 40,0-1 0,22 2 1,5 1 103,-28-4-45,-1-1 0,1-1 0,18-1 0,2 0 144,-32 1-155,0-1 0,-1 1 1,1-1-1,0 1 1,-1-1-1,1 0 1,0 0-1,-1 0 1,1-1-1,-1 1 0,3-3 1,1 0 46,-1 0-1,0 0 1,7-8 0,-10 9-6,-1 1 1,1-1 0,-1 1-1,1-1 1,-1 0 0,0 1 0,0-1-1,1-4 1,7-17-85,-2 11-36,0-1 0,-1 0 0,7-23 0,-5 8 236,-1 0 0,-2 0 0,2-32 0,-2-90 144,0 39-784,-10-190 949,2 114-1082,3 188 645,1-3-687,2 7 265,-2-2 411,0 0 0,0 0 0,0 1 0,0-1 0,0 0 0,-1 1 0,1-1 0,-1 0 0,0 1 0,1-1 0,-1 5 0,0-3-55,0-1 0,0 1 0,1 0 0,0 0 0,2 6 0,1 14-137,0 1 219,-3-18-13,1 1 0,-1 0 0,0 0-1,0 0 1,-1 0 0,0 0 0,-1 0 0,-1 10-1,0-6-42,1-1 0,1 21-1,5 45-349,1 12 631,0-7-321,-1-18-73,-5-42 150,6 31-1,-4-27 51,1 4-398,6 9 313,-6-23 105,9 29 0,3 9-19,-4-12-213,1 14 122,-6-40 199,-4-8-204,0-1-1,1 0 1,5 9 0,1 2 149,-9-18-142,1 1-1,-1-1 1,1 1-1,-1 0 1,1-1 0,-1 1-1,0 0 1,1-1 0,-1 1-1,0 0 1,0 0 0,1-1-1,-1 1 1,0 0 0,0 0-1,0-1 1,0 1 0,0 0-1,0 0 1,0-1 0,0 2-1,-1 2 24,4 0 90,-1 1-108,1-1 1,0 0-1,0 0 0,4 5 0,9 0 68,-10-6-61,0 1 0,0-1 1,0-1-1,8 3 0,-6-2-29,-2-1 67,1-1 0,-1 1-1,1-1 1,-1-1 0,8 1 0,85-1 98,-93 1-134,-1-1 0,1 1 0,-1 0 0,6 2 0,-6-1-44,1-1-1,-1 0 1,1 0 0,6 1 0,-4-3 82,1 1-1,-1 1 1,1 0 0,14 3-1,-22-3-15,47-4 117,-3 0-245,-44 3 106,0 0 2,1 0 0,-1 0 0,0 0 0,0 0 0,0 0 1,0-1-1,0 1 0,0 0 0,0 0 0,0-1 0,0 1 0,0 0 0,0-1 0,2 0 1,-3 1-11,0-1 0,0 1 1,1 0-1,-1 0 1,0 0-1,1 0 1,-1 0-1,0 0 0,0 0 1,1 0-1,-1 0 1,0 0-1,0 0 1,1 0-1,-1 0 0,0 0 1,1 0-1,-1 0 1,0 1-1,0-1 1,1 0-1,-1 0 0,0 0 1,0 0-1,0 0 1,1 1-1,6 2 51,106-3 230,-104 0-245,1 1 0,-1 1 1,19 5-1,-23-6 31,1-1-1,-1 1 1,0-1 0,0 0-1,0 0 1,9-1 0,-8 0-29,0 1 1,1 0 0,-1 0-1,8 1 1,1 1-113,0 0-1,0-1 1,28-2 0,-6-1 364,-30 2-285,1-1-1,0 0 1,12-3-1,-17 3-60,14 0-106,-14 2 195,-1-1 0,1 0 0,-1 0 0,0-1 0,1 1 0,-1-1 0,5 0 725,-7 1-764,0 0 1,0 0-1,0 0 0,1 0 1,-1 0-1,0 0 0,0 0 0,1 0 1,-1 0-1,0-1 0,0 1 0,0 0 1,1 0-1,-1 0 0,0 0 1,0 0-1,0 0 0,1 0 0,-1 0 1,0-1-1,0 1 0,0 0 0,0 0 1,1 0-1,-1 0 0,0-1 1,0 1-1,0 0 0,0 0 0,0 0 1,0-1-1,0 1 0,0 0 0,1 0 1,-1-1-1,0 1 0,0 0 1,0 0-1,0 0 0,0-1 0,0 1 1,0 0-1,0 0 0,0-1 0,0 1 1,-1 0-1,1 0 0,0 0 1,0-1-1,0 1 0,0 0 0,0 0 1,0 0-1,0-1 0,-1 1 0,1 0 1,0 0-1,0 0 0,0 0 1,0-1-1,-1 1 0,1 0 0,0 0 1,0 0-1,-9-9-3184,8 8 2814,0 0-1,0 0 1,0-1-1,-1 1 1,1 0-1,0 0 0,-1 1 1,1-1-1,-1 0 1,1 0-1,-1 1 1,0-1-1,1 1 1,-4-1-1,-24-4-2988,9 5 867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20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1877 347 1312,'0'-7'113,"-1"0"0,1 1 0,1-1 0,1-10 0,1-13 303,-3 27-177,-1-1-1,1 0 1,-1 0 0,0 0-1,0 1 1,0-1 0,0 0-1,-1 1 1,0-1-1,1 1 1,-1-1 0,-1 1-1,1 0 1,0 0 0,-4-4-1,-5-3 529,0 0-1,-21-14 0,16 13-531,-15-10 174,-1 1-1,-1 2 1,-1 2-1,0 0 1,-1 3-1,-1 1 1,0 1-1,-1 2 1,-60-7-1,45 12-360,0 2 0,-1 3 0,-88 12 0,103-7-96,1 2 0,-1 2 0,-49 20 0,-101 60 144,177-83-75,-174 97 241,9 13 53,141-91-232,2 2 0,0 1 0,2 1 0,-34 43 1,56-59-50,0 1 0,1-1 0,0 1 0,1 0 1,-9 30-1,-14 84 210,17-63-197,4-21 41,-6 67 0,14-83-20,0 0 0,2-1 0,8 45 0,34 135 478,-34-174-613,2-1-1,1-1 0,2 0 0,19 34 1,-25-54 60,1 0 0,0 0 0,0-1 0,1 0 1,1-1-1,0 0 0,0-1 0,22 14 0,8 1 74,58 25 0,-69-35-65,37 17-13,82 37 170,-108-51-164,75 18 1,-35-19-39,1-5 1,0-2-1,137-5 0,-144-7 269,83-16 0,72-23-171,-225 41-50,226-58-191,-90 22 228,149-44 172,-266 74-208,1-2 0,-1-1 1,-1-1-1,38-24 0,-50 28-74,-1-1 0,1-1 0,-2 0 0,1 0 0,-1-1 0,-1 0 0,0 0 0,0-1 0,-1 0 1,0 0-1,5-13 0,-5 4 58,0 0 0,-1 0 1,0-1-1,2-26 0,3-86 79,-10 121-73,-1-17-4,-1 1 0,-4-34 0,-15-56-43,20 118 51,-9-45 173,-2 0 1,-28-75 0,30 100-121,0 0 1,-1 0-1,-1 1 1,-1 0 0,-1 1-1,-1 0 1,-28-28-1,6 15 108,-2 2 0,-51-29-1,52 35 119,1-2-1,1 0 0,-34-34 0,-5-23 116,-1-1-319,59 69-77,0-1-1,0 2 0,-24-15 0,-5 1-203,-1 2-1,-1 2 0,-93-32 1,95 37-4893,77 39-4831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23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10 381 5216,'-5'-4'1092,"0"-1"139,5 5-1224,0 0 1,0 0 0,0 0-1,1 0 1,-1 0-1,0 0 1,0 0 0,0 0-1,0 0 1,0 0-1,0 0 1,0 0 0,0 0-1,0 0 1,0 0 0,0 0-1,0 0 1,0 0-1,0 0 1,0 0 0,0 0-1,0 0 1,0 0-1,0 0 1,0 0 0,0 0-1,0 0 1,1 0-1,-1 0 1,0 0 0,0 0-1,0 0 1,0 0-1,0 0 1,0 0 0,0 0-1,0 0 1,0 0-1,0-1 1,0 1 0,0 0-1,0 0 1,0 0 0,0 0-1,0 0 1,0 0-1,0 0 1,0 0 0,0 0-1,0 0 1,0 0-1,0 0 1,0 0 0,0 0-1,0 0 1,0 0-1,0 0 1,0 0 0,0 0-1,0 0 1,0 0-1,-1-1 1,1 1 0,0 0-1,0 0 1,0 0 0,0 0-1,0 0 1,1 0 306,15 1 566,-11 0-748,0 1 0,1 0 0,9 4 0,-11-4-151,0 0-1,1 0 1,-1 0-1,1-1 1,9 2-1,-3-2 178,0-1-1,1-1 1,-1 0-1,0 0 0,1-1 1,-1-1-1,0 0 1,-1 0-1,1-1 1,0 0-1,-1-1 1,16-10-1,-8 3-121,-1 0 0,0-1-1,0-2 1,-2 1 0,24-29-1,-32 35-15,0-1-1,-1 0 0,0-1 1,0 1-1,-1-1 0,4-13 1,-7 19-3,-1 1 1,0-1-1,0 0 1,-1 0-1,1 0 1,-1 0-1,0-1 1,0 1-1,0 0 1,0 0-1,-1 0 1,1 0-1,-1 0 1,0 0-1,-1 0 1,1 1-1,-1-1 1,1 0-1,-4-4 1,1 2-5,-1 0 0,0 1 1,0 0-1,0 0 0,0 1 1,-1-1-1,0 1 0,0 0 1,-8-4-1,2 2-14,-1 1-1,0 0 1,-24-6 0,32 9 1,-1 1 1,0 1 0,0-1-1,0 1 1,0 0-1,0 0 1,0 1 0,0 0-1,0 0 1,0 0 0,0 1-1,1 0 1,-1 0 0,0 0-1,1 1 1,0 0-1,0 0 1,0 0 0,0 0-1,0 1 1,0 0 0,1 0-1,0 0 1,-7 9 0,4-2 7,0 1 0,1 1 0,0-1-1,1 1 1,0 0 0,1 0 0,-3 23 0,4-26 35,-4 21 125,-4 40 0,10-57-122,0 0 1,2-1-1,-1 1 0,1 0 0,5 20 1,23 85 465,-27-114-403,0 0-1,0 0 1,0 0 0,1-1 0,0 1 0,-1-1 0,2 1 0,-1-1 0,0 0 0,1 0 0,0 0 0,0-1 0,0 1 0,1-1 0,-1 0 0,1 0 0,-1-1 0,1 1 0,0-1 0,8 3 0,8 0 43,1-1 0,-1-1 0,28 1 1,68-4 86,-53-1 22,57-4-448,-42-5-4527,-57 6 2175,-2-3-2538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24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60 4480,'-1'-3'294,"0"-1"1,-1 1 0,1-1-1,0 1 1,0-1-1,1 1 1,-1-6 0,1 8-222,0-1 1,0 1 0,1 0 0,-1-1 0,0 1 0,1 0 0,-1 0 0,1-1 0,-1 1 0,1 0 0,0 0 0,0 0 0,-1 0 0,1 0 0,0 0 0,0 0 0,0 0 0,0 0 0,0 0 0,0 0 0,3-1 0,-4 2-9,0 0-1,0 0 1,1 0 0,-1 0 0,0 0 0,1-1 0,-1 1 0,0 0 0,0 0 0,1 0-1,-1 0 1,0 0 0,1 0 0,-1 0 0,0 1 0,1-1 0,-1 0 0,0 0-1,0 0 1,1 0 0,-1 0 0,0 0 0,0 0 0,1 1 0,-1-1 0,0 0-1,0 0 1,1 0 0,-1 1 0,0-1 0,0 0 0,0 0 0,1 0 0,-1 1-1,0-1 1,0 1 0,7 13-54,-6-12 116,3 10-68,0 0-1,-1-1 1,-1 1 0,2 22-1,-1-9 23,22 222 863,-22-219-586,-1 35 1,-2-62-324,2 9 235,3-8 42,10-14 81,-7 6-515,13-10-131,34-18 0,-46 29 212,0 0 1,1 1-1,0 1 1,-1 0-1,1 0 1,19-2 0,-24 5 29,0 0 1,1 0 0,-1 1 0,0-1 0,0 1 0,1 0 0,-1 1-1,0 0 1,0-1 0,0 2 0,-1-1 0,9 5 0,-5-2 106,-1 0 1,0 1-1,0 0 1,0 0-1,-1 0 1,10 13 0,-15-18-17,0 1 1,0-1 0,0 1-1,0-1 1,0 1 0,-1-1 0,1 1-1,-1-1 1,1 1 0,-1-1-1,0 1 1,1 0 0,-1-1 0,0 1-1,0-1 1,0 1 0,0 0-1,-1 1 1,1-2-22,-1 0 0,1 1-1,-1-1 1,1 0 0,-1 0 0,0 0-1,1-1 1,-1 1 0,0 0 0,0 0-1,1 0 1,-1 0 0,0-1 0,0 1-1,0 0 1,0-1 0,0 1 0,0-1-1,0 1 1,0-1 0,0 0 0,-1 1-1,1-1 1,0 0 0,0 0 0,0 1-1,-2-1 1,-18 1-108,0-1 0,-28-3-1,-12-1-3540,44 5 1856,4 3-1716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26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333 115 2144,'-20'-24'1421,"17"19"-1087,0 0 0,0 1 0,-1 0 1,1 0-1,-1 0 0,-6-5 0,7 7-124,1 0-1,-1 1 1,0-1 0,0 0 0,0 1 0,0 0 0,0 0 0,-1 0-1,1 0 1,0 0 0,-1 0 0,1 1 0,0 0 0,-1 0-1,1 0 1,0 0 0,-1 0 0,1 1 0,0-1 0,-1 1-1,1 0 1,0 0 0,0 0 0,0 0 0,-5 3 0,-5 4 9,1-1 0,1 1 0,-1 1 1,1 0-1,1 1 0,0 0 0,0 1 1,-9 13-1,5-2-185,2 1 0,1 0 1,1 1-1,1 0 0,1 0 1,0 1-1,-6 47 0,13-58-61,0-1 0,1 0 0,1 0 0,0 0 0,0 1 0,1-1 0,6 18 0,-5-22 48,1 0 1,-1-1 0,2 1 0,-1-1 0,1 0 0,0 0 0,1-1-1,0 1 1,0-1 0,0 0 0,12 8 0,-12-10 0,1-1 1,1 1-1,-1-1 1,1-1-1,-1 1 1,1-2-1,0 1 1,0-1-1,0 0 1,1 0-1,-1-1 0,16 0 1,0-1-13,1-1-1,-1-2 1,28-6 0,-23 3 38,0-1 0,0-2 0,-1-1 0,0-1 0,34-19 0,-54 25-7,0 0 1,-1-1 0,0 0 0,0 0-1,-1-1 1,0 1 0,0-1 0,0-1-1,-1 1 1,0-1 0,-1 0 0,1 0-1,-2-1 1,1 1 0,-1-1 0,0 0-1,-1 1 1,0-1 0,0 0 0,-1-1 0,0-11-1,-1 8 3,0-1 0,-1 1 1,-1-1-1,0 1 0,-1 0 0,0 0 0,-1 0 0,-1 0 0,0 1 0,0-1 0,-1 1 0,-1 1 0,-16-23 1,8 17 16,0 0 1,-2 1 0,0 0 0,-1 2 0,-1 0 0,0 1 0,-1 0-1,0 2 1,-22-9 0,24 12-248,8 3-417,0 1 0,-1 0 1,-19-5-1,29 9 460,0 0 0,0-1 0,0 1 1,0 0-1,0 0 0,0 0 0,0 0 0,0 0 1,0 0-1,0 1 0,0-1 0,0 0 0,0 0 1,1 1-1,-1-1 0,0 0 0,0 1 0,0-1 1,0 1-1,0-1 0,1 1 0,-1 0 0,0-1 0,0 1 1,1 0-1,-1 0 0,1-1 0,-1 1 0,1 0 1,-1 0-1,1 0 0,-1 0 0,1-1 0,-1 1 1,1 0-1,0 0 0,0 0 0,0 0 0,-1 0 1,1 0-1,0 0 0,0 0 0,0 0 0,0 0 0,1 0 1,-1 0-1,0 0 0,0 0 0,1 0 0,-1 0 1,0 0-1,1-1 0,0 3 0,11 11-3094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27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2 3136,'0'0'34,"-1"-1"1,1 1-1,0 0 0,-1 0 1,1 0-1,0 0 1,-1 0-1,1 0 0,-1 0 1,1 0-1,0 0 1,-1 0-1,1 0 0,0 0 1,-1 0-1,1 0 0,0 0 1,-1 0-1,1 1 1,0-1-1,-1 0 0,1 0 1,0 0-1,-1 1 0,1-1 1,0 0-1,0 0 1,-1 0-1,1 1 0,0-1 1,0 0-1,-1 1 1,1-1-1,0 0 0,0 0 1,0 1-1,0-1 0,0 0 1,-1 1-1,1-1 1,0 1-1,0-1 0,0 0 1,0 1-1,0-1 1,0 0-1,0 1 0,0 0 12,0 0-1,0 0 0,0 0 1,0 0-1,0 0 0,-1 0 1,1 0-1,0-1 0,-1 1 1,1 0-1,0 0 0,-2 1 1,-1 4 536,-1 0 0,1 1 0,0-1-1,0 1 1,1 0 0,0 0 0,-2 7 0,0 8-107,0 24 0,-4 159 815,-2 28-516,-14-29-635,20-135-3862,8-50 1819,3-1-1653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27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3712,'1'-1'79,"-1"1"1,0-1 0,0 0-1,0 1 1,1-1-1,-1 0 1,0 1 0,1-1-1,-1 1 1,1-1-1,-1 0 1,1 1 0,-1-1-1,1 1 1,-1-1-1,1 1 1,-1-1 0,1 1-1,0 0 1,-1-1-1,1 1 1,0 0 0,-1-1-1,1 1 1,0 0-1,0 0 1,-1 0 0,1 0-1,0 0 1,-1 0-1,1 0 1,1 0 0,0 0 16,-1-1 0,0 1 1,1 1-1,-1-1 0,0 0 1,0 0-1,1 0 1,-1 1-1,0-1 0,1 1 1,-1-1-1,0 1 0,0-1 1,0 1-1,0 0 1,1-1-1,-1 1 0,0 0 1,0 0-1,1 2 0,2 3 57,-1 1-1,1 0 1,-1 0-1,-1 0 1,1 0-1,-1 0 0,0 1 1,-1-1-1,1 13 1,-1 7 147,-3 38 1,-1-9 587,3-47-934,1 3 506,0-12-434,-1 0 0,1 0 0,0 0 0,-1-1 0,1 1 0,0 0 0,-1-1 0,1 1 0,0 0 0,-1-1 0,1 1-1,-1-1 1,1 1 0,-1-1 0,1 1 0,-1-1 0,1 0 0,-1 1 0,1-2 0,3-3-83,1 0 1,0 0-1,1 0 1,-1 1-1,1 0 1,0 0-1,0 0 1,0 1-1,0-1 1,1 2-1,-1-1 1,1 1-1,0 0 1,10-2-1,-12 3 95,1 1 0,-1-1 0,1 1 1,-1 0-1,1 1 0,-1-1 0,1 1 0,-1 0 0,0 0 1,1 1-1,-1 0 0,0 0 0,0 0 0,0 0 0,8 6 1,-10-6 45,0 1 1,-1-1-1,1 0 1,0 1-1,-1-1 1,0 1 0,1 0-1,-1 0 1,0 0-1,-1 0 1,1 0 0,0 0-1,-1 0 1,0 1-1,0-1 1,0 0 0,0 1-1,0-1 1,-1 1-1,1-1 1,-1 1-1,0 0 1,0-1 0,-1 7-1,0-8-21,1 0 0,-1-1-1,1 1 1,-1 0-1,0-1 1,0 1 0,0-1-1,0 1 1,0-1 0,0 0-1,0 1 1,0-1 0,0 0-1,0 0 1,-1 0-1,1 0 1,-1 0 0,1 0-1,-1 0 1,1 0 0,-1-1-1,1 1 1,-1 0 0,0-1-1,1 0 1,-1 1-1,0-1 1,1 0 0,-4 0-1,-4 1 75,1-1-1,0-1 0,0 1 0,-15-4 0,7-1-683,1 0 0,-1 0 0,1-2 0,-18-9 0,15 6-1342,-12-1-4212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30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59 640,'4'-37'12426,"-3"36"-12242,0 1-1,0 0 1,0-1 0,0 1-1,-1-1 1,1 1-1,0 0 1,0 0 0,0 0-1,0-1 1,0 1-1,0 0 1,0 0-1,-1 0 1,1 0 0,2 1-1,-2-1-477,121 3-325,2 1 847,-39 0-152,124 8 98,-33-2-284,586-3 201,-733-8-77,363-34 494,-343 28-504,-31 6-53,0-2 0,23-5 0,-38 7 81,1 0 1,-1 0 0,0 1 0,1 0 0,4-1 0,-1 17-764,-2 33 278,4 21 316,-1 84 0,-4-63 134,10 157 3,-9-145 641,0-18-1014,-3-27-4045,3-48-300,-1-5 3410,10 18-1289,-1-3 1098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31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0 123 2144,'11'-13'9096,"5"11"-3721,-8 1-7110,11 0 1928,0-1 0,24-5 0,2-1-36,358-38 991,-331 39-921,431-29 883,-12 58-545,-453-18-961,64 5 701,-33-11-4464,-35-8-2956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32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64 2560,'-25'-15'9458,"25"15"-9354,21-7 451,0 1 0,0 0-1,0 2 1,37-3 0,78 0 815,36 2-715,0-1-2168,-168 6 1388,0 0-374,1 0 0,-1 0 0,0 0-1,0 0 1,0 1 0,1-1 0,-1 1 0,0 0-1,0 0 1,0 1 0,0-1 0,0 1-1,-1 0 1,1 0 0,3 3 0,9 11-3469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33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25 147 576,'-2'-12'287,"1"1"0,0 0 0,0-1 0,3-17 0,-2 3 1985,-4 5 1263,3 20-3418,1 0-1,0 0 0,0 1 0,-1-1 0,1 0 0,0 0 0,-1 1 1,1-1-1,-1 0 0,1 1 0,-1-1 0,1 0 0,-1 1 0,0-1 1,1 1-1,-7-7 2546,6 7-2379,1-1 0,-1 0 0,1 1 0,0-1 0,-1 0-1,1 1 1,0-2 0,13 230 1373,-5-122-1386,5 201 257,-14-184-415,5 246-69,14-161 172,2 76-73,-20-258-231,0 10-304,0-13-7300,24-7-51,-11-2 6544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1:01.9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0 1248,'-13'8'448,"9"-5"-352,1-3-32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34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6144,'4'5'1083,"0"-1"-1,-1 2 1,1-1 0,-1 0 0,3 8 0,16 43 667,14 69-2459,-31-104 1251,5 17-446,33 112 581,-34-124-460,1 0 1,2 0-1,21 35 0,-28-53-168,1 0-1,-1-1 1,1 0-1,1 0 1,-1 0 0,1-1-1,11 8 1,-14-11-58,0-1 0,1 1 0,-1-1 0,0 0 0,1-1 0,-1 1 0,1-1 0,-1 1 0,1-1 0,0-1 0,-1 1 0,1-1 0,0 0 0,0 0 0,8-1 1,-2-1-70,0-1 0,-1 0 0,0-1 1,0 0-1,0 0 0,0-1 0,-1-1 1,13-8-1,-9 4-55,-1-1 0,-1 0-1,0 0 1,0-1 0,10-15 0,-4 0-52,0-1 0,-2 0 0,-2-1 0,0-1 0,9-34 1,-14 40 70,-2 9 199,-1-1-1,-1 1 0,-1-1 1,3-28-1,-5 40-59,-1-1 1,-1 1-1,1 0 0,-1-1 1,1 1-1,-1-1 0,-1 1 1,1 0-1,0 0 0,-1 0 1,0 0-1,0 0 0,0 0 0,-1 0 1,1 1-1,-1-1 0,0 1 1,0 0-1,0-1 0,0 1 1,-1 1-1,-4-4 0,-3-1 105,-1 1 0,0 0 0,0 0 0,0 2 0,-1-1 0,-18-3 0,-78-9 528,107 17-647,-81-7-328,-91 5 1,95 3-4918,60-1 3448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35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345 71 2144,'0'-1'56,"-1"1"0,1-1 1,-1 0-1,1 1 0,-1-1 1,1 0-1,0 1 0,-1-1 0,1 0 1,0 0-1,0 0 0,-1 1 0,1-1 1,0 0-1,0 0 0,0-1 1,0 1 53,0 0 0,0 0 0,0 1 0,0-1 0,0 0 0,0 0 0,-1 0 0,1 0 0,0 1 0,-1-1 0,1 0 0,0 0 0,-1 0 0,1 1 0,-1-1 0,1 0 0,-1 1 0,1-1 0,-2-1 0,0 1 412,-1-1-1,1 0 1,-1 1-1,0 0 1,1-1-1,-1 1 1,0 0-1,0 0 1,-5-1-1,3 2-153,-1-1-1,1 1 1,-1 0-1,-10 1 1,7 0-227,-1 1 0,1 1 0,0-1 0,0 1 0,-17 9 0,12-4-6,-1 1 1,2 1 0,-1 0 0,1 1-1,1 0 1,0 1 0,-19 24 0,22-25-91,1 1 1,1 0-1,0 0 1,1 0-1,0 1 1,1 0-1,0 0 1,1 1-1,-4 24 1,7-32-51,1 0 0,0-1 0,0 1 0,0 0-1,1 0 1,0-1 0,0 1 0,0-1 0,1 1 0,0-1 0,3 9 0,-1-7 0,1 0 0,-1 0 1,1 0-1,0-1 0,1 1 0,-1-1 1,9 6-1,2 1 37,1-1-1,1-1 1,0-1-1,0 0 1,30 11 0,-25-12-36,2-1 1,-1-1-1,31 5 1,-40-10 1,-1 0-1,1-2 1,0 1 0,-1-2-1,1 0 1,0-1 0,15-3 0,-3-4 28,-1 0 1,0-1 0,0-2-1,-1-1 1,45-29 0,-64 37 2,0 1 0,0 0 0,0-1 0,-1 0 0,1-1 0,-1 1 0,-1-1 0,1 0 0,-1 0 0,0 0 0,0-1 0,0 1 1,-1-1-1,0 0 0,-1 0 0,0 0 0,0 0 0,0-1 0,-1 1 0,0-1 0,0 1 0,-1 0 0,0-1 0,0 1 0,-1-1 0,0 1 1,0-1-1,-1 1 0,0 0 0,-3-9 0,-3-5 71,0 0 0,-1 1 0,-1 0 0,-1 1 0,-1 0 0,-24-30 0,29 42-111,-1-1 1,1 1 0,-1 0 0,0 1-1,-1 0 1,0 0 0,-10-4-1,11 6-77,1 2 0,0-1 0,-1 1 0,1 0 0,-1 0-1,1 1 1,-1 0 0,0 1 0,0-1 0,-12 3 0,1 0-789,0 1 1,0 1-1,-30 10 1,39-10-369,0 0-1,0 1 1,1 0-1,-15 10 1,15-7-1875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35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0 4224,'-2'1'401,"1"0"1,0 0-1,0 1 1,0-1-1,0 0 1,0 1-1,0-1 1,0 1-1,0-1 1,1 1-1,-1-1 1,0 1-1,1-1 1,-1 1-1,1 2 0,-14 45-249,9-29 403,-5 25-448,1 2 0,-5 93 0,5-28 63,-20 82 401,8-57-97,5-29-321,-16 153-1244,31-251 367,0-7 318,1 1 0,-1-1 1,1 0-1,0 1 0,0-1 0,0 1 0,1-1 0,-1 0 0,1 1 0,0-1 1,0 0-1,2 5 0,-3-8 331,0 1 0,0-1 0,1 0 0,-1 1 0,0-1 0,1 0 0,-1 0-1,1 0 1,-1 1 0,0-1 0,1 0 0,-1 0 0,1 0 0,-1 0 0,0 0 0,1 1 0,-1-1 0,1 0 0,-1 0 0,1 0 0,-1 0 0,0 0 0,1 0 0,-1-1 0,1 1 0,-1 0 0,1 0 0,15-12-2144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36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11 4992,'-11'-10'4844,"11"10"-4782,-1 0 0,1 0 1,0 0-1,0 0 0,0 0 1,-1 0-1,1 1 0,0-1 0,0 0 1,0 0-1,0 0 0,0 0 0,-1 0 1,1 1-1,0-1 0,0 0 1,0 0-1,0 0 0,0 1 0,0-1 1,0 0-1,0 0 0,0 0 0,0 1 1,0-1-1,0 0 0,0 0 1,0 0-1,0 1 0,0-1 0,0 0 1,0 0-1,0 0 0,0 1 0,0-1 1,0 0-1,0 1 0,-12 336 242,9-166 1129,3-138-1138,0-33-289,1 0 0,-1 0 0,1 1-1,-1-1 1,1 0 0,-1 0 0,1 0-1,-1 0 1,1 0 0,-1 0 0,1 0 0,-1 0-1,1 0 1,0 0 0,-1 0 0,1 0-1,-1 0 1,1 0 0,-1 0 0,1 0 0,-1-1-1,1 1 1,0 0 0,40-32-369,-16 12-117,-16 13 373,0 0-1,0 1 0,1 0 0,10-6 0,-18 11 102,0 0 0,1 1 0,-1-1 0,0 0 0,0 1-1,0-1 1,1 1 0,-1-1 0,0 1 0,0 0 0,1 0 0,-1 0-1,0 1 1,0-1 0,1 0 0,-1 1 0,0-1 0,0 1 0,0 0-1,0 0 1,0 0 0,0 0 0,0 0 0,0 0 0,3 3 0,4 5 52,0 0 1,0 1 0,-1 0 0,-1 1 0,1-1-1,-2 1 1,0 1 0,5 11 0,-10-21 42,0 0 0,0 0 0,-1 0 0,1 0 0,-1 0 0,0 0 0,0 0 0,1 0 0,-1 0 0,0 0-1,-1 0 1,1 1 0,0-1 0,-1 0 0,1 0 0,-1 0 0,1-1 0,-1 1 0,-2 4 0,2-4 4,-1 0 0,0 0 0,0 0 0,0 0-1,0 0 1,-1 0 0,1-1 0,0 1 0,-1-1 0,1 1 0,-1-1 0,-4 2-1,-3 0-153,-1-1 1,1 0-1,-1 0 0,0-1 0,1 0 0,-17-1 0,-71-6-1865,-103-4-7321,152 8 6463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52.51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908 49 1312,'0'0'21,"0"-1"-1,-1 1 1,1 0-1,0 0 1,-1 0 0,1-1-1,0 1 1,0 0-1,-1 0 1,1-1 0,0 1-1,0 0 1,-1-1-1,1 1 1,0 0 0,0-1-1,0 1 1,0 0-1,-1-1 1,1 1 0,0-1-1,0 1 1,0 0-1,0-1 1,0 1 0,0 0-1,0-1 1,0 1-1,0-1 1,0 1 0,0 0-1,1-1 1,-1 1-1,0 0 1,0-1 0,0 0-1,1 1 2,-1-1 0,0 1-1,0-1 1,0 0 0,0 1 0,0-1-1,1 0 1,-1 1 0,0-1 0,0 0-1,-1 1 1,1-1 0,0 0 0,0 1-1,0-1 1,0 0 0,-1 1 0,1-1-1,0 1 1,0-1 0,-1 0 0,1 1-1,-1-1 1,1 1 0,0-1 0,-1 0-1,-8-7 758,8 7-712,0 0 1,0 1 0,1-1-1,-1 0 1,0 0 0,0 1-1,0-1 1,0 0-1,0 1 1,0-1 0,-1 1-1,1-1 1,0 1 0,0 0-1,0-1 1,0 1-1,-1 0 1,1 0 0,0 0-1,0 0 1,0 0 0,-1 0-1,1 0 1,-2 1 0,-11 2 266,-1 1 0,2 0 0,-1 1 0,0 1 1,-15 9-1,-1 1-255,2 2 1,-52 41-1,-44 54 164,44-38-180,-47 50 173,102-96-139,1 1 0,-32 53 1,47-68-53,3-6-61,1-1 0,0 1-1,0 0 1,1 1 0,0-1-1,1 1 1,-5 18-1,8-27 22,0 1-1,0-1 1,0 0-1,0 1 1,0-1-1,0 0 1,0 1-1,0-1 0,0 0 1,1 1-1,-1-1 1,1 0-1,-1 0 1,1 1-1,-1-1 0,1 0 1,0 0-1,-1 0 1,1 0-1,0 0 1,1 1-1,-1-1 6,0 0 0,0-1-1,1 1 1,-1-1 0,0 1-1,0-1 1,1 1 0,-1-1 0,0 0-1,1 0 1,-1 0 0,0 0 0,1 0-1,-1 0 1,1 0 0,2-1-1,2 0 23,0-1 0,0 0 0,0-1 0,0 1-1,0-1 1,0-1 0,8-5 0,14-16 25,-1 0 0,-1-2 1,33-44-1,-4 5-89,46-44 217,-41 48-24,60-84 0,-104 125-132,-9 13 29,0-1 0,-1 0 1,0 0-1,-1 0 0,6-14 0,-11 22-45,0 0-1,1 1 0,-1-1 0,0 0 1,0 1-1,0-1 0,1 0 0,-1 1 1,0-1-1,0 0 0,0 0 0,0 1 1,0-1-1,-1 0 0,1 1 0,0-1 1,0 0-1,-1 0 0,1 1-6,0-1 0,0 1 0,-1 0 0,1 0 0,0 0 0,0-1 0,-1 1 0,1 0 0,0 0 0,-1 0 0,1 0 0,0 0 0,-1 0 0,1 0 0,0 0 0,-1 0 0,1 0 0,-1 0 0,1 0 0,0 0 0,-1 0 0,1 0 0,0 0 0,-1 0 0,1 0 0,-4 2 9,0-1 0,0 1 0,1 0 0,-7 4 0,-20 16-27,-52 51-1,21-17 12,-67 49-350,-71 65 328,141-116-6,-71 87 0,128-140 30,1 0 0,-1 0 0,0-1 0,1 1 0,-1 0 0,1 0 0,-1 0 0,1 0 0,-1 0 0,1 0 0,0 0 0,-1 0 0,1 0 0,0 0 0,0 1 0,0 0 0,0-1 0,0-1-1,0 0 1,0 0-1,0 0 1,0 0-1,1 0 1,-1 0-1,0 1 1,0-1-1,0 0 1,0 0-1,0 0 1,0 0-1,0 0 1,1 0-1,-1 0 1,0 0-1,0 0 1,0 1-1,0-1 1,0 0-1,1 0 1,-1 0-1,0 0 1,0 0-1,0 0 1,0 0-1,1 0 1,-1 0-1,0 0 1,0 0-1,0 0 1,0 0-1,1 0 1,-1 0-1,0-1 1,12-6 21,19-21-42,42-49 0,-10 9 60,208-212 403,-235 246-955,-35 33 504,-1 1 1,0-1-1,1 1 1,-1 0-1,1-1 0,-1 1 1,1-1-1,-1 1 0,1 0 1,-1-1-1,1 1 1,-1 0-1,1 0 0,0 0 1,-1-1-1,1 1 0,-1 0 1,1 0-1,0 0 1,-1 0-1,1 0 0,-1 0 1,1 0-1,0 0 1,-1 0-1,1 0 0,-1 0 1,1 1-1,0-1 0,-1 0 1,1 0-1,-1 1 1,1-1-1,-1 0 0,1 1 1,-1-1-1,1 0 0,-1 1 1,1-1-1,-1 1 1,1-1-1,-1 0 0,0 1 1,1-1-1,-1 1 1,0 0-1,0-1 0,1 1 1,-1-1-1,0 1 0,0 0 1,2 3 4,-2 0 0,1-1-1,0 1 1,-1 0 0,1-1 0,-1 1 0,-1 7 0,-5 31 281,-15 47 0,8-35-216,-78 294 8,78-306-79,2 0 0,-6 54 0,16-91-15,0 1-1,1 0 1,0 0 0,1-1 0,1 10-1,-2-14 41,0 0 0,0 0 1,0 0-1,1 0 0,-1 0 0,1 0 0,-1 0 0,1 0 0,-1 0 0,1 0 0,-1 0 0,1 0 0,0 0 0,-1 0 0,1 0 0,0-1 0,0 1 0,0 0 0,0-1 0,0 1 0,0 0 0,0-1 0,0 1 1,0-1-1,0 0 0,0 1 0,0-1 0,0 0 0,0 1 0,0-1 0,0 0 0,1 0 0,-1 0 0,2 0 0,4-2 56,1 0 0,-1-1 0,1 0 0,-1 0-1,0 0 1,0-1 0,0 0 0,8-7 0,-11 9-52,40-29 73,-1-2 1,54-52-1,70-87-52,-89 87-32,-24 29-39,159-154-297,-190 194 261,-13 12-54,-10 4 117,0 0 0,0 0 1,0 0-1,0 0 1,0 0-1,1 1 0,-1-1 1,0 0-1,0 0 0,0 0 1,0 0-1,0 0 1,0 0-1,0 0 0,0 0 1,1 0-1,-1 0 0,0 1 1,0-1-1,0 0 1,0 0-1,0 0 0,0 0 1,0 0-1,0 0 0,0 0 1,0 1-1,0-1 1,0 0-1,0 0 0,0 0 1,0 0-1,0 0 0,0 0 1,0 1-1,0-1 1,0 0-1,0 0 0,0 0 1,0 0-1,0 0 0,0 0 1,0 1-1,0-1 1,0 0-1,0 0 0,0 0 1,0 0-1,-1 0 0,1 0 1,0 0-1,0 0 1,0 1-1,0-1 0,-36 76 489,13-23-398,-1-2 0,-3-1 0,-46 67 0,-21 4 244,-78 111 125,76-72-697,93-154 194,-2 4-128,19-21 74,41-36 159,-15 14 2,45-50 0,-40 29-46,49-77 1,21-27-105,145-112-514,-95 106 518,-154 155 209,-10 8 71,-6 8 232,-32 26-8,4-4-310,9-5-53,2 1-1,0 0 0,-26 43 0,-48 95 147,58-95-134,19-34-54,-73 135-19,78-138-2,1 0-1,1 1 0,-12 52 1,22-74-4,0 0 0,1 0 1,0 0-1,1 0 0,0 0 1,2 15-1,-2-23-9,0-1 0,1 0 1,-1 1-1,0-1 0,1 0 0,0 1 0,-1-1 1,1 0-1,0 0 0,-1 1 0,1-1 1,2 2-1,-3-3 7,1 1 0,0-1 1,-1 1-1,1-1 0,0 0 1,-1 1-1,1-1 0,0 0 1,0 0-1,-1 1 0,1-1 1,0 0-1,0 0 0,-1 0 1,1 0-1,0 0 0,0 0 1,0 0-1,3-1-28,-1 0-1,0 0 1,0-1-1,0 1 1,0-1 0,0 0-1,0 1 1,0-1-1,4-5 1,35-27-135,1 1 0,87-48 0,-92 60 53,2 2 1,0 1-1,69-19 0,-104 36 113,-1 0 0,2 0-1,-1 0 1,0 1 0,0 0-1,0 0 1,0 0 0,0 1-1,0 0 1,0 0 0,0 0-1,0 0 1,-1 1 0,1-1-1,5 4 1,-6-3 23,-1 1-1,1-1 1,-1 1 0,0 0 0,0 0-1,0 0 1,0 0 0,-1 0 0,1 1-1,-1-1 1,1 1 0,-1-1 0,-1 1-1,1 0 1,0 0 0,-1 0 0,2 7-1,-1 1 182,-2-9-115,0-1 0,1 1 0,-1-1 0,1 0 0,0 1 0,2 4 197,-2-22-616,1-1 0,0 1 0,1 0-1,8-23 1,-5 18 76,5-32 0,-6-3 331,-3 0-1,-2 0 1,-14-103 0,10 138-4,-1 1 1,-10-28-1,9 29 67,4 13-70,0-1 1,-1 1-1,1-1 1,-1 1-1,-1 0 1,1 0-1,-1 0 1,1 1-1,-2-1 1,1 1-1,0 0 1,-10-7-1,-1 2-35,0 0 0,-33-13 0,-10-6-76,-94-59-135,141 81 244,0 0 0,0 1 1,-1 1-1,0 0 0,0 1 1,0 0-1,0 0 0,-1 2 1,1-1-1,-1 2 1,1-1-1,-1 2 0,1 0 1,-1 0-1,1 1 0,-15 5 1,-235 77-29,10 22-23,226-93-16,-3 2 173,-42 16 1,65-29-98,-1-1 1,1 1-1,-1-1 0,0 0 0,1-1 1,-9 1-1,13-1-59,0 0-1,1-1 0,-1 1 1,1 0-1,-1-1 1,1 1-1,-1-1 1,1 1-1,-1-1 0,1 0 1,-1 1-1,1-1 1,-2-2-1,2 3-22,0-1 0,1 0 0,-1 0 0,1 0 0,-1 0 0,1 0 0,-1 0 0,1 0 0,-1 0 0,1 0 0,0 0 0,0 0 0,-1 0 0,1 0 0,0-1 0,0 1 0,0 0 0,0 0 0,0 0 0,1 0 0,-1-2 0,1-1-17,1 0-1,-1 1 1,0-1 0,1 1-1,0-1 1,0 1-1,0 0 1,0 0 0,0 0-1,5-5 1,33-26 45,-17 14 16,-2 4-76,1 1 1,0 1 0,1 1-1,44-19 1,-14 7 144,-14 8-54,1 2 0,0 1 0,70-13 0,-23 5 292,-52 14-188,38-6 0,-23 6-241,29-5 116,0 3 0,100 0 0,-160 10 31,15-1-43,1 2-1,64 10 1,-90-8-12,1 1 1,0 0-1,-1 0 0,0 1 1,0 0-1,-1 1 1,9 7-1,11 5-144,-12-7 187,1-1-1,0-1 0,36 13 1,-7-7-56,-1 2 1,0 2 0,64 38-1,-95-47-58,22 21 0,-28-24 147,-1 1 0,-1 1 1,1-1-1,6 15 0,1-2-147,-13-18 71,0 0-1,0 0 0,0-1 0,0 1 1,-1 0-1,1 0 0,-1 0 0,0 0 1,0 0-1,0 0 0,0 0 0,-1 3 1,1 17 125,11 118-338,-7-65 321,5 51-264,-6-47 415,-1-45-367,-4 65 0,-4-69 209,4-23-60,1 1 0,-1-1 1,1 9-1,-2 112-189,2-109 220,-6 33 0,2-18 283,3-23-342,-1 0 1,0 0 0,-1 0-1,0 0 1,0-1 0,-2 0-1,1 0 1,-1 0 0,-1 0 0,0-1-1,0 0 1,-1-1 0,-1 0-1,1 0 1,-1-1 0,-1 0-1,0 0 1,0-1 0,0 0 0,-16 7-1,-170 78 106,122-47 266,53-32-512,16-10 89,-1 1 0,0-1 1,-7 3-1,-44 19-187,41-16 347,-1-2 1,-35 12 0,23-12-39,-1-1 1,0-1-1,1-2 1,-47 0-1,58-4-45,1-1 0,-1 0-1,1-1 1,0-1 0,0-1-1,0 0 1,1-2 0,-1 1-1,-17-12 1,-102-53-171,96 47-53,27 15 143,-23-10 0,16 8-2,-13-4 250,14 7-80,-27-13-1,24 10-16,6 2-138,0 0 0,1 0 0,0-2 0,1 0 0,0 0 0,1-2 0,-22-25 0,24 23 44,1 0 1,0-1-1,1 0 0,1-1 0,1 0 1,-11-34-1,10 19-136,1 0-1,2 0 1,-1-36 0,6 52 85,0-1 1,1 1-1,7-33 0,18-49-194,-17 68 172,-1 0 0,-1-1 0,3-36 1,-8 47 60,-2 0 1,0-1 0,-1 1-1,-7-36 1,6 50-4,0-1 1,0 1-1,-1-1 1,1 1-1,-1 0 1,-1 0-1,-6-10 1,7 13-3,-1-1 1,1 1 0,-1 0-1,1 0 1,-1 0 0,0 0-1,0 0 1,0 1 0,-1 0-1,1 0 1,0 0 0,-7-2-1,2 2-41,0 0-1,0 1 1,0 0-1,0 0 1,0 1-1,0 0 0,-11 2 1,-63 15-8,17-3 92,45-11-145,1 1-1,-26 9 0,38-10 69,0 0 0,0 1 0,1 0 0,-1 0 0,1 1 0,0 0 0,0 0 0,-8 9 0,-16 19-138,-51 76 0,62-81 93,8-6 81,0 0 0,1 1 1,1 1-1,-13 44 1,12-32 40,3-11-67,1 1 0,2 0 0,1 0-1,0 1 1,2-1 0,1 1 0,2-1 0,0 1 0,2-1-1,10 49 1,-6-47 84,-4-12-8,1 0-1,12 28 1,-9-29-45,1-1 0,1 0 0,0 0 0,14 14 0,48 48-129,-32-37 155,-18-18 61,-12-13-26,-1 0 1,0 0-1,8 13 0,12 15-98,3 4 34,36 60 703,-53-83-728,1 0 0,0 0 0,23 18 0,-26-26 132,1-1 0,0 0-1,1-1 1,14 6 0,-9-6-155,1 0 0,0-2 0,1 0 0,21 1 1,83 3 341,-98-8-196,2-1-109,0 0-1,0-2 1,37-7 0,-50 6 0,1-1 1,-1-1-1,0 0 1,0-1-1,0-1 1,-1-1-1,16-10 1,-20 11 49,310-192 250,-320 198-290,174-95 6,-135 71-9,0-1-1,40-38 0,-50 38-27,26-31-1,-45 44 55,0-1 0,-1 0 0,-1 0 0,0-1 0,6-15 0,-2-1 55,-2 0 0,-1-1 0,-2 0 0,0 0 1,3-54-1,-9 63-200,-1 1 1,0 0-1,-2 0 1,-5-31-1,-31-106-107,23 100 241,9 35 38,-10-29 0,14 49 6,0 2-98,1 0 0,-1 1 0,0-1 0,1 0 0,-1 1 0,0-1 1,0 0-1,0 1 0,-2-3 0,3 4 27,0 0 0,-1 0 1,1 0-1,0-1 0,0 1 0,-1 0 0,1 0 0,0 0 1,-1 0-1,1 0 0,0 0 0,-1 0 0,1 0 1,0 0-1,-1 0 0,1 0 0,0 0 0,0 0 0,-1 0 1,1 0-1,0 0 0,-1 1 0,-10 7-113,-18 28 331,22-26-166,0-1 0,0 0 1,-1 0-1,-13 10 0,13-13 1,-1 2-29,0-1 1,-1 0-1,0-1 1,-20 9-1,-1-2 133,14-5-27,0-1 0,0-1 1,-21 4-1,-11 0-101,1 3-1,0 1 1,-65 30 0,82-30-105,1 2 0,1 1 0,0 2 0,1 1 0,-49 46 0,-109 133 374,177-188-337,1-3-3,1 1 0,0 1 0,0-1 1,1 1-1,-8 17 0,13-25 49,0-1 0,1 1 0,-1-1 1,1 1-1,0-1 0,-1 1 0,1-1 0,0 1 0,0-1 0,0 1 0,0-1 0,0 1 0,0 0 0,0-1 0,1 1 0,-1-1 0,1 1 0,-1-1 0,1 1 1,-1-1-1,1 1 0,0-1 0,0 0 0,0 1 0,0-1 0,0 0 0,0 0 0,0 0 0,0 1 0,0-1 0,0 0 0,1-1 0,-1 1 0,0 0 0,1 0 1,-1 0-1,0-1 0,1 1 0,-1-1 0,1 1 0,1-1 0,4 2-24,-1-1 1,0 1-1,1-2 0,-1 1 0,1-1 1,-1 0-1,0 0 0,13-3 1,0-2 19,0-2 0,0 0 0,-1-1 0,0-1 0,34-22 0,-17 10-28,403-198-458,-332 170 606,-18 14-18,-75 30-121,-12 4 29,0 1 0,0 0 1,0-1-1,0 1 0,0 0 0,0-1 0,0 1 1,0 0-1,0 0 0,0 0 0,0 0 0,0 0 1,0 0-1,0 0 0,0 0 0,0 0 0,1 1 1,-1 0 0,-1-1 1,0 0 0,1 1-1,-1-1 1,0 0 0,0 1 0,1-1-1,-1 1 1,0-1 0,0 1-1,0-1 1,1 1 0,-1-1 0,0 1-1,0-1 1,0 1 0,0-1-1,0 1 1,0-1 0,0 1 0,0-1-1,0 1 1,0-1 0,0 0-1,-1 1 1,-1 6 1,0 0 0,-1 0 0,0-1-1,-3 7 1,4-9-2,-74 126 124,60-107-114,-1 0 0,-1-2 0,-29 28 1,-7-3-17,-1-2 0,-3-3 1,-72 39-1,71-46-57,42-29-226,17-5 286,0 0 0,0 0 0,0 0 0,0 0 0,0 0 0,0 0 0,0 0 0,0 0 0,0 0 0,-1 0 0,1 0-1,0 0 1,0 0 0,0 0 0,0 0 0,0 0 0,0 0 0,0 0 0,0 0 0,0 0 0,0 0 0,0 0 0,0 0 0,-1 0 0,1 0 0,0 0 0,0 0 0,0 0 0,0 0 0,0 0 0,0 0 0,0-1 0,0 1 0,0 0 0,0 0 0,0 0 0,0 0 0,0 0 0,0 0 0,0 0 0,0 0 0,0 0 0,0 0 0,0 0 0,0-1 0,0 1 0,0 0 0,0 0 0,0 0 0,0 0-1,0 0 1,0 0 0,0 0 0,0 0 0,0 0 0,9-9-221,76-52-140,21-16 372,4-23-185,24-19-86,-124 110 223,1 2 1,0-1 0,0 1 0,16-6 0,-24 11 56,0 1 1,0 0-1,-1 0 1,1 0 0,0 0-1,0 1 1,1-1-1,-1 1 1,0 0 0,0 0-1,0 0 1,0 0-1,0 1 1,0-1 0,0 1-1,0 0 1,0 0-1,0 0 1,0 0 0,0 0-1,-1 0 1,1 1-1,3 2 1,4 5-85,0 1 1,0 0-1,-1 0 1,11 17-1,8 8-79,-27-33 180,1 0 0,-1-1 0,1 1 0,0-1 0,-1 1 0,1-1 0,0 0 0,0 0 0,0 1 0,0-1 0,0-1 0,1 1 0,-1 0 0,0 0 0,0-1 0,1 1 0,2-1 0,-1 0-4,-1 0 0,1-1 1,-1 1-1,0-1 0,1 0 0,-1 0 1,0 0-1,1 0 0,-1 0 0,5-4 1,0 0-36,0-1 0,0 0 0,0-1 0,-1 0 1,0 0-1,-1 0 0,8-11 0,-7 5 89,0 0 1,-1-1-1,0 0 0,-1 0 1,5-20-1,2-7 137,-10 36-231,-1 1 1,0-1-1,0 0 1,0 0-1,-1 0 1,1 0-1,-1 0 1,-1 0-1,0-7 1,-2-1 32,0 0 1,-6-14-1,-1-1 203,10 27-265,0 1 1,0-1 0,-1 1 0,1-1 0,0 0-1,0 1 1,0-1 0,0 1 0,0-1 0,0 1-1,0-1 1,0 0 0,0 1 0,0-1 0,0 1-1,0-1 1,0 1 0,1-1 0,-1 1 0,0-1-1,0 0 1,1 1 0,-1-1 0,0 1 0,1 0-1,-1-1 1,0 1 0,1-1 0,-1 1 0,1-1-1,1 0 10,-1 1-1,0-1 1,1 1 0,-1-1-1,1 1 1,-1 0-1,1 0 1,-1 0-1,1 0 1,-1 0-1,0 0 1,2 0 0,5 2 19,0-1 0,-1 1 1,14 5-1,-14-4 21,-1-1 0,1 1 0,0 1 0,-1 0 0,0 0 0,0 0 0,0 0 0,0 1 0,-1 0 0,0 0 0,0 1 0,0-1 0,0 1 0,-1 0 0,5 9 0,0 5-60,0 1 0,-1 1 0,-2 0 0,8 39 0,4 94 132,-12-87-84,-1 54 167,-10-96 280,2-19-100,2-14 97,12-210-1071,-1 54 86,-3 24 494,-6 126 113,-2 0 0,1-1 0,-4-17 0,0 22-158,-1 10-188,-6 16-161,7-11 606,0 0-124,1 0 1,-1 1 0,1-1 0,1 1-1,-1 0 1,1 0 0,0-1 0,-1 12 0,-8 25-9,8-33 26,3-9 0,0 1-1,-1-1 1,1 1 0,-1 0-1,1-1 1,-1 0 0,1 1 0,-1-1-1,-1 3 1,0-5-7,0 0 1,1 0-1,-1 1 1,0-1-1,0 0 1,1 1-1,-1-1 1,0 1-1,0 0 1,0 0-1,0-1 1,-2 2-1,-28 9-302,-59 30-1,-26 23 577,-44 37 481,136-85-703,-1-1 0,0-1-1,-1-1 1,0-1 0,-1-2 0,0 0 0,-37 5 0,9-6 1,-1-2 1,-98-3-1,130-4 50,1-1 0,-50-10 0,60 8-87,-1 0 0,1-2 1,-1 1-1,1-2 0,1 0 1,-14-9-1,-131-108 557,89 66-462,-53-34-40,97 75-124,-1 2 0,-54-24 0,73 36-98,1 1-1,-1 0 1,1 0 0,-1 0 0,0 1 0,0 0-1,1 1 1,-1 0 0,0 0 0,0 0 0,0 1-1,0 0 1,-9 2 0,9 0 58,-1-1 0,1 2-1,1-1 1,-1 1 0,0 0-1,1 0 1,0 1 0,0 0 0,0 0-1,1 0 1,-9 11 0,-1 3-8,0 0 1,2 1-1,0 0 0,1 1 1,2 0-1,0 1 0,-14 45 1,23-63 58,1 0 0,-1 0 1,1 1-1,-1-1 0,1 0 1,1 0-1,0 5 0,-1-8-2,0 0 0,0 0 0,0 0 1,0 0-1,1 0 0,-1 0 0,0 0 0,0-1 0,1 1 0,-1 0 0,1 0 0,-1 0 0,1-1 0,-1 1 0,1 0 0,0-1 0,-1 1 0,1 0 1,0-1-1,-1 1 0,1-1 0,0 1 0,0-1 0,-1 1 0,1-1 0,0 0 0,0 1 0,0-1 0,0 0 0,0 0 0,-1 0 0,1 0 0,0 1 1,0-1-1,0 0 0,0 0 0,0-1 0,0 1 0,1 0 0,2-1 26,-1 0 1,0-1-1,1 1 1,-1-1-1,0 0 1,0 0-1,0 0 1,0 0-1,0 0 1,3-5-1,26-30 54,-28 32-70,20-24-8,45-44 0,-58 63-98,0 1 0,1-1 0,0 2 0,1 0 0,0 0 0,0 1 0,16-6 0,-22 11 37,-1 0 0,0 0 0,0 1 0,1 0 0,-1 0 0,7 0 0,-11 1 48,-1 0-1,0 0 1,0 0 0,1 0 0,-1 0-1,0 1 1,0-1 0,1 0 0,-1 1-1,0-1 1,0 1 0,0-1 0,1 1-1,-1 0 1,0-1 0,0 1-1,0 0 1,0 0 0,0 0 0,0 0-1,-1 0 1,1 0 0,0 0 0,0 0-1,-1 0 1,1 0 0,0 0 0,-1 0-1,0 1 1,1-1 0,-1 0 0,1 0-1,-1 1 1,0-1 0,0 0 0,0 2-1,0 8-7,-1 1 0,0-1-1,-1 0 1,0 0 0,-8 21-1,-1 0-1,-2 0 0,0-1 0,-26 41 0,-66 79 86,98-141 46,-1-1 1,-1 0-1,1 0 0,-1-1 1,-1 0-1,0 0 0,-16 9 1,25-17-121,1 1 1,-1-1 0,1 0-1,-1 1 1,1-1 0,-1 0 0,1 1-1,-1-1 1,0 0 0,1 0 0,-1 0-1,1 0 1,-1 0 0,0 1-1,1-1 1,-1 0 0,1 0 0,-1 0-1,0-1 1,1 1 0,-1 0-1,1 0 1,-1 0 0,0 0 0,1-1-1,-1 1 1,1 0 0,-1 0-1,1-1 1,-1 1 0,1 0 0,-1-1-1,1 1 1,-1-1 0,1 1 0,-1-1-1,1 1 1,0 0 0,-1-1-1,1 0 1,0 1 0,-1-1 0,1 1-1,0-1 1,0 1 0,0-1-1,-1 0 1,1 1 0,0-1 0,0 1-1,0-1 1,0 0 0,0 1-1,0-2 1,0-4-83,0 0 1,0 0-1,1 0 0,1-10 0,35-147-663,-24 111 696,1-1 71,2 1 0,2 0-1,35-66 1,110-195 269,20 8-677,-90 146 490,-77 131 150,-15 26-243,3-6-187,-4 8 175,0 0 1,0-1-1,0 1 0,0 0 1,0 0-1,0 0 1,0 0-1,0 0 0,0-1 1,0 1-1,0 0 1,0 0-1,0 0 0,0 0 1,0 0-1,-1-1 1,1 1-1,0 0 1,0 0-1,0 0 0,0 0 1,0 0-1,0 0 1,0-1-1,0 1 0,0 0 1,0 0-1,-1 0 1,1 0-1,0 0 1,0 0-1,0 0 0,0 0 1,0 0-1,0 0 1,-1-1-1,1 1 0,0 0 1,0 0-1,0 0 1,0 0-1,0 0 0,-1 0 1,1 0-1,0 0 1,0 0-1,0 0 1,-1 0-1,-16-15 532,13 12-518,0 0 0,0-1-1,1 0 1,-1 0 0,1 0 0,-4-6 0,-5-6-20,8 12 10,-41-44 129,39 42-104,-1 1-1,1 0 1,-1 0 0,-1 0-1,-13-6 1,10 7-31,0 0 0,0 1 0,0 0 0,-1 1 0,-16-2 0,-59 2-422,55 3 433,21-1 49,1 0-1,-1 1 0,1 1 0,0 0 1,0 0-1,0 1 0,0 0 1,-12 6-1,7-1-91,1 0-1,0 1 1,1 0 0,-18 17-1,-161 121-361,176-136 423,1 0-1,0 1 0,1 1 0,-20 23 1,26-26-26,1 0 0,0 0 0,1 1 0,0 0 0,1 0 0,0 1 0,1-1 1,-4 15-1,-1 6 108,5-21-68,1 0-1,0 0 1,1 0-1,-2 21 971,5-52-500,0 14-534,0 0 1,1 0-1,0 1 1,0-1-1,1 0 0,0 1 1,-1-1-1,2 1 1,-1 0-1,1 0 0,7-8 1,6-5 33,31-24 1,-36 32 13,88-81 19,-67 61-42,44-51-2,-21 21 136,-43 44 55,-11 14-197,-1-1 0,1 1-1,-1 0 1,1 0 0,0 0 0,0 0-1,0 0 1,0 1 0,0-1-1,0 1 1,3-2 0,-4 3 18,-1-1 0,1 1 0,0 0 0,0-1 0,-1 1 0,1-1 1,0 1-1,-1-1 0,1 1 0,-1-1 0,1 0 0,0 1 0,-1-1 0,1 1 1,-1-1-1,1 0 0,-1-1 0,0 2-6,0 0-1,0 0 1,0 0 0,0 0-1,0 0 1,0 0 0,0 0-1,1 0 1,-1 0 0,-1 0-1,1 0 1,0 0-1,0-1 1,0 1 0,0 0-1,0 0 1,0 0 0,0 0-1,0 0 1,0 0 0,0 0-1,0 0 1,0 0 0,0 0-1,0 0 1,0 0 0,0 0-1,0 0 1,0 0 0,0 0-1,0 0 1,0-1-1,0 1 1,0 0 0,0 0-1,0 0 1,-1 0 0,1 0-1,0 0 1,0 0 0,0 0-1,0 0 1,0 0 0,0 0-1,0 0 1,0 0 0,0 0-1,0 0 1,0 0 0,0 0-1,0 0 1,0 0-1,-1 0 1,1 0 0,0 0-1,0 0 1,0 1 0,-9 4-319,4 0 236,0 0 0,1 0 0,0 0 1,-5 7-1,-6 8-86,-7 6 116,3-3 74,-24 23 0,-14 7-60,-96 117-1,107-109-19,-91 117 610,118-160-185,19-18-365,0 0 0,0 1 1,0-1-1,-1 0 0,1 0 0,0 0 0,0 0 1,0 0-1,0 0 0,-1 0 0,1 0 0,0 0 1,0 0-1,0 0 0,0 1 0,-1-1 1,1 0-1,0 0 0,0 0 0,0 0 0,-1 0 1,1-1-1,0 1 0,0 0 0,0 0 0,-1 0 1,1 0-1,0 0 0,0 0 0,0 0 1,0 0-1,-1 0 0,1 0 0,0-1 0,0 1 1,0 0-1,-1 0 0,1-1-6,0 0 1,0 0-1,0-1 1,-1 1-1,1 0 0,0 0 1,1 0-1,-1 0 1,0 0-1,0-1 0,1-1 1,4-15-18,0 0 0,2 0 1,0 0-1,1 1 0,0 0 1,2 0-1,0 1 0,20-24 0,13-10 180,57-52 0,-47 51-179,31-37-213,40-38-107,-116 118 317,1 0 1,1 0 0,0 1-1,0 1 1,18-10-1,-21 14 17,0-1 1,-1 1-1,1 0 0,0 0 0,0 1 0,0 0 0,0 1 1,0-1-1,0 1 0,0 0 0,9 2 0,-3 1-21,0 0 0,-1 0 0,1 2 0,-1-1 0,0 1 0,20 13 0,63 49-176,-44-29 160,-18-14 91,-14-9 78,37 20 1,-31-20 57,-10-7-99,-1 0-1,23 8 1,-37-16-75,0 0 0,1 0 0,-1 0 0,0 0 0,0 1 0,1-1 0,-1 0 0,0 0 0,0 0 0,0 0 0,1 1 0,-1-1 0,0 0 0,0 0 0,0 0 0,4 6 822,-3-6-812,-30 2-564,1 1 0,-56 14 1,83-17 543,-141 39-523,122-32 507,0 1 0,1 1 0,0 1 0,-33 23 0,15-3-2,2 3 0,-61 70 0,39-40 62,18-22-33,-41 46-272,65-68 74,1-1 0,-23 41 1,34-53 179,1 0-1,0 0 1,0 0 0,0 1-1,1-1 1,0 1-1,0-1 1,1 0 0,-1 1-1,2-1 1,-1 1 0,1-1-1,0 1 1,0-1 0,4 13-1,2-1-455,0 1-1,1-1 1,21 32-1,-20-36-286,1 1 0,0-1 0,1-1 0,24 23 0,-27-30 364,-1 0-1,1 0 1,1 0-1,-1-1 1,1 0-1,0-1 1,0 0-1,0-1 1,15 4-1,-10-4-67,0-1 0,0-1 0,16-1-1,-29 0 438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19:58.38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1298 149 896,'1'-3'79,"0"0"0,0 0 0,-1 0 0,0 0 1,1 0-1,-1 0 0,0 0 0,-1 0 0,1 0 0,-1-3 0,-1-14 902,2 18-844,1-4 329,-1 1-1,0-1 0,-1 1 0,1-1 1,-1 1-1,0-1 0,0 1 1,-5-10-1,4 12-319,0 1 0,0 0 0,0 0 0,-1 1 0,1-1 1,-1 0-1,1 1 0,-1-1 0,0 1 0,1 0 0,-1 0 0,0 0 0,0 0 1,-3 0-1,-7 0 388,-66-6 542,53 7-1014,4-1 81,0 1-1,0 2 0,0 0 0,-26 6 1,12 1 178,-1-2 0,1-1 1,-70 1-1,58-9 170,31 0-418,-1 1 0,-32 3-1,47-1-77,0 0 0,1 0 0,-1 0 0,0 0 0,1 1 0,-1-1 0,1 1 0,0-1-1,-3 3 1,-5 3-77,6-4 31,0 1 0,1-1 0,-1 1 1,1 0-1,0 0 0,0 0 0,1 0 0,-1 0 1,-2 5-1,-11 18-6,-14 21 185,20-32 3,7-12-136,0 1-1,0-1 1,0 0 0,0 0 0,-1-1 0,1 1 0,-1-1 0,-6 5 0,-98 53 133,44-23-463,21-11 243,24-14 147,0 0 0,1 2-1,-18 17 1,6-5-87,24-20 95,-1 0 1,1 0-1,0 1 1,0-1-1,1 1 1,0 1-1,0-1 1,1 1-1,-4 10 1,-1 6 56,-15 27 0,15-32-26,-11 34-1,4-9-190,13-36 161,1 0 0,1 1 0,0-1 0,0 1 0,1 12 0,0-12-82,0 0 0,1 0 0,0 0 0,4 12 0,-4-10 133,-1-10-97,0 0-1,1 1 1,-1-1-1,0 0 1,1 0-1,-1 0 1,2 2 0,2 14 5,-4-16-31,0 0-1,0 0 1,0-1 0,0 1 0,1 0 0,-1 0-1,1-1 1,-1 1 0,2 1 0,-1-1 21,0 0 1,0 0 0,-1 0-1,1 0 1,0 0-1,-1 0 1,1 0-1,-1 0 1,0 0 0,0 0-1,0 0 1,0 3-1,0-3-17,0-1 0,0 0-1,0 1 1,0-1 0,0 1-1,0-1 1,0 0 0,1 1 0,0 1-1,11 38 59,-3-8-76,5 9-149,-12-33 189,0 0 0,1 0 1,1-1-1,5 11 0,10 18-2,-15-27 23,1 0 0,1-1 0,0 1 0,0-1-1,1 0 1,11 12 0,-2-8 112,1 0 0,1 0-1,37 19 1,-25-13-310,-25-15 169,1 1-1,1-1 1,-1-1-1,1 1 1,12 4 0,-1-2 45,-13-4-49,1 0 0,-1 0 0,11 2 1,40 8-247,-43-9 341,0 0 0,1 0 1,-1-1-1,15 0 0,11 1-251,-30-2 213,-1 0 0,1 0 1,0-1-1,-1 0 0,10-2 1,58-9-358,14 2 212,-15 2 383,71-7-578,-112 9 317,45-12 0,25-10-435,-98 26 433,0 0-1,0 0 1,0 1 0,0 0 0,6 0 0,-6 0-34,0 0 1,1 0 0,-1 0 0,11-3 0,-2 0-16,0 1 1,0 1 0,1 0-1,26 2 1,-5 0 14,-2-2-95,42-8 0,-6 0-10,12-3 469,-68 9-444,27-7 0,9-1 111,-44 9-21,-1 1 1,0 0-1,0-1 1,0 0 0,0-1-1,0 1 1,0-1-1,6-4 1,4-5-68,20-17 0,-21 16 115,20-13 0,-14 13-73,66-45-117,-73 47 6,13-9 98,32-30 0,-57 47 13,0 1 0,-1-1 1,1 0-1,0 1 0,-1-1 1,0 0-1,1 0 0,-1 0 1,0 0-1,-1 0 0,1 0 1,0 0-1,-1-1 0,0 1 1,0 0-1,0 0 0,0-5 1,7-45 100,-7 49-56,0-1-1,0 1 0,-1-1 1,0 1-1,1-1 0,-2 1 1,-1-5-1,1-1-181,1 8 130,1 1 1,0 0-1,0-1 0,-1 1 0,1 0 1,-1 0-1,1-1 0,-1 1 0,0 0 0,1 0 1,-1 0-1,0 0 0,0 0 0,0-1 1,0 2-1,0-1 0,0 0 0,-2-2 1,-6-3 52,0 0 1,-10-11-1,17 14-57,1 0-1,-1 0 1,1 0-1,0-1 1,1 1-1,-1 0 1,0 0-1,1-6 1,-1 8 39,1-1 0,0 1 0,0-1 0,-1 1 0,1 0 0,-1-1 0,1 1 0,-1-1 0,1 1 0,-1 0 0,-1-2 0,1 2-21,1 0 0,-1 0 0,0 0 0,1 0 0,-1-1 0,1 1 0,-1 0 0,1 0 0,0-1 0,-1-1 0,-3-35-204,4 32 370,0 2-173,0 0 1,0 0 0,0 0-1,0 1 1,-1-1-1,1 0 1,-1 0-1,0 0 1,0 1-1,-1-1 1,1 0-1,-1 1 1,-2-5 0,-1 2 39,0 0 1,0 1 0,-1-1 0,0 1 0,0 0-1,0 0 1,-12-6 0,7 5-125,1-1-1,-12-11 1,12 9 72,-1 1 0,-21-12 0,-5-5 70,14 9 118,11 7-133,0 1 0,1-2 0,-11-10 1,-19-21 153,38 38-207,1 1-1,-1 0 1,0-1-1,1 1 1,-1 0-1,-5-2 1,-10-8 27,9 4 27,-1 1 0,1-1-1,-2 2 1,1 0 0,-1 0-1,0 1 1,-13-5 0,-5-1 194,1-2 1,0 0-1,-50-35 1,61 38-210,-23-15 78,-16-17-54,49 37-109,1 1-1,-1-1 1,-8-2 0,-7-5-192,15 8 279,0 1 1,0 0-1,-1 0 0,-13-3 1,18 6-64,1 0 0,0 0 1,-1 0-1,1 0 1,0 0-1,0 0 1,-1 1-1,1-1 1,0 1-1,0 0 1,-1 0-1,1 0 1,0 0-1,-4 2 1,-2 3-118,0 0 1,-8 8 0,6-5 149,-27 19-47,0-2 0,-50 27 0,-31 20-84,101-60 93,0 0-1,0 2 1,1 0-1,-19 23 1,5 5 84,2 1 0,1 1 1,-23 56-1,22-43 320,23-43-313,5-15-41,0 1 0,0-1 1,0 0-1,0 0 0,0 1 1,0-1-1,0 0 0,0 0 1,0 0-1,0 0 0,0 1 1,1-1-1,-1 0 0,0 0 1,0 0-1,0 0 1,0 1-1,0-1 0,1 0 1,-1 0-1,0 0 0,0 0 1,0 0-1,1 0 0,-1 0 1,0 1-1,0-1 0,0 0 1,1 0-1,-1 0 0,0 0 1,0 0-1,1 0 0,-1 0 1,0 0-1,0 0 1,0 0-1,1 0 0,-1 0 1,0 0-1,1-1 0,10 0 33,119-28-307,73 3-33,-168 24 230,0 1 1,0 2 0,67 11-1,-82-7 135,32 12 0,-25-7-78,-16-6-10,-1 0 0,0 1 0,0 0 1,-1 1-1,1 0 0,-1 0 0,0 1 1,-1 0-1,15 16 0,-5-5 84,1-1-1,29 20 0,-46-35-66,4 2 2,0 0 0,1-1 0,-1 0 0,9 4 0,15 6 75,-31-12-57,0-1-1,1 1 1,-1-1-1,0 1 1,1-1-1,-1 1 1,0-1 0,0 1-1,1-1 1,-1 1-1,0-1 1,0 0-1,0 1 1,-1-1-1,-62 15-266,-29 7 159,54-8 137,1 1 1,-53 31-1,-68 50 234,54-32-483,-64 33 398,145-84 130,23-13-317,1 0 0,0 1 0,0-1 0,-1 0 1,1 0-1,0 0 0,-1 0 0,1 1 0,0-1 1,0 0-1,-1 0 0,1 0 0,0 0 0,-1 0 1,1 0-1,0 0 0,-1 0 0,1 0 0,0 0 1,-1 0-1,1 0 0,0 0 0,-1 0 0,1 0 1,0 0-1,-1-1 0,1 1 0,0 0 0,-1 0 1,1 0-1,0 0 0,0-1 0,-1 1 0,1 0 0,0 0 1,0-1-1,-1 1 0,1 0 0,0 0 0,0-1 1,0 1-1,0 0 0,-1 0 0,1-1 0,0 1 1,0 0-1,0-1 0,0 1 0,0 0 0,0-1 1,0 1-1,0 0 0,0-1 0,0 1 0,0 0 1,0-1-1,0 1 0,0 0 0,0-1 0,0 1 1,0 0-1,0-1 0,1 1 0,-1 0 0,0 0 1,0-1-1,0 1 0,1-1 0,2-6-21,1 1 0,0-1-1,1 1 1,-1 0 0,1 0-1,1 0 1,-1 0 0,8-5-1,50-42-157,91-59-1,-39 31-63,-96 67 223,-2 2 122,-1 0 0,-1-1 0,0 0 0,16-19 0,-31 31-81,1 0 0,0 1 0,0-1 0,-1 0 0,1 0 0,-1 0 0,1 0 0,-1 0-1,1 0 1,-1 0 0,1 0 0,-1 0 0,0 0 0,0-1 0,1 1 0,-1 0 0,0 0 0,0 0 0,0 0-1,0 0 1,-1-2 0,1 2-11,-1 0-1,0 0 1,1 0 0,-1 0-1,0 0 1,1 1-1,-1-1 1,0 0 0,0 1-1,0-1 1,0 0-1,0 1 1,0-1 0,0 1-1,0-1 1,0 1-1,0 0 1,-1-1 0,-7-1-20,0 1 0,1 0 0,-1 0 0,-11 1 0,18 0 4,-142 7-14,72-1 61,-124 16 141,-14 2-49,197-23-99,1-1-1,-1 0 1,0-1 0,0 0 0,0-1-1,-21-6 1,30 7-50,0 0 0,1-1-1,-1 1 1,1-1 0,-1 0-1,1 0 1,0 0 0,0-1 0,0 1-1,0-1 1,0 0 0,1 0 0,-1 0-1,1 0 1,0 0 0,0 0 0,0 0-1,0-1 1,0 1 0,1-1 0,0 0-1,0 1 1,0-1 0,0 0 0,0 0-1,0-6 1,1-15 48,1-1 0,1 1-1,8-37 1,2-12-212,-12 70 130,0 0-1,0 0 1,0 0 0,-1 1-1,1-1 1,-2-5 0,2 9 44,0 0 0,0 0 0,0 0 0,0-1 0,0 1 0,0 0 1,0 0-1,0 0 0,0 0 0,0 0 0,0 0 0,0 0 0,0 0 0,0 0 0,0 0 0,0 0 0,0 0 1,0 0-1,0 0 0,0-1 0,-1 1 0,1 0 0,0 0 0,0 0 0,0 0 0,0 0 0,0 0 0,0 0 0,0 0 1,0 0-1,0 0 0,0 0 0,0 0 0,0 0 0,0 0 0,0 0 0,0 0 0,0 0 0,0 0 0,-1 0 1,1 0-1,0 0 0,0 0 0,0 0 0,0 0 0,0 0 0,0 0 0,0 0 0,0 0 0,0 0 0,0 0 1,0 0-1,0 0 0,0 0 0,0 0 0,0 0 0,-1 0 0,1 0 0,0 0 0,0 0 0,0 0 0,0 0 1,-3 7-242,-5 12-3,8-18 234,-18 51-271,-18 53 85,30-85 259,1 2 0,1-1-1,-1 24 1,5-35-33,0 0 0,1-1 0,0 1 1,1-1-1,0 1 0,1-1 0,0 1 0,0-1 0,1 0 0,0 0 0,0-1 0,1 1 0,0-1 0,1 0 0,0 0 0,9 9 1,-8-10 47,0 0 1,1 0 0,0 0 0,0-1-1,0-1 1,1 1 0,-1-2 0,1 1-1,1-1 1,-1 0 0,1-1 0,-1 0-1,1 0 1,0-1 0,18 1 0,-4-4 73,-1 0 0,0-2 0,25-6 1,-32 6-87,356-86 798,-166 35-1009,239-31-1,-418 80 48,-1 2 0,1 1 0,31 1 0,-55 2 78,0-1 1,0 1 0,0 0 0,0-1-1,0 2 1,0-1 0,0 0 0,0 0-1,-1 1 1,1-1 0,0 1 0,-1 0-1,1 0 1,3 4 0,-5-5 25,0 1 1,0-1 0,0 0-1,0 1 1,0-1-1,0 1 1,0 0 0,0-1-1,0 1 1,-1 0-1,1-1 1,-1 1 0,0 0-1,1 0 1,-1-1-1,0 1 1,0 0-1,0 0 1,0-1 0,0 1-1,0 0 1,-1 0-1,1 0 1,-1-1 0,1 1-1,-2 2 1,-3 6 7,0 1 0,-1-1 0,0 0 0,-1-1 0,-12 14 0,12-15 9,0 0 0,0 0 0,1 1-1,0 0 1,-8 15 0,3-5 47,10-18-26,13-13-129,-7 1-12,-5 11 59,0-1 1,1 0 0,-1 0 0,0 1 0,1-1-1,-1 0 1,1 0 0,-1 1 0,1-1 0,-1 0-1,1 1 1,-1-1 0,1 1 0,-1-1-1,2 0 1,-27-107-14111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23:03.6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203 23 1152,'0'-5'1008,"4"-13"-133,-12 27-564,1 1 0,-10 15 0,-18 43 78,13-30-174,-6 9 862,-29 67-1,52-101-770,2-8-263,1 0 1,0 1-1,0 0 0,0-1 0,1 1 0,-1 0 0,1 12 0,5-26 357,0 3-366,0-2 0,0 1 0,0 0 0,5-14 0,3-5-44,5-16-63,-14 31 113,1 1 0,8-16 1,-9 20-36,-1 0 0,0 0 0,0 0 0,0 0 0,-1-1 0,0 1 0,1-10-1,5-16-241,-7 28 255,0 0 0,0 0 0,0 0 0,0 0 0,0 0 0,-1 0 0,1 0 0,-1 0 0,0 0 0,0 1 0,0-1 0,0 0 0,0 0 0,-1 1 0,1-1 0,-1 1 0,0-1 0,-1-1 0,0 2 42,0 0 1,-1 1 0,1 0 0,0-1-1,0 1 1,0 0 0,-1 0-1,1 1 1,-1-1 0,1 1-1,0 0 1,-1 0 0,1 0 0,-4 0-1,1 0 48,-30 5-353,48-5 365,102 3-1947,-91-2 579,-1 2 0,0 1 1,25 7-1,-5 4-91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23:04.6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149 41 1152,'-24'-40'3913,"23"40"-3869,-4 5-39,-1-1 1,1 1-1,-5 7 0,4-5-15,1-1 82,0 0 0,1 0 0,-5 9 1,6-9-2,-1 0 1,0-1 0,-8 11 0,-5 4 287,15-16-188,-1-1 1,0 1 0,0-1 0,0 0 0,0 0 0,-5 4 0,4-2 209,7-3-7,13-1 69,-10 0-547,-4 0 106,-1 0 0,1 0 0,0 0 0,-1 0 0,1 0 1,0 0-1,-1 1 0,0-1 0,1 0 0,-1 1 0,0 0 0,0-1 1,1 1-1,-1 0 0,0-1 0,-1 1 0,1 0 0,0 0 0,-1 0 1,1 0-1,-1 0 0,1 0 0,-1 0 0,0 0 0,0 2 0,1 3 56,-1 1-1,0-1 1,0 1-1,-1-1 0,-1 11 1,-2-3 59,-5 22 395,6-35-836,1-7-172,0-11-913,6-10-37,4-6-1572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23:11.7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204 256 1248,'-3'-3'267,"0"-1"1,0 2-1,-1-1 0,-5-3 1,6 4-83,0 0 1,0 0 0,0-1-1,0 1 1,1-1 0,-1 1 0,0-1-1,-2-5 1,-1 1 184,6 6-309,-1 0 0,0 0 0,1 0 0,-1 0 1,0 0-1,1 0 0,-1 0 0,1 0 1,0 0-1,-1 0 0,1-1 0,0 1 0,0 0 1,-1 0-1,1-1 0,0 1 19,67-5-101,-49 7 111,-1 0 0,1 1 0,0 1-1,-1 1 1,0 0 0,23 10 0,-21-7-89,1 0-1,-1-2 1,1 0-1,0-1 1,0-1-1,0-1 1,0-1-1,1 0 1,20-3-1,8-3 90,-29 4-36,37-7 0,-23-1-85,43-9 8,-54 13-76,3 0 209,-38-3 434,-16 6-645,-43 3 0,26 0 26,-130 7 245,-194-8-463,357 0 342,1 1-1,-1 0 1,1 1-1,-1 0 1,1 0-1,0 2 1,0-1-1,0 2 0,0-1 1,-18 12-1,28-15-54,0-1-1,0 1 0,-1 0 1,1 0-1,0 0 0,0 1 0,0-1 1,0 0-1,0 0 0,1 0 0,-1 1 1,0-1-1,0 0 0,1 1 1,-1-1-1,1 1 0,0-1 0,-1 1 1,1-1-1,0 0 0,0 1 1,-1-1-1,1 1 0,1-1 0,-1 1 1,0-1-1,0 1 0,0-1 0,1 1 1,-1-1-1,1 1 0,-1-1 1,1 1-1,0-1 0,-1 0 0,1 0 1,0 1-1,0-1 0,0 0 0,0 0 1,0 0-1,0 0 0,0 0 1,0 0-1,3 2 0,4 1-6,1 0 1,0 0-1,0-1 0,16 4 1,41 4 156,-27-4-118,-2 0 47,1-1 1,0-2 0,0-2-1,57-3 1,11-8 99,231-32-101,-149 3-141,-135 29 141,-34 7-40,0-2 1,1 0 0,18-7-1,-31 10-100,-6 1 54,-4 1-48,-37 3-98,-10-6 345,1-3-1,-66-15 0,-56-5-177,122 21-68,-67-3-208,-5-4 350,92 8-72,8 0 53,15 3-75,0 0 1,0-1 0,0 0-1,0 0 1,0-1 0,0 0-1,0 0 1,1 0-1,-1 0 1,-6-5 0,21 6-516,21 9 672,-15-4-118,54 13 89,-19-5 217,82 11 0,33-11-75,-119-11-242,74-7 1,31-9 555,-92 9-561,1 3 1,-1 2 0,66 8-1,-118-7-11,-1 1-1,1 0 0,0 1 0,-1 0 0,1 0 0,-1 0 0,0 0 0,0 1 1,0 0-1,0 1 0,0-1 0,-1 1 0,1 0 0,-1 1 0,0-1 1,0 1-1,-1 0 0,1 0 0,4 8 0,-8-12 2,-1 0-1,1 1 1,0-1-1,-1 0 1,1 1-1,-1-1 1,0 1-1,1-1 1,-1 1-1,0 2 1,0-3 11,0-1 0,0 1-1,0-1 1,0 0 0,0 1 0,0-1 0,0 1 0,0-1 0,0 1 0,0-1 0,-1 1 0,1-1 0,0 1-1,0-1 1,0 0 0,-1 1 0,1-1 0,0 0 0,-1 1 0,1-1 0,0 0 0,-1 1 0,1-1 0,0 0-1,-1 1 1,1-1 0,-1 0 0,1 0 0,0 1 0,-1-1 0,1 0 0,-1 0 0,1 0 0,-1 0 0,1 0 0,-1 0-1,1 0 1,0 0 0,-1 0 0,1 0 0,-1 0 0,1 0 0,-1 0 0,1 0 0,-1 0 0,1 0 0,-1 0-1,1-1 1,0 1 0,-1 0 0,0-1-39,-15-2-77,1-1 1,-1-1-1,1-1 1,-25-13-1,1 1-23,-10-1-1,-1 2-1,0 2 1,-92-15 0,105 27-86,0 0 0,-1 3 0,-58 6 0,46-2 259,-50 0 133,-32 3-178,81-10-234,49 3 264,-1-1-1,1 1 1,-1-1-1,1 0 1,0 0-1,0 0 1,-1 0-1,1 0 1,0 0 0,0-1-1,0 1 1,0-1-1,0 1 1,1-1-1,-1 0 1,-2-3-1,1 2 11,-1 1-1,0-1 0,0 0 1,0 1-1,0 0 0,-7-3 1,8 4-14,-105-48 876,94 44-930,-1 1 0,1 0 0,-1 1 0,0 1 0,0 0 1,-19 0-1,-2 0 7,26 1-58,1 1 0,-1 0 0,-19 4 0,29-4 73,0 0-1,-1 0 1,1 0 0,-1 0 0,1 0-1,-1 1 1,1-1 0,0 0-1,-1 0 1,1 0 0,0 1-1,-1-1 1,1 0 0,0 1-1,-1-1 1,1 0 0,0 1 0,-1-1-1,1 0 1,0 1 0,0-1-1,0 1 1,-1-1 0,1 0-1,0 1 1,0-1 0,0 1-1,0-1 1,0 1 0,0-1-1,0 0 1,0 1 0,0-1 0,0 1-1,0-1 1,0 1 0,0-1-1,0 0 1,0 1 0,0-1-1,0 1 1,1-1 0,-1 1-1,1 1-12,0 0 0,0 0-1,0 0 1,1 0-1,-1 0 1,0-1-1,3 3 1,11 8-14,21 15 0,4 2 166,45 32 136,-46-34-286,-28-20 57,0-1 0,0 0-1,0-1 1,0-1 0,1 1-1,-1-2 1,1 1 0,0-2-1,1 1 1,21 0-1,6-3 122,78-9-1,-118 9-161,61-9 41,0-3 0,63-21 0,-7 0 478,-107 31-572,0 0 0,0 1-1,0 0 1,0 1 0,20 1-1,-2 0 10,-8 0 181,22 3 1,-21-1-80,21 0 1,-41-3-57,53-1-12,0 3-1,99 15 0,-133-14 123,0-1 0,0 0 0,0-2 0,32-3 0,-5-3 87,113-10-108,-124 14-105,1 2 1,50 6 0,-27 1 391,63 0 0,-109-7-396,0-1 1,-1 0 0,1-1 0,14-5 0,30-4 365,38-11-378,-90 21 66,1 0-1,-1 0 1,9 1-1,6-1-316,5-3 466,1 0 0,28-10 0,-46 13-233,3-2 116,-15 4-71,1 0 0,-1 1 0,1-1-1,-1 0 1,1 1 0,-1 0 0,1-1-1,0 1 1,0 0 0,0 0 0,-4 5-1,0-1-96,-18 16 137,-5 4-51,0 1-1,2 2 0,-42 58 0,18-12-127,40-69 118,7-5-24,27-17-489,-3 3 424,2 1 1,-1 1 0,41-13 0,-38 17 141,0 2-1,1 0 1,-1 2 0,1 1-1,32 0 1,-51 3-25,0 0 1,0 0-1,-1 0 0,1 1 1,0 0-1,0 0 0,-1 1 1,11 5-1,18 8 84,-12-10-106,0-1 1,0-1-1,0 0 0,0-2 1,0-1-1,45-2 1,130-29 24,-173 25 4,39-10 62,-1-2-1,0-4 1,103-48 0,-133 54 67,33-10 1,-55 23-155,1 0 0,-1 1 1,1 0-1,-1 1 0,20 1 0,1 0-60,48-1 151,83-12 0,-111 6 162,-9 2-425,57-15 0,-91 18 236,0 0-1,0 0 1,13 1 0,-14 0-4,-5 0-92,-15 0 176,4-1-138,0 0 1,0 0 0,-15-5-1,13 3-24,1 0 1,-15 0-1,-172 4-1,146 1 6,-138 14 32,99-7 133,-139 21-360,-44-22 521,217-9-370,37 1 176,0-2 0,0 0 0,0-1 0,0-1 0,-18-7 0,25 6-33,0-1 0,0 0 0,1 0-1,-18-15 1,12 9 40,-29-13 237,37 20-301,0 0 0,-1 1 0,1 0 0,-1 0 0,0 1 0,-1 0 0,1 1 0,-19-2 0,-6 2-218,-46 3-1,23 1 381,-40 3-168,-1 0-48,-225-13 227,162-5-86,116 6 30,-53-9 309,11 5-723,57 6 412,-1 1 0,1 2 1,-41 2-1,-44-4 197,-25 0-107,95 5-198,-17 3-28,20 0 56,-193 25-795,191-21 495,45-8 216,0 0 1,0 0 0,1 0-1,-1 0 1,0 0-1,0 0 1,0 0-1,0 0 1,0 0-1,0 0 1,0 0 0,0 0-1,0 0 1,0 0-1,0 1 1,0-1-1,0 0 1,0 0-1,0 0 1,0 0-1,0 0 1,0 0 0,1 0-1,-1 0 1,0 0-1,0 0 1,0 1-1,0-1 1,0 0-1,0 0 1,0 0 0,0 0-1,-1 0 1,1 0-1,0 0 1,0 0-1,0 0 1,0 1-1,0-1 1,0 0-1,0 0 1,0 0 0,0 0-1,0 0 1,0 0-1,0 0 1,0 0-1,0 0 1,0 0-1,0 0 1,0 0 0,-1 0-1,1 0 1,0 0-1,0 0 1,0 1-1,0-1 1,0 0-1,0 0 1,0 0 0,0 0-1,0 0 1,0 0-1,-1 0 1,7 3 1,2-2-10,1 1 0,-1-1 1,1 0-1,0-1 0,14-1 0,18 1-9,7 1 99,73-8 1,-93 4-95,456-2-28,-288 27-167,-130-13 121,304 43 548,-279-44 74,-103-19-751,1 6 59,0 0 0,-1 1 1,0 1-1,0 0 0,0 1 0,0 0 1,-21 0-1,-11-3-81,-212-17 550,202 20-323,-155-6 52,118 9-159,-120 17 0,162-9 152,-60 18 0,70-15-688,53-9 546,-5 1 156,10-3 74,0 0 0,28-2 1,-7 0-76,496-11 413,-285 10-646,-195 6-1879,0 2 0,84 21 0,-61-5-1698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23:43.4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1200 194 1248,'-1'0'69,"0"0"1,0 1-1,0-1 0,0 0 1,0 0-1,1 1 0,-1-1 1,0 1-1,0-1 0,0 1 1,1-1-1,-1 1 0,0-1 1,0 1-1,1 0 0,-1-1 1,1 1-1,-1 0 0,0 0 1,1-1-1,-1 1 0,1 0 1,0 0-1,-1 0 0,1 0 1,0-1-1,-1 1 0,1 0 1,0 0-1,0 0 0,0 0 1,0 1-1,-6 13 678,-7 11-436,11-22-141,1-1 1,-1 1-1,0-1 1,0 0-1,0 1 1,-1-1-1,1 0 1,-1 0-1,1 0 1,-1-1 0,0 1-1,0-1 1,-4 3-1,2-2 66,0-1-1,0 0 0,0 0 1,-1-1-1,1 1 1,-8 0-1,-18 6 426,21-5-517,1-1 0,-1-1 0,0 1 0,-19-1 1,-12 1-7,-51 10 150,32-5 73,1 2 0,-66 19 0,-12 10-361,114-30 126,-26 14 1,27-11-14,-30 10 1,42-17-193,0 0 1,0 1 0,0 1 0,0 0 0,-11 9-1,-37 37 127,51-44-15,0-1 0,1 1 0,0 1 0,0-1 0,1 1 0,0 0 0,-5 15 0,5-13-142,-14 35-103,3 1 0,-19 82-1,30-107 247,-11 55 36,-8 104 0,10 78-354,12-68 391,-1 63-38,1-211-112,4 293-90,4-269 234,4 48 134,7 130-482,-12-136 436,0-49-148,2 28 195,-8-86-231,1 0 1,0 0-1,1 0 0,-1 0 0,0 1 1,1-1-1,-1 0 0,1 0 1,-1 0-1,1 0 0,0-1 1,0 1-1,0 0 0,0 0 0,0 0 1,0-1-1,1 1 0,-1 0 1,1-1-1,-1 1 0,1-1 0,-1 0 1,1 0-1,0 1 0,1 0 1,4 0 11,0 1 1,-1-1 0,1 0-1,0-1 1,0 0 0,7 1-1,57 13-33,7-4-58,51 4-60,-84-12 225,35 1-6,157 12-145,-170-9 83,13 3-107,42 2-29,-102-11 120,142 2 268,-90-3-271,127 17-1,72 30 66,-269-46-65,202 29 266,-23-4-364,497 81 137,-629-102-18,0-2 1,76-5-1,97-19-72,-131 10 7,52-7 207,165-11 88,-218 27-450,97-3 39,-130 1 270,71-15 0,4-3-85,-56 10-170,57-2 310,-4 0-39,-105 10-98,79-16 90,140-27-324,-200 42 250,84 1 0,-89 5 122,88 3 406,-119-3-528,1-1 0,-1 1 0,0 0 0,9 3 0,-13-3-29,1 0 0,0-1-1,-1 0 1,1 0 0,0 0-1,-1 0 1,1 0 0,0-1-1,-1 1 1,1-1 0,4-2-1,-6 2-28,-1 1 0,1 0 0,0-1 0,-1 1 0,1 0 0,0-1 0,0 1 0,0 0 0,-1 0-1,1 1 1,3-1 0,9 1 99,8-7 33,-18 4-129,0 1 0,0 0 0,0 0 0,1 0 0,7-1 0,25-5-254,-29 6 361,0 0 0,0 0 0,15-5 0,1 0-164,55-6 91,13-5 181,-87 16-184,0 0 0,-1 0 0,1-1 1,-1 1-1,0-1 0,0 0 0,1 0 1,-1-1-1,0 1 0,-1-1 1,1 0-1,0 0 0,-1 0 0,0 0 1,0-1-1,0 1 0,0-1 1,0 0-1,-1 0 0,1 0 0,-1 0 1,0 0-1,0-1 0,-1 1 0,1-1 1,-1 1-1,0-1 0,0-7 1,0 1-49,0 0 1,6-22 0,-4 20 87,2-22 0,-4-24 87,-3 1 0,-17-113 1,14 151-113,0 0 1,-1 0-1,-2 1 1,-16-33-1,-11-29 233,-35-100-80,7-22-75,55 177-88,-1 1-1,-24-46 1,21 44 67,1-1-1,1 0 1,-7-37 0,13 42-50,-3-34-1,0 1-194,-13-121 133,17 140 126,0 17-29,2 1 1,0-1-1,1 0 1,4-24-1,28-112 1,-13 72 7,-10 49-9,1 0 0,22-46 0,-26 66-80,4-6-19,1 0 0,1 1 1,0 0-1,2 1 0,0 1 1,1 0-1,1 0 0,1 2 1,21-17-1,-12 8 182,39-46-1,-55 60-202,-1-1-1,0 0 1,-1-1-1,10-20 1,-6 5 188,-6 16-125,-1 0 1,6-19-1,-6-13-219,-4 32 254,5-23 0,-3 11 201,1-3-166,1-18-295,-1 15 340,-3 27-129,0-1-1,0 0 0,-1 1 0,0-1 1,0 0-1,0 0 0,-1-7 0,0-3-90,4-34-142,-1 43-16,-3 2-501,-2-2-504,3 4 1114,-30 3-8514,1 6 4928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1:04.1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 1393 1888,'0'1'23,"0"-1"0,1 0-1,-1 1 1,0-1 0,-1 1 0,1-1-1,0 0 1,0 1 0,0-1 0,0 1 0,0-1-1,0 0 1,0 1 0,0-1 0,-1 1 0,1-1-1,0 0 1,0 1 0,-1-1 0,1 0-1,0 0 1,0 1 0,-1-1 0,1 0 0,0 1-1,-1-1 1,1 0 0,0 0 0,-1 0 0,1 1-1,0-1 1,-1 0 0,1 0 0,-1 0-1,1 0 1,0 0 0,-1 0 0,1 0 0,-1 0-1,1 0 1,0 0 0,-1 0 0,0 0 0,-5 17 569,5-16-414,0 1 1,0-1-1,0 0 1,0 1-1,0-1 1,0 0-1,0 0 1,-1 1-1,1-1 1,0 0-1,-1 0 1,1-1-1,-1 1 1,1 0-1,-10 2 4211,28-4-3120,-8-1-942,7-2 304,23-8 0,-35 10-545,0 0 0,0 0 0,0 0 0,0-1 0,0 1-1,0-1 1,-1 0 0,0 0 0,1 0 0,3-5 0,1-4 103,-1 0 0,0 0 1,0 0-1,-2-1 0,9-24 1,9-69 299,-16 67-221,15-103 94,-18 104-409,-2 0-1,-4-39 0,1 16-38,-2-223-79,-1 203-416,-1 50 575,5 30-113,0-11 17,0 11 103,0 1 0,1 0 0,-1-1 0,0 1 0,0 0 0,0-1 0,-1 1 0,1 0 0,0 0 0,0-1 0,0 1 0,0 0 0,0-1 0,0 1 0,0 0 0,0 0 0,-1-1 0,1 1 0,0 0 0,0 0-1,0-1 1,-1 1 0,1 0 0,0 0 0,0-1 0,-1 1 0,1 0 0,0 0 0,-1 0 0,0 0-209,1 31-140,5 134 78,1-43 482,-4-45-67,0-11-23,-2-31-80,2 0-1,1 0 0,11 49 1,-6-60 92,16 37 1,-5-16 12,-11-26-116,1-1 0,0-1 0,2 1 0,0-1 0,15 16 1,-22-27 43,-1-1 1,1 1-1,3 10 1,9 14-144,-13-24 44,1-2-1,-1 1 1,1 0-1,0-1 1,0 0-1,1 0 0,-1 0 1,1 0-1,8 4 1,-1 4 153,-10-10-147,0 1 0,0-1 1,1 0-1,-1 1 0,1-1 0,-1 0 0,1-1 0,0 1 0,0 0 0,-1-1 0,5 2 1,8 4 215,-10-4-199,-1 0 1,1-1-1,0 0 0,0 0 0,0 0 1,0-1-1,0 0 0,8 2 1,-6-3 68,-1 1 0,1 1 0,0-1 0,-1 1 0,8 3 0,7 2-204,5-5 71,-8-1 183,-6 0-44,-1 0 1,22-2-1,-10 0-148,-20 1 107,-1-1 0,1 1 0,-1-1 0,0 0 0,1 0 0,-1 1 0,0-2 0,1 1 0,-1 0-1,0 0 1,0-1 0,0 1 0,0-1 0,0 0 0,2-2 0,11-8-251,-13 10 230,-1 1 0,0 0 0,1 0 0,-1-1 0,0 1 0,0-1 0,0 1 0,0-1 0,0 1 0,0-1 0,-1 0 0,1 1 0,-1-1 0,1-2 0,5-26 365,-5 24-299,1-21-86,-2-54-1,-1 2-43,1-61 164,-1 65 85,-1 9-347,1-31-52,19-208 351,-17 258-148,3-29-39,-1 32-190,3-27 653,5-39-939,-5 35 399,0 46 104,-4 23 8,-1 0 0,1 0 0,-1 1 0,0-10-1,1 0-277,-2 15 270,0 0-1,0 0 1,0 0 0,0 0 0,0 0 0,0 0 0,0 0 0,0-1 0,0 1-1,1 0 1,-1 0 0,0 0 0,0 0 0,0 0 0,0 0 0,0 0 0,0 0 0,0 0-1,0 0 1,0 0 0,1 0 0,-1 0 0,0 0 0,0 0 0,0 0 0,0 0 0,0 0-1,0 0 1,0 0 0,1 0 0,-1 0 0,0 0 0,0 0 0,0 0 0,0 0-1,0 0 1,0 0 0,0 0 0,0 0 0,0 0 0,1 0 0,-1 0 0,0 1 0,0-1-1,0 0 1,0 0 0,0 0 0,0 0 0,0 0 0,0 0 0,0 0 0,0 0 0,0 0-1,0 1 1,0-1 0,2 3-47,-1-1 0,1 1-1,-1 0 1,0 0 0,0 0-1,-1 1 1,1 2 0,15 86 180,6 40-79,-12 46-340,-8-110 338,-1 72 110,-3-72-104,4-1 1,10 70 0,-5-107-2,1-1 0,14 37 0,4 9 104,28 88 228,-50-154-282,0-1 0,1 1-1,0-1 1,0 0 0,1 0 0,0 0-1,0-1 1,1 0 0,0 0 0,8 7-1,6 1-56,0-1-1,37 19 0,-42-25 244,27 11 1,-39-18-565,1 1 0,0-1 1,0 0-1,1 0 1,-1 0-1,0-1 0,0 1 1,0-1-1,0-1 0,6 0 1,-1-3-2834,2-3 945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9:23:47.4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 2462 1984,'-4'-2'303,"3"1"-260,0 1-1,0-1 1,0 1-1,0-1 1,0 0-1,1 0 1,-1 1-1,0-1 1,0 0-1,1 0 1,-1 0-1,0 0 0,0 0 1,1-1-1,0 1 0,0 0 1,0 0-1,0 0 0,1 0 0,-1 0 0,0-1 1,0 1-1,1 0 0,-1 0 0,1 0 0,-1 0 1,1 0-1,0 0 0,0-1 0,12-17 2571,-11 20-2520,1 0-1,-1 0 1,1 1-1,-1-1 0,1 0 1,-1 1-1,0-1 1,0 1-1,0 0 0,3 2 1,4 4 197,4 0 188,-8-4-282,0 0 0,1 0 0,-1-1 0,1 0 0,0 0 0,0-1 0,0 0 0,1 0 0,-1 0 1,10 1-1,105-1 491,-44-3-318,82 9-89,137-1 576,243-71 274,-70 6-807,-420 53-347,164-21 107,-2 0-102,-111 17-94,524-40 839,-317 39-580,-3 16-350,92 39 412,-175 1-42,-135-26-226,-14-4 92,111 42 0,-133-40 3,1-2 1,1-2-1,0-2 0,100 9 0,-131-20 51,-1 0 0,0-2 0,1 0 1,-1-1-1,0-1 0,20-6 0,-11-6-81,-28 14 86,2-3-45,-2 3-3,-1 1-1,0-1 0,1 1 0,-1-1 0,1 1 0,-1-1 0,0 0 0,1 1 0,-1-1 0,0 1 0,0-1 0,1 0 0,-1 1 0,0-2 0,0-16-538,5 5 779,1-58-382,-4 55 129,1-3 87,0 1 0,2 0 1,12-35-1,-4 7-457,-9 30 456,5-29 81,-1-13 22,-7 52-179,-1-1 0,1 1 0,-1-1 0,0 1 0,-1-10 1,0 9-55,1 0 0,0-1 1,1-13-1,-1 20 9,3-13 13,1-30 0,-3 34 4,0 0 0,0 0-1,5-14 1,1-17 85,-1-19-166,-5 43 58,1 0 0,0 1 0,8-25 0,0-4 108,-6 29-80,0-5 3,-3 13-58,0 1-1,1 0 0,0 0 0,0 0 1,0 0-1,1 1 0,6-14 0,7-15 205,-3 2 13,-9 22-158,1 0 0,-2-1-1,5-17 1,6-35 17,1-7-55,-11 47 167,12-35-1,1-4-69,-11 40-95,1 0 0,1 1 0,1 0 1,1 0-1,0 1 0,2 0 0,1 1 0,24-31 0,-20 30-104,10-12 128,34-54 0,0-31 226,-22 28-304,10-20-28,-36 83 230,-9 16-65,1 1 0,6-10-1,0 3-184,-1-1 0,15-34-1,-12 15-111,-13 33 274,1-1 1,0 0-1,-1 1 0,0-1 1,0-5-1,1-12-40,-1 17-13,0 4 10,0 0 1,0 0 0,1 0 0,-1 0 0,0 0 0,0 0 0,0 0-1,1 0 1,-1 1 0,0-1 0,1 0 0,-1 0 0,1 0-1,-1 1 1,1-1 0,-1 0 0,1 1 0,-1-1 0,2-1-1,-1 1-35,0-1 0,-1 0-1,1 0 1,0 0 0,-1 0-1,0 0 1,1 0-1,-1 0 1,0 0 0,0 0-1,0 0 1,0-2 0,0 2 34,0-5 60,1 0 0,0 0 0,4-12 0,-4 12-134,1 0 0,-1 0 0,1-13 0,-2 8-38,0 12 106,0 0 0,0 0-1,0 0 1,0 0 0,0 0 0,0 0 0,0 0-1,0 0 1,0 0 0,0 0 0,0 0-1,0 0 1,0 0 0,0 0 0,0 0 0,0 0-1,0 0 1,0 0 0,0 0 0,0 0-1,-1 1 1,1-1 0,0 0 0,0 0 0,0 0-1,0 0 1,0 0 0,0 0 0,0 0-1,0 0 1,0 0 0,0 0 0,0 0 0,0 0-1,0 0 1,0 0 0,0 0 0,0 0-1,0 0 1,0 0 0,0 0 0,0 0 0,0 0-1,0 0 1,-1 0 0,1 0 0,0 0-1,-4 22-490,1-7 555,-2-1-63,-1 1 1,0-2 0,-1 1 0,-1-1 0,0 0 0,-18 22 0,15-23 54,-1-1 0,-1 0-1,0-1 1,0-1 0,-1 0-1,0 0 1,-25 10-1,15-9-81,-40 10 0,39-13 126,-40 18 0,18-3-164,39-20 236,18-4 162,26-5-213,1-2 0,-1-1 0,53-24 0,-70 26-87,-1-2-1,0 0 1,0 0-1,-1-2 0,30-26 1,-28 20 62,-1-1-1,0-1 1,-2-1-1,17-25 1,-27 36-74,37-65-567,-31 55 240,-14 46 348,-32 196-438,28-181 393,4-23 53,0 0 1,1 30 0,3-10-65,3 0 1,11 45-1,-14-67 559,-4-14 168,-2-9-482,1-1-226,-2 0 0,1 0 1,-1 1-1,0-1 0,-1 1 0,1 0 0,-1 1 1,-1 0-1,1 0 0,-1 0 0,0 0 0,-1 1 1,1 0-1,-1 1 0,0 0 0,0 0 0,-16-4 0,-4-2-190,-35-6 0,56 15 237,6 2 39,10 5 135,20 6-89,0-2-131,42 13-2324,-44-14-105,11 2-3410,-36-10 5566,0-1 0,0 1 0,1-1 0,-1 0 0,0 0 0,1 0 0,-1-1 0,0 1 0,0 0 0,1-1 0,-1 1 0,0-1 0,4-2 0,-3 1-83,1-1-1,-1 0 0,0 0 1,0 0-1,0 0 0,-1 0 1,5-7-1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4:35.4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762 7 576,'-13'-7'1747,"14"7"-1702,0 15 231,0-12-266,-1-1-1,1 1 1,-1-1 0,0 1 0,0 0 0,0-1 0,0 1 0,-1-1 0,1 1 0,-1 0 0,0 3 0,-2 1 114,1-1 1,-1 1 0,-1 0-1,1-1 1,-1 0 0,0 0 0,0 0-1,-1 0 1,0-1 0,0 0-1,0 0 1,-12 9 0,2-6-42,-97 53 964,103-57-1216,4-1-68,10-6 121,93-60 329,-38 21 1134,-66 41-1176,-6 1-89,-17 6 19,-29 10-1,-12 2 227,-32 10-76,72-20-385,27-6 125,-1-2-1,1 1 1,0 0-1,-1-1 0,1 1 1,-1-1-1,1 0 1,-1 0-1,-3-1 0,7 1 4,0 0 0,0 0-1,0 0 1,-1 0-1,1-1 1,0 1 0,0 0-1,0 0 1,0 0-1,0 0 1,-1 0 0,1 0-1,0 0 1,0-1-1,0 1 1,0 0-1,0 0 1,0 0 0,0 0-1,0 0 1,0-1-1,-1 1 1,1 0 0,0 0-1,0 0 1,0 0-1,0-1 1,0 1 0,0 0-1,0 0 1,0 0-1,0 0 1,0-1 0,0 1-1,0 0 1,0 0-1,0 0 1,1 0-1,-1-1 1,0 1 0,0 0-1,0 0 1,0 0-1,0 0 1,0 0 0,0-1-1,0 1 1,0 0-1,1 0 1,-1 0 0,0 0-1,0 0 1,0 0-1,0 0 1,0 0-1,1 0 1,-1-1 0,0 1-1,10-8-265,101-61 265,-37 25 190,5-4 270,-97 56 90,-22 7-1,-15 6-603,3 0 271,1 3 0,-73 46-1,88-40-66,26-21-417,-19 14 0,29-23 264,0 0 0,-1 0-52,1 0 52,0 0 0,0 0-1,0 0 1,0 0 0,0 0 0,-1 0-1,1 1 1,0-1 0,0 0-1,0 0 1,0 0 0,0 0 0,0 0-1,0 0 1,-1 0 0,1 0 0,0 0-1,0-1 1,0 1 0,0 0 0,0 0-1,0 0 1,0 0 0,0 0 0,-1 0-1,1 0 1,0 0 0,0 0 0,0-1-72,0 1 71,0 0 1,0 0 0,-1 0 0,1 0-1,0 0 1,0 0 0,0-1 0,0 1-1,0 0 1,0 0 0,0 0 0,0 0-1,0 0 1,0 0 0,0 0 0,0 0-1,0-1 1,0 1 0,2-8-209,2 1 169,0 1 0,0-1 0,1 1 0,0-1 0,10-9 0,0-1 148,34-47 1081,-49 63-1156,0 1 1,0 0 0,0 0-1,0 0 1,0-1 0,0 1 0,0 0-1,0 0 1,0 0 0,0-1-1,0 1 1,0 0 0,0 0 0,0-1 94,-1 0-94,-7 4 257,-12 8-365,11-2 48,1-1-1,0 1 0,0 1 1,0 0-1,1 0 0,1 0 1,-10 20-1,17-36-438,0 3 486,-1-1-1,1 1 1,-1-1 0,1 1 0,-1-7-1,-1 7 50,0 0 1,0 1-1,0-1 0,0 0 0,0 1 0,-1-1 0,1 1 0,-1 0 0,0-1 0,1 1 0,-1 0 0,0 0 1,0 0-1,0 0 0,-1 1 0,1-1 0,0 0 0,-1 1 0,-3-2 0,4 2-69,1 1 1,-1-1-1,0 1 0,0-1 1,0 1-1,0 0 0,0 0 1,0 0-1,1 0 0,-1 0 0,0 0 1,0 0-1,0 1 0,0-1 1,0 1-1,1-1 0,-1 1 0,0 0 1,0 0-1,1 0 0,-1 0 1,1 0-1,-1 0 0,1 0 1,-1 0-1,1 0 0,0 1 0,-3 2 1,3-3-6,0 1 0,0-1-1,0 1 1,0-1 0,1 1 0,-1-1 0,0 1 0,1 0 0,-1-1 0,1 1 0,0 0 0,-1-1 0,1 1 0,0 0 0,0 0 0,0-1-1,0 1 1,0 0 0,1-1 0,-1 1 0,0 0 0,1 0 0,-1-1 0,1 1 0,0-1 0,-1 1 0,1-1 0,0 1 0,0-1-1,0 1 1,0-1 0,0 0 0,1 1 0,-1-1 0,3 2 0,-3-2 25,0 0-1,0 0 1,1 0 0,-1 0-1,0-1 1,1 1-1,-1 0 1,0-1 0,1 1-1,-1-1 1,1 1 0,-1-1-1,1 0 1,-1 0 0,1 1-1,-1-1 1,1 0-1,-1 0 1,1-1 0,-1 1-1,1 0 1,-1 0 0,0-1-1,1 1 1,-1-1-1,1 1 1,-1-1 0,0 0-1,1 1 1,0-2 0,3 0 59,-3 0-71,1 1 0,-1 0-1,0 0 1,1 1 0,-1-1 0,1 0-1,0 1 1,-1-1 0,1 1 0,0 0-1,-1 0 1,1 0 0,-1 0 0,1 1-1,0-1 1,-1 1 0,1-1 0,-1 1-1,1 0 1,-1 0 0,1 0 0,-1 0-1,0 0 1,0 1 0,1-1 0,-1 1-1,0 0 1,0-1 0,2 4 0,3 2-62,-1 0 1,0 0-1,0 1 0,-1-1 1,0 2-1,7 15 1,-4-6 10,-1 1 1,6 24 0,-12-38 81,0-1 0,0 1 0,0 0 1,-1-1-1,0 1 0,0 0 0,0-1 1,0 1-1,-1 0 0,0-1 0,0 1 0,0-1 1,0 1-1,-1-1 0,0 0 0,0 1 1,0-1-1,0 0 0,-1 0 0,1-1 0,-1 1 1,0 0-1,0-1 0,0 0 0,-1 1 0,-6 3 1,9-6-20,0 0-1,0-1 1,0 1 0,-1-1 0,1 1 0,0-1-1,-1 0 1,1 1 0,0-1 0,-1 0 0,1 0-1,0 0 1,-1 0 0,1 0 0,-1 0 0,1 0-1,0 0 1,-1-1 0,1 1 0,0-1 0,-1 1 0,1-1-1,0 1 1,0-1 0,0 0 0,-1 1 0,1-1-1,0 0 1,0 0 0,0 0 0,0 0 0,-1-2-1,-4-3-11,0-1 0,1 0 0,-8-13-1,11 17 8,-9-17 189,-13-34 0,-4-8-68,-26-23-185,54 85 53,0 0 1,0-1 0,0 1 0,0 0-1,0 0 1,0 0 0,0 0 0,0 0-1,-1-1 1,1 1 0,0 0 0,0 0-1,0 0 1,0 0 0,0 0-1,0 0 1,0 0 0,0 0 0,0-1-1,-1 1 1,1 0 0,0 0 0,0 0-1,0 0 1,0 0 0,0 0 0,0 0-1,-1 0 1,1 0 0,0 0 0,0 0-1,0 0 1,0 0 0,0 0 0,-1 0-1,1 0 1,0 0 0,0 0-1,0 0 1,0 0 0,0 0 0,-1 0-1,1 0 1,0 0 0,0 0 0,0 0-1,0 0 1,0 0 0,0 0 0,0 1-1,-1-1 1,1 0 0,0 0 0,0 0-1,0 0 1,0 0 0,0 0 0,0 0-1,0 0 1,0 1 0,0-1-1,0 0 1,0 0 0,-1 0 0,1 0-1,0 0 1,0 1 0,0-1 0,-1 12-204,4 50 150,3-1-1,3 0 0,27 100 1,-33-149 34,10 21 0,-8-23 88,-1 1 0,4 12 0,-8-22-59,0-1 4,0 0 1,0 0 0,0 1 0,0-1 0,0 0-1,0 0 1,0 1 0,0-1 0,0 0 0,0 0 0,0 1-1,0-1 1,0 0 0,0 0 0,0 1 0,0-1-1,0 0 1,0 0 0,1 1 0,-1-1 0,0 0-1,0 0 1,0 0 0,0 0 0,1 1 0,-1-1-1,0 0 1,0 0 0,0 0 0,1 0 0,-1 1-1,0-1 1,0 0 0,0 0 0,1 0 0,-1 0-1,0 0 1,0 0 0,1 0 0,-1 0 0,0 0-1,0 0 1,1 0 0,-1 0 0,1 0 0,-1 0-24,1 0 89,0-1-118,-1 1 0,1-1 0,0 1 0,-1-1 0,1 0 0,0 1-1,-1-1 1,1 1 0,0 0 0,0-1 0,-1 1 0,3-1 0,49 46-122,-17-29-20,-12-6 188,-21-8-7,1 0-1,0 0 0,0 0 0,-1 0 0,0 0 0,1 1 0,-1-1 0,0 1 1,0 0-1,0-1 0,0 1 0,1 4 0,0-1-12,-1-1 0,0 1 0,0 0 0,0-1 0,1 13 0,-3 25 337,0-42-224,-20-24 181,17 19-325,0 0-1,1 0 0,-1 0 0,1 0 0,0 0 1,-2-6-1,2 4-12,0 1-1,-1 0 1,-4-8 0,3 7 45,0-1-1,1 1 1,0-1 0,1 0 0,0 0 0,-3-14-1,-1-2-93,2 8-5,4 11-135,3 9 412,-3-5-159,1 0-1,-1 0 1,0 0 0,0 0 0,0 0-1,1 0 1,-1 0 0,0 0-1,0 0 1,0 0 0,1 0-1,-1 0 1,0 0 0,0 0 0,0 0-1,1 0 1,-1 0 0,0 0-1,0 0 1,0 0 0,1 0-1,-1 0 1,0 0 0,0 0 0,0-1-1,0 1 1,1 0 0,-1 0-1,0 0 1,0 0 0,0 0-1,0-1 1,0 1 0,1 0 0,-1 0-1,0 0 1,0 0 0,0-1-1,0 1 1,0 0 0,0 0-1,0 0 1,0-1 0,6-8-47,-5 6 46,0 0 1,0 0-1,0 0 0,0-1 1,0 1-1,-1 0 1,1-1-1,-1-5 0,2-14 185,8-1-471,-4 17 163,-6 16 104,-2-1 58,-1-1-1,1 1 1,-8 13-1,-2 5 49,-7 28-112,1 0 0,-16 92 0,27-113-61,4-25 81,1 1 0,1 0 0,-2 17 0,0-20 53,4-6-47,-1 0 1,0 0-1,0 0 1,0 0-1,0 0 1,0 0 0,0 0-1,0 0 1,0 0-1,0 0 1,0 0-1,0-1 1,0 1-1,0 0 1,0 0-1,0 0 1,0 0-1,0 0 1,0 0-1,-1 0 1,1 0-1,0 0 1,0 0-1,0 0 1,0 0-1,0 0 1,0-1-1,0 1 1,0 0-1,0 0 1,0 0-1,0 0 1,0 0-1,0 0 1,0 0 0,0 0-1,0 0 1,0 0-1,-1 0 1,1 0-1,0 0 1,0 0-1,0 0 1,0 0-1,0 0 1,0 0-1,0 0 1,0 0-1,0 0 1,0 0-1,0 0 1,0 0-1,-1 0 1,1 0-1,0 0 1,0 0-1,1-14-171,1-1-1,1 1 0,0-1 1,7-18-1,0-4 68,-5 24 10,-1 0 0,2 0 0,-1 1 0,12-17 0,9-21 82,-20 35 73,1 0-1,1 0 0,1 1 0,0 1 0,18-22 0,-25 33-32,-1-1 1,1 1-1,-1 0 0,0-1 1,0 1-1,0-1 0,0 0 1,0 1-1,0-1 0,-1 0 1,1 1-1,-1-1 0,0 0 1,0 0-1,0-3 0,2-1-30,1-1 0,0 1 0,0 0 0,1 1 0,6-10 0,20-29-60,-7 19 102,-22 26-58,-1 0 0,0-1 0,0 1 0,1-1-136,-1 1 136,0 0 0,0 0 0,1 0 0,-1 0 0,0 0 0,0 0 0,0 0 0,0 0 0,1 0 0,-1 0-1,0 0 1,0 0 0,0 0 0,0 0 0,1 0 0,-1 0 0,0 0 0,0 0 0,0 0 0,0 0 0,0 0 0,1 0 0,-1 1 0,3 5-85,-3 12 222,-2-9-106,-1-1-1,0 1 0,0-1 0,0 0 0,-1 0 1,-1 0-1,-6 11 0,-43 48 224,35-45-72,4-4-170,-9 14-54,22-30 92,0 0-1,0 0 1,0 0-1,-1 0 1,1-1-1,0 1 1,-1-1 0,1 1-1,-1-1 1,-3 2-1,3-3-10,0 1-1,0-1 0,0 1 0,0-1 1,-1 0-1,1 0 0,-5-1 0,-8 0-358,13 2 374,0 0 0,-1 1 0,1-1 1,0 0-1,-5 4 0,-7 10-113,13-12 79,0-1 0,0 0-1,0 0 1,0 0 0,-1 0-1,1 0 1,0 0 0,-1 0-1,-4 2 1,5-4-25,0 1 1,1-1-1,-1 1 0,0 0 1,0 0-1,1 0 0,-1 0 1,1 0-1,-1 0 0,1 0 0,-1 1 1,1-1-1,0 0 0,0 1 1,-1-1-1,1 1 0,0 0 1,0-1-1,1 1 0,-1 0 1,0-1-1,0 1 0,1 0 0,-1 0 1,1 2-1,0-2 41,-1-1-1,1 1 1,0 0-1,-1-1 1,1 1-1,-1 0 1,0-1 0,1 1-1,-1-1 1,-1 3-1,-6 13 69,-1 15 31,7-26-126,0 0 0,0 0 0,1 0 1,0 0-1,-1 10 0,1 3-148,1-12 194,0 0 0,0 0 1,0 0-1,1 0 0,0-1 1,2 11-1,-1-9 31,0 0 0,0 0 0,-1 0-1,0 0 1,-1 0 0,0 8 0,-1-13-31,0 0-1,-1 0 1,1 0 0,-1-1-1,0 1 1,0-1 0,0 1 0,0-1-1,0 0 1,0 0 0,-5 3-1,0 2 13,6-6-57,-2 14-454,-1 9 907,9-24-622,1-1 246,0 0-1,-1-1 1,1 1-1,-1-1 1,0 0-1,10-5 1,15-6-346,-28 12 282,0 0 0,1 0 0,-1 0 0,1 1 0,0-1 0,-1 0 0,1 1 0,-1 0 0,1 0 0,0 0 0,-1 0 0,1 0 0,-1 0 0,1 1 0,0-1 0,-1 1 0,1 0 0,-1 0 0,1 0 0,-1 0 0,4 2 0,1 0 15,0 0 0,1 0 0,-1 0-1,14 2 1,3 1-211,25 8 179,-25-8 45,45 18 1,-66-23-14,1 0-1,0 0 1,0 0 0,0-1 0,-1 1 0,1-1 0,0 0-1,5-1 1,0 1-31,-8 0 56,15 4-843,56 26 395,-67-28 402,0-1-1,0 1 0,0-1 1,0 0-1,0 0 0,8-1 1,17 5 95,-13-4 400,-25-1-477,0-1 3,0 0-1,0 0 1,0-1-1,-12-4 0,-6-1 42,-67-20 179,49 14-518,25 7 162,-1 1 0,0 0 0,1 2 0,-41-2 0,45 5 67,-1 1 0,-24 3-1,38-3 16,-1 0-1,1 1 0,0-1 0,-1 0 0,1 1 1,0-1-1,0 1 0,-3 3 0,-13 8 190,-13 6 42,-4 2-442,27-16 285,7-4-76,0 0 0,0 0 0,0-1 0,0 1 0,0 0 0,0-1 0,0 1 0,0-1 1,0 0-1,0 1 0,-2-1 0,3 0 40,-1 0 1,1 1-1,0-1 1,-1 0-1,1 0 1,0 0-1,-1 0 1,1 0-1,-1 0 0,1 1 1,0-1-1,-1 0 1,1 0-1,0 1 1,-1-1-1,1 0 1,0 0-1,0 1 1,-1-1-1,1 0 1,0 1-1,0-1 1,-1 1-1,1-1 2,0 0 0,0 1 0,0-1 0,-1 0 0,1 1 0,0-1 0,-1 0 0,1 1 0,0-1 0,0 0 0,-1 0 0,1 1 0,0-1 0,-1 0 0,1 0 0,-1 0 0,1 1 0,0-1 0,-1 0 0,1 0-1,-1 0 1,1 0 0,-1 0 0,0 0 29,-7 4-81,2 2 58,-1-1 0,0 0 0,0-1 0,-15 8 0,2-3-255,19-9 282,9 0-244,-3-1 176,1 1 0,-1-1 1,0-1-1,0 1 1,0-1-1,0 1 0,0-2 1,0 1-1,7-5 0,4-2 51,19-18-1,32-29 3,-32 26-47,1 1 0,67-41 1,-78 56 64,0 1-1,1 1 1,0 1 0,34-9 0,-21 10-88,-22 4 9,1 2 0,0 0 0,0 1 0,34-1 282,-49 8-655,-2-4 408,-1 0 0,0 1 0,1-1 0,-1 0 0,0 1 0,1-1 1,-1 0-1,0 1 0,1-1 0,-1 1 0,0-1 0,0 0 0,0 1 0,1-1 0,-1 1 1,0-1-1,0 1 0,0-1 0,0 1 0,0 0 0,-8 47-374,8-47 368,0-1 0,0 1-1,0-1 1,0 1 0,0 0 0,0-1 0,0 1 0,-1-1 0,1 1 0,0-1-1,0 1 1,-1-1 0,1 1 0,0-1 0,-1 1 0,1-1 0,-1 1 0,1-1-1,-1 1 1,1-1 0,0 0 0,-1 1 0,0-1 0,0 1 0,-3 15-102,3-14 116,1-1 1,-1 1-1,0 0 0,1 0 0,0 0 0,-1 1 1,1-1-1,0 0 0,0 0 0,1 3 0,-2 10 93,1-9-123,-1 0 0,1 0 0,0 0 0,0 0 0,1 0 0,0 0 1,2 9-1,0 3 38,-2-2 3,-1-13-31,0 0 0,0 0-1,0 1 1,1-1 0,-1 0 0,3 5 0,1 7-16,-3-12 40,-1 0 1,1 0 0,0-1 0,0 1-1,0 0 1,2 3 0,-2-4 16,0-1-1,0 1 1,-1-1 0,1 1-1,-1-1 1,1 1-1,-1 0 1,1 2 0,-1-2-22,0 0 0,0 0 0,1 0 0,-1-1 0,1 1 0,0 0 0,-1-1 0,1 1 0,2 3 0,13 30 146,1-12-196,-15-21 74,-2 0-14,1-1 1,0 0 0,-1 0-1,1 0 1,0 0 0,0 0-1,0 0 1,-1 0 0,1 0-1,0 0 1,0 0 0,1 0-1,1 1 1,9 12-72,9 1 69,-19-13-77,-3 0 55,13 13-7,-11-14 31,-1-1 1,1 1-1,-1 0 0,1 0 1,-1-1-1,0 1 1,1 0-1,-1 0 0,0 0 1,0-1-1,0 1 1,1 0-1,-1 0 0,0 0 1,0 0-1,0 0 1,-1 0-1,1 2 141,-1-3-100,0 0-1,-1 0 0,1 0 0,-1 0 0,1 0 0,-1 0 0,1-1 0,0 1 1,-3-2-1,-7-5-162,9 5 96,0 1 0,0-1 1,0 1-1,0-1 0,0 0 0,0 0 1,0 0-1,0 0 0,-2-4 0,2 4 13,1 0 0,-1 0-1,0 0 1,0 0 0,0 0-1,0 0 1,0 0 0,0 1-1,0-1 1,-1 1 0,1 0-1,-1 0 1,1-1 0,-1 2-1,-2-2 1,4 2-96,2 4-355,0-1 422,0 1-1,1 0 1,-1 0-1,1-1 1,0 1-1,0-1 0,1 0 1,4 6-1,0 1-22,26 42-103,-32-51 160,-1-1-1,1 1 0,0 0 0,-1 0 0,0 0 0,1 0 0,-1 0 1,0 0-1,1 0 0,-1 0 0,0 4 621,-9-10-625,4-3-23,-2-1-1,1 1 0,-1 0 1,0 0-1,-1 1 0,0 0 1,-10-7-1,-28-19 323,24 18-284,8 6-94,-24-12 0,14 10-11,-48-14-1,65 24 106,1 0 0,0 0 0,-1 1 0,1 0 0,-11 1 0,-4 0-220,15 0 207,1 0 0,0 0-1,-9 4 1,2-1 41,0 0 0,0-1 0,-14 2 0,22-4-67,0 1 0,0-1 1,0 1-1,0 0 0,0 0 0,0 1 1,-6 4-1,-5 4-156,-20 8 36,23-12 162,-11 4 408,22-11-410,0 1-1,0-1 0,0 0 0,0 0 0,0 1 1,0-1-1,0 0 0,-1 0 0,1 0 1,0 0-1,0-1 0,0 1 0,0 0 0,0 0 1,0-1-1,0 1 0,0-1 0,0 1 0,-1-1 1,1 0-37,1 0 0,0 0-1,0 1 1,0-1 0,0 0 0,0 0 0,0 0 0,0 1 0,0-1 0,0 0 0,0 0 0,1 1 0,-1-1 0,0 0 0,0 0-1,1 1 1,-1-1 0,0 0 0,1 0 0,-1 1 0,1-1 0,0-1 0,2-2-94,0-3 76,1-1 0,0 2 1,0-1-1,1 0 0,10-10 1,33-29-49,-14 14 94,-20 20-12,1 0 0,22-14 1,0 0-18,-29 20 18,0 1 0,0-1 0,0 2 0,1-1 0,0 1 0,0 1 0,0 0 0,0 0 0,17-3 0,-24 6-3,0 0 0,0 0 0,-1 0 0,1 0 0,0 0 0,0 0 0,-1 1 0,1-1 0,0 1 0,-1-1 0,1 1 0,0 0 0,-1-1 0,1 1 0,-1 0 0,1 0 0,-1 0 0,0 0 0,1 0 0,-1 0 0,0 1 0,0-1 0,0 0 0,0 1 0,0-1 0,0 1 0,0-1 0,0 1 0,1 2 0,1 4 25,0 1 1,-1-1-1,0 1 0,2 12 1,-3-15-17,1 8-8,-2-12-8,0 1 1,0-1-1,1 0 1,-1 0-1,1 1 0,-1-1 1,1 0-1,0 0 1,0 0-1,2 3 0,4 7-182,-3-3 179,1-1-1,1 0 1,-1 0 0,1 0 0,1-1-1,11 11 1,-13-14 39,-1 1-1,1 0 0,-1 0 1,5 8-1,-5-8-19,0 1 0,0-1-1,0 0 1,7 5-1,-10-8-29,1 0 0,0 0-1,0 0 1,-1 0-1,0 0 1,1 1 0,-1-1-1,0 1 1,0-1 0,1 6-1,6 9 239,-7-15-201,0 0 1,0 0 0,-1 0 0,1 1 0,0-1-1,-1 0 1,1 1 0,-1-1 0,0 1-1,0-1 1,0 0 0,0 4 0,-1-6-79,9 16-251,-5-11 320,-2-4 31,0 1 0,-1-1 0,1 1-1,0-1 1,-1 0 0,1 1 0,-1-1-1,0 1 1,1 1 0,-1-1 1,-1 4 139,1-5-158,0-1 0,-1 0 1,1 0-1,0 0 0,0 0 0,-1 1 0,1-1 1,0 0-1,0 0 0,-1 0 0,1 0 0,0 0 1,-1 0-1,1 0 0,0 0 0,-1 0 0,1 0 1,0 0-1,0 0 0,-1 0 0,1 0 0,0 0 1,-1 0-1,1 0 0,0 0 0,0-1 0,-1 1 1,1 0-1,0 0 0,0 0 0,-1 0 0,1-1 1,-11-11 77,-6-16-606,-3-6 664,18 30-473,3 10 111,0 0 207,0-5 2,-1 1 0,1 0 0,0-1 0,-1 1 0,1 0 0,0-1 0,0 1 1,0-1-1,2 2 0,7 13 26,-8-13-55,-1-1-1,0 0 1,1 1 0,0-1 0,0 0 0,0 0 0,0 0 0,0 0 0,0-1 0,6 5 229,-7-6-175,-1-1-11,1 1 0,-1 0 0,1 0 0,-1 0 0,0 0 0,1-1 0,-1 1 0,1 0 0,-1 0 0,0-1 0,1 1 0,-1 0 0,0-1 0,0 1 0,1 0 0,-1-1 0,0 1 0,0-1 0,1 1 0,-1 0 0,0-1 0,0 1 0,0-1 0,0 1 0,0-1 0,1 1 0,-1 0 0,0-1-1,0 1 1,0-1 0,0 1 0,0-1 0,0 1 0,-1-1 0,1 1 0,0 0 0,0-1 0,0 1 0,-1-1 0,1 0-11,0-1 16,0 0 1,-1 0-1,1 0 0,-1 0 1,0 0-1,0 0 0,1 0 1,-1 0-1,0 1 0,-2-3 1,2 3-54,0-1 1,0 1-1,0-1 1,1 1-1,-1-1 1,0 1-1,1-1 1,-1 0-1,0-2 1,1 1-180,-2 7 27,1 10 86,6 7 94,-1 0 1,-1 0-1,-1 0 0,-1 0 1,0 0-1,-4 30 1,3-39 290,0-20-279,-6-76-343,-14-20 405,19 80-195,1 16 188,1 7-71,-1 1 0,0 0 0,0-1 0,0 1 0,0-1 0,1 1 0,-1 0 0,0 0 0,0-1 0,0 1 0,1 0-1,-1-1 1,0 1 0,1 0 0,-1 0 0,0-1 0,1 1 0,-1 0 0,0 0 0,1 0 0,-1 0 0,0-1 0,1 1 0,-1 0 0,0 0-1,1 0 1,-1 0 0,1 0 0,18-2-949,-17 2 883,-2 1 38,4 1 5,-3-1 3,0 0-1,1 0 1,-1 1-1,1-1 1,-1 0-1,0 1 1,0-1-1,0 1 1,0-1-1,0 1 1,0 0-1,0-1 1,-1 1-1,1 0 1,0-1 0,-1 1-1,0 0 1,1 0-1,-1 0 1,0 2-1,1 0 25,-1-1 0,1 0-1,-1 1 1,1-1 0,3 6-1,1 5-25,0 0 0,-1 0 0,-1 1 0,0-1-1,-1 1 1,0 17 0,-1-10-33,-1-12-5,1 1-1,2 12 1,2 9 195,-1 1 0,-1 57 107,-10-82 66,5-9-260,0 0 1,1 0-1,-1 0 1,1 0-1,-1 0 1,1 0-1,0 0 1,-1 0-1,1 0 0,0-1 1,0 1-1,0-1 1,0 1-1,-1-2 1,1 0 6,1 2-42,-1 1-1,1-1 1,0 0 0,0 1 0,-1-1 0,1 0 0,0 1 0,-1-1-1,1 1 1,-1-1 0,1 1 0,-1-1 0,1 1 0,-1-1 0,1 1 0,-1-1-1,0 1 1,1 0 0,-1-1 0,1 1 0,-1 0 0,0-1 0,0 1 0,1 0-1,-1 0 1,0 0 0,1 0 0,-1 0 0,0 0 0,1 0 0,-1 0-1,0 0 1,0 0 0,0 0 0,-2 2-17,0 0 0,0 0 0,0 0 0,0 1 0,0-1 0,0 1 0,1 0 0,-4 5 0,-19 38 487,23-41-464,0 0 0,0 0-1,0 0 1,1 0-1,0 0 1,0 0 0,0 0-1,1 1 1,-1-1-1,1 0 1,0 0 0,1 1-1,-1-1 1,2 5-1,4 31-729,-6-40 768,0 10 251,27-19-1152,-21 6 836,-1 0 1,1-1-1,-1 0 1,0 0-1,7-6 1,12-6 163,2-6 706,-23 15-900,-3 5 34,0 1 0,0 0 0,0 0 0,0-1 0,0 1 0,0 0-1,0 0 1,0-1 0,0 1 0,0 0 0,0 0 0,0-1 0,0 1 0,0 0 0,0 0 0,1 0 0,-1-1 0,0 1 0,0 0 0,0 0 0,0 0 0,1 0 0,-1-1 0,0 1 0,0 0 0,0 0 0,1 0 0,-1 0 0,0 0 0,0-1 0,0 1 0,1 0 0,-1 0 0,0 0 0,0 0 0,1 0 0,-1 0 0,0 0 0,0 0 0,1 0 0,34-3-46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4:58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50 1152,'-5'-4'329,"10"3"937,3-13-189,-8-8 1803,0 21-2710,0 1-119,0-1 0,1 1 0,-1-1 0,0 1 0,0-1 0,1 1-1,-1-1 1,0 1 0,1-1 0,-1 1 0,1-1 0,-1 1-1,1 0 1,0-1 0,2 1-31,1 0 1,-1 1-1,1 0 0,-1 0 0,0 0 1,0 0-1,0 0 0,1 0 0,-1 1 1,0 0-1,-1 0 0,1 0 0,0 0 1,3 3-1,5 5 199,19 25 1,-14-17 312,-9-4-318,-6-13-215,-1 0 1,1 0-1,-1 0 1,1 0-1,0 0 1,-1 0-1,1 0 0,0 0 1,0 0-1,1 2 1,1-1 4,-1 0 1,0 1-1,-1 0 1,1-1-1,0 1 0,-1 0 1,1 0-1,-1 0 1,0 0-1,0 0 1,0 0-1,1 6 1,7 18-271,-8-23 337,0-1 0,0 1 0,0 0 0,0-1 0,-1 1 0,0 0 0,0 6 0,3 15 417,-3-21-477,1-1 1,-1 1 0,0 0-1,0-1 1,-1 5-1,1-4-5,-1-1 0,1 1 0,0-1-1,0 1 1,1 0 0,-1-1-1,1 1 1,-1-1 0,1 0 0,0 1-1,1-1 1,1 5 0,7 7 96,-3-12 96,1 2-66,-2 1-148,0 0 0,0 1 0,9 13 0,-14-19 378,-1 0-347,0 0 0,0-1-1,0 1 1,1 0-1,-1 0 1,0-1 0,1 1-1,-1 0 1,1 0-1,-1-1 1,1 1 0,-1 0-1,1-1 1,-1 1 0,1-1-1,0 1 1,0 0-1,12 9 1158,-14-7-1303,1 1 144,-1-1 0,-1 0 0,1 0 0,0 0 0,-1 0 0,1 0 0,-1 0 0,0 0 0,0-1 0,0 1-1,-5 4 1,4-4 57,-1 1 0,1 0 0,1 0 0,-5 7-1,-4 18-95,8-18 50,-2 0 0,0 0 0,-8 13 0,10-17 38,-1-1 1,1 1 0,-2 8 0,3-8-101,-1-1 1,1 0-1,-1-1 1,-5 10 0,4-9 90,0 1 0,0 0 0,1 0 0,0 0 0,-3 13 0,-3 7 215,7-21-228,-1 1 0,1-1 0,1 1 0,-1-1 0,1 1 0,0 0 0,1 7 0,-9 14-322,8-21 301,1-7-12,1 0 1,-1 1-1,0-1 1,0 0 0,0 0-1,0 1 1,0-1-1,0 0 1,0 1-1,0-1 1,-1 0-1,1 0 1,0 1-1,0-1 1,0 0-1,0 1 1,0-1 0,0 0-1,0 0 1,-1 1-1,1-1 1,0 0-1,0 0 1,0 1-1,-1-1 1,1 0-1,0 0 1,0 0 0,-1 0-1,1 1 1,0-1-1,0 0 1,-1 0-1,1 0 1,0 0-1,-1 0 1,1 0-1,0 0 1,0 0-1,-1 0 1,1 0 0,-1 0 120,0 1-368,-2 1 272,2-1 245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4:42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48 992,'2'3'1976,"-2"-3"-1936,31 8 8066,-28-8-8074,0 1 0,-1-1-1,1 1 1,0-1 0,0 0-1,0 0 1,0 0-1,5-1 1,4 0-93,-9 1 92,7 1 4,0-1 0,0-1 0,0 1 0,0-2 0,0 1 1,0-1-1,-1-1 0,13-4 0,-15 5-37,-1 0 0,1 1 1,0 0-1,0 1 0,-1-1 1,10 1-1,-13 0 46,91-4 73,-93 4-53,0 0-5,1 0 0,-1 0-1,0 0 1,1 0 0,-1 0-1,0-1 1,0 1 0,1 0-1,-1-1 1,0 1 0,2-1-1,-2 0-79,0 0-1,0 0 0,0 0 0,0 0 0,-1 0 1,1 0-1,0 0 0,0 0 0,-1 0 1,1 0-1,0 0 0,-1 0 0,1-1 0,-1 1 1,0 0-1,1 0 0,-1-1 0,0 1 1,0 0-1,0 0 0,0-1 0,0 1 0,0-2 1,0 3 111,5 11-170,-1 13 51,0 1 0,-2 0-1,0 26 1,-6-85 730,2 26-1456,1 1 1,-1-15-1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4:44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 1728,'0'1'950,"0"0"-945,0-1 0,0 0-1,0 0 1,0 0-1,0 0 1,0 0 0,0 0-1,0 0 1,0 0 0,0 0-1,1 0 1,-1 0 0,0 0-1,0 1 1,0-1-1,0 0 1,0 0 0,0 0-1,0 0 1,0 0 0,0 0-1,0 0 1,0 0 0,1 0-1,-1 0 1,0 0 0,0 0-1,0 0 1,0 0-1,0 0 1,0 0 0,0 0-1,0 0 1,0 0 0,1 0-1,-1 0 1,0 0 0,0 0-1,0 0 1,0 0-1,0 0 1,0 0 0,0 0-1,0 0 1,0-1 0,0 1-1,0 0 1,0 0 0,1 0-1,-1 0 1,0 0 0,0 0-1,0 0 1,0 0-1,0 0 1,0 0 0,0 0-1,0-1 1,0 1 0,0 0-1,0 0 1,0 0 0,27-4 7445,-1 15-6703,-24-11-806,12 1 334,-9-1-284,-1 1 1,0-1-1,1 1 0,-1 0 0,0 0 0,5 1 0,-5 0-6,0 0 0,0-1-1,1 0 1,-1 0 0,0 0-1,0-1 1,1 1 0,-1-1 0,1 0-1,6-1 1,2-1 199,-1-1 0,16-4 0,-18 3-156,0 2-1,0-1 1,0 1 0,18-1 0,6-1 1444,-34-18-1728,0 15 475,0 6 58,8 17 16,20 27-1087,-28-43 676,0 1 1,0-1 0,1 0-1,-1 1 1,0-1 0,0 0-1,1 0 1,-1 1-118,0-1 118,1 0-1,-1 1 1,0-1 0,1 0-1,-1 0 1,0 0 0,1 1-1,-1-1 1,0 0 0,1 0-1,-1 0 1,1 0 0,-1 0-1,0 0 1,1 0 0,-1 0-1,0 0 1,1 0-1,-1 0 1,1 0 0,-1 0-1,0 0 1,1 0 0,-1 0-1,0-1 1,1 1 0,-1 0-1,0 0 1,1 0 0,-1-1-1,0 1 1,1 0 0,-1 0-1,0-1 1,1 0-229,0 0 1,0 0-1,0 0 0,0 0 1,0 0-1,0 0 1,-1 0-1,1-1 0,0 1 1,0-3-1,0-16-1931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5:06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53 1056,'-3'-2'531,"6"-2"1026,2-2 546,-5 6-2105,0-1 0,-1 1 0,1 0 1,0 0-1,0-1 0,-1 1 0,1 0 1,0 0-1,0-1 0,-1 1 1,1 0-1,0 0 0,-1 0 0,1 0 1,0 0-1,-1-1 0,1 1 0,0 0 1,-1 0-1,1 0 0,0 0 0,-1 0 1,1 0-1,-1 0 0,1 0 0,0 0 1,-1 0-1,1 0 0,-1 1 1,-2-1 115,2 0-52,1 0 0,-1 0 0,0 1-1,0-1 1,0 0 0,0 0 0,0 0-1,0 0 1,1-1 0,-1 1 0,0 0 0,0 0-1,0 0 1,0-1 0,1 1 0,-1 0-1,-1-2 1,2 2-52,-1 0 0,1-1 0,0 1 0,0 0 1,0-1-1,-1 1 0,1 0 0,0 0 0,0-1 0,0 1 0,-1 0 0,1 0 0,0 0 0,-1-1 0,1 1 1,0 0-1,-1 0 0,1 0 0,0 0 0,-1-1 0,1 1 0,0 0 0,-1 0 0,1 0 0,0 0 0,-1 0 0,1 0 1,0 0-1,-1 0 0,-15 0 452,11 0-384,2 0-46,-4-7 126,7 7-150,0 0 0,0-1 0,0 1 0,0 0 1,-1 0-1,1-1 0,0 1 0,0 0 0,0 0 0,-1 0 0,1-1 0,0 1 0,0 0 0,-1 0 0,1 0 0,0 0 0,0 0 0,-1 0 0,1 0 0,0-1 0,0 1 0,-1 0 0,1 0 1,0 0-1,0 0 0,-1 0 0,1 0 0,-1 0 1,0 0 1,0 0-1,0 0 0,0 0 1,0 0-1,1 0 1,-1 0-1,0-1 0,0 1 1,0 0-1,0-1 1,1 1-1,-1-1 0,0 1 1,0-1-1,1 1 1,-1-1-1,0 1 0,1-1 1,-1 0-1,0 0 22,-1 0 0,1 0 0,0 1 1,0-1-1,0 1 0,-1-1 0,1 1 0,0-1 0,0 1 0,-1 0 0,-1 0 0,0 0 7,-14-5-150,-20 5 218,33 0-271,3 0 357,6 7-656,20 11 832,23 13 235,-38-22-598,-7-5-21,1-1 0,0 0 0,0 0 0,0 0 0,0 0 0,5 2 0,-7-4 36,0 0 0,0-1 0,0 2 0,-1-1 0,1 0 1,-1 0-1,3 3 0,9 7 160,-6-2-153,-5-6-25,0 0-1,0 0 0,0 0 1,0 0-1,1-1 0,-1 0 0,4 3 1,5 10 405,-10-13-351,0-1-1,-1 0 1,1 1-1,0-1 1,0 0-1,0 0 1,0 0 0,0 0-1,0 0 1,1 1-1,-1-1 143,2 2 740,-23-25-868,9 9-87,9 12 33,0-1 1,1 1 0,-1-1 0,1 0 0,0 1-1,-1-1 1,-1-3 0,-1-4 60,-1 0 1,-1 0-1,0 1 0,0 0 1,-8-9-1,12 15-21,0-1-1,0 0 1,0 1-1,1-1 1,-1 0 0,-1-6-1,-4 5-49,7 4 6,0 0-1,-1 0 1,1-1-1,-1 1 0,1 0 1,-1 0-1,1 0 1,0-1-1,-1 1 1,1 0-1,-1 0 1,1-1-1,0 1 1,-1 0-1,1-1 1,0 1-1,0-1 1,-1 1-1,1 0 0,0-1 1,0 1-1,-1-1 1,1 1-1,0 0 1,0-1-1,-1 0 6,1 1 0,-1-1 0,0 1 0,1-1-1,-1 1 1,0 0 0,1-1 0,-1 1 0,0 0-1,0 0 1,1 0 0,-1-1 0,0 1 0,0 0-1,1 0 1,-1 0 0,-1 0 0,-10-2 347,-1-1-321,12 3-45,0-1 0,0 1 1,0 0-1,0 0 0,0 0 0,0-1 0,0 1 0,0 0 0,0-1 0,1 1 0,-1-1 0,0 1 0,0-1 0,0 1 0,0-1 1,0-1-1,1 2-41,34 15-298,-8-1 263,-20-10 128,-1-1 0,1 1 1,0-1-1,1-1 0,11 4 1,-11-5 39,24-1-799,-33-7 1200,-42-2-11,34 7-261,0 1 1,-19 0 0,25 1-269,-1 0 1,1 1 0,0-1 0,0 1-1,0 0 1,0 1 0,0-1-1,0 0 1,-6 4 0,-27 21 144,37-25-88,-5 2-17,8-3-157,7-1 205,90-2 46,-77 0-64,-22 3 38,9 1-1094,9 28-7348,-14-19 5828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5:20.9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3 64,'-5'-3'32,"10"6"-32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5:21.6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105 140 1408,'-17'0'1968,"16"1"-1938,0-2 0,0 1-1,0 0 1,1 0 0,-1 0 0,0 0 0,0 0 0,0-1 0,0 1-1,0 0 1,1-1 0,-1 1 0,0-1 0,0 1 0,1-1 0,-2 0-1,-8-5 51,5 2-205,5 4 132,0 0 1,0 0-1,0-1 0,0 1 1,-1 0-1,1 0 0,0 0 1,0-1-1,-1 1 0,1 0 1,0 0-1,0 0 0,-1 0 1,1 0-1,0-1 0,0 1 1,-1 0-1,1 0 0,0 0 1,-1 0-1,1 0 0,0 0 1,0 0-1,-2 0 155,-4-3 334,32 3-549,-26 0 101,16-15 192,-15 14-224,-1-1 1,0 1 0,0 0 0,1 0-1,-1-1 1,0 1 0,0 0 0,0-1-1,-1 1 1,1 0 0,0 0 0,0-1-1,-1 1 1,1 0 0,-1 0 0,1 0-1,-1 0 1,1-1 0,-1 1 0,0 0-1,0 0 1,1 0 0,-1 0 0,-1-1-1,0 1 3,1 0 0,0-1 0,-1 1 0,1 0 0,-1 0 0,1 0 0,-1 0 0,0 0 0,1 0 0,-1 1 0,0-1 0,0 0 0,1 1 0,-4-1 0,3 1 28,-1 0 0,1 0-1,0 0 1,0-1-1,0 1 1,0-1-1,0 1 1,1-1-1,-1 0 1,0 0-1,0 1 1,0-1-1,0-1 1,1 1-1,-1 0 1,1 0-1,-1-1 1,1 1-1,-3-3 1,2 2-153,1-1 1,-1 1 0,1-1-1,0 1 1,0-1 0,0 0 0,0 0-1,0 1 1,1-1 0,-1 0-1,1 0 1,-1 0 0,1-3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5:26.6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176 81 992,'-10'3'189,"8"0"-9,1 5 27,0-7-109,0 1 1,0-1-1,0 0 1,-1 0-1,1 0 1,0 1-1,0-1 0,-1 0 1,1-1-1,0 1 1,-1 0-1,-2 1 1,-10 7 738,8-5-563,0 1-1,0-1 1,0 0-1,-1-1 1,0 0 0,1 0-1,-1 0 1,-10 2-1,6-2-169,1 1 0,-18 9-1,19-10 212,6-1 11,2 8-647,1-10 336,0 0 0,0 0 0,0 0-1,0 0 1,0 1 0,0-1 0,0 0-1,0 0 1,0 0 0,0 0-1,0 1 1,0-1 0,0 0 0,0 0-1,1 0 1,-1 0 0,0 0 0,0 1-1,0-1 1,0 0 0,0 0 44,0 0-45,1 1 1,-1-1 0,0 0 0,0 0-1,0 0 1,0 0 0,0 0-1,1 0 1,-1 0 0,0 0 0,0 0-1,0 0 1,0 0 0,0 0 0,1 0-1,-1 0 1,0 0 0,0 0-1,0 0 1,1 0 0,9-5 273,13-15-338,-18 16-2,-1 1 31,0 0-1,1 1 0,-1 0 0,1-1 0,-1 1 0,7-1 0,17-10 255,-27 13-221,0-1 0,-1 0 0,1 0-1,-1 0 1,1 1 0,-1-1 0,0 0 0,1 0-1,-1 0 1,0 0 0,0 0 0,1 0-1,-1 0 1,0 0 0,0 0 0,0-1-1,-1-22 128,1 16-158,-1 3 70,1-1 1,-1 0-1,1 0 0,-2 0 0,1 1 0,-1-1 0,0 1 0,0-1 0,0 1 0,-1 0 0,1-1 0,-2 1 0,-4-7 0,25 57-1011,-16-42 1000,1 0 0,-1-1 0,1 1 0,-1-1 0,1 1 0,0-1 0,0 0 0,0 1 0,3 2 0,-5-5-35,1 0 1,-1 0-1,0 0 0,0 0 1,1 0-1,-1 0 1,0 0-1,0-1 0,0 1 1,1 0-1,-1 0 0,0 0 1,0 0-1,0 0 0,0 0 1,0-1-1,1 1 0,-1 0 1,0 0-1,0 0 0,0 0 1,0-1-1,0 1 0,0 0 1,1 0-1,-1 0 1,0-1-1,0 1 0,0 0 1,0 0-1,0 0 0,0-1 1,0 1-1,0 0 0,0 0 1,0-1-1,0 1 0,0 0 1,0 0-1,0-1 0,0-9 173,0 9-170,0-32 200,0 32-272,-1 4 46,1-1 0,0 0 0,0 0 0,0 1-1,0-1 1,0 0 0,1 4 0,-1-1-23,0 58 147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5:28.1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37 139 1568,'12'-2'2830,"-11"2"-2759,1 0-38,1 1 0,-1 0-1,0-1 1,0 0 0,1 0 0,-1 1-1,0-2 1,1 1 0,-1 0 0,0 0-1,4-2 1,28-9 434,-9 2-90,-23 9-336,-1-1 0,1 1-1,-1-1 1,1 0-1,-1 1 1,0-1 0,1 0-1,-1 0 1,0 0-1,1 0 1,-1 0-1,0-1 1,0 1 0,0 0-1,0 0 1,0-1-1,0 1 1,-1-1-1,1 1 1,0-1 0,-1 1-1,1-1 1,-1 1-1,1-1 1,-1 1 0,0-1-1,0 0 1,1 1-1,-1-1 1,0 0-1,-1 1 1,1-1 0,0 1-1,0-1 1,-1 0-1,1 1 1,-1-1-1,1 1 1,-1-1 0,0 1-1,1-1 1,-1 1-1,0 0 1,0-1 0,-2-1-1,-4-2 92,1 0-1,-1 1 1,0 0-1,-1 0 1,1 1-1,0 0 1,-1 0-1,0 1 1,0-1-1,-8 0 1,-32-10 160,48 12-307,-1 1 1,0 0 0,0 0 0,1-1-1,-1 1 1,0 0 0,0 0-1,0 0 1,1 0 0,-1 0-1,0 0 1,0 0 0,0 0 0,1 0-1,-1 0 1,0 0 0,-1 1-1,2-1 1,0 0 0,-1 0 0,1 1 0,0-1 0,-1 0 0,1 1 0,0-1 0,0 0 0,-1 1 0,1-1 0,0 1 0,0-1 0,0 0-1,-1 1 1,1-1 0,0 1 0,0-1 0,0 0 0,0 1 0,0-1 0,0 2 0,0 0-26,0 1 0,0-1 0,1 1-1,-1-1 1,1 1 0,0-1 0,0 1 0,1 2 0,3 3-156,-1-1 1,1 0-1,1 0 1,-1 0 0,1-1-1,0 1 1,1-2-1,-1 1 1,1-1 0,0 0-1,1 0 1,-1-1-1,15 7 1,6-1-2733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2:16.2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435 3 3552,'-13'0'396,"-46"-3"955,51 4-1316,1-1-1,-1 1 1,1 0-1,0 1 1,0 0 0,0 0-1,-1 1-34,-15 6-1,0 2 0,-7 5 1,20-10 50,1 0-1,0 0 0,1 1 0,0 0 0,0 1 0,-6 7-49,-27 39 1235,-30 55-1235,21-31 733,69-105-308,1 0 0,1 2 0,17-15-425,-15 20 100,1 2-1,1 1 1,0 1 0,1 1 0,21-8-100,0 2-26,2 3 1,45-11 25,-88 27-24,0 0-1,0 1 1,0 0 0,0 0-1,0 0 1,0 1-1,4 0 25,-9 0-2,-1 0-1,1 0 0,-1 0 1,1 0-1,-1 1 0,1-1 1,-1 0-1,1 0 0,0 0 1,-1 0-1,1 1 1,-1-1-1,1 0 0,-1 0 1,0 1-1,1-1 0,-1 1 1,1-1-1,-1 0 0,1 1 1,-1-1-1,0 1 0,1-1 1,-1 1-1,0-1 0,0 1 1,1-1-1,-1 1 3,0 0-1,0 0 1,0 0-1,0 0 0,0 0 1,0 0-1,0 0 0,-1 0 1,1 0-1,0 0 0,-1-1 0,1 1 1,0 0-1,-1 0 0,1 0 1,-1 0 0,-3 6 44,-1-1 0,1 0 1,-1 0-1,-2 0-44,6-4 25,-133 129 222,11-13 354,109-104-475,8-10-45,7-4 42,28-27-3,26-25-100,2 3 0,27-15-20,42-27-341,-223 188 1738,80-82-1094,-39 37-45,48-44-284,1 0 0,1 1 1,-1-1-1,1 1 0,-4 8 26,8-12 17,0 1 0,1-1 0,0 0 0,-1 1 0,2-1-1,-1 1 1,1 0 0,0-1 0,0 6-17,0-2-72,0-6 68,0 0 0,-1 0 0,1 0 0,-1-1 1,0 1-1,0 0 0,0-1 0,0 1 0,0 0 0,0-1 0,-1 1 0,1-1 0,-1 0 0,0 1 0,0-1 0,0 0 0,0 0 0,-1 1 4,-7 5 150,0-1-1,0 0 1,-11 5-150,-9 6-666,30-18 549,-1 1 1,1-1-1,-1 1 0,0-1 0,1 1 0,-1-1 0,1 1 1,-1-1-1,1 1 0,-1 0 0,1-1 0,0 1 0,-1 0 1,1-1-1,0 1 0,-1 0 0,1-1 0,0 1 117,0 0-128,0-1 0,0 1 0,0-1 0,0 0 0,0 1 0,0-1 0,0 0 1,0 1-1,0-1 0,1 0 0,-1 1 0,0-1 0,0 0 0,0 1 0,1-1 0,-1 0 0,0 1 0,0-1 0,1 0 0,-1 0 0,0 1 0,0-1 0,1 0 0,-1 0 0,0 1 0,1-1 128,-1 0-138,1 0 1,0 1-1,0-1 0,0 0 0,0 0 1,0 0-1,0 0 0,0 1 0,0-1 1,0-1-1,0 1 0,0 0 0,0 0 1,-1 0-1,1 0 0,0-1 1,0 1-1,0 0 0,0-1 0,0 1 1,0-1-1,-1 1 0,1-1 0,0 1 1,0-1-1,-1 0 0,1 1 0,0-1 1,-1 0-1,1 1 138,2-5-333,0 0 0,0-1 1,0 1-1,-1 0 0,2-3 333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1:08.4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4 303 1824,'-1'-1'48,"1"1"-1,-1-1 1,1 1-1,0-1 1,0 0 0,-1 1-1,1-1 1,0 0-1,0 1 1,0-1 0,0 0-1,0 1 1,0-1-1,0 0 1,0 1-1,0-1 1,0 0 0,0 0-1,0 1 1,0-1-1,1 0 1,-1 1 0,0-1-1,0 1 1,1-1-1,-1 0 1,0 1 0,1-1-1,-1 1 1,1-1-1,0 0 62,-1 1-1,1-1 1,-1 1-1,1-1 1,-1 0-1,0 1 1,1-1-1,-1 1 0,0-1 1,0 0-1,0 1 1,1-1-1,-1 0 1,0 1-1,0-1 1,0 1-1,0-1 0,0 0 1,0 1-1,0-1 1,0 0-1,0 1 1,-4-10 3828,10 13-2497,18 14-1316,2 1 85,-20-16-161,1 1 0,-1 0 0,1-1 1,0-1-1,0 1 0,0-1 0,0 0 1,11 0-1,-4-1-30,1-1 0,-1 0 0,16-3 0,-10-1-52,0 0 0,34-14 0,-44 15 73,0-1 0,0-1 0,0 0 0,-1 0 0,1-1 0,11-11 0,-14 12 4,-1-1 0,-1 0 0,1 0 0,-1-1 0,0 0 0,-1 0-1,0 0 1,6-16 0,-9 20-30,0 1-1,0-1 0,0 0 1,0 0-1,-1 0 0,0 1 1,0-1-1,0 0 0,0 0 1,0 0-1,-1 0 0,0 1 1,1-1-1,-2 0 1,1 0-1,0 1 0,-1-1 1,1 1-1,-1 0 0,0-1 1,0 1-1,-1 0 0,-2-4 1,-1 2-27,0 0 1,0 0-1,0 1 1,0-1 0,-1 1-1,1 1 1,-1-1-1,0 1 1,0 0 0,-1 1-1,1 0 1,0 0-1,-1 0 1,1 1-1,-1 0 1,0 1 0,1 0-1,-1 0 1,0 0-1,1 1 1,-1 0 0,1 1-1,-1 0 1,1 0-1,0 0 1,-1 1 0,1 0-1,1 0 1,-1 1-1,0 0 1,1 0 0,0 1-1,0 0 1,-10 9-1,4-1 103,1 1-1,0 0 0,1 1 1,1 0-1,0 1 1,-12 31-1,-30 84-13,49-124-46,-3 5 23,1 1-1,0 0 0,1 0 1,0 1-1,2-1 1,-1 15-1,7 60-195,-4-84 180,0 0 0,0-1 0,0 1 0,1 0 0,0-1 0,-1 1 0,1-1 0,1 0 1,-1 0-1,0 1 0,1-1 0,0-1 0,-1 1 0,5 2 0,-4-1 23,1-1 0,0-1 0,0 1 0,0 0 0,0-1-1,0 0 1,1 0 0,-1 0 0,1-1 0,-1 1 0,8 0 0,34 0 318,0-3-1,81-11 1,-67 5-163,-23 4-273,-6 1-181,1-2 0,-1-1 0,32-9 0,-55 13-3130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5:30.8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37 244 2720,'-36'0'2299,"35"-1"-2306,1 1 0,0-1 0,0 1 0,0-1 0,0 1 0,0-1 0,0 0 0,0 1 0,1-1 0,-1 1 0,0-1 0,0 1 0,0-1 0,0 1 1,1-1-1,-1 0 0,0 1 0,1 0 0,-1-2 0,6-7-37,-4 6 38,-1 1 0,1-1 0,0 1 0,0 0 0,0-1 0,3-1 1,0-4 575,-5 8-545,1-1 0,-1 1 0,0 0 0,0-1 0,1 1 0,-1 0 0,0-1 1,0 1-1,1 0 0,-1 0 0,0-1 0,1 1 0,-1 0 0,0 0 0,1-1 1,-1 1-1,0 0 0,1 0 0,-1 0 0,0 0 0,1 0 0,-1 0 0,1-1 0,-1 1 1,0 0-1,1 0 0,-1 0 0,1 0 0,-1 0 0,0 0 0,1 1 0,-1-1 1,1 0-1,-1 0 0,0 0 0,1 0 0,-1 0 0,1 1 0,-1-1 0,1 0 0,6 2-11,0-1 0,1-1 0,-1 1 0,0-1 0,1-1 0,-1 1 0,0-1-1,1 0 1,9-4 0,-15 5 27,-1-1 0,0 1-1,0-1 1,1 0 0,-1 1 0,0-1-1,0 0 1,0 0 0,1 0 0,-1 0 0,0 0-1,0 0 1,-1 0 0,1 0 0,0 0-1,0 0 1,0-1 0,-1 1 0,1 0-1,0-3 1,1-1 93,-1 1 0,0-1 0,0 0 0,0-5-1,0 2-81,1-2-25,-1-1 0,-1 1 0,0-1 0,0 1 0,-2-12 0,1 15-34,0-1 0,1 1-1,0-10 1,1 1-140,3 86 707,-3-65-514,-1 0-1,1 0 1,0 0 0,0 0 0,1 0 0,0 0 0,-1 0 0,2 0 0,2 6-1,-4-11-48,-1 0 0,0 1 0,0-1 0,0 1 0,0-1 0,1 0 0,-1 1 0,0-1 0,1 0 0,-1 1 0,0-1 0,1 0 0,-1 1 0,0-1 0,1 0 0,-1 0 0,0 1 0,1-1 0,-1 0 0,1 0 0,-1 0 0,0 0 0,1 0 0,-1 1 0,1-1 0,-1 0 0,1 0-1,-1 0 1,0 0 0,1 0 0,-1 0 0,1 0 0,-1-1 0,1 1 0,0 0 0,0-1 4,0 0 0,0 1 0,0-1 0,0 0 0,0-1 0,0 1 0,0 0-1,0 0 1,0 0 0,1-3 0,2-3 31,-1 0-1,1 0 1,1-8-1,-3 7 90,-1 1 1,0 0-1,0-1 1,-1 1-1,0-8 1,0 3 61,0 12-179,0 0-1,-1-1 1,1 1 0,0 0-1,0 0 1,0-1 0,0 1-1,0 0 1,0 0 0,0-1-1,0 1 1,0 0-1,0 0 1,-1 0 0,1-1-1,0 1 1,0 0 0,0 0-1,0 0 1,-1-1 0,1 1-1,0 0 1,0 0 0,0 0-1,-1 0 1,1 0 0,0 0-1,0-1 1,-1 1 0,1 0-1,-1 0 1,1 0-8,0 0 0,0 0 1,0 0-1,-1 0 0,1 0 0,0 0 0,0 0 1,0 0-1,0 0 0,-1-1 0,1 1 1,0 0-1,0 0 0,0 0 0,0 0 1,-1 0-1,1 0 0,0-1 0,0 1 0,0 0 1,0 0-1,0 0 0,0 0 0,0-1 1,0 1-1,-1 0 0,1 0 0,0 0 1,0-1-1,0 1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5:32.3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58 109 2240,'-16'9'1282,"3"0"-239,11-7-993,0 0 0,0 0 1,0 0-1,0 0 0,1 0 0,-1 0 0,1 1 0,-13 17 2024,18-31-1648,13-40-95,-15 45-310,0 1 0,1-1 1,-1 1-1,1 0 0,4-6 0,-4 7-19,0-1 0,-1 0 0,1 0 0,-1 0 0,3-7 0,-5 11 7,0 1 0,0-1 0,1 0 0,-1 0 0,1 1 0,-1-1 0,0 0 1,1 1-1,-1-1 0,1 1 0,0-1 0,-1 0 0,1 1 0,-1 0 0,2-1 0,6-8 272,-5 0 475,-7 12-334,-8 15-314,10-12-187,-42 109-600,28-59-3939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5:33.1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 2 992,'5'-2'3109,"-2"16"-2966,2 5 573,-3 8 56,-1-20-589,0 0 0,-1 0 0,0 11 0,-37 237 506,25-178-1288,8-51-739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5:38.0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227 16 1824,'-20'-15'3409,"19"15"-3352,-15 7 1191,6 3-1164,0 1-1,1-1 1,1 2-1,0-1 0,0 1 1,-6 15-1,1-5 80,-8 14-71,1 1 0,1 1 0,-24 76 0,40-100-113,1 0 0,1 0 0,0 1 0,2 24 0,0-7 201,0-32-182,-1 0 1,0 1-1,0-1 1,0 0 0,1 0-1,-1 0 1,0 0-1,0 0 1,1 1-1,-1-1 1,0 0 0,0 0-1,1 0 1,-1 0-1,0 0 1,1 0-1,-1 0 1,0 0 0,0 0-1,1 0 1,-1 0-1,0 0 1,0 0-1,1 0 1,-1 0 0,0-1-1,0 1 1,1 0-1,-1 0 1,9-3-4,-3-1-20,0 0 1,-1-1-1,0 0 1,0 0-1,0 0 1,0-1 0,5-8-1,2-2 45,0-1-38,17-30 0,-13 21 64,-5 5-18,-6 13-20,0 0-1,0 0 0,0 1 0,8-9 0,-12 15-19,-1 0 0,1 1-1,-1-1 1,0 0 0,1 0-1,-1 0 1,0 1-1,1-1 1,-1 0 0,0 0-1,0 0 1,0-1 0,3-8 274,1 7-131,-4 3-126,0-1 1,0 1-1,0 0 1,0 0-1,0 0 1,1 0-1,-1 0 1,0 0-1,0 0 1,0 0-1,0 0 1,0 0-1,1 0 0,-1-1 1,0 1-1,0 0 1,0 0-1,0 0 1,0 0-1,0 0 1,0 0-1,0-1 1,0 1-1,0 0 1,1 0-1,-1 0 0,0 0 1,0 0-1,0-1 1,0 1-1,0 0 1,0 0-1,0 0 1,0 0-1,0-1 1,0 1-1,0 0 1,0 0-1,0 0 1,-1 0-1,1 0 0,0-1 1,0 1-1,0 0 1,0 0-1,0 0 1,0 0-1,0 0 1,0-1-1,0 1 1,0 0-1,-1 0 1,1 0-1,0 0 0,0 0 1,-1-1 127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5:42.0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101 173 576,'0'-12'2912,"-4"10"-2748,1-1 0,0 0 0,1 0 1,-1 0-1,0 0 0,1 0 0,0 0 0,0 0 1,0-1-1,0 1 0,0-1 0,1 0 0,-3-6 0,-2 3-35,6 7-118,-1-1-1,1 1 1,0 0 0,-1 0-1,1-1 1,0 1 0,-1 0-1,1 0 1,0-1 0,-1 1-1,1 0 1,0-1-1,0 1 1,0 0 0,-1-1-1,1 1 1,0-1 0,0 1-1,0 0 1,0-1 0,0 1-1,0-1 1,-1 0-10,1 1 1,0-1-1,0 1 1,0-1-1,0 1 1,0-1-1,-1 1 1,1-1-1,0 1 1,0-1-1,-1 1 0,1 0 1,0-1-1,-1 1 1,1-1-1,0 1 1,-1 0-1,1-1 1,-1 1-1,0-1 1,1 1-3,0 0 1,-1 0-1,1-1 1,-1 1-1,1-1 1,0 1-1,-1 0 1,1-1 0,-1 1-1,1-1 1,0 1-1,0-1 1,-1 1-1,1-1 1,0 1-1,0-1 1,0 1 0,0-1-1,-1 1 1,1-1-1,0-2-66,1 2 89,-1 1 1,0-1-1,0 0 1,0 1-1,0-1 0,0 0 1,0 0-1,0 1 1,0-1-1,0 0 0,0 1 1,-1-1-1,1 0 1,0 1-1,0-1 0,-1 0 1,1 1-1,0-1 1,-1 1-1,1-1 0,0 0 1,-2 0-1,-5-10 810,5 11-785,1-1-1,0 0 1,-1 0 0,1-1-1,0 1 1,0 0 0,-1 0-1,1-1 1,0 1 0,1 0-1,-1-1 1,0 1 0,0-1-1,0 1 1,0-3 0,1 2-54,0 1-1,-1 0 1,1 0 0,0-1 0,-1 1-1,1 0 1,-1 0 0,1 0 0,-1-1 0,0 1-1,1 0 1,-1 0 0,0 0 0,0 0 0,0 0-1,-1-1 1,1 1 28,7 0-768,-4 1 739,-1 0 1,1 0 0,-1 1 0,1-1-1,-1 0 1,1 1 0,-1 0-1,1-1 1,-1 1 0,0 0 0,3 1-1,25 20-264,-9-6 243,-17-14 86,1 0-1,0 0 1,0-1-1,0 1 0,0-1 1,4 1-1,0-2-138,8 0 335,-16 0-240,0 0-1,1 0 1,-1 0-1,0 0 1,0 0-1,1 0 1,-1-1-1,0 1 1,1 0-1,-1 0 1,0 0 0,0 0-1,1 0 1,-1-1-1,0 1 1,0 0-1,1 0 1,-1-1-1,0 1 1,0 0-1,0 0 1,1-1 0,-1 1-1,0 0 1,0 0-1,0-1 1,0 1-1,0 0 1,0-1-1,0 1 1,0 0-1,1 0 1,-1-1-1,-1-1 6,1 1-1,0-1 0,-1 1 0,1 0 1,-1-1-1,1 1 0,-1-1 0,0 1 1,0 0-1,1 0 0,-1-1 0,0 1 1,0 0-1,0 0 0,0 0 0,-1 0 1,1 0-1,0 0 0,-2-1 0,2 2-71,1-1 0,-1 1 0,0 0 0,1-1 0,-1 1 0,0-1 0,0 1 0,1 0 0,-1 0 0,0-1 0,0 1 0,1 0 0,-1 0 0,0 0 0,0 0 0,0 0 0,1 0 0,-1 0 0,0 0 0,0 0 0,0 1 0,1-1 0,-1 0 0,0 0 0,0 1 0,1-1 0,-1 0 0,0 1 0,0-1 0,1 1 0,-1-1 0,1 1 0,-1-1 0,0 1 0,1-1 0,-1 2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5:49.1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1 832,'7'7'939,"20"0"341,-5 18 1851,-28-27-2567,6 2-557,0 0-1,-1-1 1,1 1-1,-1 0 1,1 0-1,-1-1 1,1 1-1,0 0 0,-1 0 1,1 0-1,-1 0 1,1 0-1,-1 0 1,1 0-1,-1 0 1,1 0-1,-1 0 0,1 0 1,-1 0-1,1 0 1,-1 0-1,1 0 1,-1 1-1,1-1 0,0 0 1,-1 0-1,1 0 1,-1 1-1,1-1 1,0 0-1,-1 1 1,1-1-1,0 0 0,-1 1 1,1-1-1,0 0 1,-1 1-1,1-1 1,0 1-1,0-1 1,-4 17 2112,-6-20-2044,8 0-38,9 4-909,-6-1 884,-1 0 0,1 0-1,0 0 1,-1 0 0,1 0 0,-1 0 0,1 0 0,0 0 0,-1 0 0,1 0 0,-1 0 0,1-1-1,-1 1 1,1 0 0,-1 0 0,1-1 0,0 1 0,-1 0 0,1-1 0,-1 1 0,0 0 0,1-1-1,-1 1 1,1 0 0,-1-1 0,0 1 0,1-1 0,-1 1 0,0-1 0,1 1 0,-1-1-1,0 1 1,0-1 0,1 0 0,-1 1 0,0-1 0,0 1 0,0-1 0,0 0 0,0 1 0,0-1-1,0 1 1,0-1 0,0 1 0,0-2 0,0-1 78,-2 0 120,-5-1-222,6-6-435,2 4 675,-2 10-558,1-2 295,0 0 0,0 0 1,0 0-1,1 0 0,-1 0 1,0 0-1,1 0 0,0-1 1,-1 1-1,1 0 0,1 2 1,-1-3 26,0 0 0,0 1 0,1-1 0,-1 0 0,-1 1 0,1-1 0,0 1 0,0-1 0,2 6 778,-11-18-983,7 10 221,0 1 0,0-1-1,0 0 1,0-1 0,0 1-1,0 0 1,0 0 0,1 0 0,-1 0-1,0-1 1,1 1 0,-1 0 0,1-1-1,0 1 1,-1 0 0,1-1 0,0 1-1,0-1 1,0-1 0,0 3-10,-1 0 0,1-1 0,0 1 1,0 0-1,0-1 0,0 1 0,-1 0 0,1-1 1,0 1-1,0 0 0,-1 0 0,1-1 0,0 1 1,-1 0-1,1 0 0,0-1 0,-1 1 0,1 0 1,0 0-1,-1 0 0,1 0 0,0-1 0,-1 1 1,1 0-1,0 0 0,-1 0 0,0 0 0,-11-1 58,11 1-3,-2 7-517,4 3 433,0 0-1,0 0 1,4 11-1,0-1 46,-3-12 381,-1-10-392,-1 1 0,0-1 0,0 1 1,0-1-1,0 1 0,0-1 0,-1 1 0,1 0 0,0-1 0,-1 1 0,1-1 1,-2-1-1,2 2-20,0 0 0,-1 0 1,1 0-1,-1 1 0,1-1 1,0 0-1,0 0 0,0 0 1,0 0-1,-1 0 0,1 0 1,0 0-1,0 0 0,1 0 1,-1 0-1,0 0 0,0 0 1,0 0-1,1 1 0,0-3 1,1-7-374,-2 10 348,0-1 0,0 1 0,0-1 0,0 1 0,0-1 0,0 1 0,0-1 0,0 1 0,0-1 0,0 1 0,1-1 0,-1 1 0,0 0 0,0-1 0,1 1 0,-1-1 0,0 1 0,0 0 0,1-1 0,-1 1 0,0 0 0,1-1 0,-1 1 0,1-1 0,0 0 28,1 1 0,-1-1 1,0 0-1,0 1 0,1-1 1,-1 1-1,1-1 0,-1 1 0,0-1 1,1 1-1,1 0 0,21-6-216,-2 0 262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5:50.3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271 36 416,'-13'11'4091,"-16"13"-2727,16-14-1102,-16 16-1,-29 29 422,35-34-340,1 0 0,-24 32 0,41-46-470,2-2 24,7-19-261,0 2 384,1-1-1,1 1 0,7-12 0,78-130-120,-66 114 858,-91 136 662,61-88-1292,0-1 0,-13 12 0,-4 8-263,21-26 112,1-1 0,0 1 0,-1-1 0,1 1 0,-1-1 0,1 1 0,-1-1 0,0 1 0,1-1 0,-1 0-1,1 1 1,-1-1 0,0 0 0,1 1 0,-2-1 0,1-2-103,4-3 154,-1 2 20,-1 1 0,1-1 1,-1 0-1,0 0 0,1 0 0,-1 0 1,-1 0-1,1 0 0,0 0 1,-1-1-1,0 1 0,1 0 0,-1 0 1,-1-5-1,-11 19-68,-9 12 24,12-13-95,-14 19-1,29-41-848,-1 5 1002,5-19 93,-9 23-246,0-1 1,0 1-1,0-1 0,0 1 0,1 0 0,0-1 0,-1 1 1,1 0-1,1 0 0,-1 0 0,0 0 0,4-2 0,5-6-494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5:54.0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 1 1312,'-7'2'529,"7"-2"-513,-1 0 0,1 0 0,0 0 1,0 0-1,-1 0 0,1 0 0,0 0 0,0 0 1,-1 0-1,1 0 0,0 0 0,0 1 1,0-1-1,-1 0 0,1 0 0,0 0 0,0 0 1,0 1-1,-1-1 0,1 0 0,0 0 0,0 0 1,0 1-1,0-1 0,0 0 0,-1 0 1,1 0-1,0 1 0,0-1 0,0 0 0,0 0 1,0 1-1,0-1 0,0 0 0,0 0 0,0 1 1,0-1-1,0 0 0,0 0 0,0 1 1,0-1-1,0 0 0,0 0 0,0 1 0,1-1 1,-10 177 2804,9-157-2812,0 0 0,5 29 0,2-8 193,-4-25 196,0 0 1,-5 37 1295,-2-53-1646,3-11-43,-7-24 17,5 26-364,0-1 1,-2-18-1,5-5-1460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5:55.0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208 3 2400,'-7'-3'1566,"6"3"-1473,1 3 1,0 0 0,-1 0 0,0 0 1,0 0-1,0 0 0,0 0 1,0 0-1,-3 5 0,-18 26 1431,7-12-880,-14 27-383,-25 43 450,44-73-643,1 0-1,1 1 1,-6 22-1,5-5-46,2 2 1,1-1-1,2 1 1,1 43 564,4-82-545,0-1 0,-1 0 0,1 1 0,-1-1 0,1 0 0,-1 0 0,1 1 0,-1-1 0,1 0 0,-1 0 0,0 0 0,1 0 0,-1 0 0,0 1 0,0-3 0,16-98 339,11-60-532,24-32-5540,-39 157 3430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5:59.9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17 184 1152,'1'7'1489,"0"-3"-1229,0 0 0,0 1 1,-1-1-1,1 0 0,-1 5 1,0-8-241,0-1 0,0 0 0,0 1 0,0-1 0,0 0 1,0 1-1,0-1 0,0 0 0,0 1 0,0-1 0,1 0 1,-1 1-1,0-1 0,0 0 0,0 0 0,0 1 0,1-1 1,-1 0-1,0 0 0,0 1 0,1-1 0,-1 0 0,0 0 1,0 1-1,1-1 0,-1 0 0,0 0 0,0 0 0,1 0 1,-1 0-1,0 0 0,1 1 0,-1-1 0,0 0 0,1 0 1,-1 0-1,0 0 0,1 0 0,-1 0 0,0 0 0,1 0 1,19-3 136,-12 2-180,41 1-212,-38-4 628,0 0-242,-9 4-131,-1 0 0,1 0-1,0-1 1,-1 1 0,1-1 0,-1 0-1,1 1 1,-1-1 0,1 0 0,-1 0-1,0 0 1,1 0 0,-1 0 0,0 0-1,0 0 1,1 0 0,-1 0 0,1-3-1,-2 4 7,1 0-1,-1-1 0,0 1 1,0-1-1,1 1 1,-1 0-1,0-1 0,0 1 1,0-1-1,0 1 0,0-1 1,0 1-1,0 0 1,1-1-1,-1 1 0,0-1 1,-1 1-1,1-1 0,0 1 1,0-1-1,0 1 1,0 0-1,0-1 0,0 1 1,-1-1-1,1 0-15,-1 1-1,0-1 1,0 1-1,1-1 1,-1 1-1,0-1 1,0 1-1,0 0 1,1-1-1,-1 1 1,0 0-1,0 0 1,0-1-1,0 1 1,0 0 0,0 0-1,0 0 1,-1 0-1,-19 1-7,-41 7-1,49-6 113,-1-1-2,-18 5 91,42-6-452,-1-1-1,1 0 1,11-4 0,-7-2 285,-1 0 1,0-1-1,0 0 1,-1-1-1,0 0 1,13-15-1,2 1-3,-17 15-39,9-9-21,0 2 1,1 0-1,0 2 1,30-16-1,-50 29 39,1 0-1,0-1 0,-1 1 1,1 0-1,0-1 1,0 1-1,-1 0 1,1 0-1,0 0 0,-1-1 1,1 1-1,0 0 1,0 0-1,-1 0 1,1 0-1,0 1 0,1-1 1,-2 0 3,0 0 1,1 1-1,-1-1 0,0 0 1,0 0-1,0 1 0,1-1 0,-1 0 1,0 1-1,0-1 0,0 0 1,0 0-1,0 1 0,0-1 1,0 0-1,1 1 0,-1-1 1,0 0-1,0 1 0,0-1 1,0 0-1,-1 1 0,1-1 1,0 0-1,0 1 0,0-1 1,-1 4-6,0-1 1,0 0-1,-1 0 1,1 0-1,-1-1 1,-2 5-1,-6 5 31,-1 0 0,0 0-1,-1-1 1,0-1 0,-1 0-1,0-1 1,-25 14 0,34-21-35,0-1 0,1 1 0,-1-1-1,0 0 1,0 0 0,0 0 0,-1-1 0,1 0 0,0 1 0,-6-2 0,5 1-54,-1 0-1,0 1 1,-10 1 0,-13 1 592,28-3-560,-17-4 618,58 8-4639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1:09.9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26 144 2720,'-10'-7'8304,"3"6"-7424,5 1-583,2 0-244,0 1-1,0-1 0,0 0 1,-1 0-1,1 0 0,0 0 1,0 0-1,0 0 0,-1 0 1,1 0-1,0 0 0,0 0 1,-1 0-1,1 0 0,0 0 1,0 0-1,0 0 1,-1 0-1,1 0 0,0-1 1,0 1-1,0 0 0,-1 0 1,1 0-1,0 0 0,0 0 1,0 0-1,-1-1 0,1 1 1,0 0-1,0 0 0,0 0 1,0 0-1,0-1 0,0 1 1,-1 0-1,1 0 0,0 0 1,0-1-1,0 1 0,0 0 1,0-4-33,1 0 1,-1 0-1,1 0 1,0 0-1,0 1 1,0-1 0,0 0-1,1 0 1,-1 1-1,1-1 1,0 1 0,0 0-1,0 0 1,1-1-1,4-4 1,-4 5-25,2-3 6,-1 0 0,2 1 1,-1-1-1,0 1 0,1 1 1,0-1-1,0 1 0,1 0 1,-1 0-1,1 1 0,-1 0 1,1 0-1,9-2 0,-12 4-5,1 0 0,-1 1-1,1-1 1,-1 1 0,1 0 0,0 0-1,-1 0 1,1 1 0,-1-1 0,1 1-1,-1 0 1,1 1 0,-1-1 0,0 1-1,1 0 1,-1 0 0,0 0 0,0 0-1,0 1 1,-1 0 0,1-1-1,5 6 1,-6-3-1,1-1 0,-1 1 0,0-1 0,0 1 0,0 0 0,-1 0 0,1 0 0,-1 1-1,0-1 1,-1 0 0,1 1 0,-1 0 0,0-1 0,-1 1 0,1-1 0,-2 11 0,1-9 42,-1 0-1,0 0 1,0-1 0,0 1-1,-1 0 1,0-1 0,-1 1 0,1-1-1,-1 0 1,0 0 0,-1 0-1,0 0 1,-7 9 0,8-12 20,-1 2-43,0 0 1,-1-1-1,1 0 0,-1 0 1,0 0-1,-6 3 0,3-3 104,1 0-86,1 0 0,-1-1-1,0 0 1,0 0-1,-10 2 1,9-2-66,0 0 0,1 0 0,-1 1 0,-6 4 1,-4 1 159,14-7-156,-8 3-118,12-5 131,0 0-2,0 0 16,0 0 0,0 0 0,0 0 0,0 0 0,0 0 0,0 0 0,0 0 0,0 0 0,0 0 0,0 0 0,0 0 0,0 0 0,0 0 0,1 0 0,-1 0 1,0 0-1,0 1 0,0-1 0,0 0 0,0 0 0,0 0 0,0 0 0,0 0 0,0 0 0,0 0 0,0 0 0,0 0 0,0 0 0,0 0 0,0 1 0,0-1 0,0 0 1,0 0-1,0 0 0,0 0 0,0 0 0,0 0 0,0 0 0,0 0 0,0 0 0,-1 0 0,1 0 0,0 0 0,0 0 0,0 1 0,0-1 0,0 0 0,0 0 0,0 0 1,0 0-1,0 0 0,0 0 0,0 0 0,0 0 0,0 0 0,0 0 0,0 0 0,-1 0 0,1 0 0,0 0 0,0 0 0,0 0 0,0 0 0,0 0 0,0 0 0,0 0 1,5 4-139,-1-4 169,0 1 0,0-1 0,1 0 0,-1-1 0,0 1 0,0-1 0,5-1 0,13-2 85,31 2-154,-1 2 0,1 2 0,75 13 0,-96-14-52,-25-1-914,-1 0-1,1 0 0,-1 1 1,9 1-1,-2 5-1606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6:01.8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128 295 736,'-7'2'2917,"-24"-1"-2570,27 0-247,-1-1 0,1 1 1,-1 0-1,1 0 0,-9 3 0,9-2 32,0-1 0,0 0 0,0 0-1,0 0 1,-8 1 0,-8 5 17,20-7-150,0 0-1,0 0 1,0 0-1,1 0 1,-1 0 0,0 0-1,0 0 1,0 0-1,0 0 1,0-1-1,0 1 1,0 0-1,0 0 1,0 0 0,0 0-1,0 0 1,0 0-1,0 0 1,0-1-1,1 1 1,-1 0-1,0 0 1,0 0 0,0 0-1,0 0 1,0 0-1,0-1 1,0 1-1,-1 0 1,1 0-1,0 0 1,0 0 0,0 0-1,0 0 1,0 0-1,0-1 1,0 1-1,0 0 1,0 0-1,0 0 1,0 0 0,0 0-1,0 0 1,0 0-1,-1 0 1,1-1-1,0 1 1,0 0-1,0 0 1,0 0 0,0 0-1,0 0 1,0 0-1,-1 0 1,1 0-1,0 0 1,0 0 0,0 0-1,0 0 1,0 0-1,0 0 1,-1 0-1,1 0 1,0 0-1,0 0 1,0 0 0,6-6 49,-2 5-5,0-1-1,0 1 1,0 0-1,0 0 1,0 0 0,4 0-1,10-2 145,19-4 411,-20 7-854,16 6 586,-30-6-335,0 0 0,-1 0-1,1 0 1,0 0-1,0 0 1,-1-1-1,1 1 1,-1-1-1,1 0 1,0 1 0,-1-1-1,1 0 1,-1-1-1,0 1 1,1 0-1,-1-1 1,0 1-1,0-1 1,0 0 0,0 0-1,0 0 1,2-3-1,-1 2 105,-2 2-41,-1-1-29,0 0-1,0 0 0,0 1 0,-1-1 0,1 0 0,-1 0 0,1 0 1,-1 1-1,0-1 0,0 0 0,0 0 0,1 1 0,-2-1 0,1 1 1,0-1-1,0 1 0,-3-3 0,1 2-16,0-1 1,0 1 0,0 0-1,-1 1 1,1-1-1,-1 0 1,1 1-1,-7-2 1,4 2 13,0 0 1,1 0 0,-1 0-1,0 1 1,0 0-1,1 0 1,-1 0 0,0 1-1,0 0 1,1 0 0,-1 0-1,-6 3 1,9-3-52,0 1 0,1 0-1,-1 0 1,0 0 0,1 0 0,0 0 0,0 0 0,-1 0 0,1 1 0,-2 4 0,3-6 14,0 0 0,1 0 0,-1 0 0,1 0 0,-1 0 0,1 0 1,-1 0-1,1 0 0,0 0 0,0 0 0,-1 0 0,1 1 0,0-1 1,0 0-1,0 0 0,0 0 0,1 0 0,-1 0 0,0 1 0,0-1 0,1 0 1,-1 0-1,0 0 0,1 0 0,-1 0 0,1 0 0,-1 0 0,1 0 1,0 0-1,0 0 0,-1 0 0,2 0 0,0 1-4,1 0 0,-1-1 0,1 0 0,-1 0 0,1 1 0,-1-1 0,1-1 0,0 1 0,-1 0 0,1-1 0,0 1 0,0-1 0,-1 0 0,1 0 0,0 0 0,0 0 0,0-1 0,-1 1 1,1-1-1,0 0 0,2 0 0,5-2 66,-1-1 0,0 0 0,1 0-1,12-9 1,-6 1-64,0-1-1,-1-1 0,0 0 1,-1-1-1,-1-1 0,15-22 0,-9 12 7,1 0 0,44-43 0,-39 47 252,-29 26-10,1 0-422,0 1 0,0-1 0,0 1 0,1 0-1,0 0 1,0 0 0,0 0 0,0 0 0,1 0 0,-1 9 0,2-13 28,0 1 1,0-1-1,1 1 1,-1-1 0,1 1-1,0-1 1,-1 1 0,1-1-1,0 1 1,0-1-1,0 0 1,15 11-1584,4-4 782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6:07.2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155 0 1248,'-25'25'2600,"9"-9"-1360,9-11-512,1-1 0,0 0 0,-13 5 0,6-6-258,-3 1-210,7-1 97,4-1 194,11 5-664,7 8-58,-5-10 173,-1 0 0,1 0 0,0-1-1,1 0 1,-1-1 0,1 1 0,-1-2 0,13 3-1,-19-4 31,-1-1-35,0 0 0,0 1 1,0-1-1,0 0 0,0 1 0,0-1 0,7 8 962,-20-6-442,-30-11-479,19 4 2,-28-9 0,29 10-555,17 5-51,14 2 377,2 0 23,21 10-1,-25-9-183,0-1-1,0 0 1,0-1 0,0 0-1,1 0 1,-1 0 0,13 0-1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6:07.7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1 320,'0'0'128,"-4"0"-96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6:08.4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115 127 2400,'-5'-11'3104,"4"4"-2871,0 1 0,-1 0 0,0-1 0,0 1 0,0 0 0,-1 0-1,1 1 1,-2-1 0,-4-7 0,7 10-205,-2-3 125,3 6-141,-1-1 0,1 1 0,0-1 0,0 0 0,-1 1 0,1-1 0,-1 1 0,1-1 0,0 1 0,-1-1 0,1 1 0,-1-1 0,1 1 0,-1-1 0,1 1 0,-2-1 0,-8-6 67,8 5 0,-1 0-1,-1 0 1,1 0-1,0 1 0,-4-2 1,2 0 157,-7 0-163,-8-1 1164,19 4-1162,19 7-507,51 19 757,-64-25-300,-1 0-1,1 0 0,-1 0 1,1-1-1,0 0 0,-1 1 1,1-2-1,-1 1 0,1 0 1,-1-1-1,1 0 0,-1 0 1,1 0-1,-1-1 0,8-3 614,-12 4-644,0 1 1,0-1-1,-1 1 1,1 0-1,0-1 1,0 1-1,-1-1 0,1 1 1,0 0-1,-1-1 1,1 1-1,-1 0 1,1 0-1,-1-1 0,1 1 1,0 0-1,-1 0 1,1-1-1,-1 1 0,1 0 1,-1 0-1,1 0 1,-2 0-1,-14-3-331,13 2 376,-4 1-658,1-1 0,-1 1-1,0 1 1,0-1 0,1 1 0,-13 3 0,-26 5-4460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6:10.9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130 0 1568,'-1'0'114,"0"0"0,0 0 0,0 0 0,0 0 0,-1 0 0,-14 11 1937,15-10-1937,1 0 0,-2 1 0,-6 10 1155,-2 4-309,9-14-868,0 0 0,-1 1 0,1-1-1,-1 0 1,1 0 0,-1 0 0,0 0-1,0 0 1,-3 2 0,0 0-40,-1 0 1,1 0-1,1 0 1,-1 1-1,-6 7 0,10-11 76,0 1-1,0-1 0,0 0 0,0 0 0,-1 0 0,1 0 1,0 0-1,0 0 0,-1-1 0,1 1 0,0 0 0,-1-1 0,1 1 1,-1-1-1,1 1 0,0-1 0,-1 0 0,-2 1 241,0-2-745,8-6-153,-3 7 510,0-1 0,-1 1 0,1-1 0,0 1 1,-1 0-1,1-1 0,0 1 0,0 0 0,-1-1 0,1 1 0,0 0 1,0 0-1,-1 0 0,1 0 0,0 0 0,0 0 0,0 0 1,-1 0-1,1 0 0,0 0 0,0 0 0,1 1 0,1-1-131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6:15.3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103 1 832,'-5'18'1154,"4"-10"-1220,-8 26 993,-5 45-1,7-29-918,-4-3 420,-20 57 0,31-103-425,-6 21-292,0 0 0,2 1 0,0-1 0,-1 44 0,5-41-1338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6:16.1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0 896,'6'20'680,"-1"-2"-240,-3-2-256,-1 0 1,-1 1-1,-1-1 1,-2 19-1,0 1 19,-4 50 310,-2 90-434,9-172-150,0-1 0,0 0 0,1 1 0,0-1 0,-1 0 0,1 1-1,0-1 1,3 4 0,0 7-1070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6:16.4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98 992,'-3'-19'352,"-2"9"-256,1-6-32,-1 13-32,2-1-32,-2-4 64,1 5-32,1-2-224,-2-1 96,1 1 192,-1 2-64,2-1 0,-2 1 0,5 0-32,5-2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6:25.0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165 1 1056,'-15'7'2229,"15"-6"-2183,-1-1-32,1 1 1,0-1-1,0 0 0,-1 1 1,1-1-1,0 0 1,0 1-1,-1-1 1,1 0-1,0 0 1,-1 1-1,1-1 1,0 0-1,-1 0 1,1 0-1,0 1 0,-1-1 1,1 0-1,-1 0 1,1 0-1,0 0 1,-1 0-1,1 0 1,-1 0-1,0 0 1,-11 0 587,-1 0-15,0 0 0,-24 4-1,29-3-144,-1 0 0,1-1 1,-13 0-1,2-1-504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6:26.1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1 480,'6'1'939,"-4"3"-666,0 0 1,-1 0 0,1 0-1,-1 0 1,0 0 0,0 0 0,0 0-1,0 6 1,-1 38-170,-1-21-101,1-19-344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0:17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0 109 992,'12'-3'2620,"3"0"-1219,9-5-468,-17 6-867,0 0-1,0 1 0,0 0 0,11 0 0,53-2 927,41-2-843,-79 6 23,-15-1-39,0 0 0,37-4 0,-9-4-47,-30 6-27,0-1-1,-1 0 0,1-1 1,25-10-1,-20 6-20,1 0-1,0 1 0,0 2 1,1 0-1,0 1 0,0 1 1,34 1-1,15 4 96,75 12 1,-57 0 182,41 3 418,-94-10-841,-8 0 28,52 10 73,-46-9 201,37 4 0,-11-5-77,69 4-252,-7-2-23,0 0 874,7-4-865,-51-1 189,4 0 107,40 2-35,-41-5-129,129-6 118,-46-4 240,0 0-338,58-9 300,195-11 107,-13 39 160,-201-2-504,-21-1 319,-9 13-423,-4 0 202,-96-14-14,115 4-281,-38-4 72,188-1 458,7-10-246,-244 3-239,-35 0 96,109 11-1,-134-6-37,-27-3 15,0 2-1,18 3 1,-19-3 54,0 0 0,26-1 0,12 2-24,204 12 426,-84-7-397,-151-7 3,54 2-52,15-5 300,33-1-68,-11-4-284,57-4 209,-115 7-88,92 5 0,-59 11-2162,-57-7 35,-9 0 161,0 2-2351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6:27.2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134 111 416,'4'-3'1968,"-32"-20"491,17 12-1951,1 2-129,1-1 1,-1 1 0,-17-11-1,19 14-314,7 5-21,-1 0 1,0 0-1,1 0 1,-1 0 0,0 0-1,0 0 1,-3-1-1,4 2-15,-1-1-1,1 0 0,-1 1 0,1-1 0,0 0 1,-1 0-1,1 0 0,0 0 0,-2-1 0,1 0 30,6 14-190,-4-12 127,4 8-35,1-1 0,0 1 0,0-1 0,0-1 0,8 9 0,-3-4-67,-5-5-353,1-1-1,0 0 0,11 8 0,-15-12 305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6:31.8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1 224,'-4'0'960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7:23.5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498 1 1312,'-1'1'61,"1"0"1,-1 1-1,1-1 0,-1 1 1,1 0-1,0-1 0,-1 1 1,1-1-1,0 1 0,0 0 1,0-1-1,0 1 0,0-1 1,0 1-1,1 0 0,-1-1 1,1 1-1,-1-1 1,2 4-1,3 18-8,-4-3 100,4 25-1,-2-25 32,0 27-1,2 97 1193,-5-143-1381,0 22 153,0 1-1,-1 0 1,-2-1-1,0 1 0,-7 23 1,7-32-51,0-1-1,1 1 1,1-1 0,0 1 0,3 19 0,-2-3-193,3 209 1141,2-130-1039,-1 2 175,-2-100-123,-4-22 81,-1 1-130,2-1 0,-1 1 0,1 0-1,1-1 1,0 0 0,2-15-1,-1-7-74,8-75 13,-1 67-11,-4-42 106,-1 8 33,-1 68-89,-3 1-63,0-1-99,1 6 165,0-1 1,0 1-1,0 0 1,0 0-1,0 0 0,1 0 1,-1-1-1,0 1 1,0 0-1,-1 0 1,1 0-1,0 0 1,0-1-1,0 1 1,0 0-1,0 0 1,0 0-1,0 0 1,0 0-1,0-1 1,0 1-1,0 0 1,0 0-1,0 0 1,-1 0-1,1 0 1,0 0-1,0-1 1,0 1-1,0 0 1,0 0-1,0 0 0,-1 0 1,1 0-1,0 0 1,0 0-1,0 0 1,0 0-1,0 0 1,-1 0-1,1 0 1,0 0-9,-1 1 0,1-1 0,-1 1 1,1-1-1,-1 1 0,1 0 0,0-1 0,-1 1 1,1 0-1,0-1 0,0 1 0,0 0 0,-1-1 1,1 1-1,0 0 0,0 0 0,0-1 0,0 1 1,0 0-1,0-1 0,1 3 0,-1 27-588,0-23 540,-22 283 1011,7-194-2293,14-93 1211,0 1 1,0-1 0,-1 0 0,1 0 0,-1 0 0,1 0 0,-4 4 0,5-7 155,0 1-1,-1-1 1,1 1-1,0-1 1,-1 1-1,1-1 1,-1 1 0,1-1-1,-1 1 1,1-1-1,-1 0 1,1 1-1,-1-1 1,0 0-1,1 1 1,-1-1-1,1 0 1,-1 0-1,0 0 1,1 1-1,-1-1 1,0 0-1,1 0 1,-1 0-1,1 0 1,-1 0-1,0 0 1,1 0-1,-1-1 1,0 1-1,1 0 1,-1 0-1,0 0 1,1-1 0,-1 1-1,1 0 1,-1-1-1,1 1 1,-1 0-1,1-1 1,-1 1-1,1-1 1,-1 0-1,-1-1 52,0 1 0,0-1-1,1 0 1,-1 0 0,1-1-1,-1 1 1,1 0-1,0 0 1,0-1 0,0 1-1,0-1 1,0 1 0,1 0-1,-1-5 1,1 5-114,0 0 1,0 0-1,0 0 0,0 0 0,1 1 1,-1-1-1,1 0 0,0 0 1,-1 0-1,1 0 0,0 1 0,0-1 1,0 0-1,0 1 0,0-1 0,1 1 1,-1-1-1,0 1 0,1-1 1,2-1-1,-2 1 70,0 0-1,0 0 1,-1 0 0,1-1 0,2-4-1,-3 5-10,0 0-1,0 1 1,0-1-1,0 0 0,0 1 1,0-1-1,1 1 1,-1 0-1,0-1 0,1 1 1,-1 0-1,1 0 0,2-2 1,10-5 108,-13 8-118,0 0 0,1 0-1,-1 0 1,0 0 0,0 1-1,1-1 1,-1 0 0,0 1-1,0-1 1,1 0 0,0 2-1,4-1-57,-5-1-26,-1 0 86,0 1 0,0-1 1,0 0-1,0 0 0,0 1 1,1-1-1,-1 0 0,0 0 1,0 0-1,0 1 0,0-1 0,0 0 1,1 0-1,-1 1 0,0-1 1,0 0-1,0 0 0,1 0 0,-1 0 1,0 0-1,0 1 0,0-1 1,1 0-1,-1 0 0,0 0 1,0 0-1,1 0 0,-1 0 0,0 0 1,0 0-1,1 0 0,-1 0 1,0 0-1,0 0 0,1 0 1,-1 0-1,0 0 0,0 0 0,1 0 1,-1 0-1,0 0 0,0 0 1,1 0-1,-1-1 0,0 1 1,1 0-1,10-5 503,-9 2-491,0-1 0,0 1 0,0-1 0,-1 0-1,1 0 1,-1 0 0,0 0 0,0 0 0,1-6 0,-1 2-80,20-98 713,-16 91-579,-1-4-43,-1-3-61,-6 41-37,-15 72 68,6-36-649,10-46 476,0-1-1,0 1 1,-1-1-1,-8 14 1,9-17 207,-1 0 0,0-1-1,0 0 1,0 0 0,0 0 0,-1 0 0,0 0 0,0-1 0,-6 5-1,5-5-32,1 0 0,0 0 0,0 0 0,0 1 0,0 0 0,0 0 0,0 0 0,1 0 0,0 0 0,0 1 0,0-1 0,1 1 0,-4 8 0,-2 7-54,5-14 51,0 1-1,0 0 0,-1 9 0,-6 48-48,-3 126 0,7-53-452,0-60 223,-17 154 1074,4-62-604,-4 26-74,22-190-150,0 0 89,1 1 0,-1-1 0,-1 1 0,1-1 0,-1 0 0,0 1 0,0-1 0,0 0 0,-1 0 0,1-1 0,-8 9 0,9-11 54,0-1-1,0 1 1,0-1-1,0 0 1,-1 0-1,1 1 0,-1-1 1,1 0-1,0 0 1,-1 0-1,0-1 1,1 1-1,-1 0 0,0-1 1,1 1-1,-1-1 1,0 1-1,-10 3 1333,12-4-1423,9 7 103,17 6-207,-15-7 159,0 0 0,0 0-1,-1 1 1,0 0-1,0 1 1,-1 0 0,0 0-1,0 1 1,-1 1 0,0-1-1,0 1 1,-1 1-1,8 15 1,44 97 136,8 15-302,-54-114 94,2-1-1,1 0 1,26 31-1,-41-53 58,1 0 0,-1 0 0,0 0 0,0 0 0,1 0 0,-1 0 0,1 0 1,-1 0-1,3 1 0,-4-3-44,0 1 0,0 0 0,0 0 0,0 0 0,1 0 0,-1 0 1,0 0-1,0-1 0,0 1 0,0 0 0,0 0 0,0 0 0,0 0 1,0 0-1,0-1 0,0 1 0,0 0 0,0 0 0,0 0 0,0 0 1,0 0-1,0-1 0,0 1 0,0 0 0,0 0 0,0 0 0,0 0 1,0-1-1,0 1 0,0 0 0,0 0 0,0 0 0,0 0 0,0 0 1,0-1-1,0 1 0,0 0 0,0 0 0,-1 0 0,1 0 0,0 0 1,0-1-1,-4-7 40,-21-38-498,-24-65 1,-21-38-212,60 133 639,1 0-1,-2 1 0,0 1 0,-1 0 1,0 0-1,-29-23 0,31 29-18,0 1-1,-1 0 1,-16-8 0,24 13 6,-1 1 0,1-1-1,-1 1 1,1 0 0,-1 0 0,0 0 0,1 1 0,-1-1 0,0 1 0,0 0 0,1 0 0,-1 0 0,0 1 0,1-1 0,-1 1 0,-4 1 0,5 0 3,-1 0 0,0 0 0,0 0 0,1 1 0,-1 0 0,1-1 0,0 1 0,0 0 0,0 1 0,-4 4 0,-22 38 73,28-45-56,-46 95 428,30-59-275,-26 43 0,42-79-153,-11 16-124,12-17 128,0 0 0,0 1 0,-1-1-1,1 0 1,0 0 0,0 1 0,0-1 0,0 0 0,0 0-1,-1 0 1,1 1 0,0-1 0,0 0 0,0 0-1,-1 0 1,1 0 0,0 0 0,0 1 0,-1-1-1,1 0 1,0 0 0,0 0 0,-1 0 0,1 0-1,0 0 1,0 0 0,-1 0 0,1 0 0,0 0-1,0 0 1,-1 0 0,1 0 0,0 0 0,0 0 0,-1 0-1,1 0 1,0 0 0,0 0 0,-1-1 0,1 1-1,0 0 1,0 0 0,-1 0 0,1 0 0,0 0-1,0-1 1,0 1 0,0 0 0,-1 0 0,1 0-1,0-1 1,0 1 0,0 0 0,0 0 0,0-1 0,-1 1-1,1 0 1,0 0 0,0-1 0,0 1 0,0 0-1,0 0 1,0-1 0,0 1 0,0 0 0,0 0-1,0-1 1,0 1 0,0-10-2,1 0 0,0 0 0,0 0-1,0 1 1,2-1 0,-1 1 0,5-12 0,-2 7 46,0-2 3,1 0 1,1 1-1,1-1 0,0 1 0,1 1 0,1 0 0,0 0 0,1 1 0,13-13 0,-13 10 59,-10 16-91,-1 0 0,0 0 1,0 0-1,0-1 0,0 1 0,0 0 1,0 0-1,0-1 0,0 1 0,0 0 0,0 0 1,0 0-1,0-1 0,0 1 0,0 0 1,0 0-1,0 0 0,0-1 0,0 1 1,0 0-1,0 0 0,-1 0 0,1-1 1,0 1-1,0 0 0,0 0 0,0-1 1,-11 1 250,4 2-201,-1 0 0,1 1 1,0 0-1,0 1 0,0-1 1,0 1-1,1 0 0,-1 1 0,1 0 1,0 0-1,0 0 0,-8 11 1,7-7-109,0 0 0,0 0 0,2 1 0,-1 0 0,1 0 0,0 0 0,1 0 0,-4 14 0,-25 121-3103,25-104 1958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7:32.6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1237 1189 1472,'-12'11'2373,"12"-10"-2322,-1 0 1,0-1-1,1 1 0,-1 0 0,0-1 1,0 1-1,1 0 0,-1-1 0,0 1 1,0-1-1,0 1 0,0-1 0,0 1 0,0-1 1,0 0-1,0 0 0,-2 1 0,-9 3 659,11-4-608,0 0 0,-1 1 0,1-1 0,0 0 0,0 0 0,-1-1 0,1 1 0,0 0 1,0 0-1,0-1 0,-1 1 0,1 0 0,0-1 0,0 1 0,0-1 0,0 0 0,0 1 0,0-1 0,0 0 0,-1-1 0,-6-2 336,5 3-410,1 1 1,-1-1-1,0 1 0,0-1 0,0 1 0,0 0 0,0 0 0,0 1 0,0-1 0,0 1 0,0-1 0,0 1 0,-3 1 0,-40 18 147,36-15-17,-13 5-110,-33 9 0,-2 7 160,55-24-234,2-2 14,1 0 0,0 1 0,-1-1 0,1 0 0,0 0 0,-1 0 0,1 1 0,-1-1 0,1 0 0,0 0 0,-1 0 0,1 0-1,-1 1 1,1-1 0,-1 0 0,1 0 0,-1 0 0,1 0 0,-1 0 0,0 0-63,11-5 33,4-5-114,-1 0 0,1 0 0,13-15 0,11-9 172,-30 28 85,-5 5-84,-1-1-1,1 0 1,0 0-1,-1-1 1,1 1-1,-1-1 1,0 1-1,0-1 0,0 0 1,3-4-1,-5 6-19,0 1-1,0 0 0,0-1 0,0 1 1,0 0-1,0-1 0,0 1 0,0 0 1,0-1-1,-1 1 0,1-1 0,0 1 1,0 0-1,0 0 0,0-1 0,-1 1 1,1 0-1,0-1 0,0 1 0,-1 0 1,1 0-1,0-1 0,-1 1 0,1 0 0,0 0 1,-1 0-1,1 0 0,0-1 0,-1 1 1,1 0-1,-1 0 0,-12-2 28,-3 7 1,0 1 0,-24 13 0,34-15-4,-5 2-16,1 0 0,0 1 0,-10 9 0,-16 11-339,36-27 352,0 0 0,-1 1 0,1-1 0,0 0 0,-1 1 1,1-1-1,0 0 0,-1 0 0,1 1 0,-1-1 0,1 0 0,0 0 0,-1 0 1,1 0-1,-1 0 0,1 0 0,0 1 0,-1-1 0,1 0 0,-1 0 0,1 0 1,-1 0-1,0-1 0,7-10 395,-4 6-396,1 1 0,0-1 0,-1 0 0,0 0 1,0 0-1,-1 0 0,1-1 0,-1 1 0,0 0 1,0-1-1,-1 1 0,0 0 0,0-1 0,0 1 1,0-1-1,-1 1 0,-2-10 0,-3-7-128,2 3 57,-12-28 0,12 30 209,3 15-192,1 0 0,0 0-1,-1 0 1,1 0 0,-1 0-1,0 0 1,0 1-1,0-1 1,-1-2 0,-20-23 80,17 22-28,0-1-1,1 0 0,-1 0 0,1 0 0,0-1 0,1 1 0,-1-1 0,-2-10 0,-5-13-205,7 22 215,1 0 0,0-1 0,1 1 0,0 0-1,-2-16 1,4 23-33,0 1 1,0-1-1,0 0 0,0 1 0,0-1 0,-1 0 0,1 1 0,0-1 0,0 0 0,-1 1 0,1-1 0,0 0 0,0 1 0,-1-1 0,1 1 0,-1-1 0,0 0 0,-2 2-380,2 7 43,1 18 310,2-1 0,0 1 0,2-1 0,1 0 0,1 0 0,1 0-1,2-1 1,19 43 0,-13-44 39,26 36-1,-22-34 105,-9-13-127,0 0 0,1-1 0,15 11-1,-13-11-21,-10-8-12,-3-3 39,1 0-1,-1 1 1,0-1-1,0 0 1,1 1-1,-1-1 1,0 0-1,1 0 1,-1 0 0,0 1-1,1-1 1,-1 0-1,1 0 1,-1 0-1,0 0 1,1 0-1,-1 1 1,1-1-1,-1 0 1,0 0-1,1 0 1,1 0-49,-2 0 56,1 0 0,-1 0 0,1 0 0,-1-1 0,1 1 0,-1 0 0,0 0 0,1 0 0,-1 0 0,1 0 0,-1 0 1,0-1-1,1 1 0,-1 0 0,1 0 0,-1-1 0,0 1 0,1 0 0,-1-1 0,0 1 0,0 0 0,1-1 0,-1 1 0,5-4-180,43-28 305,-36 27-141,1 0-1,-1 1 1,1 1-1,16-3 1,-1-3-242,-24 8 303,0-1 1,0 1-1,-1 0 0,1 0 0,0 0 0,0 0 1,0 1-1,5-1 0,-9 1-35,1 0-1,-1 0 1,1 0 0,-1 0-1,1 0 1,-1 0 0,0 0 0,1 0-1,-1 0 1,1 0 0,-1 0-1,1 0 1,-1 0 0,0 0-1,1-1 1,-1 1 0,0 0-1,1 0 1,-1-1 0,1 1-1,-1 0 1,0 0 0,0-1-1,1 1 1,-1 0 0,0-1-1,1 1 1,-1 0 0,0-1-1,0 0 1,0 0 17,1 1 0,-2-1-1,1 0 1,0 0 0,0 0 0,0 0 0,0 0-1,0 1 1,-1-1 0,1 0 0,0 0 0,-1 0-1,1 1 1,-1-2 0,-1-1 10,-1-1 1,1 1-1,-1 0 0,1 0 0,-1 0 1,-4-3-1,-5-1-54,0 0 0,-1 1 1,0 0-1,-14-3 0,4 0 266,18 7-244,2 1-33,0 0-1,1 0 1,-1 0 0,0 0-1,0 0 1,0 0-1,0 1 1,0 0-1,0-1 1,0 1 0,-1 0-1,1 0 1,0 1-1,-4 0 1,5 0-4,0-1 0,0 1 1,0 0-1,0 0 0,0 0 0,0 1 0,0-1 1,0 0-1,0 1 0,-2 2 480,4 2-658,0-6 225,0 0 1,0 0 0,0 1-1,-1-1 1,1 0 0,0 0-1,0 0 1,0 0 0,0 0-1,0 0 1,0 0 0,0 0-1,-1 0 1,1 0-1,0 1 1,0-1 0,0 0-1,0 0 1,0 0 0,0 0-1,-1 0 1,1 0 0,0 0-1,0 0 1,0 0 0,0 0-1,0 0 1,-1 0 0,1 0-1,0 0 1,0 0-1,0-1 1,0 1 0,0 0-1,-1 0 1,1 0 0,0 0-1,0 0 1,0 0 0,0 0-1,0 0 1,0 0 0,0 0-1,-1-1 1,1 1-1,0 0 1,0 0 0,0 0-1,0 0 1,0 0 0,0 0-1,0-1 1,-7-5 77,2 0-73,0-2-1,1 1 1,-1 0-1,1-1 1,1 0-1,-1 0 1,2 0-1,-1 0 1,1 0-1,0-1 1,0 1-1,1-10 1,1 13-7,0 0 1,0 0 0,-1-1 0,1 1-1,-1 0 1,0 0 0,-1 0-1,1 0 1,-1 0 0,0 0 0,0 0-1,0 0 1,-4-5 0,3 4 6,0 1 0,1-1-1,-1 1 1,2-1 0,-1 0 0,0 0 0,1 0 0,-1-11 0,-1-9-103,2 23 101,0 0 0,0 1 0,0-1 0,0 0 0,0 1 0,0-1 0,-1 1 0,1 0 0,-1-1 0,0 1 0,-3-4 0,4 5-30,0 0 1,-1 0 0,1 0 0,0 0 0,0 1 0,0-1 0,0 0 0,-1 1 0,1-1 0,0 1 0,0-1 0,-1 1-1,1 0 1,-1-1 0,1 1 0,0 0 0,-1 0 0,1 0 0,0 0 0,-1 0 0,1 0 0,-1 1 0,1-1 0,-3 1-1,-5 1 336,-2 0-189,4-1-233,7-1 97,-1 0 1,1 0-1,-1 0 0,1 0 1,-1 0-1,1 0 0,-1 1 1,1-1-1,-1 0 0,1 0 1,0 0-1,-1 0 0,1 0 1,-1 1-1,1-1 0,-1 0 1,1 0-1,0 1 0,-1-1 1,0 1-1,-36 29-242,21-9 277,1 0-1,0 0 0,-21 44 1,-10 16-96,29-55 172,-1-1-1,-1-1 0,-1-1 1,-1-1-1,-26 21 0,42-39-38,5-3-53,-1-1 0,0 1 0,1 0-1,-1-1 1,0 1 0,0 0 0,0-1 0,0 1-1,0-1 1,0 0 0,0 1 0,1-1 0,-1 0-1,0 1 1,0-1 0,-2 0 0,3-1-24,0 1 0,0-1 0,0 0 0,0 0 0,1 0 1,-1 0-1,0 1 0,0-1 0,1 0 0,-1 0 0,0 1 0,1-1 0,-1 0 1,1-1-1,10-14-43,1 0 111,-2 0 0,0-2 0,0 1 0,7-23 0,-14 31-45,0 1-1,-1-1 1,-1 1 0,1-1-1,-1 0 1,-1 0-1,0 0 1,0 0 0,0 1-1,-1-1 1,-1 0-1,-2-9 1,4 17-22,0 0 0,-1 0 0,1 0 0,-1 0 1,1 0-1,-1-1 0,1 1 0,-1 0 0,0 1 0,1-1 0,-1 0 0,0 0 0,0 0 0,1 0 0,-1 0 1,0 1-1,0-1 0,0 0 0,0 1 0,0-1 0,0 1 0,0-1 0,0 1 0,0 0 0,-1-1 0,1 1 1,0 0-1,0 0 0,0-1 0,0 1 0,-1 0 0,1 0 0,0 1 0,0-1 0,0 0 0,0 0 1,0 0-1,-1 1 0,1-1 0,-2 2 0,-5 1 43,1 0 1,-1 1-1,0 1 1,-9 7-1,12-9-26,-14 12 2,-32 30 0,-4 5-146,11-9 410,35-32-82,22-38 100,12-21-261,31-91 0,-54 138-34,-1 0 0,0 0 1,-1-1-1,1 1 0,0 0 1,-1 0-1,0-1 0,0 1 1,0-1-1,0 1 0,-1-5 1,1 8 2,0 0-1,-1 0 1,1-1 0,0 1 0,0 0-1,-1 0 1,1-1 0,0 1 0,0 0-1,-1 0 1,1 0 0,0 0 0,0-1-1,-1 1 1,1 0 0,0 0 0,-1 0-1,1 0 1,0 0 0,-1 0 0,1 0 0,0 0-1,-1 0 1,1 0 0,0 0 0,-1 0-1,1 0 1,0 0 0,0 0 0,-1 0-1,1 0 1,0 0 0,-1 0 0,1 0-1,0 1 1,-1-1 0,1 0 0,0 0-1,0 0 1,-1 1 0,1-1 0,0 0 0,0 0-1,-1 1 1,-11 10-109,-15 25 303,-39 67 1,39-58-50,23-37-183,-1 0 0,1 0 0,1 0-1,-4 11 1,6-17 31,1-1 1,0 1-1,-1 0 0,1-1 0,0 1 0,0 0 0,0-1 1,0 1-1,0-1 0,0 1 0,1 0 0,-1-1 1,1 4-1,0-4 13,0-1 0,-1 1 0,1 0-1,0 0 1,-1-1 0,1 1 0,0 0 0,0-1 0,0 1 0,0 0 0,-1-1 0,1 0 0,0 1 0,0-1 0,0 1-1,0-1 1,0 0 0,0 0 0,0 1 0,0-1 0,0 0 0,0 0 0,0 0 0,2 0 0,9-2 45,-1 0-1,1 0 1,0-1 0,-1-1 0,0 0 0,14-6 0,-4 1-29,59-26-37,-50 21-95,0 1-1,57-16 1,-80 27 97,-1 1 1,0 0 0,1 0-1,-1 1 1,0 0 0,1 0-1,-1 1 1,0-1 0,10 3-1,-12-1 21,0-1-1,1 1 0,-1 0 1,0 0-1,0 1 0,0-1 0,0 1 1,0 0-1,-1 0 0,1 0 1,-1 0-1,0 0 0,4 6 0,-4-4 45,0 0-1,0 0 0,0 1 1,0-1-1,-1 1 1,0 0-1,0 0 0,0-1 1,1 13-1,-3-14 30,0 0 1,1 0-1,-1 0 1,-1 0-1,1 0 0,-1 0 1,1 0-1,-1 0 1,0 0-1,0 0 0,-1 0 1,1 0-1,-1-1 1,0 1-1,-4 5 0,5-8-67,1 0 0,-1 0 0,0 0 0,0-1 0,0 1 0,0 0 0,0 0 0,0-1 0,0 1 0,0-1 0,0 1 0,0-1 0,0 1 0,0-1 0,0 0 0,0 1 0,-1-1 0,1 0 0,-2 0 0,0 0 10,1 0 1,-1-1-1,1 1 1,-1-1-1,1 0 1,-1 0-1,1 0 1,-5-2-1,1-1 47,0 0 0,1 0 0,-1 0 0,1-1 1,-1 0-1,-3-5 0,-6-12-111,0 1 1,2-2-1,1 0 1,1-1-1,-9-28 1,6 18 163,-31-58-1,-1 22-679,46 70 549,0 0 0,0 1-1,0-1 1,0 0 0,0 0-1,0 0 1,0 1 0,0-1-1,0 0 1,0 0 0,0 0-1,0 1 1,0-1-1,0 0 1,-1 0 0,1 0-1,0 1 1,0-1 0,0 0-1,0 0 1,0 0 0,-1 0-1,1 0 1,0 1 0,0-1-1,0 0 1,-1 0 0,1 0-1,0 0 1,0 0 0,0 0-1,-1 0 1,1 0-1,0 0 1,0 0 0,0 0-1,-1 0 1,1 0 0,0 0-1,0 0 1,0 0 0,-1 0-1,1 0 1,0 0 0,0 0-1,-1 0 1,1 0 0,0 0-1,0 0 1,0 0 0,0 0-1,-1 0 1,1-1-1,0 1 1,0 0 0,0 0-1,0 0 1,-1 0 0,1-1-1,0 1 1,0 0 0,0 0-1,0 0 1,0 0 0,0-1-1,0 1 1,-1 0 0,1 0-1,0-1 1,-1 19-341,3-1 331,2 0 1,0 0 0,0 0 0,2 0-1,0-1 1,1 0 0,1 0 0,0-1-1,16 23 1,-20-33 42,0 0 0,0-1 0,0 1 1,1-1-1,-1 0 0,1 0 0,0 0 0,0-1 0,1 0 0,-1 0 0,1 0 0,-1-1 1,1 1-1,0-1 0,12 2 0,-11-3-28,1 0 1,0 0-1,0-1 1,0 0 0,0 0-1,-1-1 1,1 0-1,0 0 1,0-1-1,-1 0 1,1 0-1,7-4 1,13-4 143,-27 10-127,-1-1-1,0 1 0,1-1 0,-1 1 1,0-1-1,1 1 0,-1-1 0,0 0 0,1 1 1,-1-1-1,0 1 0,0-1 0,0 1 1,0-1-1,0 0 0,0 1 0,0-1 1,0 1-1,0-1 0,0 0 0,0 1 0,0-1 1,0 0-1,0 1 0,0-1 0,-1 1 1,1-1-1,0 1 0,0-1 0,-1 1 1,1-1-1,-1 0 0,-15-24-82,7 13 126,3 2-95,-2 1-1,1 0 0,-14-14 0,4 6-159,11 11 154,-1 0 0,0 0 0,-1 0 0,1 1 0,-1 0 0,-9-4 0,-54-21-202,25 12 699,32 13-526,0 0 0,-15-2 0,-7-3 48,27 8 46,0 0-1,0 0 0,-1 0 0,1 1 0,-1 1 0,1-1 0,-13 3 1,-4 1-258,-34 10 0,59-13 236,-16 4 148,-1-1 0,0-1 0,-24 0 0,38 13-544,4-8 370,0 0 1,0 0-1,1 0 0,-1 0 1,2-1-1,1 10 0,2 11-18,1 11 105,-3-23 271,-1 1-1,0 15 1,-10-50 285,1-27-592,-3 2 1,-22-67-1,32 110-34,0 1-1,0 0 1,0 0-1,0 0 0,0 0 1,0 0-1,0 0 1,0 0-1,0-1 1,0 1-1,0 0 1,0 0-1,0 0 1,0 0-1,0 0 1,0 0-1,0-1 1,0 1-14,-4-1-459,1 10 203,1 15 90,2-13 177,-2 0 0,1-1-1,-6 21 1,4-21 12,4 1 162,-1-11-151,1 1 0,-1-1 0,0 0 0,0 0 0,0 0 0,0 0-1,0 0 1,0 1 0,0-1 0,0 0 0,1 0 0,-1 0 0,0 0 0,0 0 0,0 0 0,0 0 0,0 0-1,1 0 1,-1 0 0,0 1 0,0-1 0,0 0 0,0 0 0,1 0 0,-1 0 0,0 0 0,0 0 0,0 0-1,0 0 1,1 0 0,-1 0 0,0 0 0,0-1 0,0 1 0,0 0 0,1 0 0,-1 0 0,0 0-1,0 0 1,0 0 0,0 0 0,0 0 0,0 0 0,1 0 0,-1-1 0,0 1 0,0 0 0,0 0 0,0 0-1,0 0 1,0 0 0,0-1 0,0 1 0,0 0 0,1 0 0,-1 0 0,0 0 0,0 0 0,0-1 0,0 1-1,0 0 1,5-12 33,1 1-1,-2-1 0,1 0 0,-2 0 0,4-16 1,-1 1 252,0-16-68,-2 12-213,-2 3 54,0 0 0,-4-41 0,0 5-73,-9-97-163,0 54-144,-1 16 451,4 31 27,5 43-199,0 0 0,-2 1 0,-9-27 0,12 37-327,2 6 355,0 0-1,0 0 1,0-1 0,0 1-1,0 0 1,0-1 0,0 1-1,0 0 1,0 0 0,0-1-1,0 1 1,0 0 0,-1 0-1,1-1 1,0 1 0,0 0-1,0 0 1,0-1 0,-1 1-1,1 0 1,0 0 0,0 0-1,-1-1 1,1 1 0,0 0-1,0 0 1,-1 0 0,1 0-1,0 0 1,0 0 0,-1 0-1,1-1 1,0 1 0,0 0-1,-1 0 1,1 0 0,0 0-1,-1 0 1,1 0 0,0 0-1,0 0 1,-1 0 0,1 1-1,0-1 1,-1 0 0,1 0-1,0 0 1,0 0 0,-1 0-1,1 0 1,0 1 0,0-1-1,-1 0 1,1 1 0,-2 1-23,0 0 0,1 0 0,-1 1 0,1-1 1,-1 0-1,1 1 0,0 0 0,0-1 0,0 1 1,0 0-1,0 3 0,0-3 27,-1 7-9,1 1 0,0-1 0,0 0 0,1 1 0,1 12 0,0 4-69,-1-22 85,0-1 1,1 0-1,-1 0 0,1 0 0,0 0 0,0 0 0,0 0 0,1 0 0,2 6 0,-3-8-95,1 0 0,-1 0 0,0 0-1,1-1 1,-1 1 0,1 0 0,0-1 0,-1 1-1,1-1 1,0 1 0,0-1 0,0 0 0,0 0-1,0 0 1,0 0 0,0 0 0,1-1 0,-1 1-1,3 0 1,6 0-1145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7:34.0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5 480,'0'3'192,"-5"-6"-160,2-2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7:35.6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357 169 1728,'1'-15'2043,"0"13"-1892,0-1 1,-1 1 0,1-1 0,0 1 0,-1-1 0,1 1 0,-1-1-1,0-2 1,0 2-100,0 1-1,0-1 0,1 1 0,-1-1 1,1 1-1,-1-1 0,1 1 0,0 0 1,0-1-1,1-2 0,7-13-137,-6 10-71,-2 19 32,-1-8 108,1 0 0,-1 1 0,1-1 0,0 0 0,0 0 0,0 0 0,0 0 0,2 3 0,-2-4 42,0 1 0,1-1 1,-1 1-1,-1 0 0,1 0 0,0-1 0,0 7 0,2 36 860,-3-43-868,-1 1-1,1-1 1,-1 1 0,0-1-1,0 0 1,0 1-1,0-1 1,0 0-1,0 0 1,-1 1-1,1-1 1,-1 0-1,1 0 1,-1-1-1,0 1 1,0 0-1,0-1 1,0 1-1,0-1 1,-3 2-1,-1 1 29,0 0-1,-1-1 0,0 0 1,1 0-1,-14 3 1,-72 9 152,83-14-175,0 0-1,0 0 0,0-1 1,-1 0-1,1-1 1,0 0-1,0 0 0,0-1 1,0 0-1,-12-5 1,13 4-45,1 0 0,0 0-1,-1-1 1,1 0 0,1 0 0,-1-1 0,1 0 0,-1 0 0,1 0 0,1-1 0,-1 0 0,-5-8 0,8 9-8,0 1 0,1-1 0,0 0 0,0 0 0,0 0-1,0 0 1,1-1 0,-1-6 0,0-4-38,1-23-1,1 35 9,-3-29-216,20 32-49,18 1 402,-13 1-99,0-1 1,-1 0-1,1-2 1,30-7-1,-46 8 4,-5 1 34,-1 0 0,0 0 0,1 0 0,-1 0 1,0 0-1,1 0 0,-1 0 0,0 0 0,1 0 0,-1 0 0,0 0 0,1 0 1,-1 0-1,0 0 0,1 0 0,-1-1 0,0 1 0,0 0 0,1 0 1,-1 0-1,0 0 0,1-1 0,-1 1 0,0 0 0,0 0 0,0-1 0,1 1 1,-1 0-1,0 0 0,0-1 0,0 1 0,1 0 0,-1-1 0,0 1 1,0 0-1,0 0 0,0-1 0,0 1 0,0 0 0,0-1 0,0 1 1,0 0-1,0-1 0,0 1 0,0 0 0,0-1 0,0 1 0,0 0 0,0-1 1,0 1-1,0 0 0,0-1 0,-1 1 0,1 0 0,0-1 0,0 1 1,0 0-1,0 0 0,-1-1 0,1 1 0,0 0 0,0 0 0,-1-1 0,0 0-16,0-1 0,0 1-1,0 0 1,0-1-1,0 1 1,0 0-1,0 0 1,0 0-1,0 0 1,-1 0 0,1 0-1,-1 0 1,1 0-1,0 0 1,-1 1-1,0-1 1,1 1-1,-1-1 1,1 1-1,-1-1 1,-2 1 0,3 0-7,-1 0 1,1 0-1,0 1 1,-1-1 0,1 0-1,0 1 1,-1-1-1,1 1 1,0-1 0,0 1-1,-1 0 1,1-1 0,0 1-1,0 0 1,0 0-1,0 0 1,0 0 0,0 0-1,0 0 1,0 0-1,0 0 1,1 1 0,-1-1-1,0 0 1,0 2-1,-7 15-50,-13 37-1,8-18 67,9-29-42,1 0 0,0 0 0,1 1 1,0-1-1,0 1 0,-1 12 0,3-19 38,0 0 1,1 0 0,-1 1-1,1-1 1,-1 0-1,1 0 1,-1 1-1,1-1 1,0 0-1,0 0 1,0 0 0,1 0-1,-1 0 1,0 0-1,1-1 1,-1 1-1,1 0 1,-1-1 0,1 1-1,0-1 1,0 1-1,0-1 1,0 0-1,0 0 1,0 0 0,0 0-1,0 0 1,0 0-1,5 0 1,-1 1 2,0-1 0,0 0 0,0-1 0,0 1 0,0-1-1,0 0 1,1-1 0,-1 1 0,0-1 0,6-2 0,16-2 205,-23 4-193,0 0 0,1 0 0,-1 0-1,0 0 1,7-3 0,10-5-191,-16 7 162,-1 0-1,1 0 1,-1-1 0,9-5-1,20-10-44,-10 5 206,-15-1 95,4 17-950,-11-1 710,0 0 1,-1-1 0,1 1-1,0 0 1,-1 0 0,1 0-1,-1 0 1,0 0-1,0 0 1,0 0 0,0 1-1,0-1 1,0 0-1,-1 1 1,1-1 0,-1 0-1,1 1 1,-1 2 0,1 10-224,-2 28 1,1-21-522,0-3-25,0-1-933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7:36.7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63 128 1472,'0'-1'41,"0"-1"1,-1 1-1,1-1 0,0 0 0,0 1 1,0-1-1,0 1 0,1-1 1,-1 1-1,0-1 0,1 1 1,-1-1-1,0 1 0,1-1 0,0 1 1,-1-1-1,1 1 0,0 0 1,0-1-1,1 0 0,3-7 409,-4 7-388,0 1 0,0-1 0,0 1 0,0 0 0,0-1 0,0 1 0,0 0 1,0 0-1,0-1 0,1 1 0,-1 0 0,0 0 0,1 0 0,-1 1 0,1-1 0,-1 0 0,1 0 0,2 0 0,12-3 459,-1 0 0,30-2 0,-14 2-36,140-13 286,-63 8-198,-5-9 280,-90 15-383,-31 4-383,15 0-132,-41 4 98,-84 21-1,-43 25 588,51-14-446,95-31-253,11-3-15,1 1 1,0 0-1,1 1 1,-20 9-1,31-13 61,0-1 1,0 1-1,1 0 0,-1-1 0,0 1 1,0 0-1,1-1 0,-1 1 0,0 0 1,1 0-1,-1-1 0,0 3 1,0-3 13,1 0 0,0 1 0,0-1 0,0 0 1,0 1-1,0-1 0,0 0 0,0 0 0,0 1 1,0-1-1,0 0 0,0 1 0,1-1 1,-1 0-1,0 0 0,0 1 0,0-1 0,0 0 1,0 0-1,0 1 0,1-1 0,-1 0 0,0 0 1,0 1-1,0-1 0,1 0 0,-1 0 1,0 0-1,2 2 11,0-1 0,0 0 0,0-1 0,0 1 0,0 0 0,1-1 0,-1 1-1,0-1 1,4 1 0,26 0-4,-1-2 0,1-1-1,37-6 1,-28 2-69,48 0 1,-64 5-282,1 1 1,-1 2 0,1 1-1,37 8 1,-33 0-1648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7:43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42 1312,'8'-1'3057,"-10"-9"-1517,0 9-1231,-1 1 1,1-1-1,0 0 0,-1 0 1,-3-3-1,6 3-298,-1 1-1,1-1 1,0 1 0,0-1-1,0 1 1,-1-1 0,1 1-1,0-1 1,0 1 0,-1 0-1,1-1 1,0 1 0,-1-1-1,1 1 1,0 0 0,-1-1-1,1 1 1,-1 0 0,1-1-1,-1 1 1,1 0 0,-1 0-1,1-1 1,-1 1 0,1 0-1,-1 0 1,1 0 0,-1 0-1,0-1 1,-8-3 26,8 4-7,1 0-1,-1 0 0,1 0 1,-1 0-1,1-1 0,-1 1 1,0 0-1,1 0 0,-1 0 1,1-1-1,-1 1 0,1 0 1,-1-1-1,1 1 0,0 0 1,-1-1-1,-7-3 91,7 4-112,-1 1 1,1-1-1,-1 0 0,1 1 0,-1-1 0,1 1 1,-1-1-1,1 1 0,0 0 0,-1 0 1,1 0-1,0-1 0,0 1 0,-2 2 1,-17 20 37,11-12-104,9-11 56,-3 2 15,1 1-1,-1 0 1,1 0-1,0 0 1,0 0-1,0 0 0,0 1 1,0-1-1,-1 6 1,-2 9-15,4-15-75,0 1 1,0 0 0,0 0 0,1 0 0,-1 4 0,5 25 307,-4-31-216,0 0 0,1-1 0,-1 1 0,1 0 0,-1-1 0,1 1 0,0 0 0,0-1 0,-1 1 0,1-1 0,0 1 0,1-1 0,-1 0 0,0 1 0,0-1 0,0 0 0,3 2 0,4-2 32,-7-1-42,0 0 0,0 0 0,1 0 0,-1 0 0,0 0 0,0 0 0,0 0 0,0 1 0,0-1 0,0 0 0,0 1 0,2 0 0,-2-1 38,0 0-1,0 1 0,0-1 0,1 0 0,-1 0 0,0 0 1,0 0-1,0 0 0,0 0 0,0 0 0,1 0 0,-1-1 1,0 1-1,0 0 0,0-1 0,0 1 0,0-1 1,0 1-1,0-1 0,0 1 0,0-1 0,0 0 0,0 1 1,-1-1-1,2-1 0,4-3-115,-6 5 68,0 0 0,1 0 0,-1 0 0,0 0 0,0 0 0,0 0 0,0 0-1,0 0 1,0 0 0,0 0 0,0-1 0,0 1 0,0 0 0,0 0 0,0 0 0,0 0-1,1 0 1,-1 0 0,0 0 0,0 0 0,0 0 0,0 0 0,0 0 0,0 0-1,0-1 1,0 1 0,0 0 0,0 0 0,0 0 0,0 0 0,0 0 0,0 0 0,0 0-1,0 0 1,0 0 0,0-1 0,0 1 0,0 0 0,0 0 0,-1 0 0,1 0 0,0 0-1,0 0 1,0 0 0,0 0 0,0 0 0,0 0 0,0 0 0,0 0 0,0 0-1,0-1 1,0 1 0,0 0 0,0 0 0,0 0 0,-1 0 0,1 0 3,0 0 1,0 0-1,0 0 1,0 0-1,0 0 1,0 0-1,0 0 1,0 0-1,0 0 1,-1 0-1,1 0 0,0 0 1,0 0-1,0-1 1,0 1-1,0 0 1,0 0-1,0 0 1,0 0-1,0 0 1,0 0-1,0 0 1,0 0-1,0 0 1,0 0-1,0-1 1,0 1-1,0 0 1,0 0-1,0 0 0,0 0 1,0 0-1,0 0 1,0 0-1,0 0 1,0 0-1,0 0 1,0-1-1,0 1 1,0 0-1,0 0 1,0 0-1,0 0 1,0 0-1,0 0 1,0 0-1,1 0 0,-1 0 1,0 0-1,0 0 1,0 0-1,0 0 1,1-1 533,-1 0-532,0-1-1,0 1 1,0 0-1,0-1 1,0 1 0,0 0-1,1-1 1,-1 1-1,0 0 1,1-1-1,-1 1 1,1 0-1,0 0 1,-1 0-1,1 0 1,0-1-1,-1 1 1,1 0-1,0 0 1,2-1-1,-2 1-17,0 0-1,-1 0 0,1 0 1,0 0-1,0 0 0,-1 0 0,1 0 1,0 0-1,-1-1 0,1 1 1,-1 0-1,0 0 0,1-2 0,-1 2 83,0-2 96,0-1-96,9-7-154,-9 8 63,0 3 48,1-1-207,1-2 164,-2 2 156,9 20 570,-2 5-593,-5-15-123,1-1 0,5 14-1,-7-18 1,0-1 0,0 1 0,0-1 0,0 1 0,-1 4 0,0-4 14,1-1-1,-1 1 0,1-1 1,0 0-1,1 5 0,1-3-26,0 0 0,-1 0 0,2-1 0,-1 1 0,0-1 0,1 0 0,0 0 0,0 0 0,0 0 0,0-1 0,8 5 0,-9-7-503,-1 1 0,1-1 1,1 0-1,-1 0 0,0 0 0,0 0 1,5 0-1,8 2-2912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7:45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1 1888,'0'0'7920,"0"2"-7814,1 7-12,0 0 0,1-1 0,3 14 0,3 16 21,-1 54 0,-5 114 0,-3-91 50,1-114-149,0 0 0,0 0 0,0 0 0,-1 0 0,1-1 0,0 1 0,0 0 1,-1 0-1,1 0 0,0-1 0,-1 1 0,1 0 0,-1 0 0,1-1 0,-1 1 1,1 0-1,-1-1 0,0 1 0,1-1 0,-2 2 0,-1 0 72,3-1-168,-1-1 11,-6-1 320,7 1-246,-1 0 0,1 0 0,0 0 0,0 0 0,0 0 0,0 0 0,0 0 0,-1 0-1,1 0 1,0-1 0,0 1 0,0 0 0,0 0 0,0 0 0,0 0 0,0 0 0,-1-1 0,1 1 0,0 0-1,0 0 1,0 0 0,0 0 0,0 0 0,0-1 0,0 1 0,0 0 0,0 0 0,0 0 0,0 0 0,0-1-1,0 1 1,0 0 0,0 0 0,0 0 0,0 0 0,0-1 0,0 1 0,0 0 0,0 0 0,1 0 0,-1 0 0,0-1-1,0 1 1,0 0 0,0 0 0,0 0 0,0 0 0,0 0 0,1 0 0,-1 0 0,0-1 0,5-4-33,-1 0 1,1 0 0,0 0-1,0 0 1,1 1 0,0 0 0,-1 0-1,12-5 1,3 0-364,30-10 1,2 1 291,-44 15 108,1 0-1,0 0 0,1 1 1,-1 0-1,0 1 1,13 0-1,-22 1-8,1 0 1,0 0-1,0 0 0,0 0 0,0 0 1,0 0-1,0 1 0,-1-1 0,1 0 1,0 1-1,0-1 0,0 1 1,-1-1-1,1 1 0,0-1 0,-1 1 1,1-1-1,0 1 0,-1 0 0,1-1 1,0 2-1,0 0 2,0-1 0,0 1-1,0 0 1,0 0 0,-1 0 0,1 0 0,-1 0-1,1 0 1,-1 2 0,0 0 6,1 0 0,-1 0 0,-1 0 0,1 0 0,0 0 0,-1 0 0,0 0 0,-3 7 0,2-7 83,1 0 44,-1 0-1,0-1 0,0 1 1,0-1-1,0 0 0,-5 5 1,5-7-66,0 1 1,0-1-1,0 0 1,0 0-1,0 0 1,-1 0-1,1 0 1,0 0 0,-1-1-1,1 1 1,0-1-1,-1 0 1,-3 1-1,-35 0-605,-54-5 0,53 1-2008,-57 3 0,49 6-938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9:05.5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441 1 992,'-4'19'4185,"-11"36"-4309,14-48 452,-9 22 141,-25 54 1,12-32-572,-6 31 404,-24 101-1,49-167-298,1 0-1,0 0 1,0 28 0,3-43 45,1-20 266,26-231-543,-25 142 687,-3 60 145,4 21-846,0 21 125,1 17 21,-3-6 107,0-1 0,1 0 0,0 1 0,0-1 0,0 0 0,0 0 0,4 4 0,8 17-5,2 3-1482,-15-48-86,-1-10 2971,-5 23-987,5 6-428,-1 0 0,1 1 0,-1-1 0,1 1 0,0-1 0,-1 1 0,1-1 0,-1 1 0,0 0 0,1-1-1,-1 1 1,1-1 0,-1 1 0,1 0 0,-1 0 0,0-1 0,1 1 0,-1 0 0,0 0 0,0-1 36,-4-1 12,0 0 0,0 0 0,0 1-1,0-1 1,0 1 0,-7-1 0,6 1-49,-1 0 1,1-1 0,-12-4-1,12 5 58,0-1-1,0 1 1,0 0-1,-1 1 1,1-1-1,0 1 0,0 0 1,-8 2-1,-11-1 205,-7 2-254,19 2 373,12-5-298,-16 3-214,-40 0 699,48 0-676,8-3 127,0 1-1,0-1 0,0 1 0,0-1 1,0 0-1,0 1 0,0-1 0,0 0 0,0 0 1,0 0-1,0 0 0,0 0 0,0 0 1,0 0-1,0 0 0,0 0 0,0 0 1,0-1-1,0 1 0,0 0 0,0-1 1,0 1-1,0-1 0,0 1 0,0-1 1,0 1-1,-1-2 0,2 2-13,0 0 0,-1 0 0,1-1 0,0 1 0,0 0-1,-1 0 1,1 0 0,0-1 0,0 1 0,0 0 0,-1 0 0,1-1 0,0 1 0,0 0-1,0-1 1,0 1 0,-1 0 0,1 0 0,0-1 0,0 1 0,0 0 0,0-1 0,0 1 0,0 0-1,0-1 1,0 1 0,0 0 0,0-1 0,0 1 0,0 0 0,0-1 0,1 1 0,9-7-19,-6 5 3,0 1 0,0 0 0,0 1 0,8-2 0,49-1 94,-42 2-53,1-1 0,19-4 1,-5 0 139,104-26 400,-106 24-596,-27 6-2,1 1-40,0-1 0,0 1-1,8-1 1,-12 2 209,-2 2-126,1-1 0,-1 0 0,0 1 0,0-1 0,0 0-1,0 1 1,0-1 0,0 0 0,0 1 0,0-1 0,-1 0 0,1 1-1,0-1 1,-1 0 0,1 0 0,-1 1 0,0-1 0,1 0-1,-1 0 1,0 0 0,1 0 0,-3 2 0,-1 2 155,4-4-167,-4 2-342,3-3 267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0:19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1 2144,'-11'3'568,"15"-4"-45,12-1 2812,-25 9-2076,8-2-997,1 0-1,-1 0 1,0 0 0,-1 0-1,1 0 1,-1 0 0,0-1-1,0 1 1,-6 8 0,4-5-235,0 0 0,-5 13 1,-43 185 187,12-37 34,-26 79-223,50-166 385,15-58-224,1-23-235,7-1 53,0-1 1,0-1-1,0 1 1,0-1 0,0 0-1,6-3 1,24-7 67,-8 7-344,1 2 1,40-1 0,31-3 1347,41 0-1045,-140 7-485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9:12.8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125 0 416,'-12'7'129,"10"-6"51,0 0-1,-1 0 1,1 0 0,0 1 0,0-1-1,0 1 1,0-1 0,0 1 0,0 0-1,0 0 1,1 0 0,-1 0-1,-1 2 1,-8 11 463,9-12-589,0-1-1,0 0 1,1 1 0,-1-1-1,1 1 1,-3 4 0,-6 22 315,2 0 1,0 0-1,-3 35 0,8-44-262,0 0-57,0 26 1,4-28 199,-1-8-118,0 0 0,0 0 1,-3 15-1,-3 2 1804,6-36-1734,-4-127-207,4 114 26,-1 6-27,1 0-1,1 0 1,0 0 0,7-27-1,16-24-590,-22 59 570,-2 7 24,0 0 0,0 0 1,0 0-1,0 0 0,1 1 0,-1-1 0,0 0 1,1 0-1,-1 0 0,0 1 0,1-1 0,-1 0 1,1 0-1,0 1 0,-1-1 0,2 0 0,3-8-267,-5 8 216,1 0 1,-1 0 0,1 0-1,-1 0 1,1 0-1,0 0 1,-1 1-1,1-1 1,0 0 0,0 0-1,-1 1 1,1-1-1,0 0 1,0 1 0,2-2-1,-3 2 65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9:13.8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212 170 160,'-1'-3'100,"0"0"0,0 0 0,0 0 0,1 0 1,-1 0-1,1 0 0,0 0 0,0 0 0,0-4 0,0-15 883,-3 10-657,0 1 1,0-1-1,-1 1 1,-5-11-1,1 4 346,8 17-617,0 0 0,-1 0 0,1 0 0,0 0 0,-1 0 1,1 0-1,-1 0 0,0 1 0,1-1 0,-1 0 0,0 0 0,1 0 0,-1 1 0,0-1 1,0 0-1,0 1 0,0-1 0,0 0 0,0 1 0,0-1 0,0 1 0,0 0 0,-2-1 0,-12-7 1532,13 8-1515,-7-1 463,7 1-476,0 0 1,1 0-1,-1 0 1,0 0-1,1 0 1,-1 0-1,1 0 1,-1 0-1,0 1 1,-2 0-1,-1 1 14,0 1 0,0 0-1,1 0 1,-1 1-1,1-1 1,-1 1-1,-6 8 1,-11 9-40,17-15-50,-1 0 0,1 0 0,0 1 1,0 0-1,1 0 0,-7 13 0,10-18-61,1 0 0,-1 0 0,1 0 0,-1 0 0,1 0 0,0 0 0,0 0 0,0 0 0,0 0 0,0 0 0,1 0 0,-1 0 0,0 0 0,1 0 0,-1-1 0,1 1 0,0 0 0,0 0 0,0 0 0,0-1 0,0 1 0,2 2 0,38 19-4719,-24-29 3266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9:18.0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215 1 736,'-3'0'109,"1"0"0,0 1-1,0-1 1,0 1 0,0 0 0,0 0-1,-1-1 1,1 1 0,1 1 0,-1-1-1,0 0 1,-2 2 0,-27 24 1300,22-18-1008,0 0 0,-13 7 1,16-12-328,1 0 1,-1 0 0,1 1-1,-1 0 1,-7 10 0,1-5 24,-4 1 575,16-10-637,-5 10 528,3-8-524,0-1-1,0 1 1,1 0-1,-1 0 1,1 0-1,0 0 1,0 1-1,0-1 1,0 0-1,0 0 1,1 1-1,-1-1 1,1 0-1,0 4 1,-2 11 87,-7 20-348,6-28 219,0 0 1,1 0-1,1 0 0,-1 14 0,1 2 140,0-17-176,1 1 1,0-1-1,0 1 1,1-1-1,0 1 1,3 10-1,3 7 93,-5-21-6,0 1 1,-1-1 0,2 0 0,3 10-1,-3-12-61,-2 0-1,1 1 0,0-1 0,-1 1 0,0-1 0,0 1 0,0 0 1,0 5-1,-1-9 1,0 1 1,0-1 0,1 1-1,-1-1 1,0 0-1,1 1 1,0-1-1,-1 0 1,1 1 0,-1-1-1,1 0 1,0 0-1,0 1 1,1 0 0,-1-1 17,0 0 1,-1 0 0,1 0 0,0 0-1,-1 0 1,1 0 0,0 0-1,-1 0 1,0 1 0,1-1 0,-1 0-1,0 0 1,1 3 0,3 17 86,-3-20-90,0 1 1,-1 0 0,1 0 0,-1 1-1,1-1 1,-1 0 0,0 0-1,0 0 1,0 0 0,0 0 0,0 0-1,0 0 1,-1 3 0,0 10-2,1-13 6,1-1 0,-1 1-1,0-1 1,0 0 0,0 1 0,0-1-1,-1 0 1,1 1 0,0-1 0,0 1 0,-1-1-1,0 2 1,-1 5 269,1-1 343,1-7-613,0 0-1,0 0 1,-1 0 0,1 0-1,0 0 1,0 0 0,0 0 0,-1 0-1,1 0 1,0 0 0,0 0-1,0 0 1,-1 0 0,1 0-1,0 0 1,0 0 0,0 0-1,-1 0 1,1-1 0,0 1-1,0 0 1,0 0 0,0 0 0,-1 0-1,1 0 1,0-1 0,0 1-1,0 0 1,0 0 0,0 0-1,0 0 1,0-1 0,-1 1-1,1 0 1,-1-2-2,0 0 0,0 0 1,0 1-1,0-1 0,1 0 0,-1 0 0,0 0 1,1 0-1,-1 0 0,1 0 0,0 0 0,0 0 0,0-3 1,-4-17 55,2 15-26,0-1-1,1 1 1,0 0-1,0 0 0,1-9 1,-1-9-190,-3-8 191,0 0-136,1-1 1,1-1-1,6-63 1,0 64 7,-1 9 222,9-37-1,-10 55-354,0 0 0,1 0 0,-1 1 0,1-1 0,0 1 0,1-1 0,0 1 0,0 0 0,9-10 0,3 1-1754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9:25.5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0 992,'3'31'2277,"-3"-25"-2165,0-4-60,1 0 1,-1 0-1,0 1 1,0-1-1,0 0 1,0 0-1,-1 0 1,1 1-1,-3 6 1114,-6 2-281,-1 0-398,-10 8-212,15-18-759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9:29.3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561 36 1728,'1'0'50,"-1"1"0,1-1 0,-1 0 0,1 0 0,-1 0 1,1 1-1,-1-1 0,1 0 0,-1 1 0,1 0 100,0-1-100,-1 1 1,0-1-1,1 0 0,-1 1 0,0-1 0,0 1 0,1-1 0,-1 1 0,0-1 0,0 1 0,0-1 1,1 1-1,-1-1 0,0 1 0,0 0 0,0-1 0,0 1 0,0-1 0,0 1 0,0-1 0,0 1 1,-1 0-1,-2 27 882,1-19-927,-4 37 561,-2-1 1,-3 0-1,-1 0 0,-2-1 0,-22 46 0,27-71-442,-2-1 0,0 0 0,-1 0-1,-23 25 1,29-40-181,6-3 59,0 0 0,0 0 0,0-1 0,0 1 0,0 0 0,0 0 0,0 0 0,0-1 0,0 1 0,0 0 1,0 0-1,0 0 0,0-1 0,0 1 0,0 0 0,0 0 0,0 0 0,0-1 0,0 1 0,0 0 0,0 0 0,0 0 0,1-1 0,-1 1 0,0 0 0,0 0 0,0 0 0,0 0 1,0 0-1,1-1 0,-1 1 0,0 0 0,10-12 63,-1 0 1,0 0 0,-1-1-1,0-1 1,-2 1-1,1-1 1,-1 0 0,-1-1-1,5-25 1,-9 40-39,-1-1 0,0 0-1,0 1 1,0-1 0,0 0 0,0 1 0,1-1 0,-1 0 0,0 0 0,-1 1 0,1-1 0,0 0-1,0 1 1,0-1 0,0 0 0,0 1 0,-1-1 0,1 0 0,0 1 0,-1-1 0,1 1-1,0-1 1,-2 0 0,2 0-8,-1 1 0,0 0-1,1 0 1,-1 0 0,0-1 0,1 1-1,-1 0 1,0 0 0,1 0-1,-1 0 1,0 0 0,1 0-1,-1 1 1,0-1 0,1 0 0,-1 0-1,0 0 1,-1 1 0,-4 2 25,0 1 1,0-1-1,-9 7 1,14-9-46,-217 145 567,193-129-527,0 0 1,2 1 0,-30 30-1,44-40-90,1 1 0,1 0 0,0 0 0,0 1 0,1 0 0,0 0 0,0 0 0,1 1 0,1 0 0,0 0 0,-4 17 0,7-26 51,1 0-1,-1 0 0,1 0 0,0 0 1,0 0-1,0 0 0,0 0 0,0 0 0,1 0 1,-1 0-1,1 0 0,-1 0 0,1 0 1,0 0-1,-1 0 0,2 1 0,-1-1-2,0-1-1,0 0 1,0 0-1,1 0 1,-1 0 0,0 0-1,0 0 1,1-1-1,-1 1 1,0 0-1,1-1 1,-1 1-1,1 0 1,-1-1-1,1 0 1,2 1-1,2-1-19,1 0-1,0 0 0,0 0 1,0-1-1,0 0 0,-1 0 1,13-5-1,28-9 77,-1-2-1,-1-2 1,-1-2-1,0-2 1,-2-2-1,59-46 1,-77 52-18,135-105 127,-150 117-166,0 1 0,1 1 0,19-9 0,-25 12-19,1 1-1,-1 0 0,0 0 0,1 0 0,-1 0 1,0 1-1,1-1 0,-1 1 0,1 0 0,-1 0 1,1 1-1,7 1 0,66 31-67,-27-14 103,-30-11-3,-1 0 0,1-1 0,36 6 0,-46-11 134,0-1 1,21-1-1,-28 0-110,0 0 1,0-1-1,0 0 1,0 0-1,0 0 1,-1-1 0,1 1-1,0-1 1,-1 0-1,1 0 1,4-3-1,-6 3 14,-1 1-1,0-1 0,1 1 1,-1-1-1,0 1 0,0-1 1,0 0-1,0 0 0,0 1 1,0-1-1,0 0 0,0 0 1,-1 0-1,1 0 0,-1-2 1,2-34 561,-2 27-496,-1-9-56,0 1 1,-1 0 0,-1 0-1,-1 0 1,0 0 0,-10-23 0,11 32-40,-2 1 0,1-1-1,-1 1 1,0 0 0,-1 0 0,0 0 0,0 1 0,-1 0 0,0 0 0,-1 1 0,0 0 0,0 0 0,-12-8 0,10 10-19,-1 1 0,0-1 0,1 2 0,-2-1-1,-11-1 1,8 2-116,1-1 0,-15-6-1,27 10 102,0-1 0,0 0-1,0 0 1,0 0 0,0 0 0,1 0-1,-1 0 1,0 0 0,1-1-1,-1 1 1,1-1 0,-1 1-1,1-1 1,0 1 0,0-1 0,-1 0-1,1 0 1,0 0 0,1 0-1,-1 1 1,0-1 0,0 0 0,1 0-1,0 0 1,-1-1 0,1 1-1,0 0 1,0 0 0,0 0-1,0 0 1,0 0 0,1-4 0,0 5-5,-1-1 0,1 1 0,-1 0 0,1-1 1,-1 1-1,1 0 0,0 0 0,0-1 0,0 1 1,0 0-1,0 0 0,0 0 0,0 0 0,0 0 1,0 0-1,0 1 0,1-1 0,-1 0 0,0 1 1,0-1-1,1 0 0,-1 1 0,1 0 0,-1-1 1,0 1-1,1 0 0,2-1 0,-2 1-24,1 0 1,0 0-1,0 0 0,0 0 0,0 0 1,0 0-1,0 1 0,0-1 0,-1 1 1,1 0-1,0 0 0,4 2 0,0 2 20,-1 0 0,0 0 0,0 0 0,0 1-1,-1 0 1,0 0 0,0 1 0,-1-1 0,0 1-1,0 0 1,0 0 0,-1 1 0,3 7 0,2 13 49,0 1 1,4 34 0,-6-29-38,19 155 504,-13-86-628,-11-98 114,0 4 2,0 0 1,1 0-1,0 0 0,3 9 0,-4-17 27,0 1 1,-1-1-1,1 0 0,0 1 0,-1-1 0,1 0 0,0 0 0,0 0 0,0 0 0,0 0 0,0 0 0,0 0 0,3 2 0,-3-3 5,0 0 0,0 0 0,0 1 0,0-1 0,0 0-1,0 0 1,0 0 0,0 0 0,0 0 0,0 0 0,0 0 0,0 0 0,0-1-1,0 1 1,0 0 0,-1 0 0,1-1 0,0 1 0,0-1 0,0 1 0,0-1-1,1 0 1,1-1 17,-1-1-1,1 1 0,0-1 1,-1 1-1,0-1 0,0 0 1,0 0-1,0 0 1,0 0-1,0 0 0,1-4 1,12-40 148,-13 40-171,11-32 86,-6 18-20,-1 0-1,6-36 1,-12 53-53,0 1 1,0 0-1,0-1 1,0 1-1,0 0 1,-1-1-1,1 1 1,-1 0-1,0-1 1,0 1-1,-3-5 1,3 6-6,1 1 1,-1 0 0,0 0-1,0 0 1,0 0 0,0 0-1,0 0 1,0 0 0,0 0-1,0 1 1,0-1 0,-1 0-1,1 0 1,0 1 0,0-1-1,-1 1 1,1-1 0,0 1-1,-1 0 1,1 0 0,0-1 0,-1 1-1,1 0 1,-1 0 0,1 0-1,0 0 1,-1 1 0,1-1-1,-1 0 1,-1 1 0,-10 3 49,0 1 1,1 1-1,-1 0 1,-16 11 0,5-3-62,-226 118-118,233-122-167,0 0-1,-28 25 1,44-34 264,0-1-1,0 1 1,1-1 0,-1 1 0,0 0 0,0 0 0,1-1 0,-1 1 0,1 0 0,-1 0 0,1 0 0,-1 0-1,1 0 1,0 0 0,-1 0 0,1 0 0,0 1 0,0-2 13,0 1 0,0-1 0,0 1 0,0-1 0,0 1 0,1-1 0,-1 1 0,0-1 0,0 0 0,1 1 0,-1-1 0,0 1 0,1-1 0,-1 0 0,0 1 0,1-1 0,-1 0 0,1 1 0,-1-1 0,0 0 0,1 0 0,-1 0 0,1 1 0,0-1 0,2 1 0,1 0 0,-1 0 0,1 0 0,-1-1 0,1 0 1,0 1-1,6-2 0,19-2 85,-1 0 0,1-3 0,49-15 0,-60 15-55,1-2-1,-1 0 0,-1-1 1,0-1-1,0-1 1,22-18-1,-12 8 104,13-13 447,-41 42-131,-6 6-413,0-1 0,-2-1 0,0 1 0,-19 20 0,18-22-3,-24 29-16,8-12-241,1 2 0,-25 40 0,49-68 230,-12 22-762,11 1-2286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9:38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52 1056,'-8'0'2048,"8"-18"-357,-2 17-1628,-1 0 1,1 0 0,0 0-1,0 0 1,-1 0 0,1 0 0,0 1-1,-1 0 1,1-1 0,-1 1 0,1 0-1,0 0 1,-1 0 0,-2 1 0,-2-1 46,3 0-65,0 0 0,0 1-1,0 0 1,0-1 0,1 1 0,-1 1-1,-5 1 1,-5 2 194,4-3-146,9-1-101,0-1 0,0 0 0,0 0 0,0 0 0,0 1 0,0-1 0,0 1 1,0-1-1,0 1 0,0-1 0,0 1 0,-2 0 0,-11 12 102,-1-1 0,-11 15 0,20-20 23,1-2-152,0 1 1,0-1-1,1 1 1,-1 0-1,2 0 1,-1 1-1,-4 8 0,3-2-54,4-11 98,0 1 0,0 0 0,0 0-1,0-1 1,1 1 0,-1 0-1,1 0 1,-1 3 0,1-2-35,0 0 1,0 0 0,1 0-1,-1 0 1,1 0 0,0-1-1,0 1 1,0 0 0,0 0-1,1 0 1,2 5 0,-1-4 15,0 0 1,1-1-1,-1 1 0,1 0 1,0-1-1,0 0 1,0 0-1,1 0 0,6 4 1,2 2 19,20 13-48,-30-21 23,0-1-1,-1 1 1,1-1 0,0 0-1,0 0 1,0 0 0,0 0-1,1-1 1,4 1-1,-6-1 43,0 0-1,0 0 1,-1 0-1,1-1 1,0 1-1,0-1 1,-1 1-1,1-1 0,0 0 1,-1 0-1,1 1 1,-1-1-1,1 0 1,-1-1-1,0 1 1,1 0-1,-1 0 0,0 0 1,0-1-1,0 1 1,1-1-1,-2 1 1,3-3-1,-2 1-42,0 0-1,0 0 1,1 0-1,-1 0 1,1 1-1,0-1 1,0 1 0,0-1-1,2-2 1,-1 3 1,-1-1 0,0 1 0,0-1 0,0 0 0,0 0 0,0 0 0,-1 0 0,2-4 0,9-31 84,-4 16 67,6-32 1,-11 34-123,0 8 21,-1 0-1,1-18 0,-1 19 17,-1 10-46,-1 1 0,0-1 0,0 0 1,1 0-1,-1 1 0,0-1 0,0 0 1,0 0-1,0 1 0,0-1 0,0 0 0,0 0 1,0 1-1,0-1 0,0 0 0,0 0 1,-1 1-1,1-1 0,0 0 0,0 0 0,-1 1 1,1-1-1,-1-1 0,-8-19-128,5-5 22,3 26 42,-2 0 22,2 0-80,1 254 229,1-249-55,-1 0-1,1 0 1,0 0 0,0-1 0,3 7 0,-3-7-69,0 0 0,0 0 1,0 0-1,1 8 0,-2-11 18,8 4-140,1-3-1817,-1 2-572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9:40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69 1568,'-1'0'48,"1"-1"-1,-1 0 1,0 0-1,0 1 1,1-1-1,-1 0 1,1 0 0,-1 0-1,1 0 1,-1 0-1,1 1 1,-1-1-1,1 0 1,0 0 0,0 0-1,-1 0 1,1 0-1,0 0 1,0 0 0,0 0-1,0-2 1,1-29-7,-1 19 1618,0 11-1494,0 1-186,7 15-182,-3 6 264,-2 0 0,0 0 1,-2 0-1,-1 23 0,0 0-36,0-21 100,-4 23 1,2-23-15,2-1 16,1 27 0,0-17-279,1-15 214,1 0 0,4 20 0,-3-20 18,-1 0 0,1 21 0,2 5-53,-5-41-20,0 1 0,1-1 1,-1 1-1,1 0 0,-1-1 1,1 1-1,0-1 0,-1 0 0,2 3 1,4 11 63,-6-14-29,0 1-52,0 0-1,1 1 1,-1-1-1,0 0 0,1 0 1,0 1-1,-1-1 0,1 0 1,0 0-1,2 3 0,1 4-26,-3-3 63,1 0-1,-1 0 1,0 0 0,-1 0 0,0 7-1,3 16 114,7-5-326,-10-16 324,0-6-134,0 1 0,0-1 0,0 1 0,0-1 0,-1 1 0,1-1 1,-1 1-1,1-1 0,-1 0 0,-1 4 0,0-2 23,1 0 1,0 0-1,0 0 0,0 0 1,0 5-1,-4 13 77,4-19-97,0 0 0,0 0 0,1 0 0,-1 1 0,1-1 0,-1 0 0,1 3 0,0-4-70,1-14-144,5-20 210,-2 1-1,0-1 0,-2-42 1,3-66-24,-5 134 18,0 0-1,0 0 1,1-1-1,0 1 0,3-9 1,-3 12-26,0 0 1,1 0-1,-1 1 0,0-1 1,1 1-1,0-1 0,-1 1 1,1-1-1,0 1 0,0 0 1,0 0-1,1 0 0,2-2 1,-4 4 29,1-1 0,0 1 0,0 0 1,0-1-1,0 1 0,0 0 0,0 0 0,0 0 1,0 0-1,3 1 0,4 0 99,-1-1-87,11-1-65,-1 2-1,1 0 1,-1 0-1,0 2 0,23 6 1,-33-7 81,0 0 1,0 1 0,-1 0-1,1 0 1,-1 0-1,0 1 1,0 0 0,0 1-1,0 0 1,10 10 0,-14-12-24,-1 1 1,0 0 0,0 0 0,0 0 0,0 0 0,-1 0 0,0 0 0,0 0 0,0 0 0,0 1 0,-1-1 0,1 0 0,-1 8 0,3 19 460,-2-28-413,-1 0-1,1 0 1,-1 0 0,0 0 0,0 0 0,0 0-1,0-1 1,0 1 0,-2 5 0,3 6 176,-1-13-213,1 0 1,-1 0-1,0 0 0,0 0 1,0 0-1,0 0 0,0 0 0,0 0 1,0 0-1,0 0 0,0 0 1,0 0-1,0 0 0,-1-1 1,1 1-1,0 0 0,-1 2 0,-2 1 31,2 1-1,-1 0 0,1-1 0,-2 10 1,-4 13 148,5-23-129,-1 0-1,1 1 1,-1-1-1,1 0 1,-1 0 0,0-1-1,-1 1 1,1-1-1,-1 1 1,1-1 0,-1 0-1,0 0 1,0-1-1,0 1 1,-1-1 0,1 0-1,0 0 1,-1 0-1,-4 0 1,-49 20 83,32-12-168,0 0-1,-38 7 1,47-14-735,0-1 0,-20 0 0,24-2-440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19:58.7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0 896,'6'8'901,"-4"-7"-830,0 0 0,-1 0 0,1 1-1,0-1 1,-1 0 0,0 1 0,1-1-1,-1 1 1,0-1 0,0 1 0,1 0-1,-1-1 1,0 1 0,-1 0 0,1 0-1,0 0 1,0 3 0,9 40 331,-7-26-264,24 206 267,-13-80-208,-10-109-163,-3 41-1,-1-58-153,0-18 152,-12-4-21,10 1-22,1 1 0,-1-1 0,1 0 0,0 1 0,0-1 0,0 0 1,0 0-1,0 1 0,1-1 0,-1 0 0,0 0 0,0-3 0,-4-29-98,2 12-19,-4-32-127,2 8 403,-9-62-107,12 91-76,1-2-808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20:02.3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42 184 576,'-2'2'106,"0"0"1,0 1-1,0-1 1,1 0-1,-1 1 1,-2 5-1,-9 11 146,12-19-246,1 1 0,-1 0 0,0 0 0,1 0-1,-1-1 1,1 1 0,-1 0 0,1 0 0,0 0-1,-6 11 1457,4-10-1270,3-4-202,-1 0 0,1 0-1,0 0 1,0 0 0,0 0 0,0 1-1,2-4 1,5-7-9,-5 4 119,-1 0-1,3-15 1,5-16 1,12-15-602,-16 44 665,-6 9-149,0 1-1,0 0 1,1 0 0,-1-1 0,0 1-1,1 0 1,-1-1 0,0 1-1,0-1 1,0 1 0,1 0-1,-1-1 1,0 1 0,0 0-1,0-1 1,0 1 0,0-1 0,0 1-1,0-1 1,0 1 0,0 0-1,0-1 1,0 1 0,0-1-1,0 1 1,0 0 0,0-1-1,0 1 1,0-1 0,-1 1 0,1-1-1,-1-1 70,0 0 0,0 0-1,1 0 1,-1-1 0,1 1-1,-1 0 1,1 0 0,0-1-1,0 1 1,0-5 0,0 4-67,0 0 1,0 1-1,0-1 1,0 0 0,-1 0-1,1 0 1,-2-3 0,0 0 218,3 6-290,2 15 48,-3 53-162,-12 94 0,10-137 182,1 46 0,1-41-256,0-28 235,0 1 0,0-1 0,0 1 0,0-1 0,0 0 0,1 1 0,-1-1 0,1 0 0,-1 1 0,1-1 0,0 0 0,0 0 0,0 1 0,0-1 0,3 3 0,-7 18-2739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20:20.8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 0 416,'-42'11'4789,"55"0"-4863,-13-9 98,1 0 0,0 0 1,1-1-1,-1 1 0,0 0 1,0-1-1,1 1 1,-1-1-1,1 0 0,-1 1 1,1-1-1,-1 0 0,3 1 1,-2-1-1,0 0 1,0 0-1,0 0 0,-1 0 1,1 1-1,0-1 1,-1 0-1,1 1 0,-1-1 1,1 1-1,-1-1 0,0 1 1,2 2-1,-2-3-6,-1 1-1,1-1 1,0 0 0,1 1-1,-1-1 1,0 0 0,0 0-1,0 0 1,1 0 0,-1 0-1,1 0 1,2 1-1,-2-1 8,0 1-1,0-1 0,0 0 0,0 1 1,-1-1-1,1 1 0,0-1 0,0 1 1,1 3-1,4 2 53,12 15-292,-14-16 215,1 0 1,-1 0-1,1 0 0,0-1 1,8 6-1,-7-3 29,3 3 183,-10-11-196,0 0 0,1 1 0,-1-1 0,0 0 0,0 0 0,0 0 0,1 1 0,-1-1 0,0 0 0,0 0 0,0 0 0,1 0 0,-1 1 0,0-1 0,0 0 0,1 0 0,-1 0 0,0 0 0,0 0 0,1 0 0,-1 0 0,0 0-1,1 0 1,-1 0 0,0 0 0,0 0 0,1 0 0,-1 0 0,0 0 0,0 0 0,1 0 0,-1-1 0,-6-15 1013,-2 2-1081,-2 0 0,0 0 0,-22-22 0,27 32 107,1 0 0,-1 0 1,-9-5-1,5 4-350,17 5-649,-4 1 794,1 0-1,0 1 1,-1 0 0,0 0 0,6 4 0,4 1-613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0:20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82 992,'0'-2'38,"1"0"0,0 0 0,-1 0 0,1 0 0,0 0 0,0 0 0,1 0 0,-1 0 0,0 1 0,0-1 0,1 0 0,1-1 0,11-15 695,-11 4 353,-3 13-1009,1 1 0,-1 0 1,0-1-1,0 1 1,0-1-1,0 1 0,0 0 1,0-1-1,0 1 0,0-1 1,0 1-1,0 0 1,0-1-1,0 1 0,0-1 1,0 1-1,0 0 1,0-1-1,0 1 0,-1-1 1,1 1-1,0 0 1,0-1-1,0 1 0,-1 0 1,1-1-1,0 1 1,0 0-1,-1-1 0,1 1 1,-1 0-1,-12 11 696,5 6 39,3-4 8,4-11-695,0 0 0,-1 0 0,1 0-1,0 0 1,-1 0 0,0 0-1,1 0 1,-1 0 0,0-1 0,0 1-1,0-1 1,-3 2 0,0 0 943,5-1-407,11-2-199,16-5-403,-19 3-9,0 1 1,1 0-1,-1 0 0,0 1 0,15 1 0,14-1-57,165-19 849,6-24-362,-176 32-1498,-31 11 570,6 0-1686,-18 11-1279,-2-4-80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20:28.0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136 0 480,'-1'0'6,"1"0"-1,0 0 1,-1 1-1,1-1 1,0 0 0,0 0-1,-1 0 1,1 0-1,0 0 1,-1 1 0,1-1-1,0 0 1,0 0-1,-1 0 1,1 1-1,0-1 1,0 0 0,0 0-1,-1 1 1,1-1-1,0 0 1,0 1 0,0-1-1,0 0 1,0 0-1,0 1 1,-1-1 0,1 0-1,0 1 1,0-1-1,0 0 1,0 1 0,0-1-1,0 0 1,0 1-1,0-1 1,0 0 0,1 1-1,2 20 434,0-3 440,-8 60 289,2-41-869,-1 0 1,-2-1-1,-18 62 1,16-67-143,-14 48 35,-10 39-11,25-85-90,3-18 27,0 1 1,2-1 0,-2 26 2282,-4-121-1660,8 39-824,-2 25-123,2-1 0,0 0 0,1 0 0,1 1 0,0-1 0,8-27 0,2 15-626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08:14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0 320,'0'0'4805,"-5"12"-3866,5-11-891,0 1 0,0-1 0,0 0 0,-1 0 1,1 0-1,0 0 0,-1 0 0,1 0 0,-1 0 0,0 0 0,1 0 1,-1 0-1,1 0 0,-1 0 0,-2 1 0,-16 13 616,2-1 184,7-4-361,7-6-335,-1 0 0,1-1 1,-1 0-1,1 0 0,-1 0 0,-7 4 0,4-2 98,1-1-1,0 1 0,-8 7 1,-7 6-229,18-14-8,-1 0 1,1-1-1,0 1 0,1 1 1,-1-1-1,1 0 0,-3 5 1,4-5 0,-1 0-1,0 0 1,0-1 0,0 1 0,-1 0 0,1-1 0,-1 0 0,0 0-1,-6 6 1,5-6 38,0 0 0,1 0 0,-1 0 0,-5 7-1,-5 5 160,-18 20 87,10-7 54,16-21-339,0 0-1,0 0 0,1 0 0,0 0 0,0 1 1,0 0-1,-4 11 0,1 3-55,-11 37-1,-6 60 97,22-56-65,3-44-11,-5 35 0,0 2 81,2 23-111,-1-35 48,-1-4 5,1 27-16,0-12 80,0 70-112,-1-21 128,4-78-127,1 25 0,1-17-51,-1-23 107,1 0 1,3 12 0,0 6-55,-2-21 66,-1-1 1,1 1 0,5 12 0,-4-14-8,-1 0 0,0 0 0,-1 0 1,1 0-1,-1 1 0,0 5 0,1 3 39,-1 0 0,2-1-1,5 20 1,-5-23-8,39 134 371,-31-119-364,0 0 0,2-1 0,15 25 0,-13-26-4,-6-7-45,-5-10 37,-1-1 0,1 1 0,0-1 0,10 11 0,-2 1-137,-11-16 88,1 0 0,-1 0 0,0 1 0,1-1 0,0 0 0,3 3 0,138 125 1124,-137-125-1039,0 0 0,12 8 1,-8-6 168,-7-5-216,-1 0 0,1 0 0,-1 0 0,1-1 0,0 1 0,5 1 0,-4-1 5,0 0 1,0 0-1,-1 0 0,1 0 1,-1 1-1,1-1 0,5 7 1,0 0-86,3-2 85,-11-7-71,-1 0-1,1 0 1,0 1 0,-1-1-1,1 0 1,-1 1-1,1-1 1,-1 1-1,1-1 1,-1 0 0,1 1-1,-1-1 1,1 1-1,-1-1 1,0 1-1,1-1 1,-1 1 0,0 0-1,1-1 1,-1 1-1,0-1 1,0 1-1,0 0 1,1 0 0,1 5-1166,2-1 1,-1 1 0,1-1 0,0 0-1,0 0 1,5 4 0,6 6-2062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08:17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1 1056,'-14'4'6260,"13"-3"-5988,-1 15 4235,2-9-5557,0-6 1090,0 0-1,1 0 1,-1 0 0,0 1 0,1-1-1,-1 0 1,1 0 0,0 0 0,-1 0-1,2 1 1,1 4 72,42 112 526,64 115-1,-63-131-285,-38-77-296,0 1 0,-2 0 0,-1 0 0,3 36 0,-7-48-16,7 76-13,7 45 31,-7-51 4,-1-12 52,1 29 108,-4-41-257,11 182 89,-14-182 210,-4 0 1,-9 61 0,7-91-166,-6 47-22,3-4 32,-23 97 1,22-138-10,0 0 0,-3-1 0,0 0 1,-20 33-1,25-52-59,-1 0 0,-1 0-1,0-1 1,-14 15 0,-49 37-7,30-25-165,39-37-273,1 1 1,0-1 0,-1 0-1,1 0 1,-1 0 0,1 0-1,-1 0 1,1-1 0,-1 1-1,0-1 1,1 1 0,-1-1-1,0 0 1,1 0 0,-1 0-1,0-1 1,1 1 0,-1 0-1,0-1 1,1 0 0,-1 0-1,1 0 1,-5-2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24:25.2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0 1664,'-6'5'1316,"6"-4"-1265,-2 14 441,2 25-473,0-25 311,4 128 592,-1-113-746,1 0 0,12 49 1,-16-78-165,0-1 1,0 0 0,1 1-1,-1-1 1,0 1 0,0-1 0,0 0-1,0 1 1,0-1 0,1 1-1,-1-1 1,0 0 0,0 1 0,1-1-1,-1 0 1,0 1 0,0-1-1,1 0 1,-1 0 0,1 1 0,4-5 391,0-14 130,7-29-476,-1-15-148,-6 24-65,-4 16 736,-10 26-965,7-1 331,1-1 1,-1 0-1,1 1 0,0-1 0,0 1 0,0 0 0,1-1 0,-1 1 0,1 0 0,-1 4 0,-1 30 9,2-33-2,5 250 68,3-76 171,-5-126-61,2 76 49,-3-34-248,-1-20 198,-2 5 64,0-26-368,4-30 333,-3-22-96,0-7-86,-3-237-548,-2 181-2203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24:28.2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761 573 992,'-9'-2'282,"0"1"-221,0 0 1,1-1-1,-1 0 1,0 0-1,-13-7 1,20 8 128,-1 1 1,1-1-1,0 0 0,0 1 1,-1-1-1,1 1 1,0 0-1,-1 0 1,1 0-1,0 0 1,-1 0-1,1 0 0,0 1 1,-4 0-1,-4 2 189,1 0-1,-11 7 0,-10 2 217,16-3-455,4-4 183,10-6-315,-1 1-1,1 0 0,-1 0 0,1-1 0,-1 1 1,1 0-1,0-1 0,-1 1 0,1 0 0,0-1 1,-1 1-1,1-1 0,0 1 0,0 0 1,-1-1-1,1 1 0,0-1 0,0 1 0,0-1 1,0 1-1,-1-1 0,1 1 0,0-1 0,0 1 1,0-1-1,-1-4 14,1 1 0,-1-1 0,1 1 0,0-1 0,0 1-1,1-1 1,-1 1 0,1-1 0,0 1 0,2-6 0,0 3 13,-1 0-1,1 0 1,1 0 0,-1 1-1,7-10 1,-26 46 1287,11-19-1109,-1 0 1,0 0-1,0 0 1,-12 13 0,17-24-213,1 0-1,0 0 1,0 0 0,0 0 0,0 0 0,0 0 0,0 0-1,0 1 1,-1-1 0,1 0 0,0 0 0,0 0 0,0 0-1,0 0 1,0 0 0,0 0 0,-1 0 0,1 0-1,0 0 1,0 0 0,0 0 0,0 0 0,0 0 0,0 0-1,0 0 1,-1-1 0,1 1 0,0 0 0,0 0 0,0 0-1,0 0 1,0 0 0,0 0 0,0 0 0,-1 0 0,1 0-1,0 0 1,0 0 0,0-1 0,0 1 0,0 0 0,0 0-1,0 0 1,0 0 0,0 0 0,0 0 0,0 0 0,0-1-1,0 1 1,0 0 0,0 0 0,0 0 0,0 0 0,0 0-1,0 0 1,0-1 0,0 1 0,0 0 0,0 0 0,0 0-1,0 0 1,0 0 0,0 0 0,0-1 0,0 1 0,0 0-1,0 0 1,1-11-159,3-4 66,1 0 1,0 1-1,1 0 0,0 0 1,15-22-1,-2 4 148,72-148 190,-90 178-208,-1 0-1,1 0 1,0 1 0,-1-1-1,1 0 1,-1 0 0,0 0 0,0 0-1,1-2 1,-1 3-24,0 1-1,0 0 1,0-1 0,-1 1-1,1-1 1,0 1-1,0 0 1,0-1 0,0 1-1,0-1 1,0 1 0,-1 0-1,1-1 1,0 1 0,0 0-1,0-1 1,-1 1 0,1 0-1,0-1 1,0 1 0,-1 0-1,1 0 1,0-1-1,-1 1 1,1 0 0,0 0-1,-1 0 1,1-1 0,-1 1-1,1 0 1,0 0 0,-1 0-1,1 0 1,-1 0 0,1 0-1,0 0 1,-1 0 0,1 0-1,-1 0 1,1 0-1,0 0 1,-1 0 0,1 0-1,-1 0 1,1 0 0,0 0-1,-1 1 1,0-1 0,-13 5 224,-28 15 1,34-15-190,-1 0 0,1-1 0,-1 0 0,0-1 0,0 1 0,0-2-1,-1 0 1,-18 3 0,26-5-59,1 0 0,-1 0 0,1 0 1,-1 0-1,0 0 0,1 0 0,-1-1 0,1 1 0,-1 0 0,1-1 0,-1 1 0,1-1 0,-1 0 0,1 0 0,-1 1 0,1-1 0,0 0 0,-1 0 0,1 0 0,0 0 0,0 0 0,0-1 0,0 1 0,0 0 0,0 0 1,0-1-1,0 1 0,0-1 0,1 1 0,-1-1 0,1 1 0,-1-1 0,1 1 0,-1-1 0,1 1 0,0-3 0,-3-11-61,1-1-1,1 0 1,2-27-1,-1 13-213,0 30 315,0 0 1,-1 0-1,1 0 0,-1 0 1,1 0-1,-1 0 0,1 0 1,0 0-1,-1 0 0,1 0 1,-1 1-1,1-1 0,0 0 1,-1 0-1,1 0 0,-1 1 1,1-1-1,0 0 0,-1 0 1,1 1-1,-1-1 0,-10 14 388,-5 7 4,21-22-1003,-4 0 564,0 1 0,0-1 1,1 0-1,-1 0 1,0 0-1,0 0 1,1-1-1,-1 1-1,8-7-119,-1-1-1,8-9 0,0 2-265,-14 14 454,1 0 0,-1 0 0,1 0-1,-1-1 1,0 1 0,0-1 0,0-6 356,-2 9-389,0 0 1,0 0 0,0 0 0,0 0 0,-1 0-1,1 0 1,0 0 0,0 0 0,0 0 0,0 0-1,-1 0 1,1 0 0,0 0 0,0 0-1,0 0 1,0 0 0,-1 0 0,1 0 0,0 0-1,0 0 1,-12 0 285,8 0-130,-9 1 62,0 1 0,0 1 0,1 0-1,-22 8 1,16-6-203,-38 14-24,1 2 1,-62 33 0,66-22-242,23-14 34,20-12 128,0-1-1,0 1 1,1 1-1,0 0 1,0 0 0,0 0-1,1 1 1,0 0-1,-5 9 1,10-16 58,1 0 1,-1 0 0,1 0-1,0 1 1,-1-1 0,1 0-1,0 0 1,0 0 0,0 0-1,-1 1 1,1-1 0,0 0-1,1 0 1,-1 0 0,0 1 0,0-1-1,0 0 1,1 0 0,-1 0-1,1 0 1,-1 0 0,1 0-1,-1 0 1,1 1 0,-1-1-1,1-1 1,0 1 0,0 0-1,0 0 1,-1 0 0,1 0-1,0 0 1,0-1 0,0 1-1,0-1 1,2 2 0,4 1-3,0 0 0,0 0 0,0-1 1,12 3-1,-15-4 17,12 2 10,1-1 1,0 0 0,0-1 0,0-1-1,0-1 1,0 0 0,0-1 0,-1-1-1,1 0 1,19-8 0,-10 2 6,1-1 0,-2-2 1,0-1-1,0 0 0,32-25 1,130-117 305,-187 155-316,1 0 0,-1-1-1,1 1 1,-1 0 0,0-1 0,1 1 0,-1 0-1,1-1 1,-1 1 0,0-1 0,1 1 0,-1-1 0,0 1-1,1-1 1,-1 1 0,0-1 0,0 1 0,1-1-1,-1 1 1,0-1 0,0 1 0,0-1 0,0 0 0,0 1-1,0-1 1,0 1 0,0-1 0,0 1 0,0-1-1,0 0 1,0 1 0,0-1 0,-1 1 0,1-1-1,0 1 1,0-1 0,-1 1 0,1-1 0,0 1 0,-1-1-1,1 1 1,0-1 0,-1 1 0,1-1 0,-1 1-1,1 0 1,0-1 0,-1 1 0,1 0 0,-1 0-1,1-1 1,-2 1 0,-1-2-41,-1 1-1,0-1 1,1 1-1,-1 0 1,0 0-1,-7 0 1,0 0-44,0 1 1,-1 0-1,1 1 0,-21 5 1,-46 16 77,47-13-149,-25 12-189,60-26 267,1-1 0,0 0-1,0 1 1,8-6 0,79-60 108,-72 54-20,-20 17 5,1 0-1,-1-1 1,1 1-1,-1 0 1,1-1-1,-1 1 0,0 0 1,1-1-1,-1 1 1,0-1-1,1 1 1,-1-1-1,0 1 1,0-1-1,1 1 0,-1-1 1,0 1-1,0-1 1,0 1-1,0-1 1,1 0-1,-2 1-3,1 0 0,-1 0 0,1 0-1,-1 0 1,1 0 0,-1 0 0,1 0 0,-1 1-1,1-1 1,-1 0 0,1 0 0,0 0 0,-1 1-1,1-1 1,-1 0 0,1 1 0,0-1 0,-1 0 0,1 1-1,0-1 1,-1 0 0,1 1 0,0-1 0,-1 1-1,1-1 1,0 1 0,-22 28 66,1 1 1,-26 49-1,22-34-206,5-6-624,18-35 366,1 0-1,0-1 1,-1 1 0,2 0-1,-1 0 1,0 0-1,1 0 1,0 6-1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24:32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79 1152,'8'-7'7429,"5"-12"-6597,-7 16-819,0-1 0,-1 1-1,1 1 1,1-1 0,-1 1 0,0 0 0,1 1-1,-1 0 1,9-1 0,-10 1-46,0 0 1,-1-1-1,1 1 0,-1-1 1,6-2-1,-5 2 92,0 0-1,0 0 1,0 0-1,-1 1 1,1-1-1,1 1 1,-1 1-1,8-1 1,-8 0 127,-7-1 7,-7 0-18,-71 7 263,23-2-353,57-3-176,20 3-8207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24:35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63 896,'-3'5'10490,"4"-6"-10476,1 1-1,0 0 0,-1 0 0,1 0 1,0-1-1,-1 1 0,1-1 0,-1 0 1,1 1-1,-1-1 0,1 0 0,-1 0 1,0 0-1,1 0 0,-1 0 0,0 0 1,2-2-1,1-2 67,0 0-1,-1 0 1,5-8 0,2-5 8,-4 11-78,-3 7 15,-5 14 38,-1 1-33,3-5-57,-1-1 0,-1 0 0,-3 15 0,2-15 1,1 0-1,1 0 1,-2 16-1,-4 64 219,2 11 128,-3-18-240,9-82-75,-5 6 17,3-5 122,-16 12-192,7-8 244,9-4-185,-1 0 0,0 0 0,1-1-1,-1 1 1,1 0 0,-1-1 0,0 1-1,1-1 1,-3 0 0,-21 5-246,24-5 123,18 0 96,-11 0 68,0-1 0,0 0 0,0 0 0,10-4 0,-11 3 14,1 1 1,-1 0-1,1-1 1,10 1-1,22-2 78,-37 3 6,-2-1-72,1 1 1,-1-1 0,0 1-1,1-1 1,-1 1 0,0-1-1,0 1 1,1 0 0,-1-1-1,0 1 1,0 0 0,0 0-1,1 0 1,-1-1-1,0 1 1,0 0 0,0 0-1,0 0 1,1 0 0,-2 1-1,-29-1-272,20 0 321,5 0-200,0 0 1,-1 1 0,1-1 0,0 1 0,0 1-1,0-1 1,-1 1 0,1 0 0,1 0 0,-1 1-1,0 0 1,-8 6 0,-15 10-3048,24-15 1995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9:34.6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357 388 1984,'-2'0'64,"-1"-1"0,0 1 0,1-1 0,-1 1 0,0 0 0,1 0 0,-1 1 0,0-1 0,1 0 0,-1 1 0,0 0 0,1-1 0,-1 1 0,1 0 0,-1 0 0,1 1 0,-2 0-64,-1-1 86,1 0 1,-1 0-1,0-1 1,0 1-1,1-1 1,-1 0-1,0 0 1,0 0-1,0-1 0,0 0 1,1 0-1,-1 0 1,0 0-1,1-1 1,-1 0-1,1 0 1,0 0-1,-1 0 1,-1-2-87,-7-7 466,0 0 1,0-1 0,2-1-1,-2-1-466,-3-3 944,-14-13-944,22 23 128,1 0-1,0 0 1,1 0-1,-1-1 1,1 0-1,1 0 1,-1-1-1,2 0 1,-1 0-1,1 0 1,0-1-128,3 7 93,-1-1 1,1 1 0,-1 0-1,0 0 1,0 0 0,0 0-1,0 0 1,0 0 0,-3-1-94,-9-15 314,14 18-1075,5 3 596,6 4 158,-3 0 41,1-1 0,0-1 0,0 1 1,1-2-1,-1 1 0,1-1 0,6 1-34,0-1 107,0 0 0,1-1 0,-1-1-1,4 0-106,7-1 76,-15 1 157,-1-1 0,1 0 0,-1-1 0,10-2-233,-21 3 37,0 0 0,1 0-1,-1 0 1,0 0-1,1 0 1,-1 0 0,0 0-1,0 0 1,1 0-1,-1 0 1,0 0-1,1 0 1,-1 0 0,0 0-1,1-1 1,-1 1-1,0 0 1,0 0 0,1 0-1,-1-1 1,0 1-1,0 0 1,1 0 0,-1-1-1,0 1 1,0 0-1,0 0 1,0-1 0,1 1-1,-1 0 1,0-1-1,0 1-36,-8-6 395,-17-2-259,-180-46 309,191 50-629,-4 2-193,14 1 96,11 1 112,19 1-27,-12-1 362,-1 0-1,0 0 1,0-1 0,9-2-166,-18 2 85,0 0-1,0-1 1,0 1 0,0-1 0,0 0 0,0 0 0,-1 0-1,1 0 1,0-1 0,-1 1 0,0-1 0,0 0 0,0 0 0,0 0-1,0 0 1,1-2-85,-3 3 61,0 1-1,0-1 0,0 0 1,0 0-1,0 1 0,0-1 1,0 0-1,-1 0 0,1 0 1,-1 0-1,1 0-60,-1 2 1,0-1 1,0 0-1,-1 0 1,1 1-1,0-1 1,0 1-1,0-1 1,-1 0-1,1 1 1,0-1-1,-1 0 1,1 1-1,-1-1 0,1 1 1,0-1-1,-1 1 1,1-1-1,-1 1 1,0-1-1,1 1 1,-1 0-1,1-1 1,-1 1-1,0 0 1,1-1-1,-1 1 1,0 0-1,1 0 1,-1 0-1,0-1 1,0 1-2,-10-3-57,0 1 0,0-1 0,-1 2 0,1-1 0,0 2 0,-2 0 57,12-1-17,1 1-1,-1 0 0,1 0 0,0 0 1,-1 0-1,1 0 0,-1 0 1,1 0-1,-1 0 0,1 0 1,0 0-1,-1 0 0,1 1 1,-1-1-1,1 0 0,0 0 0,-1 0 1,1 0-1,-1 1 0,1-1 1,0 0-1,-1 0 0,1 1 1,0-1-1,0 0 0,-1 1 1,1-1-1,0 0 0,-1 1 18,1 0-33,0-1-1,1 1 0,-1 0 0,0-1 1,0 1-1,0-1 0,0 1 1,1 0-1,-1-1 0,0 1 1,1-1-1,-1 1 0,0-1 1,1 1-1,-1-1 0,1 1 1,-1-1 33,23 19-616,1-2-103,4 2-1349,-1 1-1,-1 1 1,0 1 0,15 19 2068,-18-12-1957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9:36.7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746 110 1728,'-1'-4'75,"1"-1"0,-1 1 0,1-1 0,0 1 0,0 0 0,0-1 0,1 1 0,-1-1 0,1 1 0,0 0 0,0 0 0,1-1 1,-1 1-1,2-1-75,2-13 3,-2 4-129,-3 14 120,0 0-1,0-1 1,0 1-1,0 0 1,0-1 0,0 1-1,0-1 1,0 1 0,0 0-1,0-1 1,0 1 0,0 0-1,0-1 1,0 1 0,0 0-1,0-1 1,-1 1-1,1 0 1,0-1 0,0 1-1,0 0 1,-1-1 0,1 1-1,0 0 1,0 0 0,-1-1-1,1 1 1,0 0-1,-1 0 1,1-1 0,0 1-1,-1 0 1,1 0 0,0 0-1,-1 0 1,1 0 0,0 0-1,-1-1 1,1 1-1,-1 0 1,1 0 0,0 0-1,-1 0 1,1 0 0,0 0 6,-19 0 174,3 4 118,1 1 0,0 1 1,0 0-1,0 1 0,1 0-292,-116 59 731,119-60-481,-1 0-35,0 1 0,-1-1 0,-2 0-215,11-5 57,1 0 0,0 0 1,0 0-1,-1-1 0,1 1 0,-1-1 0,1 0 1,-1 0-1,1 0 0,0 0 0,-1-1 0,1 1 1,-1-1-1,-2-1-57,3 1 69,-1-1 1,1 0-1,0 0 0,0 0 1,0 0-1,0 0 0,1-1 1,-1 0-70,0 1 112,0-1 0,0 1 0,0-1 0,0 1-1,0 0 1,-2-1-112,-10-5 127,13 6-81,0 1 0,-1-1 0,1 1 0,0 0 0,-1 0 0,1 0-1,-3-1-45,-20-5 619,-8 1-395,-16 2 571,46 3-703,-1 1 0,1-1 0,-1 0 1,1 0-1,0-1 0,-1 1 0,1-1 0,0 1 1,0-1-1,-1-1-92,0 0-13,-1 1 0,1 0 1,-1 0-1,0 0 0,0 0 13,-43-6 875,38 7-884,0 0 0,-1 0 0,-6 1 9,-24 0-37,40 0 133,1 0-37,0 0-75,0 0 0,1 0 58,6 3-68,-1 0-1,0 1 0,0-1 0,0 1 1,2 3 26,21 12 27,-15-12-76,19 11 546,22 7-497,-36-17 66,-1-1 0,2-1 1,-1-1-1,0 0 0,1-2 1,0 0-1,0-1 1,0-1-1,14-1-66,12-4 37,75-3-515,-101 8-483,-1 0-1,1 0 1,-1 2 0,1 1-1,2 1 962,11 5-3717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9:37.8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298 197 1568,'-2'-6'172,"2"5"-143,0 0 1,0 0-1,-1 0 0,1-1 0,0 1 1,0 0-1,0 0 0,0 0 0,0 0 1,0 0-1,0 0 0,0-1 0,1 1 1,-1 0-1,0 0 0,1 0 0,-1 0 1,1 0-30,11-20-107,-9 18 211,-1-1 0,0 1 0,0-1 0,0 0 0,-1 1 0,1-1 0,-1 0 0,0 0 0,0 0 0,0 0 0,0 0 0,-1 0 0,1 0 0,-1 0 0,0 0 0,-1-3-104,1 5 120,-1 1 0,0-1 0,0 0 0,0 0 0,0 0 0,0 1 0,0-1 0,-1 0-1,1 1 1,0-1 0,-1 1 0,1-1 0,-1 1 0,1 0 0,-1 0 0,-1-1-120,-34-16 1109,25 13-745,-5-2-256,0 2 0,0 0 1,-1 0-1,1 2 0,-1 0 0,0 2 1,1-1-1,-1 2 0,0 1 0,-7 1-108,21-2-268,1 1 0,-1-1 0,1 1-1,0 0 1,0 1 0,-1-1 0,1 0-1,0 1 1,0 0 0,-1 0 268,-16 13-2928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0:20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78 3136,'14'-11'8179,"-15"11"-8108,21-7 678,22-4 0,-5 1-428,-14 5-224,32-4 0,-26 5 194,82-7 37,-38 6-74,-42 2-80,1 2 0,55 4 0,-76-2-178,-9-2-44,0 1 0,-1 0 0,1 1 0,0-1 0,-1 0 0,1 0-1,0 1 1,-1-1 0,1 1 0,1 0 0,-1 8-3847,-2-7 3271,0 1-1,0-1 1,0 0-1,-1 0 1,1 0-1,-2 4 0,-8 12-2649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9:44.6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1 640,'0'0'16,"0"0"0,-1 0 0,1 0 0,0 0 0,0 0 0,-1 0 0,1 0 1,0 0-1,0 0 0,-1 0 0,1 0 0,0 0 0,0 0 0,-1 0 0,1 0 0,0 0 0,0 0 0,0 0 0,-1 0 0,1 0 1,0 0-1,0 1 0,-1-1 0,1 0 0,0 0 0,0 0 0,0 0 0,0 1 0,-1-1 0,1 0 0,0 0 0,0 0 0,0 1 0,0-1 1,0 0-1,0 0 0,0 0 0,-1 1 0,1-1 0,0 0 0,0 0 0,0 1 0,0-1 0,0 0 0,0 0 0,0 1 0,0-1 0,0 0 1,0 0-1,0 1 0,0-1 0,1 0 0,-1 0 0,0 0 0,0 1 0,0-1-16,0 1 26,1 0 0,-1-1 0,1 1 0,-1 0 0,1 0 0,-1-1 0,1 1 0,0 0 0,-1-1-1,1 1 1,0-1 0,0 1 0,0 0-26,0-1 51,0 1-1,-1 0 1,1-1-1,0 1 1,0 0-1,0 0 1,-1 0-1,1 0 1,-1 0-1,1 0 1,0 0-1,-1 0 1,0 0-1,1 0 1,-1 0-1,0 0 1,1 0-1,-1 1 1,0-1-1,0 0 1,0 0-1,0 0 1,0 0-1,0 0 1,0 1-1,-1-1 1,1 0-51,0 3 130,0-4-123,0 0 0,0 1 0,0-1 1,0 0-1,-1 0 0,1 1 1,0-1-1,0 0 0,0 0 1,0 1-1,0-1 0,-1 0 0,1 0 1,0 0-1,0 1 0,0-1 1,-1 0-1,1 0 0,0 0 0,0 0 1,-1 1-1,1-1 0,0 0 1,0 0-1,-1 0 0,1 0 0,0 0 1,-1 0-1,1 0 0,0 0 1,0 0-1,-1 0 0,1 0 1,0 0-1,-1 0 0,1 0 0,0 0 1,0 0-1,-1 0 0,1 0 1,0-1-1,0 1 0,-1 0 0,1 0 1,0 0-1,0 0 0,-1-1-7,-13-5 223,14 6-170,-14-7 199,11 5-160,0 0 0,-1 0 0,1 1 0,0-1 0,0 1 0,-1 0 0,1 0 0,-1 0 0,1 0 0,-1 1 0,1-1 0,-1 1 0,0 0 0,1 0 0,-2 1-92,7-1 12,-1 0 0,0 0 0,0 1 0,0-1 0,1 1 0,-1-1 0,0 1 0,0-1 0,0 1 0,0 0 0,0 0-1,0-1 1,0 1 0,0 0 0,0 1-12,14 13-9,-15-15 4,4 3 98,-3-2-94,0 0 0,0-1 0,0 1 0,0-1 0,-1 1 0,1 0 0,0 0-1,0-1 1,-1 1 0,1 0 0,-1 0 0,1 0 0,-1 0 0,1 0 0,-1 0 0,1 0 0,-1 0 0,0 0 0,0 0 0,1 0 0,-1 0 0,0 0 1,0 0-118,0-1 70,0 0 112,0 0 0,0 0-26,0 0 20,0 0 92,0 0-44,0 0-42,0 0-21,0 0 10,0 0-63,0 0-177,0 0 43,0 0 43,0 0 15,7-7-377,-2 1-1068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9:47.1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0 64,'-5'0'32,"5"3"-32,-4-3 0,4 0 32,0 0-32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9:47.4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41 64,'0'0'32,"0"0"-32,-3 0 0,3 0 96,0 0-64,0 0-96,0 0 32,0 0 96,0 0-32,0 0-96</inkml:trace>
  <inkml:trace contextRef="#ctx0" brushRef="#br0" timeOffset="1">4 5 64,'0'0'32,"-3"0"-32,3-5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9:49.0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0 160,'0'0'64,"0"0"-64,0 0 0,0 0 32,0 0-32,0 0 128,0 0-64,0 0-160,0 0 32,0 0 160,0 0-32,0 0 32,0 0-32,0 0-320,0 0 128,3 0 32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9:54.2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 77 320,'1'10'-133,"-4"-8"281,-1 1-132,3 10 161,0-12-134,-2-1-6,2 0 0,1 0 17,0 0-44,0 0-100,0 0 31,0-1 59,0 0 0,1 0 1,-1 0-1,0 1 0,0-1 0,1 0 0,-1 0 0,0 1 1,1-1-1,-1 0 0,0 1 0,1-1 0,-1 0 1,1 1-1,0-1 0,-1 1 0,1-1 0,-1 1 0,1-1 1,0 1-1,-1-1 0,1 1 0,0 0 0,0-1 1,-1 1-1,2 0 0,5-6 102,29-45-412,-35 49 318,0 1 1,-1-1-1,1 1 0,0-1 0,-1 1 0,1-1 0,-1 0 0,0 1 1,0-1-1,0 0 0,0 1 0,0-1 0,0 0 0,0-1-8,0-3 233,0 5-142,0 1-54,0 0-122,-2 1 90,1-1 1,-1 1 0,1-1 0,-1 1-1,1 0 1,0 0 0,-1-1-1,1 1 1,0 0 0,0 0 0,0 0-1,-1 0 1,1 1 0,0-1 0,0 0-1,1 0 1,-1 1 0,0-1 0,0 0-1,1 1 1,-1-1 0,0 1-6,-13 36-254,9-5 248,-8 7 157,10-29-114,0-1 0,0 0 0,-4 5-37,-3 12-71,-4 4 83,10-23-380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0:01.3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66 178 640,'-10'18'781,"0"0"1,-2-1-782,12-16-4,0-1 1,0 0-1,-1 1 1,1-1-1,0 0 1,0 1-1,-1-1 1,1 0 0,0 0-1,0 1 1,-1-1-1,1 0 1,0 0-1,-1 0 1,1 0-1,0 1 1,-1-1-1,1 0 1,0 0 0,-1 0-1,1 0 1,0 0-1,-1 0 1,1 0-1,-1 0 1,1 0-1,0 0 1,-1 0-1,1 0 1,0 0 0,-1 0-1,1 0 1,0 0-1,-1 0 1,1-1-1,0 1 1,-1 0-1,1 0 1,0 0-1,-1-1 1,1 1 0,0 0-1,0 0 1,-1 0-1,1-1 1,0 1-1,0 0 1,-1-1-1,1 1 1,0 0-1,0-1 1,0 1 0,0 0-1,0-1 4,-10-19 455,10 20-419,-2-8-28,1-1 1,-1 1 0,2 0 0,-1 0 0,1-5-9,-1-12-55,0-42-658,1 39 349,0-7-351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0:02.1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11 832,'0'3'56,"-1"1"-1,0-1 1,1 1 0,0-1-1,0 1 1,0-1 0,0 1 0,0 0-1,2 2-55,-2-4 112,0 1-45,1 1-1,0-1 1,0 0-1,0 0 1,0 1-1,0-1 1,0 0-1,1 0 0,0 0 1,-1 0-1,1 0 1,0-1-1,2 3-66,7 8 303,-9-10-283,0 0 1,0-1-1,0 1 0,0-1 1,1 0-1,-1 1 0,1-1 0,0 0 1,1 0-21,-3-1-70,0-2 69,0 0-1,0 0 1,0-1-1,-1 1 1,1 0-1,-1 0 1,1-1-1,-1 1 1,1 0-1,-1-1 1,0 1 0,0-1-1,0 1 1,0 0-1,0-2 2,0 2 6,2-40-122,-2 29-236,0 0-1,3-12 353,-3 6-352,0 14 384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0:06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1 576,'0'0'69,"0"0"1,-1 0-1,1-1 0,0 1 1,-1 0-1,1 0 0,-1 0 1,1 0-1,0 0 0,-1 1 1,1-1-1,0 0 0,-1 0 1,1 0-1,0 0 0,-1 0 1,1 0-1,0 0 0,-1 1 1,1-1-70,0 0 5,0 1 90,-1-1-1,1 1 1,0-1-1,0 1 0,0-1 1,0 1-1,0 0 0,0-1 1,0 1-1,0-1 0,0 1 1,1-1-1,-1 1 0,0 0 1,0-1-1,0 1 0,1-1 1,-1 1-1,0-1 0,0 1 1,1-1-1,-1 1-94,2-2 20,-1 1-1,1-1 1,-1 0-1,1 1 1,-1-1 0,1 0-1,-1 0 1,0 0-1,1 0 1,0 0-20,0 0 119,1 1 0,0 0 0,0 0 0,0 0 0,0 0-1,0 0 1,0 1 0,0-1 0,-1 1 0,3 0-119,12 5 94,0-1 1,0-1-1,1 0-94,2-1-31,-15-3 66,1 1 0,-1 0 0,1 0 0,-1 0-1,1 1 1,-1 0 0,2 1-35,16 7-123,-22-9-255,-1-1 5,0 0-278,1-1-26,3-3-902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0:13.4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242 1 576,'0'1'15,"1"0"0,-1 0 1,0 0-1,1 0 0,-1 0 0,1 0 0,-1 0 1,1 0-1,-1 0 0,1 0 0,0-1 1,-1 1-1,1 0 0,0 0 0,0-1 0,0 1 1,0 0-1,0-1 0,0 1-15,8 7 143,18 19-11,1 2 733,-26-26-800,-1-1-1,0 0 1,0 1-1,0-1 1,0 1-1,0-1 1,-1 1-1,1-1 1,-1 1-1,0 0 1,0-1-1,0 1 1,0 0-1,0-1 1,0 1-1,-1-1 1,1 1-1,-1 0 1,0-1-1,1 1 1,-2-1-65,-3 8 443,4-8-372,1-1 1,-1 1-1,0-1 1,0 0-1,1 1 1,-1-1-1,0 0 1,0 0-1,0 0 1,0 1-1,0-1 1,-1 0 0,1 0-1,0-1 1,0 1-1,-1 0 1,0 0-72,-10 4 341,6-3-264,0 1 0,0-1 0,0-1 0,0 1 0,-5-1-77,9 0 0,0-1-1,0 0 0,-1 0 1,1-1-1,0 1 1,0 0-1,0-1 0,0 1 1,0-1-1,0 0 0,0 0 1,0 0-1,0 0 0,1 0 1,-1 0-1,0 0 0,0 0 1,1-1-1,-2 0 1,-6-7 3,-1 1 0,-1 1 0,-1-2-3,-27-20-73,31 22 160,-1 0-1,1 1 1,-1 0-1,0 0 1,-1 1-1,1 1 1,-1-1-1,0 1 1,-2 1-87,12 2-7,-1 1 0,0-1 0,0 1 0,0 0 0,0 0 1,0 0-1,0-1 0,0 1 0,0 0 0,1 0 0,-1 0 0,0 0 0,0 1 0,0-1 1,0 0-1,0 0 0,0 0 0,0 1 0,0-1 0,1 1 0,-1-1 0,0 0 1,0 1-1,0-1 0,1 1 0,-1 0 0,0-1 0,1 1 0,-1 0 0,0-1 0,1 1 1,-1 0-1,1 0 0,-1-1 0,1 1 0,-1 0 0,1 0 0,0 0 0,-1 0 7,1 1-2,0 0 0,-1 0 0,1 1-1,0-1 1,0 0 0,0 0 0,1 0 0,-1 1-1,0-1 1,1 0 0,-1 0 0,1 0-1,0 0 1,0 0 0,0 0 0,0 1 2,3 3 18,1 1 1,-1-1 0,1-1-1,0 1 1,0-1 0,1 1-1,0-2 1,6 5-19,-7-5 13,-1-1-1,1 0 0,1-1 1,-1 1-1,0-1 1,0 0-1,1-1 1,-1 1-1,1-1 1,0 0-1,-1 0 0,4 0-12,-5-2-3,-1 0 0,1 1 0,0-1 0,0 0 0,0-1 0,-1 1 0,1-1 0,-1 0 0,1 0 0,-1 0 0,0 0 0,0 0 0,1-1 0,0-1 3,6-5-142,0 0-1,-1 0 1,0-1 0,-1 0 0,0-1-1,4-7 143,-8 11 13,0 1-1,-1 0 0,0-1 1,0 0-1,0 0 0,-1 0 0,0 0 1,0 0-1,-1 0 0,1-5-12,-2 13 8,0-1-1,0 0 0,0 0 1,0 0-1,0 0 1,0 0-1,0 0 1,0 0-1,0 0 0,0 0 1,0 0-1,0 0 1,0 0-1,0 0 1,0 0-1,0 1 0,0-1 1,0 0-1,0 0 1,0 0-1,0 0 1,0 0-1,0 0 0,0 0 1,-1 0-1,1 0 1,0 0-1,0 0 1,0 0-1,0 0 0,0 0 1,0 0-1,0 0 1,0 0-1,0 0 1,0 0-1,0 0 0,0 0 1,0 0-1,0 1 1,0-1-1,0 0 1,-1 0-1,1 0 0,0 0 1,0 0-1,0 0 1,0 0-1,0 0 1,0 0-1,0-1 0,0 1 1,0 0-1,0 0 1,0 0-1,0 0 1,0 0-1,0 0 0,0 0 1,-1 0-1,1 0 1,0 0-1,0 0 1,0 0-1,0 0 0,0 0-7,-3 5 38,1 4-61,1 0-1,0 0 0,0 0 1,0-1-1,2 5 24,-1-4 60,-1 0 0,1 0 0,-1 0 0,-1 0-1,0 1-59,-14 42-69,15-46 133,1-6-72,0 0-1,0 0 0,0 0 1,0 1-1,0-1 0,0 0 1,0 0-1,0 0 0,0 1 1,0-1-1,0 0 0,0 0 1,1 0-1,-1 0 0,0 1 1,0-1-1,0 0 0,0 0 1,0 0-1,0 0 0,0 1 1,1-1-1,-1 0 0,0 0 1,0 0-1,0 0 0,0 0 1,1 0-1,-1 0 0,0 1 1,0-1-1,0 0 0,0 0 1,1 0-1,-1 0 0,0 0 1,0 0-1,0 0 0,1 0 1,-1 0-1,0 0 0,0 0 1,0 0-1,1 0 0,-1 0 1,0 0-1,0 0 0,0 0 1,0 0-1,1-1 0,-1 1 1,0 0-1,0 0 0,0 0 0,0 0 1,1 0 8,0-1 5,0 1 0,0-1 0,0 0 0,0 1 0,0-1 0,0 0 0,0 0-1,0 0 1,-1 0 0,1 0 0,0 0 0,0 0 0,-1 0 0,1 0 0,0 0 0,-1 0 0,1 0 0,-1 0 0,0-1 0,1 1 0,-1 0 0,0 0 0,0 0 0,0-1 0,0 1 0,0 0 0,0 0 0,0-1 0,0 1-1,0 0 1,-1 0 0,1-1 0,0 1 0,-1 0-5,0-5-5,-1 0 0,0 1 0,0-1 0,-1 1 0,1-1 0,-3-2 5,4 8-14,1-1 0,-1 0-1,0 0 1,0 1-1,1-1 1,-1 0-1,0 1 1,0-1-1,0 1 1,0-1-1,0 1 1,0-1-1,0 1 1,0-1-1,0 1 15,1 0-114,-1 0 1,1 0-1,-1 0 0,0 0 1,1-1-1,-1 1 0,1 0 1,-1 0-1,1-1 0,-1 1 0,1 0 1,-1-1-1,1 1 0,0-1 1,-1 1-1,1 0 0,-1-1 0,1 1 1,0-1-1,-1 1 0,1-1 1,0 1-1,0-1 0,-1 1 1,1-1-1,0 1 0,0-1 0,0 0 1,0 1-1,0-1 0,0 1 1,0-1 113,0-3-1179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0:16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5 736,'0'0'224,"0"0"-128,0 0 32,0 0 213,0 0-74,0 0 48,0 0-70,0 0 112,0 0-138,10 4-16,-4-2-128,0-1 0,-1 1 0,1-1 0,0 0 0,0-1 0,0 1 0,0-1 0,-1-1 0,5 1-75,4-1 66,-1 1-25,1-1 0,0-1 0,6-1-41,37-5-256,-49 7-475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0:22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 1472,'-1'-2'3159,"-1"5"-2148,0 7 845,2-10-1893,8 3 437,1-3-146,0 0 1,0 0-1,0-1 0,0 0 0,0 0 1,0-1-1,8-3 0,-4 1 22,27-3 1,63 6 641,-41 2-268,-61-1-706,-1 0 1,1 0 0,0 0-1,-1 0 1,1 0-1,-1 0 1,1 1 0,-1-1-1,1 0 1,0 0 0,-1 0-1,1 1 1,-1-1-1,1 0 1,-1 1 0,1-1-1,-1 1 1,0-1 0,1 0-1,-1 1 1,1-1-1,-1 1 1,0-1 0,1 1-1,-1-1 1,0 1 0,0 0-1,1-1 1,-1 1-1,0-1 1,0 1 0,0-1-1,0 1 1,0 1 0,-1 19-3410,1-19 3236,-2 8-3115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0:17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25 157 1056,'-2'3'415,"2"-3"-397,0 0 1,-1 0-1,1 0 1,0 0-1,0 0 1,0 0-1,0 0 1,0 1-1,0-1 1,-1 0-1,1 0 0,0 0 1,0 0-1,0 0 1,0 0-1,0 0 1,0 1-1,0-1 1,0 0-1,0 0 1,0 0-1,0 0 1,-1 0-1,1 0 1,0 1-1,0-1 0,0 0 1,0 0-1,0 0 1,0 0-1,0 0 1,0 1-1,0-1 1,0 0-1,0 0 1,1 0-1,-1 0 1,0 0-1,0 1 1,0-1-1,0 0 0,0 0 1,0 0-1,0 0 1,0 0-1,0 0 1,0 1-1,0-1-18,2 4 168,-1-1-1,0 1 0,0 0 0,0 1 1,-1-1-1,0 0 0,1 0 1,-2 0-1,1 0 0,0 0 0,-1 2-167,0 11 48,1 2 208,1 1 0,1 0 0,2 7-256,-3-20 104,-1 0 0,1 0-1,-1 0 1,-1 3-104,1-1 230,-1-5-209,0-6 45,-2-6 407,3 6-254,-9-34-146,2 0 0,1-1 0,0-15-73,7 36-122,-1-1 0,2 1 0,0 0 0,1-1 0,1 1 0,3-8 122,-2 5-143,-4 15-31,0 1 1,-1-1-1,2 1 0,-1 0 1,0-1-1,1 1 0,-1 0 0,1 0 1,0 0-1,0 0 0,0 0 1,0 0-1,1 1 0,0-1 174,5-5-1749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25:55.1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434 282 1824,'-32'-14'545,"24"12"-377,1-1 0,-1-1-1,1 1 1,0-1 0,0 0 0,0 0 0,1-1 0,-1 0 0,-6-7 0,13 12-177,-20-23-197,19 21 277,-1 0 1,0 1-1,0-1 0,1 1 1,-1 0-1,0-1 1,0 1-1,0 0 1,-1 0-1,-3-1 1,6 2-55,-1 0 0,1 0 0,0 0 1,-1-1-1,1 1 0,-1 0 1,1 1-1,-1-1 0,1 0 1,-1 0-1,1 0 0,-1 0 0,1 0 1,0 0-1,-1 0 0,1 1 1,-1-1-1,1 0 0,0 0 1,-1 1-1,1-1 0,0 0 0,-1 1 1,1-1-1,0 0 0,-1 1 1,1-1-1,0 0 0,0 1 1,-1-1-1,1 1 0,-4 16 240,3-13-230,-4 86 787,2-27-402,-2-5-70,-15 127 575,18-171-901,-1 27 0,4-48 23,0-1 0,0 1 1,1 0-1,0 0 0,0 0 0,4-8 0,24-52 259,-7 20 250,-19 36-486,13-24 2,-16 32-67,0 0 0,1 0-1,0 1 1,0-1-1,0 0 1,0 1 0,0 0-1,5-4 1,-7 5-2,1 1 0,-1 0 0,1-1 0,0 1 1,-1 0-1,1 0 0,-1-1 0,1 1 0,-1 0 0,1 0 0,0 0 0,-1 0 0,1 0 0,0 0 1,-1 0-1,1 0 0,-1 0 0,1 0 0,0 0 0,-1 0 0,1 0 0,-1 1 0,1-1 0,0 0 1,0 1-1,0 0 21,0 0 1,0 0 0,0 0-1,0 0 1,0 0 0,0 0 0,0 0-1,0 0 1,0 1 0,0 1 0,1 1 8,-1-1 0,0 0 0,0 1 0,0-1 0,0 1 0,0-1 0,-1 1 1,1 6-1,-2-4 26,-1-1 1,1 1-1,-1 0 1,0-1-1,0 0 1,0 0-1,-1 1 0,0-1 1,0-1-1,0 1 1,0 0-1,-1-1 1,0 0-1,0 0 1,0 0-1,0 0 1,-1 0-1,0-1 1,1 0-1,-1 0 1,-1 0-1,1-1 1,0 0-1,-9 3 0,6-2-32,1-1 0,-1-1 0,0 1 0,1-1 0,-1 0 0,0-1 0,0 0 0,0 0-1,0-1 1,1 0 0,-1 0 0,0-1 0,0 0 0,1 0 0,0-1 0,-1 1-1,-10-7 1,8 1 2,1 1-1,-1-1 1,1-1-1,1 0 1,0 0-1,0 0 1,1-1-1,0-1 1,1 1-1,0-1 1,0 0-1,-4-13 1,1 7-46,8 14-8,-1 0 0,0 0 1,1 1-1,0-1 0,0-1 1,0 1-1,0 0 0,0 0 1,0-4-1,1 7 27,0 0 0,0-1 1,0 1-1,0 0 0,0 0 0,0 0 0,0 0 0,0-1 1,0 1-1,0 0 0,0 0 0,0 0 0,0 0 0,1 0 1,-1-1-1,0 1 0,0 0 0,0 0 0,0 0 0,0 0 1,0 0-1,0 0 0,1-1 0,-1 1 0,0 0 0,0 0 1,0 0-1,0 0 0,1 0 0,-1 0 0,0 0 0,0 0 1,0 0-1,0 0 0,1 0 0,-1 0 0,0 0 0,0 0 1,0 0-1,0 0 0,1 0 0,-1 0 0,0 0 0,0 0 1,0 0-1,0 0 0,1 0 0,-1 0 0,0 0 1,0 1-1,0-1 0,0 0 0,0 0 0,1 0 0,-1 0 1,0 0-1,0 0 0,0 1 0,0-1 0,15 10-41,-8-4-31,-5-4 87,1-1 0,-1 0-1,0 0 1,1 0 0,-1 0-1,1 0 1,2 1 0,-4-2 7,0 0 0,1 0 0,-1 0 0,0 0 0,0 0 0,0 0 0,0 0 0,0-1 0,1 1 0,-1 0 0,0-1 0,0 1 0,0-1 0,0 1 0,0-1 0,0 1 0,0-1 0,0 0 0,1-1 0,3-4 52,0 0 1,-1 0 0,1 0-1,5-12 1,-1 1 30,12-16 18,48-59 0,-57 78-109,1 0 1,1 2-1,0-1 1,1 2 0,0 0-1,20-11 1,-25 17-16,-1 1 0,1 0 1,11-3-1,-17 6-54,1 0 1,-1 0 0,1 0-1,0 1 1,-1-1-1,1 1 1,0 0-1,7 2 1,-10-2 65,-1 0-1,1 1 1,-1-1 0,1 1-1,-1 0 1,0-1 0,1 1-1,-1 0 1,0 0 0,0 0-1,1 0 1,-1 0 0,0 0-1,0 0 1,0 0 0,0 0-1,1 3 1,-1-2 7,0 1 0,0 0 0,0-1 0,0 1 0,0 0 0,-1-1 0,1 1 0,-1 6 1,0 1 41,-1 0 1,0 0-1,-6 19 1,6-25-46,-15 52 251,14-50-185,0-1 0,-1 1 0,0-1 0,0 1 0,0-1 0,0 0 0,-7 6 0,10-10-77,0-1 0,0 0 1,0 0-1,-1 0 0,1 0 0,0 0 0,0 0 1,0 0-1,0 0 0,-1 0 0,1 1 1,0-1-1,0 0 0,0 0 0,0 0 0,-1 0 1,1 0-1,0 0 0,0 0 0,0 0 1,-1 0-1,1 0 0,0 0 0,0-1 0,0 1 1,0 0-1,-1 0 0,1 0 0,0 0 1,0 0-1,0 0 0,0 0 0,-1 0 0,1 0 1,0-1-1,0 1 0,0 0 0,0 0 1,0 0-1,0 0 0,0-1 0,-1 1 0,1 0 1,0 0-1,0 0 0,0 0 0,0-1 1,0 1-1,0 0 0,0 0 0,0 0 0,0 0 1,0-1-1,0 1 0,0 0 0,0 0 0,0 0 1,0-1-1,0 1 0,0 0 0,0 0 1,0 0-1,0-14-73,2 2 32,0 0-1,2 0 0,-1 0 1,10-22-1,28-43-29,-24 49 66,-10 15-36,0 1 1,16-18 0,-19 25 13,1 0 0,-1 1 0,1-1 1,1 1-1,-1 0 0,1 0 0,10-5 0,-16 9 29,0 0 0,0 0-1,1 0 1,-1-1 0,0 1-1,0 0 1,1 0 0,-1 0 0,0 0-1,1 0 1,-1 0 0,0 0-1,1 0 1,-1 0 0,0 0-1,0 0 1,1 0 0,-1 0 0,0 0-1,1 0 1,-1 0 0,0 0-1,1 0 1,-1 0 0,0 1-1,0-1 1,1 0 0,-1 0 0,0 0-1,0 0 1,1 1 0,-1-1-1,2 11 0,-6 13 2,-40 130-177,38-131 300,-7 38 1,6-22-358,6-36-103,1 1 0,-1 0 1,1 0-1,0 0 0,0 0 1,0 0-1,1 0 0,-1 0 1,1 0-1,0 0 0,0 0 1,0 0-1,1-1 0,-1 1 1,1 0-1,3 4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25:56.8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257 0 1664,'-1'0'39,"0"0"-1,1 0 1,-1 0-1,0 0 1,1 0-1,-1 0 1,0 1-1,1-1 1,-1 0 0,0 0-1,1 0 1,-1 1-1,0-1 1,1 0-1,-1 1 1,0-1 0,1 1-1,-1-1 1,1 1-1,-1-1 1,1 1-1,-1 0 1,-13 21 1057,-6 29 296,19-48-1391,-27 88 826,-31 82 319,40-126-559,11-25-463,-1 0 1,-13 21-1,56-95-1,-4-18 190,2-3-61,-31 71-278,1-1 0,-1 1 0,1-1 0,0 1 0,0 0 1,0 0-1,0 0 0,0 0 0,5-3 0,-6 4 31,-1 1 0,1 0 0,-1-1 0,1 1-1,0 0 1,0 0 0,-1-1 0,1 1 0,0 0 0,-1 0 0,1 0 0,0 0 0,0 0 0,-1 0 0,1 0 0,0 0 0,-1 0-1,1 0 1,0 1 0,0-1 0,-1 0 0,1 0 0,0 1 0,-1-1 0,1 0 0,-1 1 0,1-1 0,0 1 0,-1-1-1,1 1 1,-1-1 0,1 1 0,-1-1 0,1 1 0,-1 0 0,0-1 0,1 1 0,-1-1 0,0 1 0,1 0 0,-1-1 0,0 1-1,1 1 1,2 10 229,1-1-1,-1 1 0,1 17 1,-1-9 144,-2-1-88,2 13 157,-3-31-436,0 0 1,0 0-1,0 0 0,1 1 1,-1-1-1,0 0 1,1 0-1,-1 0 1,1 0-1,-1 0 1,1 0-1,0 0 1,-1 0-1,1 0 0,0 0 1,0 0-1,0-1 1,0 1-1,1 1 1,-1-2-6,0 0 1,-1 0 0,1 0 0,0 0-1,0 0 1,0 0 0,-1 0-1,1 0 1,0 0 0,0-1 0,-1 1-1,1 0 1,0 0 0,0-1 0,-1 1-1,1 0 1,0-1 0,-1 1-1,1-1 1,0 1 0,-1-1 0,1 1-1,-1-1 1,1 0 0,-1 1-1,1-1 1,0-1 0,14-22 27,-12 18-22,15-29-8,-13 23 13,14-21 0,-19 32-2,1 0 0,0-1 1,0 1-1,0 0 1,0 0-1,1 0 0,-1 0 1,0 0-1,0 0 1,0 0-1,1 1 0,1-2 1,-3 2-18,1 0 1,0 0-1,-1 0 0,1 0 1,-1 0-1,1 0 1,-1 0-1,1 0 1,-1 0-1,1 0 1,-1 0-1,1 0 0,0 1 1,-1-1-1,1 0 1,-1 0-1,1 1 1,-1-1-1,0 0 1,1 0-1,-1 1 0,1-1 1,-1 1-1,1-1 1,-1 0-1,0 1 1,1-1-1,-1 1 1,0-1-1,0 1 0,1-1 1,-1 1-1,0-1 1,0 1-1,1 0 1,1 6 36,0 0 1,0 0-1,-1 0 1,0 0-1,0 0 1,0 0-1,-1 8 1,-1 4-24,-4 27 1,-1-29 168,37-131 54,1 0-234,-9 30-162,-22 82 157,0-1 1,0 1-1,-1-1 0,0 0 1,1 1-1,-1-1 0,0-4 1,-1 7 18,1-1 0,0 1 0,0 0-1,0 0 1,0-1 0,0 1 0,0 0 0,0-1 0,-1 1 0,1 0 0,0 0 0,0-1 0,0 1 0,-1 0 0,1 0 0,0-1-1,0 1 1,-1 0 0,1 0 0,0 0 0,-1 0 0,1-1 0,0 1 0,-12 2 296,2 2-237,1-1-1,-1 0 1,0 0 0,0-1-1,0-1 1,0 1 0,0-1 0,0-1-1,-1 0 1,-9-2 0,-27-8 91,32 7-219,0 0 1,-22-2-1,32 4 12,0 1-1,0 1 1,0-1-1,0 1 0,0 0 1,-1 0-1,1 0 0,1 1 1,-1-1-1,0 1 1,-5 3-1,-1 2 6,0 1-1,1 0 1,1 0 0,-1 1-1,1 0 1,1 0 0,-1 1-1,2 0 1,-1 1 0,2 0-1,-1 0 1,-8 22 0,14-32 35,1 1 1,-1-1 0,1 1-1,-1-1 1,1 1 0,0-1-1,-1 1 1,1 0 0,0-1-1,0 1 1,0-1 0,0 1-1,1 0 1,-1-1 0,1 4-1,-1-5-3,0 0-1,1 1 1,-1-1-1,0 0 0,0 1 1,0-1-1,1 0 1,-1 0-1,0 1 1,0-1-1,1 0 0,-1 0 1,0 0-1,1 1 1,-1-1-1,0 0 0,1 0 1,-1 0-1,0 0 1,1 0-1,-1 0 1,0 0-1,1 0 0,-1 0 1,1 0-1,0 0-16,1 0 0,-1 0 0,0-1 0,0 1 0,1-1-1,-1 1 1,0-1 0,0 1 0,0-1 0,0 0 0,1-1 0,14-12-34,-1-1-1,-1 0 1,-1-1 0,13-18 0,-11 12 87,34-34 0,-40 46-67,-4 5 12,0-1 1,0 1-1,1 1 1,8-7 0,-14 11 25,1-1 1,0 0 0,0 1 0,1-1 0,-1 1 0,0-1 0,0 1 0,0 0-1,0-1 1,0 1 0,0 0 0,1 0 0,-1 0 0,0 0 0,0 0-1,0 0 1,0 0 0,1 0 0,-1 0 0,0 1 0,0-1 0,0 0 0,0 1-1,0-1 1,0 1 0,0-1 0,0 1 0,0 0 0,0-1 0,0 1 0,0 0-1,1 1 1,0 1 11,0 0 0,0-1 0,-1 1 0,1 0 0,-1 0 0,0 0 0,0 0 0,0 0 0,0 0-1,0 5 1,3 36 55,-3-33-72,-3 78-201,0-28 104,2-56 100,3 51-30,-3-51 15,1 0 0,0-1 0,0 1-1,0-1 1,1 1 0,0-1 0,0 0 0,0 1 0,4 5 0,-5-9-85,0 0 1,0 0 0,0 0 0,0 0 0,0 0 0,1 0 0,-1-1-1,0 1 1,0 0 0,1-1 0,-1 1 0,1-1 0,-1 1-1,0-1 1,1 0 0,-1 1 0,1-1 0,-1 0 0,3 0-1,31-5-1688,-18 2 824,8 0-1276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25:58.0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152 3 2976,'-6'-1'330,"2"1"-116,0 0-1,1 0 0,-1 1 1,1-1-1,-7 2 1,9-2-138,0 0 0,0 0 1,0 1-1,1-1 0,-1 0 1,0-1-1,0 1 1,0 0-1,0 0 0,0 0 1,0 0-1,1-1 0,-1 1 1,-2-1-1,3 1-72,-1-1 0,1 1 0,-1 0 0,1 0 0,-1-1 0,1 1 0,-1 0 0,0 0 0,1 0-1,-1 0 1,1 0 0,-1 0 0,0 0 0,1 0 0,-1 0 0,0 0 0,1 0 0,-1 0 0,1 0 0,-1 0 0,-1 1-1,-3 15 13,2-5 308,0 0-1,0 0 0,-1 15 0,1-8 22,-3 12 75,3-18-184,0 0 0,1 0 1,0 14-1,1-22 28,-2-5-162,-6-12-122,8 10 89,0 1 0,-1 0-1,0-1 1,1 1 0,-1 0 0,0 0-1,-4-4 1,6 6-74,0 0 0,0 0 1,-1 0-1,1 0 0,0 0 0,-1 0 1,1-1-1,0 1 0,0 0 0,-1 0 0,1 0 1,0 0-1,-1 0 0,1 0 0,0 1 1,0-1-1,-1 0 0,1 0 0,0 0 0,-1 0 1,1 0-1,0 0 0,0 0 0,-1 1 1,1-1-1,0 0 0,0 0 0,-1 0 0,1 0 1,0 1-1,0-1 0,-4 12-49,4 22 14,1-20 379,-1-14-329,0 0 11,1 0-11,-1 0 1,0 0-1,0 0 1,0 0-1,0 0 0,0 0 1,0 0-1,0 0 1,0 0-1,0 0 0,1 0 1,-1 0 83,0 0-84,8-8 174,6-15-101,-6 4-54,-1 0 0,0-1 1,4-25-1,-6 28 14,-3 6 51,-4 12-38,-6 20 28,3-9-108,-9 24-22,2 1 0,1 1 0,-10 64 0,20-100-124,1 0-1,0 0 0,0 0 1,0 0-1,0 0 0,0 0 1,0 0-1,0-1 0,0 1 1,1 0-1,-1 0 0,1 0 1,0 0-1,-1 0 0,1-1 1,2 4-1,-1-3-128,-1-2 150,1 1 0,-1-1-1,0 1 1,1-1 0,-1 0-1,0 1 1,3-1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26:02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1728,'12'5'6696,"-6"-3"-6394,1 0 0,-1-1 0,9 2 0,-1-4 118,1 0 0,-1 0 0,0-1 1,15-5-1,-13 6-233,-14 1-175,0 0 1,0 0-1,0 0 0,-1 0 0,1-1 1,0 1-1,0 0 0,0-1 1,-1 1-1,1-1 0,0 0 0,1 0 1,-2 0 157,2-3-163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26:03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1568,'10'8'6877,"-9"-6"-6495,10 22 1164,5 28-1567,-6-9-226,-3 1 0,-1 1 1,0 63-1,-6-102-482,0 1-1,-1-1 1,-2 12 0,-2 0-1815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26:04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 1664,'3'14'4935,"-2"-5"-5214,-5 103 1169,0-31-74,-25 146 0,26-211-855,-1 12-277,2-8-2896,11-21 700,-1-1 1029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26:05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1888,'5'9'5120,"-1"-2"-4737,-1 1 0,0-1 0,0 1 0,-1-1 0,0 1 1,0 0-1,0 12 0,1 59 456,-3-79-839,0 276 480,5-198-4843,-3-61 2294,8-5-715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26:11.6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802 183 3072,'-6'-3'181,"0"1"1,0 0-1,-1 0 0,1 0 1,-1 1-1,1-1 0,-1 2 1,0-1-1,-6 1 0,-10 0 136,1 1-1,0 0 0,0 2 1,0 1-1,0 1 1,1 0-1,0 2 1,-28 11-1,26-7-295,5-3-58,-24 14 0,33-18 37,9-4 0,0 0 0,0 0 0,0 0 0,0 0 0,0 0 0,0 0 0,-1 0 0,1 0 0,0 0 0,0 1 0,0-1 0,0 0 0,0 0 0,0 0 0,-1 0 0,1 0 0,0 0 0,0 0 0,0 0 0,0 1 0,0-1 0,0 0 0,0 0 0,0 0 0,0 0 0,0 0 0,0 0 0,0 1 0,0-1 0,0 0 0,0 0 0,-1 0 0,1 0 0,0 0 0,1 1 0,-1-1 0,0 0 0,0 0 0,0 0 0,0 0 0,0 0 0,0 1 0,0-1 0,0 0 0,0 0 0,0 0 0,0 0 0,0 0 0,0 0 0,0 1 0,0-1 0,1 0 0,-1 0 0,0 0 0,5 4 0,-5-4 0,0 0 0,7 2 19,1 0 0,-1 0 0,1 0 0,-1-1 0,1 0 0,0 0 0,13-1 0,-13-1 29,0 1 1,0 1-1,0-1 0,-1 2 1,1-1-1,12 4 0,1 3 85,-15-7-59,1 2-1,-1-1 1,0 1 0,9 5-1,-13-7-44,-1 0 0,1 1 0,0-1 0,-1 1 1,1 0-1,-1-1 0,1 1 0,-1 0 0,0 0 0,0 0 0,0 0 0,0 0 0,0 0 0,0 0 0,-1 0 0,1 0 0,0 4 0,1 17-3,-1 0 0,-2 26 0,0-5 19,1-40-9,0-1 0,0 1-1,-1 0 1,1 0 0,-1 0-1,0 0 1,0 0 0,0 0 0,-2 4-1,3-7-27,0-1-1,0 0 0,-1 0 0,1 0 0,0 0 1,0 1-1,0-1 0,0 0 0,0 0 1,0 0-1,-1 0 0,1 0 0,0 0 0,0 0 1,0 1-1,0-1 0,-1 0 0,1 0 1,0 0-1,0 0 0,0 0 0,0 0 0,-1 0 1,1 0-1,0 0 0,0 0 0,0 0 1,-1 0-1,1 0 0,0 0 0,0 0 0,0 0 1,0 0-1,-1 0 0,1 0 0,0 0 1,0-1-1,0 1 0,0 0 0,-1 0 0,1 0 1,0 0-1,0 0 0,0 0 0,0 0 1,0-1-1,-1 1 0,1 0 0,0 0 0,0 0 1,0 0-1,0-1 0,0 1 0,0 0 0,0 0 1,0 0-1,0 0 0,0-1 0,0 1 1,0 0-1,0 0 0,0 0 0,0-1 0,-6-14 146,6 13-128,-7-25 16,1 0 0,1 0 0,-1-42-1,9-85-357,2 91 247,-3 52-2,-2 12-44,-2 17-4,2-14 140,-3 12 143,-8 27-1,8-31-69,-1 0 0,2 0 0,-1 1 0,1 13 0,2-24-141,9-15 90,20-21 30,28-42-1,25-30-91,-72 96-35,0 0-1,13-10 1,-20 18 38,1-1-1,-1 1 1,1-1-1,0 1 1,0 0 0,0 1-1,0-1 1,0 1-1,1-1 1,5 0 0,-8 2 25,1 1 0,-1-1 0,0 0 0,1 1 0,-1-1 0,0 1 0,0 0 0,0 0 0,0 0 0,0 0 0,0 0 0,0 0 0,0 1 0,0-1 0,0 0 0,-1 1 0,1 0 0,0-1 0,-1 1 0,0 0 0,1 0 0,-1 0 0,0 0 0,0 0 0,2 4 0,0 2 36,0 0-1,0 0 1,0 0-1,-1 1 1,2 12-1,-3 2-60,0-16 50,-1 0 1,1-1-1,0 1 0,0 0 1,0-1-1,1 1 0,0-1 0,4 10 1,-5-15-42,0 1 0,0 0 1,0 0-1,-1 0 0,1 0 0,-1 0 1,0-1-1,1 1 0,-1 0 1,0 0-1,0 0 0,0 0 1,0 0-1,-1 0 0,1 0 0,0 0 1,-2 2-1,0 3-29,-1 0 0,0 0 0,-4 7 0,6-14 41,-59 90-44,17-27 128,-45 88-100,12-18 17,53-96 52,-43 50 0,-117 105 441,63-71-847,78-68 210,71-91 91,-4 5 173,1 0-1,55-51 1,-52 55 319,-23 23-111,-21 21-294,-13 16 105,1 2 1,2 0-1,-22 42 1,-7 8 98,-9 14-94,105-185-383,-33 69 248,-4 8-44,0 1-1,1-1 1,0 1-1,1 0 1,0 1-1,0 0 1,12-12-1,-18 20 25,-1 1-1,1-1 1,0 1-1,-1-1 1,1 1-1,0-1 1,0 1-1,-1 0 1,1-1-1,0 1 1,0 0-1,-1 0 1,1 0-1,0 0 1,0-1-1,0 1 1,0 0-1,-1 0 1,1 1 0,0-1-1,0 0 1,0 0-1,-1 0 1,1 0-1,0 1 1,0-1-1,0 0 1,-1 1-1,1-1 1,0 1-1,-1-1 1,1 0-1,0 1 1,-1 0-1,1-1 1,-1 1-1,1-1 1,0 1-1,-1 0 1,0-1-1,1 1 1,-1 0-1,1 1 1,3 5 19,0 0 0,-1 1 1,5 12-1,-5-10-26,5 9 30,-1 0 1,2-1 0,1 0-1,0 0 1,1-1-1,18 21 1,-25-34 24,0 0 1,0-1 0,1 1 0,-1-1-1,1 0 1,0 0 0,0-1-1,0 0 1,0 1 0,0-1 0,0-1-1,0 1 1,1-1 0,7 1-1,-5-2-40,0 1 0,1-1 0,-1-1-1,0 1 1,1-2 0,-1 1-1,0-1 1,15-5 0,-20 6-19,0 0 0,0 0 1,0 0-1,0 1 0,0 0 1,1-1-1,3 1 0,-6 0-41,16 4 1274,-18-23-1325,-2-1 1,0 1 0,-7-23 0,6 25 77,0-2 41,-1 1 1,-1-1 0,-1 1-1,0 0 1,-18-30 0,22 44-12,-1 0 0,1 0 1,-1 0-1,0 1 1,0-1-1,0 1 1,-1 0-1,1 0 1,-1 1-1,1-1 1,-1 1-1,0 0 1,0 1-1,0-1 0,0 1 1,0 0-1,0 0 1,0 0-1,-11 1 1,-1 0-25,1 0 1,-1 2-1,0 0 1,-28 8-1,0 4 25,0 3 0,1 1 0,1 2 0,1 2 0,-42 29 0,72-45 20,-5 4-264,31-10-172,70-2 359,1-5 0,101-20 1,-153 21 79,8-1 37,55-17 1,-85 21 108,-9 3-110,0 0 1,0-1-1,0 1 1,0 0-1,0-1 0,0 0 1,0 1-1,0-1 1,0 0-1,-1 0 1,1 0-1,0 0 1,-1 0-1,3-3 1,-4 4-49,0-1 0,0 1-1,0-1 1,0 1 0,0-1 0,0 1 0,0-1 0,0 1 0,-1-1 0,1 1-1,0-1 1,0 1 0,-1-1 0,1 1 0,0-1 0,0 1 0,-1 0-1,1-1 1,0 1 0,-1-1 0,1 1 0,-1 0 0,1-1 0,-1 1-1,1 0 1,0 0 0,-1-1 0,0 1 0,-16-8-345,14 7 257,-33-14-129,-1 1 0,0 3 0,-43-9-1,80 20 205,-1 0-19,0 0-1,0 0 1,0-1-1,0 1 0,0 0 1,0 0-1,0 0 1,0 0-1,0 0 0,0 0 1,1 0-1,-1 0 1,-1 1-1,1-1 10,1 0 0,0 0 1,0 1-1,0-1 0,0 0 0,0 0 0,-1 0 0,1 1 1,0-1-1,0 0 0,0 0 0,0 0 0,0 1 0,0-1 1,0 0-1,0 0 0,0 0 0,0 1 0,0-1 0,0 0 0,0 0 1,0 1-1,0-1 0,0 0 0,0 0 0,0 0 0,0 1 1,0-1-1,0 0 0,0 0 0,0 1 0,0-1 0,16 22-506,-12-17 551,63 92-226,-15-18-660,-9-19-2181,-19-34 1562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26:13.4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126 24 1472,'-3'-1'727,"6"-2"-644,-3 3-86,0 0-1,1-1 0,-1 1 1,0 0-1,1 0 0,-1 0 1,0 0-1,0-1 0,0 1 1,1 0-1,-1 0 0,0-1 1,0 1-1,0 0 0,1 0 1,-1-1-1,0 1 1,0 0-1,0 0 0,0-1 1,0 1-1,0 0 0,0-1 1,1 1-1,-1 0 0,0-1 1,0 1-1,0 0 0,0 0 1,0-1-1,0 1 0,-1 0 1,1-1-1,0 1 1,0 0-1,0-1 0,0 1 1,0 0-1,0 0 0,0-1 1,-1 1-1,1 0 0,0 0 1,0-1-1,0 1 0,-1 0 1,1 0-1,0 0 0,0-1 1,-1 1-1,1 0 1,0 0-1,-1 0 0,-4-2 325,0 1 0,0 0 1,0 0-1,0 0 0,0 1 0,0 0 0,0 0 0,0 0 0,0 0 0,0 1 0,0 0 0,-6 2 1,-25 1 506,18 0 446,23 0-1162,14 3 121,1-1-1,-1 0 1,1-2 0,26 4-1,-33-6-45,157 17 650,-136-10-997,-33-9 73,0 0 0,0 0 1,0 0-1,0 1 0,0-1 0,0 0 1,0 0-1,0 1 0,-1-1 0,1 1 1,0-1-1,0 1 0,0-1 0,0 1 1,-1-1-1,1 1 0,1 1-173,-2-1 173,1 0 0,0 0 0,-1-1 1,0 1-1,1 0 0,-1 0 0,1 0 1,-1 0-1,0 0 0,1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0:23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30 1472,'-2'0'7528,"12"-4"-6587,-4 3-762,-1 0 1,0 1-1,11-1 0,3 0 379,171-13 1218,-115 7-1350,-39 7-708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26:18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33 992,'0'4'4309,"0"-6"-4140,7-3 2014,-7 5-2300,51 3-118,-35-3 250,-10 0 48,0 1 1,0-1-1,1-1 1,-1 1-1,0-1 1,0 0-1,8-3 1,-12 4-22,5 0-4,-6 0-38,2-4 256,-4 4-243,0 1 0,0 0 0,0-1 0,0 1 1,0-1-1,0 0 0,0 1 0,-1-1 0,1 0 0,0 1 1,0-1-1,0 0 0,0 0 0,0 0 0,-2 0 0,-24-1 166,16 1-126,5-1-103,-1 1 0,1 0 0,0-1 0,0-1-1,-1 1 1,1-1 0,0 0 0,0 0-1,0 0 1,1-1 0,-8-4 0,6 3-686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26:19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1 576,'6'2'6321,"-3"0"-6728,1 3 508,0-1-1,-1 1 0,0 0 0,0 0 0,0 1 0,0-1 0,-1 0 0,2 8 0,13 51 247,-15-52-293,5 21 74,-3 1 0,2 65 0,-5-88-576,2-3-1456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26:21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85 640,'-11'3'9093,"12"-5"-9047,1 1 0,-1-1 0,0 0 0,1 0 0,-1 0 0,0 0 0,0 0 0,1-3 0,6-12-55,-5 12-11,1 0-1,0 0 0,0 0 1,0 1-1,8-7 0,-10 10 11,1-1-1,0 0 1,-1 1-1,1-1 1,0 1-1,0 0 0,-1 0 1,1 0-1,0 0 1,0 0-1,0 1 1,0-1-1,4 1 0,-2 0 26,0 0 0,0 0 1,1 0-1,-1 1 0,0 0 0,5 1 0,-7-1-8,-1 1 1,0-1-1,0 0 1,1 1-1,-1-1 1,0 1 0,0 0-1,-1 0 1,1 0-1,0 0 1,-1 0-1,1 0 1,-1 0-1,2 3 1,1 2 3,0 1 0,-1-1 0,0 1 0,0 0-1,-1 0 1,0 0 0,0 0 0,-1 1 0,0-1 0,0 0 0,-1 1 0,0-1-1,0 1 1,-1-1 0,-3 14 0,0-10 27,0 1 0,0-1 0,-1 0 0,-1 0 0,0-1 0,-1 1 0,0-1 1,0-1-1,-13 15 0,-1-3-40,-1-1 0,-27 20 0,19-22 306,21-15-243,9-4-73,0 0 1,0 0-1,-1 0 1,1 0-1,0 0 1,0 0-1,0 0 1,-1 0-1,1 0 1,0 1-1,0-1 1,-1 0-1,1 0 0,0 0 1,0 0-1,0 0 1,-1 0-1,1-1 1,0 1-1,0 0 1,-1 0-1,1 0 1,0 0-1,0 0 1,0 0-1,-1 0 1,1 0-1,0 0 1,0-1-1,0 1 1,0 0-1,-1 0 1,1 0-1,0 0 1,0-1-1,0 1 1,0 0-1,0 0 1,-1-1-1,3 0 76,-1-1-1,0 1 1,1-1 0,-1 1-1,1 0 1,-1 0-1,1 0 1,0 0-1,-1 0 1,1 0-1,3-1 1,7-1-50,0 0 0,0 1 0,1 0 1,-1 1-1,1 1 0,-1 0 0,1 0 0,16 4 0,29 0 126,0-3 345,-3 1-4426,-51-2 2923,0-1 0,0 1 1,-1-1-1,1 1 0,5-3 0,1-7-251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26:22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3 156 896,'-3'1'1154,"14"-5"1191,18-22 1342,-21 18-3382,0 0-1,-1-1 1,8-11 0,-11 13-259,1 1-1,0 0 1,1 0-1,0 0 1,-1 1 0,2 0-1,-1 0 1,0 0-1,1 1 1,0 0 0,0 0-1,0 1 1,1 0-1,-1 0 1,1 1 0,0 0-1,-1 0 1,1 0-1,12 1 1,-18 1-41,0 0 0,0 1 0,0-1 0,0 1 0,1 0 0,-1-1 1,0 1-1,0 0 0,0 0 0,-1 1 0,1-1 0,0 0 0,0 1 0,-1-1 0,1 1 0,0-1 0,-1 1 0,0 0 0,1 0 1,-1 0-1,0-1 0,0 1 0,0 0 0,0 0 0,0 3 0,2 2 20,-1 0-1,0 0 1,0 0-1,-1 0 1,1 0-1,-1 12 1,-1 6-19,1-3 19,-2-1-1,-4 32 1,-1-14 117,4-21-13,-1 0-1,-10 32 1,-13 6 154,23-51-330,0-1 0,-1 1 0,1-1-1,-1 0 1,0 0 0,-6 5 0,-4 4 211,12-11-121,0-1 0,0 0-1,1 0 1,-1 1 0,0-1-1,0 0 1,-1-1 0,1 1-1,0 0 1,-3 0 0,4-1 218,16-6 383,-9 4-445,3-1-227,-1 1-1,1 0 1,0 1 0,-1-1 0,1 1 0,0 1 0,14 1 0,-11-1-89,22 1-851,-19 0-675,-1 0-1,20-2 1,3-6-1829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26:31.7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423 336 2144,'-6'-13'790,"4"10"-738,1 0 0,-1 0-1,1 0 1,0 1 0,0-1 0,0 0 0,1-1-1,-1 1 1,1 0 0,-1-5 0,1 1 17,-1 0 0,0 0 0,0 0 0,0 0 0,-1 1 0,0-1 0,-1 0 0,0 1 0,1 0 0,-2 0 0,1 0 0,-8-10 0,5 9 93,0 0-1,0 0 1,0 1-1,-1 0 1,0 1-1,0-1 0,0 1 1,-1 1-1,-13-7 1,0 2 12,0 1 0,-1 1 0,0 1 0,0 2 0,0 0 0,-1 0 0,-33 1 0,46 3-144,5 0-29,-1-1-1,1 1 0,0 1 0,-1-1 0,1 1 0,0 0 0,0 0 0,0 0 0,-1 1 1,1 0-1,-5 2 0,10-4-5,0 0 1,-1 0-1,1 0 1,0 1-1,0-1 1,0 0-1,0 0 1,-1 0-1,1 0 1,0 0-1,0 0 1,0 0-1,0 0 1,0 1-1,0-1 1,-1 0-1,1 0 1,0 0-1,0 0 1,0 1-1,0-1 1,0 0-1,0 0 1,0 0-1,0 0 1,0 1-1,0-1 1,0 0-1,0 0 1,0 0-1,0 0 1,0 1-1,0-1 1,0 0-1,0 0 1,0 0 0,0 1-1,0-1 1,0 0-1,0 0 1,0 0-1,0 0 1,0 1-1,0-1 1,11 5-64,15 0 98,-6-6 80,1-1 1,22-5 0,-3 0 127,29-4 152,0-3-1,119-42 0,-177 52-334,-10 2-62,1 1 0,0 1 0,0-1 0,0 0 1,0 0-1,0 1 0,0-1 0,0 1 0,0-1 1,0 1-1,0 0 0,0 0 0,0 0 0,3 1 0,-4-1 12,-1 0-1,0 1 0,1-1 0,-1 0 1,0 1-1,1-1 0,-1 0 1,0 1-1,1-1 0,-1 1 0,0-1 1,0 1-1,0-1 0,1 1 1,-1-1-1,0 1 0,0-1 0,0 1 1,0-1-1,0 1 0,0-1 0,0 1 1,0-1-1,0 1 0,0-1 1,-1 2-1,1 2 8,-2 25 51,-1 1-1,-1-1 1,-17 56-1,10-40 179,-17 45 235,6-25-13,18-54-309,50-104-325,-1-1 230,-39 82-53,-6 10-25,1 0 1,0 0-1,0 0 1,0 0 0,0 0-1,0 0 1,1 0-1,-1 0 1,1 0-1,2-2 1,-4 4 16,0 0 0,1-1 1,-1 1-1,0 0 0,0 0 0,0 0 0,0 0 0,0 0 1,0-1-1,1 1 0,-1 0 0,0 0 0,0 0 0,0 0 1,0 0-1,0 0 0,1 0 0,-1 0 0,0 0 0,0 0 1,0 0-1,0 0 0,1 0 0,-1 0 0,0 0 0,0 0 1,0 0-1,1 0 0,-1 0 0,0 0 0,0 0 0,0 0 1,0 0-1,1 0 0,-1 0 0,0 0 0,0 0 0,0 0 1,0 0-1,0 0 0,1 1 0,-1-1 0,0 0 0,0 0 1,0 0-1,0 0 0,0 0 0,0 1 0,1-1 0,-1 0 1,0 0-1,0 0 0,0 0 0,0 1 0,0-1 0,0 0 1,0 7 41,-3 104 792,3-110-826,0-1 1,0 0-1,0 0 0,0 0 1,0 0-1,0 1 0,0-1 1,0 0-1,0 0 0,0 0 1,0 0-1,0 1 0,0-1 1,0 0-1,0 0 0,0 0 1,0 0-1,0 0 1,0 1-1,0-1 0,0 0 1,1 0-1,-1 0 0,0 0 1,0 0-1,0 0 0,0 1 1,0-1-1,0 0 0,1 0 1,-1 0-1,0 0 0,0 0 1,0 0-1,0 0 0,0 0 1,1 0-1,-1 0 0,0 0 1,0 0-1,8-3 128,5-9-16,25-32-305,-36 42-82,0-1 0,0 1-1,1 0 1,-1 0-1,1 0 1,0 0 0,0 1-1,0-1 1,-1 1 0,5-2-1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26:34.5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58 107 224,'0'-7'139,"0"0"-1,0 0 1,1 0 0,0 0-1,0 0 1,1 1 0,0-1-1,4-19 2659,-7 27-2777,0-1 1,1 1-1,-1 0 1,0-1-1,1 1 0,-1 0 1,1-1-1,-1 1 1,1 0-1,0 0 1,-1 0-1,1-1 0,-1 3 1,-4 60 219,-11 61 325,5-32-114,-3 20-59,2-42 194,9-45-544,2 0-1,0 0 0,6 49 1,-1-55-168,0 10-26,-3-19 222,-1-1-1,1 0 0,0 0 1,3 9-1,-3-10 352,4-53 795,-1-52-794,-2 56-524,12-64 1,-6 41 266,1-110 1,-17 38 255,7 128-435,1 0 1,-2 0-1,1 0 1,-4-9-1,3 9-214,0 1-1,1-1 0,-1 0 1,1-8-1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26:39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 1312,'-8'1'6682,"20"1"-6198,-1 0 1,1 0-1,0-1 0,18-1 0,-27 0-323,11-5 100,15 2 278,-20 3-230,-8-1-456,1 1 0,-1 0 1,0 0-1,0 0 0,0 0 0,0 0 0,0 0 0,0 0 0,0 0 1,1 0-1,-1 0 0,0 1 0,0-1 0,0 0 0,0 1 0,0-1 1,0 1-1,0-1 0,0 1 0,0-1 0,0 1 0,-1 0 0,1 0 1,0-1-1,0 1 0,0 0 0,0 2 0,4 4-1090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26:40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2 576,'-1'0'224,"0"0"-1,0-1 1,-1 1-1,1 0 1,0 0 0,0 0-1,0 0 1,0 0 0,0 0-1,0 0 1,0 0 0,0 0-1,-1 1 1,1-1-1,0 0 1,0 1 0,0-1-1,-1 2 1,-13 1 1415,10 9 297,5 5-1565,1 23-34,-2-1-1,-1 1 1,-16 76-1,-15 35-3109,28-121 1573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26:50.13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1 104 1408,'-1'-2'3554,"15"0"-2356,269 2 423,-192 8-1285,-84-8-281,0 1-1,-1 0 1,11 3-1,8 1 283,-2-2-148,29 1 0,24 4 238,219-13 490,-223 7-841,63-3-88,17-1 413,-82 3-466,-22-1 71,148 4 202,-56-3 172,-75-1-232,101-5 561,191-5-501,-197-1-149,-20-1-77,175-17 734,-257 23-506,293-29 332,-258 27-695,118-5 520,-173 10-316,-24 2 126,27 1 0,361 21 255,-361-19-264,39 4-187,69 15 83,-26-9 99,-29-4 5,281 13 301,-288-21-309,74 0 251,25-1-215,-64-1-152,41-6-55,-37 4 113,54 1-140,130 8 134,-45-11 181,102 1-271,-240 2 242,73 2-22,-6 1-242,-4 0 11,-39 5 234,73 4 299,-4 2-277,-116-7-161,74 3 412,89-3 271,123-8-901,-349 3-931,20-6-4697,-50 5 4495,0 0-1,-1-1 1,0 0 0,1-1-1,-1 0 1,-1-1 0,14-7-1,18-22-839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1:10.09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1041 81 992,'-3'3'-422,"-3"3"2938,6-6-2457,0 0 0,0 0 1,0 0-1,-1 0 1,1 0-1,0 0 0,0 0 1,0 0-1,0 0 0,0 0 1,0 0-1,-1 0 0,1 0 1,0-1-1,0 1 0,0 0 1,0 0-1,0 0 0,0 0 1,0 0-1,-1 0 0,1 0 1,0 0-1,0-1 0,0 1 1,0 0-1,0 0 1,0 0-1,0 0 0,0 0 1,0 0-1,0-1 0,0 1 1,0 0-1,0 0 0,0 0 1,0 0-1,0 0 0,0-1 1,0 1-1,0 0 0,0 0 1,0 0-1,0 0 0,0 0 1,0 0-1,0-1 0,0 1 1,0 0-1,0 0-59,0-2 109,-1 0 0,1 0 0,-1 0 0,0 0 0,0 0 0,0 0 0,0 0 0,-1 1 0,1-1 0,0 0-109,-5-6 227,3 0-111,-10-14 386,13 21-490,-1 0 0,0 0 0,0 1 0,1-1 0,-1 0 0,0 0 0,0 1 0,0-1 0,0 1 0,0-1 0,0 1 1,0-1-1,0 1 0,0-1 0,0 1 0,0 0 0,0 0 0,0-1 0,-1 1 0,1 0-12,-33-6 1003,21 7-1015,9-1 54,1 0 0,-1 1-1,0-1 1,0 0 0,1-1-1,-1 1 1,0-1 0,1 0-1,-1 0 1,-2-1-42,4 2 34,1-1-1,-1 1 1,1-1 0,-1 1-1,1 0 1,-1 0 0,1 0 0,-1 0-1,1 0 1,-1 0 0,0 0-34,-12-1-174,8 0 205,0 1 0,-1-1 0,1 1 0,0 0 0,-1 1 0,-4 0-31,-17 2 70,-1 1-146,10 0 163,-30 6 68,20-2-77,24-6-69,0 0 0,-1 0 1,1-1-1,-1 0 0,1 0 0,-4 0-9,-52 6 645,42-7-642,-1 1 0,-18 3-3,36-3-6,-1-1 0,1 1-1,0 0 1,0 0 0,-1 0 0,1 0 0,0 0 0,0 0 0,0 1 0,0-1 0,0 0 0,1 1 0,-2 1 6,-11 8-76,12-10 56,0 0 1,1 0-1,-1 0 0,0 1 1,1-1-1,-1 1 0,1-1 1,-1 1-1,1 0 0,0 0 1,-1-1-1,1 3 20,-4 3 33,1-3 8,3-4-27,-1-1-19,-2 8-7,3-3 91,-11 8-14,-7 9-337,18-21 325,-7 9 32,7-6-89,-1 1 0,1 0-1,-1-1 1,0 1 0,0-1-1,-1 1 1,1-1-1,0 0 1,-1 0 0,0 0-1,-3 2 5,-11 14 203,6-10-182,7-5-27,0-1 1,-1 1 0,0-1 0,1 0-1,-1 0 1,0 0 0,-4 1 5,-56 28 203,24-21-289,27-5-133,10-5 223,-1 1 1,1 0-1,-1 0 0,1 1 1,0-1-1,0 1 0,0 0 1,0 0-1,1 0 0,-4 3-4,2 0 4,0 0-1,0-1 1,0 1 0,-1-1-1,0-1 1,-4 4-4,5-4-13,1 0 1,0 0-1,0 1 1,0-1-1,1 1 1,-1 0-1,1 0 1,-2 6 12,-1 0-7,6-1-185,5-3 192,-1-5 52,1-1 1,0 0-1,0 0 1,0-1-1,0 1 0,-1-1 1,1 0-1,0-1 1,0 1-1,1-1-52,0 0 41,3 0 14,0-1 1,1 0-1,-1 0 0,0-1 0,1-2-55,20-4-52,44-17 122,-53 18-38,-1 1 0,2 0 0,-1 2 0,15-2-32,-20 5-7,-1 2 0,1 0 0,0 0 0,0 2 0,-1 0 0,1 1 0,-1 0 0,1 1 0,-1 1 0,12 6 7,-17-6-26,-1 0 0,0 1 0,0 1 0,-1-1 0,0 2 0,0-1 0,0 1 0,0 1 26,-6-7 29,-1 0-1,1-1 0,-1 1 1,1 0-1,-1 0 0,0 0 1,0 0-1,0 0 0,0 0 1,0 0-1,0 0 0,-1 0 1,1 0-1,-1 1 0,1-1 1,-1 0-1,0 0 0,0 0 1,0 1-1,0-1-28,-1 0 19,0 0 0,0 0 0,0-1-1,0 1 1,0-1 0,0 1 0,-1-1 0,1 1 0,-1-1 0,1 0 0,-1 1 0,1-1 0,-1 0-1,0 0 1,1 0 0,-1-1 0,0 1 0,-1 0-19,-39 29 128,32-25-210,-1-1 1,-1 1-1,-9 1 82,-26 10 218,35-13-230,11-3 5,0 0 0,0 0-1,0 0 1,0 0 0,0 1 0,1-1-1,-1 0 1,0 1 0,0-1-1,0 0 1,0 1 0,1-1 0,-1 1 7,-4 2-184,2 0-202,2 6 246,2-7 170,-1-1-1,1 0 1,-1 1-1,1-1 1,0 0-1,-1 0 1,1 0-1,0 0 1,0 0-1,0 0 1,0 0-1,0 0-29,5 8 14,-5-8 77,-1-1-11,12 15 16,-8-6-107,-4-8 102,8 14 122,-5-9-226,0 0 0,1 0-1,-1-1 1,1 1 0,0-1-1,3 3 14,5 1 6,-8-6 41,-2-2-49,-1 0 0,1 1 0,-1-1 0,0 1 0,1-1 0,-1 1 1,0 0-1,0-1 0,0 1 0,0 0 0,0 0 0,0 0 0,0 0 0,-1-1 0,1 1 0,-1 1 2,2-1 5,-2-2 6,0 1 0,1-1 1,-1 1-1,0-1 1,0 0-1,1 1 0,-1-1 1,0 1-1,0-1 1,0 1-1,0-1 1,0 1-1,0-1 0,0 1 1,0-1-1,0 1 1,0-1-1,0 0 0,0 1 1,0-1-1,0 1 1,0-1-12,0 1 42,0 0-33,0-1-1,0 1 1,0-1-1,0 1 0,1-1 1,-1 1-1,0-1 1,0 0-1,0 1 0,1-1 1,-1 0-1,0 1 1,0-1-1,1 1 1,-1-1-1,0 0 0,1 0 1,-1 1-1,1-1-8,54 5-32,-27-4 6,0 1 0,25 7 26,-23-4-33,-10-3 39,-1-1 1,1-1-1,0-1 1,8-1-7,37-2-154,-40 5 239,-15-1-68,1 1 0,0-1 0,-1-1-1,1 0 1,-1-1 0,1 0 0,3-1-17,28-9 73,0 2 1,0 1-1,15 1-73,-54 7 4,172-17 140,-136 13-235,-21 3 62,1 0-1,2 1 30,60-4 80,17 2-149,49 0 69,-82-2 229,-44 2-222,11-1-152,-13 4 114,-1-1 1,1 0 0,10-4 30,5 3 144,-11 1-155,12 1 159,-27 0-145,-1 0-1,1 0 0,-1-1 1,0 1-1,7-3-2,15-12 43,-25 14-33,0 0-1,0-1 1,0 1 0,0-1 0,0 0 0,0-1-1,-1 1 1,1-1 0,-1 1 0,1-1-1,-1 0 1,0 0-10,37-30 230,-36 31-310,-3 1-48,-1-25 400,0 20-375,0 5 110,0 0 1,0-1-1,0 1 0,0 0 1,0 0-1,0-1 0,0 1 0,0 0 1,0 0-1,-1-1 0,1 1 1,-1 0-1,1 0 0,-1-1 0,1 1 1,-1 0-1,0 0-7,-7-10 107,-4-4-59,3 4-66,7 10 14,1-1 0,0 0-1,0 1 1,-1-1 0,1 1-1,0 0 1,-1-1 0,0 1-1,1 0 1,-1 0 0,0 0-1,0 0 5,-4-2-6,0 0 0,0-1 0,0 0 0,-3-2 6,4 2 17,0 1-1,0-1 0,-1 1 1,1 1-1,-1-1 1,1 1-1,-2-1-16,-53-16-90,35 10 36,0 2 1,-7-1 53,-10-2 40,1 0 0,0-3 0,1-2 0,-12-6-40,15 2-18,1-1 0,0-1 0,-4-6 18,0 2 21,-10-8 113,13 8-283,31 21 182,0 0 0,0 1 0,-1 0 0,1 0 0,-1 0 0,0 0 0,0 1 0,0 0 0,-7 0-33,-1-2-137,-84-14-109,30 8 401,21 2 129,27 5-552,-19-5 268,34 7 26,0-1 1,1 0 0,-1 0 0,1-1-1,-1 1 1,1-1 0,0-1-1,-4-2-26,7 5-11,-1-1-1,1 1 1,0 0-1,0 0 1,-1 0-1,1 0 0,-1 0 1,1 0-1,-2 0 12,-16-6-264,19 6 252,0 1-1,0-1 0,0 0 1,-1 1-1,1-1 0,0 1 1,-1 0-1,1-1 0,0 1 1,-1 0-1,1 0 0,0 0 1,-1 0-1,1 0 0,0 0 1,-1 0-1,1 0 0,0 1 1,-1-1-1,1 0 0,0 1 1,-1-1-1,1 1 0,0 0 1,0-1-1,0 1 0,0 0 1,0 0-1,-1 0 0,1-1 0,0 1 1,0 1 12,-4 4-117,0 0 0,0 0-1,1 0 1,0 1 0,-1 3 117,-4 4-123,-54 81 219,57-85-126,0-1 0,1 1 0,0 1 0,1-1 0,-3 8 30,6-12-24,-1-1 1,1 1-1,0 0 0,0 0 0,1 0 1,-1 0-1,1 0 0,1 0 0,-1 0 1,1 0-1,0 2 24,1-5 17,-1 1 0,1-1 1,-1 0-1,1 0 0,0 0 0,0 0 1,0 0-1,1-1 0,-1 1 0,1 0 1,-1-1-1,1 0 0,0 0 0,0 0 1,0 0-1,0 0 0,0 0 0,1-1 1,2 1-18,4 2-15,-1-1 0,1 0 1,1 0-1,-1-1 1,0-1-1,3 0 15,45 6-13,-1 3 0,8 3 13,4 1 90,-29-6-180,0-1 95,-1 1 0,23 10-5,-41-11-78,12 6 159,1-2 0,0-2 0,1-1-1,32 4-80,19-4-117,-52-1 222,-21-5-51,1 1 0,0-2 0,8 1-54,3-1 17,-18-1 6,0 1-1,1-1 1,-1-1 0,0 1-1,1-1 1,-1 0 0,3-2-23,51-8 192,-25 4-326,-2 3 209,-21 1-103,-1 0 0,1 1 0,0 0 28,-10 2-5,1-1-1,0 1 1,-1 0-1,1 0 1,0 0-1,-1 1 1,1-1 0,-1 1-1,1 0 1,-1 0-1,1 0 1,1 1 5,-4-1-54,2 2 30,1-1-1,-1 0 0,0 1 1,1-1-1,0-1 0,-1 1 1,1 0-1,0-1 25,-3-1-11,8 4 267,-7-2-257,-1-1 8,1 0 0,-1 0 0,0-1 0,0 1 1,0-1-1,1 1 0,-1-1 0,0 1 1,0-1-1,1 1 0,-1-1 0,0 0 0,1 0 1,-1 0-1,1 0-7,2 1-1,-6-1-6,35 0 52,-33-1-73,3 0 43,9 14-279,-11-11 268,0-1 0,-1 1 0,1-1 0,0 1 0,0-1 0,-1 1 0,1-1 0,-1 1 0,1-1 0,-1 1 0,0 0 0,0-1 0,0 1 0,0 0 0,0-1 0,0 2-4,0-3 5,0 1 139,-4 21-85,1-16-70,0-3 136,3-3-121,0 1-1,-1-1 1,1 1 0,0-1-1,0 0 1,-1 1 0,1-1-1,0 1 1,0-1 0,0 1 0,0-1-1,0 1 1,-1-1 0,1 1-1,0-1 1,0 1 0,0-1-1,0 1 1,0-1 0,1 1 0,-1-1-1,0 1 1,0-1 0,0 1-4,0 0-70,0-1 22,0 7-325,4 5 701,0 2-3786,-3-11 408,-3-4-876,-24-39 2027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0:24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35 224,'0'0'9264,"-5"11"-8374,2-6-764,0 0 0,0 0-1,0 0 1,0 1 0,1-1 0,-2 8-1,-8 17 377,4-15-408,2 1 1,0-1-1,-7 30 1,-4 53 294,8-43-410,5-22 115,1 1 0,2 37-1,1-57-11,5 23 243,-5-35-338,0 0 0,0 0 0,0 0 0,1-1 0,-1 1 0,0 0 0,1 0 0,0-1-1,-1 1 1,1 0 0,0-1 0,0 1 0,0 0 0,0-1 0,0 1 0,0-1 0,2 2 0,-1-1-3,1 0 0,-1 0 1,1-1-1,0 1 0,0 0 1,-1-1-1,1 0 0,0 0 1,4 1-1,6 1-3,-1-1 1,0-1-1,25 0 1,-35-1 20,6 0 56,0-1 1,0 0-1,1 0 0,-1-1 0,0 0 0,0-1 0,-1 1 0,1-1 0,7-5 1,17-7-222,-25 12 204,0 0 0,0-1 0,0 0 0,0 0 0,0 0 0,-1-1 0,10-9 0,-6 2-50,-1 0 0,13-22 0,-18 25 30,1-1 1,-2 0-1,1 0 0,-1 0 0,-1 0 0,0-1 1,0 1-1,-1-1 0,0 1 0,-2-19 0,-2-9 41,-13-59 1,14 85-69,-1-1 135,0 0-1,0 0 0,-10-20 0,10 27-77,0 0 0,-1 0 0,0 0 0,0 0 0,0 1-1,-1 0 1,1 0 0,-10-7 0,5 4-99,-1 1 0,0 1 0,0 0 0,-1 0-1,1 1 1,-1 0 0,-1 1 0,-14-4 0,12 5-726,-1 0-1,0 2 1,-23-1-1,1 2-3518,30 2 1456,7-2 2797,0 0 0,0 0 0,0 0 0,0 0 0,0 0-1,0 1 1,-1-1 0,1 0 0,0 0 0,0 0 0,0 0 0,0 0 0,0 0 0,0 1-1,1-1 1,-1 0 0,0 0 0,0 0 0,0 0 0,0 0 0,0 0 0,0 0 0,0 0-1,0 1 1,0-1 0,1 1-561,-1-1 560,1 0 1,-1 0 0,0 0 0,0 0 0,0 0 0,0 0 0,0 0 0,1 0 0,6-2-1299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1:12.62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67 1984,'0'-1'60,"1"1"0,-1-1 0,0 0 0,0 1 0,0-1 0,1 1 0,-1-1 0,0 0 1,0 1-1,1-1 0,-1 1 0,1-1 0,-1 1 0,0-1 0,1 1 0,-1-1 0,1 1 0,-1 0 0,1-1 0,-1 1 0,1 0-60,16-9-271,-1 0 230,-15 9 109,0-1-1,0 0 1,0 0 0,0 1-1,0-1 1,0 0-1,0 1 1,0-1-1,0 1 1,1-1 0,-1 1-1,0 0 1,1-1-68,14-5 1063,-13 5-972,0 0 0,0 0 0,0 0 0,0 0 0,0 0 1,-1 1-1,1-1 0,0 1 0,1 0 0,-1 0 0,0 0 1,0 0-1,0 1 0,0-1 0,0 1-91,16 0-354,-12 5 444,25 6 822,-25-8-905,-6-3 60,0 0 1,0-1-1,0 1 0,0-1 0,0 1 1,0-1-1,0 1 0,1-1 0,-1 0 1,0 0-1,0 1 0,0-1 0,1 0 0,-1 0 1,0 0-1,0 0 0,0 0 0,1-1 1,-1 1-1,0 0 0,1-1-67,-1 1 26,0 0 0,0 0 0,0 0 1,0-1-1,0 1 0,1 0 0,-1-1 0,0 1 0,0-1 0,0 1 1,0-1-1,0 0 0,-1 1 0,1-1 0,0 0 0,0 0 0,0 0 0,0 1 1,-1-1-1,1 0 0,0 0 0,-1 0 0,1 0 0,-1 0 0,1 0 1,-1 0-1,0 0 0,1-1 0,-1 1 0,0-1-26,0 2-2,0 0 0,0-1 0,0 1 0,0 0 0,0-1 0,0 1 0,0 0 0,0-1 0,0 1 0,0-1 0,0 1 0,1 0 0,-1-1 0,0 1 0,0 0 0,0-1 0,0 1 0,1 0 0,-1 0 0,0-1 0,0 1 0,0 0 0,1-1 0,-1 1 0,0 0 0,1 0 0,-1 0 0,0-1 2,11-10-419,-11 11 422,0-1-1,1 1 1,-1 0-1,0 0 1,1 0-1,-1 0 1,0-1-1,1 1 1,-1 0-1,0 0 0,1 0 1,-1 0-1,0 0 1,1 0-1,-1 0 1,0 0-1,1 0 1,-1 0-1,1 0 1,-1 0-1,0 0 0,1 0 1,-1 0-1,0 0 1,1 1-1,-1-1 1,0 0-1,1 0 1,-1 0-1,0 0 1,0 1-1,1-1 0,-1 0 1,0 1-3,13 9 484,-9-8-401,-3-1-56,5 7-49,-6-8-86,0 0 143,1 1 0,-1-1 0,0 0 1,0 0-1,0 0 0,1 0 0,-1 0 0,0 0 0,0 1 0,1-1 0,-1 0 1,0 0-1,1 0 0,-1 0 0,0 0 0,0 0 0,1 0 0,-1 0 0,0 0 1,0 0-1,1 0 0,-1 0 0,0-1 0,0 1 0,1 0 0,-1 0 0,0 0 1,0 0-1,1 0 0,-1 0 0,0-1 0,0 1 0,0 0 0,1 0 0,-1 0 1,0 0-1,0-1 0,0 1 0,0 0 0,1 0 0,-1-1 0,0 1 0,0 0 1,0 0-1,0-1 0,0 1 0,0 0 0,0 0 0,0-1 0,0 1-35,0-1-10,1 1 21,-1 0 1,1 0 0,-1 0-1,0 0 1,1-1 0,-1 1-1,1 0 1,-1 0 0,0 0-1,1-1 1,-1 1 0,0 0-1,1-1 1,-1 1 0,0 0-1,1-1 1,-1 1 0,0 0 0,0-1-1,1 1 1,-1 0 0,0-1-1,0 1 1,0-1-12,1 0-53,-1 6 71,0 1-26,-1-1 0,0 1-1,0-1 1,-1 1 0,0 1 8,-3 12-98,2-11 120,1-1 1,-1 0-1,0 1 0,-2 2-22,1-3-870,1 0 0,0 0 0,0 1-1,0 3 871,3-10-291,0 0 1,0 0-1,0 0 0,0 0 0,0 0 0,0 0 0,0 0 0,1 0 0,-1 0 0,0 1 0,1-1 0,-1-1 0,0 1 0,1 0 0,-1 0 0,1 0 0,0 0 0,0 0 291,0 1-1525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1:32.48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1182 214 1472,'0'-2'108,"0"1"0,0 0 0,0-1 0,0 1 0,0 0 0,-1-1 0,1 1 0,0 0 0,-1 0 0,1-1 0,-1 1 0,1 0 0,-1 0 0,0 0 0,0 0 0,1 0 0,-1 0 0,0 0 0,0 0-1,0 0 1,0 0 0,0 0 0,0 0 0,-1 1-108,-2-2 346,0 0 0,0 0 0,-1 1 0,1-1 0,0 1-1,-4 0-345,-3 0 82,-1 0 0,0 0 0,1 1 0,-1 1-1,1 0 1,-10 3-82,-85 11 782,46-7 351,-5 4-1133,20-5 208,0-2 1,-1-2 0,1-1-1,-3-3-208,17 1 174,18 3-345,-1-1 146,13-2 51,1 0 1,-1-1 0,1 1 0,0 0 0,-1 0-1,1-1 1,0 1 0,-1-1 0,1 1 0,0 0-1,-1-1 1,1 1 0,0 0 0,-1-1 0,1 1-1,0-1 1,0 1 0,0-1 0,0 1 0,-1-1-1,1 1 1,0-1 0,0 1 0,0-1 0,0 1-1,0-1 1,0 1 0,0-1 0,0 1 0,0-1-1,1 1-26,-1-3 14,0 1 0,0-1 0,0 1 0,1-1 0,-1 1 0,1-1 0,0 1 0,0 0 0,0-1-1,0 1 1,0 0 0,0 0 0,0-1 0,1 1 0,-1 0 0,1 0 0,0 1 0,0-2-14,4-4-53,-2 2 33,0-1 0,1 1 0,0 0 0,-1 1 1,2-1-1,-1 1 0,3-1 20,5-8-345,-12 12 377,1-1 1,-1 1-1,1-1 1,-1 1-1,1 0 0,0-1 1,-1 1-1,1 0 1,0 0-33,8-7 197,-9 7-266,0 0 1,0 0 0,1 0 0,-1 0 0,0 0-1,0 0 1,1 0 0,-1 1 0,1-1-1,-1 0 69,-1 0 141,0-1-130,8 1 216,-6 1-230,0 0 0,0 0 0,-1-1 1,1 1-1,0 0 0,0-1 0,-1 1 0,1-1 0,0 0 1,-1 0-1,1 1 0,0-1 0,-1 0 0,1 0 0,0-1 3,-2 2-4,1-1-1,-1 1 0,1-1 0,-1 1 0,1 0 0,0-1 0,-1 1 1,1 0-1,0-1 0,-1 1 0,1 0 0,0 0 0,-1 0 1,1 0-1,0 0 0,-1 0 0,1 0 0,0 0 0,0 0 0,-1 0 1,1 0-1,0 0 5,7 0-176,-7 0 261,20 0-181,-21 0 114,0 1 1,1-1-1,-1 0 0,1 0 1,-1 0-1,1 0 0,-1 0 0,0 0 1,1 0-1,-1 0 0,1 0 1,-1 0-1,0-1 0,1 1 1,-1 0-1,1 0 0,-1 0 0,0 0 1,1-1-1,-1 1 0,1 0 1,-1 0-1,0-1 0,0 1 1,1 0-1,-1 0 0,0-1 0,1 1 1,-1 0-1,0-1 0,0 1 1,0 0-1,1-1 0,-1 1 1,0-1-1,0 1 0,0 0 1,0-1-1,0 1 0,0-1 0,0 1 1,0-1-1,0 1 0,0-1-18,0 1-138,0-1 47,0-2 102,0 2-8,0 1 0,0 0 0,0 0 0,0-1 0,0 1 1,0 0-1,0 0 0,0 0 0,0-1 0,-1 1 0,1 0 1,0 0-1,0 0 0,0 0 0,0-1 0,-1 1 0,1 0 0,0 0 1,0 0-1,0 0 0,-1 0 0,1 0 0,0-1 0,0 1 1,0 0-1,-1 0 0,1 0 0,0 0 0,0 0 0,-1 0-3,1 0-4,0 0 0,-1 0-1,1 0 1,0 0 0,-1 0 0,1 0-1,0 0 1,0-1 0,-1 1-1,1 0 1,0 0 0,-1 0 0,1 0-1,0-1 1,0 1 0,0 0-1,-1 0 1,1 0 0,0-1 0,0 1-1,0 0 1,-1 0 0,1-1-1,0 1 1,0 0 0,0-1-1,0 1 1,0 0 0,0 0 0,0-1-1,-1 1 1,1-1 4,-1-5-125,0 6 137,1-1 1,0 1-1,-1-1 0,1 1 1,0-1-1,0 1 1,-1-1-1,1 0 0,0 1 1,0-1-1,0 1 0,0-1 1,0 0-1,0 1 1,0-1-1,0 0 0,0 0-12,0 1 48,0 0 11,0 0-58,-1-1 0,1 1 0,0 0 0,0 0 0,0 0 0,-1 0 0,1-1 0,0 1 0,0 0 0,0 0 0,0 0 0,-1-1 0,1 1 0,0 0 0,0 0-1,0-1 1,0 1 0,0 0 0,0 0 0,0-1 0,0 1 0,0 0 0,0 0 0,0-1 0,0 1 0,0 0 0,0 0 0,0-1 0,0 1 0,0 0 0,0 0 0,0-1-1,0-13-142,0 11 274,0 2-84,0 1-48,0 0-138,0 0 47,0 0 102,0 0-11,0 0-112,0 0 58,0 0 118,0 0 0,0 0-26,0 0-1,0 0 16,0 0-15,0 0-28,0 0-74,0 0 38,0 0 68,-7 2-83,3-2 90,6-2 167,-31 6-514,25-2 297,0-1 0,-1 1 0,1-1 0,-1 0 0,1 0 1,-1 0 0,1-1 11,0 1 0,0 0 1,-1 0-1,1 0 1,0 1-1,0-1 0,0 1-11,-29 14-193,22-11 193,0 0 1,-8 6-1,-38 20 102,50-26-126,1-1 1,-1-1 0,0 1-1,0-1 1,-1 0 0,1-1-1,-1 0 1,-4 1 23,10-2 13,-1 0 1,1 0-1,-1 1 0,1-1 1,0 1-1,0-1 0,0 1 1,0 0-1,0 0 0,0 0 1,0 0-1,0 0-13,-1 1 15,-1 0 0,1 0 0,-1-1 0,0 0 1,0 1-1,-3 0-15,-4 0 7,-10 6 172,5 2-204,0 2 1,1 0-1,-7 7 25,21-19-2,0 0 0,0-1 1,0 1-1,0-1 0,0 1 1,0-1-1,0 1 0,0-1 1,0 0-1,0 0 0,0 1 1,0-1-1,-1 0 2,1 0-8,0 0 1,0 0-1,0 0 0,0 1 0,0-1 0,0 0 1,0 0-1,1 1 0,-1-1 0,0 1 1,0-1-1,0 1 0,0-1 8,1 1 21,-21 13-5,13-6 85,3-2-82,-1-1 0,1 0 1,-1 0-1,0 0 0,0 0 0,0-1 0,-3 1-19,8-5-16,0 1 0,0-1 0,1 0 0,-1 1 1,0-1-1,0 1 0,1-1 0,-1 0 0,0 1 0,1 0 0,-1-1 0,1 1 0,-1-1 0,0 1 1,1 0-1,-1-1 0,1 1 0,0 0 0,-1 0 0,1-1 0,0 1 0,-1 0 0,1 0 1,0-1-1,0 1 0,0 0 0,0 0 0,-1 0 0,1 0 0,0-1 0,1 1 0,-1 0 1,0 0-1,0 0 0,0 0 0,0-1 0,1 1 16,-1 9-15,0-9 28,0 1-1,-1-1 0,1 1 0,-1-1 1,1 1-1,-1-1 0,0 1 0,1-1 1,-1 1-1,0-1 0,0 0 1,0 1-1,0-1 0,0 0 0,-1 0 1,1 0-1,0 0 0,0 0 0,-1 0 1,0 0-13,-10 11 58,10-10-57,1-1-1,0 0 1,-1 0-1,1 1 0,0-1 1,-1 0-1,1 0 0,-1-1 1,0 1-1,1 0 1,-1 0-1,0-1 0,-15 10 11,14-8-40,1 0 0,1 0-1,-1 0 1,0 1 0,1-1-1,-1 0 1,1 1 0,-1-1-1,1 1 1,0 0 29,-1-1-75,2-1 107,0-1 27,0 0 64,0 0-38,0 0 0,0 0-58,0 0-160,0 0 26,0 0 122,0 0 0,0 1 0,0-1 0,1 0 1,-1 0-1,0 1 0,0-1 0,0 0 0,0 0 0,0 1 0,1-1 0,-1 0 0,0 1 1,0-1-1,0 0 0,0 0 0,0 1 0,0-1 0,0 0 0,0 1 0,0-1 0,0 0 1,0 1-1,-1-1 0,1 0 0,0 0 0,0 1 0,0-1 0,0 0 0,0 0 0,0 1 1,-1-1-1,1 0 0,0 0 0,0 1 0,-1-1-15,-3 1-24,0 0-1,-1 0 1,1 0-1,-1 0 1,0-1 0,1 0-1,-1 0 25,4 0 48,-3 0-179,2 0-269,6 4 307,9 5 387,-12-8-332,1-1-20,21 11 170,-20-9-120,0-1 1,-1 1 0,1-1-1,0 1 1,0-1-1,0 0 1,0 0 0,0 0-1,0 0 1,0-1-1,0 1 1,1-1 0,1 0 7,90 8-192,-49-7 460,-19 0-135,-1-1-1,8-2-132,17-2 23,-24 3 381,26-6-404,20-7-192,-56 10 267,11 1 138,-1 2-236,-13 0-7,0 1-1,0 0 0,0 1 0,0 1 1,2 1 30,-8-2 43,0 1 0,0-1 0,0-1 0,7 0-43,16 2 100,-10-1 140,0 0 0,14-2-240,2 0 64,35-2-86,-38 6 182,-17-2-291,-8-1 146,0 1 0,0-1 0,0 0-1,-1-1 1,1 0 0,6-2-15,25-8 362,17-11-362,-26 10 86,1 1-1,8-1-85,29-10 21,-10 6 150,-34 10-176,-1-1-133,-9 3 107,0 0 0,1 0 0,-1 2-1,1 0 1,1 0 31,46-5-16,-58 7 1,12-1 35,-1 2-1,1 0 1,-1 1 0,6 2-20,-13-3-18,-1-1-1,1 1 0,0-1 1,5-1 18,4 0-43,-17 1 112,-1 0-31,2 0-12,4 0-20,-5 0 10,0 1 0,0-1 0,0 0 1,-1 0-1,1 0 0,0-1 0,0 1 1,0 0-1,0 0 0,0 0 0,-1-1 1,1 1-1,0 0 0,0-1 0,0 1 1,-1-1-17,1 1 5,-1-1 1,0 0 0,1 0 0,-1 1 0,0-1 0,0 0-1,0 0 1,1 1 0,-1-1 0,0 0 0,0 0 0,0 0-1,0 0 1,-1 0-6,1-2 5,2-8 44,-1 10-44,-1 0 0,1 1 0,-1-1 0,0 0 0,0 0 1,0 0-1,1 0 0,-1 0 0,0 0 0,0 0 0,0 0 0,-1 0 0,1 0 0,0 0 0,0 0 0,0 0 0,-1 0 0,1 0 0,0 0 0,-1 0 0,1 0 0,-1 0-5,1 0 8,-1-1 0,1 1 0,-1-1 0,1 1 0,0-1 0,-1 1 0,1-1 0,0 1 0,0-1 0,0 0-8,-1-14 54,-5 7-167,5 8 94,0 0 1,0 1 0,1-1-1,-1 0 1,0 0 0,1 0-1,-1 0 1,1 0 0,-1 0-1,1 0 1,-1-1 18,1 1 6,-1-1 1,0 0-1,0 1 1,0 0-1,0-1 0,0 1 1,0-1-1,0 1 1,0 0-1,0 0 1,-1-1-7,1 2 8,0-1 0,0 0 0,0 0 1,0 0-1,0 0 0,1 0 1,-1 0-1,0 0 0,1 0 0,-1 0 1,0 0-1,1 0 0,-1-1 1,1 0-9,-1 1-9,0 0 0,1 0 0,-1 0 1,0 0-1,0 0 0,0 0 1,0 0-1,0 0 0,0 0 1,0 0-1,0 0 0,0 1 0,0-1 1,0 0-1,-1 1 9,-18-11-115,-16 1-114,20 6 224,6 0 264,-1 0-198,10 4-72,1 0 0,-1 0 0,0 0 0,1 0 1,-1 0-1,0 0 0,1 0 0,-1-1 0,0 1 1,1 0-1,-1 0 0,1-1 0,-1 1 0,1 0 0,-1-1 1,0 1 10,1-1-3,-1 1 0,1-1 0,-1 1 0,1 0 0,-1-1 1,1 1-1,-1 0 0,0 0 0,1 0 0,-1-1 0,1 1 0,-1 0 1,0 0-1,1 0 0,-1 0 0,0 0 3,-52-1-42,19-1-71,-33 4 113,18-1-79,39-2 106,1 1 1,-1 0-1,1 0 0,-1 1 1,0 0-1,1 1 0,-5 2-27,4-2 7,0 1 0,0-2 0,-1 1-1,1-1 1,0-1 0,-1 0 0,-3-1-7,-6 1 64,-8-2-95,27 2 38,-1-1 1,1 1-1,0-1 1,-1 1-1,1-1 0,-1 1 1,1-1-1,0 0 1,-1 1-1,1-1 1,0 0-1,0 0 0,-1 0 1,1 0-1,-1-1-7,2 1-1,-1 0-1,1 0 1,-1 1-1,0-1 0,0 0 1,0 1-1,1-1 1,-1 1-1,0-1 0,0 1 1,0-1-1,0 1 1,0-1-1,0 1 1,0 0-1,0 0 0,0 0 2,0-1-1,0 1 0,0 0-1,0-1 1,0 1 0,0 0 0,0-1-1,0 1 1,0-1 0,0 0-1,0 1 1,0-1 0,0 0 1,-2 0-3,1-1 0,-1 1 1,0 0-1,1 0 1,-1 0-1,0 0 0,0 1 1,0-1-1,0 1 1,0-1-1,0 1 3,-7-1 18,-12-5-30,16 4 3,1 1 1,-1 0-1,1 0 0,-1 0 1,1 0-1,-2 1 9,-11 0-101,9 1 110,1-1-1,-1 0 1,1-1 0,-1 0 0,1 0 0,-4-1-9,7 0-16,0 2 1,-1-1-1,1 1 0,-1-1 0,1 1 1,-1 1-1,0-1 16,1 1 22,1-1-1,-1 1 1,1-1 0,-1 0-1,1-1 1,-1 1 0,1-1-1,-1 0 1,1 0 0,-4-2-22,-9-1 79,16 5-86,0-2 0,0 1 0,-1 0 0,1 0 0,0 0 0,0 0 0,-1-1 0,1 1 0,0-1 0,0 1 0,0-1 0,0 1 0,0-1 0,0 0 1,0 1-1,-1-1 7,2 0-5,0 1-1,-1 0 1,1-1 0,-1 1 0,1 0 0,-1-1 0,1 1 0,-1 0 0,1 0 0,-1 0-1,1-1 1,-1 1 0,1 0 0,-1 0 0,1 0 0,-1 0 0,0 0 0,1 0 5,-1 0 1,1 0-1,0 0 1,0 0 0,-1 0 0,1 0 0,0 0 0,0 0 0,0 0 0,-1 0 0,1 0 0,0 0 0,0 0 0,-1 0-1,1 0 1,0 0 0,0 0 0,0 0 0,-1 0 0,1-1 0,0 1 0,0 0 0,0 0 0,-1 0 0,1 0 0,0-1-1,0 1 1,0 0 0,0 0 0,0 0 0,-1-1 0,1 1 0,0 0 0,0 0 0,0 0 0,0-1 0,0 1 0,0 0-1,0 0 1,0-1 0,0 1 0,0 0 0,0 0 0,0-1 0,0 1 0,0 0 0,0 0 0,0 0 0,0-1-1,0 1 42,0 0-42,0 0-138,0 0 10,0 0-32,0 0 37,0 0-16,0 0 91,1-4 384,-1 3-338,1 0 0,0 0-1,0 1 1,0-1 0,0 0-1,0 0 1,0 1 0,1-1-1,-1 1 1,0-1 0,0 1-1,0-1 1,1 1 0,-1 0-1,0-1 1,0 1 0,1 0 0,-1 0-1,1 0 3,2 0-57,1-1 38,-1 0-1,0 1 1,1-1 0,-1 1-1,0 0 1,1 1 0,-1-1 0,0 1-1,1 0 1,-1 0 0,1 1 19,46 17-273,-45-16 182,2 1 102,-1 1 0,0-1-1,0 1 1,0 1 0,-1-1 0,0 1 0,2 3-11,17 14-97,8-4 305,-27-16-215,0-1 0,0 1 0,0-1 0,2 1 7,9 3 140,-10-5-133,0 1 0,0-1 0,0 0 0,1-1 1,-1 0-1,0 0 0,0 0 0,2-1-7,15 0 209,-2 0-472,-13 0 263,1 1-1,-1 0 1,1 1-1,-1 0 0,0 0 1,1 1 0,15 2 96,35 14-288,18 4 368,-44-10-219,26 12 43,-56-21-400,0 0 0,0 0 0,-1 0 0,1 0 0,-1 0 0,0 1 1,0 0-1,2 2 400,-1-1-918,8 8-2410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1:33.99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 52 1312,'-1'-4'145,"-5"-12"400,6 16-543,0-1 0,0 0-1,0 1 1,-1-1 0,1 1 0,0-1-1,0 1 1,0-1 0,0 0 0,0 1-1,0-1 1,1 1 0,-1-1 0,0 0-1,0 1 1,0-1 0,1 1 0,-1-1 0,0 1-1,0-1 1,1 1 0,-1-1 0,1 1-2,-1-1 14,1 0 0,-1 1 0,1-1 1,-1 0-1,1 0 0,-1 1 0,0-1 0,1 0 1,-1 0-1,0 0 0,0 1 0,0-1 1,1 0-1,-1 0 0,0 0 0,0-1-14,1-1 560,5 13-451,-4-5 86,0-1 1,1 1 0,0-1 0,-1 0-1,2 1 1,-1-2 0,0 1 0,3 1-196,-4-3 85,0 0 0,1-1 0,-1 1 0,1-1 0,0 1 0,-1-1 0,1 0 0,0 0 1,0-1-1,0 1 0,0-1 0,-1 1 0,1-1 0,0 0 0,2 0-85,1 0 54,0 0-1,0 1 1,0-1 0,0 1-1,0 1 1,0-1-54,-3 0 14,-1 0 0,0 0 1,0-1-1,0 2 0,0-1 0,0 0 1,0 0-1,-1 1 0,1-1 0,0 1 0,-1-1 1,1 1-1,-1 0 0,1-1 0,-1 1 0,1 2-14,26 52 1131,-27-55-992,-1-1 21,0 0-32,0 0 26,0 0-63,0 0-6,0 2-21,0 3 0,0-4 86,0-1-33,1 4 767,-6-13-509,4 8-368,1 0 1,-1 0-1,1 1 0,-1-1 1,1 0-1,0 0 1,-1 0-1,1 0 0,0 0 1,0 0-1,0 0 1,0 0-1,0 0 0,0 0 1,0-1-8,0 1 4,0 0 1,0 1-1,0-1 1,0 0-1,0 0 0,0 0 1,0 0-1,0 0 1,-1 0-1,1 1 1,0-1-1,-1 0 1,1 0-1,0 0 0,-1 0 1,1 1-1,-1-1-4,-2-7 92,3 8-128,0-1 0,0 1 0,0 0-1,0 0 1,-1-1 0,1 1 0,0 0 0,0-1 0,0 1 0,0 0 0,0-1-1,0 1 1,0 0 0,-1 0 0,1-1 0,0 1 0,0 0 0,0 0 0,-1-1 0,1 1-1,0 0 1,0 0 0,-1 0 0,1 0 0,0-1 0,0 1 0,-1 0 0,1 0 0,0 0-1,-1 0 37,6 11-1066,-1 4-6,-1 2-1888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1:35.41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214 26 1472,'0'-1'81,"-1"1"1,0-1-1,1 1 1,-1 0-1,0-1 1,1 1-1,-1-1 1,0 1-1,0 0 0,1 0 1,-1-1-1,0 1 1,0 0-1,0 0 1,0 0-1,1 0 1,-1 0-1,0 0 0,0 0 1,0 0-1,1 0 1,-1 0-1,0 1 1,0-1-1,0 0 1,1 1-1,-1-1 0,0 0 1,0 1-1,1-1 1,-2 1-82,-9 3 942,-2 13-884,12-16 32,-1 0 0,1 0-1,-1 0 1,1-1 0,0 1 0,-1 0-1,1-1 1,-1 1 0,0-1-1,1 1 1,-1-1 0,1 0 0,-1 1-1,0-1 1,1 0 0,-1 0-1,-1 0-89,-4 13 288,-21 17 176,27-28-403,-1-1 0,1 1-1,0 0 1,-1-1-1,1 0 1,-1 1 0,1-1-1,-1 0 1,0 0-1,1 0 1,-1 0 0,0 0-1,0 0 1,0 0 0,0-1-1,0 1 1,0-1-1,0 1 1,0-1 0,0 0-1,0 0 1,-1 0-61,-5 2 499,8-2-482,-1 0-1,1 0 1,0 0 0,-1 0 0,1 0 0,0 0-1,-1 0 1,1 1 0,-1-1 0,1 0 0,0 0-1,-1-1 1,1 1 0,-1 0 0,1 0 0,0 0-1,-1 0 1,1 0 0,-1 0 0,1 0-1,0-1 1,-1 1 0,1 0-17,-1-1 73,-1 1 1,1 0-1,-1-1 0,0 1 0,1 0 1,-1 0-1,1 0 0,-1 0 0,1 0 1,-1 0-74,0 0 6,1 1 0,-1-1 0,0 0 0,0-1 1,1 1-1,-1 0 0,1 0 0,-1-1 0,0 1 1,0-1-7,-4-4 307,9 3-133,16 2-72,-15 0-99,1-1 3,1 0 0,0 0 0,-1-1 1,1 0-1,-1 0 0,0 0 0,1-1-6,6-2-176,-1 0-425,0 0 1,0-1-1,-1-1 1,6-4 600,28-16-4243,-24 15 2664,3-5 86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1:59.1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0 380 1664,'1'-1'111,"-1"1"-1,0-1 1,1 0 0,-1 0 0,1 0-1,0 0 1,-1 0 0,1 0-1,-1 1 1,1-1 0,0 0 0,0 1-1,-1-1 1,1 0 0,0 1-1,0-1 1,0 1 0,1-1-111,-1-1 168,1 1 0,1 0 0,-1 0 0,0 0 1,0 0-1,0 0 0,1 0 0,-1 0 0,0 1 1,1-1-169,-2 1 36,0 0 0,0 0 1,0 0-1,-1-1 1,1 1-1,0 0 1,0 0-1,-1-1 1,1 1-1,0 0 1,-1-1-1,1 1 1,0 0-1,-1-1 1,1 1-1,-1-1 1,1 1-1,0-1 1,-1 0-37,1 0 85,-1 1-5,0 0-27,0 0 22,5 4-150,3 5 629,-7-8-478,0 1-1,1-1 0,-1 1 0,0-1 0,1 0 1,-1 1-1,1-1 0,-1 0 0,1 0 1,0 0-1,1 0-75,20 13 663,-21-12-599,1 0-1,-1-1 0,0 1 0,1-1 1,-1 1-1,1-1 0,-1 0 1,1 0-1,0 0 0,-1-1 1,2 1-64,126 14 597,-55-6 424,36-3-1021,-37-3 360,-36-3-129,1-2-1,0-1 1,38-9-231,7 0 322,103-13 94,-114 14-243,-28 4-144,28-1-29,-30 6 5,101-3 401,-20 11-597,-1 0 345,17 0-164,101 19 10,-97-9-22,67 5 390,60-9-368,-43-3 5,-97-2 134,37-6-139,7-5 204,97-6-286,294-16 200,-384 35-59,3 1-236,-89-12 380,113 4-374,-156-1 320,49-5-149,11-1-5,-2 1 91,-41 1-225,16 3 139,-31 2-43,24-4 43,-23 2-210,-33 1 340,18-2-130,127-5 264,-13 1-101,-68 2-256,-35 1 79,26-4 14,151-13 213,-46 6 37,-130 6-188,0-1 0,22-9-62,-8 2 232,14 1-232,3 0 104,-9 2-201,10 3 97,-2 0-31,65-13 90,-72 12-15,79-8-19,276-26 188,-292 15 342,185-14-635,-304 41 118,1-2 0,-2 0 1,1-1-1,0-1 0,-1 0 0,5-4-38,54-18 11,-46 22 90,1 1-106,15-5-166,-33 7 214,1 2 1,9 0-44,21-2 212,-18 1-261,0 1 0,26 2 49,-1 0-89,-31-1 55,0 0-1,-1 2 0,1 0 1,20 6 34,-31-5 60,6 2-56,0-1 0,1-1 0,-1 0 0,1-1 0,3-1-4,0 0-11,0 1 1,9 3 10,-9-2 18,0-1 1,11 0-19,114 1 10,-53 5 108,-72-7-107,0 1 1,0 0 0,-1 2-1,1 0 1,18 8-12,-32-11 19,0 1 0,1-2 1,-1 1-1,0-1 0,8 0-19,-8 0 16,1 0 0,-1 0 0,1 1 0,-1 0 0,2 1-16,78 16-90,1-4 260,-5 1-146,1-4 0,19-2-24,75-1 165,-60-3-319,-95-5 178,65 0 52,1-4 0,41-8-76,-62 5 13,-29 3-21,7-3 8,-29 5-22,1 0 0,8 1 22,16-1 1,29-3 127,1 2 0,60 7-128,-46-1-69,2-3 69,56 0 128,79 8-59,-148-6 52,30 3-71,-83-3-93,0 1 1,0 1-1,0 0 0,9 5 43,-4-2 84,0-1 0,1-1 0,19 0-84,1 1 298,41 6-127,99 16-145,-53-7 123,48 8-207,-139-25 218,26-2-160,-10-1 149,21 0-133,82-8-16,-102 4 97,38 3-97,-23 2 47,138 3-404,-197-5 409,1 2 0,-1 0 1,0 1-1,0 1 0,8 2-52,33 9 69,4 3-128,-23-8-10,46 9 171,-67-14-53,0-1 1,13 0-50,12 3-94,-1 2 70,0-2 0,28 1 24,8-4 559,162 5-537,36-4 229,-219 0-296,-21-2 101,9-1-56,-29-1 39,0 0 0,6 2-39,31 3 34,-5-4-442,-28-1 532,1 0 0,7-2-124,32-4 85,0 3 0,-1 2 1,22 4-86,6 1-109,-50-3 142,0 1 0,1 1-33,49 10-5,-59-9-14,0-1 0,1-1 19,-3-1 54,0 2-1,16 4-53,-29-4 45,59 14-10,57 25-35,38 22-128,-97-32 281,-30-14-101,1-1-1,36 10-51,-13-11 81,0-2 0,1-4 0,1-2 0,0-3 0,32-2-81,312-4 0,-320-5 214,-69 4-205,-1-1 0,5-1-9,14-2-162,-16 3 217,49-3-116,-33 7 102,1 1 0,-1 1 0,32 10-41,113 34-257,-164-42 253,22 7-45,19 11 49,-21-8 257,26 6-257,13 0-102,64 7 102,-2-6-66,-3 0 207,28-4-141,-127-16 18,59 4 7,40 11-25,-31-3-128,7-4 128,6-2 189,-11-1-244,0 4 1,60 17 54,-85-13 185,47 1-185,-60-9-53,0 3 1,39 13 52,-54-7-45,0 3 1,-2 3-1,34 19 45,-51-24-15,2-2 0,0-1 0,3-2 15,121 30-18,32 10 263,-111-29-256,0-4 0,34 2 11,1-3-91,111 23 198,-166-30-96,55 2-11,-8-1 11,-36-2-105,113 19-10,72 12 206,-74-14-102,67 24 0,-220-43 230,11 5-230,-20-6 13,2 0 0,24 3-13,279 48-134,-147-9 65,-112-28-86,-51-15 166,51 18-54,55 11 43,8-3-3066,-119-29 809,-11-3-1784,-11-11 1218,6 8 2712,-23-30-4070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2:07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56 896,'0'-1'83,"0"1"0,0-1 0,0 1-1,1-1 1,-1 1 0,0 0 0,0-1 0,1 1 0,-1-1-1,0 1 1,1 0 0,-1-1 0,0 1 0,1 0 0,-1 0 0,0-1-1,1 1 1,-1 0 0,1 0 0,-1-1 0,0 1 0,1 0-1,-1 0 1,1 0 0,-1 0 0,1 0 0,-1 0 0,1 0 0,-1 0-1,1 0 1,-1 0 0,1 0-83,23 0 1293,-8 0-384,13-8-22,-19 6-601,0-1 1,0 1 0,-1 1-1,1 0 1,1 0-287,11 0 837,-1-1 0,6-2-837,-5 1 598,0 1-1,7 1-597,-10 0 408,0-1-1,1-1 0,7-2-407,-10 1 133,-9 3-48,0 1 0,1 0 0,7 0-85,-2 1-346,12 7-4742,-19-6 3894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2:08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28 1248,'-5'-10'910,"10"7"-378,3-1-545,-7 3 237,-1 1 496,12 0 1589,-1-3-1740,0 2 0,0-1 0,12 1-569,-19-1 869,-8 1-127,-32 13-704,28-8-38,0-2 0,0 1 0,-1-1 0,1 0-1,-1 0 1,0-1 0,-1-1 0,-2 3-832,7-3-1221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2:06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27 640,'0'-1'19,"0"1"0,0 0 0,0 0-1,-1 0 1,1 0 0,0 0 0,0-1 0,0 1 0,0 0-1,0 0 1,0 0 0,0 0 0,-1 0 0,1 0 0,0 0-1,0 0 1,0-1 0,0 1 0,0 0 0,-1 0 0,1 0-1,0 0 1,0 0 0,0 0 0,0 0 0,-1 0 0,1 0 0,0 0-1,0 0 1,0 0 0,0 0 0,-1 0 0,1 0 0,0 0-1,0 0 1,0 0 0,0 0 0,-1 1 0,1-1 0,0 0-1,0 0 1,0 0 0,0 0 0,0 0-19,-3 8 1303,1 1-603,1-8-502,0 0 0,1 1 0,-1-1 0,1 0 0,0 1 0,0-1 1,-1 0-1,1 1 0,0-1 0,0 1 0,0-1 0,0 1 0,1-1 0,-1 0 0,0 1 0,0-1 0,1 1 0,-1-1 1,1 0-1,0 0 0,-1 1 0,1-1 0,0 0 0,0 0 0,-1 0 0,1 1 0,0-1 0,0 0-198,1 0 230,-2 0-195,0-1 1,0 1-1,1 0 1,-1 0-1,0 0 1,1 0-1,-1-1 1,1 1 0,-1 0-1,1 0 1,-1-1-1,1 1 1,-1 0-1,1-1 1,0 1-1,-1-1 1,1 1-1,0-1 1,0 1-1,-1-1 1,1 1-1,0-1 1,0 0 0,0 1-1,-1-1 1,1 0-1,0 0 1,0 0-1,0 1 1,0-1-1,0 0-35,31 1 681,-24-1-549,25 0 19,0-2 1,0-1-1,6-3-151,3 0 738,39 0-738,-47 5 163,-1-2 0,1-2-1,19-5-162,-9 0 315,-29 8-209,0-1-1,0-1 1,-1-1-1,0 0 1,4-2-106,-11 3 103,0 1-1,0 1 1,0-1 0,0 1-1,0 0 1,0 1 0,1-1-1,5 1-102,-8 0-1539,-5 2-1360,-3 5 1220,0 8-150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2:09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26 2144,'0'-1'55,"-1"0"-2,1 0 0,0 1 1,0-1-1,1 0 0,-1 0 1,0 0-1,0 1 0,0-1 0,0 0 1,1 0-1,-1 0 0,0 1 1,1-1-1,-1 0 0,1 0 0,-1 1 1,1-1-1,-1 0-53,4-4 159,-3 1-105,-1 3 138,0 1 32,0 0 224,0 0-91,0 0 91,0 0-144,0 0-75,-9 29 80,9-28-192,0-1 0,0 1 0,0-1 0,0 1-1,-1-1 1,1 1 0,0-1 0,0 1-1,0-1 1,0 1 0,0-1 0,1 1 0,-1-1-1,0 1 1,0-1 0,0 1 0,0-1-1,0 0 1,1 1 0,-1-1 0,0 1 0,0-1-1,1 1 1,-1-1 0,0 0 0,1 1-1,-1-1 1,0 0 0,1 1 0,-1-1 0,1 0-1,-1 1 1,1-1 0,-1 0 0,0 0-1,1 0 1,-1 1 0,1-1 0,-1 0 0,1 0-1,-1 0 1,1 0 0,-1 0 0,1 0-1,-1 0 1,1 0-117,31 0-513,-19-1 1100,210 1 901,-264 2-1688,-38 7 200,9-1-136,53-7 125,-1 0-961,1 1 0,-18 5 972,29-6-846,-1 1 0,1 1 0,0-1 0,0 1 0,0 0 1,0 0-1,1 1 0,-1 0 0,-3 3 846,-1 3-1696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2:26.624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8518 41 1472,'-3'-12'475,"6"-5"-1099,-2 10 594,-2 3 162,-8 8 566,7-3-553,1 0 0,-1 0 1,0-1-1,0 1 1,0-1-1,0 1 1,0-1-1,0 0 1,-2 0-146,-11 3 365,-13 4 17,0-1 1,-7 0-383,0 0 190,-14 2-55,-27 5 23,-138 46 642,199-55-779,-1-1 0,0-1 0,-11 1-21,-24 3 438,30-3-327,1-1 0,-8-1-111,-29 3 360,31-2-480,1-1 1,-1-1-1,-1-1 120,-19 0 145,39 1-151,0-1 21,1 1 0,-1 1-1,1-1 1,-1 1 0,1 0 0,-1 1 0,1-1-1,-1 1-14,-90 30 16,-1-10-42,87-20 74,0 0 0,-1-1 0,1 0 0,-1-1 0,1 0 0,-7-2-48,-12 1 176,2 1-337,10-1 159,1 1-1,0 1 1,-1 1-1,0 1 3,-120 15-11,117-14 15,0 1 0,1 1-1,0 1 1,0 1-1,0 1 1,-1 1-4,7-4-40,-1-1-1,0 0 1,0-1 0,-1-1 0,1 0-1,0-1 1,-5-1 40,-37 7 271,16-3-297,0-2 0,0-1 1,-28-4 25,6 1-24,31 1 13,0 1 0,0 1 1,-24 6 10,22-2-36,10-2 82,-1 2-1,1 0 1,-2 2-46,-50 16 137,-64 12-137,65-18 55,5-3-49,35-8-9,0 1 0,-23 10 3,22-4 138,18-6-80,0-1-1,0-1 1,0-1-1,-8 1-57,-13 1 105,12-3-123,0 0 0,-26-1 18,5-3-218,-30-6 218,-56-9 186,24-10-15,94 24-280,-9-2-43,-21-7 238,35 8-79,0 0-1,0-1 0,0 0 1,-8-4-7,8 3-1,0 0 0,0 0 0,0 1 0,-1 0 0,1 1 0,-1 0 0,0 1 0,1 0 0,-1 1 0,0 0 0,-1 1 1,4 0-17,0 0 139,16 0-131,4-2-1,1 0 0,-1 0 0,1-1 0,-1-1 0,10-3 10,55-23 267,-28 10-335,-5-1-18,-33 15 100,-1 0 0,1 1 0,0 0 0,0 0 0,8-1-14,-3 2-23,1 0-1,0 1 1,1 1 0,-1 0-1,0 2 1,0-1-1,0 2 1,0 0-1,0 1 1,7 3 23,-6-1 18,0 0 1,1-1 0,-1-1-1,1-1 1,-1 0 0,5-1-19,-1-1-44,0 1-1,-1 1 1,1 1 0,-1 0 0,0 2 0,0 0-1,7 4 45,-2-1-13,1-1 0,4 0 13,16 4 101,-24-10 0,-20-1-165,10-5 91,-12 5-26,1 0-1,-1 0 0,0 0 1,0-1-1,0 1 1,0 0-1,0 0 1,0 0-1,1 0 0,-1 0 1,0 0-1,0 0 1,0 0-1,0 0 1,0 0-1,0 0 1,0-1-1,0 1 0,1 0 1,-1 0-1,0 0 1,0 0-1,0 0 1,0 0-1,0-1 1,0 1-1,0 0 0,0 0 1,0 0-1,0 0 1,0 0-1,0-1 1,0 1-1,0 0 0,0 0 1,0 0-1,0 0 1,0 0-1,0 0 1,0-1-1,0 1 1,0 0-1,0 0 0,-1 0 1,1 0-1,0 0 1,0 0-1,0-1 1,0 1-1,0 0 1,0 0-1,0 0 0,0 0 1,0 0-1,-1 0 1,1 0-1,0 0 1,0 0-1,-13-4 101,-16 1-127,-84 0 36,26 1 55,-1 3-65,-275 26 59,95-22 69,240-7 32,0-1 1,1-1-1,-1-2 0,-2-1-160,-16-4 127,-10-3-176,-10-6 49,59 18 49,0 0-46,-8-3 26,-1 0 0,0 1-1,-1 1 1,1 0 0,-1 1 0,-5 1-29,-32 1 122,1 3 1,-28 5-123,60-5 15,8-1-54,-1 0 0,0 1 1,-1 1 38,-13 4-55,0-2 0,0-1-1,-21 1 56,43-5 50,-132 6-20,121-8 4,0-1-1,0-1 0,0 0 0,0-1 0,-5-3-33,2 1 41,0 0 0,0 2-1,-16-1-40,-34-1 176,-18-5-176,49 6 285,-17 0-285,8 2 153,23 1-187,16 2 73,1 0 1,0-1 0,-7-1-40,-8-2 84,-1 1-1,1 0 1,-1 2-1,1 1 1,-1 1-1,-2 2-83,-100 14-103,-8 2 158,99-17-48,11 0-88,1 0 1,-5 3 80,24-4 23,-23 4 64,1 1 0,-18 7-87,41-12 22,-1 0 0,0 0 0,1-1 0,-1 1 1,0-1-1,1 0 0,-1 0 0,0 0 0,1-1 0,-2 0-22,-14 0 120,15 0-69,1 1 0,-1-1 1,0 0-1,1 0 0,-1 0 0,-1-1-51,-14-4 125,14 5-138,1-1-1,-1 0 0,1 0 0,-1 0 0,1-1 1,0 1-1,-1-1 0,-2-3 14,3 3 39,0 0 0,0 0 0,-1 0 1,1 1-1,-1 0 0,1 0 0,-1 0 0,-3-1-39,-2 0-52,0 0 0,1 0 0,-5-3 52,-24-8 156,8 5 65,-14-3 75,-20-3-296,12 7 48,-22 1-48,43 4-54,-27-1 124,-41 2-86,27 0-27,-1 3 1,-22 6 42,57-5 121,0-1 0,-15-2-121,-8-1 89,41 1-128,-1 0-1,1-2 1,0-1 0,0 0 0,0-1 0,-9-5 39,-25-5 230,-48-8-230,91 21 5,-39-6-62,1 2 1,-35 0 56,-102 6-319,87 1 623,38-1-505,-69 1-20,61 6 93,46-6 169,-1 1 0,0 1 0,-18 5-41,21-2-107,16-4 119,1 0 0,-1-1-1,0 0 1,1 0-1,-1 0 1,-4-1-12,3 2-13,0 0 0,-1 1 1,1-1-1,-2 2 13,4-2 72,-16 8-72,0 0 0,0 2 0,16-8-48,4-4 46,0 0 0,0 0 1,-1 0-1,1 0 0,0 0 0,0 1 1,0-1-1,-1 0 0,1 0 0,0 0 1,0 1-1,0-1 0,0 0 0,0 0 1,0 0-1,-1 1 0,1-1 0,0 0 1,0 0-1,0 1 0,0-1 0,0 0 1,0 0-1,0 1 0,0-1 0,0 0 1,0 0-1,0 0 0,0 1 0,0-1 1,0 0-1,0 0 0,0 1 0,1-1 1,-1 0-1,0 1 2,10 2-44,24-3 47,-23 0 42,61-2 151,-42 0-485,0 1 0,-1 1 0,1 2 0,27 5 289,-49-4-515,0 0-1,0 0 1,0 0-1,0 1 1,0 0-1,-1 0 1,0 1-1,0 0 0,0 1 1,-1-1-1,0 1 1,5 5 515,11 13-2544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1:16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97 576,'4'-13'580,"-1"-1"0,-1 1 0,2-25 0,-4 34 23,0 3-524,0 1 1,0-1-1,1 0 0,-1 1 0,0-1 1,0 0-1,0 1 0,0-1 0,0 0 1,0 1-1,-1-1 0,1 1 0,0-1 1,0 0-1,0 1 0,-1-1 0,1 0 1,0 1-1,-2-3 846,-4 5 425,5 1-1302,-1 1-1,1-1 1,0 1 0,0 0 0,0 0 0,0-1-1,1 1 1,0 0 0,-1 0 0,2 4 0,3 41 274,-3-47-290,6 48 482,7 50 142,-11-34-3917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3:18.945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4991 691 2240,'3'-16'1088,"14"10"-1499,3-8 625,-8 5 286,-11 8-479,0 0 1,0 0-1,0 0 1,0 1-1,0-1 1,0 0-1,0 0 0,0 1 1,0-1-1,0 1 1,1-1-22,42-17 768,142-16 503,-6 2-1055,-120 16 146,36-15-362,-11 2 129,178-45 440,-15 4-34,-166 49 48,16 0-583,-57 12 126,120-16 90,-73 12-208,12-6-8,139-29 891,-112 31-784,38 2-107,-96 7 226,-1-3-1,35-10-225,37-8 71,-56 18-148,34 3 77,-105 7 3,9 1-56,1 1 1,20 3 52,-15-1 462,15-1-462,144 1 533,-61 5-847,-80-8 402,-1 2 0,6 3-88,-13-1 21,0-1 0,12-2-21,-36-3 65,-1 0 0,0-1 0,-1-1-1,1 1 1,0-2 0,-1 0 0,6-3-65,-8 3-75,13-5 34,1 0 1,0 2-1,0 0 1,1 2-1,18-2 41,-9 5-53,17 2 53,-42 1-95,27 0 109,0 1 0,0 2 0,17 4-14,-7 0 238,-29-5-395,1 1 1,15 5 156,24 8 112,-36-9-172,-1-1 1,1-1-1,22 2 60,-1 1-29,141 21 136,-133-20-64,-18-3-59,1 1 0,-1 1 0,-1 2-1,15 7 17,-38-14 31,0 0 1,-1-1-1,1 0 0,0 0 0,0-1 0,8 1-31,51-2 90,-35 0 17,45-5-43,70-1-160,-59 2-138,-48 2 136,-23 1 209,0 1 0,0 0-1,7 2-110,-3 0 47,-17-3-69,0 2 0,-1-1 0,1 0 0,0 1 0,0 0 0,1 0 22,2 1 13,0-1 0,0 0 0,1 0 0,-1-1 0,0 1 0,1-2 0,6 0-13,11 0-54,34 2 28,0 3-1,1 2 27,21 1 1,78-4-1,-147-3-60,62-3 439,-69 3-392,0-1-1,0 1 1,0-1-1,-1 0 1,1-1 13,0 1-37,0-1 1,0 1-1,1 1 0,-1-1 0,1 1 37,-4-1 31,0 1-1,1 0 1,-1-1-1,0 1 1,0-1-1,0 0 1,0 0-1,1 0 1,-1 0-1,1-1-30,-1 1-23,0-1-1,1 1 0,-1 0 1,0 0-1,1 0 1,-1 1-1,0-1 1,1 1-1,-1-1 1,3 1 23,48-5-112,-11 4 36,-14 0 104,24 3-28,-6-1 144,-32-1-187,1 0 0,-1 1 1,6 1 42,22 5 12,-25-5-53,0 1 1,0 0 0,-1 1-1,6 3 41,12 5 54,0-2-1,1-2 0,0-1 1,2-1-54,-4-4 40,0-1 0,17-2-40,4 0-102,-14 2 17,13 4 85,-20-1-32,16-1 99,37 5 122,-66-5-279,-8-2 111,-1 0-1,1 1 1,-1 0 0,1 1-1,-1 1 1,0 0-1,0 0 1,7 5-21,-11-5-17,0-1-1,-1 1 1,1-2 0,0 1 0,0-1 0,1 0 0,-1 0 0,0-1 0,1 0-1,1 0 18,16 0 28,0-2-1,10-1-27,20 0-139,-21 1 252,11-3-113,-11 0 244,12 2-244,-20 2-59,9 0-215,26 3 274,-49-1 9,1 0-1,-1 0 0,0 2 1,0-1-1,0 1 0,8 5-8,-6-1 5,0 0 0,-1 1-1,0 0 1,5 6-5,11 8-195,-3-2 181,-17-13-9,-1-1-1,1-1 0,9 6 24,5 0 47,0-1-1,12 4-46,-25-12 5,0 1-1,1-2 0,0 1 0,0-1 0,0-1 0,0 0 1,0-1-5,0 1 80,1 0 1,0 1-1,1 0-80,-1 1-73,0-2-1,-1 1 1,3-2 73,32 3 40,-31-2-2,1 0 0,-1-1 1,11-1-39,31-3-102,-9 0 113,-47 4 42,16 0-85,-12 0 39,-2 0 18,1 0 0,0 0 0,-1 0 0,1 0 0,-1-1 0,1 1 0,-1-1 1,1 0-1,-1 0 0,1 0 0,1-1-25,9-5-167,-12 7 158,0-1-1,0 0 1,0 0 0,0 1-1,0-1 1,0-1-1,-1 1 1,1 0-1,0 0 1,0-1 9,5-2 12,-6 3-6,-1 1-1,1 0 1,-1 0-1,1 0 1,-1 0-1,1 0 1,-1-1-1,0 1 0,1 0 1,-1 0-1,1-1 1,-1 1-1,0 0 1,1-1-1,-1 1 1,0-1-1,1 1 1,-1 0-1,0-1 0,0 1 1,1-1-1,-1 1 1,0 0-1,0-1 1,0 1-1,0-1 1,1 0-6,-1 1-128,0 0 127,0-1 1,0 1-1,0 0 0,0 0 1,0 0-1,0-1 1,0 1-1,0 0 0,0 0 1,0 0-1,0-1 1,1 1-1,-1 0 1,0 0-1,-1-1 0,1 1 1,0 0-1,0 0 1,0 0-1,0-1 1,0 1-1,0 0 0,0 0 1,0 0-1,0-1 1,0 1-1,0 0 1,0 0-1,-1 0 0,1 0 1,0-1-1,0 1 1,0 0-1,0 0 0,-1 0 1,1 0-1,0 0 1,-6-8 107,-23-17-224,19 19 41,-1 0 1,0 1 0,0 1 0,-1 0-1,1 0 1,-9-1 75,-19-3-162,-14 1 162,41 5 6,-48-5-243,0 2 1,0 2-1,-21 4 237,66 1 52,-1 0-1,1 1 0,-11 4-51,5-1 1,21-6-1,0 0 0,0 0 0,-1 0 0,1 0 0,0 0-1,0 0 1,0 0 0,-1 0 0,1 0 0,0 0 0,0 0 0,0 0 0,-1 0 0,1 0 0,0 0 0,0 0 0,0 0-1,0 0 1,-1 0 0,1 1 0,0-1 0,0 0 0,0 0 0,0 0 0,-1 0 0,1 0 0,0 0 0,0 1-1,0-1 1,0 0 0,0 0 0,0 0 0,0 0 0,0 1 0,-1-1 0,1 0 0,0 0 0,0 0 0,0 0-1,0 1 1,0-1 0,0 0 0,0 0 0,9 4-66,16 1 93,193-5 21,-169-4-114,-35 2 88,0 1-1,0 0 0,5 1-21,-14 1 20,0-1-1,-1 1 0,1 0 1,0 0-1,-1 1 0,1-1 0,-1 1 1,0 0-1,1 0 0,-1 0 0,0 1 1,0 0-20,1 0-10,-1-1 0,1 1 0,0-1 1,0 1-1,0-2 0,0 1 0,2 0 10,33 13-54,-32-12 92,1-1 0,-1 0 0,0 0 0,1-1 0,-1 0 0,1-1-1,0 1 1,-1-2 0,5 0-38,70-20-112,-66 17 117,-1 0-1,12-5-4,-11 3 60,1 1-1,4 0-59,2-2-80,-20 7 131,1-1 0,-1 1-1,0-1 1,0 0-1,3-1-50,10-3-162,11-4 98,-24 7 88,0 1 1,0-1-1,0 1 1,0 0-1,1 0 0,-1 0 1,3 1-25,9-3 218,-15 3-255,-1-1 16,0 0 1,0 0-1,0 0 1,-1 0-1,1 1 1,0-1-1,0 0 0,-1 0 1,1 0-1,-1 1 1,1-1-1,-1 0 1,1 1-1,-1-1 21,-2-1-19,-1 0 0,1 1 1,-1-1-1,1 1 0,-1 0 0,0 0 1,1 1-1,-1-1 0,-3 0 19,-36 1-94,20 1 117,-135-1-135,157 0 112,10 0 245,295 0-143,-298 0-130,0 1 0,1 0 1,-1 0-1,0 0 0,0 1 1,4 2 27,4 0-26,1 1 51,-10-3 7,1 0 0,0-1 1,0 1-1,1-1 0,-1 0 0,5 0-32,-7-1 22,-1 0 1,1 1-1,0 0 0,0 0 0,0 0 0,0 1-22,20 4-175,-16-6 168,0 1 0,0 1 0,1-1 0,-2 2 0,1-1 0,0 1 1,3 1 6,9 4 32,114 43 74,-49-22 198,-44-13-265,2-3 0,0-1 1,29 4-40,-44-13 266,25-2-266,-25-2 154,-19 0-204,0 0 1,0 1 0,0 1-1,0-1 1,0 1 0,0 1-1,6 1 50,-6 0 66,-1 0 0,1-1 0,0 0 0,0-1 0,0 0 0,7 0-66,55-4-119,-11-1 258,22 1-101,-51-1 6,-11 1-178,0 1 0,5 1 134,85 1 661,-103 0-640,-1 1 0,1 0 0,0 0 0,3 1-21,22 3 167,-30-4-166,1-1 0,-1 0 1,1 1-1,-1-1 0,1 1 1,-1 0-1,1 0 1,-1 0-2,0 0-7,1 0 1,-1-1 0,0 1 0,0 0 0,0-1 0,0 0 0,3 1 6,27 3-70,-28-3 131,1 0 0,-1-1-1,1 1 1,-1 1 0,0-1-1,2 2-60,14 3-76,14 0 67,1-1 0,0-1-1,0-2 1,2-2 9,-16-1-52,-14 0 73,-1 1 0,1 0 1,-1 0-1,1 0 0,0 1 0,-1 0 0,0 0 0,6 2-21,-9-2-2,0 0-1,1 0 1,-1 0 0,0-1-1,0 0 1,0 1-1,0-1 1,1 0 0,0-1 2,-1 1-7,1 0 1,0 0 0,0 1 0,0-1 0,0 1 0,1 0 6,48 10 58,-30-8 7,-19-3-82,-1 0 0,1 0 0,-1 1 1,1-1-1,-1 1 0,0 0 0,3 1 17,-2-1 8,0 0 0,0 0 0,0 0 0,0 0 0,1-1-1,2 1-7,21 3-36,51 22 78,-28-20 108,-50-6-193,-1 0 0,0 0-15,0 0 69,1 0 1,-1 0 0,0 0-1,1 0 1,-1 0 0,0 0-1,0 0 1,1 0 0,-1 0-1,0 0 1,0 0-1,1 0 1,-1 0 0,0-1-1,0 1 1,0 0 0,1 0-1,-1 0 1,0 0 0,0 0-1,0-1 1,1 1 0,-1 0-1,0 0 1,0 0 0,0-1-1,0 1-11,-3-2-45,0 0 1,0 0-1,-1 1 0,1-1 0,-1 1 0,1 0 0,-1 0 0,0 0 45,-21-7 2,-12-8-175,0 3-1,-6-1 174,32 11-29,0 1-1,0 0 1,-1 1-1,-2 0 30,-13-2 33,-36 1-98,17 1 98,-93-1-164,9 1 198,114 1-98,0 1 0,1 0 0,-1 2 1,-8 1 30,-35 5-85,1-1 127,41-4-38,-1-2 0,0 0-1,-4 0-3,-68-2 134,45-8-113,39 8-23,1-1 0,0 0 0,0 0 0,-1 0 1,-4-3 1,-15-3-82,15 6 37,-95-21-213,87 17 285,1 0-1,-1-2 0,1 0 1,-13-7-27,19 7-18,1-1 0,0 1 0,0-2 0,1 1 0,-2-4 18,8 9-1,2 2 49,1 1-37,0 0-15,0 0 0,0 0 1,0 0-1,0 0 0,0 0 0,-1 0 1,1 0-1,0 0 0,0 0 0,0 0 1,0 0-1,0 0 0,0 0 0,-1 0 1,1 0-1,0 0 0,0 0 0,0 0 1,0 0-1,0 0 0,0 0 0,0 0 1,0 0-1,-1 0 0,1-1 0,0 1 1,0 0-1,0 0 0,0 0 0,0 0 1,0 0-1,0 0 0,0 0 0,0 0 1,0-1-1,0 1 0,0 0 0,0 0 1,0 0-1,0 0 0,0 0 0,0 0 1,0-1-1,0 1 0,0 0 0,0 0 1,0 0-1,0 0 0,0 0 0,0 0 1,0 0-1,0-1 0,0 1 0,0 0 1,0 0-1,0 0 0,0 0 0,0 0 1,1 0-1,-1 0 0,0 0 0,0 0 1,0-1-1,0 1 0,0 0 0,0 0 1,0 0-1,0 0 0,0 0 0,1 0 4,-1 0 1,1-1 0,-1 1 1,1-1-1,-1 1 0,1-1 0,-1 1 0,1 0 0,-1-1 0,1 1 0,0 0 0,-1 0 0,1-1 0,0 1 0,-1 0 1,1 0-1,0 0-1,14 1-96,-1 0 1,1 1 0,14 5 95,-14-4-29,1 0 1,-1 0-1,1-2 1,0 0 28,292 5 640,-268-5-617,1-3 0,0-1 0,4-3-23,-26 3-20,1 2 0,0 0 0,0 1 0,-1 1 0,1 0 0,0 2 0,-1 0 0,3 2 20,21 8 113,34 14-113,-52-17 10,41 22 38,-57-28-42,0 0 1,-1 0 0,1 1-1,-1 1 1,0-1 0,0 1-1,-1 0 1,4 5-7,-6-6-34,1-1 0,-1 1-1,1-1 1,3 2 34,17 14-44,-23-18 69,1 0 1,-1 0-1,1-1 1,-1 1-1,1-1 1,-1 1 0,1-1-1,0 0 1,0-1-1,0 1 1,-1-1-1,1 1 1,0-1-26,2 0-41,0 1 0,-1 0 0,1 0-1,-1 0 1,0 1 0,5 1 41,5 3 30,0 0 0,0-2 1,1 0-1,-1-1 0,1 0 0,9 0-30,24 4 118,-31-5-91,1 0 0,-1-1 0,2-1-27,28 1-103,-8 0 364,6-1-261,-8-1 86,-11 7-403,-16-4 197,-3 1 213,0-2 0,0 1 1,1-2-1,7 1-93,23 4-21,-22-3 21,5 0 85,1-1-1,-1-1 1,3-1-85,17 0 119,2 0 59,10 1-36,20 3-142,3 3-379,-24 2 613,-32-5-348,-17-2 128,-7-1 98,-25-3-242,-19-6 130,-14-2 39,1 1 97,1-3 0,-17-8-136,57 15 4,2-1 0,-1-1-1,1-1 1,0 0 0,0-1 0,1-1 0,-9-8-4,-40-25-11,58 39-67,7 4 54,-1 1 1,1-1-1,-1 1 1,0-1-1,1 1 0,-1 0 1,0-1-1,0 1 0,1 0 1,-1-1-1,0 1 0,0 0 1,0 0-1,1 0 0,-1 0 1,0-1-1,-1 1 24,-3-2-9,5 2 5,0 0 0,-1 0 0,1-1 0,0 1 0,-1 0 1,1 0-1,0 0 0,0 0 0,-1 0 0,1 0 0,0-1 1,-1 1-1,1 0 0,0 0 0,-1 0 0,1 0 0,0 0 1,-1 0-1,1 0 0,0 0 0,-1 0 0,1 0 0,0 1 1,-1-1 3,-10 2-56,9-2 57,-1 0-1,1 1 1,0-1 0,0 1 0,0-1 0,-1 1-1,1 0 1,0 0 0,0 0 0,-1 1-1,2-2-9,1 1 0,0 0 0,-1 0 0,1 0 0,-1 0 0,1 0 0,0-1 0,0 1 0,-1 0 0,1 0 0,0 0 0,0 0 0,0 0 0,0 0 0,0 0 0,0 0 0,0 0 0,1 0 0,-1-1 0,0 1 0,0 0 0,1 0 0,-1 0 0,1 0 0,-1 0 1,0-1-1,1 1 0,0 0 0,-1 0 0,1-1 0,-1 1 0,1 0 0,0-1 0,0 1 9,-1-1-10,9 8 28,0 0 0,0-1 0,0 0 0,1-1 0,0 0 0,1-1 0,6 3-18,4 2 109,1 0-87,0-1 1,1-1 0,0-1-1,0-1 1,1-1 0,0-1-1,0-1 1,3-1-23,14 2 3,0 3 0,0 0-1,-1 3 1,7 4-3,-18-4-17,0 1 0,-1 1 0,-1 2 0,0 1 0,-1 1 0,1 1 17,-5-2 111,0-1-1,2-1 0,9 3-110,-27-14 33,-1 0 0,1 0-1,0 0 1,0-1 0,0 0 0,0 0-1,0-1 1,5 0-33,7-1 83,0-1 0,5-1-83,10-1 223,-14 0-104,-1 0 0,0-1 1,0 0-1,-1-2 1,0 0-1,7-4-119,-1 0-15,0 2 0,0 0 1,4 1 14,3-1-48,-23 6 78,1 1 0,-1 0 0,1 0 0,0 1 1,-1 0-1,8 0-30,47-4-219,43 2 182,-74-2 153,-3 0-264,-27 5 31,8 0 69,29 0 368,34 5-320,99 25-139,-130-25 410,-21-3-216,-1 0 1,1 2-1,5 2-55,-1-1 4,-17-3-17,0-1-1,0 1 0,0 0 1,-1 1-1,2 0 14,13 7-166,-14-7 197,-1 0 0,1 1 0,-1-1 1,0 2-1,6 3-31,35 34-61,2-2 1,2-2-1,46 26 61,-72-49-15,-14-8-40,-1-1-1,2 0 1,7 3 55,21 5 243,0-2-1,22 2-242,3 1-96,-1-7 163,1-2 0,35-3-67,37 2 240,75-2-283,-138 1-224,-66-3 364,-1-1 0,1 2 1,6 1-98,21 2-89,-30-5 72,-1 0 1,0 1 0,0 0-1,0 0 1,0 0-1,3 1 17,18 5-34,94 12 50,3-5-139,-57-6 149,-40-6-15,1 1 0,20 6-11,73 28 43,-110-35-51,1 1 1,0-1-1,5 0 8,-5-1-101,-1 1 0,1 0 0,4 2 101,7 0 149,-18-4-126,0 1 0,1-1 0,-1 1 0,0 0 0,0 0 0,-1 0 0,2 0-23,30 7-416,26 6 586,-49-11-145,-1-1 0,1 0 0,0 0 0,0-1 0,0-1 0,0 1 0,4-2-25,1 1 180,0 0 0,0 1 0,3 2-180,42 1-331,-59-3 368,4 0-44,-1 0-1,1-1 1,-1 1-1,0-1 0,1 0 1,-1 0-1,3-1 8,-4 1 0,-1 0 0,1 0 0,-1 0 0,0 0-1,1 0 1,-1 1 0,0 0 0,1-1 0,-1 1 0,0 0 0,0 1-1,1-1 1,-1 1 0,39 22-30,-38-21 27,0 0-1,-1 0 0,1 0 0,-1 1 1,0 0-1,0-1 0,0 2 4,1 0 15,0-1-1,0 1 1,0-1-1,4 4-14,8 3 0,0-1 0,0 0 0,1-1 0,0 0 0,1-2 0,0 0 0,0-1 0,12 2 0,95 20 4,2-5 0,32-3-4,-157-20 3,86 18 248,126 15-454,-179-29 232,150 21 177,-169-21-274,-1 0 0,1 1 0,-1 0 0,1 2 68,-12-6 9,0 0 0,0 0 0,0 0 0,0 0 0,1-1 0,1 0-9,15 3 116,14 5-172,27 2 56,13 2 62,5 1-78,-47-6 42,-26-5-67,1 0-1,0-1 1,0 0 0,6 0 41,-7 0-3,1 0 0,-1 0 0,1 0 0,-1 1 0,1 0 0,2 2 3,27 6 231,-19-11-234,-17 1-2,1 0-1,-1 0 1,0 0-1,1-1 1,-1 1-1,1 0 1,-1 1-1,1-1 1,-1 0-1,0 0 1,1 1-1,-1-1 1,1 1 5,16 3 45,-16-4-59,0 0-1,1 1 0,-1-1 1,0 1-1,0-1 1,0 1-1,0 0 1,0 0-1,2 1 15,-3-1 15,1 0-1,0-1 1,-1 1 0,1 0-1,0 0 1,0-1-1,0 1 1,0-1 0,-1 0-1,1 0 1,0 1-1,0-1-14,1 0 6,-1 0 0,0 0 0,0 1 0,0-1 0,1 1 0,-1-1 0,0 1 0,0 0 0,0 0 0,1 0-6,1 2-4,1-1 0,-1-1 1,0 1-1,1-1 0,-1 0 0,1 0 1,-1 0-1,1 0 0,0-1 4,22 5-89,-12-3 45,1 1 56,-9-1-4,-1 0 0,1-1 0,0 0 0,0 0 0,0 0 0,0-1 0,0 0 0,1 0-8,34 2-165,117 16 298,-69-9-170,75 18 37,-144-23 8,1-1-1,2-1-7,-7-1-3,0 1 0,0 1-1,15 4 4,13 5-82,13 4-33,-28-4 96,-1 1 1,-1 1-1,0 1 0,-1 1 1,-1 2-1,0 1 0,-1 1 1,-1 2 18,12 11 173,23 20-256,-6-1-173,-48-47 308,0-1 0,0 1 0,1-1 0,0 0 0,0-1 0,0 1 0,0-1 0,0 0 0,1-1 0,0 0 0,-1 0 0,3 1-52,32 7-64,-24-5 40,5 0-90,-11-2 171,-9-2-56,0 0-1,-1-1 1,1 1-1,0-1 1,0 1 0,-1-1-1,1 0 1,0 1-1,0-1 1,0 0 0,0 0-1,0 0-70,9 11-207,21 28 200,1 0 1,29 23 76,-55-54 46,16 9 72,-21-16-60,-2-1-15,1 0-26,0 0 0,1 1 0,-1-1 0,1 0 0,-1 0 0,1 0 0,-1 0 0,0-1 0,1 1 1,-1 0-18,-2-2-22,0 1 1,0-1 0,-1 1-1,1 0 1,0 0 0,-1-1-1,1 1 1,-1 0 0,1 0-1,-1 0 1,0 1 0,0-1-1,1 0 1,-1 1 0,0-1-1,0 1 1,1-1 0,-1 1-1,-1 0 22,-8-1-89,1 0-1,-1 2 0,-3-1 90,-6 1-115,-56 4 94,37-2 48,2 1-190,-13 4 163,-7 0 61,-2-3-106,-50-2 45,-23 0-35,-46 12-199,96-11 277,-43-4-43,45-1 5,-228-2-91,54-8 88,0-1-350,-182-1 641,302 8-487,-52-5 239,69-1 182,-80-10-321,152 14 218,-2 1 3,-1-2 1,-35-11-128,26 1-262,-30-15 262,42 15 40,-2 2 0,0 3 0,0 1 0,-48-4-40,-147-13-186,120 14 132,62 6 143,36 5-28,-19-1-61,-183-13-176,-210-23 309,360 30-122,-59-6-198,-53-5 442,132 15-355,-121-22 225,8 1-58,93 17 18,1-4 0,0-3 1,-25-11-86,11-8-70,51 23 172,-1 2-1,-1 2 0,-26-3-101,60 12 33,-5-1-44,-1 0 0,1-1 0,-11-4 11,78 14 294,-36-5-224,56 7 265,53-2-335,362-11-43,-470 5-246,0 1 0,14 3 289,-16-2-228,1-1 0,11 0 228,-30-2 32,-6-7-267,-2 2 46,-1 0 132,0 0 1,0 1-1,0 0 1,0 0-1,0 1 1,-2 0 56,-109-30-129,18 6 55,-93-40 74,36 9 61,-8 4-61,-112-40 163,147 37-301,105 47 114,-21-9 214,-1 3 1,-49-10-191,-4 5 266,-230-38-351,216 49 536,-114 6-451,16 2 13,17-12-231,188 14 218,-79-5 82,0 4 1,-46 8-83,71-3-152,-58-4 152,4-1 72,19 6-300,-86 0 152,107-1 97,41-1 267,-28-3-288,-236-3-99,183 4 390,80-3-343,0-1 0,-26-7 52,15 3-173,24 5 165,15 1 52,1 1 1,0-1 0,0 0 0,-5-2-45,-31-9 57,-1 3 1,-35-3-58,21 3 146,-169-18-386,217 27 241,-26-3-71,-33-7 70,8 1 33,0 2 1,-28 3-34,-12-2-3,46 3-42,-6 4 45,18-1-10,-1-1 1,-14-4 9,18 2 20,0 1 0,-9 2-20,-22 0-3,-199-16-8,149 7 64,-397-37 12,403 28-103,71 10 166,-31-11-128,-18-4-48,-49-2-19,-53-11-52,-33 0 119,151 25 21,-161-15-15,-15-2-33,152 16 2,-24 5 25,17 0-2,2 3 27,50 3 53,1-3 0,-1-2-78,-118-15-96,-30 7 96,155 12 92,10 1-274,-12-3 182,-67-8-128,45 7 218,-6 2-90,8 1-42,-122-1-3,-51-2 47,103 1 83,-3 6-85,-74-1-309,-13-5 431,-218-9 65,146 9-527,-36-2 547,6 1-344,197 6 93,-111 2 364,157-2-358,1 4 1,-26 7 37,-139 13-98,47-6 9,-156 28 404,-89 18-630,317-39 482,64-11-235,0-3 0,0-3 0,-2-3 68,-196-9 416,-40-14-416,234 12-32,61 4 16,-259-23 139,224 15-194,-12-5 71,-15-3 17,-24-1-6,-154-34 16,139 21 209,43 11-472,-18-1 236,-105-4 171,94 13-193,-5-4 22,36 2 9,-26-6-98,-39 0 89,102 17-58,-182-23 292,88 6-287,68 10-77,-1 3 0,-48 2 130,15 0-44,-17-1 6,-110 7 38,166 2 30,9-2-12,-2 3-18,9 1-27,-14 1-19,1 1 0,0 3 0,-1 3 46,-66 25-427,89-30 533,18-5-73,1 0-1,-1 0 0,-1 2-32,-11 3-7,0-1 0,0-1 0,0-1 0,-1-1 0,-20 0 7,-5 2-114,12-2 138,-11-1-24,8-1 98,0 3-11,25-3-165,0 0 0,-9-1 78,-34 4 7,39-2-85,0-2 0,-1 0 78,11 0-101,0 0 0,0 1 0,0-1 1,0 2-1,0-1 0,0 1 0,1 1 1,-1-1-1,-1 3 101,-18 14-160,23-4-144,5-14 308,0-1 0,-1 1 0,1 0 1,0 0-1,1-1 0,-1 1 0,0 0 0,0 0 1,1-1-1,-1 1 0,1 0 0,-1-1 0,1 1 0,0-1 1,0 1-1,0-1 0,-1 1 0,2-1 0,-1 1 0,0-1 1,0 0-1,0 0 0,0 1 0,1-1-4,3 4 57,1-1 0,-1 0-1,0-1 1,1 1 0,6 2-57,-2-2 12,1 0 1,0 0-1,-1-1 1,2-1-1,-1 0 1,3 0-13,24 1-4,9-1 4,20 1-82,-31 1 110,36 2 197,10 6-225,-59-8 20,0 2 0,0 0 0,-1 1-1,1 2 1,9 5-20,66 42 181,-17-9-122,150 64-117,-74-39 26,-135-61 103,1-2 0,1-1-1,-1-1 1,1-1 0,0-1 0,3-1-71,45 4 95,28-3-95,7 2 18,16-1 140,1-4-1,28-8-157,39 3 98,-90 3-89,54-8-9,81-8 176,99 11-176,-222 2-226,26-1 238,9 8 42,92 17-54,-90-1-47,118 17-18,-93-12 113,-1-8 0,3-8-48,329-1-107,-290-3 343,113-3-269,-197-6 147,269-17-154,-130 5 168,156 14-128,-31 19-71,-173-6 441,-114-5-281,87 2-87,110-11-2,-61-5 217,-75 3-280,44-11 63,151-12 890,-173 16-990,-168 10 105,369-17 102,-178 11-39,-95 2-179,45 6 411,116 17-300,-229-13 31,269 15-165,-188-6 351,86 6 142,-42-7-551,52 15 192,-8 6 240,-28-14-37,-42-6 5,441 75-549,-575-85 341,102 21-24,18 2-38,-131-25 61,494 64 482,-408-55-470,69 5 5,-43-9-102,523 16 70,-260-17 310,55-2-374,-188 6-141,-145-4 223,205 25-29,-86-5 118,243 28-270,-224-23 326,-135-14-143,0 4-1,17 10-3,205 66 153,-313-91-153,84 30-104,41 23 104,-60-23-7,1-3 1,49 9 6,162 31-117,-165-43 234,23-2-117,173 19 298,-54-18-508,-78-9 292,-60-1-104,-38-4 98,24-3-76,324 25 128,-144-16-267,32 3-69,-173-8 165,74 10-43,-172-16 172,-1 3 0,52 18-86,-14 2-49,83 26-73,-75-28 189,62 16-22,-28-8-37,-30-8-203,23 0 195,-15-11 106,-42-8 39,71 20-145,-92-19-43,1-2-1,-1-2 1,9-2 43,61 8 98,-52-8-89,-43-5-172,17 4 163,-5 2-104,6 1 245,2-2-141,17-4 82,-38-1-131,-1 0 0,10 2 49,-32-2 29,0-1 1,1 0 0,-1 0-1,1-1 1,-1 1-1,3-1-29,13-1 164,11 0-245,13-2 81,-13 1-42,14 1 42,137-5 22,-30 7 68,-61 4-905,-89-4 799,1 1 1,-1-1 0,0 0 0,0 1 0,0-1 0,0 1 0,0-1 0,0 1-1,0-1 1,-1 1 0,1 0 0,0-1 0,0 1 0,0 0 0,-1 0 0,1 0 0,0 0-1,-1-1 1,1 1 0,0 0 0,-1 0 0,0 0 0,1 0 0,-1 0 0,1 1-1,-1-1 1,0 0 15,7 32-518,-7-32 495,3 36-157,-2 1-1,-1 0 0,-4 15 181,4-50-2,-4 57-246,-3 65 27,2-43 216,1-31-22,4-50-12,0 1 1,0-1-1,-1 0 1,1 0 0,0 0-1,-1 0 1,1 0-1,0 0 1,-1 0-1,1 0 1,-1 0-1,0 0 1,1 0-1,-1 0 1,0 0-1,0 0 1,1 0-1,-1-1 1,0 1-1,0 0 1,0-1 38,-24 13-290,13-7 119,3-2 169,0-2 1,0 1-1,0-1 1,0-1 0,0 1-1,-1-2 1,1 1 0,0-1-1,-1-1 2,-16 2 50,-40 5-54,-1 3 4,-48 4-103,52-6 58,28-3 100,1-2-1,-28-1-54,-132-10 70,-173-11 95,-202-36-21,332 32-104,-26-4-112,-154-21 61,310 35 37,-143-21-228,-11-14 643,185 31-288,1-3 0,-28-14-153,75 24 47,-145-61-169,134 56 251,-1 1 0,0 1 1,-26-3-130,-128-21-110,3 12 468,62 9-295,43 8-128,-27 3 65,23 2 188,-15-6-188,-513-78 346,422 52-420,149 30 80,-158-26 255,147 21-165,1-3-1,-31-14-95,-123-44 32,-130-50-42,234 85-7,-1 5 0,-83-14 17,-226-23 44,154 43-201,100 12 314,-166-5-403,0 19 236,153 1-139,-337 2 208,305 1-169,72 0 86,27 0 131,-69-1 101,-130-3-138,-121-4-145,255-3 113,-261-18 46,-27-34-212,241 26 267,-61-13 101,65 6-458,-259-57 41,382 77 227,0 4 1,-22 2-51,-192-7-71,200 16 47,-354-9 184,80-1-163,179 4 64,35 3-58,-161-4 101,240 10-113,-166-5 45,-199-4 6,258 10-158,-164 1 238,162 1 14,-3 1-379,-42 11 243,-82 11 12,-58 6 72,27-9-131,180-13-7,-71-4 48,21-1 81,-136 1 41,18-1-136,155-1 116,-44-11-96,-259 1 28,-75-5 99,-97-2-303,553 15 304,-118-5-107,1-9 0,-26-14-21,129 14 89,-46-7-103,108 12-7,10 1-1,-14-5 22,-3-1-80,-1 4 0,-69-2 80,126 11 12,-21-2-89,1 2 0,-1 1 1,-30 5 76,34-1-52,12-2 14,-1 2 0,-3 0 38,-3 1 38,21-5-30,-1 1 0,1 0-1,-1 0 1,-3 2-8,-18 5-98,22-7 88,0 0 0,0 0 0,0 1 0,0 0 1,1 0-1,-1 0 0,1 0 0,-1 1 0,-2 2 10,3-2 15,0 0-1,-1-1 1,1 1 0,-1-1-1,1 0 1,-4 0-15,4 0-22,0-1 1,0 1-1,1-1 0,-1 1 1,0 0-1,1 0 1,0 1-1,-1-1 1,1 1-1,0 0 22,-4 3 41,0 1-1,-1-1 0,0 0 0,0-1 1,-5 3-41,2-1 55,1 0 1,0 0-1,-2 3-55,-6 6-160,5-6 109,1 1 0,1 1 0,0 0-1,0 0 1,1 2 51,5-6 17,-1 1 51,0-1-1,0 0 1,-1 0 0,0 1-68,-23 12 97,29-20-82,-19 20 140,20-20-159,-1 1-1,1 0 1,0-1 0,-1 1-1,1 0 1,0-1 0,0 1-1,0 0 1,1-1 0,-1 1-1,0 0 5,1 4-32,-1-2 32,-1-1 0,1-1 0,0 1 1,0 0-1,0 0 0,0-1 0,1 1 1,-1 0-1,1-1 0,0 1 1,0 0-1,0-1 0,0 1 1,0-1-1,0 0 0,1 1 1,-1-1-1,1 0 0,1 2 0,3 2-2,1 0-1,0 0 1,0-1-1,1 0 1,-1 0-1,1-1 1,6 3 2,10 3-41,26 7 41,130 31 357,-79-23-234,-63-17-151,0-2 1,0-1 0,2-2 27,63 8 167,136 24-140,-139-24-172,43-5 145,100-6 263,-98-1-232,36-1-138,92 0 171,-161 7-28,73 0 115,310 17-119,-308-10-117,-153-10 74,562 21 848,-498-23-841,470-4 56,-323 2 39,91-3-54,-61 0-56,24-2-26,119 6 302,-209 2-253,357 18-84,-236-5 459,-22-7-339,54 1-309,48-4 640,69 3-342,208 68-40,-133-10 32,-353-48 57,54 6-28,121 11 19,-92-10-122,180 17 43,-341-32 50,88 6 64,76 9 19,-139-9-118,234 14 19,-258-21-11,593 39 3,-490-35 20,67 5-285,29 4 307,-59-2 46,-11-2-64,208 20-277,-317-23 320,229 12 61,-58-7-104,-78-5-139,90 3 347,140 12-517,202 46 471,-180-25-395,-198-23 173,-39-6 59,48 5-211,-70-11 241,20 2 112,-41 2-170,291 13 36,-337-25 77,-37-2-335,70 4 368,70 5-115,134 12 23,-149-4-169,-113-13 12,0 7 0,4 6 92,-115-15-88,0 1-1,16 8 89,-40-15 6,18 6-32,21 4 26,-10-3-22,24 5-57,39 3 79,-34-6 58,46 7 103,54 10-253,-68-11 101,89 2-9,-2-1 23,188 48 121,-296-51-184,-2-1-188,0 3 0,17 9 228,-56-14-75,0 2 0,19 10 75,-36-16-24,-1 1 0,0 1 0,-1 0 1,0 0-1,0 2 0,8 9 24,-4-4 14,-11-12-76,0 1 0,-1 0 0,1 0-1,1 3 63,3 2-8,-8-9 14,0-1 0,-1 1 0,1 0 0,0-1 0,0 1 0,-1 0 0,1-1 0,-1 1 0,1 0 0,-1 0 0,1 0 0,-1 0 0,1 0 0,-1 0 0,0-1 0,0 1 0,1 0 0,-1 0 0,0 0 0,0 1-6,5 20-394,-4-20 353,0 0 0,-1 0 0,1-1 1,-1 1-1,0 0 0,1 0 0,-1 0 1,0 0-1,0 0 0,0-1 0,0 1 0,-1 0 1,1 0-1,0 0 0,-1 0 0,1-1 1,-1 1-1,0 0 0,1-1 0,-1 1 0,0 0 1,-1 1 40,0-1-32,0 0 1,0 0 0,-1 0 0,1-1 0,-1 1 0,1-1 0,-1 1-1,1-1 1,-1 0 0,0 0 0,0 0 0,1 0 0,-3 0 31,-9 2-63,0-1 0,0-1 0,0 0 1,-1-1-1,-8-1 63,-275-9-123,102-1 188,2 1-226,83 11 188,-69 11-27,73-5-185,-52-4 185,46-2-140,-16 6 140,-17 9-35,-177 13-5,158-18 265,-26 1-157,-7-8-68,119-5 24,-121-4 65,135 1-63,0-4 1,-5-3-27,-387-60-11,294 51 113,-83-7-76,-283-24-15,121 29 38,229 15 62,-35 1-141,-47-2 209,145 2-18,-307-21-365,49-13 370,-80-32-166,285 43-50,-79-14-2,-178-22 212,193 32-268,47 5 120,-104-2 79,-289-32-246,306 37 183,-40-3 94,-46 0 10,24 1-227,42 2 4,196 19 86,-568-25 186,638 31-181,-274 1-106,163 2 22,-91 5 40,-34 3-32,-68 4 18,-25 2 218,75-7-195,-42 0-31,77-4 126,-84 1 8,101-2 183,58 0-267,-46-9 16,80-4 91,-348-29 175,308 17-227,-239-33-259,-3-4 621,146 23-669,-276-38 215,167 32 288,83 12-513,-20 4 85,37 4 375,-619-26-336,513 49 298,-117 25-144,207-10-160,-94 11 145,169-13 35,-156 28 197,278-31-237,-362 23-150,207-34 258,138-3 112,38-1-152,0-3 0,-7-4-48,11-4-24,-20-2 128,-88-2-344,-87-10 421,242 23-228,-1 1 1,1 2-1,-1 1 0,-7 1 47,25 2 3,0 0 0,0 1 1,1 0-1,-1 0 0,1 1 0,0 1 0,0 0 0,0 1-3,-12 5-350,5-1 301,1 1 0,0 0 1,-12 11 48,21-16-67,5-4 31,1-1 1,0 1 0,0 0-1,0 0 1,1 0 0,-1 0 0,1 1-1,-1-1 1,1 0 0,0 1 0,0-1-1,1 0 1,-1 1 0,1-1 0,0 1-1,-1 0 1,1-1 0,1 4 35,-1-6 96,0 20-43,0-19-40,-1 1 0,1 0 0,-1-1 0,0 1 1,1-1-1,-1 0 0,0 1 0,-1-1 0,1 0 0,0 1 0,-1-1 0,1 0 0,-1 0 0,1 0 0,-1 0 0,0 0 0,0-1 0,0 1 0,0-1 1,-1 1-14,2-1-11,1-1 0,-1 1 1,1-1-1,-1 1 1,1-1-1,0 1 0,-1-1 1,1 1-1,0 0 1,-1-1-1,1 1 0,0 0 1,0-1-1,0 1 1,-1-1-1,1 1 0,0 0 1,0-1-1,0 1 1,0 0-1,0-1 1,0 1-1,0 0 0,1-1 1,-1 1-1,0 0 1,0-1-1,0 1 0,1 0 1,-1-1-1,0 1 1,1-1-1,-1 1 0,0-1 1,1 1-1,-1-1 1,1 1-1,-1-1 1,1 1-1,-1-1 0,1 1 1,-1-1 10,3 3-19,0-1 1,0 1 0,0-1 0,1 1-1,-1-1 1,2 1 18,24 10-1,0-2 0,1 0 0,0-2 0,0-1 0,28 3 1,9-2 91,-1-3-1,19-3-90,190 15 204,-50-3-296,205 11 812,-420-26-718,535 47-95,-518-44 134,591 92-50,-221-27 258,-263-47-306,202 20 119,-234-31 47,519 30 10,-526-36-78,491-1-190,-292-6 159,909 3 54,-398-18 587,-462 0-606,-12 1-37,473-24 131,-803 41-139,344-23-19,260-11-69,201 37 3,-175 54 394,-323-10-529,-27-3 371,-125-22-117,115 13 70,5 0-396,102 7 579,-160-25-328,93 5 34,33 0 259,8 0-371,220 14 215,-284-15-208,345 37-21,-357-22 362,72 8-218,423 49 416,-459-56-758,-43-16 471,181 12 120,63 8-553,-428-35 451,72 5 36,135 12-130,-66-3-203,7 0 189,14 0 135,-57-7-365,141 7-248,78 3 840,-282-14-504,37-3 391,28 2-236,-120-2-303,236 17 187,89-1 320,-175-17-584,-56-3 250,-67 0 134,68 3-12,162 0-287,-96-5 182,-80 8 86,49 1-51,326-12 10,-514 5-61,0-1 0,0 2 0,0-1 1,-1 2-1,5 2 66,-4-3-66,-5 1 41,-1-1 0,1 1 0,-1 1 1,0 0-1,0 0 0,4 3 25,-8-4-39,1 0 0,-1 0 0,0 0 0,0 1 0,0 0 0,0 0 0,-1 0 0,0 0 0,0 0 0,0 1 39,3 7-103,-1 0 0,0 1 0,2 10 103,-1 6-146,-2 0 1,-1 0-1,-1 1 0,-2-1 0,-1 1 1,-4 27 145,3-48 9,0 0 0,0 0 0,-1 0 0,-1 0 0,1-1 0,-1 0 0,-5 8-9,-8 12-90,-16 19 90,14-21-16,1-1-239,-19 21 255,27-36-39,0-1 1,0-1-1,-1 1 0,0-2 1,-8 5 38,8-5 14,-2-1-1,1 0 1,-1-1 0,-1 0-1,1-1 1,-1 0 0,-7 1-14,-47 9-210,-35 7-23,4-8-135,-71 0 368,113-15-58,-1-1-1,2-4 0,-6-2 59,-28-3 155,-7-1-291,0-3 0,-34-13 136,17 2-16,-1 6 0,-1 4 0,-68 2 16,-48 5 320,-121 15-320,17-2-13,209-5 53,-53-5 349,-54-13-389,-29-3-155,-35-3 75,-113 0 278,199 7-11,37 3-118,86 12-117,-103-9-112,-282-28 151,-20-3 60,311 23-6,-227-21-47,68 1 63,66 7-21,-97-8-137,-10-1 162,201 23-28,-158-12-196,-447-9 297,523 22 11,-4-13-149,132 15 17,-80-16-17,-16-1 0,133 23-10,-154-20-66,143 16 148,-22 3-72,-113 2 31,73 3-112,-214-5 75,-176 4 177,230-7-107,214 8 5,-3 2 17,-33-1-230,-309-18 309,87 6 107,112 8-319,24 1-29,-126 2 167,323 6-96,-615 9-70,411-2 279,-169 8-317,147-3 141,-109 8 72,279-13-156,-21-6 56,-20 2-24,-155 8 141,28-14-30,85-1-227,35 5 72,-130-1 189,-84 7-153,116-3-180,40-2 301,-165 7-30,-12 0-150,142-1 152,-129 9-164,109-3 153,-56 5 44,12 2-95,-122 13-270,253-18 611,-16-7-340,27-2 262,129-5-220,-184 7-334,-5-4 354,127-2-92,-33 7 212,4-1-254,96-8 102,0-1 1,0-2 0,-11-3-31,7-1 32,-1-2 0,2-1 0,-15-7-32,9 0 117,1-1 0,-25-17-117,53 29 70,-23-11-169,-1 2 1,-23-7 98,14 5 133,0-1 0,-32-19-133,20 9 66,0 2 0,-27-7-66,31 14 74,1-3-1,1-2 0,-17-12-73,53 29-20,0-2-1,0 1 0,0-2 0,1 1 0,0-1 0,1-1 1,0 0-1,1 0 0,0-1 0,0 0 0,1-1 21,6 10-7,0 1-1,0-1 0,0 1 1,1-1-1,-1 1 1,1-1-1,-1 0 1,1 0-1,-1 1 1,1-1-1,0 0 0,0 0 1,0 1-1,0-1 1,0 0-1,1 0 1,-1 1-1,0-1 1,1 0-1,-1 1 0,1-1 8,0 0 2,1-1-1,-1 1 0,1 0 0,0 0 0,-1 0 1,1 1-1,0-1 0,0 0 0,0 1 1,0-1-1,0 1 0,0-1 0,2 1-1,7-4-13,1 0-1,0 1 0,1 0 0,-1 1 1,5 0 13,-12 2-39,124-21-442,98-2 481,-216 23 1,33-1 25,1 2 1,0 1 0,-1 3 0,0 1-1,38 11-26,51 17-211,29 17 211,-123-38 40,136 36-112,135 17 72,-299-63 3,108 17 80,0-6-1,1-5 1,0-5 0,63-9-83,-96-1-31,-27 2-24,8 2 55,-20 3-171,-2-1 72,-1 2-1,1 2 1,22 5 99,-42-4 3,-14-2-30,1 1-1,0-1 1,0 2-1,8 3 28,12 3 85,-27-9-144,0 1 0,0 0-1,0 0 1,0 0-1,0 1 1,0 0 0,0 1 59,-1-1-33,-1-1 0,1 1 1,1-1-1,-1 0 1,3 1 32,-3-1 7,-1-1 0,1 1 0,-1 0 0,0 0 0,0 0 0,0 1 0,0-1 0,2 3-7,0 1-56,1 0 0,-1-1 0,1 0 0,0 0 0,0-1 0,2 1 56,-8-5 1,0 0 0,0 1-1,0-1 1,0 0 0,0 1 0,-1-1 0,1 1-1,0-1 1,0 1 0,0-1 0,-1 1 0,1 0 0,0-1-1,-1 1 1,1 0 0,-1-1 0,1 1 0,-1 0 0,1 0-1,-1 0 1,1-1 0,-1 1 0,0 0 0,1 0-1,-1 0 1,0 0 0,0 0 0,0 0 0,1 0 0,-1 0-1,0 0 1,0 0 0,-1-1 0,1 1 0,0 0-1,0 0 1,0 0 0,-1 0 0,1 0 0,0 0 0,-1 0-1,1-1 1,-1 1 0,1 0 0,-1 0 0,1 0 0,-1 0-1,-2 3-1,-1-1 1,1 0 0,0 1 0,-1-1 0,1 0 0,-1-1 0,0 1-1,0-1 1,-1 1 0,-13 4-21,0 0 1,-1-1-1,0-1 0,-1-1 0,1-1 0,-1 0 0,-12-1 21,-22 4-126,-40 11 43,0 5-1,-61 24 84,-68 17-83,-260 49 72,256-68 191,116-25-392,-70 22 212,118-22-77,-205 53 410,229-64-414,0 2 0,1 2 0,0 2 0,1 1 0,1 1 1,0 3 80,29-15-6,1 1 0,0 0 1,0 1-1,1-1 1,-1 1-1,1 0 1,-2 3 5,-14 17 124,18-23-129,0 1 0,0-1 0,1 1 0,-1-1 0,1 1 0,0 0-1,0 0 1,1 0 0,-1 0 0,1 0 0,0 0 0,0 1 0,0-1 0,1 1 5,-1 2 34,1 0-1,0 0 1,0 0-1,0 0 1,1 0-1,0 0 1,1 0-1,0 1-33,7 50-101,-3-29 185,-5-19-49,1 0 1,0 0 0,1 0 0,1 0 0,-1 0 0,4 6-36,4 3 104,-8-12 34,0-1 1,1 0-1,-1 0 1,5 5-139,-6-9 28,0 0 0,0 0 0,0-1 0,1 1 0,-1 0 0,0-1 0,1 1 0,-1-1 0,1 0 0,0 0 0,-1 0 0,1 0 0,0 0 0,1 0-28,31 4-70,0-2-1,1-1 0,-1-2 1,1-1 70,22 0 58,108-8 86,-67 3 102,98-12-48,82-21-198,6-2 207,-164 26-25,242-24-135,-51 25-185,-280 14 164,406-2 186,-53 2-386,629-61 328,-768 33-117,2-1 6,70 10 75,-146 10-65,11 1 5,129-10 273,9-3-54,-12 2-37,413-28-440,-651 44 203,273-3 90,-103 5-79,29 0-17,63-2 75,-97 5 62,-67 2-279,198 7-105,-128 9 730,22 0-566,34 1 123,77 3 113,-220-19-322,-11 0 723,3-5-551,272-11 176,-178 3-266,-5 1 137,-9 6-99,328 6-99,-417 2 67,476 36 430,428 26-256,-967-66-106,346 16 46,-2 24-65,-334-31-122,362 66 421,-267-44-498,7-8 234,-85-13-22,479 43 186,-291-33-99,359 29-225,-381-34 219,-142-10-143,156 5 248,-35-9-250,106-2 492,590-2-486,-559 13-224,-258-7 144,102 19 160,-115-14 2,20-2-2,16 0 126,-1 5-220,196 12 129,58 2 50,-130-20-261,-73-5 406,123 5-161,43 6-369,-226-6 152,-11-5 463,19-6-315,-98 0-19,96-1-96,-5-1 110,-74 4 49,-26-1-231,0 2-1,9 3 188,-14 0-311,0 1 0,0 2 0,19 7 311,-45-11-41,1 0-1,-1 1 1,-1 0 0,1 0-1,0 0 1,-1 0 0,1 1-1,-1 0 1,0 0 0,0 1-1,-1-1 1,1 1 0,-1 0-1,0 0 1,-1 1 0,1-1-1,-1 1 1,0 0 0,0-1-1,0 3 43,27 75-323,-14-36 20,8 14 302,-16-44-36,2 0 1,4 5 35,-3-6-18,-2 1 0,3 5 18,-2 0 120,-4-12-171,-2 1-1,1-1 1,-1 1 0,0 2 51,-1 1-32,0-3-110,0 0-1,-1 0 0,0 1 1,-1-1-1,0 11 143,-1-19-15,0-1 1,0 1-1,0 0 0,-1 0 1,0-1-1,1 1 0,-1-1 1,0 1-1,0 0 0,0-1 0,-1 0 1,1 1-1,-1-1 0,1 0 1,-1 0-1,0 0 0,0 0 1,0 0-1,0 0 0,0 0 0,0-1 1,0 1-1,-1-1 0,1 1 1,0-1-1,-1 0 0,0 0 15,-5 2-31,-1 0-1,1 0 0,-1-1 1,0-1-1,0 1 1,0-1-1,0-1 1,0 0-1,0 0 0,0-1 1,0 0-1,0 0 1,-5-2 31,-35-5 239,-37-1-239,29 3 134,-219-16-285,201 21 80,0 3 0,-52 8 71,84-4 0,-150 14 0,-29-2 10,148-15 39,-185 4 500,-51-2-696,201-3 91,-64-2 170,43-2-15,-117-3-131,-48-15 32,38 1 209,-58-6-60,15-1-92,10 1 99,-211-14-160,225 21 13,127 7 48,-222-19 260,44 0-221,-29-2 5,46 6-116,-7 13 15,-313 21-54,516-3 67,-289 4 38,233-13-100,-411-21 455,-431-76-219,917 89-438,-155-16 395,188 23-153,-304-17 49,184 17-263,-1 8 223,-604 52 304,492-20-261,-225 27-283,383-45 453,45-5-191,-101 12-7,-4-8-15,144-14 68,-156 6 61,-51-11-129,-73-20 50,-279-8-142,476 29-21,-59 1 45,-624 5 366,337-20-74,157-16-16,136 6-112,-312-51-325,459 71 209,-1 3 1,1 1-1,-1 2 1,1 2-1,-1 2 0,-11 3 20,49-6 4,-2 0 20,1 1 0,-1-1 0,1 1-1,-1 0 1,-4 3-24,10-5 1,1 1 0,0-1 0,0 0 0,0 0 0,-1 0 0,1 0 0,0 0 0,0 1 0,0-1 0,-1 0 0,1 0 0,0 0 0,0 0 0,0 1 0,0-1 0,0 0 0,0 0 0,-1 0 0,1 1 0,0-1 0,0 0 0,0 0 0,0 1 0,0-1 0,0 0 0,0 0 0,0 1 0,0-1 0,0 0 0,0 0 0,0 1 0,0-1 0,0 0 0,0 0 0,0 0 0,0 1 0,1-1 0,-1 0 0,0 0 0,0 0 0,0 1 0,0-1 0,0 0 0,1 0 0,-1 0 0,0 1 0,0-1 0,0 0 0,0 0 0,1 0 0,-1 0 0,0 0 0,0 0-1,15 8 102,-3-4-72,1-1-1,0-1 1,0 0 0,0-1 0,6 0-30,70-3 154,-72 1-121,400-27 375,197-4-742,-255 51 372,-100-2-278,402-14 405,124-27-458,-513 18 203,-181 3 148,19 0-498,0-5 0,49-13 440,-151 20 0,-6 1-1,0 0-1,-1-1 1,1 1-1,-1 0 1,1-1-1,0 1 1,-1-1-1,1 1 1,-1-1-1,1 0 1,0 0 1,-1 1-6,-1-1 0,0 1-1,0 0 1,0 0 0,0-1 0,0 1 0,0 0 0,0 0 0,0-1 0,0 1 0,0 0-1,0-1 1,0 1 0,0 0 0,0 0 0,0-1 0,0 1 0,0 0 0,-1 0-1,1-1 1,0 1 0,0 0 0,0 0 0,0 0 0,0-1 0,-1 1 0,1 0-1,0 0 1,0 0 0,0 0 0,-1-1 0,1 1 0,0 0 0,0 0 0,0 0 0,-1 0-1,1 0 1,0 0 0,0-1 0,-1 1 0,1 0 0,0 0 0,0 0 0,-1 0 6,-12-5-171,11 4 152,-20-5-51,0 0 0,-1 2 0,1 0 0,-1 2-1,-1 0 71,-51-6 122,-3-4-246,8 2 250,0-3 0,-40-14-126,81 15 43,28 11-37,-1 0 1,0 0-1,1 0 1,-1-1-1,1 1 1,-1 0 0,1 0-1,0-1 1,-1 1-1,1-1 1,0 1-1,0-1 1,-1-1-7,2 2-2,0 0 0,0 1 0,0-1 0,0 1 0,0-1 0,0 1 0,0-1 0,0 1 0,0-1 0,0 1 0,1-1 0,-1 1 0,0-1 0,0 1 1,0-1-1,1 1 0,-1-1 0,0 1 0,1 0 0,-1-1 0,0 1 0,1-1 0,-1 1 0,0 0 0,1-1 0,-1 1 0,1 0 0,-1 0 0,0-1 0,1 1 0,-1 0 0,1 0 2,18-8-113,0 4 61,0 0 1,0 2 0,17-1 51,62 1-264,-73 2 218,580-15 466,-462 10-301,-84 1-264,39 0 34,-151 9 132,-274 22-238,17-1 338,-397-5-201,249-26 14,-110 0 132,-241 48-7,283 17 12,404-44-62,-268 55 177,117-22-165,16-3-244,-190 20 172,344-53 118,-345 24 170,189-19-245,-5-7-33,13-1 7,227-8 53,-370 32 37,0 20-152,-158 66 149,296-62-83,59-15 60,-4 0 23,-66 1-53,-207 7 251,260-39 27,-9-10-278,77-7 10,79 2-26,-27-3 128,-39-1 112,70 4-133,0-3-1,1-2 1,-7-4-91,-10-6-164,-13-7 164,0-1 47,50 16-18,-21-6 297,-19-9-326,63 18 40,1 0-1,0-1 1,0-1-1,1-1 0,0-1 1,-7-6-40,15 9-4,0-1 1,1 0-1,0 0 1,0-1-1,-3-6 4,-17-20-36,24 26-56,0 2-8,3 7 88,1 1-1,0 0 0,0 0 0,0 0 0,0 0 0,0 0 1,0 0-1,0 0 0,0-1 0,0 1 0,0 0 1,0 0-1,0 0 0,0 0 0,0 0 0,0 0 0,0-1 1,0 1-1,0 0 0,0 0 0,0 0 0,0 0 0,0 0 1,0 0-1,0-1 0,0 1 0,0 0 0,0 0 0,0 0 1,0 0-1,0 0 0,0 0 0,0 0 0,0-1 0,0 1 1,0 0-1,1 0 0,-1 0 0,0 0 0,0 0 0,0 0 1,0 0-1,0 0 0,0 0 0,0 0 0,1 0 0,-1 0 1,0 0-1,0-1 0,0 1 0,0 0 0,0 0 0,0 0 1,1 0-1,-1 0 0,0 0 13,14-4-242,20-1 216,211-8 341,-51 4-619,239-19 480,-230 15-186,70-2 227,136 7-206,-74 10 224,-104 0-139,-205-2-134,545-12-20,-345 2-33,145-12 102,-361 21-4,443-48 306,-452 49-312,783-84-322,-583 65 493,-34 2-104,-14 3-7,130-7-58,-190 19-91,0 5 0,29 6 88,46 9 109,-3-1-490,30 13 381,-24 11 32,-153-36-99,-2 1 0,1 1 0,-1 0 0,0 2 0,0-1 0,-1 2 0,6 5 67,-18-13-28,0 1 1,0-1 0,-1 1 0,1-1 0,-1 1 0,1 0 0,-1 0 0,0 0-1,0 0 1,0 1 0,-1-1 0,1 0 0,-1 1 0,1 3 27,-1-2-7,0 1-1,0 0 1,-1-1 0,1 1 0,-1 0-1,-1-1 1,1 1 0,-1 0 0,-1 1 7,-3 12-39,-1 1 0,-1-1 0,-1-1 0,0 1 0,-2-1 39,9-16-22,-5 9 6,0-1 0,0 1 0,-1-1 0,0-1 0,-1 0 1,0 0-1,-1 0 0,-3 2 16,-1-1 17,0 0 1,-1-2 0,0 1-1,0-2 1,0 0 0,-5 1-18,-34 12-43,-2-2-1,-20 2 44,-121 20-78,-69-7 78,141-19 0,-1119 112 0,891-111 0,184-9 0,-142-2 13,74-2-48,-178 5 19,150 7 45,101-5-20,-29 2-132,0 9 0,-87 23 123,235-34 3,-181 37 101,-100 39-104,321-84 3,-451 130-33,371-111 16,-64 14-25,-57 26 39,195-57-105,0 1 1,1 0-1,-1 0 0,1 1 1,0 1-1,0 0 0,0 0 1,-2 3 104,10-9-48,0 1 42,1-1 0,-1 0 0,1 1 0,-1-1 0,1 0 1,0 0-1,-1 1 0,1-1 0,-1 1 0,1-1 0,0 0 0,0 1 1,-1-1-1,1 1 0,0-1 0,0 1 0,-1-1 0,1 1 0,0-1 1,0 1-1,0-1 0,0 1 0,0-1 0,0 1 0,0-1 1,0 1-1,0-1 0,0 1 0,0-1 0,0 1 0,0 0 6,0 0-10,1 1 1,-1-1-1,0 0 0,0 1 0,1-1 0,-1 1 1,1-1-1,-1 0 0,1 1 0,0-1 0,-1 0 0,1 0 1,0 0-1,0 1 0,0-1 0,0 0 0,0 0 1,0 0-1,0 0 0,0 0 0,1-1 0,-1 1 0,0 0 1,1-1-1,-1 1 10,2 1 11,6 7 73,-8-8-81,0 0 0,0 0 1,0 0-1,0 0 0,0 0 1,0 0-1,0 0 0,0 0 1,0-1-1,1 1-3,12 7 53,-13-7-24,0 0 1,0 0-1,0 0 1,0-1-1,0 1 1,0 0-1,0-1 1,1 1-1,-1-1 0,0 1 1,0-1-1,1 1 1,-1-1-1,0 0 1,1 0-1,-1 0 1,0 0-1,1 0 0,-1 0 1,1 0-1,-1 0 1,0 0-1,0-1 1,1 1-1,0-1-29,1 0 208,-2 1-201,-1 0 1,1 1-1,0-1 0,0 0 0,-1 0 0,1 0 0,0-1 0,-1 1 1,1 0-1,0 0 0,0 0 0,-1 0 0,1-1 0,0 1 0,-1 0 1,1-1-1,-1 1 0,1-1 0,0 1 0,0-1-7,-1 1 5,0-1 0,0 1 0,0 0 0,0-1 0,0 1 0,0 0 0,0-1 0,0 1 0,0-1 0,0 1 0,-1 0 0,1-1 0,0 1 0,0 0 0,0-1 0,0 1 0,0-1 0,-1 1 0,1 0 0,0 0 0,0-1 0,-1 1 0,1 0 0,0-1 0,-1 1-5,-18-15 164,-6 3-82,0 1 0,-1 2 0,0 0 0,-14-1-82,9 2 46,-199-59-265,197 60-191,15 3-234,15 3 185,5 0-103,43 3 703,10 3-141,15 0-45,251 18-86,-5 0 172,33-18 382,-235-6-153,409-9 290,-477 8-491,883-48 726,-243-14-456,-363 32-171,636-26 178,-779 50-294,658-20 275,-792 27-347,373-10 108,4-17 260,91-26-212,-143 14-43,-105 10-48,53-5 38,258-26-36,-17 2-25,-191 17-41,-45 5-20,-277 32 2,569-50-65,18 32 262,-279 30-267,-186 3 140,353 27 190,-87-10-132,9-18-91,-304-10 54,153 2 20,370 4 116,-439-6-23,186-3 676,111-4-182,11 6-744,398 2 508,-537 18-571,-205-7 121,238 20-14,-200-12 41,288 11-93,-265-17 16,69-7 207,-136-5-45,229-6 21,-102-1-67,424 24-707,-525-9 717,66 5 84,-30 2-604,64-11 469,-130 0 273,2 0-455,462-11-570,-423 2 981,-178 4-254,38 0-73,4 3 98,-18 1-182,12-4 182,-37 0-20,-39 0-2,-1 0 17,0 0 96,0 0-81,0 0-234,0 0 80,0 0 59,0 0-112,0 0 79,0 0 145,0 0 10,0 0-5,0 0 16,0 0 54,0 0-33,0 0-32,0 0-47,0 0-150,4 0-342,-4 0 473,1 0 1,-1 0 0,0 0-1,1 0 1,-1-1 0,0 1-1,1 0 1,-1 0-1,1 0 1,-1 0 0,0 0-1,1 0 1,-1 0 0,1 0-1,-1 0 1,0 0-1,1 0 1,-1 1 0,0-1-1,1 0 1,-1 0-1,0 0 1,1 0 0,-1 1-1,0-1 1,1 0 0,-1 0-1,0 1 1,1-1-1,-1 0 1,0 0 0,0 1-1,1-1 1,-1 0 0,0 1-1,0-1 1,0 0 28,0 19-108,-2 0 0,-2 10 108,-1 1 40,-3 46-3,4-51-81,1 0-1,1 0 1,2 13 44,-3 27 256,1-52-137,2-12-121,0 1 0,-1-1 0,1 0 0,0 0-1,0 1 1,0-1 0,0 0 0,0 1-1,1-1 1,-1 0 0,0 0 0,0 1 0,1 0 2,2 9-73,2 7 380,1-4-178,-6-13-128,1 1-1,-1-1 1,0 0 0,1 1 0,0-1-1,-1 0 1,1 1 0,0-1-1,0 0 1,0 0 0,-1 0-1,1 0 1,0 0 0,1 0-1,22 23-82,-18-17 145,0-1 0,1 0 0,-1-1 0,2 1-63,-1-1 10,3 2-15,1 0 0,0 0 0,10 3 5,59 30-144,-79-39 219,-1-1 10,-176-8-1125,93 4 1015,-201-2-211,17 14-47,-148 16 358,139-5-214,53-4 269,-180 6-153,372-21 31,-533-8 219,307 3-214,-22 0-48,-71 5 139,251 2-10,-260-5-285,193-1 328,-131-13 25,86 3 204,-52 1-271,-209-7 56,86 2-16,154 6-132,-526-49 418,217 3-666,-454-27 352,749 80-98,-51 13-9,39-1 71,-156 4 611,38-15-634,-17-18-48,-431-4 235,570 32-678,-123 24 443,50 0 52,40-5-2,-405 41 291,-159 16-282,482-41-152,119-12 63,-6 4 311,-81 8 83,-330 11-641,323-8 332,122-13 333,-634 60-879,682-77 536,-230 11-106,205-12 73,-7 0-29,-450 22 181,535-26-168,-322 27 4,289-24 60,-244 12 66,288-22-103,-427 3 173,-77-5-164,513-1-122,-78 1-97,105 2 73,-32 1-418,-60 11 532,4 4-7,-69 11-66,-282 72 84,433-85 26,17-3-138,0-2 0,-31-1 101,56-10 212,0-2 1,0-1-1,-4-3-212,-14 0-72,-27-8 77,40 6-37,6 4-46,0 1 0,0 2-1,-3 2 79,3-1-767,37 0 734,0 1 1,0-1-1,0 0 1,0 1-1,0-1 1,0 0-1,0 1 1,0-1-1,0 0 1,0 1-1,0-1 1,0 0-1,0 1 1,0-1-1,0 0 1,0 1-1,0-1 1,1 0-1,-1 1 1,0-1-1,0 0 33,3 3-34,1 0 0,-1 0 0,1 0 0,-1 0 0,1-1 1,0 0-1,0 0 0,0 0 0,1 0 0,-1 0 0,4 0 34,26 7 1,1-1 1,0-1 0,0-2-1,4-1-1,-7-1-91,23 2 123,0-3 0,18-2-32,108-12 50,-42 3 33,299-20-74,-185 10-93,235-2-28,-66 25 292,-2 21-280,-152-2 386,47 4 63,293 34-125,-147-21-171,-419-37-53,134 6 237,42-9-237,172-18 107,-320 14-120,946-94 505,-634 55-371,65 7 67,-290 26-184,245-5-190,-223 10 121,66 1 128,96-3 221,37-3 500,-123 4-586,-14 1-225,78 2 312,110 1-314,-172 2 261,84 1-128,437 21 349,-636-20-404,158 7-178,437 19 342,-107-31 38,-360-9-186,-1-1 57,-15 7 102,211 1-80,-195 4-278,47 2 113,-201 4 120,69 2-278,51 15 179,952 92-123,-678-88 123,-63 11-151,-139-9 121,316 42 212,-406-42-497,-75-17 505,0-6 0,18-6-190,-27-1-103,617-1 55,-435-9 155,-224 6-38,43-6-42,12-9-27,65-7 128,86 14-102,-76 6-42,15-2-54,-179 8 39,111-5-124,-44 3 302,29-10-147,-40 4 8,1-3-165,-50 5 197,61 0-40,2 7-68,141 3-227,-167 8 220,-24 4-112,-55-9 104,0-1-1,1-1 1,15-1 83,-16-1 35,22 4-35,-21-2-104,23 0 104,-4-3-2214,-42 0 1382,-1 0-554,-2-1-22,-5-2 583,1 1 1,0 0-1,-1 0 0,0 0 1,-4 0 824,-12-3-1253,-29-9-3392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3:21.099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1049 172 2080,'-1'-5'160,"0"5"-116,1-1-1,-1 0 1,1 0 0,0 0-1,0 0 1,-1 0 0,1 0-1,0 0 1,0 0 0,0 0-1,0 1 1,0-1 0,0 0-1,0 0 1,1 0 0,-1 0-1,0 0 1,0 0 0,1 0 0,-1 0-1,1 0-43,-1-1 94,1-1-1,-1 1 1,1 0 0,-1 0-1,0 0 1,0-1-1,0 1 1,-1 0-1,1 0 1,0 0 0,-1-1-94,0 0 151,0 0 0,-1 0 0,1 0 0,-1 1 1,0-1-1,0 0 0,0 1 0,0-1 1,0 1-1,0 0 0,-2-1-151,-2-2 277,0 0 1,0 1-1,0-1 1,-5-1-278,-7-1 172,-1 0 0,-1 1 0,1 1 1,-1 1-1,1 1 0,-7 0-172,21 2 28,-75-7 725,-27 3-753,10 0 447,-138-3 506,187 9-575,0 3-1,0 1 0,-38 11-377,-7 5 214,92-21 14,5 2 24,27 3 145,0-1 1,0-1-1,4-2-397,9 2 152,270 6 209,-136-7-616,-54 1-295,102 3-4004,20 12 4554,-105 3-4378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3:37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115 254 320,'-3'-3'93,"5"1"-34,1 0-83,-2 2-120,-1 0 37,4-4 38,8-7 1008,-12 10-491,18-4 4426,-16 6-4878,-1-1 76,1 0 0,-1 1-1,0-1 1,0 1-1,0-1 1,0 1 0,0 0-1,0-1 1,0 1 0,0 0-1,0 0 1,1 1-72,-1-1 107,-1 1 0,1 0 0,-1 0 0,1 0 0,-1-1 0,0 1 0,0 0 0,0 0-1,0 0 1,0 1-107,0 1 64,-1-1-1,0 1 1,1-1-1,-1 1 0,0-1 1,-1 1-1,1-1 1,-1 0-1,1 0 0,-1 0 1,0 0-1,-1 1-63,-1 2 134,-1 0 0,1-1-1,-1 0 1,-1 0 0,-3 4-134,7-8 20,-3 3 83,-1 1-1,0-1 1,0 0-1,-1-1 1,1 1-1,-4 0-102,9-3 23,-1-1-1,0 1 0,0-1 1,0 0-1,0 1 0,0-1 1,0 0-1,0 0 1,-1 0-1,1-1 0,0 1 1,0 0-1,0-1 0,1 1 1,-1-1-1,0 0 0,0 0 1,0 1-1,0-1 1,0 0-1,1-1 0,-1 1 1,1 0-1,-1 0 0,0-1-22,0-1-16,-1 1-1,1-1 0,0 0 0,0 1 0,0-1 0,0 0 1,1 0-1,-1 0 0,1-1 0,-1 1 0,1 0 0,1 0 1,-1-1-1,0 1 0,1-1 0,-1 1 0,1 0 0,0-1 1,0 1-1,0-1 0,1 0 17,0-1-29,0 0 0,0 0 0,0 0 0,1 0 0,0 0 0,0 0 0,0 1 0,0-1 0,1 1 0,0 0 0,0-1 0,0 1 0,4-3 29,-1 2 6,0 0 0,0 0 0,1 1 0,0 0 0,0 0 0,0 0 0,0 1 0,1 0 0,-1 1 0,1 0 0,0 0 0,1 0-6,20-3 43,1 2 0,18 0-43,-34 2 2,27 1 200,15 2-202,9 0 208,39 5 496,-41-6-595,-26 1 169,1-2 0,-1-2 0,1-1 1,8-4-279,-8-1 620,-1-2 0,34-14-620,-53 17 106,-1-1 0,0-1 0,0 0 1,-1-1-1,0-1 0,12-11-106,19-21-821,-47 43 753,0 0 0,0 0 0,0 0 0,0 1 0,0-1 0,0 0 1,0 0-1,0 0 0,0 0 0,0 1 0,0-1 0,0 0 0,0 0 1,0 0-1,0 0 0,1 0 0,-1 1 0,0-1 0,0 0 0,0 0 0,0 0 1,0 0-1,0 0 0,0 0 0,0 0 0,1 1 0,-1-1 0,0 0 1,0 0-1,0 0 0,0 0 0,0 0 0,1 0 0,-1 0 0,0 0 1,0 0-1,0 0 0,0 0 0,1 0 0,-1 0 0,0 0 0,0 0 1,0 0-1,0 0 0,0 0 0,1 0 0,-1 0 0,0 0 0,0 0 1,0 0-1,0 0 0,0 0 0,1 0 0,-1 0 0,0-1 0,0 1 0,0 0 1,0 0-1,0 0 0,0 0 0,1 0 0,-1 0 0,0 0 0,0-1 1,0 1-1,0 0 0,0 0 0,0 0 0,0 0 0,0-1 68,0 2-193,0 0-1,0-1 0,0 1 0,0 0 0,0-1 1,-1 1-1,1 0 0,0-1 0,0 1 1,-1-1-1,1 1 0,-1 0 0,1-1 1,0 1-1,-1-1 0,1 1 0,-1-1 1,1 1-1,-1-1 194,-17 6-2960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3:38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11 1568,'0'0'39,"-1"-1"1,0 1-1,0 0 1,1 0-1,-1 0 1,0-1-1,0 1 0,1 0 1,-1 0-1,0 0 1,0 0-1,1 0 1,-1 0-1,0 1 0,0-1 1,1 0-1,-1 0 1,0 0-1,0 1 1,1-1-1,-2 1-39,2-1 110,-1 1 1,1-1-1,-1 0 1,0 1-1,1-1 1,-1 0-1,0 0 1,1 0-1,-1 1 1,0-1-1,1 0 1,-1 0-1,0 0 1,1 0-1,-1 0 1,0 0-1,1 0 1,-1-1-1,0 1 1,1 0-1,-1 0 0,0 0 1,1-1-1,-1 1 1,0 0-1,1-1 1,-1 1-1,1 0 1,-1-1-111,0 0 138,1 0 1,0 1-1,-1-1 1,1 1-1,0-1 1,-1 1-1,1-1 1,-1 1-1,1-1 1,-1 1-1,1-1 0,-1 1 1,1-1-1,-1 1 1,1 0-1,-1-1 1,0 1-1,1 0 1,-1-1-1,0 1 1,1 0-1,-1 0 1,0 0-1,1 0 1,-1 0-1,0-1 1,1 1-1,-1 0-138,4 15 640,2 7-552,0-1-1,-2 1 1,-1-1 0,0 13-88,2 14 65,4 14 224,-3-23 44,-1 1 0,-2 7-333,0-13 711,4 27-711,-1-18 83,-4-29-32,-1-1 0,-1 0-1,0 1 1,-2 8-51,1-14 88,1 0-1,-1 0 1,-1 0 0,1 0-1,-1-1 1,-1 0 0,0 1-1,0-1-87,3-4 63,-1-1-1,1 0 1,-1 0-1,1 0 0,-1 0 1,0 0-1,0 0 1,0 0-1,0 0 1,0-1-1,0 1 1,-1-1-1,1 0 1,0 0-1,-1 0 1,1 0-1,-1 0 1,0 0-1,1 0 0,-1-1 1,1 0-1,-1 1 1,0-1-1,1 0 1,-1 0-1,-2-1-62,-14-1 70,-1-2 0,1-1 0,0 0 0,0-1 0,1-1 0,-1-1 0,2-1 0,-1 0 0,-3-4-70,20 12-18,0 0 0,0 0 0,0 1 0,0-1 0,0-1 0,0 1 0,0 0 0,0 0 0,0 0 0,0 0 1,0-1-1,1 1 0,-1 0 0,1-1 0,-1 1 0,1-1 0,-1 1 0,1-1 0,0 0 18,0 1-20,0 0 1,0 0-1,0 1 0,0-1 0,1 0 0,-1 0 1,0 0-1,1 1 0,-1-1 0,0 0 0,1 0 1,-1 1-1,1-1 0,-1 1 0,1-1 1,0 0-1,-1 1 0,1-1 0,0 1 0,-1-1 1,1 1-1,0-1 0,-1 1 0,1 0 0,0-1 1,0 1-1,0 0 0,-1 0 0,1-1 0,0 1 1,0 0-1,0 0 0,-1 0 0,2 0 20,7-1-415,0 0-1,1 1 1,-1 0-1,0 1 1,1 0 0,-1 0-1,0 1 1,0 0-1,0 1 1,8 3 415,-15-5-202,1 0 1,0-1-1,0 1 1,-1-1 0,1 1-1,0-1 1,0 0-1,0 0 1,-1-1-1,1 1 1,0-1 0,0 1-1,0-1 202,-1 1-2373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3:40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1012 2976,'-2'0'183,"0"1"1,1 0 0,-1-1-1,1 1 1,-1 0-1,1 0 1,-1 0-1,1 1 1,0-1-1,0 0 1,-1 0 0,1 2-184,0-2 405,1-1-107,0 0 22,0 0-64,10-1 324,0 0-1,0-1 0,6-2-579,-14 4 76,5-2 9,0-1 0,0 1 1,0-1-1,-1-1 0,0 1 1,1-1-1,-1 0 0,0-1 1,-1 1-1,1-1 0,-1 0 1,0 0-1,0-1 0,-1 0 1,1 0-1,0-1-85,6-12 108,0 0 0,-1-1 0,-1 0 0,5-18-108,49-167 104,-3 7-37,-50 166-40,0 0 0,-2-1 0,-2 0 0,-1 0 1,-1 0-1,-2-1 0,-1 1 0,-2-1 0,-1 1 1,-5-20-28,6 46 29,-3-14 77,3 20-127,1 1 0,0-1 0,0 0-1,-1 0 1,1 0 0,-1 0 0,1 0 0,0 1 0,-1-1 0,0 0-1,1 0 1,-1 1 0,1-1 0,-1 0 0,0 1 0,0-1 0,1 0-1,-2 1 22,2 0 0,-1 0 0,1 0 0,-1 0 0,0 0 0,1 1 0,-1-1 0,1 0 0,-1 1 0,1-1 0,-1 0 0,0 1-1,1-1 1,-1 0 0,1 1 0,0-1 0,-1 1 0,1-1 0,-1 1 0,1-1 0,0 1 0,-1-1 0,1 1 0,0-1 0,0 1 0,-1 0-1,1 0 1,-8 17-110,-4 20 48,2 0-1,2 0 1,2 1-1,-2 27 63,-9 56-118,3-23 456,0 51-338,-7 52 212,11-132 35,3-16 3,-2 0-1,-10 26-249,12-59 342,6-18 175,2-13-165,18-76 107,-12 55-542,2-1 1,1 1-1,3-5 83,10-30-206,-12 34 108,14-30 98,-20 51-37,0 0 0,1 1 0,0 0 0,1 1 0,0-1 0,1 1 0,5-6 37,-12 14-17,0 0 0,0 1 0,0-1 1,0 0-1,0 0 0,0 0 0,0 1 0,1-1 0,-1 0 0,0 1 1,0-1-1,1 1 0,-1 0 0,0-1 0,0 1 0,1 0 1,-1 0-1,0 0 0,1 0 0,-1 0 0,0 0 0,1 0 0,-1 0 1,1 0 16,0 1-8,0 0 1,-1 0 0,1 0-1,0 1 1,0-1 0,-1 0-1,1 1 1,-1-1-1,1 0 1,-1 1 0,0 0-1,1-1 1,-1 1 0,0 1 7,5 7-33,-1 0 0,-1 1 0,0 0 0,0 0 0,-1 2 33,31 133 277,-32-139-266,0 0 0,0 0-1,1 0 1,0-1 0,0 1-1,1-1 1,-1 1 0,2-1-1,-1 0 1,1-1 0,-1 1-1,2-1 1,-1 0 0,0 0-1,1 0 1,0-1 0,0 0-1,0 0 1,1-1 0,0 1-1,-1-1 1,1-1 0,0 1-1,1-1-10,11 2 18,-8 0 38,0-2 0,0 1 0,1-1 0,-1-1 1,1 0-1,-1-1 0,1 0 0,0-1 0,8-1-56,-10-1 34,0 1 0,0-1 0,0-1 0,0 0 0,4-3-34,-8 4 17,-1-1 0,0 1-1,0-1 1,0 0-1,-1 0 1,1-1-1,-1 1 1,0-1-1,0 0 1,0-1-17,1-1 28,1-1-1,-1-1 1,-1 1 0,0-1 0,0 0-1,0 0 1,-1 0 0,0 0 0,-1 0-1,1-6-27,-1-18 8,-1 0 0,-2 0 0,-1 0 0,-5-28-8,5 54-20,1-2 41,-1 1 0,0 0-1,0 0 1,-1-1-21,2 8-22,1-1-1,-1 1 0,1 0 0,-1 0 1,0-1-1,1 1 0,-1 0 0,0 0 1,0 0-1,0 0 0,0 0 1,0 0-1,0 0 0,0 0 0,0 0 1,0 1-1,0-1 0,-1 0 0,1 1 1,0-1-1,-1 0 0,1 1 0,0 0 1,-1-1-1,1 1 0,-1 0 23,-1 1-15,1 1 0,0 0 0,0 0 0,0 0 0,0 0 0,0 0 0,1 0 0,-1 0 0,0 1 0,1-1-1,-1 2 16,1-1-26,-4 6-50,0 1-1,1 0 0,0 0 0,1 0 1,0 1-1,0 2 77,-4 14-110,2-7 113,1 0 1,0 0 0,2 1 0,0-1-1,1 1 1,1-1 0,1 1 0,1-1-1,1 1 1,2 5-4,-3-20 53,0 0 0,0 0 1,0-1-1,1 1 0,0-1 1,0 1-1,1-1 0,0 0 0,3 4-53,-4-6 105,-1 0 0,1-1 0,0 1 0,0 0 0,0-1 1,0 0-1,1 0 0,-1 0 0,1 0 0,-1 0 0,1-1 0,0 0 0,-1 1 0,1-1 0,0-1 0,0 1-105,20-1 278,-1 0-1,1-2 1,0-1 0,7-2-278,-2 1-262,-1 0 0,16 2 262,33 2-4384,-56 0-672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3:44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550 519 736,'1'0'85,"1"0"1,-1 0-1,0 0 0,0 0 1,1 0-1,-1-1 0,0 1 1,0 0-1,0-1 0,1 1 1,-1-1-1,0 0 0,0 1 1,0-1-1,0 0 0,0 0 1,0 1-1,0-1 0,0 0 1,-1 0-1,1 0 0,0 0 1,0 0-1,-1 0 0,1 0 1,0-1-86,-1 0 136,1 1 1,-1 0 0,0-1 0,1 1-1,-1 0 1,0-1 0,0 1-1,0 0 1,0-1 0,0 1 0,0 0-1,0-1 1,-1 1 0,1 0 0,0-1-1,-1 1 1,1 0 0,-1 0 0,1-1-1,-1 1-136,-14-25 807,13 23-743,-3-4 121,-1 0 1,1 0 0,-1 0-1,0 1 1,0 0 0,-1 1-1,1-1 1,-2 1 0,1 0-1,0 1 1,-1 0 0,0 0-1,0 1 1,0 0-1,0 0 1,0 0 0,-1 1-1,1 1 1,-1 0 0,1 0-1,-1 0-185,-4 1 42,1 1-1,0 0 1,0 1-1,0 0 0,0 1 1,0 0-1,0 1 1,-1 1-42,4-1 9,1 0 1,-1 1 0,1 0-1,0 0 1,1 0-1,0 1 1,0 1 0,0-1-1,0 1 1,1 0 0,0 1-10,-9 11-34,2 0 0,0 1 0,1 1 0,-6 12 34,15-24-10,0-1 0,0 1 0,0 0 0,1 0 0,1 0 0,-1 0 0,1 0-1,1 0 1,0 1 0,0-1 0,1 0 0,0 0 0,1 4 10,3 5 76,0 0-1,1 0 1,1-1 0,0 1 0,3 0-76,-7-12 61,0 0 0,1-1 1,0 0-1,0 1 0,1-2 1,-1 1-1,1 0 0,0-1 1,0 0-1,2 1-61,-7-5 22,1 1 1,-1-1-1,1 1 1,0-1 0,-1 0-1,1 1 1,0-1-1,0 0 1,-1 0-1,1 0 1,0 1-1,0-1 1,-1 0-1,1 0 1,0 0-1,0 0 1,-1 0-1,1-1 1,0 1-1,0 0 1,-1 0-1,1 0 1,0-1-1,-1 1 1,1 0-23,1-1 32,-1 0 0,0 0 1,0 0-1,0 0 1,-1 0-1,1 0 0,0 0 1,0 0-1,0-1 1,-1 1-1,1 0 0,-1 0 1,1-1-33,0-2 31,1 0 1,-1 0 0,0 0 0,-1-1-1,1 1 1,-1 0 0,0 0 0,0 0-1,0-2-31,-1 3 18,1-1-1,-1 1 0,0-1 1,0 1-1,0-1 0,0 1 1,-1 0-1,0 0 0,1 0 1,-1-1-18,1 3-15,0 1-1,0-1 1,0 0 0,1 0-1,-1 1 1,0-1 0,0 0 0,0 1-1,0-1 1,-1 1 0,1-1 0,0 1-1,0-1 1,0 1 0,0 0 0,0 0-1,0-1 1,-1 1 0,1 0 0,0 0-1,0 0 1,0 1 0,0-1 0,-1 0-1,1 0 1,0 0 0,0 1 0,0-1-1,0 1 1,0-1 0,0 1 0,0-1 15,-6 4-41,1-1 0,0 1 0,0 0 0,1 0 0,-1 0 0,1 1 0,0 0 0,0 0 0,0 1 0,-1 1 41,-10 16-82,0 0-1,2 2 83,0-3 25,1 0 62,0 1 0,1 0 0,-8 21-87,18-38-4,0 0 0,0 1 1,0-1-1,1 0 0,0 0 0,0 1 0,0-1 0,1 1 1,0-1-1,0 1 0,1-1 0,0 1 0,0-1 1,1 0-1,-1 1 0,1-1 0,0 0 0,2 2 4,4 7 54,0-1 0,1 0 0,2 1-54,-8-11 59,1 0 1,0 0 0,0 0-1,0 0 1,0 0-1,1-1 1,0 0-1,-1 0 1,1 0 0,5 1-60,-6-2 64,0-1 1,0 0-1,0 1 0,0-2 1,0 1-1,0-1 1,0 1-1,0-1 1,2 0-65,37-8 579,-42 8-581,19-6 52,0-1-1,-1 0 1,-1-1 0,8-5-50,-2 1 31,2 0 0,0 2-31,18-7-30,-2-2 0,0-1 0,-1-3-1,-1-1 1,-2-1 0,35-32 30,-66 52-44,-1 0 0,1 0 0,0 0 0,0 1-1,1 0 1,-1 0 0,1 1 0,-1 0 0,1 0 0,0 1 0,0 0 0,1 0 0,-1 1 0,0 0 0,1 1 44,72 6 160,-32-2 256,-47-4-262,-2 0 118,0 0-256,0 0 0,0-1-1,0 1 1,0 0 0,0-1 0,0 1-1,0 0 1,0-1 0,-1 1 0,1 0-1,0-1 1,0 1 0,0 0 0,0-1-1,0 1 1,-1 0 0,1 0 0,0-1-1,0 1 1,0 0 0,-1 0 0,1-1-1,0 1 1,0 0 0,-1 0 0,1 0-1,0 0 1,-1-1 0,1 1-16,-10-7 141,1 3-153,3 1-68,-1 0-1,0 0 1,0 0-1,-1 1 1,1 0-1,0 0 1,-1 1-1,1 0 1,-7 0 80,12 1-11,1 0 1,-1 0 0,0 1 0,0-1-1,0 1 1,1 0 0,-1-1-1,0 1 1,0 0 0,1 0 0,-1 0-1,1 0 1,-1 0 0,1 1 10,-21 19-289,18-17 274,-3 6-82,0-1 1,0 2 0,1-1 0,1 1-1,-1 0 1,0 4 96,-1 2 12,4-10 16,0 0 0,0 0 0,1 0-1,1 0 1,-1 0 0,1 0 0,0 0 0,0 4-28,1-6-6,0-1 0,1 0 1,-1 1-1,1-1 1,0 1-1,0-1 0,0 0 1,1 0-1,0 0 1,-1 1-1,1-2 0,1 1 1,-1 0-1,1 0 6,-1 0 13,2 0 0,-1 1 0,0-2 0,1 1 0,0 0 0,0-1 1,0 1-1,0-1 0,0 0-13,-2-2 29,-1 0 0,0 0 0,1 0 0,-1 0 0,1 0 0,-1-1 0,1 1 1,0 0-1,-1-1 0,1 1 0,-1-1 0,1 0 0,0 0 0,0 1 0,-1-1 0,1 0 1,0 0-1,-1 0 0,1-1 0,0 1 0,-1 0 0,1-1 0,0 1 0,-1-1 0,1 1 1,-1-1-1,1 0 0,-1 0 0,1 0 0,-1 0 0,1 0 0,-1 0 0,0 0 1,0 0-1,0 0 0,1-1 0,-1 0-29,4-4-50,-1 0 0,1 0 0,-2 0 0,1 0 0,-1-1 0,0 0 0,0 1 0,0-1 0,-1-1 50,2-10-15,0 1-1,-1 0 1,0-4 15,-3 11-26,1 0 0,-2 0 0,0 0 0,0 0 0,0 0 0,-1 0 0,-1 0 0,0 0 26,3 10-14,0 0 0,0 0 0,0 1 1,0-1-1,0 0 0,0 0 0,0 0 0,0 1 1,0-1-1,0 0 0,0 0 0,-1 0 0,1 0 1,0 1-1,0-1 0,0 0 0,0 0 0,0 0 1,0 0-1,0 0 0,-1 0 0,1 1 0,0-1 1,0 0-1,0 0 0,0 0 0,-1 0 0,1 0 1,0 0-1,0 0 0,0 0 0,0 0 0,-1 0 0,1 0 1,0 0-1,0 0 0,0 0 0,-1 0 0,1 0 1,0 0-1,0 0 0,0 0 0,0 0 0,-1 0 1,1 0-1,0 0 0,0 0 0,0 0 0,0 0 1,-1-1-1,1 1 0,0 0 0,0 0 0,0 0 1,0 0-1,0 0 0,0 0 0,-1-1 0,1 1 1,0 0-1,0 0 0,0 0 0,0 0 0,0-1 1,0 1-1,0 0 0,0 0 0,0 0 0,0-1 14,-6 16 73,4 2-162,1 0 1,1 0-1,0 0 1,2 1-1,0 0 89,0-9 2,0 1 1,1-1-1,0 0 0,1 0 0,0 0 0,0 0 0,1-1 0,0 0 0,1 0 1,1 2-3,0-1 45,1 0 1,-1 0 0,2-1 0,-1 0 0,1 0 0,9 5-46,-14-10 41,1-1 0,-1 1 0,0-1 1,1 0-1,-1 0 0,1-1 0,0 1 1,-1-1-1,1 0 0,0 0 0,0-1 0,0 0 1,0 1-1,0-2 0,-1 1 0,1 0 1,5-2-42,0-1 117,1-1 0,0 0 0,-1 0 0,0-1 0,0 0 1,0-1-1,-1 0 0,0-1 0,0 0 0,0 0 1,-1-1-1,0 0 0,1-2-117,-3 2 17,0 0 0,0 0 1,-1 0-1,0-1 0,0 1 0,-1-1 0,0-1 1,-1 1-1,0 0 0,0-1 0,-1 0 0,0 1 0,-1-1 1,0 0-1,0-1-17,-1 2 55,0 1-86,0 0 1,0 0-1,-1 1 0,0-1 0,0 0 1,-1 0-1,0 0 31,2 7-41,-1 1 1,1-1 0,0 0-1,0 1 1,0-1-1,0 1 1,-1-1-1,1 0 1,0 1-1,0-1 1,0 0-1,0 1 1,0-1-1,1 0 1,-1 1 0,0-1-1,0 1 1,0-1-1,0 0 1,1 1-1,-1-1 1,0 1-1,1-1 1,-1 1-1,0-1 1,1 0 40,0 0-22,0 1 0,0-1 0,0 0 0,0 1 0,0-1 0,1 1 0,-1-1 0,0 1 0,0-1 0,0 1 0,1 0 0,-1 0 0,0-1 22,5 1-7,-1-1-1,1 1 0,-1 1 1,1-1-1,4 1 8,-5 0-2,-1 1 1,0-1-1,1 0 1,-1 1-1,0 0 0,0 0 1,0 0-1,0 1 1,-1-1-1,1 1 1,-1 0-1,1 0 0,-1 0 1,0 1-1,0-1 1,-1 1-1,1-1 0,-1 1 1,1 0-1,-1 0 1,0 0-1,-1 0 1,1 1-1,-1-1 0,0 0 1,0 1-1,0 0 2,16 84 128,-17-85-116,1-1 0,0 1-1,1-1 1,-1 1-1,0-1 1,1 0 0,0 1-12,7 15-18,-8-15 60,1 0-1,-1 0 1,1 0-1,0 0 1,0 0-1,0 0 1,3 2-42,-4-4 18,0-1 0,1 1 1,-1-1-1,0 0 1,1 0-1,-1 0 0,1 1 1,-1-1-1,1-1 1,-1 1-1,1 0 0,0 0 1,0-1-1,-1 1 1,1-1-1,0 1 0,0-1 1,-1 0-1,3 1-18,6-2 40,0 0-1,0 0 0,0-1 1,0-1-1,0 1 0,-1-1 1,1-1-1,4-2-39,5-4 66,0 0-1,0-1 1,9-9-66,-13 9 37,-1-2 0,-1 0-1,0 0 1,0-1 0,-2-1-1,0 0 1,0 0 0,-2-1 0,5-10-37,10-24-123,-3-1 1,8-31 122,21-81-387,-41 123 370,-1 0 0,-2-1 0,-1-6 17,-2 13 24,1-25-48,-2-52 24,-3 76 31,1 21-92,-1-1 0,0 1 0,-1-1 0,-2-7 61,4 21-23,0 0 1,0 1 0,0-1-1,0 1 1,0-1-1,0 1 1,-1-1 0,1 1-1,0-1 1,0 1-1,-1-1 1,1 1 0,0-1-1,-1 1 1,1-1-1,0 1 1,-1 0 0,1-1-1,0 1 1,-1 0-1,1-1 1,-1 1 0,1 0-1,-1-1 23,0 1-23,1 0 0,-1 1 0,1-1 1,-1 0-1,1 0 0,0 0 0,-1 1 0,1-1 0,-1 0 0,1 0 0,-1 1 0,1-1 0,0 0 0,-1 1 0,1-1 1,0 0-1,-1 1 0,1-1 0,0 1 0,0-1 0,-1 1 23,-12 27-432,-2 24 325,2 1 0,2 1 0,-1 32 107,1 30-361,6 18 361,4-15 176,6 0 0,7 12-176,-8-97 155,2 0 1,5 15-156,-7-34 57,1-1 1,0 1-1,1-1 1,1 0-1,0 0 1,6 6-58,-13-19 21,1 0 0,0 0 0,-1 0 1,1 0-1,0 0 0,0 0 1,-1-1-1,1 1 0,0 0 0,0-1 1,0 1-1,0 0 0,0-1 1,0 1-1,0-1 0,0 0 1,0 1-1,1-1 0,-1 0 0,0 0 1,0 0-1,0 1 0,0-1 1,0 0-1,0-1 0,1 1 0,-1 0 1,0 0-1,0 0 0,0-1 1,0 1-1,0 0 0,0-1 0,0 1 1,0-1-1,0 1 0,0-1 1,0 0-1,0 1 0,0-1 0,0 0 1,0 0-22,4-4 77,1 0-1,-1-1 1,0 0 0,-1 1-1,1-1 1,-1-2-77,13-19 91,-2-1 0,-1 0 1,-1-1-1,7-27-91,30-126 37,-15 51 47,25-91-1,-48 163 8,-2 0 1,2-50-92,-10 52-58,-3-18 58,0 48-105,-2-1 0,-1 1 0,-6-22 105,10 48-9,0 0 0,0 0 0,0 0 0,-1 0 0,1 0 0,-1 0 0,1 0 0,0 0 0,-1 0 0,1 0 0,-1 0 0,0 0 0,1 1 0,-1-1 0,0 0 0,0 0 0,1 1 0,-1-1 0,-1 0 9,2 1-16,-1 0 1,1 0-1,-1 0 0,0 0 1,1 0-1,-1 0 0,1 0 0,-1 0 1,0 0-1,1 0 0,-1 0 0,1 0 1,-1 1-1,1-1 0,-1 0 1,1 0-1,-1 1 0,1-1 0,-1 0 1,1 1-1,-1-1 0,1 1 0,-1-1 1,1 1 15,-3 1-37,1 1 0,-1 0 0,1 1 0,0-1 0,0 0 0,1 0 1,-1 1-1,0-1 0,0 3 37,-5 26-72,2 0-1,0 1 1,2-1 0,2 7 72,-2 6-79,-34 499 394,31-455-24,-8 219 586,14-306-701,0-2 197,0 0-101,0 0-48,1-2-201,0 1 0,-1 0 0,1 0-1,0-1 1,-1 1 0,0 0 0,1-1 0,-1 1 0,0-1 0,0 1 0,1 0 0,-1-1 0,0 1 0,0-1-1,-1 1 1,1-1-23,0-7 7,3-5-80,1-1-1,1 1 1,0 0-1,0 0 1,4-5 73,4-9-97,-11 22 42,0 1 0,1 0 0,0-1-1,0 1 1,0 1 0,1-1 0,-1 0 0,1 1 0,3-3 55,-5 6-30,0-1 0,0 0 0,0 1 1,0-1-1,1 1 0,-1 0 1,1 0-1,-1 0 0,1 0 1,-1 0-1,1 1 0,-1-1 1,1 1-1,0-1 0,-1 1 1,1 0-1,0 0 0,-1 0 1,1 1-1,0-1 0,1 1 30,0 0-23,0 0 0,-1 1 0,1-1 1,0 1-1,0 0 0,-1 0 0,1 1 0,-1-1 0,0 0 0,1 1 0,-1 0 0,2 2 23,4 6-98,0 1 0,-1-1 0,1 3 98,13 17 41,-14-20-8,1 2 159,2-1 0,-1 0-1,2 0 1,6 5-192,-8-9 166,-2-2 20,0 1 1,1-1-1,-1-1 1,9 4-187,-14-7 67,1-1 0,0 0 0,0 1 0,-1-2 0,1 1 0,0 0 0,0-1 0,0 0 1,0 0-1,0 0 0,0 0 0,0-1 0,0 1 0,2-2-67,0 1 28,0-2 0,1 1-1,-1-1 1,0 1 0,0-2 0,-1 1 0,1-1 0,0 0-28,41-36-1794,-44 37 1450,-2 3 164,-1-1 0,1 1 0,-1-1 0,1 0 0,-1 1 0,1-1 0,-1 0 0,1 1 0,-1-1-1,0 0 1,1 1 0,-1-1 0,0 0 0,1 0 0,-1 1 0,0-1 0,0 0 0,0 0 0,0 1 0,0-1 0,0 0 0,0 0-1,0 0 1,0 1 0,0-1 0,0 0 0,0 0 0,-1 1 0,1-2 180,-1 1-501,0-1 0,0 1 1,0-1-1,0 1 0,0 0 0,-1-1 0,1 1 0,0 0 1,-1 0-1,1 0 0,-1 0 0,1 0 0,-2-1 501,-16-9-2277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3:45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39 4064,'-2'-5'1745,"8"3"-1549,23-4 1596,44 1 1141,-28 0-1946,0 1 0,28 3-987,28 2 574,115-3-1548,-167-5-3704,-17 4 572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3:46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32 992,'3'-2'363,"4"-2"1638,-2 0 2253,-6 4-4204,1 0 0,0 0-1,-1-1 1,1 1 0,0 0-1,-1 0 1,1 0-1,0 0 1,-1 0 0,1 0-1,0 0 1,-1 0 0,1 0-1,0 0 1,-1 0-1,1 0 1,0 1 0,-1-1-1,1 0 1,0 0 0,-1 0-1,1 0 1,0 1-1,0-1 1,-1 0 0,1 0-1,0 0 1,-1 1-50,-5 1 850,4-2-671,-5 0 213,0 1 1,0-1-1,0 1 1,-1 0-393,6 0 41,0-1 1,0 1-1,-1 0 1,1 0 0,0-1-1,0 2 1,0-1-1,0 0 1,1 0 0,-1 1-1,0-1 1,0 1-1,1-1 1,-2 2-42,2-2 40,1-1 0,0 0 0,-1 1-1,1-1 1,0 1 0,-1-1 0,1 0 0,0 1 0,-1-1-1,1 1 1,0-1 0,0 1 0,-1-1 0,1 1 0,0-1 0,0 1-1,0-1 1,0 1 0,0-1 0,0 1 0,0-1 0,0 1-1,0-1-39,9-2 698,17-14 152,-25 16-845,5-4 205,0-1 0,0 0 0,0 0 1,0 0-1,4-6-210,-6 7 503,-1 4-4484,-3 12-2445,-6 1 3157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3:47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6 3328,'0'0'33,"0"0"1,0 0-1,0 0 1,0 0-1,0 0 1,0 0-1,0 0 1,0 0-1,0 0 1,0 0-1,0 1 1,-1-1-1,1 0 1,0 0-1,0 0 1,0 0-1,0 0 1,0 0-1,0 0 1,0 0-1,0 0 1,0 0-1,0 0 0,-1 0 1,1 0-1,0 0 1,0 0-1,0 0 1,0 0-1,0 0 1,0 0-1,0 0 1,0 0-1,0 0 1,-1 0-1,1 0 1,0 0-1,0 0 1,0 0-1,0 0 1,0 0-1,0-1 1,0 1-1,0 0 1,0 0-1,0 0 1,0 0-1,0 0 1,0 0-1,-1 0 1,1 0-1,0 0 0,0 0 1,0 0-1,0 0 1,0-1-1,0 1 1,0 0-1,0 0 1,0 0-1,0 0 1,0 0-1,0 0 1,0 0-1,0 0 1,0 0-1,0-1 1,0 1-1,0 0 1,0 0-34,-8 9 2877,-1-1-1160,3-6-205,5-1-1448,0-1 0,0 0 0,0 0 0,0 1 0,0-1-1,0 1 1,0-1 0,0 1 0,0-1 0,0 1 0,1-1 0,-1 1 0,0 0 0,0-1 0,0 1 0,1 0 0,-1 0 0,0 0 0,1 0 0,-1-1 0,1 1-1,-1 0 1,1 0 0,-1 0 0,1 0 0,0 0 0,-1 0 0,1 1 0,0-1 0,0 0 0,0 0 0,0 0 0,0 0 0,0 0 0,0 0 0,0 0-64,-4 22-144,2-15 331,0-7-48,2 0-76,-1-1 252,1 0 213,2 0-91,-1-1-368,0 0 0,1 0 0,-1 0 1,0 0-1,0 0 0,0-1 0,0 1 0,0 0 1,0 0-1,0-1 0,0 1 0,0 0 0,-1-1 0,1 1 1,-1-1-1,1 1 0,-1-1 0,1 1 0,-1-1 1,0 0-70,2-36 576,-2 28-488,-2 1-26,-3 13-1248,-4 12-3914,9-13 3650,-2-1-1806,-2-6 832,-7-14-179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3:52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430 13 1152,'-1'-7'2752,"0"6"-2445,-1 1 1,0-1-1,1 0 1,-1 1-1,0-1 1,0 1 0,0-1-1,1 1 1,-1 0-1,0 0 1,0 0-1,0 0 1,-1 0-308,-2 0 384,1 1 0,-1-1 1,1 1-1,-1 0 1,-3 1-385,-7 4 81,-10 2 225,1 2 0,0 1 0,1 1-1,0 0 1,-20 16-306,19-8 21,2 1-1,0 1 1,2 1-1,0 0 1,2 1-1,-15 27-20,28-43-25,0 0 0,1 1-1,0-1 1,0 1 0,1 0 0,0 0-1,1 1 1,0-1 0,0 0 0,1 2 25,1-7 40,0 0-1,0 0 1,0 1 0,1-1-1,-1 0 1,1 0 0,0 0 0,0 0-1,1 0 1,-1 0 0,1 0-1,0 0 1,0 0 0,0-1 0,1 1-1,-1-1 1,1 1 0,0-1-1,0 0 1,0 0 0,0 0 0,1-1-1,0 2-39,2-1 87,0 0-1,0 0 0,1 0 1,-1 0-1,1-1 0,-1 0 1,1-1-1,0 1 0,-1-1 1,1-1-1,0 1 0,0-1 1,0 0-1,4-1-86,-3 0 70,0 0-1,-1 0 1,0-1-1,1 0 0,-1 0 1,0-1-1,0 0 1,0 0-1,0 0 1,-1-1-1,1 0 1,-1 0-1,1-2-69,2-3 62,0-1 0,0 0 0,-1-1 0,-1 0-1,0 0 1,0 0 0,-1-1 0,-1 0 0,0 0 0,0-1 0,1-8-62,2-13 45,-1-1 0,-1 1 0,0-29-45,-5 45-68,-1-1 0,-1 1 0,0-1 0,-2-8 68,-2 16-137,5 11 125,0 0-1,-1-1 1,1 1 0,0 0-1,0 0 1,0 0-1,-1 0 1,1 0 0,0 0-1,0 0 1,-1 0 0,1 0-1,0 0 1,0 0-1,-1 0 1,1 0 0,0 0-1,0 0 1,-1 0 0,1 0-1,0 0 1,0 0 0,0 0-1,-1 0 1,1 0-1,0 0 1,0 0 0,-1 0 12,0 1-38,0 0 0,0 0 0,0 0 0,0 0 1,0 0-1,1 0 0,-1 0 0,0 0 0,0 0 0,1 1 0,-1-1 1,1 0-1,-1 0 0,0 1 38,-3 16-123,1 1-1,0 0 1,1-1 0,1 1-1,2 18 124,-1-24 9,0 17 18,0 0-1,3 0 1,0-1 0,2 1-1,1-1 1,1 0 0,5 10-27,-10-35 45,0 0-1,0 0 1,0 0 0,0 0 0,1 0 0,0-1 0,-1 1 0,1-1 0,1 1 0,2 1-45,-5-4 31,1 1-1,-1-1 1,1 0 0,-1 0-1,1 0 1,0-1 0,0 1 0,0 0-1,-1-1 1,1 1 0,0-1-1,0 1 1,0-1 0,0 0 0,0 0-1,0 0 1,0 0 0,0 0 0,0 0-1,-1-1 1,1 1 0,0 0-1,0-1 1,0 0 0,0 1 0,1-2-31,1 0 43,1-1 0,-1 0 0,0 0 0,0-1 1,0 1-1,-1-1 0,1 0 0,-1 0 1,0 0-1,0 0 0,1-2-43,6-12 134,0 0 0,1-6-134,8-15 51,5-9-61,-15 29-49,0 1 1,1 1-1,1 0 0,7-8 59,-13 19-14,6-9-26,2 1 0,12-11 40,-21 21-16,1 0-1,0 1 0,0-1 0,0 1 1,0 0-1,1 0 0,-1 1 1,1 0-1,-1 0 0,1 0 1,1 1 16,-5 0-21,0 1 0,0-1 0,1 1 1,-1 0-1,0 0 0,0 0 1,0 0-1,1 1 0,-1-1 0,0 1 1,0-1-1,0 1 0,0 0 0,0 0 1,0-1-1,0 1 0,2 2 21,-2-1-25,1 0-1,0 0 0,-1 1 0,0-1 0,0 1 1,1 0-1,-2 0 0,1 0 0,0 0 1,1 3 25,1 3-23,-1 1 0,0 1 1,0-1-1,-1 0 1,0 1-1,-1-1 1,0 1 22,0 97 469,-1-61 182,0-47-633,0 1 1,-1-1-1,1 1 1,0-1-1,0 1 1,0-1-1,0 1 1,0-1-1,0 1 1,1-1-1,-1 1 1,0-1-1,0 1 1,0-1-1,0 1 1,1-1 0,-1 1-1,0-1 1,0 1-1,1-1 1,-1 1-1,0-1 1,1 0-1,-1 1 1,0-1-1,1 0 1,-1 1-1,1-1 1,-1 1-19,1-2 19,0 1 0,0 0 0,-1 0 0,1 0 0,0 0 0,-1 0 0,1-1 0,0 1 0,0 0 0,-1-1 0,1 1 0,0 0 0,-1-1 0,1 1 0,-1-1 0,1 1 0,0-1-19,21-25 89,-9 6-57,-2 0-1,0 0 1,-1-1 0,-1-2-32,4-5-506,10-19 506,-22 45-21,0 1 0,-1-1 0,1 1 0,0-1 0,0 1 0,0-1 0,0 1-1,0-1 1,0 1 0,1 0 0,-1 0 0,0-1 0,1 1 0,-1 0 0,1 0 0,-1 1 0,1-1 0,0 0-1,-1 0 1,1 1 0,0-1 0,1 0 21,-3 2-7,1-1 1,-1 0-1,0 0 0,1 0 1,-1 1-1,0-1 0,1 0 1,-1 1-1,0-1 0,0 0 0,1 1 1,-1-1-1,0 0 0,0 1 1,0-1-1,1 0 0,-1 1 0,0-1 1,0 1-1,0-1 0,0 0 1,0 1 6,1 0-7,1 7 56,0 0 1,0 0 0,-1 1 0,0-1 0,0 7-50,2 15 28,3 15-236,0-3 122,1-2 1,3 3 85,-9-39 78,0-1 0,0 1 0,1 0 0,0 0 0,-1 0 1,1-1-1,1 1 0,-1-1 0,0 0 0,1 0 0,0 1 0,2 1-78,-3-4 44,0 1 1,0-1-1,0 0 0,0 0 1,0 0-1,0 0 0,0 0 1,1 0-1,-1-1 1,0 1-1,0-1 0,1 1 1,-1-1-1,0 0 0,1 0 1,-1 0-1,0 0 1,1-1-1,-1 1 0,0 0 1,1-1-1,-1 0 0,0 0-44,12-4 169,0-2-1,0 1 0,-1-2 0,0 0 0,8-7-168,-9 7-14,-7 4-200,-1 0 0,1 0 0,-1 0-1,0-1 1,0 1 0,0-1 0,0 0 0,1-4 214,13-26-4564,-14 20 2751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2:21.8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471 228 576,'-7'2'114,"0"1"0,0 1 0,0-1 0,0 1 1,1 0-1,0 1 0,0-1 0,-5 5-114,-10 8 730,9-8-494,1 1 0,0 0 1,1 0-1,0 1 1,-8 11-237,-8 15 192,-5 11-192,6-8 124,-3 1-124,2-6 241,-11 13 308,-2 9-549,34-51-3,1 0 1,-1 0 0,-1 0-1,1-1 1,-1 0 0,1 0-1,-2 0 3,-44 28 107,51-33-102,0 0 0,0 0 0,0 0 0,-1 0-1,1 0 1,0 1 0,0-1 0,0 0 0,0 0 0,-1 0 0,1 0-1,0 0 1,0 0 0,0 0 0,0 0 0,-1 0 0,1 0-1,0 0 1,0 0 0,0 0 0,-1 0 0,1 0 0,0 0 0,0 0-1,0 0 1,-1 0 0,1 0 0,0 0 0,0 0 0,0 0-1,0-1 1,-1 1 0,1 0 0,0 0 0,0 0 0,0 0-5,-2-8 78,6-10-80,31-45-159,-4 7 189,8-23-28,-29 57-40,2-1 1,0 1 0,1 1 0,1 0 0,0 1 0,18-17 39,-12 15 25,2 2-1,0 0 1,1 1 0,1 1-1,0 2 1,2 0 0,0 2-1,10-4-24,-19 9-39,0 1 0,-1-2 0,7-6 39,-12 10 290,-12 9-530,-17 14-18,-16 4 361,0-2-1,-17 6-102,22-11 164,1 1-1,0 1 0,1 1 1,-6 7-164,-48 50 549,51-45-522,-1-1-1,-17 11-26,46-38-4,0 1-1,0-1 1,0 1 0,0-1-1,0 0 1,0 0-1,-1 0 1,1 0 0,0 0-1,0 0 1,-1-1-1,1 1 1,0-1 0,-1 0-1,1 1 1,-1-1-1,1 0 5,1-1 11,1 1 0,0 0-1,-1 0 1,1 0-1,0 0 1,-1 0-1,1-1 1,0 1-1,-1 0 1,1 0-1,0-1 1,0 1-1,-1 0 1,1 0 0,0-1-1,0 1 1,-1 0-1,1-1 1,0 1-1,0 0 1,0-1-1,0 1 1,0 0-1,-1-1 1,1 1-1,0 0 1,0-1-1,0 1 1,0 0 0,0-1-1,0 1 1,0 0-1,0-1 1,0 1-1,0-1 1,0 1-1,1 0 1,-1-1-1,0 1 1,0 0-1,0-1 1,0 1-1,1 0-10,7-17-42,4-1 56,1 1 0,1 0 0,0 1 0,1 0 0,1 2 0,0 0 0,1 0 0,4 0-14,10-5-37,1 1-1,1 2 1,1 1 0,0 2-1,28-6 38,8-6 36,52-26-36,-37 14 130,-49 20-129,21-13-1,-26 13-107,1 1-1,7-2 108,-36 17-46,-1 1 43,0-1-1,0 0 0,-1 1 0,1-1 1,0 0-1,-1 0 0,1 0 0,-1 0 0,1-1 4,-2 2-138,-4 0 42,-44 21-176,38-18 258,1 0-1,-1 1 1,1 0 0,0 1 0,0 0 0,-4 4 14,1 0-112,12-8 53,0-1 16,0 0 81,-8 15 132,5-10-191,0 0 0,-1 0 0,0 0 0,1-1 1,-5 4 20,-12 14 14,14-14-12,0-1 1,-1-1 0,0 1 0,0-1 0,-4 2-3,-7 7 82,6-6-44,-1-1 1,0 0-1,0 0 1,-1-2-1,0 1 1,0-2-39,-5 3 49,0 1 1,-11 7-50,12-5-114,13-9 133,0 1 0,0 0 0,0 1 0,0-1 0,1 1 0,-2 2-19,-4 3-20,0 0 1,-12 8 19,12-10-30,1 1 1,-1 0-1,-1 3 30,-20 18 212,25-24-209,0 1 1,0-1-1,0 1 1,0 0-1,1 1 1,0 0 0,1-1-1,-2 4-3,-2 5 148,2-4-182,1 0-1,0 0 1,1 0 0,-1 6 34,-3-1 44,7-14-32,0-1 0,0 1 0,0 0 0,0 0 0,0-1 0,1 1 0,-1 0 0,1 0 0,-1 0 0,1 0 0,0 1-12,0-1-6,-1 0 0,1 0 0,0 0 0,-1 0 0,0-1 0,1 1 0,-1 0 0,0 0 0,0-1 0,0 1 0,0-1 0,0 1 0,0 0 6,0 0 8,-1-1-1,1 2 1,0-1 0,0 0 0,0 0-1,0 0 1,0 0 0,1 1-8,-12 19 128,11-21-141,0 0 1,0 1-1,0-1 0,0 0 1,0 0-1,0 0 1,0 1-1,-1-1 0,1 0 1,0-1-1,-1 1 13,-6 15 59,5-15 311,7-8-197,8-10-167,21-27-267,35-34 261,-19 27 118,-17 15-218,2 2 0,2 1 0,4-1 100,-8 8 130,-19 14-83,1 1 0,3-1-47,12-13 102,-29 25-105,0 0 0,0 0 1,1 0-1,-1 0 0,0-1 1,0 1-1,0 0 1,1 0-1,-1 0 0,0 0 1,0 0-1,0-1 0,0 1 1,0 0-1,0 0 0,1 0 1,-1-1-1,0 1 0,0 0 1,0 0-1,0-1 0,0 1 1,0 0-1,0 0 0,0 0 1,0-1-1,0 1 0,0 0 1,0 0-1,0-1 0,0 1 1,0 0-1,0 0 0,0 0 1,0-1-1,-1 1 0,1 0 1,0 0-1,0 0 0,0-1 1,0 1-1,0 0 0,0 0 1,-1 0-1,1 0 0,0 0 1,0-1-1,0 1 0,0 0 1,-1 0-1,1 0 0,0 0 1,0 0-1,0 0 0,-1 0 1,1 0-1,0-1 0,0 1 1,-1 0-1,1 0 0,0 0 1,0 0-1,0 0 0,-1 0 3,-14-1-15,14 1-39,0 0-5,0 0-1,1 0 1,-1 1 0,0-1 0,0 0 0,0 0 0,1-1-1,-1 1 1,0 0 0,0 0 0,0 0 0,1 0 0,-1-1-1,0 1 1,1 0 0,-1-1 0,0 1 0,1-1 0,-1 1-1,0-1 1,1 1 0,-1-1 0,1 1 0,-1-1 0,1 1-1,-1-1 1,1 0 0,-1 1 59,1-2-143,0 1 0,0 0 0,0 0 0,0 0 0,0 0 0,1 0 0,-1 0 0,0-1 0,1 1 0,-1 0 0,0 0 0,1 0 0,-1 0 0,1 0 0,0 0 0,-1 0 0,1 1 0,0-1 0,0 0 0,-1 0 143,7-6-891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1:17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82 4736,'-25'-30'1760,"21"20"-1376,-1-9-96,1 11 256,4 5-352,-4-4-96,8 2-32,5 39-7712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3:57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1382 3712,'29'-18'3120,"35"-33"-1690,-38 29-487,25-16-943,-32 25 148,75-51-83,-74 48 69,-1-2-1,0 0 0,-1 0 1,-1-2-1,-1 0 0,-1-1 1,-1-1-1,-1 0 0,-1-1 1,0 0-1,-2-1 0,-1 0 1,1-6-134,-6 20 98,1-9 337,-5 19-433,0 0-1,0 0 1,0 0 0,-1 0 0,1 0-1,0 0 1,0 0 0,0 1 0,0-1 0,0 0-1,0 0 1,0 0 0,0 0 0,0 0-1,0 0 1,-1 0 0,1 0 0,0 0-1,0 0 1,0 0 0,0 0 0,0 0-1,0 1 1,0-1 0,-1 0 0,1 0-1,0 0 1,0 0 0,0 0 0,0 0-1,0 0 1,0 0 0,-1 0 0,1 0-1,0-1 1,0 1 0,0 0 0,0 0-1,0 0 1,0 0 0,0 0 0,-1 0-1,1 0 1,0 0 0,0 0 0,0 0-1,0 0 1,0 0 0,0 0 0,0-1-1,0 1 1,0 0 0,0 0 0,0 0-1,-1 0 1,1 0 0,0 0 0,0 0-1,0-1 1,0 1 0,0 0 0,0 0-1,0 0 1,0 0 0,0 0 0,0 0-1,0-1 1,0 1 0,0 0-2,-7 10 28,-4 18-39,7-19-26,0 0 0,0 1 0,0 6 37,-7 28-115,2-12 95,1 12 20,6-33 15,1 0-1,0 0 0,1 0 1,0 0-1,1 0 1,1 1-15,0 1 5,1 0 0,0 0 1,1-1-1,0 1 0,1-1 0,1 0 1,2 4-6,-5-10 38,1 0 1,0-1 0,-1 1 0,2-1 0,-1 0-1,1-1 1,-1 1 0,1-1 0,0 0-1,1 0 1,-1 0 0,1-1 0,0 0 0,0 0-1,6 2-38,-10-4 57,1 0-1,0-1 1,-1 1 0,1-1-1,0 0 1,-1 0-1,1 0 1,0 0-1,0 0 1,-1 0 0,1-1-1,0 0 1,-1 1-1,1-1 1,0 0-57,1-1 63,0 0 0,0 0 1,0-1-1,0 1 0,0-1 0,-1 0 0,1 0 1,1-3-64,6-7 89,0 0 0,-1-1 0,-1 0 0,4-9-89,-5 9 17,1-3 31,0-1 0,3-12-48,-7 17-33,0 0 0,1 1 0,0-1 0,1 1 0,7-9 33,-13 21-25,-1-1 0,0 0 0,1 1-1,-1-1 1,1 0 0,-1 1 0,1-1 0,0 1 0,-1-1 0,1 1 0,0-1 0,-1 1-1,1 0 1,0-1 0,-1 1 0,1 0 0,0-1 0,0 1 0,-1 0 0,1 0 0,0 0-1,0 0 1,0 0 0,-1 0 0,1 0 0,0 0 0,0 0 0,-1 0 0,1 0 0,0 0-1,0 1 1,0-1 0,-1 0 0,1 0 0,0 1 0,-1-1 0,1 1 0,0-1 0,-1 1-1,1-1 1,-1 1 0,1-1 0,0 1 0,-1-1 0,1 1 0,-1 0 0,0-1 0,1 1-1,-1 0 1,1 0 25,3 5-13,-1 1-1,1-1 0,-1 1 1,0 0-1,-1 0 14,-1-5-4,2 8 2,-1 0 0,-1 1 0,0-1 0,0 1 0,-1-1 0,0 0 0,-2 9 2,1 12 227,1 20 477,0-50-512,13-13 315,132-102-224,-118 96-221,0 1 0,19-8-62,-40 22-76,-4 2 49,0-1 1,1 1-1,0 0 1,-1 0-1,1 0 1,0 1 0,0-1-1,-1 0 1,1 1-1,0 0 1,1 0 26,-3 0 2,0 0 0,0 0 0,0 1 0,1-1 0,-1 0 0,0 1 0,0-1 0,0 1 0,0-1 0,0 1 0,0-1 0,0 1 0,0 0 0,0 0 0,-1-1 0,1 1 0,0 0 0,0 0 0,-1 0 0,1 0 0,0 0 0,-1 0 0,1 0 0,-1 0 0,1 0 0,-1 0 0,0 0 0,1 1-2,2 11 76,0 0 0,0 1 0,-1-1 0,-1 3-76,4 19 91,-5-32-68,1 0 1,0 0-1,0 1 1,0-1-1,0 0 1,1 0-1,-1 0 1,1 0 0,0 0-1,0-1 1,0 1-1,0-1 1,0 1-1,0-1 1,3 2-24,-3-2 19,0-1 1,0 1-1,0-1 1,0 0-1,1 0 1,-1 0-1,0 0 1,0 0-1,1-1 1,-1 1-1,1-1 1,-1 1-1,0-1 1,1 0-1,-1 0 1,1 0-1,-1 0 1,1 0-1,-1-1 1,0 1-1,3-2-19,4-1 47,0-1-1,0-1 0,0 1 1,-1-2-1,1 1 0,-1-1 1,-1 0-1,1-1 0,-1 1 1,0-2-1,-1 1 0,0-1 1,5-7-47,6-12 106,0-1 1,-3 0 0,8-21-107,92-223-43,-95 224 25,-1-1-1,-3 0 0,-2-1 1,-2 0-1,-2-1 0,-2-1 1,-3 1-1,-2-25 19,-2 40-150,-3-9 150,2 33-150,-1 0 0,0 0-1,-1 0 1,0 0 0,-4-7 150,7 18-37,0 1 0,0-1-1,0 1 1,0-1 0,-1 1 0,1-1 0,0 1 0,0-1 0,-1 1 0,1 0 0,0-1 0,-1 1 0,1-1 0,-1 1 0,1 0 0,0-1 0,-1 1 0,1 0 0,-1-1 0,1 1 0,-1 0 37,1 0-16,-1 0 0,1 0 0,0 0 0,-1 0-1,1 0 1,0 1 0,0-1 0,-1 0 0,1 0 0,0 0-1,-1 1 1,1-1 0,0 0 0,0 0 0,0 1 0,-1-1-1,1 0 1,0 0 0,0 1 0,0-1 0,0 0 0,-1 1-1,1-1 1,0 0 16,-7 27-157,-4 71-310,3 14 467,-6 60 104,-5 25-307,8-63 385,-20 81-182,-41 151 256,66-335-128,0 0 0,-3-1 0,0 0 0,-2 0 0,-13 25-128,-5-1 992,29-54-988,0 0 0,0 0-1,0 0 1,0 1 0,0-1 0,0 0 0,0 0 0,0 0-1,0 0 1,0 0 0,0 0 0,0 1 0,0-1 0,0 0-1,-1 0 1,1 0 0,0 0 0,0 0 0,0 0 0,0 0 0,0 0-1,0 1 1,0-1 0,-1 0 0,1 0 0,0 0 0,0 0-1,0 0 1,0 0 0,0 0 0,-1 0 0,1 0 0,0 0-1,0 0 1,0 0 0,0 0 0,0 0 0,-1 0 0,1 0 0,0 0-1,0 0 1,0 0 0,0 0 0,0-1 0,-1 1-4,-4-7 117,0-14 20,5 5-190,1 1 0,0-1 0,1 0 1,1 1-1,1-1 0,0-1 53,0 3 93,4-19-46,1 0 0,5-9-47,-9 31-1,0 0 0,0 0 0,2 0 0,-1 1-1,1 0 1,0 0 0,1 1 0,2-2 1,22-19-51,1 2-1,2 1 1,1 1 0,1 2 0,13-5 51,-36 20 15,0-1 0,-1-1 0,8-8-15,5-3 19,-16 13 17,0-1 1,0 0 0,-1 0-1,0-1 1,-1 0-1,0-1 1,-1 0-1,0 0 1,-1-1 0,-1 1-1,0-1 1,0 0-1,-1-1 1,-1-2-37,1-7-864,-11 119 325,2-37 304,4-46 240,-1 0-1,2 1 1,0-1-1,0 1 1,1-1-1,1 3-4,1 1-75,-3-14 73,0 0 0,1 0-1,-1 1 1,1-1 0,0 0-1,0 0 1,0 0 0,1 0-1,0 2 3,3 3 15,-3-5 73,-1 0-1,1-1 1,0 1-1,0 0 1,0-1 0,0 1-1,1-1 1,-1 0 0,1 1-88,-2-3 12,0 0 1,0 1-1,0-1 1,0 0 0,0 1-1,0-1 1,0 0 0,0 0-1,1 0 1,-1 0-1,0 0 1,0 0 0,0 0-1,0 0 1,0 0 0,0-1-1,0 1 1,0 0-1,0-1 1,0 1 0,0-1-1,0 1 1,0-1 0,0 0-1,0 1 1,0-1-1,0 0 1,-1 1 0,1-1-1,0 0 1,0 0-13,21-21 29,-2-1-1,2-3-28,-4 3 49,2 1 0,11-9-49,-24 24-26,-1 2-85,0-1-1,1 1 0,0 0 1,0 0-1,4-2 112,-10 6-14,1 1-1,-1-1 1,1 0 0,-1 1 0,1-1 0,-1 1-1,1-1 1,-1 1 0,1 0 0,-1 0 0,1 0-1,0 0 1,-1 0 0,1 0 0,-1 0 0,1 0-1,0 1 1,-1-1 0,1 0 0,-1 1 0,1 0-1,-1-1 1,1 1 0,-1 0 0,0 0 0,1 0-1,-1-1 1,0 2 0,0-1 0,1 0 0,-1 0 14,1 2 11,1 1 1,-1-1 0,0 0-1,0 1 1,0-1 0,0 1 0,-1 0-1,1 0 1,-1-1 0,0 1 0,-1 0-1,1 0 1,0 0 0,-1 0 0,0 4-12,0-1 34,-1 1 0,1-1 0,-2 0 0,1 1 0,-1-1 0,0 0 0,0 0 0,-2 1-34,-4 6 394,8-13-122,0-1-259,0 0 1,0 0-1,0 0 0,0 0 0,0 0 1,0 0-1,0 0 0,0-1 0,0 1 1,0 0-1,-1 0 0,1 0 0,0 0 1,0 0-1,0 0 0,0 0 0,0 0 1,0 0-1,0 0 0,0 0 0,0 0 1,0 0-1,0 0 0,0 0 0,0 0 1,0 0-1,0 0 0,0 0 0,0 0 1,0 0-1,0 0 0,0 0 0,-1 0 1,1 0-1,0 0 0,0 0 0,0 0 1,0 0-1,0 0 0,0 0 0,0 0 1,0 0-1,0 0 0,0 0 0,0 0 1,0 0-1,0 0 0,0 0 0,0 0 1,0 0-1,0 0 0,-1 0 0,1 0 1,0 0-1,0 0 0,0 0 0,0 0 1,0 0-1,0 0 0,0 0 0,0 0 1,0 0-15,2-4-48,0 1 0,1-1-1,-1 0 1,1 0 0,0 1-1,0 0 1,0-1-1,2 0 50,0-2-52,8-7-7,1-1 0,0 2 1,1 0-1,0 1 0,1 1 1,0 0-1,1 1 0,17-7 59,-32 15-14,0 0-1,-1 1 1,1-1 0,0 1-1,0-1 1,-1 1-1,1 0 1,0 0 0,0 0-1,0 0 1,0 0 0,-1 0-1,1 0 1,0 0-1,0 1 1,0-1 0,-1 1-1,1 0 1,0-1-1,-1 1 1,1 0 0,0 0-1,-1 0 1,1 0 0,0 1 14,0 0 8,0 0 0,0 1 0,0-1 0,-1 1 0,1 0 1,-1-1-1,0 1 0,1 0 0,-1 0 0,0 0 0,-1 0 1,1 0-1,0 0 0,-1 3-8,5 46-27,-5-48 63,0-1-1,1 0 1,-1 0-1,1 0 1,0 1 0,0-1-1,0 0 1,0 0-1,0 0 1,1 0-1,0 1-35,7 17 169,-8-19-158,0-1-1,0 1 1,-1-1-1,1 1 1,0-1-1,0 0 1,1 1-1,-1-1 1,0 0-1,0 0 1,1 0-1,-1 0 1,0 0-1,1 0 1,-1 0-1,1 0 1,-1 0-1,1-1 1,0 1-1,-1-1 1,1 1-1,0-1 1,-1 1-1,1-1 1,0 0-1,0 0-10,1 0 33,-1 0-1,0 0 1,0 0 0,0 0 0,1 0-1,-1-1 1,0 1 0,0-1 0,0 1-1,0-1 1,0 0 0,0 0-1,0 0 1,0 0 0,0 0 0,0 0-1,0-1 1,-1 1 0,1-1-1,0 1 1,0-2-33,11-17 52,-1-1 1,0 0-1,6-20-52,4-7-237,-21 46 234,1-1 2,0 0 0,-1-1 0,1 1 0,-1-1 0,0 1 0,0-1-1,-1 0 2,1 3 2,-1-1 0,0 1 0,1 0 0,-1-1 0,1 1-1,-1-1 1,1 1 0,0 0 0,0 0 0,0-1-2,0 1-22,-1 0 0,1 0 0,0 0 0,-1 0 0,1 0 0,-1-1 0,1 1 0,-1 0 0,0 0 1,0 0-1,1 0 0,-1 0 0,0-1 22,0 1-245,-1 27-491,-1-8 731,1 0 0,1 0 1,0 1-1,1-1 1,1 0-1,1 0 1,4 17 4,-5-31 28,-1 1 1,2-1 0,-1 1 0,0-1 0,1 0 0,0 0 0,0 0 0,0 0 0,0-1-1,0 1 1,1-1 0,0 0 0,0 0 0,0 0 0,0 0 0,0-1 0,0 1 0,1-1-1,-1 0 1,1-1 0,0 1 0,-1-1 0,1 0 0,0 0 0,0 0 0,0-1-1,0 1 1,-1-1 0,1-1 0,0 1 0,0-1 0,0 1 0,0-1 0,-1-1 0,1 1-1,4-2-28,4-3-9,1-1 0,-1 0 0,0-1 0,-1 0 0,0-1 0,0 0-1,-1-1 1,0 0 0,-1-1 0,0 0 0,-1 0 0,0-1 0,0-1 0,3-8 8,10-23-247,-2-1 0,9-33 248,23-96-879,-21 68 553,-8 17 189,-4-1 0,-1-24 137,-5 30 109,7-65 131,-18 131-207,-1-1 1,-1 1-1,0 0 0,-2-11-33,2 28-25,-1-1 0,1 0-1,0 0 1,-1 0 0,0 0-1,1 1 1,-1-1 0,0 0 0,0 1-1,0-1 1,0 0 25,1 2-17,0 0 1,-1-1-1,1 1 0,-1 0 0,1 0 1,0-1-1,-1 1 0,1 0 1,-1 0-1,1 0 0,0-1 0,-1 1 1,1 0-1,-1 0 0,1 0 0,-1 0 1,1 0-1,-1 0 0,1 0 1,-1 0-1,1 0 0,0 0 0,-1 0 1,1 1-1,-1-1 0,1 0 0,-1 0 1,1 0-1,0 0 0,-1 1 1,1-1-1,-1 0 0,1 0 0,0 1 1,-1-1-1,1 0 0,0 1 1,0-1-1,-1 0 0,1 1 0,0-1 1,0 1-1,-1-1 17,-2 4-38,1-1 1,-1 1 0,1 0-1,-1 0 1,1 0-1,1 0 1,-1 0-1,0 1 1,1-1 37,-9 43-24,5-24-42,-3 29 98,-3 49-32,2-7 219,4-41-10,3 41-209,1-35 186,-4 10-186,1-17 45,3 1 0,2 18-45,12 105 369,-9-134-252,7 38-64,-11-75-31,1 0 1,0 0-1,1 0 1,-1 0 0,1 0-1,0 0 1,0 0-1,0 0 1,1-1-1,0 1 1,0-1-1,0 1 1,0-1-1,1 0 1,-1-1 0,1 1-1,0 0 1,0-1-1,2 1-22,1 0 20,0 0 1,0 0-1,0-1 0,1 0 1,-1 0-1,1-1 0,-1 0 1,1-1-1,0 1 0,0-1 1,0-1-1,5 1-20,28-2 139,-1-2-1,1-1 1,-1-2 0,0-2-1,32-11-138,-63 17 23,0-2 0,0 1 1,0-2-1,-1 1 0,1-1 0,-1 0 0,0-1 0,-1 1 0,1-2 0,0-1-23,-4 5-29,-1-1-1,1 0 0,-1 0 0,0-1 0,-1 1 0,1-1 0,-1 1 1,0-1-1,0 0 0,0 0 0,-1 0 0,1 0 0,-1 0 0,0 0 1,-1 0-1,1 0 0,-1 0 0,0-1 0,-1-1 30,0-4-68,0 0 0,-1 1 0,-1-1 0,1 1 0,-2-1 0,1 1 0,-2 0 0,0 0 68,4 7-9,-1 0-1,1 0 0,-1 0 1,0 1-1,0-1 0,-1 0 1,1 1-1,0 0 0,-1 0 1,1-1-1,-1 1 0,0 1 1,0-1-1,0 0 0,0 1 0,0-1 1,0 1-1,0 0 0,0 0 1,0 0-1,-1 1 0,1-1 1,0 1-1,-1 0 0,1 0 1,0 0-1,-4 0 10,0 1 9,0 1-1,-1 0 1,1 0-1,0 1 1,0 0 0,0 0-1,0 0 1,0 1 0,1 0-1,0 0 1,0 1 0,0 0-1,-3 3-8,2-1 35,0 1-1,0-1 0,1 2 1,0-1-1,0 0 0,1 1 1,0 0-1,0 1 0,-2 7-34,6-14 29,1 0 0,-1 0 0,1 0 0,-1 0-1,1 0 1,0 0 0,0 0 0,1 0 0,-1 0 0,0-1 0,1 1-1,0 0 1,0 0 0,0 0 0,0 0 0,0-1 0,0 1-1,1 0 1,-1-1 0,1 0 0,0 1 0,0-1 0,0 0-1,0 0 1,2 2-29,2 1 64,-1 0 0,1 0 0,1-1 0,-1 0 0,1 0 0,-1-1 0,1 0-1,0 0 1,0-1 0,1 1-64,38 9 645,48 7-645,-71-17 35,-1 0-1,1-1 0,-1-1 0,1-1 0,9-3-34,-4-1-1799,-1-1 0,0-1 0,23-10 1799,-46 15-366,-4 2 231,1 0 0,-1 0 1,1 0-1,-1 0 0,1 0 1,0 0-1,-1-1 0,1 1 0,-1 0 1,1 0-1,-1-1 0,1 1 0,-1 0 1,1-1-1,-1 1 0,0 0 0,1-1 1,-1 1-1,1-1 0,-1 1 1,0-1-1,0 1 0,1-1 0,-1 1 1,0-1-1,0 1 0,1-1 0,-1 0 135,-3-6-1706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3:58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49 5632,'2'-2'179,"-1"1"0,0-1 0,1 0 0,-1 1 0,1-1 0,0 1 0,-1-1 0,1 1 0,0 0 0,0-1 0,0 1 0,0 0 0,0 0 0,0 1 0,0-1 0,3 0-179,40-8 581,-36 7-314,52-6 1253,13 1-1520,-51 6-22,1 1-1,0 1 0,0 1 0,16 4 23,-21 1-1464,-17-5 655,0-1 0,0 0 0,1-1 0,-1 1 0,0 0 0,0 0 0,1-1 0,1 1 809,-8-1-1717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3:58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 8640,'0'-11'3200,"0"8"-2496,5-1-192,4 4-1248,-2 0 288,1 0-2144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3:59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11 7648,'-12'-10'2816,"12"14"-2176,4-1-192,-4-3-3264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3:59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34 8800,'-17'-26'3264,"10"23"-2528,11-1-224,-4 4-2944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4:03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0 582 5472,'1'-2'129,"-1"0"1,1 1 0,0-1-1,0 1 1,0-1-1,0 1 1,0-1-1,1 1 1,-1 0 0,0-1-1,0 1 1,1 0-1,-1 0 1,1 0-1,-1 0 1,1 0-1,1 0-129,10-9 358,7-9-190,-7 7 199,0-1 0,-1-1 0,0-1-367,81-110 1616,32-66-1616,-104 154-17,-4 6 295,11-12-278,-23 35 64,12-16 276,-16 23-335,0-1 0,1 1 0,-1-1 0,0 1 0,1 0 0,-1-1 0,1 1 0,0 0 0,-1 0 0,1 0 0,0 1 0,0-1-5,-1 1-9,-1-1 0,1 1 0,0 0 0,0 0 0,-1 0 0,1 0 0,0 1 0,0-1 0,0 0 0,-1 0 0,1 0 0,0 1 0,-1-1 0,1 0 0,0 0 0,-1 1 0,1-1 0,0 1 0,-1-1 0,1 1 0,0-1 0,-1 1 0,1-1 0,-1 1 0,1 0 0,-1-1 0,0 1 0,1-1 0,-1 1 0,1 0 0,-1 0-1,0-1 1,0 1 0,1 0 0,-1 0 0,0 0 9,2 5-50,-1 0-1,0-1 1,0 1-1,0 4 51,-1-4 5,16 122 155,-13-113-131,0-1 0,2 0 0,-1 0-1,2 0 1,0 0 0,0-1 0,2 2-29,16 17 52,-11-15 51,-6-9-51,0 0 0,1-1 0,0 0 0,0 0 0,1-1 0,-1 0 0,1-1 0,1 0 0,-1 0 0,1-1 0,-1 0 0,6 1-52,-9-4-11,-1 0 1,1 0-1,-1-1 0,0 0 1,1 0-1,-1 0 0,1 0 1,0-1 10,18-1 101,-2 2-72,0-2 1,0 0 0,0-2-1,0 0 1,-1-1-1,0-2 1,0 0-1,-1-1 1,0-1-1,0-1 1,-1-1-1,0 0 1,10-9-30,-23 15-26,1-1 1,-1 1-1,0-1 1,-1-1-1,1 1 1,-1-1-1,-1 1 1,1-2-1,-1 1 1,-1 0-1,1-1 1,-1 1-1,0-1 1,-1 0-1,0 0 1,0 0-1,-1-1 1,0 1-1,0 0 1,-1 0-1,0-1 1,0 1-1,-2-7 26,1 9 1,0 0-1,-1 0 0,1 0 1,-1 0-1,0 1 0,-1-1 0,0 1 1,0-1-1,-3-3 0,5 7-11,-1 0-1,0 0 0,0 0 1,0 0-1,0 0 1,-1 0-1,1 1 1,0-1-1,-1 1 1,1 0-1,-1 0 1,0 0-1,1 0 1,-1 0-1,0 1 1,1-1-1,-1 1 1,0-1-1,0 1 1,0 0-1,1 0 1,-3 1 11,0-1-41,0 1 0,-1 1 1,1-1-1,0 0 0,0 1 1,0 0-1,1 0 0,-1 1 1,0 0-1,1-1 1,0 1-1,-1 1 0,1-1 1,0 1-1,1-1 0,-1 1 1,1 0-1,-1 2 41,-7 8-69,2 0 0,0 1 0,1 0 0,-7 16 69,11-20 16,0-1-1,0 1 1,1 0 0,0 0 0,1 0 0,0 0 0,1 0 0,0 1 0,1-1 0,0 5-16,1-9 7,0 0 0,0 1 0,1-1 0,0 0 0,0 0 0,1 0 0,0 0 0,0-1 0,0 1 0,1-1 0,0 0 0,1 0 0,-1 0 1,1 0-1,0-1 0,4 3-7,1 0 82,0 0 0,1-1 0,0 0 1,0-1-1,1 0 0,0-1 0,0 0 1,0-1-1,1 0 0,-1-1 0,1 0 1,0-1-1,0-1 0,0 0 0,0-1 1,0 0-1,0-1 0,-1 0 0,5-2-82,-5 0 58,1 0 0,-1-1-1,0-1 1,0 0 0,-1-1-1,0 0 1,0-1 0,0 0 0,-1 0-1,1-1 1,2-4-58,-5 2 82,0 1 0,-1-2 1,0 1-1,0-1 0,-1 0 0,-1 0 1,0-1-1,0 0-82,2-7-74,-1-1 0,-1 0 0,-1 0 1,1-12 73,-5 6-678,8 34 694,9 31-69,-15-34 47,0 0 1,0 0-1,-1 1 1,1-1 0,-1 0-1,0 3 6,3 15-116,-1-10 155,-1-1 1,0 1 0,-1 0 0,-1 0-1,0 0 1,-1 0 0,0 0 0,-1 0-1,0 0 1,-1-1 0,-3 9-40,5-18 23,0 1 0,0-1 0,-1 0 0,0 0 0,1 1 0,-1-1 0,0 0 0,0 0 0,-1-1 1,1 1-1,-1 0 0,1-1 0,-1 0 0,0 1 0,0-1 0,0 0 0,-1 0-23,2-1-5,0 0 1,-1 0-1,1-1 1,0 1-1,-1-1 0,1 1 1,-1-1-1,1 0 0,0 0 1,-1 0-1,1 0 1,-1 0-1,1-1 0,-1 1 1,1-1-1,0 1 0,-1-1 1,1 0-1,0 0 1,0 0-1,-1 0 0,1-1 1,0 1-1,0 0 1,0-1-1,0 0 5,-5-5-365,14 6-220,6 2 735,56 3-123,-10-5 63,0-2 0,12-4-90,-44 3 62,1-2 0,-1 0 0,0-2 0,0-1 0,18-9-62,-36 14-31,0-1 0,-1-1 0,1 1 0,-1-1 0,0-1-1,0 1 1,-1-1 0,0-1 0,1 0 31,-4 3 46,0-1 0,0 1 0,-1 0 0,0-1 0,0 0-1,0 0 1,0 0 0,-1 0 0,0 0 0,-1 0 0,1-1 0,-1 1 0,0 0 0,-1-6-46,0 10 18,0 0 0,0 0 0,-1 0 0,1 0 0,-1 0-1,1 0 1,-1 0 0,0 0 0,0 0 0,0 1 0,0-1 0,0 0 0,-1 0 0,1 1 0,-2-2-18,3 2-16,-1 0 0,0 0 0,0 1 0,0-1 0,0 0 0,1 0 1,-1 1-1,0-1 0,0 1 0,-1-1 0,1 1 0,0 0 0,0-1 0,0 1 0,0 0 1,0 0-1,0-1 0,0 1 0,-1 0 0,1 0 0,0 0 0,0 0 0,0 1 0,0-1 1,0 0-1,0 0 0,0 1 0,-2 0 16,-1 1-34,0 1 0,0-1 0,0 1 0,0 0 0,1 0 0,-1 1 0,1-1 0,0 1 1,0 0-1,0 0 34,-6 10-87,0 0 1,-1 5 86,9-15-27,-1-1 33,1 0 0,-1 1 0,1-1-1,0 1 1,1-1 0,-1 1 0,0-1-1,1 1 1,0 0 0,0-1 0,0 1-1,0-1 1,1 1 0,0 0 0,-1-1 0,1 1-1,0-1 1,1 1 0,-1-1 0,1 0-1,-1 0 1,1 1 0,0-1 0,0 0-1,1 0-5,1 3 10,1 0-1,0-1 0,0 0 1,0 0-1,1 0 0,0 0 1,0-1-1,0 0 0,1-1 1,-1 1-1,1-1 0,0 0-9,4 1 46,0-1 1,0 0-1,1 0 0,-1-1 0,1-1 1,-1 0-1,1-1 0,-1 0 0,1-1 0,0 0 1,-1 0-1,3-2-46,22-4 5,9-1 130,-1-2 0,12-6-135,-42 11 87,-1 0 0,1-1-1,-1 0 1,-1-1 0,1-1 0,-1 0-1,0-1 1,-1 0 0,2-2-87,-9 7 23,7-7 155,0 0 0,9-12-178,-18 20 39,0 0 1,0 0-1,0 0 1,0 0-1,-1 0 0,1 0 1,-1-1-1,0 1 1,0 0-1,0-1 1,0 1-1,-1 0 1,1-1-1,-1 1 1,0-4-40,-1 5 2,1 0 1,-1 0-1,1 0 1,-1 0-1,0 0 1,0 0-1,0 0 1,0 0-1,0 0 1,-1 1-1,1-1 1,-1 0-1,1 1 1,-1-1-1,1 1 1,-1 0-1,-1-1-2,-2-2-91,-1 1 1,1-1-1,-1 1 1,-6-2 90,86 16-688,-62-8 674,-1 0-132,0 0 0,0 1 0,0 0 0,7 5 146,-15-7-25,1 0 0,-1 0 0,0 1 0,0-1 1,0 1-1,0 0 0,0 0 0,-1 0 0,1 0 0,-1 0 0,0 1 1,0-1-1,0 1 0,0-1 0,1 4 25,-1 3 2,1-1 0,-1 1 1,0 3-4,4 20 91,4-1 17,9 23-107,-18-54 46,0 1 1,-1-1 0,1 1 0,0-1-1,-1 0 1,1 1 0,0-1 0,0 0-1,0 1 1,0-1 0,1 0 0,-1 0 0,0 0-1,0 0 1,1 0 0,-1 0 0,1-1-1,-1 1 1,0 0 0,1-1 0,0 1-47,1 0 31,-1-1 1,0 0 0,0 0-1,0 0 1,0 0 0,1-1-1,-1 1 1,0 0 0,0-1-1,0 0 1,0 1 0,0-1-1,0 0 1,1-1-32,4-2 65,1-1-1,-1 0 1,0 0-1,-1-1 1,1 0-1,-1 0 1,2-4-65,-3 3 66,0 0 0,0-1 0,-1 1-1,-1-1 1,1 0 0,-1 0 0,0-3-66,10-22 115,15-33-574,-27 66 428,-1 1 1,0-1-1,1 0 0,-1 0 0,1 0 0,-1 0 0,0 0 1,1 0-1,-1 0 0,0 1 0,1-1 0,-1 0 0,0 0 1,1 1-1,-1-1 0,0 0 0,0 0 0,1 1 0,-1-1 1,0 0-1,0 1 0,0-1 0,1 0 0,-1 1 0,0-1 1,0 0-1,0 1 0,0-1 0,1 1 31,7 14-60,7 15-219,-5-8 125,1-1 0,4 5 154,-11-20 25,1 1 1,0-1-1,0 0 0,1 0 1,-1-1-1,1 0 0,1 0 1,4 3-26,-7-5 34,4 2 126,0 0 1,0 0 0,1-1-1,0 0 1,5 2-161,-11-5 51,-1-1 0,1 1 0,-1-1 0,1 1 0,-1-1 1,0 0-1,1 0 0,-1 0 0,1 0 0,-1-1 0,1 1 0,-1-1 0,1 1 0,-1-1 0,0 0 1,1 0-1,-1 0 0,0 0 0,0 0 0,0-1 0,0 1 0,0-1 0,0 1 1,0-1-52,2-3 1,0 1 0,-1-1 0,1 0 0,-1 0 1,0 0-1,-1 0 0,1 0 0,-1 0 0,0-1 1,0 1-1,-1-1 0,1-2-1,2-12-13,-1 0 1,0-19 12,-4 4 141,0 26-160,1 0-1,0 0 1,1-1-1,0 1 1,0 0 0,0 0-1,2 0 20,-2 5-72,0 3-8,-1 0 0,1-1 0,-1 1-1,1 0 1,-1-1 0,0 1 0,1 0 0,-1-1-1,0 1 1,0 0 0,0-1 0,0 1 0,0-2 80,4 10-80,0-1 0,1 0 0,0 0 0,0 0 0,6 4 80,-2-2-11,-3-1 1,1-1 0,-1 0 0,1-1 0,0 0 0,1 0-1,-1 0 1,1-1 0,0 0 0,2 0 10,25 8 157,1-2 0,1-1 0,-1-2 0,1-1 0,0-2 0,0-2 0,23-1-157,-59-1 123,-13 3-1,8-1-170,-11 3-136,1 2 1,-14 7 183,24-11-33,-1 0 1,1 0 0,0 0 0,0 1 0,0 0 0,0 0 0,1 0 0,0 0 0,0 0 0,-2 4 32,4-7 9,0 0 0,1 0 0,-1 0-1,1 0 1,-1 0 0,1 0 0,0 1-1,-1-1 1,1 0 0,0 0 0,0 0-1,0 1 1,0-1 0,0 0 0,0 0 0,0 0-1,0 1 1,0-1 0,1 0 0,-1 0-1,0 0 1,1 0 0,-1 1 0,1-1 0,-1 0-1,1 0 1,0 0 0,-1 0 0,1 0-1,0 0 1,0-1 0,0 1 0,0 0-1,0 0 1,-1-1 0,1 1 0,1 0 0,-1-1-1,0 1 1,1 0-9,2 1 20,1 0-1,0 0 1,0-1 0,-1 1-1,1-1 1,0 0 0,0-1-1,0 1 1,3-1-20,4 0 81,7 0 141,1 0 0,2-2-222,-16 1 57,0 0-1,0 0 0,0-1 1,-1 0-1,1 0 0,0 0 1,-1-1-1,6-3-56,-8 4 18,-1 0 1,1 0-1,-1-1 1,1 1-1,-1-1 0,0 0 1,0 0-1,0 0 0,0 0 1,-1 0-1,1 0 0,-1 0 1,0 0-1,0-1 1,0 1-1,0-1 0,-1 1 1,1-3-19,0 1-26,-1 1 1,0-1-1,0 1 1,0-1-1,0 1 1,-1 0-1,0-1 1,0 1-1,0 0 1,0-1-1,-1 1 0,1 0 1,-1 0-1,-1-2 26,0 3-9,1 0-1,0 0 0,-1 1 0,0-1 0,1 1 1,-1-1-1,0 1 0,0 0 0,-1 0 0,1 0 0,0 1 1,-1-1-1,1 1 0,-1-1 0,1 1 0,-1 1 0,1-1 1,-1 0-1,0 1 10,10 0 3,1 1 0,-1 0 1,1 0-1,4 2-3,25 4 24,-20-7 43,1 0-1,0-1 0,0 0 1,0-1-1,0-1 0,-1-1 1,1-1-1,6-2-66,-9 1 26,-1 1 0,0-1 0,-1-1-1,1-1 1,-1 1 0,-1-2 0,1 0 0,-1 0 0,-1-1-1,2-2-25,-8 7 159,3-3-849,-5 8 298,-1 7 249,-3 45-347,0-25 362,2 26 128,0-45 39,1-1 0,0 1 0,1-1 0,-1 1 0,2-1 0,-1 1 0,1-1 0,0 0 0,0 0-39,-1-4 32,0 0-1,0 0 1,1 0-1,-1-1 1,0 1-1,1-1 1,0 0-1,-1 0 1,1 0-1,0 0 1,0 0-1,0-1 1,0 1-1,0-1 1,1 0-1,-1 0 1,0 0-1,1 0 1,-1 0-1,0-1 1,1 0-1,-1 1 1,1-1-1,-1-1 1,2 1-32,6-1 109,-1 0 0,1-1 0,0 0 0,-1-1 1,0 0-1,1-1 0,4-2-109,6-6 13,-1 0-1,0-1 0,-1-1 1,-1-1-1,16-16-12,-17 16 77,7-10-115,-20 20-59,0 0-1,1 0 0,-1 1 0,1-1 1,0 1-1,0 0 0,0 1 0,1-1 0,1 1 98,-6 2-400,4 12-101,-4-6 500,1-1-1,-1 1 1,0 0-1,0-1 1,0 1-1,-1 0 1,1 2 1,2 22 138,2-12 26,-3-6 119,0-1 1,1 0-1,0 0 1,1 0-1,0 0 1,1 0 0,0-1-1,3 4-283,-4-7 102,1 0-1,0-1 1,0 0 0,0 0-1,1 0 1,-1 0 0,1-1-1,0 0 1,1-1 0,-1 1-1,4 1-101,-1-2 9,1 0-1,-1 0 0,1-1 0,-1 0 0,1-1 1,0 0-1,0 0 0,2-1-8,-6 0-202,30-2-1839,-33 1 1513,-1 1 0,0-1 1,1 0-1,-1 0 1,1 0-1,-1 0 1,0 0-1,0 0 528,-2 0-70,1 1-1,-1 0 0,0 0 1,0 0-1,0 0 0,0 0 0,0-1 1,0 1-1,0 0 0,0 0 1,0 0-1,0 0 0,0-1 1,0 1-1,0 0 0,0 0 1,0 0-1,0 0 0,0-1 1,0 1-1,0 0 0,0 0 1,0 0-1,0 0 0,0-1 0,-1 1 1,1 0-1,0 0 0,0 0 1,0 0-1,0 0 0,0 0 1,0-1-1,0 1 0,-1 0 1,1 0-1,0 0 0,0 0 1,0 0-1,0 0 0,0 0 1,-1 0 70,-5-5-1757,6 5 1746,-14-7-1935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4:04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18 10304,'-5'-15'3808,"10"15"-2944,-1-3-256,-4 3-2432,0 0 864,0 0-2656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4:07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165 643 4064,'0'-2'153,"1"0"0,-1 0 0,1 1 0,-1-1 0,1 0 0,-1 0 0,1 0 0,0 0-1,0 0 1,0 1 0,0-1 0,0 1 0,1-1-153,7-13-335,-8 12 304,5-12 553,0-1-1,1-4-521,-6 15 255,1 0 0,-1 0 0,-1-1 0,1 1 0,-1 0 0,0 0 0,0 0 0,-1 0 0,0-3-255,1 6 63,0 0 0,-1 0 0,1 1 0,-1-1 0,0 0 0,1 1 0,-1-1 0,0 1 0,0-1 0,0 0 0,0 1 1,0 0-1,0-1 0,0 1 0,-1 0 0,1 0 0,0 0 0,-1-1 0,1 1 0,-1 1 0,1-1 0,-1 0 0,0 0 0,1 1 0,-1-1 1,0 0-1,1 1 0,-1 0 0,0-1 0,0 1 0,1 0 0,-1 0 0,0 0 0,0 0 0,1 0 0,-1 1 0,0-1 0,0 0 0,1 1 1,-1-1-1,0 1 0,1 0 0,-1 0 0,0-1 0,1 1 0,-1 1-63,-13 11 16,0 0 0,1 1 0,1 1 0,0 1 0,1 0 0,1 0 0,1 1 0,0 0 0,-6 15-16,14-27-7,-1 1 0,1 0 0,0 0 0,0 0 0,1 0 0,0 1 0,0-1 0,0 0 0,1 0 0,0 1 0,0-1 0,2 7 7,-2-9 10,1 0-1,0-1 1,0 1-1,1 0 1,-1 0-1,1-1 1,0 1-1,0-1 1,0 1-1,0-1 1,1 0-1,-1 0 1,1 0-1,0 0 1,0 0 0,0-1-1,0 1 1,0-1-1,0 0 1,4 2-10,-3-2 39,1 0 0,-1 0 0,1 0 0,0-1 1,-1 0-1,1 0 0,0 0 0,0 0 0,0-1 0,0 0 1,0 0-1,0 0 0,0 0 0,2-1-39,0-1 63,-1 0-1,1 0 1,-1 0-1,1-1 0,-1 0 1,0 0-1,0-1 1,0 1-1,0-2 1,-1 1-63,2-1 32,0-1 0,-1 1 1,0-1-1,0 0 0,-1 0 0,0-1 0,0 0 0,0 0 1,-1 0-1,0 0 0,0-1 0,-1 0 0,0 0 1,-1 0-1,1 0 0,-1 0 0,-1 0 0,0 0 1,0-1-1,0 1 0,-1 0 0,-1-1 0,1 1 1,-1 0-1,-1-1 0,1 1 0,-2-2-32,1 4-5,0 0 0,0-1 1,-1 1-1,0 1 0,0-1 0,-1 0 0,-1-1 5,4 5-22,-1 0-1,0 0 0,0 0 1,0 0-1,0 1 1,0-1-1,0 1 1,-1-1-1,1 1 1,0 0-1,-1 0 0,1 0 1,-1 0-1,1 1 1,-1-1-1,0 1 1,1-1-1,-1 1 0,1 0 1,-2 0 22,2 0 95,-12 0-604,12 1 173,7 2 313,-1-3 58,0 1 0,-1-1 0,1 0 0,0 0 0,-1 0 0,1 0 0,0-1 0,-1 1 0,1-1 0,-1 0 1,1 0-1,-1 0 0,3-2-35,8-3 181,0-2 1,8-4-182,-17 9 39,20-14 119,0-2 0,13-12-158,-13 11 148,-10 6-69,0 0 0,-1 0-1,-1-1 1,0-1 0,-1-1-1,0 1 1,-2-2 0,0 1-1,-1-2 1,-1 1 0,0-1-1,3-15-78,-6 14-92,0 0 1,-1 0-1,-1-1 0,-1 1 1,-1-16 91,3 152-1718,28 266 961,-27-291 856,-5 1 0,-4 0 1,-4-1-1,-4 0 0,-6 10-99,12-73 147,-1 0 1,-2 0-1,-9 20-147,13-37 107,0-1 0,0 0-1,-1 0 1,0-1 0,-1 0 0,1 0-1,-2 0 1,0-1 0,0 0-1,-8 6-106,14-12 45,-1 0-1,0 0 1,1-1 0,-1 1-1,0-1 1,1 0-1,-1 0 1,0 0 0,0 0-1,0 0 1,0-1-1,0 1 1,0-1 0,0 0-1,0 0 1,0 0-1,0 0 1,0-1-1,0 1 1,0-1 0,-3 0-45,3-1 1,0 1 0,0-1 0,1 1 0,-1-1 1,0 0-1,1 0 0,0 0 0,-1 0 0,1-1 0,0 1 1,0-1-1,0 1 0,0-1 0,1 0 0,-1 1 1,1-1-1,-1 0 0,1 0 0,0 0 0,0-3-1,-1-2 4,0-1-1,1 1 0,0-1 0,0 0 1,1 0-1,1 1 0,-1-1 1,1 0-1,1 0 0,-1 1 1,2-1-1,-1 1 0,1 0 1,0 0-1,1 0 0,3-5-3,-1 1 29,1 1-1,0 1 0,1 0 0,0 0 0,0 0 0,1 1 0,0 0 0,1 1 1,0 0-1,1 1 0,1-1-28,0 0 16,1 2 0,0 0 0,1 0 0,-1 1 1,1 1-1,0 0 0,1 1 0,-1 0 0,10 0-16,-14 3-199,-1-1 0,1 2-1,-1-1 1,0 1 0,1 0 0,-1 1 0,0 0 0,0 1-1,0 0 1,0 0 0,0 1 0,0 0 0,-1 1-1,0-1 1,2 3 199,2 4-2202,-4 1 714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4:10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305 685 1824,'0'-1'77,"0"0"0,0 0 0,1 0 0,-1 0 0,0 0 0,0 0 0,1 0 0,-1 1 0,1-1 1,-1 0-1,1 0 0,-1 0 0,1 1 0,-1-1 0,1 0 0,0 0 0,0 0-77,0 1 94,0-1 1,-1 0-1,1 0 0,0 1 1,-1-1-1,1 0 0,-1 0 1,1 0-1,-1 0 0,1 0 1,-1 0-1,0 0 0,1 0 1,-1 0-1,0 0 0,0 0 1,1 0-1,-1 0-94,1-15 1529,0 14-1420,-1 1-1,1 0 1,-1 0 0,0-1-1,0 1 1,0 0 0,0-1-1,0 1 1,0 0 0,0 0 0,0-1-1,0 1 1,-1 0 0,1-1-1,-1 1 1,1 0 0,-1 0-1,1 0 1,-1 0 0,1-1 0,-1 1-1,0 0 1,0 0 0,0 0-1,1 0 1,-1 1 0,-1-2-109,-1-1 96,0 1 0,-1-1 0,1 1 0,-1 0 0,1 0 0,-1 0 0,0 0 0,0 1 0,1-1 0,-1 1 0,0 0 0,0 0 0,0 1 0,-4-1-96,2 1 54,0 0 0,0 0 1,-1 1-1,1 0 0,0 0 0,0 1 1,0-1-1,0 1 0,-2 2-54,-4 2 44,0 0-1,1 0 1,-1 2 0,1-1-1,1 2 1,-1-1-1,2 1 1,-9 10-44,8-6 85,0 0 0,1 1 0,1 0 0,0 0-1,0 1 1,2 0 0,0 1 0,1-1 0,0 1 0,1 0 0,1 1 0,0 7-85,2-20 33,1 0 1,0 0 0,0 0-1,0 0 1,1 0 0,0 0 0,-1 0-1,1 0 1,1 0 0,-1 0-1,0 0 1,1 0 0,0-1-1,0 1 1,0 0 0,0-1 0,1 0-1,-1 0 1,1 1 0,0-2-1,0 1 1,0 0 0,0 0-1,1-1 1,-1 0 0,1 0 0,-1 0-1,2 1-33,4 0 168,0 1-1,1-1 0,-1 0 0,1-1 1,0 0-1,0-1 0,0 0 1,-1-1-1,1 0 0,0 0 1,3-1-168,4-1 114,-1 0 0,0-1 1,0-1-1,-1 0 1,1-1-1,6-4-114,-11 4 54,-1 0-1,0-1 1,0 0-1,-1-1 1,0 0-1,0-1 1,-1 1-1,1-2 1,4-5-54,0-4 78,0-1 1,-1 0-1,-1 0 1,-1-1 0,-1 0-1,2-8-78,13-40-29,1-20 29,-20 72-27,9-39-179,-3 0 0,5-55 206,-10 14-734,-3-30 734,-12 14-235,9 112 228,0 0 0,0-1 0,0 1-1,1-1 1,-1 1 0,0 0 0,0-1 0,0 1-1,0-1 1,0 1 0,-1 0 0,1-1 0,0 1-1,0-1 1,0 1 0,0 0 0,0-1-1,-1 1 1,1-1 0,0 1 0,0 0 0,0-1-1,-1 1 1,1 0 0,0-1 0,-1 1 0,1 0-1,0 0 1,-1-1 0,1 1 0,0 0 0,-1 0-1,1 0 1,0-1 0,-1 1 0,1 0 0,-1 0 7,-4 20-235,-1 8 55,1 1 1,-1 20 179,2-9-116,-3 5 116,0-3 65,3 0-1,1 5-64,0 0 47,-7 104-116,7 64 69,2-104 320,7-59 203,-6-51-506,0 0 0,0-1 1,0 1-1,0 0 1,0-1-1,1 1 1,-1 0-1,0-1 1,0 1-1,0 0 1,1-1-1,-1 1 1,0-1-1,0 1 1,1 0-1,-1-1 1,1 1-1,-1-1 1,0 1-1,1-1 1,-1 1-1,1-1 0,-1 1 1,1-1-1,0 0 1,-1 1-18,1-1 12,0 0 0,-1 0 0,1 0 0,-1 0 0,1 0 0,0 0 0,-1 0 0,1-1 0,0 1 0,-1 0 0,1 0 1,0 0-1,-1-1 0,1 1 0,-1 0 0,1-1 0,0 1 0,-1-1 0,1 1 0,-1 0 0,0-1 0,1 1 0,-1-1 0,1 1 0,-1-1 0,0 0 0,1 1 0,-1-1 0,0 1 1,1-1-13,41-74-343,-24 42 14,19-26 329,-25 41-70,1 2 1,0-1 0,1 2-1,1 0 1,1 1 0,0 0-1,11-6 70,-25 18-6,0 0 1,1 1-1,-1 0 0,1-1 0,-1 1 1,1 0-1,-1 0 0,1 1 0,-1-1 0,1 0 1,0 1-1,0 0 0,-1 0 0,1-1 1,0 2-1,-1-1 0,1 0 0,1 1 6,-1 0-26,0 0 0,0 0 0,-1 0 0,1 1-1,-1-1 1,1 1 0,-1-1 0,0 1 0,1 0 0,-1 0-1,0 0 1,0 0 0,0 1 0,-1-1 0,1 1 0,1 1 26,3 9 18,0 1 1,0-1 0,-1 1 0,-1 0-1,0 0 1,-1 6-19,2-1 237,-1-1 0,9 19-237,-11-32 31,1 3-15,0 0 1,0-1 0,1 1-1,0-1 1,0 0-1,1 0 1,0 0 0,0 0-1,0-1 1,1 0 0,2 2-17,-5-7 27,-1 0 1,1 1 0,-1-1 0,1 0 0,0 0 0,-1 0 0,1-1 0,0 1 0,0-1 0,-1 1 0,1-1 0,0 0 0,0 0-1,0 0 1,0-1 0,1 1-28,2-1-9,0 0-1,-1-1 0,1 0 0,-1 1 1,1-2-1,-1 1 0,3-2 10,1-2 8,0 0 0,0 0 0,-1-1 0,0 0 0,-1 0 0,0-1 0,0 0 0,0 0 0,-1 0 0,5-10-8,5-8 157,-8 12-117,0 1-1,-1-1 0,-1-1 1,2-5-40,2-4 34,-7 18 69,-1 0-1,1 0 1,-1 0-1,0 0 1,-1 0-1,0-1 1,1-2-103,-2 9 1,0 0 0,0-1 0,0 1 0,0 0 0,0 0 0,0 0 0,0 0-1,0 0 1,0 0 0,0-1 0,0 1 0,0 0 0,0 0 0,0 0 0,-1 0 0,1 0 0,0 0 0,0 0 0,0-1 0,0 1 0,0 0 0,0 0 0,0 0 0,0 0 0,0 0 0,0 0 0,-1 0 0,1 0 0,0 0 0,0 0 0,0-1 0,0 1-1,0 0 1,0 0 0,0 0 0,-1 0 0,1 0 0,0 0 0,0 0 0,0 0 0,0 0 0,0 0 0,0 0 0,-1 0 0,1 0 0,0 0 0,0 0 0,0 0 0,0 0 0,0 0 0,0 1 0,-1-1 0,1 0 0,0 0 0,0 0 0,0 0-1,0 0 1,0 0 0,0 0 0,0 0 0,0 0-1,-9 6-139,9-5 124,-5 4-8,1 0 0,0 1 1,0 0-1,0-1 0,1 1 1,0 0-1,0 1 0,0 0 23,-7 15 0,2-4-74,0 0-1,-2 10 75,-10 23 160,17-44-145,1-1 0,-1 1 0,1-1 0,1 1-1,-1 0 1,0 5-15,2-11 9,0 0-1,0 1 0,-1-1 1,1 1-1,0-1 1,1 0-1,-1 1 0,0-1 1,0 1-1,1-1 1,-1 0-1,0 1 0,1-1 1,0 0-1,-1 0 1,1 1-1,0-1 0,-1 0 1,1 0-1,0 0 1,0 0-1,0 0 1,0 0-1,0 0 0,0 0 1,0 0-1,0-1 1,1 1-1,-1 0 0,0-1 1,0 1-1,1-1 1,-1 1-1,0-1 0,1 1 1,-1-1-1,1 0-8,1 0 38,-1 1-1,1-1 0,-1 0 1,1 0-1,-1 0 0,1-1 1,-1 1-1,1 0 1,-1-1-1,1 0 0,-1 1 1,0-1-1,1 0 1,-1-1-1,0 1 0,0 0 1,1-1-38,0 0 41,0-1 1,0 0 0,0 0 0,0 0-1,0-1 1,0 1 0,-1-1 0,0 0-1,2-2-41,2-7-14,-1-1-1,0 1 1,-1-1-1,-1 0 1,2-10 14,2-22-667,-2-1 0,-1-45 667,-4 103-110,0 33-640,4 24 750,-3-54 99,2 0 1,-1 0-1,2-1 0,0 1 1,0-1-1,1 0 0,2 1-99,-4-8 37,0-1 0,1 1 1,0-1-1,0 0 0,0 0 0,1 0 0,0-1 0,0 0 0,0 0 0,0 0 1,1 0-1,-1-1 0,1 0 0,0 0 0,0 0 0,0-1 0,0 0 1,1 0-1,-1-1 0,0 1 0,1-2 0,-1 1 0,4 0-37,-1-1 85,1 0 0,-1 0 0,1-1 0,-1 0 0,0-1 0,1 0 0,-1 0 0,0-1 0,0 0-1,-1-1 1,1 0 0,-1 0 0,1-1 0,-1 0 0,7-6-85,-7 3-6,0 0 0,0 0 0,-1 0-1,0-1 1,-1 0 0,0-1 0,0 1 0,0-3 6,8-19 114,10-33-114,-7 20 90,-14 35-144,-1 0 1,0 0 0,0 0-1,0 0 1,-1 0 0,-1-1-1,0 1 1,0-1 53,3-4 209,-2 13-341,-1-1 0,0 1 0,1 0 0,-1-1 0,0 1 0,0-1 0,1 1 0,-1 0 0,0-1 0,0 1 0,-1-1 132,4 10-113,0 0-1,-1 1 0,1 7 114,2 7-96,7 39-69,-6-27 165,9 25 0,-8-36 30,1-2 0,1 1 1,0-1-1,5 5-30,-11-21 24,0 0-1,1-1 1,0 0-1,0 1 1,0-2-1,0 1 1,1 0-1,0-1 0,-1 0 1,2 0-1,-1 0 1,0-1-1,1 0 1,0 0-1,0 0 1,0 0-1,0-1 1,3 0-24,8 1 130,0 0 0,1-2 0,-1 0 0,1-1 0,-1-1 0,1 0 1,14-4-131,-6-1-20,0 0 0,0-2 0,0-1 1,16-9 19,-25 9-12,-2 0 0,1-2-1,-1 1 1,-1-2 0,0 0 0,-1-1 0,0 0 0,-1-1 0,0 0 0,-1-1-1,0-1 13,11-20-196,3-10 196,-12 20 79,-12 25-74,13-29 218,-14 29-230,1-1 0,-1 1 0,1-1-1,-1 1 1,0-1 0,1 1 0,-1-1-1,0 1 1,0-1 0,0 1 0,0-1 0,0 1-1,-1-1 1,1 1 0,0-1 0,-1 1-1,1 0 1,-1-1 0,0 0 7,1 1-5,0 1 0,-1 0 1,1-1-1,0 1 0,-1 0 0,1 0 1,-1-1-1,1 1 0,0 0 1,-1 0-1,1-1 0,-1 1 0,1 0 1,-1 0-1,1 0 0,0 0 1,-1 0-1,1 0 0,-1 0 0,1 0 1,-1 0-1,1 0 0,-1 0 1,1 0-1,-1 0 0,1 0 0,-1 0 1,1 0-1,0 0 0,-1 1 0,1-1 1,-1 0-1,1 0 0,0 1 1,-1-1-1,1 0 0,0 0 0,-1 1 1,1-1-1,0 0 0,-1 1 5,-14 15-56,14-14 39,-3 4 1,-6 6-18,1 0 0,1 1 0,-1 0 0,2 1-1,-3 6 35,-3 11-74,7-19 172,1 1 0,0 0 1,0 1-1,1-1 0,1 1 1,1 0-1,-2 13-98,4-25-1,0 1 1,1-1 0,-1 0-1,0 1 1,1-1 0,0 0-1,-1 1 1,1-1 0,0 0-1,0 0 1,0 0 0,1 0-1,-1 0 1,0 0 0,1 0-1,-1 0 1,1 0 0,0-1-1,0 1 1,-1-1 0,1 1-1,0-1 1,0 0 0,0 0-1,1 0 1,-1 0 0,1 1 0,0-1 32,1 0-1,-1 0 1,1 0 0,-1-1 0,1 1 0,-1-1 0,1 0 0,-1 0 0,1 0 0,-1 0 0,1-1 0,-1 1 0,0-1-1,1 0 1,-1 0 0,1 0 0,-1-1 0,2 0-32,-1-1 32,1 1 0,-2-1 0,1 0 0,0-1 0,-1 1 0,1 0 0,-1-1-1,0 0 1,0 0 0,0 0 0,-1 0 0,2-3-32,0-1 14,-1 0-1,0 0 1,-1-1-1,1 1 1,-2-1-1,2-6-13,-1-16-81,-1-1 0,-2-20 81,0 2-1177,-4 68 505,-4 50 302,5-35 105,0-1-1,2 11 266,3 95-260,-2 131 398,-2-183 13,1-26 198,-2-1 1,-2 0-1,-8 24-349,14-82 0,-2 10 202,-1-1-1,0 1 0,-1 0 0,0-1 1,-2 3-202,5-10 60,-1-1 0,1 0 0,-1 0 0,1 0 0,-1 0-1,0 0 1,1-1 0,-1 1 0,0 0 0,0-1 0,0 1 0,-1-1-60,2 0 16,-1-1 0,1 1 0,-1-1 0,1 1-1,-1-1 1,1 0 0,-1 0 0,0 1 0,1-1 0,-1 0-1,0 0 1,1-1 0,-1 1 0,1 0 0,-1 0 0,0-1-1,1 1 1,-1-1 0,0 0-16,-6-3-19,0 0-1,0-1 0,0 0 1,1 0-1,0-1 1,0 0-1,-3-4 20,-12-13-70,-9-13 70,25 29 42,0 0-78,1-1 0,-1 0 1,1 0-1,0 0 0,1-1 0,0 1 1,0-1-1,1 0 0,0-1 0,1 1 1,-2-9 35,4 12-63,-1 0 0,1 0 0,0 0 0,1 0 0,-1 1 0,1-1 0,0 0 0,1 0 0,-1 1 0,1-1 0,0 1 0,1 0 0,-1-1 0,1 1 0,0 0 0,0 0-1,1 1 1,-1-1 0,1 1 0,2-2 63,12-10-38,1 0 0,1 2 0,10-6 38,20-15 136,-14 9 176,11-11-9,3 3 0,1 2 0,6-1-303,-13 10 157,-2-2-1,0-2 0,28-25-156,-62 45 0,1-1 0,-1 0 0,-1 0 0,1-1 0,-1 0 0,-1 0 0,1 0 0,-2-1 0,1 0 0,-1 0 0,-1-1 0,0 1 0,-1-1 0,0 0 0,0 0 0,-1 0 0,0-1 0,-1 1 0,-1 0 0,0-1 0,0 0 0,0 10-9,0 0 0,0 0 1,-1 0-1,1 0 0,-1 0 0,1 0 0,-1 0 0,1 0 0,-1 1 0,0-1 0,0 0 0,0 0 0,0 1 0,0-1 0,-1 0 0,1 1 0,0-1 0,-1 1 0,1 0 0,-1-1 0,1 1 0,-1 0 0,0 0 0,1 0 0,-1 0 0,0 0 0,0 1 0,0-1 0,0 0 0,0 1 1,0 0-1,0-1 0,0 1 0,0 0 0,0 0 0,0 0 0,0 0 0,0 0 0,0 0 0,0 1 0,1-1 0,-1 1 0,0-1 0,0 1 0,0 0 0,0 0 0,0 0 9,-6 3 78,1 0 0,-1 1 0,1 0 1,0 0-1,0 1 0,1 0 0,0 0 0,0 1 0,0-1 0,1 1 1,0 1-1,0-1 0,1 1 0,-1-1 0,2 1 0,-1 0 0,1 1 0,1-1 1,-1 1-1,0 6-78,3-11 50,0 0-1,0 0 1,0 0 0,0 0 0,1 0 0,0 0-1,0 0 1,0 0 0,0 0 0,1-1 0,-1 1-1,1 0 1,0-1 0,0 1 0,0-1 0,0 0 0,1 0-1,0 0 1,-1 0 0,1 0 0,0 0 0,0-1-1,0 0 1,1 1 0,1 0-50,7 4 151,1 0-1,0-1 1,0 0 0,1-1-1,-1-1 1,8 2-151,-9-3-152,0-1 0,0-1 1,0 0-1,0-1 0,1 0 0,-1-1 1,0 0-1,0-1 0,0 0 0,0-1 1,1-1 151,18-6-1282,0-2 0,0-1 0,13-8 1282,13-11-3749,-1-1 0,44-36 3749,-26 9-2293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4:29.9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3 248 1248,'0'0'23,"0"-1"0,-1 1-1,1 0 1,0-1 0,0 1 0,-1-1 0,1 1 0,0-1-1,0 1 1,0 0 0,0-1 0,0 1 0,0-1-1,-1 1 1,1-1 0,0 1 0,0-1 0,0 1 0,1-1-1,-1 1 1,0-1 0,0 1 0,0-1 0,0 1-1,0 0 1,0-1 0,1 1 0,-1-1 0,0 1 0,0-1-1,1 1 1,-1 0 0,0-1 0,1 1 0,-1 0 0,0-1-1,1 1 1,-1 0 0,0-1 0,1 1 0,-1 0-1,1 0 1,-1 0-23,1-1 203,-1 1-59,3-12-320,1 9 449,-4 3-205,1-1 1,-1 1-1,0 0 1,1 0-1,-1-1 0,0 1 1,1 0-1,-1-1 1,0 1-1,0 0 1,1-1-1,-1 1 1,0-1-1,0 1 0,0 0 1,1-1-1,-1 1 1,0-1-1,0 1 1,0-1-1,0 1 1,0 0-1,0-1 0,0 1 1,0-1-69,0 1 603,0 0 58,-11 3 3131,22-2-3269,-10-1-495,0 1 1,0-1-1,1 0 1,-1 0-1,1 0 1,-1 0 0,0 0-1,1 0 1,-1 0-1,0 0 1,1-1-1,-1 1 1,0 0-1,1-1-28,34-11 257,0 3 0,0 0 0,9 1-257,2-1 40,211-31 29,-44 8 438,-96 10-475,139-22-117,-199 35 331,24-3 186,-69 11-437,0 1 1,0 0-1,0 1 1,0 0 0,1 1 4,-10-1-24,0-1 0,0 1 0,-1 1 0,1-1 0,-1 0 0,1 1 0,-1 0 0,0-1 0,0 2 0,0-1 0,0 0 0,0 0 0,0 1 0,0 0 0,-1-1 0,2 2 24,-3-1 6,1 0 0,0-1 0,-1 1-1,0 0 1,0 0 0,1 0 0,-2 0 0,1 0 0,0 0 0,-1 0 0,1 0-1,-1 1 1,0-1 0,0 0 0,0 0 0,0 0 0,-1 0 0,1 0 0,-2 2-6,-6 31 160,1 0 0,0 8-160,7-41 6,-1-1 1,1 1-1,0-1 1,0 1 0,0-1-1,0 1 1,1 0-1,-1-1 1,1 1 0,-1-1-1,1 1 1,0-1-1,0 1 1,0-1 0,0 0-1,0 0 1,1 1-1,-1-1 1,1 0 0,-1 0-1,1 0 1,0 0-1,0-1 1,0 1 0,0 0-1,0-1 1,0 1-1,0-1 1,0 0 0,1 0-1,-1 0 1,1 0-1,-1 0 1,0 0 0,1-1-1,0 1 1,-1-1-1,3 1-6,37 1 119,0-2 0,11-2-119,26-1 98,-17 3-84,56 0 303,39-8-317,229-23 325,-333 29-313,10 2-12,-16 1-44,-37-1 43,-1 0 0,1 2 0,0-1 0,0 1-1,-1 0 1,1 1 0,-1 0 0,0 1 0,2 0 1,-10-3 58,5-2 148,-8 0 491,-10-1-106,9 1-586,1 1 1,-1-1 0,1 1-1,-1-1 1,1 0 0,0 0-1,-1 0 1,1 0 0,0-1-1,0 1 1,0-1 0,0 1-1,0-1 1,-1 0-6,-15-10 401,-5 1-4,18 8-374,1 0 0,-1 1 0,0 0 0,0 0 0,-2 0-23,-3-1 13,-2 0 94,1 0 0,-1 0 1,0 2-1,-11-2-107,-22 0-293,45 3 250,-3 1-325,30 4 355,-22-4-5,1 0-1,0 0 1,-1 0 0,1 1 0,0-1 0,0 2 18,18 7 53,-17-7-70,0 0-1,0 0 1,-1 0 0,5 4 17,9 9-192,-13-12 224,-7-4-21,1 0 1,-1 0-1,1 1 1,-1-1-1,0 0 1,1 1-1,-1-1 1,0 0-1,1 1 0,-1-1 1,0 0-1,1 1 1,-1-1-1,0 1 1,0-1-1,0 1 1,1-1-1,-1 1 1,0-1-1,0 1 1,0-1-1,0 1 1,0-1-1,0 1-11,0 14 63,0-11 57,0-3-8,0-1-48,0 0-10,0 0 47,-9 6 363,5-6-363,-11 0 150,0 1-1,0 0 1,-6 1-251,-24 5 134,-5-2-134,-17 1 5,-5 9 237,23-4-186,27-9-96,16-1-396,22-1 395,106-5 43,-102 3 28,39 1 83,-30 2 3,24-5-116,-1-1-83,-14 2 65,23-7 18,-1 1 325,-58 8 59,-2 1-128,0 0-252,-1-1 0,1 1-1,0-1 1,0 1-1,0-1 1,0 1-1,-1 0 1,1-1-1,0 1 1,0-1 0,-1 1-1,1 0 1,0-1-1,-1 1 1,1-1-1,0 1 1,-1 0-1,1-1-3,-37-22 92,-45-27 67,69 43-154,-1 0 1,0 1-1,-1 1 0,1 0 1,-5 0-6,-39-7-107,0 2 0,-40-1 107,72 10-240,0 1 0,-19 2 240,7 5-213,38-7 21,0 2 153,1-1 0,0 1 0,0-1 0,0 1 0,1-1 0,-1 0 0,0 1 0,0-1 0,1 0 0,-1 0 0,1 0 0,-1 0 0,1 0 0,0 0 39,0 1-25,12 6-83,-1 0 0,1-1 0,13 4 108,-6-2-49,3 1 277,2-2 0,9 2-228,-6-1 168,15 6-168,14 9-203,-50-21 209,-7-2-7,1-1-1,-1 1 1,0-1-1,1 1 1,-1-1-1,1 1 1,-1 0-1,0 0 1,0 0-1,1 0 1,-1 0 1,0 0 31,0 0 0,0 0 0,0-1 0,0 1 0,0 0 0,-1 0 0,1 0-1,0 0 1,-1 0 0,1 0 0,-1 1 0,1-1 0,-1 0 0,1 0 0,-1 0 0,0 0 0,0 1 0,1-1 0,-1 0-31,0-1 116,0 1-110,0 0 1,-1-1 0,1 1 0,0-1-1,0 1 1,0-1 0,-1 1 0,1-1-1,0 1 1,-1-1 0,1 0-1,0 1 1,-1-1 0,1 1 0,0-1-1,-1 0 1,1 1 0,-1-1-1,1 0 1,-1 1 0,1-1 0,-1 0-1,1 0 1,-1 0 0,1 1-1,-1-1 1,1 0 0,-1 0 0,1 0-1,-1 0 1,0 0 0,1 0-7,-23 1 161,18-1-84,-26 0-48,-24 0-96,-4 2 67,40 0-1669,0 1 0,-16 4 1669,18 0-2880,4 0 902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1:17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2912,'1'2'175,"0"0"0,0 0 0,0-1 0,0 1 0,-1 0 0,1 0 0,-1 0 0,1 0 0,-1 4 0,5 28 166,-4 126 51,-1-86 277,-2-61 83,1-13-741,1 0 1,0 0-1,0 0 1,0 0-1,0 0 1,0 0-1,-1 0 1,1 0-1,0 0 1,0 0-1,0 0 1,0 0-1,0 0 1,-1 0 0,1 0-1,0 0 1,0 0-1,0-1 1,0 1-1,0 0 1,-1 0-1,1 0 1,0 0-1,0 0 1,0 0-1,0 0 1,0 0-1,0 0 1,0-1 0,0 1-1,0 0 1,-1 0-1,1 0 1,0 0-1,0 0 1,0-1-1,0 1 1,0 0-1,0 0 1,0 0-1,-1-2-4,0 0 0,1 0-1,-1 0 1,0 0-1,1 0 1,0-1 0,-1 1-1,1 0 1,0-4-1,6-52 64,-2 20 49,0 1 0,20-71 0,-23 104-46,1 1-1,-1-1 0,1 0 1,0 1-1,4-7 1,-6 10-53,0-1 1,1 1-1,-1 0 1,1-1-1,-1 1 1,0 0-1,1-1 1,-1 1-1,1 0 1,-1-1-1,1 1 1,-1 0-1,1 0 1,-1-1-1,1 1 1,0 0-1,-1 0 1,1 0-1,0 0 1,0 0 1,-1 0 0,1 1 0,0-1 0,0 0 0,-1 0 0,1 1 0,0-1 0,-1 1 0,1-1 0,0 1 0,-1-1 1,1 1-1,-1-1 0,1 1 0,-1-1 0,1 1 0,-1 0 0,1 0 0,1 3 97,0 1 0,0-1-1,0 0 1,-1 1 0,0-1 0,2 9-1,2 11 48,0-8-96,-1 0-1,0 0 0,-2 0 1,0 1-1,1 16 0,1 15-191,1 7-1553,-5-53 1596,1-1-1,-1 0 1,0 0-1,1 0 1,-1 0 0,1 0-1,-1 0 1,1 0 0,-1 0-1,1 0 1,0 0-1,-1 0 1,1 0 0,1 1-1,0 1-148,4 4-1510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4:55.988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227 432 320,'1'0'12,"0"-1"1,0 1-1,-1-1 0,1 1 1,0-1-1,0 1 0,-1-1 1,1 0-1,0 1 0,-1-1 1,1 0-1,0 1 0,-1-1 1,1 0-1,-1 0 0,1 0-12,16-3 539,3-4 71,1 0 0,0 2 0,0 1 0,0 0 1,5 1-611,23-2 539,34-5 37,0 4-1,63 3-575,-37 5 843,0-5 0,36-9-843,216-37 869,-239 31-704,98-16 4,164-23 675,-70 11-307,-207 30-498,17 1 65,0 6 0,0 5 0,1 6 0,10 6-104,441 53 390,-563-59-401,556 50 118,-500-46-107,151 4 0,-183-9 3,750-6 218,-97-1-83,-575 9 11,87 14-149,-42-3 33,126 16 105,-47-9-52,-157-15-28,26 2-4,69 4-241,-97-6 341,20-5-154,53 3 187,74 4-259,14 0 0,-15 4-120,-110-4 256,1-5 0,18-7-64,115-6 186,24-3-132,33-2-224,-171 10 180,433-30 294,-32-11-144,-429 44-206,-48 2-217,0-2 263,-3 0 159,34 4-159,-23 0-10,-5 2-69,40 8 79,-59-6 111,127 20-265,-154-22 107,-1 0 0,7 4 47,-8-3 1,0-1 0,0 0 0,3 0-1,80 8 395,-68-9-380,69 3-142,-33-5 130,55 0-22,-92-1-50,31-3 143,-26 1-136,-1 2 0,10 1 62,26-1 55,129-1 69,-107 3-275,43 3-9,-64 3 432,47-7-187,-69 2-203,32 5 118,12 2-79,43 5 367,-91-9-236,-23-2-114,0 0 0,0-2 1,18-1 61,38-5-22,-2 1 14,-1 2 1,1 3 7,15 1-11,-4-3 25,9 0 41,85 10-55,-127-5 50,-1-3 0,30-3-50,11-1 65,70-1-278,5 1 362,-18-4-149,-65 2-16,151-9-69,33-4 416,228-18-475,-266 32 196,-28 1-40,-105 5-65,-24 0 42,1351-2 1120,-1112-7-1168,-49-1 258,-3 0-40,35-2 33,-161 3-102,257-18-331,-29 3 242,-234 15 205,362-9-172,-47 3-168,-333 9 194,216-16 394,-4 0-290,-62-5-99,-65 4 73,104 5-15,-179 9-154,-52 1-20,0 4-1,11 3 52,127 14-90,-196-14 42,1 0 1,-1 1 0,0 0 0,0 1 0,0 0 0,-1 1-1,1 0 1,-1 1 0,2 0 47,10 8-72,0 1 0,-1 2 1,7 5 71,-21-14-28,-1 0 0,1 0 1,-2 0-1,1 1 0,-1 0 1,0 0-1,1 3 28,-3-6-4,4 8-37,0 1 0,0 0 0,-2 0 0,0 0 0,0 1-1,-1 0 1,0 9 41,-3-16-8,-1 0-1,0 0 1,-1 0-1,0 3 9,-1 18-168,1-22 155,1 0 1,-2 0-1,1-1 1,-1 3 12,-2 9 199,4-17-193,0 0 0,0 0 0,-1 0 0,1 0 0,0 1 0,-1-1 0,1 0 0,-1 0-1,1 0 1,-1 0 0,1 0 0,-1 0 0,0-1 0,1 1 0,-1 0 0,0 0 0,0 0 0,0-1 0,0 1 0,1 0 0,-1-1 0,0 1 0,0-1 0,0 1 0,-1-1 0,1 1-6,-24 9 69,-16-2-234,19-3 58,0 0 1,-2-2 106,22-2 15,-136 16-184,-48 9 114,-147 20-19,66-12 356,-301 48-755,398-59 621,-164 8-150,132-16 89,-163 6-181,-20 2 55,16 9 288,141-13-354,-371 12 276,260-35-52,278 2-100,-43-4-128,-33-8 109,-101-23 288,211 33-280,-152-29-22,34 6-201,-100-4 215,-21 16 56,-1 12 0,-54 14-56,-396 65-342,305-30 480,190-23-180,-119 8 67,252-24-55,-333 11 174,231-13-245,-194 6 79,109-12 214,40-1-240,-65-1 92,165 1-29,-163-13 19,150 5 17,-679-53 38,810 61-71,-1585-70-295,1554 72 291,-873-11 313,368 13-480,3 28 162,164 6 246,168-14-526,-75 13 369,16-1-89,122-18 8,-133 11 46,148-19-63,-301 9 0,-270-34 101,567 13-183,-30 0 57,10 0 287,25 2-166,-115 1-283,40-4 146,90 0 77,-23 2 162,-186-6-295,-497-27 54,513 33 182,-204 28-139,378-15-36,-48 5-157,-239 18 465,-59-8-166,391-20-52,-51-6-54,-69 3 382,-13 0-146,198-5-111,-1-2-1,1-1 1,-16-6-125,47 12-25,1-1 1,0 1 0,0 0-1,-1 0 1,1 0-1,0 0 1,0 0 0,-1 1-1,0-1 25,1 1-24,0-1-1,0 1 1,0-1-1,-1 0 0,1 0 1,0 0-1,0-1 1,-3 1 24,3 0-229,0 0 1,0 0 0,1 1-1,-1-1 1,0 1 0,0-1 0,0 1-1,0 0 1,0 0 0,0-1-1,1 1 1,-1 1 0,0-1 0,1 0-1,-1 0 1,1 0 0,-1 2 228,-13 7-3582,15-10 3497,0 0 0,-1 1 1,1-1-1,0 0 0,-1 0 1,1 0-1,-1 0 0,1 1 1,0-1-1,-1 0 0,1 0 1,-1 0-1,1 0 0,0 0 1,-1 0-1,1 0 0,-1 0 1,1 0-1,0 0 0,-1-1 1,1 1-1,-1 0 0,1 0 1,0 0-1,-1 0 0,1 0 1,-1-1 84,-2-3-525,0-1 0,0 0-1,1 1 1,-1-1 0,1 0 0,-1-3 525,3 8-12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5:10.179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1095 134 576,'-102'7'2123,"-64"1"-1158,125-6-740,28-1-96,1 0 0,0-1 0,-1 0-1,1-1 1,-11-2-129,-27-9-48,39 9 116,0 1-1,0 0 1,0 0-1,0 1 1,0 0 0,-3 1-68,8 1 24,1 0 0,-1 0 1,1 1-1,-1 0 1,1 0-1,0 0 1,-1 0-1,1 1 0,1 0 1,-1 0-1,-2 2-24,-18 9-2,-5-1-3,20-10 53,1 1 0,0 0 0,-6 4-48,7-3 60,8-5-39,0 0 1,0 0-1,0 0 1,0 0-1,0 0 1,0 0 0,0 0-1,0 0 1,0 0-1,0 0 1,0 0-1,0 0 1,-1 0-1,1 0 1,0 0 0,0 0-1,0-1 1,0 1-22,13-9 823,-5 3-910,65-47-68,32-30 235,-81 60-123,-23 23-122,-1 0 53,0 0 85,0 0 161,2 0-100,-1 1 1,1-1-1,0 0 1,0 0-1,0 1 1,0-1-1,0 0 1,-1-1-1,2 1-34,-3 0 6,1 0 0,-1 0 0,1-1 0,-1 1 0,1 0 0,-1 0 0,1-1 0,-1 1 0,1 0 0,-1-1 0,0 1 0,1 0-1,-1-1 1,1 1 0,-1-1 0,0 1 0,1-1 0,-1 1 0,0-1 0,0 1 0,1-1 0,-1 1 0,0-1 0,0 1 0,0-1 0,0 1 0,0-1 0,0 1 0,0-1 0,0 1 0,0-1 0,0 0-1,0 1-5,0-1-101,0-4 33,0 5 68,0 0 0,0-1 0,0 1 0,1 0 0,-1 0 0,0-1 0,0 1 0,0 0 1,0-1-1,0 1 0,0 0 0,0-1 0,0 1 0,0 0 0,0-1 0,0 1 1,0 0-1,0 0 0,-1-1 0,1 1 0,0 0 0,0-1 0,0 1 0,0 0 1,0 0-1,-1-1 0,1 1 0,0 0 0,0 0 0,0-1 0,-1 1 0,1 0 1,0 0-1,0 0 0,-1-1 0,1 1 0,0 0 0,-1 0 0,-2 0-2,0 1 0,-1-1 0,1 1 1,-1 0-1,1 0 0,0 0 0,0 0 0,-1 1 0,1-1 0,0 1 0,0 0 2,-36 26-80,8-5 128,3-7-34,-1-1-1,-1-2 1,-15 5-14,-30 12-73,54-21 88,-40 21 44,20-13 41,34-14-106,0 0 0,0 0 0,0 0 0,0 1 0,0-1 0,-4 5 6,9-5-29,0 0 0,0 0 0,1 0-1,-1 0 1,1 0 0,-1 0-1,1 2 30,-1 0 13,-1-2 53,0 1-1,0-1 0,0-1 0,0 1 1,0 0-1,0-1 0,-1 0 0,1 0 1,-1 0-1,0 0 0,1 0 0,-1-1 0,-2 1-65,-19 2-10,-11 1 271,7-3-448,29-2 235,0 0-26,0 3-61,1 0 0,0-1 0,0 1 0,0 0 0,0-1 1,0 1-1,1-1 39,1 6 317,2-1-362,0-4 29,-1 0 1,0 0 0,1-1-1,-1 0 1,1 0-1,0 0 1,0 0 0,0-1-1,0 0 1,0 0 15,55 6 188,-40-6-206,72 7 146,1-4 0,-1-5 0,40-6-128,-68 0 3,96-10 116,92 4-119,-192 21 214,-60-8-201,1 0 1,-1 0 0,1 0-1,-1 0 1,1 0 0,-1 0-1,0 0 1,1 0 0,-1-1-1,1 1 1,-1 0-1,1 0 1,-1 0 0,0 0-1,1-1 1,-1 1 0,0 0-1,1 0 1,-1-1 0,0 1-1,1 0 1,-1 0 0,0-1-1,1 1 1,-1 0 0,0-1-1,0 1 1,0-1-1,1 1 1,-1 0 0,0-1-1,0 1 1,0-1 0,0 1-1,0 0 1,1-1 0,-1 1-1,0-1 1,0 1 0,0-1-1,0 1 1,-1 0-1,1-1 1,0 1 0,0-1-1,0 1-13,-8-22 31,6 16 4,0 2-14,0 0 0,0 1 0,0-1 0,0 0 1,0 1-1,-1-1 0,0 1 0,0 0 0,0 0 0,-1-1-21,-37-28 44,24 20-102,-4-1 14,-1 0 0,-1 2-1,0 0 1,0 2 0,-17-5 44,-35-15 40,39 11-168,49 23-94,19 9 175,0-2 0,2-2 0,29 6 47,-27-11 24,-15-2-27,1 0 1,0 1-1,-1 1 1,0 1-1,0 1 0,-1 1 1,3 2 2,41 25 170,-63-34-132,-1-1-1,0 0 16,0 0-15,-13-11 383,-26-11-318,-1 2 0,0 2 0,-41-12-103,2 1-160,7 3-368,72 27 523,0-1 0,0 0 0,0 0 0,1 0 0,-1 0 0,0 0 0,0 1 0,0-1 0,1 0 0,-1 0 0,0 0 0,0 1 0,0-1 0,0 0 0,0 0 0,0 0 0,1 1 0,-1-1 0,0 0 0,0 0 0,0 1 0,0-1 0,0 0 0,0 0 0,0 1 0,0-1 0,0 0 0,0 0 0,0 1 0,0-1 0,0 0 0,0 0-1,0 1 1,0-1 0,-1 0 0,1 0 0,0 0 0,0 1 0,0-1 0,0 0 0,0 0 0,0 0 0,-1 1 0,1-1 0,0 0 0,0 0 0,0 0 0,-1 0 0,1 1 0,0-1 0,0 0 0,0 0 0,-1 0 0,1 0 0,0 0 0,0 0 0,-1 0 0,1 0 0,0 0 0,0 0 0,-1 0 0,1 0 0,0 0 0,0 0 0,-1 0 0,1 0 0,0 0-1,0 0 1,-1 0 0,1 0 5,11 8-12,1-1 0,0 0-1,0-1 1,0 0-1,1-1 1,0 0 0,0-1-1,4 0 13,9 5-55,26 5 583,0-1 0,30 1-528,-72-13-32,8 1 77,-16-3-33,0 1 0,1 1 0,-1-1 0,0 0 0,1 0 0,-1 1 0,0 0 0,1-1 0,-1 1 0,1 0-12,4 2-39,-1 0-1,1-1 1,0 0 0,2 0 39,-2-1 56,-1 1 0,1 0 0,-1 0 0,0 1 0,1 0-56,4 2-41,1 0 0,1-1 0,5 2 41,13 4 5,82 28 257,-15-15-540,1 1 353,-56-12 147,-19-7-213,1 2 0,0 2-9,4-2 72,-23-6-45,0 0-1,0 0 0,-1 1 0,1 0 0,4 2-26,25 10-255,-26-10 280,1-1-1,0 2 0,8 5-24,-5-2-5,0 2 0,-1 0-1,0 0 1,1 2 5,-12-11-117,12 14 149,-11-13-13,0 0 1,0-1-1,0 1 1,0 0-1,0-1 1,0 1-1,0-1 0,1 0 1,-1 0-1,0 0 1,1 0-1,-1 0 1,1 0-1,-1 0 1,1-1-1,-1 1 1,1-1-1,-1 0 1,1 0-1,0 0-19,2 0 31,-4 0-20,0 0-1,0 1 0,0-1 1,1 0-1,-1 0 0,0 0 0,0-1 1,0 1-1,1 0 0,-1 0 0,0-1 1,0 1-1,0-1 0,0 1 0,1-1 1,-1 1-1,0-1 0,0 1 0,0-1 1,0 0-1,-1 0 0,1 0 0,0 0 1,0 1-1,0-2-10,0 1-11,0 0 0,0 1 0,0-1 0,0 0 0,0 1 0,0-1 0,0 1 0,0-1 0,0 1 0,0 0 0,0-1 0,1 1 1,-1 0-1,0 0 0,0 0 0,0 0 0,0 0 0,1 0 11,44-2-92,14-3 92,-33 2-10,4 4 50,-25-1-71,0 1 0,-1-1 1,1 0-1,0-1 1,-1 1-1,3-2 31,-25 14-90,3-4 105,0 0 0,-1-1-1,0-1 1,0-1 0,0 0 0,-1 0 0,0-2 0,0 0 0,-3 0-15,-16 0 25,0-2-1,0-1 1,-25-3-25,47 3-516,-1 0 0,1 2 0,-1-1 0,1 2 1,0 0-1,0 0 0,-5 3 516,-4 0-938,-28 5-2049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5:14.35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923 96 1472,'-14'-8'98,"0"1"1,-1 0-1,0 1 0,0 1 0,0 0 1,-1 1-1,-5 0-98,-124-17 351,-24-2 1712,128 19-1696,-1 3 0,1 1-1,-6 2-366,10 2 25,0 1-1,-23 7-24,43-8-8,0 1 0,1 1 0,-1 0 0,1 1 0,1 1-1,-12 8 9,22-13 19,0 1-1,1 0 0,0-1 0,0 2 0,0-1 1,0 0-1,0 1 0,1 0 0,0 0 0,-3 5-18,5-8 39,0 0 0,0 1 0,0-1-1,0 0 1,1 1 0,-1-1 0,1 1 0,-1-1 0,1 1-1,0-1 1,0 1 0,0-1 0,0 1 0,1 0-1,-1-1 1,0 1 0,1-1 0,0 0 0,0 1-1,0-1 1,0 1 0,0-1 0,0 0 0,0 0-1,1 1-38,5 4 92,-1 0-1,1-1 0,0 1 0,1-1 0,-1-1 0,1 0 0,0 0 0,0 0 1,1-1-1,-1 0 0,1-1 0,0 0 0,0 0 0,6 0-91,19 3 100,0-1-1,0-2 0,14-1-99,-17 0 138,-6-1-88,-10-1-15,0 0 0,-1 2 0,1 0-1,0 0 1,11 5-35,-22-6-25,-1 1 0,0 0-1,0 0 1,0 0 0,0 1-1,0-1 1,0 1-1,0 0 26,11 9 38,-9-7-12,0 0-1,0 0 1,0 1-1,-1-1 0,1 2-25,-2-3-26,0 0-1,0 0 1,1 0-1,-1 0 0,1-1 1,0 1-1,0-1 1,0 0-1,0 0 0,3 1 27,18 7 84,-13-5 66,0 0 0,0-1 0,9 2-150,25 2-110,1-1 0,41 1 110,-46-5-10,149 7 287,-130-9-143,42-2-147,97-13 13,-146 9-56,-18 1 164,0-1 1,0-2-1,4-2-108,73-22 27,-103 27-98,-3 1 40,-1 0 1,1 1-1,0 0 0,-1 0 0,1 0 0,3 1 31,-9 0-8,-1 0 0,1 0-1,0 0 1,-1 0 0,1 0 0,-1 1 0,1-1 0,-1 0 0,1 0 0,0 0 0,-1 1 0,1-1-1,-1 0 1,1 1 0,-1-1 0,1 1 0,-1-1 8,0 0 1,0 0 0,0 0 0,1 0 0,-1 0 0,0 1 0,0-1 0,0 0 0,0 0 0,0 0 0,0 0 0,0 0 0,0 0 0,0 1 0,0-1 1,0 0-1,0 0 0,0 0 0,1 0 0,-1 0 0,0 1 0,0-1 0,0 0 0,0 0 0,0 0 0,0 0 0,0 0 0,-1 1 0,1-1 0,0 0 0,0 0 0,0 0 0,0 0 0,0 0 0,0 0 0,0 1 0,0-1 0,0 0 0,0 0 0,0 0 0,0 0 0,-1 0 0,1 0 0,0 0 0,0 1 0,0-1 0,0 0 0,0 0 0,0 0 0,-1 0 0,1 0 0,0 0-1,-4 4 150,3-3-148,1-1-1,0 0 0,0 0 1,0 1-1,0-1 1,0 0-1,-1 0 1,1 0-1,0 1 1,0-1-1,0 0 1,-1 0-1,1 0 1,0 0-1,0 0 1,-1 1-1,1-1 1,0 0-1,0 0 1,-1 0-1,1 0 1,0 0-1,0 0 1,-1 0-1,1 0 1,0 0-1,0 0 1,-1 0-1,1 0 1,0 0-1,-1 0 1,1 0-2,-4 0 1,1 1-1,-1 0 1,0 0 0,0 0 0,1 0 0,-4 2-1,-5 1-117,-40 16 10,36-12-1027,-1-2 0,0 0-1,-3 0 1135,-3-2-3034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5:26.39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859 182 576,'0'-2'37,"0"1"-27,-1 0-1,1 0 0,0 0 1,0 0-1,0 0 0,0 0 1,1 0-1,-1 0 0,0 0 1,0 0-1,1 0 0,-1 0 1,0 0-1,1 0 0,-1 0 1,1 0-1,-1 0 0,1 1 1,0-1-1,-1 0 0,1 0 1,0 0-1,-1 1 0,2-1-9,-1-1 7,0 1 0,0-1-1,0 1 1,-1-1 0,1 1 0,0-1-1,-1 1 1,1-1 0,-1 0-1,1 0 1,-1 1 0,0-1 0,1 0-1,-1 0 1,0 1 0,0-1-1,-1 0 1,1 0 0,0-1-7,-1-6 816,1 9-756,0-1 0,0 0 1,-1 1-1,1-1 0,0 0 0,0 0 0,-1 1 0,1-1 0,-1 0 0,1 1 0,-1-1 0,1 1 1,-1-1-1,1 1 0,-1-1 0,1 1 0,-1-1 0,0 1 0,1-1 0,-1 1 0,0 0 0,1-1 1,-1 1-1,0 0-60,-20-5 867,19 5-779,-1 0 0,0 0 0,1 0 1,-1-1-1,0 1 0,0-1 0,1 1 1,-1-1-1,1 0 0,-1 0 0,1-1 1,-1 1-1,1 0 0,0-1 0,-1 1 1,0-2-89,-2-2 267,1 0 1,0 0 0,0 0 0,1-1-1,-1 1 1,1-1-268,-2-3-80,-3-5 200,-1-3-306,9 17 189,0 0 0,0 0 0,0-1 0,0 1 0,0 0 0,0 0 0,-1 0 0,1 0 0,0 0 0,0-1 0,0 1 0,0 0 0,0 0 0,0 0 0,0 0 0,0 0 0,-1 0 0,1 0 0,0 0 0,0 0 0,0 0 0,0-1 0,0 1 0,-1 0 0,1 0 0,0 0 0,0 0 0,0 0 0,0 0 0,0 0 0,-1 0 0,1 0 0,0 0 0,0 0 0,0 0 0,0 0 0,-1 0 0,1 0 0,0 0 0,0 1 0,0-1 0,0 0 0,0 0 0,0 0 0,-1 0 0,1 0 0,0 0 0,0 0 0,0 0 0,0 0 0,0 1 0,0-1 0,0 0 0,0 0 0,-1 0 0,1 0 0,0 0 0,0 0 0,0 1 0,0-1 0,0 0 0,0 0 0,0 0 0,0 0 0,0 0 0,0 1 0,0-1 0,0 0 0,0 0 0,0 0-3,-2 7 1,-1 0 1,1 0-1,-1 0 1,-1-1-1,1 1 0,-1-1 1,-1 0-1,1 0 0,-1 0 1,0-1-1,0 0 1,0 0-1,-1 0 0,0 0 1,0-1-2,-11 7 102,0-2 1,-1 0-1,1-1 1,-2-1-1,-2 1-102,-15 1 273,30-9-258,0 2 0,0-1-1,1 0 1,-1 1 0,0 0 0,1 1-1,0-1 1,-1 1 0,1 1-15,-16 8 79,17-10-37,-1 1-1,0 0 1,1 0 0,0 0 0,-2 2-42,-26 23-70,31-27 118,1 0-50,-1 0 0,0-1 0,0 1-1,1 0 1,-1 0 0,0-1 0,1 1-1,-1 0 1,1 0 0,-1 0-1,1 0 1,-1 0 0,1 0 0,-1 0-1,1 0 1,0 0 0,0 0 0,0 0-1,-1 0 1,1 0 0,0 0 2,-1 5-11,-3 12 48,4-17-30,-1 0-1,1 1 0,0-1 1,-1 0-1,1 1 1,-1-1-1,1 0 0,-1 0 1,1 0-1,-1 1 1,0-1-1,0 0 0,1 0 1,-1 0-1,0 0-6,-10 15-123,10-15 171,-16 12 38,10-9-7,-2 3 39,7-5-138,1-1-1,-1 0 0,1 0 1,0 0-1,-1 0 1,0 0-1,1-1 1,-1 1-1,0 0 1,1-1-1,-3 1 21,-7 4 103,-18 2-263,22-3 192,6-4-85,1 0 42,-4 8 603,-11-6-560,13-2-17,0 1 0,0-1 0,0 1-1,0-1 1,0 0 0,0 0 0,0 0-1,0 0 1,0 0 0,0 0 0,0 0 0,0-1-1,-2 0-14,33-9 166,-6 5-203,-1-1 0,0-1 0,-1-1 0,0-1 0,7-4 37,18-8 62,68-21-128,10 3 66,-53 17 173,-58 18-141,-9 3 3,1 0 1,-1-1 0,0 1 0,1-1-1,-1 0 1,0 0 0,0 0 0,0 0-1,-1-1 1,3-1-36,3-4 115,-8 7-112,0 0-1,0 0 1,1 0 0,-1 0 0,0 0-1,0-1 1,0 1 0,0 0 0,0-1 0,0 1-1,0 0 1,-1-1 0,1 1 0,0-1 0,-1 1-1,1-1 1,-1 0 0,0 1 0,0-1-1,1 0 1,-1 1 0,0-2-3,0-35 48,0 37-85,0 1-214,0 0 91,0 0 69,4 3 49,16 14 42,-18-14 0,1-1 0,-1 0 0,0 0 0,1 0 0,-1 0 0,1 0 0,0-1 0,0 1 0,-1-1 0,1 0 0,0 0 0,3 1 0,13 3 88,-11-3-4,1 1 0,-1-2-1,1 1 1,-1-1-1,3-1-83,31 5 182,50-2 330,-86-3-548,-1 1 0,0-1-1,0 1 1,0 0 0,0 1 0,0-1 0,-1 1 0,1 0 0,0 1 36,41 24-117,-35-21 196,-7-4-45,0 0 0,0 0 0,1 0 0,-1-1 0,0 1-1,1-1 1,0-1 0,-1 1 0,5 0-34,20 4-54,-15-3 105,-1 0 0,1-1 0,-1 0 1,1-1-1,5-1-51,12 0 69,58-8 38,-72 8-196,-13 1 63,0-1 0,-1 1 1,1 0-1,0 0 0,-1 0 1,1 0-1,0 1 0,-1 0 1,4 0 25,-1 2 31,0-1 0,0-1 1,1 1-1,-1-1 0,0 0 1,1 0-1,-1-1 0,2 0-31,-6-1 31,10 6 114,-10-5-129,-2 0-80,2 1 27,-1-1 18,-1 0 9,1 0 0,0 0 0,-1 0 0,1 0-1,-1 0 1,1 0 0,-1 0 0,1 0 0,-1 0 0,1 1 0,-1-1 0,1 0 0,-1 0 0,0 1 0,1-1 0,-1 0 0,1 0 0,-1 1 0,1-1 0,-1 0-1,0 1 1,1-1 0,-1 1 10,1 1 48,-1 3-10,0-4-1,0-1 16,0 2-21,0 1 220,-8-4-194,7 1-89,0-1 25,0 1 1,0 0-1,0 0 0,1-1 1,-1 1-1,0 0 0,0-1 1,1 1-1,-1-1 0,0 1 1,0-1-1,1 1 0,-1-1 1,1 0-1,-1 1 0,1-1 1,-1 0-1,1 1 0,-1-1 1,0 0 5,1 0-1,0 1 0,0 0 1,0 0-1,0-1 0,0 1 0,-1 0 1,1-1-1,0 1 0,0 0 1,0-1-1,0 1 0,0 0 1,0-1-1,0 1 0,0 0 0,0 0 1,0-1-1,0 1 0,0 0 1,1-1-1,-1 1 0,0 0 0,0-1 1,0 1-1,0 0 0,0 0 1,1-1-1,-1 1 0,0 0 1,0 0-1,0-1 0,1 1 0,-1 0 1,0 0-1,0 0 0,1-1 1,-1 1-1,0 0 0,0 0 1,1 0-1,-1 0 0,0 0 0,1-1 1,17-4-36,-13 4 39,-1 0-28,1 0 0,-1 1 0,0-1 0,0 1 0,0 0 0,0 0-1,1 0 1,-1 0 0,0 1 0,0 0 0,0 0 0,0 0 0,4 2 25,-3-1 4,1-1 0,-1 1-1,1-1 1,0 0 0,5 0-4,14 3-13,2-2 114,-23-2-40,-19-1-53,-46-4-143,38 2 89,-19 1 46,10 1-29,-20-5 29,20 3-115,-23-1 115,-286 4-272,334 0 305,0-1 0,0 0 0,0 0 0,1-1 0,-1 0 0,0 0 0,1 0 1,-1-1-1,1 0 0,-3-2-33,6 2 34,-1 0-1,1 0 1,0 0 0,0-1 0,0 1 0,-2-4-34,-9-10-171,-6-16 117,16 25-16,4 7 76,-1 1-1,1-1 1,0 1 0,0-1-1,0 0 1,-1 1 0,1-1-1,0 1 1,-1-1 0,1 1-1,0-1 1,-1 1 0,1-1-1,-1 1 1,1 0 0,-1-1-1,1 1 1,-1 0 0,0-1-6,-12-7-5,9 6-2,1 1 0,0-1-1,0 0 1,0-1 0,0 1 0,-2-3 7,5 4-3,-1 1 0,1 0 0,-1-1 0,1 1 0,0-1 0,-1 1 0,0 0 1,1-1-1,-1 1 0,1 0 0,-1 0 0,1-1 0,-1 1 0,1 0 0,-1 0 0,0 0 0,1 0 1,-1 0-1,0 0 0,1 0 0,-1 0 0,1 0 0,-1 0 0,0 0 0,1 0 0,-1 0 3,0 1-12,-1-1-1,1 1 1,0 0-1,0-1 1,0 1-1,0 0 0,0 0 1,1 0-1,-1 0 1,0 0-1,0 0 1,0 0-1,1 0 13,-2 2-21,0 0-1,1 0 1,-1 1-1,1-1 1,0 0-1,0 1 1,0-1-1,0 0 1,1 1-1,-1-1 22,1 0 8,0 9-1,0 1 1,1-1-1,1 1 1,1 9-8,-2-19 14,0 0-1,0 0 1,0-1 0,0 1-1,0 0 1,1 0 0,-1 0 0,1-1-1,0 1 1,-1-1 0,1 1-1,0-1 1,1 0 0,-1 0-1,0 0 1,1 0 0,-1 0 0,1-1-1,-1 1 1,1-1 0,2 2-14,6 1 13,-1 0 0,1-1 1,0 0-1,0-1 0,0 0 1,7 0-14,22-1 87,0-2 1,0-2 0,13-3-88,12-1 62,-16 5-139,9 0-59,-22-1 155,0 1 1,10 2-20,-14 0 19,-7 1-95,-14 0 91,0-1-1,1 0 1,-1-1-15,138-9 272,-43 6-634,-98 4 346,1 0 1,-1 0 0,0 1-1,1 0 1,-1 0 0,0 1-1,1 0 1,1 1 15,-8-2 3,-1 0-1,1 0 1,-1 0-1,0 0 1,1 0 0,-1 0-1,0 0 1,0 1 0,0-1-1,0 0 1,0 1-1,0-1 1,0 1 0,0-1-1,-1 1 1,1-1-1,0 1-2,3 7-167,-3-8 168,-1 1 0,0-1 0,1 0 0,-1 0 0,0 1 0,1-1 0,-1 0 0,0 1 0,0-1 0,0 0 0,0 1-1,2 12 139,1-7-90,-2-7-63,-1 1-1,1 0 1,-1 0-1,1 0 1,-1 0-1,1 0 1,-1-1-1,1 1 1,0 0 0,-1 0-1,1-1 1,0 1-1,0 0 15,-1-1 21,0 1-22,1-1 0,-1 1 0,0-1 0,0 1-1,0-1 1,0 1 0,0-1 0,0 1 0,0 0-1,0-1 1,0 1 0,0-1 0,0 1 0,0-1 0,0 1-1,0 0 1,0-1 0,-1 1 1,-3 1 21,0 0 0,0 0 0,0 0 0,0 0 0,0-1 0,-1 1 1,1-1-1,0 0 0,-1-1 0,1 1 0,-1-1 0,1 0 0,-1 0 0,-3 0-21,-29 2-55,-6 5-36,-12 3 203,-40 13-112,64-16-27,-1-1 0,1-2-1,-1-1 1,-31-1 27,5 0 61,-114 1 71,-12 1-258,68 2 115,-112 4 75,166-9-182,16 0 359,-44-4-241,38-1-198,-26 1 198,78 5-430,7 1 416,11 2 170,80 1 51,75-6-207,-71-1 188,-36-1-198,36-8 10,-9 0 122,120 0-113,-70 5 25,34-9 120,-102 7-221,16-2-127,27 4 194,48 5 165,-125-7-69,-5-1-538,-36 8 447,1 0 1,-1 1-1,0-1 1,1 0 0,-1 0-1,0 1 1,1-1-1,-1 0 1,0 0 0,0 1-1,1-1 1,-1 0-1,0 0 1,0 1-1,0-1 1,0 0 0,1 1-1,-1-1 1,0 0-1,0 1 1,0-1 0,0 1-1,0-1 1,0 0-1,0 1 1,0-1-1,0 0 1,0 1 0,0-1-1,0 1 1,0-1-1,0 0 1,0 1 0,0-1-1,0 0 1,-1 1-1,1-1-5,-3 14-121,1-6 265,2-7-151,0 0-1,0-1 1,0 1 0,0-1-1,0 1 1,0 0 0,-1-1-1,1 1 1,0 0-1,0-1 1,-1 1 0,1-1-1,0 1 1,-1-1 0,1 1-1,-1-1 1,1 1-1,0-1 1,-1 1 0,1-1-1,-1 1 8,-11 13 208,7-8-137,4-5-72,1 0-1,-1 0 0,1 0 0,-1 0 0,0-1 1,1 1-1,-1 0 0,0 0 0,0-1 1,1 1-1,-1-1 0,0 1 0,0-1 1,0 1-1,0-1 0,0 1 0,0-1 0,0 0 1,-1 1 1,-17 14 186,15-14-221,0 1 0,0 0 0,1-1 0,-1 0 0,0 0 0,0 0 0,-1 0 0,1 0 35,3-1 30,-21 3 78,0-2 1,-1 0 0,-12-2-109,9 0-11,1 2 0,-13 2 11,-2 1-36,22-3 17,-1 2 0,0 0 0,1 1 0,-6 2 19,-20 7-128,-31 5 128,-10 2-70,23-3 163,0-3-1,-1-3 1,-21 0-93,24-8-46,-15 2 156,51-2-97,0-1 0,0-2 1,0 0-1,-10-2-13,21-1 39,0 0-1,0-1 1,0 0-1,1-1 1,0-1-1,0 0 1,-4-3-39,3 2-11,0 0 1,0 1 0,-1 0 0,0 1-1,0 1 1,-1 0 10,4 1 31,-1 0 1,1-1-1,0-1 0,0 0 1,0 0-32,-20-9-120,6 1 169,-1 0 0,2-1-1,-9-7-48,15 8 57,10 9-48,-1 0-1,1 0 1,-1 1-1,-5-2-8,-19-7-343,31 12 336,-1-1 1,1 0 0,-1 1 0,1-1 0,-1 1 0,1 0-1,-1-1 1,0 1 0,1 1 6,-1-1-2,0 0 0,1 0 0,-1-1 0,0 1 0,1 0 0,-1-1 0,-1 0 2,0 0-18,0 0-1,0 1 0,0-1 0,0 1 1,0 0-1,0 0 0,0 1 1,1-1-1,-1 1 0,-1 0 19,-17 1 86,-43 6-150,-12-11 176,32-5-27,25 7-155,12 1 58,0-1 1,0 1-1,0 1 1,0-1-1,-1 2 12,-9 6-32,16-7 27,-1 1 1,0-1-1,1 1 1,-1-1-1,0 0 1,0 0-1,0 0 5,-10 3 131,11-3-134,0 0 1,0 0-1,0-1 0,0 1 1,0 0-1,0-1 0,0 0 1,0 1-1,0-1 3,17-1 301,0-1 1,0-1-1,0 0 0,4-2-301,69-22-10,-67 19 67,-1-1 0,6-3-57,32-15-232,-48 23 218,-1 0 0,1 0 0,-1-1-1,0-1 1,-1 1 0,1-1 0,-1-1 0,0 0-1,2-3 15,0-2 79,-8 10-58,-1 0 0,1 0-1,0 0 1,0 0 0,0 0 0,0 0 0,1 0 0,-1 1-21,5-4-15,-1 0 1,0-1 0,-1 0 0,1 0 0,-1 0 0,1-2 14,-1 2-15,0-1 0,1 1 0,0 0 0,0 1 0,2-2 15,-1 1 22,0 0 1,0 0 0,-1-1 0,0 1-1,0-1 1,-1 0 0,3-5-23,-2 3-15,0 4 41,-5 5-22,-1-1 0,0 1-1,1 0 1,-1 0 0,0-1-1,1 1 1,-1 0 0,0-1 0,1 1-1,-1 0 1,0-1 0,1 1-1,-1-1 1,0 1 0,0 0 0,0-1-1,1 1 1,-1-1 0,0 1-1,0-1 1,0 1 0,0-1 0,0 1-4,8-17-54,-8 16-20,0 1 127,-1-1-220,-1-1-271,-3 6 334,4-3-26,0 0 0,0 1 0,0-1 0,0 1 0,0-1 0,0 1 1,0-1-1,1 1 0,-1 0 0,0-1 0,1 1 0,0 0 0,-1 0 1,1-1-1,0 1 0,0 0 0,0 0 0,0 0 0,0-1 0,0 3 130,7 9-1194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7:10.3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746 1374 1728,'4'5'6182,"-4"1"-6546,-7 22 632,0-1 0,-1 1-1,-1-3 1,-1 1-1,-1-1 1,0-1-1,-1 0 1,0-1-1,-1-2 1,-1 0-1,-1 0 1,-11 11-268,15-22 71,0 1 0,0-2 0,-1 0 0,0-2 0,0-1 0,-1 0 0,1 0 0,-1-1 0,0-2-1,-10 1-70,-20 1 48,0-2 0,-24-6-48,44 1 97,1 1-1,0-4 0,0-1 0,0 0 1,1-3-1,-6-3-96,18 8 54,1-2 0,-1 0 0,1 0 0,-1-2 0,1 1-1,0-1 1,1-1 0,0 0 0,0 0 0,0-1 0,0-1 0,1 0 0,0 1 0,1-2 0,-5-11-54,7 13-7,0-2 0,0 1 0,1-1 0,0 0 0,0 0 1,1 0-1,0 0 0,0-6 7,1-16-87,0-1 0,2-12 87,0 31 10,0-1 1,1 1 0,0-1-1,0 1 1,1 1 0,1 0-1,0-2 1,0 2 0,1 1-1,0-1 1,1 2 0,0-1-1,1 2 1,-1 0 0,2 0-1,-1 2 1,1-2 0,0 3-1,0-2 1,3 2-11,17-16 105,1 2 0,1 2 0,1 1-105,-13 10 90,-1-1 1,0-2 0,0-1-1,-1 1 1,-1-4 0,1 1-1,-2-2 1,0-2 0,0 1-1,-1-2 1,12-23-91,-5-1 23,0 0-1,-3-3 1,0-1 0,2-15-23,49-151-70,-63 200 9,0 0 0,1 0 0,0 1 0,3-2 61,11-24 31,-18 33-21,2-5-6,1 1-1,0 1 1,0-1 0,0 1-1,1-1 1,6-4-4,-12 14 80,-1 1-58,0-2 1,0 1 0,0 1-1,0-2 1,1 2-1,-1-1 1,0 1-1,0-2 1,1 2-1,-1-1 1,0 1-1,1-2 1,-1 2-1,1 0 1,-1-1-1,0 1 1,1-2 0,-1 2-1,1 0-22,4-7-225,-4 5 369,-1 2-38,1 0-42,4-3-80,-4 2-192,-1 1 80,0 0 187,0 0 208,-16 24 282,3-6-350,0 0 1,-9 7-200,7-7 54,1 2 0,-3 4-54,1-1 490,-15 16-490,16-21 211,1 0-1,-10 19-210,-3 4 123,0 0 0,-1-4-1,-2-1 1,0-3 0,-16 12-123,44-42-82,1-1 79,1-2-1,-1 1 1,1-1-1,-1 0 1,1 2 0,-1-2-1,1 1 1,-1-1 0,1 0-1,-1 2 1,0-2 0,1 0-1,-1 0 1,1 1-1,-1-1 1,0 0 0,1 0-1,-1 0 1,0 0 0,1 0-1,-1 0 1,0 0 0,1 0-1,-1 0 1,0 0 0,1 0-1,-1-1 1,0 1 3,1 0 0,0 0 0,0 0 0,0 0 0,0-2 1,0 2-1,0 0 0,0 0 0,0 0 0,0 0 1,0-1-1,0 1 0,0 0 0,0 0 0,0 0 0,0-2 1,0 2-1,0 0 0,0 0 0,0 0 0,0 0 0,0-1 1,0 1-1,0 0 0,1 0 0,-1 0 0,0 0 0,0 0 1,0-2-1,0 2 0,0 0 0,0 0 0,1 0 0,-1 0 1,0 0-1,0 0 0,0 0 0,0 0 0,1-1 0,-1 1 1,0 0-1,8-6 43,-7 4-51,16-16-175,14-18 183,-6 5-89,-5 4 86,0-2 0,-1-1 0,3-8 3,-1 4 52,13-25 40,-16 26-103,1 0 0,2 3 0,0 0 0,1 1 0,9-7 11,-7 15 30,1 0 0,1 3 0,22-10-30,-26 16-122,-21 10 53,-1 2 5,0 0-59,0 0 70,0 0 117,0 6-62,0 0-1,-1 0 0,0 0 1,0 0-1,0 0 1,0 0-1,0 0 0,-1-1 1,-1 5-2,-22 50-90,1-4 364,8 0-244,1-1-1,2 4-29,1-8 5,6-27-23,2 2-1,0-2 0,1 1 1,1-1-1,0 2 0,1 5 19,1-29 6,0 1 0,1 0 0,-1-2 0,0 2-1,1-1 1,-1 1 0,1-2 0,0 2-1,-1-1 1,1 1 0,0-2 0,0 1 0,0 1-1,0-2 1,0 1 0,0-1 0,1 1-6,-2 0 8,1-2 0,-1 1 1,1-1-1,-1 2 0,1-2 0,-1 1 1,1-1-1,0 0 0,-1 2 1,1-2-1,0 0 0,0 0 1,-1 0-1,1 1 0,0-1 0,-1 0 1,1 0-1,0 0 0,0 0 1,-1 0-1,1 0 0,0 0 1,0 0-1,-1-1 0,1 1 1,0 0-1,-1 0 0,1-2 0,0 2 1,-1 0-1,1-1 0,0 1 1,-1 0-1,1-2 0,-1 2 1,1-1-1,-1 1-8,1-2 21,-1 2 1,0-2 0,1 2-1,-1-1 1,0 1-1,1-2 1,-1 2 0,0-1-1,0-1 1,0 2-1,1-1 1,-1 1 0,0-2-1,0 2 1,0-1-1,0-1 1,0 2 0,0-1-1,0 1 1,0-2-1,0 2 1,-1-1 0,1-1-1,0 2 1,0-1-1,0 1 1,-1-2-1,1 2 1,0-1 0,0 1-1,-1-2 1,1 2-1,-1-1 1,1 1 0,0 0-1,-1-2 1,1 2-1,-1-1 1,1 1 0,-1 0-22,-23-26 217,19 22-157,2 2-49,0-1 0,0 2-1,1-1 1,-1 1 0,0-1-1,0 1 1,0-1 0,0 2 0,0-1-1,0 1 1,0 0 0,-1 0-1,1 0 1,0 0 0,0 1 0,0-1-1,0 2 1,-1-1-11,-7 5-456,1 0 1,0 0-1,-1 2 1,-3 4 455,-6 3-1939,20-14 1751,-1-1 0,1 0 0,-1 0 0,1 0 0,-1 2 0,1-2 0,-1 0 0,1 0 0,-1 1 0,1-1 0,-1 0 0,1 2 0,-1-2 0,1 1 0,0-1 0,-1 0 0,1 2 0,-1-2 0,1 1 0,0-1 0,0 2 0,-1-2 0,1 1 0,0 1 0,0-2 0,0 1 0,0-1 0,0 2 188,5 4-5082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6:15.1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3084 534 1664,'-2'-6'162,"-1"-9"2017,2 13-2103,1 1 0,-1-1-1,0 1 1,0-1 0,0 1-1,-1-1 1,1 1 0,0 0-1,-1 0 1,1 0 0,0-1-1,-1 1 1,1 0 0,-1 1-1,0-1 1,1 0 0,-2 0-76,-9-7 270,7 4-153,2 1-3,-1 0-1,0 0 1,0 1 0,0-1-1,0 1 1,0 0-1,-2-1-113,0 0 134,-1 0 0,1-1 0,0 0 0,0 0 0,1 0 0,-1-1 0,0 0-134,2 0 55,0 1 0,-1 1 0,0-1 0,0 1 0,0-1 0,0 1 0,0 1 0,-1-1 0,1 1 0,-3-1-55,-64-15 502,48 12-350,1-2-1,-12-4-151,19 6-37,5 1 136,1 0 0,-1-1-1,1 0 1,-7-7-99,-7-3 144,-6-4-22,4 3 1,-27-14-123,-7 8 160,25 11 13,0 1 0,0 2 0,-1 1 0,-22 0-173,22 2 124,11 3-121,0 1 0,-1 2-1,1 0 1,-25 4-3,-2 0 48,-22-3-48,-13-5 69,68 4-81,0 1 0,-1 1 0,1 1 0,-9 2 12,7 0 156,9-3-131,0 1 1,-1 1-1,1 0 1,1 0-1,-5 3-25,-1 1-69,-1-1-1,0-1 1,-7 2 69,12-6 55,0 1 0,0-2 1,0 0-1,0 0 0,-5-2-55,16 1-4,-3 1 8,1 0 1,0 0-1,0 0 0,0 0 0,0 1 1,0-1-1,0 1 0,0 0 0,0 0 1,1 1-1,-1-1 0,1 1-4,-3 1 10,1-1 0,-1 1 0,0-1 0,-2 1-10,-8-1 107,13-2-55,0-1 1,-1 1-1,1 0 0,0 0 1,-1 1-1,-1 0-52,0 0-4,0-1 0,-1 0 1,1 0-1,-1 0 0,1-1 0,0 1 0,-6-2 4,10 1 15,0 0 1,1 0-1,-1 0 0,0 0 0,0 0 0,0 0 0,0-1 0,0 1 1,0 0-1,0 0 0,0-1 0,1 1 0,-1-1 0,0 1 1,0-1-1,0 1 0,1-1 0,-1 0 0,0 1 0,1-1 0,-1 0 1,1 0-1,-1 1 0,1-1 0,-1 0-15,0-2 38,0 1 1,0 0 0,1 0-1,-1 0 1,1-1-1,-1 1 1,1 0-1,0 0 1,0-2-39,0 0-18,1 0-1,0 1 1,0-1 0,0 1 0,0-1 0,0 1 0,0-1 0,1 0 18,6-18 1,-6 18-4,0 0 1,0-1 0,0 1 0,0 0 0,1 0-1,0 0 1,0 1 2,6-11-70,15-18-103,-19 27 16,-2 2 159,0 1 1,1 0 0,-1 1 0,1-1 0,-1 0 0,1 1 0,-1 0-1,1 0 1,1 0-3,12-5-201,35-11 115,-40 12 132,1 2 0,-1-1 0,3 1-46,-7 2 17,0-1 1,1 0 0,-1-1-1,0 1 1,0-2 0,0 1 0,5-5-18,-12 8-16,-1 0 0,0 0 58,0 0-20,0 0-65,0 0-16,0 0-63,0 0 68,0 0 118,0 0-10,0 0-70,0 0 10,16-16 70,-16 16-64,0 0-1,0 0 0,0 0 0,1 0 1,-1 0-1,0 0 0,0-1 1,0 1-1,0 0 0,0 0 1,0 0-1,0 0 0,0 0 0,1-1 1,-1 1-1,0 0 0,0 0 1,0 0-1,0 0 0,0-1 0,0 1 1,0 0-1,0 0 0,0 0 1,0-1-1,0 1 0,0 0 1,0 0-1,0 0 0,0 0 0,-1-1 1,1 1-1,0 0 0,0 0 1,0 0-1,0 0 0,0 0 0,0-1 1,0 1-1,0 0 0,0 0 1,-1 0-1,1 0 0,0 0 1,0 0-1,0 0 0,0-1 0,-1 1 1,1 0-1,0 0 0,0 0 1,0 0-1,0 0 0,0 0 0,-1 0 1,1 0-1,0 0 0,0 0 1,0 0-1,-1 0 0,1 0 1,0 0-1,0 0 1,-13-2-9,-2 6-3,0 0 1,0 1-1,0 0 0,1 2 0,0-1 1,0 2-1,1 0 0,0 0 0,0 2 1,-1 1 11,-39 32 115,39-33-113,0 1 1,1 0-1,1 1 1,-1 0 0,-6 11-3,-46 53 96,61-71-55,-1 0 0,0-1 0,0 1 0,-1-1 0,1 0 0,-2 0-41,-24 19 191,23-16-181,0 0-1,0-1 1,-1 0-1,-5 2-9,6-3 33,0 0 0,1 0 0,-1 1 0,1 0 0,-3 3-33,-51 47 101,51-45-149,1 1 0,0-1 0,0 2 0,1-1 48,7-9-47,0 0 0,-1 0-1,1 0 1,0 1 0,0-1 0,0 1 47,1 0 27,-1-1-1,0 0 1,0 0 0,0 0 0,-1 0-1,0 2-26,-10 28-128,-10 6 489,15-26-352,0 0 0,-6 8-9,-8 16-264,16-29 270,1 1 0,-1 0 1,-4 4-7,2-3 140,0 1 1,1 0-1,0 0 1,-1 4-141,2-3-12,-1 0 1,0 0 0,-6 6 11,-12 29 37,-4 3 208,-24 35-414,34-55 386,14-21-211,-2-1 1,1 0-1,-1 0 0,0 0 0,-1-1 1,-4 4-7,6-9 255,6-8 141,6-13 280,-6 16-627,15-32-417,16-25 368,-15 30-246,-1-1 1,6-19 245,-16 35-12,13-38-69,2 1-1,2 1 1,4-1 81,-15 32-318,-4 5 216,1 0 0,8-9 102,-14 20-56,0 0 0,0 1 1,1-1-1,-1 1 0,1 0 0,0 0 0,0 0 0,0 0 1,0 1-1,1-1 0,2 0 56,-7 3-10,0 0 0,1 0 1,-1 0-1,0 0 0,1 0 0,-1 0 1,0 0-1,1 0 0,-1 0 0,0 0 0,0 0 1,1 0-1,-1 1 0,0-1 0,0 0 1,1 0-1,-1 0 0,0 0 0,0 0 0,1 1 1,-1-1-1,0 0 0,0 0 0,0 1 1,1-1-1,-1 0 0,0 0 0,0 1 1,0-1-1,0 0 0,0 0 0,1 1 0,-1-1 1,0 0-1,0 0 0,0 1 0,0-1 1,0 0-1,0 1 0,0-1 0,0 0 0,0 0 1,0 1-1,0-1 0,0 0 10,0 14 29,-8 24 6,-2 1 0,-5 9-35,7-22-22,-7 22-63,-10 33 96,15-47 232,-8 19-243,1-5-35,13-38 86,-1 0 0,1 0 1,-2 0-1,1 0 0,-1-1 1,-1 0-1,-5 6-51,-12 11 135,-22 18-135,-5 5 178,12-12 46,26-26-214,0 1 1,1 0 0,1 1-1,-3 4-10,-36 60 123,-17 38-123,66-112 21,-39 69 385,14-30-334,2 1 0,2 2 0,3 0 0,1 1 0,2 1 0,-2 14-72,5-1-73,-1 19 73,-3 21 313,14-86-272,-1-1 1,0 1-1,-1 0 1,0-1 0,-7 12-42,9-19 20,-2 1 654,5-7-658,0 0 1,-1 0-1,1-1 1,0 1-1,0 0 1,-1 0 0,1-1-1,0 1 1,0 0-1,-1-1 1,1 1-1,0 0 1,0-1-1,0 1 1,-1-1-1,1 1 1,0 0-1,0-1 1,0 1 0,0-1-1,0 1 1,0 0-1,0-1 1,0 1-1,0-1 1,0 1-1,0 0 1,0-1-17,0-7-33,0 0 1,0 0 0,0 0-1,1 0 1,0 0-1,1 0 1,1-2 32,2-15-205,3-25-31,-3 13 162,2 0-1,1 0 1,9-23 74,14-14-514,15-23 514,-11 23-232,3-15 232,76-232-486,-107 297 137,-7 24 342,0 0 1,0 0 0,0 0-1,0 0 1,0 0-1,0 0 1,0 0 0,0 0-1,0 0 1,0 0-1,0 0 1,0 0 0,0 0-1,0 0 1,-1 0 0,1 0-1,0 0 1,0 0-1,0 0 1,0 0 0,0 0-1,0 0 1,0 0-1,0 0 1,0 0 0,0 0-1,0 0 1,0 0-1,0 0 1,0 0 0,0 0-1,0-1 1,0 1-1,0 0 1,0 0 0,0 0-1,0 0 1,0 0 0,0 0-1,0 0 1,0 0-1,0 0 1,0 0 0,0 0-1,0 0 1,0 0-1,0 0 1,0 0 0,0 0-1,0 0 1,0 0-1,0 0 1,0-1 6,-6 12-170,-12 27 231,2 0 1,-10 38-62,11-30 63,-19 37-63,3-12 346,2 5-346,15-38-20,-60 129 564,50-104-230,-22 58 156,41-107-326,-2 1 0,-3 6-144,-7 12-91,5-4 85,5-14 6,0 1 1,-4 15-1,4-7 2,-6 28 172,1-13-171,0-2-140,3-1 405,0-1-127,2 1 0,0 11-141,6-37-10,0 0 1,1 0-1,0 0 1,1 0-1,0 0 1,0 0-1,1 0 1,1 0-1,2 8 10,-2-11-12,5 9 169,-7-16-144,-1 1-1,1-1 1,-1 0-1,1 1 1,0-1-1,-1 0 1,1 1-1,0-1 0,-1 0 1,1 0-1,0 0 1,-1 1-1,1-1 1,0 0-1,0 0 1,-1 0-1,1 0 1,0 0-1,-1 0 1,1 0-1,0-1 1,0 1-1,-1 0 1,1 0-1,0-1 1,0 1-13,4-2 1,-1-1 0,1 1 0,-1-1 0,0 0 0,1 0 0,-1 0 0,0-1 0,2-2-1,29-35 34,5-13 53,-16 20 18,27-28-105,37-29-91,26-29 31,-83 84-91,-1-2 0,10-19 151,121-209-349,-152 249 346,-3 8 2,-2 3-3,-1 0 1,1 0 0,-1-1-1,-1 0 1,1 0 0,1-6 3,-4 12-11,0 1-1,1 0 1,-1-1 0,0 1 0,0 0 0,0-1 0,1 1 0,-1-1 0,0 1 0,0-1 0,0 1 0,0 0 0,0-1 0,0 1 0,0-1 0,0 1 0,0 0 0,0-1 0,0 1 0,0-1 0,-1 1 0,1 0 0,0-1-1,0 1 1,0-1 0,-1 1 0,1 0 0,0-1 11,-10 8-530,-1 3 346,1-2 184,-1 1 0,1 1 0,0 0 0,1 0 0,0 1 0,-2 4 0,-2 5 0,1 1 0,1-1 0,-4 12 0,3-4 2,-125 304 124,122-282-115,3 1 0,2-1 1,2 2-1,2 5-11,0-7-8,1-14 573,1 36-565,9-75 390,6-16-202,-1-1 0,0 0 1,0-5-189,14-28-85,58-94-44,-44 82 44,-2-2 0,3-15 85,60-146-116,-69 168 22,3 1 0,28-38 94,45-61-289,-36 50 145,5 4 1,24-20 143,166-182-688,-197 227 733,27-30-479,46-38 434,-116 123 114,-1-1 1,0-2-115,-24 26-13,1 1-1,-1-1 1,0 1 0,1-1-1,-1 1 1,1-1 0,-1 1-1,0-1 1,0 1 0,1-1-1,-1 0 1,0 1 0,0-1-1,0 0 1,1 1 0,-1-1-1,0 1 1,0-1 0,0 0 13,0 1-11,-1-1 1,1 1 0,0 0-1,0 0 1,0-1-1,-1 1 1,1 0 0,0 0-1,0 0 1,-1-1-1,1 1 1,0 0 0,-1 0-1,1 0 1,0 0-1,-1 0 1,1 0 0,0-1-1,0 1 1,-1 0 0,1 0-1,0 0 1,-1 0-1,1 0 1,0 0 0,-1 0 10,-26 5-424,24-4 395,-15 4 12,1 1 0,0 0 0,0 2 0,0 0 0,1 1 0,0 0 1,1 1-1,0 1 0,-10 9 17,-10 13 72,2 0 0,2 2 0,-5 10-72,5-8 109,-2 0 1,-2-2-1,-1-2 0,-2-1 1,0-2-1,-32 18-109,-37 16 227,39-24-61,2 3 1,-16 15-167,61-41 89,-6 5 99,-1-1-1,-20 10-187,47-30 21,0 0 0,-1 0-1,1-1 1,-1 1 0,0 0 0,1-1 0,-1 1 0,1-1-1,-1 0 1,0 1 0,1-1 0,-1 0 0,0 0 0,1 0-1,-1 0 1,0-1 0,1 1 0,-2 0-21,2-1-5,0 0 1,0 1-1,0-1 1,0 0-1,0 0 1,0 1-1,0-1 1,0 0-1,0 0 0,0 0 1,0 0-1,1 0 1,-1 0-1,0-1 1,1 1-1,-1 0 1,1 0-1,-1 0 1,1-1-1,0 1 0,-1 0 1,1 0-1,0-1 1,0 1-1,0-1 5,-1-5-41,1 0 0,0 0-1,1 0 1,0 0 0,0 0 0,0 0-1,1 0 1,0 1 0,0-1 0,1 0-1,2-3 42,3-6-47,1 0-1,1 1 0,10-15 48,6-1-16,1 1 0,30-27 16,65-47-148,-16 14-72,-56 47 36,2 3 0,50-30 184,-64 48-9,2 2 0,1 1 0,0 2 0,1 2 0,1 2 1,0 1-1,0 3 0,1 1 0,6 2 9,201-33-390,16-1 844,-191 31-459,-1-4-1,21-8 6,-88 19 68,1-1-1,0 0 0,0 0 1,-1-1-1,0 0 0,0-1 1,0 0-1,3-2-67,-10 6-3,0 0 1,0 0 0,-1 0-1,1 0 1,0 0-1,-1 0 1,1 0-1,-1 0 1,1 0-1,-1 0 1,1 0 0,-1 0-1,0-1 1,0 1-1,1 0 1,-1 0-1,0 0 1,0 0 0,0-1-1,0 1 1,0 0-1,-1 0 1,1 0-1,0-1 1,-1 1-1,1 0 1,0 0 0,-1 0-1,1 0 1,-1 0-1,0 0 1,1 0-1,-1 0 1,-1-1 2,-2-4-81,0 1 1,-1-1 0,1 1-1,-1 0 1,-4-2 80,-10-8 73,0 2 0,-1 0 0,-8-2-73,6 3 5,-31-20 120,26 14-280,-2 2-1,0 1 0,-25-9 156,52 23 19,-12-4-358,12 5 69,9 3 50,21 7 203,1-2 0,0 0-1,0-2 1,1-1 0,9-1 17,87 6 162,-6-1-334,6 3 326,-107-7-179,3 0 386,-22-4-340,0-1-1,0 0 1,0 1-1,0-1 1,0 1-1,0-1 0,0 0 1,0 1-1,0-1 1,0 1-1,0-1 1,0 0-1,0 1 1,-1-1-1,1 0 0,0 1 1,0-1-1,0 1 1,-1-1-1,1 0 1,0 0-1,0 1 0,-1-1 1,1 0-1,0 1 1,-1-1-1,1 0 1,0 0-1,-1 0 1,1 1-21,-1-1 7,1 0 1,0 0 0,-1 0 0,1 0 0,-1-1 0,1 1-1,-1 0 1,1 0 0,0 0 0,-1 0 0,1-1 0,0 1-1,-1 0 1,1 0 0,0 0 0,-1-1 0,1 1 0,0 0-1,-1-1 1,1 1 0,0 0 0,0-1 0,-1 1 0,1 0-1,0-1 1,0 1 0,0-1-8,-3-14 79,3 11-102,1 0-1,-1 0 1,1 0-1,0 0 1,0 0-1,1-2 24,-1 5 7,-1-1 1,1 1-1,0-1 1,0 1-1,-1-1 0,1 0 1,-1 1-1,0-1 1,1 0-1,-1 0 0,0 1 1,0-1-1,0 0 1,0 0-1,0 1 0,0-1 1,-1 0-1,1 1 1,-1-1-1,1 0 0,-1 1 1,1-1-1,-1 0 1,0 1-1,0-1 1,0 1-1,0-1 0,0 1 1,0 0-1,0-1 1,0 1-1,-1 0 0,1 0 1,0 0-1,-1 0 1,0 0-8,-2-2-46,0 0 0,0 1 0,0 0 0,0 0 0,-1 0 0,1 1 0,-1 0 0,1-1 0,-2 1 46,-43-5-114,44 6 124,-9-1-12,-1 1-1,0 1 0,1 1 0,-1 0 0,1 0 1,-2 2 2,-34 10 0,-2 3 0,46-15 16,-66 23-145,0 4-1,2 2 0,-4 7 130,57-30-7,12-6 4,0 0 1,0 1-1,0 0 1,1-1 0,-1 1-1,1 1 1,-1-1-1,-1 3 3,6-6 2,0 0-1,0 0 1,0 1-1,-1-1 0,1 0 1,0 0-1,0 0 1,0 1-1,0-1 1,0 0-1,0 0 1,0 0-1,0 1 0,0-1 1,-1 0-1,1 0 1,0 0-1,0 1 1,0-1-1,0 0 0,0 0 1,1 1-1,-1-1 1,0 0-1,0 0 1,0 0-1,0 1 1,0-1-1,0 0 0,0 0 1,0 0-1,0 1 1,0-1-1,1 0 1,-1 0-1,0 0 0,0 1 1,0-1-2,11 5 54,15-1-183,-26-4 128,47 3 114,41-4-113,-25 0 52,-38 0-40,0 2 0,0 0-1,0 2 1,0 1 0,21 6-12,-19-4 37,-1-1 0,1-1-1,0-1 1,20-1-37,23 3 210,28 0 11,-11-1-58,-29 6-61,-16-2-268,-29-5 183,0 0-1,0 1 1,0 0-1,0 1 1,-1 0-1,0 1 1,0 0 0,0 1-1,-1 1 1,7 5-17,0-1 310,5 4-263,-16-11-51,1-1 0,-1 0 0,1 0 0,-1 0 0,1-1 0,0 0 0,1-1 4,2 2 17,14 6-52,-1 1 0,0 0 0,19 14 35,-29-17-19,-1 2 0,-1 0 0,1 0 0,-2 1 0,1 0 1,8 13 18,7 15 48,-3 1 0,-1 0 0,15 37-48,-11-21 58,-11-32 18,-13-20-25,0-1 1,0 1-1,-1 0 1,1 0-1,-1 0 0,2 4-51,-4-8 27,0 1 0,0-1 0,0 1 0,0-1 0,0 0 0,0 1 1,0-1-1,0 0 0,0 1 0,1-1 0,-1 0 0,0 1 0,0-1 0,0 0 0,1 1 0,-1-1 0,0 0 0,0 1 0,1-1 0,-1 0 0,0 0 0,1 1 0,-1-1 0,0 0 0,1 0 0,-1 0 0,0 1 0,1-1 0,-1 0 0,0 0 0,1 0 0,-1 0 1,1 0-28,-1 0 17,1-1 0,-1 1 1,0-1-1,1 1 1,-1 0-1,0-1 1,1 1-1,-1-1 1,0 0-1,1 1 1,-1-1-1,0 1 1,0-1-1,0 1 1,0-1-1,1 1 1,-1-1-1,0 0 1,0 1-1,0-1 1,0 1-1,0-1 1,0 0-1,-1 1-17,0-12-94,-1 1-1,0 0 1,-1 0 0,0 0-1,-1 0 1,0 0-1,-2-2 95,-1-4-59,-3-7-46,-1 0 0,-1 1-1,0 1 1,-11-13 105,14 22-37,-1 0 1,-1 1-1,0 1 1,-1 0-1,0 0 0,0 1 1,-14-8 36,-169-98-283,89 44 177,103 70 67,0 0 1,0 0-1,0 1 1,0-1 0,0 1-1,0-1 1,-1 1-1,1 0 1,0 0 0,-2 1 38,4 0-10,1-1 0,-1 1 1,0 0-1,0 0 1,1 0-1,-1-1 0,0 1 1,1 0-1,-1-1 1,0 1-1,1-1 0,-1 1 1,0 0-1,1-1 1,-1 0 9,8 10-44,0-1 0,1 1 1,0-2-1,1 1 0,-1-1 1,8 4 43,17 15-90,-4-3 253,28 17-163,3 2 93,-10-2 8,-2 3 0,8 11-101,83 97 203,-135-146-203,45 50 208,24 38-208,-39-47 104,3-2 0,18 18-104,-34-38 96,-1 2 1,-1 0 0,-2 1-1,1 4-96,38 55 291,-41-69-200,-12-14-12,0-1-1,-1 1 1,1 0-1,-1 0 0,0 0 1,0 0-1,1 3-78,-3-6 11,0 0-1,0 0 1,1 0-1,-1 0 1,0 1-1,0-1 1,0 0-1,0 0 1,0 0-1,1 0 1,-1 0-1,0 0 1,0 1-1,0-1 1,0 0 0,0 0-1,1 0 1,-1 0-1,0 0 1,0 0-1,0 0 1,1 0-1,-1 0 1,0 0-1,0 0 1,0 0-1,0 0 1,1 0-1,-1 0 1,0 0-1,0 0 1,0 0-1,1 0 1,-1 0-1,0 0 1,0 0-1,0 0 1,0-1 0,1 1-1,-1 0 1,0 0-1,0 0 1,0 0-1,0 0 1,0 0-1,1-1 1,-1 1-1,0 0 1,0 0-11,6-8 178,-5 3-156,0 0 1,0-1 0,0 1 0,-1 0-1,1-1 1,-1 1 0,-1-1 0,1 1 0,-1-1-1,-1-3-22,-3-12-116,0 1-1,-2-1 117,0 3-121,-1-1-1,0 1 1,-2 1 0,-10-16 121,-49-61-332,46 67 255,2-2 0,1 0 0,2-1 0,-10-21 77,22 38-22,1 3-33,1-1 1,0 1-1,0-1 1,-1-10 54,1 8-189,1 1 1,-1-1 0,-6-9 188,22 59-1361,-7-18 1345,1 1 1,8 15 15,-8-22 17,1 0 1,1 0 0,0-1 0,1 0 0,0 0-1,5 3-17,38 37-79,-25-27 107,-1 2 0,-2 0 0,0 2-1,6 11-27,136 238 400,-143-231-394,6 10 100,-22-45 7,-1 0 0,0 1 0,3 12-113,0-2 163,-8-17 155,-3-6 360,-4-8-165,1-26-367,0 2-169,-26-123-137,22 119-43,0-2 171,-1 0 0,-3 1 0,0 0 0,-7-7 32,-20-36-459,37 70 4,3 10 444,0 0 0,0 0-1,0 0 1,0 0-1,0 0 1,0 0 0,0-1-1,0 1 1,0 0 0,0 0-1,0 0 1,0 0 0,0 0-1,0 0 1,0 0-1,0 0 1,0 0 0,0 0-1,0 0 1,0 0 0,0 0-1,1 0 1,-1 0-1,0 0 1,0 0 0,0 0-1,0 0 1,0 0 0,0 0-1,0 0 1,0 0 0,0 0-1,0 0 1,0 0-1,0 0 1,1 0 0,-1 0-1,0 0 1,0 0 0,0 0-1,0 0 1,0 0 0,0 0-1,0 0 1,0 0-1,0 0 1,0 0 0,0 0-1,0 0 1,0 0 0,0 0-1,0 0 1,0 1 0,0-1-1,0 0 1,1 0-1,-1 0 12,12 14-443,-1 5 399,0 0 0,-2 0 0,0 1 0,5 20 44,19 86-198,-11-37 140,28 134 676,-48-216-595,0 0-1,0 0 1,1 0 0,0 0-1,1-1 1,-1 0-1,3 3-22,-3-4 98,-2-3 148,-1-2-60,6-20 678,-1 7-746,-4 4-100,0 0 1,0-1 0,-1 1-1,-1-1-18,1 2-78,0-1-1,0 0 0,1 1 1,1-4 78,-2 1-75,-1 4-362,1 6 165,1 3 0,0 4 217,1 0 1,-1-1-1,0 1 1,-1 0-1,1 0 1,-1 0-1,0 2 55,1 21-98,1 18-36,-2-33 254,1 1 0,1 10-120,4 32 151,-3-1 0,-1 1 0,-4 3-151,1 17-69,-4 39 1291,-1-140-81,1-43-1478,4 0 1,6-45 336,-1-25 150,-4 98-694,4-21 544,4 34-570,-5 20 90,-3 6 459,0 0 1,1 0-1,-1 0 1,0 0-1,1 0 1,-1 0-1,0 0 1,1 0 0,-1 0-1,0 0 1,1 1-1,-1-1 1,0 0-1,1 0 1,-1 0-1,0 0 1,0 1-1,1-1 1,-1 0 0,0 0-1,0 0 1,1 1-1,-1-1 1,0 0-1,0 0 1,0 1-1,0-1 21,1 0-61,1 6 34,-1-1 0,1 1-1,-1-1 1,0 1 0,0 5 27,-1-11-2,2 23-55,-2 0 1,0 4 56,0 26-15,3-1-63,2 33 102,-4-23 90,-2 53 151,0-87-453,1-13 398,-1 1 0,-1-1-1,0 0 1,-1 1-210,-9 57-43,0-9 181,1 27-138,2-16 75,5-43-1,-17 97-180,13-90 410,-2-1 0,-2 0 0,-11 24-304,-95 197 128,83-194-137,-2-2 0,-6 3 9,4-7 1,4 1 0,-10 25-1,-14 59 301,32-72 60,-2 0-116,23-61 124,6-11-365,0 0 1,0 0-1,0 0 1,0 0-1,0 0 1,0 0-1,0 0 1,0 0 0,-1 0-1,1 1 1,0-1-1,0 0 1,0 0-1,0 0 1,0 0-1,0 0 1,0 0 0,-1 0-1,1 0 1,0 0-1,0 0 1,0 0-1,0 0 1,0 0-1,0 0 1,0 0 0,-1 0-1,1-1 1,0 1-1,0 0 1,0 0-1,0 0 1,0 0-1,0 0 1,0 0-1,0 0 1,-1 0 0,1 0-1,0 0 1,0 0-1,0 0 1,0-1-1,0 1 1,0 0-1,0 0-4,-1-3-3,0 1 0,0-1-1,0 0 1,0 1-1,0-1 1,1 0-1,-1 0 4,0-18-148,0 1-1,1-1 0,1 1 1,1-1-1,1 1 1,2-9 148,-1 7-106,16-80-749,21-55 855,0-3-233,-12 43-135,42-110 368,13-41-307,-29 85-111,-28 95 98,-28 87-105,-3 3 201,-13 10 197,-18 23 404,-2 9-118,-1-2 1,-2-2 0,-33 27-260,57-54 78,-23 16 319,37-28-361,0 1-1,0-1 0,0 0 0,0 0 1,0 0-1,-1 0 0,1 0 0,0-1 1,0 1-1,-1-1 0,1 0 0,-1 1 1,1-1-1,0 0 0,-1 0 1,0-1-36,2 1 4,1 0 0,-1-1 1,0 1-1,0 0 0,0-1 1,0 1-1,1-1 0,-1 1 1,0-1-1,0 1 1,1-1-1,-1 0 0,0 1 1,1-1-1,-1 0 0,1 0 1,-1 0-1,1 1 1,-1-1-1,1 0 0,0 0-4,-6-22-194,6 23 190,-2-16-32,1 1 1,0 0-1,1 0 1,1 0-1,0 0 1,1 0-1,1 0 1,0 0-1,1 0 1,4-10 35,11-21-169,1 0 0,18-26 169,-9 16-32,129-262 528,-142 284-252,-8 17-699,0 1-1,5-7 456,-49 79-199,2-4 363,-2-1-1,-32 35-163,-50 45 613,99-113-808,17-16-41,7-6 93,3-1 152,0 0 17,0 0 0,0 0 0,1 1 0,0 0 0,0 0 0,0 1 0,0 1 0,1 0 0,-1 0 0,1 0 1,-1 1-1,1 1 0,-1 0 0,1 0 0,0 1-26,2 0-2,-1 1 0,0 0 0,1 1 0,-1 0 0,0 0 0,-1 2 0,1-1 1,-1 1-1,0 1 0,0 0 0,0 0 0,3 4 2,-7-4 24,0-1 0,-1 1 1,0 0-1,0 0 0,-1 1 0,0-1 1,0 1-1,0 0 0,-1 0 0,0 0 1,0 1-1,-1-1 0,0 1 1,0-1-1,-1 1 0,0 0 0,0 0 1,-1 5-25,0 9 47,-1-1 0,0 0 0,-2 0 0,-1 0 1,0 0-1,-4 6-47,-3 6 126,-2-1-1,-1 0 1,-1-1-1,-2-1 1,-1 0 0,-2-2-1,0 0 1,-2-1 0,-6 4-126,-7 8 115,2 1 1,2 2-1,-4 9-115,13-16-1,-33 54 230,-8 2-229,42-63-26,-1-2 1,-2 0 0,0-1 0,-2-2 0,-6 5 25,-136 87 296,84-59 37,-14 15-333,56-37 57,1 0 174,-16 9-231,55-42 0,-1 1 0,1-1 0,-1 1 1,0-1-1,0 0 0,0 0 0,1 0 0,-3 0 0,4-1-5,1 0 0,0 0 0,-1 0 0,1 0 0,-1 0 0,1 0 0,-1 0 0,1 0 0,-1 0 0,1 0-1,0 0 1,-1 0 0,1 0 0,-1 0 0,1-1 0,0 1 0,-1 0 0,1 0 0,-1-1 0,1 1 0,0 0 0,-1-1 0,1 1 5,0-1 0,-1 1 0,1-1 0,0 0 0,-1 0 1,1 0-1,0 1 0,0-1 0,0 0 0,0 0 0,-1 0 1,1 0-1,0 0 0,1 1 0,-1-1 0,0 0 1,0 0-1,0 0 0,1-3-20,0-1 0,1 1 1,-1 0-1,1 0 0,0 0 0,0 0 0,0 1 1,1-1-1,2-3 20,30-33-242,-24 29 208,5-6 12,2 1 0,0 1 0,0 1 0,16-9 22,85-45-113,-76 45 38,-1-1 0,-1-2 0,5-8 75,7-11-179,35-43 179,-48 46-81,3 2 0,39-29 81,-45 43-31,1 1 1,0 2 0,9-2 30,-27 16-141,0 0 1,1 2 0,0 0 0,0 1 0,1 1 0,-1 1 0,10 0 140,-25 3-51,-1 1 37,-1-1 1,1 1-1,-1 0 1,1 0 0,-1 1-1,3 0 14,-7-1-8,1 0 0,0 0 0,0 0-1,-1 1 1,1-1 0,0 0 0,0 1 0,-1-1-1,1 1 1,0-1 0,-1 0 0,1 1 0,-1 0-1,1-1 1,-1 1 0,1-1 0,-1 1 0,1 0 0,-1-1-1,1 1 1,-1 0 0,0-1 0,1 1 0,-1 0-1,0 0 1,0-1 0,0 1 0,1 0 0,-1 0-1,0-1 1,0 1 0,0 0 0,0 0 0,0 0-1,0-1 1,-1 1 0,1 0 0,0 0 8,-2 5-14,1 0-1,-1-1 1,-1 1 0,1-1 0,-1 1-1,0-1 1,0 0 14,-7 14-1,8-15 0,-82 152 71,68-129 125,-2-1-1,0-1 1,-2-1 0,-16 16-195,-5 0 341,-1-2 0,-1-2 1,-2-2-1,-42 23-341,54-41 45,0-1 1,-1-2-1,0-2 1,-7 1-46,-3 1-6,-232 77 491,251-83-446,0-1-1,-1-2 1,1 0-1,-1-2 1,0-1-1,0-1 1,0-1-1,0-1 1,-21-5-39,-67-13 104,1-4 0,-52-21-104,95 23-112,0 3 0,-10 2 112,54 12-26,5 0-214,-1 2-1,0 0 1,-9 1 240,15 1-167,14 0 85,0 1 0,0-1 1,1 1-1,-1 0 0,0 0 0,0 0 1,0 0-1,0 0 0,0 0 0,0 1 1,0-1-1,1 1 0,-1-1 0,0 1 82,2-1-11,0 0-1,-1 0 1,1 0-1,0 0 1,0 0-1,0 0 1,0 0-1,0 1 1,-1-1 0,1 0-1,0 0 1,0 0-1,0 0 1,0 0-1,0 0 1,0 0-1,0 1 1,0-1-1,-1 0 1,1 0-1,0 0 1,0 0-1,0 0 1,0 1 0,0-1-1,0 0 1,0 0-1,0 0 1,0 0-1,0 1 1,0-1-1,0 0 1,0 0-1,0 0 1,0 0-1,0 1 12,6 3-170,13 1 107,-16-4 21,30 8 48,42 11-29,0-4-1,1-2 1,18-2 23,34-6 93,-51-3-49,1 2 1,75 17-45,-128-16 277,1 1 0,0 2-277,-24-9 331,-2 0-278,-1-1-1,0 0 1,0 0 0,1 0 0,-1 1 0,0-1 0,0 0-1,0 1 1,0-1 0,0 1 0,0-1 0,0 1 0,0-1-1,-1 1-52,-2-2 130,-21-9-47,0 1 0,0 0-1,-13-1-82,-81-16-39,32 7-26,-452-104 486,480 109-630,0-3 0,-32-16 209,79 29 18,-65-26 174,-41-26-192,-69-45 31,102 54-163,-8 1-97,-49-15 229,66 29 160,47 22-95,-1 1 1,0 1-1,-4 0-65,-94-16-307,-6-1 258,100 18 109,1 2 0,-8 0-60,25 5-105,1 0 1,-1 1-1,1 1 1,0 0 0,-1 1-1,1 1 105,-57 7-227,52-8 186,0 1 0,0 1 0,0 0 0,1 1 0,-5 3 41,21-7-8,0 1 0,0-1 1,1 1-1,-1-1 0,0 1 0,1 0 0,-1 0 0,1 0 0,0 0 0,0 0 0,-2 2 8,4-3-23,-1 0 1,0 1-1,1-1 0,-1 0 0,0 1 0,1-1 0,0 0 0,-1 1 0,1-1 0,0 1 0,-1-1 0,1 0 0,0 1 1,0-1-1,0 1 0,1-1 0,-1 1 0,0-1 0,0 0 0,1 1 0,-1-1 0,1 0 0,-1 1 0,1-1 0,0 0 1,-1 1 22,7 9-26,1 1 0,0-1 0,1 0 0,0-1 1,6 6 25,11 8 102,19 13-102,-28-25 10,2 0 1,-1-1-1,1-1 1,1-1-1,0-1 1,0 0-1,1-2 1,-1 0-1,11 0-10,39 6 124,1-3 1,11-3-125,-74-6-2,312 9-232,-280-8 264,0 2 0,32 7-30,77 20-55,-93-17-174,9-2 223,0-3 1,0-3 0,65-4 5,-112 0-104,-1 1 0,9 2 104,-14-2 94,-1 0-1,1-1 1,-1 0 0,1-1-1,0 0 1,-1-1 0,2-1-94,-13 2 9,1 0 1,-1 0 0,0 0-1,1 0 1,-1 0 0,0 0-1,1 0 1,-1 0 0,0 0-1,1 0 1,-1 0-1,0 0 1,1 0 0,-1-1-1,0 1 1,0 0 0,1 0-1,-1 0 1,0 0 0,0-1-1,1 1 1,-1 0 0,0 0-1,0-1 1,0 1 0,1 0-1,-1 0 1,0-1 0,0 1-1,0 0 1,0-1 0,0 1-1,0 0 1,0-1 0,1 1-1,-1 0-9,-1-1 13,1 0-1,-1 0 0,1 1 1,0-1-1,-1 0 0,0 0 1,1 1-1,-1-1 1,1 0-1,-1 1 0,0-1 1,1 1-1,-2-1-12,-30-19 19,27 17-29,-57-32-253,-2 2 0,0 4 0,-59-19 263,-239-71 138,268 91-78,-2 5 0,-1 4 0,0 4 0,-17 3-60,-55-9-156,102 10 55,-1 3 0,0 3 1,-16 4 100,37 1-3,18 0-105,0 1 0,-2 1 108,17 1-79,0 0 1,1 1-1,-2 1 79,-16 5 113,14-3-106,15-6-13,1 0 0,-1 0 0,0 0 0,0 0 0,0-1 0,0 1 0,0 0 0,0-1 0,0 0 0,-1 1 6,-4 2-178,6-2 57,7-2 127,10-6 70,1-1 1,-2-1-1,1 0 0,10-9-76,-2 2 63,1-2-1,0-2 0,-2 0 1,0-1-1,-1-1 1,-1-1-1,-2-1 1,5-8-63,36-44-37,3 2-1,35-29 38,31-28 150,36-53-150,100-121-203,-15 6 639,-41 45-83,-135 162-459,-3-3 1,17-40 105,-20 33-295,-60 90 218,-3 3-19,1 1-1,0 0 0,1 0 0,-1 1 1,5-4 96,-3 8-190,-5 8-8,-6 15 47,-7 7 173,-1 0 0,-2 0-1,-8 13-21,-52 77-50,32-52 72,-6 8 114,-4-1 0,-3-3 0,-3-2 0,-34 29-136,67-72 111,-219 208 516,147-147-127,-62 40-500,150-120 68,2 0 23,0 0 0,-1-1 0,1 0-1,-1 0 1,0-1 0,-3 2-91,10-5 6,-1 0-1,1 0 1,0 0 0,-1 0 0,1 1-1,-1-1 1,1 0 0,0 0 0,-1 0 0,1 0-1,-1 0 1,1 0 0,0 0 0,-1 0-1,1 0 1,-1 0 0,1 0 0,0 0-1,-1-1 1,1 1 0,0 0 0,-1 0 0,1 0-1,0 0 1,-1-1 0,1 1 0,0 0-1,-1 0 1,1-1 0,0 1 0,-1 0-1,1-1 1,0 1 0,0 0 0,0-1 0,-1 1-1,1 0 1,0-1 0,0 1 0,0 0-1,0-1 1,0 1 0,-1-1 0,1 1-1,0 0 1,0-1-6,0-1-1,0 0 0,0-1 0,1 1 0,-1 0-1,0 0 1,1 0 0,0 0 0,0-2 1,5-8-91,0 0 1,2 0-1,-1 1 1,1 0-1,1 1 0,3-4 91,2-3-91,51-64-413,86-99 235,-17 46-127,15-1 396,27-26-260,-109 97 227,160-149 132,9 12 64,-170 148-504,-65 52 334,-1 1 1,1-1-1,0 0 0,0 1 1,0-1-1,0 1 1,0-1-1,0 1 1,0 0-1,0-1 0,0 1 1,0 0-1,0 0 1,0 0-1,0-1 0,0 1 1,0 0-1,0 1 1,0-1-1,0 0 0,0 0 1,0 0-1,0 0 1,0 1-1,1-1 7,-1 1 4,0 0 1,0 0-1,-1 0 1,1 1-1,0-1 1,-1 0-1,1 0 0,-1 0 1,1 0-1,-1 1 1,0-1-1,1 0 1,-1 0-1,0 1 0,0-1 1,0 0-1,0 0 1,0 1-1,0-1 1,0 0-1,0 0 0,-1 1 1,1-1-1,0 0-4,-3 10 24,1-1 0,-1 1-1,-1-1 1,0 0 0,-3 4-24,-7 14 89,-8 11-89,-40 51 177,-8 13-55,-15 49-3,11-17-46,-74 90 34,101-156-97,-318 450 332,323-460-222,20-26 78,-2-2 0,-1 0 0,-3 0-198,15-20 72,7-9-49,6-9-27,17-25-156,20-25-20,2 2 0,3 1 0,2 2 0,10-6 180,140-175-389,-113 130 373,69-66 16,136-89 16,-219 200 74,-42 35-84,-15 14-55,-1 0 0,1 1 1,0 0-1,1 0 0,0 1 0,0 1 0,11-5 49,-21 10-7,0 1-1,0-1 1,0 1 0,0 0-1,0 0 1,0-1 0,0 1-1,0 0 1,0 0 0,0 0-1,0 0 1,0 0 0,0 0-1,0 0 1,0 0-1,0 0 1,0 1 0,-1-1-1,1 0 1,0 1 0,0-1-1,0 0 1,0 1 0,0-1-1,0 1 1,0 0-1,-1-1 1,1 1 0,0 0 7,0 1 4,0-1-1,0 1 1,-1-1 0,1 1 0,-1-1 0,1 1 0,-1 0 0,0-1-1,0 1 1,1 0 0,-1-1 0,0 1 0,-1-1 0,1 1 0,0 0-1,0-1 1,-1 1 0,1 1-4,-6 16 49,-1-1 0,0 1 0,-2-1-1,0 0 1,-7 9-49,10-16 18,-40 64 268,-40 47-286,-33 51 28,90-125-41,-34 56 320,-50 58-307,26-60 216,-6-3 1,-16 8-217,13-13 308,63-60-178,21-20-157,-1 0 0,-1-1 0,0-1 0,-1 0-1,-9 4 28,24-15-9,-1 0-1,0-1 1,1 0-1,-1 1 1,0-1-1,0 1 1,0-1-1,0 0 1,1 0-1,-1 1 1,0-1-1,0 0 1,0 0-1,0 0 1,0 0-1,0 0 1,1 0-1,-1 0 1,0 0-1,0 0 0,-1-1 10,2 1-7,0-1-1,-1 1 0,1-1 1,-1 1-1,1-1 0,0 1 0,0-1 1,-1 0-1,1 1 0,0-1 0,0 1 1,0-1-1,-1 0 0,1 1 1,0-1-1,0 0 0,0 1 0,0-1 1,0 0-1,0 1 0,1-1 0,-1 0 1,0 1-1,0-1 0,0 1 0,0-1 1,1 0-1,-1 1 0,0-1 1,1 1 7,1-6-80,1 0 1,1 1 0,-1 0 0,1-1 0,-1 1 0,3-1 79,215-273-720,-203 255 699,257-298-115,-199 235 21,132-143 237,-119 138 39,45-31-161,-119 110-76,31-24-126,-42 34 163,1 0 0,0 0-1,-1 1 1,1 0 0,0-1 0,0 2 0,0-1 0,0 1 0,2-1 39,-6 2-4,0 0 0,0 0 0,0 0-1,0-1 1,0 1 0,0 0 0,0 1 0,0-1-1,1 0 1,-1 0 0,0 0 0,0 1 0,0-1-1,0 1 1,0-1 0,0 0 0,0 1 4,0 0 13,0 0-1,0 0 1,-1 0 0,1 0 0,0 0-1,-1 0 1,1 0 0,-1 0 0,1 1-1,-1-1 1,0 0 0,1 0-1,-1 0 1,0 0 0,0 1 0,0-1-1,0 0 1,0 0 0,0 1-13,-2 25 141,-2-2 1,0 1-1,-2 0 0,-6 18-141,-9 21 105,-3-2-1,-2 0 1,-3-1-1,-30 45-104,-42 52 174,-17 11-174,-183 278 784,291-433-759,7-10-9,0 1 1,0-1-1,-1 0 0,1 0 0,-1 0 0,0-1 1,-1 1-1,-1 0-16,6-5 0,0 0 0,0 0 1,0 0-1,0 1 0,0-1 0,0 0 1,-1 0-1,1 0 0,0 0 0,0 0 1,0 0-1,-1 0 0,1 0 0,0 0 1,0 1-1,0-1 0,0 0 0,-1 0 1,1 0-1,0 0 0,0 0 0,0 0 1,-1 0-1,1 0 0,0 0 1,0-1-1,0 1 0,-1 0 0,1 0 1,0 0-1,0 0 0,0 0 0,0 0 1,-1 0-1,1 0 0,0 0 0,0-1 1,0 1-1,0 0 0,0 0 0,-1 0 1,1 0-1,0 0 0,0-1 0,0 1 1,0 0-1,0 0 0,0 0 0,0 0 1,0-1-1,0 1 0,0 0 0,0 0 1,0 0-1,0-1 0,0 1 1,0 0-1,0 0 0,0 0 0,0-1 1,0 1-1,0 0 0,1-10-30,1 1 0,1 0 0,-1-1 0,2 1 0,-1 0 0,1 0 0,1 1 0,1-4 30,17-28-395,5-2 395,70-97-291,44-41 291,23-29-66,-102 123 28,47-62 124,14-3-86,-93 116 84,20-24 311,2 3 1,38-30-396,-88 84-30,20-16-269,-22 17 266,0 0 1,1 0-1,-1 1 1,0-1-1,1 0 0,-1 1 1,1-1-1,-1 0 1,1 1-1,0 0 1,-1-1-1,1 1 1,1 0 32,0 3-108,-5 7 29,-6 13 82,-1 0 0,-2-2 1,0 1-1,-2 0-3,2-2 19,-35 59 44,-37 72 39,34-52-61,-64 121-71,58-132 221,-25 29-191,-70 79 541,64-84-303,59-78-248,88-86-470,-28 18 277,-2-1 0,-1-2 0,1-5 203,-5 8-122,68-80-215,60-53 337,58-68 12,-109 105 115,56-68 226,-155 193-381,0 1-1,0-1 1,1 1 0,0 0 0,0 0 0,0 0-1,1 0 29,-5 3-12,0 1 0,0 0-1,0-1 1,0 1 0,0 0-1,-1-1 1,1 1-1,0 0 1,0 0 0,0 0-1,0 0 1,0 0-1,0 0 1,0 0 0,0 0-1,0 0 1,0 0 0,0 1-1,-1-1 1,1 0-1,0 1 13,0 0-10,1 0-1,-1 0 0,0 0 0,0 0 1,0 0-1,0 0 0,0 1 0,0-1 1,0 0-1,0 1 0,-1-1 1,1 1-1,-1-1 0,1 1 0,-1-1 1,1 1-1,-1-1 11,3 15 28,-1-1 0,-1 0 0,0 1 0,-1-1 0,-1 1 0,0-1 0,-1 0 0,-3 10-28,-5 20 224,-9 23-224,-13 25 155,-3-2 1,-21 32-156,-99 179 242,117-231-182,-160 320 607,100-200-486,110-218-160,0 2-378,10-18 357,14-11-196,2 2 0,3 1-1,8-4 197,67-86-237,-10-4 16,50-67 118,-98 140 805,56-54-702,-107 120 4,-2 0-22,0 1 0,0 0 1,1 0-1,-1 0 0,1 1 0,0 0 0,1 0 1,3-1 17,-9 4-7,-1 1 0,1 0 0,0-1 0,-1 1 0,1 0 0,0 0 0,-1-1 0,1 1 0,0 0 0,0 0 1,-1 0-1,1 0 0,0 0 0,-1 0 0,1 0 0,0 0 0,0 1 0,-1-1 0,1 0 0,0 0 0,-1 0 1,1 1-1,0-1 0,-1 0 0,1 1 0,-1-1 0,1 1 0,0-1 0,-1 1 0,1-1 0,-1 1 0,1-1 1,-1 1 6,1 1-2,0 0 0,0 0 1,-1 1-1,1-1 1,-1 0-1,1 1 1,-1-1-1,0 0 0,0 1 1,0-1-1,0 3 2,-2 14 128,0 1 0,-2-1 0,0 1-1,-6 15-127,-33 82 217,28-79-172,1-4-7,-89 218-148,73-188 250,-4-1 0,-34 50-140,-28 17 556,1 2 494,92-128-1057,-1 2-44,14-13-115,7-10-41,-1 0 1,0-1-1,-2 0 1,2-4 206,53-85-387,-9 13 186,51-54 294,77-74-93,-169 200 105,-10 11-44,1-1-67,1 1 0,0 0-1,11-9 7,-21 19-16,0 0-1,0 1 1,0-1-1,0 0 1,0 1-1,0-1 1,0 0-1,1 1 1,-1-1-1,0 1 1,0 0-1,1-1 1,-1 1-1,0 0 1,0 0-1,1 0 1,-1 0-1,0 0 1,0 0-1,1 0 0,-1 0 1,0 1-1,0-1 1,1 0-1,0 1 17,-1 0-18,0 0 0,0 0 0,-1 0 0,1 0 0,0 0 0,0 0 0,0 0 0,-1 0 0,1 0 0,0 0 0,-1 1 0,1-1 0,-1 0 0,0 0 0,1 1 0,-1-1 0,0 0 0,0 1 0,0-1 0,0 0 0,0 1 0,0-1 0,0 0 0,0 1 0,-1 0 18,-1 9 32,0 0 1,-1 0 0,-1 0 0,0-1 0,0 1-1,-1-1 1,-2 3-33,-11 23 80,-141 337 336,4-19 741,143-329-997,8-18-118,2-8-102,5-11-189,13-27-791,15-24 1040,-4 10-240,29-58-117,64-94 357,-117 202 2,124-199 180,-94 143 41,-2-2-1,10-32-222,-15 23 34,10-27-638,-28 79 134,-7 13 434,1 0 0,0 1 0,0-1 1,1 1-1,-1 0 0,1-1 0,0 1 0,0 0 0,0 1 1,1-1-1,1-1 36,0 0-2,0 0 0,-1 0 0,0 0 0,0 0 0,-1 0 0,1-1 0,-1 0 2,14-20 201,-11 18-209,0 1 0,-1-1 0,0 0 0,-1 0 0,1 0 0,-1-2 8,-2 5 27,-1 0 0,0 0 1,0 0-1,0 0 0,0 0 0,-1 0 0,0-1 0,0 1 0,0 0 0,0 0 0,-1 0 0,0-2-27,-7-22 166,-1 0 0,-2 0 1,-1 1-1,-1 0 0,-1 1 0,-2-1-166,2 7 30,-1-1 0,0 2 0,-2 0 0,0 1 0,-2 1 0,0 0 0,-15-9-30,-34-23-128,-55-28 128,-1 0 94,-28-21-85,-7-4 21,110 67 33,1-1 0,-3-6-63,-254-228-272,286 255 247,4 4-370,0-1 0,-5-7 395,17 18-782,4 7 378,5 9-42,16 37 119,-2 1 1,8 38 326,-10-28-142,21 43 142,-10-45-3,2-1 0,3-1-1,3-2 1,2-2 0,25 27 3,-29-41 51,2-1 1,1-2-1,2-2 1,13 8-52,-17-17 62,1-1 0,2-3 1,0-1-1,1-1 0,14 2-62,9 3 48,121 48 240,-93-38-242,-37-15-54,12 8 8,-30-11 400,1-2 0,8 0-400,-45-14 22,0-1 1,1 0 0,-1 0 0,0 0 0,0 0-1,1 0 1,-1 1 0,0-1 0,1 0 0,-1 0-1,0 0 1,1 0 0,-1 0 0,0 0 0,1 0-1,-1 0 1,1 0 0,-1 0 0,0 0 0,1 0-1,-1 0 1,0-1 0,0 1 0,1 0 0,-1 0-1,0 0 1,1 0 0,-1-1 0,0 1 0,0 0-1,1 0 1,-1 0 0,0-1 0,0 1 0,1 0-1,-1-1-22,0 0 25,0 1-1,0-1 1,0 0 0,0 0-1,0 0 1,0 0-1,0 0 1,-1 0 0,1 0-1,0 0 1,0 0-1,-1 0 1,0 0-25,-18-33 63,18 32-40,-144-206-520,106 159 341,-2 2 0,-2 2 0,-4-1 156,-28-19-357,-13-4 357,87 68-5,-4-3-162,-1 0 0,0 0 0,0 1 0,-1-1 167,6 4-43,0-1 1,0 1 0,0 0-1,0-1 1,0 1 0,0 0-1,0 0 1,0 0 0,0 0-1,0 0 1,0 0 0,0 0-1,0 0 1,0 0 42,0 0-23,1 1-1,-1-1 1,1 0 0,0 0 0,-1 1-1,1-1 1,-1 0 0,1 1-1,0-1 1,-1 1 0,1-1-1,0 0 1,0 1 0,-1-1 0,1 1-1,0-1 1,0 1 0,0-1-1,-1 1 1,1-1 0,0 1-1,0-1 1,0 1 0,0-1-1,0 1 1,0-1 0,0 1 0,0-1-1,0 1 24,1 9-67,0 0-1,0 1 0,1-1 1,0 0-1,1-1 0,1 5 68,25 57-68,-26-65 46,88 174-437,6 15 321,-38-55 197,-5 6-59,-45-116 39,-1 0 0,-1 0 0,-2 1 0,-1 0 0,-1 0 0,-2 0 0,-1 0 0,-1 0 0,-5 21-39,3-30 52,-2 1 0,-1-1 0,0 0 0,-2 0 0,0-1 1,-2 0-1,0 0 0,-1-1 0,-1 0 0,-1-1 1,-1-1-1,0 0 0,-6 4-52,-2 0 41,-1-1 0,-1-2 1,-1 0-1,0-1 0,-1-2 0,-1 0 0,-1-2 1,0-1-1,-1-1 0,0-2 0,-2 0-41,-47 7 490,-59 4-490,102-17 86,-100 12 237,0-7 1,-78-6-324,-268-31 180,331 10-9,0-7-1,-65-22-170,133 27-14,-328-87-142,339 85 252,-135-39-202,151 48-12,0 1 0,-41-1 118,94 13-18,-1-1 0,1 1 0,0 0 0,0 0 0,0 0 0,0 0 0,0 1 0,-1-1 0,1 1 0,0-1 0,0 1 0,0 0-1,-1 0 19,3-1-11,-1 1 0,1-1 0,0 0 0,0 0 0,-1 1 0,1-1 0,0 0 0,-1 1 0,1-1 0,0 1 0,0-1 0,0 0 0,-1 1 0,1-1 0,0 1 0,0-1 0,0 0 0,0 1 0,0-1 0,0 1 0,0-1 0,0 0 0,0 1 11,0 1-17,0-1 1,1 0-1,-1 1 0,1-1 0,-1 0 1,1 0-1,0 1 0,-1-1 1,1 0-1,0 0 0,0 1 17,11 11-58,1 0-1,0-1 0,1 0 1,0-1-1,1 0 0,0-2 1,2 2 58,8 3-32,0-1 0,1 0 0,11 2 32,79 25-28,-74-27 2,58 18-112,1-5-1,49 4 139,-61-15 34,101 17 508,64-3-542,-224-27-17,487 22 125,130-29-23,-389-5 324,-42 0-781,14 5-556,-257 6 824,-22 4 104,-8 1 19,-42 1-39,-128 4-61,161-11 115,-86 0 1377,-85 13-1411,197-10-243,27-3 110,0 1-1,0 1 0,0 0 0,0 0 0,0 1 1,-8 4 133,21-7-13,-1 0-1,0 1 1,1-1 0,-1 0 0,1 0 0,-1 1 0,1-1 0,-1 0 0,1 1 0,-1-1 0,1 1 0,-1-1 0,1 1 0,-1-1 0,1 1-1,0-1 1,-1 1 0,1-1 0,0 1 0,-1-1 0,1 1 0,0-1 0,0 1 0,-1 0 0,1-1 0,0 1 0,0 0 0,0-1 0,0 1 0,0 0-1,0-1 1,0 1 0,0-1 0,0 1 0,0 0 0,1-1 0,-1 1 0,0 0 0,0-1 13,1 2-33,1 0 0,-1 0-1,0 0 1,0 0 0,1 0 0,0 0 0,-1-1-1,1 1 1,0 0 0,-1-1 0,3 1 33,13 8-32,0-1 0,1-1 0,0 0 0,0-2 0,0 0 0,10 1 32,10 4-27,388 126-127,-327-110 170,-51-15 976,23 11-992,-69-22 229,-18-1-80,12 1-217,0-1 0,1 1 0,-1 0 0,1 0 0,-1 1 0,1-1 0,0 1 0,0-1 0,-1 1 0,-1 2 68,2-2-43,1 0 0,0 1 0,1-1 0,-1 0 1,0 1-1,1-1 0,-1 1 0,1 0 0,0 0 0,-1-1 1,1 1-1,1 0 0,-1 2 43,-5 13-125,0 0 0,-2 0 0,0 0 0,-7 12 125,-44 64 561,55-89-478,-9 13 92,-1-1-1,-1 0 1,-1-1 0,-17 13-175,32-28 29,0 1 0,-1-1 1,1-1-1,-1 1 1,0 0-1,1 0 1,-1-1-1,0 1 1,1-1-1,-1 1 0,0-1 1,0 0-1,0 1 1,1-1-1,-3 0-29,-27-5 305,2 1-625,-44 1 235,44 3 85,11 1-6,0-1 1,0-1 0,-10-2 5,-23-6-330,-68-11-252,10 1 28,84 16 249,8 0 118,0 1-1,0 1 1,0 0-1,0 2 0,-3 0 188,13 0-30,1 0-1,-1 0 0,0 1 0,1 0 0,0 0 0,-1 1 0,1 0 0,0 0 0,0 0 0,0 1 0,1 0 0,0 0 1,-1 0-1,-2 4 31,1 0-53,0 0 1,1 1 0,0 0 0,0 0 0,1 0 0,0 1-1,1 0 1,-3 8 52,1 2 94,0-1 0,1 1-1,2 1 1,-1 3-94,3-17 68,0 1-1,1-1 1,0 1 0,0-1-1,1 1 1,0-1 0,1 5-68,-1-10 30,-1 1 0,1-1 0,0 0 0,0 0 0,0 1 0,0-1 0,1 0 0,-1 0 0,0 0 0,1-1 0,0 1 0,-1 0 0,1 0 0,0-1 0,0 1 0,0-1 0,0 0 0,0 1 0,0-1 1,0 0-1,0 0 0,1-1 0,-1 1 0,3 0-30,52 10-80,-49-8 98,0 0 0,-1 0 0,1 0 0,-1 1 0,3 2-18,19 12 123,-27-17-100,0 1 1,1-1-1,-1 0 0,0 0 0,0 0 1,1 0-1,-1 0 0,1 0 0,-1-1 1,1 1-1,-1-1 0,1 1 1,-1-1-24,38 0 465,-20-1-305,98-7 357,-36 5-506,29-6-11,-96 7 96,56 0-313,-8 1 402,-31-2-228,1-1 1,0-1-1,7-4 43,0 0 14,17 0-14,-29 5 71,12 3-588,-39 1 725,-1 0-32,0-1-168,0 1 1,0-1-1,0 1 1,0-1-1,-1 1 0,1-1 1,0 1-1,0-1 1,-1 1-1,1 0 0,0-1 1,-1 1-1,1-1 1,-1 1-1,1 0 0,0-1 1,-1 1-1,1 0 1,-1-1-1,1 1 0,-1 0 1,1 0-1,-1-1-8,-14-5 31,7 3-15,-4-1-146,0-1-1,-10-1 131,-19-7-6,-212-78 522,31 12-520,75 17 13,-24-10 84,94 46-64,-76-32 130,124 46-180,1-2-1,1-1 0,0-1 0,-4-6 22,12 8-4,2-1 1,-1-1-1,2-1 1,-3-5 3,-57-76-63,52 64 16,-3 0 0,0 2-1,-24-21 48,30 36-47,0 0 0,-1 2 0,-1 1 0,-1-1 47,-98-46-230,1 1 398,65 30-235,-1 3 0,-22-7 67,39 20-19,0 1 1,-1 2-1,0 2 1,-2 2 18,-30-3-281,-160-27 215,203 33-5,0 2-1,-14 0 72,7 0 47,-10-2-47,7 0-62,-1 1 0,0 2-1,-16 3 63,43-1-111,0 2-1,0 0 0,-12 4 112,10-2 128,-1-1-1,-8 0-127,13-3-12,8-1-6,0 1 0,0-1 0,0 1 0,0 0 0,0 0 0,0 0 0,-1 1 18,-31 15 170,34-15-191,-1-1-1,1 1 1,0 0-1,0 0 1,0 0-1,0-1 0,1 2 1,-1-1-1,0 0 1,1 0-1,0 1 1,-1-1 21,-15 35 3,6-12 71,-22 43 251,30-56 89,3-11-374,0 0 0,0 0-1,0 0 1,0 0 0,0 0 0,0 0 0,-1 0-1,1 0 1,0 0 0,-1 0 0,1 0 0,-1 0-1,1 0 1,-1-1 0,1 1 0,-1 0-40,0 0 11,1 0 1,-1 0-1,1 0 1,-1 0-1,1 0 0,0 0 1,0-1-1,-1 1 1,1 0-1,0 0 1,0 0-1,0 0 0,0 0 1,0 0-1,0 0 1,0 0-1,0 0 1,0 0-1,1 0 0,-1 0 1,0 0-1,1 0 1,-1 0-1,0 0 1,1 0-1,-1 0 0,1-1 1,0 1-12,2 4-48,-1-1-24,-2-3 71,1 0 0,-1 0 0,1-1-1,-1 1 1,0 0 0,1 0 0,-1 0 0,0 0 0,0 0 0,0 0-1,0 0 1,0-1 0,0 1 0,0 0 0,0 0 0,0 0-1,0 1 2,0 1 7,0-2 16,1 0 0,-1 0 0,1 0 0,-1 0 0,1 0 0,-1 0 1,1 0-1,0 0 0,0 0 0,-1 0 0,1-1 0,0 1 0,0 0 1,0 0-1,1 0-23,-2-1-1,0 0 3,1 1 0,-1-1 0,1 0 0,-1 1 0,1-1 0,-1 1 0,0-1 0,1 0-1,-1 1 1,0-1 0,1 1 0,-1-1 0,0 1 0,0-1 0,1 1 0,-1 0 0,0-1 0,0 1 0,0-1-2,-2 4 20,2-3-13,0 0-6,0 0 0,0 0 0,0 0 0,0 0 0,0 0-1,1 0 1,-1 0 0,0 0 0,1 0 0,-1 0 0,1 0 0,-1-1-1,1 1 1,-1 0 0,1 0-1,6 12 46,-6-10-51,0-1-1,0 1 1,0-1-1,1 0 1,-1 0 0,1 1-1,0-1 1,1 1 5,-1-1 2,0 0 0,-1 0 0,1 0 0,-1 1 0,1-1 0,-1 0 0,0 1 0,1 1-2,-1-2 1,0 0 0,0 0 0,1 0 0,-1 0-1,0 0 1,1-1 0,0 1 0,-1 0 0,1-1 0,0 1 0,0-1-1,-1 0 1,1 1 0,1-1-1,25 14 244,-19-12-242,-1 0 1,1-1-1,0 0 0,-1 0 0,1 0 0,0-2 0,0 1 0,0-1 1,7 0-3,14-3-28,1-2 1,7-2 27,-13 2 60,1 1-1,0 1 1,8 0-60,73-4-10,-87 6-43,0-1 0,-1-1 0,20-6 53,-19 5 62,-1 0-1,0 1 1,20 0-62,-14 2-8,-1-1 0,10-3 8,28-2-101,6 3 130,0 3 1,8 4-30,-71-3-1,0 0 1,1 1-1,-1 0 1,0 0-1,0 0 1,0 1-1,0-1 1,-1 1-1,1 0 1,0 1-1,1 0 1,0 0-6,1 0 0,-1 0 0,1-1 0,6 2 6,5 1 72,39 7 78,-49-10-86,0-1 0,0 0 1,0-1-1,0 0 1,0 0-1,0-1 1,0 0-1,0 0 0,4-2-64,-3 2 39,18-5 55,23-8-94,-20 5 184,184-39 50,-119 26-266,-56 13 90,0-1 0,0-3-1,1-2-57,6-2 8,-21 8-6,2-1 18,23-4-20,120-26 202,-27 6-293,-49 10-15,-18 6-75,75-17 90,71-12 59,-191 40 99,1-2 1,-2-1-1,29-13-67,84-48 261,12-4-212,38-12-390,-176 79 383,0-1 0,-1-1 1,0 0-1,-1-1 0,0-1 0,0 0 1,9-11-43,14-19-243,30-43 243,62-84 240,-116 151-339,1 1 0,1 0-1,0 1 1,1 1 0,1 0-1,1 1 1,0 1 0,18-9 99,-12 10-10,1 0 0,0 2 1,1 1-1,0 1 1,5 1 9,-28 6-36,0 1 1,0 0-1,0 0 1,0 0-1,0 1 1,0-1-1,0 1 1,2 1 35,19 2-148,-24-4 144,0 0 0,1 1 0,-1-1 1,0 1-1,0-1 0,0 1 0,0-1 1,0 1-1,0 0 0,0 0 0,0 0 1,0-1-1,0 1 0,0 0 0,0 1 4,7 5-7,-4-4-5,0-1 0,0 1 0,0 0 0,-1 0 0,0 0 0,1 0 0,-1 1 0,0-1 0,-1 1 1,1 0-1,-1 0 0,1 0 0,1 4 12,2 8-21,-4-11 17,0 0-1,0 1 1,0-1 0,-1 1-1,1 1 5,2 20 96,1 0 0,5 10-96,-2 4 5,-8-32 9,2-1 0,-1 1 0,1-1 0,1 0 0,2 8-14,-2-7-6,0 0 0,-1 0 0,-1 1 0,1-1 0,-2 1 0,1-1 0,-1 1 0,0 0 0,-2 6 6,0 22-149,2-35 161,0 0-1,-1 0 1,1 0-1,-1 0 1,0 0-1,0 0 1,0-1-1,-1 3-11,0-2 8,0 1 1,1 0-1,0-1 0,0 1 1,-1 3-9,0 6 29,-1 0 0,-1 0 0,0 0 0,0-1 1,-2 1-30,-12 38 190,15-44-40,0 1 0,0-1 0,-1 0 1,0 0-1,0 0 0,-1-1 1,1 1-1,-2-1 0,1 0-150,-15 19 71,9-11 628,-8 2-4091,18-15 3009,-1 0 0,0 0-1,0 0 1,0-1 0,0 1 0,1 0 0,-1-1 0,0 0-1,0 1 1,0-1 0,0 0 0,0 0 0,0 0-1,0 0 1,0-1 0,0 1 0,0-1 0,0 1 0,0-1-1,-1 0 384,-28-17-3594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6:33.8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1319 8 1152,'0'-1'26,"0"1"0,0-1 1,1 1-1,-1-1 0,0 1 1,0 0-1,1-1 0,-1 1 0,0-1 1,1 1-1,-1 0 0,0 0 0,1-1 1,-1 1-1,1 0 0,-1 0 0,1-1 1,-1 1-1,0 0 0,1 0 0,0 0-26,-1 0 14,1 0-1,-1 0 0,1 0 0,-1 1 0,1-1 0,-1 0 0,1 0 0,-1 1 0,1-1 0,-1 1 1,1-1-1,-1 0 0,1 1 0,-1-1 0,0 1 0,1-1 0,-1 1 0,0-1 0,0 1 1,1-1-1,-1 1-13,15 25 880,-14-25-886,-1-1 145,0 0-32,0 0-43,0 0 85,18 0 1520,-16 0-1357,0 0 0,0 1 0,0-1 0,0 0 0,0 1 0,1 0 0,-1-1 0,0 1 0,0 0 0,0 0 0,0 0-312,-1 0 35,-1-1 0,1 1-1,-1-1 1,1 0 0,-1 1 0,1-1 0,-1 1-1,0 0 1,1-1 0,-1 1 0,0-1 0,1 1-1,-1 0 1,0-1 0,0 1 0,1-1-1,-1 1 1,0 0 0,0-1 0,0 1 0,0 0-1,0 0 1,0-1 0,0 1 0,0 0 0,0-1-1,0 1 1,0 0 0,-1-1 0,1 1 0,0 0-1,0-1 1,-1 1 0,1-1 0,0 1 0,-1 0-1,1-1 1,-1 1 0,1-1 0,0 1-1,-1-1 1,1 1 0,-1-1-35,-10 12 243,0-1 1,0 0-1,-1 0 0,0-1 1,-1-1-1,0 0 0,-2 0-243,-12 6 57,-1-1-1,0-2 0,-7 2-56,-31 14 498,1 3 0,-1 4-498,53-28 199,6-4-178,0 0 0,-1 0 1,1-1-1,-1 1 0,0-2 1,1 1-1,-1-1 0,0 0 1,0-1-1,-6 0-21,-54 3 347,67-3-347,1 0-112,0 0 48,0 0 80,0 0 37,0 0 70,0 0-70,0 0-117,21 0 149,-13-2-61,0 0-1,0 0 1,1 0 0,-2-1-1,1 0 1,0 0-1,0-1 1,-1 0-24,17-11 376,17-14-376,5-3 406,104-65-155,-117 75-308,2-1 55,7-8 2,-21 17 126,-17 12-131,0 0-1,0-1 0,0 1 0,0-1 0,0 0 0,-1 0 0,2-2 6,-1 1-283,-4 8-160,0 4 268,-1-2 196,0 1 1,-1 0-1,0-1 1,0 1-1,0 0 1,-1-1-1,0 0 0,0 0 1,0 0-1,-4 4-21,-13 27 37,12-14-130,0 0 1,1 0-1,2 0 93,2-10 160,1 0 0,0 0 0,1 1 0,1-1 0,0 0 0,1 4-160,0-13 3,0 0-1,0 0 0,0 0 0,0-1 1,1 1-1,1 2-2,-2-3 13,1-1 1,-1 1-1,0 0 0,0 0 0,0 0 1,0 0-1,-1 0 0,1 1 1,-1 0-14,1-2 256,0 1-215,1 0 1,0-1-1,0 0 1,0 1-1,0-1 1,1 0-1,-1 0 0,0 0 1,1 0-1,0-1 1,-1 1-1,1-1 1,0 1-1,0-1 1,0 0-1,0 0 1,-1 0-1,2 0-41,13 5 16,6-2 328,-5-1-133,-18-3-207,0 0 1,1 0-1,-1 0 1,0 0-1,1 0 0,-1 0 1,0 1-1,1-1 1,-1 0-1,0 0 0,1 0 1,-1 0-1,0 0 1,1 0-1,-1 0 1,1 0-1,-1-1 0,0 1 1,1 0-1,-1 0 1,0 0-1,1 0 0,-1 0 1,0-1-1,1 1 1,-1 0-1,0 0 1,0 0-1,1-1 0,-1 1 1,0 0-1,0 0 1,1-1-1,-1 1 1,0 0-1,0-1 0,0 1 1,1 0-1,-1-1 1,0 1-1,0 0 0,0-1 1,0 1-1,0 0 1,0-1-1,0 1 1,0-1-1,0 1 0,0 0 1,0-1-1,0 1 1,0 0-1,0-1 0,0 1 1,0 0-1,0-1 1,-1 1-1,1 0 1,0-1-1,0 1 0,0 0 1,0-1-1,-1 1 1,1 0-1,0-1 1,0 1-1,-1 0 0,1 0 1,0 0-1,-1-1-4,-9-10 147,9 10-167,0-1 0,0 1 0,0 0 0,0 0 0,0 0 0,0 0 0,0 0-1,0 0 1,0 0 0,0 0 0,0 1 0,-1-1 0,1 0 0,0 1 0,-1-1 19,-27-9-255,3 0 229,22 8 56,1 1-1,-1-1 1,0 1-1,0 0 1,0 0-1,1 0 1,-1 0-1,0 0 1,-1 1-29,5 0 5,-1 0 0,0 0 1,0 0-1,1 0 0,-1 0 1,0 0-1,1 0 0,-1 0 1,0-1-1,0 1 0,1 0 0,-1 0 1,1-1-1,-1 1 0,0-1 1,1 1-1,-1 0 0,1-1 1,-1 1-1,1-1 0,-1 1 1,1-1-1,-1 0 0,1 1 0,-1-1 1,1 1-1,0-1 0,-1 0 1,1 1-1,0-1 0,0 0 1,-1 1-1,1-1 0,0 0 1,0 0-1,0 1 0,0-1 0,0 0 1,0 1-1,0-1 0,0 0 1,0 0-1,0 1 0,1-1 1,-1 0-1,0 1 0,0-1 1,1 0-6,0-3 4,0 0 0,1 0 0,0 0 0,-1 0 0,1 0-1,1 0 1,1-2-4,10-12-15,-1 0 0,-1 0 0,0-1 0,-2-1 0,0 0 0,3-11 15,-11 25 73,8-19-200,8-17 127,-14 36-113,-4 5 90,1 1 0,-1-1-1,0 0 1,1 1-1,-1-1 1,1 0 0,-1 1-1,0-1 1,0 0-1,1 1 1,-1-1 0,0 0-1,0 0 1,0 0-1,0 1 25,0-1-92,4-2-158,-3 7 172,-1-3 115,0 0-102,0-1 21,-1 9 145,-4-3-100,-6 9-116,9-10 86,-1-1 0,0 1 0,0-1 0,0 1 0,0-1 1,-1 0-1,1 0 0,-4 2 28,-36 28-85,11-8 185,-40 31-157,43-35 18,-24 15 86,31-23 231,0 1-1,-2 5-277,13-12-54,9-7 86,1 1 0,-1-1 0,0 0 0,1 1 0,-1-1 0,1 1 0,0-1 0,-1 1 0,1 0 1,0-1-1,0 1 0,0 0 0,0 0-32,-13 19-193,12-19 202,0 1 0,0-1 0,1 0 0,-1 1 0,0-1 1,1 1-1,0-1 0,0 1 0,0 0 0,0 0 0,0 0 0,0-1 0,1 2-9,-1-2 4,1 1 0,-1 0-1,1-1 1,-1 1 0,0 0-1,0-1 1,0 2-4,0-1-21,-1-1 0,2 1-1,-1 0 1,0 0 0,0-1 0,1 1-1,0 2 22,-1 4-16,0 0 0,0-1 0,-1 1 0,0 0 0,-2 3 16,1-2 59,0 0 0,1 1-1,-1 8-58,0 7-51,-5 17 51,-1 8 57,4-23 6,-2-1 0,-1 0 0,-10 21-63,12-32 179,-2 4-94,-1 0 0,-3 5-85,9-20-8,-1 3 36,0 0-1,0 1 0,0 0 1,-1 8-28,-4 6-25,7-20 96,0 1 0,1-1 0,-1 1 0,1-1 0,0 1-1,0 0 1,0-1 0,1 1 0,-1 2-71,-6 109-171,6-95 328,1 14 257,1-13-421,-1-1 1,-1 0-1,0 1 0,-2 2 7,-2 20 59,-2 15-240,7-46 224,-1-1 0,-1 0 1,1 0-1,-2 0 0,-3 10-43,-22 53-104,16-47 114,-21 45-1,-4 0 0,-7 6-9,12-22-498,5-14 657,-1-2-1,-1-1 0,-21 20-158,0-5 592,-10 5-592,33-31-95,-8 11 95,-1 3-70,34-40 81,-26 30 318,-2-2-1,-1-2 1,-3 2-329,-3 1 232,23-19-175,0 0 1,-10 6-58,14-10-31,10-7 18,-1 0 1,0 0-1,0 0 1,-1-1-1,1 1 1,0 0-1,0 0 1,0-1-1,0 1 0,-1 0 1,1-1-1,-1 1 13,1-1-624,12 2-4623,6-1-929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6:47.5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2799 0 576,'-17'26'1669,"-1"-11"-1489,0-2-1,-1-1 0,0 0 1,-21 9-180,12-7 182,0 2 1,-1 3-183,22-14 3,-150 103 1232,106-76-619,0-3-1,-12 3-615,-92 36 336,138-60-248,1 0 0,-8 6-88,20-12 65,-1 0-1,1 0 1,-1-1-1,1 0 1,-1 0-1,1 0 1,-1 0 0,1-1-1,-1 1 1,0-1-1,0 0 1,0-1-65,1 1 62,3 0-126,-1-2 58,2 2 7,0 0 1,-1-1 0,1 1-1,0 0 1,0 0-1,0 0 1,0 0 0,-1 0-1,1-1 1,0 1-1,0 0 1,0 0 0,0 0-1,0-1 1,0 1-1,-1 0 1,1 0 0,0 0-1,0-1 1,0 1 0,0 0-1,0 0 1,0-1-1,0 1 1,0 0 0,0 0-1,0-1 1,0 1-1,0 0 1,0 0 0,0 0-1,0-1 1,0 1-1,1 0 1,-1 0 0,0-1-1,0 1 1,0 0-1,0 0 1,0 0 0,0 0-1,1-1 1,-1 1-1,0 0-1,11-10-2,0 0 0,0 0-1,1 1 1,0 1 0,1 0-1,10-4 3,35-24-114,-10-1 80,-2-2-1,-1-2 0,-2-2 1,33-44 34,-59 66 88,1 0 0,20-17-88,-79 94 26,19-26-146,-2-1 0,-2-1 0,0-1 0,-18 13 120,-31 17 422,-32 16-422,-51 38 592,114-75-472,11-9-132,0-2 0,-20 10 12,35-22 161,-17 8 10,33-20-162,0 0-1,0 0 1,-1 0 0,1-1-1,0 1 1,0-1 0,-1 1-1,1-1 1,0 0 0,-1 0-1,1 0 1,0 0-1,-1 0 1,-1 0-9,4 0 1,0 0-1,0-1 1,0 1 0,-1 0 0,1 0-1,0 0 1,0 0 0,-1 0-1,1 0 1,0 0 0,0 0-1,0-1 1,-1 1 0,1 0 0,0 0-1,0 0 1,0 0 0,0-1-1,0 1 1,-1 0 0,1 0-1,0 0 1,0-1 0,0 1 0,0 0-1,0 0 1,0 0 0,0-1-1,0 1 1,0 0 0,0 0-1,0-1 1,0 1 0,0 0-1,3-10 14,11-6 33,28-23 184,3 2 0,1 1-1,1 3 1,4 1-231,40-21 43,-31 18 15,0-3-58,-34 21 24,17-13-186,14-14 162,-42 32-9,25-21 13,1 1 1,9-3-5,-48 33 11,1 1-75,-4 2-64,-8 9 74,-1 4 56,-1 0-1,-1 0 1,0-1-1,-1-1 1,0 0 0,-1-1-1,-15 9-1,-20 10-29,-44 19 29,9-4-233,-143 89 671,211-123-438,161-109 560,-50 32-859,86-76 299,-149 117 75,33-20-75,-59 41 1,-3 3-176,-4 7-28,1-4 185,-2 3 14,0 1-1,0-1 1,0 1-1,-1-1 1,0 0 0,0 0-1,0 0 1,-1-1-1,1 1 1,-2-1 4,0 3-9,-6 7 24,-1-1 1,-1 0-1,0-1 1,-1 0-1,-4 1-15,-29 19-63,-2-1 63,7-5 50,-55 28-107,1 0 60,79-46 136,16-7-123,0-1 1,0 0 0,0 1 0,1-1 0,-1 0 0,0 1 0,0-1 0,0 0 0,0 0 0,0 0 0,0 0 0,0 0 0,0 0 0,0 0 0,0 0 0,0-1 0,1 1-17,0-1 7,0-1 1,1 1-1,-1-1 0,1 1 1,0-1-1,-1 1 1,1 0-1,0-1 0,0 1 1,0 0-1,0 0 0,0 0 1,0 0-1,1-1-7,-1 0-7,30-30 24,1 2 0,1 0 0,29-18-17,35-31 13,-59 46-173,2 1 0,37-21 160,-77 52-6,1 1 0,0-1 0,0 1 0,0-1 0,0 1 0,0-1 0,0 1-1,0-1 1,0 1 0,1 0 0,-1 0 0,0-1 0,1 1 6,-2 0-3,0 0-1,0 1 0,0-1 1,1 0-1,-1 0 1,0 0-1,0 0 1,0 0-1,0 1 1,1-1-1,-1 0 0,0 0 1,0 0-1,0 0 1,0 1-1,0-1 1,0 0-1,0 0 1,1 0-1,-1 1 0,0-1 1,0 0-1,0 0 1,0 0-1,0 1 1,0-1-1,0 0 1,0 0-1,0 1 0,0-1 1,0 0-1,0 0 1,-1 0-1,1 1 1,0-1-1,0 0 1,0 0 3,-1 4-12,0-1 0,-1 1 0,0-1 0,1 1 0,-1-1 1,0 0-1,-1 0 12,-16 22-18,-2-1 0,0-1-1,-8 6 19,-74 59-15,-7 8-65,87-75 44,2 1-1,1 1 1,1 0-1,1 2 1,1 0-1,1 1 0,-1 5 37,-14 35-115,5-10-10,-28 42 125,44-81 9,-2-1 0,0 0 0,-1 0 1,0-1-1,-1-1 0,-1 0 0,-10 7-9,-17 7-4,-1-2 0,-1-2-1,-4-1 5,-18 11 131,37-17-74,-8 7-57,10-6-41,-15 7 41,9-10 33,0 0-1,-1-2 1,0-2 0,-1-1 0,0-1-1,0-2 1,-31 1-33,41-6 66,-1-2 1,1-1-1,0-1 0,-1-2 0,1 0 1,1-1-1,-2-2-66,10 1-15,0-1 1,1 0-1,-1-1 0,2 0 15,7 3 28,2 1-1,-1 0 0,0-1 1,1 0-1,0-1 0,0 1 0,0-1-27,-14-15 119,8 10-76,0-1-1,1 0 1,-4-6-43,11 13-12,0 1 0,1 0 0,0-1 0,-1 0 0,1 0 0,1 1 0,-1-1 0,1 0 0,0-1 0,0 1 0,0 0 0,1-4 12,0-6-27,1 8 12,-1 0 0,0 0-1,-1 0 1,1 0 0,-1 1 0,0-1-1,-2-2 16,-3-17 48,-4-9-21,-14-19-224,14 26 303,9 24-92,0 1 0,0-1 0,0 0 0,-1 1 0,1-1 0,-1 1 0,0-1 0,-2-1-14,-6-10-31,-1-1 0,2-1-1,-4-8 32,4 6 169,-2 1-1,-6-9-168,13 21-17,-1 0 0,0 1 0,0-1 0,0 1 1,0 0-1,-1 1 0,0-1 0,0 1 0,-2-1 17,-4 0 3,-1 0 0,0 0 0,0 1 0,0 1 0,-1 0 1,1 1-1,0 1 0,-9-1-3,-3 0-158,-22-6 158,-34-13 21,61 22-44,7 1-151,30 2-248,59-5 926,-32-1-295,0 2 0,1 2 0,2 3-209,-41-5-29,17 3 23,1 1 0,-1 1 0,0 1 0,4 3 6,-20-7-16,-1 1 0,1 1-1,-1-1 1,1 1-1,-1 0 1,0 0 0,0 1-1,-1-1 1,1 1-1,-1 1 1,0-1 0,-1 1-1,1 0 1,-1 0-1,3 5 17,14 27-159,32 65 617,-46-91-511,-1-1 1,8 10 52,4 6 121,-16-24-127,0 0 0,0 0 0,0 0 0,0 0 0,1 0-1,-1-1 1,1 1 0,-1-1 0,1 0 0,0 0 0,0 0 0,0 0 0,0 0 0,2 0 6,-5-2 6,1 0 0,-1 0 1,0 0-1,0 0 0,1 0 1,-1 0-1,0 1 0,0-1 1,0 0-1,1 0 0,-1 0 1,0 0-1,0 0 0,0 1 1,1-1-1,-1 0 1,0 0-1,0 0 0,0 0 1,0 1-1,1-1 0,-1 0 1,0 0-1,0 1 0,0-1 1,0 0-1,0 0 0,0 0 1,0 1-1,0-1 0,0 0 1,0 0-1,0 1-6,-6 4 212,-4 3-303,9-7 15,0 0-1,0 1 0,0-1 1,0 1-1,0-1 0,0 1 1,1-1-1,-1 1 0,1-1 1,-1 1-1,1-1 1,0 1-1,0 0 0,-1-1 1,1 1-1,0 0 0,0-1 1,1 1-1,-1-1 0,0 1 1,0 0-1,1-1 0,-1 1 1,1 0 76,1 3-519,1 0 0,-1-1 0,1 1 0,0-1 0,0 1 0,0-1 1,2 1 518,11 13-2507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2:47.3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663 196 2400,'0'-6'351,"0"3"-162,0-1 0,0 1 1,0-1-1,0 1 0,1 0 0,-1-1 0,1 1 0,0 0 1,0-1-1,2-3 0,-2 5-125,-1 0 0,0 1 0,1-1 0,-1 0 0,0 1 0,0-1 0,0 0 0,0 1 1,0-3-1,0 3 0,0 1 0,0-1 0,0 0 0,0 1 1,0-1-1,0 0 0,0 1 0,-1-1 0,1 1 1,0-1-1,0 0 0,-4-4 578,3 4-578,-3 1 20,1 1-1,0-1 1,0 1 0,0 0-1,-1-1 1,1 1-1,0 1 1,0-1 0,-4 3-1,-26 18 298,28-18-302,-48 39 737,-48 51 0,77-70-651,12-11-143,0 0-1,-19 28 0,103-92 619,-24 24-377,2 2 1,95-34-1,-143 58-243,25-10 50,-25 10-32,-1 0 0,1 1 1,0-1-1,-1 0 0,1-1 0,-1 1 0,0 0 0,1 0 1,-1 0-1,0-1 0,0 1 0,2-3 0,-3 4-32,0 0 0,0 0-1,0-1 1,0 1 0,0 0 0,0 0-1,0 0 1,0 0 0,0-1-1,0 1 1,0 0 0,0 0 0,0 0-1,0 0 1,-1-1 0,1 1-1,0 0 1,0 0 0,0 0 0,0 0-1,0 0 1,0-1 0,0 1-1,-1 0 1,1 0 0,0 0 0,0 0-1,0 0 1,0 0 0,0 0-1,-1 0 1,1 0 0,0 0 0,0-1-1,0 1 1,0 0 0,-1 0-1,1 0 1,0 0 0,0 0 0,0 0-1,-8-1 30,0-1 0,1 1 0,-1 0 0,0 1-1,0 0 1,-10 1 0,-52 9 155,57-8-160,-12 2 66,0-1 0,0-1 0,-35-1 0,59-1-88,-1 0-1,0 0 0,1 0 1,-1-1-1,1 1 1,-1-1-1,1 1 1,-1-1-1,1 1 0,-1-1 1,-1-1-1,2 2-2,1-1-1,0 1 1,0 0-1,-1-1 1,1 1-1,0 0 1,-1-1 0,1 1-1,0-1 1,0 1-1,0-1 1,-1 1-1,1 0 1,0-1-1,0 1 1,0-1 0,0 1-1,0-1 1,0 1-1,0-1 1,0 1-1,0-1 1,0 1-1,0 0 1,0-2 0,1 0 3,0 0 0,1 0 1,-1 0-1,0 0 1,1 0-1,-1 0 1,1 1-1,-1-1 0,1 0 1,0 1-1,0-1 1,0 1-1,2-2 1,11-5-57,0 0 1,1 0-1,0 2 0,25-8 1,69-11-336,-68 17 81,-32 6 105,-27 4-261,14-2 494,-74 14 192,42-7-99,0-1-1,-52 1 1,85-7-142,-1 0 1,1 0 0,0 0 0,-1 0 0,1 1 0,0-1 0,-1 1 0,1-1 0,0 1-1,-4 2 1,6-2 15,0-1 1,0 1-1,0 0 0,0 0 0,0 0 0,0 0 0,0 0 1,0 0-1,0 0 0,1 0 0,-1 0 0,0-1 0,1 1 1,-1 0-1,1 0 0,-1 0 0,2 1 0,0 3-220,-2-4 100,-4 7 250,1-6-91,0 1-1,0-1 1,0 1-1,0-1 1,0 0-1,0 0 1,-1 0-1,1-1 0,-1 1 1,-7 1-1,-4 0 31,-22 3-1,-5 2-14,13-2-134,1 2 1,1 1-1,-1 2 0,-33 17 0,52-22-69,8-5 187,0 0-1,0 0 1,0 0 0,-1 0-1,1 0 1,0-1 0,0 1-1,-1-1 1,1 1-1,0-1 1,-3 1 85,5-9 141,2 0-249,1 0 0,1 0 0,-1 1 0,12-14 0,29-30 182,-29 35-249,-1-2 0,25-36 1,-32 42 187,-7 11-86,1-1-1,-1 0 1,1 0 0,-1 0-1,0 1 1,0-1 0,0 0 0,0-1-1,0-1 1,-1 4-48,0 0 0,0 0 0,0-1 1,0 1-1,0 0 0,0 0 0,0 0 0,0 0 0,0 0 0,0 0 0,0-1 0,0 1 0,0 0 0,0 0 0,0 0 1,0 0-1,0 0 0,0 0 0,0 0 0,0 0 0,-1-1 0,1 1 0,0 0 0,0 0 0,0 0 0,0 0 0,0 0 1,0 0-1,0 0 0,0 0 0,-1 0 0,1 0 0,0 0 0,0 0 0,0 0 0,0 0 0,0 0 0,0 0 0,0 0 1,-1 0-1,1 0 0,0 0 0,0 0 0,0 0 0,0 0 0,0 0 0,0 0 0,-1 0 0,1 0 0,0 0 0,0 0 1,0 0-1,0 0 0,-8 5 126,6-4-105,-14 8-6,0-1 0,-20 7 0,-10 4-170,3 4 80,25-12 278,-37 15 0,55-26-193,0 0-1,-1 0 0,1 1 1,0-1-1,-1 0 0,1 0 0,-1 0 1,1 0-1,-1 0 0,1 0 1,0 0-1,-1 1 0,1-1 1,-1 0-1,1 0 0,-1 0 1,1-1-1,0 1 0,-1 0 1,1 0-1,-1 0 0,1 0 1,3-7 21,20-15-81,-19 19 172,58-46 341,-8 7-88,-46 35-253,14-12 41,-16 14-223,-58 68-526,51-62 572,1 0 0,0-1 1,-1 1-1,1 0 0,0-1 1,0 1-1,-1 0 0,1 0 1,0-1-1,0 1 0,0 0 1,0 0-1,0-1 0,0 1 1,0 0-1,0 0 0,0-1 1,1 1-1,-1 0 0,0 0 1,0-1-1,1 1 0,-1 0 0,0-1 1,1 1-1,-1 0 0,1-1 1,-1 1-1,1-1 0,-1 1 1,1-1-1,-1 1 0,1-1 1,-1 1-1,2 0 0,1 1-58,-1 0-1,1-1 1,0 1-1,0-1 0,0 0 1,0 0-1,4 2 1,53 8-4216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1:44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258 372 1312,'-6'-4'434,"13"3"745,-5 1-568,-2 1-312,-2 4-161,1-3-106,1-2 29,0 0-1,0 1 1,0-1-1,0 0 1,0 1-1,0-1 1,0 0-1,1 1 1,-1-1-1,0 0 1,0 1-1,3 2 1568,-6-3-1385,2 0-264,-1-1 648,0 0-204,5-2-369,-2 3-27,-1-1 0,0 1 0,0 0-1,0-1 1,0 1 0,0-1 0,0 1 0,0 0 0,0-1 0,0 1-1,0-1 1,0 1 0,0-1 0,0 1 0,0 0 0,0-1-1,-1 1 1,1-1 0,0 1 0,0 0 0,0-1 0,-1 1 0,1 0-1,0-1 1,0 1 0,-1-1 0,-8-11 121,8 11-141,0 0-8,0 0-1,0-1 1,0 1 0,0 0-1,0 0 1,0 0 0,0 1-1,0-1 1,0 0-1,-1 0 1,1 1 0,0-1-1,-1 0 1,1 1 0,0-1-1,-1 1 1,1 0 0,-1 0-1,1-1 1,-1 1 0,1 0-1,-1 0 1,1 0-1,0 0 1,-1 1 0,1-1-1,-1 0 1,1 1 0,-3 0-1,-1 0-19,1 1 1,0 0-1,-1 0 0,1 0 0,0 1 0,0-1 0,-7 7 0,-15 14 169,14-14-61,1 0-1,0 1 0,1 1 0,0 0 1,1 0-1,-12 19 0,-3 19-49,23-48-44,0 1-1,0-1 0,1 1 0,-1-1 1,0 1-1,1 0 0,-1-1 0,1 1 1,0 0-1,-1 0 0,1-1 0,0 1 1,0 0-1,0 0 0,0-1 0,1 1 1,-1 0-1,0-1 0,1 1 0,0 3 1,2 1 7,0 0 1,1 0-1,-1 0 0,6 6 1,7 13-97,-15-23 117,1 1-1,-1-1 1,1 1-1,0-1 1,0 0-1,0 0 1,4 4-1,5 4 8,-8-7-32,1 0-1,-1 0 1,1 0-1,0-1 1,0 1-1,0-1 1,0 0-1,0 0 1,0-1-1,0 1 1,8 1-1,5 2 113,-12-3-113,1-1 0,-1 0 0,0 0 0,1-1 0,5 1 0,13 1-13,-17-1 50,0-1 0,0 0 0,0 0 1,0 0-1,10-3 0,-13 2-12,0 1 0,-1-1-1,1 0 1,0-1 0,0 1 0,0-1-1,-1 0 1,1 0 0,-1 0 0,7-5-1,-9 6-2,-1 0 0,1-1 0,0 1-1,0 0 1,-1 0 0,1-1 0,-1 1-1,1 0 1,-1-3 0,1 2-4,-1 0 1,1 0-1,0 1 1,-1-1-1,1 0 0,0 1 1,0-1-1,1-1 0,-1 1 12,0 1-1,0-1 1,0 1-1,0-1 0,0 1 1,0-1-1,0 0 1,-1 1-1,1-1 1,-1 0-1,1 1 0,-1-1 1,0 0-1,0 0 1,0 0-1,0 1 0,0-1 1,0 0-1,0 0 1,-1-2-1,-1-3-1,0 1 1,-1-1-1,0 0 0,-3-6 0,2 8 49,1-1 0,1 0 0,-1 0 0,1 0 1,-2-10-1,3 11-15,1 1-51,-1 1-1,1 0 1,-1 0-1,0-1 1,0 1-1,0 0 1,-3-6-1,0 1 56,0-1-1,0 0 1,1 0-1,-3-14 1,4 14-13,0-1 0,-2 0 1,1 1-1,-7-13 0,-1 1-26,7 14 5,1 0 0,-1 0 0,0 1 1,-1-1-1,0 1 0,0 0 0,0 0 0,-6-6 1,-59-43 260,-6-5-96,71 55-183,-1 1-1,1-1 1,-1-1 0,2 1 0,-1-1 0,0 1 0,1-1 0,0 0 0,1-1 0,-1 1-1,-2-10 1,6 14-32,0 1 0,0-1-1,0 0 1,0 1 0,1-1-1,-1 0 1,1 1 0,-1-1-1,1 1 1,0-1 0,-1 1 0,1-1-1,0 1 1,0 0 0,0-1-1,0 1 1,0 0 0,0 0-1,3-2 1,2-3-60,0 1 0,12-8 1,-9 8 9,0 0 0,1 0 0,-1 1 1,1 0-1,12-2 0,-17 4 56,1 1-1,0 0 1,0 0-1,0 1 1,0 0-1,0 0 0,0 0 1,0 1-1,0 0 1,7 2-1,-4-1 14,-1-1 0,0 0 0,1 0-1,16 0 1,-22-1 2,1 1-1,-1-1 1,1 1-1,-1 0 1,1 0 0,-1 0-1,0 1 1,1-1-1,-1 1 1,0 0 0,0 0-1,3 2 1,14 8 76,-7-1 152,-12-10-172,0 0 1,0 0 0,1 0-1,-1 1 1,0-1-1,1-1 1,-1 1 0,1 0-1,-1 0 1,3 0-1,-3 0-49,1-1 0,-1 0 0,1 1 0,0-1 0,-1 1 0,0 0 0,1 0 0,-1-1 0,1 1 0,-1 0 0,0 0 0,0 0 0,1 1 0,-1-1 0,1 1 0,-1 0 86,10 1 30,-8-1-552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1:18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9 1248,'-4'-8'4683,"3"8"-4583,-9 9 1145,-9 20-975,14-20-228,0 1-1,1-1 0,0 1 1,0 0-1,1 0 0,1 0 0,-1 0 1,0 15-1,3-21-48,-1-1 0,1 1 0,0-1 0,1 1-1,-1-1 1,1 1 0,-1-1 0,1 0 0,0 1 0,0-1 0,0 0 0,1 0 0,-1 1-1,1-1 1,0 0 0,0 0 0,0-1 0,0 1 0,0 0 0,1-1 0,-1 1 0,1-1-1,0 0 1,-1 0 0,1 0 0,0 0 0,0 0 0,5 1 0,-7-2 13,5 1 49,-1 1 0,1-1 1,0 0-1,0-1 0,0 1 0,0-1 1,10 0-1,-5-1 65,1 0 1,-1 1 0,0 1-1,1 0 1,-1 0 0,0 1-1,17 6 1,-20-3 76,-6-5 17,-3 1 186,-1 2-315,0 0-1,-1 0 1,0-1 0,0 1 0,0-1 0,0 0 0,0 0 0,-1 0 0,1 0 0,-1 0-1,0-1 1,0 1 0,0-1 0,-8 3 0,-10 7-254,17-10 109,0 0 1,0 0 0,0 0-1,0 0 1,0-1-1,0 0 1,-1 0 0,1 0-1,-9-1 1,-13 0-3225,11 0-1137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1:46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3 1248,'6'-3'360,"-6"5"-178,0-2-186,-1 0 1,1 1 0,-1-1-1,1 0 1,-1 1-1,1-1 1,-1 0-1,1 1 1,-1-1-1,1 0 1,-1 0 0,1 0-1,-1 0 1,1 0-1,-1 1 1,1-1-1,-2 0 1,1 0 195,2 0-171,-1 0 1,0 0-1,0 0 0,0 0 1,0 0-1,0 0 0,0 0 1,0 0-1,0 0 0,0 0 0,0 0 1,0 0-1,0 0 0,0 0 1,1 0-1,-1 0 0,0 0 1,0 0-1,0 0 0,0 1 1,0-1-1,0 0 0,0 0 1,0 0-1,0 0 0,0 0 1,0 0-1,0 0 0,0 0 1,0 0-1,0 0 0,0 0 1,0 1-1,0-1 0,0 0 0,0 0 1,0 0-1,0 0 0,0 0 1,0 0-1,0 0 0,0 0 1,0 0-1,0 0 0,0 0 1,0 0-1,0 1 0,0-1 1,-1 0-1,1 0 0,0 0 1,0 0-1,0 0 0,0 0 1,0 0-1,0 0 0,0 0 1,0 0-1,0 0 0,0 0 0,0 0 1,0 0-1,-1 0 0,2 0 10,-1 0 0,0 1 0,1-1-1,-1 0 1,0 0 0,0 0-1,1 0 1,-1 1 0,0-1-1,0 0 1,0 0 0,1 1 0,-1-1-1,0 0 1,1 9 3877,6-8-2863,-26 20 694,-2 15-1355,11-19-237,8-14-128,0 0 1,0 0 0,1-1-1,-1 1 1,-1 0 0,1-1-1,-4 4 1,-39 36 668,12-7-283,-5-2 203,36-32-537,0-3-73,-6 6 45,5-2 30,3-2-68,0 1 0,0-1-1,-1 0 1,1 1 0,0-1 0,0 0-1,-1 0 1,1 1 0,0-1-1,-1 0 1,1 0 0,0 0 0,0 0-1,-1 1 1,1-1 0,0 0-1,-1 0 1,1 0 0,-1 0 0,1 0-1,0 0 1,-1 0 0,1 0 0,0 0-1,-1 0 1,1 0 0,0 0-1,-1 0 1,1 0 0,0 0 0,-1-1-1,-12 12-238,-23 14 84,35-24 140,1 0 4,0 0 0,0 0 0,0-1 0,1 1 0,-1 0 0,0 0 0,0 0 0,0-1 0,1 1 0,-1 0 0,0 0 0,1-1 0,-1 1 0,0 0 0,1-1 0,0 2 0,74 58 459,-59-49-479,-2 1 132,18 19 0,-20-19-260,21 17 0,-26-23 166,-1 0-1,0 0 1,0 0 0,0 1 0,-1-1-1,0 2 1,-1-1 0,1 0 0,4 12-1,-7-16 3,0 0-1,0 0 1,0 0 0,0 0-1,1-1 1,4 5-1,-4-5-6,-1 0-1,0 0 0,0 0 1,0 0-1,0 1 0,0-1 0,0 1 1,-1-1-1,1 1 0,-1-1 1,2 5-1,-3-6-4,0 1 5,1 0 1,-1-1-1,1 1 0,-1 0 0,1 0 1,-1-1-1,1 1 0,0-1 1,0 1-1,0-1 0,0 1 0,0-1 1,0 1-1,0-1 0,1 0 1,-1 0-1,2 2 0,-2-3 2,-1 1 0,1-1-1,-1 1 1,0-1 0,1 1-1,-1-1 1,0 1 0,0-1-1,1 1 1,-1-1 0,0 1-1,0-1 1,0 1-1,1-1 1,-1 1 0,0-1-1,0 1 1,0 0 0,0-1-1,0 1 1,0-1 0,0 1-1,0-1 1,-1 1 0,1-1-1,0 1 1,0 0 0,-1 0-1,1-1-59,0 0-1,0 0 0,0 0 1,0 0-1,0 0 0,0 1 1,0-1-1,0 0 1,0 0-1,-1 0 0,1 0 1,0 1-1,0-1 0,0 0 1,0 0-1,0 0 0,0 0 1,0 1-1,0-1 0,0 0 1,0 0-1,0 0 0,0 0 1,0 1-1,0-1 0,1 0 1,-1 0-1,0 0 1,0 0-1,0 1 0,0-1 1,0 0-1,0 0 0,0 0 1,0 0-1,0 0 0,1 0 1,-1 1-1,0-1 0,0 0 1,0 0-1,0 0 0,0 0 1,1 0-1,-1 0 0,0 0 1,0 0-1,0 0 1,0 0-1,1 0 0,-1 0 1,0 0-1,0 0 0,0 0 1,0 0-1,1 0 0,-1 0 1,0 0-1,0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1:48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36 638 1248,'0'0'3931,"-5"-5"-2630,5 4-1224,0 1 1,0-1-1,-1 0 1,1 1-1,0-1 1,0 0-1,-1 1 1,1-1-1,0 0 1,-1 1-1,1-1 1,-1 0-1,1 1 1,-1-1-1,1 1 1,-1-1-1,1 1 1,-1-1-1,-1 0 1,2 1-43,-1 0-1,1-1 1,-1 1 0,0-1 0,1 1-1,-1-1 1,1 1 0,-1-1 0,1 0-1,0 1 1,-1-1 0,1 1 0,0-1-1,-1 0 1,1 1 0,0-1 0,-1 0 0,1 0-1,0 0 1,0-2 72,-1 0 1,1 0-1,-1 1 1,1-1-1,-1 0 0,0 1 1,-2-4-1,2 4-51,0 0-1,1 0 0,-1-1 0,0 1 1,1 0-1,-1-1 0,1-2 0,-1-10 146,1 10-184,0-1 0,0 1 0,0-1 0,1 1 0,0 0 0,2-10 0,34-82 885,-10 27-700,-19 47-210,11-31 74,40-79-1,-50 117 220,19-26 0,-23 36-298,0 0 1,0 1 0,1-1 0,0 1 0,0 0 0,11-7 0,-10 9-23,0 0 0,0 0-1,1 1 1,0-1 0,-1 2-1,1-1 1,15 0 0,-12 2 44,-5 0 4,-1-1 0,1 2 0,-1-1 1,0 0-1,1 1 0,-1 0 0,0 0 0,8 4 1,-2-1 35,-9-3-30,0-1 1,0 1-1,0 0 1,-1 0-1,1 0 1,0 0-1,0 0 0,-1 0 1,1 0-1,-1 1 1,3 1-1,4 5 37,-7-7-55,0 0 1,1 0-1,-1 0 0,0 1 0,0-1 1,0 0-1,0 0 0,0 1 0,0-1 1,0 1-1,-1-1 0,1 1 1,0-1-1,-1 1 0,1-1 0,-1 1 1,0 0-1,1 2 0,3 12-41,-3-15 59,0 1 1,0-1-1,-1 1 0,1 0 1,-1-1-1,0 1 0,1 0 0,-1 2 1,0 7 95,1-4-40,-1 0 0,-1 0 0,1 0 0,-4 13 0,2-12-52,0-2 43,1 0-1,-1-1 1,0 1-1,-1-1 1,-3 7-1,-27 24 58,32-34-114,0-1 0,0 0-1,0-1 1,0 1 0,0 0 0,-1 0 0,1 0 0,0-1-1,0 1 1,-1 0 0,1-1 0,0 0 0,-1 1 0,-1 0-1,-24 3 35,19-3 1,-13 5-88,17-5 53,0 1-1,0-1 1,0 0-1,0 0 1,0-1-1,-4 1 1,1-1-141,-2 0 117,0 0 0,0 0 0,-14-3 0,22 2-243,-1 1 0,0 0 0,1-1 1,-1 1-1,0-1 0,1 0 0,-1 0 0,0 1 0,1-1 0,0 0 0,-1 0 0,1 0 0,-1-1 0,1 1 0,0 0 0,0 0 0,0-1 0,0 1 0,0-1 0,0 1 1,0-1-1,0 1 0,0-1 0,0-2 0,1 4 57,0-1 0,0 0-1,0 0 1,0 1 0,0-1 0,0 0 0,0 0 0,0 1 0,0-1-1,0 0 1,1 0 0,-1 1 0,0-1 0,1 0 0,-1 1 0,0-1 0,1 0-1,0 0 1,2-4-446,2-10-884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1:49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0 896,'0'5'9413,"0"2"-9114,2-2-198,0-1 0,1 0 1,-1 0-1,1 0 0,0 0 1,0 0-1,0-1 0,0 1 0,0-1 1,8 5-1,2 1-58,0-1 1,15 6-1,5 4 110,17 9-213,36 24 56,-66-39 82,24 12 1,-27-15-85,0 0 0,23 18 0,10 13 267,-49-39-233,-1-1 0,1 1 1,0-1-1,-1 1 0,0 0 0,1-1 1,-1 1-1,1 0 0,-1-1 0,0 1 0,1 0 1,-1-1-1,0 1 0,0 0 0,1 0 1,-1-1-1,0 1 0,0 0 0,0 0 1,0 0-1,0-1 0,0 2 0,-1 0-6,0 0 0,1 0 0,-1 0 0,0 0 0,0 0 0,0 0 0,0 0 0,-2 2 0,-3 5-15,-1-1-1,-14 12 1,16-16 59,-16 17-38,-1-2-1,0 0 1,-2-1-1,0-1 1,-29 14 0,-48 24 201,44-23-202,-13 11-118,67-41 69,2-2-80,0 1 0,0-1 0,-1 1 0,1 0 0,0-1 0,0 1 0,0 0 0,1 0 0,-1 0 0,0 0 0,0 0-1,0 0 1,-1 2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1:51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2400,'0'0'39,"0"0"0,-1 0-1,1 0 1,0 0 0,0 0 0,0 0 0,0 0-1,-2 1 855,2-1-854,0 0-1,0 0 1,0 1 0,0-1 0,0 0 0,0 0-1,0 0 1,0 0 0,-1 0 0,1 0 0,0 0-1,0 0 1,2 3 854,-2-3-855,0 0 1,9 8 2203,-6-4-2383,1 0 239,0 1-1,0 0 1,0 0-1,-1 0 1,0 0-1,0 0 1,-1 1-1,1 0 0,-1-1 1,0 1-1,1 8 1,0 2 157,-1 1 1,0 33-1,2 45 396,-4-93-539,-1-2-59,1-1 1,-1 1-1,0 0 0,1-1 1,-1 1-1,0 0 0,1-1 1,-1 1-1,1-1 0,-1 1 1,0-1-1,1 1 0,-1-1 1,1 1-1,-1-1 0,1 0 0,0 1 1,-1-1-1,0 0 0,-8-18 143,6 11-34,-3-7-37,0 1 0,1-1-1,1 0 1,-4-30 0,7 37-153,1 0 0,0 0 0,0 0 1,1 0-1,0 0 0,0 1 0,1-1 0,5-14 0,-5 15-46,-2 6 75,0-1 0,1 1 1,-1 0-1,0 0 0,1 0 1,-1-1-1,1 1 0,0 0 1,-1 0-1,1 0 0,0 0 1,0 0-1,-1 0 0,1 0 1,0 0-1,0 0 0,0 0 1,0 1-1,2-2 0,-2 2 18,1-1 0,-1 1-1,1 0 1,-1-1 0,1 1-1,-1 0 1,1 0-1,-1 0 1,1 0 0,2 1-1,2 0-4,18 0 444,36 7 0,-32-4-361,-6 2-77,-19-5-99,1 1 0,-1-1 0,1 0 0,-1-1 0,1 1 0,5 0 0,-4-2-1006,18-14-8747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1:52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1984,'-9'19'11488,"11"-17"-10762,2 3-1607,46 24 918,-22-12-120,1-1-1,44 16 0,65 15 453,-125-44-214,0 0 1,0-1-1,0 0 1,1-1 0,18-1-1,1-2 122,32-7 1,-48 5-115,0 0 1,22-10-1,-21 8-157,29-8-1,-42 12-109,-3 2 70,-1 0-1,0-1 1,0 1 0,1 0 0,-1 0-1,0-1 1,1 1 0,-1 0 0,0 0-1,1 1 1,-1-1 0,3 1 0,-3 2-624,0 0 1,0 0-1,1 0 1,-2 0-1,1 1 1,0 5-1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1:53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 2400,'-3'-2'896,"3"2"-890,0 0 1,0 0-1,0 0 0,0 0 1,1 0-1,-1 1 1,0-1-1,0 0 1,0 0-1,0 0 1,0 0-1,0 0 1,0 0-1,0 0 1,0 1-1,0-1 1,0 0-1,0 0 0,0 0 1,0 0-1,0 0 1,0 0-1,0 0 1,0 1-1,0-1 1,0 0-1,0 0 1,0 0-1,0 0 1,0 0-1,0 0 1,0 0-1,0 1 0,0-1 1,0 0-1,0 0 1,-1 0-1,1 0 1,0 0-1,0 0 1,0 0-1,0 0 1,0 0-1,0 0 1,0 1-1,0-1 1,-1 0-1,0 0 601,-11 3 337,6 8 1355,6-11-2249,0 1 1,0-1 0,-1 0-1,1 0 1,0 0-1,0 0 1,0 0 0,-1 0-1,1 1 1,0-1 0,0 0-1,0 0 1,-1 0-1,1 1 1,0-1 0,0 0-1,0 0 1,0 0 0,0 1-1,-1-1 1,1 0-1,0 0 1,0 1 0,0-1-1,0 0 1,0 0-1,0 1 1,0-1 0,0 0-1,0 0 1,0 1 0,0-1-1,0 0 1,0 0-1,0 1 1,0-1 0,0 0-1,1 0 1,-1 1 0,0-1-1,0 0 1,12 3 1618,-2-3-1699,-2 2 164,1-1 0,0-1 0,-1 0 0,1 0 0,0 0 0,0-1-1,-1-1 1,10-1 0,-12 1-62,1 1-1,0 0 1,11-1-1,10 0-74,11-4 104,0 2 1,0 2-1,1 1 0,48 6 1,20-4 12,-57-2 470,-12-2-336,-30 1-288,1 1 0,-1 0 0,0 1 0,13 0 0,-17 2-241,9 3 866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1:54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30 1728,'8'-8'3557,"-12"-13"800,3 21-4296,1 0 0,0 1-1,-1-1 1,1 0-1,0 1 1,-1-1 0,1 0-1,0 1 1,0-1-1,0 1 1,-1-1 0,1 0-1,0 1 1,0-1-1,0 1 1,0-1 0,0 1-1,0-1 1,0 1-1,0-1 1,0 0 0,0 1-1,0 0 1,-1 20-130,1-7 155,-9 55 139,-13 86-187,14-112 89,-23 67 1,-19 15 256,43-110-296,1 0 0,0 0 0,-7 32 0,12-36-145,2-10 55,-1 0-1,0 0 1,0 0 0,0 0 0,0-1 0,0 1-1,0 0 1,0 0 0,0 0 0,-1 0-1,1 0 1,0-1 0,0 1 0,-1 0-1,1 0 1,0 0 0,-1-1 0,1 1 0,-2 1-1,1-2-231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1:56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94 2496,'-6'-4'3507,"5"4"-3478,1 0 0,0 0 1,0 0-1,-1 0 0,1 0 0,0 0 1,0 0-1,-1 0 0,1-1 0,0 1 1,0 0-1,-1 0 0,1 0 0,0 0 1,0 0-1,0-1 0,-1 1 0,1 0 0,0 0 1,0 0-1,0-1 0,0 1 0,0 0 1,0 0-1,-1-1 0,1 1 0,0 0 1,0 0-1,0-1 0,0 1 0,0 0 1,0 0-1,0-1 0,-2 1 182,1-1 1,-1 1-1,1-1 0,-1 0 0,1 1 0,-1-1 0,1 0 1,-1 0-1,-1-1 0,2 1-124,-1 1 0,0-1 0,0 0 0,0 1 0,0-1 0,0 1 0,0 0 0,0-1-1,0 1 1,0 0 0,0 0 0,0 1 0,0-1 0,0 0 0,0 1 0,0-1 0,0 1 0,0-1 0,0 1 0,0 0 0,0 0 0,0 0-1,1 0 1,-1 0 0,0 0 0,1 1 0,-1-1 0,1 0 0,-3 4 0,-4 3 44,0 4 95,-8 17-144,12-23-123,0 0 0,1 0 0,0 0-1,0 1 1,-2 6 0,-20 65 236,4-14-17,20-59-188,0 0 0,0 0 0,0 0 0,0 1 0,1-1 0,0 0 0,0 1 0,1-1 0,-1 0 0,1 0 0,0 1 0,1-1 0,2 6 1,0 0-21,1-1 1,1 0 0,0-1 0,0 1 0,8 8 0,-11-14 65,0 1 1,0-1-1,1-1 1,-1 1-1,1 0 1,0-1-1,0 0 1,0 1-1,0-2 1,1 1-1,-1 0 1,10 3-1,3-1 110,-11-3-135,1 0 0,-1 0 1,0-1-1,1 0 0,11 1 1,-8-2 10,0-1 1,0 0 0,1 0-1,-1-1 1,0-1 0,-1 1-1,1-2 1,0 1 0,-1-1-1,0-1 1,11-6 0,-13 6 6,-1-1 1,0 1-1,0-1 1,0-1-1,7-10 1,6-7-207,-16 22 132,-1-1-1,0 1 1,0-1 0,0 1 0,0-1 0,-1 0 0,1 0 0,-1 1 0,0-1 0,2-5 0,-2 5-11,0 0 1,1-1 0,0 1-1,-1 0 1,4-4-1,-3 4 64,-1 1 0,1 0 0,-1-1 0,1 0 0,-1 1 0,0-1 0,0 0-1,1-4 1,1-9 33,-1 1-1,-1 0 0,0-1 0,-1 0 1,-1 1-1,-1 0 0,0-1 1,-4-15-1,2 15 187,-12-28-1,8 28-180,3 4 45,-1 0 1,-8-12-1,7 13-86,6 9-5,-1-1 0,1 1 0,-1-1 0,0 1 0,0 0 0,0-1 0,0 1 0,0 0 0,0 0 1,0 1-1,-5-4 0,-4-1-52,9 4 32,-1 0-1,0 1 0,0-1 0,0 1 0,-5-2 1,1 1 137,0 1 0,1 0 1,-11 0-1,7 0-290,8 1 144,1 0 0,-1-1 0,0 1 0,1 0 0,-1 0 0,1 0 0,-1 1 0,0-1 0,1 0 0,-1 0 0,1 1 0,-1-1 0,1 1-1,-1 0 1,1-1 0,-2 2 0,-1 1 134,-4 16-6876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2:00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1 640,'-5'6'309,"5"-7"-282,0 0 160,0 22 8289,0-13-8222,-1-7-228,1 0 1,-1 0-1,1 0 0,-1-1 0,0 1 1,1 0-1,-1-1 0,0 1 0,0 0 1,0-1-1,1 1 0,-1-1 0,0 1 1,0-1-1,0 1 0,0-1 1,0 0-1,0 0 0,0 1 0,0-1 1,0 0-1,0 0 0,0 0 0,0 0 1,0 0-1,0 0 0,0 0 0,-1-1 1,0 1-42,1 0 116,2-1-98,-1 0 1,1 0-1,0 0 0,0 0 1,0 0-1,0 0 0,0 1 1,0-1-1,0 0 0,0 0 1,0 1-1,0-1 0,0 0 1,1 1-1,-1-1 0,0 1 1,2-1-1,5-2 49,-7 2-36,-1 2-1,0-1 0,0 1 0,0-1-1,0 1 1,-1-1 0,1 1 0,0-1 0,0 1 0,-1-1 0,1 1 0,0-1-1,-1 1 1,1-1 0,-1 0 0,1 1 0,0-1 0,-1 0 0,1 1-1,-1-1 1,1 0 0,-1 1 0,1-1 0,-1 0 0,1 0 0,-1 0 0,1 0-1,-1 1 1,1-1 0,-1 0 0,0 0 0,1 0 0,-1 0 0,0 0-1,0 0 32,-1 0 0,0 0 0,1 0 0,-1 0 0,0 0 0,1-1 0,-1 1 0,1 0 0,-3-2 0,-2 0-295,-4-2 732,10 4-480,0-1-1,0 1 0,0 0 1,-1 0-1,1 0 0,0-1 1,0 1-1,0 0 0,0 0 1,0-1-1,0 1 0,0 0 1,0 0-1,0-1 0,0 1 1,0 0-1,0 0 0,0 0 1,0-1-1,0 1 0,1 0 1,-1 0-1,0-1 0,0 1 1,0 0-1,0 0 0,0 0 1,0-1-1,1 1 0,-1 0 1,0 0-1,0 0 0,0 0 1,0 0-1,1-1 0,-1 1 1,0 0-1,0 0 0,0 0 1,1 0-1,-1 0 0,0 0 1,0 0-1,1 0 0,-1 0 1,4-3-33,0 1 1,0 0-1,0 1 1,0-1-1,0 1 1,0-1-1,0 1 1,1 0-1,-1 1 1,0-1 0,1 1-1,-1 0 1,0 0-1,1 0 1,-1 1-1,1-1 1,-1 1-1,0 0 1,0 0-1,6 3 1,-5-1 65,4 1 35,-1 1-1,0-1 1,0 2-1,8 6 1,-14-10-51,0 0 0,0 0 0,0 0 0,-1 0 1,1 1-1,0-1 0,-1 1 0,0-1 0,1 1 0,-1 0 1,0-1-1,0 1 0,-1 0 0,1 0 0,0 0 1,-1 0-1,0 5 0,1-5 26,-1 1 0,0 0 0,0 0 0,-1-1 0,1 1 0,-1 0 0,0 0 0,0-1 0,0 1 0,0-1 0,-1 1 0,1-1 0,-1 0-1,0 1 1,0-1 0,0 0 0,-1 0 0,1 0 0,-1-1 0,-2 3 0,-14 11-15,8-6-132,0-1 0,-19 12 0,22-16-495,5-3 85,-1 0 1,1 0 0,0 0-1,0 0 1,-6 1 0,4-3-770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2:02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268 452 1984,'2'-1'3619,"-2"1"-3536,-1 0 0,1 0 1,-1 0-1,1 0 0,-1 0 0,1 0 1,-1 0-1,1 0 0,0 0 0,-1 0 1,1 0-1,-1 0 0,1 0 0,0-1 1,-1 1-1,1 0 0,-1 0 0,1 0 1,0-1-1,-1 1 0,0-1 0,-1 0 120,0-1 0,0 1-1,-1 0 1,1 0-1,0 0 1,-1 0-1,1 0 1,-1 0-1,1 1 1,-5-2 0,-9-1 582,8-2-331,8 4-443,-1 1 0,1-1 0,-1 1 1,1-1-1,-1 1 0,0 0 0,1-1 0,-1 1 1,1 0-1,-1-1 0,0 1 0,0 0 1,1 0-1,-1 0 0,0 0 0,1 0 0,-2-1 1,-10 1 35,-6 0 12,-1 0-1,1 2 1,-23 3 0,28-3 24,11-1-72,1-1 0,-1 0 0,0 1 0,0-1 0,0 1-1,0-1 1,1 1 0,-1 0 0,-2 1 0,1-1-17,0 1-1,0 1 1,0-1-1,0 0 0,1 1 1,-1-1-1,1 1 1,0 0-1,-1 0 1,1 0-1,0 0 1,-1 4-1,0-2-2,1 0 0,-1 0 0,1 1-1,0-1 1,1 1 0,-1-1 0,1 1 0,0 6 0,0 7 7,1 22 1,1-12 49,-1-19-65,1-1-1,0 1 1,0-1 0,1 1 0,1-1 0,-1 1 0,2-1 0,-1 0 0,1 0-1,0-1 1,1 1 0,0-1 0,0 0 0,1 0 0,0-1 0,1 0 0,-1 0-1,9 7 1,-8-7 54,1-1-1,0 0 0,1 0 0,17 10 0,-22-15-36,0 1-1,0 0 0,0-1 1,0 0-1,0 0 0,1 0 1,-1-1-1,0 1 0,0-1 0,1 0 1,-1 0-1,0-1 0,0 1 1,8-3-1,-7 2-7,-1-1-1,1 1 1,0-1 0,-1 0-1,9-5 1,-11 5-4,0 0 0,0 0 0,0 0-1,0 0 1,0 0 0,-1-1 0,1 1 0,-1 0 0,1-1-1,-1 1 1,0-1 0,1-3 0,-1 4 52,1-4 18,0 1-1,0-1 1,0 0-1,-1 0 1,0 0-1,0-9 1,1-7 127,-1 19-139,-1-1 0,1 1 0,-1-1 0,0 1 0,0-1 0,-1 0 0,1 1 0,-1-1 0,0-4 0,-24-63 706,12 33-500,8 24-174,0 0 0,-9-19-1,6 18 34,-1 1 0,0-1-1,-1 2 1,0-1 0,-1 2-1,0-1 1,-26-20 0,28 26-103,-1 0 0,1-1 1,1-1-1,-1 1 1,2-1-1,-1-1 1,1 0-1,1 0 1,-11-20-1,15 25-47,-1 0 1,2-1-1,-1 1 0,0-1 1,1 1-1,0-1 0,1 1 0,-1-1 1,1 1-1,0-1 0,0 0 1,1 1-1,0-1 0,0 1 1,0-1-1,0 1 0,1-1 1,0 1-1,0 0 0,1 0 1,-1 0-1,7-9 0,3-1-43,0 1 1,1 1-1,0 0 0,1 1 0,29-20 1,-33 27 75,0 0 1,0 0 0,0 1-1,0 0 1,1 1 0,0 0-1,13-1 1,-21 3 24,-1 1 0,1 0 0,0 0 0,0 0 0,0 0 0,0 0 0,0 1 0,-1-1 0,1 1 0,0 0 0,0-1 0,-1 1 0,1 1 0,0-1 0,-1 0 0,1 1 0,-1-1 0,0 1 0,1 0 0,-1 0 0,0 0 0,0 0 0,0 0 0,0 0 0,-1 0 0,1 1 0,0-1 0,-1 1 0,0-1 0,0 1 0,2 4 0,-3-6-156,7 22 697,-6-12-4652,16-34-3668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1:18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4 4736,'0'-3'1760,"5"3"-1376,-10 0 160,5 7-480,0 7-160,0 4 32,0 9-96,-5 3 64,2 3 0,-1 0 32,-1-3-864,1-4 512,-4-5-1248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2:04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125 146 2912,'7'6'5392,"11"7"-3072,-1-3-1762,-14-8-467,1 0 0,0 0 0,-1 0 0,8 2 0,13 9 7,-21-11-87,0 1 0,1-1 0,-1-1 0,0 1 0,1 0 0,0-1 1,6 2-1,-3-2-18,-4 0 21,0-1-1,-1 1 1,1-1-1,0 0 0,-1 0 1,1 0-1,0 0 1,0 0-1,-1-1 0,1 1 1,-1-1-1,1 0 1,4-2-1,2 0 36,-7 2-18,0 0 0,0 1-1,0-1 1,-1 0-1,1 0 1,0 0-1,-1 0 1,1 0-1,0 0 1,-1 0-1,1-1 1,-1 1 0,0-1-1,1 1 1,-1-1-1,0 1 1,0-1-1,0 0 1,0 1-1,0-1 1,0 0-1,0-3 1,1 0 56,0 0-106,-1 0-1,0 0 0,0 0 0,0 0 0,0-10 0,1-1-162,-1 14 202,-1 0 0,1 0 0,-1 0 0,0-1-1,1 1 1,-1 0 0,0 0 0,0 0 0,-1 0 0,1 0 0,0 0 0,-1 0 0,1 0-1,-1 0 1,1 0 0,-1 0 0,-1-2 0,-2-2 3,-1 1-1,0-1 1,0 1 0,0 0-1,0 1 1,-1-1 0,-8-5-1,-3 0 125,15 8-149,-1 0 0,1 0-1,-1 0 1,0 1 0,0-1 0,1 1 0,-1 0 0,0 0 0,0 0 0,0 0 0,0 0 0,0 1 0,-4-1 0,-11 0 66,15 0-45,-1 1 1,0 0-1,0 0 1,0 0-1,-7 1 1,-3 2-153,11-3 134,0 1-1,0-1 1,0 1-1,0 0 1,0 0 0,1 0-1,-6 3 1,-7 6-107,0 0 0,1 1 1,-17 17-1,23-21 103,1 2 0,0-1 1,1 1-1,0 0 0,0 0 0,-8 17 0,10-12 15,0 1-1,1-1 1,0 1-1,1-1 0,1 1 1,0 0-1,2 16 1,-1-23 8,-2 17 0,1-20 10,1-1 0,-1 1 0,1 0-1,0 0 1,0-1 0,1 1 0,0 0-1,1 6 1,0-4-7,0 0 0,1 0 0,0 0 0,1 0 0,-1 0-1,1-1 1,0 1 0,1-1 0,0 0 0,0 0 0,0-1 0,0 1-1,11 7 1,7 4 60,13 11 38,-33-27-71,0 1 0,0 0 0,0-1-1,1 1 1,-1-1 0,1 0 0,-1 0 0,1-1 0,-1 1-1,6 0 1,58 6 574,26-14 715,-91 7-1323,41-6 266,-23 3-287,33-2 0,-43 2-30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2:05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11 2816,'-8'1'11045,"11"0"-11007,1 0 7,-1 0 0,1 1 1,0-2-1,0 1 0,6 0 0,136 6 771,-101-6-645,-1-2-1,79-11 0,-102 9-9,53-7 511,-58 10-375,-10 0-739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2:06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30 1312,'-1'-4'1710,"-7"5"-828,5 0-561,1 1 1,0-1-1,0 1 0,0 0 1,0 0-1,0-1 0,0 1 1,-3 5-1,-2 2 344,5-8-468,0 1 0,0 0 1,0 0-1,1 1 0,-1-1 0,1 0 0,0 0 1,-2 6-1,2-7-153,1 0 30,-1 0 1,1-1 0,-1 1 0,0 0-1,1-1 1,-1 1 0,0 0 0,-8 7 3951,10-7-3728,8-1 268,0-1-339,-1 0 0,1 0 1,-1-1-1,12-4 0,10-1 130,127-18 290,9-2 951,-156 24-1479,0 0 0,17-8 1,-8 3-233,-18 7-116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2:07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413 63 2912,'-1'0'57,"1"0"1,0 0-1,0 0 1,0 0-1,0-1 0,0 1 1,-1 0-1,1 0 1,0-1-1,0 1 0,0 0 1,0 0-1,0 0 1,0-1-1,0 1 1,0 0-1,0 0 0,0-1 1,0 1-1,0 0 1,0 0-1,0-1 0,0 1 1,0 0-1,0 0 1,0-1-1,0 1 32,0 0-1,0-1 1,1 1-1,-1 0 1,0-1-1,0 1 1,0 0 0,0-1-1,0 1 1,0 0-1,0-1 1,-1 1-1,1 0 1,0-1-1,0 1 1,0 0 0,0 0-1,0-1 1,0 1-1,-1 0 1,1-1-1,0 1 1,0 0-1,-2-2 722,2 2-769,0-1-1,0 1 0,-1 0 1,1 0-1,0-1 1,0 1-1,-1 0 1,1 0-1,0 0 1,0-1-1,-1 1 0,1 0 1,0 0-1,-1 0 1,1 0-1,0-1 1,-1 1-1,1 0 0,0 0 1,-1 0-1,1 0 1,0 0-1,-1 0 1,1 0-1,0 0 1,-1 0-1,1 0 0,0 0 1,-1 0-1,1 0 1,0 0-1,-1 1 1,-13 1 752,13-1-676,-7 0 258,-14 4 306,0 0 0,0 2 0,-20 9 0,5 1-94,-43 28-1,71-39-514,-6 3 42,1 0 1,0 1 0,1 0 0,-12 13 0,21-19-139,-1 1 50,0 0-1,0 0 1,0 1 0,1 0 0,0 0-1,0 0 1,1 0 0,-5 11 0,5-10 0,1-1 0,0 1 0,0 0 1,1 0-1,0 0 0,0 0 1,1 0-1,-1 0 0,2 1 1,-1-1-1,1 0 0,0 0 1,0 0-1,4 11 0,6 12 32,-3-5-148,14 28 0,-18-46 159,0 1 0,1-1 0,-1 0 0,1 0 1,1 0-1,9 9 0,-11-12-51,1-1 0,0 1 0,-1-1 0,1 0 0,0 0 0,1-1 0,-1 0 0,0 0 0,1 0 0,10 2 0,1-1 151,0 0-1,1-2 0,-1 0 1,1 0-1,17-3 0,-26 1-133,0-1-1,-1 0 1,1 0-1,-1-1 1,0 0-1,1 0 1,-1-1-1,-1 0 1,1 0-1,0-1 1,11-10-1,-9 6-12,0-1 1,-1 0-1,0-1 0,-1 0 0,10-16 0,27-63 7,-16 29-271,-23 50 273,-1-1 0,-1 1 0,0-2 1,0 1-1,2-18 0,-2 16-169,0-4-12,-2 5 148,-1 12 19,-1 0 0,0 0 1,0 0-1,0 0 0,0 0 0,0 0 0,1 0 0,-2 0 0,1 0 0,0 0 0,0 0 0,0 0 0,0 0 0,-1 0 0,1 0 0,-1-1 0,0-1 61,-1-1-1,0 0 1,0 1 0,0-1 0,-1 1 0,1 0-1,-1 0 1,0 0 0,0 0 0,0 0 0,0 0-1,0 1 1,-1 0 0,1 0 0,-1 0 0,-5-3-1,-10-4 84,13 6-164,1 0 0,0 0 0,-1 1-1,0 0 1,0 0 0,-11-2 0,7 4-59,0 0 0,0 0 0,-12 2 0,11 0-204,0-1 0,-16-1 1,3-1-440,-21-2-2318,43 3 2821,1 0 0,0 0 0,0-1 0,0 1 0,0 0 0,0-1 0,0 1 0,0-1 0,0 1 0,0-1 0,0 0 0,0 1 0,0-1 0,0 0 0,0 0 0,0 0 0,1 0 0,-2-1 0,0-1-161,1 0 0,0 0 0,0 0 0,0-1 0,0 1 0,0-6 0,-4-42-3839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2:32.8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8 224,'1'-1'191,"0"0"1,1 0-1,-1 1 1,0-1-1,1 0 1,-1 1-1,1-1 1,-1 1-1,0 0 1,1-1-1,-1 1 1,1 0-1,-1 0 1,1 0-1,-1 0 1,1 0-1,-1 0 1,1 0-1,-1 1 1,3 0-1,-2-1 449,7 6 587,-3 0-972,-5-4-240,0-1 1,0 0 0,0 1-1,1-1 1,-1 0-1,1 0 1,-1 0 0,1 0-1,-1 0 1,3 1-1,84 38 1127,-28-10-956,-42-19-26,2-1 0,39 14 0,-19-15-54,0-2-1,67 3 0,-52-6-63,342 37-42,-143-6-30,-2 17 49,81 24 194,-147-36-447,372 53 276,-386-67 94,60 6-32,-46-18-71,-65-6 46,366 4 604,-166-12-411,57-10-261,-155 13 47,-53 11-33,-48-3 217,189 15-512,-310-26 273,335 42-113,-239-28 290,171 45-176,-49-8-56,219 31 110,-376-73-60,66 0 1,64-8 119,-109-2-185,344-35 328,-239 13-106,337-22-11,-419 41-271,34-3-28,85-18 496,-40 11-37,-90 10-154,157-30-1,146-23 18,-377 54-164,77-13-51,-25 3 112,139-21 262,-25-6-337,-72 2-26,-88 28 37,-14 5-38,-1-1 0,16-10 0,1-1-8,-11 9 40,0 1-1,0 1 1,1 0 0,-1 1 0,1 1 0,23-1 0,163-12 80,-70 8-580,-102 7 233,42-7-414,-64 8 680,0-1 0,0-1 0,0 1 0,0-2-1,-1 0 1,1 0 0,-1-1 0,17-10 0,-17 7 19,1 1-1,0 0 1,1 1-1,21-8 1,52-11 47,15-1-37,-74 20 47,9-2-8,40-15 1,-72 22-55,0-1 0,0 0 1,0 0-1,0 0 1,0 0-1,-1 0 1,5-4-1,8-8-34,-9 5 29,-6 8 14,0 1-1,1-1 1,-1 0-1,0 1 1,1-1-1,-1 0 1,0 1-1,1-1 1,-1 0-1,1 1 1,-1-1-1,1 1 0,-1-1 1,2 0-1,0-1 23,0 0-1,0 0 1,0 0 0,0-1-1,0 1 1,3-5-1,6-9-193,1 1 71,-11 14 31,12-6 124,-13 6-70,1 0-1,-1 0 1,1 0 0,-1 1 0,1-1 0,0 0 0,-1 1 0,1-1 0,0 0 0,0 1-1,0-1 1,-1 1 0,1-1 0,0 1 0,0 0 0,0-1 0,0 1 0,0 0 0,0 0-1,0-1 1,0 1 0,-1 0 0,1 0 0,1 0 0,3 1-13,-5-1 11,0 0 0,0 0 0,0 0 0,0 0 0,0 0 0,0 0 0,0 0 0,1 0 1,-1 0-1,0 0 0,0 0 0,0 0 0,0-1 0,0 1 0,0 0 0,0 0 0,0 0 0,0 0 0,0 0 1,0 0-1,0 0 0,0 0 0,1 0 0,-1 0 0,0 0 0,0 0 0,0 0 0,0 0 0,0 0 0,0 0 1,0 0-1,0-1 0,0 1 0,0 0 0,0 0 0,0 0 0,0 0 0,0 0 0,0 0 0,0 0 1,0 0-1,0 0 0,0 0 0,0 0 0,0-1 0,0 1 0,0 0 0,0 0 0,0 0 0,1-3-1,7 1 0,10-2-450,-16 4 474,0-1 0,-1 0 0,1 1-1,0 0 1,0-1 0,0 1 0,0 0 0,0 0 0,0 0 0,2 1-1,0-1-78,-3 0 4,15 0 433,-12-1-326,0 0-1,0-1 1,0 1 0,0-1 0,0 1-1,0-1 1,0 0 0,7-6-1,-6 5 146,7-2-284,-11 4 76,1 1-1,0-1 0,0 0 1,0 0-1,-1 0 0,1 0 1,0 0-1,1-2 1,-1 1-330,1 0 1,-1 0 0,0 0-1,-1-1 1,1 1-1,0-1 1,-1 1 0,1-1-1,-1 0 1,1-3-1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3:07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188 241 320,'-7'0'7712,"8"-11"-3120,24 14-3716,-20-2-763,-1 0 0,0 0 1,1-1-1,-1 0 0,1 0 1,8-1-1,-9 1-107,0-1 0,0 1-1,0 0 1,0 1 0,1-1 0,6 2 0,16 2 28,-21-4 51,1 1 0,-1 0 1,1 0-1,5 3 1,16 2 47,1 0-204,-22-4 160,0-1 1,0 1 0,13 0 0,18-2 203,-33-1-286,0 1 0,-1-1 0,1-1 0,0 1 0,7-4 1,10 1-67,-1-5 225,-19 8-161,-1 1 0,1-1 1,0 0-1,0 0 0,-1 0 0,1 0 1,-1 0-1,1 0 0,-1 0 1,1-1-1,1-1 0,-1 1 0,1-1 0,0 1 0,1 0 0,-1 0 0,6-3 0,-7 5 11,0-2 0,0 1 0,0 0-1,0 0 1,0-1 0,0 1-1,0-1 1,0 1 0,0-1-1,-1 0 1,3-3 0,-4 5-5,1-1 0,-1 1 1,0-1-1,0 0 0,0 1 0,0-1 1,0 0-1,0 1 0,0-1 0,0 0 0,0 1 1,0-1-1,-1 0 0,1 1 0,0-1 1,0 1-1,0-1 0,-1 0 0,1 1 1,0-1-1,-1 1 0,1-1 0,-1 1 1,1-1-1,-1 1 0,0-1 0,-16-14-124,14 13 227,-12-11-93,1-1 1,-24-27-1,34 37-51,0-1 1,-1 1 0,0 1-1,-5-5 1,-11-8 176,15 11-171,-1 1 0,0 0 0,-1 0 0,1 0 0,-1 1 0,-9-3 1,-10-5 57,22 9-32,0 0 1,0 0 0,0 1 0,0-1-1,0 1 1,0 0 0,0 1 0,-1-1 0,1 1-1,0 0 1,0 1 0,-1-1 0,1 1 0,0 0-1,0 0 1,0 0 0,0 1 0,0 0 0,0 0-1,-5 3 1,-26 14 129,27-15-132,0 0 1,0 1-1,-10 8 1,-14 9-42,24-16 58,0 0 0,-16 14 0,4-2-104,17-15 100,-1 1 0,1-1 1,0 1-1,-4 5 0,-21 23 68,21-24-66,1 1-1,0-1 1,0 1 0,-10 17 0,15-21-50,0 0 0,0-1 0,0 1 0,1 0 0,0 0 0,-1 0 0,2 0 0,-1 0 0,1 0 0,0 9 1,2 6 65,0-9 55,-2-7-34,0-2-32,0 0 0,0 0 0,0-1 0,0 1 0,0 0 0,1 0 1,-1 0-1,0 0 0,1-1 0,0 1 0,1 3 0,-1-3-18,0-1 0,-1 1 0,1-1 0,0 1 0,-1 0 0,0 0 0,1-1 0,-1 4 0,1-4-5,-1 1-1,0-1 0,0 1 0,1-1 1,-1 1-1,1-1 0,-1 1 0,1-1 1,-1 0-1,1 1 0,1 1 0,18 18 117,1-1-1,1-1 1,1 0-1,25 15 1,1 0-30,-33-23 104,30 15 0,-29-18-71,-7-3-79,0-2-1,1 1 1,-1-1-1,0-1 0,1 0 1,12 1-1,-8-2 325,31 9-1,-32-7-249,1 0-1,0-2 1,-1 0-1,1 0 1,17-2-1,-4 0-191,-21 2-338,8-1-317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6:50.2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176 30 832,'0'5'323,"1"0"0,-2 0 0,1 0 0,-1 0 0,1 0 0,-3 7 0,-44 94 280,-2-21 218,11-22 91,38-63-885,0 1 0,-1 0 0,1-1 0,0 1 0,-1-1 0,1 1 0,-1-1 0,1 1 0,-1-1 0,1 0 0,-1 1-1,1-1 1,-1 1 0,1-1 0,-1 0 0,1 0 0,-1 1 0,0-1 0,1 0 0,-1 0 0,0 0 0,1 1 0,-1-1 0,1 0 0,-1 0 0,0 0 0,0 0-1,0-1 21,0 1 0,0-1-1,0 1 1,1-1 0,-1 1-1,0-1 1,0 0 0,1 1-1,-1-1 1,0 0 0,1 0-1,-1 0 1,1 1 0,-1-1-1,0-2 1,-1-1 125,1 0 0,-1 0 0,1 0-1,0 0 1,0-1 0,-1-7 0,2-1-1,-1 2-129,1-1-1,0 0 0,1 1 1,1 0-1,-1-1 1,2 1-1,-1 0 1,7-14-1,-5 14-111,1 0 0,1 1 0,0 0-1,0 0 1,1 0 0,1 1 0,-1 0 0,1 0 0,1 1 0,0 0-1,0 1 1,14-10 0,28-9-3823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6:54.3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 1 992,'-11'-1'4818,"9"17"-4275,2-14-498,0-1-1,0 1 0,-1 0 0,1 0 1,0 0-1,-1-1 0,1 1 1,-2 2-1,1-2-45,0 1-1,0-1 1,0 0 0,0 1 0,0-1 0,0 4 0,-4 11 89,2-12-84,1 1 1,0-1-1,0 1 0,-1 9 1,2-13 0,1 0 0,0 1 1,-1-1-1,1 0 0,0 1 1,0-1-1,1 0 0,-1 1 0,0-1 1,1 0-1,0 1 0,-1-1 1,3 4-1,-3-5 37,3 10-127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7:00.9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84 4 1248,'-2'0'49,"0"0"0,0 1 0,1-1 0,-1 0 0,0 0 1,1 1-1,-1-1 0,0 1 0,1 0 0,-1-1 0,0 1 0,1 0 0,-1 0 0,-2 2 1,1 0 141,0 0 0,1 0 0,-1 1 0,1-1 0,-3 5 0,-5 8 119,7-13-237,0 1 0,1 0-1,0 0 1,0 0 0,0 1 0,0-1-1,0 0 1,0 7 0,-1 1 231,1 1 0,0 22 0,2 12 85,0-47-378,0 0 0,1 1 1,-1-1-1,0 0 0,0 0 0,1 0 0,-1 0 0,0 0 1,0 0-1,1 0 0,-1 0 0,0 0 0,0 0 0,1 0 1,-1 0-1,0 0 0,1 0 0,-1 0 0,0 0 0,0-1 1,1 1-1,-1 0 0,0 0 0,0 0 0,1 0 0,-1 0 1,0-1-1,0 1 0,0 0 0,1 0 0,-1-1 0,8-4 59,3-7-67,0-1 0,10-17 0,-14 19-45,1 1-1,0-1 1,0 1 0,14-12-1,-22 22 47,6-4 0,-4 8-30,2 4 108,37 64-412,-40-70 457,-1-2-116,0 0-1,1 1 0,-1-1 0,0 1 0,1-1 0,-1 0 0,0 1 0,1-1 0,-1 0 0,1 1 0,-1-1 0,1 0 0,-1 1 0,0-1 0,1 0 1,-1 0-1,1 0 0,-1 0 0,1 1 0,-1-1 0,1 0 0,-1 0 0,1 0 0,-1 0 0,1 0 0,0 0 0,-1 0 0,1 0 0,-1 0 0,1-1 0,-1 1 1,1 0-1,-1 0 0,1 0 0,-1-1 0,0 1 0,1-1 0,15-10 189,-5 3-630,-9 7 445,-1 0 1,1-1-1,0 1 0,0 0 1,-1-1-1,1 1 1,-1-1-1,0 1 0,1-1 1,-1 1-1,0-1 1,0 0-1,2-4 0,-3 6-2,0-1 0,0 1-1,0 0 1,0-1-1,0 1 1,0-1 0,1 1-1,-1 0 1,0-1-1,0 1 1,0-1-1,1 1 1,-1 0 0,0-1-1,0 1 1,1 0-1,-1-1 1,1 1 0,-1-1-18,1 1 1,-1-1-1,1 1 1,-1-1 0,0 1-1,1 0 1,-1-1-1,0 0 1,1 1 0,-1-1-1,0 1 1,0-1-1,1 1 1,-1-1-1,0 1 1,0-1 0,0 0-1,-2-4 621,-2 9-604,3-3-23,0 0 0,1 0-1,-1 0 1,1 0 0,-1 0-1,1 0 1,-1 0 0,1 1-1,-1-1 1,1 2 0,0 0-18,-1-1 1,1 1 0,0-1-1,-1 0 1,0 1-1,1-1 1,-1 0 0,0 1-1,-2 1 1,-4 15-120,5-13 183,0 0 1,-1 1-1,0-1 0,0 0 0,-4 6 1,-4 7 52,5-6 112,5-10-216,0 0 1,-1 1-1,1-1 1,-1 0-1,0-1 0,0 1 1,0 0-1,0 0 1,0-1-1,-4 4 0,6-6-47,0 3-157,0-2 218,-1-1-1,1 0 1,0 0-1,0 1 1,0-1 0,0 0-1,0 1 1,0-1-1,0 0 1,0 1 0,-1-1-1,1 0 1,0 1-1,1-1 1,-1 0 0,0 1-1,0-1 1,0 0-1,0 1 1,0-1 0,0 0-1,0 1 1,0-1-1,0 0 1,1 1 0,-1-1-1,0 0 1,0 0 0,0 1-1,1-1 1,-1 0-1,0 0 1,0 1 0,1-1-1,-1 0 1,0 0-1,1 0 1,-1 0 0,0 1-1,1-1 1,-1 0-1,0 0 1,0 0 0,1 0-1,-1 0 1,0 0-1,1 0 1,-1 0 0,0 0-1,1 0 1,1 0 9,-1 1 0,1-1 0,0 0-1,-1 0 1,1 0 0,-1 0 0,1 0 0,-1 0 0,1 0 0,-1-1 0,1 1 0,-1 0-1,1-1 1,-1 1 0,1-1 0,-1 0 0,1 1 0,-1-1 0,0 0 0,0 0 0,1 0 0,-1 0-1,1-1 1,1-2 33,0-1-1,0 1 0,-1 0 1,0-1-1,4-8 0,-2 3 23,-2 2-40,0 0 1,0-1 0,0 1 0,-1-1-1,-1 0 1,1 1 0,-2-10-1,1 6 179,1 10-227,-1 0-1,1 1 0,0-1 1,0 1-1,1-1 0,-1 1 1,0-1-1,0 1 1,1 0-1,-1 0 0,1 0 1,1-2-1,4-2 56,-7 5-37,0-1 0,0 1 1,1 0-1,-1 0 0,0 0 0,0 0 0,1 0 0,-1 0 0,0-1 0,1 1 0,-1 0 0,0 0 0,1 0 0,-1 0 0,0 0 0,0 0 0,1 0 0,-1 0 0,0 0 0,1 0 0,-1 1 0,0-1 0,0 0 0,1 0 0,-1 0 0,0 0 0,1 0 0,-1 0 0,0 1 0,0-1 0,1 0 0,-1 0 0,0 0 0,0 1 0,0-1 0,1 0 0,-1 0 0,0 1 0,0-1 0,0 0 0,0 1 0,7 11 72,-6-9-52,0 0 1,0 1 0,0-1-1,-1 0 1,1 0 0,-1 1-1,0-1 1,0 1-1,0-1 1,-1 0 0,1 1-1,-1-1 1,1 0-1,-1 0 1,0 1 0,-1-1-1,1 0 1,0 0 0,-3 3-1,-3 6 23,-1-1-1,0 0 1,-13 12 0,14-15-23,3-2-1,3-5-15,1-1 1,0 1-1,0-1 1,-1 1-1,1-1 1,0 1-1,-1-1 1,1 0-1,-1 1 1,1-1 0,0 0-1,-1 1 1,1-1-1,-1 0 1,1 1-1,-1-1 1,1 0-1,-1 0 1,0 0 0,1 1-1,-1-1 1,1 0-1,-1 0 1,1 0-1,-2 0 1,-2 0 81,0-1 166,8-9-323,16-22-156,-15 24 229,0 1 1,-1 0 0,0-1 0,4-8 0,-5 5 63,1 1 1,1-1-1,7-12 0,-7 18-2,-2 0-383,-6 9 52,-31 46 351,31-46-84,1 0 0,0 0 1,0 1-1,-3 5 0,4-7 24,0 0 0,0 0-1,0 0 1,-1 0 0,1 0 0,-1-1-1,0 1 1,1-1 0,-1 1 0,-1-1-1,-2 4 1,4-6 76,2-2-225,0 0 113,1 0 0,-1 0-1,0 1 1,1-1 0,-1 0-1,1 1 1,0-1 0,0 1-1,-1-1 1,4-1 0,57-30-667,-55 28 723,0-1 1,0 0-1,6-6 1,3-3 222,-14 12-254,1 0 1,-1 0-1,0 0 1,1 0-1,-2 0 0,1-1 1,0 1-1,2-6 1,4-9-3,4-1-124,-12 18 122,0 1 1,0-1-1,-1 1 1,1 0-1,0-1 1,0 1-1,-1 0 1,1-1-1,-1 1 1,1 0-1,0-1 1,-1 1-1,1 0 1,-1 0-1,1 0 1,-1-1-1,1 1 1,0 0-1,-1 0 1,1 0-1,-1 0 0,-8-1 44,0 0 0,0 0 0,1 1 0,-14 1 0,-4 0-50,-45-1 91,54-7 154,5 1-206,11 6-42,1 0 0,-1 0 0,1 0 0,-1-1 0,0 1 0,1 0-1,-1 0 1,1-1 0,-1 1 0,0-1 0,1 1 0,-1 0 0,1-1 0,0 1 0,-1-1 0,1 1-1,-1-1 1,1 0 0,0 1 0,-1-1 0,1 1 0,0-1 0,-1 0 0,1 1 0,0-1 0,0 1 0,0-1-1,0 0 1,0 1 0,0-1 0,0 0 0,0 1 0,0-2 0,-1 1 31,1 0-1,-1 1 1,0-1 0,1 1 0,-1-1-1,0 1 1,1-1 0,-1 1-1,0-1 1,1 1 0,-1 0 0,0-1-1,0 1 1,-1 0 0,-11-8 153,11 6-163,-1 0 0,1 0 0,-1 1 0,0-1 0,1 0 0,-1 1 0,-3-2 0,5 2-57,1 1 45,0 0 1,0 0-1,0 0 0,0 0 0,0-1 1,0 1-1,0 0 0,0 0 0,0 0 1,0 0-1,0 0 0,0 0 0,0 0 1,-1-1-1,1 1 0,0 0 0,0 0 1,0 0-1,0 0 0,0 0 0,0 0 1,0 0-1,0 0 0,-1 0 0,1 0 0,0 0 1,0 0-1,0 0 0,0 0 0,0 0 1,0 0-1,0 0 0,-1 0 0,1 0 1,0 0-1,0 0 0,0 0 0,0 0 1,0 0-1,0 0 0,-1 0 0,1 0 1,0 0-1,0 0 0,0 0 0,0 0 1,0 0-1,0 0 0,0 0 0,0 0 1,-1 1-1,1-1 0,-1 0-43,1 1-1,-1 0 1,0-1-1,1 1 1,-1 0 0,0 0-1,1-1 1,-1 1-1,1 0 1,0 0-1,-1 0 1,1 0 0,-1 0-1,1 0 1,0 0-1,0 0 1,0 0-1,-1 0 1,1 0 0,0-1-1,0 1 1,0 0-1,1 0 1,-1 0-1,0 0 1,0 0 0,0 0-1,1 0 1,-1 0-1,0 0 1,1 0-1,-1 0 1,1 0 0,0 1-1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7:03.3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 21 2496,'-18'-14'4671,"16"14"-4574,1 0-61,-2-1 69,3-5-268,7 9-552,2 1 652,-5-3 106,0-1 0,-1 1 0,1 0 0,-1 0 1,0 0-1,1 0 0,-1 1 0,0-1 0,0 1 0,0 0 1,4 2-1,13 8-364,-3-4 223,-16-6 128,1-1-1,0 0 1,0 0-1,0 0 1,0 0-1,1 0 1,-1 0-1,0-1 1,0 1-1,0-1 1,3 1-1,4-1-408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1:19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16 3328,'-5'-11'1216,"5"6"-928,5 5-96,-5 8-1344,0 3-960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7:07.7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1 1312,'5'0'6624,"-18"6"-5051,-3-7-1075,12 0-570,-1 1 0,1 0 0,-1 0-1,0 0 1,1 0 0,-1 1 0,1 0-1,-1 0 1,-5 2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7:28.5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76 4 1248,'0'-3'4986,"0"432"-4234,5-285-709,-5-142-23,0 10 107,0-12-108,0 1 1,0-1-1,0 0 0,0 1 0,0-1 0,0 0 1,-1 1-1,1-1 0,0 0 0,0 1 0,0-1 1,0 0-1,0 0 0,0 1 0,0-1 0,-1 0 1,-2 3 1319,-5-10-1141,1-6-124,0 0 0,2-1 0,-1 0 0,2-1 0,0 1 0,0-1 0,2 1 0,-2-23 0,-8-50 242,7 58-143,-2-55 0,7-55-141,0 135-43,1 0 1,-1-1 0,1 1 0,0 0-1,2-4 1,-2 4-47,1 0 0,-1 0-1,0 0 1,-1 0 0,1-5-1,-1 8 49,1 0-1,-1 0 1,0 0-1,1 0 1,-1 1-1,1-1 1,-1 0-1,1 0 1,0 1-1,-1-1 1,1 0-1,-1 1 1,1-1-1,0 0 1,0 1-1,-1-1 0,1 1 1,0-1-1,0 1 1,0 0-1,0-1 1,0 1-1,-1 0 1,1 0-1,0-1 1,0 1-1,1 0 1,0 0-55,18 0 320,-14 0-289,17 2-57,-22-2 84,0 0 1,0 1 0,0-1-1,0 1 1,0-1 0,0 1-1,0-1 1,0 1 0,0 0-1,0-1 1,-1 1 0,1 0 0,0 0-1,0 0 1,-1 0 0,2 1-1,12 10 268,-9-6-262,0 0 1,-1 0 0,1 0 0,-2 1 0,1-1-1,-1 1 1,0 0 0,0 0 0,0 0-1,-1 0 1,0 1 0,-1-1 0,1 9-1,-2 106 416,0-121-392,0 0 0,0 0 0,0 0 0,0 0 1,0 0-1,-1 0 0,1 0 0,0-1 0,-1 1 0,1 0 0,-1 0 0,1 0 0,-1 0 0,1 0 0,-1-1 0,1 1 0,-1 0 0,0 0 0,1-1 0,-1 1 0,0-1 0,0 1 0,0-1 0,1 1 0,-1-1 0,0 1 0,0-1 0,0 1 0,-1-1 0,-3 1 128,1 0-1,-1 0 0,0-1 0,-9 1 1,8-6-574,20 12-5703,-11-6 5741,-1 0 1,1-1-1,-1 1 0,1-1 1,-1 1-1,1-1 0,-1 0 1,4 0-1,18-6-848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7:31.7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258 550 1472,'-9'0'3322,"8"0"-3114,-1 0 0,1 0 0,0 0 0,0 0 0,-1 0 0,1-1 0,0 1 0,0 0 0,-1-1 0,-1-1 0,0 1-16,0 1-1,0-1 1,0 0-1,0 1 1,0-1-1,-1 1 1,1 0-1,-3 1 1,4-1-33,-5 0-91,1 0 1,-1 1-1,1 0 0,0 0 1,-1 1-1,1 0 0,0 0 1,0 0-1,-9 6 0,1 1-139,-1 0 0,-17 17-1,21-18 31,2 0-1,-1 1 1,1 0-1,-14 19 0,22-27 43,1 0 0,-1-1-1,1 1 1,-1 0 0,1 0-1,0 0 1,-1-1 0,1 1-1,0 0 1,0 0 0,0 0-1,-1 0 1,1-1 0,0 1-1,0 0 1,0 0 0,0 0-1,1 0 1,-1 0 0,0-1-1,0 1 1,0 0 0,1 1-1,0 0-6,0-1 0,0 0 0,0 0 0,0 1 0,0-1 0,0 0 0,1 0 0,-1 0 0,0 0 0,1 0 0,2 1 0,1 0 23,1 1-1,0-1 1,1 0-1,-1-1 1,8 2-1,4-1 64,24 2-55,-39-4 15,0 0-1,1 0 0,-1-1 1,0 0-1,0 1 1,1-1-1,-1-1 0,0 1 1,0 0-1,4-3 1,-6 3-28,0 1 0,0-1 0,0 1 0,0-1-1,-1 0 1,1 0 0,0 1 0,0-1 0,-1 0 0,1 0 0,0 0 0,-1 0 0,1 0 0,-1 0 0,1 0 0,-1 0 0,0 0 0,1 0 0,-1 0 0,0 0 0,0 0 0,0 0 0,1 0 0,-1 0 0,0 0 0,-1-1 0,1 1 0,0 0-1,0 0 1,0 0 0,-1-1 0,0-1-7,0 1 0,0 0 0,0-1 0,-1 1 0,1 0 0,-1-1 0,0 1 0,1 0 0,-1 0 0,-4-3 0,5 5 11,1-1 0,-1 0 0,1 1-1,-1-1 1,0 0 0,1 0 0,-1 1 0,1-1 0,0 0-1,-1 0 1,1 0 0,0 0 0,-1 0 0,1 1 0,0-1 0,0 0-1,0 0 1,0 0 0,0 0 0,0 0 0,0 0 0,0 0-1,0 0 1,0 0 0,0 0 0,1 0 0,-1 1 0,0-1-1,1 0 1,-1 0 0,0 0 0,1 0 0,0-1 0,-1 2-21,0 0-1,0-1 1,0 1 0,0 0 0,0 0 0,0-1 0,0 1 0,0 0-1,0-1 1,1 1 0,-1 0 0,0-1 0,0 1 0,0 0 0,0 0-1,0-1 1,0 1 0,1 0 0,-1 0 0,0-1 0,0 1 0,0 0-1,1 0 1,-1 0 0,0-1 0,0 1 0,1 0 0,-1 0 0,0 0-1,0 0 1,1 0 0,-1 0 0,0-1 0,1 1 0,-1 0 0,0 0-1,1 0 1,-1 0 0,0 0 0,0 0 0,1 0 0,-1 0 0,0 0-1,1 0 1,-1 0 0,0 1 0,0-1 0,1 0 0,-1 0 0,0 0-1,1 0 1,-1 0 0,0 0 0,0 1 0,1-1 0,4 5 5,0-1 0,0 1 0,0 0 0,0 0 0,-1 1 0,0 0 0,0-1 0,-1 1 0,5 11 0,10 14 0,-17-29 0,10 9 0,-1-2 0,-9-8 12,0 0 0,1 0 1,-1 0-1,0-1 0,0 1 1,1 0-1,-1-1 0,0 1 0,1-1 1,-1 1-1,0-1 0,1 0 1,-1 1-1,1-1 0,-1 0 1,1 0-1,-1 0 0,0 0 0,1 0 1,-1-1-1,1 1 0,-1 0 1,1-1-1,-1 1 0,2-1 1,1-1 50,0-1 1,0 1 0,-1 0 0,1-1 0,5-5 0,-8 7-58,6-7 45,0-1 0,0-1 0,-1 1 0,7-17 0,-12 26-50,0-3-9,2-1-13,0-1 1,-1 0 0,0 0-1,1-1 1,-2 1-1,1 0 1,-1-1-1,1-6 1,-2 11 20,0 0 1,0-1-1,1 1 1,-1 0-1,0 0 1,0 0-1,1-1 1,-1 1-1,0 0 1,1 0-1,0 0 1,-1 0-1,1-1 1,-1 1-1,1 0 1,0 0-1,0 0 1,0 1-1,0-1 1,0 0-1,1-1 1,-1 1-49,26 5-523,6 0 342,-31-4 236,1 0 0,-1 1 1,0 0-1,0 0 0,-1-1 0,1 1 1,0 0-1,0 0 0,0 1 1,-1-1-1,1 0 0,0 1 1,-1-1-1,1 1 0,-1-1 0,0 1 1,1-1-1,1 4 0,-3-3 29,1 0-1,0 1 0,-1-1 0,0 0 0,1 0 1,-1 0-1,0 4 0,0 0 19,1 23-86,-1-29 35,0 1 0,0-1 0,1 1 0,-1-1 0,0 1 0,0-1 0,1 1 0,-1-1 0,1 1 0,-1-1 0,0 1 0,1-1 0,-1 0 0,1 1 0,-1-1 0,2 1 0,-1 0 5,10 12 6,-10-11-12,0 0-1,0-1 1,1 1-1,-1-1 1,0 1 0,1-1-1,-1 0 1,1 1-1,-1-1 1,1 0-1,-1 0 1,1 0 0,0 0-1,0 0 1,0 0-1,-1-1 1,1 1-1,0-1 1,0 1-1,0-1 1,0 0 0,0 1-1,0-1 1,3 0-1,13 0 157,0-1-1,22-4 1,-32 4-126,-1-1 0,0 0 0,0 0 1,0-1-1,0 0 0,0 0 0,-1-1 1,7-4-1,0-1 5,-1-1 0,0 0 0,-1-1-1,0 0 1,-1-1 0,0 0 0,-1-1 0,14-25 0,-11 13-46,-1 0 0,-2-1 1,0 0-1,6-31 0,-7 23-2,0 0 2,0 0 0,-3-1-1,3-45 1,-8 70 70,0-8 39,-3-27 0,2 39-85,-1 0-1,1 0 1,-1 0 0,0 0-1,0 0 1,-1 1 0,-6-12 0,2 4-38,6 11-11,0 0 0,1 0-1,-2 0 1,1 0-1,0 0 1,0 1-1,0-1 1,-1 0 0,1 1-1,-1-1 1,0 1-1,1-1 1,-1 1-1,-2-2 1,3 3 10,1 0 0,0 0 0,-1-1 1,1 1-1,-1 0 0,1 0 0,0 0 0,-1 0 0,1 0 0,-1-1 1,1 1-1,0 0 0,-1 0 0,1 0 0,-1 0 0,1 0 0,-1 1 1,1-1-1,0 0 0,-1 0 0,1 0 0,-1 0 0,1 0 0,0 0 1,-1 1-1,1-1 0,-1 1 0,0-1 12,1 1 0,-1 0 0,1 0 0,-1 0-1,1-1 1,-1 1 0,1 0 0,0 0 0,-1 0 0,1 0 0,0 0 0,-1 1 0,1 7 80,-1-1 1,2 14 0,0-10-159,-1 379 628,1-369-516,0-1-1,2 0 0,0 0 1,2 0-1,8 24 0,-12-42-10,0 0 0,0 0 0,1-1 0,0 1 1,-1 0-1,1-1 0,0 1 0,0-1 0,0 0 0,0 0 0,1 0 0,-1 0 0,1 0 0,-1 0 0,1-1 0,0 1 0,-1-1 0,1 1 0,0-1 0,0 0 0,3 0 0,-2 0 24,0 0-1,-1 0 0,1-1 1,0 1-1,0-1 0,0 0 1,0 0-1,0 0 0,-1-1 1,1 0-1,0 1 0,0-1 1,-1-1-1,1 1 0,0 0 1,4-3-1,0-2-9,0 0 0,0-1 0,0 0 0,-1 0 0,0 0 0,0-1 0,-1 0 0,6-9 0,4-11-36,15-34 0,-28 56 32,5-13 59,7-26 0,-10 30-67,0 0 1,1 0-1,9-18 0,-8 19-114,-6 11 53,0 0 0,0 0 0,1 1 0,0-1 0,-1 0 0,4-2 0,0 16-560,0 8 620,-1 1-1,0 1 1,-2-1 0,0 0-1,-2 37 1,0-37 78,0-10-40,-1 1 0,0-1-1,0 1 1,-1-1 0,0 1 0,-1-1 0,-8 19 0,10-26-18,0-1 1,-1 1-1,1 0 1,-1-1-1,1 1 1,-1-1-1,0 1 1,0-1-1,0 0 1,-1 0 0,1 0-1,0 0 1,-1 0-1,1-1 1,-1 1-1,0-1 1,1 0-1,-1 1 1,0-1-1,0 0 1,0-1 0,0 1-1,0 0 1,0-1-1,0 0 1,0 0-1,0 0 1,0 0-1,0 0 1,0 0-1,-5-2 1,-18-10 154,24 11-189,0 1 0,-1-1 0,1 0 0,0 0 1,0 0-1,0 0 0,0-1 0,0 1 1,0-1-1,0 1 0,-3-4 0,79-2-734,126 2 1286,-92-2-429,-93 6-130,12-4 2,-27 5-253,1 0 0,0 0 1,0 0-1,0-1 0,0 1 1,-1 0-1,1-1 0,0 1 0,0 0 1,-1-1-1,1 1 0,0-1 1,0 1-1,-1-1 0,1 0 0,-1 1 1,1-1-1,0 1 0,-1-1 1,1 0-1,-1 0 0,0 1 0,2-3 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7:32.4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76 106 2080,'-15'-3'515,"-9"-2"399,23 5-799,-1 0 0,0-1 0,1 0 0,-1 1 0,1-1 0,-1 0 0,1 0 0,-1 0-1,1 0 1,-1 0 0,1 0 0,0 0 0,0 0 0,0-1 0,-2-1 0,2 2 339,-1-1 0,1 0 0,0 1 0,-1-1-1,1 0 1,0 0 0,0 0 0,1 0 0,-1 0 0,-1-3 0,23-4 997,-6 3-1062,1 1 0,0 1 0,32-5 0,54 1 304,-49 4-548,-6 0-289,136-6-4960,-106 16 2822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7:48.2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505 53 1728,'-34'-8'4586,"29"8"-4353,-1-1-1,1 0 1,0-1-1,0 1 1,0-1-1,-8-4 1,-9-3 219,6 3-380,0 2-1,0 0 0,0 1 0,-1 1 0,-19-1 0,-15 2 340,29 3-312,17-2-106,0 0-1,-1 1 0,1 0 0,0-1 0,0 2 1,1-1-1,-9 4 0,6-2-17,2 1 0,-1 0 0,0 0 1,1 1-1,-1-1 0,1 1 0,1 0 0,-1 1 0,1-1 0,0 1 1,0 0-1,-4 7 0,-2 8 70,0 0 1,-9 30-1,-18 77-61,31-103-26,1 0-1,0 1 0,2-1 1,1 1-1,1 25 0,2-46 68,-1 0-1,1-1 0,0 1 0,0 0 1,0-1-1,1 1 0,0-1 0,0 0 1,0 1-1,0-1 0,4 5 0,0 0-42,1-1-1,0 0 0,0 0 0,9 7 1,-11-11 29,0-1 0,1 1 1,-1-1-1,1 1 1,0-2-1,0 1 0,0-1 1,0 1-1,1-2 1,-1 1-1,1-1 0,-1 0 1,13 0-1,-3-1 40,0-1 1,0-1-1,0 0 0,22-7 1,-28 6-63,0-1 1,11-5 0,13-5-130,-27 11 161,0 0-1,-1-1 1,1 1-1,-1-1 1,0 0-1,0-1 1,0 1 0,-1-1-1,0 0 1,1-1-1,-2 1 1,1-1-1,7-12 1,-11 17-5,-1-1 1,1 0-1,0 0 1,0 0-1,-1 0 1,1 0-1,-1 0 1,0 0-1,0 0 0,0-1 1,0 1-1,0 0 1,0 0-1,0 0 1,-1 0-1,1 0 1,-1 0-1,1 0 0,-1 0 1,0 0-1,0 0 1,0 0-1,0 1 1,0-1-1,0 0 1,0 1-1,-3-4 0,-1 0 41,0 0 1,1 1-1,-2 0 0,1-1 0,0 1 0,-1 1 0,-9-5 0,-8-3-10,7 2 183,0 2-1,0 0 1,0 1-1,-25-6 1,12 12-551,17 0 391,12 0-246,1 0-42,16 6 235,-1-2-1,1 0 1,0-1 0,0-1 0,32 0 0,212-2 2084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7:51.5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108 261 1312,'-8'3'2896,"5"-4"-2660,0 1-1,0 0 1,0 1 0,0-1 0,0 0 0,-1 1-1,1 0 1,0 0 0,0 0 0,1 0-1,-1 0 1,0 1 0,0-1 0,0 1 0,1-1-1,-1 1 1,1 0 0,-4 4 0,3-3-243,0 0-14,0 0 0,0 1 0,0-1 0,0 1 0,0 0 0,1 0 1,0 0-1,0 0 0,0 0 0,0 0 0,1 1 0,-1-1 0,1 1 1,-1 7-1,0 11 73,1-21-55,0 1 1,1 0-1,-1 0 1,1-1-1,0 1 0,0 0 1,0 0-1,0 0 1,1 0-1,-1-1 0,1 1 1,0 0-1,0 0 1,-1-1-1,4 5 0,2 5-128,-6-11 125,1 0 0,-1 1-1,1-1 1,0 0 0,-1 0 0,1 0 0,0 1 0,0-1 0,0 0 0,0 0 0,0 0 0,0 0-1,0 0 1,0 0 0,0-1 0,0 1 0,0 0 0,1-1 0,-1 1 0,0 0 0,1-1 0,1 1-1,4 1-20,-6-2 36,1 0 0,-1 1 0,1-1 1,-1 0-1,1 0 0,0 0 0,-1 0 0,1 0 0,1 0 0,6-2 92,-7 2-94,0 0-1,1 0 0,-1 0 0,0 0 0,0-1 0,0 1 1,0-1-1,0 0 0,0 1 0,0-1 0,0 0 0,-1 0 1,1 0-1,0 0 0,0-1 0,-1 1 0,1 0 0,-1-1 1,1 1-1,-1-1 0,0 0 0,1 1 0,-1-1 0,0 0 1,1-2-1,-1 2-8,1-4-75,1 0 0,-1-1 0,3-13 0,-5 20 81,2-12 106,1-25 0,-3 35-89,0-1-1,0 0 0,-1 0 1,1 1-1,0-1 0,-1 0 1,0 1-1,0-1 0,0 1 1,0-1-1,0 1 0,0-1 1,0 1-1,-1 0 0,-1-3 1,2 4 2,1 1 0,-1-1 0,1 1 0,-1-1 0,1 1 0,-1 0 0,1-1 0,-1 1 0,1-1 0,-1 1 0,1 0 0,-1 0 0,0-1 0,1 1 0,-1 0 1,0 0-1,1 0-21,-1 0 0,1 0 1,0 0-1,0 0 1,0 0-1,-1 1 1,1-1-1,0 0 0,0 0 1,0 0-1,0 0 1,-1 1-1,1-1 1,0 0-1,0 0 0,0 0 1,0 1-1,0-1 1,0 0-1,0 0 1,-1 1-1,1-1 0,0 0 1,0 0-1,0 1 1,0-1-1,0 0 1,0 1-1,3 28-289,0-10 218,-3-13 46,1-1 0,0 0-1,0 1 1,0-1-1,3 7 1,5 19-23,-9-29 51,1 0 1,0 0-1,-1 0 1,1 0-1,0 0 1,0 0-1,0 0 1,0-1 0,3 4-1,4 8 228,-8-12-228,1 0-1,-1-1 1,1 0 0,-1 1 0,1-1 0,-1 1 0,1-1 0,-1 1 0,1-1-1,-1 0 1,1 1 0,0-1 0,-1 0 0,1 0 0,0 0 0,-1 1-1,1-1 1,0 0 0,-1 0 0,1 0 0,1 0 0,14-1 26,-11-1 17,1 0 0,-1 0-1,0-1 1,0 0 0,0 0 0,0 0-1,7-6 1,29-30 209,-18 15-277,-11 12 14,-1-1 0,-1 0 0,0 0 0,-1-2 0,0 1 0,-1-1 1,-1 0-1,9-25 0,-15 36-50,1 1 36,-1 0 1,0 0-1,0-1 1,-1 1 0,1 0-1,0-7 1,-1 10-141,0 15 16,0 5 142,1 1 1,0-1-1,2 1 1,1-1-1,0 0 1,8 19-1,3-12-213,-10-18 393,-4-8-161,-1 0 1,1-1-1,0 1 1,-1 0 0,1-1-1,0 1 1,0-1-1,0 1 1,-1-1-1,1 1 1,0-1 0,0 1-1,0-1 1,0 0-1,0 1 1,0-1-1,0 0 1,0 0 0,-1 0-1,1 0 1,2 0-1,20-3 103,-19 2-98,0 0 8,0 0 1,0 0 0,-1-1-1,1 0 1,0 0-1,-1 0 1,0 0 0,1 0-1,-1-1 1,0 1-1,0-1 1,5-6 0,3-4-20,15-26 0,-18 27 43,-3 4-41,-2 4-4,0 0-1,0 0 1,-1 0-1,0 0 1,1-1-1,-2 1 1,1 0-1,0-1 1,-1 0 0,2-7-1,-1-1-49,-1 10-91,0 9-36,-1 5 183,1-1 1,0 1-1,0 0 0,1-1 1,0 1-1,1-1 1,0 1-1,9 17 0,-10-25-10,-1-1 0,0 0 0,1 0-1,-1 1 1,1-1 0,0 0-1,0 0 1,0-1 0,0 1 0,0 0-1,0-1 1,0 1 0,0-1-1,1 0 1,-1 0 0,1 0 0,-1 0-1,1 0 1,-1 0 0,1-1-1,-1 1 1,1-1 0,0 1 0,-1-1-1,6-1 1,-5 0 57,0-2 0,0 1 0,0 0 0,-1 0 0,1-1 0,-1 0 0,1 1 0,-1-1 0,0 0-1,0 0 1,0 0 0,2-5 0,0-2 68,2-3-67,0-1 0,-1 0 0,-1-1-1,0 1 1,4-27 0,-6 22-122,5-21 1,0-4 47,-6-7-170,-1 50 186,2 1-40,-1 0 0,1 0 0,0 0 0,-1 0 0,1 0 0,0 1 0,-1-1 0,1 0 0,0 1-1,-1-1 1,1 1 0,-1-1 0,1 1 0,-1 0 0,1 0 0,-1 0 0,0 0 0,1 0 0,-1 0 0,0 0 0,2 2 0,3 4 1,0 0 0,9 12 0,-10-11 86,0-1-25,-1 0 1,-1 0 0,1 0 0,-1 1 0,0-1-1,-1 1 1,0-1 0,0 1 0,1 12-1,-2-5-45,0-1 0,-1 1 0,0-1 0,-4 18-1,3-27 58,0 1 0,-1-1 0,1 0 0,-1 0 0,0-1 0,-1 1 0,1 0 0,-1-1 0,-5 8 0,6-12 33,-1 1 1,1-1-1,0 0 1,-1 1-1,1-1 1,0 0-1,-1 0 1,1 0-1,0-1 1,-1 1 0,1 0-1,0-1 1,0 0-1,-3-1 1,1 1-60,0-1-3,-1-1 0,1 1 0,0-1 0,-5-3 0,8 5-48,0 0 0,0 0 0,0 0 0,0 0 0,0-1 1,1 1-1,-1 0 0,0-1 0,0 1 0,1 0 0,-1-1 1,1 1-1,-1-1 0,1 1 0,0-1 0,-1 1 0,1-1 1,0-1-1,0 3 28,0 0 0,0 0 0,0-1 0,0 1 0,0 0 0,0 0 0,0-1 0,0 1 0,0 0 0,0 0 0,1 0 0,-1-1 0,0 1 0,0 0 0,0 0 0,0 0 0,0 0 0,0-1 0,0 1 0,1 0 0,-1 0 0,0 0 0,0 0 0,0-1 0,0 1 0,1 0 0,-1 0 0,0 0 0,0 0 0,0 0 0,1 0 0,-1 0 0,0 0 0,0 0 0,0 0 0,1 0 0,-1 0 0,0 0 0,0 0 0,0 0 0,1 0 0,11 2-303,0 1 486,17-2-9,-21 0-165,1-1 0,0 0 0,-1 0 0,1 0 0,0-1 0,-1-1 0,1 0 0,-1 0 0,10-4 0,-7 1 59,-4 3-45,-1-1 0,1 0 1,-1 0-1,0-1 0,0 0 0,-1 0 0,1 0 0,5-6 0,0-3 103,0-1-1,-1 0 0,-1-1 1,0 0-1,9-23 0,26-83-156,-41 111 111,2-4-630,-2 16 232,-1 8 197,13 65-38,-5-30 232,5 66 0,-14-105-50,-1 0-1,0 0 1,0 0 0,0 0-1,-1-1 1,0 1 0,0 0-1,0 0 1,-1 0 0,0-1-1,0 1 1,0-1 0,-1 0-1,0 1 1,-4 5 0,5-10 29,1 1 0,-1-1 1,0 0-1,0 1 0,0-1 1,0 0-1,0 0 0,0-1 1,0 1-1,0 0 0,-1-1 1,1 1-1,0-1 0,0 0 1,0 1-1,-3-1 0,-5 0 166,1-1 0,-14-1 1,13-1-242,0 0 0,0-1 0,0 0 0,1-1 0,-16-9 0,25 14 30,-1 0-1,1 0 0,-1 0 1,1-1-1,0 1 1,-1 0-1,1 0 0,0 0 1,-1-1-1,1 1 0,0 0 1,-1 0-1,1-1 0,0 1 1,0 0-1,0-1 1,-1 1-1,1 0 0,0-1 1,0 1-1,0 0 0,-1-1 1,1 1-1,0-1 1,0 1-1,0 0 0,0-1 1,0 1-1,0-1 0,0 1 1,0 0-1,0-1 0,0 0 1,1 1 5,-1-1 0,1 0 0,0 1 0,-1-1 0,1 1 0,0-1 0,-1 1 0,1-1 0,0 1 0,0-1 0,0 1 0,-1-1 0,3 1 0,29-7 136,1 5-64,1 1 1,64 8-1,-57-3-183,62-2 0,41-17-3288,-90 5-1104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7:58.8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313 10 1888,'-6'-6'6824,"5"5"-6825,1 1 0,-1 0 0,1 0 0,0-1 0,-1 1 0,1 0-1,-1 0 1,1-1 0,-1 1 0,1 0 0,0 0 0,-1 0 0,1 0-1,-1 0 1,1 0 0,-1 0 0,1 0 0,-1 0 0,1 0 0,-1 0-1,1 0 1,-1 0 0,1 0 0,-1 0 0,1 1 0,-1-1 0,1 0-1,0 0 1,-1 0 0,0 1 0,-4 3 9,0 0 1,1 0-1,-1 0 1,-5 7-1,-10 10-39,12-13 82,0 0 0,1 0 0,0 0 1,0 1-1,-8 16 0,-5 4 234,9-11-241,1 0 1,1 1-1,1-1 0,0 2 1,-7 28-1,3-7 30,0-6-7,-10 64 0,16-60 104,1-12-81,-1 50 1,6-63-88,0 47-111,8 63 0,-6-108 80,0 3 77,10 38-1,-8-37 30,-3-16-97,-1 0-1,1-1 1,0 1-1,0-1 1,0 1-1,3 4 1,8 16 65,-11-19 4,1-1-1,0 1 0,1-1 1,-1 0-1,1 0 0,0 0 1,0 0-1,6 6 0,14 9-235,-7-11 1524,-28-18-1300,-38-27 223,20 13-217,21 17-39,0 0 0,-15-15 0,23 20-17,-1 0-36,0 0 0,0 0 0,0 0 0,0 0 0,0 0 1,-1 0-1,-2-1 0,-1 1-112,5 1-5,9 5-139,-3 1 254,8 5-172,-7-6 235,0 0 0,-1 1 1,1-1-1,-1 1 0,7 8 1,13 11 2,-20-20-40,0-1 0,0 1 1,0-1-1,11 5 1,-13-7 59,0 0 0,0-1 1,0 1-1,0 0 1,0-1-1,0 0 1,1 0-1,-1 0 0,0 0 1,6-1-1,-7 0 41,0 0 0,0 0 0,0-1 0,0 1 0,0 0 0,0-1 0,0 1 0,3-4 0,6-5 132,-8 8-204,0 0 0,0-1 0,-1 1 1,1-1-1,2-4 0,-2 5-13,-1-1 0,0 0 0,1 1 0,0-1 0,-1 1 0,1 0 1,3-2-1,1 0-197,-1 2 0,1-1 0,-1 1 0,1 0 1,0 0-1,0 0 0,8 0 0,-12 2-101,0 0-1,1-1 0,-1 1 0,0 1 1,1-1-1,-1 0 0,0 1 0,1 0 1,-1 0-1,0 0 0,0 0 0,0 0 1,0 0-1,0 1 0,0 0 0,4 2 1,-6-3 73,0 0 0,0 0 0,-1 0 0,1 0 1,0 0-1,-1 0 0,1 0 0,-1 0 1,1 0-1,-1 0 0,1 2 0,-1-3 232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8:01.3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519 18 1408,'-1'0'19,"1"0"-1,0 0 1,-1 0 0,1 0-1,0 0 1,-1 0 0,1 0 0,0 0-1,-1 0 1,1-1 0,0 1-1,0 0 1,-1 0 0,1 0 0,0 0-1,-1 0 1,1-1 0,0 1-1,0 0 1,-7-9 3895,6 8-3766,0 0 1,-1 1-1,1-1 1,-1 0-1,1 1 0,-1-1 1,1 1-1,-1-1 1,1 1-1,-1 0 1,1 0-1,-1 0 1,1-1-1,-1 2 0,0-1 1,1 0-1,-1 0 1,-1 1-1,-30 8 381,-95 50 580,114-51-1089,-1 1-1,1 0 0,0 0 0,1 2 1,0 0-1,1 0 0,0 1 1,1 0-1,0 1 0,1 1 0,1 0 1,-10 16-1,0 9 22,2 1-1,-22 74 1,-10 88 265,38-147-147,5-24-51,3 1 1,0 61-1,4-67-204,2 0 0,7 33-1,-1-8 87,-3-19 33,1-1 1,1 0-1,2-1 0,1 0 0,25 48 0,-22-57-13,0 0 1,2-2-1,0 0 1,1-1-1,27 23 0,2 2-163,16 28 633,-58-67-433,1 1-1,-1 0 0,0 0 0,0 0 0,4 6 1,-8-9-63,4 4 1572,-7-9-1198,-9-7-316,1 0-1,-1 1 1,-21-12-1,18 12 129,-2-3-173,-1 2 0,0 0 0,-1 1-1,-37-13 1,54 22 2,0-1 1,1 1-1,-1-1 0,1 0 0,-1 0 1,0 0-1,1 0 0,0 0 0,-1 0 1,-1-2-1,2 3-3,0-1 0,0 0 1,0 0-1,1 1 0,-1-1 0,0 0 1,0 1-1,-1-1 0,1 1 0,0-1 1,-2 0-1,-10-5 1,10 3-630,9 3 234,-2 1 360,1 1-1,-1-1 1,1 1-1,-1 0 0,0 1 1,4 2-1,9 5-29,79 45 257,-66-36-256,1-1 0,53 21 0,-80-37 88,1 0 0,-1-1 0,1 1 0,0-1 0,0 0 0,0-1 0,0 1 0,0-1 0,5 0 0,-7-1 39,-1 1 0,0-1 0,1 0 0,-1 0 0,0 0 0,0 0 0,1 0 0,-1 0 0,0 0 0,0-1 0,0 1 0,0-1 1,-1 0-1,1 1 0,0-1 0,-1 0 0,1 0 0,-1 0 0,3-4 0,-1-2 19,0 1 0,0-1 1,-1 0-1,0 1 0,-1-1 0,1 0 0,-2 0 1,1-15-1,-1 18-191,-1 0 1,1 0-1,-1 0 0,0 0 0,-1 0 1,1 1-1,-1-1 0,0 0 1,0 1-1,0-1 0,-1 1 1,1 0-1,-1 0 0,0 0 1,0 0-1,-1 0 0,1 1 0,-1-1 1,0 1-1,0 0 0,0 0 1,-7-4-1,3 0-2714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8:08.1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217 88 1824,'-2'-4'240,"0"-1"0,0 0 0,0 0 0,1 0 0,0 0 0,0-1 0,0 1 0,0-10 0,1-17 821,0 43-218,5 151 1402,-9-59-1890,-26 163-1,-29-8 58,7-42-210,11 65 24,35-238-90,4-15-240,1 27-1,1-42 154,0-12 31,-1-2-32,0 0 0,0 0 0,0-1 0,0 1 0,1 0 0,-1-1 0,1 1 0,-1 0 0,1-1 0,-1 1 0,0-3 0,-1-35 26,1 14-36,-1-149-897,4 90 465,-1 50 279,2 0-1,9-35 1,3-42 349,-10-54-591,-3 135-1491,9-54 0,-7 61-824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8:12.2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182 0 1312,'0'0'1755,"-9"13"-795,4-6-625,0-1 1,0 1-1,-9 6 1,1 0 76,-26 34 645,-8 8-514,13-17-575,34-37 68,0-1 0,-1 1-1,1-1 1,-1 1 0,0-1 0,1 0-1,-1 1 1,1-1 0,-1 0 0,-4 0 590,11-3-431,30-19-277,-27 16-81,-1 0 0,14-5 0,3-4-456,-13 7-415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1:19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127 273 2304,'-4'-4'1125,"3"3"-1059,1 1 0,-1-1 1,1 1-1,0 0 1,-1-1-1,1 1 1,-1 0-1,1-1 0,-1 1 1,1 0-1,-1 0 1,0-1-1,1 1 1,-1 0-1,1 0 0,-1 0 1,0 0-1,1 0 1,-1 0-1,1 0 1,-1 0-1,1 0 0,-1 0 1,0 0-1,1 0 1,-1 0-1,1 0 1,-1 1-1,1-1 0,-2 1 1,-3 1 16,0 1 1,0 0 0,1 0-1,-1 0 1,1 1 0,0 0-1,0 0 1,0 0-1,0 0 1,0 0 0,1 1-1,0 0 1,0 0 0,-4 9-1,0 1-99,1 0 0,1 0-1,-7 32 1,2 17 28,10-57-32,-1-1-1,1 1 1,0 0 0,1-1 0,0 1 0,0 0 0,3 10 0,-4-15 27,1 0 0,0 0 0,0-1 0,0 1 0,0 0 0,0-1 0,0 1 0,0 0 0,1-1 0,-1 1 0,0-1 0,1 0 0,-1 0 0,1 1 0,0-1 1,-1 0-1,1 0 0,0 0 0,0-1 0,-1 1 0,1 0 0,0-1 0,0 1 0,0-1 0,0 1 0,0-1 0,0 0 0,0 0 0,0 0 0,0 0 0,0 0 0,3-1 0,-1 0 11,-1 0 0,1 0-1,0-1 1,-1 1 0,1-1-1,-1 0 1,1 0 0,-1 0 0,0 0-1,0 0 1,0-1 0,0 0-1,-1 1 1,1-1 0,0 0-1,2-4 1,2-7 29,0 0 1,0 0-1,-2 0 0,7-24 1,8-62 147,-16 73-143,-2 0 0,0-30 0,-3 44 4,0 1 0,-1-1 1,0 1-1,-1-1 0,0 1 0,-9-21 0,2 11 80,-14-23-1,19 37-93,0 1-1,0-1 0,0 1 0,-1 1 1,-1-1-1,-9-7 0,16 13-29,-1 0 0,0 1 0,0-1 0,0 0 0,0 1 0,0-1 0,0 1 0,0-1 0,0 1 0,0 0 0,0 0 0,0-1 0,0 1 0,-1 0 0,2 0-12,-1 0 1,1 0 0,0 0 0,-1 0-1,1 0 1,0 1 0,-1-1 0,1 0-1,0 0 1,-1 0 0,1 1 0,0-1 0,-1 0-1,1 0 1,0 1 0,0-1 0,-1 0-1,1 0 1,0 1 0,0-1 0,0 0-1,-1 1 1,1-1 0,0 0 0,0 1-1,0 0 1,-1 1 20,1 0-1,0 1 1,0-1 0,0 1-1,0-1 1,0 1 0,1-1-1,-1 0 1,1 1-1,0 2 1,10 25 423,22 40-1,-11-23-82,106 243 348,-124-281-849,11 23-494,-5-13-2842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8:13.3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188 108 224,'-12'1'84,"9"-1"15,1 0-1,-1 0 1,1 0 0,-1 0 0,1 0 0,-1 0-1,1-1 1,0 1 0,-1-1 0,1 0 0,-5-1-1,-15-9 1538,13 7-933,0 0 0,0-1 0,-13-8 0,8 3 247,-1 1 1,-20-10-1,29 17-974,20-6 77,-6 6-3,1 0-1,0 1 1,14 0-1,7-1-130,77-5-1428,-66 3-128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8:16.9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17 1312,'-5'-17'4113,"3"24"-3896,1 4-56,-1 0-1,0 0 1,0 0-1,-6 13 0,2-1 132,1-4 106,1 1 0,1 0-1,1 0 1,0 23 875,2-52-340,0-33-1261,12-80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8:20.5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300 4 2912,'0'-4'1041,"0"8"-646,0-1 0,-1 0 1,-1 7 790,0-4-791,-9 9 686,5-7-915,1-1-1,0 1 1,0 0 0,-4 9-1,-30 83 83,-37 85 725,64-161-758,-1-1-1,-1 0 0,-1-1 0,-1 0 0,-31 32 1,41-47 12,-6 7 341,8-12-364,5-9-163,0 3-12,1-1 1,0 0 0,1 1-1,-1 0 1,1-1 0,5-6 0,5-8 28,-6 8-64,101-160 273,-70 116-382,48-52 1,-10 17-2675,-43 46-2517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8:20.8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 2976,'5'0'1120,"2"0"-896,1-4-32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8:22.4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 3 2496,'4'-3'3184,"-5"5"-3096,-1 0 0,1 0 0,0 1 0,0-1 0,0 0 0,-1 5 0,-1-1 650,-1 7-183,4-12-443,1 0-43,0 2-55,1-1 0,1 1 0,-1-1 0,0 0 0,1 1 0,-1-1-1,1 0 1,-1 0 0,29 24 3722,-37-30-4034,2 3 206,1 0 0,-1 0 0,0 0 0,0 0 1,1 0-1,-1 1 0,0 0 0,-7 0 0,10 0 71,-2 0-11,1 0-16,0 0 0,1 22 864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8:26.1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116 37 1888,'-16'-4'1243,"-5"-2"986,16 5-1681,-3-3 66,5 2-362,0 0-1,0 1 0,0-1 1,-1 0-1,1 1 0,-1 0 1,-6-1-1,-11-1 670,10 1-245,27 1-454,17 1-1870,-25-3 720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8:26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0 320,'-8'0'128,"8"3"-96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8:27.2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 1 2304,'-2'0'76,"1"0"-1,0 1 1,0-1 0,0 1 0,0-1-1,-1 1 1,1 0 0,0-1 0,0 1-1,0 0 1,0 0 0,1 0 0,-1 0-1,-1 1 1,-17 17 2036,-2 3-1008,19-21-1149,0 1 147,0 1 0,0-1 0,0 0 0,-1 0 1,1 0-1,-1-1 0,-8 5 1174,31-6-449,-15-1-859,-1-1 1,1 1-1,0-1 0,0 0 0,-1 0 1,6-4-1,10-4-1026,-3 3-121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8:29.4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1728,'8'11'3285,"-7"-8"-3498,0 1 0,0-1 0,0 1 0,0-1-1,-1 1 1,0-1 0,0 1 0,0 6 0,0-1-285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8:31.8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116 3 320,'0'0'25,"-1"0"0,1 0 0,-1 0 0,1 0 0,0 1 0,-1-1 0,1 0 0,-1 0 0,1 0 0,-1 0 0,1 0 0,-1 0 0,1 0 0,-1-1 0,1 1 0,0 0 0,-1 0 0,1 0 0,-1-1 0,0 1 68,0 0 1,0-1-1,0 1 1,0 0 0,-1 0-1,1-1 1,0 1-1,0 0 1,0 0 0,0 0-1,0 1 1,-6 1 795,-13-2 50,4 7-948,13-7 44,1 1 1,0 0 0,0 0-1,0 0 1,-1 0 0,1 0-1,0 0 1,0 0 0,0 1-1,1-1 1,-1 1 0,0 0-1,0-1 1,1 1 0,-1 0-1,-1 2 1,1-1 30,0 0-1,1 0 1,-1 1 0,1-1 0,-1 0 0,1 1-1,0-1 1,0 1 0,0 0 0,1-1-1,-1 7 241,9 5 1491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1:20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48 155 4320,'10'18'2522,"-10"-17"-2519,0 1-1,1-1 0,-1-1 0,1 1 0,-1 0 1,1 0-1,0 0 0,-1 0 0,1 0 0,0 0 0,0-1 1,0 1-1,-1 0 0,1-1 0,0 1 0,0 0 0,0-1 1,0 1-1,0-1 0,0 0 0,0 1 0,0-1 1,0 0-1,0 1 0,1-1 0,-1 0 0,0 0 0,0 0 1,0 0-1,0 0 0,0 0 0,0-1 0,0 1 0,0 0 1,0 0-1,0-1 0,0 1 0,0-1 0,0 1 1,0-1-1,0 1 0,0-1 0,0 1 0,0-1 0,0 0 1,0 0-1,-1 1 0,2-3 0,1-1 60,-1-1 0,1 0 0,-1 0 0,-1 0 1,1 1-1,-1-2 0,0 1 0,0 0 0,0 0 0,0 0 0,-1 0 0,-1-10 0,0 3 22,-1 0 0,0 0 0,-1 1 0,-6-19 0,8 28-71,0 0 1,0 0 0,0 0-1,0 0 1,-1 0-1,1 0 1,-1 0 0,1 0-1,-1 0 1,-2-1-1,3 2-17,1 0 0,-1 1 0,0-1 0,0 1 0,0 0-1,0-1 1,1 1 0,-1-1 0,0 1 0,0 0 0,0 0 0,0-1 0,0 1-1,0 0 1,0 0 0,0 0 0,0 0 0,0 0 0,1 0 0,-1 1-1,0-1 1,0 0 0,0 0 0,0 1 0,0-1 0,0 0 0,0 1-1,1-1 1,-1 1 0,-1 0 0,-1 2 16,0 0-1,1 0 1,-1 0-1,0 0 0,1 1 1,0-1-1,0 1 1,0 0-1,0-1 1,1 1-1,-2 4 1,-11 50 586,10-40-369,1-4-90,0 1 1,1 0-1,0 0 0,1 0 0,1 0 0,2 20 0,-1-30-77,0 0 1,0 0-1,0 0 1,0 0-1,1 0 1,0 0-1,0-1 1,0 1-1,0 0 1,1-1-1,0 0 1,0 0-1,0 0 1,0 0-1,0 0 1,1-1-1,0 1 1,0-1-1,0 0 1,0 0-1,0-1 0,8 4 1,-2-2 42,1-1-1,-1 0 1,1-1 0,0 0-1,0 0 1,10-1 0,70-3-248,-78 2-15,27-3-1072,40-1-3956,-50 6 2872,-17-4 319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8:35.1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0 106 1248,'54'-58'7749,"-52"58"-7573,15 5 63,1 0 0,1-2 0,-1 0 1,0-1-1,0-1 0,27-2 0,-15-1-841,0-2-1,-1-1 1,35-10-1,-8-5-4117,-25 0 2571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9:06.7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113 0 1728,'-2'1'113,"1"-1"0,-1 1 0,1-1 0,0 1 1,-1 0-1,1-1 0,0 1 0,0 0 0,0 0 0,0 0 0,-1 0 0,1 0 0,0 0 1,1 0-1,-1 0 0,0 1 0,0-1 0,0 2 0,0-1 28,-1 0 0,1 0 0,0 1-1,-1-1 1,1 0 0,-1 0 0,-1 1 0,-8 13 66,-2 7 475,8-15-396,0 0 0,-5 16 1,-23 65 283,32-69 957,1-26-1032,8-42-623,-8 39 69,0-1-1,1 1 1,0 0 0,1-1 0,0 1 0,0 0-1,1 0 1,0 0 0,5-8 0,-5 13-333,0 0 0,1 0 0,-1 0 1,1 1-1,0-1 0,0 1 1,0 0-1,7-4 0,2-2-813,4-4-896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49:21.6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464 136 992,'0'0'14,"1"0"0,-1-1 0,0 1 0,0 0 0,0-1 0,1 1 0,-1 0 0,0-1 0,0 1 1,0-1-1,0 1 0,0 0 0,0-1 0,0 1 0,0-1 0,0 1 0,0 0 0,0-1 0,0 1 0,0-1 0,0 1 0,0 0 0,0-1 0,0 1 0,0 0 0,0-1 0,-1 1 0,1-1 1,0 1-1,0 0 0,-1-1 0,1 1 0,-7-14 1356,6 14-1345,1-1-1,0 1 1,0-1 0,0 0 0,0 1 0,-1-1 0,1 1 0,0-1 0,-1 1 0,1-1 0,0 1 0,-1 0 0,1-1 0,0 1 0,-1-1-1,1 1 1,-1 0 0,1-1 0,-1 1 0,1 0 0,-1 0 0,1-1 0,-2 1 0,-9-4 182,0 1 0,-1 0-1,1 0 1,-1 1 0,-14 0 0,-63 2 710,41 1-771,2 0 264,-54-3-42,94 1-319,-1 0-1,1-1 0,-9-2 0,10 2 45,-1 0 0,1 0 1,-1 1-1,1 0 0,-9-1 0,13 2-84,-3 1-122,19 2-444,16 10 507,-18-8 143,0 0 0,17 5 0,70 6-13,-56-9-110,1-1 0,69-1 0,-46-11 260,0 1 239,-60 5-504,0 0 0,0 1-1,0 0 1,0 0 0,0 1 0,11 4 0,-6-3 1267,-20-5-1087,1-1 0,0 1 0,0-1 0,-9-6 0,-11-4-1,9 4-84,-23-14 0,23 13-141,-21-11 0,15 12 74,-1 1 1,1 1 0,-1 1 0,-1 1-1,1 1 1,-1 2 0,1 0-1,-1 1 1,0 2 0,-37 4-1,42-4-140,17-1 102,0-1 0,0 1 0,0 0 0,0 1 0,0-1 0,0 0 0,0 1-1,0 0 1,1-1 0,-1 1 0,-3 2 0,5-3 99,2 1-55,-1-1 1,0 1-1,0 0 1,0-1 0,1 1-1,-1-1 1,0 1-1,1-1 1,-1 1 0,0-1-1,1 1 1,-1-1-1,1 1 1,-1-1-1,1 0 1,-1 1 0,1-1-1,-1 0 1,1 1-1,-1-1 1,1 0-1,-1 0 1,1 1 0,-1-1-1,2 0 1,18 4 49,-17-3-55,79 11-104,151 5 1,-226-17 27,1 0-1,-1 0 1,0 1-1,1 0 1,-1 1 0,1 0-1,-1 0 1,0 0-1,0 1 1,6 4-1,5 7-535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0:52.5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3483 1939 480,'0'0'3,"0"0"6,-1 0 0,0 0 0,1-1 0,-1 1 0,1 0 0,-1-1 0,1 1 1,-1-1-1,1 1 0,0 0 0,-1-1 0,1 1 0,-1-1 0,1 1 1,0-1-1,0 0 0,-1 1 0,1-1 0,0 1 0,0-1 0,-1 1 0,1-1 1,0 0-1,0 1 0,0-2 0,0 2-52,0-23 881,0 22-728,0 0 1,0 1 0,0-1 0,0 0 0,0 1-1,0-1 1,0 0 0,0 1 0,-1-1 0,1 0-1,0 1 1,0-1 0,-1 0 0,1 1 0,0-1-1,-1 0 1,1 1 0,-1-1 0,0 1-50,1-1 0,0 1 0,-1 0 0,1 0 1,-1 0-1,1 0 0,0 0 0,-1 0 0,1 0 1,-1 0-1,1-1 0,-1 2 0,1-1 0,-1 0 1,1 0-1,0 0 0,-1 0 0,1 0 0,-1 0 1,1 0-1,0 0 0,-1 1 0,1-1 0,-1 0 1,1 0-1,0 1 0,-1-1 0,-2 20 1192,1-17-1208,0 1 0,-1 0-1,1-1 1,0 1-1,-1-1 1,0 1 0,0-1-1,0 0 1,0 0 0,-6 4-1,-8-1 473,2-1 118,-32 9 0,7-9-472,0-1 1,0-2-1,-73-6 1,106 4-125,-13-2 87,1-1 1,0 0-1,-21-7 0,-57-23 463,53 17-424,-265-83 528,241 76-523,-91-43 0,130 53-94,-162-65 429,29 13-397,133 51-90,0-1 1,0-1-1,-44-35 0,-67-74 576,121 107-541,-1 0 1,0 2-1,-1 0 0,-28-16 1,-4 3-65,-98-38 0,-81-14 422,-85-44 501,296 115-883,-1-1 0,1 0 0,-25-19 0,27 17-76,7 4-19,-1-1-1,2 0 1,-1 0 0,-17-23-1,-35-55 106,51 70 121,-37-66-235,36 64 75,5 5 17,-1 2 0,0-1 0,-1 1 0,-18-15 1,21 20-12,0 0 0,0 0 0,1-1 0,0 0 0,1 0 0,-8-15 0,-2-7-83,12 22 120,-1-1-1,0 1 0,0 0 0,-1 1 0,0 0 1,-14-15-1,-9-7-204,-8-7 68,36 37 98,1-1 0,-1 1 1,0-1-1,0 1 0,0-1 1,0 1-1,0 0 0,0-1 0,1 1 1,-1 0-1,0 0 0,0 0 0,0 0 1,-1 0-1,-8-2 1164,10 23-1381,2-10 203,-1 0 0,0 0 0,-1 0 0,0 0 1,-2 15-1,-2-14 69,1 3-59,-2 47-224,5-61 437,5 5-416,0-1 689,-6-13-166,-29-106-624,10 32 154,6 21 269,-13-40 152,20 76-159,6 20-122,0 0 0,-1 1 0,1-1-1,-1 0 1,0 1 0,0-1-1,0 1 1,0 0 0,-1 0-1,0 0 1,-3-4 0,5 8 11,1 0 1,0-1 0,0 1-1,-1 0 1,1 0-1,0 0 1,-1-1 0,1 1-1,0 0 1,0-1-1,0 1 1,-1 0 0,1 0-1,0-1 1,0 1-1,0 0 1,0-1 0,0 1-1,-1 0 1,1-1-1,0 1 1,0-1 0,0 1-1,0 0 1,0-1-1,8 0 19,10 6-81,157 76-30,-155-72 167,31 19 0,-44-24-61,0 1 0,0 0 0,-1 0 0,0 1 0,0-1 0,0 1 0,6 10 0,13 28 198,-24-42-188,0 1 0,0 0 0,-1 0 0,1-1 0,-1 1 0,0 0 0,0 0 0,0 5-1,-1-7-15,1 1-1,-1 0 1,0 0-1,1 0 1,-1-1-1,0 1 1,0 0-1,0-1 0,0 1 1,0-1-1,0 1 1,-1-1-1,1 1 1,0-1-1,-1 0 1,1 0-1,-1 1 0,0-1 1,1 0-1,-1-1 1,0 1-1,1 0 1,-4 1-1,-59 19 216,35-13-405,22-7 170,1 1 1,1-1-1,-13 6 0,5 0-142,-20 9-89,26-12 277,7-5 301,3-6-275,-2 0 17,1 1-1,-1-1 0,0-10 0,1-5-162,3-15-16,-4 16-223,-1 13 40,20 7 636,-19 1-361,0-1-1,-1 1 1,1 0-1,-1 0 1,1-1 0,-1 1-1,1 0 1,-1 0-1,1 0 1,0 0 0,-1 0-1,1 0 1,-1 0-1,1 0 1,0 0-1,-1 0 1,1 0 0,-1 0-1,1 0 1,-1 1-1,1-1 1,0 0 0,-1 0-1,1 0 1,-1 1-1,1-1 1,-1 0-1,1 1 1,-1-1 0,1 1-1,-1-1 1,0 0-1,1 1 1,22 23-164,-3-3-1334,-18-20 1047,0 0-1,-1-1 1,1 1 0,-1 0-1,1 0 1,0-1 0,0 1-1,-1-1 1,1 1 0,0-1-1,0 0 1,0 0 0,2 0-1,-4 0 319,1 0-1,-1 0 1,1-1-1,0 1 0,-1 0 1,1-1-1,0 1 1,-1 0-1,1-1 1,-1 1-1,1-1 0,-1 1 1,1-1-1,-1 1 1,1-1-1,-1 1 1,0-1-1,1 1 1,-1-1-1,0 1 0,1-1 1,-1 0-1,0 1 1,0-1-1,1 0 1,-1 1-1,0-1 0,0 0 1,0 1-1,0-1 1,0 0-1,0 1 1,0-1-1,0 0 1,0 1-1,0-1 0,-1 0 1,1 0-1,-2-7-362,0 1 0,0-1-1,-5-7 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1:05.2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146 130 2144,'-9'-4'1291,"8"5"-1229,0 0 1,-1-1 0,1 1-1,0 0 1,0-1 0,0 1-1,-1-1 1,1 1 0,0-1-1,-1 1 1,1-1 0,0 0-1,-1 0 1,1 0 0,-2 0-1,-7 0 586,8 0-437,4 0-131,190-11-144,-2 0 0,-166 9 630,-20 0-178,-16 2-217,-30 0-123,2 1 174,-1-2 1,-43-7-1,77 7-241,-1 0 1,1 0-1,0 1 1,-1 0 0,1 0-1,-1 0 1,1 1-1,-14 3 1,16-2-208,1 0-1,-1 0 1,0 0 0,1 1 0,-1-1-1,1 1 1,0 0 0,0 1 0,0-1-1,0 1 1,1-1 0,0 1 0,-5 6 0,5-5-170,-1 0 231,0 1 0,0-1 0,0-1 0,-9 9 1,12-12 273,0 0 1,0-1 0,0 1 0,0 0 0,0-1 0,-1 1 0,1 0 0,0-1 0,0 0 0,-1 1 0,1-1 0,0 0 0,-1 1 0,1-1-1,0 0 1,-1 0 0,1 0 0,-1 0 0,1 0 0,0-1 0,-1 1 0,1 0 0,0-1 0,-1 1 0,1-1 0,0 1 0,0-1 0,-2-1-1,-11-4 1193,12 5-1263,1 1 1,-1-1-1,1 0 0,-1 1 0,1-1 0,0 0 1,-1 0-1,1 0 0,0 0 0,0 0 1,0 0-1,-1 0 0,0-3 0,1 3-23,-1-1-1,1 0 1,-1 1-1,1-1 1,-1 1-1,0 0 1,1-1-1,-4-1 1,-10-8-49,9 3-7,-5-5 117,10 12-141,9 1-624,79 3 651,-72-1 230,-13-2-158,-1 0 0,0 0 0,1 1 0,-1-1 0,1 0 0,-1 0 0,1 0 0,-1-1-1,0 1 1,2-1 0,-2 1-26,0 0 1,-1-1-1,1 1 0,-1-1 0,1 0 0,-1 1 0,0-1 0,1 1 0,-1-1 0,1 0 1,-1 1-1,0-1 0,0 0 0,1 1 0,-1-1 0,0 0 0,0 1 0,0-1 0,0 0 1,0 0-1,0 1 0,0-1 0,0 0 0,0-1 0,-1-3 8,1 0 0,-2 0 0,1 0 0,-1 0-1,1 0 1,-1 0 0,0 1 0,-1-1 0,1 1 0,-1-1 0,0 1 0,-5-6 0,-4-6-34,10 14-3,0-1 0,1 1 0,-1 0 0,-1 1 0,1-1 0,0 0 1,0 0-1,-1 1 0,1 0 0,-6-3 0,1 3-75,6 4-53,4 5-13,-2-8 192,7 24-305,-7-18 294,1 0 1,0-1-1,5 10 1,-3-9-25,0 0 0,-1 0 0,0 1 0,0 0 0,0 0 1,-1 0-1,0 0 0,0 0 0,-1 0 0,1 10 0,1 9-1628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1:09.1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 22 64,'-1'-2'28,"-1"0"0,0-1 1,0 1-1,0 0 0,-1 0 0,1 0 0,-5-2 0,7 3-13,-1 1 0,0 0 0,1-1-1,-1 1 1,1 0 0,-1 0 0,0 0-1,1 0 1,-1 0 0,0 0 0,1 0 0,-1 0-1,0 0 1,1 0 0,-1 0 0,1 0-1,-1 0 1,0 0 0,1 1 0,-1-1-1,1 0 1,-1 0 0,0 1 0,1-1-1,-1 0 1,1 1 0,-1-1 0,1 1 0,-1-1-1,1 1 1,-1-1 0,1 1 0,0-1-1,-1 1 1,1-1 0,0 1 0,-1-1-1,1 1 1,0 1 0,-3 3 30,1 0-1,0 0 1,0 1-1,-1 9 1,2-12-28,1-1-1,0 1 0,-1-1 1,1 1-1,0-1 1,1 1-1,-1-1 1,0 1-1,1-1 1,-1 1-1,1-1 0,0 1 1,1 1-1,0 0 71,0-1 0,0 0 0,0 1 0,0-1 0,0-1 0,1 1 0,0 0 0,-1 0 0,1-1 0,0 0 0,0 1-1,1-1 1,-1 0 0,0-1 0,1 1 0,-1-1 0,1 1 0,-1-1 0,7 1 0,12 4-162,42 3 1,-24-10 125,-13-1 367,-25 2-391,0 0-1,0-1 1,0 1 0,0-1-1,-1 0 1,1 0 0,0 1-1,0-1 1,-1 0 0,1-1-1,3-2 556,-18 4-348,-1 2 159,12-1-294,-1-1 0,1 1 0,-1-1-1,0 0 1,1 0 0,-1 0 0,-2 0 0,-74-17 1026,38 16-1333,41 4-2,0-3 200,1 1 1,-1 0-1,1 0 0,-1-1 1,1 1-1,-1 0 0,1-1 1,-1 1-1,1-1 0,0 1 1,-1-1-1,1 1 0,0-1 1,-1 1-1,1-1 0,0 0 1,0 1-1,-1-1 1,1 0-1,0 0 0,0 1 1,1-1-1,24 1-305,-10-1 220,14 3 64,-16-3-265,-1 2 1,25 5 0,-30-5-407,0 1 72,-1-1 0,1 0 0,12 1 0,9-5-383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1:12.0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108 77 992,'0'0'10,"0"0"0,0 0 0,0 0 0,0-1 0,0 1 0,0 0 0,0 0 0,0 0 0,0 0 0,0 0 0,0 0 0,0 0 0,1-1 0,-1 1 0,0 0 0,0 0 0,0 0 0,0 0 0,0 0 0,0 0 0,-1 0 0,1-1 0,0 1 0,0 0 0,0 0 0,0 0 0,0 0 0,0 0 0,0 0 0,0 0 0,0-1 0,0 1 0,0 0 0,0 0 0,0 0 0,0 0 0,0 0 0,-1 0 0,1 0 0,0 0 0,0 0 0,0 0 0,0 0 0,0 0 0,0 0 0,0-1 0,0 1 0,-1 0 0,1 0 0,0 0 0,0 0 0,0 0 0,0 0 0,0 0 0,-1 0 0,-9-2 763,-23-9 774,22 6-1268,7 4-34,0-1 0,0 0 0,1 0 0,-1 0 0,-3-3 0,-17-5-288,32 10-618,14 6 672,0 0 0,0-1-1,0-2 1,42 2 0,-56-5 39,1-1 0,-1-1 0,0 1 0,1-1 0,-1-1 0,0 0 0,0 0 1,0 0-1,10-7 0,-17 9-109,-1 1 69,-1-1 1,1 0-1,0 1 0,0-1 0,-1 1 0,1-1 1,0 1-1,-1-1 0,1 1 0,-1-1 0,1 1 1,0-1-1,-1 1 0,1 0 0,-1-1 0,1 1 1,-1 0-1,1-1 0,-1 1 0,0 0 0,0-1 1,-18-6 379,13 6-242,-5-2-169,0 1 0,-1 0 0,0 1 0,-18 1 1,29 0 17,-9 1-49,-1 0 0,1 0 0,-1 1 0,-11 4-1,11-4 165,-2 0-25,3 1-773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1:13.6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12 1248,'0'-12'3493,"-4"21"-3533,-1 0 0,1 1 1,-4 17-1,8-26 55,-42 176 252,41-166-215,0 0-1,-2 24 1130,0-48-545,3-104-1042,1 106 172,3 3-502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1:14.7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135 0 640,'-4'2'172,"0"0"0,0 1-1,1-1 1,-1 1 0,1 0 0,-5 5 0,-9 6 636,18-12-844,-1 1 192,-1-1 0,1 1 1,0-1-1,0 0 0,-1 1 0,1-1 1,-1 0-1,-1 2 0,-2 1-100,-1 0 0,1 0-1,-1-1 1,0 0 0,0 0-1,-1 0 1,1-1 0,-11 5 0,-3 3-14,19-11-17,-1 0 0,1 1 1,0-1-1,0 0 0,-1 0 0,1 0 0,0 1 0,-1-1 0,1 0 0,0 0 1,-1 0-1,1 0 0,0 0 0,-1 1 0,1-1 0,0 0 0,-1 0 0,1 0 0,0 0 1,-1 0-1,1 0 0,0 0 0,-1 0 0,1 0 0,0 0 0,-1-1 0,1 1 1,-1 0-1,2 0-25,-1-1 0,0 1 1,1-1-1,-1 1 0,0 0 1,1-1-1,-1 1 1,1 0-1,-1-1 0,1 1 1,-1 0-1,1 0 0,-1-1 1,1 1-1,-1 0 0,1 0 1,-1 0-1,1 0 0,-1 0 1,2 0-1,9-1-791,-9 1 677,-1 0 1,1 0-1,0 0 1,0 0-1,0-1 0,0 1 1,-1-1-1,4 0 1,18-15-1711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1:29.5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8 416,'-8'0'128,"16"-3"-96,-4-1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1:24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111 751 1312,'0'-1'87,"0"0"-1,0 1 1,0-1-1,0 0 1,0 0 0,0 1-1,0-1 1,0 0-1,0 0 1,0 0 0,0 1-1,0-1 1,1 0-1,-1 1 1,0-1-1,1 0 1,0-1 0,4-16 3207,-9 19-2917,-1-1 1,1 0-1,0 1 0,0 0 0,0 0 0,0 0 1,0 1-1,0-1 0,0 1 0,-4 3 0,1 0-372,1 1-1,1 0 1,-1 0 0,1 0-1,0 0 1,0 1-1,1 0 1,0 0-1,0 0 1,1 1 0,0-1-1,0 1 1,1 0-1,-1-1 1,2 1-1,-1 0 1,1 0-1,1 1 1,-1-1 0,2 10-1,0-4-28,0-1-1,1 0 1,0 0-1,1 0 1,1 0 0,0-1-1,1 1 1,0-1-1,1 0 1,0 0-1,15 20 1,-18-28 15,1 0 0,-1 0 0,1 0 0,0-1 0,0 1 0,0-1 0,0 0 0,0 0 0,8 3 0,-9-5 6,-1 0 0,1-1 0,-1 1 0,1 0-1,-1-1 1,1 1 0,-1-1 0,1 0 0,-1 0-1,1 0 1,-1 0 0,1-1 0,-1 1 0,1-1-1,-1 1 1,1-1 0,-1 0 0,0 0 0,1 0-1,-1 0 1,4-3 0,2-2-12,1-1-1,-1 0 1,-1-1 0,0 0-1,0 0 1,0 0-1,10-19 1,-1-2 85,14-38-1,-29 65-59,1-2-14,0-1 0,0 1 0,-1-1 0,1 1 1,-1-1-1,0 1 0,0-7 0,-1 11-1,0 0 1,0 0-1,0 0 1,0 0-1,0-1 1,0 1-1,0 0 1,0 0-1,0 0 0,0 0 1,0 0-1,0-1 1,0 1-1,0 0 1,0 0-1,0 0 1,0 0-1,0 0 1,0 0-1,0-1 1,0 1-1,0 0 1,0 0-1,-1 0 1,1 0-1,0 0 1,0 0-1,0 0 1,0 0-1,0-1 0,0 1 1,0 0-1,0 0 1,-1 0-1,1 0 1,0 0-1,0 0 1,0 0-1,0 0 1,0 0-1,-1 0 1,1 0-1,0 0 1,0 0-1,0 0 1,0 0-1,0 0 1,0 0-1,-1 0 1,1 0-1,0 0 0,0 0 1,0 0-1,0 0 1,0 0-1,0 0 1,-1 0-1,1 0 1,0 1-1,0-1 1,0 0-1,-8 7 3,3 0-37,1 1-1,-1-1 1,1 1 0,1 1-1,0-1 1,0 0-1,0 1 1,1 0 0,0-1-1,1 1 1,0 0-1,0 16 1,1-22 37,1 0 1,-1 0-1,1 1 0,0-2 1,0 1-1,0 0 0,0 0 0,0 0 1,0 0-1,1-1 0,0 1 1,-1 0-1,1-1 0,0 0 0,0 1 1,0-1-1,4 2 0,-4-2 0,0-1 1,1 1-1,-1-1 0,1 0 0,-1 0 0,1 0 0,-1 0 0,1-1 0,0 1 0,-1-1 0,1 0 0,0 1 0,-1-1 0,1 0 0,0-1 0,0 1 1,-1 0-1,1-1 0,4-1 0,-4 1 9,0 0 0,-1 0 0,1-1-1,0 1 1,0-1 0,-1 0 0,1 0 0,-1 0 0,0 0 0,0 0 0,1-1 0,-2 1 0,1-1 0,3-4 0,1-4 52,-1 1 1,6-17-1,-9 23-48,1-5 82,1-1-1,-1 0 1,-1 1-1,0-1 1,0 0-1,0-16 1,-2 22-102,0 0-1,0 0 0,-1 0 1,0 1-1,0-1 1,0 0-1,0 1 1,0-1-1,-1 1 1,1-1-1,-1 1 1,0 0-1,0-1 1,-1 1-1,1 0 1,0 0-1,-1 1 1,0-1-1,0 0 1,-5-3-1,-47-35 474,57 44-1304,-1-2 842,1 1-1,-1 0 1,1 0 0,-1 0-1,1-1 1,-1 1 0,1-1 0,0 1-1,0-1 1,2 2 0,0-2-2,0 0 1,1 0-1,-1 0 1,0-1 0,0 1-1,0-1 1,1 0-1,-1 0 1,0-1-1,0 1 1,0-1 0,0 0-1,1 0 1,3-2-1,8-4-38,0 0 0,17-10 0,-7 2 16,-18 11 26,17-8 91,-1 0 0,1 2 0,34-10 0,-57 19-65,0 1 0,0-1 0,-1 1 0,1 0 0,0 0 0,0 0 0,0 0 0,-1 0-1,1 0 1,0 0 0,0 0 0,0 1 0,-1-1 0,1 1 0,0-1 0,0 1 0,-1 0 0,1 0 0,-1 0 0,1 0 0,0 0 0,-1 0 0,0 0 0,1 0 0,-1 1 0,0-1 0,0 0 0,1 1 0,-1-1 0,1 3 0,-1-1 44,0 0-1,0 0 1,0 0-1,0 0 1,0 0-1,-1 1 1,1-1 0,-1 0-1,0 0 1,0 1-1,0-1 1,-1 0 0,1 1-1,-1-1 1,-1 6-1,-1 1 187,1-5-265,0 0 0,0 1 0,1-1 0,0 0 0,0 8 0,1-11 90,5-6 22,33-33 78,-26 25-239,1 0 0,-1 1 0,2 0 0,0 0 0,24-12 0,-37 22 45,1 0 0,0 0 1,0 0-1,0 1 0,0-1 0,0 0 0,0 1 0,0 0 1,0-1-1,0 1 0,0 0 0,0 0 0,0 0 1,0 1-1,0-1 0,0 0 0,0 1 0,-1-1 0,1 1 1,0-1-1,0 1 0,0 0 0,0 0 0,-1 0 1,1 0-1,0 0 0,-1 1 0,3 1 0,2 3 163,-1 1 0,0 0 0,-1 0 0,1 0 0,4 14 0,-4-13-130,-1 1 1,9 11-1,-9-14-92,-1-2 94,1 1 0,-1-1 0,1 0 0,0 0 1,5 3-1,-8-6-10,0 0 0,0-1 1,0 1-1,1 0 0,-1-1 0,1 1 1,-1-1-1,0 1 0,1-1 1,-1 0-1,1 0 0,-1 0 1,0 1-1,1-1 0,-1-1 1,1 1-1,-1 0 0,1 0 0,-1 0 1,1-1-1,-1 1 0,0-1 1,1 1-1,1-2 0,3-1-263,0 0 0,0-1-1,-1 1 1,1-1 0,-1-1-1,0 1 1,9-10 0,-3 1-201,1-1 333,19-28 0,27-43 462,-63 95-291,-2 7 31,-14 22-1,11-26 67,2 1 0,-12 24 0,17-31-184,0 0 0,0 1-1,1-1 1,0 1-1,1 0 1,0-1 0,-1 12-1,2-18 30,0-1 1,0 1-1,0-1 0,0 1 0,0-1 0,0 1 0,0-1 1,0 1-1,0-1 0,0 1 0,0-1 0,0 1 1,1-1-1,-1 1 0,0-1 0,0 0 0,0 1 0,1-1 1,-1 1-1,0-1 0,0 1 0,1-1 0,-1 0 0,0 1 1,1-1-1,-1 0 0,0 1 0,1-1 0,-1 0 0,1 0 1,-1 1-1,0-1 0,1 0 0,-1 0 0,1 0 0,-1 0 1,1 1-1,-1-1 0,1 0 0,-1 0 0,1 0 0,-1 0 1,1 0-1,-1 0 0,1 0 0,-1 0 0,1-1 0,-1 1 1,0 0-1,1 0 0,-1 0 0,1 0 0,-1-1 0,1 1 1,0 0-1,2-2-14,1 0 0,0 0 0,-1-1 1,1 1-1,3-4 0,2-3-18,0-1 0,-1 0 0,0 0 1,-1 0-1,0-1 0,7-15 0,0-4 97,13-39-1,-17 38-60,-2-1 0,-1 0 0,-2 0 0,2-35 0,-7-129-247,-1 184 242,-1 0 0,-6-22 0,3 17 279,5 17-283,0 0 0,0-1 0,0 1 0,0 0 0,0-1 0,0 1 0,0-1 0,0 1 0,0 0 0,0-1 0,0 1 0,-1 0 0,1-1 0,0 1 0,0 0 0,0-1 1,-1 1-1,1 0 0,0 0 0,0-1 0,-1 1 0,1 0 0,0 0 0,-1-1 0,1 1 0,0 0 0,-1 0 0,1 0 0,0-1 0,-1 1 0,1 0 0,0 0 0,-1 0 0,1 0 0,-1 0 0,1 0 0,0 0 0,-1 0 0,1 0 0,-1 0 0,0 1-13,0-1-1,1 1 1,-1-1-1,0 1 1,0-1-1,1 1 1,-1-1-1,1 1 1,-1 0-1,1 0 1,-1-1-1,1 1 0,-1 0 1,1 0-1,-1-1 1,1 3-1,-4 8 75,1 0 0,1 1 0,0-1 0,1 1-1,0 0 1,1-1 0,0 15 0,16 80 59,-12-79-97,0-7 27,1-1 0,0 0 0,1 0-1,1-1 1,11 21 0,-12-27 3,2 0 0,-1-1 0,1 1 1,1-2-1,0 1 0,0-1 0,1-1 0,13 11 0,-22-19-15,1 0-1,-1 0 0,1 0 0,-1 0 0,1 0 1,0 0-1,-1-1 0,1 1 0,0 0 1,0-1-1,-1 1 0,1-1 0,0 0 0,0 0 1,0 1-1,0-1 0,-1 0 0,1-1 1,0 1-1,0 0 0,0 0 0,-1-1 0,1 1 1,0-1-1,2-1 0,-2 1-11,0-1 0,1 1-1,-1-1 1,0 0 0,0 0-1,-1 0 1,1 0 0,0 0 0,-1 0-1,1-1 1,-1 1 0,0 0-1,0-1 1,0 1 0,0-1 0,1-3-1,3-11-71,-1 1 0,-1-1-1,-1 0 1,1-18 0,-2 38-7,0 1 0,0 0 0,0 0 1,1 0-1,0-1 0,-1 1 1,1-1-1,3 5 0,4 6-10,-2 0 35,0-1 0,16 20 0,-19-28 76,0 0 1,0 0-1,1-1 0,-1 1 1,1-1-1,0 0 1,1 0-1,-1-1 1,6 3-1,-9-5-2,0 0 0,0-1-1,0 1 1,1-1 0,-1 0 0,0 0 0,0 0 0,0 0 0,0 0-1,0 0 1,0 0 0,0-1 0,0 1 0,0-1 0,0 1 0,0-1-1,0 0 1,0 0 0,-1 0 0,1 0 0,0 0 0,0 0-1,-1 0 1,1-1 0,-1 1 0,1-1 0,1-1 0,0-1-15,0 0 1,1 0 0,-2 0 0,1 0-1,0-1 1,-1 1 0,0-1 0,0 0-1,0 0 1,1-5 0,4-15 52,-5 19-53,0 1 1,0-1-1,-1 0 1,0 1-1,0-12 1,-1 17-39,0 0-1,0-1 1,0 1 0,0-1-1,0 1 1,0 0 0,0-1-1,0 1 1,0 0 0,1-1 0,-1 1-1,0 0 1,0-1 0,0 1-1,0 0 1,0-1 0,1 1-1,-1 0 1,0-1 0,0 1-1,0 0 1,1 0 0,-1-1 0,0 1-1,1 0 1,-1 0 0,0-1-1,0 1 1,1 0 0,-1 0-1,0 0 1,1 0 0,0-1-1,-1 1 8,0 1 0,1-1-1,-1 0 1,0 0-1,1 0 1,-1 0-1,0 1 1,1-1 0,-1 0-1,0 0 1,0 1-1,1-1 1,-1 0-1,0 0 1,0 1-1,1-1 1,-1 0 0,0 1-1,0-1 1,0 0-1,0 1 1,1-1-1,-1 0 1,0 1 0,0-1-1,0 1 1,0-1-1,0 0 1,0 1-1,0-1 1,0 0 0,0 1-1,0-1 1,0 1-1,0 4 37,1-1 0,0 1 0,0-1 0,0 1 0,0-1 0,3 5 0,4 17 200,-7-20-166,-1-3-54,1 0 0,-1 0-1,1 0 1,0 0 0,-1 0 0,1 0-1,1 0 1,-1-1 0,0 1 0,1 0-1,-1-1 1,1 1 0,0-1-1,0 0 1,2 3 0,1-1 61,8 6-58,-13-9 7,0-1 1,1 0 0,-1 1 0,1-1 0,-1 0-1,1 0 1,-1 1 0,0-1 0,1 0 0,-1 0-1,1 0 1,-1 0 0,1 0 0,-1 1 0,1-1-1,-1 0 1,1 0 0,-1 0 0,1 0 0,-1 0-1,2-1 1,6-5 6,0 0 0,0-1 0,-1 0 1,0 0-1,0-1 0,-1 1 0,0-2 0,7-11 0,26-45-133,-28 44 6,1 0 0,1 2-1,24-29 1,-29 38 9,-7 9 77,0-1-1,0 0 1,1 1 0,-1-1-1,0 0 1,1 1-1,-1 0 1,1-1 0,0 1-1,-1 0 1,1 0 0,0 0-1,0 0 1,0 0-1,0 0 1,0 0 0,0 1-1,3-1 1,-5 1 14,1 0-1,-1 0 1,1 0 0,-1 0-1,0 0 1,1 0 0,-1 0-1,1 0 1,-1 1 0,1-1-1,-1 0 1,0 0 0,1 1-1,-1-1 1,0 0 0,1 0-1,-1 1 1,0-1 0,1 0-1,-1 1 1,0-1 0,0 1-1,1-1 1,-1 0 0,0 1-1,0-1 1,0 1 0,1-1-1,-1 0 1,0 1 0,0-1-1,0 1 1,0-1 0,0 2-1,-2 13 358,-3-6-365,-1-1 0,0 1 0,0-1 0,-13 14 0,3-5 12,11-11-57,0 1 0,1 0 0,-1 0 1,2 1-1,-1-1 0,1 1 0,0-1 1,-3 14-1,6-20 52,0 2 2,-1 0-1,1 0 1,0 0-1,0 0 1,0 0-1,0 0 1,0 0-1,1-1 1,-1 1-1,1 0 1,0 0-1,0 0 1,0 0-1,0-1 1,1 1-1,2 4 1,-3-5-13,0 0 1,1 1 0,0-1 0,-1 0 0,1 0-1,0 0 1,0-1 0,0 1 0,0 0 0,0-1 0,1 1-1,-1-1 1,0 0 0,1 0 0,-1 0 0,1 0 0,-1 0-1,6 1 1,6-1 26,1-1 0,-1-1 0,0 0-1,1-1 1,-1 0 0,0-1 0,0-1 0,0 0-1,-1-1 1,1 0 0,-1-1 0,0-1 0,19-13-1,-17 10-64,-1-2-1,0 1 1,-1-2-1,0 0 1,-1 0-1,-1-2 1,0 1-1,-1-1 1,0-1-1,10-22 1,-13 21-18,36-68-321,-32 65 402,-1-1 1,0 1-1,-2-2 0,0 1 0,-1-1 0,7-45 1,-8 40 133,-5 22-113,0 0 0,1-1 0,-2 1 0,1 0 0,0 0 0,-1 0-1,0 0 1,-1-9 0,0 9-3,0-1-15,0 0 0,-1-1 0,1 1 0,-1 0 0,-1 0 0,1 1 0,-5-9 0,7 14-21,-1 0 0,1-1 0,0 1 0,-1 0 1,1 0-1,0 0 0,-1 0 0,1 0 0,-1 0 1,1 0-1,0 0 0,-1 0 0,1 0 0,0 0 1,-1 0-1,1 0 0,-1 0 0,1 0 0,0 0 0,-1 0 1,1 0-1,0 1 0,-1-1 0,1 0 0,0 0 1,-1 0-1,1 1 0,0-1 0,-1 0 0,1 1 1,-9 7-141,8-6 134,1 0-1,-1-1 1,0 1-1,0 0 0,1 0 1,-1 0-1,1 0 1,0 0-1,0 0 1,0 0-1,0 0 0,0 2 1,-1 14 47,0-13-11,0 1-1,0 0 1,1 0-1,0 0 1,0-1-1,0 1 1,1 0-1,0 0 0,2 8 1,15 85-223,-14-64 378,15 49 1,-12-61-268,-3-5 73,2 0 0,12 26 0,-15-39 54,0 1 1,0-1-1,1 0 1,0 1 0,0-2-1,0 1 1,1 0-1,0-1 1,0 0-1,0 0 1,7 4-1,-9-6-34,0-1 0,0 0 0,0 0 0,0 0 0,0-1 0,0 1 0,0-1 0,0 1 0,0-1 0,0 0 0,0 0 0,0-1 0,0 1 0,0 0 0,0-1 0,0 0 0,0 0 0,-1 0 0,1 0 0,5-3 0,0 0-6,1-1 1,-1-1-1,0 0 1,0 0-1,8-8 1,-6 2 53,0 0 0,-1 0 1,0-1-1,-1 0 0,0-1 1,-1 0-1,-1 0 0,0 0 1,4-17-1,-9 27-58,0 1-1,0-1 1,0 0 0,0 1-1,-1-1 1,0 1 0,1-1-1,-2 0 1,1 1 0,-1-6-1,1 9-6,0-1-1,0 1 0,0 0 0,0 0 1,0 0-1,-1-1 0,1 1 1,0 0-1,0 0 0,0 0 1,0-1-1,-1 1 0,1 0 1,0 0-1,0 0 0,-1 0 0,1 0 1,0 0-1,0-1 0,0 1 1,-1 0-1,1 0 0,0 0 1,0 0-1,-1 0 0,1 0 1,0 0-1,0 0 0,-1 0 0,1 0 1,0 0-1,0 0 0,-1 0 1,1 0-1,0 0 0,0 1 1,-1-1-1,1 0 0,0 0 0,0 0 1,-1 0-1,1 0 0,0 1 1,0-1-1,0 0 0,-1 0 1,1 0-1,0 0 0,0 1 1,0-1-1,0 0 0,-10 12-377,6-5 361,1 0 1,0 1-1,0-1 1,1 1-1,0 0 1,0-1-1,0 15 1,1-6 35,1 0-1,3 31 1,-3-42 9,1 0 0,0 0 0,0 0 0,1 0 0,-1 0 0,1 0 0,0-1 0,1 1 0,-1 0 0,1-1 0,0 0 0,0 0 0,0 0 0,0 0 0,1 0 0,0 0 0,-1-1 0,2 0 0,-1 0 0,0 0 0,0 0 0,1-1 0,0 1 0,-1-1 0,1 0 0,7 1 0,-10-2 8,0-1 1,0 0 0,0 0 0,-1 0-1,1 0 1,0 0 0,0 0 0,0 0-1,-1-1 1,1 1 0,0-1 0,0 1-1,-1-1 1,1 0 0,0 0 0,-1 0-1,1 0 1,-1 0 0,1 0 0,-1 0-1,1 0 1,-1 0 0,0-1 0,0 1-1,0-1 1,0 1 0,0-1 0,0 1-1,0-1 1,0 1 0,0-1 0,-1 0 0,2-2-1,-1-1 13,1-1 0,-1 1 0,0-1 0,0 1 0,-1-1 0,0 1 0,0-1-1,0 1 1,-2-11 0,1 11-1,0 0 0,-1-1 0,0 1 0,0 0 0,-1 0 0,1 0-1,-1 1 1,0-1 0,0 0 0,-1 1 0,-5-6 0,-3-1 23,-1 1 0,-22-15 0,34 25-61,1-1 0,0 1-1,-1 0 1,1 0 0,0-1-1,-1 1 1,1 0 0,0 0-1,0-1 1,-1 1 0,1 0-1,0-1 1,0 1 0,-1 0-1,1-1 1,0 1 0,0 0-1,0-1 1,0 1 0,0-1-1,-1 1 1,1 0 0,0-1-1,0 1 1,0-1 0,0 1-1,0-1 1,8-9-146,20-6-83,-24 14 243,-1 1-1,17-10-50,1 2-1,0 0 1,30-8 0,-45 16 76,-1-1 1,1 1-1,0 1 1,0-1-1,0 1 1,0 0-1,-1 0 0,1 0 1,0 1-1,0 0 1,0 0-1,-1 1 1,1 0-1,0 0 1,-1 0-1,0 0 1,1 1-1,7 5 1,3 5 237,-1 1 1,14 16 0,-6-6 1,-13-16-311,0-1 1,0 1 0,1-2 0,0 1 0,0-2 0,17 8 0,1 0-1042,-24-11 986,-3-1-359,1 1 0,0-1 0,0 0 0,-1 0 0,1 0-1,0 0 1,0 0 0,0 0 0,0-1 0,0 0 0,0 1 0,4-2-1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1:29.9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84 8 832,'-2'1'180,"0"0"0,0 0 0,0-1 0,1 1 0,-1-1 0,0 1 0,0-1 0,0 0 0,0 0 0,-4 0 0,-32-1 1270,19 1-597,18 0-837,23 0-240,71-6-867,-44 2-533,-13 3 424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1:17.3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 8 320,'-3'3'156,"1"-1"-129,0-1 1,1 1 0,-1-1 0,1 1-1,-1 0 1,1 0 0,0 0 0,-2 3-1,3-4-13,0-1-1,-1 1 1,1 0-1,-1 0 0,1-1 1,-1 1-1,1 0 1,-1-1-1,0 1 0,1 0 1,-1-1-1,0 1 1,0-1-1,1 1 0,-2 0 1,1-1 15,1 0-1,-1 1 1,1-1 0,-1 0-1,1 1 1,-1-1 0,1 1 0,-1-1-1,1 1 1,-1-1 0,1 1-1,-1-1 1,1 1 0,0-1 0,-1 1-1,1-1 1,0 1 0,0 0-1,-1-1 1,1 1 0,0 0 0,0-1-1,0 1 1,0 0 0,0-1 0,0 1-1,0 1 1,0-2-25,0 1 20,0 0 0,0 0 1,0 0-1,0 0 1,0 1-1,-1-1 1,1 0-1,0 0 1,0 0-1,-1 0 0,1 0 1,-1 0-1,1 0 1,-1 0-1,0 1 1,-4 9-110,4-9 69,0 0-1,0 0 0,0 0 0,0 0 0,0 0 1,-1 0-1,-8 11 1107,17-18-870,14-10-11,-13 8 16,14-13-215,24-27-1509,-27 28 363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1:18.7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138 0 160,'-2'3'17,"1"0"1,-1 0-1,1-1 1,0 1-1,0 0 1,0 0-1,0 4 1,-5 15 162,-2 4 79,7-21-228,-1 0-1,1 1 0,-1-1 0,-5 9 1,7-13-6,-1 1 0,0 0 0,1 0 0,0-1 0,-1 1 0,1 0 1,0 0-1,0 0 0,0 2 0,0-3-23,0 0 1,0 0-1,0 1 1,0-1-1,-1 0 1,1 0-1,0 0 1,0 0-1,-1 0 0,1 0 1,0 0-1,-1 0 1,1 0-1,-1 1 1,0-1 7,1 0 17,0 0 0,0 1 0,0-1 0,0 0 0,0 0 0,0 0 0,-1 0 0,1 1 0,0-1 1,-1 0-1,1 0 0,-1 0 0,1 0 0,-2 2 0,-19 23 639,15-15-622,6-10-28,0 0-1,-1 0 1,1 0-1,-1 0 1,1 0 0,-1 0-1,1 0 1,-1 0-1,0 0 1,1 0-1,-1-1 1,0 1-1,0 0 1,-1 1 0,1-1-29,0 1 0,0-1 0,0 1 1,0-1-1,0 1 0,1-1 1,-1 1-1,1-1 0,-1 1 0,1-1 1,-1 1-1,1 0 0,0-1 0,0 1 1,0 0-1,0 2 0,0-1 56,0 0 0,0-1 1,-1 1-1,0 0 0,1 0 0,-2 3 0,-5 22 405,6-25-653,1-2 197,-1 1 0,1-1 1,0 1-1,-1-1 0,1 0 1,-1 1-1,0 1 0,-23 36 248,23-36-490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1:20.0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 1 832,'-1'0'17,"1"0"-10,0 0 1,-1 0-1,1 0 0,0 0 0,0 0 1,0 0-1,-1 0 0,1 0 0,0 1 1,0-1-1,0 0 0,-1 0 0,1 0 1,0 0-1,0 0 0,0 0 0,0 0 1,0 0-1,-1 1 0,1-1 0,0 0 1,0 0-1,0 0 0,0 0 0,0 1 1,0-1-1,-1 0 0,1 0 0,0 0 1,0 1-1,0-1 0,0 0 0,0 0 1,0 0-1,0 1 0,0-1 0,0 0 1,0 1-1,1 3 253,-15 17 2076,20-20-1941,2-1-629,1-1 0,-1-1 0,0 1 0,0-1 0,0 0 0,0-1 0,10-4 0,3-1-961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1:34.6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8 480,'5'-7'192,"-5"14"544,5-11-672,-1 1-96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1:39.6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39 1248,'-22'-22'1195,"20"19"-1058,-1 1 1,0 0 0,1 0-1,-1 1 1,0-1-1,-4-1 1,6 3-125,0-1-1,1 1 1,-1 0 0,0 0 0,1 0-1,-1 0 1,0 0 0,0 0-1,1 0 1,-1 0 0,0 0-1,1 0 1,-1 0 0,0 0-1,1 0 1,-1 0 0,0 1-1,1-1 1,-1 0 0,0 1-1,1-1 1,-1 0 0,1 1-1,-1-1 1,0 1 0,1-1-1,-1 1 1,1-1 0,0 1-1,-1-1 1,1 1 0,-1 0-1,1-1 1,0 1 0,-1 0 0,1-1-1,0 2 1,-6 15 208,0 0 1,-3 24 0,0-2 873,8-36-1036,1 0 1,-1 0-1,0 0 0,1 0 1,0 0-1,0 0 0,0 0 1,0 0-1,0 0 0,0 0 1,1 0-1,0 4 0,0-5-105,0 0 0,0 0-1,1-1 1,-1 1 0,0 0-1,1 0 1,-1-1 0,1 1-1,0-1 1,-1 1 0,1-1-1,0 0 1,0 0 0,0 0-1,0 0 1,3 2 0,24 5-1746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1:53.3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57 320,'24'-39'6022,"-24"38"-5938,1-15 1872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2:02.1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541 1 2240,'-8'0'2405,"-16"0"-1722,0 2-1,1 1 0,0 0 1,-26 8-1,26-4-667,0 1 1,1 1-1,0 1 0,0 0 0,1 2 0,0 1 1,1 1-1,0 0 0,2 1 0,-1 1 1,-27 33-1,5-2-33,-25 31-279,61-70-35,14-17 298,15-16 59,-2-1 64,-5 5-105,1 0 1,1 1-1,42-35 0,-35 37-28,0 1 0,34-15-1,-13 6 1053,-44 23-907,-6 3-114,0-1 1,0 0-1,0 0 0,0 0 0,0 0 0,-3-2 0,4 1 39,-1 0-1,1 0 1,-1 1 0,0-1 0,1 1 0,-1 0 0,0 0-1,0 0 1,0 0 0,-5-1 0,-34-3-77,35 5 63,-6 0 68,1 0 0,-1 1 0,0 1 0,1 0 0,-23 8 0,28-8 11,1 0 1,0 1-1,-9 5 0,-2 1 8,10-5-117,0 1-1,0-1 1,0 1-1,1 1 1,0-1-1,0 1 1,-8 9-1,12-12-36,0-1-114,1 0 0,0 0 0,0 0-1,0 0 1,0 0 0,0 0-1,1 1 1,-1-1 0,1 0 0,-1 1-1,1-1 1,0 0 0,0 1-1,0-1 1,0 0 0,0 1 0,0-1-1,1 0 1,-1 0 0,1 1 0,0-1-1,0 0 1,0 0 0,0 0-1,0 0 1,2 3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2:05.4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204 42 2304,'-1'0'72,"0"0"0,0 0 1,0-1-1,0 1 0,0 0 0,0 0 0,0 0 1,0 0-1,0 0 0,0 0 0,-2 1 0,-5-1 827,-17 3 1202,-98-6 2278,89-1-3622,34 3-821,1 0-1,-1 0 0,0 1 0,1-1 1,-1 0-1,0 1 0,1-1 1,-1 0-1,1 1 0,-1-1 1,1 0-1,0 1 0,-1-1 0,2 0 1,4-2-67,0 0 0,-1 1 1,1 0-1,0 0 0,13-2 1,7-3 466,-20 6-280,-1 0 0,0 0 1,1 1-1,9 0 0,-10 0 548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4:03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326 426 1984,'-4'-6'3401,"4"5"-3343,-1 0-1,1 1 0,0-1 0,-1 0 0,1 1 1,-1-1-1,0 0 0,1 1 0,-1-1 1,1 1-1,-1-1 0,0 1 0,1-1 0,-1 1 1,0-1-1,0 1 0,1 0 0,-1-1 0,0 1 1,0 0-1,0 0 0,1-1 0,-1 1 1,-1 0-1,-18-6 131,17 4-130,0 1 1,0 0 0,1 0-1,-1 0 1,-1 1-1,1-1 1,0 1-1,0-1 1,0 1-1,0 0 1,-6 1-1,-38 3-4,21 0-147,20-3 124,1-1 1,-1 1 0,0 0-1,1 1 1,-1 0 0,1-1-1,0 2 1,-7 2 0,-8 7 223,10-6-100,0-1 0,0 2-1,1-1 1,0 1 0,-14 15 0,2-3 357,20-19-262,1 9-74,0-8-170,0 1 0,0-1 0,0 1 0,0-1 0,0 0-1,0 1 1,0-1 0,1 1 0,-1-1 0,0 0 0,1 1 0,-1-1-1,1 0 1,-1 1 0,1-1 0,0 0 0,0 0 0,-1 0-1,1 0 1,0 0 0,0 0 0,0 0 0,0 0 0,0 0 0,0 0-1,1 0 1,-1 0 0,0-1 0,0 1 0,3 0 0,8 7 167,22 9 0,-24-11-116,1-1-1,-1-1 0,1 0 1,0 0-1,0-1 0,1-1 0,-1 0 1,17 1-1,-2-4-11,0-1 1,0-1-1,35-9 0,-44 9 65,-14 3-72,0 0 0,1-1 1,-1 1-1,0-1 0,0 0 1,0 0-1,0 0 1,0 0-1,0 0 0,0-1 1,0 0-1,4-3 0,-6 5-26,0-1-1,0 0 0,0 0 0,0 0 1,0 0-1,-1-1 0,1 1 1,-1 0-1,1 0 0,0 0 0,-1 0 1,0-1-1,1 1 0,-1 0 1,0 0-1,0-1 0,0 1 0,0 0 1,0-1-1,0 1 0,0 0 1,0 0-1,0-1 0,0 1 0,-1-2 1,-1-2-3,0 1 1,0-1 0,0 1-1,-1 0 1,1 0-1,-1 0 1,0 0 0,0 0-1,-1 0 1,1 1 0,-1 0-1,1-1 1,-8-3-1,-5-3-41,-1 1-1,-22-9 0,20 10 66,8 3-7,1 0-1,-1-1 1,1 0 0,0 0-1,0-1 1,1-1 0,0 0 0,0 0-1,1 0 1,-10-14 0,13 17-10,0-2 1,1 1 0,0 0 0,0-1-1,1 0 1,0 0 0,0 0 0,1 0-1,-1 0 1,2 0 0,-1-1 0,1 1 0,-1-12-1,2 3-29,1 0-1,1 0 0,0 1 1,1-1-1,0 1 0,2-1 1,0 1-1,7-15 1,-10 26-9,0 1 0,1-1 0,0 1 0,0-1 0,0 1 0,0 0 0,1 0 0,-1 0 1,1 0-1,0 1 0,0 0 0,6-4 0,6-1 25,30-9 1,-44 15 12,10-3 21,-7 2-46,0 0 1,0 1-1,1-1 1,-1 1-1,0 0 1,0 0 0,1 1-1,-1-1 1,11 2-1,-14 1-19,0-1 0,0 1 0,0 0-1,0 0 1,0 1 0,0-1 0,-1 0-1,1 0 1,-1 1 0,2 3 0,1 0-259,13 23-2737,-10-18-1509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1:24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51 330 576,'-4'-5'391,"0"1"-1,0-1 1,0 1 0,0 0 0,0 0-1,-1 1 1,0-1 0,-12-11 4625,17 15-4914,10-7 1434,15-4-752,-24 10-639,82-26 1148,88-16 1,-92 27-1490,96-24-4027,-148 32 3055,0-1-1,-1-2 1,0 0-1,31-19 1,35-37-1195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7:58.6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237 304 1408,'-8'4'7553,"7"-4"-7251,-21 1 602,-9 2-917,5 3 374,20-5-259,0 1 1,0-1-1,0 1 0,0 0 0,0 1 0,1-1 0,-1 1 0,-5 4 0,1 1-5,0 0 0,0 1-1,1 0 1,-14 18 0,19-22-104,1 0 0,0 0 0,0 0 0,0 0 1,1 0-1,0 1 0,0 0 0,0-1 0,1 1 0,0 0 1,0 0-1,-1 9 0,2-10-29,1 1 0,-1-1 0,1 1 0,0-1-1,1 1 1,-1-1 0,1 0 0,0 0 0,0 0 0,1 0 0,-1 0 0,1 0-1,0-1 1,1 1 0,-1-1 0,1 0 0,-1 0 0,10 7 0,-7-6 74,0-1 0,0 0 0,1 0 0,0-1 0,0 0 0,0 0 0,0-1 0,0 1-1,1-2 1,-1 1 0,1-1 0,-1 0 0,10 0 0,-2-1 16,0-1-1,0 0 0,-1-1 1,24-6-1,-34 7-47,-2 1 51,0-1 0,0 1 0,0-1-1,0 0 1,0 1 0,0-1 0,0 0-1,4-3 1,-6 3-19,1 0 0,0 0-1,0 0 1,-1 0-1,1 0 1,-1-1 0,1 1-1,-1 0 1,1 0 0,-1-1-1,0 1 1,0 0 0,0-1-1,1 1 1,-1 0 0,-1-3-1,1-11-25,0-18 332,-5-43 1,4 66-221,-1-1 1,0 1 0,-1 0 0,-1 0 0,1 0 0,-1 0 0,-1 1-1,-7-13 1,7 15-72,0-1-11,0 0-1,-1 0 0,0 1 0,0 0 0,0 0 0,-9-6 1,2 3-21,0 0 0,1 0 1,0-1-1,1-1 0,0 0 1,1 0-1,1-1 0,-12-20 1,15 23-47,2 0 0,-1 0 1,1 0-1,-3-12 1,2 10-96,4 10 104,0 1 0,1 0 0,-1-1 1,0 1-1,1-1 0,-1 1 0,1-1 1,0 1-1,-1-1 0,1-2 1,0 1-26,0 0 0,1 0 0,-1 0 0,1 0 0,0 0 0,0 1 0,0-1 0,0 0 1,1 0-1,-1 1 0,1-1 0,-1 1 0,1 0 0,0-1 0,0 1 0,0 0 0,0 0 1,0 0-1,1 0 0,-1 1 0,0-1 0,1 0 0,-1 1 0,1 0 0,0 0 0,5-2 1,-4 2 26,1 0 1,-1 0-1,0 0 0,1 1 1,-1 0-1,1 0 1,-1 0-1,1 0 1,-1 1-1,1 0 1,5 1-1,7 3 277,24 10-1,-35-12-139,90 37 1402,-93-39-1492,10 7 142,-12-7-207,20-7-9258,-8-10 5562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8:00.6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287 1 2144,'-2'2'11008,"-1"3"-12326,-1-1 1475,0 1-1,0-1 1,-1 0-1,0 0 1,0 0-1,0-1 1,-8 4-1,-16 13 176,-54 42 602,53-40-783,18-13-78,0 0-1,-17 18 0,1-5-40,27-21 112,-6 0 216,2 1-518,19 8 91,-1 0 0,1 0 0,-2 2 0,13 13 0,-21-22 157,17 20 130,-12-13-153,1 0-1,0-1 1,0 0-1,1 0 0,18 10 1,-23-15 8,0 0 1,0-1 0,-1 2 0,1-1 0,-1 1 0,0 0-1,0 0 1,5 7 0,-10-11 138,7 12-173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8:01.9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78 571 640,'0'0'5,"0"0"1,0 0 0,0 0-1,0 0 1,-1-1-1,1 1 1,0 0-1,0 0 1,0 0-1,0 0 1,-1 0-1,1 0 1,0 0-1,0 0 1,0 0-1,-1 0 1,1 0-1,0 0 1,0 0-1,0 0 1,-1 0-1,1 0 1,0 0-1,0 0 1,0 0-1,-1 0 1,1 0-1,0 0 1,0 0-1,0 0 1,0 0 0,-1 0-1,1 0 1,0 1-1,0-1 1,0 0-1,0 0 1,-1 0-1,1 0 1,0 0-1,0 1 1,0-1-1,0 0 1,0 0-1,0 0 1,0 0-1,0 1 1,-1-1-1,1 0 1,0 0-1,0 0 1,0 1-1,0-1 1,-4 14 635,-1-2 1865,4-10-2134,0 0 0,1-1 0,-1 1 0,0-1-1,0 1 1,-1-1 0,1 1 0,0-1 0,0 0-1,-1 1 1,1-1 0,0 0 0,-1 0 0,1 0 0,-1 0-1,0-1 1,1 1 0,-1 0 0,0 0 0,1-1 0,-1 1-1,0-1 1,0 0 0,-1 1 0,0-5 16,0 1 0,0 0 1,1-1-1,-4-5 0,5 6-315,-1 0-1,1 0 1,0 0-1,0 0 1,1 0-1,-1 0 1,1 0-1,-1 0 1,1 0-1,0-6 1,7-32 108,-6 36-120,5-21 247,13-29 1,2-9-147,-11 24-15,0 0 55,1 0-1,24-53 1,-29 79-199,0 0-45,1 0-1,-1 1 1,2 0 0,0 1-1,1-1 1,12-12-1,-11 13 13,-8 10 14,-1-1 1,1 1-1,0 0 1,0 0-1,0 0 1,0 0-1,0 0 1,0 1 0,0-1-1,1 0 1,-1 1-1,1 0 1,-1-1-1,1 1 1,0 0-1,-1 1 1,5-2-1,-4 2 41,0 0-1,-1 0 1,1 0 0,0 0-1,-1 1 1,1-1-1,0 1 1,-1 0 0,1 0-1,-1 0 1,1 0-1,-1 0 1,0 0 0,1 1-1,-1-1 1,0 1-1,0 0 1,0 0 0,0-1-1,0 1 1,-1 0-1,1 1 1,0-1 0,-1 0-1,0 0 1,1 1-1,-1-1 1,0 1 0,0-1-1,0 1 1,-1-1-1,1 1 1,-1-1 0,1 1-1,-1 0 1,0-1 0,0 1-1,0 0 1,0-1-1,-1 1 1,1 0 0,-1-1-1,-1 5 1,-1 2 29,-1 0 0,0-1 0,-1 1 0,0-1 0,0 0 0,-1-1 0,0 1 0,0-1 0,-1 0 0,0 0 0,0-1 0,0 0 0,-1-1 0,0 1 0,0-1 0,-1-1 0,1 0 0,-1 0 0,0 0 0,0-1 0,0-1 0,-11 3 0,-1-2-324,9 0-1101,-1-1 0,-17 1 0,44 16-6187,1-6 3372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8:03.6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2 1312,'-12'-1'11489,"41"29"-11016,-14-18-332,-1 0-1,2 0 1,0-2 0,0 0-1,32 11 1,14 7 103,102 64 396,-141-72-362,-22-18 330,-1 5-541,-1-1 1,0 1 0,0-1 0,0 0 0,-1 0-1,1 0 1,-1 0 0,0 0 0,0 0 0,-4 4-1,-5 12 105,-7 16-66,-2-2 1,-42 55 0,34-57-121,-1-1 1,-2-2 0,-38 30-1,40-38-1375,-58 32 0,78-45 372,-1-1-2745,33-2-1768,-4-2 3178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8:09.1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80 2560,'0'0'248,"0"-1"0,0 0-1,-1 0 1,1 1 0,0-1 0,0 0 0,0 0 0,0 0-1,0 1 1,0-1 0,1 0 0,-1 0 0,0 0 0,1-1-1,-1 2-63,0 0-1,0-1 0,1 1 1,-1-1-1,0 1 0,0-1 1,0 1-1,0-1 0,0 1 1,0-1-1,0 1 0,0-1 1,0 1-1,0-1 0,0 1 0,0-1 1,0 1-1,0-1 0,0 1 1,0 0-1,-1-1 0,1 1 1,0-1-1,-1 1-18,13 14 102,8 42 197,-16-41-375,0-1 0,-1 2 1,0-1-1,0 20 0,1 5 137,-3 4 89,-1-43-134,0-5 0,-2-50 151,1 34-370,0-1-1,2 0 0,0 0 1,5-27-1,-2 35 36,0 0 1,1 0-1,7-13 0,-6 9-87,-5 14 108,0 1 1,0-1 0,0 1-1,0-1 1,0 1 0,0-1-1,4-3 1,-5 6 4,0-1 0,1 0 1,-1 1-1,0-1 0,1 0 1,-1 1-1,1-1 0,-1 1 0,1-1 1,0 1-1,-1-1 0,1 1 1,-1-1-1,1 1 0,0 0 0,-1-1 1,1 1-1,0 0 0,0-1 1,-1 1-1,1 0 0,0 0 0,0 0 1,-1 0-1,1 0 0,0 0 0,0 0 1,-1 0-1,1 0 0,0 0 1,0 0-1,-1 0 0,1 1 0,0-1 1,-1 0-1,1 0 0,0 1 1,-1-1-1,1 1 0,1 0 0,1 0-76,-2 0 357,3 5-513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8:10.5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60 1984,'-8'-8'14618,"22"3"-14578,-2 0-43,58-7 25,-45 7-23,38-1 0,-23 3 264,-31 2-237,37-6 353,-32 6-204,-12 1-133,1 0 0,-1 0 0,0-1 1,0 1-1,0 0 0,0-1 0,3 0 0,-1-2 49,-4 2-144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8:11.3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0 163 2144,'10'-13'7643,"-8"13"-7372,10-8 764,-8 6-887,-1 0 1,0 0-1,-1 0 0,1-1 0,0 1 1,-1 0-1,1-1 0,-1 0 0,3-4 1,-3 4-71,1 0 1,0-1-1,0 1 1,0 0-1,0 1 0,4-4 1,24-13 376,51-24 0,-70 38-333,1 0-1,0 1 1,1 0-1,-1 1 1,1 1-1,-1 0 1,19 0 0,84 6-357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8:15.0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151 1 1728,'2'11'5992,"-2"-10"-5849,-7 8 1236,6-6-1050,-1-1 0,1 0-1,-1 0 1,0 0 0,0 0 0,0 0-1,-1 0 1,1 0 0,0-1-1,-5 3 1,-12 9 813,-31 21 506,45-29-1631,0 0 1,1 0 0,-1 1-1,1-1 1,1 1 0,-1 0-1,1 0 1,0 1 0,0-1-1,1 1 1,-1-1 0,2 1-1,-1 0 1,1 0 0,0 0-1,0 0 1,1 7 0,0 2-17,1-1 1,1 1 0,0-1 0,1 0 0,1 0-1,9 25 1,-4-12-148,-7-21 135,1 1 0,0 0 0,0 0 0,0-1 0,1 0 0,0 0 0,7 9 0,-7-11 12,0 0 0,1 0 0,0 0 0,0-1 0,0 1 0,1-1 0,10 6 0,-14-9 23,1 0 0,-1 0 0,1-1 0,0 1 0,-1 0 0,1-1 0,0 0 0,-1 0 0,1 1 0,0-1 0,0-1 0,-1 1 0,1 0 0,0-1 0,-1 1 0,1-1 0,-1 0 0,1 0 0,-1 0 0,1 0 0,-1-1 0,3-1 0,4-3 45,-1-1 1,0 0 0,0-1 0,-1 0 0,0 0 0,0-1 0,-1 0 0,8-12 0,12-18-177,-12 20 215,0-1-1,15-29 1,-26 42-78,0 0-1,0-1 1,0 1-1,-1 0 1,0-1-1,0 0 1,-1 1-1,0-1 1,0 0-1,-1 0 1,0-9-1,-1 13 51,0-1-1,0 1 0,0 0 1,0-1-1,-1 1 0,0 0 0,0 0 1,0 0-1,0 0 0,-4-5 0,1 2-29,-1 1 0,0 0-1,-1 0 1,-9-7-1,10 9 119,-1 1 0,1-1 0,-9-3 1,-5-1 156,11 3-219,-1 2 1,0-1 0,0 2-1,0-1 1,-21-1 0,25 4-222,0 0 0,0 1 0,-1 0 0,1 0 0,0 0 1,0 1-1,1 0 0,-1 0 0,0 0 0,0 1 0,1 0 0,-6 4 0,-18 18-2978,28-25 2890,0 1 1,0-1-1,0 1 0,1-1 0,-1 1 1,0 0-1,0-1 0,1 1 0,-1 0 0,0-1 1,1 1-1,-1 0 0,1 0 0,-1 0 1,1-1-1,0 1 0,-1 0 0,1 0 0,0 0 1,-1 0-1,1 0 0,0 0 0,0 0 1,0 0-1,0 0 0,0 0 0,0 0 1,0-1-1,0 1 0,0 0 0,0 0 0,1 0 1,-1 0-1,0 0 0,1 0 0,-1 0 1,1 0-1,-1-1 0,1 1 0,-1 0 0,1 0 1,-1-1-1,1 1 0,0 0 0,-1-1 1,2 2-1,13 9-3157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8:16.3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68 17 2400,'-9'-17'11580,"14"28"-10371,2 9-746,-5-16-390,-1-1 0,1 1 0,-1 0 0,0 0 0,1 5 0,0 17-181,-2 0-1,0 0 1,-1 0-1,-2 0 1,-7 32 0,9-55-155,0 0 0,-1 0 0,1 0 0,-1 0 0,1-1 1,-1 1-1,0 0 0,0-1 0,-3 3 0,5-4 151,0-1 0,-1 1 0,1-1 0,-1 1 0,1-1 0,-1 1-1,1-1 1,-1 1 0,1-1 0,-1 0 0,0 1 0,1-1 0,-1 0 0,1 1-1,-1-1 1,0 0 0,1 0 0,-1 0 0,0 0 0,1 0 0,-1 0 0,0 0-1,1 0 1,-1 0 0,0 0 0,1 0 0,-1 0 0,0 0 0,1 0 0,-1 0-1,0-1 1,1 1 0,-1 0 0,1-1 0,-1 1 0,0 0 0,1-1 0,-1 1-1,1-1 1,-1 1 0,1 0 0,-1-1 0,1 0 0,0 1 0,-1-1 0,1 1-1,0-1 1,-1 1 0,1-2 0,-3-3-717,1-1-1,1 1 0,-1-1 1,1 0-1,-2-9 1,2 4 388,-8-29-802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8:16.7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56 11 6144,'-22'-10'2272,"22"14"-1760,-4-1-160,1-3-672,-2 0 96,0 0-896,-2 0 640,2 0-288,1 3 448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1:39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723 12 992,'2'3'454,"3"2"-369,-5-5 8,0 0-1,0 0 1,1 0-1,-1-1 0,0 1 1,0 0-1,1 0 0,-1-1 1,0 1-1,0 0 0,0-1 1,0 1-1,0 0 0,1 0 1,-1-1-1,0 1 1,0 0-1,0-1 0,0 1 1,0 0-1,0-1 0,0 1 1,0 0-1,0-1 0,0 1 1,0 0-1,0-1 0,0 1 1,-1 0-1,1-1 1,0 1-29,0-1 0,0 1 0,0 0 1,0-1-1,0 1 0,0-1 0,0 1 1,0 0-1,0-1 0,0 1 1,0 0-1,0-1 0,0 1 0,0-1 1,0 1-1,0 0 0,-1-1 0,1 1 1,0 0-1,0-1 0,0 1 1,-1 0-1,1-1 0,0 1 0,-1 0 1,1 0-1,0-1 0,0 1 0,-1 0 1,1 0-1,-1-1 0,0 1-39,1 1 0,-1-1 0,0 0 0,0 0 0,1 0 0,-1 0 0,0 1 0,0-1 0,1 0 0,-1 1 0,0-1-1,1 0 1,-1 1 0,0 0 0,-20 20 99,5-2 16,-2 0 0,0-1-1,-1 0 1,-34 23 0,-20 18 212,-1 10 208,-71 86 0,58-61-267,65-71-340,-1-1 0,-35 26 0,27-23 412,29-24-353,-1 2 10,0 0 0,0-1 1,0 1-1,-1-1 1,1 0-1,-1 0 1,1 0-1,-1 0 0,0 0 1,0-1-1,0 0 1,0 0-1,-5 1 0,8-2 58,3 1-218,45 19-11,24 8-204,-29-15 604,207 70 1440,-237-78-1661,-1 0-1,0 1 1,0 0 0,-1 1 0,0 0 0,11 11 0,-6-4-628,0 0 0,24 33 1,-35-42 395,-2-1-172,1 1-1,0-1 1,0 0 0,0-1 0,0 1 0,1 0 0,0-1 0,-1 0-1,1 0 1,1 0 0,-1 0 0,0-1 0,9 4 0,-4-5-1866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8:17.2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4736,'3'5'948,"0"0"1,-1 1-1,1-1 1,-1 1-1,2 5 0,-2 1-481,1 0-1,0 23 1,1 1-229,9 71 626,-7-85-498,-5-20-299,0 1 0,0 0 0,0 0-1,-1 0 1,1-1 0,-1 1 0,1 0 0,-1 0-1,0 0 1,0 0 0,-1 3 0,6-56 276,0 1-585,16-55-254,4 49 528,-25 54-25,0 1 0,0-1 0,0 1 0,0-1 0,0 1 0,1-1 0,-1 1 0,0-1 0,0 0 0,1 1 0,-1 0 0,0-1 0,1 1 0,-1-1 0,1 1 0,-1-1 0,0 1 1,1 0-1,-1-1 0,1 1 0,-1 0 0,1-1 0,-1 1 0,1 0 0,-1 0 0,1 0 0,-1-1 0,1 1 0,0 0 0,-1 0 0,1 0 0,-1 0 0,1 0 0,-1 0 0,1 0 0,0 0 0,-1 0 0,1 0 0,-1 0 0,1 1 0,-1-1 0,2 0 0,0 2 86,0-1 0,0 0-1,0 1 1,-1-1-1,1 1 1,0 0 0,-1 0-1,3 3 1,4 8 132,0 0 1,-1 1-1,-1 0 1,0 0-1,-1 0 1,0 1-1,2 18 1,-2-2-763,-2 1-1,0 44 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8:18.6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97 3712,'0'-3'10400,"0"4"-10359,1 0 1,0 0 0,0 0 0,-1 0 0,1 0 0,0 0 0,-1 0-1,0 0 1,1 1 0,0 1 0,0 2 4,50 98-51,70 117 1079,-118-216-1039,-3-3-4,0 0-1,1-1 1,-1 1-1,0 0 0,1-1 1,-1 1-1,1-1 1,-1 1-1,1-1 1,-1 1-1,1-1 0,-1 1 1,1-1-1,-1 1 1,1-1-1,0 0 1,-1 1-1,1-1 0,0 0 1,0 1-1,-1-1 1,1 0-1,0 0 1,0 0-1,0 0-5,0 0 0,0 0 0,-1-1 0,1 1-1,0 0 1,0-1 0,-1 1 0,1-1 0,0 1 0,-1-1 0,1 1-1,0-1 1,-1 0 0,1 1 0,-1-1 0,1 0 0,0 0 0,2-5 60,0 1 1,0-1-1,3-12 1,-6 18-80,33-120 115,12-32-12,-36 127-168,-3 9-5,0-1 0,1 1 0,1 1 0,11-18 0,-14 21-2190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8:19.6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121 8 2496,'0'-8'7904,"-12"10"-6326,6 1-1412,0 1 0,1 1 0,0-1 0,0 1 0,-5 6 0,1-3-36,5-3-102,0 0 1,1 0-1,-1 0 1,1 0-1,0 1 1,0-1-1,-2 8 1,-13 45 170,11-33-56,4-16-166,1 1 0,0-1-1,1 1 1,0 0 0,1-1 0,0 1-1,1 0 1,0 0 0,0-1 0,5 17-1,-6-25 29,0 0 0,0 0 0,1 0 0,-1 0-1,0 0 1,1 0 0,-1 0 0,1 0 0,-1 0-1,1-1 1,-1 1 0,1 0 0,-1 0 0,1 0-1,0-1 1,0 1 0,-1 0 0,1-1 0,0 1 0,0-1-1,0 1 1,0-1 0,1 1 0,0-1 19,-1 0 0,0 0 0,0 0 1,1 0-1,-1 0 0,0 0 0,0-1 0,1 1 0,-1-1 1,0 1-1,0-1 0,1 1 0,-1-1 0,0 1 1,2-2-1,1-2 37,1 0 1,-1 0-1,0 0 1,0 0-1,-1 0 1,7-10 0,-6 7-12,0 1 0,0-1 0,-1 0 0,0 0 0,0-1 0,-1 1 0,3-15 0,0-88 531,-3 99-322,-2 11-258,1 0 1,-1 0-1,0 0 1,0-1-1,0 1 0,0 0 1,0 0-1,0 0 1,1 0-1,-1 0 1,0 0-1,0 0 1,0 0-1,0 0 1,0 0-1,1 0 0,-1 0 1,0 0-1,0 0 1,0 0-1,0 0 1,1 0-1,-1 0 1,0 0-1,0 0 1,0 0-1,0 0 0,0 1 1,0-1-1,1 0 1,-1 0-1,0 0 1,0 0-1,0 0 1,0 0-1,0 0 1,0 0-1,0 1 0,0-1 1,1 0-1,-1 0 1,0 0-1,0 0 1,0 0-1,0 1 1,0-1-1,0 0 1,0 0-1,0 0 0,0 0 1,0 0-1,0 1 1,8 16 126,0 1 0,-2 0 0,0 1 0,-1 0 0,3 23 0,-3-22-60,6 21 1,-1-7 2,-9-22 100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8:20.4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248 3 2912,'-4'-2'6549,"-4"1"-3631,-12 1-2158,13 0-171,0 1-484,-1 0 1,1 0-1,-1 0 1,1 1-1,0 0 1,-1 1 0,1-1-1,0 1 1,1 1-1,-1-1 1,0 1-1,1 1 1,0-1-1,-7 7 1,5-4-101,0 1 1,1 0-1,0 0 1,0 1-1,1 0 0,0 0 1,0 0-1,1 1 0,-5 14 1,5-10-20,0-2 72,1 0 0,0 1 0,-4 25 1,7-28 17,0 0 0,1 1 0,0-1 0,1 1 0,3 18 0,-3-25-9,0 0 0,1 0 0,-1 0 0,1 0 1,0 0-1,0-1 0,0 1 0,0-1 0,1 1 0,-1-1 0,1 0 0,0 0 0,0 0 0,0 0 0,0-1 0,1 1 0,4 2 0,-3-3 92,-1 0 0,0 0 0,1-1 0,0 1 0,-1-1 0,1-1 0,0 1 0,-1 0 0,9-1 0,-3-1 73,-1 1 0,0-2 0,17-3 0,-22 4-297,-1 0 1,0 0 0,0 0-1,0 0 1,0-1 0,0 1-1,0-1 1,0 1 0,-1-1-1,1 0 1,-1 0 0,1-1-1,-1 1 1,0 0 0,3-4-1,-1-1-2408,0 0 0,-1-1 0,3-7-1,2 0-2272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8:21.2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 53 2400,'-4'3'12847,"1"13"-13780,-7 26 1017,2 2-1,-3 50 1,11-86-87,0-1-1,0 0 1,1 0-1,-1 0 1,2 0 0,-1 0-1,1 0 1,0 0 0,0 0-1,1-1 1,5 10-1,-6-12 76,0 0-1,1 0 0,0 0 0,0-1 0,0 1 1,0-1-1,1 0 0,-1 0 0,1 0 0,0 0 0,0 0 1,0-1-1,0 0 0,0 0 0,0 0 0,1 0 0,-1-1 1,7 2-1,-5-2-5,-1 0 0,1-1 0,0 0 0,0 0 0,0 0 0,0 0 0,0-1 0,-1 0-1,1-1 1,0 1 0,-1-1 0,1 0 0,-1 0 0,1-1 0,-1 1 0,0-1 0,0-1 0,0 1 0,7-7 0,-6 3 24,0 1 0,0-1 0,0-1 0,-1 1 0,0-1 0,0 0 0,-1 0 1,0 0-1,0-1 0,-1 1 0,4-18 0,-6 19-45,5-15 152,-2-1-1,3-39 0,-8 52-635,0 0-1,-1 0 0,-5-18 0,0-3-1731,6 25 1331,0 4 393,0 0 0,1-1-1,0 1 1,-1 0 0,1 0 0,0 0 0,0 0-1,0 0 1,0 0 0,0 0 0,1 0 0,-1 0-1,1 0 1,-1 0 0,1 0 0,1-4-1,5-2-3114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8:21.8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48 1984,'-14'0'6416,"11"24"-2832,1-8-3329,0 1 1,0 0-1,2 1 0,0-1 1,1 0-1,1 0 1,1 0-1,0-1 1,6 20-1,-5-27-105,0 0-1,0 0 1,1-1-1,-1 0 1,2 1-1,-1-2 1,13 14-1,-14-16-97,-3-4-8,0 0 0,1 0 0,-1 1-1,1-1 1,-1 0 0,1 0 0,-1-1-1,1 1 1,0 0 0,-1 0 0,1-1 0,0 1-1,0-1 1,0 0 0,-1 1 0,1-1-1,0 0 1,0 0 0,0 0 0,-1 0 0,1-1-1,0 1 1,0 0 0,2-1 0,0-1 29,1 1 0,-1-1 1,1 0-1,-1 0 0,0 0 1,0 0-1,0-1 0,5-4 1,-1 0 10,-2 0 1,1-1-1,-1 0 1,0 0 0,-1 0-1,1-1 1,5-15-1,-1 1 237,12-47-1,-20 56-639,0 1 1,-1-1-1,0 0 1,-1 0-1,-3-19 0,1-14-6739,2 36 5106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8:22.8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17 4896,'0'7'2565,"-4"9"-570,6 112 1465,0-1-2712,-2-124-701,0 0 0,0 0 0,1 0 0,-1 0 0,0 0 0,1-1 0,0 1 0,0 0 1,0 0-1,0 0 0,1 2 0,0-2 24,-1 0 0,1 1 0,-1-1 0,0 0 0,0 1-1,-1-1 1,1 1 0,-1-1 0,0 6 0,0-8 287,1-5-33,22-103-473,-1 5 29,-16 80 53,-3 9 107,1 0 0,0 0 0,1 0 0,10-21 0,-14 33-32,-1 1 1,0-1 0,0 1-1,1-1 1,-1 1-1,0-1 1,1 1-1,-1-1 1,1 1 0,-1-1-1,1 1 1,-1-1-1,1 1 1,-1 0-1,1-1 1,-1 1-1,1 0 1,-1-1 0,2 1-1,-2 0 5,1 0-1,0 1 0,0-1 1,-1 0-1,1 1 0,0-1 1,-1 1-1,1-1 1,0 1-1,-1-1 0,1 1 1,-1 0-1,1-1 0,-1 1 1,2 1-1,2 4 73,-1 0-1,1 0 0,-1 0 1,0 0-1,0 1 0,-1 0 0,2 9 1,8 52 209,-10-52-190,-1 2-57,-1-17 5,9-2-133,-5-2 68,0 0 1,0-1-1,-1 1 0,1 0 0,-1-1 1,0 0-1,0 0 0,4-6 1,5-7 9,8-7-105,1 1-1,27-22 0,-38 36 93,1 1-1,0 0 0,1 1 1,-1 0-1,2 0 1,-1 2-1,18-7 1,-28 11 48,0 1 1,0-1-1,1 1 1,-1 0-1,0-1 1,0 1-1,1 0 1,-1 0 0,0 0-1,1 1 1,-1-1-1,0 1 1,0-1-1,0 1 1,1 0 0,-1-1-1,0 1 1,0 0-1,0 1 1,2 0-1,0 2 56,-1-1 0,1 0 0,-1 1-1,0 0 1,0 0 0,0 0 0,-1 0 0,4 7-1,3 9 222,-1 0 0,0 1 0,6 30 0,6 66 93,-17-103-688,-2-12-11,0 0 0,-1 0 0,1 0 0,-1 1 0,0-1 0,1 0 0,-1 0 0,0 0 0,0 1 0,-1 2 0,1-5 236,0 0 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9:04.2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120 79 2560,'-7'-2'400,"7"2"-352,-1 0-1,0 0 0,0 0 0,0 0 0,0-1 1,0 1-1,0 0 0,0-1 0,0 1 0,1-1 1,-1 1-1,0-1 0,0 1 0,0-1 1,1 1-1,-1-1 0,0 0 0,1 1 0,-1-1 1,0-1-1,-2 1 251,0 0 1,0 0 0,0 1-1,0-1 1,0 1-1,0 0 1,0 0-1,-5 1 1,2-1 603,-44-8 4261,50 8-5140,-1 0 1,1 0 0,0 0 0,0 0 0,-1 0 0,1 0 0,0 0 0,-1 0 0,1 0-1,0 0 1,0 0 0,-1 0 0,1 0 0,0 0 0,0 0 0,-1-1 0,1 1-1,0 0 1,0 0 0,0 0 0,-1 0 0,1-1 0,0 1 0,0 0 0,0 0-1,0-1 1,-1 1 0,1 0 0,0 0 0,0-1 0,0 1 0,0 0 0,0 0-1,0-1 1,0 1 0,0 0 0,0 0 0,0-1 0,0 1 0,0 0 0,0 0-1,0-1 1,0 1 0,25-5 132,-1-1 56,16 4-38,32-4 148,-45 4-269,29-1 1,2 1-145,100-5 422,-60 0 2,0-1-282,-97 8-313,0 1 1,1-1-1,-1 1 1,0 0-1,0-1 1,0 1-1,0 0 1,0 0-1,0 0 1,0 0-1,0 0 1,0 0-1,0 0 0,0 0 1,-1 0-1,1 0 1,0 0-1,-1 0 1,1 1-1,-1-1 1,1 0-1,-1 0 1,1 1-1,-1-1 1,0 3-1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9:05.0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97 1 1312,'-3'0'156,"0"0"-1,0 0 1,0 0-1,0 1 1,0-1-1,0 1 1,0 0-1,1 0 1,-1 0-1,0 0 1,-4 3 0,4-3 421,-1 1 1,1-1-1,-1 0 1,0 0-1,0 0 1,0 0-1,0-1 0,0 1 1,1-1-1,-17-1 5270,36 0-5329,33-5 0,-32 3-433,34-2-1,39 9 565,91 16 0,-165-18-571,21 1 150,71-4 1,-39-1-4419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9:06.3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86 0 2720,'1'4'6961,"0"7"-3390,5 30-983,-3-32-2313,8 21 171,16 35 0,-13-42-407,1-1-1,0 0 0,2-1 0,0 0 0,1-2 0,32 28 0,-34-35-83,0 0-1,1 0 1,29 14 0,57 20 258,-102-46-213,60 37 240,-59-36-192,2 5-11,-4-5 113,5 0 109,-3 0-14,-5 4-259,-2 0 20,0 0-1,0-1 0,0 1 1,-1-2-1,-10 7 1,-5 3-23,-128 104-156,121-92 236,1 2 0,-46 59 0,43-44-144,-74 104-142,84-116 586,20-29-102,-1-2-185,0 1 0,0 0 0,0 0 0,0 0 0,1-1 0,-1 1 0,0 0 0,0-1-1,0 1 1,0 0 0,1-1 0,-3-1 0,1-2-5,-1-1 0,1 0 0,0 0 0,1 0 1,-1 0-1,1-1 0,-1-5 0,-2-41-68,2 23 44,-5-88-10,-3-33-85,4-119-538,8 164-1356,-3 87 803,2 0-1,0 0 1,1 1-1,1-1 1,1 0-1,1 1 0,0 0 1,14-31-1,5 1-2966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2:23.1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79 992,'0'0'12,"0"0"-1,0 0 1,0-1-1,0 1 1,0 0-1,0-1 1,0 1-1,0 0 1,0 0-1,0-1 1,0 1-1,0 0 1,0 0 0,0-1-1,0 1 1,0 0-1,0 0 1,0-1-1,1 1 1,-1 0-1,0 0 1,0 0-1,0-1 1,0 1-1,1 0 1,-1 0 0,0 0-1,0-1 1,0 1-1,1 0 1,-1 0-1,0 0 1,0 0-1,1 0 1,-1 0-1,0 0-11,5-3 182,-5 0 161,-1 0 0,1 0 0,0 1 0,0-1-1,0 0 1,0 0 0,1 0-343,-1-3 496,1-15 1472,0 21-1924,-1 0 0,1 0 0,-1-1 0,1 1 1,-1 0-1,1 0 0,-1-1 0,1 1 0,-1 0 0,1-1 0,-1 1 0,1-1 0,-1 1 0,0 0 0,1-1 0,-1 1 0,0-1 0,1 1 1,-1-1-1,0 1 0,0-1 0,1 1 0,-1-1 0,0 0 0,0 1 0,0-1 0,0 1 0,0-1 0,0 1 0,0-1 0,0 0-44,2-4 637,1 8-741,-2-1 248,-2 0-120,1-1 0,0 1 1,0-1-1,0 1 1,0-1-1,1 1 0,-1-1 1,0 1-1,1-1 0,-1 1 1,1-1-1,-1 1 1,1-1-1,0 0 0,0 1-24,0 0-40,0 0 163,-1-2-49,0 0-36,0 0-49,1 1 46,-1 0 0,1 0 1,-1 1-1,1-1 0,-1 0 0,0 0 0,0 1 1,1-1-1,-1 0 0,0 1-35,0-2 13,-1 1 0,1-1-1,0 0 1,0 1 0,-1-1-1,1 0 1,0 0 0,-1 1 0,1-1-1,0 0 1,-1 0 0,1 1 0,0-1-1,-1 0 1,1 0 0,0 0-1,-1 0 1,1 0 0,-1 0 0,1 1-1,0-1 1,-1 0 0,1 0 0,-1 0-1,1 0 1,0-1 0,-1 1-1,1 0 1,-1 0-13,-3 1-556,8 5-505,-3-4 666,0-1 0,0 0 0,0 0 0,0 0 0,1 0 0,-1 0 0,0 0 0,1 0 0,-1 0 0,0-1 0,1 1 0,-1 0 0,1-1 0,0 1 395,-2-1-83,0-1 0,1 1 0,-1-1 0,0 0 0,0 1 0,0-1 0,0 1 0,0-1 0,0 1 0,0-1 0,0 1 0,0-1 0,0 1 1,-1-1-1,1 1 0,0-1 0,0 1 0,0-1 0,-1 1 0,1-1 83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1:40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21 179 2656,'0'-3'5184,"1"5"-5139,0-1 1,0 1-1,0 0 1,0-1-1,0 1 1,1 0-1,-1-1 1,2 2-1,2 2-6,-1-1 34,-1-1 0,1 1 0,0-1 1,0 0-1,0-1 0,0 1 0,1-1 1,-1 0-1,1 0 0,-1 0 0,10 2 1,7 1 224,30 3 0,-41-7-253,14 3 44,0-2-1,1 0 1,-1-2 0,41-5 0,-57 4-66,0 0 1,0-1-1,0-1 0,0 1 1,0-1-1,0-1 0,-1 1 1,1-1-1,-1-1 0,0 1 1,-1-1-1,1 0 0,-1-1 0,0 0 1,0 0-1,0 0 0,5-8 1,-9 10-30,0 0 0,-1 0 0,1-1 0,-1 1 1,0 0-1,0-1 0,0 1 0,-1-1 1,1 1-1,-1-1 0,0 1 0,-1 0 0,1-1 1,-1 1-1,0-1 0,0 1 0,0 0 0,0-1 1,-1 1-1,0 0 0,0 0 0,-3-5 0,1 4 45,0 0 0,-1 0 0,0 0 0,1 1 0,-2 0 0,1 0 0,0 0 0,-1 1 0,0 0 0,0 0 0,0 0 0,0 1-1,0-1 1,0 2 0,-12-3 0,4 2-114,0 0 0,0 1-1,0 1 1,0 0 0,0 1 0,-20 3-1,11 2 112,0 0 0,1 1 0,-34 17 0,43-18 38,7-4-53,0 0 0,1 1 0,-1-1 0,0 1 0,1 1 0,0-1 0,-1 1 0,1 0 0,1 0 0,-1 0 0,1 1 0,-8 9 0,7-5-23,-1-1 0,2 1 1,-1 0-1,1 1 0,-5 15 0,7-15 56,0 1 0,0-1 0,1 1 0,0-1 0,1 1 0,0 0 0,3 18 0,-1-16-43,1 0-1,0-1 0,0 1 0,1-1 0,1 0 1,6 13-1,-8-20 28,1 1 0,-1-1 0,1 0-1,0 0 1,1 0 0,-1-1 0,1 0 0,0 1 0,0-2 0,0 1 0,0 0 0,1-1 0,0 0-1,9 3 1,23 7 307,1-1 0,70 11 0,15 3 279,-117-25-492,-1 0 0,1 0-1,0 0 1,8-2 0,-8 1-87,2 2-1353,0 0-714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7:33.3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514 160 64,'-1'-5'52,"-2"6"-117,3-1 79,0 0 1,0 0-1,0 0 1,0 0-1,0 0 1,0 0-1,0 0 1,0 0-1,0 0 1,0 0-1,0 0 1,0 0-1,0 0 1,0-1-1,0 1 1,0 0-1,-1 0 1,1 0-1,0 0 1,0 0-1,0 0 1,0 0-1,0 0 0,0 0 1,0 0-1,0 0 1,0 0-1,0 0 1,0 0-1,0 0 1,0 0-1,0 0 1,0 0-1,-1 0 1,1 0-1,0 0 1,0 0-1,0 0 1,0 0-1,0 0 1,0 0-1,0 0 1,0 0-1,0 0 1,0 0-1,0 0 1,0 0-1,0 0 1,0 0-1,-1 0 1,1 0-1,0 0 1,0 0-1,0 0 1,0 0-1,0 0 1,0 0-1,0 0 1,0 1-1,0-1 1,0 0-1,0 0-14,0 0 320,-12-18 1696,11 16-1928,0 0 0,1 0 0,-1 0 1,-1 0-1,1 0 0,0 0 0,0 0 0,-1 0 0,1 1 0,-1-2-88,-6-7 175,4 6-190,0 0-1,0 1 1,0-1-1,-1 1 1,1 0-1,-1 0 1,0 1-1,0-1 1,0 1-1,0 0 1,-3 0 15,7 1 2,0 1 0,0 0 0,0 0 1,-1 0-1,1 0 0,0 0 0,0 1 1,0-1-1,0 0 0,0 0 0,-1 1 1,1-1-1,0 1-2,-15 2 152,9-3-45,3 1-12,0-1 0,0 0 0,0-1 0,-1 1 0,1-1 0,-4 0-95,4 0 21,1 0 0,-1 1 0,0-1 0,0 1 0,0 0 0,0 0-1,-4 1-20,-6 0 46,-27 2-35,30-1 14,10-1 16,-1-1 1,1 1-1,0-1 1,-1 0 0,1 1-1,-1-1 1,1 0-1,-1 0 1,1 0-1,-1 0 1,1-1 0,-1 1-1,0 0-41,-8-4 292,-24-7-221,22 8-1,9 3-66,1-1 0,-1 1 0,1-1 0,0 1 0,-1 0 0,1 0 0,-1 0 0,1 0-1,-1 0 1,1 0 0,-1 1 0,-1 0-4,-24 6-235,-12 0 907,24-6-301,15-1-386,0 0 0,0 0-1,0 0 1,0 0 0,-1 0-1,1 0 1,0 0 0,0 0-1,0 1 1,0-1 0,0 0-1,0 1 1,0-1-1,0 1 1,0-1 0,0 1-1,0-1 1,0 1 0,1 0-1,-2 0 16,-5 2-114,7-3 119,-1 0 0,1 0 0,-1 1 0,1-1 1,-1 0-1,1 0 0,-1 0 0,1 1 0,-1-1 1,1 0-1,-1 0 0,1 1 0,-1-1 0,1 1 0,0-1 1,-1 0-1,1 1-5,-1 0-7,0 0 0,0 0 0,0 0 0,0 0 0,0 0 0,1 1 0,-1-1 0,0 0 0,1 0 0,-1 1 0,1-1 0,0 0 0,-1 1 0,1-1 0,0 0 0,0 1 0,0-1 0,0 1 0,0-1 0,0 0 0,0 1 0,0-1 0,0 1 0,1-1 0,-1 0 0,1 1 0,-1-1 0,1 0 0,-1 0 0,1 1 0,0-1 0,0 1 7,2 1-21,-1 1-1,1 0 1,0-1 0,1 0-1,-1 0 1,1 0 0,-1 0-1,1 0 1,0-1 0,0 1 0,2 0 21,11 5 103,0-1 1,3 1-104,-16-7 32,32 11-272,10 1 240,-29-10 27,0 0 0,1-1-1,-1-1 1,14-2-27,-22 1 0,-8 0 12,-1 1 0,1-1 0,0 0 0,0 0 0,-1 0 0,1-1 1,0 1-1,0 0 0,-1 0 0,1 0 0,0 0 0,-1-1 0,1 1 0,0 0 1,-1-1-1,1 1 0,0 0 0,-1-1 0,1 1 0,-1-1 0,1 1 0,0-1 0,-1 0 1,1 1-1,-1-1 0,0 1 0,1-1 0,-1 0 0,0 1 0,1-1 0,-1 0 0,0 1 1,1-2-13,-1 1-1,0 0 1,0 1 0,0-1 0,-1 0-1,1 0 1,0 0 0,0 0 0,0 0 0,-1 0-1,1 0 1,-1 0 0,1 0 0,0 0 0,-1 1-1,0-1 1,1 0 0,-1 0 0,1 1 0,-1-1-1,0 0 1,0 1 0,1-1 0,-1 1-1,-1-1 1,-32-23 44,14 10-61,-18-9 17,24 15-32,-1 1 0,1 1 0,-1 0 0,-14-3 32,17 5 3,6 2-12,0 1 0,0 0 0,-1 0 0,1 0-1,-4 0 10,52 22-426,-17-12 444,1-2 0,0-1 0,27 3-18,-1 0 74,-38-7-109,-9-1 43,-1-1 1,1 1-1,-1 0 1,1 0-1,-1 1 1,3 0-9,2 0 257,-11-7 1,-13-8-128,-117-64 51,129 75-194,-2-1-57,0 0 0,1 0 1,-1 0-1,-1 1 1,1-1-1,0 1 1,-1 0-1,1 1 0,-3-1 70,8 3-23,0 0-1,0 0 0,0 0 0,0 0 0,0 0 1,0 0-1,0 0 0,0 0 0,1 0 0,-1-1 0,0 1 1,1 0-1,-1 0 0,1 0 0,-1 0 24,9 7 12,0 0 0,0 0 0,0-1 0,1-1 0,0 0 0,0 0 0,4 1-12,-5-2-89,5 2 2,18 12 115,-31-18 47,2 0-1,-1 1 1,0-1 0,0 0-1,0 0 1,1 0 0,-1 0-1,0-1 1,1 1 0,-1-1-1,2 1-74,-4-2 37,0 0 0,0 1 0,0-1 0,0 1-1,0-1 1,0 0 0,-1 1 0,1-1-1,0 1 1,0-1 0,-1 0 0,1 1-1,0-1 1,-1 1 0,1-1 0,0 1 0,-1-1-1,1 1 1,-1-1-37,-11-8-27,-1-1 1,-9-4 26,10 7-32,0-1 0,1 0 0,1 0 0,-3-3 32,95 64-496,-75-48 536,1 0 0,0 0 0,1-1 0,5 3-40,-29-33 1296,-26-19-1533,-14-12 237,42 44-158,13 13 151,-1 0 1,1 0-1,0-1 0,0 1 0,0 0 1,0 0-1,-1 0 0,1-1 0,0 1 1,0 0-1,-1 0 0,1 0 0,0 0 1,0 0-1,0-1 0,-1 1 0,1 0 1,0 0-1,0 0 0,-1 0 0,1 0 1,0 0-1,0 0 0,-1 0 0,1 0 1,0 0-1,-1 0 0,1 0 0,0 0 1,0 0-1,-1 0 0,1 0 0,0 0 1,0 1-1,-1-1 0,1 0 0,0 0 7,0 0-7,0 1-1,-1-1 0,1 0 0,0 1 1,0-1-1,0 0 0,0 1 0,0-1 1,0 0-1,0 1 0,0-1 0,0 0 0,0 1 1,0-1-1,0 0 0,0 1 0,0-1 1,0 0-1,0 1 0,0-1 0,1 0 1,-1 0-1,0 1 0,0-1 0,0 0 1,1 1-1,-1-1 0,0 0 0,0 0 8,9 9-8,-1-1-1,1-1 0,0 0 1,1 0-1,-1-1 0,1 0 1,1 0-1,2 0 9,16 10-187,-28-16 195,8 6 183,1-1-1,0 0 1,0-1-1,0 0 0,2 0-190,-12-4 5,0 0-1,0 0 0,0 0 0,0 0 0,0 0 0,0 0 0,1 0 1,-1 0-1,0 0 0,0 0 0,0 0 0,0 0 0,0 0 0,0 0 1,1 0-1,-1 0 0,0 0 0,0 0 0,0 0 0,0 0 0,0 0 1,0 0-1,0-1 0,1 1 0,-1 0 0,0 0 0,0 0 0,0 0 1,0 0-1,0 0 0,0 0 0,0 0 0,0 0 0,0 0 0,0-1 1,0 1-1,0 0 0,1 0 0,-1 0 0,0 0 0,0 0 0,0 0 1,0 0-1,0-1 0,0 1 0,0 0 0,0 0 0,0 0 0,0 0 1,0 0-1,0 0 0,0-1 0,0 1 0,-1 0 0,1 0 1,0 0-1,0 0 0,0 0 0,0 0-4,-4-8-85,-4 1 97,-1 1-1,1 0 0,-1 0 1,-1 1-1,1 0 0,-1 0 1,0 1-1,-7-2-11,-12-5-512,24 8 464,-2 2 125,6 1-161,4 0-234,0 1 307,0-1 1,-1 1 0,1 0-1,-1 0 1,0 0 0,1 0-1,-1 0 1,0 0 0,1 1-1,-1-1 1,0 1 0,0 0-1,0 0 11,29 29-146,-27-27 133,11 12 146,72 72-116,-78-79-1,0 0 0,-1 1 0,1 0 0,-2 0 0,0 1 0,1 1-16,-8-11-16,0-1 58,1 3-867,0 0 0,0-1 0,-1 1 0,2-1 0,-1 1 0,0-1 0,1 1 825,6 2-1163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7:40.7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139 176 992,'0'0'309,"0"0"-175,0 0-49,0 0 43,0 0-64,0 13-53,0-8-456,-1 10 1782,-4-16 74,-4-6-680,2 0-564,-1 0 18,1-1-1,0 0 1,0 0 0,1 0-1,0-1 1,-3-5-185,0-1 69,7 14-32,1-1 0,0 0-1,0 0 1,0 1-1,0-1 1,0 0 0,0 0-1,0 0 1,1 0-1,-1 0 1,1 0 0,0 0-1,-1 0 1,1 0-1,0-2-36,0-3-24,0 6 22,0-1-1,-1 0 1,1 0-1,1 0 1,-1 0 0,0 0-1,0 0 1,1 0-1,-1 0 1,1 1 0,-1-1-1,2-2 3,-2 2 67,1 0-1,-1-1 1,1 1 0,-1 0-1,0-1 1,0 1-1,0 0 1,0-1 0,-1-1-67,1-3 232,-1 7-219,1-1 1,0 0-1,0 1 1,0-1-1,-1 1 0,1-1 1,0 0-1,0 1 1,-1-1-1,1 1 0,-1-1 1,1 1-1,0-1 0,-1 1 1,1 0-1,-1-1 1,1 1-1,-1 0 0,1-1 1,-1 1-14,-3-4 159,3-2-138,-1 7-354,0 11 85,4 29 216,4 30 32,11 27-134,-14-76 150,2 34 27,-2-2 229,-3-53-224,0-1 304,0 0-75,0 0-31,0 0-129,0 0-74,0 0 5,0 0 53,0 0-42,0 0-75,0 0-48,0 0-107,0 0 75,0 0 128,0 0 91,-1 0-95,1 0 1,-1 0-1,0 0 1,1 0-1,-1 0 0,0-1 1,0 1-1,1 0 1,-1 0-1,0-1 1,1 1-1,-1 0 1,0-1-1,1 1 0,-1-1-28,-10-27 68,2-1-1,0-2-67,-11-36 89,17 53-186,-2-4-179,3 13 39,5 6 29,8 10 50,-7-6 150,0 1-1,1-2 0,0 1 1,0 0-1,0-1 0,0 0 1,0 0-1,6 2 9,-9-5 24,0 0 1,0-1-1,0 1 1,0 0-1,0-1 1,1 0-1,-1 1 0,0-1 1,2 0-25,-3 0-1,-1 0 0,1 0 1,-1 0-1,1 0 1,-1 0-1,1 0 0,-1 0 1,1 0-1,-1 0 0,1 0 1,-1 0-1,1 0 1,-1-1-1,1 1 0,-1 0 1,1 0-1,-1-1 0,0 1 1,1 0-1,-1 0 1,1-1-1,-1 1 0,0 0 1,1-1-1,-1 1 0,0-1 1,1 1 0,-1 0 10,1 0 0,0 0 0,0 0 0,0 0 0,-1 0 0,1-1 0,0 1 0,0 0 0,0 0 0,-1-1 0,1 1 0,0 0 0,-1-1 0,1 1 0,0-1 0,-1 1-10,2-1 8,0-1 1,-1 0 0,0 1-1,1-1 1,-1 0 0,0 0-1,0 1 1,0-1-1,0 0 1,0 0 0,-1 0-1,1 0 1,-1 0 0,1 0-1,-1-1 1,0 1 0,1 0-1,-1 0 1,0 0-1,0 0 1,-1-1-9,3-1 76,-2 3-81,1 1 1,-1 0-1,0-1 1,0 1-1,1 0 1,-1-1-1,0 1 1,0 0-1,0-1 1,1 1-1,-1-1 1,0 1-1,0 0 1,0-1-1,0 1 1,0-1-1,0 1 1,0-1-1,0 1 1,0 0 0,0-1-1,0 1 1,0-1-1,0 1 5,0-1-117,0 1 53,0 0 80,0 0-48,0 0-219,0 0 112,0 0 145,0 0 15,17 8-74,-10-4 53,18 6 10,-16-8 55,1-1 0,-1 0 1,1-1-1,7 0-65,-3 0-117,18-3 400,-34-1-344,-4 1 186,3 2-214,0 0 1,-1 0-1,1 1 1,-1-1-1,1 1 0,-1 0 1,1 0-1,0 0 1,-1 0-1,1 1 0,-1-1 1,1 1-1,-2 1 89,2 0-533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7:44.3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77 682 736,'0'-1'55,"0"1"1,0-1-1,0 1 1,0-1-1,0 1 1,0-1-1,0 0 0,0 1 1,0-1-1,0 1 1,-1-1-1,1 1 1,0-1-1,0 1 0,0 0 1,-1-1-1,1 1 1,0-1-1,-1 1 1,1-1-56,-11 0 1069,9 1-1076,0-1 110,1 0 1,-1 0 0,1 0-1,0 0 1,-1-1 0,1 1-1,0 0 1,0 0 0,0-1-1,-1 0-103,-8-9-135,6 8 397,2 2-238,1 0 1,-1 0-1,0-1 1,1 1-1,-1 0 1,1-1 0,-1 1-1,1-1 1,0 0-1,0 1 1,0-1 0,0 0-1,-1-1-24,-2-15 107,1 8 65,3 9-165,-1 0 1,1 0 0,-1 0 0,1 0 0,0 0-1,0 0 1,0 0 0,-1 0 0,1 0 0,0 0-1,0 0 1,0 1 0,0-1 0,1 0 0,-1 0-1,0 0 1,0 0 0,0 0 0,1 0-8,5-15 89,0-1 1,-2 1 0,1-1-1,-2 0 1,0-6-90,-1-5 385,-2-1 0,-1 1 0,-3-24-385,-1 2 333,-5-48 290,3 50-791,3 1 1,2-2 167,4 28-763,8 5-2378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7:53.8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248 1 2144,'-3'0'44,"-4"0"228,0-1 0,0 2 1,1-1-1,-1 1 1,0 0-1,0 0 0,1 1 1,-1 0-1,0 0 0,1 0 1,-3 2-273,5-1 84,0 0 1,0 1 0,0-1-1,1 0 1,-1 1 0,1 0-1,0 0 1,0 0 0,0 0-1,1 1 1,0-1 0,-1 2-85,-6 14 246,1 0 0,-1 7-246,2-4 241,-58 157 495,60-167-760,1 0 0,0 0 0,1 0 0,1 0 0,0 1 0,0 2 24,28-32 555,24-25-450,-23 18 104,0 2-1,21-12-208,-48 33 12,0 0 0,1 0-1,-1 0 1,0 1 0,0-1-1,1 0 1,-1 0-1,0 1 1,0-1 0,1 0-1,-1 0 1,0 1-1,0-1 1,0 0 0,0 0-1,1 1 1,-1-1 0,0 0-1,0 1 1,0-1-1,0 0 1,0 1 0,0-1-1,0 0 1,0 1-1,0-1 1,0 0 0,0 1-12,-1 7 119,-1 0 1,0 0 0,0 0 0,-1 0-1,0 0 1,-1-1 0,1 1-1,-1-1 1,-2 2-120,-4 9 128,-6 14 76,-11 18-69,3 1-1,2 1 1,-9 36-135,28-69 72,5-13-41,-1-6-29,-1 0-1,1 0 0,-1 0 1,0-1-1,1 1 1,-1 0-1,1 0 0,-1 0 1,0 0-1,1 0 0,-1 0 1,0-1-1,1 1 0,-1 0 1,0 0-1,1 0 1,-1-1-1,0 1 0,1 0 1,-1 0-1,0-1 0,0 1-1,27-27-84,12-17 84,13-13 79,-30 35-75,1 1 1,1 1-1,0 1 1,2 2-1,0 0 1,24-10-5,-50 26 1,1 0 0,0 1 0,0-1 0,0 1 0,0-1 0,0 1 0,0 0 0,0-1 0,1 1 0,-1 0 1,0 0-1,0 0 0,0 0 0,0 0 0,0 0 0,0 0 0,0 0 0,0 0 0,1 0 0,-1 0 0,0 1 0,0-1 0,0 1 0,0-1 1,0 0-1,0 1 0,0 0 0,0-1 0,-1 1 0,2 0-1,-1 1-3,0-1 1,-1 1-1,1-1 0,0 1 1,-1 0-1,1 0 0,-1-1 0,1 1 1,-1 0-1,0 0 0,0 0 1,0-1-1,0 1 0,0 0 1,0 0-1,0 0 0,-1 0 1,1 0 2,-9 37 123,-4 6-123,-6 25 74,11-35-109,1-1 1,2 1-1,2 1 0,1 1 35,2-36-12,0 0 0,0 1 1,0-1-1,0 0 0,0 0 0,1 0 0,-1 0 0,1 0 0,-1 0 0,0 0 0,1 0 0,0 0 0,-1 0 0,1 0 0,0 0 0,-1 0 0,1 0 0,0 0 0,0-1 1,0 1-1,0 0 0,-1 0 0,1-1 0,0 1 0,0-1 0,1 1 0,-1-1 0,0 1 0,0-1 0,0 0 0,0 0 0,0 1 0,0-1 0,0 0 12,7 1-3,0-1 0,0 1 0,0-1-1,0-1 1,0 0 3,10 0 97,44 3-195,-33-1-2,-1 0 0,1-2 0,-1-1 0,0-1 1,1-2 99,12-4 32,0-2 0,0-2 0,-1-2 0,-1-1 0,0-2 0,7-6-32,132-90 149,-156 99-160,1 1-1,0 2 1,0 0-1,1 1 1,1 1-1,0 2 1,6-1 11,-28 8 16,1 0 0,-1 0 0,0 0 0,0 0 0,0-1 0,3-1-16,-5 2 144,-7 5 192,-21 11-276,0-1 0,-2-1 0,0-1 0,0-1-60,-27 2 196,-28 2-196,46-9 33,1 1 1,0 2 0,0 1 0,-20 10-34,44-14-207,0 1 0,1 0 0,1 0 0,-1 2 1,1-1-1,0 2 0,1-1 0,0 1 1,-2 4 206,3-3-679,1-1 1,0 2 0,1-1 0,1 1-1,0 0 1,-1 2 678,-2 15-2901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7:57.3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569 7 832,'-7'-1'115,"7"1"-104,0-1 0,0 1 0,-1 0 0,1 0 0,0 0 0,0 0 0,0 0 0,-1 0 0,1-1 0,0 1 0,0 0 0,-1 0 0,1 0 0,0 0 0,0 0 0,-1 0 0,1 0 0,0 0 0,0 0 0,-1 0-1,1 0 1,0 0 0,0 0 0,-1 0 0,1 1 0,0-1 0,0 0 0,-1 0 0,1 0 0,0 0 0,0 0 0,0 0 0,-1 1 0,1-1 0,0 0 0,0 0 0,0 0 0,0 0 0,-1 1 0,1-1 0,0 0 0,0 0 0,0 1 0,0-1 0,0 0 0,0 0 0,0 0 0,0 1 0,-1-1 0,1 0 0,0 0 0,0 1 0,0-1 0,0 0 0,0 1 0,0-1 0,0 0 0,1 0 0,-1 1-11,-4-2-171,3 0 233,0 0 1,0 0-1,1 0 0,-1 1 0,0-1 1,0 0-1,0 0 0,-1 1 1,1-1-1,0 1 0,0-1 1,0 1-1,0-1 0,0 1 1,-1 0-1,1 0 0,0-1 0,0 1 1,0 0-1,-1 0 0,1 0 1,0 0-1,0 1 0,-1-1 1,1 0-1,0 0 0,0 1 0,0-1 1,0 1-1,-1-1 0,1 1 1,0-1-1,0 1 0,0 0 1,0-1-1,0 1 0,0 0 1,0 0-1,0 0-62,-3 4 30,-1 0 0,1 1 1,0-1-1,0 1 1,1 0-1,-1 1-30,3-5-25,-53 106 123,-6 10 374,14-43 845,-6 0-1317,18-27 100,2 1 0,2 1-1,-11 30-99,15-15 107,-13 61-107,14-45-6,23-74 27,-13 39-127,-5 6 106,27-66 11,-4 8 14,0 0 1,0-1-1,-1 1 0,0-3-25,15-55 97,10-23-97,-18 64 80,1 0 0,0 1 0,2 0-1,0 1 1,8-10-80,1 3 107,1 1-1,17-16-106,43-37 347,-61 48-507,28-17-1984,-25 18-469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2:31.0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429 248 1888,'-4'-4'255,"1"0"0,0 0 0,-1 0 1,0 1-1,0-1 0,0 1 0,0 0 0,-6-3 1,8 5-118,-1-1 1,1 1-1,-1 0 0,0 1 1,1-1-1,-1 0 1,0 1-1,0 0 1,1-1-1,-1 1 1,0 0-1,0 0 1,1 1-1,-1-1 1,0 0-1,0 1 1,-4 1-1,-17 9 245,0 1 1,1 1-1,-22 16 0,19-12-376,-46 23 0,39-24-194,32-16 181,1 0-1,0 1 1,0-1-1,0 0 1,-1 0-1,1 0 1,0 0-1,0 0 1,-1 0-1,1 0 1,0 0-1,-1 0 1,1 0-1,0 0 1,0 0-1,-1 0 1,1 0 0,0 0-1,0 0 1,-1 0-1,1 0 1,0 0-1,0 0 1,-1 0-1,1 0 1,0 0-1,0 0 1,-1 0-1,1-1 1,0 1-1,0 0 1,-1 0-1,1 0 1,0-1-1,0 1 1,0 0-1,0 0 1,-1 0 0,1-1-1,0 1 1,0 0-1,0 0 1,0-1-1,0 1 1,0 0-1,0 0 1,0-1-1,-1 1 1,1 0-1,0 0 1,0-1-1,0 1 1,0 0-1,0-1 1,1 1-1,-1 0 1,0 0-1,0-1 1,0 1 0,0 0-1,0 0 1,0-1-1,0 1 1,0 0-1,1 0 1,-1-1-1,0 1 1,12-20-342,-11 19 357,42-56-78,2 1 0,77-72-1,-115 121 92,39-33 0,-41 36-24,0 0-1,1 1 1,-1-1-1,1 1 1,0 0 0,11-3-1,-16 6 24,-1 0-1,1-1 1,-1 1 0,1 0-1,-1 0 1,0 0-1,1 0 1,-1 0 0,1 0-1,-1 0 1,1 0 0,-1 0-1,1 0 1,-1 0-1,1 0 1,-1 0 0,1 0-1,-1 0 1,1 1-1,-1-1 1,0 0 0,1 0-1,-1 0 1,1 1 0,-1-1-1,0 0 1,1 1-1,-1-1 1,0 0 0,1 1-1,-1-1 1,0 0-1,1 1 1,-1-1 0,0 1-1,0-1 1,0 0 0,1 1-1,-1-1 1,0 1-1,0-1 1,0 1 0,0-1-1,0 1 1,0-1-1,0 1 1,0 0 0,-4 26 511,4-27-523,-5 17 228,-1 0 0,-1-1 0,0 0-1,-1 0 1,-18 26 0,2-10 261,-41 45-1,-11-4 194,50-50-1050,2 0 1,-42 51 0,66-73 298,-1 0 0,1 0 0,-1 0 0,1 0 0,0 0 1,-1 0-1,1 0 0,0 0 0,0 0 0,-1 0 0,1 2 0,0-2 72,0 0 1,0-1-1,0 1 0,0 0 0,0 0 0,-1 0 0,1 0 0,0 0 0,-1 0 0,1-1 0,-1 1 0,1 0 0,-1 1 0,-40 38 970,27-29-369,14-10-589,-1-1-1,1 0 1,-1 1 0,0-1 0,1 0 0,-1 1 0,0-1 0,1 0 0,-1 0 0,0 1-1,1-1 1,-1 0 0,0 0 0,1 0 0,-1 0 0,0 0 0,1 0 0,-1 0 0,0 0-1,0-1 1,0 1-28,1 0 1,0 0-1,0 0 0,0-1 0,0 1 0,0 0 0,0 0 0,0-1 0,0 1 1,0 0-1,1 0 0,-1 0 0,0-1 0,0 1 0,0 0 0,0 0 1,0 0-1,0-1 0,0 1 0,0 0 0,0 0 0,1 0 0,-1 0 1,0-1-1,0 1 0,0 0 0,0 0 0,1 0 0,-1 0 0,0 0 0,0 0 1,0-1-1,1 1 0,-1 0 0,0 0 0,11-7-134,-9 6 154,17-9 63,1 0-1,27-10 1,-10 5-224,-23 10 127,0 1 1,26-5 0,-24 5-65,-16 4 87,0 0-1,0 0 1,0 0 0,0 0-1,0 0 1,0 0-1,1 0 1,-1 0-1,0 0 1,0 0 0,0 0-1,0 0 1,0 0-1,0 0 1,1 0-1,-1 0 1,0 0 0,0 0-1,0 0 1,0 0-1,0 0 1,1 0-1,-1 0 1,0 0 0,0 0-1,0 0 1,0 0-1,0 0 1,0 0-1,1 0 1,-1 0 0,0 0-1,0 0 1,0 1-1,0-1 1,0 0-1,0 0 1,0 0 0,0 0-1,0 0 1,0 0-1,1 0 1,-1 1-1,0-1 1,0 0-1,0 0 1,0 0 0,0 0-1,0 0 1,0 0-1,0 1 1,0-1-1,0 0 1,0 0 0,0 0-1,0 0 1,0 0-1,0 1 1,0-1-1,0 0 1,-8 12 275,-14 14 95,10-14-214,3-4-109,1 1 0,0-1 1,1 1-1,0 1 0,-11 18 0,18-27-56,-1 0-1,0 0 1,1 0-1,0 0 1,-1 0-1,1 1 1,0-1-1,-1 0 1,1 0-1,0 1 1,0-1-1,0 0 1,0 0-1,0 0 1,1 3-1,-1-4 4,0 1-1,1-1 1,-1 1-1,0-1 1,1 1-1,-1-1 1,1 1-1,-1-1 1,1 1-1,-1-1 1,1 0-1,-1 1 1,1-1 0,-1 1-1,1-1 1,-1 0-1,1 0 1,0 1-1,-1-1 1,1 0-1,1 0 1,2 1 3,0-1 0,1 0 1,-1 0-1,1-1 1,-1 1-1,0-1 1,8-2-1,34-12 8,-1-1 1,58-30-1,83-56-731,-54 27 211,-41 28 745,-82 46 601,-26 14-440,-92 75 345,37-27-592,47-43-167,2 2 0,0 1 0,1 0 0,-25 34 0,44-52-83,1 1 0,0-1-1,1 0 1,-1 1 0,1-1 0,-1 1 0,1-1 0,0 1 0,0 0 0,0 4 0,1-7 60,0 1 0,0-1-1,0 0 1,0 0 0,0 0-1,1 0 1,-1 0 0,0 0-1,0 0 1,1 0 0,-1 0 0,1 0-1,-1 0 1,1 0 0,-1-1-1,1 1 1,0 0 0,-1 0-1,1 0 1,0-1 0,0 1-1,-1 0 1,1-1 0,0 1-1,0 0 1,0-1 0,0 1-1,0-1 1,0 0 0,0 1-1,0-1 1,0 0 0,0 0 0,0 1-1,0-1 1,0 0 0,0 0-1,0 0 1,0 0 0,2-1-1,6 0-45,-1 0 0,1-1 0,0 0 0,-1 0-1,0-1 1,0 0 0,1-1 0,-2 0 0,11-6-1,8-3 32,217-90 73,-183 80 100,198-97 891,-208 102 720,-59 31-1136,-5 1-494,0-1 1,0-1 0,-2-1 0,1 0 0,-23 11-1,17-9-130,-114 74-256,134-86 259,-1 0 0,1 0 1,0 0-1,0 0 0,0 1 1,0-1-1,0 0 0,0 0 1,-2 3-1,3-4 21,0 0 0,0 1 1,0-1-1,0 0 0,0 0 0,0 0 0,0 0 0,0 0 1,0 0-1,0 0 0,0 0 0,0 0 0,0 1 1,0-1-1,0 0 0,0 0 0,0 0 0,0 0 0,0 0 1,0 0-1,0 0 0,0 0 0,0 1 0,0-1 0,0 0 1,0 0-1,0 0 0,1 0 0,-1 0 0,0 0 1,0 0-1,0 0 0,0 0 0,0 0 0,0 0 0,0 0 1,0 0-1,0 0 0,0 0 0,1 0 0,-1 1 1,0-1-1,0 0 0,0 0 0,0 0 0,0 0 0,12-3-287,9-6 141,-1 0-1,0-2 0,0 0 1,-1-1-1,18-15 0,84-81 94,-83 72 160,2 0-1,45-29 1,-81 62-88,-1 0 0,1 1 1,-1 0-1,0 0 1,1 0 0,0 0-1,-1 0 1,1 1 0,0 0-1,0 0 1,5-1 0,-8 2 5,0 0-1,-1 0 1,1 0 0,-1 0 0,1 0 0,0 0 0,-1 0 0,1 0 0,-1 0 0,1 1 0,-1-1 0,1 0 0,-1 0 0,1 1 0,-1-1 0,1 1 0,-1-1-1,1 0 1,-1 1 0,1-1 0,-1 1 0,0-1 0,1 1 0,-1-1 0,0 1 0,1-1 0,-1 1 0,0-1 0,0 1 0,0-1 0,1 1 0,-1-1 0,0 1-1,0 0 1,0-1 0,0 1 0,0-1 0,0 1 0,0-1 0,0 1 0,0 0 0,0-1 0,-1 1 0,1-1 0,0 1 0,0-1 0,-1 2 0,0 3 78,-1 0 1,0 0-1,0 0 1,-4 5-1,-10 16 280,-25 30 0,-8 13-207,39-53-181,-38 63 100,41-64-163,0-1 0,1 1 0,-7 26 0,12-38-76,0 1-1,0 0 0,1-1 1,-1 9-1,1-12 133,0 1 1,0 0-1,0-1 1,0 1-1,1-1 0,-1 1 1,0-1-1,0 1 1,0-1-1,0 1 0,1-1 1,-1 1-1,0-1 1,0 1-1,1-1 1,-1 1-1,0-1 0,1 1 1,-1-1-1,1 0 1,-1 1-1,1-1 1,-1 0-1,0 1 0,1-1 1,-1 0-1,1 0 1,-1 1-1,1-1 0,0 0 1,-1 0-1,1 0 1,-1 0-1,1 0 1,-1 1-1,1-1 0,-1 0 1,1 0-1,0-1 1,-1 1-1,1 0 1,0 0-1,4-1-44,1-1 0,0 0 0,-1 0 0,0 0 0,7-4 0,-1 0 0,289-118-373,-262 110 452,-25 8 419,0 1 0,19-4 0,-230 61 1203,252-48-2927,-41-3 1220,45 5-98,-51-5 196,-1 1-1,1-1 0,-1 1 0,0 0 0,0 1 0,10 4 0,-14-5 20,0 0 1,0 0-1,0 0 1,0 0-1,0 1 0,-1-1 1,1 0-1,0 1 1,-1-1-1,0 1 1,0-1-1,0 1 1,0 0-1,0-1 1,0 1-1,-1 0 1,1 0-1,-1 4 1,1 4 114,-1 0 1,0 0-1,-3 16 1,1-11-419,-2 0 0,0-1 0,-1 1 0,-12 26 0,11-30-953,0 0-1,-1-1 1,-12 15-1,-1-3-704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2:34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324 0 1152,'5'1'8775,"-5"0"-8596,2 2-67,-1 0 0,0 0 0,0 0 0,0 1 0,-1-1 0,1 0 0,-1 1 0,1-1 0,-1 0 0,0 1 0,-1 4 0,-3 11 27,-1 0 0,0 0 0,-1-1 0,-12 25 0,1-9 149,-28 42-1,11-27 105,-31 53-123,17-29 278,17-28-171,-7 12-606,35-52 332,1-3-53,1 1 0,-1 0-1,0 0 1,1 1 0,0-1 0,0 0 0,0 0-1,0 1 1,0-1 0,1 1 0,-1-1-1,1 4 1,-2 10 89,2-16-115,0 0 0,0 0 0,0 0 0,-1 0 0,1 0 0,0 0 0,0 0 0,0 0 0,1 0 0,-1 0 0,0 0 0,0 0-1,0-1 1,1 1 0,-1 0 0,1 1 0,17 33-217,31 45 0,-40-67 231,0-1-1,1 0 0,1 0 1,0-1-1,1-1 1,18 13-1,7 3 60,-15-10-106,0-1 1,0-1 0,50 21 0,-14-12 190,29 10-245,-78-30 80,0 1-1,0 0 1,0 1 0,0 0-1,9 7 1,4 3-222,-20-14-2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2:36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1119 640,'-1'1'26,"1"0"-1,-1 0 1,0-1-1,0 1 1,0 0-1,0 0 1,1 0 0,-1 0-1,0 0 1,1 0-1,-1 0 1,0 1 0,-1 2 14,1-2 83,-3 6 608,4-7-629,-1 0-1,1-1 1,0 1 0,0 0 0,-1 0 0,1-1 0,0 1 0,-1 0 0,1-1 0,-1 1 0,1 0 0,-1-1 0,1 1 0,-1-1-1,1 1 1,-1-1 0,1 1 0,-1-1 0,0 1 0,1-1 0,-1 0 0,0 1 0,0-1 0,1 0 0,-1 0 0,-7-1 2795,8 1-2859,-1-6 56,-2-13 62,1 1 0,1 0-1,0-1 1,2 1 0,3-29-1,0 5-1,-1 9 193,16-61 0,0 6 405,16-74-536,-8 46 133,-20 83-180,2 0-1,1 0 1,28-62 0,-29 77-57,1 0 0,1 0 1,1 1-1,0 0 0,1 1 1,1 1-1,29-25 0,-26 26-69,0 2 0,1 0-1,30-15 1,-22 14-32,-11 5-67,0 1-1,1 0 0,-1 1 1,30-7-1,-40 12 73,-1 0-13,1-1 0,-1 2 0,0-1 0,1 0 0,-1 1 0,1 0 0,-1 0 0,0 0 0,1 1 0,-1-1 0,1 1 0,-1 0 0,0 0 0,0 1 0,6 2 0,7 3-4,-14-6-3,-1 0 1,1 0-1,-1 0 1,1 0-1,-1 1 0,0-1 1,0 1-1,1-1 0,-1 1 1,0 0-1,-1-1 1,4 5-1,6 9-141,-8-12 140,0-1 0,-1 1-1,0 1 1,1-1 0,-1 0-1,-1 0 1,1 1 0,0-1 0,-1 1-1,0 0 1,0-1 0,0 1 0,0 0-1,0 4 1,-1 0 140,0 0 0,-1 0 0,0 0 0,0 0 0,0 0 0,-6 14 0,5-18-76,0 0 0,0 0 0,0 0 0,-1 0 0,1 0 0,-1-1 0,0 0 0,0 1 0,0-1 0,-1 0 0,1 0 0,-1-1 0,-6 5 0,3-4-2,0 1 1,0-2 0,0 1-1,-1-1 1,1 0-1,-13 2 1,-48 0 194,36-2-214,-10 0-74,1-2 1,-53-6-1,28 1-2259,23 4-4199,54 11 2489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2:37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3 1664,'-5'-1'792,"1"0"0,0 1 0,0 0 0,0 0 0,0 0 1,-18 2 7110,27 5-7423,-2-3-354,0 0 0,0 0 1,0 0-1,5 3 1,10 12-66,52 81-102,-50-68 112,2-1 1,1-1 0,33 34-1,40 22 14,32 32-36,-117-108-9,1 0 0,0-1 0,0 0 0,1-1 0,23 12 0,-31-18-71,1 0 1,-1 0 0,1-1 0,0 1-1,11 0 1,-17-2 46,1 0 0,-1 0 0,0 0 0,1 0 0,-1 0 0,1 0 0,-1 0 0,1 0 0,-1 0 0,0 0 0,1 0 0,-1 0 1,1 1-1,-1-1 0,0 0 0,1 0 0,-1 0 0,1 1 0,-1-1 0,0 0 0,1 1 0,-1-1 0,0 0 0,0 1 0,1-1 0,-1 0 0,0 1 0,0-1 0,1 0 0,-1 1 0,0-1 0,0 1 0,0-1 0,0 0 0,0 1 0,1-1 0,-1 1 0,0-1 0,0 1 0,0-1 0,0 1 0,0-1 0,-1 0 0,1 1 0,0-1 0,0 1 0,-9 21-164,7-18 82,-35 77-142,-33 67 624,58-126-379,-1-1-1,-1 0 1,-1 0 0,0-2-1,-2 0 1,-23 22 0,11-17-79,-1 0 1,-1-2-1,-49 27 0,-56 18-2048,136-67 2190,-19 10-4599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3:05.7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189 1 1312,'-1'6'2197,"-8"10"-1891,6-10-258,1-1 0,-2 0-1,1 0 1,0 0 0,-1 0 0,-5 5-1,-17 16 555,19-19-322,0 1 1,0-1-1,-17 12 0,22-18-252,0 1 0,0-1 1,0 1-1,1 0 0,-1 0 1,0 0-1,1 0 0,-1 0 1,1 0-1,0 0 0,0 1 0,0-1 1,-1 3-1,-7 34-318,7-27 210,-3 12 205,2 0-1,-1 43 1,4-58-121,1-2 15,-1 0 0,-1-1 0,1 1-1,-1 0 1,-2 8 0,-14 63 434,14-62-389,3-15-31,0 1 0,0-1-1,-1 1 1,1-1 0,0 0-1,0 1 1,-1-1 0,1 1-1,-1-1 1,1 1 0,-1-1-1,0 0 1,0 0 0,1 1-1,-4 1 337,4-25-278,0-16 306,-1-1-476,2-1 0,12-75 0,-13 113 65,2-8-199,0-1 0,1 1 0,0 0 1,1 0-1,6-15 0,20-30-1552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1:41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36 1248,'-2'-4'7622,"2"4"-7495,12-7 100,-10 5-204,1 1 0,-1-1 0,0 1 1,1 0-1,-1-1 0,4 0 0,5-1-10,0 0-1,0 0 1,0 1 0,20-1-1,-29 3-10,1 0 0,0 0 0,-1 1 0,1-1 1,-1 0-1,1 1 0,-1 0 0,0 0 0,1 0 0,-1 0 0,0 0 0,3 2 0,-3-2-3,-1 0 0,0 0 0,0 1 0,0-1 0,1 0 0,-1 1 0,-1-1 1,1 1-1,0-1 0,0 1 0,-1 0 0,1-1 0,0 1 0,-1 0 0,0 0 0,1-1 0,-1 1 0,0 0 0,0 0 0,0 1 0,0 2 13,-1 0 1,0 0-1,0 0 1,0 0 0,-1 0-1,1 0 1,-1-1-1,0 1 1,0-1-1,-1 1 1,1-1 0,-5 5-1,-6 7 137,-25 25-1,19-21 272,13-14-367,1-1 0,-1 0 1,0 0-1,-13 8 0,66-19 3366,138-13-2363,-140 14-3003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3:06.8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251 1 320,'-3'1'20,"0"1"1,0 0-1,0-1 1,1 1-1,-1 0 0,1 0 1,-1 0-1,1 1 1,0-1-1,0 1 0,0-1 1,0 1-1,-2 4 0,-2 4 337,1 0 0,-4 15 0,3-9-182,-4 11 190,5-14-242,0 0 1,-9 15 0,-11 15 766,-32 42 1,50-76-790,0 1 0,1 1 0,0-1 0,-7 21 1,-11 50 3,19-62-204,1 6-413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3:08.7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67 736,'-21'-22'2896,"18"18"-2621,-3-7 405,6 11-659,-1-1 1,1 0 0,-1 0 0,1 0 0,-1 0 0,1 1 0,-1-1 0,0 0 0,1 1 0,-1-1 0,0 0 0,0 1 0,1-1 0,-1 1 0,-1-1 0,-7-7 245,8 7-206,0 0-1,0 0 1,-1 0-1,1 1 1,0-1-1,0 0 1,-1 0 0,1 1-1,0-1 1,-1 0-1,1 1 1,0 0-1,-1-1 1,1 1-1,-1 0 1,-1-1-1,5 3-198,2 0 161,0 0 0,0 1-1,0 0 1,0 0 0,0 0 0,-1 0 0,1 1 0,5 7 0,-2-2 91,5 13 46,-6-12-60,-5-10-92,-1 1-1,1 0 1,-1 0 0,1 0-1,-1 0 1,1-1 0,-1 1-1,1 0 1,-1-1 0,1 1-1,13 6 1720,-23-10-796,-3-2-563,10 4-328,0 1 0,1-1 0,-1 0 0,0 0 0,1 1 0,-1-1 0,0-1 0,1 1 0,0 0 0,-1 0 0,-1-3 0,1 3-68,1 0 0,0-1 0,-1 1 0,1 0 0,-1 0 0,0 0 0,1 0 0,-1 0 0,0 0 0,0 1 0,1-1 0,-1 0 0,-3 0-1,-27-2-431,32 5 299,1-2 139,-1 1 0,1 0 0,0 0 1,-1 0-1,1-1 0,0 1 0,-1 0 0,1-1 0,0 1 0,0 0 1,0-1-1,0 1 0,0-1 0,0 0 0,0 1 0,0-1 0,0 0 1,0 1-1,0-1 0,1 0 0,12 6-89,-11-4 121,0 0 1,1-1-1,-1 1 0,0 0 0,1-1 0,-1 0 0,1 0 0,0 0 0,-1 0 0,1-1 0,0 1 0,-1-1 0,1 0 0,4 0 0,-2-1-9,0 1 0,0-1 0,0 0 0,0-1 0,0 0 0,0 0 0,-1 0 0,7-3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3:10.8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7 320,'0'-4'58,"0"3"-56,0 1 1,0 0-1,0 0 1,0 0-1,1 0 0,-1 0 1,0-1-1,0 1 1,0 0-1,1 0 1,-1 0-1,0 0 0,0 0 1,0 0-1,1 0 1,-1 0-1,0 0 1,0 0-1,0 0 0,1 0 1,-1 0-1,0 0 1,0 0-1,0 0 1,1 0-1,-1 0 0,0 0 1,0 0-1,1 0 1,-1 0-1,0 0 1,0 0-1,0 0 1,0 1-1,1-1 0,-1 0 1,0 0-1,0 0 1,0 0-1,0 0 1,1 1-1,0 0 57,3 6 266,-3-4-135,1-1 1,0 1-1,0 0 1,0 0-1,0-1 1,4 4-1,-4-5-126,-1 1 0,1 0 0,0-1 0,-1 1 0,1 0 0,-1 0 0,1 0 0,-1 0 0,0 0 0,0 0 0,0 0 0,0 0 0,0 1 0,-1-1 0,1 0 0,0 4 0,2 59 1382,-3-63-1426,0 1 1,-1-1 0,1 0 0,0 0 0,-1 0 0,0 0-1,1 1 1,-1-1 0,0 0 0,-1 2 0,0 3 327,2-7-338,0 0 0,0 0 0,0 0 0,0 1 0,0-1 1,0 0-1,0 0 0,0 0 0,0 1 0,0-1 0,0 0 1,0 0-1,-1 0 0,1 0 0,0 1 0,0-1 0,0 0 1,0 0-1,0 0 0,0 0 0,0 1 0,-1-1 0,1 0 1,0 0-1,0 0 0,0 0 0,0 0 0,-1 0 0,1 0 1,0 1-1,0-1 0,0 0 0,-1 0 0,1 0 0,0 0 1,0 0-1,0 0 0,-1 0 0,1 0 0,0 0 0,0 0 1,0 0-1,-1 0 0,1 0 0,-1 0 12,1 0 0,-1 0 0,0 0 0,1 0 0,-1 1 0,0-1 0,1 0 0,-1 1 0,0-1 0,1 0 0,-1 1 0,1-1 0,-1 1 0,1-1 0,-1 1 0,1-1 1,-1 1-1,1-1 0,-1 1 0,1-1 0,0 1 0,-1 0 0,1-1 0,0 1 0,-1 0 0,1-1 0,0 1 0,0 0 0,0-1 0,0 2 0,-8 8-17,-20 12 256,26-19-207,2-3-54,1 1 1,-1-1 0,0 0 0,0 0 0,0 1-1,0-1 1,0 0 0,0 1 0,0-1-1,0 0 1,0 0 0,0 1 0,0-1 0,0 0-1,0 1 1,0-1 0,-1 0 0,1 0 0,0 1-1,0-1 1,0 0 0,0 0 0,0 1 0,-1-1-1,1 0 1,0 0 0,0 1 0,0-1-1,-1 0 1,1 0 0,0 0 0,0 0 0,-1 1-1,0 0 48,-1 19-69,1 29 138,0-36 158,0-12-290,1 1-1,0-1 0,-1 1 0,1-1 0,0 1 1,0-1-1,0 1 0,1-1 0,-1 1 0,0-1 0,0 1 1,1 1-1,1 10 178,-3 4-90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3:12.4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109 1 992,'-8'0'1125,"8"0"-1116,0 1 0,0 0 0,0-1 0,0 1-1,0-1 1,0 1 0,0-1 0,0 1 0,-1 0 0,1-1-1,0 1 1,0-1 0,0 1 0,-1-1 0,1 1 0,0-1-1,-2 3 226,3-2-121,-1 0-1,0 1 1,1-1-1,-1 0 1,0 0-1,0 1 1,0-1-1,0 0 1,0 1-1,0-1 1,0 0-1,0 1 1,0-1-1,-1 0 1,1 1-1,-1-1 1,1 0-1,-1 0 0,0 3 1,-19 27 27,9-13 585,-2 6-173,3-6-255,-18 27 0,27-42-222,-1-1-1,0 1 0,1 0 1,0 0-1,0 0 0,0 0 1,0 0-1,0 0 0,1 1 1,-1-1-1,1 0 0,0 0 0,0 0 1,0 4-1,0-6-63,1 6 213,-1-6-227,0-1 1,1 0-1,-1 1 1,0-1-1,0 1 1,0-1-1,0 1 1,1-1-1,-1 0 1,0 1 0,0-1-1,0 1 1,0-1-1,0 1 1,0-1-1,0 1 1,0-1-1,0 1 1,0-1-1,0 1 1,-1-1-1,1 0 1,0 1-1,0-1 1,0 1-1,-1-1 1,1 1-1,3 15 41,-4-15-54,-1 0-33,5 8 316,9 19-608,-11-26 394,6 12 155,-6 18-112,-1-31-160,0 14-69,0 0 133,0-14-64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3:14.3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100 1 736,'0'0'30,"-1"0"-1,1 0 1,-1 1-1,0-1 1,1 0-1,-1 0 1,1 1 0,-1-1-1,1 0 1,-1 1-1,1-1 1,-1 0-1,1 1 1,-1-1 0,1 1-1,-1-1 1,1 1-1,0-1 1,-1 1-1,1-1 1,0 1 0,0-1-1,-1 1 1,1 0-1,0-1 1,0 1-1,0-1 1,0 1 0,0 0-1,-1-1 1,2 2-1,-2 25 2554,1-19-2581,1 88 860,-3 113 67,-18-47-171,6-90-474,6-34-39,1 1-1,-1 61 1,6-43-168,1-27 108,1 0 0,1 0 0,8 51-1,-7-69-152,0 0-1,-1 0 1,-1 18-1,0-17-66,-1-8 33,1-1 0,-1 1 0,0 0 0,-1-1 0,1 1 1,-1 0-1,-2 4 0,-6 16 358,5-16-240,4-8-114,0 0 0,1 0 0,-1 0 0,0 0 0,1 0 0,-10 17 2211,9-18-2154,1-20 400,2-5-485,0 1 0,7-27 1,-5 26 50,0 0 1,0-28 0,-3 39-117,0-1 0,6-21 0,-5 22-101,1 0 1,0-22-1,-2 22 186,1 0-1,0 0 1,1 0 0,5-14 0,-3 12 69,20-73-1455,-13 41-863,-2 5-647,4-12 1051,-1-13 214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3:19.3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1 736,'-9'26'2213,"2"2"-1531,3-12-258,-2 26 1,-14 80-405,13-88 176,1 0 0,-2 56 0,0 87 108,8-176-339,1 29 615,0-23 153,2-19-694,2-42-42,-2-62 0,2-24-55,-2 85-322,5-34 200,-6 70 58,-2 14-195,0 1 1,1 0-1,-1-1 1,1 1-1,0 0 1,1-1-1,-1 1 1,3-5 0,1-2-575,-2-1-309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3:20.0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 2 1824,'-2'-2'745,"7"3"-1106,-6 63 649,-20 83 47,7-68-265,-11 141-2294,24-185 1835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3:20.5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10 285 2720,'-9'-15'1024,"14"9"-800,-10-17-64,10 9-64,-5-5-96,4-7-352,-4-4 192,3 0-96,2 1 160,-5 0-1216,4 0 736,4-5-256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3:21.3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4 736,'0'-3'512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3:21.7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 1 1056,'-1'2'111,"0"0"1,1 0-1,-1 0 0,0 0 0,0 0 1,1 0-1,-1 1 0,1-1 0,0 0 1,0 0-1,0 0 0,0 4 0,-1 13-144,-8 62 247,2-46 33,-27 180 220,33-126-742,1-49-106,0-6-888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1:42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2400,'-2'10'7603,"2"0"-7304,0-1 0,0 1 0,3 18 1,8 4-80,1-1 0,2-1 0,28 48 0,0-2 420,-19-34-512,3 0 0,44 54 0,-41-61 226,58 52 1,-74-78-261,-11-9-96,-1 1 0,0 0-1,0-1 1,1 1-1,-1 0 1,0 0 0,0 0-1,0 0 1,0 0-1,0 0 1,0 0 0,0 0-1,-1 0 1,2 2 0,-2-2 23,0 0 1,0 0 0,0-1 0,0 1 0,0 0 0,0 0 0,0 0 0,-1 0 0,1 0 0,0 0 0,-1 0 0,1 0-1,0-1 1,-1 1 0,1 0 0,-1 0 0,-1 1 0,-10 13-43,-6 2-67,-1 0 1,0-2-1,-25 16 0,17-13 386,-28 25 0,-60 63 513,103-94-776,-17 24 0,3-2-468,22-29 110,-2 1-739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3:22.2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9 64,'0'-8'32,"0"11"-32,-3 2 32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3:22.6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1 415 1056,'0'0'480,"4"-7"192,-4-1-416,3-7 128,2-4-256,4-6 160,4-1-192,-1-4 32,-4 0-64,4-6-192,5-4 64,0-10-96,0-8 64,0-13-768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3:23.3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 0 416,'1'1'11,"0"0"0,-1-1 0,1 1-1,-1 0 1,1 0 0,0-1 0,-1 1 0,0 0 0,1 0 0,-1 0-1,0 0 1,1 0 0,-1-1 0,0 1 0,1 2 0,5 12 354,2-6-84,-5-7-166,-1 1 0,0-1 0,0 1 0,0 0-1,3 4 1,-4-3 62,0 1-1,0 0 0,0 0 0,0-1 0,-1 1 1,0 0-1,0 0 0,-1 6 0,1 2 1220,0-12-1380,0-1 0,0 0 0,0 0 0,0 0 0,-1 0 1,1 1-1,0-1 0,0 0 0,0 0 33,0 0-33,-1 0 0,1 1 0,0-1 0,0 0 1,0 0-1,0 0 0,0 0 0,-1 0 0,1 0 0,0 0 1,0 0-1,0 0 0,0 0 0,-1 0 0,1 0 1,0 0-1,0 0 0,0 0 0,-1 0 0,1 0 0,0 0 1,0 0-1,0 0 0,0 0 0,-1 0 0,1 0 0,0 0 1,0 0-1,0 0 0,0 0 0,0 0 0,-1-1 1,1 1-1,0 0 16,0 0-16,0 0 0,0 0 1,0 0-1,-1-1 0,1 1 0,0 0 0,0 0 1,0 0-1,-9-8 272,8 6-243,-1 0-1,1 0 1,-1 1-1,0-1 1,1 1-1,-1-1 1,0 1 0,0 0-1,0-1 1,-3 0-1,3 1-34,0 0-1,0 0 1,0 0-1,0-1 1,0 1-1,1-1 1,-1 1 0,-2-4-1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3:25.2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 68 320,'0'0'12,"0"0"0,-1 0 0,1 0 0,0 0 0,0 0 0,-1 0 1,1 0-1,0 1 0,0-1 0,0 0 0,-1 0 0,1 0 0,0 0 0,0 0 0,0 1 0,0-1 0,0 0 0,-1 0 1,1 0-1,0 1 0,0-1 0,0 0 0,0 0 0,0 1 0,0-1 0,0 0 0,0 0 0,0 0 0,0 1 0,0-1 1,0 0-1,0 0 0,0 1 0,0-1 0,0 0 0,0 0 0,0 1 0,2 14 319,0-5-230,-3 18 254,1-14-27,0 0 1,0-1-1,5 28 1,-3-31-14,-1-1 1,1 14-1,-2-23-312,8 19 797,-3-16-458,-2 8-148,-3-10-172,0-1 0,0 1-1,1 0 1,-1-1 0,0 1-1,0-1 1,1 1 0,-1-1 0,0 1-1,0 0 1,0-1 0,0 1 0,0-1-1,0 1 1,0 0 0,0-1-1,0 1 1,0-1 0,-1 1 0,1-1-1,0 1 1,0 0 0,0-1 0,-1 1-1,1-1 1,0 1 0,-1-1-1,1 1 1,0-1 0,-1 1 0,1-1-1,-1 0 1,0 1 0,0 1 14,-1-1-1,1 0 1,-1 0 0,1 1 0,-1-1-1,0 0 1,1 0 0,-1-1 0,0 1-1,0 0 1,0-1 0,0 1 0,0-1 0,0 1-1,0-1 1,-3 0 0,5 0 28,0 0-57,0 0 1,0 0-1,0 0 0,-1 0 1,1 0-1,0 0 0,0 0 1,0-1-1,0 1 1,0 0-1,0 0 0,0 0 1,0 0-1,0 0 1,0 0-1,0 0 0,-1 0 1,1 0-1,0 0 0,0 0 1,0 0-1,0 0 1,0 0-1,0 0 0,0 0 1,0 0-1,-1 0 1,1 0-1,0 0 0,0 0 1,0 0-1,0 0 0,0 0 1,0 0-1,0 0 1,-1 0-1,1 0 0,0 0 1,0 0-1,0 0 1,0 0-1,0 0 0,0 0 1,0 0-1,0 0 0,0 0 1,-1 0-1,1 0 1,0 0-1,0 1 0,0-1 1,1-14-73,1-1 1,1 1-1,0 1 1,1-1-1,0 0 0,8-16 1,2-5-540,27-80-2745,-16 61 1882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3:28.3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254 0 576,'-26'38'1248,"-10"-6"-672,-10 12 309,37-35-789,0 1-1,1 0 0,0 0 1,1 1-1,0 0 1,1 0-1,0 1 0,-5 15 1,1 4-64,-9 27-32,3-34 92,3-3 371,12-20-438,0 1 1,0-1 0,0 1 0,0-1-1,0 1 1,0-1 0,-1 1 0,1-1 0,0 0-1,-1 0 1,-1 2 0,20-22-2064,-12 11 1631,0 0 1,5-14 0,-5 13 379,-1 0 0,12-16-1,1-1-756,-2 12 315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3:34.9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176 20 1248,'-7'-3'253,"7"3"-219,-1-1 0,1 1 0,-1 0 0,1-1 0,-1 1 0,1 0 0,-1 0-1,0 0 1,1 0 0,-1-1 0,1 1 0,-1 0 0,1 0 0,-1 0 0,0 0 0,1 0 0,-1 0 0,1 1 0,-1-1 0,1 0 0,-1 0 0,0 0 0,1 0 0,-1 1 0,0-1 0,-4 3 44,-1 0 0,0 0 1,1-1-1,-1 0 0,0 0 0,0-1 0,0 1 1,-10 0-1,-6 3 460,19-4-464,1 0 0,-1 0 1,1 0-1,-1 0 0,0-1 0,1 0 0,-1 1 0,0-1 1,-4-1-1,-8 0 496,14 1-473,0 0 0,0 0 0,0 0 0,0 0 0,-1-1 0,1 1 0,0 0 0,0-1 0,0 1 0,0 0 0,0-1 0,0 1 0,0-1 0,0 0 0,0 1 0,-1-2-1,2 1-23,-4-5 158,54-5-748,-35 10 786,0-1-1,25-6 0,-23 5-272,0 0-1,0 1 0,0 1 0,31 2 0,-14-1 19,-20 1-229,-1-1 0,1 2 0,-1 0 0,1 1 1,-1 0-1,23 9 0,-35-12 55,1 1 0,-1 0 0,1 0 0,-1 0-1,9 11-1279,-5-6 1025,10 12-1217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0:53:43.2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331 6 2656,'-18'-2'294,"11"0"-184,0 1 0,0 1 0,0-1 0,0 1 0,0 1-1,1-1 1,-9 2 0,-1 0 297,0-1 0,-29-2 0,28 0 1,0 1-1,-26 3 0,40-2-322,0 0 0,-1 0 0,1 0 0,0 1 0,0-1 0,-1 1 0,1 0 0,0 0 0,1 0 0,-1 0 0,0 0 0,1 1-1,-4 3 1,-1 3-202,0 0 0,-11 18-1,15-21 130,0 0 0,1 1 1,-1-1-1,1 1 0,1-1 0,-1 1 0,1 0 1,0-1-1,1 1 0,0 0 0,0 0 0,0 0 1,2 10-1,-2-16 2,1 1 1,0-1-1,-1 0 1,1 1-1,-1-1 1,1 0 0,0 1-1,0-1 1,0 0-1,0 0 1,0 0-1,0 0 1,0 0-1,0 0 1,1 0-1,-1 0 1,0 0 0,0 0-1,1-1 1,-1 1-1,1 0 1,-1-1-1,0 1 1,1-1-1,-1 0 1,1 0-1,-1 1 1,1-1-1,-1 0 1,1 0 0,-1 0-1,1 0 1,1-1-1,5 0 24,1 0-1,-1-1 1,0 0 0,13-5-1,5-3-5,0 2 0,1 0 0,42-6 0,-67 13-11,0 1 0,0 0 0,0 0 0,0 0 0,-1 0 0,1 0 0,0 1 0,0-1 0,0 0 0,0 1 0,0 0 0,0-1 0,0 1 0,-1 0 0,1 0-1,0 0 1,2 2 0,-3-2 17,0 0 0,0 1-1,0-1 1,0 1 0,0-1-1,0 1 1,-1-1 0,1 1-1,-1 0 1,1-1 0,-1 1-1,1 0 1,-1 0 0,0-1-1,0 1 1,0 0 0,0 0-1,0 0 1,0-1 0,-1 4-1,-1 6 212,-1 1 0,0-1-1,-1 0 1,-9 21-1,-29 44 72,11-21-149,7-6-128,-23 42-428,49-93 397,0 0-1,-1 0 0,1 1 1,0-1-1,0 0 1,0 1-1,0-1 0,1 1 1,-1-1-1,0 1 1,0 0-1,1 0 0,-1 0 1,1 1-1,-1-1 0,1 0 1,-1 1-1,1 0 1,4-1-1,-3 1-32,1 0 1,-1 0-1,1 0 0,0 1 1,-1 0-1,1 0 0,-1 0 0,1 0 1,-1 0-1,6 4 0,8 6-23,-1 1 0,30 26-1,4 3 56,-4-6-27,59 41-40,-87-65 3,0 0 1,1-1-1,39 14 0,-50-22 55,1 0 1,-1 0-1,0-1 0,1 0 0,-1-1 1,1 0-1,-1-1 0,1 1 0,10-4 1,13-3 123,40-16 1,-30 9-456,-30 10 97,0-1 1,0 0-1,17-10 1,-25 13 217,-1-1 0,1 0 0,-1-1 0,0 1 0,0-1 0,0 0 0,0 0 0,0 0 0,-1 0 0,0 0 0,5-10 0,-2 3 42,-4 7 12,0 0 0,0 0 0,0-1 0,-1 1 0,1 0-1,-1 0 1,1-7 0,-2 1-12,0 0 0,-1 0 0,0 0 0,0 0 0,-1 0 0,0 1 0,-1-1 0,0 0 0,0 1 0,-1 0 0,-9-16 0,8 17-32,0 1 0,0-1 0,0 1-1,-1 1 1,0-1 0,-1 1 0,1 0 0,-1 1-1,-1-1 1,1 1 0,-1 1 0,1-1 0,-14-4-1,19 8-10,0 1-1,0-1 0,0 1 0,1 0 1,-1-1-1,0 1 0,0 0 1,0 0-1,0 0 0,0 0 0,0 1 1,0-1-1,0 0 0,0 1 0,-3 1 1,4-2 5,0 1 1,0-1-1,1 1 1,-1-1-1,0 1 1,0 0-1,1-1 1,-1 1-1,0 0 1,1-1-1,-1 1 1,1 0-1,-1 0 1,1 0-1,-1-1 1,1 1-1,-1 0 1,1 0-1,0 0 1,0 0-1,-1 0 1,1 0-1,0 0 1,0 0-1,0 0 1,0 0-1,0 0 1,0 0-1,0 0 1,1 0-1,-1-1 1,1 3-1,1 3-44,1 0-1,-1 0 1,2 0 0,-1 0-1,1-1 1,-1 1 0,2-1-1,-1 0 1,0 0 0,1-1-1,0 1 1,11 7 0,-5-4 8,1-1 1,1 0 0,0-1-1,26 10 1,-22-11 75,0 0 1,1-2-1,0 0 0,0-1 1,0-1-1,0 0 1,0-2-1,-1 0 0,24-4 1,-22 4 1350,-150-39-777,102 32-563,6 1-153,0-1 0,0-1 0,1-1 0,-36-23 0,57 33 101,1 0 0,0 0 0,0 0 0,-1-1-1,1 1 1,0 0 0,0 0 0,0 0 0,-1-1-1,1 1 1,0 0 0,0 0 0,0 0 0,0-1-1,0 1 1,0 0 0,-1 0 0,1-1 0,0 1 0,0 0-1,0 0 1,0-1 0,0 1 0,0 0 0,0-1-1,0 1 1,0 0 0,0 0 0,0-1 0,0 1-1,0 0 1,0 0 0,0-1 0,1 1 0,-1 0-1,0 0 1,0-1 0,0 1 0,0 0 0,0 0 0,1-1-1,-1 1 1,0 0 0,0 0 0,0 0 0,1 0-1,-1-1 1,0 1 0,0 0 0,0 0 0,1 0-1,-1 0 1,0 0 0,1 0 0,-1-1 0,14-5 13,-5 3-31,0 1-1,0 0 0,0 0 0,0 1 0,0 0 1,0 1-1,12 0 0,-17 1 29,0-1-1,0 1 1,0 0 0,0 0 0,0 0 0,0 1-1,-1-1 1,1 1 0,0 0 0,-1 0 0,0 0-1,1 0 1,-1 1 0,0-1 0,0 1 0,0 0-1,-1 0 1,5 6 0,6 15 247,-10-18-225,-1 0 0,1-1 1,1 0-1,4 8 0,0-1 35,-7-11-64,-1 0 0,1 0 1,-1 0-1,1 0 0,-1 0 1,1-1-1,-1 1 0,1 0 1,0 0-1,0-1 0,1 2 1,-1-2-2,0 1 1,0-1-1,0 0 0,0 0 1,0 1-1,0-1 1,0 0-1,0 0 1,0 0-1,0 0 1,0-1-1,0 1 1,1 0-1,-1 0 1,0-1-1,1 0 1,2 0 0,0-1-1,0 0 1,0 0 0,0-1 0,-1 1 0,1-1 0,-1 0 0,0 0 0,5-5-1,26-35 202,-27 34-64,-6 8-87,0 0 0,0-1 0,-1 1 1,1 0-1,0-1 0,0 1 0,-1 0 0,1-1 1,0 1-1,-1-1 0,0 1 0,1-1 0,-1 1 1,0-1-1,0 1 0,0-1 0,0 1 0,0-1 1,0 0-1,0 1 0,0-1 0,-1 1 0,1-1 1,-1 1-1,1-1 0,-1-1 0,-1 2-31,1 0-1,0 0 1,0-1-1,-1 1 1,1 0-1,0 0 1,-1 0-1,0 0 1,1 1-1,-1-1 1,1 0-1,-1 0 1,0 1-1,1-1 1,-1 1 0,0 0-1,0 0 1,1-1-1,-1 1 1,0 0-1,0 0 1,1 1-1,-4-1 1,-7 2-24,0 1 1,0 0-1,1 0 1,-1 1-1,1 0 1,0 1 0,-17 10-1,-69 53-28,93-65 80,-11 10-158,1 1-1,0 0 0,2 0 1,-1 2-1,-12 20 1,12-16 203,-1-1 1,-30 30-1,34-38-17,8-9-61,0 0 0,0 0 0,0 0 1,0 0-1,0 0 0,-1 0 0,1 0 1,-3 1-1,-7 2-4,9-3 0,1-1 0,-1 0 0,0 1 1,0-1-1,1 0 0,-1-1 1,0 1-1,0-1 0,0 1 0,-3-1 1,1 0 27,1 0 1,0 0-1,-1-1 1,1 1-1,0-1 1,0 0 0,-7-3-1,9 3-44,0 0 0,0 0-1,1 0 1,-1 0 0,0 0 0,1-1-1,-1 1 1,1 0 0,-1-1-1,1 1 1,0-1 0,0 0 0,0 1-1,0-1 1,0 0 0,0 0 0,0 1-1,0-4 1,-2-2-73,2 4 62,0-1 1,0 1-1,0-1 0,0 1 1,1-1-1,-1 0 1,1 1-1,0-1 1,0 0-1,1-5 1,1-1-255,1 0-1,7-17 1,-9 22-72,-1 5 325,0 0 1,0 0-1,0 0 0,0-1 1,0 1-1,0 0 0,0 0 1,0-1-1,0 1 0,0 0 1,0 0-1,0-1 0,0 1 1,1 0-1,-1 0 0,0 0 1,5-3-617,-4 3 626,0 0 1,0 0-1,0 0 0,0 0 0,0 0 0,0 1 1,0-1-1,0 0 0,0 1 0,0-1 0,0 1 1,0-1-1,0 1 0,-1-1 0,1 1 0,0 0 1,0-1-1,-1 1 0,1 0 0,0 0 0,-1 0 1,2 0-1,0 3-133,24 22-2075,-18-20 1275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9:26.9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302 351 1248,'20'-3'1477,"-18"3"-821,15-16 1472,-17 16-2104,1 0 0,-1 0 0,0-1 1,0 1-1,1 0 0,-1 0 0,0-1 0,0 1 0,0 0 0,0 0 0,1-1 0,-1 1 1,0 0-1,0-1 0,0 1 0,0 0 0,0 0 0,0-1 0,0 1 0,0 0 0,0-1 0,0 1 1,0 0-1,0-1 0,0 1 0,0 0 0,0-1 0,0 1 0,0 0 0,0 0 0,-1-1 0,1 1 1,0 0-1,0-1 0,0 1 0,0 0 0,-1 0 0,1-1 0,0 1 0,0 0 0,-14-9 594,5 4-453,3 0-39,0 0-1,0 1 1,0 0 0,-1 0 0,1 1 0,-1 0 0,-9-3 0,12 5-132,0 0 1,0 0 0,0 0 0,0 1-1,0 0 1,0 0 0,0 0-1,0 0 1,0 0 0,0 1 0,0 0-1,0 0 1,0 0 0,0 0 0,-5 3-1,-78 44 406,84-46-391,0 0 0,0 1 0,0-1-1,-4 7 1,-8 7 43,10-11-40,1 0-1,0 0 1,0 1-1,0 0 1,0 0-1,1 0 1,0 0-1,-4 13 0,-12 23 14,17-37-1,0 0-1,0 0 1,1 1-1,-1-1 1,1 0-1,1 0 1,-1 1-1,1-1 1,0 0-1,1 11 1,-1 2-16,1-16-5,-1-1 0,0 1 0,0-1 0,1 1 0,-1-1 0,1 0 0,-1 1 0,1-1 0,0 0-1,-1 1 1,1-1 0,0 0 0,0 0 0,0 1 0,0-1 0,0 0 0,0 0 0,0 0 0,0 0 0,1-1 0,-1 1 0,0 0 0,3 1 0,3 1-25,1 0 0,0 0 1,9 2-1,-8-2 43,10 1 21,0-1-1,0-1 0,0-1 1,23-1-1,-38 0-2,5 0-7,-1-1 0,1 0 0,0-1 0,0 0 0,-1 0 0,17-7 0,-11 2 21,1 0 0,24-17 1,-31 18-54,0-1 0,0 0 0,8-11 0,-9 11 0,0-1 0,0 1 0,10-6 0,0-3 0,1-1 0,-5 8-30,-9 6 7,-1 1 1,1-1-1,0 0 0,0 1 0,0 0 1,1 0-1,-1 0 0,0 1 0,1 0 1,-1-1-1,1 1 0,6 0 608,-24-2-483,10 3-118,0 0 1,0 0 0,0 1-1,1-1 1,-1 1 0,0-1-1,0 1 1,1 0-1,-1 0 1,0 0 0,1 1-1,-1-1 1,1 1 0,0-1-1,-1 1 1,1 0 0,0 0-1,0 0 1,0 0-1,0 0 1,0 0 0,1 0-1,-1 1 1,-1 3 0,2-5 15,-3 6-13,0 1 0,0-1 0,0 1 0,1 0 0,1 0 0,-3 9 0,2-4-28,-1 12-67,4-22 115,0-1 0,1 0-1,-1 0 1,0 0 0,1 1 0,-1-1 0,1 0 0,0 0 0,0 0 0,0 0 0,0 0 0,0 0-1,0 0 1,1-1 0,-1 1 0,0 0 0,1-1 0,-1 1 0,1-1 0,0 1 0,0-1 0,-1 0 0,1 0-1,0 0 1,3 2 0,-1-2 6,0 1 0,-1-1-1,1 0 1,0 0 0,0-1-1,0 1 1,0-1 0,0 0 0,0 0-1,0 0 1,0 0 0,0-1-1,5-1 1,-4 1 27,-1-1 0,1 1 1,0-1-1,-1 0 0,0-1 0,0 1 0,1-1 1,-2 0-1,1 0 0,0 0 0,0-1 0,2-3 1,-5 5-34,0 1 0,0-1 1,-1 1-1,1-1 0,-1 1 0,0-1 1,1 1-1,-1-1 0,0 1 1,0-1-1,0 1 0,0-1 0,0 0 1,0 1-1,0-1 0,0 1 0,-1-1 1,1 1-1,-1-1 0,1 1 1,-1-1-1,0 1 0,1 0 0,-1-1 1,-2-1-1,2 0 10,-1 0 0,0 1 0,0-1 0,-1 1 1,1 0-1,0-1 0,-1 1 0,0 0 0,1 1 0,-1-1 0,-5-2 0,3 1-15,0 1 0,0-1 0,1 0 0,0 0 0,-1 0 0,-3-4 0,2 1 54,5 5-71,0 0 0,0 0 0,1 0 0,-1 0 0,1 0 0,-1 0 0,0 0 0,1 0 0,0 0 0,-1 0 0,1 0 0,0-1 1,-1 1-1,1-2 0,-1 3-69,2 0 77,-1 0 0,0 0-1,0 0 1,0 0 0,0 0 0,1 0 0,-1 0 0,0 0 0,0 0-1,0 0 1,0 0 0,0 0 0,1-1 0,-1 1 0,0 0 0,0 0 0,0 0-1,0 0 1,0 0 0,0 0 0,1 0 0,-1-1 0,0 1 0,0 0-1,0 0 1,0 0 0,0 0 0,0 0 0,0-1 0,0 1 0,0 0 0,0 0-1,0 0 1,0 0 0,0 0 0,0-1 0,0 1 0,0 0 0,0 0-1,0 0 1,0 0 0,0-1 0,0 1 0,0 0 0,0 0 0,0 0 0,0 0-1,0 0 1,0-1 0,0 1 0,0 0 0,-1 0 0,1 0 0,0 0-1,0 0 1,0 0 0,0-1 0,0 1 0,0 0 0,0 0 0,-1 0 0,1 0-1,0 0 1,0 0 0,0 0 0,123-35-238,-102 29 237,48-11-36,-61 15 40,1 1 0,-1 0 0,1 1 0,-1 0 0,0 0 0,11 2 0,-17-2 8,0 1 0,-1-1 1,1 1-1,0-1 0,0 1 0,-1 0 1,1 0-1,-1 0 0,1 0 1,0 0-1,-1 0 0,0 0 1,1 0-1,-1 0 0,0 1 0,1-1 1,-1 1-1,0-1 0,0 1 1,0-1-1,0 1 0,-1-1 0,1 1 1,0 0-1,-1 0 0,1-1 1,-1 1-1,1 0 0,-1 0 0,0 0 1,0-1-1,0 1 0,0 0 1,0 0-1,0 0 0,0 0 1,-1-1-1,1 1 0,-1 0 0,-1 2 1,0 3 139,0 0-91,0-1 0,0 1 1,-1-1-1,0 1 0,0-1 1,-1 0-1,0 0 0,-8 9 1,7-13 45,5-2-96,0 0 0,0 0 0,0 0 0,0 0 0,-1 0 0,1 1 0,0-1 0,0 0 0,0 0 0,0 0 0,-1 0 0,1 0 0,0 0 0,0 1 0,0-1 0,0 0 0,0 0 0,0 0 0,-1 0-1,1 1 1,0-1 0,0 0 0,0 0 0,0 0 0,0 0 0,0 1 0,0-1 0,0 0 0,0 0 0,0 0 0,0 1 0,0-1 0,0 0 0,0 0 0,0 0 0,0 1 0,0-1 0,0 0 0,0 0 0,0 0 0,1 1 0,-1 0-7,0 0 0,-1 1-1,1-1 1,0 0 0,0 0 0,-1 1 0,1-1 0,0 0 0,-1 0 0,1 0 0,-1 0 0,0 0 0,1 1 0,-1-1-1,0 0 1,-1 1 0,-3 6-62,5-7 76,0-1 1,-1 0 0,1 1 0,0-1 0,0 0 0,0 1 0,0-1 0,0 0 0,0 1 0,0-1-1,-1 0 1,1 0 0,0 1 0,0-1 0,0 0 0,0 0 0,-1 1 0,1-1 0,0 0 0,0 0 0,-1 0-1,1 1 1,0-1 0,-1 0 0,1 0 0,0 0 0,0 0 0,-1 0 0,1 0 0,0 1 0,-1-1 0,1 0-1,-1 0 1,1-2 4,0 1-1,0 0 1,0-1-1,0 1 0,1 0 1,-1 0-1,0-1 1,1 1-1,-1 0 0,1 0 1,-1-1-1,1 1 1,0 0-1,0-1 0,1-2-43,10-14 149,-10 16-131,0-1 1,0 1 0,0-1 0,-1 0-1,1 1 1,1-4 0,-2 2-23,0 1 0,0 0-1,1 0 1,0 0 0,-1 0 0,1 0-1,0 0 1,1 0 0,-1 1 0,0-1-1,1 1 1,5-5 0,-8 7 24,1-1 0,-1 1 0,1 0 0,-1-1 0,1 1 0,0-1 0,-1 1 0,1 0 1,0 0-1,-1-1 0,1 1 0,0 0 0,-1 0 0,1 0 0,0 0 0,0 0 0,-1 0 0,1 0 0,0 0 0,-1 0 0,1 0 0,1 0 0,2 1-41,3-1 3,-2 0 63,0 0 0,-1 0 0,1 0 0,0 0 0,-1 1-1,1 0 1,0 0 0,8 3 0,-11-3-17,0 0-1,0 0 1,0-1 0,0 1-1,0-1 1,0 0-1,0 0 1,3 0 0,-3 0 15,0 0-1,0 1 1,0-1 0,0 0 0,0 1 0,0-1-1,0 1 1,2 0 0,19 6 98,-21-6-229,7 14 330,-7-11-207,-2 0 0,1 0 0,0 0 0,-1 0 0,0 0 0,1 0 0,-2 8 0,0 12 15,10 0 22,-9-23-37,0 0 1,1-1-1,-1 1 0,0 0 0,0-1 1,1 1-1,-1 0 0,0-1 0,1 1 1,-1-1-1,1 1 0,-1 0 0,1-1 1,-1 1-1,1-1 0,-1 1 0,1-1 1,-1 0-1,1 1 0,0-1 1,-1 1-1,1-1 0,0 0 0,-1 0 1,1 1-1,0-1 0,-1 0 0,1 0 1,0 0-1,0 0 0,-1 0 0,1 0 1,0 0-1,-1 0 0,1 0 1,1 0-1,1 0 35,-1 0 0,1-1 0,0 1 1,-1-1-1,1 1 0,0-1 0,-1 0 0,6-2 1,-2-3-9,0 1-1,0-1 1,-1-1 0,1 1 0,5-11 0,-1-5 147,-9 20-185,0-1 0,0 1-1,0 0 1,0-1 0,0 1 0,1 0-1,-1 0 1,1 0 0,-1 0 0,3-2 0,8-9-142,-11 11 127,-1 1 1,1 0 0,0-1 0,0 1 0,1 0 0,-1 0 0,0 0-1,0 0 1,0 0 0,1 0 0,-1 0 0,1 1 0,-1-1 0,0 0-1,3 0 1,3-1-23,0 0-1,0 1 0,0 0 1,0 0-1,0 1 0,1 0 1,-1 0-1,12 2 0,5-2 1041,-36-4-840,11 3-175,0 1 1,0-1-1,0 1 1,0-1 0,0 1-1,0-1 1,-1 1-1,1 0 1,0 0-1,0 0 1,0 0-1,-1-1 1,1 1 0,0 1-1,0-1 1,0 0-1,-1 0 1,1 0-1,-2 1 1,-14 3-58,16-4 72,0 0 1,0 0-1,0 0 1,-1 0 0,1 0-1,0 0 1,0 1-1,0-1 1,0 0 0,0 1-1,0-1 1,-1 1-1,1-1 1,0 1 0,0 0-1,0-1 1,1 1-1,-1 0 1,0 0 0,0-1-1,0 1 1,0 2-1,-2 1-43,0 0 0,0 0-1,1 0 1,-1 1 0,1-1-1,0 1 1,1 0 0,-1-1-1,1 1 1,0 0 0,-1 8-1,0-1 96,1-10-43,1-1 1,-1 1-1,1 0 0,-1-1 1,1 1-1,0 0 1,0 0-1,0-1 0,0 1 1,0 0-1,0-1 1,0 1-1,0 0 0,1 0 1,-1-1-1,1 1 0,-1 0 1,1-1-1,1 3 1,1 4-126,1 1-20,-3-8 340,0 0-176,0-1 0,0 1 0,0 0 0,1-1-1,-1 0 1,0 1 0,0-1 0,1 1 0,-1-1 0,0 0-1,1 0 1,-1 0 0,0 0 0,1 0 0,-1 0-1,0 0 1,0 0 0,3-1 0,2-2 4,0 0 0,0 0 0,-1-1 0,1 1 0,-1-1 1,0 0-1,0-1 0,0 1 0,0-1 0,-1 0 0,0 0 0,0-1 0,4-6 0,5-14-6,0 0-1,-1-1 0,-2 0 0,0-1 1,-2 0-1,-2 0 0,0-1 0,-2 0 1,-1 0-1,-1-30 0,-2-133-684,0 192 565,0 14-272,-4 204 0,3-175 416,0-14-77,4 36-1,12 0 404,-11-35-188,0 55 1,-3-82-169,-1-1 0,0 0 0,1 0 0,-1 0 0,1 0 0,0 0 0,0 0 0,-1 0 1,1-1-1,1 1 0,-1 0 0,0 0 0,0-1 0,1 1 0,-1-1 0,0 1 0,1-1 0,0 1 0,1 0 0,8 8 64,-10-8 62,24 5 421,-19-6-475,0-1 0,-1-1 0,1 1 0,0-1-1,-1 0 1,12-4 0,-13 4-93,-4 1 23,1 0 0,0 0 0,0-1 0,0 1 0,-1 0 0,1-1 0,0 1 0,-1-1 0,1 1 0,0-1 0,-1 1 0,1-1 1,0 0-1,5-2 52,3-2-48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9:27.5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 11 3904,'-1'0'41,"1"0"-1,0 0 1,0-1-1,0 1 1,0 0 0,0 0-1,0-1 1,0 1 0,0 0-1,0 0 1,0-1 0,0 1-1,0 0 1,0 0 0,1-1-1,-1 1 1,0 0 0,0 0-1,0-1 1,0 1 0,0 0-1,0 0 1,1 0-1,-1-1 1,0 1 0,0 0-1,0 0 1,0 0 0,1 0-1,-1-1 1,0 1 0,0 0-1,1 0 1,-1 0 0,0 0-1,0 0 1,1 0 0,-1 0-1,0 0 1,0 0 0,1 0-1,-1 0 1,11-2 4730,-15 3-3957,-6 5-407,9-6-305,0 1 0,0 0 0,0-1 0,0 1 0,-1-1 0,1 1 0,0-1 0,0 1 0,0-1 0,-1 0 0,1 0 0,0 0 0,-2 1 0,-18-5 1332,22 1-2660,5-4 394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9:41.8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8 736,'-5'-8'4832,"6"10"-4802,0-1 1,0 0-1,0 0 1,0 0-1,0 0 1,0 0-1,0 0 1,0 0-1,0-1 1,2 2-1,1 1-19,-1 0 17,0 1 0,0-1 0,0 1 0,0 0 0,-1 0 0,1 0 0,-1 0 0,0 1 0,-1-1 0,1 1 0,-1-1 0,2 9 0,4 12-24,-1-6 105,-1 0 0,-1 0-1,3 39 1,-5 61 139,-2-85-205,-3 34 1621,3-76-1840,0-65 325,0 71-165,1 0-1,0 1 1,0-1 0,0 0-1,0 1 1,1-1-1,-1 1 1,0-1 0,1 1-1,1-2 1,8-9 57,-11 11-31,1 1-1,-1-1 1,0 0-1,1 1 1,-1-1-1,1 0 1,-1 1-1,1-1 1,-1 1-1,1-1 1,0 1-1,-1-1 1,1 1-1,0-1 0,-1 1 1,1 0-1,0-1 1,-1 1-1,1 0 1,0 0-1,0 0 1,-1-1-1,1 1 1,0 0-1,0 0 1,0 0-1,-1 0 1,1 0-1,0 0 1,0 0-1,-1 1 1,2-1-1,1 2 7,1-1 1,-1 1-1,1 0 0,-1 0 1,5 4-1,-6-4 22,0-1 1,0 1-1,0-1 0,0 1 0,0-1 1,0 0-1,0 0 0,1 0 1,-1 0-1,4 1 0,0-2 77,-3 0-79,-1 0 0,0 0 0,0 0 0,1 0 0,-1 0 0,0 0 0,0-1 0,0 1 0,1-1 0,-1 0 0,0 0 0,0 0 0,0 1 0,0-2 0,0 1 0,0 0 0,-1 0 0,1-1 0,0 1 0,-1-1 0,4-2 0,-5 3 28,2 0-162,-2 1 94,1-1 0,0 1 0,-1-1 1,1 1-1,0 0 0,0 0 0,-1 0 0,1-1 1,0 1-1,0 0 0,-1 0 0,1 0 0,0 0 1,0 0-1,1 0 0,0 0 30,9-8 715,-11 8-741,0 0 0,0-1 0,0 1 1,1 0-1,-1 0 0,0-1 0,0 1 0,1 0 1,-1 0-1,0 0 0,0-1 0,1 1 0,-1 0 1,0 0-1,1 0 0,-1 0 0,0 0 1,1 0-1,-1-1 0,0 1 0,1 0 0,-1 0 1,0 0-1,1 0 0,-1 0 0,0 0 1,1 0-1,-1 0 0,0 1 0,1-1 0,-1 0 1,0 0-1,1 0 0,-1 0 0,0 0 1,1 0-1,-1 1 0,0-1 0,0 0 0,1 0 1,-1 0-1,0 1 0,0-1 0,1 0 1,-1 0-1,0 1 0,0-1 0,0 0 0,1 1 1,10 9-652,2 0 0,22 14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1:43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13 2976,'-5'0'469,"0"-1"0,1 1 1,-1-1-1,-8-3 0,9 3 257,-1-1-1,1 1 0,-1 0 1,-8 0 1423,36 1-1482,39-1-104,0 4 1,117 18-1,-138-14-326,1-1 0,-1-2 0,64-3 0,126-22 165,-161 14-819,-41 6-2729,-37 20-326,7-17 3111,-1 0 1,0 0-1,1 0 1,-1 0-1,0 0 0,0-1 1,0 1-1,-4 2 0,1-1 23,-14 12-1587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9:48.5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39 249 992,'-5'-18'2619,"5"9"-2163,1 7-368,-1 1 0,0-1 1,0 0-1,0 0 0,0 0 1,0 0-1,0 0 0,0 1 1,-1-1-1,1 0 0,-1 0 1,1 0-1,-1 1 0,-2-4 102,-3-1 199,5 6-447,0 0 4,-2 0 54,2 0 70,1-4 215,0 0-212,1 0 0,-1 0 0,-1 0-1,1 0 1,-1 0 0,1 1 0,-1-1 0,0 0-1,-3-6 1,4 9-70,-1 0 0,1 0-1,0 0 1,0 0 0,0 0 0,-1-1 0,1 1-1,0 0 1,0 0 0,1-2 0,-1 2-9,0 0 0,0 1 0,0-1 1,0 0-1,0 1 0,0-1 0,0 0 0,0 0 1,0 1-1,0-1 0,0 0 0,0 0 1,0 1-1,-1-1 0,1 0 0,0 1 1,-1-1-1,1 0 0,0 1 0,-1-2 0,0 1 14,0-1-1,0 0 0,1 1 1,-1-1-1,1 0 0,-1 1 0,1-1 1,0 0-1,-1 0 0,1-2 0,1 0-9,0 1 0,1 0 0,-1-1-1,1 1 1,0 0 0,-1-1-1,1 1 1,4-4 0,6-11 54,-10 13-84,1 1 0,0-1 0,0 1 0,1-1 0,6-5 0,-2 22-122,-4-4 140,-1 1-1,-1 0 1,0-1 0,0 1 0,0 0 0,0 12 0,3 17 54,-2-20-128,0 0 0,-1 1 0,-1-1 0,-1 1 0,-2 25 0,-4-22-356,0 0 0,-1 0 0,-11 22 0,17-41 449,0 0 0,-1 0 0,1 0-1,-1-1 1,0 1 0,0 0 0,0-1 0,0 0-1,-4 4 481,9 13-691,-1-9 124,-2 5-798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9:49.7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115 321 832,'-8'-3'184,"2"2"117,1 0 0,0 0 0,0-1 0,0 0-1,-5-3 1,7 3-232,1 0-1,-1 0 0,1 0 0,0 0 1,0-1-1,0 1 0,0-1 0,0 1 1,1-1-1,-1 0 0,1 0 0,0 0 1,0 0-1,0 0 0,0 0 0,0 0 1,1 0-1,-1 0 0,1-3 0,-1-8 142,0 0-1,2 1 0,1-16 1,-1 23-179,1-1 1,-1 0 0,5-9-1,-4 11 4,0-1 0,-1 1 0,1-1 0,-1 0 0,1-11 0,-3 15 14,1 0 0,-1 0 1,1 0-1,-1 1 0,0-1 0,1 0 1,-1 0-1,0 1 0,0-1 1,-1 0-1,1 1 0,0-1 0,0 1 1,-1 0-1,1-1 0,-1 1 0,-2-2 1,-13-15 215,14 15-192,3 2-70,-1 1 1,1 0-1,0 0 0,-1-1 1,1 1-1,0 0 0,0-1 0,-1 1 1,1 0-1,0 0 0,0-1 0,0 1 1,0-1-1,-1 1 0,1 0 0,0-1 1,0 1-1,0 0 0,0-2 0,0 2-1,0-1 0,0 1-1,0-1 1,-1 1-1,1-1 1,0 0 0,0 1-1,-1-1 1,1 1-1,0-1 1,-1 1 0,1-1-1,0 1 1,-1-1-1,1 1 1,-1 0 0,1-1-1,-1 0 1,0 1 12,0 0-1,1-1 1,-1 1 0,1-1-1,-1 1 1,1-1 0,-1 1-1,1-1 1,0 1 0,-1-1-1,1 0 1,0 1 0,-1-1-1,1 0 1,0 1 0,0-1-1,0 1 1,-1-1 0,1-1-1,-1-5 228,0-1-546,1 8 301,0 0 0,0-1-1,1 1 1,-1 0 0,0 0 0,0 0-1,0 0 1,0 0 0,1 0 0,-1 0-1,0 0 1,0 0 0,0 0 0,1 0-1,-1 0 1,0 0 0,0 0 0,0 0-1,1 0 1,-1 0 0,0 0-1,0 0 1,0 0 0,1 0 0,-1 0-1,0 0 1,0 0 0,0 0 0,1 0-1,-1 0 1,0 1 0,0-1 0,0 0-1,0 0 1,0 0 0,1 0 0,-1 1-1,0-1 1,0 0 0,2 2 0,0 0-1,-1-1 1,1 1 0,-1 0-1,1 0 1,-1 0 0,0 0-1,0 1 1,0-1 0,0 0 0,0 0-1,1 4 1,5 12-4,1-1 13,-1 0 0,0 1 1,-1 0-1,-1 0 0,3 23 1,6 21-289,-11-46-970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9:50.8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26 241 480,'7'-90'1621,"-7"84"-1359,1-1 36,-1 0-1,0-1 1,-1 1-1,0 0 1,0 0-1,0 0 1,-1-1-1,0 1 1,-3-6 0,4 10-217,0 0 1,0 0-1,0 0 1,1 0-1,-1 0 1,0-5-1,-2-8 260,2 12-238,1 3-92,0 0 1,0 0-1,0 0 0,0 1 0,0-1 1,0 0-1,0 0 0,-1 1 0,1-1 1,0 0-1,-1 1 0,1-1 0,0 0 1,-1 1-1,1-1 0,-1 0 0,1 1 1,-1-1-1,1 1 0,-1-1 0,1 1 1,-1-1-1,0 1 0,-1-1 0,2 1-5,0 0-1,0 0 0,0 0 0,0 0 0,0-1 0,0 1 0,0 0 0,0 0 0,0 0 0,0 0 0,0 0 0,0 0 0,0 0 0,0 0 0,0 0 0,0 0 0,0 0 0,0 0 0,0-1 0,0 1 0,0 0 0,0 0 0,0 0 0,0 0 0,0 0 0,0 0 0,0 0 0,0 0 1,0 0-1,0 0 0,0 0 0,0-1 0,0 1 0,0 0 0,0 0 0,0 0 0,0 0 0,0 0 0,0 0 0,0 0 0,0 0 0,0 0 0,0 0 0,0 0 0,1 0 0,-1 0 0,0 0 0,0 0 0,0 0 0,0 0 0,0 0 0,0 0 0,0-1 0,17 18 59,-1 0 0,16 23 0,-31-38-41,0 1-1,0-1 0,0 1 0,0 0 0,-1-1 0,1 1 1,-1 0-1,1-1 0,-1 1 0,0 0 0,0 0 0,0-1 0,0 1 1,-1 0-1,1-1 0,-2 4 0,-1 5-409,0 0 0,-7 15 0,-3 21-2802,12-44 2899,1-1 0,-1 1-1,0-1 1,1 1 0,-1 0 0,1 4-1,0 1-354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9:51.1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26 203 1984,'0'-7'689,"0"-1"0,-1 0 0,0 0-1,0 0 1,-3-8 0,3 4-667,1 11 0,0-1 0,0 1 0,0 0 0,0 0 1,0 0-1,-1 0 0,1 0 0,0 0 0,-1 0 0,1 0 1,0 0-1,-1 0 0,1 0 0,-1 0 0,1 0 0,-1 0 0,0 0 1,0 0-1,0-1 39,-1 1 0,1 0 0,1-1 0,-1 1 0,0-1 0,0 1 0,0-1 1,1 1-1,-1-1 0,1 0 0,-1 1 0,1-1 0,0 0 0,0 1 0,0-1 0,0 0 0,0 1 0,0-1 0,0 0 1,0 1-1,1-4 0,1 0-421,1 1 0,-1-1 0,1 1 1,0 0-1,0 0 0,0 0 0,0 0 0,1 1 0,-1-1 1,1 1-1,0 0 0,0 0 0,0 0 0,8-3 1,14-12-1188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29:58.2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355 6 992,'-20'15'3819,"11"-9"-3297,0 0 1,0 0 0,0 1 0,-14 15 0,-10 8-258,-45 37 263,11-20-46,58-42-270,-1 0-1,0 0 0,0-1 0,0 0 0,-15 3 1,24-7-203,0 1 0,1-1 1,-1 0-1,0 0 1,0 1-1,1-1 0,-1 0 1,0 0-1,0 0 1,0 0-1,1 0 0,-1 0 1,0 0-1,0-1 1,0 1-1,1 0 0,-1 0 1,0-1-1,1 1 0,-1 0 1,0-1-1,0 1 1,1 0-1,-1-1 0,1 1 1,-1-1-1,0 1 1,1-1-1,-1 0 0,1 1 1,-1-2-1,1 2-9,0-1 0,0 0 0,0 0 0,0 0 0,0 0 0,0 0 0,0 0 0,0 0-1,0 0 1,0 0 0,1 1 0,-1-1 0,0 0 0,1 0 0,-1 0 0,1 0 0,-1 1 0,1-1 0,-1 0 0,1 0 0,0 1 0,-1-1 0,1 1-1,0-1 1,1-1 0,47-50 390,-5 8-173,-37 37-216,8-5-32,-13 11 44,0 0 0,0-1 1,0 1-1,-1 0 0,1-1 0,0 0 1,2-2-1,-4 3 72,2 0-101,0 1 0,0-1 1,-1 0-1,1 0 0,0 0 0,-1 0 0,1 0 0,-1 0 0,3-3 0,4-2 21,-2 2 18,0 0-1,-1 0 1,1 0 0,4-6 0,-8 9-3,-1-1 0,1 0 0,-1 0-1,0 0 1,0 0 0,1 0 0,-1 0 0,0 0 0,-1 0 0,1 0-1,0 0 1,-1-1 0,1 1 0,-1 0 0,1-4 0,-1 6-24,0 0 1,0 0 0,0 0-1,0-1 1,0 1 0,0 0-1,-1 0 1,1 0-1,0 0 1,0 0 0,0 0-1,0 0 1,0 0 0,0 0-1,0-1 1,0 1 0,0 0-1,0 0 1,0 0 0,0 0-1,0 0 1,0 0 0,0 0-1,0 0 1,0 0-1,-1 0 1,1 0 0,0 0-1,0 0 1,0 0 0,0 0-1,0 0 1,0 0 0,0 0-1,0 0 1,0 0 0,0 0-1,-1 0 1,1 0-1,0 0 1,0 0 0,0 0-1,0 0 1,0 0 0,0 0-1,-8 3-3,-10 9 176,10-7-123,0 0-25,1 1 0,0-1 0,0 1 0,0 0 0,-6 9 0,-14 12-115,23-24-115,0 1 1,-1 0-1,1 1 1,1-1-1,-1 1 1,1 0-1,0-1 1,0 1-1,-4 11 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30:07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355 0 832,'-125'4'6128,"106"-6"-5694,16 2-406,0-1 1,1 1 0,-1 0 0,0 0 0,0 0 0,0 0-1,1 0 1,-1 1 0,0-1 0,0 1 0,1 0-1,-1-1 1,-4 3 0,-6 5 606,-22 7 0,1 0-257,31-12-354,-1 0-1,1 0 1,-1 0 0,1 0 0,0 0-1,1 1 1,-1 0 0,-3 5-1,3-4-65,-12 15 261,10-14-120,1 0-1,-1 0 1,-3 8-1,5-6-83,0 1 1,1-1-1,0 0 0,0 1 1,1-1-1,0 1 0,1 14 1,0-3 59,-1-8-57,1-1 1,1 1-1,3 21 1,1-4-3,-5-28 80,2 0-27,2 3-62,1-1-1,-1 1 0,1-2 1,0 1-1,0 0 0,0-1 1,0 0-1,7 2 0,19 8 7,-24-9 30,0-1 0,0 0 0,0 0 0,1 0 0,-1-1 0,0 0 0,1-1 0,-1 0-1,0 0 1,1 0 0,-1-1 0,0 0 0,1-1 0,-1 1 0,0-2 0,7-2 0,0 0 1,-7 4 58,0-2 0,-1 1 0,1-1 0,-1 0-1,1 0 1,-1-1 0,0 1 0,6-7-1,-11 9-65,0 0-1,-1-1 0,1 1 1,0 0-1,-1-1 1,1 1-1,-1-1 0,0 1 1,1-1-1,-1 1 1,0-1-1,0-2 0,-1-25 174,0 16-174,1 5-96,0 0 1,0-1-1,1 1 0,0-1 0,0 1 0,1 0 1,0 0-1,0-1 0,6-11 0,-3 6-603,-5 13 464,0 0-1,1-1 1,-1 1 0,0 0 0,1 0 0,-1 0 0,1 0 0,0-1 0,-1 1 0,1 0-1,0 0 1,-1 0 0,1 0 0,0 0 0,0 0 0,0 1 0,2-2 0,17-12-4968,-12 7 3280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30:10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1 1888,'-4'4'7621,"4"-4"-7571,-1 0 1,0 0-1,0 0 0,0 0 0,0 0 1,0 1-1,0-1 0,0 0 1,0 0-1,1 1 0,-1-1 0,0 0 1,0 1-1,0-1 0,1 1 0,-1-1 1,0 1-1,0 0 0,1-1 1,-1 1-1,0 1 0,0 0-8,0 0 0,0 0-1,0 0 1,0 0 0,0 1 0,1-1-1,-1 3 1,-3 4 53,0 5-30,3-7-11,0 0 0,0 0 1,-1 0-1,0 0 0,-6 13 0,-1 5 85,0 2 345,1-5-333,2 0 1,-6 33 0,8-15-186,2-1 0,2 1 0,1-1 1,3 1-1,15 76 0,5-31 141,-18-73-93,-1 0 1,14 19 0,-14-23-1,-1-3-3,-1 0-1,2-1 1,-1 0 0,0 0-1,7 5 1,5 4 112,-14-11-89,0-1 1,0 1-1,0-1 1,0 0-1,0 1 0,0-1 1,1 0-1,-1 0 0,0-1 1,1 1-1,-1 0 1,0-1-1,5 1 0,14 4 242,-18-4-253,1 0 0,-1 0 0,1 0 0,-1-1 0,1 1-1,0-1 1,4 0 0,-4 0-10,-1 0-1,1 0 1,0 1-1,0-1 0,-1 1 1,1 0-1,4 2 1,15 7 88,-21-9-165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30:22.5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1312,'3'9'6236,"4"-4"-5297,5 7-1010,-8-4 230,0 0 0,-1 0 0,0 0 0,0 0 0,-1 1 0,0-1 0,-1 1 1,1 0-1,-2-1 0,1 1 0,-2 10 0,-11 184 751,0 1-145,37 220-45,3-102-240,-26-33 36,-3-153-248,0-121-1868,-4 29 0,-6-76-7040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30:23.9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105 1 1056,'0'1'10511,"0"5"-12025,-1 9 1682,-1-1 1,-1 0-1,0 0 1,-1 0-1,-1-1 1,-8 18-1,6-11-120,-37 117 124,31-91-24,9-36-184,3-8 34,0 0 0,0 0 0,1 0 0,-1 0 0,1 0 1,-1 0-1,1 0 0,0 0 0,0 0 0,0 0 0,0 2 0,0-3 263,9-16-31,-1-7-69,8-37 1,1-7-139,-10 47-57,19-62 372,-24 75-361,0 0-1,1-1 1,5-10-1,6-13 156,-12 19-80,-2 11-51,0 0 0,0-1 0,0 1 1,0 0-1,0-1 0,0 1 0,0-1 0,0 1 1,0 0-1,0-1 0,0 1 0,1 0 0,-1-1 1,0 1-1,0 0 0,0-1 0,1 1 1,-1 0-1,0 0 0,0-1 0,1 1 0,-1 0 1,13 7-2,99 70 10,-105-72 11,55 45 262,-54-43-197,0 1 1,0 0-1,-1 1 0,0 0 0,6 10 1,-12-15 44,1-1 0,-1 1 1,0 0-1,0 0 0,0 0 1,0 1-1,-1 6 0,0-10-60,-1 1 0,0 0 0,0 0 0,0-1 0,0 1 0,0 0 0,0-1-1,0 1 1,-1-1 0,1 1 0,0-1 0,-4 3 0,1-1 74,0 0-80,0 0 0,-1-1 0,1 0 1,-1 0-1,0 0 0,1 0 0,-1-1 1,0 1-1,0-2 0,-7 2 0,-1 0-4,-60 10 300,-7 1-498,66-10-1001,0 1 0,1 0 0,-1 1 0,-19 10 0,32-15 964,0 1-1,0-1 1,1 1 0,-1-1 0,0 1-1,0-1 1,0 1 0,1-1-1,-1 1 1,0 0 0,1-1 0,-1 1-1,0 0 1,1 0 0,-1-1-1,1 1 1,-1 0 0,1 0 0,-1 0-1,1 0 1,0 0 0,0-1-1,-1 1 1,1 2 0,-1 11-3426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30:30.2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427 534 1728,'0'0'15,"0"0"1,0 0-1,1 0 0,-1 0 1,0 0-1,0-1 1,0 1-1,0 0 0,0 0 1,0 0-1,0 0 1,0 0-1,0 0 0,0 0 1,0 0-1,0 0 1,0 0-1,0 0 0,0 0 1,0 0-1,0-1 0,0 1 1,0 0-1,0 0 1,0 0-1,0 0 0,0 0 1,0 0-1,0 0 1,0 0-1,0 0 0,0 0 1,0 0-1,0 0 1,0 0-1,0-1 0,0 1 1,0 0-1,0 0 0,-1 0 1,1 0-1,0 0 1,0 0-1,0 0 0,0 0 1,0 0-1,0 0 1,0 0-1,0 0 0,0 0 1,0 0-1,0 0 0,0 0 1,0 0-1,-1 0 1,1 0-1,0 0 0,0 0 1,0 0-1,0 0 1,0 0-1,0 0 0,0 0 32,0-1 1,0 1-1,1 0 0,-1 0 0,0 0 0,0-1 0,0 1 0,0 0 0,1-1 1,-1 1-1,0 0 0,0 0 0,0-1 0,0 1 0,0 0 0,0-1 0,0 1 0,0 0 1,0-1-1,0 1 0,0 0 0,0 0 0,0-1 0,0 1 0,0 0 0,0-1 1,-1 1-1,1 0 0,0 0 0,0-1 0,0 1 0,0 0 0,0 0 0,-1-1 0,1 1 1,0 0-1,0 0 0,0 0 0,-1-1 0,1 1 0,0 0 0,0 0 0,-1 0 1,1 0-1,0-1 0,-1 1 0,-23-17 3496,19 13-3316,-1-1-1,1 2 1,0-1 0,-1 1 0,0-1-1,0 2 1,0-1 0,0 1 0,0-1-1,-9 0 1,5 2-133,0 1 0,0 0 0,1 0 0,-1 1 0,0 1 0,0-1 0,-10 5 0,-66 25 362,74-26-405,-2 2-29,1 0 1,1 1-1,-1 0 1,1 1-1,0 1 1,1 0-1,0 0 1,-15 21-1,24-29-24,0 1 0,0 0 0,1 0 0,-1 0 0,1 0 0,0 0 0,0 0 0,0 0 0,0 0 0,0 1 0,1-1 0,-1 0 0,1 1 0,0-1-1,0 0 1,0 1 0,1-1 0,0 6 0,3 3 34,-1 0 1,2 0-1,8 17 0,-8-18 17,3 4-52,1 0 0,19 23-1,-14-19-55,-9-12 49,0 0 0,1-1 0,0 1 0,0-1 0,0-1 1,1 1-1,9 5 0,-13-9 27,0-1 0,1 1 0,-1 0 0,0-1 0,1 0 0,-1 0 0,1 0 0,0 0 0,-1 0 0,1-1 0,0 0 0,-1 0 0,1 0 0,0 0 0,-1 0 0,1-1 0,0 1 0,-1-1 0,5-2 0,-1 1 9,0-1-1,0-1 1,0 1-1,0-1 1,-1-1 0,1 1-1,-1-1 1,0 0-1,-1 0 1,1-1 0,-1 1-1,0-1 1,0-1-1,5-9 1,-1 2 41,-2 0 0,0 0 0,0 0 0,-2-1-1,1 0 1,-2 0 0,0 0 0,-1-1 0,-1 1 0,2-31 0,-4 36-92,0 8 28,0-1 0,1 1 0,-1-1 1,0 1-1,-1-1 0,1 1 0,0-1 0,-1 1 0,1-1 0,-1 1 0,0 0 0,0-1 0,0 1 0,-2-4 0,-14-17 67,14 17-164,-1 0-135,4 6 225,0 0 0,0 0 0,0 0 1,0 0-1,0 0 0,-1-1 0,1 1 0,0 0 1,0 0-1,0 0 0,0 0 0,0 0 0,0 0 1,-1 0-1,1 0 0,0 0 0,0 0 0,0 0 1,0 0-1,0 0 0,0 0 0,-1 0 0,1 0 1,0 1-1,0-1 0,0 0 0,0 0 0,0 0 1,0 0-1,0 0 0,-1 0 0,1 0 0,0 0 1,0 0-1,0 0 0,0 0 0,0 1 0,0-1 1,0 0-1,0 0 0,0 0 0,0 0 0,0 0 1,0 0-1,-1 1 0,1-1 0,-1 2-7,1 1 0,-1 0-1,0-1 1,1 1-1,-1 0 1,1 0 0,0-1-1,0 1 1,0 0 0,0 0-1,1-1 1,-1 1 0,1 0-1,-1 0 1,1-1-1,0 1 1,3 4 0,-3-2 27,1 0 0,-1 0 1,1 1-1,-1-1 0,0 7 1,-1-7 10,1 0 0,0 0 0,0 0 0,2 7 0,-1-7-9,-1 1-1,0-1 1,0 0 0,0 8 0,0 0-5,0 0 0,1 0 1,4 15-1,2 12 40,-7-34-24,1 0 0,-1 0-1,1 0 1,4 7 0,-4-9 9,0 1 1,0 0 0,-1-1 0,0 1-1,1 0 1,-2 0 0,2 7 0,2 16 131,-4-27-120,1 0 0,-1-1 0,0 1 0,0 0 0,0 0 0,1-1 0,-1 1 0,0 0 0,1-1 0,-1 1 0,0 0 0,1-1 0,-1 1 0,1 0 0,4 7 102,-5-7-211,0 0 27,0 1 19,0 0 0,0 0 1,0 0-1,1 0 0,-1 0 0,1 0 1,0-1-1,-1 1 0,1 0 0,0 0 1,0-1-1,0 1 0,2 3 1,1 1 30,-3-4-23,0-2 3,-1 0 0,0 1 1,0-1-1,0 0 0,1 1 0,-1-1 0,0 0 1,0 0-1,1 1 0,-1-1 0,0 0 1,0 0-1,1 1 0,-1-1 0,0 0 1,1 0-1,-1 0 0,0 0 0,1 1 1,-1-1-1,0 0 0,1 0 0,-1 0 0,1 0 1,-1 0-1,0 0 0,1 0 0,7 2-44,-6-1 54,-1-1 1,1 0-1,-1 1 1,1-1-1,-1 0 1,1 0-1,0 1 1,-1-1 0,1 0-1,0-1 1,-1 1-1,1 0 1,-1 0-1,1-1 1,-1 1-1,1-1 1,-1 1 0,1-1-1,-1 0 1,1 0-1,-1 0 1,0 1-1,1-1 1,1-3-1,0 1 16,-1 0 0,0-1-1,0 0 1,0 1-1,0-1 1,0 0 0,0-5-1,4-4-36,22-65 15,-10 23 348,-9 22-311,-8 26-44,1 0 1,-1 0-1,1 1 0,1-1 0,0 1 0,4-9 0,5-6-37,-10 17 14,0 1 0,-1-1 0,2 1 0,-1 0-1,0-1 1,0 1 0,1 0 0,0 1 0,0-1-1,5-4 1,1 2-28,0 0 0,0 1-1,0 1 1,0-1 0,1 1-1,-1 1 1,1 0 0,0 0-1,14 0 1,11 1-80,45 5 0,-60-2 86,76 3 1021,-116-10 21,9 5-994,0-1 0,-12-3 0,12 2-57,-1 0 1,-12 1-1,12 1 50,-9-1 48,0 1 0,-1 2 1,1 0-1,-26 6 0,38-5-79,0 1-1,0 0 1,0 0 0,1 1 0,-1 0-1,1 1 1,0 0 0,1 0 0,-1 0-1,1 1 1,0 0 0,1 1 0,0-1-1,0 1 1,1 1 0,0-1 0,0 1-1,1-1 1,0 1 0,0 1 0,-3 14 0,1-5-23,2 1 1,0 0-1,1 0 1,0 0-1,2 0 1,2 31-1,-1-46 36,1 0 0,0 1-1,1-1 1,-1 0 0,1 0-1,0 0 1,0-1 0,1 1-1,-1 0 1,1-1 0,0 1 0,0-1-1,1 0 1,-1 0 0,6 4-1,-2-2 5,0-1 0,0 0-1,1 0 1,0 0-1,0-1 1,1 0 0,15 5-1,-7-5 99,0 0 0,0 0 1,0-2-1,0 0 0,1-1 0,24-2 0,-31 1-53,1-2 0,-1 0 0,1 0 0,-1-1 0,0 0 0,0-1 0,-1 0 0,1 0 0,-1-2 0,17-10 0,-19 10-13,-1 0-1,0 0 0,0-1 0,-1 0 1,0-1-1,6-8 0,1-5 37,10-23 1,-16 29-3,16-36 34,4-9-42,-15 34-20,15-43-1,-7 15-5,14-27-34,77-215-222,-72 182 74,-11 37 122,-11 12-45,-17 64 94,0 1 1,1-1 0,-1 0 0,0 1-1,0-1 1,0 1 0,1-1 0,-1 0-1,0 1 1,0-1 0,0 0 0,0 1 0,0-1-1,0 0 1,0 1 0,0-1 0,-1 0-1,1 1 1,0-1 0,0 0 0,0 1-1,-1-1 1,1 1 0,0-1 0,-1 0 0,0 1-3,0 0 1,1 0 0,-1 0 0,0 0 0,1 0 0,-1 0-1,0 0 1,1 1 0,-1-1 0,0 0 0,1 0 0,-1 1-1,1-1 1,-1 0 0,0 1 0,1-1 0,-1 1 0,0 0 0,-23 23-81,14-10 80,-1 1 0,2 1 0,0 0 1,1 0-1,-7 24 0,-22 87-6,28-90 21,-23 113 117,26-121-119,2 1 0,-1 52 1,10 61 117,-5-140-127,2 55 77,-1-25-66,0 0 1,3 0-1,0 0 0,14 47 0,-14-67-29,1 4 37,11 23 0,-14-36-12,0 0 0,0 0 0,1 0 0,-1 0 0,1-1 0,0 1 0,0-1 0,1 1-1,-1-1 1,6 4 0,-6-5 6,0 0 1,0 0-1,0 0 0,1-1 0,-1 1 0,1-1 1,-1 0-1,1 0 0,-1 0 0,1 0 0,-1-1 1,1 0-1,0 1 0,-1-1 0,1 0 0,0-1 0,-1 1 1,7-2-1,-3-1 25,1 1 1,-1-2-1,1 1 0,-1-1 1,0 0-1,0 0 1,0-1-1,-1 0 0,6-6 1,-3 2-25,-1 0 0,0 0 0,-1-1 0,0 0 0,8-16 0,-3-2-82,0 0 0,-2-1 1,13-59-1,-17 63 114,-2 0 1,3-46-1,0-22-121,-7 93 71,0 0-1,1 0 0,-1 0 1,0-1-1,0 1 1,0 0-1,0 0 0,0 0 1,0 0-1,0 0 1,0-1-1,0 1 0,0 0 1,0 0-1,-1 0 0,1 0 1,0 0-1,0-1 1,0 1-1,0 0 0,0 0 1,0 0-1,0 0 1,0 0-1,0 0 0,0 0 1,0-1-1,-1 1 1,1 0-1,0 0 0,0 0 1,0 0-1,0 0 1,0 0-1,0 0 0,-1 0 1,1 0-1,0 0 1,0 0-1,0 0 0,0 0 1,0 0-1,-1 0 1,1 0-1,0 0 0,0 0 1,0 0-1,0 0 0,0 0 1,-1 0-1,1 0 1,0 0-1,0 0 0,0 0 1,0 0-1,0 0 1,-1 0-1,1 0 0,-6 7-240,5-1 174,0-1 1,1 0-1,-1 1 1,1-1-1,1 10 0,0 3 20,0 48-42,11 82 0,-11-138 77,2 1 0,-1-1 0,1 0 0,1 0 0,0 0 0,1 0 0,-1-1 0,8 10 0,-3-11-44,-8-7 73,-1-1 0,1 1 0,0-1-1,0 1 1,-1-1 0,1 1 0,0 0-1,-1 0 1,1-1 0,-1 1 0,1 0 0,-1 0-1,1-1 1,-1 1 0,1 0 0,-1 0-1,1 2 1,-1-3-3,0 0-1,0 1 1,0-1 0,1 0-1,-1 1 1,0-1 0,0 0-1,1 0 1,-1 1-1,0-1 1,0 0 0,1 0-1,-1 1 1,0-1 0,1 0-1,-1 0 1,0 0-1,1 1 1,-1-1 0,0 0-1,1 0 1,-1 0 0,1 0-1,-1 0 1,0 0-1,1 0 1,-1 0 0,0 0-1,1 0 1,-1 0 0,1 0-1,-1 0 1,0 0-1,1 0 1,-1 0 0,0-1-1,1 1 1,-1 0 0,0 0-1,1-1 1,3-2-10,-1-1 0,1 0 1,-1-1-1,0 1 0,-1 0 1,1-1-1,-1 0 0,0 0 0,0 1 1,0-1-1,-1 0 0,2-6 1,1-12 33,2-33 1,-6 45-39,2-83 70,-3 55-4,-3 2-323,4 36 101,6 14-450,-2-2 582,0 1 0,0 0 0,-1 0 0,0 0 0,1 17 0,1 3 49,3 18 145,8 32-242,-14-73 113,1 0 1,0 0-1,1 0 0,0-1 1,1 1-1,8 12 1,-12-20 244,0-1-267,0 0 0,-1-1-1,1 1 1,0-1 0,0 1 0,0 0-1,-1-1 1,1 1 0,0-1-1,-1 1 1,1-1 0,0 0 0,-1 1-1,1-1 1,-1 0 0,1 1-1,0-3 1,7-12 174,1-22-189,5-43 0,5-23-156,-15 89 130,0 1-1,1-1 1,1 1-1,0 0 0,10-17 1,-14 27-1,1-1 0,0 0 0,-1 0 0,1 1 0,0 0 0,1 0 0,-1 0 0,0 0 0,1 0 1,0 0-1,0 1 0,0 0 0,0 0 0,0 0 0,0 0 0,0 1 0,0-1 0,1 1 0,7-1 0,14-1-22,0 1 0,1 1 1,-1 1-1,0 2 0,50 9 0,-37-10 1121,-39-2-1044,0 0-1,-1 0 1,1 1 0,0-1 0,0 0 0,-1 0 0,1 1-1,0-1 1,-1 0 0,1 1 0,-1-1 0,1 0-1,-1 0 1,-8-4-56,1 2-1,-1-1 1,0 1 0,1 0-1,-1 1 1,-1 0 0,1 1-1,0-1 1,0 2 0,-1-1-1,1 1 1,0 1 0,0 0-1,-1 0 1,1 1 0,0 0-1,0 1 1,-15 6 0,19-6 17,0 0 1,1 0-1,-1 1 1,1-1 0,0 1-1,0 0 1,0 0 0,1 1-1,-1-1 1,1 1-1,0 0 1,0 0 0,-3 9-1,-1 5-17,2-1 0,-7 33-1,1-1 142,6-32-164,0 0 0,1 0-1,1 1 1,1 0 0,0-1-1,2 1 1,1 23 0,0-38 47,-1-1 1,1 1-1,0-1 1,0 0 0,0 0-1,0 1 1,1-1 0,-1 0-1,1 0 1,0 0 0,0 0-1,0-1 1,0 1-1,1 0 1,-1-1 0,1 0-1,-1 1 1,7 2 0,-8-4 26,0-1 1,0 0 0,1 0 0,-1 1 0,0-1 0,1 0 0,-1 0 0,0-1-1,1 1 1,-1 0 0,0 0 0,1-1 0,-1 1 0,0-1 0,0 1 0,3-2-1,-1 1-8,0-1-1,0 0 0,-1 0 0,1 0 0,3-3 0,1-3 6,-1 0-1,0 0 0,-1-1 0,0 0 1,0 1-1,-1-2 0,0 1 1,4-16-1,1-10 29,4-39 1,-6 30-154,-2 15-86,-1 1 1,1-41 0,3 95-50,-1 10 184,21 85 111,-23-108-74,-1 0 0,2-1 0,-1 1 0,2-1 0,0 0 1,16 21-1,-21-30 27,1 0 0,-1-1 0,1 1 0,0 0 0,0-1 1,0 1-1,0-1 0,1 0 0,-1 0 0,1-1 0,-1 1 1,1-1-1,0 1 0,-1-1 0,1 0 0,0 0 1,0-1-1,0 1 0,0-1 0,-1 0 0,1 0 0,5-1 1,-4 0 1,-1 0 0,1 0 0,-1-1 0,1 0 0,-1 0 0,0 0 0,1 0 0,-1-1 0,0 1 0,-1-1 0,1 0 0,0-1 0,-1 1 0,0 0 0,1-1 0,-1 0 0,4-6 0,14-29 14,-2-1 1,27-78-1,-8 19-17,-20 54-63,-1 0 0,-3-2 0,15-81 0,-25 104 101,-2 0 1,0-1-1,-1 1 0,-2 0 0,-1-1 1,0 1-1,-2 0 0,-1 0 1,-9-29-1,12 47-106,0 1 1,0-1 0,-1 1-1,1-1 1,-1 1-1,0 0 1,-1 0-1,1 1 1,-1-1-1,0 1 1,-6-6 0,10 10 45,-1-1 0,1 1 1,-1 0-1,0-1 0,1 1 1,-1 0-1,1 0 0,-1 0 0,1 0 1,-1 0-1,0-1 0,1 1 1,-1 0-1,1 0 0,-1 0 1,1 0-1,-1 1 0,0-1 1,1 0-1,-1 0 0,1 0 1,-1 0-1,1 1 0,-1-1 1,0 0-1,1 0 0,-1 1 1,1-1-1,0 1 0,-1-1 1,1 0-1,-1 1 0,1-1 1,0 1-1,-1-1 0,1 1 0,0-1 1,-1 1-1,1-1 0,0 1 1,-1-1-1,1 1 0,0-1 1,0 1-1,0 0 0,-2 5-34,0 0 0,1 0-1,-2 9 1,3-12 36,-5 30 130,2 1-1,1 0 1,1-1-1,2 1 0,9 54 1,-5-56-62,2 0 1,1-1-1,1 0 1,24 52-1,-8-34 76,50 74-1,-62-105-136,0-1 0,2 0 0,0-1 0,1 0 0,0-2 0,36 25 0,-47-35-162,0-1 0,1 0 0,-1-1 0,1 1 0,-1-1 0,1 0 0,0-1 1,10 3-1,-13-4-134,0 0 1,1 0 0,-1 0 0,0-1 0,0 1-1,0-1 1,0 0 0,1 0 0,-1 0 0,0 0-1,0 0 1,-1-1 0,1 1 0,0-1-1,0 0 1,-1 0 0,4-2 0,-4 2 19,0 0 1,-1 1 0,1-1-1,-1 0 1,1 0 0,-1 0 0,3-4-1,-3 4-72,-1 0-1,1-1 0,-1 1 1,0 0-1,1 0 0,-1-1 1,0-2-1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1:44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41 2144,'3'-5'2519,"-3"5"-2420,0 0 0,-1 1-1,1-1 1,0 0 0,-1 0 0,1 1 0,0-1 0,-1 0 0,1 0 0,-1 1 0,1-1 0,0 0 0,-1 0 0,1 0-1,-1 0 1,1 0 0,0 0 0,-1 0 0,1 0 0,-1 0 0,1 0 0,-1 0 0,1 0 0,0 0 0,-1 0 0,1 0-1,-1 0 1,1 0 0,-1 0 0,1 0 0,0-1 0,-1 1 0,1 0 0,0 0 0,-12-2 4537,13 2-4612,-1 0 0,0-1 0,0 1-1,0 0 1,1 0 0,-1 0 0,0-1 0,0 1 0,1 0 0,-1 0 0,0 0-1,0-1 1,1 1 0,-1 0 0,0 0 0,0 0 0,1 0 0,-1 0-1,0 0 1,1 0 0,-1 0 0,0 0 0,1 0 0,-1 0 0,0 0-1,1 0 1,-1 0 0,0 0 0,1 0 0,52-5 648,-36 2-643,24 0 1,118-4-105,0 1-69,-47-2-3003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30:30.8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2 3328,'-3'-2'4879,"11"4"-3199,17 6-986,-10-1-548,62 24 514,-65-27-543,1 0 0,-1-1 0,1-1 1,21 2-1,243 1-1258,-216-1-705,-6 2 540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30:36.2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381 363 1152,'-3'-1'176,"7"-2"1267,-10 2-1,-13 1 539,-11 0-608,0 1 1,-41 6-1,58-4-1281,0 1-1,1 0 1,-13 7 0,-3 1 48,20-9-117,0 1-1,0 0 1,1 0-1,-1 1 1,1 0 0,0 1-1,0-1 1,1 1-1,0 0 1,0 1-1,0 0 1,1 0 0,0 0-1,0 1 1,1-1-1,-6 12 1,2-2 102,6-14-76,1 0 1,-1 0-1,0 1 0,1-1 1,0 1-1,0-1 0,0 1 1,0-1-1,0 6 1,1 21 467,0-25-478,0-3-34,0 0 0,0 0 0,0 0 1,0 0-1,0 1 0,1-1 0,-1 0 0,1 0 0,1 2 1,-1 0 76,0 1 1,-1-1 0,1 0 0,-1 6-1,0-6-57,0-1 0,0 1 0,1-1 0,-1 0 0,1 1 0,-1-1 0,4 6 0,3 16 103,-6-20-125,0-1 0,0 1 0,1-1 1,3 9-1,6 5-54,1 1 1,1-1-1,20 21 1,-25-30 12,1 0 1,1-1-1,0 0 1,0 0 0,0-1-1,1-1 1,14 7 0,-11-6 49,0-2 0,1 0 0,-1 0 0,30 4-1,-37-8-13,0-1-1,0 0 1,1 0-1,-1-1 1,0 1-1,0-2 1,0 1-1,0-1 1,-1 0-1,1 0 0,0-1 1,11-6-1,-10 4 19,-1 0 0,0 0-1,0-1 1,-1 0-1,0 0 1,0-1 0,0 0-1,-1 0 1,6-9-1,4-11 77,16-38 1,-5 10-300,-3 12 57,-2-2 1,28-85 0,-41 99 53,-1 0 0,-2-1 0,0 0 0,-1-46 0,7-54-281,-6 92 412,3-24-317,-7 28 484,-2 36-210,1-1 0,0 1 0,0 0 0,0 0 0,0 0 0,0 0 0,0 0 0,-1 0-1,1 0 1,0 0 0,0 0 0,0 0 0,0 0 0,0 0 0,-1 0 0,1 0 0,0 0 0,0 0-1,0 0 1,0 0 0,0 0 0,0 0 0,-1 0 0,1 1 0,0-1 0,0 0 0,0 0 0,0 0-1,0 0 1,0 0 0,0 0 0,0 0 0,-1 0 0,1 0 0,0 1 0,0-1 0,0 0 0,0 0-1,0 0 1,0 0 0,0 0 0,0 0 0,0 0 0,0 1 0,0-1 0,0 0 0,0 0 0,0 0-1,0 0 1,0 0 0,0 1 0,0-1 0,0 0 0,-1 16-8,-4 27-1,-2 9 226,-25 314 463,16-237-619,14-87 71,0 5-45,-3 15-42,5-34 51,0-24-99,0 0 0,1 0 0,-1 0 0,-1 0 0,0 7 0,-3-3-134,2-12 121,1-15-21,5-5-29,0 0-1,2 1 1,1-1 0,0 1-1,15-30 1,-17 43 48,0 1 0,0 0 0,1 0-1,0 1 1,0-1 0,1 1 0,0 1 0,0-1 0,1 1 0,0 1 0,0-1 0,1 1 0,-1 1 0,1 0-1,11-5 1,-15 9 53,-1 0 0,0 0 0,1 0 0,-1 0-1,1 1 1,-1 0 0,0 0 0,1 0 0,-1 1 0,1-1-1,-1 1 1,0 0 0,1 0 0,-1 1 0,0-1 0,0 1-1,0 0 1,0 0 0,0 0 0,0 1 0,-1-1 0,1 1-1,-1 0 1,0 0 0,0 0 0,0 1 0,0-1 0,0 1-1,-1-1 1,1 1 0,2 6 0,28 70 426,-16-35-255,-15-39-212,1 0 0,0-1 1,1 1-1,-1-1 0,1 0 0,0 0 1,0 0-1,1-1 0,5 5 1,-9-7 21,1-1 1,-1 0 0,1 0-1,-1 1 1,1-1 0,0-1-1,0 1 1,0 0 0,-1 0-1,1 0 1,0-1 0,0 1-1,0-1 1,0 0 0,0 0-1,0 1 1,0-1 0,0 0-1,0-1 1,0 1 0,0 0 0,0 0-1,0-1 1,0 0 0,0 1-1,-1-1 1,1 0 0,0 0-1,0 0 1,-1 0 0,1 0-1,2-2 1,3-4-32,0-1 0,0-1-1,-1 1 1,-1-1 0,7-13 0,9-13-174,4 1-48,34-39-1,-54 68 226,-1 0 0,1 0 0,0 1 0,1 0 0,-1 0 0,1 1 0,0-1 0,0 1 0,0 0 0,0 1 0,0-1 0,1 1 0,-1 1 0,1-1 0,7 0 0,28-3 644,-42 6-612,0-1 0,0 0 0,0 0-1,1 0 1,-1 1 0,0-1 0,0 0 0,0 1-1,1-1 1,-1 0 0,0 0 0,0 1-1,0-1 1,0 0 0,0 1 0,0-1 0,0 0-1,0 1 1,0-1 0,0 0 0,0 0 0,0 1-1,0-1 1,0 0 0,0 1 0,0-1-1,0 0 1,0 1 0,0-1 0,0 0 0,0 1-1,0-1 1,-1 0 0,1 0 0,0 1-1,0-1 1,0 0 0,-1 0 0,1 1 0,0-1-1,0 0 1,-1 0 0,-3 2 48,1-1 0,-1 0 0,0 0 0,1-1 0,-1 1 0,0-1 0,0 0 0,0 0 1,1 0-1,-6-1 0,-5 0-60,7 1-10,1 0 1,-1 0-1,1 1 0,0 0 0,-11 2 0,14-2-3,1 1 0,-1-1-1,1 0 1,-1 1 0,1-1-1,0 1 1,0-1 0,0 1-1,0 0 1,0 0 0,0 0 0,0 0-1,0 1 1,1-1 0,-3 5-1,-1 4-27,0 0-1,1 0 0,0 0 0,1 1 1,1 0-1,-1 0 0,2-1 1,0 1-1,0 0 0,2 24 1,0-25-14,1 1 0,-1 0 0,6 14 0,-6-21 38,0-1 1,1 0 0,0 0-1,-1-1 1,2 1 0,-1 0-1,0-1 1,1 1 0,-1-1 0,1 0-1,0 1 1,6 3 0,-9-6 21,1-1 0,0 1-1,-1-1 1,1 0 0,0 1 0,0-1 0,-1 0 0,1 1 0,0-1 0,0 0 0,-1 0 0,1 0 0,0 0 0,0 0 0,0 0 0,-1 0 0,1 0 0,0 0 0,0 0 0,0 0 0,-1 0 0,2-1-1,0 0 22,0 0 0,-1 0 0,1 0 0,-1 0 0,1 0 0,-1 0 0,1-1 0,-1 1 0,2-3 0,2-3 90,-1 0 0,0 0 1,5-11-1,-9 17-112,26-71 172,-13 33 64,-12 37-223,5-16-26,5-22 0,-10 36 24,0-1 0,0 1 0,-1 0 1,1-1-1,-1 1 0,0 0 0,-1-1 1,1 1-1,-1-1 0,0 1 0,-2-6 1,3 10-23,0-1 1,0 1-1,0-1 1,0 1 0,0 0-1,0-1 1,-1 1-1,1-1 1,0 1 0,0 0-1,-1-1 1,1 1 0,0 0-1,0-1 1,-1 1-1,1 0 1,0-1 0,-1 1-1,1 0 1,0 0-1,-1-1 1,1 1 0,-1 0-1,1 0 1,-5 7-454,4 20 274,6 0 173,1 0 1,1-1-1,1 0 0,17 35 0,1-15 64,-24-41-47,1-1 1,0-1-1,0 1 1,1 0-1,-1-1 1,1 1-1,0-1 1,6 4-1,-9-6 14,1 0 0,0-1 0,-1 1-1,1-1 1,0 0 0,-1 0 0,1 1 0,0-1 0,-1 0 0,1 0 0,0 0 0,0-1-1,-1 1 1,1 0 0,0-1 0,-1 1 0,1-1 0,-1 0 0,1 1 0,0-1 0,-1 0-1,0 0 1,1 0 0,-1 0 0,1 0 0,-1 0 0,0 0 0,0 0 0,0-1 0,2-1-1,2-4 27,0 0 0,0 0 0,0 0-1,4-12 1,33-77 137,12-23-255,-51 107 58,-3 11 7,1 0 0,-1 0 1,0 0-1,0 0 1,1 0-1,-1 0 0,0 0 1,1 0-1,-1 0 1,1 0-1,-1 1 1,2-3-1,2-4 4,-4 6-1,0 1 1,0 0 0,1-1-1,-1 1 1,0 0 0,0-1-1,1 1 1,-1 0 0,0 0-1,0-1 1,1 1 0,-1 0-1,0 0 1,1-1 0,-1 1-1,0 0 1,1 0 0,-1 0-1,1 0 1,-1 0 0,0-1-1,1 1 1,-1 0 0,1 0 0,-1 0-1,0 0 1,1 0 0,-1 0-1,1 0 1,-1 0 0,0 1-1,1-1 1,0 0-22,3-1 5,1 1-1,0 0 1,0 0-1,0 0 1,0 1 0,-1 0-1,1 0 1,0 0-1,0 0 1,-1 1 0,1 0-1,-1 0 1,0 0-1,1 0 1,-1 1 0,0-1-1,0 1 1,0 0-1,5 7 1,-6-7 61,-1 0 0,1 0 0,-1 1 1,0-1-1,0 1 0,-1 0 0,1 0 0,-1-1 0,1 1 0,-1 0 0,0 6 1,1-4 12,-1 1-1,1-1 1,5 11 0,-3-7-1,1 1 0,-2 0 0,6 23-1,-7-22-76,1 0-1,1 0 0,7 18 0,-8-25-1,-1 1 14,1-1 0,0 0 0,0 0 1,0 0-1,0 0 0,7 6 0,-9-10 14,1 0 0,-1 0 0,0 0 0,0-1 1,1 1-1,-1 0 0,0-1 0,1 1 0,-1-1 0,0 0 0,1 1 0,-1-1 0,1 0 0,-1 0 0,0 0 0,1 0 0,-1 0 0,1 0 1,-1 0-1,0-1 0,1 1 0,-1 0 0,1-1 0,-1 1 0,0-1 0,0 0 0,1 1 0,-1-1 0,0 0 0,0 0 0,0 0 1,2-1-1,14-13-20,-1 0 0,-1-1 0,0 0 0,12-19-1,9-9-6,23-16 54,-7 10 10,-45 44 38,8-7-225,-15 12 155,0 1-1,1 0 1,-1 0 0,0 0 0,0 0-1,0 0 1,0 0 0,1-1 0,-1 1-1,0 0 1,0 0 0,0 0 0,0-1-1,1 1 1,-1 0 0,0 0 0,0 0-1,0-1 1,0 1 0,0 0 0,0 0-1,0-1 1,0 1 0,0 0-1,0 0 1,0-1 0,0 1 0,0 0-1,0 0 1,0 0 0,0-1 0,0 1-1,0 0 1,0 0 0,0-1 0,0 1-1,0 0 1,0 0 0,-1 0 0,1-1-1,0 1 1,0 0 0,0 0 0,0 0-1,-1-1 1,1 1 0,0 0-1,0 0 1,0 0 0,0 0 0,-1 0-1,1-1 1,0 1 0,-2 1-18,-1-1-1,1 0 1,0 1 0,0-1 0,0 1 0,0 0-1,0 0 1,0-1 0,1 1 0,-1 1-1,0-1 1,0 0 0,-1 2 0,-2 0-10,0 1 13,0 0 0,0 0-1,1 1 1,-1 0 0,1-1 0,0 1 0,1 1-1,-1-1 1,1 0 0,0 1 0,0 0 0,-3 10-1,2-4-26,1-1 0,0 1-1,0 0 1,1 0-1,0 22 1,2-25-3,1-1 1,0 0-1,0 1 1,0-1-1,1 0 1,1 0-1,3 10 1,-5-15 33,1-1 0,-1 0 0,1 1 0,-1-1 0,1 0 0,-1 1 1,1-1-1,0 0 0,0-1 0,0 1 0,3 2 0,-3-3 15,0 0-1,0 0 1,-1-1-1,1 1 1,0-1 0,0 1-1,0-1 1,-1 1-1,1-1 1,0 0-1,0 0 1,0 0-1,0 0 1,0 0-1,0-1 1,-1 1 0,1-1-1,2 0 1,1-1 14,-1 1 0,0-1 0,0 0 0,0-1 0,0 1 0,0-1 0,0 0 0,-1 0 0,1 0 0,-1 0 0,0-1 0,0 1 0,0-1 0,3-5 1,0-1 16,-1 0 1,0 0 0,-1-1-1,5-18 1,-8 20-10,1 1 0,-2 0 0,1-1 0,-1 1 0,-1 0 1,1-1-1,-1 1 0,-1 0 0,0-1 0,0 1 0,-6-13 0,-2-2-8,5 16-196,4 6-30,1 4-105,2 1 265,-1 0 1,1 0-1,0 0 0,0-1 0,0 1 1,3 3-1,8 15 102,6 26 93,-2 2 0,-3-1 0,-1 2 0,-3 0 0,7 99 0,-16-137-71,-1 0 0,-1 0 0,0 0-1,-1 0 1,-5 20 0,6-29-40,0 0 0,0 0 0,-1-1 0,1 1 0,-1 0 1,0-1-1,0 1 0,-1-1 0,1 0 0,-1 0 0,1 0 0,-1 0 0,0 0 0,0-1 0,0 1 0,0-1 0,-1 1 0,1-1 0,-1-1 0,1 1 0,-1 0 0,-4 1 0,-2-1-106,1 0 0,-1-1 0,1 0-1,-1 0 1,1-1 0,-1 0 0,0-1-1,1 0 1,-1 0 0,1-1 0,-1 0-1,-8-4 1,14 4 23,0 0-1,0-1 0,0 1 0,0 0 1,1-1-1,-1 0 0,1 0 1,0 0-1,0 0 0,0-1 0,0 1 1,1-1-1,-4-6 0,4 7 18,1 0-1,-1 0 1,1 0-1,0 0 1,0 0 0,0-1-1,0 1 1,0-1-1,1 1 1,-1 0-1,1-1 1,0 1-1,0-1 1,0 1 0,1-1-1,-1 1 1,2-6-1,4-4-3,1-1 0,0 1 0,0 0-1,12-14 1,40-44-81,-32 43-38,46-36-1,-24 22 148,-31 28-18,1 0 0,0 2 0,41-21 1,15-8 114,-9-8 245,-64 48-328,0 0 0,-1-1 0,0 1 0,1-1-1,-1 1 1,0-1 0,1 0 0,-1 1 0,0-1-1,0 0 1,-1 0 0,1 0 0,0 0 0,-1 0 0,1 0-1,0-3 1,-1 2 22,1 0 1,-1-1-1,0 1 0,0-1 1,0 1-1,0-1 0,-1 1 0,1 0 1,-2-4-1,1 5-19,0 1 0,0 0 0,0-1 0,0 1 1,0 0-1,0 0 0,0 0 0,0-1 0,-1 1 0,1 0 0,0 1 0,-4-3 0,-7-6 180,9 6-210,0 1 0,0 0 0,0-1 0,0 1 0,0 0 0,0 1-1,-1-1 1,1 1 0,0-1 0,-1 1 0,0 0 0,-6-1 0,7 2 3,1-1 1,-1 1 0,1 0 0,-1 0-1,1 1 1,0-1 0,-1 0-1,1 1 1,-1-1 0,1 1-1,0 0 1,0 0 0,-1 0-1,1 0 1,0 0 0,0 1-1,0-1 1,0 0 0,0 1 0,-2 2-1,1-1 2,1 1-1,-1-1 1,0 1-1,1 0 1,0-1 0,0 1-1,0 0 1,1 1-1,-1-1 1,0 6-1,0 0 20,0 1 0,2 0 0,-1 11 0,-1 18 128,1-30-111,0 0 0,1-1-1,0 1 1,1 0 0,0 0 0,0-1-1,5 17 1,-4-16 228,4 7 61,-5-16-313,-1-1-1,0 0 1,0 0 0,0 0 0,0 1-1,0-1 1,1 0 0,-1 0 0,0 1-1,0-1 1,0 0 0,0 0-1,0 1 1,0-1 0,0 0 0,0 0-1,0 1 1,0-1 0,0 0 0,0 0-1,0 1 1,0-1 0,0 0 0,0 0-1,0 1 1,0-1 0,0 0 0,0 0-1,0 1 1,0-1 0,-1 0 0,1 0-1,0 1 1,0-1 0,0 0-1,-1 0 1,1 1 200,4 3 112,-3 0-319,-1-1 1,1 1 0,0-1 0,0 0-1,0 1 1,3 4 0,3 14-150,-6-17 174,1 0 0,-1-1 1,1 1-1,0-1 1,0 0-1,1 0 0,-1 0 1,1 0-1,5 6 1,-7-8-6,1 0 0,0 0 0,0-1 1,0 1-1,0-1 0,0 1 0,0-1 0,0 0 1,0 1-1,1-1 0,-1 0 0,0 0 0,1-1 1,-1 1-1,1-1 0,-1 1 0,1-1 1,-1 0-1,1 1 0,3-2 0,38-7 50,-1-2 0,-1-2 1,0-2-1,55-27 0,-87 37-357,20-11-1448,-29 14 1506,0 1 0,0-1 0,0 0-1,0 0 1,0 0 0,0 0 0,-1 0-1,1 0 1,0 0 0,0 0 0,-1 0-1,1 0 1,0 0 0,-1-1 0,1 1-1,-1 0 1,0 0 0,1-1 0,-1 1-1,0-2 1,-2-12-1820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30:43.2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309 530 1472,'-9'4'2581,"7"-3"-2306,0 0 0,-1 0 0,1-1 0,0 1 0,0 0 0,0-1 0,-1 0 0,1 1-1,0-1 1,0 0 0,-4-1 0,-14 3 223,-68 29 1143,78-27-1507,1 1 1,-1 0-1,0 1 0,1 0 1,1 0-1,-13 12 1,10-6 72,1 0 0,0 0-1,1 1 1,-15 27 0,21-34-270,-1 1-1,1 0 1,0 0-1,-3 11 1,6-16 38,-1 1 0,1 0 0,0 0 1,0-1-1,0 1 0,0 0 0,0 0 0,0 0 0,1-1 1,-1 1-1,1 0 0,0-1 0,0 1 0,0 0 0,2 3 1,0 0 40,1-1 1,-1 0-1,1 0 1,0 0-1,0 0 1,0-1-1,8 7 1,-9-9-5,0 0 0,-1-1 0,1 1 0,0-1 0,0 0 0,0 0 0,0 0 0,0 0 0,1 0 0,-1 0 0,0-1 0,0 0 0,0 1 0,1-1 0,-1-1 0,6 0 0,-4 0 13,0 0 1,0-1-1,0 1 0,0-1 1,0-1-1,0 1 1,0-1-1,-1 1 1,1-1-1,6-7 1,3-3-90,21-25 0,-7 5-62,-1 6 232,-2-1-1,-1 0 0,27-44 1,-41 53-66,-2 1 1,0-1 0,-1 0 0,-1-1 0,-1 1 0,4-27 0,6-122-103,-15 164 62,0-62 88,-9-83 0,3 127-121,5 20 40,0-1 0,0 0 0,0 1 0,1-1 0,-1 0 0,0-4 0,-3 13-1001,0 12 926,2-5 63,-4 27 213,-2 61 0,8-44 50,-4 177 327,2-82-308,3-85-176,2-17-28,1 0 0,14 58-1,-17-106-60,0 5-36,1 0 1,0 0 0,0 0 0,1 0 0,0 0 0,0-1 0,0 0 0,1 1 0,0-1 0,0 0-1,6 6 1,-9-11 53,0 0 1,0-1-1,-1 1 0,1 0 0,0-1 1,0 1-1,0-1 0,-1 1 0,1-1 0,0 1 1,0-1-1,0 0 0,0 1 0,0-1 0,0 0 1,0 0-1,0 0 0,0 1 0,0-1 1,2-1-1,-1 1-10,0 0 0,0-1 0,-1 0 0,1 1 1,0-1-1,0 0 0,-1 0 0,1 0 0,0 0 0,1-2 0,2-1-31,-1 0-1,1-1 0,-1 1 0,0-1 0,-1 0 0,4-7 1,13-28 98,-2 0 1,-2-2-1,-1 0 0,13-71 1,-25 88-5,1-5 31,-3 27-102,-1-1 0,1 1 1,-1-1-1,0 1 0,0 0 0,0-5 0,-1-3 15,1 10-80,-4-4 80,3 5-294,1 16-293,10 54 720,-9-50-171,6 38 1,0-13-54,8 52 143,-11-80-51,0-1 0,1 1 0,13 27 1,-17-42-33,1 0 0,-1 0 1,0 1-1,1-1 1,-1 0-1,1 0 1,-1 0-1,1-1 0,0 1 1,0 0-1,0 0 1,0-1-1,0 0 0,0 1 1,1-1-1,-1 0 1,5 2-1,-5-3 11,0 0 0,0 0 0,0 1-1,1-1 1,-1-1 0,0 1 0,0 0 0,0 0-1,0-1 1,0 1 0,1-1 0,-1 0 0,0 0-1,0 0 1,-1 0 0,1 0 0,0 0 0,0 0-1,0-1 1,-1 1 0,3-3 0,2-2 45,-1 0-1,0 0 1,0-1 0,-1 1-1,0-1 1,7-14 0,15-49-103,-17 41 71,1 3 16,29-75-152,-34 90 99,1 1 0,0 0 1,0 1-1,1-1 0,0 1 1,0 0-1,12-9 0,-16 15-20,-1 1 0,1 1 0,-1-1 0,1 0-1,0 1 1,0-1 0,-1 1 0,1 0 0,0 0 0,0 0 0,1 0-1,-1 1 1,0-1 0,0 1 0,0 0 0,4 0 0,-3 0 17,0 1 1,1 0 0,-1 0 0,0 0-1,1 1 1,-1-1 0,0 1 0,0 0 0,0 0-1,5 4 1,-3-1 40,0 0-1,0 0 1,0 1-1,-1-1 1,0 1-1,0 0 1,0 1 0,-1-1-1,0 1 1,0 0-1,-1 0 1,5 12-1,-6-6 48,0 1 0,0-1-1,-1 0 1,-1 0 0,0 0-1,-1 1 1,-1-1 0,0 0-1,0 0 1,-2 0 0,1 0 0,-7 13-1,9-23-72,-1-1 0,1 1 0,0-1 0,-1 1 0,0-1-1,0 0 1,0 0 0,1 0 0,-2 0 0,1 0 0,0 0-1,0-1 1,-1 1 0,1-1 0,-1 1 0,1-1 0,-1 0 0,1 0-1,-1 0 1,0 0 0,0-1 0,-3 1 0,-8 1-80,0 0-1,-1-2 1,-17 0 0,12-1-261,19 1 202,6 2-340,-1 0 474,1-1 0,-1 1 0,1-1 0,0 0 1,0-1-1,0 1 0,-1-1 0,1 0 1,0 0-1,0-1 0,5 0 0,-3 0 16,0-1 0,1 0 0,-1 0 0,0-1 0,0 0 0,0 0-1,6-5 1,-7 4 9,0-1 0,0 0 0,0 0 1,-1 0-1,0-1 0,0 0 0,-1 0 0,1 0 0,5-12 0,2-7 85,12-37 0,-11 28-72,7-20 93,-3 1 0,12-63 0,-13 29-148,6-98 0,-20 156 39,0 2-26,-1 0 1,-1 1-1,-4-32 1,4 43-249,0 14 113,0 3 64,-9 285 474,5-59 114,4-171-478,1-34-99,5 28 1,0 4-31,-5-45 99,0 0 0,0 0-1,1 0 1,1-1 0,-1 1-1,2-1 1,-1 1 0,1-1-1,1 0 1,0-1 0,0 1-1,0-1 1,1 0 0,13 14-1,-17-20 19,0 0 0,0-1 0,0 1 0,0-1 1,1 0-1,-1 1 0,0-1 0,1 0 0,-1 0 0,0-1 0,1 1 0,-1 0 0,1-1 0,-1 1 0,1-1 0,3 0 0,-3 0 5,1-1-1,-1 0 0,0 1 0,1-1 1,-1 0-1,0-1 0,1 1 1,-1-1-1,0 1 0,4-4 1,5-4 29,-1 0 0,-1-1 0,0-1 0,14-17 0,-20 24-39,16-23 96,28-50 0,-34 52 158,0 4-101,-11 18-155,-1-1-1,1 0 1,-1 0-1,1 0 1,-1 0 0,0 0-1,-1-1 1,1 1 0,-1-1-1,0 1 1,0-1-1,0 1 1,0-6 0,-1 9-1,0-1 1,0 0 0,0 1 0,0-1 0,-1 1 0,1-1 0,0 1 0,-1-1 0,1 1 0,-1-1-1,0 1 1,1 0 0,-1-1 0,0 1 0,0 0 0,0-1 0,0 1 0,-2-2 0,3 2-44,-4 0-164,10-1-296,11-2 180,-10 4 316,-1 0 0,0 0 1,0 1-1,-1-1 1,1 2-1,0-1 0,0 0 1,0 1-1,-1 0 1,1 1-1,-1-1 0,1 1 1,-1 0-1,0 1 1,0-1-1,0 1 0,-1 0 1,0 0-1,5 5 1,-1-2 28,-7-6-22,0 0 0,0 0 1,0 0-1,0 0 0,0 0 1,0 0-1,0 0 0,0 0 1,-1 0-1,1 1 0,0-1 0,-1 0 1,1 0-1,-1 1 0,1-1 1,-1 0-1,1 2 0,1 10 7,1 0 0,1 0-1,8 19 1,-6-17 47,-1-1 0,3 19 0,-4-15-25,-2-3 22,1-1 1,9 28-1,0-21 40,-12-20-64,1-1-17,1 0 0,-1 0 0,1 0 1,-1 0-1,0 0 0,1-1 0,-1 1 0,0 0 1,1-1-1,-1 1 0,0-1 0,0 0 0,1 1 1,-1-1-1,0 0 0,0 0 0,2-1 0,-1-1 8,0 1 0,0-1-1,0 0 1,-1 0 0,1-1-1,1-4 1,8-19 42,5-16-26,2 0 0,44-72-1,-23 48-85,-27 46 46,-9 6 253,-3 10-224,-4 11-238,-21 41-14,18-24 257,2 0 1,0 0 0,1 1 0,2 0-1,0 44 1,3-61-41,-1 1-1,1 0 0,1 0 0,0-1 1,0 1-1,0-1 0,1 1 1,0-1-1,1 0 0,-1 0 0,1 0 1,1-1-1,-1 1 0,1-1 1,0 0-1,1 0 0,8 7 1,-11-11-3,1 0 1,-1 0 0,0 0 0,1 0 0,-1-1 0,1 1 0,-1-1 0,1 0 0,0 0 0,0 0-1,-1-1 1,1 1 0,0-1 0,0 0 0,0 0 0,-1 0 0,6-1 0,-3 0 39,-1 0 0,1 0 0,-1-1 0,1 1 0,-1-1 0,0-1 0,0 1 0,0 0 1,0-1-1,0 0 0,5-5 0,7-8 19,-1-2 0,0 0 0,-2 0-1,14-23 1,44-86 73,-35 59-99,-29 52-70,-1 0 1,-1 0-1,0 0 0,5-22 0,8-70-201,-10 52 186,-1-24-3,0 5-275,-6 34 339,-2 33 3,0 0-1,1-1 0,0 1 0,3-15 0,-1 13-446,-5 25 336,7 614 135,-1-553-124,0-32 90,-3-25 2,1 1 0,1-1 0,1 0 0,1-1 0,0 1 0,1-1 0,10 20 0,-16-37 10,1 0 0,-1 0 0,1 0 0,-1-1 0,1 1 0,-1 0 0,1 0 0,0 0 0,-1-1 0,1 1 0,0 0 0,0-1 0,-1 1 0,1 0 0,0-1 0,0 1 0,0-1 0,0 0 0,0 1 0,0-1 0,0 0 0,0 1 0,0-1 0,0 0 0,0 0 0,0 0 0,0 0 1,0 0-1,0 0 0,0 0 0,0 0 0,0 0 0,0-1 0,0 1 0,0 0 0,0-1 0,1 0 0,1 0 16,-1-1 1,1 1 0,-1-1-1,0 0 1,1 0-1,-1 0 1,0 0-1,0 0 1,0-1-1,-1 1 1,3-4 0,5-12-10,0-1 1,-2 1 0,0-1 0,-1-1 0,4-27 0,-5 10-9,-1 0 0,-2-38 0,-2 63 39,-1 1 1,-1-1 0,0 1-1,-6-18 1,0 19-43,7 10-48,1-1 1,-1 1 0,1-1-1,-1 1 1,0-1 0,1 0-1,-1 1 1,1-1 0,-1 0-1,1 1 1,0-1 0,-1 0 0,1 0-1,0 1 1,-1-2 0,1 1-87,8 1 1,103 4 2917,-110-4-2358,21-4 513,1-10-571,-22 13-693,-9 0-2355,-5 0-1573,-3 6 1229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30:53.2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52 556 1472,'-8'8'590,"8"-8"-585,0 0 1,0 0-1,0 0 1,0 1-1,0-1 1,0 0-1,0 0 1,0 1-1,-1-1 1,1 0-1,0 0 1,0 0-1,0 1 1,0-1-1,0 0 1,-1 0-1,1 0 0,0 0 1,0 1-1,0-1 1,0 0-1,-1 0 1,1 0-1,0 0 1,0 0-1,-1 0 1,1 0-1,0 0 1,0 0-1,0 1 1,-1-1-1,1 0 1,0 0-1,0 0 0,-1 0 1,1 0-1,0-1 1,0 1-1,-1 0 1,1 0-1,0 0 1,0 0-1,0 0 1,-1 0-1,1 0 1,0 0-1,0 0 1,-1-1-1,1 1 1,0 0-1,0 0 0,0 0 1,-2-1 42,1 0 0,0 1 1,0-1-1,0 1 0,0 0 0,-1-1 1,1 1-1,0 0 0,-1 0 0,1-1 1,0 1-1,0 0 0,-1 0 0,1 1 0,-2-1 1,-9 0 3248,15 3-3103,-1 0 0,1 0 1,0 0-1,3 7 0,-4-7-104,-1 0-12,1 0 1,-1-1-1,0 1 1,0 0-1,0 0 1,0 0-1,0 0 0,-1 0 1,1 4-1,4 62 466,-6-32-465,3 1 0,0 0-1,16 68 1,-18-104-75,1-1 0,-1 0 1,0 1-1,1-1 0,-1 0 0,1 0 1,0 1-1,-1-1 0,1 0 0,2 2 0,-3-3 1,0 0 0,1 1-1,-1-1 1,1 0-1,-1 0 1,0 1-1,1-1 1,-1 0 0,1 0-1,-1 0 1,1 0-1,-1 1 1,1-1 0,-1 0-1,1 0 1,-1 0-1,1 0 1,-1 0-1,0 0 1,1 0 0,0-1-1,1 0 32,0 0-1,1 0 1,-1 0 0,0 0-1,0-1 1,0 1-1,0-1 1,-1 1 0,1-1-1,2-2 1,3-6-44,1-1 1,-1 1 0,-1-2-1,0 1 1,0 0-1,-2-1 1,7-22 0,7-14 247,-12 31-212,-1 0 0,6-33 0,1-2 133,-9 43-57,-2 0-1,1-1 1,-1 1-1,0-16 1,-1 25 98,-3 14 44,1 8-187,1 0 0,0 0 0,2 0 0,0 1 1,2-1-1,0-1 0,2 1 0,0 0 0,10 23 1,-4-8-79,-9-29 7,0 1 1,1-1 0,-1 1-1,2-1 1,-1 0-1,1 0 1,1 0-1,-1 0 1,10 10-1,-13-17 9,-1-1 0,1 1 0,-1-1 0,0 1 0,1-1 0,-1 0 0,1 1 0,-1-1 0,1 0 0,0 1 0,-1-1-1,1 0 1,-1 0 0,1 0 0,-1 1 0,1-1 0,0 0 0,-1 0 0,1 0 0,-1 0 0,1 0 0,0 0 0,-1 0 0,1 0 0,0-1 0,0 1 14,0-1 0,0 1 1,0-1-1,0 0 0,0 1 1,0-1-1,0 0 0,0 0 1,0 0-1,-1 0 0,1 0 1,0-1-1,2-3 39,0 0 1,-1 0-1,1-1 1,1-7-1,37-142 20,-14 62-82,4-19 72,-18 45 13,-2 0 0,-3-1 1,-3-131-1,-7 182 29,-1 0-1,-9-30 1,5 21-2,6 20-49,1 4-45,-1 0 0,1 0 0,-1 1 0,1-1 0,-1 0 0,1 1 0,-1-1-1,0 1 1,0-1 0,0 1 0,0-1 0,-2-2 0,2 4-128,-3 18-97,-4 24 374,2 0 0,2 1 0,1 50 0,0-3-2,2 29-179,1-67 10,2-21-9,1 0 1,7 34 0,-5-37-69,25 106 376,-26-118-312,1 1 1,11 27 0,-15-43 16,-1 0 1,1 1-1,-1-1 1,1 0-1,0 1 0,0-1 1,-1 0-1,1 0 1,0 0-1,0 0 1,0 0-1,0 0 1,0 0-1,1 0 1,-1 0-1,0 0 1,2 0-1,-2-1 15,0 1 0,0-1 0,0 0 0,0 0 0,0 0 0,0 0-1,0 0 1,0 0 0,1 0 0,-1 0 0,0 0 0,0-1 0,0 1 0,0 0 0,0-1 0,0 1-1,1-2 1,3-1 22,-1 0 0,1-1 0,-1 0-1,0 1 1,0-2 0,0 1 0,3-6-1,3-5-17,0-1-1,7-18 1,8-15-80,0 7 85,-14 21 27,1 1-1,18-23 1,-9 3-114,-19 58 59,8 56-19,-7-49 31,8 38 1,-8-51-3,3 9-88,13 34 0,-17-50 77,0 0 0,1 0 0,0 0-1,0 0 1,0 0 0,1-1 0,-1 0 0,1 1-1,0-1 1,0-1 0,8 6 0,-11-8 16,1 0 1,-1 0 0,1-1-1,-1 1 1,1 0 0,-1-1-1,1 0 1,0 1-1,-1-1 1,1 0 0,-1 0-1,1 1 1,0-2 0,-1 1-1,1 0 1,-1 0 0,1 0-1,0-1 1,-1 1 0,1-1-1,-1 1 1,1-1 0,-1 1-1,1-1 1,-1 0 0,0 0-1,1 0 1,-1 0 0,0 0-1,0 0 1,1 0 0,-1 0-1,0-1 1,0 1-1,1-2 1,4-5 19,-1-1 0,1 0 1,-2 0-1,6-13 0,-6 12-17,44-104-327,-48 114 325,0-1 0,0 1 0,0 0 0,1 0 0,-1 0 0,0 0 0,0 0 0,0-1 0,0 1 0,0 0 0,0 0 0,0 0 0,1 0 0,-1 0 0,0 0 0,0 0 0,0 0 0,0 0 0,0 0 0,1-1 0,-1 1 0,0 0 0,0 0 0,0 0 0,0 0 0,1 0 0,-1 0 0,0 0 0,0 0 0,0 0 0,0 0 0,1 0 0,-1 1 0,0-1 0,0 0 0,0 0 0,0 0 0,1 0 0,-1 0 0,0 0 0,0 0 0,0 0 0,0 0 0,0 0 0,0 1 0,1-1 0,-1 0 0,0 0 0,0 0 0,0 0 0,0 0 0,0 1 0,0-1 0,0 0 0,0 0 0,0 0 0,0 1 0,6 9 0,5 30-248,-9-31 243,0 0 0,0 0-1,1-1 1,0 1 0,0-1 0,1 0 0,0 0 0,8 12 0,-10-19 7,-1 0-1,0 0 0,1 0 1,-1 0-1,0 0 1,1 0-1,0 0 0,-1 0 1,1 0-1,-1-1 0,1 1 1,0-1-1,-1 1 0,1-1 1,0 0-1,0 1 1,0-1-1,-1 0 0,1 0 1,0 0-1,0-1 0,-1 1 1,1 0-1,0-1 0,0 1 1,-1-1-1,1 1 1,2-2-1,2-1 0,0 0 1,1-1-1,-1 0 1,0 0-1,9-7 0,-10 6 21,0-1-1,-1 1 1,1-1 0,-1 1-1,0-1 1,0 0-1,-1-1 1,5-12 0,-6 14 22,0-1 0,0 1 0,-1-1 1,0 1-1,0-1 0,0 0 0,-1 1 1,0-1-1,0 0 0,0 0 0,-2-8 1,1 12-23,0 0 1,0 0 0,0 0 0,0 1 0,0-1-1,0 0 1,0 0 0,-1 1 0,1-1-1,0 1 1,-1-1 0,0 1 0,1-1 0,-1 1-1,0 0 1,1 0 0,-1 0 0,0 0-1,0 0 1,0 0 0,0 1 0,0-1 0,0 1-1,0-1 1,0 1 0,0 0 0,-3 0 0,-1-1-16,0 1 1,0 0 0,0 0 0,0 1 0,0 0 0,0 0 0,0 0 0,-7 3 0,7-1 8,1 1 0,-1 0 0,1-1 0,0 2 0,0-1 0,0 1 0,0-1 0,1 1 0,0 0 0,-5 8 0,-1-6 16,7-7-429,8-4 234,21-15 12,-15 10 154,1 1 0,-1 0 0,21-10 0,75-21-125,-89 34 156,0 1 0,0 1 0,0 1 0,23 0 0,-35 1 12,0 1 0,0 1 0,-1-1-1,1 1 1,0 0 0,0 0 0,5 3-1,-9-3-22,0 0-1,0 0 1,0 0-1,0 0 0,0 1 1,-1-1-1,1 1 0,0-1 1,-1 1-1,1 0 1,-1 0-1,0-1 0,0 1 1,1 0-1,-1 0 1,0 0-1,-1 0 0,1 0 1,0 1-1,-1-1 1,1 3-1,1 4 102,-2 0 0,1 0-1,-2 12 1,0-2 10,1-18-134,13-14-368,23-31 284,-24 28 5,1 1 0,0 1 0,16-15 0,-28 29 85,3-3 1,0 0 1,0 0-1,0 0 0,1 0 1,6-2-1,-10 4 0,0 1 1,1 0-1,-1-1 0,0 1 1,0 0-1,0 0 0,1 0 1,-1 0-1,0 0 0,0 0 1,0 0-1,1 0 0,-1 0 1,0 1-1,0-1 0,0 0 1,0 1-1,1-1 0,-1 1 1,0-1-1,0 1 0,0 0 1,0-1-1,0 1 1,0 0-1,-1 0 0,1 0 1,0 0-1,0-1 0,0 3 1,3 3 174,0 0 0,-1 1 0,4 10 1,-4-9-28,0-1 0,1 0 0,6 12 0,1-4-86,-1-2-157,17 21 0,-25-33-18,4 1-1735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30:53.7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69 27 2912,'-10'5'330,"7"-4"-30,0 0 0,0 0 1,1 0-1,-1 0 0,-6 1 1,8-2-206,0 0 0,0 0 0,1 0 0,-1 0 0,0 0 0,0 0 0,1 0 0,-1-1 0,0 1 0,1 0 0,-1 0 0,0-1 0,1 1-1,-1 0 1,0-1 0,1 1 0,-1-1 0,1 1 0,-1-1 0,0 1 0,1-1 0,0 0 0,-1 1 0,1-1 0,-1 1 0,1-1 0,0 0 0,-1 1 0,1-2 0,-12-18 2634,7 14-3087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30:54.2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17 155 3552,'0'1'43,"-1"-1"1,1 0-1,-1 0 0,1 0 1,-1 0-1,0 0 0,1 0 1,-1 0-1,1 0 1,-1 0-1,1 0 0,-1 0 1,1 0-1,-1-1 0,0 1 1,1 0-1,-1 0 1,1 0-1,-1-1 0,1 1 1,-1 0-1,1-1 0,0 1 1,-1 0-1,1-1 0,-1 1 1,1-1-1,0 1 1,-1-1-1,1 1 0,0 0 1,0-1-1,-1 1 0,1-1 1,0 0-1,0 1 0,-1-2 1,18 2 1646,7 3-548,-20-2-1024,0 0 0,1 0 1,-1-1-1,0 1 0,6-1 0,-2-1 73,-1 0-1,1-1 1,-1 1 0,1-2-1,-1 1 1,13-7-1,39-27 858,-5 3-678,-28 20-333,1 1 1,38-12-1,-51 20-157,0 1 0,-1 0 0,1 1 0,0 0 0,0 2 0,0-1 0,15 2 0,-24 0-237,-1 0-1,1 0 1,-1 0 0,8 3-1,13 10-916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30:57.0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67 34 1728,'-1'0'14,"1"0"0,0 0 0,0 0 0,0 0 1,0 0-1,0 0 0,0 0 0,0 0 0,0 0 0,-1 0 0,1-1 0,0 1 0,0 0 1,0 0-1,0 0 0,0 0 0,0 0 0,0 0 0,0 0 0,0-1 0,0 1 1,0 0-1,0 0 0,0 0 0,0 0 0,0 0 0,0 0 0,0-1 0,0 1 0,0 0 1,0 0-1,0 0 0,0 0 0,0 0 0,0 0 0,0-1 0,0 1 0,0 0 0,0 0 1,0 0-1,0 0 0,0 0 0,0 0 0,0-1 0,2-9 615,-3 10-460,0 0-1,1 0 1,-1 0-1,0 0 1,1 0 0,-1-1-1,0 1 1,1 0 0,-1 1-1,0-1 1,1 0 0,-1 0-1,0 0 1,1 0-1,-1 0 1,1 1 0,-1-1-1,0 0 1,0 1 0,-3 0 1524,-19 10 6899,22-10-8373,-2-3-32,-6-2 904,9 4-1081,-1 1-1,1-1 1,0 0-1,-1 1 0,1-1 1,-1 0-1,1 1 1,0-1-1,0 0 1,-1 1-1,1-1 1,0 1-1,0-1 1,-1 1-1,1-1 1,0 0-1,0 1 1,0-1-1,0 1 1,-1 0-1,-4 14 391,3-11-1823,8-31-9724,-8-2 7563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30:58.1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79 1248,'-1'-1'89,"1"0"1,0 1-1,-1-1 1,1 0-1,0 1 1,-15-7 6285,27 2-4946,12 4-783,-1-1-1,1-2 1,-1 0 0,0-2-1,25-9 1,-47 15-637,5-2-70,18-5 255,1 0 0,0 1 0,34-2 0,-51 7-288,-1 1 0,1 0 0,0 1 0,-1 0 0,1 0 0,12 4 0,-16-3-174,1-1 1,-1 1 0,0 0-1,0 0 1,0 1-1,-1-1 1,1 1 0,-1 0-1,1 0 1,-1 0 0,0 1-1,4 4 1,-4-3-317,0 0-1,-1 0 0,1 0 1,-1 0-1,0 0 1,-1 0-1,1 1 1,-1-1-1,1 9 1,-5 14-1896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30:58.9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78 85 4160,'-1'-1'141,"0"1"1,0-1-1,0 1 0,0-1 1,0 1-1,0-1 1,0 0-1,0 0 1,0 1-1,1-1 0,-1 0 1,0 0-1,-4-23 9919,-12 24-5175,8-15-4265,6 7-584,1 6-467,0-1-1,0 0 0,-1 1 1,1-1-1,-1 1 0,1 0 1,-6-4-1,1 0-2872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8:20.75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705 270 992,'-4'-4'371,"-1"1"0,1 0 0,-1 0 1,0 1-1,0-1 0,0 1 0,-5-2-371,4 2 113,1 0 0,-1-1-1,1 0 1,0 0 0,-1 0 0,-3-4-113,-6-5 629,8 5-494,-1 1-1,1-1 1,1 0 0,-1 0-1,1-1 1,0 1-1,1-2 1,-1 0-135,4 5 16,0 1 0,0 0 0,-1 0 0,1 0 0,-1 1 0,1-1 0,-1 1 0,0-1 0,0 1 0,-1 0 1,0-1-17,-20-15 282,21 14-243,-1 1 0,1 0 0,-1 0 0,0 0 0,0 0 0,0 0 1,0 1-1,0 0 0,-1 0 0,1 0 0,-1 0 0,1 1 0,-1 0 0,0 0 0,-1 0-39,2 1-4,0 1 0,0 0 0,0 0-1,0 0 1,1 1 0,-1-1-1,1 1 1,-1 0 0,1 0-1,-1 0 1,1 1 0,0-1-1,0 1 1,0 0 0,1-1-1,-1 1 1,1 1 0,-1-1-1,1 0 1,0 0 0,-1 4 4,-11 13-9,-1 3-4,4 6 145,2-6-98,-11 19-34,6-9 76,6-11-35,-2 8 71,9-30-108,1 1-1,0-1 1,0 1-1,0-1 1,0 0-1,0 1 1,0-1-1,0 1 1,0-1-1,0 1 1,0-1-1,1 1 0,-1-1 1,0 0-1,0 1 1,0-1-1,0 1 1,1-1-1,-1 1-3,2 7-93,-3-7 97,1 1-1,0 0 0,-1 0 1,1 0-1,0 0 0,0 0 1,1 0-1,-1-1 0,0 2-3,1 8 88,-1-10-51,0-1 16,0 0-5,-3 8 1040,3-23-672,2 7-418,1-2-7,0 1-1,-1-1 1,0 0 0,0 0-1,-1 0 1,-1-2 9,1 5 6,0 0 0,0 0 0,0 0 1,1 1-1,1-3-6,-1 2 7,0 1-1,-1-1 1,0 0-1,0 0 1,0-2-7,6-28-299,-6 36 290,-1-1 0,0 1-1,0-1 1,1 1 0,-1 0 0,0-1-1,1 1 1,0 0 0,-1-1-1,1 1 1,0 0 0,0 0 0,-1-1-1,1 1 1,0 0 0,0 0 0,0 0-1,1 0 10,25-18-66,-22 16 72,0 0 0,-1 0 0,1 0 0,-1-1 0,3-2-6,8-9 56,-11 12-69,-1 0 1,0 0-1,0 0 1,0-1-1,0 1 1,0-1-1,0-1 13,5-7 87,-7 10-69,0 1 1,0 0-1,0 0 0,0 0 0,-1 0 0,1-1 0,-1 1 0,1 0 0,-1-1 0,1 1 0,-1 0 1,0-1-1,0 1 0,1 0 0,-1-1 0,0 1 0,0-1-18,0 1-2,-1 1-1,1 0 1,0-1 0,0 1-1,0 0 1,-1-1-1,1 1 1,0 0 0,0 0-1,-1-1 1,1 1 0,0 0-1,0 0 1,-1-1-1,1 1 1,0 0 0,-1 0-1,1 0 1,0 0 0,-1-1-1,1 1 1,0 0-1,-1 0 1,1 0 0,-1 0-1,1 0 1,0 0 0,-1 0-1,1 0 1,0 0-1,-1 0 1,1 0 0,-1 0-1,1 0 1,0 0 0,-1 1-1,1-1 1,0 0 0,-1 0-1,1 0 1,0 0 2,-21 7-96,18-6 92,-2 2-6,0 0 0,0 1 1,0 0-1,0 0 1,0 0-1,1 0 0,-1 1 1,1-1-1,0 1 1,-2 4 9,-10 11-22,-29 29-36,37-41 136,7-7-76,0 0 0,0-1 0,0 1 0,0 0 0,0 0 0,0 0 0,1 0 0,-1 0 0,0 0 0,1 0 0,-1 0 0,0 0 0,1 0 0,-1 1-2,0 2-15,-1-1-1,1 1 1,-1-1-1,0 0 0,0 1 1,-1 0 15,1-2-19,-1 1 1,2 0 0,-1 1 0,0-1-1,1 0 1,-1 0 0,1 1-1,0 0 19,0 2-17,0-1-1,1 0 0,0 1 0,1-1 1,-1 0-1,2 5 18,0 17 69,-2 22 395,0-48-341,-4 12-230,4-12 150,0 3-30,0 1 0,-1 0-1,1-1 1,-1 1 0,0 2-13,-7 24 48,7-28-75,1 10 156,0-11-129,0 0-1,1 1 1,-1-1-1,0 0 1,-1 0 0,1 1-1,0-1 1,-1 0-1,1 0 1,-1 1-1,0-1 1,0 0 0,0 0-1,0 0 1,-1 2 0,-10 27 37,5-11 172,5-11-173,-1 0-137,-1 7-75,-1 33 229,4-32 52,2 15-172,3 22 77,-3-47 10,-1-1 1,1 0-1,-1 0 0,0 0 0,-1 0 0,0 1 0,0-1 0,-1 6-20,-3 5-75,-1-1 0,-4 8 75,-5 5 240,14-28-160,1-1 187,-9 1 83,8 0-356,1-1 1,-1 0-1,0 0 0,1 0 0,-1 1 0,0-1 1,1 0-1,-1 0 0,0 0 0,1 0 0,-1 0 0,0 0 1,0 0-1,1-1 0,-1 1 0,0 0 0,1 0 1,-1 0-1,1-1 0,-1 1 0,0 0 0,1-1 0,-1 1 1,1-1-1,-1 1 0,1 0 0,-1-1 0,1 1 1,-1-1-1,1 0 6,-3-2-12,1 1 19,0 0 1,1 1 0,-1-1 0,1 0-1,-1 0 1,1 0 0,0 0 0,0 0 0,0 0-1,0 0 1,0 0 0,1 0 0,-1-1 0,1 1-1,-1 0 1,1-1 0,0 1 0,0-1-8,1-10-16,1 1 1,0-1 0,1 1-1,1 0 1,0 0 0,1 1-1,4-10 16,6-14-20,6-16 46,2 2 1,14-21-27,-26 51-145,13-15 145,-3 4 1,-15 22 24,-1 0 0,0 0 0,0-1 0,-1 0-1,0 0 1,0 0 0,-1 0 0,-1 0 0,2-10-25,-1 5 138,-2 11-140,0 1-1,-1-1 0,1 1 1,-1-1-1,0 1 0,0-1 1,1 0-1,-2 1 0,1-1 1,0 1-1,0-1 1,-1 1-1,0-1 0,1 1 1,-1-1-1,0 1 0,0 0 1,0-1 2,-2 0-5,1 0 1,0-1-1,-1 1 1,0 1-1,0-1 0,0 0 1,0 1-1,0-1 1,-1 1-1,1 0 1,-1 0-1,-2-1 5,-9-5-143,6 2 164,-19-10-209,26 16 181,0-1 0,-1 0 0,1 1 1,0 0-1,0-1 0,0 1 0,0 0 0,-1 0 1,1 0-1,0 1 0,0-1 0,0 0 0,-3 2 7,-11 3-49,0 2 1,1 0-1,-1 1 0,-9 7 49,4-3-162,17-10 159,1 0 0,1 0-1,-1 0 1,0 1 0,1-1 0,-1 1-1,1 0 1,0 0 0,-1 0 0,0 2 3,2-4-5,1 0 0,-1 0 0,0 0 0,1 1 1,-1-1-1,1 0 0,-1 1 0,1-1 1,0 0-1,0 1 0,-1-1 0,1 0 1,0 1-1,0-1 0,0 0 0,0 1 1,1-1-1,-1 0 0,0 1 0,1-1 1,-1 0-1,0 1 0,1-1 0,0 0 0,-1 0 1,1 1-1,0-1 0,-1 0 0,1 0 5,10 9 20,-1 0-1,2 0 0,-1-1 0,1-1 0,6 3-19,-16-10 10,-1 0-1,1 0 1,0 0-1,0 0 0,0 0 1,0-1-1,0 1 1,0-1-1,-1 0 0,1 1 1,0-1-1,0 0 1,0 0-1,0 0 0,0-1 1,0 1-1,0 0 1,0-1-1,0 1 0,0-1 1,0 0-1,0 1 1,1-2-10,4-2 43,0-1 0,0 1 0,0-1 0,0-1 0,0-1-43,10-7 38,-4 4-4,-1-1 1,-1 0 0,0-1-1,3-5-34,46-56 54,10-5-54,-58 66-13,1 1 0,1 0 1,-1 1-1,2 0 0,-1 2 1,1-1-1,1 2 0,14-5 13,-16 6 6,1 1-1,0 1 0,0 1 0,0 0 0,0 1 1,1 1-1,-1 0 0,1 1-5,-8 0-22,0 1 1,1 0-1,-1 1 1,0 0-1,0 0 0,-1 1 1,1-1-1,0 2 0,-1-1 1,0 1-1,1 0 1,-2 1-1,1 0 0,0 0 1,4 5 21,34 26-10,-34-28 58,-1 0 0,0 1 0,0 0-1,0 0 1,-1 1 0,3 5-48,-5-6-7,-1-2-1,1 1 1,1-1 0,0 0 0,0 0-1,8 4 8,-3-1-26,0 0 0,4 5 26,-8-5-43,3 0 48,-2 1-1,0 0 0,0 1 0,-1 0 1,2 5-5,-10-13 28,1 0 0,-1 1 0,0-1 0,0 1 0,-1-1 0,1 1 0,-1 0 0,0-1 0,-1 1 0,1 3-28,-1 7 29,0-9-56,1-1 0,-1 1 0,0 0 0,-1-1 0,1 1 0,-1-1 0,-1 0 0,1 0 0,-1 2 27,-27 42 328,11-27-130,7-2-321,12-19 121,-1 0 0,0 0 1,1 0-1,-1 0 1,0 0-1,0-1 0,0 1 1,0 0-1,1 0 0,-1 0 1,0-1-1,-1 1 0,1-1 1,0 1-1,0-1 0,-1 1 2,2-14 294,0 8-285,0-1 0,1 1 1,0-1-1,0 1 0,0 0 1,0-1-1,1 1 0,2-5-9,-2 5 17,0-1-1,-1 1 0,0 0 1,0-1-1,0-2-16,4-19-66,3-12 64,-6 28-12,0-1-1,1 0 1,1 1-1,0 0 1,1-3 14,-1 4-63,6-8-268,-9 17 320,-1 1 0,1-1 0,-1 1 0,1-1 0,0 1 0,0-1 0,-1 1 0,1-1 0,0 1 1,0 0-1,0 0 0,-1-1 0,1 1 0,0 0 0,0 0 0,0 0 0,0 0 0,-1 0 0,1 0 0,0 0 0,0 0 1,0 0-1,0 0 0,0 1 11,10 1-22,-6-1 25,0-1-1,-1 1 1,1 0 0,-1 1-1,1-1 1,-1 1 0,0 0 0,0 0-1,0 0 1,0 0 0,0 1-1,0 0 1,0 0 0,2 2-3,66 73 32,-71-77-15,0 0-12,0 0 1,0 0-1,0 0 0,0 0 0,-1 0 1,1 0-1,0 0 0,0 0 0,-1 0 1,1 0-1,0 1 0,-1-1 0,0 0 1,1 0-1,-1 1 0,1 0-5,-1-2 11,0 1 0,0-1 0,0 0 0,0 1 0,0-1 0,0 0 0,0 1 0,0-1 0,0 0 0,0 1 0,0-1 0,-1 0 0,1 1 0,0-1 0,0 0 0,0 1 0,0-1 0,0 0 0,-1 1 0,1-1 0,0 0 0,0 0 0,-1 1 0,1-1 0,0 0 0,0 0 0,-1 1 0,1-1 0,0 0 0,-1 0 0,1 0 0,0 0 0,-1 0 0,1 1 0,0-1 0,-1 0 0,1 0 0,0 0 0,-1 0 0,1 0 0,0 0 0,-1 0 0,1 0-11,-12-4 406,12 4-410,-6-3 41,0-1-1,0 0 1,1 0 0,-1 0 0,-2-4-37,3 4-52,1 0 0,-1 0 0,0 1 0,0-1 0,0 1 0,-5-2 52,7 4-43,1 0 1,0 0 0,-1 0-1,1 0 1,-1 1 0,1-1 0,-1 1-1,1 0 1,-2-1 42,3 2-14,0-1 1,0 0-1,1 1 0,-1-1 1,0 1-1,0-1 0,0 1 0,0-1 1,1 1-1,-1 0 0,0-1 1,1 1-1,-1 0 0,0 0 1,1-1-1,-1 1 0,1 0 1,-1 0-1,1 0 0,0 0 0,-1 0 1,1-1-1,0 1 0,-1 1 14,-7 21-57,2-9 0,0 1-1,2-1 0,0 1 0,0 5 58,-17 77 11,-1-23 199,12-42-269,2 0-1,0 4 60,5-23 32,-1 0 1,0 0 0,-3 4-33,-8 28 184,9-24-255,4-16 53,0 0 1,1-1-1,-1 1 1,1 0-1,0-1 0,0 1 1,1 0-1,0 0 1,-1 0-1,2 0 0,-1 0 1,1 3 17,0-7 0,0 0 0,-1 0 1,1 0-1,0 0 0,0 0 1,0 0-1,0 0 1,1 0-1,-1 0 0,0 0 1,0-1-1,1 1 0,-1 0 1,0-1-1,0 1 0,1-1 1,-1 1-1,2-1 0,27 6 100,2-4-182,0-2-1,2-1 83,13 0 48,90-6-11,-103 5 59,19-3-96,-49 5 0,24-2-173,17 1 173,-41 1-3,64 10 41,-28-6-33,-39-4 48,4-6 267,-6 3-270,1 0 0,-1 0-1,1-1 1,-1 1-1,0 0 1,-1 0-1,1 0 1,0 0 0,-1 0-1,0 0 1,0 0-1,0 0 1,0 0-50,-31-33-156,31 34 153,-5-4-28,-1-1 0,0 1 0,0 1 0,-1 0 0,1 0 0,-4 0 31,-10-7-273,21 12 255,-1-1 0,1 0 0,0 1 0,-1 0 0,1-1 0,-1 1 0,1 0 1,-1 0-1,1 0 0,-1 0 0,0 0 0,0 0 18,-6 0-169,9 1 94,0 0 73,-1 0 0,1 0 0,0 0 0,0 0-1,0 0 1,-1 0 0,1 0 0,0 0 0,0-1-1,0 1 1,0 0 0,0-1 0,0 1 0,0-1-1,1 1 1,-1-1 0,0 1 0,0-1 0,1 1 2,6 1-28,47 32 19,-34-22-88,0 1 0,-1 1 97,-13-9 23,0 0-1,0 0 0,0-1 0,0 1 0,1-2 1,-1 1-1,1-1 0,0 0 0,0-1 1,1 1-1,-1-2 0,3 1-22,9 1-17,-1 0-1,13 5 18,2 0-2,-17-6 83,-15-3-65,0 1 0,0 0 0,0 0-1,0 1 1,0-1 0,0 0 0,0 1 0,0-1 0,1 1-16,1 1 1,1-1 1,0 0 0,-1 0-1,1-1 1,-1 1 0,1-1-1,0 0 1,-1-1-1,1 1 1,0-1 0,-1 0-1,1 0 1,0 0-2,20-1 29,-5 1-63,-15 0 20,0 1 0,0 0 0,0 0 0,0 0 0,0 0 0,0 1 1,0 0-1,-1 0 0,1 1 0,2 0 14,-5-2 26,0 1-1,0-1 1,0 0 0,-1 0-1,1 0 1,0 0-1,0 0 1,0 0 0,0-1-1,0 1 1,0 0-1,-1-1 1,2 0-26,6-1 174,-8 2-174,1-1-153,-1-1 140,8 3-45,-7 0 42,-1-1 0,1 1 0,0 1 0,0-1 0,0 0 0,-1 0 0,1 1 1,-1-1-1,1 1 0,-1-1 0,0 1 0,1 0 0,-1-1 0,0 1 0,0 0 1,1 1 15,-1 0 10,1-1 0,-1 1 1,1-1-1,0 1 1,0-1-1,0 0 1,0 0-1,0 0 1,2 2-11,-3-4 121,1 1 272,-3-1-173,-27-21 22,20 14-232,-2 0 1,1 1 0,-1 0 0,0 0 0,0 1-1,0 0 1,-1 1 0,-5-2-11,-23-5-353,-30-5 353,44 10-59,-8 0 88,1 2-1,-1 1 1,-27 1-29,51 2-22,0 1 0,1 0 0,-1 0 0,1 1 1,-1 0-1,1 0 0,0 1 0,0 0 0,0 1 0,0 0 1,-2 2 21,-32 19-22,37-20-57,1-2 47,0 0 0,0 0 0,0 0 0,0-1 0,-1 0-1,1 1 1,-1-1 32,2-1 3,0 0-1,0 1 1,0-1-1,1 1 0,-1 0 1,0 0-1,-1 2-2,-10 6 245,13-10-255,-7 7-399,8-6 400,0-1-1,1 0 0,-1 1 0,0-1 1,1 1-1,-1-1 0,0 1 0,1-1 1,-1 0-1,1 1 0,-1-1 0,1 0 1,-1 1-1,1-1 0,-1 0 0,1 0 1,-1 1-1,1-1 0,-1 0 0,1 0 10,8 3 17,-1 0-1,0 0 1,1-1-1,0 0 1,-1-1-1,1 0 1,0 0-1,2-1-16,20 0-50,23-5 50,-2 1 238,34-1-203,87-3-294,-31 3 649,-141 5-481,-1 0-16,0 0 65,1 0 44,1 0 1,-1 0 0,0 0-1,1 0 1,-1 0 0,0 1-1,1-1 1,-1 0 0,0 1-1,0-1 1,0 1 0,1-1-1,-1 1 1,1 0-3,10 1 412,-8-4-113,-9-2-162,-2 0-140,0 1-1,0 0 1,-1 1 0,1 0-1,-1 0 1,-2 0 3,-6-1-28,-1 0-28,-1 1 0,1 1 0,-1 0 0,-15 2 56,-1 0 16,-76 0 164,-125-3-381,174-3 427,1-3 1,-12-5-227,17 4-75,17 2 39,-125-24-119,131 24 238,0-3 1,0-1-1,-28-14-83,34 12-77,2-2-1,-19-15 78,13 10-9,-12-7 9,32 22-7,-1-1 1,0 1-1,-1 1 1,1 0 0,-1 0-1,0 1 7,-1 1-36,-1 0 0,1 0 0,0 1 0,-1 1 0,1 0 0,0 1 0,0 0 0,-1 1 0,1 1 0,0 0-1,0 1 1,1 0 0,-1 1 0,1 0 0,0 1 0,0 1 0,-8 5 36,6-2-18,0-1-1,0 2 1,1 0 0,1 0 0,0 1-1,0 1 1,-7 11 18,12-15 8,6-8-17,0 0 0,0 0 0,0 1-1,0-1 1,1 0 0,-1 0 0,0 1 0,1-1 0,-1 0-1,1 1 1,-1-1 0,1 1 0,0-1 0,-1 1 0,1-1-1,0 1 10,1-5 36,-1 1 1,1-1-1,0 1 0,0 0 0,0-1 0,0 1 0,1 0 0,-1 0 1,1 0-1,0-2-36,7-8 44,41-83-22,40-65 62,-56 108-77,-15 24-47,-1 0 1,-2-1-1,3-9 40,-18 37 4,0 0-1,-1 0 1,1-1-1,0 1 1,-1 0-1,0-1 1,1 1-1,-1-1 1,0 1-1,1 0 1,-1-1-1,0 1 0,0-1 1,0 1-1,0-1 1,-1 1-1,1-1 1,0 1-1,-1 0 1,1-1-1,-1 1 1,1 0-1,-1-1 1,1 1-1,-1 0 1,0-1-1,0 1 1,0 0-1,0 0 1,0 0-1,0 0 0,0 0 1,0 0-1,0 0 1,0 0-1,0 1 1,-1-1-1,1 0 1,0 1-1,-1-1 1,1 1-1,0-1 1,-1 1-1,1-1-3,-4 0-15,0 0 0,-1 0 0,1 1 0,0 0 0,0-1 0,0 2 0,0-1 1,0 1-1,0-1 0,0 1 0,0 1 0,-2 0 15,-18 8-63,0 1 0,0 1 1,2 1-1,-5 4 63,14-6 2,0 1 0,1 0 0,0 1 0,1 0 0,1 1 0,0 1 0,-8 14-2,-1 0-89,-11 11 89,-55 60 86,73-86-87,9-10 16,1-1 0,-1 1 1,1 0-1,0 0 0,1 0 0,-2 3-15,-3 4-3,6-10-23,0 1 0,0-1 1,0 1-1,0 0 1,0-1-1,1 1 1,-1 0-1,0 0 1,1-1-1,-1 1 0,1 0 1,0 0-1,0 1 26,-1 0 2,1 1-1,-1-1 1,0 1-1,0-1 1,0 1-1,0-1 1,0 0-1,-1 0 1,-1 3-2,-7 20-8,9-22 25,-1 1 1,0 0-1,0-1 1,0 1-1,-1-1 1,1 0-1,-1 0 1,-3 4-18,-11 18 9,-6 8-190,22-32 179,1-1 1,0 1 0,-1-1 0,1 1-1,0-1 1,0 0 0,0 1 0,0-1-1,0 1 1,0-1 0,1 1-1,-1-1 1,0 0 0,1 1 0,-1-1-1,1 0 1,-1 1 0,1-1 0,0 0-1,0 1 1,0-1 1,3 1-75,1 0-1,-1 0 1,1-1-1,-1 1 1,2-1 75,18 6 110,-10-1-92,1-1 0,0-1 0,0 0-1,1-1 1,-1-1 0,16 0-18,25 3 275,-27-2-271,1-1 0,10-2-4,-24-1-69,390-11 106,-376 11-24,17-4-13,-17 1-67,17 2 67,50-1 344,-38 1-346,38 3 2,-67 0-38,-24-1 43,1 0 0,0 0 0,-1 0 0,1 1 0,0 0-1,-1 0 1,1 1 0,-1 0 0,1 0 0,-1 0 0,0 1-5,-4-2-11,-2-1 187,-12-5 267,4 0-417,0 0 0,0 1 0,0 0 0,-1 0 0,1 1 0,-1 0 0,0 1 0,-6-2-26,2 1 50,0 0 1,1-1 0,0-1-1,-2-1-50,0-1 12,1-1 0,1 0-1,0-1 1,0 0-1,0-1 1,1 0 0,1-1-1,0 0 1,0-1 0,1 0-1,-2-4-11,-28-48-94,0-8 94,-24-39 20,49 89-4,-1 0 0,-1 2 0,-1 0 0,-9-8-16,14 17-104,0 0 1,-1 0-1,0 1 0,-1 1 1,0 0-1,0 1 0,-9-3 104,20 10-51,-1 0 1,1 0-1,0 0 0,-1 0 0,1 1 0,-1 0 0,1-1 0,-1 1 0,1 0 1,-1 1 50,4-1-8,-1 0 0,0 0 0,0 0 0,1 0 0,-1 0 0,0 0 0,0 1 0,1-1 0,-1 0 1,0 1-1,1-1 0,-1 0 0,0 1 0,1-1 0,-1 1 0,1-1 0,-1 1 0,1-1 0,-1 1 1,1-1-1,-1 1 0,1 0 0,-1-1 0,1 1 0,0 0 0,-1-1 0,1 1 0,0 0 1,0 0-1,0-1 0,-1 1 0,1 0 0,0 0 0,0-1 0,0 1 0,0 0 0,0 0 0,0-1 1,0 1-1,1 0 0,-1 0 0,0-1 0,0 1 0,1 0 0,-1-1 0,0 1 0,1 0 8,2 6-14,1-1-1,-1 0 0,2 0 0,-1 0 0,1 0 0,-1 0 1,2-1-1,1 2 15,4 4-4,48 50 10,32 36-274,-88-94 268,77 84 119,-66-73-116,1-1 1,1 0 0,0 0 0,15 7-4,14 4-47,0-2 1,1-2 0,32 8 46,65 20 416,-98-32-297,-31-10-123,-1-1-1,2-1 1,-1 0-1,3 0 5,7 0 54,-15-2-40,0 0 1,0-1 0,0 0-1,1-1-14,2 0 58,0 0 0,0-1 0,0-1-1,0 0 1,0-1 0,5-2-58,50-14-169,7 2 169,-36 9 142,-22 5-173,-1 1 0,1 0 0,-1 1-1,1 1 1,0 0 0,0 1 0,8 2 31,-14 0-22,0 1 1,0 0 0,0 0-1,-1 1 1,1 0-1,-1 0 1,0 1 0,4 4 21,28 16-43,-37-23 77,1-1-1,-1 0 1,1 0-1,0 0 1,0 0 0,0-1-1,1 0-33,10 2 170,21 1-25,-36-4-161,0 0-41,0 0 1,0 0 0,0-1 0,0 1-1,0 0 1,0 0 0,0 0-1,0 0 1,0 0 0,0 1 0,1-1-1,-1 0 1,0 0 0,0 1 0,0-1-1,0 0 1,0 1 0,0-1-1,-1 1 1,1 0 0,0-1 0,0 1-1,0 0 1,0-1 0,-1 1 0,1 0-1,0 0 1,-1 0 0,1 0 56,4 6-2560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1:44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8 3648,'-1'0'65,"1"0"0,0 0 1,0 0-1,0 0 0,-1-1 0,1 1 1,0 0-1,0 0 0,0 0 0,0-1 1,0 1-1,-1 0 0,1 0 0,0-1 1,0 1-1,0 0 0,0 0 0,0-1 1,0 1-1,0 0 0,0 0 1,0-1-1,0 1 0,0 0 0,0 0 1,0-1-1,0 1 0,0 0 0,0 0 1,1-1-1,-1 1 0,0 0 0,0 0 1,0-1-1,1 2 37,-1-1 0,0 0 0,0 1 0,0-1 0,1 1-1,-1-1 1,0 1 0,0-1 0,0 1 0,0-1 0,0 1 0,0-1 0,0 1 0,0-1 0,0 1 0,0-1 0,0 1 0,0-1 0,0 1 0,0-1 0,-1 1 0,1-1-1,0 1 1,-51 239 2394,12-44-576,26-149-1560,7-29-297,1-1 1,1 1-1,-1 19 1,2 1-34,-2 26-1071,4-23-3148,3-33 2269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8:29.55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997 261 736,'5'-8'363,"-4"7"-325,0 0 0,-1 1 0,1-1 0,0 0 0,-1 1 0,1-1 0,-1 0 0,1 1 0,-1-1 0,0 0 0,1 0 0,-1 0 0,0 0 0,1 1 0,-1-2-38,0 2 534,0 0-517,0 0 1,0-1 0,0 1 0,1 0-1,-1 0 1,0 0 0,0-1 0,0 1 0,0 0-1,0 0 1,0 0 0,0 0 0,0-1-1,0 1 1,0 0 0,0 0 0,0 0-1,0-1 1,0 1 0,0 0 0,0 0-1,0 0 1,0 0 0,0-1 0,0 1 0,-1 0-1,1 0 1,0 0 0,0 0 0,0-1-1,0 1 1,0 0 0,0 0 0,-1 0-1,1 0 1,0 0 0,0-1 0,0 1 0,0 0-1,0 0-17,-7-8 410,7 7-176,-7-12 722,5 8-623,-1 0 1,1 0 0,0 0-1,0 0 1,0-3-334,-1 0 242,0 0 0,0 1 0,0 0 0,-1 0 0,-1 0 1,-3-5-243,-4-8 328,7 13-259,1 0-1,-1 1 0,0-1 0,0 1 0,-1 1 0,0-1 0,0 1 0,0 0 0,-1 0 0,0 0 1,0 1-1,0 0 0,0 1 0,-6-3-68,-1 2 195,-1-1 0,1 2 0,-1 0 1,0 1-1,0 0 0,0 1 0,-7 1-195,12 0 79,-1 1 0,1 0 0,-1 0 0,1 1 0,0 0 1,0 1-1,0 0 0,0 1 0,0 0 0,1 1 0,-9 5-79,-6 3 205,16-8-55,-1 0 0,1 0 0,1 0 0,-7 6-150,4-3-154,8-7 184,0 0 0,0 1 0,0 0 0,0-1 0,0 1 0,1 0-1,-1 0 1,-1 2-30,-26 35 326,27-36-323,-1-1 0,1 0 0,-1 0 0,0 1 0,0-2 0,0 1 0,0 0-3,0-1 30,1 1 0,-1-1 0,1 1 0,0 0 0,-1 0 0,1 0 0,0 0 0,0 0 0,0 0 1,0 0-1,0 1-30,0 0 16,0 0-1,0-1 1,0 1 0,0-1 0,0 0 0,-1 1 0,0-1 0,1-1 0,-1 1 0,0 0-16,-20 16 107,17-13-65,0 1 1,-1-2-1,1 1 0,-1-1 0,0 0 0,-1 0 0,-5 2-42,9-5 4,-6 2 19,-5 3-19,13-4 24,0-1 0,-1 1 0,1-1 0,0 0 0,-1 0 0,1 0 1,-1-1-1,1 1 0,-1-1 0,1 1 0,-1-1 0,0 0 1,1 0-1,-1 0 0,1 0 0,-1 0 0,0 0 0,0-1-28,2 1 16,1-1-1,-1 1 1,1-1-1,-1 1 1,1-1-1,-1 1 0,1-1 1,0 1-1,-1-1 1,1 0-1,0 1 1,0-1-1,-1 1 1,1-1-1,0 0 1,0 1-1,0-1 1,0 0-1,0 1 0,0-1 1,0 0-1,0 1 1,0-1-1,0 0 1,0 1-1,0-1-15,1-2-31,-1 1-1,0 0 0,1 0 1,-1 0-1,1 0 1,0 0-1,-1 0 1,2-1 31,18-25-6,10-8 6,5-7-186,-30 36 154,0 0 0,1 1 0,0 0 0,0 0 0,1 1 0,2-2 32,-7 5-28,1 0-1,0 1 1,0-1 0,0 1 0,0-1-1,0 1 1,0 0 0,0 0 0,0 0-1,1 1 1,-1-1 0,0 1 0,0-1-1,1 1 1,-1 0 0,0 1 0,3-1 28,107 15-86,-77-6 321,-27-6-260,0-1 1,-1 0-1,1 0 1,0-1-1,9 1 25,-6-2 38,1 2 1,-1 0-1,0 0 0,6 3-38,-5-2 7,-1 0 0,1-1 0,0 0 1,7-1-8,41-2 55,-18 0 5,0 1 1,1 3-61,-34-1-80,0 0 0,0 1 0,0 1 0,-1-1 0,1 2 0,-1-1 0,0 1 80,0 3 32,-5-4 51,-2-2-73,-1-1 0,1 0-1,-1 1 1,0-1 0,1 1-1,-1-1 1,0 1-1,0 0 1,0-1 0,0 1-1,-1 0 1,1 0 0,0 0-1,0 1-9,-1-2 64,0-1-26,0 0-28,0 0-74,0 0 96,0-1 17,1-1 0,-1 1-1,0 0 1,1-1 0,-1 1 0,0 0-1,0-1 1,0 1 0,0 0-1,0-1 1,0 1 0,0 0 0,0-1-1,0 1 1,-1 0 0,1-1-49,-1-7-44,1 8 38,0 1-1,0-1 1,0 0-1,0 0 0,0 1 1,0-1-1,-1 0 1,1 0-1,0 1 1,0-1-1,0 0 0,-1 1 1,1-1-1,0 0 1,-1 1-1,1-1 1,-1 0-1,1 1 1,-1-1-1,1 1 0,-1-1 1,1 1-1,-1-1 1,1 1-1,-1-1 1,0 1 6,0-12 18,2 6-148,0 6 101,0-1 1,0 1-1,0 0 1,0 0-1,1 1 1,-1-1-1,0 0 1,0 0 0,0 0-1,0 1 1,0-1-1,0 1 1,0-1-1,0 1 1,1-1 28,54 50-299,-42-38 340,-9-8-84,0 0 0,0 1 0,0 0 0,-1 0-1,0 0 1,0 1 0,2 2 43,-2-1 8,1 0 1,0-1-1,0 1 0,0-1 0,0-1 1,1 1-1,0-1 0,1 0 1,0 1-9,12 6 21,0-1 0,14 7-21,-26-15 15,0-1-1,0 1 1,1-1 0,2 0-15,25 9 144,25 7-75,-47-13-71,0-1-1,0 0 0,11 2 3,-1 0 30,0-1-74,-15-4 125,1 1-1,-1 0 0,0 1 0,5 2-80,44 16-181,-53-19 138,-2-1 51,-1-1 0,1 1 1,-1-1-1,1 1 0,0-1 1,-1 1-1,1-1 0,0 0 1,-1 0-1,1 1 0,0-1 0,0-1 1,-1 1-1,1 0 0,0 0 1,-1-1-1,1 1 0,1-1-8,11-2 221,-12 2-210,0 1-1,0 0 0,0-1 0,-1 1 0,1-1 0,0 1 0,0-1 0,0 0 0,-1 0 0,1 0 1,0 0-1,-1 0 0,1 0 0,0-1-10,5-4 16,-7 5-14,0 1 0,0 0 1,0 0-1,1-1 0,-1 1 0,0 0 0,0 0 1,0-1-1,0 1 0,0 0 0,0 0 0,0-1 1,0 1-1,0 0 0,1-1 0,-1 1 1,0 0-1,0-1 0,0 1 0,-1 0 0,1 0 1,0-1-1,0 1 0,0 0 0,0-1 0,0 1 1,0 0-1,0 0 0,0-1 0,-1 1 1,1 0-1,0 0 0,0-1 0,0 1 0,-1 0 1,1 0-1,0-1 0,0 1 0,-1 0 0,1 0 1,0 0-1,0 0 0,-1 0 0,1-1 1,0 1-1,0 0 0,-1 0-2,-11-7-88,-9-1-179,17 5 281,-1 1 0,0 1 0,0-1 0,-1 1 0,1-1 0,0 1 0,0 1 0,-3-1-14,-6 1-141,11-1 114,0 1 0,0 0 1,1 0-1,-1 0 0,0 1 0,0-1 0,0 1 0,1-1 0,-1 1 0,0 0 27,-9 2-164,10-3 166,1 0 0,-1 1 1,0-1-1,1 0 0,-1 1 0,1 0 1,-1-1-1,1 1 0,0 0 1,-1-1-1,0 2-2,1-2-1,1 1-1,0-1 1,0 0 0,0 1-1,0-1 1,0 0 0,-1 1-1,1-1 1,0 1 0,0-1-1,0 0 1,0 1-1,0-1 1,0 0 0,0 1-1,0-1 1,1 0 0,-1 1-1,0-1 1,0 0 0,0 1-1,0-1 1,0 0 0,0 1-1,1-1 1,-1 0 0,0 1-1,0-1 1,1 0 1,5 8-25,-2-5 15,-1 0 0,1 0-1,0-1 1,0 0 0,0 1 0,0-1 0,0-1-1,0 1 1,0-1 0,1 1 0,-1-1 0,1 0 10,9 1 84,-1-1 0,1-1 0,4 0-84,-4 0 22,0 1 1,0 0-1,3 1-22,52 7-235,-47-8 269,-1 2 0,1 1 0,18 5-34,22 6-91,-59-15 82,1 1-1,0 0 1,-1 0-1,1 1 1,-1-1-1,0 1 1,1 0-1,-1 0 1,0 0-1,0 0 1,0 0-1,0 1 1,-1-1 0,1 1-1,-1 0 1,1 0-1,-1 0 1,0 0-1,0 0 1,0 0-1,-1 1 1,1-1-1,-1 0 1,0 1-1,0 0 1,0-1-1,0 4 10,7 27 43,-6-26-26,0 0 0,0 0 0,-1 0 0,0 0 0,-1 1-17,3 55 38,2 9-60,-5 24-239,-8-69 837,8-27-651,0-1 38,0 0 144,0 0 31,0 0 182,4-11 112,4-7-374,2 0 0,1 0-58,-2 3 50,13-20-407,3 2 1,2-2 356,-21 27 25,-4 5-73,0 1 0,1-1 1,0 1-1,-1-1 0,1 1 1,0 0-1,0 0 0,2-1 48,-5 2-11,1 1-1,0 0 1,-1-1-1,1 1 1,0 0 0,0 0-1,0-1 1,-1 1-1,1 0 1,0 0-1,0 0 1,0 0-1,-1 0 1,1 0-1,0 0 1,0 0-1,0 0 1,0 0 0,-1 1-1,1-1 1,0 0-1,0 0 1,-1 1-1,1-1 1,0 1-1,-1-1 1,1 0-1,0 1 1,-1 0 0,1-1-1,0 1 1,-1-1-1,1 1 1,-1 0-1,1-1 1,-1 1-1,1 0 12,2 5-24,0 1 0,-1-1-1,0 1 1,0-1 0,0 1-1,-1 0 1,0 0 0,0-1 0,-1 8 23,0-7 34,1 1 0,0 0 0,0-1 0,1 1 0,0-1 0,2 4-33,-4-9 53,0-2-42,1 1 17,-1 1 0,1-1-1,0 0 1,-1 0 0,1 0 0,0 1 0,0-1 0,0 0 0,1 0-28,1-6 101,0-1-1,0 0 1,-1 0 0,1 0 0,-1-1 0,-1 1 0,1-4-101,3-8 30,-3 9-42,0 0 1,-1 0 0,0 0 0,0-6 11,-1 5 43,1 1 1,0-1-1,2-8-43,-2 12-49,0 0 1,0 0-1,-1-1 0,0 1 1,0 0-1,0 0 0,-1-1 49,-1-18-139,2 20 180,-1 0-1,0 1 1,0-1-1,-1 1 1,0 0-1,1-1 1,-1 1 0,-1 0-1,1 0 1,-2-1-41,3 3-11,4 9-134,0 0 0,0 0 0,-1 0 0,0 1 0,0-1 0,-1 1 1,0-1-1,0 5 145,1 69 108,-11-16-236,9-55 131,-1-1-1,-1 0 1,1 0-1,-2 0 1,-1 5-3,-5 24-141,-7 30 152,-1-6 74,-19 61-250,33-111 202,0-1 0,-1 0 1,-5 9-38,4-7 178,0 0 1,-3 8-179,6-14 28,-1 0 0,0 0-1,0 0 1,-1-1 0,0 1 0,0-1 0,-5 5-28,-11 18-232,18-26 273,0-1 1,0 1 0,-1-1-1,1 0 1,0 0 0,-3 2-42,-10 11-37,14-15 34,0 1-1,0 0 1,1 0 0,-1 0 0,1 0-1,-1 0 1,0 0 0,1 0 0,0 0-1,-1 0 1,1 0 0,0 0 0,-1 1-1,1-1 1,0 0 0,0 0 0,0 0-1,0 1 4,0 0 5,-1-1-1,1 1 1,-1-1-1,0 1 1,0-1-1,1 0 1,-1 1-1,0-1 1,0 0-1,0 1 1,0-1-1,0 0 1,-1 0-5,2 0 11,0-1-1,1 0 1,-1 1 0,0-1-1,0 0 1,0 1 0,0-1-1,1 0 1,-1 1 0,0-1-1,0 1 1,0-1 0,0 0-1,0 1 1,0-1 0,0 0-1,0 1 1,0-1 0,0 1-1,0-1 1,0 0 0,0 1-1,-1-1 1,1 0 0,0 1-1,0-1 1,0 0 0,0 1-1,-1-1 1,1 0 0,0 1-1,0-1 1,-1 0 0,1 1-1,0-1 1,-1 0 0,1 0-1,0 0 1,-1 1 0,1-1-1,0 0 1,-1 0 0,1 0-1,0 0 1,-1 1 0,1-1-1,0 0 1,-1 0 0,1 0-1,-1 0 1,1 0 0,0 0-1,-1 0 1,1 0 0,-1 0-11,-10-6 17,1 1 1,-1-2-1,1 1 0,-4-4-17,-11-7-85,3 1 95,2 0 0,-11-11-10,-6-4 76,-16-13-128,29 22-15,-1 1 1,-1 2-1,-1 0 1,-1 2 0,-8-3 66,14 10-20,0 2 1,-1 1 0,0 1 0,0 1 0,0 0 0,-17 1 19,-35-1-149,-33 4 149,74 1-8,-204 7 109,-240-7-112,526-5-297,-14 0 88,70-4 131,38-4 66,-104 8 106,0-2 0,28-10-83,-64 17-7,28-10 34,17-7-27,-38 13 14,0 0 1,0-1-1,0 0 0,-1-1 1,1 0-1,6-6-14,-14 11 23,0 0 0,0 0-1,0-1 1,0 1-1,0 0 1,0-1 0,0 1-1,-1 0 1,1-1 0,0 1-1,-1-1 1,1 1 0,-1-1-1,0 1 1,1-1 0,-1 0-1,0 1 1,0-1-23,0-1 21,0 0 1,-1 0 0,1 0-1,-1 0 1,0 0 0,0 0-1,0 1 1,0-1 0,-1-2-22,-4-5-21,0 0 0,-1 0 1,-1 1-1,-5-6 21,10 10-40,-21-23-38,2-2 0,1 0 0,-3-11 78,-5-20-43,16 36 38,8 15 5,0 0-1,-1 1 0,-3-3 1,7 8 1,-1 1-1,0 0 0,0 0 0,-1 0 0,1 0 0,-1 1 0,1-1 0,-1 1 0,0 0 1,-2-1-1,-3 0-45,1 0 0,-1 0 0,0 1 0,-1 1 0,1-1 0,0 2 0,0-1 0,-1 1 0,1 0 0,0 1 0,-9 2 45,4-1-67,0 2-1,0-1 1,0 2 0,0 0 0,0 1 0,1 0-1,-3 2 68,4 0-32,1 0 0,0 0-1,0 1 1,1 0 0,-3 4 32,-44 53-129,44-51 265,-16 28-35,29-43-94,0 0 1,-1 0-1,1 1 0,0-1 0,0 0 1,0 0-1,0 0 0,-1 0 0,1 0 1,0 0-1,0 0 0,0 1 1,-1-1-1,1 0 0,0 0 0,0 0 1,0 0-1,-1 0 0,1 0 1,0 0-1,0 0 0,-1 0 0,1 0 1,0 0-1,0 0 0,0 0 0,-1-1 1,1 1-1,0 0 0,0 0 1,0 0-1,-1 0 0,1 0 0,0 0 1,0 0-1,0-1 0,0 1 1,-1 0-1,1 0 0,0 0 0,0 0 1,0-1-1,0 1 0,0 0 0,0 0 1,-1 0-1,1-1 0,0 1 1,0 0-1,0 0 0,0 0 0,0-1 1,0 1-1,0 0-7,-3-13 363,2 12-356,-5-46 65,-1-29-72,4 34-3,1 28-64,-1-1 0,-1 0 0,-3-8 67,3 6-34,3 14-22,0 0 0,-1 1 0,1-1 0,0 0 0,-1 0-1,0 0 1,1 1 0,-1-1 0,0 1 0,0-1 0,-1 1-1,1 0 1,0 0 56,0 1-23,1 0 0,-1 0-1,1 0 1,-1 0 0,1 0-1,-1 0 1,0 1 0,1-1 0,-1 1-1,0-1 1,0 1 0,1-1-1,-1 1 1,0 0 0,0 0-1,1 0 1,-1 0 0,0 0 0,0 1-1,0-1 1,1 0 0,-3 1 23,-3 2-31,0 0 1,1 0 0,-1 1 0,1-1 0,-1 1-1,1 1 1,0-1 0,0 1 0,-1 2 30,5-6-25,-2 3 23,0 0-1,0-1 0,0 2 0,0-1 0,0 0 0,1 1 0,0-1 0,0 1 0,0 0 0,1 1 3,-5 4 92,6-9-93,1 0 0,-1 1 1,0-1-1,0 0 0,1 1 1,-1-1-1,1 0 0,-1 1 1,1-1-1,0 1 0,-1-1 1,1 0-1,0 1 0,0-1 1,0 1-1,0-1 0,0 2 1,0-2 48,0-1-26,0 1-65,0 3-5,0-3-27,0-1 49,0 22 303,-3 61-346,-1-54 549,3-23-490,0 0 1,0 0-1,-1 0 1,1 0-1,-2 0 1,1 0-1,-2 3 10,-9 27-72,6-10-44,4-18 155,1 1 0,0 0 0,1-1 1,0 1-1,0 1-39,2 16 75,-1-16-98,1-1-1,-1 0 1,-1 1-1,1-1 0,-2 1 24,-1-1 16,-1 5 64,0 11 235,3-20-383,1 0-1,-1 1 1,0-1 0,0 0-1,-1 2 69,0-2 30,1 0 0,0 0 0,0 0 0,0 0 0,1 2-30,-1 1 32,1-1 1,-1 1-1,0 0 1,-1-1-1,1 1 1,-2-1-1,1 1 1,-1-1-1,0 0 0,0 0 1,-1 0-1,-1 1-32,-4 1 71,0 0 0,0-1 0,0 0-1,-1-1 1,0 0 0,-3 1-71,-4 3-143,1 1 0,0 0 143,3 1 30,8-9 63,0 1-1,0 0 1,0-1-1,-1 0 0,0 0 1,1-1-1,-1 1-92,-19 1-32,24-5 160,3-1-124,0 1-1,1 0 1,-1 0 0,0 0-1,0 0 1,0 1-1,0-1 1,0 1-1,0-1 1,1 1-4,-1-1-9,16 3-14,1-1-1,-1-1 1,1-1 0,0-1-1,2-1 24,94-14 12,-112 15-30,82-17 237,3-6-219,-10 4 11,33-4-11,246-22-45,-167 23 31,-190 23 14,64-9-19,-1 4 1,50 1 18,-99 6-7,-1-1 0,0 2 1,0 0-1,0 0 0,0 1 1,0 1-1,-1 0 0,2 2 7,-8-4-9,1 1-1,-1 0 0,0 1 1,-1 0-1,1 0 1,-1 0-1,0 0 0,0 1 1,0 0-1,0 2 10,-4-7 54,2 6 29,1 1-41,-4-8-36,0 0 0,0 0 0,-1 1 0,1-1 0,0 0 0,0 0 0,0 0 0,0 1 0,0-1 0,-1 0 0,1 0 0,0 0 0,0 0 0,0 1 0,-1-1 0,1 0 0,0 0 0,0 0 0,0 0 0,-1 0 0,1 0 0,0 0 0,0 0 0,-1 0 0,1 0 0,0 0 0,0 0 0,-1 0 0,1 0 0,0 0 0,0 0 0,-1 0 0,1 0 0,0 0 0,0 0 0,-1 0-6,-51-5 238,36 2-229,0 2 0,-6 0-9,-12 1-28,0 2 1,1 1 0,-1 2-1,1 2 1,0 0-1,1 3 1,-19 7 27,20-5 6,-48 19-353,-79 19 347,52-19 53,30-8 38,3 2-187,70-21 63,9-2-38,11 0-17,43 0 338,-1-3 0,39-7-250,14-1-250,56-6 261,-52 2 202,-65 10-13,5-1-586,48-10 386,-94 12 65,-1-1 0,0 0-1,0 0 1,0-1 0,0 0 0,4-3-65,-8 4 51,0 0 0,-1 0-1,1 0 1,-1-1 0,0 1-1,0-1 1,-1-1-1,1 1 1,-1 0 0,0-1-1,0 1 1,0-2-51,3-5 34,-2-1-1,0 1 1,0-1 0,-1 0-1,0 0 1,-1-1-1,-1 0-33,1-12 34,-1 0-1,-1 0 1,-2-2-34,-1 2 145,-1 0-1,-1 0-144,-2-12 244,2 14-318,-1 1 1,-2-5 73,-6-20-130,11 37 97,0 0 0,-1 0 0,0 0 1,-1 0-1,1 0 0,-2 1 0,0 0 0,0 0 1,0 1-1,-1-1 0,0 1 0,-1 1 0,0-1 1,0 1-1,-1 1 0,1 0 0,-1 0 1,-1 0-1,1 1 0,-6-1 33,4 1-42,-21-9-11,30 13 51,-1 0 1,1 1-1,-1-1 1,1 0-1,-1 1 0,0 0 1,1 0-1,-1 0 1,1 0-1,-1 0 1,0 0 1,3 0-9,0 0 0,0 0-1,-1 0 1,1 0 0,0 0 0,0 0 0,-1 0 0,1 0-1,0 0 1,0 0 0,-1 0 0,1 0 0,0 1 0,0-1-1,-1 0 1,1 0 0,0 0 0,0 0 0,0 0 0,-1 0-1,1 1 1,0-1 0,0 0 0,0 0 0,-1 0 0,1 1-1,0-1 1,0 0 0,0 0 0,0 0 0,0 1 0,-1-1-1,1 0 1,0 0 0,0 1 0,0-1 0,0 0 0,0 0 0,0 1-1,0-1 1,0 0 0,0 0 0,0 1 0,0-1 0,0 0-1,0 1 1,0-1 0,0 0 0,0 0 0,0 0 0,1 1 9,11 9-152,20 4 184,1-2 0,29 8-32,28 9-64,-68-20 157,0-2 0,1-1 0,0 0 0,0-2 0,0 0 0,0-2 0,4-1-93,-27 0 14,0-1 1,0 0-1,0 0 1,0 0-1,0 1 1,0-1-1,1 0 1,-1 0-1,0 1 0,0-1 1,0 0-1,0 0 1,0 1-1,0-1 1,0 0-1,0 0 1,0 1-1,0-1 0,0 0 1,-1 0-1,1 1 1,0-1-1,0 0 1,0 0-1,0 1 1,0-1-1,0 0 1,-1 0-1,1 0 0,0 1 1,0-1-15,-2 2 24,-1 0 0,0 0 1,1-1-1,-1 1 0,0-1 1,0 1-1,0-1 0,0 0 0,0 0 1,0-1-1,0 1 0,0 0 0,0-1 1,0 0-1,-2 0-24,-4 2 20,-3-1-10,-302 40 39,250-33-67,-1 3 1,0 3 17,19-4-13,-12 1-9,46-13-791,11 0-1205,7 1-244,13 3 59,13-1-1839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8:39.68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1014 796 2720,'-13'-21'472,"0"1"-1,-2 0 1,0 1 0,-2 0-472,-69-69 1611,51 58-1326,-1 1 0,-1 2 0,-2 1-285,-20-14-28,18 15 655,28 17-304,0 0-1,1 0 1,-11-10-323,-14-15-27,18 13 98,13 16 34,1-1 1,1 0-1,-1 0 1,1-1-1,0 1 1,-2-4-106,-1-2 122,-2-7 65,5 8-209,-1-8 18,-2-9 14,2-9-100,5 33 143,-1 0 0,1 0 0,-1 0 0,0 0 0,0 0 0,0 0 0,-2-3-53,-6-18 471,8 18-434,-2 1-1,1-1 1,0 0-1,-1 1 1,0 0-1,0 0 1,-1 0-1,1 0 1,-1 0-1,0 1 1,-1-1-1,1 1 1,-2-1-37,-51-39 144,54 42-91,-1 1 0,1-1 1,0 1-1,-1 0 0,1 0 0,0 0 1,-1 0-1,0 0 0,1 1 0,-1 0 0,1-1 1,-1 1-1,1 1 0,-4-1-53,-3 0 50,7 1-58,1-1 1,-1 1 0,1-1-1,-1 1 1,1 0 0,-1 0 0,1 0-1,0 0 1,-1 0 0,1 0-1,0 1 1,0-1 0,0 1 0,0-1-1,0 1 1,1 0 0,-1 0-1,0 0 1,1 0 0,-1 0-1,1 0 1,0 1 0,0-1 0,0 0-1,0 1 1,0 0 7,-4 10-55,0 0 1,1 0-1,1 1 1,0 4 54,1-11-3,2-1 2,-1-1 0,1 1 1,1-1-1,-1 1 0,1-1 1,0 0-1,0 1 0,1-1 0,0 2 1,3 13 28,-4-14-27,1 0 0,0 1 0,0-1 0,0 0 0,1 0 0,0-1 0,3 6-1,-4-8 12,-1-1 0,1 0 0,0 0 1,0 0-1,0 0 0,0 0 1,1 0-1,-1-1 0,0 1 1,1-1-1,-1 0 0,1 1 0,-1-1 1,1 0-1,0 0 0,-1-1 1,1 1-1,0-1 0,1 1-12,4-1 26,0 0-1,0 0 1,0-1-1,0 1 1,-1-2-1,1 1 1,0-1-1,-1-1 1,1 1-1,-1-1 1,1-1-26,2-1 69,1-1 1,-1 0 0,0 0-1,-1-1 1,0 0 0,0-1-1,0 0-69,-5 3 48,0 1 0,0-1 0,-1 0-1,1 0 1,-1 0 0,0 0 0,-1-1-1,2-3-47,-3 6-14,0 0-1,0 0 0,0-1 0,0 1 0,-1 0 1,1-1-1,-1 1 0,0 0 0,0 0 0,0-1 0,-1 1 1,1 0-1,-1-1 0,0 1 0,0-3 15,0 4 2,-1 1 1,1-1-1,0 0 0,0 1 0,-1-1 0,1 1 0,-1-1 0,0 1 0,1 0 1,-1-1-1,0 1 0,0 0 0,0 0 0,1 0 0,-1 1 0,0-1 0,0 0 1,0 1-1,-1-1 0,1 1 0,0 0 0,0 0 0,0 0 0,0 0 1,0 0-1,0 0 0,-1 0-2,-7 1 29,-1 0 1,1 1 0,0 0-1,-8 3-29,-19 6-9,-3 0 121,1 2-1,-3 3-111,31-11-6,0-1 1,0 0 0,-9 1 5,11-4 13,8-1-11,0 0-1,-1 0 0,1 0 1,0 0-1,0 0 1,0 1-1,0-1 0,0 0 1,0 1-1,0-1 1,0 1-1,0-1 0,0 1 1,0-1-1,0 1 1,0 0-1,-1 0-1,0 0 40,-1 0 1,1 1-1,-1-1 0,0-1 0,0 1 1,0 0-1,1-1 0,-1 0 1,0 1-41,2-1 101,1 0-53,-4 0-176,0 0 117,3 0 10,0 0 0,0 0 0,-1 0 0,1 0 0,0 0 0,0 0 0,0 1 0,0-1 0,0 0 0,0 1 0,0-1 0,0 1 0,0-1 0,0 1 0,0 0 0,0-1 1,-6 5-186,-9 8 458,16-12-235,-1 0 16,0 0-57,1 0 0,0-1 0,-1 1 0,1 0-1,-1-1 1,1 1 0,-1 0 0,0-1 0,1 1-1,-1-1 1,1 1 0,-1-1 0,0 1 0,0-1-1,1 1 1,-1-1 0,0 0 0,0 0 0,0 1 0,1-1 4,-1 0-2,1 0 0,0 0 0,0 0 0,0 0 0,0 0 0,0 0 0,-1 0 1,1 0-1,0 0 0,0 0 0,0 0 0,0 1 0,0-1 0,0 0 0,0 0 1,-1 0-1,1 0 0,0 0 0,0 0 0,0 0 0,0 1 0,0-1 0,0 0 1,0 0-1,0 0 0,0 0 0,0 0 0,0 0 0,-1 1 0,1-1 1,0 0-1,0 0 0,0 0 0,0 0 0,0 0 0,0 1 0,0-1 0,0 0 1,0 0-1,1 0 0,-1 0 0,0 0 0,0 1 0,0-1 0,0 0 0,0 0 1,0 0-1,0 0 0,0 0 0,0 0 0,0 1 0,0-1 0,0 0 0,1 0 1,-1 0 1,3 8-83,1-1 0,-1 1 0,1-1 0,3 3 83,8 16-122,-12-22 125,-1 0 0,1-1-1,0 1 1,0-1 0,0 0-1,0 0 1,1 0 0,-1 0-1,1 0 1,0-1 0,0 1-1,0-1 1,0 0 0,0 0-1,0-1 1,2 1-3,18 5 1,1-1 0,0-1 0,0-2 0,8 1-1,102-1 275,-130-3-255,89 5 54,74-2-234,-50 1 39,5 6 121,-5 0 169,5-6-169,-110-4 40,0-2-1,0 1 1,0-1 0,0-1-1,0-1 1,-1 0 0,3-1-40,-14 5 9,-1 0 1,1 0-1,-1-1 1,1 1 0,-1 0-1,1 0 1,-1 0-1,1-1 1,-1 1 0,1 0-1,-1-1 1,1 1-1,-1-1 1,1 1 0,-1 0-1,0-1 1,1 1-1,-1-1 1,0 1 0,0-1-1,1 1 1,-1-1-1,0 1 1,0-1 0,1 0-1,-1 1 1,0-1-1,0 1-9,0-2 15,0 1-1,-1 0 0,1 0 0,0 0 0,-1 0 1,1 0-1,0 0 0,-1 0 0,1 0 1,-1 0-1,0 0 0,1 0 0,-1 1 0,0-1-14,-3-4 9,-1 0-1,0 0 1,0 1-1,-3-2-8,7 6-11,-12-9-79,0 1 0,-1 0 0,-1 1 0,1 1 0,-1 0 1,0 1-1,0 0 0,-1 1 0,-2 1 90,-32-5-147,0 3 0,-11 1 147,43 3-27,-4 1-34,0 1 1,0 1 0,1 1-1,-9 3 61,0 0-78,24-6 18,1 2 1,-1-1 0,0 1 0,1-1-1,0 1 1,-1 1 0,1-1 0,0 1-1,-4 3 60,9-6 4,0 1 1,-1-1-1,1 1 0,0-1 0,0 1 0,0 0 0,0-1 1,0 1-1,-1-1 0,1 1 0,0-1 0,1 1 0,-1 0 1,0-1-1,0 1 0,0-1 0,0 1 0,0 0 0,0-1 1,1 1-1,-1-1 0,0 1 0,1-1 0,-1 1 0,0-1 1,1 1-1,-1-1 0,0 0 0,1 1 0,-1-1 0,1 1 1,0-1-5,6 4 15,1-1 0,-1 1 0,1-2 0,0 1 1,0-1-1,0 0 0,0-1 0,1 0 1,3 0-16,10 2 81,0-1-48,0-2 0,1 0-1,-1-1 1,9-2-33,44-2 211,-53 4-175,0-1 1,0-2 0,1 0-37,26-4 60,-44 7-35,0 0 0,0 0 0,0-1-1,1 1 1,-1-1 0,-1-1 0,1 1 0,0-1-25,5-2 20,29-13-100,-35 16 91,-1 0-1,0 1 1,1-1 0,0 1-1,-1 0 1,1 0 0,-1 0 0,1 0-1,0 1 1,2-1-11,10-1-64,-10 0 83,1 1 1,-1-2-1,1 1 1,-1-1-1,1-1-19,-1 1 116,0 1 0,0-1 0,0 1 0,0 0 0,6-1-116,22-5 49,-27 6-94,0 0-1,0 0 1,1 1-1,-1 0 1,0 0-1,1 1 46,-4 0 3,5 0-23,0 0-1,0 0 0,0 1 0,4 2 21,0-1 256,5 3-539,-2 1 137,-14-6 134,-1 0 0,0 1 0,0-1 0,1 0 0,-1 1 0,0-1 0,0 1 0,0 0 0,1-1 0,-1 1 0,0 0 0,0 0 0,0-1 0,0 1 12,19 17-30,-14-13 9,0 0 1,-1 0 0,5 6 20,-1 1-104,-8-12 115,-1 1 0,1 0 0,-1 0 0,1 0 0,-1 0 0,1-1 0,-1 1 0,1 0 0,0-1 0,-1 1 0,1 0 0,0-1 0,-1 1 0,1-1 0,0 1 0,0-1 0,0 1 0,0-1 0,0 0 0,-1 1 0,1-1 0,0 0 0,0 0 0,0 0 0,0 0-11,10 12 122,-5-7-196,-5-4 127,1 0-42,28 16-241,-28-15 247,1-1 0,0 1-1,-1 0 1,1 1 0,-1-1 0,0 0-1,0 1 1,0-1 0,0 1 0,1 0-17,0 1-2,12 11-199,-11-11 209,0-1 0,0 1 0,0 1 0,0-1 1,-1 0-1,0 1 0,1 2-8,0 2-70,-2-4 116,-1-1-1,1 0 0,0 0 1,0 0-1,1 0 0,1 1-45,-4-4-17,1 0 0,-1 0 0,1 0-1,-1 0 1,1-1 0,-1 1-1,1 0 1,-1 0 0,0 0 0,0 0-1,1 0 1,-1 0 0,0 0 0,0 0-1,0 0 1,0 0 0,0 1 17,0-2 149,0 0 1,0 0 79,0 0-26,-9-4 298,-4-15-188,3 5-380,0-1 0,-1 1 0,-1 1 0,0 0 1,-13-11 66,-13-9 164,27 22-574,-1 0 0,-12-8 410,23 18-91,1 1 78,1 0 0,-1 0 0,1 0 0,0 0 0,-1-1 0,1 1 1,-1 0-1,1 0 0,-1 0 0,1 0 0,-1 0 0,1 0 0,0 1 0,-1-1 0,1 0 0,-1 0 0,1 0 1,-1 0-1,1 1 0,-1-1 0,1 0 0,0 1 13,12 6-174,-11-6 109,9 5 57,0-1 0,0-1 0,0 0 0,2 0 8,24 9 64,-3-2-6,-26-9-33,1 0 1,-1 1 0,0 0-1,2 2-25,-7-4-6,0 0 0,-1 0 0,1 0 0,0 0-1,0 0 1,3 0 6,-4-1 3,1 0 1,-1 1-1,0-1 0,1 1 0,-1 0 0,0 0 0,1 0 1,-1 0-1,0 0 0,1 1-3,10 6 35,1 0 1,-1-1 0,1-1-1,9 2-35,-5 0-12,1 0-1,2 3 13,-6-2 18,-1 1 0,0 0 0,-1 2 0,0-1 0,0 2 0,-1-1 0,-1 2-1,8 11-17,12 22 75,-3 0 0,1 8-75,-26-49 1,38 60 95,-27-46-252,-11-17 165,0 1 0,-1-1 0,1 0 0,-1 1 0,0 0 0,0-1 0,0 1 0,0 0 0,-1 0 0,1 0 0,-1 0 0,0 3-9,-1-6-6,5 14 268,-5-13-270,0 0 0,0 0 0,0-1 1,0 1-1,1 0 0,-1 0 1,1 0-1,-1 0 0,1 1 8,0-2-58,-2 6-6,-5 3 258,6-10-182,-1 0-1,1 0 1,0 0 0,0 0 0,0 0 0,0 1-1,0-1 1,-1 0 0,1 0 0,0 0 0,0 0-1,0 0 1,0 0 0,0 0 0,-1 0 0,1 0-1,0 0 1,0 0 0,0 0 0,0 0-1,0 0 1,-1-1 0,1 1 0,0 0 0,0 0-1,0 0 1,0 0 0,0 0 0,-1 0 0,1 0-1,0 0 1,0 0 0,0 0 0,0-1-1,0 1 1,0 0-12,-1-1 54,1 0-1,-1 0 0,1 0 1,-1 0-1,1 0 0,0 0 1,-1 0-1,1 0 0,0 0 1,0 0-1,0-2-53,0-1-56,1-1 1,0 1-1,1 0 1,-1-1-1,1 1 1,0 0-1,0-2 56,6-14-48,-5 15 22,-1-1 1,1 0 0,0 1 0,1-1 0,-1 1 0,3-2 25,4-7-244,-6 9 220,1-1 0,-1 1 0,1-1 0,1 1 0,-1 1 0,1-1 0,0 1 0,0 0 24,-6 4-7,1-1 1,-1 1-1,1 0 1,0-1-1,-1 1 1,1 0-1,-1 0 1,1 0-1,0 0 1,-1-1-1,1 1 1,-1 0-1,1 0 1,0 0-1,-1 0 1,1 0-1,0 1 1,-1-1-1,1 0 1,-1 0-1,1 0 1,0 0-1,-1 1 1,1-1-1,-1 0 1,1 1-1,-1-1 1,1 0-1,-1 1 7,4 1-131,-1-2 130,0 1 1,-1 0-1,1 0 0,-1 0 1,1 0-1,-1 0 1,0 1-1,1-1 0,-1 1 1,0 0-1,0-1 0,0 1 1,0 0-1,0 0 1,-1 0-1,1 1 0,0 0 1,-1-2 75,-1-1-32,1 0-35,-1 1 0,1 0 0,0-1 0,0 1 0,0-1 0,-1 1 0,1-1 0,0 1 0,0-1 0,0 1 0,0-1 0,0 0 0,0 0 0,0 1 0,0-1 0,0 0-8,0 0 37,-1 0 16,0 0 17,1 0-54,-1 0 0,1 0 0,-1 0 0,0 0 0,1-1 0,-1 1 1,1 0-1,-1 0 0,0-1 0,1 1 0,-1 0 0,0 0 0,1-1 1,-1 1-1,0 0 0,0-1 0,1 1 0,-1 0 0,0-1 0,0 1 1,0-1-1,1 1 0,-1 0 0,0-1-16,-1-2-381,-6 7 65,-10 8 236,-4 5-53,-1-1 0,-8 4 133,-8-1-41,0-2 0,-1-1 0,-39 9 41,-33 14 27,101-36-24,-10 5-8,-1 1 0,1 0 0,1 1 0,0 1 0,-7 6 5,16-9 27,-3 2-30,0 0 1,-8 10 2,-5 5-46,15-15-3,0 1 0,-5 8 49,-9 13 90,18-26 59,4-5 167,5-5-61,10-12-552,9-14-323,20-22 620,-33 43-56,1 1 0,0 0 1,0 0-1,0 1 1,1 0-1,0 0 1,6-2 55,25-9-6,1 2 1,0 2 0,4 1 5,-24 7-178,0 1 0,0 2 0,13-1 178,-31 3 5,1 1 0,-1 0 0,1 1 0,-1-1 0,1 1 0,-1 0 0,1 0-5,-4-1 2,-1 0-1,1 0 1,-1 0-1,1 0 1,0 1 0,-1-1-1,1 0 1,-1 0 0,1 1-1,0-1 1,-1 0-1,1 1 1,-1-1 0,1 0-1,-1 1 1,1-1 0,-1 1-1,0-1 1,1 1-1,-1-1 1,0 1 0,1 0-1,-1-1 1,0 1 0,1-1-1,-1 1 1,0-1-1,0 1 1,0 0 0,0-1-1,0 1 1,1 0-1,-1-1 1,0 1 0,0 0-1,-1-1 1,1 1 0,0 0-1,0-1 1,0 1-1,0-1 1,-1 1 0,1 0-1,0-1 1,0 1 0,-1-1-1,1 1 1,0-1-1,-1 1 1,1-1 0,-1 1-2,-4 5 0,-1 0 0,0 0 1,0-1-1,0 0 0,-1 0 1,1-1-1,-1 1 1,0-1-1,-3 0 0,-9 7 39,-32 21 39,1 2-1,2 2 0,2 2 1,-18 21-78,37-31 27,12-12-4,-1 0 0,-1-1 0,-2 1-23,4-4 36,0 2 1,-3 3-37,-7 8 23,19-19-9,0 0 0,-1-1 0,1 0 0,-1 0 0,0-1 0,0 1 0,-1-2 0,-6 4-14,12-7-70,-1 0 390,18-6-427,0 0-1,0-1 0,-1-1 1,0 0-1,10-8 108,15-14-71,8-9 71,-7 5-9,-11 11-54,0 2-1,2 1 1,0 2 0,1 1 0,1 1 0,21-6 63,-41 15-15,5-2-67,-17 9 83,-1-1 0,1 1 1,-1 0-1,1 0 0,0-1 0,-1 1 0,1 0 0,0 0 1,-1 0-1,1 0 0,0 0 0,-1 0 0,1 0 0,0 0 1,0 0-1,-1 0 0,1 0 0,0 1 0,-1-1-1,1 0-2,-1 1 0,0 0-1,0-1 1,0 1-1,1-1 1,-1 1 0,0 0-1,0-1 1,0 1-1,0-1 1,0 1 0,0 0-1,0-1 1,-1 1 0,1-1-1,0 1 1,0-1-1,0 1 1,0 0 0,-1-1-1,1 1 1,0-1-1,-1 1 1,1-1 0,-1 1 2,-9 15-101,-17 17-7,-1 0 0,-27 21 108,-69 53 760,74-73-692,34-24-66,15-10 10,1 1 0,-1-1 1,0 1-1,0 0 0,0-1 1,0 0-1,1 1 0,-1-1 1,0 0-1,0 1 0,0-1 1,0 0-1,0 0 0,0 0 1,0 0-1,-1 0-12,2 0 3,0 0 0,0 0 0,-1 0 0,1-1 1,0 1-1,0 0 0,0 0 0,0-1 0,-1 1 0,1 0 0,0-1 0,0 1 0,0 0 0,0 0 0,0-1 0,0 1 1,0 0-1,0-1 0,0 1 0,0 0 0,0-1 0,0 1 0,0 0 0,0-1 0,0 1 0,0 0 0,0 0 0,0-1 1,0 1-1,0 0 0,1-1-3,13-32-109,-10 26 5,6-14 19,2 0-1,1 1 1,0 0 0,2 1 0,8-9 85,-13 17-23,1 0 0,0 1-1,0 0 1,1 1 0,1 0 0,0 1-1,0 0 1,0 1 0,4-1 23,18-3-106,-33 10 93,0 1 1,0-1-1,0 1 1,0-1-1,1 1 1,-1 0-1,0 0 1,0 0-1,0 0 1,0 1 0,0-1-1,0 1 1,0-1-1,0 1 1,1 0 12,-2-1-4,0 1 1,-1 0 0,1-1 0,0 1 0,-1 0 0,1-1-1,-1 1 1,1 0 0,-1 0 0,1 0 0,-1 0-1,1-1 1,-1 1 0,0 0 0,0 0 0,1 0-1,-1 0 1,0 0 0,0 0 0,0 0 0,0 0 0,0 0-1,0-1 1,0 1 0,0 0 0,-1 0 0,1 0-1,0 0 1,0 0 0,-1 0 0,1 0 0,-1-1-1,1 2 5,-3 4 17,-1 0 1,1 0-1,-1 0 1,-2 2-19,4-4 9,-18 21 93,-1-1-1,-1 0 0,-1-2 1,-1 0-1,-1-2 0,-1-1 1,-21 12-102,40-26 54,0-1 0,0-1 0,-1 1 0,1-1 0,-1 0 0,0-1 0,0 0 0,-3 0-54,9-1 17,-1-1 1,0 0-1,1 1 0,-1-1 1,1 0-1,-1 0 0,0-1 1,1 1-1,-1-1 0,1 1 1,-1-1-1,1 0 0,-1 0 1,1 0-1,0 0 0,-1 0 0,1 0 1,0-1-1,0 1 0,0-1 1,0 1-1,0-1 0,0 0 1,0 0-1,1 0 0,-1 0 1,1 0-1,-2-2-17,-1-5-9,0 0-1,1-1 1,0 1 0,0-1-1,1 0 1,0 0 0,0 0-1,1-2 10,-1-24-465,3-24 465,0 19-217,-2-25 275,-3-1-58,3 64-4,1 1-1,0 0 0,-1 0 0,0-1 0,1 1 1,-1 0-1,0 0 0,0 0 0,0 0 0,-1 0 1,1 0-1,0 0 0,-1 0 0,1 0 0,-1 0 1,1 1-1,-1-1 0,0 1 0,0-1 1,0 1-1,0 0 0,0 0 0,0 0 0,0 0 1,0 0-1,-1 0 0,1 1 0,0-1 0,0 1 1,-1-1-1,1 1 5,-9-1 29,1 0 0,-1 0 0,1 1 1,-1 1-1,1 0 0,-5 1-29,-15 3 15,0 1 1,1 2-1,0 0 0,1 2 0,-11 6-15,3 1 242,0 2-1,1 2 0,-25 20-241,18-11 247,-12 11-216,-2-4 0,-4 0-31,58-36 31,1 0 0,-1-1 0,0 1 0,0 0 1,0-1-1,0 1 0,1-1 0,-1 1 0,-2-1-31,4 0 5,0 0 0,0 0 0,-1 0 0,1 0 0,0 0 1,0 0-1,0 0 0,-1 0 0,1 0 0,0 0 0,0 0 0,-1 0 1,1-1-1,0 1 0,0 0 0,0 0 0,-1 0 0,1 0 0,0-1 1,0 1-1,0 0 0,0 0 0,-1 0 0,1 0 0,0-1 0,0 1 0,0 0 1,0 0-6,1-12-8,7-5-118,1 1-1,1 0 0,0 0 1,1 1-1,6-6 127,-5 5-60,15-16-89,17-16 149,-24 27 133,-7 8-97,1 0 0,1 1 0,0 0 0,7-3-36,67-37-24,-16 10-235,-41 22 67,27-11 192,-46 21-17,-11 6-11,-10 5 15,-52 20-54,1 2 1,-45 27 66,-1-1-6,-12 5 259,-115 47 54,223-98-237,1 0-1,-1-1 1,1 0 0,-1 0-1,-4 0-69,12-2 17,-1 0 0,0 0 0,0 1 0,0-2 0,0 1 0,0 0 0,0 0 0,0 0 0,0-1 0,0 1 0,0-1 0,0 0 0,1 0 0,-1 1 0,0-1 0,0 0 0,1 0 0,-1-1 0,1 1 0,-1 0-1,1 0 1,-1-1 0,1 1 0,0-1 0,0 1 0,-1-2-17,0-1-64,0 0 0,1-1-1,-1 1 1,1 0 0,0 0-1,0-1 1,1 1 0,-1-1-1,1 1 1,0 0 0,0-1-1,1 1 1,-1-1 0,1 0 64,3-10-204,0-1-1,1 1 1,2-5 204,6-17-39,-2 5 94,-8 23-57,1 1 1,-2-1-1,1 0 0,-1 0 0,-1 0 1,1-1-1,-2 0 2,1 10-10,-1-1 1,0 1-1,-1-1 0,1 1 1,0 0-1,0-1 1,0 1-1,0-1 0,0 1 1,0 0-1,0-1 1,-1 1-1,1 0 0,0-1 1,0 1-1,0 0 0,-1-1 1,1 1-1,0 0 1,0-1-1,-1 1 0,1 0 1,0 0-1,-1-1 0,1 1 1,0 0-1,-1 0 1,1 0-1,0 0 0,-1-1 1,1 1-1,-1 0 10,-16 1-295,11 1 235,0 0 0,0 0 0,0 0 0,-3 2 60,-38 27-22,37-24 85,0 0 1,0 0-1,-1-1 1,0 0-1,0-1 1,-1 0-1,0-1 1,-4 1-64,14-5 12,0 1 0,-1-1 0,1 0 1,0 1-1,0-1 0,-1 0 0,1 0 1,0-1-1,-1 1 0,1 0 0,0-1 1,0 0-1,0 1 0,-1-1 0,1 0 1,0 0-1,0 0 0,0 0 0,0 0 0,1-1 1,-1 1-1,0-1 0,0 1 0,1-1 1,-1 0-1,1 1 0,-1-1 0,1 0 1,0 0-1,0 0 0,0 0 0,0 0 1,0 0-1,0 0 0,1-1 0,-1 1 1,1 0-13,-3-11 1,0-1 1,2 1-1,-1-1 1,2 1-1,0-13-1,0 13-23,1-11 97,-1 8-141,0 0 0,-1 1 0,0-1 0,-1 1 0,-2-7 67,0 8 34,1 0 1,1 0 0,0 0-1,1-10-34,1 23 6,0 0-1,-1 0 1,1-1-1,0 1 1,-1 0-1,1 0 1,-1 0-1,1 0 0,-1-1 1,1 1-1,-1 0 1,0 0-1,0 0-5,1 1-5,-1-1-1,1 0 1,-1 0-1,1 0 1,-1 0-1,1 0 1,-1 0 0,1 1-1,0-1 1,-1 0-1,1 0 1,0-1 5,0 1-107,-1 1 94,0 0 1,0 0-1,0 0 1,0 0-1,0 0 0,0 0 1,0 0-1,0 0 1,0 0-1,0 0 0,-1 1 13,-2 4-42,0 0 0,1 1 0,-1-1 0,1 1 0,1 0 0,-1 1 42,-6 11 114,-28 47-29,13-11 198,11-27-299,12-23 28,0 0 0,-1 0 0,0 0 1,0-1-1,0 1 0,0-1 0,-1 2-12,-8 13 453,10-16-419,0 0 0,0 0 0,1 0 0,-2 0 0,1 0 0,0-1 0,0 1 0,-1 0 0,1-1 0,0 1 0,-1-1-34,1 0 18,0 0 0,0 1 0,0-1 1,0 0-1,1 0 0,-1 0 0,1 1 0,-1-1 1,1 0-1,-1 1 0,1-1 0,-1 0 1,1 1-1,0-1 0,0 0 0,0 1 0,0 0-18,1 31 316,-1-21-531,2 23 412,-1-24-221,0-1 1,-1 1 0,0-1 0,-1 1-1,-1 5 24,1-13 18,0 0 0,1 1 0,-1-1 0,1 0 0,0 0 0,0 0 0,0 0 0,0 0 0,1 1-18,0 9-39,-1 58 44,0-65 18,-1-1 0,0 1 0,0-1 0,-1 0 0,-1 5-23,-3 11 24,5-16 3,-1 0 0,0-1 0,0 1 0,-1-1 0,1 0 0,-1 0 0,0 0 0,0 0 0,0 0 0,-2 1-27,-13 20 141,-3 3-357,16-22 180,0 1 0,0-1 0,1 1 1,0 0-1,-1 3 36,2-2 43,-1 0-1,0 0 1,0 0 0,-1-1-1,0 0 1,-1 0 0,-4 6-43,-21 16-187,30-29 283,1 0-27,0 1-31,0 1-28,0-2-74,0 0 48,0 0 107,0 0-32,0 0-75,0 1-11,0 1 43,-2 4 204,2-4-437,4-2 52,-1 0 172,41-3-55,1-1-1,-1-3 1,23-6 48,-8 1-121,-57 12 124,128-24 79,88-3-82,-96 19-331,88 8 331,-198 0-2,6 1 30,1 0 1,-1 1 0,0 1-1,4 2-28,124 34-197,-24-10 538,-89-21-394,1-2 0,-1-1-1,34 1 54,-50-6 191,1-1 0,-1 0-1,1-1 1,9-4-191,-17 4-145,9-1-771,-15 3 920,1-1 1,-1 1 0,0-1-1,0 0 1,0-1 0,0 1 0,0-1-1,0 0 1,0 0 0,0 0 0,0 0-1,-1-1 1,2-1-5,3-3 201,1 0-1,-1 0 1,-1-1 0,6-7-201,-4 2-46,-1 0 1,5-10 45,-6 9-45,1 1-1,7-9 46,2 1-214,1 1-1,0 1 0,1 1 1,3-2 214,68-64-5547,-78 74 4761,0 1 0,0 0 0,1 1 0,1 0 0,4-2 786,15-3-2011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08:54.0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69 142 1568,'-1'1'1516,"3"0"659,-1-1-1850,-1 0 1,1 0-1,-1 0 0,1 0 1,-1 0-1,1 0 0,0 0 0,-1 0 1,1 0-1,-1 0 0,1 0 1,-1 0-1,1 0 0,-1-1 0,1 1 1,-1 0-1,1-1-325,1 1 95,0-1-1,-1 1 1,1 0 0,0 0 0,0 0-1,-1 0 1,1 0 0,0 0 0,0 0-1,-1 0-94,5 1-19,47-9 1128,-1 1-773,10-1-165,76 1 357,179 4 432,-255 6-912,23 4 107,-29-2 21,21-7 183,-13 1 108,32 4-467,-50 3-192,-25-3 288,1 0 0,7-2-96,27 7 262,-28-3-467,-21-3 273,0-1 1,1 0-1,-1 0 1,2-1-69,41 2 33,-29 0-67,-1-2 0,1 0-1,13-3 35,-1-1 206,1 1-1,5 2-205,279-2 416,-234-5-197,-76 8-242,1-1 0,-1 0 0,0-1-1,1 0 1,5-3 23,-4 3 9,-1-1-1,1 1 0,3 0-8,12-2 3,20 0 79,83 1-242,-91 6 171,-36-3 80,-1 0-43,0 0-112,0 0 21,6 0 792,-12 0-671,-22-8 332,14 5-271,-13-1-43,-26-1-20,27 2-141,24 2 56,-29-2 156,-17 1-147,41 1 50,0 0 0,-1 0-1,1-1 1,0 0-1,0 0 1,0-1 0,0 1-1,0-2 1,1 1 0,-4-3-50,0 0 40,-1 1 1,1 0 0,-11-3-41,2 0-167,18 6 155,-2 1 0,1 0 0,0 0 0,0 0 0,0 0 0,0 0 0,-1 1 0,1-1 0,0 1 0,-1-1 0,0 1 12,-16-7 0,-7 4-250,26 8-83,0-4 317,0-1 0,0 1 0,-1 0 0,1 0 1,0-1-1,0 1 0,0 0 0,1 0 0,-1 0 0,0-1 0,0 1 1,0 0-1,0 0 0,1-1 0,-1 1 0,1 0 16,3 1-26,0 1-1,0 0 1,0 0-1,0 0 0,-1 0 1,1 1-1,-1-1 1,3 3 26,9 10-55,-8-10 137,1-1 0,-1 1 0,1-2-1,2 2-81,18 11-65,-15-10 27,-1 0 1,1-1-1,1-1 1,-1 0-1,1 0 1,1-1 37,-2 0 134,2 0-64,1-1 0,-1 0 0,5-1-70,20 4 3,8 1 35,-34-6 85,-6-1 196,-14 6-313,-1-3-3,1 0 0,-1 0 1,0-1-1,0 0 0,0 0 0,0-1 1,-6 1-4,-26 6-66,23-2 96,0 1 0,1 1 0,0 0-1,1 1 1,-3 2-30,-40 24 11,52-33-16,1 1 0,0 0 0,-1 1-1,1-1 1,0 1 5,0 0 8,0-1-1,0 0 0,-1 1 0,1-1 1,-2 0-8,3-1 1,-1 0-1,1 1 1,-1-1 0,1 1 0,0 0-1,0 0 1,-2 3-1,4-5 101,1-1-10,0 0 16,0 0-38,0 0-53,0 0-80,0 0 37,16-11 113,12-8-296,11-12 210,-23 18-17,1 0 0,0 1 1,1 0-1,0 1 0,12-4 17,88-28 134,-94 36-209,0 1 0,16-2 75,-35 7-10,31 0 202,-38 1-184,-1-1 0,0 0 0,0 0 0,0 0 0,1 0-1,-1 0 1,0-1-8,-11-3 142,-13-3 254,-29-2-396,33 6 78,-1-1 0,1-1-1,-3-2-77,6 2 53,-1 0 0,-8 0-53,-31-9 252,53 13-265,-7-2-27,1-1 0,0 0-1,-1-2 41,-42-12-208,49 16 134,0 1-1,0 0 0,0 0 1,0 0-1,0 1 0,0-1 1,0 2-1,-7-1 75,18 8-219,21 10 176,4 5 60,-23-17-27,0 0 1,0 0 0,1-1 0,-1 0-1,1 0 1,1-1 9,18 11-126,43 22 265,-62-32-126,-1-1 0,1 0 0,1 0 0,-1-1 0,2 0-13,-2 0 27,0 1-1,0-1 0,0 1 1,5 3-27,-11-6-6,-1 0-106,1 0 122,-1 0-1,0 1 0,1-1 1,-1 0-1,0 0 1,0 0-1,1 0 0,-1 0 1,0 0-1,0 0 0,1 1 1,-1-1-1,0 0 0,0 0 1,0 0-1,1 1 0,-1-1 1,0 0-1,0 0 1,0 0-1,0 1 0,1-1 1,-1 0-1,0 0 0,0 1 1,0-1-1,0 0 0,0 1 1,0-1-1,0 0 0,0 0 1,0 1-1,0-1 0,0 0 1,0 1-1,0-1 1,0 0-1,0 0 0,0 1 1,0-1-1,0 0 0,0 0 1,-1 1-10,-4 11-189,0-7 220,0 0 1,-1-1-1,1 1 1,-1-1-1,0-1 1,-1 1-1,-2 1-31,-14 7 46,5 0-66,2 0 0,-3 4 20,15-13-34,-3 2 74,-1 0 0,1 0 0,-1-1 0,-8 3-40,-12 7 21,26-13-24,-1-1 0,1 1 0,-1 0-1,1-1 1,0 0 0,-1 1 0,1-1 0,-1 0 0,1 0 0,-2-1 3,-7 1 116,10 0-73,1-2-6,0 1-26,0 1-7,1 0 1,-1 0-1,0-1 0,1 1 1,-1 0-1,0 0 0,0-1 0,1 1 1,-1 0-1,0 0 0,0-1 1,1 1-1,-1 0 0,0-1 0,0 1 1,0 0-1,0-1 0,1 1 1,-1 0-1,0-1 0,0 1 0,0-1 1,0 1-1,0 0 0,0-1 1,0 1-1,0 0 0,0-1 1,0 1-1,0-1-4,-1-12 63,-15-7-4,15 18-67,0 1 1,0-1-1,-1 1 0,1 0 1,0 0-1,0-1 1,-1 1-1,1 0 0,-1 0 1,1 0-1,-1 1 1,1-1-1,-1 0 1,1 1-1,-1-1 8,-29-8 94,18 6-250,-2-1 150,0 1-1,0 0 1,0 2 0,-1 0 0,-3 0 6,-19 2-225,-20 4 225,15 0 2,-14 6-2,27-4 58,-1-2 0,1-1 0,-23 0-58,7-7 22,1-2 1,-1-1-1,1-3 1,-15-5-23,-14-3 155,33 10-72,-14 1-83,-20-4-302,29 4 347,-23-6-90,-16-2 227,45 7-307,-9 2 125,0-1-57,-52-2 57,63 6 0,-83-2 0,79 3 53,33 2-62,0-1-1,-1 0 1,1-1-1,0 0 1,-1-1 9,-7-1-69,1 1 0,-1 0 0,-15 1 69,-16-1-87,21 1 121,-15-2 162,32 2-338,1 0 1,-1 1 0,-10 1 141,1-1-51,18 0-72,1 0 27,0 0-37,1 2 74,6 3 82,0 0-1,0 0 0,0 0 0,0-1 0,1 0 0,0 0 0,0-1 0,0 0 1,0 0-1,0-1 0,1 0 0,-1 0 0,3-1-22,16 2 41,0-1 0,0-1 0,20-3-41,-33 1-67,147-5-42,253 6 333,-312 4-213,73 5-287,4 0 621,-137-10-253,-1-3-1,14-4-91,10 0-92,-9 4 80,41 3 12,-51 2 273,63 6-460,-103-6 214,-1-1 1,1 1-1,-1 0 0,0 0 0,1 1-27,-1-1 24,1 0 0,-1 0 0,1 0 0,-1 0 0,2-1-24,52 0-1600,-57 2-2006,-5 10 1527,-11 17-3931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39:00.84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940 471 832,'-2'-1'52,"1"-1"0,0 1 0,0-1 0,-1 0 0,1 0 1,0 1-1,1-1 0,-1 0 0,0 0 0,0 0 0,1 0 0,-1 0 0,1 0 0,0 0 0,-1 0 0,1 0 1,0-2-53,0 1 181,0 0 0,-1 0 0,1 0 1,-1 0-1,0 0 0,0 0 1,0 1-1,0-1 0,0 0-181,-6-7 315,0 0 0,0 1 0,-2-1-315,-2-3 469,-3-2-104,10 12-230,0-1 0,1 0 0,-1 0 0,1-1-1,-2-3-134,1 3 93,0 0 0,0-1 0,0 1 0,-1 1 0,0-1 0,0 0-93,-8-7-35,10 10 120,1-1 0,-1 1 0,1-1-1,0 0 1,-1 0 0,1 0 0,0 0 0,1 0-1,-1 0 1,0-3-85,-13-26 403,12 27-377,1 1 1,0-1-1,-1 1 0,2-1 1,-1 0-1,0 0 0,1 0 1,0 0-1,0-4-26,-7-32 208,7 37-138,0-1 0,0 1-1,-1-1 1,0 1 0,0 0-1,0 0 1,0 0 0,-1 0 0,1 0-1,-2-1-69,-2-4-100,3 6 163,1 0 0,0 1 0,-1-1 0,1 1 0,-1 0 0,1-1 0,-4 0-63,3 1-4,1 0 1,-1 0-1,1 0 0,-1 0 0,1 0 1,0-1-1,0 1 0,0-1 4,1 2 2,1 1-1,0-1 0,0 1 1,-1-1-1,1 1 1,0 0-1,0-1 1,-1 1-1,1-1 1,0 1-1,-1 0 0,1-1 1,-1 1-1,1 0 1,0 0-1,-1-1 1,1 1-1,-1 0 1,1 0-1,-1-1 1,1 1-1,-1 0 0,1 0 1,-1 0-1,1 0 1,-1 0-1,1 0 1,-1 0-1,0 0-1,0 0 1,0 1 0,0-1 0,0 1 1,0 0-1,1-1 0,-1 1 0,0 0 0,0 0 0,0 0 0,1 0 0,-1-1 0,0 1 1,1 0-1,-1 0 0,0 1-1,-3 3 36,-1 1 1,-1-1-1,1 1 1,-1-2 0,0 1-1,0-1 1,-5 3-37,4-2 20,0 0 1,1 1-1,0 0 0,0 0 1,0 0-1,-1 3-20,-30 43 105,31-42-119,-5 9-32,1 1 0,0 1-1,2-1 1,-2 9 46,-7 17-28,-1 5 123,12-31-33,-1-1-1,-2 2-61,1-2-122,7-15 140,0 0 0,-1-1 0,1 1 0,-1 0 0,0-1 0,0 0 0,0 1 0,-2 0-18,1 0 48,0 0 1,0 1-1,1-1 0,-1 0 1,1 1-1,0 0-48,0-1 49,1 0 0,-1 0 1,-1 0-1,1-1 0,0 1 0,-1 0 0,0-1-49,3-3 75,0 0-22,0 0 22,0 0-32,-6 16 234,4-12-296,0 0-1,0 0 1,-1-1 0,0 1-1,-1 1 20,-12 17-74,14-18 91,-1 0 0,0-1 1,0 1-1,0-1 0,0 0 0,0 0 0,-1 0 0,1 0 0,-1-1 0,-1 1-17,5-2 23,-1-1 0,1 0 0,-1 0 0,1 1 0,0-1 0,-1 0 0,1 0 0,-1 0 0,1 0 0,-1 0 0,1 0 0,-1 0 0,1 1 0,0-1 0,-1-1 0,1 1 0,-1 0 0,1 0 0,-1 0 0,1 0 0,-1 0 0,1 0 0,-1 0 0,1-1 0,0 1 0,-1 0-1,1 0 1,-1 0 0,1-1 0,0 1 0,-1 0 0,1-1 0,0 1 0,-1 0 0,1-1 0,0 1 0,0-1 0,-1 1 0,1 0 0,0-1 0,0 1 0,0-1 0,-1 1 0,1-1 0,0 1 0,0 0 0,0-1 0,0 1 0,0-1 0,0 1 0,0-1 0,0 1 0,0-1 0,0 1 0,0-1 0,0 0-23,0-1 13,1-1 0,-1 0 0,0 0 0,1 0 1,-1 0-1,1 0 0,0 0 0,1-1-13,10-17-67,12-14 67,-4 5 126,40-49-265,-31 35 0,-26 39 160,3-8 241,-5 11-261,0 0 0,-1-1 1,0 1-1,1 0 0,-1-1 0,0 1 0,0 0 0,0 0 1,0-1-1,-1 1 0,1 0 0,-1-1 0,1 1 1,-1 0-1,0 0 0,0 0 0,0 0 0,-1-2-1,1 1-4,0 0-1,0 0 1,0-1-1,0 1 1,1 0-1,-1-1 1,1 1-1,0 0 1,0-1-1,0 0 5,-2-21-200,-9-31 275,11 30-182,0 26-80,0 0-21,-9 14-42,6-6 273,0-1 0,1 1 1,0-1-1,-1 6-23,1-3-81,0-1 0,-1 1 0,-2 2 81,-39 110-165,35-98 165,6-15 26,-1 1 0,0-1 0,0 0 0,0 0 1,-1-1-1,0 0 0,-1 0 0,0 0 0,0 0 0,-3 1-26,4-4-35,1 0 0,-1 0 0,1 0 0,0 1 0,1-1 0,-1 1 0,-1 6 35,-17 44 80,20-49 0,-1 0-42,0 0 1,0 0-1,-1-1 0,-1 1-38,1 1-31,0-1-1,0 0 1,-1 6 31,-19 39-78,16-35 50,0 0 0,-2 9 28,4-6 7,-1-1 0,-1 0-1,-1 0 1,-1 1-7,-27 35 101,36-52-108,-1 0 0,0 1 0,1-1-1,0 0 1,0 1 0,0-1-1,0 1 1,0-1 0,1 1 0,0-1-1,0 3 8,0-5 91,2 3 58,-2-3-153,0-1 0,0 0 0,0 0 0,0 1 0,0-1 0,0 0 0,1 0 0,-1 1 0,0-1 0,0 0 0,0 0 0,0 0 0,0 1 0,1-1 0,-1 0 0,0 0 0,0 0-1,0 1 1,1-1 0,-1 0 0,0 0 0,0 0 0,1 0 0,-1 0 0,0 0 0,0 0 0,1 0 0,-1 1 0,0-1 4,4 0 54,0 0 1,0-1-1,0 1 1,0-1-1,0 1 1,0-1-1,0 0 1,0-1-1,-1 1 1,1-1-1,0 0-54,7-2 62,9-3-35,0 0 0,-1-2-1,0-1 1,0 0 0,-1-1-1,0-1 1,-1-1 0,0 0-1,-1-1 1,12-14-27,6-13 64,-1-1 0,18-32-64,-17 23-21,33-36 21,-51 67 66,14-20-66,-25 33 21,-1 0-1,0 0 0,0 0 1,-1-1-1,0 1 0,0-1 1,-1 0-1,0 0-20,-1-17 12,-2 23-15,1 0-1,0-1 0,-1 1 1,1 0-1,0 0 1,1-1-1,-1 1 0,0 0 1,0 0-1,1 0 0,0-1 1,-1 1-1,1 0 0,0 0 1,0 0-1,0 0 1,0 0-1,0 0 0,1 0 1,-1 1-1,1-2 4,25-17-280,1 1 0,16-7 280,-17 11 61,-2-1-1,0-2 0,7-6-60,-27 19-25,0 1 0,1-1 0,0 1-1,0 0 1,0 1 0,1-1 0,-1 1 0,1 1-1,-1-1 1,1 1 0,0 0 0,0 1 0,0 0-1,0 0 1,0 0 0,1 1 0,-1 0 0,0 0-1,0 1 1,0 0 0,0 0 0,2 1 25,14 3 42,-19-4-30,-1-1 1,1 1-1,-1 0 1,0 0-1,0 0 1,1 0-1,-1 1 1,0-1-1,0 1 0,0 0 1,0 0-1,0 0 1,-1 0-1,1 0 1,1 2-13,7 8-51,2-1 1,0-1-1,2 2 51,10 7 195,-22-15-211,0 0 1,0 0 0,0 1-1,0-1 1,-1 1 0,0-1-1,1 3 16,3 4-95,7 17 190,-10-19-72,1-1 1,0 0 0,1 0 0,0 0-1,2 2-23,2 3 71,1 0 1,-2 0-1,1 1-71,-4-5-102,-5-8 93,1 0-1,-1 0 1,1-1-1,-1 1 1,1 0-1,-1 0 0,1 0 1,-1-1-1,1 1 1,0 0-1,0-1 1,-1 1-1,1-1 1,0 1-1,0-1 0,0 1 1,-1-1-1,1 1 1,0-1-1,0 0 1,0 0 9,9 5-125,-5-1 227,0 0 1,1 0-1,-1-1 1,1 0-1,6 3-102,13 9 0,-13-10 117,25 6 315,-29-9-400,24 1 80,34 5-69,-56-8-91,0 1 1,-1 1 0,7 1 47,-4-1 57,27 1 87,-30-3-156,0 0-1,0 1 0,6 1 13,13 2-239,-22-3 276,-1 0 0,1-1 1,0 2-1,-1-1 0,1 1 0,-1 0 1,1 0-38,25 10 3,-24-10-22,-1 1-1,1-1 1,0 1-1,-1 1 1,1-1 0,-1 1-1,0 0 1,0 0-1,0 1 1,-1 0 0,0 0-1,4 4 20,6 12 42,2 0-1,0-2 1,1 0-1,6 4-41,-16-16 17,1 0 1,0-1-1,1 0 1,-1 0-1,1-1 1,0 0-1,0 0 0,1-2 1,0 1-1,-1-1 1,4 0-18,43 5-278,-34-3 394,5 0 24,-24-5-152,-1 1 0,1 0-1,0-1 1,-1 1 0,1 1 0,-1-1-1,1 0 1,-1 1 0,0 0 0,3 1 12,-5-2 58,0-1-19,1-1 0,-1 1 0,1-1-1,-1 0 1,0 1 0,1-1 0,-1 0-1,0 0 1,0 0 0,1 0 0,-1 0 0,0 0-1,0 0 1,0 0 0,0 0 0,0-1-39,10-22 128,-9 19-100,-1 1 1,1-1-1,0 1 1,1 0-1,0-1-28,-1 2-21,-1 1 1,1-1-1,-1 0 1,1 0-1,-1 0 0,0 0 1,0 0-1,0 0 1,0-1 19,-1 3-10,0 0-3,1 0 0,-1 0 0,1 0 0,-1 0 1,1 0-1,-1 0 0,1 0 0,0 0 0,-1 1 1,1-1-1,0 0 0,0 0 0,0 1 1,0-1-1,0 0 0,-1 1 0,1-1 0,0 1 1,0-1-1,1 1 0,-1 0 0,0-1 0,0 1 1,0 0-1,0 0 14,30-2-109,-25 2 24,-4 1 80,-1 0 0,1 0 0,-1 0 0,1 0 1,-1 0-1,1 0 0,-1 1 0,0-1 0,0 0 0,1 1 0,-1-1 0,0 1 1,0 0-1,-1-1 0,1 1 0,0-1 0,0 2 5,3 5 35,-1-4-44,-1 1 1,1-1-1,-1 1 0,-1 0 1,1 0-1,-1 0 0,0 0 1,0 0-1,0 0 0,-1 0 1,1 0-1,-1 0 9,-1 17-62,0-1 0,-1 5 62,1-21-1,-5 29-41,4-24 15,0 0 0,1 0 0,0 9 27,0-16 11,1 0 0,0 0 0,-1 0 1,0 0-1,0 0 0,0-1 0,0 2-11,0-1 49,0 0 0,0 0 0,0 0 0,0 1 0,0-1 0,1 0 0,0 2-49,0-4 1,0 0-1,-1 0 1,1 1-1,0-1 0,0 0 1,-1 1-1,1-1 1,-1 0-1,1 0 0,-1 0 1,1 0-1,-1 1 1,0-1-1,0 0 0,0 0 1,-4 8 147,4-3-268,1-5 117,0-1-1,0 0 1,0 0 0,1 0 0,-1 0 0,0 0-1,0 0 1,0 1 0,0-1 0,0 0 0,0 0 0,0 0-1,0 0 1,0 0 0,0 0 0,0 1 0,0-1-1,0 0 1,0 0 0,-1 0 0,1 0 0,0 0 0,0 0-1,0 1 1,0-1 0,0 0 0,0 0 0,0 0-1,0 0 1,0 0 0,0 0 0,0 0 0,-1 0-1,1 0 1,0 1 0,0-1 0,0 0 0,0 0 0,0 0-1,0 0 1,-1 0 0,1 0 0,0 0 0,0 0-1,0 0 1,0 0 0,0 0 0,0 0 0,-1 0-1,1 0 1,0 0 3,0 1 6,0-1 1,0 1-1,0-1 0,0 1 0,0 0 0,0-1 0,-1 1 1,1-1-1,0 1 0,0 0 0,-1-1 0,1 1 1,0-1-1,-1 1 0,1-1 0,-1 1 0,1-1 0,0 1 1,-1-1-7,-1 2 18,-1 0 0,1 0 1,-1-1-1,1 1 0,-1-1 1,1 1-1,-1-1 0,0 0 1,0 0-1,1 0 0,-1-1 1,0 1-1,0-1 0,0 1 1,-2-1-19,-8 0 57,1 0 0,-1-1 1,-3-1-58,-11-1 182,-38-1-179,0-3-1,-31-8-2,66 9-109,11 3 132,0-1 1,1-1 0,0-1-1,0 0 1,0-1-1,-14-8-23,17 6 41,-29-17 185,-40-32-226,65 44-43,0 0-1,-2 1 1,0 1 0,0 1-1,-1 1 1,0 1-1,-17-5 44,22 10-45,-1 0 0,0 0-1,0 2 1,0 0 0,0 1-1,0 1 1,0 1-1,0 0 1,0 2 0,-8 1 45,-26 10-29,1 2 1,-40 19 28,-12 4-221,43-21 311,-44 6-90,65-15 156,2-2-71,-8-1-85,0 0 5,31-5 14,0-1-1,0 0 1,0 0-1,-4-2-18,-30-1 60,18 2-41,23 0-51,1 0 0,-1 1-1,1 0 1,-1 0 0,0 1-1,1-1 1,-1 2 0,1-1-1,0 1 1,-1-1 0,-1 3 32,7-4-8,0 0 0,-1 1 1,1-1-1,0 1 0,0-1 1,0 1-1,0 0 0,0 0 0,0-1 1,0 1-1,0 0 0,0 0 1,1 0-1,-1 0 0,0 0 1,0 0-1,1 0 0,-1 0 1,1 0-1,-1 0 0,1 0 1,-1 1-1,1-1 0,0 0 1,-1 1 7,1 2-3,-3 15-85,3-18 84,0-1 0,0 1 0,1 0 0,-1-1 0,0 1 0,0 0 0,1-1 0,-1 1 0,0 0-1,1-1 1,-1 1 0,1 0 0,-1-1 0,1 1 0,-1-1 0,1 1 0,-1-1 0,1 1 0,0-1 0,-1 0 0,1 1 0,0-1 0,-1 0 0,1 1 0,0-1 4,7 2 13,-1 0 1,0 0-1,1 0 1,-1-1-1,1-1 1,-1 1-1,1-1 1,0-1-1,5 0-13,13-3 80,0-1-1,3-2-79,-16 4 88,20-7 12,-1-1 1,0-2-1,10-6-100,-2 0 35,-29 15-11,-1-1 0,1-1 0,-1 0 0,-1 0 0,1-1 0,-1 0 0,0-1 0,-1 0 0,0 0 0,0-1 0,0 0 0,-1 0-24,-6 7 0,27-37-88,-2 0 0,0-5 88,-16 29-18,0 1 1,0 1 0,1 0-1,2-1 18,-13 13-21,1 1-1,-1-1 1,1 0-1,-1 1 0,1-1 1,0 0-1,0 1 1,-1-1-1,1 1 1,0-1-1,0 1 1,0-1-1,0 1 0,-1 0 1,1-1-1,0 1 1,0 0-1,0 0 1,0-1 21,0 2-13,-1-1 0,1 0 1,-1 0-1,1 0 0,-1 1 0,1-1 1,-1 0-1,0 1 0,1-1 1,-1 0-1,1 1 0,-1-1 0,0 0 1,0 1-1,1-1 0,-1 1 1,0-1-1,1 1 0,-1-1 0,0 0 1,0 1-1,0-1 0,0 1 1,0-1-1,1 1 13,0 5-49,0 0 0,-1 0 0,1 0 0,-1 0 0,0 2 49,0-5 12,0 8-5,-1 1 0,0-1-1,0 1 1,-2-1 0,1 0 0,-1 0-1,-1 0 1,-4 10-7,4-13 18,0 0 0,-1 0 0,0 0 0,0-1 0,-1 0-1,0 0 1,0-1 0,-1 1 0,1-1 0,-1-1 0,-6 5-18,-9 3-13,1-1-1,-1-1 1,-1-1 0,-8 2 13,-98 29 377,72-25-381,-24 12-177,77-27 169,1 0 1,0 1 0,-1 0-1,1-1 1,0 1 0,0 0-1,0 1 1,0-1 0,0 1 11,-2 1-170,1-1 74,4-2 100,1 0 1,-1 0-1,1 0 1,-1 0 0,1 0-1,0 0 1,-1 0 0,1 0-1,0-1 1,0 1-1,-1 0 1,1 0 0,0-1-1,0 1 1,0 0-1,0-1-4,0 1-15,6 2 52,1 1 0,0-1 0,0-1-1,0 1 1,1-1 0,-1-1 0,3 1-37,-1 0 9,52 7-158,-23-3-22,26 7 171,-17-2 316,23 0-316,9 3-183,-41-8 250,1-1 0,-1-2-1,1-2 1,30-3-67,89-3-128,-77 3 186,-49 2-2,0-1 1,13-4-57,-24 3 49,-1 1 0,3 0-49,-5 1 67,-1-1 0,0 0-1,8-3-66,107-18-250,-106 18 273,0 0 0,-1 2 0,8 1-23,16-2 123,0-1-1,0-3 1,8-4-123,-2-4 37,-46 13-25,0 0-1,0-1 0,-1 0 1,1-1-1,-1 0 0,0-1 1,0 0-1,-1 0 0,1-1 1,-1 0-1,0-1 0,-1 1 1,1-2-1,-2 1 0,1-1 1,4-6-12,16-16-134,-26 29 122,0 0 0,0 0 1,1 0-1,-1 0 0,0 1 0,0-1 0,1 1 0,-1-1 0,0 0 0,0 1 0,1 0 1,-1-1-1,1 1 0,-1 0 0,0 0 0,1 0 0,-1 0 0,1 0 0,-1 0 1,0 0-1,2 1 12,3-1-23,-6 0 17,1 0 0,-1 0 0,0 0 0,0 0-1,0 0 1,1 0 0,-1 0 0,0 0 0,0 0-1,0 0 1,0 0 0,1 0 0,-1 0 0,0 1-1,0-1 1,0 0 0,0 0 0,0 0 0,1 0-1,-1 0 1,0 0 0,0 1 0,0-1 0,0 0 0,0 0-1,0 0 1,0 0 0,0 1 0,0-1 0,1 0-1,-1 0 7,0 1-32,9 24-106,-9-20 145,-1 1 0,0-1 0,0 0 1,0 1-1,-1-1 0,1 0 0,-1 0 1,0 0-1,-1 0 0,1 0 0,-1-1 0,0 1 1,0-1-1,-2 2-7,0 1 28,0-1 0,0 1 1,-1-1-1,0 0 0,0-1 1,-1 1-1,1-1 0,-1-1 0,0 1 1,-1-1-29,-41 24-102,42-24 233,6-3-140,0-1 0,-1 1 0,1 0 0,0-1 0,0 1-1,0 0 1,0 0 0,0 0 0,0 0 0,1 0 0,-1 0 0,0 0 9,-2 1 6,0 0 1,1 0-1,-1 0 1,0-1-1,0 1 1,0-1-1,0 0 1,-1 0-1,1 0 1,0 0-1,0 0 1,-1-1-1,-1 1-6,0-1 6,-81 15 231,23-5-244,-26 8 7,83-16-73,3-1 40,-1-1 0,1 1 0,0 0 0,0 0 0,0 1 0,0-1 0,-2 2 33,4-3-144,3 1 145,0 0 1,0-1 0,0 1-1,0-1 1,0 0-1,0 1 1,0-1 0,0 0-1,0 0 1,0 0 0,0 0-1,2-1-1,-3 1-3,18-2 34,0-1 1,-1-1 0,1-1 0,14-6-32,69-31 329,-32 12-215,-47 19-175,0-1 0,-1-1 0,5-4 61,-12 7 178,-3 2-192,0-1-1,0 0 1,5-7 14,-17 15-3,1 0 0,0 0 0,-1 0 0,1 0 0,-1 0 0,1 0-1,-1 0 1,0 0 0,1 0 0,-1 0 0,0-1 0,0 1 0,0 0 0,0 0 0,0 0-1,0 0 1,0-1 0,0 1 3,0-3 83,0 3-78,0 1-69,8-19-154,-1 10 138,-7 9 79,1 0 1,-1-1-1,0 1 1,0 0-1,1 0 1,-1-1-1,0 1 1,0 0 0,1 0-1,-1 0 1,0-1-1,1 1 1,-1 0-1,0 0 1,1 0-1,-1 0 1,1 0 0,-1 0-1,0 0 1,1 0-1,-1 0 1,0 0-1,1 0 1,-1 0-1,0 0 1,1 0 0,-1 0-1,0 0 1,1 0-1,-1 1 1,0-1-1,1 0 1,-1 0-1,0 0 1,1 0 0,-1 1 0,1-1-8,0 0 1,0 0-1,1 1 1,-1-1 0,0 0-1,0 1 1,0-1 0,0 1-1,0-1 1,0 1-1,0 0 1,0-1 0,0 2 7,0-1 42,8 3-63,-7-3 8,0 1 0,-1 0 0,1 0 0,-1 0 0,1 0 0,-1 0 0,0 1 0,0-1 0,0 0 0,0 1 0,0-1 1,0 1-1,-1-1 0,1 0 0,-1 1 0,0 0 0,1-1 0,-1 1 0,-1-1 0,1 1 0,0-1 0,0 1 0,-1-1 0,0 1 0,1-1 0,-1 0 0,0 1 0,-1 0 13,1 3 18,1-5-8,0 0 0,0 0 0,-1 0 0,1 0 0,0-1 0,0 1 0,0 0 1,0 0-1,-1-1 0,1 1 0,0 0 0,-1 0 0,1-1 0,-1 1 0,1 0 0,-1-1 0,1 1 0,-1-1 0,1 1 0,-1 0 1,1-1-1,-1 1 0,0-1 0,1 0 0,-1 1 0,0-1 0,0 1 0,1-1 0,-1 0 0,0 0-10,0 0-58,1 0 36,0 0 156,0 0-17,-1 0-114,1 0 1,-1-1-1,1 1 1,0-1-1,-1 1 1,1 0-1,-1-1 0,1 1 1,0-1-1,-1 0 1,1 1-1,0-1 1,0 1-1,-1-1 0,1 1 1,0-1-1,0 0 1,0 1-1,0-1 1,0 0-1,0 1 0,0-1 1,0 1-1,0-1 1,0 0-1,0 1 1,0-1-1,0 1 0,0-1 1,1 0-1,-1 1 1,0-1-1,0 1 1,1-1-1,-1 1 1,0-1-1,1 1 0,-1-1 1,1 1-1,-1-1-3,18-20 82,-9 9-93,-8 11 7,-1-1 0,1 1 0,0 0 0,0-1 1,0 1-1,0 0 0,0 0 0,0 0 0,0 0 1,0 0-1,0 0 0,0 0 0,1 0 1,-1 0 3,13-5-158,-11 5 167,0 0 0,0 0 0,-1-1 0,1 1 0,0-1 0,0 0 0,-1 0 0,2-1-9,-3 2 75,-1 1-48,0 0-70,0 0-26,0 0-102,0 0 48,0 0 11,0 1 48,0 1 61,0 1 0,0-1-1,-1 1 1,1-1 0,-1 0 0,1 1-1,-1-1 1,0 0 0,0 0 0,0 1-1,0-1 1,0 0 0,0 0 0,-1 0-1,0 1 4,-2 1-12,-1 0-1,1 0 0,-1 0 0,0 0 0,0-1 13,-18 16-25,-31 32 336,34-33-270,14-13-55,1 0 0,-1 0 0,-1-1 0,1 0 0,-1 0 0,1 0 0,-1-1 0,-7 3 14,-6 0-1,-3 2-297,9-1-3606,14-7 3642,0 1 0,0-1-1,0 1 1,1-1 0,-1 1 0,0-1 0,0 1-1,0-1 1,1 0 0,-1 1 0,0-1-1,1 1 1,-1-1 0,0 0 0,1 1 0,-1-1-1,1 0 1,-1 1 262,15 5-1877,5-2 469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39:00.84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1107 109 1056,'-10'-2'437,"0"1"0,1 0 0,-1 1 1,0 0-1,0 0 0,-2 1-437,1 0 336,0 0 0,0-1 1,0-1-1,-8-1-336,14 1 223,-1-1 1,2 1-1,-1-1 1,0-1-1,-4-2-223,-14-6 712,19 9-595,0 0 0,1 0 1,0 0-1,-1-1 0,1 1 0,0-1 0,0 0 0,0 0 1,0-1-118,-14-13 385,16 16-366,1 0-1,-1 1 1,1-1-1,-1 0 1,1 0-1,-1 0 0,1 0 1,-1 1-1,1-1 1,-1 0-1,1 0 1,0 0-1,0 0 1,-1-1-19,-3-9 205,-2 8-375,6 3 175,-1 0 0,1 0 0,0-1 0,-1 1 0,1 0 0,0 0 0,-1 0 0,1 0 0,0 0 0,0-1 0,-1 1 0,1 0-1,0 0 1,0 0 0,-1-1 0,1 1 0,0 0 0,0 0 0,-1-1 0,1 1 0,0 0 0,0-1 0,0 1 0,0 0 0,0-1 0,-1 1 0,1 0 0,0-1 0,0 1 0,0-1-5,0 1 4,-1 0-1,1 0 1,0 0 0,-1 0 0,1 0 0,-1 0 0,1-1 0,0 1 0,-1 0 0,1 0-1,-1 0 1,1 1 0,0-1 0,-1 0 0,1 0 0,-1 0 0,1 0 0,0 0-1,-1 0 1,1 0 0,0 1 0,-1-1-4,1 1 26,-1 1-1,1-1 1,-1 0 0,1 1-1,-1-1 1,1 0-1,-1 0 1,0 1 0,0-1-1,0 0 1,0 0 0,0 0-1,0 0 1,0 0-1,0 0 1,0 0 0,0 0-1,0-1 1,-1 1-1,1 0 1,0-1 0,-1 1-26,-33 14-205,35-15 187,-10 4 127,1 1-1,0 0 0,1 1 0,-1-1 0,-1 3-108,-4 2 30,-14 12 6,0 1-1,2 0 1,-10 14-36,24-22 96,1 0 0,1 0 0,1 1 0,0 0 0,0 1-96,0 0-118,2-1 127,0 0 0,-4 16-9,-5 13 398,10-29-392,4-11-48,1 0 1,-1-1-1,0 1 0,-1-1 1,0 1 41,-18 34-187,2-6 540,10-16-231,7-15-117,1 0 1,0-1 0,0 1 0,1 0 0,-1 0 0,0 1-1,1-1 1,-1 0 0,1 0 0,0 0 0,-1 1-6,-8 12-22,8-13 57,-1 0 0,1-1-1,0 1 1,-1 0 0,1-1-1,-1 1 1,0-1 0,1 1-1,-1-1 1,-1 1-35,-7 6 160,6-5-208,0 0 1,-1-1-1,1 1 1,-1-1-1,1 0 1,-1 0-1,-2 1 48,-24 11 61,15-5 55,9-5-126,0 0 1,1 0-1,-1 1 1,1 0-1,0 0 1,-4 5 9,-8 7-22,14-14 20,1 0 0,0 0 1,-1 0-1,1 0 0,0 1 1,0 0 1,-29 29 368,15-9-416,-1 0 0,-1-1 0,-4 2 48,6-4 81,13-16-60,0 0 0,0 0 0,-1-1 0,-2 3-21,5-5 14,-1 1 0,1-1-1,0 1 1,0-1 0,1 1 0,-2 1-14,2-2 12,0 0 1,-1 1 0,1-1 0,-1 0 0,0 0 0,1 0 0,-1 0-1,0-1 1,0 1 0,0-1 0,-2 2-13,3-1-5,0-1 0,1 1 0,0-1 0,-1 1 0,1-1 0,0 1 0,-1-1-1,1 1 1,0 0 0,0-1 0,0 1 0,1-1 0,-1 1 0,0-1 0,1 1 0,-1-1 0,0 1 0,1-1 0,0 1 0,0 0 5,0-2 2,0 1 0,1 0 1,-1-1-1,1 1 0,-1-1 1,1 1-1,0-1 0,-1 0 1,1 1-1,-1-1 0,1 0 1,0 0-1,-1 0 0,2-1-2,24-2 78,-26 2-71,43-9 870,41-16-877,-17 5 302,-3-1-300,47-23-2,-46 17 78,44-11-78,-70 27-36,1 2 1,0 1 0,1 2 0,0 2 0,28 0 35,167 5 186,-237 1-178,1-1 0,-1 0-1,1 0 1,-1 0 0,1 0 0,-1 0-1,1 0 1,-1-1 0,1 1-1,-1 0 1,1 0 0,-1 0 0,0 0-1,1-1 1,-1 1 0,1 0-1,-1 0 1,1-1 0,-1 1 0,0 0-1,1 0 1,-1-1 0,0 1-1,1-1 1,-1 1 0,0 0 0,0-1-1,1 1 1,-1-1 0,0 1-1,0 0 1,0-1 0,1 0-8,-1 0 18,0-1 0,0 1 0,0-1 0,0 1 1,-1-1-1,1 1 0,0-1 0,-1 1 0,1-1 0,-1 1 1,0-2-19,-3-4 58,0-1 0,0 1 1,-1-1-1,-1 0-58,-23-28-160,5 6 254,-5-8-94,23 28-8,0 1 1,1-1-1,0 0 0,1 0 1,0 0-1,-2-7 8,5 14-32,1 1 0,-1-1-1,1 0 1,-1 0-1,1 0 1,0 0 0,0 0-1,0 0 1,1 1 0,-1-1-1,1 0 1,0-3 32,0 5-10,0-1 0,0 0-1,0 1 1,0-1 0,0 0 0,0 1 0,0 0 0,0-1-1,1 1 1,-1 0 0,0-1 0,1 1 0,-1 0 0,1 0 0,0 0-1,-1 0 1,1 0 0,0 1 0,1-1 10,25-11 223,-22 9-269,1 0-1,-1 0 1,1 1 0,0 0-1,0 0 1,0 1 0,0-1 46,12 0-97,-16 1 97,1 0-1,-1 0 1,1 1 0,0 0-1,-1-1 1,1 2 0,-1-1-1,1 0 1,-1 1 0,1-1-1,0 1 1,-1 0 0,0 0-1,2 1 1,-2-1-17,15 6-218,-18-7 235,-1 0 1,1 0-1,0 0 0,0 0 1,0 0-1,0 0 1,-1 0-1,1 1 1,0-1-1,0 0 0,0 0 1,-1 0-1,1 0 1,0 0-1,0 0 0,0 0 1,0 1-1,0-1 1,-1 0-1,1 0 0,0 0 1,0 0-1,0 1 1,0-1-1,0 0 0,0 0 1,0 0-1,0 0 1,-1 1-1,1-1 0,0 0 1,0 0-1,0 0 1,0 1-1,0-1 0,0 0 1,0 0-1,0 0 1,0 1-1,0-1 1,1 0-1,-1 0 0,0 0 1,0 1-1,0-1 1,0 0-1,0 0 0,0 0 1,0 0-1,0 1 1,0-1-1,1 0 0,-1 0 1,0 0-1,0 0 1,0 0-1,0 1 0,1-1 1,-1 0-1,0 0 1,0 0-1,0 0 0,0 0 1,1 0-1,-1 0 1,0 0-1,0 0 0,0 0 1,1 0-1,-1 0 0,-3 1 10,-1 0-1,0-1 0,1 0 0,-1 1 0,1-2 1,-1 1-1,0 0 0,-1-1-9,-2 0 28,-14-1 27,0-1 0,0-1 0,0-1 0,0-1 0,1 0 0,0-2 0,-18-10-55,23 11 0,1-2 1,0 0-1,1 0 1,0-1-1,0-1 0,1 0 1,1-1-1,0-1 1,0 1-1,-4-9 0,14 20-5,1 1-1,0 0 1,-1-1 0,1 1 0,0-1-1,-1 1 1,1-1 0,0 1 0,0-1-1,0 1 1,-1-1 0,1 1 0,0-1-1,0 1 1,0-1 0,0 0 0,0 1-1,0-1 1,0 1 0,0-1 0,0 1 0,0-1-1,0 1 1,1-1 0,-1 1 0,0-1-1,0 1 1,0-1 0,1 1 0,-1-1-1,0 0 6,1 1-15,0-1 0,1 0-1,-1 0 1,0 1 0,0-1 0,0 0-1,0 1 1,1-1 0,-1 1 0,0 0-1,1-1 1,-1 1 0,1 0 15,4-1-50,0 0 1,0 1 0,0 0-1,0 0 1,5 1 49,14 5-76,0 1-1,15 7 77,7 2 233,79 13-265,-94-21 198,-18-5-193,-1 0 0,0 1 1,0 1-1,-1 0 0,5 3 27,-16-7 96,-15-12 8,7 6 59,-7-9-137,0-1 1,1 0-1,0-1 1,2 0-1,-1-1-26,-24-34 230,36 50-245,-1 0-1,0 0 0,1 0 0,0 0 1,-1 0-1,1 0 0,-1 0 1,1-1-1,0 1 0,0 0 1,0 0-1,0 0 0,0-1 1,0 1-1,0 0 16,0-2-15,0 2-55,15 2-298,-9 0 352,-1 1 0,0 1 0,0-1 0,0 1 0,2 1 16,-3-1 12,0-1-1,1 1 0,0-1 1,-1 0-1,1 0 1,0 0-1,0-1-11,55 10-47,31 7 137,-80-14-86,1 1 0,-1 0 0,0 0 0,-1 1 0,0 0 0,1 1 0,-2 0-1,4 4-3,-1-2-84,9 7 130,2-1 1,0-1 0,0 0-1,4-1-46,16 1-96,-31-7 180,-6-2-77,18 11 171,-8-4-169,-15-10-24,0-1 1,1 1-1,-1-1 1,0 1-1,0 0 1,0-1-1,0 1 1,0 0-1,0 1 15,1 1 29,5 13-84,2 2 174,-1-7-153,0 0-1,-1 1 0,0 0 1,4 13 34,-5-12 17,1-1 0,9 12-17,0 3 3,-8-13 43,-7-11-36,1 0 0,1 0 0,-1 0 0,0 0 1,1 0-1,1 1-10,-1-2-4,2 2-12,0 1 1,-1-1 0,0 1-1,0-1 1,0 1-1,-1 0 1,0 1 15,14 24 147,-13-26-125,-1 1 0,0-1-1,0 1 1,0 0 0,0 3-22,-2-7 101,-1-2 16,0 0 129,2-2-221,0 1 1,0 0-1,-1 0 1,1-1 0,0 1-1,0-1 1,-1 0-1,1 0 1,-1 1 0,1-1-1,-1 0 1,0 0-1,0 0 1,0 0 0,1-2-26,-1-4 36,0 1 1,0-1 0,0 0 0,-1 1-1,0-1 1,-1 1 0,0-1 0,0 0 0,-1 1-1,-1-7-36,-2-11-197,3 21 185,1 0 0,-1 1 0,1-1 0,-1 1 0,0-1 0,0 1 0,-1 0 0,-1-2 12,4 4-85,0 1-134,0 0 49,0 0-17,0 0 80,11 7 83,1 0-1,-1 1 1,0 0-1,-1 1 1,6 6 24,-15-14 29,0-1 1,0 1 0,0 0 0,0 0 0,0-1 0,0 1 0,0-1-1,0 1 1,1-1 0,-1 1 0,0-1 0,0 0 0,0 1-1,1-1 1,-1 0 0,0 0 0,0 0 0,0 0 0,1 0-30,-1 0 20,-1 0 1,0 0 0,0 0-1,1 0 1,-1 0-1,0-1 1,1 1 0,-1 0-1,0 0 1,1 0-1,-1 0 1,0-1 0,0 1-1,1 0 1,-1 0 0,0 0-1,0-1 1,0 1-1,1 0 1,-1 0 0,0-1-1,0 1 1,0 0-1,0-1 1,0 1 0,0 0-1,1-1-20,-1 1 13,0-1 1,0 0-1,-1 0 0,1 0 0,0 1 0,0-1 0,0 0 0,0 0 0,-1 0 0,1 1 0,0-1 1,-1 0-1,1 1 0,-1-1 0,1 0 0,-1 0-13,-5-8-77,0 0 1,-1 0 0,0 1-1,0 0 1,-1 0-1,-3-2 77,3-4-298,8 13 175,0 1-122,5 8 5,4 2 229,1 0 1,10 9 10,4 3 74,-18-17-150,-5-4 88,1 0 0,-1 1-1,1-1 1,-1 1 0,0-1 0,1 1-1,-1-1 1,0 1 0,0 0 0,0-1-1,0 1 1,-1 0 0,1 0-1,0 0 1,-1 0 0,1-1 0,-1 1-1,0 0 1,1 0 0,-1 0 0,0 2-12,0 5-2,0 0 1,0 0 0,-1 0 0,-1 0 0,1 0-1,-1 0 1,-1-1 0,0 1 0,0 1 1,2-7-13,0-1 1,0 0-1,1 0 0,-1 1 1,1-1-1,-1 0 0,1 0 1,0 2 12,0 1 121,-2-6 142,0-7 89,2-197-614,16 205-159,-12 1 409,0 1-1,0 0 1,-1 0 0,1 0-1,-1 0 1,1 1 0,-1-1-1,0 1 1,0 0 0,0 0 0,-1 0-1,1 0 1,-1 1 0,2 2 12,16 17 81,31 18-102,-38-32 30,-1 0 1,0 1 0,0 1-1,-1 0 1,4 5-10,5 14 395,-20-29-267,0-1-43,0 0-85,0 0-160,0 0 48,0 0 64,0 0 85,0 0-15,1 1-65,0 0 30,-1 0 1,1 0 0,0 0-1,-1 1 1,1-1-1,-1 0 1,0 0-1,1 0 1,-1 1-1,0-1 1,0 0 0,0 0-1,1 0 1,-1 1-1,-1-1 1,1 0-1,0 0 1,0 1-1,0-1 13,-1 6-46,0-3 59,1 0 0,-1 0 0,1 0 0,-1-1 0,0 1 0,-1 0 0,1-1 0,-1 1 0,1 0 0,-1-1 0,0 0 0,0 0 0,-1 1 0,1-1 0,-1 0 0,-2 2-13,2 0-24,0 0-1,1 0 1,0 0-1,0 0 1,-2 5 24,2 8-18,2-16 26,0 0 0,0 0-1,0 0 1,-1 0 0,1 0 0,-1 0 0,1 0 0,-1 0 0,1 0 0,-1 0 0,-1 1-8,1-1-33,0 0-1,0 0 1,0 0 0,0 0 0,0 0-1,1 0 1,-1 0 0,0 2 33,1-2 1,0 0 1,-1 0-1,1 0 1,-1-1-1,0 1 1,0 0 0,0 0-1,0-1 1,0 1-1,0 1-1,-2 0 11,0 0 0,0 0 0,0 0 0,0 0 0,0-1 0,0 1 0,-1-1 0,0 0 0,1 0-1,-1 0 1,0 0 0,0-1 0,0 0 0,0 1 0,0-2 0,0 1 0,0 0 0,0-1 0,0 1 0,0-1 0,-2-1-11,-52 2 89,-49-1 51,69-2-8,23 3-113,0-2 0,0 0 0,0-1-1,0 0 1,0-1 0,0-1 0,1 0 0,-10-5-19,-18-11 181,-12-6-250,0 2-1,-15-3 70,68 27 1,-45-15-83,-27-4 82,57 16-18,1 0 1,-1 2-1,1 0 1,-1 0-1,0 1 1,-14 3 17,-63 14-174,-27 11 174,53-11-56,10-2-82,17-4 122,-6-1 16,14-3-102,-11 6 102,1-1 64,15-5 3,0 1 0,-14 7-67,10 3-283,22-14 329,1 1-1,0 0 1,0 1 0,-7 6-46,-11 8-87,11-13 164,15-7-77,0 0 0,0 0 0,-1 0 0,1 0-1,0 0 1,0 1 0,-1-1 0,1 0 0,0 0-1,0 0 1,0 0 0,-1 0 0,1 0 0,0 0 0,0 0-1,0 0 1,0 0 0,-1 1 0,1-1 0,0 0-1,0 0 1,0 0 0,0 0 0,-1 1 0,1-1-1,0 0 1,0 0 0,0 0 0,0 1 0,0-1-1,0 0 1,0 0 0,0 0 0,14 8-2,-7-6-41,0 0 0,0-1 0,0 0-1,4 1 44,9 1-24,32 4 316,-18-4-232,31 4-31,-30-5-186,11 4 157,119 16-91,-28-7 278,-73-12-219,-20-1 22,1-3-1,-1-1 1,10-3 10,-11 0 79,15 3 75,2 2-154,-17 0 16,-1-1 1,29-6-17,-60 5 92,0 1 0,0 0 0,1 0 0,3 2-92,-11-1-17,1 0 1,-1-1 0,1 1 0,-1-1 0,0 0-1,1 0 1,-1 0 0,0-1 0,3-1 16,21-5-318,-16 5 427,1-1 1,-1 0-1,4-2-109,-6 2-10,0 0 0,1 1-1,-1 0 1,1 1 0,2 0 10,17-3-157,-19 3 184,0 0 1,0 1-1,4 0-27,-9 0 2,1 1 0,-1-1 0,1-1-1,1 0-1,-2 1-8,1-1-1,-1 1 1,1 1 0,2-1 8,-5 1 9,1-1 0,-1 1 0,0-1 0,1 0 0,-1 0 0,0 0 0,0-1 0,0 1 0,0-1 0,0 0 0,0-1 0,-1 1 0,1 0 0,-1-1 0,1 0 0,1-2-9,7-4 67,-6 4-73,1 0 0,-1-1-1,0 0 1,2-2 6,7-2 81,-13 10-74,-1-1 1,1 1-1,-1-1 0,0 0 1,0 1-1,1-1 0,-1 0 0,0 0 1,0 0-1,0 0 0,0 0 0,0 0 1,0 0-1,0 0 0,0 0 1,0-2-8,4-10-38,-3 8 8,-1 0-1,1 0 1,-1 1-1,0-1 1,-1 0-1,1 0 1,-1-2 30,0 1 35,2-14-115,-2 19 76,0 1 0,0-1 0,0 1 1,1-1-1,-1 1 0,0-1 1,1 1-1,-1-1 0,0 1 1,1-1-1,-1 1 0,0 0 1,1-1-1,-1 1 0,1 0 0,-1-1 1,1 1-1,-1 0 0,1-1 1,-1 1-1,1 0 0,-1 0 1,1 0-1,-1-1 0,1 1 0,-1 0 1,1 0-1,-1 0 0,1 0 1,-1 0-1,1 0 4,14-4-192,-14 4 272,5 1-1368,-6 0 1122,0 0 0,0-1 1,-1 1-1,1-1 0,0 1 0,0 0 0,0-1 1,0 1-1,0-1 0,-1 1 0,1-1 1,0 1-1,-1 0 0,1-1 0,0 1 1,-1-1-1,1 0 0,-1 1 166,-7 9-3333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39:00.8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1090 45 320,'-7'0'859,"3"1"-582,0 0 0,0-1 0,1 0-1,-1 1 1,0-2 0,0 1 0,1 0 0,-1-1 0,0 0 0,0 1 0,1-2 0,-1 1 0,0-1-277,-4-2-8,5 1 129,-1 1 0,1 0 0,-1 0 0,0 0 0,0 0-1,0 1 1,0 0 0,-3-1-121,-21-4 512,8 2 21,0 1 1,-1 0-1,-13 1-533,6 2 99,5-1 132,1 1 0,0 2 0,0 0 0,-1 1 0,-3 2-231,16-2 50,0 0-1,1 1 1,-1 0 0,1 1 0,0 0-1,0 0 1,1 1 0,-1 0 0,1 1-1,1-1 1,-1 2 0,-4 5-50,-22 24-43,-9 13 294,36-41-101,-7 12 175,11-14-355,-1-1 1,0 1-1,0-1 1,-3 4 29,3-4 2,0 0 0,0 0 1,1 0-1,-1 0 0,0 3-2,2-4 25,-1 0-1,0-1 1,0 1 0,-1-1-1,1 0 1,-1 0 0,0 0-1,0 0 1,0-1 0,-1 1-1,1-1 1,-1 0 0,1-1-1,-1 1 1,0-1 0,-2 1-25,6-3 0,-10 4 216,0 0 0,1 1 0,-1 0 0,-1 2-216,0 3-145,11-9 141,0 0 0,0 0-1,0 0 1,0 0-1,0 0 1,0 0-1,0 0 1,-1-1 0,1 1-1,0 0 1,-1-1-1,0 1 5,-1 0 29,1 0 1,-1 0-1,0 0 0,1 1 0,-1-1 0,1 1 0,-1-1 0,0 2-29,-11 6-94,8-6 315,6-3-225,0 0 0,-1 0 0,1 0-1,-1 0 1,1 1 0,0-1 0,-1 0 0,1 0 0,0 1-1,-1-1 1,1 0 0,0 1 0,-1-1 0,1 0 0,0 1 0,0-1-1,0 0 1,-1 1 0,1-1 0,0 0 0,0 1 0,0-1 0,0 1-1,0-1 1,-1 1 4,1 1 4,-2 0 0,1 0 0,0 0 0,0-1-1,0 1 1,-1 0 0,1 0 0,-1-1 0,0 1-1,1-1 1,-1 1 0,0-1 0,0 0 0,0 1-4,-11 9 10,-12 7-127,-3 3 304,16-6-150,8-4-74,-3-4 32,0 0 0,1 1 0,0 0 1,0 0-1,1 0 0,0 1 0,1-1 1,0 1-1,-3 9 5,-34 98 219,35-98-236,3-11 4,0 0 0,1 0 0,0 1 0,0-1 1,1 1-1,0-1 0,0 4 13,-3 28-53,2-23 121,2-14-55,-1 0 0,1 1-1,0-1 1,0 0 0,0 1 0,0-1 0,0 0-1,0 1-12,1 2-63,0 0 42,0 0-1,0 0 1,0 0-1,1 0 1,0 0 0,0-1-1,0 1 1,1 0 21,-3-4 144,1 0-115,-1-1 0,0 1 0,0 0 0,1 0 0,-1 0 0,1-1-1,-1 1 1,1 0 0,-1-1 0,1 1 0,-1 0 0,1-1 0,0 1 0,-1-1 0,1 1 0,0 0-29,5 5 91,11-2-357,-2-3 306,-1 0 0,1 0 1,-1-2-1,1 0 0,-1 0 0,1-2 1,-1 0-1,0 0 0,4-2-40,-9 3-2,0 0 0,1 1 0,0 1 0,-1-1-1,1 2 3,33-3 54,-1-4-276,-17 4 251,-1-2-1,0 0 1,0-2 0,12-5-29,19-10-79,-20 6 62,30-7 17,-40 14 136,0-2 0,-1 0 0,10-7-136,24-10-109,16-6 150,85-33-87,-83 31 72,-31 13-180,-37 18 206,0 0 1,0-1-1,-1 0 0,1-1-52,14-10-76,-15 10-229,-5 2 365,1 1 4,-2 3-54,7-16-52,-7 15 58,0 0 0,0 1 1,-1-1-1,1 0 0,-1 0 1,1 0-1,0 0 0,-1 0 1,0-1-1,1 1 0,-1 0 1,0 0-1,1 0 0,-1 0 1,0 0-1,0 0 0,0-1 1,0 1-17,0-27-138,-1 15 286,5-12 38,1 3-218,-5-53-277,0 74 362,0-10-95,0-10 63,-1 13-6,1-1 0,0 1 1,0-1-1,1 0 0,1 1 0,0-2-15,-2 7-2,1 1 0,-1 0 0,0-1 0,0 1 0,0-1 0,0 1 0,0 0 0,-1-1 0,1 1 0,-1-1 0,1 1 0,-1 0 0,0 0 0,0-1 0,0 1 0,0 0 0,-1-1 2,-1-2-9,-1 0-1,1 1 1,-1-1-1,0 1 1,0 0-1,-3-3 10,3 4-12,-1 1 1,0-1-1,1 1 0,-1-1 1,0 2-1,0-1 1,0 0-1,0 1 0,0 0 1,0 0-1,-1 1 1,0-1 11,-26-5 150,27 5-164,1 0 0,-1 1 0,0 0 0,1-1 1,-1 1-1,1 1 0,-1-1 0,1 1 0,-1 0 1,1 0-1,-3 1 14,-9 3-55,0 1 0,-7 5 55,-12 4-5,-13 3-26,1 2 0,-34 21 31,56-27-40,1 2 1,0 1-1,1 1 0,1 1 0,-12 13 40,-9 8 114,22-21-255,-10 12 141,27-26-1,1-3 25,1 0-1,-1 1 1,1 0-1,0 0 1,0-1-1,0 1 1,0 1-1,0-1 1,1 0-1,-1 0 1,1 0-1,0 1 1,0-1-1,0 1 1,0 1-24,1-3 36,0-1-37,0-1 0,0 1 1,0-1-1,0 1 0,0-1 0,0 0 0,0 1 0,0-1 0,0 1 0,0-1 0,0 0 1,0 1-1,0-1 0,0 1 0,0-1 0,1 0 0,-1 1 0,0-1 0,0 0 0,0 1 1,1-1-1,-1 1 1,15-3 207,0-2-46,-1 0-1,1-2 1,1-1-161,17-5-7,64-26-27,8-3 20,-47 21-79,8-3-241,11 1 334,-69 19-51,-7 3 41,1-1 0,-1 0 0,0 1 0,1 0 0,-1-1 0,0 1 1,1 0-1,-1-1 0,0 1 0,1 0 0,-1 0 0,0 0 0,1 0 0,-1 0 0,1 1 0,-1-1 1,0 0-1,1 1 0,-1-1 0,0 1 0,0-1 0,1 1 0,-1 0 0,0-1 0,1 1 10,-2 1-10,1 0 0,-1 1 0,1-1 0,-1 0-1,0 0 1,0 0 0,0 0 0,0 1 0,0-1-1,-1 2 11,1-4 6,-1 1 31,0-1 0,0 1-1,1-1 1,-1 1 0,0-1-1,0 1 1,0-1 0,0 1-1,0-1 1,0 0 0,0 0-1,0 1 1,0-1 0,-1 0-1,1 0-36,0 0 15,0-1 1,1 1-1,-1 0 0,0-1 0,1 1 1,-1-1-1,0 1 0,1-1 0,-1 1 1,1-1-1,-1 1 0,1-1 0,-1 0 1,1 1-1,0-1 0,-1 1 0,1-1 1,0 0-1,-1 0 0,1 1 0,0-1 1,0 0-16,-3-6 29,1 0 1,1 0 0,-1 0 0,1 0 0,0-6-30,-3-19 155,4 30-159,0 0 0,0 1 0,0-1 1,0 0-1,0 0 0,0 0 1,0 0-1,1 0 0,-1 1 1,1-2 3,1-12-326,-2 15 317,0-1 0,0 1-1,0-1 1,0 1 0,0-1 0,0 0 0,1 1-1,-1-1 1,0 1 0,0-1 0,0 1 0,1-1-1,-1 1 1,0-1 0,0 1 0,1-1 0,-1 1-1,1 0 1,-1-1 0,0 1 0,1-1 0,-1 1-1,1 0 1,-1-1 0,1 1 0,-1 0 0,1 0-1,0-1 10,0 1-9,1-1-1,0 1 0,-1 0 1,1 0-1,0 0 0,-1-1 0,1 2 1,0-1-1,-1 0 0,2 0 10,1 1-30,-1 0-1,1 0 1,-1 0-1,1 0 1,-1 0-1,1 1 1,-1 0-1,0 0 1,1 0 30,52 52-91,-54-51 76,1 0 1,0 0-1,-1 1 0,0-1 1,1 1-1,-1-1 0,-1 1 0,1 0 1,0-1-1,-1 1 0,1 2 15,0 2 19,-1 0-1,1 0 1,-1 1-1,-1-1 1,0 2-19,1-4-4,-1-1 0,-1 1 0,1-1 0,-1 0 0,0 1 0,0-1 0,-1 0 0,1 0 4,0-4 5,1 0-5,0 0 0,0 0 0,0-1 0,0 1 0,0-1 0,-1 1 0,1 0 0,0-1 0,0 1 0,0 0 0,-1-1 0,1 1 0,0-1 0,-1 1 0,1 0 0,-1-1 0,1 1 0,0-1 0,-1 1 0,1-1 0,-1 0 0,0 1 0,1-1 0,-1 1 0,1-1 0,-1 1 85,1-1-10,-1 6-150,1-9 456,0 2-358,0 0 0,0 1 1,1-1-1,-1 0 0,0 0 1,0 0-1,1 0 0,-1 0 1,0 1-1,1-1 0,-1 0 1,1 0-1,-1 0 1,1 1-1,0-2-23,31-30-629,-20 38 553,-4 1 24,-6-6 49,-1 0 0,1 1 1,-1-2-1,1 1 1,0 0-1,0 0 1,-1 0-1,1-1 0,0 1 1,0-1-1,0 0 1,0 1-1,0-1 3,5 1 140,-6-1 106,19-3 100,-17 0-335,0 0-1,0 0 0,0-1 1,0 1-1,0-1 0,-1 1 1,1-1-1,-1 0 0,0 0 1,0 0-1,-1 0 0,1 0 1,-1 0-1,1-2-10,8-21-198,-2 10-5,-7 16 267,-1 1-21,-5-10-48,-6 2 1,9 6 4,0 0 0,-1 0 0,1 1-1,0-1 1,-1 1 0,1 0 0,-1-1 0,0 1 0,1 0 0,-1 1 0,0-1 0,0 0-1,0 1 1,0-1 0,0 1 0,0 0-14,1 0 0,-1-1 1,0 1-1,0-1 0,0 0 0,1 0 0,-2 0 14,-13-5-73,13 6 88,0-1 0,1 0-1,-1 0 1,1-1 0,-1 1 0,1-1 0,0 0 0,-1 1 0,0-2-15,3 2 18,0 0 0,-1 0-1,1-1 1,0 1 0,0 0 0,0 0-1,0-1 1,0 1 0,0 0-1,0-1 1,0 1 0,0-1 0,1 0-1,-1 1 1,1-1 0,-1 1-1,1-1 1,0 0 0,0 1 0,-1-1-1,1 0-17,-1-10-105,1 11 92,-1-1-1,1 1 1,0 0-1,0-1 1,0 1-1,0 0 1,0-1-1,0 1 1,1 0 0,-1-1-1,0 1 1,1-1 13,2-11-50,-3 12 43,0 0 1,0 0-1,0 0 1,1-1-1,-1 1 1,0 0 0,1 0-1,-1 0 1,1 0-1,-1 0 1,1 0-1,0 0 1,-1 0-1,1 0 1,0 0-1,0 0 1,0 0 6,0 0-16,1 0 1,-1 0 0,0 0 0,0 1-1,1-1 1,-1 0 0,1 0-1,-1 1 1,1-1 0,1 1 15,-2-1 14,0 1-1,0 0 1,0-1 0,1 1-1,-1-1 1,0 1 0,0-1-1,0 0 1,0 1 0,0-1-1,0 0 1,0 0 0,0 0 0,0 0-1,0 0 1,-1 0 0,2-1-14,1-2 53,-2 1-37,1 0 0,0 1 0,-1-1 0,1 0 0,-1 0 0,0 0 0,0 0 0,0 0 0,-1 0 0,1 0 0,-1 0 0,1 0 0,-1 0 0,0-1-16,2-5-277,3 11-66,-4 0 323,0-1 0,0 1 0,0 0 0,0-1 0,0 1 0,0-1 0,-1 1 0,1 0 0,0 1 20,7 83-75,-4-43-61,-1 0-1,-3 0 1,-1 4 136,0 22 367,1-64-363,-2 19-10,2-23 17,-1 0-1,1 0 1,0 0-1,-1 0 1,1 0-1,0 0 1,-1-1-1,0 1 1,1 0-1,-1 0 1,1 0-1,-1-1 1,0 1-1,1 0 1,-1-1-1,0 1 1,0-1-1,1 1 1,-1-1-1,0 1 1,0-1-1,0 1 1,0-1-11,0 0 0,-1 1 34,-1 0 0,0 0 0,1 0 0,-1 0 0,0-1 0,0 1 0,0-1 0,-2 0-34,4 0 22,0-1 0,0 1 0,0-1 0,0 1-1,0-1 1,0 1 0,0-1 0,0 0 0,0 0 0,0 1 0,0-1 0,1 0-1,-1 0 1,0 0 0,0 0 0,1 0 0,-1 0 0,1 0 0,-1-1-22,-1-2-4,1 0 0,-1 0 0,1 0 0,0 0 0,0 0 0,1 0 0,-1 0 0,1 0 1,0 0-1,0 0 0,0 0 0,1-1 0,0-1 4,-1 1-25,1 0 0,0 0 1,1 0-1,-1 0 0,1 0 0,0 0 0,0 0 1,0 0-1,1 1 0,1-2 25,6-4-96,4-7 256,-13 15-172,0 1 1,1-1-1,-1 1 0,0-1 0,1 1 1,-1-1-1,1 1 0,-1 0 0,1 0 1,-1 0-1,1 0 0,0 0 1,0 0-1,-1 0 0,1 1 0,0-1 1,0 1-1,2-1 12,3 0-53,1 0 0,0 0-1,0 1 1,1 0 53,-8 0 24,31 0 285,-29 0-338,-1 0-1,0-1 1,0 1-1,0 0 1,1 0-1,-1 1 1,0-1-1,0 0 1,1 1-1,-1-1 1,0 1-1,0 0 1,0-1-1,0 1 1,0 0 0,0 0-1,0 1 1,0-1-1,-1 0 1,1 1-1,0 0 30,2 2-2,0 1 0,0-1 0,-1 1 0,0 0 0,0 0 0,0 0 1,0 1-1,1 4 2,-4-9 11,1 0 1,-1 1 0,0-1-1,0 0 1,1 0 0,-1 0 0,0 0-1,0 1 1,0-1 0,0 0-1,0 0 1,-1 0 0,1 1-1,0-1 1,0 0 0,-1 0-1,1 0 1,-1 0 0,1 0 0,-1 0-1,0 0 1,1 0 0,-1 0-1,0 0 1,0 0-12,-3 3-35,1 0 0,-1-1 0,-1 1 0,1-1 1,-2 0 34,-5 6-38,4-5 64,0 1 1,0-2-1,0 1 1,-8 2-27,-8 5-37,1 0 5,0 2 0,0 1 0,1 0 0,1 2 0,0 0 0,-16 18 32,-7 13 221,-9 3-221,31-31-54,-1-2 0,-1 0 0,-19 11 54,-53 23 48,-9 0-48,75-38 43,12-4-41,-1-1-1,0 0 1,-14 3-2,27-11 235,5-3-73,10-8 2,22-16-36,-29 25-76,34-27-63,0 2 1,41-21 10,-23 16 10,-2-3 1,-1-2 0,6-8-11,-47 37-71,0 1 1,0-1-1,3 0 71,8-4-172,-5-3 138,-16 14 14,0-1-1,1 1 0,0-1 1,-1 1-1,1 0 0,0-1 1,0 1-1,0 0 0,0 0 1,0 0 20,2 0 23,-1-1 0,0 0 1,1 0-1,-1 0 1,0 0-1,0 0 1,0-1-1,0 1 0,0-1 1,-1 0-1,1 0 1,0-1-24,15-16-41,3 9-87,-11 4-490,-7 5-4988,-4 7 3446,-3-8-224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39:00.8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645 311 64,'0'1'78,"0"-1"1,-1 1-1,1 0 0,0 0 0,-1 0 1,1 0-1,0 0 0,0-1 0,0 1 1,0 0-1,0 0 0,0 0 0,0 0 1,0 0-1,0 0 0,0 0 1,0 0-1,1-1 0,-1 2-78,1 16 929,-5-8-760,1 0 0,-1 0 0,-1-1 0,0 1 1,0-1-1,-1 0 0,0-1 0,-1 1-169,4-5 28,-11 17 67,-2-1 0,-1 0 0,0-2 0,-1 0 0,-1 0 0,-1-2 0,0 0 0,-1-2 0,-1 0 0,0-1 1,-12 4-96,-18 4 539,12-5 569,-22 13-1108,61-28 16,0-1-1,0 1 0,1-1 1,-1 1-1,0-1 0,0 0 1,0 1-1,0-1 0,0 0 1,0 0-1,0 1 0,1-1 1,-1 0-1,0 0 0,0 0 1,0 0-1,0 0 1,0-1-1,0 1 0,0 0 1,0 0-1,0-1-15,1 1 2,0 0 1,-1 0 0,1 0-1,0-1 1,0 1-1,0 0 1,0 0 0,-1-1-1,1 1 1,0 0-1,0 0 1,0-1 0,0 1-1,0 0 1,0-1-1,0 1 1,0 0 0,0 0-1,0-1 1,0 1-1,0 0 1,0-1 0,0 1-1,0 0 1,0-1-3,6-11 109,40-40 107,-7 10-26,176-206 444,-207 240-574,0 1 16,-1-1-1,-1 1 0,1-1 1,-1 0-1,-1-1 0,5-8-75,-9 16 4,-1 1 0,0-1-1,1 0 1,-1 0-1,0 1 1,0-1-1,1 0 1,-1 0 0,0 0-1,0 0 1,0 1-1,0-1 1,0 0 0,0 0-1,0 0 1,0 1-1,0-1 1,-1 0-1,1 0 1,0 0 0,0 1-1,-1-1 1,1 0-1,-1 0-3,1 1-2,-1-1-1,0 1 0,1-1 0,-1 1 1,0-1-1,0 1 0,0 0 0,0-1 1,1 1-1,-1 0 0,0 0 0,0-1 1,0 1-1,0 0 0,0 0 0,0 0 1,1 0-1,-2 0 3,-5 1-53,-1 0 1,1 1-1,0 0 1,-7 2 52,12-3-13,-10 2-18,-8 3 85,1 1 1,0 0-1,1 1 0,-12 7-54,5-1 35,1 2-1,1 0 0,0 1 1,1 1-1,1 1 0,0 1 0,-13 18-34,14-14 110,14-18-131,1 0 0,0 0 0,0 1 0,0 0 0,1 0 0,-3 5 21,17-33 132,1 0-1,2 0 0,0 1 0,0 1 0,15-15-131,7-5 15,2 1-1,1 2 0,11-7-14,-42 36-127,-13 7 67,-17 9 50,7 0 29,0 1 1,0 1 0,1 1-1,0 0 1,-4 6-20,-22 23 419,-1 7-419,7-2-105,16-20 61,10-11 31,8-12 126,7-7-101,2-4 17,-1 0 1,0 0 0,3-7-30,12-14 295,8-3-230,2 2 0,1 1 0,1 1 0,1 2 0,19-10-65,6 2 125,-29 17-5,12-9-120,-8 4 118,-24 16-145,0-1 1,0 0-1,-1-1 0,3-2 27,16-14-36,-18 15 59,-1 0-1,1-1 0,-1 0 0,7-10-22,6-9 96,-43 40-154,-36 17 86,-17 4-28,-5 2-28,-21 6 73,55-24 4,2 2 1,-12 8-50,-15 11 226,-77 45 44,122-63-606,24-19 329,0 0 1,0 0 0,-1 0 0,1 0 0,0 0 0,0 0-1,0 0 1,0 1 0,-1-1 0,1 0 0,0 0 0,0 0-1,0 0 1,0 0 0,-1 0 0,1 1 0,0-1 0,0 0-1,0 0 1,0 0 0,0 1 0,0-1 0,0 0 0,0 0-1,0 0 1,0 0 0,-1 1 0,1-1 0,0 0-1,0 0 1,0 0 0,0 1 0,0-1 0,0 0 0,1 0 6,4 6-75,12 1 179,-11-6-89,-1 0 0,1 0 0,-1-1 0,1 0 0,0 0 0,-1 0 0,1-1 0,-1 0 1,1 0-1,-1 0 0,3-1-15,10-4-1,-1-1 0,13-8 1,3-1 97,-19 10-250,16-7 755,29-9-602,-50 20-330,-1-1 0,0 2 0,0-1-1,1 1 1,-1 0 0,0 1 0,1 0 0,-1 0 0,9 2 330,7 7-1504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39:00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59 832,'0'-1'18,"0"0"1,1 0-1,-1 1 1,0-1-1,1 0 1,-1 0-1,0 0 1,1 1-1,-1-1 0,1 0 1,-1 1-1,1-1 1,0 0-1,-1 1 1,1-1-1,-1 1 1,1-1-1,0 0-18,6-4 137,-7 4 157,0 1-65,9 0 1878,-2 0-1719,0-1 1,0 0-1,0-1 1,0 0-1,1 0-388,13-4 436,11-5 482,-26 8-860,0 1 0,0 0 0,0 0 0,0 1-1,0-1 1,0 1 0,4 0-58,-9 2 5,0-1 1,0 0 0,0 1 0,-1 0-1,1-1 1,0 1 0,0-1-1,0 1 1,-1 0 0,1-1 0,0 1-1,-1 0 1,1 0 0,-1 0-1,1-1 1,-1 1 0,1 0-1,-1 0 1,0 0 0,1 0 0,-1 0-1,0 0 1,0 0 0,1 0-1,-1 0 1,0 1-6,1 2 42,-1 1 0,1-1-1,-1 0 1,0 1 0,0 3-42,-2 3 70,-1-1 0,0 1 0,-1-1 1,0 0-1,-1 0 0,-3 5-70,-7 18 246,9-21-93,-1 0 0,-1-1 1,1 0-1,-2-1 0,1 1 1,-2-2-1,1 1 0,-5 2-153,11-9 60,-1-1 0,1 1 0,-1-1 0,0 1 0,0-1 0,0 0 0,0 0 0,0-1-1,0 1 1,0-1 0,-1 0 0,1 0 0,-5 0-60,8-1 128,1 0-16,0 0 0,0 0 112,0 0-64,0 0-21,1 0-133,-1 1 0,0-1 0,0 1 0,0 0 0,0-1 0,1 1 0,-1-1 0,0 1 0,1-1-1,-1 0 1,0 1 0,1-1 0,-1 1 0,0-1 0,1 1 0,-1-1 0,1 0 0,-1 1 0,1-1 0,-1 0 0,1 0 0,-1 1 0,1-1 0,-1 0 0,1 0 0,-1 0 0,1 0 0,0 1 0,-1-1 0,1 0 0,-1 0 0,1 0 0,-1 0 0,1-1-6,21 1 164,-21 0-163,42-7 89,-32 6-445,-1 1 1,1-2-1,-1 1 0,11-4 355,-10 2-2024,0-1 0,0 0 1,0-1-1,5-3 2024,4-6-1584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39:00.8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446 22 736,'-1'1'18,"0"-1"-1,1 1 1,-1-1-1,0 1 1,1 0-1,-1-1 1,1 1-1,-1 0 1,1-1-1,-1 1 1,1 0-1,-1 0 1,1-1-1,0 1 1,0 0 0,-1 0-1,1 0 1,0-1-1,0 1 1,0 0-1,0 0 1,0 0-1,0 0 1,0 0-1,0 0-17,-3 15 298,-1-8-132,-1-1 0,0 0-1,0 0 1,0 0 0,-1-1 0,0 1 0,0-2-1,-1 1 1,1 0 0,-1-1 0,-1-1-166,-28 22 1085,26-18-907,0 0 0,0-1 0,-1-1 0,-9 4-178,12-6 36,0 1-1,0 0 1,0 0 0,-4 4-36,-22 14 492,-19 6-79,-79 47-293,129-72 141,14-7-292,17-9-140,-9 2 253,-1-1 1,0-1-1,-1 0 1,16-16-83,13-15 81,-2-3-81,4-4-139,-39 41 151,-6 5-42,0 0 1,1 0-1,0 1 0,0-1 0,0 1 0,1 0 0,-1 0 1,1 0-1,2-1 30,-7 4 6,0 0 0,0 0 0,0 0-1,0 0 1,0 0 0,0 1 0,0-1 0,0 0 0,0 0 0,0 0 0,0 0 0,0 0 0,0 0-1,0 0 1,0 0 0,0 0 0,0 0 0,0 0 0,0 0 0,0 0 0,0 0 0,0 0 0,0 0 0,0 0-1,0 0 1,0 0 0,0 0 0,0 0 0,0 0 0,0 0 0,0 0 0,0 1 0,0-1 0,0 0-1,0 0 1,0 0 0,0 0 0,0 0 0,0 0 0,0 0 0,0 0 0,0 0 0,0 0 0,0 0 0,0 0-1,0 0 1,0 0 0,0 0 0,0 0 0,0 0 0,0 0 0,1 0-6,-8 6 140,-10 4 95,15-9-217,1 0 0,-1 0 0,0 0 0,1 0 0,-1 1 0,1-1 0,0 0 0,-1 0 0,1 1-1,0-1 1,0 1 0,0-1 0,0 1-18,0 0-2,0 0-1,-1 0 1,1-1-1,0 1 1,-1-1-1,0 1 1,1-1-1,-1 0 1,0 1-1,-1 0 3,-1 1 30,0-1 0,0 1-1,1 0 1,-1 1 0,1-1-1,-1 1 1,-2 3-30,-6 7 203,4 0-294,0-6-44,3-2 169,-1 0 1,1-1-1,-2 1 0,1-1 0,0-1 1,-1 1-1,0-1 0,-4 2-34,7-5 46,0 0 1,1-1-1,-1 1 0,0-1 0,1 1 0,-4-1-46,7-15-154,2 8 130,1 1 0,0 0 0,0 0 1,0 0-1,1 0 0,-1 1 0,2-1 0,3-3 24,6-10-39,63-78 690,-72 91-668,-1 0 1,1 1-1,-1 0 0,2 0 1,-1 0-1,0 0 17,44-26-430,-48 30 432,-8 19 78,-9 12-72,0-2-1,-11 13-7,3-6-772,-2 8 772,18-25-464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39:00.85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691 77 1056,'0'-1'97,"-1"0"0,0-1 0,0 1 1,0 0-1,0 0 0,0 0 0,0 0 0,0 0 0,0 0 0,-1 0 1,1 0-1,0 0 0,-1 0 0,1 1 0,0-1 0,-1 0 1,1 1-1,-1-1-97,-8-3 267,3 2-155,0 0-1,0 0 1,0 1 0,0 0 0,-1 0-1,1 0 1,0 1 0,0 0 0,-1 1-1,1 0 1,0 0 0,0 0 0,0 1-1,0 0 1,0 0 0,1 1 0,-1 0-1,1 0 1,-1 1 0,1-1 0,-3 4-112,-5 3 91,1 1 0,0 1 0,1 0 1,0 1-1,1 0 0,0 1 1,1 0-1,-4 9-91,-13 27 4,8-13-9,-2-1 1,-21 29 4,37-60 17,1 0 0,-1 0 0,0-1 0,0 1 0,-1-1 0,-4 3-17,-7 5 31,14-10-19,-1 0-1,1-1 1,-1 1 0,1-1-1,-1 1 1,1-1 0,-1 0-1,0-1 1,1 1 0,-1-1-1,-2 1-11,6-1 0,0 0 0,0 0 0,-1 0 0,1 0 0,0 0 0,0 0 0,-1 0 0,1 0 0,0 0 0,0 0 0,-1 0-1,1 0 1,0 0 0,0-1 0,-1 1 0,1 0 0,0 0 0,0 0 0,0 0 0,-1 0 0,1 0 0,0 0 0,0-1 0,0 1 0,-1 0 0,1 0 0,0 0 0,0-1 0,0 1-1,0 0 1,0 0 0,0 0 0,-1-1 0,1 1 0,0 0 0,4-9-9,12-7-71,-3 3 18,0-1-1,-1 1 0,-1-2 1,3-5 62,11-13 10,191-231-772,-210 257 799,1 1 0,0 0 0,1 0 0,-1 0 0,7-3-37,-11 7-57,-2 1 14,-1 1 46,0 1 1,0-1-1,0 0 0,1 0 0,-1 0 0,0 1 1,0-1-1,0 0 0,0 0 0,0 0 0,0 1 1,0-1-1,0 0 0,0 0 0,0 0 0,0 1 1,0-1-1,0 0 0,0 0 0,-1 0 0,1 1 1,0-1-1,0 0 0,0 0 0,0 0 0,0 0 1,0 1-1,0-1 0,-1 0 0,1 0 0,0 0 1,0 0-1,0 0 0,0 1 0,0-1 0,-1 0 1,1 0-1,0 0 0,0 0 0,0 0-3,-7 7 160,7-6-154,-1-1 1,1 0-1,-1 1 0,1-1 0,-1 1 1,0-1-1,1 0 0,-1 1 0,0-1 1,1 0-1,-1 0 0,0 1 0,1-1 1,-1 0-1,0 0 0,1 0 0,-1 0 1,0 0-1,0 0 0,1 0 0,-1 0 1,0 0-1,1 0-6,-18-8-11,16 7 11,0 0 0,0 0 0,-1 0 0,1 0 0,0 0 0,-1 1 0,1-1 0,0 1 0,-1-1 0,-38-6-106,37 7 94,0-1 1,0 2-1,1-1 0,-1 0 1,0 1-1,1 0 1,-1-1-1,0 2 0,1-1 1,-1 0-1,1 1 1,-1-1-1,1 1 0,0 0 1,0 0-1,0 0 0,-3 3 12,-3 5-3,1 1-1,0 0 1,-7 11 3,-34 64-85,36-61 150,-2-1 0,-1-1 0,-1 0 0,-1-2 0,-5 5-65,1-7-15,0 0 0,-2-2 1,-9 5 14,-20 16-84,39-29 1,-7 7-218,20-15 226,9 1 214,2-1-152,-1-1 0,0 0 1,0-1-1,0 0 0,0 0 1,1-1-1,-2 0 0,3-1 13,27-5-986,-13 5-950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1:45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55 3552,'-1'-1'115,"1"0"0,0 1 0,-1-1 0,1 0 0,0 1 0,-1-1 0,1 0 0,-1 1 0,1-1 0,-1 0 0,1 1 0,-1-1 0,1 1 0,-1-1 0,0 1 0,1-1 0,-1 1 0,0 0 0,1-1 0,-1 1 0,0 0 0,0 0 0,1-1 0,-1 1 0,0 0 0,0 0 0,-1 0 0,0 0 16,0 0 1,0 1-1,0-1 0,0 1 1,1 0-1,-1-1 1,0 1-1,0 0 1,0 0-1,-2 3 1,-4 2 86,0 0 1,1 1 0,-9 11 0,3 0-18,1 0 0,0 0 0,2 1 0,0 1-1,1 0 1,1 0 0,1 1 0,-7 35 0,13-49-162,0 0 1,0 0-1,0-1 0,1 1 1,0 0-1,1 0 0,0 0 1,0-1-1,0 1 1,1 0-1,0-1 0,0 1 1,0-1-1,1 0 0,0 0 1,1 0-1,-1 0 0,1 0 1,0-1-1,0 1 0,1-1 1,0 0-1,0-1 1,0 1-1,0-1 0,1 0 1,-1 0-1,10 4 0,9 3 48,0 0 1,1-2-1,0 0 0,1-2 0,0-1 0,0-1 0,1-2 0,34 2 0,-44-5-43,1-1-1,0 0 0,-1-1 0,1-1 1,-1-1-1,0 0 0,0-2 1,0 1-1,0-2 0,-1 0 0,0-1 1,-1-1-1,0 0 0,0-2 1,-1 1-1,14-14 0,-23 19-10,0-1 0,0 1 1,0-1-1,0-1 0,-1 1 0,0 0 0,0-1 0,-1 0 0,0 0 0,0 0 1,2-9-1,-3 7-20,0-1 1,-1 0-1,0 0 0,0 0 1,-1 0-1,-1 0 1,-2-19-1,0 15 9,0 1-1,-1 0 0,-1 0 1,0 1-1,0-1 1,-1 1-1,-1 0 1,0 1-1,-1-1 1,0 1-1,0 1 1,-19-18-1,18 20 8,-1 1 0,1 0 0,-2 0 0,1 1 0,-1 1 0,0-1 0,0 2 0,0 0 0,-1 0 0,-20-4-1,15 6-107,1 0-1,-1 2 0,0-1 0,0 2 1,0 0-1,1 1 0,-21 6 0,15-3-417,1 2 0,0 0-1,0 2 1,-26 14 0,34-16-190,0 1 0,1 1-1,0 0 1,0 0 0,1 1 0,0 1 0,-13 17-1,-2 14-2570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45:41.9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434 203 1472,'-7'-5'311,"5"3"-293,-1 0 0,0 0 0,0 1 0,0-1 0,0 1 0,-1-1 0,1 1 0,0 0 1,0 0-1,-1 1 0,-5-2 0,-4 3 341,1 0-1,0 0 1,0 1-1,0 1 1,0 0 0,0 0-1,-21 10 1,14-3 121,1 0 0,0 1 0,-30 24 0,41-28-406,-1 0 1,1 1-1,0 0 0,0 0 1,-7 13-1,-23 47 24,18-30-199,16-34 76,1-1 0,1 1 0,-1 0 0,1 0 0,-1 0 0,1 0 0,0 1 0,1-1 0,-1 5 0,1-7 23,0-1 0,0 0 0,0 0 0,1 1 0,-1-1 0,0 0 0,1 0 0,-1 1 0,1-1 0,-1 0 0,1 0 0,0 0 0,0 0 0,-1 0 0,1 0 0,0 0 0,0 0 0,0 0 0,0 0 0,0 0 0,0-1 0,0 1 0,0 0 0,1-1 0,-1 1 0,0-1 0,0 1 0,0-1 0,1 1 0,-1-1 0,0 0 0,1 0 0,-1 0 0,2 0 0,17 2-48,1-1-1,-1-1 1,1 0 0,-1-2 0,29-6 0,-19 2 214,-1-2 0,57-23 1,-58 17 144,-1 0 0,-1-2 1,31-24-1,-31 24 395,-27 18-682,0 0 0,0-1-1,0 1 1,-1 0 0,1-1 0,0 1-1,-1-1 1,1 1 0,-1-1 0,0 0-1,0 0 1,1 1 0,-4 0-1,3 0 27,-13 6 97,0 1 0,0-2 0,-1 0 0,0-1 0,-17 5 0,-86 15 234,82-19-289,3-1 16,0 0 1,-52 0 0,86-6-120,-1 0 0,1 0 0,0 0 0,-1 0 1,1 0-1,0 0 0,-1 0 0,1 0 0,0 0 0,-1 0 1,1 0-1,0 0 0,-1 0 0,1 0 0,0 0 1,-1 0-1,1-1 0,0 1 0,0 0 0,-1 0 0,1 0 1,0 0-1,0-1 0,-1 1 0,1 0 0,0 0 0,0-1 1,-1 1-1,1 0 0,0-1 0,0 1 0,0 0 1,0-1-1,0 1 0,-1-1 0,1 0-16,1 0 0,-1 0 1,0 0-1,0 0 0,1 0 0,-1 0 0,0 0 1,1 0-1,-1 0 0,1 0 0,1-1 0,24-28-310,-23 26 328,44-47 111,55-56 371,-93 99-390,-3 2 22,1 0 0,-1 0 0,0-1 0,0 1 0,-1-1 0,0-1 0,0 1 0,5-12 0,-9 18-87,-1 0-1,0 0 1,0 1-1,0-1 1,0 0 0,0 0-1,0 1 1,0-1-1,0 0 1,0 0 0,0 1-1,0-1 1,-1 0 0,1 0-1,0 1 1,0-1-1,-1 0 1,1 1 0,-1-1-1,1 0 1,0 1-1,-1-1 1,1 1 0,-1-1-1,1 1 1,-1-1 0,0 1-1,1-1 1,-1 1-1,1-1 1,-1 1 0,0 0-1,0-1 1,-25-7 157,7 5-183,1 1 0,-1 1 1,0 0-1,0 1 0,0 1 0,1 1 1,-1 1-1,1 1 0,-1 0 0,1 1 0,-29 13 1,45-17-39,-1 0 1,0 1-1,1-1 1,-1 1-1,1 0 1,0-1-1,0 1 0,-1 1 1,1-1-1,0 0 1,1 0-1,-1 1 1,0-1-1,1 1 1,-1-1-1,1 1 1,-2 3-1,3-4 29,0 0 1,-1-1-1,1 1 0,0 0 0,0 0 1,0-1-1,0 1 0,0 0 0,0-1 1,1 1-1,-1 0 0,0-1 0,1 1 1,0 0-1,-1-1 0,1 1 0,0-1 0,0 1 1,-1-1-1,1 1 0,0-1 0,1 0 1,-1 1-1,0-1 0,0 0 0,1 0 1,-1 0-1,0 0 0,1 0 0,-1 0 0,2 0 1,5 3 30,0-1 1,0 0 0,0 0 0,0-1 0,0 0-1,1 0 1,-1-1 0,17 0 0,71-6-162,-81 3 145,35-3 51,-1-3 1,0-1-1,-1-3 0,-1-2 0,60-26 0,-86 33-26,7-4 150,-41 30 106,-19 10-421,-2-2 0,-58 37 0,-18 14 646,95-67-496,2-1-379,25-17 142,20-14 288,-1-2-1,46-44 1,-41 34-78,45-31 0,9 8 403,169-78-1,-256 133-361,1-1 5,-1 1-1,1-1 1,-1 0-1,0 0 1,0 0-1,4-3 1,-7 5-24,0 0 0,0-1 1,0 1-1,0 0 0,0 0 0,0 0 0,0 0 0,1 0 1,-1 0-1,0 0 0,0 0 0,0 0 0,-1-1 0,1 1 1,0 0-1,0 0 0,0 0 0,0 0 0,0 0 1,0 0-1,0 0 0,0 0 0,0 0 0,0 0 0,0-1 1,0 1-1,0 0 0,0 0 0,0 0 0,0 0 0,0 0 1,0 0-1,0 0 0,-1 0 0,1 0 0,0 0 1,0 0-1,0 0 0,0 0 0,0 0 0,0 0 0,0 0 1,0 0-1,0 0 0,0 0 0,-1 0 0,1 0 0,0 0 1,0 0-1,0 0 0,0 0 0,0 0 0,0 0 1,0 0-1,0 0 0,0 0 0,-1 0 0,1 0 0,0 0 1,0 0-1,0 0 0,0 0 0,0 0 0,0 0 0,0 0 1,0 0-1,0 1 0,-19 5-36,0 1-1,1 1 1,-31 18 0,36-19 59,-3 2-51,0 0 1,1 2-1,0 0 1,1 0-1,-15 17 1,21-19-32,0-1-1,1 2 1,0-1 0,1 1 0,0 0-1,0 1 1,1-1 0,0 1 0,-3 13-1,5-14 1,1-6 35,1 0-1,0 0 0,0 0 1,0 0-1,0 6 0,1-9 25,0 0 0,0 0 1,0 0-1,0-1 0,1 1 0,-1 0 0,0-1 0,0 1 0,1 0 0,-1 0 0,0-1 1,1 1-1,-1 0 0,0-1 0,1 1 0,-1-1 0,1 1 0,-1-1 0,1 1 0,0-1 1,-1 1-1,1-1 0,-1 1 0,1-1 0,0 0 0,-1 1 0,1-1 0,0 0 1,0 1-1,-1-1 0,1 0 0,0 0 0,0 0 0,-1 0 0,2 0 0,3 0 50,-1 0 0,0 0 0,1 0 0,-1-1 0,0 0 0,0 0 0,0 0 0,0 0 0,1 0 0,5-5 0,5-2 94,20-14-1,-12 6 68,113-68 310,-134 82-431,-3 4-66,-8 5-96,-3 3-59,11-9 167,7 0-36,0-1 1,0 0-1,0 0 0,0-1 0,0 0 0,0 0 1,0 0-1,9-3 0,2-2 124,-7 3-50,-1 0-1,0-1 0,1 0 0,-1 0 0,13-10 1,-22 14-72,0 0 1,1 0 0,-1 0-1,0 0 1,0 0 0,0 0-1,0 0 1,1-1 0,-1 1-1,0 0 1,0 0 0,0 0-1,0 0 1,0-1 0,0 1-1,0 0 1,0 0 0,1 0-1,-1 0 1,0-1 0,0 1-1,0 0 1,0 0 0,0 0-1,0-1 1,0 1 0,0 0-1,0 0 1,0 0 0,0-1-1,0 1 1,0 0 0,0 0-1,0 0 1,-1-1 0,1 1-1,0 0 1,0 0 0,0 0 0,0 0-1,0-1 1,0 1 0,0 0-1,-1 0 1,1 0 0,0 0-1,0 0 1,0 0 0,0-1-1,-1 1 1,1 0 0,0 0-1,0 0 1,0 0 0,0 0-1,-1 0 1,1 0 0,0 0-1,0 0 1,0 0 0,-1 0-1,1 0 1,0 0 0,-1 0-1,-13-2-7,-4 3-63,1 1-1,-1 1 1,1 1-1,-1 0 0,1 1 1,0 1-1,1 1 1,-31 16-1,-2 14-86,49-37 149,0 0 0,0 0 1,0 0-1,0 0 1,0 0-1,0 0 1,0 0-1,0 0 1,0 0-1,0 0 0,0 0 1,0 0-1,0 0 1,0 0-1,0 0 1,0 0-1,0 0 0,1 0 1,-1 0-1,0 0 1,0 0-1,0 0 1,0 0-1,0 0 0,0 0 1,0 0-1,0 0 1,0 0-1,0 0 1,0 0-1,0 0 0,0 0 1,0 1-1,0-1 1,0 0-1,0 0 1,0 0-1,0 0 0,0 0 1,0 0-1,0 0 1,0 0-1,0 0 1,0 0-1,0 0 0,0 0 1,0 0-1,0 0 1,0 0-1,0 0 1,0 1-1,0-1 1,0 0-1,0 0 0,0 0 1,0 0-1,0 0 1,0 0-1,0 0 0,10 0-126,16-3 51,119-41 181,-126 37-106,10-3-57,63-24 322,-139 56-14,1 2 1,2 3 0,-67 51-1,93-62-264,13-10 3,-1-1 0,1-1 0,-1 1-1,1-1 1,-1 0 0,-1 0 0,1-1 0,-9 4 0,15-7 14,0 0 0,0 0 0,0 0 0,0 0 0,0 0 0,0 0 1,0 0-1,0-1 0,0 1 0,0 0 0,0 0 0,0 0 0,0 0 1,0 0-1,0 0 0,0 0 0,0 0 0,0-1 0,0 1 0,0 0 1,0 0-1,0 0 0,0 0 0,0 0 0,0 0 0,0 0 0,0-1 1,0 1-1,0 0 0,0 0 0,0 0 0,0 0 0,0 0 0,0 0 1,-1 0-1,1 0 0,0 0 0,0 0 0,0 0 0,0 0 0,0-1 1,0 1-1,0 0 0,0 0 0,-1 0 0,1 0 0,0 0 0,0 0 1,0 0-1,0 0 0,0 0 0,0 0 0,0 0 0,0 0 0,-1 0 1,1 0-1,0 0 0,0 0 0,0 0 0,0 0 0,0 1 0,0-1 1,0 0-1,-1 0 0,8-9 29,-5 7-43,63-83 218,-56 71-28,-8 11 32,-7 10-120,-17 25-332,22-31 159,0 0 1,-2 1 26,1-2-100,0 1-1,0-1 0,0 0 1,0 1-1,0-1 1,1 0-1,-1 0 1,0 0-1,0-1 0,-2 1 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45:49.9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480 18 1248,'0'1'4581,"-4"-3"-4368,0 0 0,0 1 0,0-1 0,-1 1 0,1 0 0,0 0 0,0 1 0,0-1 1,-1 1-1,-6 1 0,-20-3 398,16-1-570,-1 1 0,1 1 0,-1 1 0,0 0 0,1 1 0,-1 1 0,1 0 0,-1 1 0,1 1 0,0 0 0,0 1 0,-20 10 0,25-9 1,0 1 0,1 0 0,0 0 1,0 1-1,1 0 0,-14 18 0,9-9 94,1 1 1,-19 36-1,16-12 49,5-13 19,5-15-179,1 1-1,1 0 1,1 1-1,0-1 1,0 0-1,3 30 1,-1-32 6,0-8-8,1 0 0,-1 1 0,2-1 0,-1 0 0,0 1 0,1-1 0,0 0 0,0 0 0,1 0 0,-1 0 0,1-1 0,0 1 0,0-1 0,1 0 0,5 6 0,-5-6-12,0 1 0,0-1 0,0 1 1,-1 0-1,6 10 0,4 6 18,-4-10-81,1 0 0,22 17 0,6 8 208,-30-29-202,1 1 0,0-1 0,16 9-1,-13-8 81,20 16 0,-15-8-26,0 1 0,-2 1 0,0 1 0,0 0 0,13 25 0,-23-34 37,-1 1-1,0-1 1,-1 0 0,0 1 0,-1 0 0,0 0 0,0-1 0,-1 1 0,-1 0 0,0 0-1,-2 13 1,-12 30 414,9-34-328,4-15-142,0 0-1,0 0 1,0 0 0,0 8 0,1 9 1653,-1-33-4004,-10 8 2490,5-1 638,6 4-761,0 1 0,0-1-1,0 0 1,0 0 0,0 0-1,0 0 1,0 0 0,0 0 0,0 0-1,-1 0 1,1 0 0,0 0 0,0 0-1,0 0 1,0 0 0,0 0 0,0 0-1,0 0 1,0 0 0,0 0-1,0 0 1,0 0 0,0 0 0,0 0-1,0 0 1,0 0 0,0 0 0,0 0-1,0 0 1,0 0 0,0 0 0,0 0-1,1 7 13,1 1 0,-2-1 0,1 1 1,-1-1-1,0 1 0,-1 8 0,0 6 1378,0-23-1343,0 0 0,0 0-1,0 0 1,-1 0 0,1 0 0,0 0 0,1 0 0,-1 0-1,0 0 1,0 0 0,0-1 0,1 1 0,-1 0 0,0-1-1,1 1 1,-1-2 0,1 2-16,-14-19-9,1 3 69,4 3-170,-2-1 0,-16-18 0,-4-5-35,23 27 96,-13-22 0,12 17-196,7 14 215,0-1 0,0 0 0,1 0 0,-1 0-1,1-1 1,0 1 0,0 0 0,0 0 0,0-1 0,0-4 0,-5-4-514,4 10-65,5 9 374,18 55-68,-19-58 254,40 81 31,-35-74-79,1 1 0,0-1 1,1 0-1,18 18 0,57 52 136,-67-62 1728,-18-22-1811,-1 1 1,1-1-1,0 0 1,0 0-1,0 1 1,0-1-1,0 0 1,1 0-1,-1 0 1,1 0-1,0-4 1,2-34-215,-2 38 171,3-13 7,1-1 0,0 1-1,13-32 1,-4 12 120,-4 19-164,-7 15 71,-1 1 0,0-1 0,0 0-1,0 0 1,0 1 0,0-1-1,0 0 1,-1 0 0,1 0 0,0-3-1,-2 6 17,-1 1-1,1 0 0,-1-1 1,1 1-1,-1-1 0,0 0 1,1 1-1,-3 0 0,4-2 1,-9 5 324,0-1 0,-13 5 0,11-4-268,-3-1-6,-1 1 0,-23 2 0,-18 6-270,50-12-227,0 0 1,0 0 0,1 0 0,-1-1 0,-6 0 0,11 0 373,1 0-1,0 0 1,0 0-1,0 0 1,-1 0-1,1 0 1,0 0 0,0 0-1,0 0 1,0 0-1,-1 0 1,1 0 0,0 0-1,0-16-3310,14-17-673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45:52.6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113 44 480,'-1'-3'94,"-1"0"-1,0 1 1,0-1 0,-1 1-1,1-1 1,0 1 0,-1 0-1,0 0 1,1 0 0,-1 0-1,0 0 1,0 1 0,0-1-1,0 1 1,0 0 0,0 0 0,0 0-1,0 0 1,-1 1 0,1-1-1,0 1 1,-5 0 0,-24-3 2722,28 1-2184,4 2-605,0 0 0,-1 0 0,1 0 1,0-1-1,0 1 0,0 0 0,0 0 0,-1 0 1,1 0-1,0 0 0,0 0 0,0 0 1,-1 0-1,1-1 0,0 1 0,0 0 0,-1 0 1,1 0-1,0 0 0,0 0 0,0 0 0,-1 0 1,1 0-1,0 0 0,0 0 0,0 0 0,-1 1 1,1-1-1,0 0 0,0 0 0,-1 0 0,1 0 1,0 0-1,0 0 0,0 0 0,0 0 0,-1 1 1,1-1-1,0 0 0,0 0 0,0 0 0,0 0 1,0 1-1,-1-1 0,1 0 0,0 0 0,0 0 1,0 1-1,0-1 0,0 0 0,0 0 0,0 0 1,0 1-1,0-1 0,0 0 0,0 0 0,0 1 1,0-1-1,0 0 0,0 0 0,0 0 0,0 1 1,0-1-1,0 3 112,0 1 1,0-1-1,0 1 0,1-1 1,-1 0-1,1 1 1,0-1-1,0 0 0,0 0 1,0 1-1,0-1 1,1 0-1,0 0 0,-1-1 1,1 1-1,3 3 1,-1-2-112,0-1 0,1 0 0,-1 0 0,1 0 0,-1-1 0,1 1 0,0-1 0,0 0 0,9 2 0,-8-3 16,15 5 23,0 1 0,23 11 1,-41-16-42,0-2 1,0 1-1,0 0 1,0-1-1,0 1 1,1-1-1,-1 0 1,4 0-1,18 2 24,-21-1-6,0-1 0,0 0 0,1 0 0,-1 0 0,0 0 0,0-1 0,0 0 0,0 0 0,0 0 0,0 0 0,7-4 0,-7 4-2,-1 0-20,0-1-1,0 1 1,0-1-1,-1 0 1,5-3-1,13-8-54,-17 11 53,0 0 0,-1 0-1,1 0 1,-1 0 0,1-1-1,-1 1 1,0-1 0,0 1 0,0-1-1,3-5 1,4-6-71,0 2-79,-8 9 134,1 0 1,0 0-1,0 1 0,0-1 1,0 1-1,0-1 1,0 1-1,1 0 1,3-3-1,3-4-31,-6 7-178,-3 14 261,0-6-46,-1-1-1,1 1 0,-2-1 1,1 1-1,0-1 0,-1 0 0,0 1 1,-1-1-1,1 0 0,-1 0 1,-6 8-1,-4 4 33,-27 28 1,24-29 64,-25 21 16,7-8-870,23-22-1088,10-7 1527,0 1 0,1-1 0,-1 0-1,0 1 1,0-1 0,1 1 0,-5 4-1849,5-5 2122,0 0 1,-1 0-1,1 0 0,0 1 0,0-1 0,0 0 1,0 0-1,0 0 0,0 0 0,0 0 1,0 0-1,0 0 0,-2 1-696,2-1 697,0 0-1,0 0 0,0 0 0,0 0 0,0 0 1,0 0-1,0 0 0,0 0 0,0 0 0,-1 0 1,1 0-1,0 0 0,0 0 0,0 0 1,-1-1-523,-7-18-1171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46:35.6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1269 9 736,'-1'-4'4283,"0"3"-4223,0 1 0,-1-1 0,1 1 0,0-1 0,-1 1 0,1 0 0,0-1 0,-1 1 0,1 0 0,0 0 0,-1 0 0,1 0 0,-1 0 0,1 0 0,0 0 0,-1 1 0,1-1 0,0 0 0,-1 1 0,1-1 0,0 1 0,0-1 0,-3 2 0,-3 1 206,-13 1 39,-24 7 457,-75 26 0,11 7 374,59-23-734,-18 7-158,38-18-225,-142 56 149,149-56-104,0 2 0,0 0 0,2 1 0,0 1-1,-25 22 1,-101 123 336,97-101-261,19-22-6,11-13-19,-1-1 0,-42 39 0,47-50-104,2 1 1,0 1 0,0 0-1,1 0 1,1 1-1,-15 25 1,19-26 0,1-1-1,0 1 1,2-1 0,-1 1 0,2 1-1,0-1 1,1 0 0,-1 27-1,2-28-30,2 1-1,0 0 0,0 0 1,1 0-1,1 0 0,1-1 1,5 14-1,-6-18 33,1 0 0,0 0 0,0 0-1,1-1 1,0 0 0,1 0 0,0 0 0,7 6 0,-2-3 21,-8-6 3,1 0-1,0-1 1,1 1-1,-1-1 1,1 0 0,9 5-1,10 5 40,-19-10-51,0 0 0,0-1 0,0 1 0,0-1 0,9 3 0,-7-3 4,0 0 0,0 0 0,-1 1 0,10 5 0,-9-5-51,-1 1 1,1-1-1,-1-1 1,1 1 0,7 0-1,-9-1 24,-1-1 0,0 1-1,1-1 1,-1 1 0,0 0-1,4 4 1,17 6-96,7 6 156,-14-7-90,43 22 183,-55-30-170,0 0-1,-1 0 0,1 0 1,-1 1-1,0 0 1,0 0-1,0 0 0,-1 1 1,7 7-1,-1 3 79,18 31 0,-23-35-48,0 0 0,-1 0 1,0 1-1,-1-1 1,-1 1-1,2 14 0,-3-4 11,0 1 1,-4 29-1,-1-25-16,-2 0 0,0-1 1,-11 26-1,14-42-11,1-1 1,0 0-1,0 11 0,1-9 6,-1 0 0,-3 12 0,0 9 63,1-4-107,-15 97 117,13-72-5,3 4-109,3-41 10,0 0 1,-2-1-1,-5 26 0,0 8 246,-1-20 80,7-28-315,1 1-11,0 3 923,-1-7-804,1 0 0,-1 0 0,1 0 0,-1-1 0,1 1 0,0 0 0,0 0 0,0-1 0,1 1 0,-1 0 0,1-4 0,0 2-93,0 0 0,-1 0 0,0-1 0,0 1 0,0 0 0,-1 0 0,0 0 0,-1-6 1,0 0 99,-22-76-25,7 25-68,12 44-6,-7-21 0,6 22 0,-6-26 0,3 11-44,7 26 31,0-1-1,0 1 1,1-1 0,0 0 0,-1-7 0,2 12 4,0 0 0,1 0 0,-1 1 1,0-1-1,0 0 0,-1 0 0,1 0 0,0 1 0,0-1 1,0 0-1,-1 0 0,1 0 0,0 1 0,-1-1 0,1 0 1,0 0-1,-2 0 0,-2-5-163,1 1-335,4 5 79,4 9 51,15 96-103,-14-66 344,-5-24 170,6 20-1,12 52-20,-12-52-5,-5-28 8,0-1-1,1 0 0,0 0 1,0 0-1,6 8 1,5 11 9,-1-7 66,-2-3 740,-10-15-787,0 0 0,0 0 0,0-1-1,0 1 1,0 0 0,0 0 0,0 0 0,0 0 0,-1-1-1,1 1 1,0 0 0,0-1 0,1 0 0,-1-1 12,1-1 1,0 0 0,-1 0-1,1 1 1,-1-1 0,0 0-1,1-5 1,3-47 423,7 10-653,2 1 1,34-70 0,-41 98 132,2 2 0,0-1 0,0 1 1,1 0-1,1 1 0,1 0 1,0 0-1,25-18 0,-29 24-40,-7 5-109,-6 3 21,-1 2 225,-1 0 1,0 0-1,0-1 0,-10 2 1,-6 2-4,-142 39 736,133-36-1126,-1-2 0,-35 4 0,65-11-96,0 0 1,0 0 0,0 1-1,0-2 1,0 1 0,0 0 0,0-1-1,1 1 1,-1-1 0,0 1 0,0-1-1,0 0 1,1 0 0,-6-3-1,7 2-58,0 1 0,0-1 0,0 1 0,1-1 0,-1 1 0,1-1 0,-1 0 0,0-2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27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3321 2304,'0'0'90,"-1"1"1,1-1-1,-1 1 0,1-1 1,-1 0-1,1 0 0,-1 1 1,0-1-1,1 0 0,-1 0 1,1 0-1,-1 1 0,1-1 1,-1 0-1,0 0 0,1 0 1,-1 0-1,1 0 0,-1 0 1,0 0-1,1-1 0,-1 1 1,1 0-1,-1 0 0,1 0 1,-1 0-1,1-1 0,-1 1 1,0 0-1,1-1 1,-1 1-1,1 0 0,0-1 1,-1 1-1,1-1 0,-1 1 1,1 0-1,0-1 0,-1 1 1,1-1-1,0 1 0,-1-1 1,1 1-1,0-1 0,0 0 1,-1 0-1,-1-4 277,-15-9 828,7 1-597,7 11-526,1-1-1,-1 0 1,1 0 0,0 0-1,0 0 1,0-1 0,1 1-1,-1 0 1,1-1 0,-2-5-1,1-5 98,0 0-1,1 0 0,1-24 0,8-44 241,-6 70-360,5-40 229,20-77-1,-20 104-193,2 0-1,0 0 1,2 1-1,1 1 1,16-26-1,44-49 229,120-126 0,-129 153-309,124-104-1,57-8 217,-135 93 38,-27 20-82,122-78 1,-95 83-134,85-55 135,-61 23-95,30-20-116,-19 26 202,4 6 1,212-87 0,634-224 669,-833 340-702,205-44 1,177 9 256,-510 87-392,827-86 233,-582 61-298,-195 22-1413,132-27-1,-207 32 851,0 0 0,0-1 1,15-7-1,-21 9 447,1-1-1,0 1 1,-1-1 0,1 0 0,-1 0 0,0 0 0,0-1 0,1 1 0,-1 0 0,-1-1-1,1 1 1,0-1 0,1-4 0,0 0-506,-1 0 0,-1 0-1,1 0 1,-1 0 0,0-9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30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481 1 6144,'-5'6'4469,"-16"-6"-1146,-285-5-2411,170 7-1632,124 0 224,12-2 488,0 0-1,0 0 1,0 0 0,0 0-1,0 0 1,0 1 0,0-1-1,0 0 1,0 0-1,0 0 1,0 0 0,0 0-1,0 0 1,0 0-1,0 1 1,0-1 0,0 0-1,0 0 1,0 0 0,0 0-1,0 0 1,0 0-1,0 0 1,0 1 0,0-1-1,0 0 1,0 0-1,0 0 1,0 0 0,0 0-1,0 0 1,0 0 0,0 0-1,0 1 1,0-1-1,0 0 1,1 0 0,-1 0-1,0 0 1,0 0 0,0 0-1,0 0 1,0 0-1,0 0 1,0 0 0,3 2-49,-1-1 0,1 1 0,-1-1 0,1 0 0,0 0 0,4 1 0,47 9-185,76 6 1,12 2 377,-127-16-94,16 2 103,0 2-1,43 15 0,-56-12-109,-18-10-68,1 0 0,-1 0 0,1 1 0,-1-1 0,0 0 0,1 0 0,-1 1 0,1-1 0,-1 0 0,0 1 0,1-1 0,-1 1 0,0-1 0,0 0 0,1 1 0,-1-1 0,0 1 0,0-1 0,0 1 0,1-1 0,-1 1 0,0-1 1,0 1-1,0-1 0,0 1 0,0-1 0,0 1 0,0-1 0,0 1 0,0-1 0,0 1 0,0-1 0,0 1 0,-1-1 0,1 1 0,-1 0-32,1-1 0,-1 0 0,1 1 0,-1-1 0,1 0 0,-1 1 0,1-1 1,-1 0-1,0 0 0,1 0 0,-1 1 0,0-1 0,1 0 0,-1 0 0,1 0 0,-1 0 1,-1 0-1,-14 0-731,-1 0 0,0-1 1,1-1-1,0-1 0,-24-6 0,31 7 536,-100-28-2865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32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5914 1941 3136,'0'0'47,"0"0"0,0 0 0,-1 0 0,1-1 0,0 1 0,0 0 0,-1 0 0,1 0 0,0 0 0,0 0 0,-1 0 0,1-1 0,0 1 0,0 0 0,0 0 0,0 0 0,-1 0 0,1-1 0,0 1 0,0 0 0,0 0 0,0-1 0,0 1 0,-1 0 0,1 0 0,0-1 0,0 1-1,0 0 1,0 0 0,0-1 0,0 1 0,0 0 0,0 0 0,0-1 0,-4-7 26,-4-3 867,7 10-846,0-1 0,0 1 0,1 0 0,-1 0 0,0-1 0,0 1 0,0 0 0,0 0 0,0 0 0,0 0 0,-1 0 0,1 0 1,0 0-1,0 1 0,-1-1 0,-1 0 0,-26-1 1037,-6-2-17,-177-31 1928,84 15-2420,-227-23-207,-2 21-124,-14-1 480,91-4-339,-302-69 0,18-48-37,376 90-252,-387-128-750,461 139 623,2-5 0,-145-86 0,172 81 32,-153-67 0,65 56-18,-63-27-177,-64-36 72,197 87 280,-135-74 1,227 108-122,1 0-98,0 0-1,0 0 1,-18-15-1,18 12 68,4 4-1,1 0-1,-1 0 0,1 0 1,0-1-1,0 0 0,1 0 1,-7-11-1,2-4 303,8 17-336,0 0 0,-1 0 0,0 0 0,0 0 1,0 1-1,0-1 0,-1 1 0,-3-5 0,3 5-18,1 0 0,-1 0 0,0-1 0,1 1 0,0-1 0,0 0 0,-2-5 0,1 3 9,0 1-1,-1 0 0,1 0 0,-1 0 1,-6-6-1,-13-17-79,23 26 84,-1 1-1,0 0 0,0 0 1,0 0-1,0 0 0,-1 0 1,1 0-1,0 0 0,-2-1 1,2 1-13,0 1 1,0-1 0,0 0 0,0 1-1,1-1 1,-1 0 0,0 0 0,0 0-1,1 0 1,-1 1 0,0-1 0,0-2-1,-12-9-185,8 9-140,10 8-364,-3-3 624,0 1 1,0 0 0,-1 0 0,1 0 0,0 1 0,-1-1 0,0 0 0,1 4 0,0-3 33,15 55-169,16 90 0,-22-98 216,3 0 0,22 58 0,-24-64 220,-7-23 354,-5-15-47,-6-17 77,-64-201-1618,5 12 609,0 54 555,61 139-236,1 0 0,1 0 0,-1 0 0,1 0 0,0-1 0,1 1 0,-1-1 0,1-9 0,1 16 60,0-1 0,0 1 0,0 0 0,0-1 0,0 1 0,0 0-1,0-1 1,0 1 0,0 0 0,0 0 0,0-1 0,0 1 0,1 0 0,-1-1 0,0 1 0,0 0-1,0 0 1,1-1 0,-1 1 0,0 0 0,0 0 0,0 0 0,1-1 0,-1 1 0,0 0 0,1 0-1,-1 0 1,0 0 0,0 0 0,1 0 0,-1-1 0,0 1 0,1 0 0,-1 0 0,0 0-1,1 0 1,-1 0 0,0 0 0,1 0 0,-1 0 0,1 1 0,15 3-142,3 5 20,32 20-1,-4-1 68,190 79-828,-198-91 436,10 4-885,0-3-1,1-1 1,0-3 0,1-2-1,0-2 1,70 2-1,23-14-883,-144 3 2223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34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4328 2710 4224,'-14'-10'1365,"11"9"-396,2 1-945,1 0 0,0 0 0,-1 0 0,1 0 0,0 0 0,-1 0 0,1-1 0,0 1 0,-1 0 0,1 0 0,0 0 0,-1 0 0,1 0 0,0-1-1,-1 1 1,1 0 0,0 0 0,0-1 0,-1 1 0,1 0 0,0 0 0,0-1 0,0 1 0,-1 0 0,1 0 0,0-1 0,-3-5-14,0-1 0,0 1 0,1-1 0,0 1 0,0-1 0,1 0 1,0 0-1,-1-9 0,0 0-10,-7-50 87,1 8 229,-25-98 1,23 127-212,-1 2 1,-1-1-1,-20-32 1,-55-73 169,-11-20 457,51 62-194,-51-83 801,72 135-1013,-2 1-1,-43-46 0,-240-238 230,277 286-328,-2 2 1,-1 2-1,-2 1 0,-1 3 1,-1 0-1,-1 3 0,-82-35 1,-56-9 341,40 18-40,-213-63 295,157 55-720,-409-108 941,507 143-920,-271-55 22,-269-14-653,437 66 286,79 10-120,92 9 302,25 6 12,-1 1 1,1-1-1,-1 1 1,-8-1-1,13 2 23,1 0-1,0 0 0,0 0 1,0 0-1,0 0 0,-1 0 1,1 0-1,0 0 0,0 0 0,0 0 1,-1 0-1,1 0 0,0 0 1,0 0-1,0 0 0,0 0 1,-1 0-1,1 0 0,0 0 0,0 0 1,0-1-1,0 1 0,0 0 1,-1 0-1,1 0 0,0 0 1,0 0-1,0-1 0,0 1 0,0 0 1,0 0-1,0 0 0,0 0 1,0-1-1,-1 1 0,1 0 1,0 0-1,0 0 0,0 0 0,0-1 1,0 1-1,0 0 0,0 0 1,0 0-1,0-1 0,0 1 1,0 0-1,0 0 0,1 0 0,-1 0 1,0-1-1,0 1 0,0 0 1,0 0-1,0 0 0,0 0 1,0-1-1,0 1 0,1 0 0,-1 0 1,0 0-1,0 0 0,0 0 1,0 0-1,0 0 0,1-1 1,-1 1-1,10-10-301,-9 9 275,3-1 1,0-1-1,1 1 1,0-1 0,-1 1 0,1 0-1,0 1 1,0-1 0,0 1 0,0 0-1,1 0 1,-1 1 0,9 0 0,22-5-7,192-47-87,-219 50 172,1-1 0,-1 1 0,0-2 0,0 0 1,0 0-1,0 0 0,0-1 0,-1 0 0,15-13 0,-23 18-34,1 0 0,-1-1-1,0 1 1,0 0 0,1 0 0,-1 0 0,0-1 0,0 1 0,0 0-1,1 0 1,-1-1 0,0 1 0,0 0 0,0 0 0,0-1 0,0 1 0,0 0-1,0-1 1,1 1 0,-1 0 0,0-1 0,0 1 0,0 0 0,0 0-1,0-1 1,0 1 0,0 0 0,0-1 0,-1 1 0,1 0 0,0-1-1,-9-3-161,-19 3-448,9 4 477,0 1-1,1 1 1,0 0-1,-21 10 1,7-3 33,-2 1 5,0 1 0,1 2 0,0 1 0,1 2 0,1 1 0,-37 32 0,63-48 57,0 0 0,1 1 0,-1-1 1,1 1-1,0 0 0,0 1 0,-4 8 0,7-13 36,0 0-1,1 1 1,-1-1-1,1 1 1,0 0-1,-1-1 0,1 1 1,0-1-1,0 1 1,0-1-1,0 1 1,0 0-1,0-1 0,1 1 1,-1-1-1,0 1 1,1-1-1,-1 1 1,1-1-1,0 1 0,-1-1 1,1 0-1,0 1 1,0-1-1,0 0 1,0 1-1,0-1 0,0 0 1,0 0-1,1 0 1,-1 0-1,0 0 1,1 0-1,-1-1 0,0 1 1,3 1-1,11 5 36,1-1 0,0 0 0,1 0 0,-1-2 0,1 0 0,18 1 0,-6 0-64,17 4 221,38 7-3225,111 7 1,-97-22-2005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20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20 119 2912,'-4'-9'355,"0"0"-1,1 0 1,-2-14 0,4 20-279,0 0 1,0-1-1,1 1 1,0-1-1,0 1 1,0-1 0,0 1-1,0 0 1,1-1-1,-1 1 1,1-1-1,0 1 1,2-6 0,1 0 340,-2 3 807,1 11-551,33 124 680,-5-16-2066,-3-25-2967,-22-71 1179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20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3 145 7872,'0'0'2944,"-3"0"-2304,6 0-160,2-3-480,7-1-96,1-7-448,8 3 288,4-2-512,9-4 448,7-2-1536,8 1 1024,5 1-2016,5-4 1600,4-13-608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1:53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583 0 1056,'-14'2'8902,"8"0"-9495,1 5 690,1-1 1,-1 1-1,2 1 0,-6 13 0,-4 7-156,0-3 166,-2-1 1,0 0 0,-2-2-1,0 1 1,-2-2 0,0-1-1,-1 0 1,-1-1-1,-1-2 1,-40 26 0,-26 8 365,-49 31-397,131-78-73,-4 2 207,1 0 1,-11 4 0,12-8 104,2 1 274,11 8-709,22 32 194,2 0 1,1-2 0,3-1-1,60 58 1,83 42 230,-161-128-247,50 35 168,32 24 134,-95-69-350,1 0 0,-1 1-1,1-2 1,-1 1 0,1 0-1,0 0 1,0-1 0,0 0-1,0 1 1,3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21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6656,'-4'0'2464,"4"5"-1536,0 2-320,0 7-416,0 9-96,4 6-32,-4 5 0,0 6-32,0-3-96,0 5 32,0-3-32,0 6 0,0 3-160,-4 4 128,4 6-2080,0-2 1216,-5-12-2016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21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75 7136,'0'-8'2656,"9"3"-2080,7-5-160,1 7-480,4-2-64,4-1-384,9-2 288,2-3-1088,15-1 736,6 6-1568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21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1 6240,'-4'4'2504,"3"-4"-2390,1 0-1,0 0 1,0 1 0,0-1 0,0 0 0,0 1 0,0-1-1,0 0 1,0 0 0,0 1 0,0 13-623,0-8 803,-2 69-579,-4 0-1,-3-1 1,-24 99 0,30-161 7,2-4-327,-1-1 1,1 0 0,-2 0-1,1 0 1,-1 0 0,0 0-1,0 0 1,-6 8 0,7-13 356,0 0 0,0-1 0,0 1 1,0-1-1,-1 1 0,-3 1 0,6-3 244</inkml:trace>
  <inkml:trace contextRef="#ctx0" brushRef="#br0" timeOffset="1">1 296 7712,'8'-3'2880,"13"3"-2240,8-5-192,-4 5-320,9 0-160,3-3-1088,4 0 576,8-2-2016,7 2 1440,1-1-2240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22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1 6464,'-3'4'2400,"6"0"-1856,-3 0-160,0 7 0,-3 3-288,-1 9 192,-4 14-192,-1 10 256,1 16-224,-1 4-32,-4 0-64,1-4-128,0 0 64,0-12-736,-1-3 384,1-7-1440,-5-7 1024,5-13-3296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22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9056,'17'3'3360,"12"-3"-2624,17-3-192,-21 3-512,9 0-128,3 0-1920,9 0 1088,3 0-2080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22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0 7712,'-12'14'2880,"12"1"-2240,-4 15-192,4-7-320,-5 9-160,-7 9 32,-5-1 0,0 10 0,-3-10 0,-2-4-512,-2 1 288,-1-3-1536,-4-5 992,0-2-2784,-13-9 2016,5-7-512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23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9056,'49'3'3360,"-20"5"-2624,17 6-192,-16-7-3104,7 1 1280,6 0-4288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36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1086 2195 3968,'-12'9'1285,"12"-9"-1271,0 0 0,0 0 0,0 0 0,0 0 0,-1 1 0,1-1 0,0 0 0,0 0 0,0 0-1,-1 0 1,1 0 0,0 0 0,0 0 0,0 0 0,-1 0 0,1 0 0,0 0 0,0 0 0,-1 0 0,1 0 0,0 0 0,0 0-1,0 0 1,-1 0 0,1 0 0,0 0 0,0-1 0,0 1 0,0 0 0,-1 0 0,1 0 0,0 0 0,0 0 0,0 0 0,0-1 0,-1 1-1,1 0 1,0 0 0,0 0 0,0 0 0,0-1 0,0 1 0,0 0 0,0 0 0,0-1 0,0 1-11,-1 0 0,1 0 1,0 0-1,0 0 0,0-1 1,0 1-1,0 0 0,0 0 1,0 0-1,0 0 0,0 0 1,0-1-1,-1 1 0,1 0 1,0 0-1,0 0 0,0 0 1,0 0-1,0 0 0,-1 0 1,1-1-1,0 1 0,0 0 1,0 0-1,0 0 0,-1 0 1,1 0-1,0 0 0,0 0 1,0 0-1,0 0 0,-1 0 1,1 0-1,0 0 0,0 0 1,0 0-1,0 0 0,-1 0 1,1 0-1,0 0 0,0 1 1,0-1-1,-2 0 109,1 0 0,0 0 0,-1 1 0,1-1 0,0 0 0,0 0 1,-1 0-1,1-1 0,0 1 0,-1 0 0,1 0 0,0-1 0,0 1 0,-1-1 0,1 1 0,0-1 0,0 1 0,0-1 0,0 0 0,0 0 0,0 1 0,0-1 0,0 0 0,-1-1 0,0 0 94,1 1-1,-1-1 1,0 1-1,1-1 0,0 0 1,-1 1-1,1-1 1,0 0-1,0 0 1,0 0-1,0 0 0,0 0 1,1 0-1,-2-4 1,2 4-53,-1 1 1,0-1-1,1 0 1,-1 1 0,0-1-1,0 1 1,0-1-1,0 1 1,-2-3-1,-4-5 397,-11-26 47,2 0 1,-18-58 0,6 16-615,-1 15 24,-2 1 0,-49-70 0,44 71-15,-43-100 0,-12-72 57,26 61-274,-1-8-68,2 3 129,42 124 174,-38-68 0,53 109-25,-25-43-111,-46-107 0,12-31 52,42 124-897,28 114 858,-2 0 0,-2 0 0,-2 0 0,-2 0 0,-11 50 1,-21 55 890,35-147-693,-3 8 177,4-11-251,0-1 1,0 0 0,0 0 0,0 1 0,0-1 0,-1 0-1,1 0 1,0 1 0,0-1 0,0 0 0,0 0 0,-1 1-1,1-1 1,0 0 0,0 0 0,-1 0 0,1 0 0,0 1 0,0-1-1,-1 0 1,1 0 0,0 0 0,-1 0 0,1 0 0,0 0-1,0 0 1,-1 0 0,1 0 0,0 0 0,-1 0 0,1 0 0,-1 0-1,1 0 0,0 0 0,0 0 0,0 0 0,-1-1 0,1 1 0,0 0 0,0 0 0,-1 0 0,1-1 0,0 1 0,0 0 0,0 0 0,0 0 0,0-1 0,-1 1 0,1 0 0,0 0 0,0-1 0,0 1 0,0 0 0,0-1 0,0 1 0,0 0 0,0 0 0,0-1 0,0 1 0,0 0 0,0-1 0,0 1 0,2-20-15,1 0 1,1 1-1,10-35 1,-9 39 33,3-14-139,1 1-1,1 1 1,22-42 0,-31 67 93,1-1 0,-1 1 0,1 0 0,0 0 0,0 0 1,0 0-1,0 1 0,0-1 0,0 0 0,0 1 0,0 0 1,1-1-1,-1 1 0,0 0 0,1 0 0,-1 0 1,1 0-1,0 1 0,-1-1 0,1 1 0,-1 0 0,1-1 1,0 1-1,-1 0 0,1 1 0,0-1 0,-1 0 0,1 1 1,0-1-1,3 3 0,5 0-32,-1 2 0,1-1 0,-1 1 0,0 1 0,16 11 0,-1 3-570,-1 0 0,0 1 1,-2 2-1,-1 0 0,29 41 0,-9-4-3392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37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1914 8064,'-1'0'163,"0"0"-1,0 0 1,0 0 0,0 0 0,0 0 0,0 0 0,1 0 0,-1 0-1,0-1 1,0 1 0,0 0 0,0 0 0,1-1 0,-1 1 0,0-1-1,0 1 1,0-1 0,1 1 0,-1-1 0,0 1 0,1-1-1,-1 1 1,1-1 0,-1 0 0,1 0 0,-1 1 0,1-1 0,-1 0-1,1 0 1,-1 1 0,1-2 0,-3-3-147,1 0 0,0 0 0,0 0 0,0 0-1,-1-6 1,-3-31-377,-2-81 1,5 53 329,-13-118 739,-2-45 307,6-195-194,8 214-597,2 90-133,-4-89 586,4 137-378,-4-44-182,6 110-107,0-8-399,-3 14 77,-3 8-37,3-1 261,1 0-1,0 0 1,0 0-1,0 1 1,-1 4-1,-5 7-148,-9 16 442,-2-1 0,-1-1 0,-1 0-1,-45 45 1,66-74-206,0 0 0,0 1 0,0-1-1,0 0 1,0 0 0,0 0 0,0 0-1,0 0 1,0 0 0,0 0 0,-1 0 0,1 1-1,0-1 1,0 0 0,0 0 0,0 0-1,0 0 1,0 0 0,0 0 0,0 0 0,0 0-1,0 0 1,0 0 0,0 0 0,-1 0-1,1 0 1,0 0 0,0 0 0,0 1 0,0-1-1,0 0 1,0 0 0,0 0 0,0 0-1,0 0 1,-1 0 0,1 0 0,0 0 0,0 0-1,0 0 1,0 0 0,0-1 0,0 1 0,0 0-1,0 0 1,-1 0 0,1 0 0,0 0-1,0 0 1,0 0 0,0 0 0,0 0 0,0 0-1,0 0 1,0 0 0,0 0 0,0 0-1,0 0 1,0-1 0,-1 1 0,4-9-112,6-11-121,9-8 175,2 0 1,24-26-1,-39 49-49,0 0 0,0 0 0,0 0 0,0 0 0,1 1 0,10-6 0,-14 9-41,0 0 0,1 0 0,-1 0 0,1 0-1,-1 0 1,1 1 0,-1-1 0,1 1 0,0 0 0,-1 0-1,1 0 1,-1 0 0,1 0 0,0 0 0,-1 1 0,1-1-1,-1 1 1,1 0 0,-1 0 0,1 0 0,2 1 0,19 15-4987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38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1647 8640,'0'-5'797,"0"0"1,1 0-1,-1 1 0,3-8 1,15-32 112,-6 17-458,52-141-417,51-112 127,-33 132 212,33-68 100,-84 140-92,-3-2 1,22-95-1,-42 136-274,23-111 504,-23 115-467,-6 24-153,0 1-1,0-1 0,-1 1 0,1-11 0,-2-96-620,0 114 591,0 0 0,0 0 0,0 0 0,0 0 0,-1 0 0,1 0 0,0 0 0,0 0 0,-1 0 0,1 0 0,0 0 0,-1 0 1,1 0-1,-1 0 0,0-1 0,0 2 13,1-1-1,0 1 1,-1 0 0,1 0 0,-1-1 0,1 1 0,-1 0-1,1 0 1,-1 0 0,1-1 0,-1 1 0,1 0 0,-1 0 0,1 0-1,-1 0 1,1 0 0,-1 0 0,0 0 0,1 0 0,-1 0 0,0 1-1,-3 0-100,0 1 0,0 0 0,0 0 0,0 0 0,-6 4 0,5-2 48,-55 38-446,37-25 796,0-1 1,-47 23 0,64-36-178,-12 4 380,30-14-208,105-65-726,-112 69 424,1 0 0,-1 0 0,0 0 0,1 0 0,0 1 0,0 0 0,0 0 0,9-1 0,-14 2-81,1 1 0,-1 0 0,1 0 0,-1 0 0,1 0 0,-1 0 0,1 1 0,-1-1 0,1 0 0,-1 0 0,0 1 0,1-1 0,-1 1 0,1 0 0,-1-1 0,0 1 0,0 0 0,1 0 0,-1 0 0,0 0 0,0 0 0,0 0 0,0 0 0,0 0 0,0 0 0,0 0 0,-1 0 0,1 1 0,0-1 0,-1 0 0,1 1 0,0-1 0,-1 1 1,0-1-1,1 0 0,-1 1 0,0-1 0,0 1 0,0 2 0,0 21-2178,-7 1-1892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2:05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186 277 2400,'-7'-4'866,"5"3"-737,1 1 1,0-1-1,-1 0 1,1 0-1,-1 1 0,1-1 1,-1 1-1,1-1 0,-4 1 1,-19-12 2136,13 8-1028,8 4-902,1-1 1,0 1-1,0-1 1,-1 0-1,1 0 1,0 0-1,0 0 1,0 0-1,-2-2 1,6 4-250,-1-1-1,1 1 1,0-1-1,-1 1 1,1-1-1,0 1 1,-1-1-1,1 0 1,0 0 0,2 0-1,29-1 10,-14 1 136,84 5-13,-71-2-220,-22-1 16,0-1 0,0 0-1,19-2 1,-10-1-32,-11 2 88,0-1-1,1 0 0,-1 0 0,0-1 0,0 0 1,11-4-1,-18 5-65,1 0 0,-1 0 0,1-1 0,-1 1 0,0 0 0,0 0 0,0-1 0,1 1 0,-2-1 0,1 1 0,0-1 0,0 1 0,0-1 0,0-2 0,8-28-41,-7 21 82,-1 3 8,0 1-1,-1-1 0,0 0 1,0 0-1,-1 1 0,0-1 1,-1 0-1,1 1 0,-1-1 1,-1 1-1,-3-9 0,3 9-77,0 0 1,0 1-1,-1-1 0,0 1 0,0-1 1,-9-10-1,11 16 14,0-1 1,0 0 0,0 1-1,0-1 1,0 1 0,0 0-1,-1 0 1,1 0 0,0 0-1,-1 0 1,1 0 0,0 1-1,-1-1 1,1 1 0,-1 0-1,1-1 1,-1 1 0,1 0-1,-1 1 1,0-1 0,1 0-1,0 1 1,-1-1 0,-4 3-1,-8 2-88,0 1 1,0 1-1,-23 14 0,-39 33-38,9-7 354,48-32-168,0 1 0,1 0 0,-32 37 1,41-42-44,8-9 0,-1 1 1,1 0-1,0 0 1,0-1-1,0 2 1,0-1-1,0 0 0,1 0 1,0 1-1,-1-1 1,1 0-1,1 1 1,-1-1-1,0 1 0,1-1 1,0 1-1,-1 0 1,2 5-1,0-4 14,0 0 0,0 1 1,1-1-1,0 0 0,0 0 0,0 0 0,1 0 0,0 0 0,0 0 0,0-1 0,5 6 1,0-1 142,1-1 0,0 0 0,0 0 0,0-1 0,1 0 0,0-1 0,0 0 0,13 5 1,13 4 119,42 11 0,-39-14-233,119 35 210,-151-45-163,0-1 1,0 0-1,0-1 1,0 1 0,0-1-1,0 0 1,8-2-1,14 1-1967,0 4-5151,-18 0 2588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38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1835 5216,'-4'2'1737,"4"-2"-1641,0 1 1,0-1-1,0 0 0,0 0 1,-1 1-1,1-1 1,0 0-1,0 0 1,0 1-1,0-1 1,0 1-1,3-1 121,4-7 21,8-16 453,0 0-1,19-42 0,-2 2 322,-12 26-388,3 1 0,0 1 0,40-43 0,-11 22-242,-7 10-298,-3-2 0,47-68 0,-10-14 25,7-12 109,-62 106-131,53-60 1,25-5-107,41-47 203,-97 88-255,-2-3 0,62-119 0,-76 129-289,-17 32-81,14-31-1,-26 50 422,-1 0 0,1 0 1,0 0-1,-1 0 0,1-1 0,-1 1 1,1 0-1,-1 0 0,0 0 0,0-1 0,0 1 1,-1 0-1,1 0 0,0-1 0,-1 1 1,0-3-1,0 4 7,0-1-1,0 1 1,0-1 0,0 1-1,0 0 1,0-1 0,0 1-1,0 0 1,0 0 0,0 0-1,-1 0 1,1 0 0,-1 0-1,1 0 1,0 0 0,-1 1-1,0-1 1,1 1 0,-1-1-1,1 1 1,-4-1 0,-10-1-87,-31 1 1,-3-1 303,15 1 4,34 0-212,1 1-1,-1 0 1,0 0 0,0 0-1,0 0 1,0 0 0,0 0 0,0 0-1,0-1 1,1 1 0,-1 0-1,0 0 1,0 0 0,0 0 0,0-1-1,0 1 1,0 0 0,0 0-1,0 0 1,0 0 0,0-1 0,0 1-1,0 0 1,0 0 0,0 0-1,0 0 1,0-1 0,0 1 0,0 0-1,0 0 1,0 0 0,0 0-1,0 0 1,0-1 0,0 1 0,-1 0-1,1 0 1,0 0 0,0 0-1,0 0 1,0-1 0,0 1 0,0 0-1,-1 0 1,1 0 0,0 0-1,0 0 1,0 0 0,0 0 0,0 0-1,-1 0 1,1 0 0,0-1-1,0 1 1,0 0 0,0 0 0,-1 0-1,1 0 1,0 0 0,0 0-1,0 0 1,0 0 0,-1 0 0,1 1-1,0-1 1,0 0 0,0 0-1,-1 0 1,15-9-161,-10 6 130,9-5-103,24-10-1,-34 16 129,1 0 0,0 1 0,0 0 1,-1 0-1,1 0 0,0 0 0,0 0 0,0 1 0,0 0 0,0 0 0,0 0 1,5 1-1,-7-1 5,-1 1 0,0-1 0,0 1 0,1-1 0,-1 1 1,0 0-1,0-1 0,0 1 0,0 0 0,0 0 0,0 0 1,0 0-1,0 0 0,0 0 0,0 0 0,0 0 0,-1 0 1,1 0-1,0 1 0,-1-1 0,1 0 0,-1 0 0,0 1 1,1-1-1,-1 0 0,0 1 0,0-1 0,1 0 0,-1 1 1,-1 1-1,1 5-130,-1-1 0,0 0 1,0 1-1,-4 8 1,3-9-57,-18 62-2438,4-25 1312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3:15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1858 279 1472,'0'-4'3472,"-11"-10"-1547,-7 3-1034,5 6-718,1 2 1,-1-1-1,0 2 1,0-1 0,0 2-1,-1 0 1,-14 0-1,-19-1-20,26 1-38,1 2-1,-1 0 1,-38 8-1,13-1 52,-7 1 15,-102 33 1,148-40-144,0-1 0,-1 0 0,1 0 0,-8 0 0,-16 1 38,-41 8-52,44-7 142,2 1 1,-35 9-1,-55 15 90,49-12 16,-8 2-299,61-13 29,9-4 0,0 0 0,0 1 0,0 0 1,0 0-1,0 0 0,1 0 0,-1 1 0,-5 4 1,5-4 40,-1 1 1,0-1 0,0 0 0,0 0 0,-10 2-1,-5 3-65,-31 17-18,-53 35 1,-48 41-152,139-91 221,-61 34 295,57-34-218,9-5-76,1 0 0,-10 8 0,16-11-40,-1 0 0,1 0 0,0 1 0,0-1-1,1 0 1,-1 1 0,0-1 0,1 1 0,-1 0 0,1 0 0,-1 4 0,-1 1 29,0-1 1,-1 1 0,0-1 0,0 1 0,0-1 0,-8 9-1,-9 16 139,17-27-131,0 1-1,0-1 1,-1 0 0,0 0 0,0 0 0,-10 7 0,4-3 38,10-9-64,-20 20-52,20-19 32,0 0 0,-1 0 0,1 1 0,0-1 1,0 1-1,1-1 0,-1 1 0,0-1 0,0 1 0,1-1 0,-1 1 0,1-1 0,-1 4 0,-7 44-67,4 6 96,-4 49 37,7-72 37,0-18-105,1-1 1,1 17-1,2 43-18,-1-6-121,0 3-28,-3-51 201,2 1 1,5 37-1,23 128 237,-27-171-215,0-1 0,-1 22 0,-2-24-60,2 0 0,-1 0 1,1-1-1,6 22 0,-5-20 32,1 1 0,-2-1-1,0 0 1,0 1 0,-2 12 0,1-9 57,0-14-54,1 0 1,-1-1-1,0 1 1,0-1-1,1 1 1,-1-1-1,1 1 1,-1-1-1,2 2 0,-1-1-12,-1-1 0,1 0 0,0 1-1,-1-1 1,0 1 0,1-1-1,-1 1 1,0-1 0,1 3-1,-1-1-3,0 0-1,1 0 1,-1 1-1,1-1 0,0 0 1,0 0-1,0 0 1,0-1-1,1 1 0,-1 0 1,1 0-1,0-1 1,0 1-1,-1-1 0,2 1 1,-1-1-1,0 0 1,0 0-1,1 0 1,-1 0-1,1 0 0,4 2 1,6 3 63,0-1 0,1-1 1,21 7-1,-32-11-45,29 7-79,1-1 1,49 5 0,70-3 64,-125-8-48,296-5 10,-184-1-92,157-2 221,-153 3-32,172-3-356,-199 7 494,212 4-237,-58 11 94,37-11-57,-40-1 200,-192-4-230,84-10-1,-29 1 366,162-9 249,221-8-334,-346 23-360,109-2 271,49 14-242,-101 0 42,115 7 112,145-4 305,-372-10-321,103-2 54,-18-10 53,68-5-11,-253 14-138,0 1 1,0-1 0,0-1-1,-1 0 1,18-8-1,10-1 1,-31 11 27,0-1 0,-1-1 0,1 1 0,-1-1 0,13-7 0,-1-2 88,-13 9-148,1 0 1,-1-1-1,-1 0 1,1 0-1,0 0 1,8-9 0,5-11 106,-11 16-68,-1-1-1,8-14 0,38-55-279,3-7 199,-44 62 20,15-44 0,-19 44 144,1 0 1,15-25 0,-20 38-111,0 1 1,0 0 0,-1-1 0,0 0 0,0 0 0,-1 0 0,-1 0 0,1-1 0,-2 1 0,1 0 0,-2 0 0,1-1-1,-3-11 1,-4-16-41,-2 0 0,-15-42-1,15 54 29,-47-132-388,49 141 349,-11-23 169,-2 1 1,-1 1-1,-38-50 1,29 43-58,-53-84-190,70 110 146,-1 0 0,0 0 0,-1 2 0,-1 0 0,-1 0 0,-1 2 0,-20-15 0,1 4-14,-1 3 1,-71-34 0,-85-21 303,89 37-726,33 12 510,36 17-85,-74-16 0,90 25-23,-24 0 0,29 2 69,-1 0-1,1-1 0,-19-4 1,8-1-42,0 1 1,-51-5 0,57 8-81,-20-4 1,-17-2 214,-19-2-158,13 6-179,-52-2 146,33 4 119,-85-13 0,107 11-79,34 3 84,-51-10 0,-171-39 25,97 22-76,18 5-36,112 22 40,-1 1 0,0 0-1,1 2 1,-27 3 0,-259 37 250,71 7-155,168-36-5,42-6-135,0-1-1,-47 3 1,2-1 157,-10 3-67,-99 1-1,139-9 122,27-1-40,-1 0-1,0-1 1,-16-3 0,3 2-35,23 1-103,0 0 1,1 0-1,-1 0 1,1-1-1,-9-1 1,3 0 1,-1 0-1,0 0 1,0 2 0,-21 0 0,-8-1 41,-96 1-136,56 3 187,-62 2 152,92 0-253,-88 21-1,116-22-1,-31 1 0,16-1-40,-112 7 98,53-4-81,12-1 396,59-9-204,22 2-169,-1 0 0,0 1-1,1-1 1,-1 1-1,0 0 1,1 0 0,-1 0-1,-5 1 1,5-1-13,0 1 1,0-1 0,0 0-1,0 0 1,-5-1 0,5 0-117,1 1 1,0-1 0,-1 1 0,1 0 0,0 0-1,-1 0 1,1 1 0,0-1 0,-1 1 0,1 0-1,-4 1 1,-7 6-1153,8-4 191,-1 0-1,1-1 1,-10 3 0,-11 2-580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3:17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39 3808,'-4'-11'1612,"4"10"-1605,0 0-1,-1 0 1,1-1 0,0 1-1,-1 0 1,1 0 0,-1 0-1,1 0 1,-1 0 0,1 1-1,-1-1 1,0 0 0,1 0-1,-1 0 1,0 0 0,0 1-1,0-1 1,0 0 0,0 1-1,0-1 1,0 1 0,-2-2-1,2 2-30,-5-2 279,-1 1-1,1 0 1,-13-1-1,17 2-190,0 0-1,0 0 0,0 0 1,0 1-1,0-1 0,1 1 1,-1-1-1,0 1 0,0-1 0,0 1 1,1 0-1,-1 0 0,0 0 1,1 0-1,-1 0 0,1 1 1,-1-1-1,-1 2 0,-5 7 109,1 1-1,0 0 0,0 0 1,2 0-1,-1 1 0,1 0 0,1 0 1,0 0-1,-3 18 0,0 13 234,-2 63-1,6-62-302,-1 103-2998,4-138 710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3:17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1 104 7296,'0'-11'2720,"20"11"-2112,18-8-192,-10 5-192,22-4-224,13-9-224,8 2 128,-5-1-256,-7 4 224,-10-1-672,-3 9 480,-9 0-800,-3 3 640,-5 6-2304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3:19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3191 640,'-1'-1'135,"0"1"0,1-1 0,-1 1 0,0 0 0,1-1 0,-1 1 0,0 0 0,1-1 0,-1 1 0,0 0 0,0 0 0,0 0-1,1-1 1,-1 1 0,0 0 0,0 0 0,1 0 0,-1 1 0,0-1 0,0 0 0,0 0 0,1 0 0,-1 0 0,0 1 0,0-1 0,1 0 0,-1 1 0,0-1 0,0 1 0,-13 3 637,-3 1 595,15-4-1024,0 0-1,-1 0 1,1-1-1,0 1 0,-1 0 1,1-1-1,-4 1 1,5-1-205,0 0 1,0 0-1,0 0 1,0-1-1,0 1 1,0 0-1,0 0 1,0-1-1,0 1 1,0 0-1,0-1 0,0 1 1,0-1-1,0 0 1,0 1-1,-1-2 1,-9-5 813,11 7-929,0 0 0,-1 0 0,1 0-1,0 0 1,-1 0 0,1 0 0,0-1-1,-1 1 1,1 0 0,0 0 0,-1 0-1,1-1 1,0 1 0,-1 0 0,1 0 0,0-1-1,0 1 1,-1 0 0,1 0 0,0-1-1,0 1 1,0 0 0,0-1 0,-1 1-1,1 0 1,0-1 0,0 1 0,0-1 0,0 1-1,0-1 1,0 0-15,0 1-1,1-1 1,-1 0-1,1 1 1,-1-1-1,0 0 1,1 1 0,-1-1-1,1 1 1,-1-1-1,1 1 1,0-1-1,-1 1 1,1-1 0,25-13 164,130-39 591,-63 22-982,139-32 300,-185 52 30,192-33 75,-7 2-73,-38 4 259,101-27-93,26-44 353,-261 84-553,0-3 0,-2-2 1,62-44-1,-51 25-26,-23 14-58,86-47 0,41 5 255,-27 13-274,-104 43 23,55-37-1,114-90-94,68-46 246,-219 154-126,119-72-182,-89 59 187,-2-3-1,102-86 1,-125 85 17,-10 9-22,1 2 0,81-50-1,1 21-18,45-28-4,-150 82-1,-2-1 0,0-2 0,39-40-1,38-62 114,-74 83-109,2 1-1,45-41 0,61-28 185,-45 37-333,-79 58 110,0-1 1,-2-1 0,0 0-1,-1-1 1,-1 0 0,-1-1-1,-1-1 1,12-28-1,-8 14-55,15-52-1,-19 63 69,-11 21-174,1 0 1,0 1-1,-1-1 0,0 0 0,1 0 0,-1-1 1,-1 1-1,1 0 0,0 0 0,0-4 0,-2 12 186,0 0 0,0 0 0,0 0 0,0-1 0,-1 1-1,0 0 1,0-1 0,0 1 0,0-1 0,-1 1 0,0-1 0,0 0-1,0 0 1,-4 4 0,-5 5 86,-1-1-1,-24 18 1,8-11-11,0-1 0,-1-1 0,-1-1 0,0-2 0,-1-2 0,-1-1 0,0-1 0,0-1 0,-64 6 1,88-14-21,0-1 1,-14-2-1,-6 0 128,18 0-454,17-2 237,23-5 231,-24 8-161,45-16 136,79-40 1,-18 7-195,-108 49 21,3-2-12,1 1 0,-1-1 0,1 1 0,12-1 0,-18 3 15,1-1-1,0 1 1,0 0-1,0 1 1,-1-1-1,1 0 1,0 0-1,-1 1 0,1-1 1,0 1-1,-1-1 1,1 1-1,0 0 1,-1 0-1,1 0 1,-1 0-1,1 0 1,-1 0-1,0 0 1,1 0-1,-1 1 1,0-1-1,2 3 1,1 4 27,0-1 1,0 1 0,-1 0 0,-1 1 0,1-1 0,1 12 0,1 3 38,0-3 8,-2 0-1,1 25 1,2 11-508,-4-41 123,4 27-4098,-6-29 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00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2790 141 4064,'-10'-1'355,"0"-1"-1,-1 1 1,1-2 0,0 1 0,0-1-1,1-1 1,-18-8 0,12 5-14,-30-9 0,-9 4 844,-112-11 0,-55 14-4,209 9-1132,-106 3 339,-120 18 0,163-13-327,-400 73 136,414-67-162,-123 31 270,141-32-307,0 2 1,-50 25 0,36-7-53,1 2 0,-73 62 0,40-30-66,15-13 41,10-10-34,-100 92 1,147-118 100,0 1-1,2 0 1,0 1 0,1 1 0,-13 26 0,-43 117 197,61-138-184,0 1 1,2-1 0,1 1 0,-3 30 0,8-42-44,0 1 1,1 0 0,1 0-1,1 0 1,0-1 0,0 1 0,2 0-1,8 23 1,-1-14 45,1 0 0,0-1 0,2 0 0,32 39 0,-15-26 127,66 61 1,-64-70-112,1-2 1,1-1-1,2-2 1,0-2-1,46 20 1,201 64-14,-276-102-25,609 161-1143,-590-158 1143,524 91-624,-375-80 430,207-6-1,-40-39 359,-8-29 162,72-38 246,-336 75-466,90-36 0,-129 42-21,0-1 1,-1-2-1,-1-1 0,54-43 0,-57 37-85,-1-1 0,-2-1 0,0-1 0,-2-1 0,-1-1 0,-1-1-1,-2-1 1,-1-1 0,19-50 0,-31 66 24,0 0 0,-2 0 0,0 0 0,0 0 0,-2-1-1,0 1 1,-1-1 0,-1 1 0,0-1 0,-1 1 0,-1 0 0,-9-31 0,3 23 58,0 0 1,-1 0-1,-1 1 0,-1 1 1,-2 0-1,0 0 1,-27-30-1,-22-13 52,-119-95 0,57 55 41,-69-47 294,-7 20-107,68 43-241,63 40 14,-113-59-1,36 42-293,23 11-606,87 36-436,-43-31 1,32 20-1694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02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3976 3 5408,'-4'-1'1950,"2"0"-1877,1 1 0,-1 0 0,0-1 0,0 1 0,0 0 0,1 0 0,-1 0 0,0 0 0,0 0 0,1 1 0,-1-1 0,0 1 0,0-1 0,1 1 0,-1-1 0,0 1 0,-2 1 0,-17 11 166,-1-2 1,-1 0-1,0-2 0,0 0 1,-43 9-1,19-9 464,-97 7 0,46-16-220,-165-22-1,159 11-353,-30-3-3,-268-20-23,-114 33-117,374 10-158,-227 46 1,253-27 162,2 6 0,-162 69 0,88-30-69,-39 17-55,182-69 106,0 2-1,-76 54 1,95-57-4,2 2-1,-40 42 1,-33 57-117,57-71 139,17-21-12,-1 1-38,1 0 0,-29 51 1,46-70 46,1 0 1,0 0-1,1 0 1,0 1-1,1-1 1,0 1-1,1 0 1,1 0-1,-1 0 1,2 0-1,0 1 1,1 14-1,8 20-50,2-1-1,1 0 0,26 59 1,-30-83 93,2 0 0,0 0-1,2-1 1,0 0 0,2-1 0,0-1 0,1 0 0,0-1 0,33 28 0,164 106 211,-106-82-175,-40-27-10,1-3-1,137 59 0,-109-63-119,180 44 0,-177-60 181,1-4 0,0-5 1,154-1-1,-169-13 38,-1-4 0,0-3 0,0-3 0,131-41 0,101-59 138,-188 65-220,-18 7-105,-2-5 0,-2-5 0,-2-4 1,104-75-1,-98 47-175,186-183 1,-270 241 190,-2-1 1,-1-1 0,-1 0-1,-2-2 1,0-1-1,19-45 1,-12 16-80,-2-2 1,-4-1 0,23-107-1,-39 141 143,-2 0 0,0 0 0,-2 0 0,-1 0 0,-1 0 0,-1 0-1,-2 0 1,-1 0 0,-1 1 0,-1 0 0,-19-41 0,22 55-10,-2 1 1,1 0-1,-1 0 1,-1 1-1,0 0 1,-1 1-1,0-1 1,0 2-1,-1-1 1,0 1-1,-1 1 1,0 0-1,0 0 0,-23-10 1,4 5-86,1 2 1,-53-14-1,-66-5-263,126 26 238,-63-10-148,1 4 0,-1 3 0,-142 9 1,22 22-3739,153-16 2485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14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 2496,'8'30'3056,"-7"13"-1835,-1-1 1,-2 0-1,-10 59 1,5-49-1026,-10 51-3684,13-84 2294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14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1 111 7136,'0'-3'2656,"12"6"-2080,20 0-160,-2-3-288,11-3-160,10-7 32,3-1 0,-5-5-640,-6-2 352,-6 3-1216,-3 4 832,-2 3-2240,-3 1 1632,5-7-800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14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0 6816,'-1'2'2915,"-2"5"-2006,4-4-882,-1-1 1,1 1-1,-1-1 0,1 1 1,-1 0-1,0-1 1,0 1-1,0 0 1,0-1-1,0 1 1,-1-1-1,-1 5 0,0 7 235,-7 48-197,-4-1-1,-23 67 1,20-70-1059,-16 37-1790,19-57 1574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2:06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5 2976,'-17'-4'2251,"0"17"4938,16-13-7066,1 1 0,0-1 0,0 1 1,0-1-1,-1 1 0,1-1 0,0 1 0,0-1 1,0 1-1,0-1 0,0 1 0,0-1 1,0 1-1,0-1 0,0 1 0,0 0 1,0-1-1,0 1 0,0-1 0,1 1 0,-1-1 1,0 1-1,0-1 0,0 1 0,1-1 1,-1 0-1,0 1 0,1-1 0,-1 1 1,0-1-1,2 1 0,14 19-491,-13-16 734,169 216-87,-141-178-217,8 6 69,53 50-1,-23-27 89,-41-45 26,-27-25-202,2 8 124,-2-8-151,-1-1 0,1 1-1,-1-1 1,0 1-1,1 0 1,-1-1 0,0 1-1,1 0 1,-1-1-1,0 1 1,0 0 0,0-1-1,0 1 1,0 0-1,0-1 1,0 1 0,0 1-1,-2 5 68,-1 1-1,1-1 0,-2 0 1,1 0-1,-9 12 0,2-2-144,-31 59 197,-29 46 93,59-105-171,-2 0-1,0-1 1,-1 0-1,-27 24 0,9-13-169,-1-2-1,-51 31 0,68-42-220,59-14-10580,-6-11 6936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15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7712,'0'-3'2880,"9"3"-2240,-1 3-192,1 0-448,6-3-96,7 5-384,2-2 256,1 5-96,1-1 192,3 1-416,-4-2 288,0 2-1280,-1-8 864,2-3-2272,-1-2 1664,7-9-608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15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0 4992,'-4'21'4765,"-1"5"-4373,-32 143 839,8-49-1241,-6 2-1203,16-60-987,10-35-349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16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8800,'-3'3'3264,"11"1"-2528,0 0-224,1-1-1472,3 4-1088,0-2 1376,1-2 128,4-3 352,-1 3 288,-3 2-64,-6-2-640,7 1 352,-1-4-2592,7 0 1568,4-15-1056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16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44 3392,'3'-2'210,"0"1"0,0 0 0,0-1 0,-1 0 0,1 0-1,0 1 1,-1-1 0,4-4 0,12-9-462,-13 13 102,-4 1 261,0 0-1,0 0 0,0 1 0,0-1 1,0 0-1,0 1 0,0-1 0,0 1 1,1-1-1,-1 1 0,4-1 1035,2 5 684,-6-2-1676,0-1 0,0 1 1,1-1-1,-1 1 0,-1 0 0,1 0 0,0-1 0,0 1 0,0 0 0,-1 0 0,1 2 0,4 26 535,-4-19-413,4 30-268,-2 0 0,-2 0 0,-2-1 0,-1 1 0,-3 0-1,-13 59 1,12-79-1139,-1 0-1,-9 21 1,15-40 956,0-1-1,1 1 1,-1 0 0,0-1 0,0 1-1,0 0 1,0-1 0,0 1-1,-1-1 1,1 0 0,0 1-1,-1-1 1,1 0 0,-1 0-1,1 0 1,-1 0 0,0 0 0,1 0-1,-1 0 1,0 0 0,1-1-1,-1 1 1,0-1 0,0 1-1,0-1 1,0 0 0,0 0-1,1 0 1,-1 0 0,0 0 0,0 0-1,0 0 1,-2-1 0,-21-8-1387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16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8640,'4'0'3200,"9"8"-2496,16-3-192,0-2-832,10 0 64,2-3-1088,4-3 736,-4 3-832,1 3 800,1-3-2048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42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2274 1312,'-1'-1'36,"0"1"0,0 0 1,1-1-1,-1 1 0,0 0 0,0 0 0,0 0 1,1 0-1,-1-1 0,0 1 0,0 1 1,0-1-1,0 0 0,1 0 0,-1 0 0,0 0 1,0 0-1,-1 1 0,-17 9 1092,17-8-857,-1-1-1,0 1 1,1-1 0,-1 0-1,0 0 1,0 0 0,0 0-1,1 0 1,-5 0-1,-18 4 3032,17-24-2118,8 14-1095,1 1 1,0-1-1,0 1 0,0 0 1,0 0-1,1 0 1,0 0-1,-1 0 1,5-6-1,24-34 55,-29 43-142,52-65 276,4 3 1,1 3 0,133-105-1,-131 121-243,67-35 0,-67 44-35,80-63 0,-50 18 33,-47 40 63,60-42-1,-53 49 25,2 3 0,60-26 0,118-38 26,-166 69-135,70-27 33,232-100-24,-325 132-34,176-80-9,-52 36 62,2 8 0,210-43 0,385-16 345,-283 80 64,-53 4-5,-92 12 156,-40 4-260,-137 4-200,-139 10-42,-13 1-54,1-1-1,-1 1 1,1-1-1,-1 1 1,0-2-1,1 1 1,-1 0 0,0-1-1,0 0 1,9-5-1,-13 6-60,0 0 0,-1 0 0,1 0 0,0 0 0,-1 1 0,1-1 0,-1 0 0,1 0 0,-1 0 0,1 0 0,-1 0-1,0 0 1,1 0 0,-1 0 0,0 0 0,0-1 0,0 1 0,0 0 0,0 0 0,0 0 0,0 0 0,0 0 0,-1 0 0,1-2 0,-12-28-570,7 21 433,-6-13-11,-2 1 0,0 0 0,-27-34 0,21 32 362,2-1 1,-17-30-1,34 54-192,-1 0 0,1 0 0,0 0 0,-1 0 0,1 0 0,0 0 0,-1 0 0,1-1 0,0 1 0,0 0 0,0 0 0,0 0 1,0 0-1,0 0 0,0 0 0,0-1 0,1 1 0,-1 0 0,0 0 0,2-2 0,-1 1-7,0 1-1,0-1 1,0 1-1,0 0 1,1-1 0,-1 1-1,1 0 1,-1-1 0,1 1-1,-1 0 1,4-1 0,0 0-45,1-1 1,0 1-1,-1 1 0,1-1 1,0 1-1,10-1 1,-13 1-5,0 1 1,0 0-1,0 1 1,0-1-1,0 0 1,0 1-1,0 0 0,0 0 1,0 0-1,0 0 1,0 0-1,0 0 1,0 1-1,-1-1 1,1 1-1,-1 0 0,1 0 1,-1 0-1,0 0 1,1 0-1,-1 1 1,2 3-1,0-1-165,-1 1-1,-1-1 0,1 1 1,-1-1-1,0 1 1,0 0-1,0 0 1,-1 0-1,0 0 1,0 10-1,-1-1-362,-4 26 0,4-41 578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44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38 659 4480,'12'-12'2432,"-12"9"-2500,0 1 209,0 1 0,0 0 0,0-1 0,0 1-1,0 0 1,0-1 0,0 1 0,0 0 0,-1 0-1,1-1 1,0 1 0,-1 0 0,1 0 0,-1-1-1,0 1 1,1 0 0,-1 0 0,-1-2 0,-16-1 2877,10 2-1264,8 2-1748,0 0 0,-1 0 0,1 0 0,0 0 0,0 0 0,0-1 0,-1 1 0,1 0 1,0 0-1,0 0 0,0 0 0,-1 0 0,1 0 0,0 0 0,0 0 0,-1 0 1,1 0-1,0 0 0,0 0 0,0 0 0,-1 0 0,1 1 0,0-1 0,0 0 1,0 0-1,-1 0 0,1 0 0,0 0 0,0 0 0,0 0 0,0 1 0,-1-1 1,1 0-1,0 0 0,0 0 0,0 0 0,0 1 0,0-1 0,0 0 0,-1 0 1,1 0-1,0 1 0,0-1 0,0 0 0,0 0 0,0 0 0,0 1 0,0-1 1,-1 1-87,1 0 90,-1-1 1,1 0-1,0 0 1,-1 0 0,1 1-1,0-1 1,-1 0 0,1 1-1,0-1 1,-1 0 0,1 0-1,0 1 1,-1-1 0,1 1-1,0-1 1,0 0-1,-1 1 1,1-1 0,0 1-1,0-1 1,0 0 0,0 1-1,0-1 1,0 1 0,-1-1-1,1 1 1,0-1 0,0 1-1,0 14 91,0-14-137,0 1 36,0 0 1,0 0-1,1 0 1,-1 1-1,1-1 1,0 0 0,0 0-1,0 0 1,0 0-1,0 0 1,0 0-1,0 0 1,0-1-1,1 1 1,-1 0-1,4 2 1,3 3-22,-1-1-1,15 8 1,-11-7 39,4 3-5,206 146-341,-188-129 248,122 92 83,-133-104 1,0-2 0,0-1 0,2-1 0,-1-1 0,41 12 0,204 28 84,8-22 320,126-17-194,-100-7-242,-86-1 124,232-25 0,-385 15-50,-1-2 1,0-3-1,-1-3 0,-1-2 0,87-38 1,185-105 219,1-1-47,-95 70-190,-112 46 11,150-67-242,-70 33 253,81-37 441,-261 101-479,-16 9-179,1 0 0,13-4 0,-24 10 165,1 0 0,-1-1 0,1 1 0,-1 0 0,0 0 0,1 0 0,-1 0 0,1 0 0,-1-1 0,0 1 0,1 0 0,-1 0 0,0-1 0,1 1 0,-1 0 0,0-1-1,1 1 1,-1 0 0,0-1 0,0 1 0,1 0 0,-1-1 0,0 1 0,0-1 0,0 1 0,1 0 0,-1-1 0,0 1 0,0-1 0,0 1 0,0-1 0,0 1 0,0 0 0,0-1 0,0 1 0,0-1 0,0 1 0,0-1 0,0 1 0,-1 0-1,1-1 1,0 1 0,0-1 0,0 1 0,0 0 0,-1-1 0,1 1 0,0-1 0,0 1 0,-1 0 0,1 0 0,0-1 0,-1 1 0,1 0 0,0-1 0,-1 1 0,0 0 0,-24-19-269,-5 4 7,0 1 1,-63-19 0,58 22 195,0 0 121,20 7-67,0-1 0,0-1 0,1 0 0,-25-14 1,39 20 3,-1-1 0,1 1 0,-1 0 0,0-1 0,1 1 0,-1-1 0,1 1 0,-1 0 0,1-1 0,0 1 0,-1-1 0,1 0 0,-1 1 0,1-1 0,0 1 0,-1-1 0,1 0 0,0 1 0,0-1 0,0 1 0,-1-1 0,1-1 0,0 2 4,1-1 1,-1 0 0,1 0 0,-1 0-1,0 0 1,1 1 0,-1-1 0,1 0-1,0 0 1,-1 1 0,1-1-1,0 0 1,-1 1 0,1-1 0,0 1-1,0-1 1,-1 1 0,2-1 0,8-4 19,0 1 0,0 0 1,0 0-1,0 1 0,20-3 1,-9 2-2,59-13 49,1 3 0,0 4 0,0 4 0,120 5 0,-195 2-61,18 0 31,41 9 0,-59-9-45,0 0 0,-1 1 0,0-1 0,1 1 1,-1 1-1,0-1 0,0 1 0,0 0 1,0 0-1,-1 0 0,1 1 0,7 7 1,-11-9 1,1 0 0,-1 1 1,1-1-1,-1 1 1,0-1-1,0 1 1,0-1-1,0 1 1,-1 0-1,1-1 0,-1 1 1,1 0-1,-1 0 1,0-1-1,0 1 1,0 0-1,-1 3 0,-1 2-24,1 0-1,-2 0 0,1 0 0,-7 13 0,-3 1-295,-1 0 1,-1-1-1,0 0 1,-2-1-1,0-1 0,-1-1 1,-1 0-1,0-1 1,-30 20-1,-51 22-3523,98-59 3845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46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 2400,'-10'-4'8532,"10"5"-8313,-3 13 2040,8 19-1968,-1-15-116,1 0-1,0 0 1,1-1 0,1 1-1,1-1 1,0-1 0,12 18-1,61 80 158,58 86-157,18 27-94,-19-28-359,34 37 481,-132-189-189,1-2 0,85 69 0,85 52 98,-194-152 128,24 24 0,-36-31-117,-4-6-12,-1 8 529,0-8-600,-1 0 0,1 0-1,0 0 1,-1 0-1,1-1 1,0 1 0,-1 0-1,1 0 1,-1 0-1,1-1 1,-1 1-1,0 0 1,1-1 0,-1 1-1,0 0 1,1-1-1,-1 1 1,0-1-1,0 1 1,1-1 0,-1 0-1,0 1 1,0-1-1,0 0 1,-2 1 0,2 0-30,-1-1 1,0 1 0,0-1-1,0 0 1,1 0 0,-1 1-1,0-1 1,0 0 0,0-1-1,0 1 1,0 0 0,1 0-1,-5-2 1,-71-37-120,-85-59 0,126 75 82,15 10-33,0-2 0,0-1 1,2 0-1,-35-37 0,40 35-115,9 11-266,0 1 0,-13-12-1,33 33-359,-8-6 747,1-1-1,0 0 1,10 8 0,164 101-337,-72-49 393,-99-61-8,15 10 82,1 0 0,43 18 0,-60-31 25,0-1-1,0 0 1,0 0-1,0-1 1,1-1 0,-1 1-1,1-2 1,-1 1-1,1-1 1,-1-1-1,15-2 1,-16 1 48,0 0 0,-1 0 0,1-1 0,0 0 0,-1-1 0,1 0 0,-1 0 0,11-8 0,-15 8-143,0 1 0,0 0 0,-1-1-1,1 0 1,-1 0 0,0 0 0,0 0 0,0 0-1,0-1 1,-1 1 0,0-1 0,0 0 0,0 1-1,-1-1 1,1 0 0,0-10 0,-1 3-257,-1 0 0,0-1 0,-1 1 0,0 0 0,-1 0-1,-5-21 1,-30-71-3124,23 69 2071,-43-112-6205,32 71 5114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06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1 576,'-5'0'192,"13"0"-96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06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1408,'-1'0'3321,"6"7"-1933,0 11-1151,0-1 0,-1 0-1,-1 1 1,1 26 0,-4 72-277,-1-54-224,2-31 329,0-13-385,-1 0 1,-1 0 0,0 1 0,-1-1 0,-8 30 0,5-36-1948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2:24.9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26 832,'-3'-8'288,"6"5"-224,1-4 0,-4 7-256,5-5 96,-1 2-384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2:07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2976,'0'0'9861,"8"0"-9136,44-1-51,-30 0-735,0 0 1,0 2 0,43 6-1,-33 0 189,60 15 427,-74-17-380,-1-2 1,0 0-1,29 2 1,55-6 156,-42 0-75,-44 1-249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06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0 108 4480,'0'0'62,"0"1"0,0-1 1,0 1-1,0-1 0,0 0 0,0 1 0,0-1 1,1 0-1,-1 1 0,0-1 0,0 0 1,0 1-1,0-1 0,0 0 0,1 0 1,-1 1-1,0-1 0,0 0 0,1 0 0,-1 1 1,0-1-1,0 0 0,1 0 0,-1 1 1,0-1-1,1 0 0,-1 0 0,0 0 1,1 0-1,-1 0 0,0 0 0,1 1 0,-1-1 1,0 0-1,1 0 0,-1 0 0,0 0 1,1 0-1,-1 0 0,0 0 0,1 0 1,0-1-1,16-4-274,-15 5 414,46-15 280,59-10-1,-72 18-340,61-16 237,77-14-3630,-150 34 1759,-3 3-630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07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 2656,'-6'0'3239,"6"0"-3149,-4 10 1245,2 19-1264,1-18 340,-24 181-491,4-69-1914,13-85 874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07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 4384,'0'0'90,"0"0"0,0-1 1,0 1-1,-1 0 0,1-1 1,0 1-1,0 0 0,0-1 1,0 1-1,0 0 0,-1-1 0,1 1 1,0 0-1,0 0 0,-1-1 1,1 1-1,0 0 0,0 0 1,-1-1-1,1 1 0,0 0 0,-1 0 1,8 3 285,13 2-58,-1-1 0,38 4 1,-45-7-314,1 0 30,105 16-4550,-92-10 2702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08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 3552,'-1'0'2009,"1"0"-1974,0 0-1,0 0 1,0 0-1,0 0 1,0 0-1,1 0 1,-1 0-1,0 0 1,0 0-1,1 1 311,-1-1-310,0 0-1,0 0 1,0 0-1,0 0 1,0 0 0,0 0-1,0 0 1,0 0-1,0 1 1,0-1-1,0 0 1,0 0-1,0 0 1,0 0-1,0 0 1,0 0-1,0 0 1,0 0-1,0 1 1,0-1-1,0 0 1,0 0-1,0 0 1,0 0-1,0 0 1,-1 1 310,1-1-310,0 0-1,0 0 1,0 0-1,0 0 1,0 0-1,-3 5 184,0-1 0,1 1-1,0 0 1,0-1 0,0 1 0,1 0 0,-1 6-1,-5 39-38,5-36-57,0 6-278,-13 98-605,3-40-4823,12-71 3818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08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 3232,'-5'0'1184,"10"-3"-224,2 9-448,3-1 0,2-2-288,0 5 160,0-1-224,1-3 288,-1 0-256,5 4-256,0-2 32,0 2-640,3-1 384,1 4-2208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09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0 5408,'-1'1'59,"1"-1"0,0 0 0,0 0 0,-1 0 0,1 1 0,0-1 0,-1 0 0,1 0 0,0 0 0,0 1 0,-1-1 0,1 0 0,0 1 0,0-1 1,0 0-1,0 1 0,-1-1 0,1 0 0,0 0 0,0 1 0,0-1 0,0 0 0,0 1 0,0-1 0,0 1 0,0-1 0,0 0 0,0 1 0,-1 16 1479,1-7-1108,-9 96-782,-14 122-1302,22-224 1306,0 1 0,0 0 0,0-1 0,-1 1 0,1 0-1,-5 7 1,-2 0-2089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09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5472,'0'0'2016,"0"3"-1536,5-3 192,7 8-576,8 3-96,10-1-32,8 1 32,8 1 0,-1-5-576,-4 5 320,-2-1-960,-7-1 704,-3-2-2400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10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39 1056,'0'0'8,"0"0"1,0 0-1,0-1 0,0 1 0,0 0 1,0 0-1,0 0 0,0-1 0,0 1 1,0 0-1,0 0 0,0 0 1,0-1-1,0 1 0,0 0 0,0 0 1,0 0-1,0-1 0,0 1 0,0 0 1,0 0-1,0 0 0,-1 0 1,1 0-1,0-1 0,0 1 0,0 0 1,0 0-1,0 0 0,-1 0 0,1 0 1,0 0-1,0-1 0,0 1 1,0 0-1,-1 0 0,1 0 0,0 0 1,0 0-1,0 0 0,-1 0 1,1 0-1,0 0 0,0 0 0,0 0 1,-1 0-1,1 0 0,0 0 0,0 0 1,0 0-1,0 0 0,-1 0 1,1 0-1,0 0 0,0 1 0,0-1 1,-1 0-1,1 0 0,0 0 0,0 0 1,0 0-1,-1 1 0,1-2-12,0 0-172,0 0 218,0 1-1,0-1 1,0 1 0,0-1-1,-4-11 5314,4 6-5477,0-5-135,-2 11 223,0 6 143,-5 28 699,6-26-880,-1 1 1,0 0 0,-3 8-1,-8 17-1432,5-16-298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10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3904,'0'0'1440,"0"8"704,10-3-1824,2-2 224,3 1-320,7-1-64,7 1-96,5 0-320,3 4 128,9 3-2208,3 2 1280,-3 6-1792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48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1496 8 4064,'-3'0'238,"0"1"0,-1 0 0,1-1 0,-1 0 0,1 0 0,0 0 0,-1 0 1,1-1-1,-1 1 0,1-1 0,0 0 0,-1 0 0,-2-1 0,5 1-190,0 1 0,1-1 0,-1 1 0,0 0 1,0-1-1,0 1 0,0 0 0,0 0 0,1 0 0,-1-1 0,0 1 0,0 0 0,0 0 0,0 0 0,0 0 0,0 1 1,0-1-1,0 0 0,1 0 0,-1 0 0,0 1 0,0-1 0,0 0 0,0 1 0,1-1 0,-1 1 0,0-1 0,0 1 1,1-1-1,-2 2 0,-1 2 374,0-1 0,0 1 0,0 0 0,-4 8 0,3-5-375,-28 38 786,17-26-463,-14 27 0,27-43-355,-31 58 452,-74 101 1,11-50-225,-31 40-257,24 9-39,17-24 94,58-97 5,-43 48 0,-86 69 71,13-14 81,106-102-128,-132 136 777,169-176-830,-29 25 284,29-25-287,0 0 1,-1 0-1,1 0 1,0 0-1,-1 0 0,1 0 1,-1-1-1,1 1 1,-1-1-1,0 1 1,1-1-1,-1 1 0,0-1 1,1 0-1,-1 0 1,0 0-1,1 0 0,-4 0 1,4-1-14,1 1-1,-1-1 1,0 0 0,0 1 0,1-1 0,-1 0-1,0 0 1,1 0 0,-1 0 0,1 0-1,-1 0 1,1 1 0,0-1 0,-1 0 0,1 0-1,0 0 1,0 0 0,-1 0 0,1-2-1,-2-25-71,2 20 26,0-15 9,1 0 0,1 0 0,1 0 0,6-22 1,4-31-245,-12 64 243,0 9-55,0 0 1,-1-1 0,0 1-1,1-1 1,-1 1-1,-1-6 1,1 9 66,0 0 0,0-1 0,0 1 0,-1 0 0,1 0 0,0-1 0,0 1 0,0 0 0,0 0 0,0-1 0,-1 1 0,1 0 0,0 0 0,0 0 0,0-1 0,-1 1 0,1 0 0,0 0 0,0 0 0,-1 0 0,1-1 0,0 1 0,-1 0 0,1 0 0,0 0 0,0 0 0,-1 0 0,1 0 0,0 0 0,-1 0 0,1 0 0,0 0 0,0 0 0,-1 0 0,1 0 0,0 0 0,-1 0 0,1 0 0,0 0 0,0 0 0,-1 1 0,1-1 0,0 0 0,0 0 0,-1 0 0,1 0 0,0 0 0,0 1 1,-1-1-1,1 0 0,-12 11-504,4-2 485,0 1 0,0 1 1,1-1-1,1 1 0,0 1 0,0-1 1,1 1-1,-3 13 0,0 1 188,2 1 0,-6 44-1,11-63-119,1-1 0,0 1-1,0-1 1,0 1 0,1 0 0,0-1-1,2 8 1,-3-13-22,1 0-1,0 0 1,-1 0 0,1 0 0,0 0-1,0 0 1,1 0 0,-1-1 0,0 1-1,0 0 1,1-1 0,-1 1 0,1-1-1,0 1 1,-1-1 0,1 0-1,0 1 1,0-1 0,0 0 0,0 0-1,0-1 1,0 1 0,0 0 0,0-1-1,0 1 1,0-1 0,0 0 0,4 1-1,0-1-203,1-1 0,-1 1 0,1-1 0,-1 0 0,1-1 1,-1 1-1,11-5 0,41-23-2616,-50 25 2243,48-30-1883,-9 1-646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2:08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93 2816,'-1'0'58,"1"0"-1,0 0 1,-1 0-1,1 0 1,0-1-1,-1 1 1,1 0 0,0 0-1,-1 0 1,1 0-1,0-1 1,-1 1 0,1 0-1,0 0 1,0 0-1,-1-1 1,1 1 0,0 0-1,0-1 1,0 1-1,0 0 1,-1 0 0,1-1-1,0 1 1,0 0-1,0-1 1,0 1 0,0 0-1,0-1 1,0 1-1,0 0 1,0-1-1,0 1 1,0-1 0,8-12 2309,18-10 1154,-17 17-3274,0 1 1,1-1 0,-1 2 0,1-1-1,0 2 1,0-1 0,0 1 0,0 1-1,13-2 1,11 0 151,53 3 0,-59 1 128,7 1-259,55 11-1,-57-7-220,-27-3-183,1-1 0,-1 1 1,0 0-1,0 1 0,0 0 1,0 0-1,-1 0 0,1 0 1,-1 1-1,0 0 0,0 0 1,0 1-1,0-1 0,-1 1 1,5 6-1,-8-9-407,-1 0 0,1 0-1,-1 0 1,1 1 0,-1-1 0,0 0 0,0 0 0,0 1 0,0 2-1,0-1-717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49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2229 1 5824,'-13'6'2878,"9"-4"-2939,1-1 1,0 1-1,-1-1 0,1 0 1,-1 0-1,-3 1 0,-15 1 334,0 1 0,0 2 0,0 0 0,1 1 0,0 1 0,1 1 0,0 1 1,0 1-1,-23 17 0,-336 239 1711,370-260-1938,-338 225 1438,345-230-1480,-161 93 335,7 15-58,52-20-104,-67 52 14,-119 27-75,174-106-2,-26 11 430,124-66-617,17-8 63,1 0 0,0 0 0,-1 0 0,1 0 0,-1 0 0,1 0 0,0 0 0,-1 0-1,1 0 1,0 0 0,-1 0 0,1 0 0,0 0 0,-1 0 0,1 0 0,0 0 0,-1-1 0,1 1-1,0 0 1,-1 0 0,1 0 0,0-1 0,0 1 0,-1 0 0,1 0 0,0-1 0,0 1 0,-1 0-1,1-1 1,0 1 0,0 0 0,0-1 0,0 1 0,-1 0 0,1-1 0,0 1 0,0 0 0,0-1 0,0 1-1,0 0 1,0-1 0,0 1 0,0 0 0,0-1 0,0 1 0,0-1 0,0 1 0,0 0 0,0-1-1,1 1 1,-1-1 0,2-6-48,0 0 0,0 1-1,1-1 1,0 1 0,0-1 0,1 1-1,0 0 1,9-11 0,4-7 22,74-142 22,-52 87-148,-31 65 77,0 1-30,-1-1-1,0 0 1,-1-1-1,-1 0 0,4-18 1,-8 32 96,-1 0 0,0 0 0,1 0 0,-1 0 0,0 0 0,0 0 0,0 0 1,0 0-1,0 0 0,0 0 0,0 0 0,0 0 0,-1 0 0,1 0 0,0 0 1,-1 0-1,1 0 0,0 0 0,-1 0 0,1 0 0,-1 1 0,0-1 0,1 0 0,-1 0 1,-1-1-1,1 2-6,0 0 1,0-1-1,-1 1 0,1 0 1,0 0-1,0 0 1,-1 0-1,1 0 1,0 0-1,-1 0 0,1 1 1,0-1-1,0 0 1,-1 1-1,1-1 1,0 1-1,0-1 0,0 1 1,0 0-1,0-1 1,0 1-1,-1 1 1,-7 4-38,0 1 1,1 0 0,-1 0 0,2 1 0,-14 17 0,-28 48 42,45-66 21,-32 56 470,-38 91 0,70-144-498,0 0 1,1 0-1,0 0 1,-2 14-1,4-20-2,1-1-1,0 1 0,-1-1 0,1 1 0,1-1 0,-1 1 0,0-1 0,1 0 0,0 1 0,0-1 0,0 1 0,0-1 1,0 0-1,1 0 0,-1 0 0,4 4 0,-4-5-11,0-1 1,0 0-1,1 0 0,-1 0 1,0 0-1,1 0 0,-1 0 1,1-1-1,-1 1 1,1 0-1,-1-1 0,1 1 1,0-1-1,-1 1 0,1-1 1,3 0-1,29-1-1132,-32 1 1109,7-1-304,1-1 0,0 0 0,-1 0 0,13-5 0,-1-3-2052,27-17 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2:51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3544 659 736,'0'0'7,"0"0"1,0 0-1,1 0 1,-1 0-1,0 0 0,0 0 1,0 0-1,0 1 1,0-1-1,0 0 0,0 0 1,0 0-1,0 0 0,0 0 1,0 0-1,0 0 1,0 1-1,0-1 0,0 0 1,0 0-1,0 0 1,0 0-1,0 0 0,0 0 1,0 1-1,0-1 1,0 0-1,0 0 0,0 0 1,0 0-1,0 0 1,0 0-1,0 0 0,-1 1 387,-3 11-271,-4 6 6890,-17-15-3957,19-4-2675,0 0-1,0-1 1,0 1-1,0-1 1,0-1 0,1 1-1,-1-1 1,1 0-1,0 0 1,0 0-1,-7-6 1,6 5-233,-172-109 1471,33 23-1367,-147-94 68,246 158-228,-1 1 0,-1 3 0,-1 2-1,-52-14 1,14 4-205,25 8 77,11 0-141,9 4-73,37 16 239,-22-9-93,-1 2 1,0 0 0,0 2-1,-52-6 1,44 12 44,0 1 0,-68 10 0,-68 24 481,115-18-336,-62 25 0,31-9-183,74-27 67,-191 68-170,157-53 199,0 2-1,-50 33 0,9 5 27,47-31 136,-92 49 0,87-57-57,-1-2-1,0-2 1,-2-2-1,-50 8 0,-22-7-69,-6 1-25,57-5-16,-46 9-327,108-19 224,0-1 1,-1-1-1,-13 0 0,12 0 191,28-11-502,-2 1 401,0-1 0,-1-1-1,-1 0 1,22-24 0,39-61-104,-33 39 205,-15 23-210,-12 15 161,1 0 1,1 2-1,21-21 0,-35 37-25,9-7 75,18-21 0,-9 15-216,-33 15-346,6 3 371,-1 0-1,0 1 0,1 1 0,-1-1 0,1 1 1,-11 10-1,15-13 89,-12 12 2,0-1-1,1 2 0,-24 31 1,-29 56 279,17-24 70,33-52-367,1 0-1,1 1 1,-15 38 0,29-61 18,-1 0 0,1 1 0,0-1 0,0 0-1,0 0 1,0 1 0,1-1 0,0 1 0,0-1 0,0 0 0,0 1 0,1-1 0,0 0 0,0 1 0,0-1 0,0 0 0,1 0 0,-1 0 0,1 0-1,0 0 1,0 0 0,1 0 0,-1-1 0,1 1 0,0-1 0,0 0 0,0 0 0,0 0 0,0 0 0,1 0 0,-1-1 0,7 4 0,-2-1-477,1 0 0,1-1 0,-1 1 0,1-2 0,18 6 0,5-2-3664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3:48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2454 156 2656,'0'-3'168,"-1"0"0,1 0 0,0 1-1,0-1 1,0 0 0,1 0 0,-1 1 0,2-6 0,1-11 705,-3 18-816,0 1-1,0 0 1,0-1 0,0 1 0,0 0-1,0-1 1,-1 1 0,1 0 0,0 0-1,0-1 1,0 1 0,0 0 0,0-1-1,-1 1 1,1 0 0,0 0 0,0-1-1,0 1 1,-1 0 0,1 0 0,0-1-1,0 1 1,-1 0 0,1 0 0,0 0-1,0 0 1,-1-1 0,1 1 0,0 0-1,-1 0 1,1 0 0,0 0 0,-1 0-1,1 0 1,0 0 0,-1 0 0,1 0-1,0 0 1,-1 0 0,1 0 0,0 0-1,-1 0 1,1 0 0,0 0 0,0 0-1,-1 1 1,-19 6 1256,13-4-675,-18 2 422,-1-1-1,-42 1 1,-53-7-276,23-1-389,44 3-249,-354 11 694,162 18-582,168-15-67,-88 27 0,-1 8-321,-57 17 464,6 16-122,181-66-81,-27 12 61,-64 38-1,110-54-148,0 0 0,0 1 0,1 0 0,1 2 0,1 0 1,0 0-1,-23 31 0,18-15 47,2 0 1,0 1 0,-25 67 0,34-72-95,1 0 0,2 0 1,0 1-1,2 0 1,-1 49-1,15 125 210,-5-163-287,2 0 0,1-1 1,16 42-1,-17-62 103,1-1 0,0 0 0,1-1 0,2 0 1,-1 0-1,2-1 0,0 0 0,27 25 0,-4-9-47,2-2-1,58 35 0,-74-52 55,1-1 0,0 0 0,1-2 0,39 11 0,98 14-123,-110-25 75,98 21 70,160 26-144,-174-38 18,280 29-417,-338-43 384,-1-3 1,0-4-1,112-17 1,-113 3 21,104-39 0,-64 19 34,323-119-215,-348 120 321,93-42-213,-155 64 109,0-1 1,-1-1 0,0-2-1,30-27 1,-17 5-12,-1-1 0,42-63 0,6-6-193,43-61 456,-124 163-181,-1 0-1,0 0 1,0 0-1,-1 0 1,0-1-1,-1 1 1,0-1-1,0 0 1,-1 0-1,0 0 0,-1 0 1,1 0-1,-2 0 1,1 0-1,-1 1 1,-3-13-1,-3-4 20,0 1-1,-2 0 0,0 0 0,-19-32 0,12 28 164,-3 0 0,-33-40-1,40 55-202,0 1 0,0 1 0,-1-1 0,-1 2 0,0 0 0,0 1 0,-1 0-1,0 1 1,-22-8 0,-15-3 117,-86-18 1,-28-9 123,40 2-151,38 8 548,51 20-566,-4 1 36,-74-17 0,-15-5 294,85 19-1024,2-3-1,0-1 0,2-2 0,-58-44 0,84 58-1129,0-1 0,-1 2 0,-26-13 0,4 8-2637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4:07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35 896,'-1'-2'63,"-6"-6"171,7 8-231,0 0 0,0 0 0,0 0 0,0 0 0,0 0 0,0 0 1,0 0-1,0 0 0,0 0 0,0-1 0,0 1 0,0 0 0,0 0 0,0 0 0,-1 0 0,1 0 0,0 0 0,0 0 0,0-1 0,0 1 0,0 0 0,0 0 0,0 0 0,0 0 0,0 0 0,1 0 0,-1 0 0,0-1 0,0 1 0,0 0 0,0 0 0,0 0 0,0 0 0,0 0 0,0 0 0,0 0 0,0 0 1,0 0-1,0-1 0,0 1 0,0 0 0,0 0 0,1 0 0,-1 0 0,0 0 0,0 0 0,0 0 0,0 0 0,0 0 0,0 0 0,0 0 0,1 0 0,-1 0 0,0 0 0,0 0 0,0 0 0,0 0 0,0 0 0,0 0 0,0 0 0,1 0 0,-1 0 27,0 0-1,0 0 0,1 0 0,-1 0 1,0 0-1,0 0 0,1 0 1,-1 0-1,0 0 0,0 0 0,1-1 1,-1 1-1,0 0 0,0 0 1,0 0-1,1 0 0,-1 0 0,0 0 1,0-1-1,0 1 0,1 0 1,-1 0-1,0 0 0,0-1 0,0 1 1,0 0-1,0 0 0,1 0 1,-1-1-1,0 1 0,0 0 0,0 0 1,0-1-1,0 1 0,0 0 1,0 0-1,0-1 0,0 1 0,0 0 1,0 0-1,0-1 0,0 1 1,0 0-1,0 0 0,0-1 0,0 1 1,0 0-1,-1 0 0,1-1 1,0 1-1,0 0 0,0-1 90,-1 1 1,1-1-1,0 0 0,0 1 0,-1-1 1,1 1-1,0-1 0,-1 1 0,1-1 0,-1 1 1,1 0-1,-1-1 0,1 1 0,0-1 1,-1 1-1,1 0 0,-1 0 0,0-1 0,1 1 1,-2-1-1,-3 0 775,5 1-823,0 0 0,0 0 1,-1 0-1,1-1 0,0 1 0,0 0 1,0 0-1,-1 0 0,1 0 0,0 0 0,0 0 1,0 0-1,-1 0 0,1 0 0,0 0 1,0 0-1,0 0 0,-1 0 0,1 0 0,0 0 1,0 0-1,0 0 0,-1 1 0,1-1 1,0 0-1,0 0 0,-1 0 214,1 1-214,-3-1 347,0 1 0,0 0-1,-1-1 1,1 0 0,0 0 0,0 0-1,0 0 1,-5-1 0,-1 0 857,9 2-1262,1-1 0,-1 1 0,0-1 0,1 0 0,-1 1 0,0-1 1,1 0-1,-1 1 0,1-1 0,-1 0 0,1 1 0,-1-1 1,1 0-1,-1 0 0,0 0 0,1 1 0,-1-1 0,1 0 0,0 0 1,-1 0-1,1 0 0,-1 0 0,1 0 0,12 1 61,80 3 646,94-1 219,-1-6 196,-78-1-1684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4:10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0 992,'-1'1'187,"0"0"0,0 1 0,0-1 0,0 0 0,0 0 0,1 0 1,-1 1-1,0-1 0,1 0 0,-1 1 0,1-1 0,0 0 0,-1 1 0,1-1 0,0 1 0,0-1 0,0 0 0,0 1 1,0 2-1,0-3-74,0 0 1,0 0 0,0 0 0,0 1 0,0-1-1,0 0 1,0 0 0,0 0 0,-1 0 0,1 0-1,-6 9 4131,5 11-3707,2-12-354,-2 39 690,6 101-151,0-47 67,-3-82-607,-2-12-129,0 0 0,1-1 1,3 13-1,-4-19-43,1-1 1,-1 1-1,0-1 1,0 1 0,1-1-1,-1 1 1,0-1 0,0 1-1,0 0 1,0-1-1,0 1 1,0-1 0,0 1-1,0-1 1,0 1 0,0 0-1,0-1 1,0 1-1,0-1 1,0 2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4:10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88 1984,'-2'1'324,"0"-1"0,0 1 0,0 0 0,0-1 1,-1 1-1,1-1 0,0 0 0,0 0 0,0 1 0,-6-2 1304,8 1-1472,-1-1-1,1 0 0,0 0 1,0 1-1,0-1 0,1 0 1,-1 0-1,0 1 1,0-1-1,0 0 0,0 0 1,1 1-1,-1-1 1,0 0-1,1 1 0,-1-1 1,1 1-1,-1-1 1,0 0-1,1 1 0,1-2 1,55-19 1529,-48 17-1515,10-3 380,36-9-1,-25 10-178,24-5 117,9 4-1168,118 4 0,-157 5-1277,-6 1 597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4:11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59 1824,'-2'-1'4,"0"0"-1,0-1 1,1 1 0,-1-1 0,1 1-1,0-1 1,-1 0 0,1 0 0,0 1-1,0-1 1,0 0 0,0 0-1,0 0 1,0 0 0,1 0 0,-1 0-1,1 0 1,-1 0 0,1-5 0,0 6 38,0 0 1,-1 0 0,1 1-1,0-1 1,0 0 0,-1 0-1,1 0 1,-1 0 0,1 0-1,-1 1 1,1-1 0,-1 0-1,1 0 1,-1 1 0,0-1-1,1 0 1,-1 1 0,0-1-1,0 1 1,0-1 0,1 1-1,-1-1 1,0 1 0,0-1-1,-2 1 636,2 0-566,0 0 1,1 0-1,-1 0 0,0 0 1,0 0-1,0 1 1,0-1-1,1 0 1,-1 0-1,0 1 1,0-1-1,1 1 1,-1-1-1,0 1 1,1-1-1,-1 1 1,0-1-1,0 2 1,-4 1 453,-11 6 872,14-8-1192,1 0 0,0 0 0,-1 0-1,1 0 1,0 0 0,-1 0 0,1-1 0,-1 1 0,1-1-1,-1 1 1,0-1 0,1 0 0,-5 1 2176,54-4-598,-30 2-1685,-1 0 0,1 1-1,25 2 1,-36-1-409,-1 1 0,0-1 0,12 5 0,4 5-3775,-10-3 2189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4:14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13 896,'0'-1'92,"0"1"0,0-1 0,0 1 0,0-1 0,0 1 1,0 0-1,0-1 0,0 1 0,0-1 0,0 1 0,0 0 0,0-1 0,0 1 0,1-1 0,-1 1 1,0 0-1,0-1 0,0 1 0,1-1 0,-1 1 0,0 0 0,0 0 0,1-1 0,-1 1 0,0 0 1,1-1-1,-1 1 0,0 0 0,1 0 0,-1 0 0,1-1 0,0 1 0,0 0 19,0 0 0,0 0 0,0 0 1,-1 0-1,1 1 0,0-1 0,0 0 0,0 0 0,0 1 0,0-1 0,0 1 0,0-1 0,1 2 0,0-1 54,0 1 1,0-1-1,0 1 0,0 0 0,0-1 0,0 1 0,-1 0 1,1 0-1,-1 1 0,1-1 0,-1 0 0,0 0 0,1 3 0,6 27 938,-4-17-701,-1 0 1,3 23-1,-1 271-743,-5-286-156,-4 7-1780,3-19 272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4:14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 4800,'-4'-3'2979,"8"7"-1484,-2-2-1373,4 3 52,1-1-1,0 1 1,0-1-1,0-1 0,0 1 1,1-1-1,11 4 1,-12-6-155,4 2-551,0-1 0,0 0 0,0 0 0,1-1-1,18-1 1,-6-4-1574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4:12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19 2720,'-1'-1'42,"1"1"1,0 0 0,0 0-1,0-1 1,0 1-1,0 0 1,-1 0-1,1-1 1,0 1 0,0 0-1,-1 0 1,1 0-1,0-1 1,0 1-1,-1 0 1,1 0-1,0 0 1,-1 0 0,1 0-1,0 0 1,0-1-1,-1 1 1,1 0-1,0 0 1,-1 0 0,1 0-1,-1 0 1,-2-1 144,1-12 2567,2 15-2606,0-1 1,1 0-1,-1 0 0,0 1 0,0-1 1,1 0-1,-1 0 0,0 1 0,1-1 0,-1 0 1,1 0-1,0 0 0,-1 0 0,1 0 1,0 0-1,0 0 0,0 0 0,0 0 1,-1 0-1,3 1 0,1 3 392,-2-3-386,1 1 0,0-1 0,0 1 1,0-1-1,0 0 0,1 0 0,-1 0 0,0-1 0,1 1 0,-1-1 0,1 1 0,4 0 0,9 1 35,23 3-1,-27-5-216,39 8-192,20 1-813,-42-7-419,0 1-1,32 9 1,-16 1-2372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2:09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18 2656,'1'0'66,"0"0"-1,0 0 1,0 0 0,0-1 0,0 1-1,0 0 1,0-1 0,0 1-1,-1-1 1,1 1 0,0-1 0,0 1-1,-1-1 1,1 1 0,0-1-1,-1 0 1,1 1 0,0-1 0,7-9 3741,-32 14-1845,-46 23-706,37-16-490,-54 29 1,78-35-675,0 1 1,0-1 0,1 2-1,0-1 1,0 1 0,1 0-1,-1 1 1,2 0 0,-1 0 0,-7 12-1,11-15-84,0 1 0,1-1 0,-1 1 0,1-1 0,0 1 0,0 0 0,1 0 0,-1 0 0,1 7 0,-1 17 107,2 0-1,1 0 0,1 1 0,2-1 1,1-1-1,15 52 0,-16-71-61,0 1-1,1-1 1,0 0-1,0-1 1,1 1-1,0-1 0,1 0 1,0 0-1,0-1 1,1 0-1,0 0 1,18 12-1,-15-13-17,0-1-1,0 0 1,1 0-1,0-1 1,0 0-1,1-1 1,-1-1-1,1 0 1,0-1-1,22 2 1,-23-4 17,0 0 1,1 0 0,-1-1 0,0-1 0,0 0 0,0 0 0,22-9 0,-26 8-77,0-1 0,0 0 0,-1-1 1,1 1-1,-1-1 0,0-1 1,0 1-1,-1-1 0,0 0 1,0-1-1,9-13 0,-7 7 108,0 0 0,-2-1-1,0 0 1,0 0 0,-1 0-1,-1-1 1,0 0 0,-1 0-1,1-15 1,-2 5 74,-1 1 0,-1-1 0,-2 0 0,-7-43 0,4 33 47,4 25-146,0 1 0,-1 0 0,0 0 0,0 1 0,-1-1 0,0 0 0,-7-12 0,8 16-22,-1-1-1,0 1 1,0 0-1,-1 1 1,1-1-1,-1 0 1,0 1-1,0 0 1,-1 0-1,1 0 1,-1 0-1,-9-4 1,-1 1-390,9 4 129,0 0 0,0 1 0,0-1 1,-9-1-1,-37-2-3536,16 5-2389,35 1 5890,-1 0 0,1 0 1,-1 0-1,1-1 0,-1 1 1,1 0-1,-1-1 1,1 1-1,-2-1 0,-10-12-2322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4:15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2 736,'-7'-2'256,"6"4"-101,-27 2 7496,27-3-7431,-4 11 938,2 16-881,-6 89 443,9-95-682,0 16-196,-8 72 1,-4-7-3203,12-95 843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4:15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 4160,'-34'23'4149,"34"-23"-4059,-1 0-1,1 1 1,0-1-1,-1 0 1,1 1 0,0-1-1,-1 1 1,1-1-1,0 0 1,0 1-1,-1-1 1,1 1 0,0-1-1,0 1 1,0-1-1,0 1 1,0-1 0,0 1-1,-1-1 1,1 0-1,0 1 1,0-1-1,1 1 1,-1-1 0,0 1-1,0-1 1,0 1-1,0-1 1,0 1 0,0-1-1,1 1 1,-1-1-1,0 1 1,0-1-1,1 0 1,-1 1 0,0-1-1,1 0 1,-1 1-1,0-1 1,1 0-1,-1 1 1,0-1 0,1 0-1,-1 1 1,1-1-1,-1 0 1,1 0 0,3 3 41,1-1 0,-1 0 0,0 0 0,6 2 0,4-1 19,1 0 0,0-1 0,0-1 0,0 0 0,22-3 0,-8 2-68,-22 0-125,7-1-776,-1 2-1,1-1 0,-1 2 1,0-1-1,21 7 1,-12-1-813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4:35.06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921 250 640,'-1'-1'130,"1"0"0,-1 0 0,1 0 0,-5-5 779,4 5-779,0 0 0,-1 0 0,0 1-29,1 0-1,0 0 1,0 0-1,0 0 1,0 1-1,-1-1 1,1 0 0,0 1-1,0-1 1,0 0-1,0 1 1,0 0 0,0-1-1,-2 2 1,-1 0 36,-9 5 226,1 1 0,0 0 0,-13 12 0,-174 148 563,137-117-353,-36 18 0,53-40-149,-29 16 79,-12 9-367,72-44-104,0 1 1,0 1-1,-20 22 0,12-5 71,-23 38 0,33-49-144,11-17 54,-8 16 97,8-10-83,1-7-28,0 1 0,1-1 0,-1 0 0,0 0 1,1 0-1,-1 0 0,0 0 0,1 0 1,-1 0-1,0 0 0,0 0 0,1 0 0,-1 0 1,0 0-1,1 0 0,-1 0 0,0 0 0,1 0 1,-1 0-1,0 0 0,0 0 0,1-1 1,-1 1-1,0 0 0,1 0 0,-1 0 0,7-4 31,-1 0-1,0 0 1,0-1-1,0 0 0,9-9 1,2-2-9,177-163-437,-162 150 472,34-42 0,-46 39-46,-19 32-4,-1-1-1,0 1 1,1 0-1,-1 0 0,0-1 1,0 1-1,1 0 1,-1 0-1,0-1 1,0 1-1,0 0 0,1-1 1,-1 1-1,0 0 1,0-1-1,0 1 0,0 0 1,0-1-1,0 1 1,1 0-1,-1-1 0,0 1 1,0 0-1,0-1 1,0 1-1,-1-1 1,1 1-1,0 0 0,0-1 1,0 1-1,0 0 1,0-1-1,0 1 0,0 0 1,-1-1-1,1 1 1,0 0-1,0-1 1,0 1-1,-1 0 0,1 0 1,0-1-1,0 1 1,-1 0-1,1 0 0,0 0 1,-1-1-1,-20-7-45,11 4 12,9 4 19,0-1 0,-1 1 0,1 0 0,0-1 0,-1 1 0,1 0 0,0 0 0,0 0 0,-1 0 0,1 0 0,0 0 0,-1 1 0,1-1-1,-2 1 1,-20 6-155,21-6 112,-15 7-57,14-6 117,-1 0-1,1-1 0,-1 1 0,1-1 0,-1 0 0,0 0 1,0 0-1,1 0 0,-5 0 0,-12 2 57,17-2-37,-1 0 1,1 0-1,-1-1 1,1 1 0,-7-1-1,10 0-38,-1 0 0,1 0-1,0 0 1,-1 0 0,1 0-1,0 0 1,-1 0 0,1 0-1,0 0 1,-1 0 0,1 0-1,0-1 1,-1 1 0,1 0-1,0 0 1,0 0 0,-1 0-1,1-1 1,0 1 0,0 0-1,-1 0 1,1-1 0,0 1-1,0 0 1,-1 0 0,1-1-1,0 1 1,0 0 0,0-1-1,0 1 1,0 0-1,0-1 1,-1 1 0,1 0-1,0-1 1,0 1 0,0 0-1,0-1 1,0 1 0,0 0-1,0-1 1,0 1 0,1 0-1,-1-1 1,0 1 0,0 0-1,0-1 1,0 1 0,0 0-1,0-1 1,1 1 0,-1-2 10,1 1 1,-1 0-1,0 0 1,0 0-1,0-1 1,0 1-1,0 0 1,0 0-1,0 0 1,0-1-1,-1 1 1,1 0-1,0 0 1,-2-2-1,2 2-5,-1 1-1,0-1 1,1 1-1,-1-1 1,0 1-1,0 0 1,1-1-1,-1 1 1,0 0-1,0 0 1,0-1-1,1 1 1,-1 0-1,0 0 1,0 0-1,0 0 1,0 0-1,1 0 1,-1 0-1,0 1 1,0-1-1,0 0 1,1 0-1,-1 0 1,0 1-1,0-1 1,1 1-1,-1-1 1,0 0-1,0 1 1,-24 14 4,14-7-9,0 0-1,1 1 0,1 0 0,-1 1 0,1 0 0,1 0 0,0 1 1,-8 14-1,-6 10 14,15-22 24,-1-1 0,1 1 0,-7 18 0,14-31-24,-8 23 49,0 0 0,2 1 0,0-1 0,-2 31-1,7-38-6,-1 3 16,2 0 0,2 31 0,-1-37 7,0 0 0,-1 0-1,0 0 1,-1 0 0,0 0-1,-1 0 1,-5 18 0,6-26-65,-2 2 10,1 0 1,-1 0 0,-4 8 0,4-7 27,-1 1 0,1-1 0,0 1 0,1 0 0,0 0 0,-1 12 0,-2 9 80,4-23-136,1 0 0,-1 1 0,1-1-1,0 1 1,1-1 0,0 0 0,0 1 0,0-1 0,1 0 0,4 10-1,2 4 125,1-2-1,14 25 0,-20-39-86,1 0 1,0 0-1,0 0 1,0 0-1,0 0 0,1-1 1,0 0-1,-1 0 1,2 0-1,8 4 1,-6-3 12,1-1 0,1-1 0,-1 0-1,0 0 1,1 0 0,11 0 0,0-1 37,0-1-1,-1 0 1,1-2-1,0-1 1,38-8-1,-20 0-78,46-20 0,-28 6-10,-34 14 19,-1 0-1,34-8 1,89-12 68,-144 30-28,13-1-380,-14 1 329,1 0 0,-1 0 0,0 0 0,0 0 1,0 0-1,0 0 0,1 0 0,-1 0 0,0 0 0,0 0 1,0 1-1,0-1 0,1 0 0,-1 0 0,0 0 0,0 0 1,0 0-1,0 0 0,0 0 0,0 1 0,1-1 0,-1 0 1,0 0-1,0 0 0,0 0 0,0 1 0,0-1 0,0 0 1,0 0-1,0 0 0,0 0 0,0 1 0,0-1 0,0 0 1,0 0-1,0 0 0,0 1 0,0-1 0,0 0 0,0 0 1,0 0-1,0 0 0,0 1 0,0-1 0,0 0 0,0 0 1,0 0-1,0 0 0,0 1 0,-1-1 0,1 0 0,0 0 1,0 0-1,0 0 0,0 0 0,0 0 0,-1 1 0,1-1 1,0 0-1,0 0 0,0 0 0,0 0 0,-1 0 0,-4 6-53,-1-1-1,0 0 1,-1 0-1,1 0 1,-1-1-1,0 0 1,-12 5-1,-5 4 60,-86 58 16,69-44-28,0-1-1,-66 30 1,79-44-67,-34 15 158,-1-3 1,-74 18 0,105-38 158,25-3-175,0 0-1,1 0 1,-1 1 0,-10 3 0,17-5-69,0-1 0,0 1 0,0 0 0,0 0-1,0 0 1,0 0 0,1 0 0,-1-1 0,0 1 0,0 0 0,0 0 0,0 0-1,0 0 1,0 0 0,0-1 0,0 1 0,0 0 0,0 0 0,0 0 0,0 0-1,0-1 1,0 1 0,0 0 0,0 0 0,0 0 0,0 0 0,0-1 0,-1 1-1,1 0 1,0 0 0,0 0 0,0 0 0,0 0 0,0-1 0,0 1 0,0 0 0,0 0-1,-1 0 1,1 0 0,0 0 0,0 0 0,0 0 0,0 0 0,0 0 0,-1-1-1,1 1 1,0 0 0,0 0 0,24-5-47,48-4-1,-20 4 152,-14-1-58,0-1 1,-1-2-1,0-1 1,0-3 0,-2 0-1,39-21 1,6-5 16,2 4 0,2 3 1,105-25-1,-150 47 79,140-34 138,-123 33-380,70-5-1,-83 14 172,-1 1 0,1 3 0,0 1 1,-1 3-1,0 1 0,0 2 0,-1 2 0,72 29 0,-56-19 124,0-2 0,2-3 0,80 13 1,185 0 235,276-25-362,-438-10-5,51-3-60,-153 6-28,18-1 4,-78 4 22,0 0 0,1 0 1,-1 0-1,0 0 0,1 0 0,-1 0 1,0 0-1,1 0 0,-1-1 0,0 1 1,1 0-1,-1 0 0,0 0 0,1 0 0,-1 0 1,0 0-1,0-1 0,1 1 0,-1 0 1,0 0-1,0 0 0,1-1 0,-1 1 1,0 0-1,0 0 0,1-1 0,-6-5-163,-16-4-40,-16-3 103,0 1 1,-43-7-1,-80-7-102,65 15 155,-1 4 0,1 4 1,-142 13-1,-220 18 23,319-22 144,-478-19 74,429 4 12,-13 7 329,113 3-366,-70 11-283,127-9 57,20-1-31,-1-1-1,1 1 0,0 1 0,-1 0 1,1 1-1,-15 7 0,25-11 91,0 0 1,0 0-1,0 1 0,-1-1 1,1 0-1,0 1 0,0-1 0,0 0 1,0 0-1,-1 1 0,1-1 1,0 0-1,0 1 0,0-1 1,0 0-1,0 1 0,0-1 1,0 0-1,0 1 0,0-1 0,0 0 1,0 1-1,0-1 0,0 0 1,0 1-1,1-1 0,-1 0 1,0 1-1,0-1 0,0 0 1,0 1-1,0-1 0,1 0 0,-1 0 1,0 1-1,0-1 0,1 0 1,-1 1-1,10 9-96,-10-10 101,5 4-8,1 0 0,-1-1 0,1 1 0,-1-1 0,1-1 0,0 1 0,0-1 0,0 0 0,1 0 0,6 1 0,11 0-34,31 2-1,-47-4 48,16-1 39,-1 0 0,1-2-1,40-7 1,69-25 96,-128 33-139,288-75-171,-99 31 215,57-10-45,105 9 12,-205 29-44,202-5-201,-275 25-822,-77-3 1043,-1 0 1,0 0 0,0 0-1,0 0 1,0 1 0,1-1-1,-1 0 1,0 0 0,0 0-1,0 0 1,0 0 0,0 0-1,0 1 1,1-1 0,-1 0-1,0 0 1,0 0 0,0 0-1,0 1 1,0-1 0,0 0-1,0 0 1,0 0 0,0 0 0,0 1-1,0-1 1,0 0 0,0 0-1,0 0 1,0 1 0,0-1-1,0 0 1,0 0 0,0 0-1,0 0 1,0 1 0,0-1-1,0 0 1,0 0 0,-1 0-1,1 0 1,0 1 0,0-1-1,0 0 1,0 0 0,0 0-1,-5 8-181,-2-3 161,-1-1-1,1 0 0,-1 0 1,1 0-1,-1-1 0,0-1 1,-13 3-1,1 1-59,-182 75-25,19-6 545,-156 35-43,249-83 188,0-5 1,-174 22-1,212-39-373,1-3 0,-1-1-1,-72-10 1,109 7-213,0-2 0,0 0 0,1-1 1,0 0-1,0-1 0,0 0 0,0-1 0,1-1 0,-18-14 0,30 22-27,1 0-1,0-1 1,-1 1-1,1 0 1,-1-1-1,1 1 1,-1 0-1,1-1 1,0 1-1,-1-1 1,1 1-1,0-1 1,0 1-1,-1-1 1,1 1-1,0-1 1,0 1-1,0-1 1,0 1-1,-1-1 1,1 1-1,0-1 1,0 1-1,0-1 1,0 0-1,0 1 1,0-1-1,1 0 1,-1-1-14,1 1-1,0 0 1,-1 0 0,1 0-1,0 0 1,0 0-1,0 0 1,0 0 0,0 0-1,0 0 1,2-1 0,6-3-86,-1 0 1,17-6 0,-24 11 130,54-19-27,-1 3 1,82-13 0,-31 8 54,408-86-87,-335 69 70,22-5 99,96-20-45,-23 4-35,-182 41 156,-2-4 0,99-38 0,-185 59-135,-1 1 0,0-1 1,0 0-1,0 0 0,0-1 1,-1 1-1,1 0 0,0-1 1,0 1-1,-1-1 0,1 1 1,1-3-1,-3 3-32,1 0 0,-1 1 0,0-1 0,1 0 0,-1 0 0,0 0 0,0 0 0,0 0-1,0 0 1,0 0 0,0 0 0,0 1 0,0-1 0,0 0 0,0 0 0,0 0 0,-1 0 0,1 0 0,0 0 0,-1 0 0,1 1 0,0-1-1,-1 0 1,1 0 0,-1 1 0,0-1 0,1 0 0,-1 0 0,-1 0 0,-7-7 4,0 0-1,0 1 1,-1 0 0,0 1-1,-20-10 1,2 1 18,-47-28 235,-142-58 1,-191-12 149,338 98-350,-1 4 0,-73-2 0,-143 15-419,193 4 295,-130 27-1,170-21 198,0 3-1,2 1 1,-88 42 0,-15 25-2,25-12-72,-30 4 160,-11 5 89,64-28-198,84-42 242,-1-2-1,-39 11 1,62-19-360,0 0-1,-1 1 0,1-1 1,0 0-1,0 0 0,0 0 1,0 0-1,0 0 0,0 0 1,0 0-1,0 0 0,0 0 1,0-1-1,0 1 0,-1 0 1,1-1-1,-1 0 0,1 0-15,1 1-1,0 0 1,-1-1 0,1 1-1,0-1 1,-1 1-1,1-1 1,0 0-1,0 1 1,-1-1 0,1 1-1,0-1 1,0 1-1,0-1 1,0 0 0,0 1-1,0-1 1,0 1-1,0-1 1,0 0-1,0 1 1,0-1 0,1 0-1,0-3-37,1-1-1,0 1 1,0 0-1,0 0 1,1 0-1,5-7 1,8-8-6,1 1 1,0 1-1,22-17 0,62-40-195,-73 55 244,55-38 13,2 4 0,2 3 0,153-62 0,238-63-118,-293 118 120,-13 4-14,-166 51 43,-1 0 131,-14 2-5,6 0-139,-46 2-118,0 1 1,-86 18-1,-109 18 38,105-19 55,-382 51 7,353-46 40,21-3-38,84-19 420,63-3-423,-1 0 0,1 0 0,0 0 0,0 0 0,0 0 0,0 0 0,0 0 0,-1 0 1,1 0-1,0 0 0,0 0 0,0 0 0,0 0 0,0 0 0,-1 0 0,1 0 0,0 0 0,0 0 1,0 0-1,0-1 0,0 1 0,0 0 0,-1 0 0,1 0 0,0 0 0,0 0 0,0 0 1,0 0-1,0-1 0,0 1 0,0 0 0,0 0 0,0 0 0,0 0 0,0 0 0,0-1 0,0 1 1,0 0-1,0 0 0,0 0 0,0 0 0,0 0 0,0-1 0,0 1 0,0 0 0,0 0 0,0 0 1,0 0-1,0 0 0,0-1 0,0 1 0,0 0 0,0 0 0,0 0 0,0 0 0,0 0 1,1-1-1,9-12-207,16-12-124,69-41 460,-85 59-143,0 0 1,1 0 0,0 1 0,0 1 0,0 0-1,1 0 1,0 1 0,13-3 0,-3 1-7,-1 0 1,29-15 0,-15 6 11,-13 5 122,42-27 0,-41 23 20,36-17-1,-6 9-153,80-22-1,-61 26 60,106-15-1,-150 31 21,-1 2 0,1 0 0,32 5 0,81 20 233,-116-21-334,0-2 0,0-1 0,32-2 0,-6 0 145,218 1 693,-220-3-674,77-13 1,-17 1 94,135-1 205,-86 2-432,-5-20 259,-127 27-277,34-6 93,0 3 0,116-6 0,-131 16-77,14-1 69,119-3-99,-15 1 107,-15 1 248,-14 1 213,-124 0-541,176-17 155,42-9-67,-190 24-144,49 2 99,-48 1-113,-18 2 47,-1 0 0,32 7 0,-31-4 146,0-2-1,35 2 1,-44-5-80,-8 0-49,1-1 0,0 1 0,0 1 0,-1-1 0,1 1 0,0-1 0,8 4 0,33 10 6,67 31-256,-48-17 239,24 10 2,45 19 107,-28-10-8,-93-42-71,0 0 0,1-1 1,-1-1-1,1 0 0,0 0 1,0-1-1,16-1 0,48 0 43,8 0 39,90-11 0,-144 6-99,-17 1-9,1 1 1,-1 0 0,0 1-1,0 1 1,0 0-1,26 5 1,-37-4 35,-1 1-1,1-1 1,-1 1 0,1 0 0,-1 0 0,1 0-1,-1 0 1,0 1 0,0-1 0,0 1-1,4 5 1,7 6-120,10 13-26,-21-25 120,0 1-1,-1-1 0,0 1 0,1 0 1,2 5-1,7 8 16,42 50-23,-39-49 31,2 0 1,0 0-1,36 24 1,7 8-199,-24-18 83,-22-21 120,-1 1 0,0 1 0,-1 0 0,0 1 0,-1 0 0,11 18 0,-15-19-25,4 5 28,-1 0 0,-1 1 0,12 36 0,-12-30-69,16 34 0,-14-36 74,11 36 0,1-3-124,-23-54 113,1 0-10,-1 1-1,1 0 1,0-1-1,-1 1 1,1 0-1,0-1 1,0 1-1,0-1 1,0 0-1,1 1 1,1 1-1,-1-2 171,-2-1-167,1 0 0,-1 0 0,0 0 1,1 0-1,-1 0 0,0 0 1,0 0-1,1 0 0,-1 0 0,0 0 1,1 0-1,-1 0 0,0 0 1,0 0-1,1-1 0,-1 1 0,0 0 1,0 0-1,1 0 0,-1 0 1,0-1-1,0 1 0,1 0 0,-1 0 1,0-1-1,0 1 0,0 0 1,0 0-1,1-1 0,-2-38 15,-6-54-1,2 55-501,1-57 0,2 89 83,-2 9 140,-3 12 151,3 1 27,0 0-1,-3 30 1,-3 11-35,-18 88-75,28-141 210,-1-1 0,1 1 0,0 0 0,0 0 1,0 0-1,0 0 0,1 0 0,0 0 0,-1 0 1,1 0-1,1-1 0,-1 1 0,0 0 0,1-1 1,0 1-1,0-1 0,0 0 0,3 4 0,29 38-285,-21-13 192,-11-30 83,6 13-112,-8-14 112,0-1 0,0 1 1,1 0-1,-1 0 1,0 0-1,1 0 0,-1-1 1,1 1-1,-1 0 1,1 0-1,-1-1 0,1 1 1,-1 0-1,1-1 0,1 1 1,-2-1-21,1 0 0,-1 0 0,1 0 1,0 0-1,-1 0 0,1 0 0,-1-1 0,1 1 0,0 0 1,-1 0-1,1-1 0,-1 1 0,1 0 0,-1-1 0,1 1 0,0-1 1,1 0 114,-1 0-115,0 3-4,8-5-42,0 0-75,-5 2 10,0 0 1,-1-1-1,1 1 1,-1-1-1,1 0 1,-1 0 0,1 0-1,3-4 1,-7 6 127,1 0 0,-1-1 0,0 1 0,0-1 0,1 1 0,-1-1 0,0 1 0,0 0 0,0-1 0,0 1 0,0-1 0,0 1 0,0-1 0,0 1 0,0-1 0,0 1 0,0-1 0,0 1 0,0-1 0,0 1 0,0 0 0,0-1 0,-1 1 0,1-1 0,0 0 0,0 0 0,-1 1-11,-1 0 1,1 0-1,0 0 0,0 0 1,0 1-1,0-1 1,0 0-1,0 1 1,0-1-1,0 1 0,0-1 1,0 1-1,0 0 1,-1 1-1,-10 4-81,6-4 54,0 0 0,0 1 0,1 0 0,-1 0 0,1 1 0,-1 0 0,1 0 0,-8 7 0,-13 10-73,9-7 153,-22 19 1,-4 5-32,12-14 159,-107 75 370,124-90-469,-1-1-1,-1-1 1,1 0-1,-1-1 1,0 0-1,-1-1 1,-29 4-1,32-9 17,-1-1-1,1 0 0,0-1 0,1 0 0,-21-7 1,10 1-52,-36-17 0,-15-5-15,11 11-61,-1 3-1,0 2 1,-1 4-1,-128-4 0,-421 58 37,21 8 352,320-48 94,179-4-328,26 0-85,1-3 0,-1-3 0,-86-19 0,-384-83 142,523 105-148,-115-18 109,-174-5 0,144 25-958,526-14 497,-195 5 543,249-23-188,-189 13 200,8 6 210,27-2-272,414-49-163,16 17 0,-681 48 1,311 11-253,-79 22 119,86 15-5,-237-38 148,-70-7 42,28 0 1,-46-3-31,1 0 0,-1-1 0,0 0 0,0 0 0,-1-1 0,1 1 0,0-1 0,0-1 0,7-3 0,-13 6-12,0-1 0,0 0 0,0 1 1,0-1-1,0 0 0,0 0 0,0 0 0,0 1 0,-1-1 0,1 0 1,0 0-1,0 0 0,-1 0 0,1-1 0,-1 1 0,1 0 1,-1 0-1,1 0 0,-1 0 0,0 0 0,1-1 0,-1 1 0,0 0 1,0 0-1,0-1 0,0 1 0,0 0 0,0 0 0,0-1 0,-1 1 1,1 0-1,-1-2 0,0 1-17,0-1 0,0 0 1,-1 1-1,1-1 0,-1 1 0,0-1 0,0 1 1,0 0-1,0 0 0,0 0 0,0 0 1,0 0-1,-4-2 0,-19-11-55,-1 2 0,-53-20 0,-60-8-360,99 33 302,0 2 1,0 1 0,-81 1-1,-121 23 136,201-15-39,-201 26-93,88-10 56,-155 26 189,-7 1 126,236-37-322,-215 28 123,266-35-287,35-7-380,53-11 2,324-86-174,-276 64 609,155-75 1,198-90 541,-198 116 938,-255 84-1188,-4 1-48,0 1-1,0-1 1,0 0 0,0 0 0,0 0 0,-1-1-1,1 1 1,0-1 0,-1 1 0,4-4 0,-7 3 70,-6 0-19,-10 0-75,0 1 0,0 0 0,-23 2 0,-55 11-34,54-7 5,5 0-11,-384 63-209,-251 113 166,403-103 127,-22 0-17,-30 7-812,312-82 703,-76 19-483,69-21 350,13-3 25,10-4-140,100-38-120,11-6 269,16-26 154,-47 26-11,425-188 244,-498 232-222,424-150 1437,-399 143-1254,102-36 726,-142 49-932,0 0 1,0 0-1,-1 0 1,1 0-1,0 0 0,0 0 1,0 0-1,0 0 1,0 0-1,0 0 0,0 0 1,0 0-1,0-1 1,0 1-1,0 0 1,0 0-1,0 0 0,0 0 1,0 0-1,0 0 1,0 0-1,0 0 0,0 0 1,0 0-1,0-1 1,0 1-1,0 0 1,0 0-1,0 0 0,0 0 1,0 0-1,0 0 1,0 0-1,0 0 0,0 0 1,0-1-1,0 1 1,0 0-1,0 0 1,0 0-1,-19 1 85,-26 4-1,16-1-82,-149 24-77,30-5-13,51-9 40,-506 82-201,45 61-169,203-24 338,179-64-190,-36 1-157,199-66 398,12-3 7,0-1 0,-1 0 0,1 1 1,0-1-1,0 0 0,0 0 1,0 0-1,0 0 0,0 0 0,0 0 1,-3 0-1,4 0 5,0 0 0,0 0-1,0-1 1,0 1 0,0 0 0,0 0 0,0 0 0,-1 0-1,1-1 1,0 1 0,0 0 0,0 0 0,0 0 0,0 0-1,0-1 1,0 1 0,0 0 0,0 0 0,0 0 0,0-1-1,0 1 1,0 0 0,0 0 0,0 0 0,0-1 0,0 1-1,0 0 1,0 0 0,0 0 0,0 0 0,0-1-1,1 1 1,-1 0 0,0 0 0,0 0 0,0 0 0,0 0-1,0-1 1,21-21-403,8-3 353,1 1 0,1 2 1,44-24-1,107-46-58,-168 86 118,406-168-86,112-56 401,-196 57 1066,-299 152-1029,-35 19-295,11-7 370,-15 6-218,-9 2-48,-2 2-136,1 1 1,0 0 0,0 1 0,-14 4 0,-48 23-61,22-9 5,-154 45-30,137-46 56,31-9 2,-254 69-82,231-66 65,-355 85-190,8 16 149,-15 54-313,407-162 248,1 0-33,0 0 0,-1-1 0,0-1 0,0 0 1,-19 2-1,34-7 145,1 1 1,-1-1-1,0 0 1,1 0-1,-1 0 0,0 0 1,1 0-1,-1 0 1,1 0-1,-1 0 0,0 0 1,1-1-1,-1 1 1,0 0-1,1 0 1,-1-1-1,1 1 0,-1 0 1,0 0-1,1-1 1,-1 1-1,1-1 0,-1 1 1,1-1-1,-1 1 1,1-1-1,-1 0 0,1 0-25,-1-1 0,1 1 0,0 0 0,0 0 0,0-1 0,0 1 0,0 0 0,0 0 0,0-1 0,0 1 0,1 0 0,-1 0 0,0-1 0,1 0 0,3-8-24,1 2 0,-1-1-1,1 0 1,1 1-1,-1 0 1,1 0 0,1 1-1,0-1 1,0 2 0,0-1-1,1 1 1,0 0-1,12-7 1,14-7 117,0 2-1,38-13 1,503-232 148,-375 146 527,-29 17 620,-155 93-1192,-14 6-81,1 0 0,-1 0 0,1-1 1,-1 1-1,1-1 0,-1 1 0,0-1 1,3-1-1,-17 7 211,-349 160-533,-31-18 65,-63 27 40,133-1-5,3 0 540,263-146-548,-99 45-558,174-72-51,20-12 728,-1-1 0,0-3 1,38-22-1,-9 5 41,498-234 446,-518 248-18,81-24-1,-116 43 184,-23 10-153,1-3-401,-85 61 224,-163 75-288,175-100-16,-4 3 101,-183 66 1,133-68-44,-151 50-234,160-55-98,107-33 218,-1-1 0,1-2 0,0 0 0,-25-1 0,39-1 76,-1-1 1,1 0-1,0-1 1,-1 1 0,1-1-1,0-1 1,0 1 0,1-1-1,-1-1 1,0 1 0,-6-6-1,-3-4 47,0 0 0,-23-26 1,33 33 5,-3-3 3,-1 1 0,0 0 0,0 0-1,-21-11 1,-50-18-33,50 24-63,-1 2 1,-1 1 0,1 2 0,-67-8 0,-4 14-28,57 3-541,42 1 547,1 0 1,0 0-1,0 0 1,-6 5-1,7-5 26,-1 0 0,1 0 0,0 1-1,0-1 1,0 1 0,0-1 0,0 1 0,0 0 0,1 0-1,-1 0 1,1 0 0,0 0 0,0 0 0,-1 4-1,2-4-10,-1-1-1,1 1 0,1 0 0,-1 0 1,0-1-1,1 1 0,-1 0 0,1-1 1,0 1-1,0 0 0,0-1 0,0 1 1,0-1-1,0 1 0,1-1 0,3 4 1,8 10-97,1-2 0,1 0 1,0 0-1,20 12 0,-19-16 185,0 0 0,0-2-1,1 0 1,1 0-1,-1-2 1,37 9 0,111 11 193,-142-24-206,85 10 277,121-3-1,728-41 491,-847 28-722,195-14 84,310 3-34,-499 18-160,157 9 112,-6 12-45,199 26 21,-337-33-34,179 34-2,-292-47-29,-1 1 0,0 0-1,0 2 1,0 0 0,-1 0-1,14 11 1,-2 1-36,47 44 1,-63-54 45,0-1 1,0-1 0,1 0 0,0 0-1,23 9 1,-13-7 12,1-1 1,32 6-1,41 3 11,1-4 0,182-1 0,-74-6 33,-16-1 177,-149-6-310,1-2 1,-1-1-1,77-19 0,-104 20 65,1-2-1,-1 1 0,0-2 1,0 1-1,22-15 0,-2 0-201,51-22-1,-7 4 174,115-77 71,-183 109-35,0 0 0,0 0 0,11-10 1,5-5 13,-13 12-21,-1-1-1,1 0 0,-1 0 1,-1-2-1,0 1 0,-1-1 1,11-19-1,-10 7-231,-8 19 246,1 0-1,-1 0 1,1 0-1,3-5 1,1-2-128,-1 1-1,-1-1 1,0 0-1,3-22 1,-4 22-518,-2-1-999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4:46.39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2003 14 2400,'-1'0'123,"0"0"-79,0-1 0,1 1 0,-1 0 0,1 0 0,-1 0 0,0 0 0,1-1 0,-1 1 0,1 0 0,-1-1-1,0 1 1,1 0 0,-1-1 0,1 1 0,-1-1 0,1 1 0,0-1 0,-1 1 0,1-1 0,-1 1 0,1-1-1,0 1 1,-1-1 0,1-1 134,-13-1-34,-69 9 1669,3 2-277,-129-8 1504,176 3-2936,24-2 47,0 0-1,1-1 1,-1 0-1,0 0 1,-8-1 0,2-1-12,-1 0 1,1 1-1,-1 1 0,1 0 1,-1 1-1,-15 3 1,-16 4-173,0 2-1,0 2 1,1 2 0,-76 35 0,63-17 625,50-27-601,1 0 0,-1 0 0,1 1-1,0 0 1,-10 12 0,9-11-26,-8 14 112,13-17-26,-1 1 1,1-1-1,-8 7 0,-35 33 264,31-31-265,0-1 0,-1 0 1,0-2-1,-1 0 0,0 0 1,-34 12-1,-122 52 35,139-60-79,1 1-1,-55 33 0,74-40 10,11-7-11,0 1 0,0-1 1,0 1-1,1 0 0,-1 0 0,0 0 0,-4 4 0,6-4 8,-1 0 0,0 0 0,0 0 0,-1-1 0,1 1 1,0-1-1,-3 2 0,-13 9 19,-8 6-41,20-14 24,1-1 1,0 0 0,-8 8-1,-21 23-88,24-23-17,8-10 90,1 0 0,-1 1 0,1-1-1,-1 1 1,1-1 0,0 1 0,0-1-1,-2 3 1,-23 44 43,15-30-99,1 0 1,-10 25-1,-22 55 212,10-24 26,30-69-129,-1-1 0,1 0-1,-1 0 1,0 0 0,0 0 0,0-1-1,-1 1 1,1-1 0,-9 6 0,8-1-282,3-7 224,0 0-1,0 0 0,0 0 1,0 0-1,1 1 0,-1-1 1,0 0-1,1 0 1,-1 1-1,0-1 0,0 2 1,1-2 5,0-1 1,0 1 0,0 0-1,-1-1 1,1 1 0,0-1-1,0 1 1,-1 0 0,1-1-1,0 1 1,-1-1 0,1 0 0,-1 1-1,1-1 1,-1 1 0,1-1-1,-2 1 1,2-1 0,-1 1-1,1-1 1,-1 1-1,1-1 1,-1 1 0,1-1-1,-1 1 1,1-1-1,0 1 1,-1 0 0,1-1-1,0 1 1,-1-1 0,1 1-1,0 0 1,0-1-1,0 1 1,0 0 0,-1-1-1,1 1 1,0 1-1,0 2 31,-10 5-382,10-9 371,-1 0 0,1 1 0,-1-1 1,1 0-1,-1 1 0,1-1 0,0 0 0,-1 1 0,1-1 0,-1 1 0,1-1 0,0 1 0,0-1 0,-1 0 0,1 1 0,0-1 0,0 1 0,-1 0 0,1-1 0,0 1 0,-2-2-326,-1-4 97,3 4 190,0 1 0,0 0 0,0-1 0,0 1 0,0 0 0,0-1 0,0 1 0,0 0 0,0-1 0,0 1 0,0 0 0,0-1 0,0 1 0,0 0 0,0-1 0,0 1 0,0 0 0,0 0 0,0-1 0,0 1 0,1 0 0,-1-1 0,0 1 0,0 0 0,0 0 0,1-1 0,-1 1 0,0 0 0,0 0 0,0 0 0,1-1 0,-1 1 0,0 0 0,1 0 0,-1 0 0,0 0 0,0-1 0,1 1 0,-1 0 0,15 8-521,-10-5 629,5 4-131,-1 1 0,10 9-1,-7-5 46,21 15-42,68 45 0,-86-64 79,1 0 0,0-2 1,1 0-1,19 4 1,-12-3-35,10 2 27,0-3-1,58 5 0,6 0 9,-38-3 72,113 0 0,-161-9-119,-1 2 0,1-1 0,-1 2 0,0-1 1,1 2-1,-1-1 0,0 1 0,0 1 1,-1 0-1,11 6 0,0 1-36,29 22 1,-34-20-11,0-1 253,26 15-1,3-4-123,1-2 0,0-2-1,2-2 1,79 17 0,-117-32-42,0-1 1,0 0-1,11-1 1,-10 0 110,-9 0-161,-4-3-7,1 1 0,-1 0-1,0 0 1,0 0 0,1 1 0,-1-1 0,0 0 0,-1 1 0,1-1 0,0 1 0,0 0 0,-1-1 0,1 1 0,-4-1 0,-3-1 30,-1 0-1,-14-2 1,-50-2 7,20 2-76,-132-14-43,-64-8-83,-49-11 295,270 35-80,-42 2 0,50 1-204,83-6-639,5 9 789,-1 3 1,0 3-1,76 20 0,-6-9-32,-64-11 118,112 7 232,-78-9-155,-60-3-76,210 25 211,-226-26-218,55 0 1,-23-2 9,-50-1-81,142 11-97,-73 1 13,47 5 369,-96-16-232,0-2-1,37-5 0,-32 2 199,119 2-426,-83 4 424,130 2-365,47-8 198,-159-1 34,101-17 0,-171 19-96,-10 1 38,0 0 0,-1-1 0,19-7 0,-28 9-14,-18 5-1114,-122 20 998,-167 37-300,264-50 356,-2 2 59,-58 7 0,22-9 30,-220 16 370,251-27-307,-36 0 218,17-1 58,-27-3-148,-236-17-97,216 22-40,42 1-79,52 2-590,31-5-203,48-13 662,342-26 234,-353 35-110,107-17-67,212-45 561,-321 57-545,60-9-163,187-25 565,-56 17-486,-189 23 189,31-6-64,-74 9-31,3 0 18,0 0 1,-1-1-1,1 1 0,0-2 1,-1 1-1,8-5 0,1 1 32,-1 0 0,1 0 0,0 1 0,0 1 0,28-4 1,-22 4-18,41-12 1,71-24 52,-37 13 227,-34 8-460,-52 16 165,14-8 0,-14 7 3,-9 3-5,0 1 1,1-1-1,-1 0 0,0 1 1,0-1-1,1 0 1,-1 0-1,0 0 0,0 0 1,0 0-1,1-1 1,6-7-84,-7 8 89,-1 0 1,1 1-1,0-1 1,-1 0 0,1 0-1,0 0 1,-1 1-1,1-1 1,-1 0-1,0 0 1,1 0-1,-1 0 1,0 0-1,1 0 1,-1 0 0,0 0-1,0 0 1,0 0-1,0 0 1,0-2-1,-1-6-30,0 0-1,0 0 0,-1 0 1,0 1-1,-1-1 0,0 1 1,0-1-1,-1 1 0,0 0 1,-1 0-1,1 1 0,-8-10 1,9 14-12,0-1 1,-1 1 0,1 0-1,-1 0 1,0 0 0,1 0 0,-7-3-1,-14-11 209,4 2 0,1 0 0,-31-16 0,30 18 31,0 0 0,-34-29 1,12 2 106,-58-71 0,81 85-71,-2 2 0,-1 1 0,-1 0 0,-26-19 0,31 30-228,0 1 1,-21-10 0,21 14 21,-35-11 1,12 5 301,1 0-95,-51-8 0,59 14-205,0 0 0,1-2 0,-42-18 0,46 14 128,-45-32 1,57 36-203,-30-14-1,5 3-97,30 15 139,1 1-1,-1 1 0,0 0 0,0 0 0,0 1 0,-16-2 0,-27-7 90,-15-8-216,-52-17 34,97 27 76,0 0 0,1-1-1,-21-14 1,24 12-31,7 4 75,0 1 1,-20-9-1,-16-6-58,33 14-2,-1 0 0,0 2-1,-1 0 1,1 1-1,-20-3 1,-13 1 92,0 2 0,-1 3 0,-95 8 0,130-4-116,0 1 0,0 1 0,0 0 0,1 1 0,0 1 0,0 0-1,-17 10 1,-7 8-46,-39 33 0,-18 12 40,20-27-43,-127 54 1,102-53 206,49-15-230,35-19 48,-1 0 0,-33 12 1,-293 78 425,300-84-588,-53 26 0,72-30-218,24-11 442,0 0 0,-1 0 0,1 0 0,0 0 0,0 0 0,0 0 0,0 0-1,0 0 1,-1 0 0,1 0 0,0 0 0,0 1 0,0-1 0,0 0 0,-2 2-344,2-2 344,0 1 0,0-1 0,0 0 0,0 0 0,0 0 0,0 0-1,7 4-167,13-1 199,233-10 179,-99 0-101,229 9-198,-104 2 80,-99-4 124,236 1-144,-7 17 200,-182 11-362,-48-6 215,277 21 293,-430-40-438,-1 0 1,0 2-1,29 9 0,-54-14 135,0-1 0,0 0 0,0 0-1,0 0 1,1 0 0,-1 0 0,0 1 0,0-1-1,0 0 1,0 0 0,0 0 0,0 1 0,1-1-1,-1 0 1,0 0 0,0 0 0,0 1 0,0-1-1,0 0 1,0 0 0,0 0 0,0 1 0,0-1-1,0 0 1,0 0 0,0 1 0,0-1 0,0 0-1,0 0 1,0 0 0,0 1 0,-1-1 0,1 0-1,0 0 1,0 0 0,0 1 0,0-1 0,0 0-1,-1 0 1,-4 8 34,1-7-8,1 0 0,-1 0 0,0 0 0,0-1 1,0 1-1,1-1 0,-1 0 0,0 0 1,0 0-1,-6-1 0,1 0 48,-172-15-83,43 4 5,27 4 136,-453-19-336,42 39 181,209 14 237,163-11-164,-344 40 829,428-48-974,-88-3 0,141-4-76,30 11-775,12 4 841,2-2-1,-1-1 1,35 8-1,-45-14 100,63 15 129,151 19 1,-167-30-129,402 38-2,29-28-9,-48-3 275,-304-14-131,59 4 2,-185-5-232,-4 0 381,-37-2 4,-36 2-289,-31 0 154,-82-13-240,-148-3-128,156 12 71,-287 11 551,441-8-392,-285 28-1,177-12-1440,238-42 416,189-33 198,-188 39-1547,-56 7 1051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4:55.00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3239 292 2912,'17'-23'2768,"-19"24"-2619,0 1 0,1-1 1,-1 0-1,0 1 0,0-1 1,0 0-1,0 0 0,-1 0 1,1-1-1,-2 2 0,-3-1 219,1 0 0,-1-1 0,0 0 0,0 0 1,-11-1-1,-12-1-289,10 3-139,-21 4-1,-9 0 182,-18 2 315,-27 0-88,-224-3 324,206-1-730,48 0 140,33-1 18,-37-3 0,-89-6 167,140 6-318,-23-3 0,23 1 22,-22 0 0,15 2-90,18 0 54,0 1 0,0 0 0,-14 2 0,-20 0 348,29-2-155,1 1 0,-19 3 0,-65 11 253,59-11-393,-38 10 0,-24 5-78,-11 3 388,55-8-458,-14 2 230,15-8-81,-27 6 80,64-11-40,-120 30-15,72-14-155,39-13 152,0 2 1,-45 19-1,66-25 4,-13 6 80,1 1 1,-1 1-1,1 0 0,1 1 1,-26 23-1,29-22 71,-20 15 1,-2 1 119,15-10-310,-1-2 0,-1-1 1,0 0-1,-1-2 1,0 0-1,-41 16 0,-22 8-77,51-21 39,-49 16 1,58-25 153,1 2 0,-1 0 0,-39 22 0,64-31-90,-1 0 0,1 1 0,0-1-1,-1 0 1,1 0 0,-1 1 0,1-1-1,-1 0 1,1 0 0,-1 0 0,1 0-1,-1 1 1,1-1 0,-1 0 0,1 0-1,0 0 1,-1 0 0,1 0 0,-1 0-1,1 0 1,-2-1 0,2 1-10,0 0 1,0 0 0,-1-1-1,1 1 1,0 0-1,0 0 1,0-1-1,0 1 1,-1 0 0,1-1-1,0 1 1,0 0-1,0-1 1,0 1-1,0 0 1,0-1 0,0 1-1,0 0 1,0-1-1,0 1 1,0 0-1,0-1 1,0 1 0,1-2-12,-1 0 0,0 0 0,1 0 0,0 1 1,-1-1-1,1 0 0,0 1 0,0-1 0,0 0 0,2-1 1,63-57 175,-33 31-154,98-76-318,-64 54 214,88-62 215,-112 86 106,81-39 0,-21 30 104,-33 12-269,-18 8 91,0 1-1,74-10 1,56-11 89,-166 33-277,12-3 53,1 2-1,40-1 0,-55 5-3,28 0-85,65 7 0,-89-5 48,1-1-1,30-2 1,-6-1 116,-18 2-61,1-2 0,0-1 1,40-11-1,-56 11-91,1-1 1,-1 0-1,10-6 1,10-5-142,-1 1 200,-22 10-15,1 0-1,0 0 1,15-4 0,3 1-196,-17 4 32,0 1 0,-1 0 1,1 0-1,16 0 0,-16 0 43,-5 2 2,-8 4 121,-3 1 42,0 0 0,0-1 0,0-1 0,-1 1 0,-14 4-1,5-2-19,-79 27 42,37-14 30,14-7-115,-88 13 0,51-11 85,-153 41 27,-27 5-184,-114 25 225,278-49 46,37-12-140,-4 2-25,2 3 0,1 3 1,-92 64-1,87-54 186,31-20-170,-42 33 0,69-48 58,0 1 0,1 0-1,0 0 1,0 1 0,0-1-1,1 2 1,-10 17 0,7 3 385,9-24-392,-1 1 11,1 0 0,1 1 0,-1-1 1,1 0-1,0 0 0,1 0 1,0 0-1,0 1 0,0-1 0,1 0 1,0-1-1,4 8 0,5 11-133,26 43-1,-34-62 88,7 11-23,0-1-1,1-1 1,0 0 0,1 0-1,1-1 1,0-1-1,1 0 1,1-1 0,18 13-1,15 4-83,78 37-1,-87-49 116,92 37 147,-55-32-649,11 8 560,-60-23-172,-14-3 78,1-1 0,-1 0 0,1-1 0,18 1 0,79 4 302,1 1-316,-16 0-281,-37-7 29,48-2 116,-42-4 187,205-10-36,-222 13 93,57-10 0,-57 5-149,32-5 137,48-7 15,-56 9-23,244-31-49,-296 36 74,0 0 0,0-2 0,-1 0 1,0-1-1,26-16 0,33-13-97,66-26-5,-118 53 82,-1-2 0,0 0-1,-1-2 1,40-29 0,-20 9-227,-23 19 133,31-29 0,-29 22 7,-9 9-5,19-23 1,-26 28-38,1 1 1,11-10 0,9-10-15,0-1-65,49-36 0,13-14 214,-52 37-248,-2-3-1,-2-1 0,39-65 1,-57 85 343,0 0-66,14-29 1,-26 46-145,-1 1 0,0-1 1,0 0-1,0 0 1,-1 0-1,0 0 0,-1 0 1,1-13-1,-1 8 92,0 12-76,-1-1 1,0 0-1,0 1 0,0-1 1,0 0-1,0 1 1,0-1-1,-1-2 1,-2-10-185,1 0 0,-1-25 0,3 34 150,0 1-6,0 0 0,0 0 1,-1 0-1,1 0 0,-1 0 1,-1-7-1,0 1 40,2 9 14,0 1 1,0-1 0,0 1-1,0-1 1,0 1 0,0-1-1,0 1 1,0-1 0,-1 1-1,1-1 1,0 1 0,0-1-1,0 1 1,-1 0 0,1-1-1,0 1 1,0-1-1,-1 1 1,1 0 0,0-1-1,-1 1 1,1 0 0,0-1-1,-1 1 1,1 0 0,-1-1-1,1 1 1,-1 0 0,-5-3-45,0 0-1,1 0 1,-1 1 0,0 0 0,-1 0 0,1 0 0,-11-1 0,-48 0-196,34 2 287,-104 2 43,-150 20 0,145-8 43,-157 17-344,139-13 566,-270 32-25,207-23-398,134-13 162,0 3 0,-120 39-1,104-19 62,-155 77 0,-13 41-79,171-94-39,20-11-12,-68 38-28,143-84-370,8-3 151,16-4 23,-6 1 77,152-34-211,-29 4 384,160-60 0,253-86 80,-429 148-133,2 5-1,0 6 1,153-7 0,-149 24-67,201 20 0,-292-14 66,-1 1 1,0 1 0,55 17-1,-87-21 7,1 0 1,-1 0-1,0 0 0,1 0 0,-1 0 0,0 1 0,1-1 0,-1 1 0,0 0 1,0 0-1,0-1 0,-1 1 0,3 3 0,-3-4 11,-1 0-1,1 1 1,-1-1-1,1 0 1,-1 1-1,0-1 1,1 1-1,-1-1 1,0 0-1,0 1 1,0-1-1,0 1 1,0-1-1,-1 1 1,1-1-1,0 0 1,-1 1-1,1-1 0,0 0 1,-1 1-1,0-1 1,1 0-1,-1 0 1,0 1-1,-1 0 1,-1 3 25,-1 0 0,0 0 0,-1 0 0,1-1 0,-1 0 0,0 0 0,-7 5 0,-41 19 111,37-20-128,-42 19 36,-1-2-1,0-3 1,-77 17 0,-189 23-253,177-36 214,-140 24-71,-283 55-95,496-88 69,2 3 0,0 3 0,1 3 0,-88 46 0,-65 50-475,200-108 22,17-8 198,16-9 25,84-43 579,162-57 0,152-15 137,5 32-310,152-13-155,44 28 214,-469 60-571,-113 12 444,-16 4 41,-9-5-67,1 0-1,-1 0 0,0 1 1,0-1-1,0 0 0,0 1 0,0-1 1,0 0-1,0 1 0,0-1 1,0 0-1,0 1 0,0-1 1,0 0-1,0 1 0,0-1 1,0 0-1,-1 1 0,1-1 1,0 0-1,0 0 0,0 1 1,0-1-1,-1 0 0,1 1 1,0-1-1,0 0 0,0 0 1,-1 0-1,1 1 0,-3 1-16,0 0 0,-1 1-1,1-1 1,-1-1 0,1 1-1,-1-1 1,1 1 0,-1-1-1,0 0 1,0 0 0,-5 0-1,-6 2-2,-352 97-249,313-87 238,-168 45-85,170-42-134,2 3 1,-60 30 0,43-8-184,16-9 152,37-22 205,14-10 73,-1 1-1,1-1 0,0 0 1,0 0-1,0 0 0,0 0 1,0 0-1,0 0 0,0 0 0,0 0 1,0 0-1,0 0 0,0 1 1,0-1-1,0 0 0,0 0 1,0 0-1,0 0 0,0 0 1,0 0-1,0 0 0,0 0 0,0 1 1,0-1-1,0 0 0,0 0 1,0 0-1,0 0 0,0 0 1,0 0-1,0 0 0,0 0 1,0 1-1,0-1 0,0 0 0,0 0 1,0 0-1,0 0 0,0 0 1,0 0-1,1 0 0,-1 0 1,0 0-1,0 0 0,0 0 1,0 0-1,0 1 0,0-1 0,14 0-1,68-11 415,93-26 0,-159 33-393,148-40 112,26-6 250,14 10 152,61-13-293,-250 49-240,-9 2-42,0 0 0,1 1 0,-1 0 0,1 0 0,-1 0 0,1 1 0,8 1 0,-14-1 36,-1 0 0,0 0 0,0 0 0,1 0 0,-1 0 0,0 0 0,0 0 0,1 0 0,-1 0 0,0 0 0,0 0 0,0 0 0,1 0 0,-1 0 0,0 0 0,0 0 0,1 1 0,-1-1 0,0 0 0,0 0 0,0 0 0,0 0 0,1 1 0,-1-1 0,0 0 0,0 0 0,0 0 0,0 1 0,0-1 0,1 0-1,-1 0 1,0 1 0,0-1 0,0 0 0,0 0 0,0 0 0,0 1 0,0-1 0,0 1 0,-9 8-73,1-5 73,0 0 0,-1 0 0,0-1 0,0 0 0,0 0 0,-9 1 0,-1 0 6,-312 85-324,188-50 200,136-37 112,-157 40-193,114-32 199,-67 6-1,108-15 7,0-1 0,-1 0 1,1-1-1,0 0 0,-16-3 0,23 3-6,0 1 1,0-1 0,0 0 0,0 0 0,1 0-1,-1 0 1,0 0 0,0 0 0,1 0-1,-1 0 1,1-1 0,-1 1 0,-1-3-1,2 3-1,1-1 0,-1 1 1,0 0-1,1-1 0,-1 1 0,1-1 0,0 1 0,0-1 0,-1 1 0,1-1 0,0 1 0,0-1 0,0 1 0,1-1 0,-1 1 0,0-1 0,1 1 0,-1-1 1,0 1-1,2-3 0,0 0-15,0 0 1,0 0-1,1 0 1,0 0-1,-1 1 1,1-1-1,6-5 1,28-21-93,-32 26 112,28-21 1,24-18 50,72-71-1,-40 18 349,28-28 59,-84 93-237,64-48-1,111-48-964,-195 121 688,25-10 1,-5 4 12,-29 10 74,-1 0 1,1 0 0,-1 0 0,0 0-1,0-1 1,0 0 0,0 1 0,4-7 0,-6 9-7,0-1 0,-1 0 0,1 0 1,0 0-1,-1 0 0,1 1 0,-1-1 1,1 0-1,-1 0 0,0 0 0,1 0 1,-1 0-1,0 0 0,0 0 1,0 0-1,0 0 0,1 0 0,-2-1 1,1 1-1,0 0 0,0 0 0,0 0 1,0 0-1,0 0 0,-1 0 0,1 0 1,-1 0-1,1 0 0,-1 0 1,1 1-1,-1-1 0,1 0 0,-1 0 1,0 0-1,1 0 0,-1 1 0,-1-2 1,-5-3 7,0 1 0,-1 0 0,0 0 1,0 1-1,0 0 0,0 0 0,-1 1 1,-14-3-1,6 1-14,-121-20 169,41 8 2,-80-12 214,-269-6 1,278 33-500,94 1 61,35 5-102,31-4 74,1 0 0,0 0 0,0 0-1,0-1 1,-8-1 0,37 3-32,-1 0 1,1-2-1,29-3 1,-25 1 120,151-11 274,-129 6-275,80-21-1,94-49 7,-139 45 51,124-31 0,-196 61-98,-1 0 1,1 1-1,0-1 0,0 2 0,0 0 1,11 1-1,-18 0 8,1 0 0,-1-1 0,0 2 0,0-1 0,0 0 0,0 1 0,0 0 0,0 0 0,0 0 0,-1 0 0,1 1 0,-1-1 0,1 1 0,-1 0 0,0 0 0,0 0 0,0 1 0,2 3 0,0 1 2,-1 0-1,0 0 0,0 1 0,-1-1 1,3 13-1,8 47-145,-13-57 134,5 22 61,-1 0 1,-3 1 0,0-1-1,-2 1 1,-6 44 0,-2-21-9,-18 86 12,16-106-19,-2-1 0,-2-1 0,-20 38 0,22-50 76,-2-1 0,0-1 0,-1 0-1,-2 0 1,-27 26 0,-16 6 4,32-29 37,1 1 0,-33 39 0,-62 99-64,111-147-77,-2-1 1,0 0 0,-1-1-1,0 0 1,-1-1 0,-1-1 0,-25 16-1,11-11 11,-1-1 0,-1-2 0,-48 15 0,-59 20 94,70-23-119,-139 33-1,-104-1 140,280-51-92,8-2-96,0 0 0,-45 1 0,10-6-292,80 8-496,-10-7 940,1 1-1,0-1 1,0-1-1,0 0 1,0-1-1,20-4 1,-5 2 57,236-30 331,-86-4-427,-4 0 96,73-3-63,-230 37-128,-8 1 43,0 1 0,0 0 0,13 0 0,-49 12 335,-12-3-340,-114 25-400,109-21 235,-60 24 0,61-18 254,0-2 0,-55 13 1,95-28-89,3 0-1,-1-1 0,1 1 0,0-1-1,-1 0 1,1 1 0,0-1 0,-1 0 0,1 0 0,-1 0 0,1 0-1,0 0 1,-1 0 0,1 0 0,-1-1 0,1 1 0,0 0 0,-1-1 0,1 1-1,-2-2 1,3 2-11,0-1-1,0 1 1,0-1-1,0 1 1,0-1-1,0 1 1,0 0-1,0-1 1,0 1-1,1-1 1,-1 1-1,0-1 1,0 1-1,0 0 1,1-1-1,-1 1 1,0 0-1,0-1 1,1 1-1,-1 0 1,0-1-1,1 1 1,-1 0 0,1-1-1,1-1-103,8-8-78,0 1 1,14-11-1,13-11-19,9-9 30,89-59-1,-96 72 86,103-69-157,59-42-300,-162 109 347,2 3 0,0 1 0,2 2 0,0 2 0,2 1 0,0 3 0,1 2 0,53-11 0,-70 21 72,4-1 67,0-1 0,-1-1 0,45-18 0,-66 18 990,-11 7-906,0 1 1,0-1 0,0 1 0,1 0 0,-1-1-1,0 1 1,0-1 0,0 1 0,0-1-1,0 1 1,0-1 0,0 1 0,0-1-1,0 1 1,0-1 0,-1 1 0,1-1 0,0 1-1,0 0 1,0-1 0,0 1 0,-1-1-1,1 1 1,0 0 0,-1-1 0,1 1-1,0 0 1,0-1 0,-1 1 0,1 0-1,-1-1 1,0 1 0,-4-5-4,-1 2 0,0-1-1,0 1 1,0-1 0,-12-3 0,-9-5 157,-15-11 47,1-1 0,1-2 1,-52-45-1,78 60-196,-81-68-91,72 62 38,0 2 0,-39-20 0,21 17 36,-2 2 0,0 1 0,-71-14 0,33 15-971,-93-5 0,122 17-1245,0 3-1,-74 10 0,54-3 585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5:06.10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2365 71 1664,'1'-1'29,"-1"1"-1,0-1 1,0 0 0,0 1 0,0-1-1,1 1 1,-1-1 0,0 1 0,1-1 0,-1 1-1,0-1 1,1 1 0,-1-1 0,1 1-1,-1-1 1,0 1 0,1 0 0,-1-1-1,1 1 1,-1 0 0,1-1 0,0 1-1,-1 0 1,1 0 0,6-7 1051,-10 9-746,-2 2-7,1-1-1,-2 1 1,1-1-1,0-1 1,0 1-1,-8 2 1,0 0 155,-7 4 62,-1-1 0,0 0 0,-24 3 0,-21-5 453,22-1-575,-58-2 1,11-1-302,20 1-89,-28 2 384,-6-2 42,63 0-382,27-3-69,-28 5 1,-32 4 45,13-3-63,-187 23 180,247-29-169,-9 2 71,0-2 1,0 1-1,0-2 1,-14-1-1,25 2-84,-1 0 0,1 0 0,-1 0 0,0 0 0,1 0 0,-1 0 0,1 0 0,-1-1-1,1 1 1,-1 0 0,1 0 0,-1-1 0,1 1 0,0 0 0,-1-1 0,1 1 0,-1 0 0,1-1 0,0 1 0,-1-1 0,1 1 0,0 0 0,-1-1 0,1 1 0,0-1-1,0 1 1,-1-1 0,1 1 0,0-1 0,0 1 0,0-1 0,0 1 0,0-1 0,0 1 0,0-1 0,0 1 0,0-1 0,0 0 0,0 1 0,0-1 0,0 1 0,0-1 0,0 1-1,1-1 1,-1 1 0,0-1 0,0 1 0,1-1 0,-1 1 0,0 0 0,0-1 0,1 1 0,-1-1 0,1 1 0,0-1 0,1-2-66,0 1 1,0-1-1,1 1 0,-1 0 1,1 0-1,0 0 1,5-4-1,28-8 61,1 1 0,53-11 1,-30 9-19,35-13 87,40-10-113,-99 30 108,68-6 0,-95 13-37,0 1 0,1 1 0,-1 0 0,0 0 0,0 1 0,1 0 0,11 4 0,-20-5 8,-1-1 0,1 1-1,-1-1 1,1 1 0,-1 0 0,1-1 0,-1 1 0,1-1-1,-1 1 1,0 0 0,1 0 0,-1-1 0,0 1 0,0 0-1,1-1 1,-1 1 0,0 0 0,0 0 0,0-1-1,0 1 1,0 0 0,0 0 0,0-1 0,0 1 0,0 0-1,-1 0 1,1-1 0,0 1 0,0 0 0,-1-1 0,1 1-1,0 0 1,-1-1 0,1 1 0,0 0 0,-1-1-1,0 2 1,-5-1 117,1 0 0,-1 0 0,1 0 0,-10-1 0,-19 4-138,11 0 203,1-1 0,-1 0 0,-25-2 0,-15 2 83,-112 6-10,166-9-274,-52 5-33,1 2 0,-100 25 1,20 15-92,100-32 122,-11 6 6,-52 31 1,79-39 58,10-4-51,-1 0 0,1 1 1,1 1-1,-18 17 0,1 0 301,-24 28 397,36-42-691,0-1-1,-1 0 0,-28 13 1,-5 4-40,50-28 56,0 0 1,-1-1-1,1 1 0,-1-1 0,0 0 1,1 0-1,-1 0 0,0 0 0,-5 0 1,8-1-21,-1 0 1,0 0-1,1 0 1,-1 0 0,1 0-1,-1 0 1,1-1 0,-1 1-1,1 0 1,-1 0 0,1-1-1,-1 1 1,1 0 0,-1 0-1,1-1 1,0 1 0,-1 0-1,1-1 1,-1 1 0,1-1-1,-1 0 1,1 0-17,-1 0-1,1-1 1,-1 1 0,1-1 0,-1 1-1,1-1 1,0 1 0,-1-1 0,1 1-1,0-4 1,2-12-126,0-1-1,0 1 1,7-20-1,1-8 3,-2 15 120,-6 23-39,0-1 1,0 1-1,-1 0 1,1-10-1,-2 17 44,0 0 0,0 0 0,0 0 0,0 0 0,0 0 0,0-1 0,0 1 0,0 0 0,0 0 0,0 0 0,0 0 0,0 0 0,0 0 0,0-1 1,0 1-1,0 0 0,0 0 0,0 0 0,-1 0 0,1 0 0,0 0 0,0 0 0,0 0 0,0-1 0,0 1 0,0 0 0,0 0 0,0 0 0,0 0 0,-1 0 0,1 0 0,0 0 0,0 0 0,0 0 0,0 0 0,0 0 0,0 0 0,0 0 1,-1 0-1,1 0 0,0 0 0,0 0 0,0 0 0,0 0 0,0 0 0,0 0 0,-1 0 0,1 0 0,0 0 0,0 0 0,0 0 0,0 0 0,0 0 0,0 0 0,-1 0 0,1 0 0,0 0 0,0 0 0,0 0 0,0 0 0,0 1 0,0-1 1,0 0-1,0 0 0,-1 0 0,-6 7-59,1 1 17,0 0-1,1 1 1,0 0 0,0 0-1,-3 12 1,2-8 69,-16 49-56,15-41-3,-18 39 0,18-48 23,1 1 0,0 0 1,0 0-1,2 0 1,-1 0-1,2 1 0,0 0 1,0 0-1,0 23 1,8-1 366,-5-35-344,0 1 0,0-1 0,0 0 0,1 0 0,-1 0 0,0 0 0,1 1 0,-1-1 0,1 0 0,-1 0 1,1 0-1,1 2 0,5 10 89,-4-2-110,1-1 1,0 0-1,1 1 1,1-2-1,5 10 1,1 0-81,20 49 120,-19-39 21,-7-15-146,-1-2 133,1 0 1,0-1-1,0 0 0,1 0 1,12 14-1,-8-13 6,0-1 0,2-1 0,-1 0 0,1-1 0,1 0-1,-1 0 1,2-2 0,-1 0 0,22 8 0,-1-4-7,-1-1 1,1-2 0,1-1-1,-1-2 1,1-1 0,49-1-1,-28-3 7,1-2 1,56-11-1,134-34-137,-215 39 36,-21 5-39,0 1 0,0 0-1,15-1 1,-26 3-34,-22 0-362,-302-26 743,220 14-144,-34-9 105,32 4-76,-165-26 470,123 14-1056,146 28 422,-1 1 0,1 0 0,0-1 1,-1 1-1,1 0 0,-1 0 0,1 0 0,-1 0 0,1 0 0,0 1 0,-1-1 0,1 0 0,-1 1 1,1-1-1,0 1 0,-1-1 0,1 1 0,0-1 0,0 1 0,-1 0 0,1 0 0,0 0 0,0 0 0,0 0 1,0 0-1,0 0 0,0 0 0,0 0 0,0 0 0,1 1 0,-1-1 0,0 0 0,1 0 0,-1 1 1,1-1-1,-1 1 0,1-1 0,0 0 0,0 1 0,-1-1 0,1 1 0,0-1 0,0 1 0,0-1 1,1 0-1,-1 1 0,0-1 0,0 1 0,1-1 0,-1 0 0,1 1 0,-1-1 0,1 0 0,0 1 0,1 1 1,4 7 19,1 0 0,1 0 1,0-1-1,0 0 0,1 0 1,-1-1-1,2 0 1,-1-1-1,1 0 0,1-1 1,-1 0-1,16 7 1,6 0 55,1-1 0,0-1 0,38 7 1,292 36 402,4-30-138,-280-24-224,43 4 154,137 4-64,-192-9-26,101-3 193,-133 1-254,0-2-1,45-12 1,88-21 218,18-4-478,-141 28 293,80-33 0,-116 39-98,-1-1 0,0 0 1,0-1-1,-1-1 0,21-20 1,-20 18-26,2-4 0,1 1 1,1 1-1,0 1 1,34-18-1,-18 15 4,23-11 49,122-41 1,-113 46-122,-17 4-85,-39 15 144,0-1 0,0 0 1,0-1-1,0 0 1,-1-1-1,0 0 0,10-10 0,-1 3 65,-17 12-49,-1 1-1,1-1 1,0 0 0,-1 0-1,0 0 1,1 0-1,-1 0 1,0-1-1,2-3 1,-2 3-5,-1 3-20,-1-1 0,1 1 0,-1-1 0,1 1 1,-1-1-1,1 0 0,-1 1 0,0-1 0,1 1 1,-1-1-1,0 0 0,0 1 0,1-1 1,-1 0-1,0 1 0,0-1 0,0 0 0,0 1 1,0-1-1,0 0 0,0 1 0,0-1 0,0 0 1,0 1-1,0-1 0,0 0 0,-1 1 0,1-1 1,0 0-1,0 1 0,-1-1 0,1 0 1,0 1-1,-1-1 0,0 0 0,-18-19 153,16 17-152,1 0 0,-1 0 0,0 0 0,1 0 0,-1 1 0,0-1 1,-1 1-1,1 0 0,0 0 0,-1 0 0,-5-2 0,6 3-12,0 0-1,0-1 1,0 1 0,0-1-1,-5-3 1,-8-5 28,8 6 70,1-1 0,0 1 0,0-1-1,0-1 1,1 1 0,0-1 0,0 0 0,-6-8 0,5 5 112,0 0 1,-17-15-1,-4-5 320,13 14-344,0 1 0,-1 0 0,-1 1 0,-32-19 0,39 27-125,0 0 0,-13-5-1,-9-5-19,6 3-15,0 1-1,-54-16 1,-58-3 136,4 0 732,84 22-552,-164-19 128,177 25-596,0 1 1,0 2-1,-67 10 1,-119 37-140,190-38 247,1 1-1,0 1 1,0 2 0,-47 28-1,-51 50-67,78-53 103,-79 44-1,-173 66-30,272-134 73,-1 2-103,33-17 62,0 0 1,0 0-1,-1 0 0,1 0 1,0 0-1,0 0 0,0 0 1,0 0-1,0 1 1,0-1-1,-1 0 0,1 0 1,0 0-1,0 0 1,0 0-1,0 0 0,0 0 1,0 0-1,0 0 0,0 0 1,-1 0-1,1 0 1,0 1-1,0-1 0,0 0 1,0 0-1,0 0 1,0 0-1,0 0 0,0 0 1,0 0-1,0 1 0,0-1 1,0 0-1,0 0 1,0 0-1,0 0 0,0 0 1,0 0-1,0 1 1,0-1-1,0 0 0,0 0 1,0 0-1,0 0 0,0 0 1,0 0-1,0 0 1,0 1-1,0-1 0,0 0 1,0 0-1,0 0 1,0 0-1,0 0 0,1 0 1,-1 0-1,0 0 0,0 1 1,0-1-1,0 0 1,0 0-1,12 2-115,8-1 75,0-2 0,-1 0-1,1-1 1,30-7 0,-18 3-90,58-11-37,119-18 60,183-31 23,-220 33 51,179-38 96,-333 67-61,178-39 95,-1 17-186,-189 25 80,0 1 0,0 0-1,0 0 1,0 1 0,9 2-1,-14-3 15,0 0 0,0 0 0,-1 0 0,1 1-1,0-1 1,0 0 0,0 1 0,-1-1 0,1 0 0,0 1-1,-1-1 1,1 1 0,0 0 0,-1-1 0,1 1 0,0-1 0,-1 1-1,1 0 1,-1-1 0,0 1 0,1 0 0,-1 0 0,1-1 0,-1 1-1,0 0 1,0 0 0,1 0 0,-1 0 0,0-1 0,0 1-1,0 0 1,0 0 0,0 0 0,0 0 0,0 0 0,0-1 0,0 1-1,-1 0 1,1 0 0,0 0 0,0-1 0,-1 1 0,1 0-1,-1 0 1,0 1 0,-3 5 39,0-1-1,0 0 1,-1 1-1,0-1 1,0-1-1,0 1 1,-1-1-1,-9 7 1,-5 2 94,-34 18 1,17-14-96,-1-2-1,0-2 0,-57 13 1,22-7-29,-279 73-52,-99 32 128,133-22 220,244-80-500,58-19 78,10-4-55,16-6-616,-1 2 596,14-5 1,-1 1 37,77-27-385,178-37 1,-109 32 720,341-62 1163,-439 90-1256,69-7 34,-103 15 109,-46 13 308,-3-3-465,-1-1-1,1-1 1,-1 0-1,-27 3 1,26-4-57,-421 65 53,200-34-150,-88 10 278,1-28-158,314-16-67,-57-4-92,58 3 54,0-1-1,1 1 1,-1-1-1,1-1 1,0 1-1,-10-6 1,16 8 39,-1-1 1,1 0-1,-1 0 0,1 0 1,-1 0-1,1 0 0,0 0 1,-1 0-1,1 0 0,0 0 1,0-1-1,0 1 1,0 0-1,0-1 0,0 1 1,0-1-1,1 1 0,-2-4 1,2 4 1,0-1 1,0 1-1,0-1 1,0 1 0,0 0-1,1-1 1,-1 1-1,0-1 1,1 1-1,-1 0 1,1-1-1,0 1 1,-1 0 0,1-1-1,0 1 1,0 0-1,1-2 1,6-4-100,-1 0 0,1 0 0,1 0 0,17-9 0,-19 11 68,16-9-63,22-13-84,-3-3-1,49-40 0,-13-6 190,54-45 183,-100 94-130,111-83 407,-141 108-419,8-3 79,-1-1 0,0-1 0,-1 1 0,1-1 0,-1-1 0,-1 0-1,9-10 1,-16 18-102,0 0 0,0 0 0,0-1-1,1 1 1,-1 0 0,0-1-1,0 1 1,0 0 0,0-1-1,1 1 1,-1 0 0,0-1 0,0 1-1,0 0 1,0-1 0,0 1-1,0-1 1,0 1 0,0 0-1,0-1 1,0 1 0,0 0 0,0-1-1,-1 1 1,1 0 0,0-1-1,0 1 1,0 0 0,0-1-1,0 1 1,-1 0 0,1-1-1,0 1 1,0 0 0,-1 0 0,1-1-1,0 1 1,-1 0 0,-16-6-74,-1 6 4,0 0-1,-1 1 0,1 1 1,-36 8-1,27-5 27,-124 26-104,-251 86 0,193-44 160,-137 50-326,129-36-1033,241-96 1362,32-6 0,-49 13-15,290-101-5,-93 27-168,250-54 42,-376 114 160,1 3 0,1 3 0,152 2 0,-208 8-52,0 2-1,0 1 1,0 1 0,0 1 0,-1 1 0,1 1-1,-2 1 1,1 2 0,41 22 0,-14 3-37,-2 2 1,50 50-1,44 35-70,-125-111 165,1 0 0,0-1 1,1-1-1,31 8 912,-62-24-321,0 2-545,-1 1 0,0 1 0,-19-3 0,-6-2-260,-72-21-117,-48-11 25,-52 2 348,-66-13 429,133 21-232,-148-11-1,241 38-380,-94 5 1,115 1 70,0 1 1,0 1-1,0 2 1,-44 17-1,38-11 32,-88 32 0,-325 85 315,436-126-178,0-1-1,0-1 1,-1 0-1,-21 1 1,33-3-139,1 0 1,0 0 0,-1-1-1,1 1 1,-1 0 0,1 0-1,0 0 1,-1-1 0,1 1 0,0 0-1,-1 0 1,1-1 0,0 1-1,0 0 1,-1-1 0,1 1-1,0 0 1,0-1 0,-1 1-1,1 0 1,0-1 0,0 1-1,0 0 1,0-1 0,0 1-1,0-1 1,-1 1 0,1-1-1,0 1 1,0 0 0,0-1-1,0 1 1,1-1 0,-1 0-6,0 1 0,0 0 0,0-1 0,0 1 0,0 0 0,0-1 0,0 1 0,0 0 0,0-1 0,0 1 0,0 0 0,0-1 0,0 1 0,0 0 0,-1-1 0,1 1 0,0 0 0,0-1 0,0 1 0,0 0 0,-1 0 0,1-1 0,0 1 0,0 0 0,0 0 0,-1-1 0,1 1 0,0 0 0,0 0 0,-1 0 0,1-1 0,0 1 0,-1 0 0,1 0 0,0 0 0,-1 0 0,1 0 0,0 0 0,-1-1 0,1 1 0,0 0 0,-1 0 0,1 0 0,0 0 0,-1 0 0,1 0 0,0 1 0,-1-1 0,0 0 0,-7 4-130,0 0 1,-1 1-1,2 1 0,-1-1 1,1 1-1,-9 8 0,9-8 92,-159 149 354,238-184 256,-43 16-536,7-3-36,68-40 1,-14 2-6,100-45 0,-47 27 95,84-54 2,-195 111-132,0 2 0,56-17 0,72-8 155,-113 28-102,122-25 82,311-24 0,-312 48 75,65-2 42,-102 10-183,136 16-1,-92-2 123,-112 0-155,-51-8 6,1 1-1,-1 1 1,21 9-1,1 1 252,-32-14-243,0 0-1,0 0 0,1 0 0,-1 1 0,0-1 0,0 1 0,2 3 1,-2-4 2,-1 1 0,1-1 0,0 0 0,-1 1 1,1-1-1,0 0 0,0 0 0,2 1 0,5 2-21,1 1-1,-1 0 0,0 0 0,13 10 0,3 3-43,-25-18 67,1 0-1,0 1 0,-1-1 0,1 0 0,0 1 0,-1-1 0,1 1 0,-1-1 0,1 1 0,-1 0 1,1-1-1,-1 1 0,1 0 0,-1-1 0,0 1 0,1 0 0,-1-1 0,0 1 0,1 0 1,-1 0-1,0 0-8,0-1 0,0 1 1,0-1-1,-1 1 0,1-1 1,0 1-1,0-1 1,-1 1-1,1-1 0,0 1 1,-1-1-1,1 1 1,0-1-1,-1 0 0,1 1 1,-1-1-1,1 1 0,0-1 1,-1 0-1,1 0 1,-2 1-1,-3 2-42,-1-1 1,0 0 0,-12 3-1,12-3 45,-173 31-448,78-17 292,-47 9 170,-151 31-9,-37 13-106,-3-18 29,332-50 71,-313 34 7,101-14 152,-49 3-280,-193 29 119,445-49 13,1 1 0,-27 11 1,11-4-51,25-9 58,0 0 0,-1 0 1,1 1-1,1-1 0,-1 1 0,0 1 1,1-1-1,0 1 0,0 0 0,0 0 1,1 0-1,0 1 0,0 0 0,0 0 0,0 0 1,1 0-1,0 0 0,1 1 0,-1-1 1,1 1-1,0 0 0,0 7 0,1 2-10,0-1 0,2 1-1,0-1 1,1 1-1,0-1 1,2 1-1,-1-1 1,2 0-1,0-1 1,1 1-1,0-1 1,1 0-1,1 0 1,10 13-1,-8-14 15,1 0-1,0-1 0,1-1 0,1 0 0,0 0 0,23 14 0,-27-20 10,1 0-1,0 0 1,0-1-1,1-1 1,-1 0-1,1 0 1,14 2 0,75 2 302,-91-7-308,63 1-545,84-9 0,-111 3-2258,63-18 1,-18-5 376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1:17.5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145 83 1248,'0'0'17,"0"-1"1,0 1-1,0 0 0,1-1 0,-1 1 1,0-1-1,0 1 0,0-1 0,0 1 1,0-1-1,0 1 0,0 0 1,0-1-1,0 1 0,0-1 0,0 1 1,-1-1-1,1 1 0,0 0 1,0-1-1,0 1 0,-1-1 0,1 1 1,0 0-1,0-1-17,-4-6 619,4 7-541,0-1 0,0 1 1,-1-1-1,1 1 0,0-1 1,0 1-1,-1-1 0,1 1 1,0-1-1,-1 1 0,1-1 1,0 1-1,-1 0 0,1-1 1,-1 1-1,1 0 0,-1-1 1,1 1-1,-1 0 0,1 0 1,-1-1-1,1 1 0,-1 0 1,1 0-1,-1 0-78,-16-1 1455,16 1-1487,-1 1 93,0 0-1,0 1 1,0-1 0,0 1 0,0-1-1,1 1 1,-1 0 0,0 0 0,0 2-61,2-4 2,-1 1 22,-24 34 609,23-32-626,0 0 0,1 0 0,-1 1 0,1-1-1,0 0 1,0 1 0,0-1 0,1 1 0,-1 0-1,1 3-6,-3 24-176,2-24 167,1-1 0,-1 1-1,1 0 1,0-1 0,0 1-1,1 0 1,0-1 0,2 6 9,-1-4 83,1 1-55,0 0 0,0 0 1,1 0-1,3 5-28,-5-11 28,-1-1 0,1 1-1,0-1 1,0 0 0,0 0-1,0 0 1,1 0 0,-1 0-1,1 0 1,-1 0-1,1-1 1,-1 1 0,1-1-1,0 0 1,0 1 0,-1-2-1,1 1-27,-1-1 34,-1 1-1,1-2 0,-1 1 1,1 0-1,-1 0 0,0 0 0,1-1 1,-1 1-1,0 0 0,1-1 1,-1 1-1,0-1 0,1 0 0,-1 1 1,0-1-1,0 0 0,0 0 1,0 0-1,1 0 0,-1 0 0,-1 0-33,4-3 55,0 0-1,0 0 0,-1 0 1,0 0-1,0-1-54,3-6 34,0 0 1,0-1-1,-2 0 0,1 0 0,-1-1 0,-1 1 1,-1-1-1,1-1-34,-1-5 142,0 0 1,-1 0 0,-1 0-1,-1 0 1,-1-3-143,0 14 74,1 0 1,-1 1 0,0-1-1,-2-3-74,4 9 4,-1 1-1,0-1 0,0 0 0,1 0 1,-1 0-1,0 0 0,0 1 1,-1-1-1,1 0 0,0 1 0,-1-1 1,1 1-1,0 0 0,-1-1 0,0 1 1,1 0-1,-1 0 0,-1-1-3,2 2-26,0 0-1,0 0 1,0 0-1,0 0 1,1 1-1,-1-1 1,0 0-1,0 0 1,0 1-1,0-1 1,1 1-1,-1-1 1,0 1-1,0-1 1,1 1-1,-1-1 1,0 1-1,1-1 1,-1 2 26,-11 11-62,7-4 80,1-1 1,0 1 0,0 0-1,1 0 1,0 1 0,1-1 0,-1 9-19,-2 16-117,0 17 117,5-48-4,-1 16 4,0-1 0,2 1 0,0 8 0,0-20 5,0-1 0,0 0 1,1 1-1,0-1 1,0 0-1,0 0 0,1 0 1,0 0-1,0 0 1,0-1-1,3 4-5,-6-9 20,0 0 0,1 1 0,-1-1 0,0 1 0,0-1 0,1 0 0,-1 1 0,0-1 0,1 0 0,-1 1 0,1-1 0,-1 0 1,1 1-1,-1-1 0,0 0 0,1 0 0,-1 0 0,1 1 0,-1-1 0,1 0 0,-1 0 0,1 0 0,-1 0 0,1 0 0,-1 0 0,1 0 0,-1 0 0,1 0 0,-1 0 0,1 0 0,0-1-20,0 1 24,0-1 0,0 0 0,0 0 0,0 1 0,-1-1 0,1 0 0,0 0-1,0 0 1,-1 0 0,1 0 0,0 0 0,-1 0 0,1-1-24,2-4 71,-1-1 0,0 1 0,0-1 0,0-2-71,1-11 69,-1 0-1,-1 0 1,-1 1-1,-1-1 1,-1 0-1,0 0 1,-4-10-69,4 21 2,0 0 0,-1 1 0,0-1 0,0 0 0,-1 1 0,-1-1-2,5 8-6,-1-1-1,0 1 1,0-1 0,0 1 0,0-1-1,0 1 1,0 0 0,0-1-1,0 1 1,-1 0 0,1 0 0,0 0-1,-1 0 1,1 0 0,-1 0-1,1 1 1,-1-1 0,1 0 0,-1 1-1,0-1 1,1 1 0,-1 0-1,0-1 1,1 1 0,-1 0 0,0 0-1,1 0 1,-1 0 0,0 0-1,0 0 1,1 1 0,-1-1 0,0 1-1,1-1 1,-1 1 6,-1 1-12,-1 0 0,1 0 0,-1 0 1,1 1-1,0 0 0,0-1 0,0 1 0,0 0 0,1 0 1,-1 1-1,1-1 0,0 0 0,-2 4 12,-4 10-46,0 0 0,-3 9 46,4-6 1,3-12-15,1 1 0,0 0 1,1 0-1,0 0 0,0 1 0,1-1 1,0 9 13,1-14-7,0 0-1,0 0 1,0 0 0,1 0 0,0 0 0,0 0 0,0 0 0,0 0 0,1 0 0,-1 0-1,1 0 1,0-1 0,0 1 0,0-1 0,1 1 0,-1-1 0,1 0 0,3 3 7,-4-4 52,0 0 1,1 0-1,0 0 1,-1 0-1,1 0 1,0-1-1,0 1 0,0-1 1,0 0-1,0 0 1,1 0-1,-1 0-52,-1-1 17,0 0 0,0 0 0,0 0 0,0 0 0,0 0 0,0-1 0,0 1 0,0-1 0,-1 1 0,1-1 0,0 0 0,0 0 0,-1 0 0,1 0 0,0 0 0,-1 0 0,1 0 0,-1 0 0,0 0 0,1-1 0,0-1-17,3-1 29,-1-1 0,1 0-1,-1 0 1,0 0 0,-1 0 0,0-1-1,1 1 1,-2-1 0,1 0-1,-1 0 1,1 0 0,-2-1 0,1-1-29,1-9 106,1-1 28,-1 0 1,-1-9-135,-2 22-6,0-1 0,0 1 0,0 0 0,-1-1 0,0 1 0,0 0 0,-1-1-1,1 1 1,-1 0 0,-1-2 6,0 1-33,2 3 2,0 1 1,0 0 0,-1 0 0,1 0 0,0 0 0,-1 0 0,0-1 30,1 2-9,1 1 1,-1-1 0,0 1 0,1 0-1,-1-1 1,1 1 0,-1 0-1,0 0 1,1-1 0,-1 1-1,0 0 1,1 0 0,-1 0 0,0 0-1,1 0 1,-1 0 0,0 0-1,1 0 1,-1 0 0,0 0-1,1 0 1,-1 1 0,1-1-1,-1 0 1,0 0 0,1 1 0,-1-1-1,1 0 1,-2 1 8,0 1-33,-1-1 0,1 1-1,0 0 1,-1 0 0,1 1 0,0-1-1,0 0 1,0 1 0,1-1 0,-1 1-1,0 0 1,1 0 33,-17 38-231,14-30 200,-5 12 35,1 0 0,1 1 0,1 0 1,1 0-1,0 9-4,5-27 12,0 0 0,0 0 0,0 0 0,1 0 0,0-1 0,1 7-12,-2-11 21,1 1 1,-1 0-1,1-1 1,-1 1-1,1 0 1,0-1-1,0 1 1,-1-1-1,1 1 0,0-1 1,0 1-1,1-1 1,-1 0-1,0 1 1,0-1-1,1 0 1,-1 0-1,0 0 0,1 0 1,-1 0-1,1 0 1,0-1-1,-1 1 1,2 0-22,0-1 44,-1 0 0,0 0 1,0 0-1,0-1 1,1 1-1,-1-1 1,0 0-1,0 1 0,0-1 1,0 0-1,0 0 1,0-1-1,0 1 0,0 0 1,0 0-1,-1-1 1,1 1-1,-1-1 1,1 0-1,-1 1 0,1-1 1,-1 0-1,1-1-44,2-3 51,1-1 0,-1 0 0,-1 0 0,1 0 1,-1 0-1,-1 0-51,2-6 56,-1 0 0,0 0-1,-1 0 1,-1 0 0,0 0 0,-2-12-56,-1-12 171,-7-29-171,1 35-31,7 30 3,0-1 0,1 0-1,-1 1 1,0 0 0,0-1 0,0 1-1,0-1 1,0 1 0,0 0-1,0 0 1,0 0 0,-1-1-1,1 1 1,0 0 0,-1 1 0,1-1-1,-2 0 29,3 0-8,0 1-1,-1 0 0,1 0 1,-1 0-1,1 0 0,0 0 0,-1 0 1,1 0-1,-1 0 0,1 0 1,-1 0-1,1 0 0,0 0 1,-1 1-1,1-1 0,-1 0 1,1 0-1,0 0 0,-1 0 1,1 1-1,0-1 0,-1 0 0,1 0 1,0 1-1,-1-1 0,1 0 1,0 1-1,-1-1 0,1 0 1,0 1 8,-7 12-148,5-9 103,-1 6 29,-1 0 0,1 1 0,1-1 0,0 1 1,-1 5 15,-2 58-252,4-51 162,1-13 52,0-1-1,0 0 1,1 1 0,0-1 0,1 0 0,1 4 38,-2-8 23,1-1-1,-1 0 1,1 1-1,0-1 1,0 0-1,0 0 1,1 0-1,-1 0 1,1-1-1,0 1 1,0-1-1,1 0 1,2 3-23,-4-5 30,-1 1 1,1-1-1,-1 0 1,1 0 0,0-1-1,0 1 1,-1 0-1,1-1 1,0 1-1,0-1 1,0 1 0,0-1-1,0 0 1,0 0-1,-1 1 1,1-2 0,0 1-1,0 0 1,2 0-31,-1-1 48,-1 0 0,1 0 0,0-1 0,-1 1 0,1-1 0,-1 1 0,1-1 0,-1 0 0,0 1-1,1-1 1,-1 0 0,0-1-48,4-4 58,-1 1-1,0-1 1,-1 0-1,0-1 0,0 1 1,0-1-1,-1 0 1,2-6-58,-2-1 41,0 1 1,-1-1 0,-1 1-1,-1-1 1,0 1 0,-1-1-1,0 1 1,-1-1 0,0 1 0,-2 0-1,-3-10-41,6 19-35,-1 0 1,0 0-1,0 1 0,0-1 0,-1 1 0,0-1 1,-2-2 34,5 6-22,-1 0 0,0 0 0,0 0 0,1 0 0,-1 1 0,0-1 0,0 0 0,0 1 0,0-1 0,0 0 0,0 1 0,0-1 0,0 1 0,0-1 0,0 1 0,-1 0 0,1 0 0,0-1 0,0 1 0,0 0 0,0 0 0,-1 0 0,1 0 0,0 0 0,0 0 0,0 1 0,0-1 0,0 0 0,-1 1 0,1-1 0,0 0 0,0 1 0,0-1 0,0 1 0,0 0 22,-3 2-39,1-1 0,0 1 1,0 0-1,0 0 0,0 0 0,0 0 1,1 1-1,-1-1 0,1 1 0,0 0 1,0 0 38,-18 47-25,14-33-20,2-9 52,1 0 0,1 0 1,0 1-1,0-1 0,1 1 0,0-1 1,1 1-1,0-1 0,0 1 0,1 0 1,0-1-1,1 1 0,0-1 0,2 6-7,-3-13 15,0 0 1,0 0-1,0 0 0,0 1 0,0-1 0,0 0 1,1-1-1,-1 1 0,1 0 0,0 0 0,-1 0 0,1-1 1,0 1-1,0-1 0,0 0 0,0 1 0,0-1 0,0 0 1,0 0-1,1 0 0,-1-1 0,0 1 0,0 0 1,1-1-1,0 1-15,1-1 43,-1 0 0,0 0 0,1 0 1,-1-1-1,0 1 0,0-1 0,1 0 0,-1 0 1,0 0-1,0 0 0,0 0 0,0-1 1,0 1-1,0-1 0,-1 0 0,1 0 0,0 0 1,0-1-44,2-2 33,0 0 1,-1-1 0,1 0 0,-1 0 0,0 0-1,-1 0 1,1 0 0,-1-1 0,-1 0 0,1 1-1,-1-1 1,0 0 0,-1 0 0,1-6-34,0-2 61,-1 1 0,-1 0 0,0-1 0,-1 1 1,0 0-1,-2-1 0,0 1-61,2 7-30,-1 1 0,0-1 0,-1 1 0,1 0 1,-1 0-1,-1 0 0,1 0 0,-1 0 0,0 1 0,0 0 0,-1-1 0,1 2 1,-1-1-1,0 0 0,-5-2 30,9 6-12,0 0 0,0 0 0,0 0 0,-1 1 0,1-1 0,0 0 0,-1 1 0,1-1 0,-1 1 0,1-1 1,-1 1-1,1 0 0,0-1 0,-1 1 0,1 0 0,-1 0 0,1 0 0,-1 0 0,1 0 0,-1 1 0,0-1 12,0 1-25,0 0 1,0 0-1,0 0 0,0 0 0,1 0 0,-1 1 1,0-1-1,1 0 0,-1 1 0,1-1 1,0 1-1,-1 0 0,1-1 0,0 1 25,-3 5-62,0 0-1,0 1 1,1-1 0,0 1-1,1 0 1,-1 0-1,1 2 63,-1 5-31,1 1 0,0 0 0,1-1 0,1 1 0,1 0 0,1 8 31,-2-17 11,1 0 0,1 0-1,-1 0 1,1 0-1,0-1 1,1 1 0,0-1-1,0 1 1,0-1 0,1 0-1,0 0 1,0 0-1,0-1 1,1 0 0,4 5-11,-6-8 32,-1 0 0,1 0 1,0-1-1,0 1 0,0-1 1,0 0-1,1 0 0,-1 0 1,0 0-1,0 0 0,1-1 1,2 1-33,-5-1 31,1 0 0,-1 0-1,0 0 1,0 0 0,1 0 0,-1 0 0,0 0 0,0-1 0,0 1 0,1 0-1,-1-1 1,0 1 0,0-1 0,0 1 0,0-1 0,0 0 0,0 1 0,0-1-1,0 0 1,0 0 0,0 0 0,0 0 0,-1 0 0,1 0 0,0 0 0,0 0-1,-1 0 1,1 0 0,-1 0 0,1 0 0,-1 0 0,0 0 0,1-1 0,-1 1-1,0 0 1,0 0 0,0-1-31,1-8 4,-1 0 0,0 0 0,-1-1 0,0 1 0,0 0 0,-1 0 0,-1 0 0,1 0 0,-2 0 0,1 1 0,-1-1 0,-4-5-4,8 15-35,0-1 0,-1 1-1,1 0 1,0-1 0,0 1 0,0-1-1,0 1 1,-1 0 0,1-1 0,0 1-1,0 0 1,-1-1 0,1 1 0,0 0-1,-1-1 1,1 1 0,0 0 0,-1 0-1,1-1 1,-1 1 0,1 0 0,0 0-1,-1 0 1,1 0 0,-1-1 0,1 1-1,-1 0 1,1 0 0,0 0 0,-1 0-1,1 0 1,-1 0 0,1 0 0,-1 0-1,1 0 1,-1 0 0,1 1 0,0-1-1,-1 0 1,1 0 0,-1 0-1,1 0 1,0 1 0,-1-1 0,1 0-1,0 0 1,-1 1 0,1-1 0,0 0-1,-1 1 1,1-1 0,0 0 0,-1 1-1,1-1 1,0 0 0,0 1 0,0-1 35,-2 3-393,1-1 0,0 0 1,0 0-1,0 1 1,0-1-1,0 0 0,0 1 1,1-1-1,-1 1 0,1 0 393,0 0-374,0-1 0,0 1 0,0 0 0,0 0 0,1 0 0,0-1 0,0 2 374,-1-3-103,0-1 0,0 0 0,0 0 0,0 1-1,0-1 1,0 0 0,1 0 0,-1 1 0,0-1 0,0 0 0,0 0 0,0 1 0,1-1 0,-1 0 0,0 0 0,0 0 0,0 0 0,1 1-1,-1-1 1,0 0 0,0 0 0,1 0 0,-1 0 0,0 0 0,0 0 0,1 0 0,-1 0 0,0 0 0,1 0 0,-1 0 0,0 0 0,0 0 0,1 0 103,-1 0-39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2:39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1503 576,'0'0'6,"-1"0"-1,1 0 1,0 0 0,0 0 0,0 0-1,-1 1 1,1-1 0,0 0 0,0 0-1,0 0 1,-1 0 0,1 0 0,0 1-1,0-1 1,0 0 0,0 0 0,0 0-1,-1 0 1,1 1 0,0-1 0,0 0-1,0 0 1,0 0 0,0 1 0,0-1-1,0 0 1,0 0 0,0 0-1,0 1 1,0-1 0,0 0 0,0 0-1,0 1 1,0-1 0,0 0 0,0 0-1,0 0 1,0 1 0,0-1 0,0 0-1,0 0 1,0 0 0,0 1 0,0-1-1,1 0 1,-1 0 0,0 0 0,0 1-1,0-1 1,0 0 0,1 0 0,-1 0-1,0 0 1,0 0 0,0 1-6,16 7-50,-7-4 221,-8-4-163,0 1-1,1-1 0,-1 1 0,0-1 0,1 0 1,-1 1-1,1-1 0,-1 0 0,1 0 0,-1 0 1,0 0-1,1-1-7,15 3 228,-6 0-72,0 1 0,1-2-1,-1 0 1,0 0 0,1-1 0,5-1-156,-1 1 14,108 0 269,0-6 0,5-6-283,-80 5-274,38-5 324,113 1 118,21-2-251,-135 2-223,6-5 306,-17 3-94,47-2 94,-77 12-47,124-4 233,-84 4 871,12-5-1057,-13 0 591,14 4-591,32 6 110,146-4 68,-183-3-151,115-3 191,-129 8-222,0-4 1,0-2-1,13-7 4,216-26 125,-107 17-239,-165 15 105,0-1 0,28-10 9,-53 15 61,0 0-31,43-14-50,31-3 20,-42 15 258,1 1 1,-1 2-1,16 3-258,-21-1 84,-25 1 1,0 0 0,-1 1 0,6 1-85,20 3-149,-14-4 183,0-1-1,0 0 0,0-2 0,0-1 0,3-2-33,52-7-278,70 0 278,81 8 19,-205 3 37,31-2-156,23-6 100,15 0 57,-50 5-69,284-9 142,-153 2-161,-31 1 14,41 7 12,134-5 31,-28-1 47,-4 2-226,-183 0 200,293-27 7,6-3-31,-259 27 98,-1-3-193,92-5 54,32-1 334,-25 0-136,425-22 76,-565 33-429,255-22 303,-146 11-359,-46 6 352,110-12 202,25-3-245,-48 6-27,-171 11-72,171-15-213,106-3 467,-132 11 18,-122 11-442,-16 1 64,12-1 357,4-4-232,35-5-134,84 5 134,-202 9 46,76-2-150,46-9 104,-23-1 90,117 2-90,-125 8 128,91-16-128,-74 8 372,51 6-372,-55 2 236,56-11 44,-44 3-170,-24 5-114,299-27 184,-298 22 236,11 4-416,91-7-128,27-9 101,-64 14 398,41-4-289,220-15-188,278-12 58,113-11 128,-345 6-156,-406 36 72,137-9 4,126-15 0,-4-2 43,-192 23-49,20-10-36,34-2 57,336-20-31,-308 27 6,-49 6 4,-27-6-146,-55 4-352,83 2 504,-84 11-933,-51-3-496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2:45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0 614 160,'25'-3'244,"-1"1"0,1 1 0,20 2-244,3 1 404,68-2-255,130-1-10,-68-6 186,-102 7-77,150 4 438,-92-1-484,-7-2-113,-57-1 281,58 7-370,-91-4 105,8-2-105,24 2 92,25 2 49,50-5-141,-50-1-2,209 8-99,-153-6 169,1-7 1,5-7-69,48-2-31,540-39 207,-693 49-135,-7 0 14,24 1-55,55 0 96,-87 3 11,-17 0-141,1 1-1,-1 1 0,1 1 0,5 1 35,-7 0-36,0-1 0,1-1 1,14-1 35,28 1-15,-3 4 153,10-3-138,-50-1-2,-1 1-1,0 0 0,5 2 3,-5-1-79,0 0 0,0-1 0,4-1 79,190-6 225,-2-1-375,-94 2 233,36-10-83,-36 3 151,35 4-151,177-3-32,119-18 155,-223 15-73,59 0 39,46 1 94,-2 1-398,3 1 724,-4-1-704,-17 2 344,-6 0-26,-56 2-56,61 0 0,50 3 215,-84-1-285,11-1 49,135-5-25,-137 4 178,-10 0-9,116-2-198,-117 1-213,-51 0 539,70 0-135,3-2-131,-45-1-301,405-7 430,-453 10-183,316-10 90,-268 7-4,101 0-280,-12-2 241,-160 5-69,-14 0 119,341-7-393,-118 9 602,-241-1-377,91-1 248,-219 8-172,329-7 154,-114 1-233,-69 4 40,103-2 170,32-2-247,-130 5 124,19-2 74,60-11-45,347-12 43,-279 10-75,-251 11 53,209-24-76,-180 18-359,83-8-2837,-121 13 1590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1:50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1900 19 1888,'-1'0'76,"0"0"0,0-1 0,0 1 1,0 0-1,0 0 0,0 0 0,0 0 0,0 0 0,0 0 1,0 1-1,0-1 0,0 0 0,0 0 0,0 1 0,0-1 1,0 1-1,0-1 0,0 1 0,0-1 0,0 1 0,0 0-76,-14 5 1361,-29-8 950,29 1-1981,-1 0-1,0 2 1,1-1 0,-1 2-1,1 0 1,-1 1-1,-1 1-329,-11 4 1067,-26 3-1067,-12-6 960,32 0-413,1-1 0,-1-2 0,-30-3-547,-17 2 471,-15 8-141,54-4 97,-33-1-427,56-2 134,1 0 0,-1 1 0,1 1 0,0 1-1,-15 5-133,-1 0-119,-26 8 275,1 2 1,-8 7-157,40-15 68,1 2 1,0 0-1,1 2 1,0 1 0,-13 12-69,17-11-14,0 0 1,1 2 0,1 0-1,1 1 1,1 1 0,-6 11 13,11-14 0,-2 2 1,1 1 0,1 1 0,1 0 0,1 1 0,-3 10-1,-10 37 162,11-39-165,2 0-1,1 1 1,2 0 0,-1 9 3,4 3-32,-3-1 0,-9 32 32,2-11 211,9-35-27,-6 16-184,0-5 99,3-10-141,-1 0 1,-8 15 41,-54 129 53,1-1 177,63-161-230,1 0 1,1 1 0,0 0-1,1 0 1,1 0 0,0 1-1,1-1 1,0 6-1,2-17 10,0 0-1,1 0 1,-1 1 0,1-1 0,0 0-1,0 0 1,0 0 0,1 0-1,-1-1 1,0 1 0,1 0 0,0 0-1,0-1 1,0 1 0,0-1 0,0 0-1,0 1 1,1-1 0,-1 0 0,1-1-1,-1 1 1,4 1-10,6 4 34,1-1 1,0 0-1,0-1 0,8 2-34,-18-6-10,141 44 397,-105-35-418,0-2 0,32 2 31,-24-5 106,385 30-4,-120-36 84,-128-2-57,23-3 111,63 2-350,-214 6 60,0 2-1,-1 4 1,45 10 50,152 53 82,-162-44-42,-78-23-58,22 6 88,0-1 1,1-2-1,9 0-70,-33-6 82,0 0-1,0-1 1,0 0 0,0-1 0,0 0-1,0-1 1,0 0 0,0-1 0,0 0-1,-1-1 1,1 0 0,3-2-82,13-11 118,0 0 0,-2-2 0,0-1 0,-1-1 0,8-11-118,3 0 82,-14 11 11,0 0 0,-2-1 1,-1-1-1,1-3-93,-8 9 147,0-1 0,-2-1-1,7-17-146,19-59-30,-31 83 15,16-47-93,-3-2 1,4-36 107,-15 60 82,-2-1 1,-1 1-1,-2-1 1,-2 1-1,-1-2-82,-11-91-107,-5 1 1,-12-30 106,24 138-8,0 1 0,-2-1 0,0 1 0,-10-16 8,-47-72-85,57 96 42,-27-40 7,16 25-51,-11-21 87,14 19-31,2 2-12,-1 0 0,-2 1 0,-14-16 43,7 12 85,14 16-138,-1 1 0,-1 0-1,0 1 1,-2 0 53,-4-3-25,-1 1 1,-1 1-1,0 1 0,-1 0 1,0 2-1,-1 1 0,0 0 1,-13-2 24,1 1-96,0 2 0,-12-1 96,-59-8-128,52 8 66,37 5-54,0 2 0,-9-1 116,-49-6 126,46 5-133,0 1 0,-10 1 7,34 2-23,-64 0-128,0 2 0,-58 11 151,67-4 32,-42 1-32,53-8-81,-116 10-339,87 5-3585,72-15 3338,0 0 0,-1 0 1,1 0-1,0 1 0,0 0 1,0 0-1,1 0 0,-1 0 1,1 1-1,0 0 0,0 0 1,0 0-1,0 1 667,-4 2-608,-12 11-2293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2:42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145 684 1824,'-2'-1'200,"1"0"0,0 0 0,-1 0 0,1 1 0,0-1 0,-1 0 0,1 1 0,-1-1 0,1 1 0,-1 0 0,1-1 0,-1 1 0,-1 0 0,-27 0 1251,15 0-721,10 1-618,0 0-1,0 0 1,0 1 0,1 0-1,-1-1 1,0 2-1,1-1 1,-6 4 0,-4 1 136,13-6-213,0 0-1,0 0 0,0 0 1,0-1-1,0 1 0,0 0 0,0 0 1,0 1-1,0-1 0,1 0 1,-1 0-1,0 0 0,1 0 1,-1 1-1,0-1 0,1 0 0,0 1 1,-1-1-1,1 0 0,0 1 1,0-1-1,0 2 0,-1-1-21,1 1 0,0-1 1,1 0-1,-1 0 0,0 1 0,1-1 0,-1 0 1,1 0-1,0 1 0,0-1 0,-1 0 0,3 2 0,1 3 11,3 3-5,0-1 0,8 10-1,-6-10 50,-1-1 0,1 0 0,0-1 0,1 0-1,0 0 1,19 9 0,-26-15-40,1 1-1,0-1 1,0 0 0,-1 0-1,1-1 1,0 1-1,0-1 1,0 0 0,0 0-1,0 0 1,0 0-1,0-1 1,0 1 0,0-1-1,0 0 1,-1 0 0,1-1-1,0 1 1,-1-1-1,1 0 1,-1 0 0,1 0-1,-1 0 1,0-1-1,0 1 1,0-1 0,5-5-1,-7 5-11,0 1 0,0 0 0,0-1-1,0 1 1,-1-1 0,1 1 0,-1-1 0,1 1-1,-1-1 1,0 0 0,0 1 0,0-1-1,0 1 1,-1-1 0,1 0 0,-2-3 0,1 2-31,0 0 0,0 0 0,-1 0 0,0 0 0,0 0 0,0 0 0,0 1 0,-6-7 0,5 6 40,-1 0 0,0 1 1,0 0-1,0 0 0,0 0 0,-1 1 1,1-1-1,-1 1 0,0 0 1,-5-1-1,1 0 59,0 1 0,0 1 0,-1-1 0,-16 1 0,-16-2 460,39-2-565,44 8 157,-32-1-117,0-1-1,0 0 0,0-1 1,1 0-1,-1-1 0,0 0 0,17-3 1,16-7-62,-17-3 496,-24 14-517,15 3-174,-14-2 269,0-1 0,0 1-1,1-1 1,-1 1 0,0-1 0,0 0-1,0 0 1,0 0 0,4-1 0,0 0 10,0-1 0,0 0 0,0-1 0,0 0 0,-1 0 0,1 0 0,-1 0 0,1-1 0,-1 0 0,-1 0 0,1 0 0,0-1 0,-1 0 0,0 0 0,4-6 0,-6 0-323,0 19-60,0-3 342,0 1 0,0-1 0,1 1 0,-1-1 0,1 0 0,0 0 0,1 0 0,4 6 0,1 1 112,-8-11-97,0 1-1,0 0 1,0-1 0,0 1 0,1-1-1,-1 1 1,0-1 0,1 0 0,-1 1-1,1-1 1,0 0 0,3 2 0,-2-2 1,0 0 0,0 1 0,0-1 0,1 0 0,-1-1 0,0 1 0,1-1 0,-1 1 0,1-1 0,-1 0 0,0 0 0,7-1 0,-8 0-10,0 1 0,0-1 0,0 0 0,0 0 1,-1 0-1,1 0 0,0 0 0,0 0 0,-1 0 0,1 0 1,-1-1-1,1 1 0,-1 0 0,1-1 0,-1 1 1,1-3-1,1-1 12,0 0 0,-1-1 0,0 1 0,2-7 0,-3 6 24,1 1 0,-1 0 0,1 0 0,1 0 1,3-6-1,-1 5-93,-5 6 54,0 0-1,1-1 1,-1 1-1,0-1 1,1 1-1,-1 0 1,0-1-1,1 1 1,-1-1-1,0 1 1,0-1-1,0 1 1,1-1-1,-1 1 1,0-1 0,0 1-1,0-1 1,0 1-1,0-2 1,0 2-2,0 0 0,0 0 0,0 1 1,0-1-1,0 0 0,0 0 0,1 0 1,-1 0-1,0 0 0,0 0 0,0 0 1,0 0-1,0 0 0,0 0 0,0 0 1,0 0-1,0 0 0,0 0 0,0 0 1,1 0-1,-1 0 0,0 0 0,0 0 1,0 0-1,0 0 0,0 0 0,0 0 1,0 0-1,0 0 0,0 0 0,0 0 1,1 0-1,-1 0 0,0 0 0,0 0 1,0 0-1,0 0 0,0 0 0,0 0 1,0 0-1,0 0 0,0 0 1,0-1-1,0 1 0,0 0 0,0 0 1,0 0-1,0 0 0,0 0 0,1 0 1,-1 0-1,0 0 0,0 0 0,0 0 1,0 0-1,0-1 0,0 1 0,0 0 1,0 0-1,0 0 0,0 0 0,0 0 1,0 0-1,0 0 0,0 0 0,-1 0 1,5 6 90,0 10-53,0 1 0,10 24 0,-14-39-25,1-1 1,-1 1 0,1 0-1,0-1 1,0 1-1,0-1 1,0 1-1,0-1 1,0 0 0,0 1-1,0-1 1,0 0-1,1 0 1,-1 0-1,0 0 1,1 0 0,-1 0-1,1 0 1,3 1-1,-3-2 2,0 0-1,0 0 1,0 0-1,0 0 1,0 0-1,0-1 0,0 1 1,0-1-1,0 1 1,0-1-1,0 0 1,-1 1-1,1-1 1,0 0-1,3-3 1,2-1 6,0-1 1,0 1 0,-1-2 0,0 1 0,0-1 0,0 0 0,-1 0 0,0 0 0,-1-1 0,1 0 0,-2 0 0,5-9 0,3-16-31,14-58 1,-24 84 28,13-56-3,-3 0 1,-3 0 0,0-84-1,-12 10-903,16 163 762,26 74-15,-2 24 332,36 109-154,-62-208-132,1 0 0,2-1 0,15 24 0,-25-43-233,0 0 0,1 0-1,-1 0 1,1-1 0,8 9-1,-10-13 157,-1 1 0,0 0 0,1 0 0,-1 0 0,1-1 0,-1 1 0,1-1 0,-1 1 0,1-1 0,-1 0 0,1 1 0,-1-1 0,1 0 0,0 0 0,-1 0 0,1 0 0,-1-1 0,1 1 0,0 0 0,-1-1 0,1 1 0,-1-1 0,1 1 0,-1-1 0,3-1 0,-2 1-101,-1 0 1,1 0-1,-1-1 1,1 1-1,-1-1 0,0 1 1,0-1-1,1 1 1,-1-1-1,0 0 1,0 1-1,-1-1 0,1 0 1,0 0-1,1-4 1,-1 1-122,7-12-921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1:53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 1312,'0'0'421,"0"0"-245,0 0-32,0 0 219,0 0-6,5-4 2182,-2 4-2243,-1 0 1,1-1-1,-1 0 1,1 0-1,-1 0 1,0 0-1,1 0 0,-1 0 1,0 0-1,1-2-296,0 1 207,0 0-1,0 1 1,0-1 0,0 1-1,0 0 1,1-1-1,-1 1-206,12 0 177,0 0-1,1 1 0,-1 0 0,0 1 0,0 1 0,0 1 1,5 1-177,2 0 396,-1-1 0,1 0 0,3-2-396,59-1-368,-83 0 198,0 0 0,0 0 0,0 0 0,0 0 0,0 0 0,0 0 0,0 1 0,0-1 0,0 0 0,0 1 0,0-1 0,0 1 0,0-1 0,0 1 0,0-1 0,0 1 170,8 6-1536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1:54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66 3808,'0'-2'131,"0"0"1,1-1 0,-1 1-1,0 0 1,1 0 0,-1-1-1,1 1 1,0 0-1,-1 0 1,1 0 0,0-1-1,1 1 1,-1 0-1,0 0 1,0 1 0,1-1-1,0 0 1,0-1-132,1 1 210,1-1 0,-1 1 1,0 0-1,1 0 0,-1 1 1,1-1-1,-1 1 0,1-1 0,0 1 1,3 0-211,7-2 457,1 2 0,0 0 0,0 0 0,0 2 0,7 0-457,10 2 214,34 1 121,-49-3-521,-1 0 1,1 1-1,0 1 0,-1 1 0,1 0 0,-1 1 0,9 4 186,1 1-2581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1:55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70 4896,'0'-1'99,"-1"1"-1,1-1 1,0 0-1,0 0 1,0 0 0,-1 1-1,1-1 1,0 0 0,0 0-1,0 0 1,0 0 0,0 0-1,0 1 1,1-1 0,-1 0-1,0 0 1,0 0 0,1 0-1,-1 1 1,0-1 0,1 0-1,-1 0 1,1 1 0,0-2-99,1 1 25,0-1 0,0 0 1,1 1-1,-1 0 0,0 0 1,1 0-1,-1 0 0,2-1-25,22-7 732,1 1 0,0 1 0,0 2 0,9-1-732,-28 5 16,1 1-1,-1 0 0,1 0 1,-1 1-1,1 0 0,-1 1 1,1 0-1,-1 0 1,0 0-1,0 1 0,2 2-15,13 6-1174,0 2-1,-1 0 1,0 1 1174,4 3-2571,-5-5 86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1:56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2144,'0'-3'800,"0"3"-608,8-3-64,-4-1 128,4 4-160,1-3-1152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1:57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27 832,'0'0'159,"0"0"0,-1 0 0,1 0 0,0 0 0,-1 1 0,1-1 0,0 0 0,-1 0 0,1 0 0,0 0 0,-1 0 0,1-1 0,0 1 0,0 0 0,-1 0 0,1 0 0,0 0 0,-1 0 0,1 0 0,0 0 0,-1-1 0,1 1 0,0 0 0,0 0 0,-1 0 0,1-1 0,0 1 0,0 0 0,-1 0 0,1-1 0,0 1 0,0 0 0,0 0 0,0-1 0,-1 1 0,1 0 0,0-1-159,5-9 1949,0-1 1797,-5 11-3731,0 0-1,0 0 0,1 0 0,-1 0 1,0 0-1,0 0 0,0 0 0,0 0 1,0 0-1,0 0 0,0 0 1,0 0-1,0 0 0,0-1 0,0 1 1,0 0-1,0 0 0,0 0 0,0 0 1,0 0-1,1 0 0,-1 0 1,0 0-1,0 0 0,0 0 0,0 0 1,0 0-1,0 0 0,0 0 0,0 0 1,0 0-1,0 0 0,0 0 1,1 0-1,-1 0 0,0 0 0,0 0 1,0 0-1,0 0 0,0 0 0,0 0 1,0 0-1,0 0 0,0 0 1,0 1-1,0-1 0,0 0 0,0 0 1,1 0-1,-1 0 0,0 0 0,0 0 1,0 0-1,0 0 0,0 0 1,0 0-1,0 0 0,0 0-14,6 5 339,-4-3-300,-1 1 21,0 0 0,0 0 0,0 0 0,0 0 0,0 0 0,0 0 1,-1 0-1,0 1 0,0-1 0,1 0 0,-2 2-60,-4 37-103,4-35 201,-23 94-93,23-98-272,0 1 0,0 0 0,0-1 0,-1 1 0,1-1 0,-1 0 1,-1 2 266,-2 4-1961,5-8 654,0-1-1146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1:57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 5152,'-7'-5'1608,"2"9"-545,5-4-1062,-1 1 463,1-1-235,14-5 406,69 6 1839,1 4-2474,-38 0-1648,-1 2 0,28 8 1648,-43-8-1520,2-3-2026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1:58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37 2720,'-1'0'71,"1"-1"-1,0 1 1,-1-1 0,1 1-1,0-1 1,-1 1 0,1-1 0,0 1-1,0-1 1,-1 1 0,1-1 0,0 1-1,0-1 1,0 1 0,0-1-1,-1 1 1,1-1 0,0 0 0,0 1-1,0-1 1,0 1 0,1-1-1,-1 0 1,0 1 0,0-1 0,0 1-71,1-2 121,1 1 1,-1 0 0,0 0-1,1 0 1,-1 0 0,0 0 0,1 0-1,0 0 1,-1 0 0,1 0-122,5-4 417,-6 4-338,-1 1-1,0 0 1,1-1 0,-1 1-1,0 0 1,1-1-1,-1 1 1,0 0 0,1-1-1,-1 1 1,1 0-1,-1 0 1,1 0 0,-1-1-1,0 1 1,1 0-1,-1 0 1,1 0 0,-1 0-1,1 0-78,-1 0 352,9 19 603,-8-2-839,0-1 0,-2 1 0,0 0 0,0 0 0,-2 0 0,0-1 0,-2 5-116,-3 24 388,6-38-310,0 0 1,0 1 0,-3 5-79,-4 21 121,6-19-387,-4 31-188,5-13-3375,2-25 693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1:58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19 6656,'-9'0'2464,"14"-8"-1920,2 1-160,2 11-416,3-4-64,5 3-256,2-3 224,2 0-160,-1 0 160,5-3 128,4-1 32,2 4-448,2-3 224,1 3-1376,-3 3 832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1:59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64,'1'0'38,"-1"0"-1,0 0 1,1 0-1,-1 0 1,0 0-1,1 0 1,-1 0-1,0 0 1,1 0 0,-1 0-1,0 0 1,0 0-1,1 0 1,-1 0-1,0-1 1,1 1-1,-1 0 1,0 0 0,1 0-1,-1 0 1,0-1-1,0 1 1,1 0-1,-1 0 1,0-1-1,0 1 1,0 0 0,1 0-1,-1-1 1,0 1-1,0 0 1,0-1-1,0 1 1,0 0-1,0-1 1,0 1 0,1 0-1,-1-1 1,0 1-1,0 0 1,0-1-1,0 1 1,0 0-1,0-1 1,-1 1 0,1 0-1,0-1 1,0 1-38,0 0 773,2-4 604,0 4 2675,1 7-3730,-1-1 1,0 1-1,0 0 0,-1 0 0,1 0 1,-1 0-1,-1 0 0,1 3-322,0 7 126,-3 13 18,0-9 197,1 39 179,0-29-1367,0 2-3498,1-26 1215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1:59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29 5632,'-3'-3'2112,"6"-7"-1664,6 10-96,-1 0-64,4 0-224,0-5-160,4 2 32,-3-1 160,3 4-32,1-3-32,-1 3 0,1 3-320,2 4 160,2 4-576,3 1 384,-4-6-1696,8 1 1120,10 1-1696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2:43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23 896,'-2'0'25,"0"-1"1,0 1-1,0 0 0,0-1 1,0 1-1,0 0 0,0 0 1,0 0-1,0 1 0,0-1 1,-1 0-1,1 1 0,0 0 1,1-1-1,-1 1 0,0 0 1,0 0-1,0 0 0,-2 2 1,1-2 107,0 0 0,0 0 0,0 0-1,0 0 1,0 0 0,-1-1 0,1 0 0,0 1 0,0-1 0,-5-1 0,1 1 858,-14 8 2385,42-10-2054,-1-1 0,27-6 0,11-3-323,105-2 383,-102 10-1313,-38 4-522,35 3 1,-48-2 87,-5 0-195,0 0 0,-1 0 0,1 0 0,6 3 0,2 2-2138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2:09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2976,'1'0'-228,"0"-1"2555,3 2 998,-2-1-2995,7 15 801,0-9-916,-8-5-179,1 0 1,-1 1-1,0-1 1,1 0-1,-1 0 0,0 1 1,1-1-1,-1 0 1,0 1-1,0-1 0,0 1 1,0 0-1,-1-1 1,1 1-1,0 0 0,-1-1 1,1 1-1,-1 0 1,1 0-37,1 7-59,0 0 0,0 0 0,4 7 59,5 17 118,-2 19 292,-9-40-349,2-1 1,0 1-1,0-1 0,1 0 1,1 1-1,0-1 1,0-1-1,2 4-61,15 28 272,-21-41-320,0-1 112,1 5 607,-1-11-78,-4-21-327,1-1 0,2 0 0,1 1 0,2-12-266,-1-20 424,-1 45-321,0 1 1,1 0-1,2-6-103,-2 15-50,0-1 0,0 1 0,0 0 0,1 0 0,0-1 0,0 1 0,0 1 0,0-1 0,1 0 0,-1 0 0,3-1 50,1-3-118,-5 7 124,0 0 0,-1 0 0,1 0-1,0 0 1,0 0 0,0 0 0,0 1-1,0-1 1,0 0 0,0 0 0,0 1 0,1-1-1,-1 1 1,0-1 0,0 1 0,0-1-1,1 1 1,-1 0 0,0 0 0,1-1-1,-1 1 1,0 0 0,0 0 0,1 0-1,-1 0 1,1 1-6,12-2 90,-11 1-71,1-1 0,-1 1-1,1 0 1,-1 0 0,1 1 0,1 0-19,13 2 149,-1-1 0,7 0-149,31 5-111,-41-5 170,-7-1-408,1 1 0,0-1 0,-1 1 0,1 1-1,-1-1 1,0 1 0,0 0 0,0 1 0,0 0 0,0 0-1,5 5 350,0 1-1477,-3 1-1056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2:09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8 128 2144,'-1'0'210,"0"0"-196,1 0 0,0 0 1,0 0-1,-1 0 0,1-1 0,0 1 0,0 0 1,-1 0-1,1 0 0,0 0 0,0 0 0,-1 0 0,1 0 1,0 0-1,0-1 0,-1 1 0,1 0 0,0 0 1,0 0-1,0 0 0,0-1 0,-1 1 0,1 0 1,0 0-1,0-1 0,0 1 0,0 0 0,0 0 0,0-1 1,-1 1-1,1 0 0,0 0 0,0-1 0,0 1 1,0 0-1,0 0 0,0-1 0,0 1 0,0 0 1,0 0-1,0-1 0,0 1 0,0 0 0,1 0 0,-1-1 1,0 1-1,0 0 0,0 0 0,0-1 0,0 1 1,0 0-1,1 0 0,-1 0 0,0-1 0,0 1 0,0 0 1,1 0-1,-1 0 0,0-1 0,0 1-14,6-24 1558,-5 21-485,-1 0 0,1 1 1,-1-1-1,1 0 0,-1 1 1,0-1-1,0-2-1073,-1 0 732,2 4-702,-1 1 1,0 0 0,0-1 0,0 1-1,0-1 1,1 1 0,-1 0 0,0-1 0,0 1-1,0 0 1,1-1 0,-1 1 0,0 0-1,1-1 1,-1 1 0,0 0 0,1 0-1,-1-1 1,0 1 0,1 0 0,-1 0-1,0 0 1,1 0 0,-1 0 0,1-1 0,-1 1-1,0 0 1,1 0 0,-1 0 0,1 0-1,-1 0-30,14-1 366,-12 1-293,68-2 2890,52-11-2963,-78 8 2,76-5-694,24 5 692,-32 4-4412,-87 3 1954,-19-2 1850,0 1 0,0-1 0,0 0 0,0-1 0,1 1-1,1-2 609,-4 1-577,1-1-1,0 0 0,-1-1 0,1 1 1,-1-1-1,2-2 578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2:52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54 160,'77'3'245,"-66"-4"-150,-1 0 1,1 0-1,0-1 0,-1 0 0,1-1 0,2-1-95,-3-2 124,-10 6-104,0 0 1,1 0-1,-1-1 0,0 1 0,0 0 1,0 0-1,1-1 0,-1 1 1,0 0-1,0 0 0,0-1 0,0 1 1,1 0-1,-1 0 0,0-1 1,0 1-1,0 0 0,0-1 0,0 1 1,0 0-1,0 0 0,0-1 1,0 1-1,0 0 0,0-1 0,0 1 1,0 0-1,0-1 0,0 1 1,0 0-1,0 0 0,-1-1 0,1 1 1,0 0-1,0-1 0,0 1 1,0 0-1,-1 0 0,1 0 0,0-1 1,0 1-1,-1 0-20,1-1 144,0 1-59,3-6-244,-3 6 154,0-1 1,0 1-1,0 0 0,0-1 0,0 1 0,0-1 0,1 1 0,-1 0 0,0-1 0,0 1 0,0 0 0,0-1 0,1 1 0,-1 0 0,0-1 0,0 1 0,1 0 1,-1-1-1,0 1 0,0 0 0,1-1 0,-1 1 0,0 0 0,1 0 5,3-1-8,1 0-1,-1 0 1,1 0 0,-1 1 0,1 0-1,0 0 9,-1 0-25,187 2 339,20 1-137,20-12-177,-154 7 227,17 3-227,-14 0 109,44-2-28,235 5-109,-144 0 167,-81-3-186,102 5 217,85 3 140,-121-6-332,-99 1 138,59 2-147,86-2 159,254-1 235,375 0-417,-446 2 246,722-5 304,-538 3-202,-536-4-313,15 0 128,38 7-109,-66-2 134,5-4-134,40 3-22,106 2-126,-69-4 392,70 4-155,80 2-252,202 0 465,-468-7-348,312 7 349,-145-2-580,97-2 602,138 0-389,16 4 176,-236-1-115,3-1 236,-199-5-220,417 8-282,-119-1 320,-18 0 159,-92-3-282,-23 0-69,396 9 541,91-8-502,-401 2 246,3 0-282,221 0 159,-70 4-128,-207-8 540,24 2-290,38 16-377,-96-17 247,-86-3 198,27 6-211,184 13-182,-127-19 226,51 2-88,-116 2 167,40-7-123,-83-2 12,34-2-19,-84 6 18,256 7 37,-181-3 31,46-5-79,31-1-31,-14 10-182,62 2 202,279 11-26,-314-16 254,-41-2-88,-6 4-193,-104-2 17,9 0-546,-10-2 604,-18-3 378,-13 0-421,15 1 48,-9 2-55,-1-1-1,1 0 1,0-1-1,-1 1 0,1-1 1,0-1-1,3 0 40,27 0-1141,-20-4 101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5:02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5 320,'4'-4'128,"-4"4"-96,-7 4-32,2-4 384,10 0-224,-5 0 128,0 0-160,3 0-64,1 0-32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7:32.5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969 86 1056,'-8'0'716,"0"1"-1,1 0 1,-1 0-1,-6 2-715,-18 4 183,0-4 316,0-1 0,0-2-1,-1 0 1,-9-4-499,-3 2 216,29 2-177,0-1-1,-13-3-38,-6-1 381,0 1-1,0 2 0,-14 1-380,28 0 164,0-1 0,0-1 0,1-2 0,-13-3-164,1 0 374,-12 0-374,-2 1 143,-15 2-143,42 5 3,0 0 0,0 1 0,0 1-1,-13 3-2,17-3 52,12-2-94,1 0 0,-1 1 0,0-1-1,0 1 1,0-1 0,0 1 0,0 0 0,1 0 0,-1 0 0,0 1 0,1-1 0,-3 2 42,5-3 0,0 0 0,0 1-1,0-1 1,0 0 0,0 0 0,-1 0 0,1 1-1,0-1 1,0 0 0,0 0 0,0 0 0,0 1-1,0-1 1,0 0 0,0 0 0,0 0 0,0 1 0,0-1-1,0 0 1,0 0 0,1 0 0,-1 1 0,0-1-1,0 0 1,0 0 0,0 0 0,0 1 0,0-1-1,0 0 1,0 0 0,1 0 0,-1 0 0,0 1-1,0-1 1,0 0 0,0 0 0,1 0 0,-1 0-1,0 0 1,0 0 0,0 0 0,1 0 0,-1 0-1,0 1 1,0-1 0,0 0 0,1 0 0,-1 0-1,0 0 1,0 0 0,0 0 0,1 0 0,-1 0 0,0 0-1,11 3-3,1 1-1,-1-2 1,1 0-1,-1 0 1,6 0 4,61 0 69,-24-1-78,28 2-203,64 5 258,-96-5 7,-33-3-15,0 1-1,13 3-37,19 3-61,0-2 0,19-1 61,23-3-48,38-7 48,-96 0 227,-27 4-163,1 0 1,0 1 0,-1 0-1,3 0-64,-9 1 7,0 1 1,0-1-1,1 0 0,-1 0 1,0 0-1,0 0 0,0 0 0,1 0 1,-1 0-1,0 0 0,0 0 1,0 0-1,0 0 0,1 0 0,-1 0 1,0 0-1,0 0 0,0 0 1,1 0-1,-1 0 0,0 0 0,0-1 1,0 1-1,0 0 0,1 0 1,-1 0-1,0 0 0,0 0 0,0 0 1,0 0-1,0-1 0,1 1 1,-1 0-1,0 0 0,0 0 0,0 0 1,0-1-1,0 1 0,0 0 1,0 0-1,0 0 0,0 0 0,0-1 1,0 1-1,1 0 0,-1 0 1,0 0-1,0-1 0,0 1 0,-1 0 1,1 0-1,0 0 0,0-1 1,0 1-1,0 0 0,0 0 0,0 0 1,0 0-1,0-1 0,0 1 1,0 0-1,0 0 0,-1 0 0,1 0 1,0-1-1,0 1 0,0 0 1,0 0-1,0 0 0,-1 0-7,-9-10-130,10 10 123,-41-29 23,35 24-17,-1 0 1,0 1-1,1 0 0,-1 0 0,-1 0 0,1 1 0,0 0 0,-1 1 0,0 0 0,-4-1 1,-11-1-3,-1 0-1,-21 0 4,14 3-114,1 1 0,-1 1 0,-13 3 114,31-2 6,-1 0 0,1 1 0,-1 1 0,1 0 0,0 1 1,0 0-1,1 1 0,-9 6-6,20-12-18,1 0-1,-1 0 1,1 1 0,-1-1-1,1 0 1,0 0 0,-1 0-1,1 1 1,0-1 0,-1 0-1,1 1 1,0-1 0,-1 0-1,1 0 1,0 1 0,0-1-1,-1 1 1,1-1 0,0 0-1,0 1 1,0-1 0,-1 0-1,1 1 1,0-1 0,0 1-1,0-1 1,0 1 0,0-1-1,0 0 1,0 1 0,0-1-1,0 1 1,0-1 18,1 1-3,-1-1 1,1 1-1,-1 0 0,1-1 1,0 1-1,0-1 0,-1 1 1,1-1-1,0 0 0,0 1 0,-1-1 1,1 0-1,0 0 0,0 1 1,1-1 2,4 1 54,1 0 1,-1 0 0,1-1-1,5 0-54,64-5 241,91-4-572,-155 9 371,0 1 0,-1 0 0,1 1 0,0 1-40,-12-3 2,0 0 0,1 0 0,-1 0 0,0 0 0,1 0 0,-1 0 0,0 0 0,0 0 0,1 1 0,-1-1 0,0 0 0,0 0 0,1 0 0,-1 0 0,0 1 0,0-1 0,0 0 0,1 0 0,-1 0 0,0 1 0,0-1 0,0 0 0,0 0 0,1 1 0,-1-1 0,0 0 0,0 0 0,0 1 0,0-1 0,0 0 0,0 0-1,0 1 1,0-1 0,0 0 0,0 1 0,0-1 0,0 0 0,0 0 0,0 1 0,0-1 0,0 0 0,0 1 0,0-1 0,0 0 0,-1 0 0,1 1 0,0-1 0,0 0 0,0 0 0,0 0 0,-1 1 0,1-1 0,0 0 0,0 0 0,0 0 0,-1 1 0,1-1 0,0 0 0,0 0 0,-1 0-2,-12 11 14,-17 3-52,-1-2 1,0-1-1,-21 4 38,-13 5 33,-5-2 303,61-17-334,-1 1 0,1-2 0,-1 1 0,1-1 0,-1-1 0,1 0 0,0 0 0,-1-1-2,5 1 61,1-1-1,-1 0 1,1 0-1,-1 0 1,-2-2-61,-16-8-223,15 8 164,-5-2 49,8 3 6,5 3 1,0 0 1,0 0 0,0 0-1,0 0 1,0 0 0,-1 0-1,1 0 1,0-1 0,0 1-1,0 0 1,0 0 0,0 0-1,0 0 1,0 0 0,0 0-1,0 0 1,0 0 0,0 0-1,0-1 1,0 1 0,0 0-1,0 0 1,0 0 0,0 0-1,0 0 1,0 0 0,0 0-1,0 0 1,0-1 0,0 1-1,0 0 1,0 0 0,0 0-1,0 0 1,0 0 0,0 0-1,0 0 1,1 0 0,-1 0-1,0 0 1,0-1 0,0 1-1,0 0 1,0 0 0,0 0-1,0 0 1,0 0 0,0 0-1,0 0 1,1 0 0,-1 0-1,0 0 1,0 0 0,0 0-1,0 0 1,0 0 0,0 0-1,0 0 1,0 0 0,1 0 2,40-11-218,-9 2-36,1 1 1,2 2 253,-24 4-46,-1 1 1,1 1 0,0 0-1,-1 0 1,1 1-1,0 0 1,-1 1 0,7 2 45,16 3 25,-24-5-64,0 0 0,0 0-1,0 1 1,-1 0 0,8 4 39,-15-7 5,-1 0-1,1 1 0,0-1 1,0 0-1,-1 1 1,1-1-1,0 1 0,-1-1 1,1 1-1,-1-1 1,1 1-1,0-1 1,-1 1-1,1 0 0,-1-1 1,0 1-1,1 0 1,-1-1-1,1 1 1,-1 0-1,0 0 0,0-1 1,0 1-1,1 0 1,-1 0-1,0 0-4,0 0 3,-1 0 0,1 0-1,0 0 1,-1 0 0,1 0-1,-1 0 1,0 0 0,1 0 0,-1 0-1,0 0 1,1-1 0,-1 1 0,0 0-1,0 0 1,0-1 0,0 2-3,-6 2 70,0 0 1,0 0 0,-1 0-1,-4 1-70,11-5 18,-38 15 80,0-2-1,-1-1 1,-24 2-98,54-12 91,0-1-1,0-1 1,-7 1-91,17-1-3,0 0 0,0 0 1,1 0-1,-1 0 0,0 0 0,0 0 0,0 0 0,0 0 0,0-1 1,0 1-1,0 0 0,0 0 0,0 0 0,0 0 0,0 0 1,0 0-1,0 0 0,0 0 0,1 0 0,-1 0 0,0 0 0,0 0 1,0 0-1,0 0 0,0 0 0,0 0 0,0 0 0,0-1 1,0 1-1,0 0 0,0 0 0,0 0 0,0 0 0,0 0 0,0 0 1,0 0-1,0 0 0,0 0 0,0 0 0,0 0 0,0-1 1,0 1-1,0 0 0,0 0 0,0 0 0,0 0 0,0 0 0,0 0 1,0 0-1,0 0 0,0 0 0,0 0 0,-1 0 0,1 0 1,0 0-1,0 0 0,0 0 0,0-1 0,0 1 0,0 0 1,0 0-1,0 0 0,0 0 0,0 0 0,0 0 0,0 0 0,0 0 3,5-4-54,108-46-96,-92 41 252,-2-1-1,18-11-101,-37 21 6,0 0 0,1 0-1,-1 0 1,0-1 0,1 1-1,-1 0 1,0 0 0,0 0 0,1-1-1,-1 1 1,0 0 0,0-1-1,1 1 1,-1 0 0,0 0 0,0-1-1,1 1 1,-1 0 0,0-1-1,0 1 1,0 0 0,0-1 0,0 1-1,0-1 1,0 1 0,0 0 0,0-1-1,0 1 1,0 0 0,0-1-1,0 1 1,0-1 0,0 1 0,0 0-1,0-1 1,0 1 0,0 0-1,0-1 1,-1 1 0,1 0 0,0-1-1,0 1 1,0 0 0,-1 0-1,1-1 1,0 1 0,0 0 0,-1-1-1,1 1 1,0 0 0,-1 0-1,1 0 1,0-1 0,-1 1 0,1 0-6,-19-9-102,14 7 72,0 0 0,0 1 0,0 0 0,0 0-1,1 0 1,-1 0 0,0 1 0,-1 0-1,1 0 1,0 0 0,0 1 0,-1 0 30,-157 35 266,93-23-556,39-8 308,-22 7-18,-61 16 32,87-17 136,24-9-232,-1 0 1,1-1-1,-1 1 1,0-1-1,1 0 1,-1 0-1,-3 0 64,41-2 72,-1-2 1,0-1-1,30-7-72,-4-4 364,42-16-364,30-12 139,76-12-139,-197 52-2,20-2 57,-30 5 4,-7-3 80,6 3-143,0 0 0,1 0 0,-1 0 0,0 0 0,1 0-1,-1 0 1,1 0 0,-1 0 0,0 0 0,1 0 0,-1 0 0,0 0 0,1-1 0,-1 1 0,1 0 0,-1 0 0,1-1 0,-1 1 0,1 0 0,-1-1 0,1 1 0,-1 0 0,1-1 0,-1 1 0,1-1 0,-1 1-1,1-1 1,0 1 0,-1-1 4,1 1-29,-1-1-1,1 1 0,0-1 0,-1 1 0,1 0 1,0-1-1,-1 1 0,1-1 0,0 1 0,0-1 1,-1 1-1,1-1 0,0 1 0,0-1 0,0 0 1,0 1-1,0-1 30,0 1 3,0-1 1,0 0 0,0 1-1,0-1 1,0 1 0,0-1 0,0 0-1,0 1 1,0-1 0,0 0-1,0 1 1,0-1 0,-1 1-1,1-1 1,0 1 0,0-1-1,-1 0 1,1 1 0,0-1-1,-1 1 1,1-1 0,0 1-1,-1-1 1,1 1 0,-1 0-1,1-1 1,-1 1 0,1-1 0,-1 1-1,1 0 1,-1 0 0,1-1-1,-1 1-3,-2 0-16,1 0-1,-1 0 0,1 0 1,-1 1-1,1-1 0,0 1 1,-1-1-1,-1 2 17,4-2 6,-40 17 97,7-2-232,-28 11 97,53-23 1,0 1 1,1 0-1,-1 1 1,1 0-1,0 0 1,0 1 0,-3 3 30,-21 15 250,14-13-235,6-4-46,0 0-1,1 1 0,-6 6 32,4-6-107,8-2 135,0-1 0,-1 0-1,1 0 1,-1 0-1,0-1 1,-5 4-28,10-7-112,-1-1 111,1 0 0,0 0 0,0 0 1,0 0-1,-1 0 0,1 0 0,0 0 1,0 0-1,0 0 0,0 0 0,-1 0 0,1 0 1,0 0-1,0 0 0,0 0 0,0 1 1,0-1-1,-1 0 0,1 0 0,0 0 0,0 0 1,0 0-1,0 1 0,0-1 0,0 0 1,0 0-1,0 0 0,-1 0 0,1 0 0,0 1 1,0-1-1,0 0 0,0 0 0,0 0 1,0 1-1,0-1 0,0 0 0,0 0 0,0 0 1,0 0-1,0 1 0,0-1 0,0 0 1,0 0-1,0 0 0,1 0 0,-1 1 0,0-1 1,4 8 54,-2-7-64,0 1 1,1-1-1,-1 0 1,0 0-1,0 0 1,1-1-1,-1 1 1,0 0-1,1-1 1,-1 1-1,1-1 1,-1 0-1,1 0 0,-1 0 1,1 0-1,-1-1 1,1 1 9,7-2 63,0 0 1,-1 0-1,6-3-63,-5 1 41,47-4-190,-35 3 228,1 1 0,15 0-79,29-5-14,-60 6-32,-7 3 46,0-1 1,0 1-1,0 0 1,0 0-1,0 0 0,1 0 1,-1 0-1,0 0 1,0 0-1,0-1 0,0 1 1,1 0-1,-1 0 1,0 0-1,0 0 1,0 0-1,0 0 0,1 0 1,-1 0-1,0 0 1,0 0-1,0 0 1,0 0-1,1 0 0,-1 0 1,0 0-1,0 0 1,0 0-1,0 0 0,1 0 1,-1 0-1,0 0 1,0 1-1,1-2 15,-1 1 0,1 0 0,-1 0 0,1 0 0,-1-1 0,1 1 1,-1 0-1,0 0 0,1-1 0,-1 1 0,1-1 0,-1 1 0,0 0 0,1-1 0,-1 1 1,0-1-1,1 1 0,-1-1 0,0 1 0,0 0 0,0-1 0,1 1 0,-1-1 0,0 0-15,-16-3 187,14 3-190,0 0 0,0 1 0,0-1 0,0 0 0,0 1 0,0-1 0,0 1 0,0 0 1,-1-1-1,1 1 0,0 0 0,-2 1 3,-12-2-40,-8 2-332,12 4-2930,14-3 1841,8 4-374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7:33.9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134 62 1152,'0'0'8,"1"0"1,-1 0-1,0 0 0,0 0 0,0 0 1,0 0-1,0 0 0,0-1 1,0 1-1,1 0 0,-1 0 0,0 0 1,0 0-1,0 0 0,0 0 0,0 0 1,0 0-1,0-1 0,0 1 1,0 0-1,0 0 0,0 0 0,0 0 1,0 0-1,0 0 0,0-1 1,0 1-1,0 0 0,0 0 0,0 0 1,0 0-1,0 0 0,0 0 1,0-1-1,0 1 0,0 0 0,0 0 1,0 0-1,0 0 0,0 0 1,0 0-1,0 0 0,0-1 0,0 1 1,0 0-1,0 0 0,0 0 1,-1 0-1,1 0 0,0 0 0,0 0 1,0 0-1,0 0 0,0 0 1,0-1-1,0 1 0,-1 0 0,1 0-8,-11 3 918,10-3-892,-3 2 128,-17 3 1069,20-5-1164,1 1-1,-1-1 0,0 0 0,0-1 0,1 1 1,-1 0-1,0 0 0,1 0 0,-1 0 0,0 0 1,1-1-1,-1 1 0,1 0 0,-1-1 0,0 1 1,1 0-1,-1-1 0,1 1 0,-1-1 0,1 1 1,-1 0-1,1-1 0,-1 0 0,1 1 0,-1-1 0,1 1-57,-17-15 1326,9 7-920,8 8-406,-1 0 0,1 0 1,-1-1-1,1 1 1,-1 0-1,1-1 1,-1 1-1,1 0 1,0-1-1,-1 1 0,1-1 1,0 1-1,-1 0 1,1-1-1,0 1 1,0-1-1,-1 1 1,1-1-1,0 1 0,0-1 1,0 0-1,0 1 1,0-1-1,0 1 1,-1-1-1,1 1 1,1-1-1,-1 1 0,0-1-1,0-1 48,-1 1-1,1 0 0,0 0 0,0 0 1,-1 0-1,1-1 0,0 1 0,-1 0 1,1 0-1,-1 0 0,0 0 0,1 0 1,-1 0-1,0 0 0,0 0 0,1 0 0,-1 0 1,0 1-1,0-1 0,0 0 0,0 0-47,-1 2-64,0-1 0,0 0-1,0 1 1,0-1 0,0 1-1,1-1 1,-1 1-1,0 0 1,0 0 0,1 0-1,-1 0 1,0 0-1,1 0 1,-1 1 64,1-2-517,1 0 106,0-1-308,0-1 559,-1 3-2945,-2 5 1889,0-7 427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7:41.4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29 2496,'-6'-4'1049,"5"1"-855,1 3-88,0 0 6,9-4 150,13-13 3433,-22 17-3439,0 0-149,0 0-48,0 0 42,0 0-5,0 0 53,0 0-31,0 0 79,0 0 16,0 0 273,0 0-453,0 0 1,0 0 0,1 1-1,-1-1 1,0 0-1,0 1 1,0-1 0,1 0-1,-1 0 1,0 1-1,0-1 1,1 0 0,-1 0-1,0 0 1,0 0 0,1 1-1,-1-1 1,0 0-1,1 0 1,-1 0 0,0 0-1,0 0 1,1 0-34,-1 0 124,1 0 1,-1 1 0,0-1-1,1 0 1,-1 0-1,1 0 1,-1 0 0,0 1-1,1-1 1,-1 0-1,0 0 1,1 1 0,-1-1-1,0 0 1,1 0-1,-1 1 1,0-1-1,0 0 1,1 1 0,-1-1-1,0 1 1,0-1-1,0 0 1,0 1 0,1-1-125,-1 3 32,1 0-1,-1 0 1,1-1 0,0 1 0,0 0 0,0-1 0,1 1 0,-1-1 0,1 1-32,7 16 129,4 50-97,29 81 404,-21-69-158,-12-41-422,-7-27 184,1-1 0,0 0 0,1 0 0,0 0-40,-2-7 13,-1 0 0,0 0 0,0-1 0,-1 1 0,1 0 0,-1 0 0,0 2-13,3-1 5,-2-4 20,4 4 361,-5-6-371,1 1-1,-1-1 1,1 0 0,0 1 0,-1-1 0,1 0-1,-1 1 1,1-1 0,0 0 0,-1 0-1,1 0 1,0 0 0,0 1 0,-1-1-1,1 0 1,0 0 0,-1 0 0,1-1 0,0 1-1,-1 0-14,1 0 15,-1 0 0,1-1 0,-1 1-1,0 0 1,1 0 0,-1-1 0,0 1-1,0 0 1,1-1 0,-1 1 0,0-1-1,0 1 1,0 0 0,1-1 0,-1 1-1,0-1 1,0 1 0,0 0 0,0-1-1,0 1 1,0-1 0,0 1-15,-2-25 543,1 23-469,-3-20 128,3 19-180,0 0-1,0 0 1,0 0-1,1 0 0,0 0 1,-1 0-1,1 0 0,1-3-21,-1-13 223,0 1 0,-1-1 0,0 0 0,-5-17-223,2 10 116,3 15-136,1-1 0,0 0 1,2-11 19,0-12-31,3-42-156,1 56 335,-5 19-132,0 0 1,0 0 0,-1 0-1,1 0 1,-1 0 0,1 0-1,-1 0 1,0 0 0,0 0-1,0 0 1,0-1-17,0 1 0,0 1-1,-1 0 1,1 0 0,0 0 0,0-1-1,0 1 1,0 0 0,0 0 0,0 0-1,1 0 1,-1-1 0,0 1 0,0 0 0,1 0-1,-1 0 1,1 0 0,-1 0 0,1 0-1,0-1 1,2-4-38,0-3-117,-3 9 151,1-1-1,-1 0 1,0 0 0,0 1 0,0-1 0,1 0 0,-1 0-1,0 1 1,1-1 0,-1 0 0,1 1 0,-1-1 0,1 0-1,-1 1 1,1-1 0,-1 1 0,1-1 0,0 1 0,-1-1-1,1 1 1,0-1 0,-1 1 0,1 0 0,0-1 0,0 1-1,-1 0 1,1 0 0,0-1 4,56-9 320,-29 8-121,1 1 0,-1 1 0,8 3-199,-15-1 153,-1 2-1,15 4-152,-20-5 69,-13-2-83,0-1 0,0 1 0,0-1 0,-1 1 0,1 0 0,0 0 0,0 0 0,0 0 1,-1 0-1,1 1 0,0-1 0,-1 0 0,1 1 0,-1-1 0,0 1 0,1-1 0,-1 1 14,-1-1-150,1 0 1,0 1-1,-1-1 0,0 0 0,1 0 0,-1 0 0,0 1 1,0-1-1,1 0 0,-1 0 0,0 1 0,0-1 0,0 0 1,-1 0-1,1 1 0,0-1 0,0 0 0,-1 0 0,1 0 1,-1 1-1,1-1 0,-1 0 0,1 0 0,-1 0 0,0 0 1,1 0-1,-1 0 0,0 0 150,-25 24-6123,12-14 1569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7:42.8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58 106 1728,'-1'-1'84,"0"0"0,0 1 0,-1-1 0,1 1 0,0-1 0,0 1 0,-1-1 0,1 1 0,0 0 0,0 0 0,-2-1-84,3 1 75,-1 1 0,1-1-1,-1 0 1,0 0-1,1 0 1,-1-1 0,0 1-1,1 0 1,-1 0-1,1 0 1,-1 0 0,0-1-1,1 1 1,-1 0-1,1 0 1,-1-1 0,1 1-1,-1 0 1,1-1-1,-1 1 1,1-1 0,-1 1-1,1-1 1,-1 1-1,1-1 1,0 1 0,-1-1-1,1 1 1,0-1 0,-1 0-75,1 1 62,0 0 0,0-1 1,0 1-1,-1 0 0,1 0 0,0-1 1,-1 1-1,1 0 0,0 0 1,-1-1-1,1 1 0,0 0 1,-1 0-1,1 0 0,0 0 1,-1-1-1,1 1 0,-1 0 1,1 0-1,0 0 0,-1 0 1,1 0-1,-1 0 0,1 0 1,0 0-1,-1 0 0,1 0-62,-14 1 1470,13-1-1161,0 0-69,1 0 5,0 0-32,0 0 166,0 0-75,0 0 69,0 0-101,0 0-21,10 16 1600,-7-12-1525,0 0 0,1-1 1,0 1-1,-1-1 1,2 1-327,-4-3 341,-1-1-74,0 0 47,0 0-95,6 6 116,-3-4 2258,2 0-2535,0 0 1,0-1 0,0 0-1,1 0 1,-1 0 0,0 0-1,0-1 1,3 0-59,48-2 637,-48 1-389,66-6 744,-51 4-627,0-1 0,0 0 0,2-3-365,36-7 479,65-6 779,109-2-1258,-203 19-31,5 0-184,-13 4-3800,-27 0-1829,1 0 3182,-4-6-1141,-13-15 177,-12-11 1423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7:51.0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901 3 1312,'-4'-1'198,"0"0"-1,-1 1 1,1-1 0,-1 1 0,1 0-1,0 0 1,-5 1-198,-12 1 307,-61 5-217,26-6-79,-1 3 0,0 2-1,1 2 1,-42 13-11,74-14 44,0 1 0,0 2 0,1 0 1,1 1-1,0 1 0,1 2 0,-15 11-44,-97 80-266,121-96 350,7-6-61,0 1-1,0 0 1,0 0 0,0 1-1,1 0 1,0 0-1,0 0 1,0 0 0,0 2-23,16-9 165,14-7-233,0-1 0,0-2 0,-1 0 1,-1-1-1,7-7 68,39-20 200,-39 24-125,1 2 1,1 0-1,0 2 0,1 2 1,0 1-1,1 1 0,-1 2 0,1 2 1,31 0-76,-66 4 3,0 0 1,0 0 0,0 0 0,0 0 0,1 0 0,-1 0-1,0 1 1,0-1 0,0 0 0,0 0 0,0 0 0,0 0 0,0 0-1,0 0 1,0 0 0,0 1 0,0-1 0,0 0 0,0 0 0,0 0-1,0 0 1,0 0 0,0 0 0,0 1 0,0-1 0,0 0 0,0 0-1,0 0 1,0 0 0,0 0 0,0 0 0,0 0 0,0 1-1,0-1 1,0 0 0,-1 0 0,1 0 0,0 0 0,0 0 0,0 0-1,0 0 1,0 0 0,0 0 0,0 1 0,0-1 0,-1 0 0,1 0-1,0 0 1,0 0 0,0 0 0,0 0-4,-6 6 38,-20 11-151,0-1 0,-6 2 113,-34 21-3,-54 50-57,67-47 813,-46 26-753,60-44 69,-6 4-85,-2-2 1,-4 0 15,39-22 78,8-2-87,1-1 1,-1 0-1,0 1 1,1 0 0,-1 0-1,1 0 1,0 0-1,-2 2 9,14-4 27,30-8-22,0-1 1,36-13-6,-25 2-83,-8 3 91,36-8-8,-70 23 1,0 1 0,1 0 1,-1 0-1,8 1-1,-9 1 36,0-1 0,0-1 0,1 0-1,-1 0 1,0 0 0,0-1 0,1 0-36,6-3 7,-1-1 0,1 0 0,-1-2 0,-1 1 0,1-1 0,7-7-7,-1-2 16,-1 0 0,0-2 1,6-9-17,-10 14-66,0 1 1,0 1 0,1 0 0,0 1 0,17-9 65,-19 12-58,-3 1 125,-1-1 1,0 1 0,2-3-68,-4 3-76,1 0 0,-1 1 0,1 0 0,1 0 1,0 0 75,-6 5-14,16-10 37,1 1-1,0 1 0,3 1-22,10-2-28,0 3 0,0 0 0,0 3 0,2 0 28,-8 3 75,-1 0-1,25 3-74,-48-2-25,-1 1 1,1-1-1,-1 1 0,0 0 1,1-1-1,-1 1 0,0 0 0,0 0 1,0 0-1,1 1 0,0 0 25,1 5-5,-3-6 1,-1 1 1,0-1-1,0 1 1,0-1-1,0 1 1,0-1-1,0 1 1,0-1-1,-1 1 1,1-1-1,0 1 1,-1-1-1,1 1 0,-1-1 1,1 0-1,-1 1 1,0-1-1,0 0 1,0 1-1,0-1 1,0 0-1,0 0 4,-4 5-15,-1-1 0,1 0-1,-1 0 1,-1 0 15,-2 2-58,-59 43 231,36-28-90,-23 21-83,36-27 24,0-1 1,-1-1-1,0-1 1,-1-1-1,-18 8-24,31-16 15,7-3-29,-1 0 0,1 0 0,-1 0 0,0-1 0,1 1 0,-1-1 0,0 1 0,1-1 0,-1 0 1,0 1-1,0-1 14,1 0-54,1 0-20,0 0 58,0 0 106,0 0-20,0 0-33,0 0 22,12 4-1,13-1-356,-21-3 333,0 0 0,0-1 0,1 1 0,-1-1 0,0 0 0,0-1 0,3 0-35,6-3 9,-22 10 51,-6 2-106,7-3 41,0 0 0,0-1 0,0 0 1,-1 0-1,1-1 0,-1 0 0,-3 0 5,-32 4 154,29-3-162,-1-1 0,1-1 1,0 0-1,-11-1 8,1-1-162,10 0 310,0 0-1,-10-2-147,-3-1-26,27 4 31,1 0-229,21-2-2853,-1-7 2154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7:53.6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580 29 736,'1'-1'1,"-1"0"1,0 0-1,0 0 0,-1-1 1,1 1-1,0 0 0,0 0 1,0 0-1,-1 0 0,1 0 1,0 0-1,-1 0 0,1 0 1,-1 0-1,0 0 0,1 0 1,-1 0-1,1 1 0,-1-1 1,0 0-1,0 0 0,0 0 1,1 1-1,-1-1 0,0 1 1,0-1-1,0 0 0,0 1 1,0 0-1,0-1 0,0 1 1,0 0-1,0-1 0,-1 1 1,1 0-1,0 0 0,0 0 1,0 0-1,0 0 0,0 0 1,0 0-1,0 0 0,0 0 1,0 1-1,0-1 0,-1 0 1,1 1-1,0 0-1,-97 35 320,56-19-407,-19 8 746,1 2 1,-36 24-660,59-29 208,1 1 0,1 2 0,1 2 0,-11 11-208,45-38-2,0 0 0,1 0 0,-1 0 0,0 0 0,0 0 0,0 0 0,0 0 0,0 0 0,0 1 0,0-1 0,0 0 0,0 0 0,0 0 0,0 0 0,0 0 0,0 0 0,0 0 0,0 0 0,0 0 0,0 0 0,0 0 0,0 0 0,0 0 0,0 0 0,0 0 0,1 0 0,-1 0 0,0 0 0,0 0 0,0 0 0,0 0 0,0 0 0,0 0 0,0 0 0,0 0 0,0 1 0,0-1 0,0 0 0,0 0 0,0 0 0,0 0 0,0 0 0,0 0 0,0 0 0,0 0 0,0 0 0,0 0 0,0 0 0,-1 0 0,1 0 0,0 0 0,0 0 2,10-3-18,12-6 60,239-90 984,-159 63 28,-95 33-955,1 0 1,-1 0 0,0 0-1,0-1 1,0 0-1,4-3-99,-11 7 1,0 0 0,0 0-1,0 0 1,0 0 0,0 0-1,0 0 1,0 0 0,0 0 0,0 0-1,0 0 1,0 0 0,0 0-1,0 0 1,0 0 0,1 0 0,-1 0-1,0 0 1,0 0 0,0 0-1,0 0 1,0 0 0,0 0 0,0 0-1,0 0 1,0 0 0,0 0-1,0 0 1,0 0 0,0-1 0,0 1-1,0 0 1,0 0 0,0 0-1,0 0 1,0 0 0,0 0 0,0 0-1,0 0 1,0 0 0,0 0-1,0 0 1,0 0 0,0 0 0,0 0-1,0 0 1,0 0 0,0-1-1,0 1 1,0 0 0,0 0 0,0 0-1,0 0 1,0 0 0,0 0-1,0 0 1,0 0 0,0 0 0,-1 0-1,1 0 1,0 0 0,0 0-1,0 0 1,0 0 0,0 0-1,0 0 1,0 0 0,0 0-1,-7 0 21,-7 2-10,-83 24-59,96-26 70,-19 4 221,19-4-219,0 0-1,0 0 1,0 0-1,0 0 1,0 1-1,1-1 1,-1-1 0,0 1-1,0 0 1,0 0-1,0 0 1,0 0-1,1-1 1,-1 1-1,0 0 1,0-1-1,1 1 1,-1-1 0,0 1-1,0-1-23,1 0 12,-1 1 0,1-1 0,0 0 0,0 0-1,1 1 1,-1-1 0,0 0 0,0 1 0,0-1 0,0 0-1,0 1 1,1-1 0,-1 0 0,0 1 0,1-1 0,-1 1-1,0-1 1,1 0 0,-1 1 0,1-1 0,-1 1 0,1-1 0,-1 1-1,1 0 1,-1-1 0,1 1 0,-1-1 0,1 1 0,0 0-12,18-13 275,-19 13-275,31-15 186,0 1 1,1 1 0,33-8-187,-65 20-1,1 1 0,0 0 0,0-1 0,0 1 0,0 0 1,0 0-1,0-1 0,0 1 0,0 0 0,0 0 0,0 0 0,0 0 0,0 0 1,-1 0-1,1 1 0,0-1 0,0 0 0,0 0 0,0 1 0,0-1 0,0 0 1,0 1-1,0-1 1,-1 1-4,0 0 0,0 0 0,1-1 0,-1 1 1,0 0-1,0 0 0,0 0 0,0-1 0,0 1 0,0 0 1,0 0-1,0 0 0,0-1 0,0 1 0,-1 0 0,1 0 1,0 0-1,0-1 0,-1 1 0,1 0 0,0-1 0,-1 1 1,1 0-1,-1 0 4,-5 7 6,0 1 1,-1-1 0,1 0-1,-2-1 1,1 0 0,-1 0-1,0-1 1,-6 4-7,2-1-30,1 1 0,0-1-1,-6 8 31,7-2 83,8-12-50,0 0 0,-1 0 1,1-1-1,0 1 1,-1 0-1,-1 1-33,21-11 544,-3-5-290,0-1 1,0 0-1,-2-1 0,1-1 0,-2 0 0,6-11-254,-14 23 38,-1-1 0,0 1-1,0-1 1,-1 0 0,1 0 0,-1 1-1,0-1 1,0 0 0,1-4-38,-2 7-10,0 0 1,0 0-1,0 1 1,0-1-1,0 0 1,0 0-1,0 0 1,0 0-1,0 0 1,-1 0-1,1 0 1,0 1-1,-1-1 1,1 0-1,-1 0 1,1 0-1,0 1 1,-1-1-1,0 0 1,1 0-1,-1 1 1,1-1-1,-1 1 1,0-1-1,0 0 1,1 1-1,-1-1 1,0 1-1,0 0 1,1-1-1,-1 1 1,0 0-1,0-1 1,0 1-1,0 0 1,0 0-1,0 0 1,1 0-1,-1 0 1,0 0-1,0 0 1,0 0-1,-1 0 10,1 0-10,0 0 0,0 1 0,0-1 0,0 1-1,0-1 1,0 0 0,0 1 0,0 0 0,0-1 0,0 1 0,0 0 0,0-1 0,0 1 0,1 0-1,-1 0 1,0 0 0,0 0 0,1-1 0,-1 1 0,0 0 0,1 0 0,-1 1 0,1-1-1,0 0 1,-1 0 0,1 0 0,0 0 0,0 0 0,-1 0 0,1 0 0,0 1 10,-1 3-41,1 1 0,-1 0 0,1-1 1,0 1-1,1 5 41,5 26-208,2 0 0,11 27 208,17 47-5088,-28-85 2976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2:44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28 3136,'0'-1'141,"-1"1"0,0 0 0,0-1 0,1 1 0,-1 0 1,0-1-1,1 1 0,-1-1 0,0 1 0,1-1 0,-1 0 0,1 1 0,-1-1 0,1 1 0,-1-1 1,1 0-1,-1 1 0,1-1 0,0 0 0,-1 0 0,1 1 0,0-1 0,0 0 0,-1 0 0,1 0 1,0 1-1,0-1 0,0 0 0,0 0 0,0 0 0,0 1 0,0-1 0,1 0 0,-1-1 0,0 2-110,0 0 0,0-1-1,-1 1 1,1 0-1,0 0 1,0-1-1,0 1 1,-1 0 0,1 0-1,0 0 1,0 0-1,-1-1 1,1 1-1,0 0 1,0 0 0,-1 0-1,1 0 1,0 0-1,0 0 1,-1 0-1,1 0 1,0 0 0,-1 0-1,1 0 1,0 0-1,0 0 1,-1 0-1,1 0 1,0 0 0,-1 0-1,1 0 1,0 0-1,-1 0 1,-12 4 471,4 1-415,1 1 0,-1 0 0,1 0 0,0 0 0,1 1 0,-1 1 1,2-1-1,-13 17 0,0 5 41,-19 39 1,37-66-114,-4 6 18,0 1 1,1 0-1,0 0 1,1 1 0,0-1-1,0 1 1,1-1-1,0 1 1,0 10 0,2-19-34,0-1 0,0 1 1,0-1-1,0 1 0,0-1 1,1 1-1,-1-1 0,0 1 1,0-1-1,0 1 0,1-1 1,-1 1-1,0-1 0,1 1 1,-1-1-1,0 0 0,1 1 1,-1-1-1,1 1 0,-1-1 1,1 0-1,-1 0 0,1 1 1,-1-1-1,0 0 0,1 0 1,-1 1-1,1-1 0,0 0 1,-1 0-1,1 0 0,-1 0 0,1 0 1,-1 0-1,1 0 0,0 0 1,25-3-17,-21 2-2,86-22-89,-64 15 521,50-9-1,-73 17-326,0-1 0,1 1 0,-1 0 0,0 0 0,0 1 0,0 0 0,7 1 0,-10-2-66,0 1 1,0-1 0,0 0-1,-1 0 1,1 1-1,0-1 1,0 1-1,-1-1 1,1 1-1,0-1 1,0 1-1,-1-1 1,1 1-1,-1 0 1,1-1-1,-1 1 1,1 0-1,-1-1 1,1 1-1,-1 0 1,1 0 0,-1-1-1,0 1 1,1 0-1,-1 0 1,0 0-1,0 0 1,0-1-1,0 1 1,0 0-1,0 0 1,0 0-1,0 0 1,0 0-1,0 0 1,0-1-1,0 1 1,-1 0-1,1 0 1,0 0 0,-1-1-1,0 2 1,-2 5 70,0-1 1,-1 0-1,0 0 1,0 0-1,-10 10 1,-30 25 108,26-26-205,-86 74-1735,102-87 1481,1-1 0,-1 0 0,1 1 1,0 0-1,0-1 0,-1 1 0,1 0 0,0 0 0,0-1 0,-1 5 1,2-6 128,0 1 1,0-1 0,0 1 0,0-1 0,0 1 0,0 0 0,0-1 0,0 1-1,1-1 1,-1 1 0,0-1 0,0 1 0,0-1 0,1 1 0,-1-1-1,0 1 1,0-1 0,1 1 0,-1-1 0,0 1 0,1-1 0,-1 0-1,1 1 1,-1-1 0,1 1 0,-1-1 0,1 0 0,-1 0 0,1 1-1,-1-1 1,1 0 0,-1 0 0,1 0 0,-1 1 0,1-1 0,-1 0 0,1 0-1,-1 0 1,1 0 0,0 0 0,-1 0 0,1 0 0,0 0 0,16 0-1451,7-3 219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1:35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10 416,'1'-1'17,"0"-3"57,-2 4-14,-3 1-8,3-1 22,1 0-20,0 0 20,0 0 38,0 0 224,0 0-58,0 0 90,0 0-96,0 0-22,0 0-68,1-1-408,2-3 5449,0 27-4098,1-8-604,-3-12-465,0 1-1,0 0 0,0 0 1,0-1-1,-1 1 0,0 3-55,0 7 30,0 2 387,0-1-1,1 0 1,2 8-417,-1-11 110,-1 0-1,-1 0 0,0 0 0,-1 6-109,0 9 310,-4 71 101,9-36-302,-2-45-44,-1 0-1,-1 0 0,0 1 1,-1-1-1,-1 0 1,-2 6-65,2-9 49,0 0 0,1-1 0,0 1 0,1 8-49,-2 32 316,1-38-221,1 0 0,0 0 1,2 12-96,1 19 226,1 2 184,-2-33-388,-1-14-4,-1-1 0,1 0 0,-1 1 1,0-1-1,0 0 0,0 1 0,0-1 0,0 0 1,0 1-1,0-1 0,0 0 0,-1 1 0,1-1 0,0 0 1,-1 1-1,1-1 0,-1 0-18,-5 12 238,6-12-408,0 0 0,-1 0-1,1 0 1,0 1 0,-1-1 0,0 0-1,1 0 1,-1 0 0,0 0-1,1 0 1,-1 0 0,0 0-1,0-1 1,0 1 0,0 0-1,0 0 1,0-1 0,0 1-1,0 0 1,0-1 170,0 1-144,1-1 0,0 0 1,0 0-1,-1 0 0,1 0 0,0 0 1,-1 0-1,1 0 0,0 0 0,0 0 0,-1 0 1,1 0-1,0 0 0,0 0 0,-1-1 1,1 1-1,0 0 0,0 0 0,-1 0 0,1 0 1,0 0-1,0-1 0,-1 1 0,1 0 1,0 0-1,0 0 0,0 0 0,-1-1 1,1 1-1,0 0 0,0 0 0,0-1 0,0 1 1,0 0-1,-1-1 144,-1-10-2114,5-9-233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1:36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21 320,'20'-13'2949,"-19"13"-2522,-1 0-134,0 0 6,0 0-11,0 0 277,0 0-160,0 0 43,0 0-149,0 0 0,0 0-59,0 0 117,0 0-128,-1-4 60,1 4-285,0 0-1,0 0 1,0 0-1,0 0 1,0 0-1,0 0 1,0-1 0,0 1-1,0 0 1,0 0-1,0 0 1,0 0 0,0 0-1,0 0 1,0-1-1,0 1 1,0 0-1,0 0 1,0 0 0,0 0-1,0 0 1,0 0-1,0 0 1,0-1-1,0 1 1,0 0 0,0 0-1,0 0 1,-1 0-1,1 0 1,0 0-1,0 0 1,0 0 0,0 0-1,0-1 1,0 1-1,0 0 1,0 0-1,-1 0 1,1 0 0,0 0-1,0 0 1,0 0-1,0 0 1,0 0 0,0 0-1,0 0 1,-1 0-1,1 0 1,0 0-1,0 0 1,0 0 0,0 0-1,0 0 1,0 0-1,-1 0 1,1 0-1,0 0-3,-4 0-9,3 0 110,0 0 0,0 0 0,0 0 0,0 0 0,0 0 0,0 0-1,1 0 1,-1 0 0,0 1 0,0-1 0,0 0 0,0 0 0,0 1-1,0 0-100,0 0 65,1-1-1,-1 1 1,1 0-1,0 0 0,-1 1 1,1-1-1,0 0 0,0 0 1,0 0-1,0 0 0,0 0 1,0 0-1,0 0 0,0 0-64,-3 368 2187,5-333-2304,4 25 117,11 16 58,-10-48-66,-5-23-2,0 1 0,0-1 0,-1 1 0,0 0 0,0 3 10,1 35 352,-1-28-43,0 0 0,-1 0 1,-2 13-310,0-20-12,0 0 0,-1-1 0,-1 0 0,-1 4 12,-7 19-134,0 8-362,12-40 448,0 0 0,0 0 0,0 1-1,0-1 1,0 0 0,0 0 0,0 1 0,0-1 0,-1 0-1,1 0 1,0 1 0,0-1 0,0 0 0,0 0-1,0 1 1,0-1 0,0 0 0,-1 0 0,1 0-1,0 1 1,0-1 0,0 0 0,0 0 0,-1 0-1,1 0 1,0 1 0,0-1 0,-1 0 0,1 0-1,0 0 1,0 0 0,0 0 0,-1 0 0,1 0-1,0 0 1,0 0 0,-1 0 0,1 0 0,0 0-1,0 0 1,-1 0 0,1 0 0,0 0 0,0 0-1,-1 0 1,1 0 0,0 0 0,0 0 0,-1 0-1,1 0 1,0 0 0,0-1 0,0 1 0,-1 0 0,1 0-1,0 0 1,0 0 0,0-1 0,-1 1 0,1 0 48,-1-1-346,0 0 0,0 0 0,1 0 0,-1-1 0,0 1 0,0 0-1,1 0 1,-1-1 0,1 1 0,-1-1 346,1-6-2474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1:38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 1728,'-2'-1'223,"1"1"-1,0-1 1,-1 1 0,1-1 0,-1 1 0,1 0-1,-1 0 1,1 0 0,-1-1 0,1 1-1,-1 1 1,1-1 0,-1 0-223,2 0 245,0 0 34,0 1-1,0-1 0,0 0 1,0 1-1,0-1 1,0 0-1,1 0 1,-1 1-1,0-1 0,0 0 1,0 1-1,1-1 1,-1 0-1,0 0 0,0 1 1,1-1-1,-1 0 1,0 0-1,1 0 1,-1 0-1,0 1 0,0-1 1,1 0-1,-1 0 1,0 0-1,1 0-278,15 3 1979,20-2-2525,-32-1 1138,10 0-581,-1 1-1,1 0 1,0 1 0,7 2-11,69 18-59,-79-20 116,0 0-1,0-1 1,0 0 0,0-1-1,0 0 1,6-1-57,13-1 241,2 2-54,-31 0-251,4 7-96,18 12 5,-21-17 31,0 1 0,-1-1-1,1 1 1,0-1 0,-1 1 0,1 0-1,-1-1 1,0 1 0,0 0 0,0 2 124,-1-3-485,0 0 0,0 1 1,0-1-1,0 0 1,0 1-1,0-1 1,-1 0-1,1 1 1,-1-1-1,0 0 0,0 0 1,0 0-1,0 0 1,0 1 484,-3 4-3344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1:39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 1472,'-1'0'2,"0"0"2631,2 4 1829,-4 3-4989,2-6 634,1-1 39,0 0 0,0 0 0,0 0 0,0 1 0,1-1 0,-1 0 0,0 0 0,0 0 0,0 0 0,0 0 0,0 0 0,0 1 0,1-1 0,-1 0 0,0 0 0,0 0 0,0 0 0,0 0 0,0 0 0,1 0 0,-1 0 0,0 0 0,0 0 0,0 0 0,0 0 0,1 0 0,-1 0 0,0 0 0,0 0 0,0 0 0,0 0 0,1 0 0,-1 0 0,0 0-146,11-1 837,9-4-1294,-13 3 520,-1 1 0,1 0 0,0 0 0,5 0-63,15-1 137,1-1 72,1 1 0,-1 1 0,1 1 0,19 4-209,33-1 551,-69-2-492,0 0 1,0 0-1,-1 2-59,1-1 79,-1-1 0,12 1-79,-23-2-92,0 0 0,0-1 0,0 1 0,0 0 0,0 0 0,0 0 0,1 0 0,-1 0 0,0-1 0,0 1 0,0 0 0,0 0 0,0 0 0,0 0 0,0-1 0,0 1 0,0 0 0,0 0 0,0 0 0,0-1 0,0 1 0,0 0 0,0 0 0,0 0 0,0 0 0,0-1 1,0 1-1,0 0 0,0 0 0,0 0 0,0 0 0,-1-1 0,1 1 0,0 0 0,0 0 0,0 0 0,0 0 0,0 0 0,0 0 0,0-1 0,-1 1 0,1 0 0,0 0 0,0 0 0,0 0 0,0 0 0,-1 0 0,1 0 0,0 0 0,0 0 0,0 0 0,0 0 0,-1 0 0,1 0 0,0 0 0,0 0 0,0 0 0,0 0 0,-1 0 0,1 0 0,0 0 92,-7 4-2384,2 5-1738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1:40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1408,'4'-13'640,"-3"12"-500,0 0 1,-1-1-1,1 1 1,-1 0 0,1 0-1,-1-1 1,0 1 0,1 0-1,-1-1 1,0 1 0,0 0-141,2-5 401,0 5 932,-1 6 6127,-1-4-7466,0 0-1,0-1 1,0 1 0,0 0 0,1 0 0,-1 0-1,0 0 1,1 0 0,-1-1 0,1 1-1,-1 0 1,1 0 0,-1-1 0,1 1 0,0 0-1,-1-1 1,1 1 0,0 0 0,-1-1-1,1 1 1,0-1 0,0 1 0,0-1 0,-1 0-1,1 1 1,0-1 0,0 0 6,3 2-40,0 1 77,0 0-1,0-1 1,0 1 0,0-1 0,0 0-1,1 0 1,-1-1 0,1 1 0,3 0-37,140 23 1002,25-4-1002,-152-18-52,-16-1-84,0-1-1,0 0 1,-1-1 0,1 1-1,0-1 1,0 0 0,0 0-1,0-1 1,0 1 0,0-1-1,4-1 137,0-2-4080,-9 0-298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1:41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22 1568,'0'0'84,"0"0"0,1 0 1,-1 0-1,0 0 0,0 0 0,0 0 0,0 0 0,0 0 1,0 0-1,0 0 0,0 0 0,0 0 0,0 0 1,0 0-1,0 0 0,0 0 0,0 0 0,0 0 1,0 0-1,0 0 0,0 0-84,0-2 2322,-9 1-1138,-1 2-488,0 1 2848,10-2-3400,0 0-110,-1 0 0,1 0 0,0-1-1,0 1 1,0 0 0,-1 0 0,1 0 0,0 0-1,0 0 1,0 0 0,-1 0 0,1 0-1,0 0 1,0-1 0,0 1 0,0 0 0,-1 0-1,1 0 1,0 0 0,0-1 0,0 1 0,0 0-1,0 0 1,0 0 0,-1-1 0,1 1-1,0 0 1,0 0 0,0 0 0,0-1 0,0 1-1,0 0-33,0 0 33,0-1-1,0 1 0,0 0 1,0 0-1,0-1 1,0 1-1,0 0 0,-1-1 1,1 1-1,0 0 0,0 0 1,0 0-1,0-1 1,-1 1-1,1 0 0,0 0 1,0 0-1,0-1 0,-1 1 1,1 0-1,0 0 1,0 0-1,-1 0 0,1 0 1,0-1-1,0 1 0,-1 0 1,1 0-1,0 0 0,-1 0 1,1 0-1,0 0 1,0 0-33,-1 0 202,0-7 301,1 7-486,0 0-1,0 0 0,0 0 1,0 0-1,0 0 1,0 0-1,0 0 1,0 0-1,0-1 0,-1 1 1,1 0-1,0 0 1,0 0-1,0 0 1,0 0-1,0 0 0,0 0 1,0-1-1,0 1 1,0 0-1,0 0 1,0 0-1,1 0 0,-1 0 1,0 0-1,0 0 1,0-1-1,0 1 0,0 0 1,0 0-1,0 0 1,0 0-1,0 0 1,0 0-1,0 0 0,0 0 1,0 0-1,1-1 1,-1 1-1,0 0 1,0 0-1,0 0 0,0 0 1,0 0-17,14 4-79,41 10 314,-27-14-107,-3 0-54,-13 0 62,-1 0 0,0 0 0,7-2-136,4 0-72,26-1 249,-8 2 286,14-5-463,-35 5-18,0 0 0,0 1 1,1 1 17,16 0 101,-25-1 72,0 1-1,0 1 1,1 0 0,4 2-173,3 1 51,-1-5-82,-17 0 25,1 0 0,-1 0 0,1 0-1,-1 0 1,1 0 0,0 0 0,-1 0-1,1 1 1,-1-1 0,1 0 0,-1 1 0,1 0-1,-1-1 1,2 1 6,-1 1 43,0-1-1,0 0 1,0 0 0,1 0-1,-1 0 1,1 0 0,-1 0-1,1-1 1,-1 0 0,1 1-1,-1-1 1,2 0-43,3 2-669,-6-2 635,-1 0-1,0 0 0,1 0 0,-1 0 0,0 0 1,1 0-1,-1 0 0,0 0 0,1 0 0,-1 0 1,0 0-1,1 0 0,-1 0 0,0 0 0,1 0 1,-1 0-1,0 0 0,1 0 0,-1 0 0,0 0 1,1 0-1,-1-1 0,0 1 0,1 0 35,0-1-1664,-1 1-37,0 0-1563,1 0 656,5-3-1061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7:59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396 290 320,'0'0'112,"-11"-4"416,7-3 166,4 6-575,-1 0 0,1 0 0,-1 0 0,1 0 0,-1 0-1,1 0 1,-1 1 0,1-1 0,-1 0 0,0 0 0,0 1 0,1-1 0,-1 0-119,0-2 63,1 0-1,-1 0 1,1 0 0,0 0-1,0 0 1,0 0 0,1-3-63,-1 1 110,2-10 31,-1 14-130,-1 0 1,0 0-1,1-1 0,-1 1 0,0 0 0,0 0 0,0-1 0,0 1 0,0 0 0,0 0 0,0-1 1,0 1-1,-1 0 0,1 0 0,0 0 0,-1-1 0,1 1 0,-1 0 0,1 0-11,-4-6 797,3 6-734,1 0 0,0 0 0,-1 0 0,1 0 0,-1 1 0,0-1 0,1 0 0,-1 0 0,0 0 0,1 1 0,-1-1 0,0 1 0,0-1-63,-11-7 426,-1 2-1,0 0 1,0 0-1,-5 0-425,-36-16 805,3-7-532,2 3 190,-9-3-463,42 22 56,11 4-20,0 0 1,0 1-1,0 0 1,0 0-1,0 1 0,-1-1 1,1 1-1,0 0 1,-2 0-37,7 1 5,-1 0 0,1 1 1,-1-1-1,1 0 1,0 0-1,-1-1 0,1 1 1,-1 0-1,1 0 1,-1 0-1,1 0 0,0 0 1,-1 0-1,1 0 1,0-1-1,-1 1 0,1 0 1,-1 0-1,1-1 0,0 1 1,0 0-1,-1 0 1,1-1-1,0 1 0,-1 0-5,2-1 3,-1 1 0,0 0 0,0-1 0,0 1-1,0 0 1,1 0 0,-1-1 0,0 1-1,0 0 1,1 0 0,-1 0 0,0-1 0,0 1-1,1 0 1,-1 0 0,0 0 0,1 0-1,-1 0 1,0 0 0,1-1 0,-1 1 0,0 0-1,1 0 1,-1 0 0,0 0 0,1 0 0,-1 0-1,0 0 1,0 0 0,1 0 0,-1 1-1,0-1 1,1 0 0,-1 0-3,127-8-192,-65 11 303,12 3-111,9 1-31,-64-5 41,0 1-1,0 0 1,0 2-1,0 0 1,15 7-10,-31-11-80,-2 0 78,0-1 0,-1 0 0,1 0 0,-1 1-1,1-1 1,-1 0 0,1 1 0,-1-1 0,1 1-1,-1-1 1,0 1 0,1-1 0,-1 1 0,0-1-1,1 1 1,-1-1 0,0 1 0,1-1 0,-1 1-1,0-1 1,0 1 0,0 0 2,1 0 139,-2 0-130,-1-1 1,1 1-1,0 0 1,0 0-1,-1 0 1,1 0-1,0 0 1,0 0-1,0 0 1,0 0-1,0 0 1,0 0-1,1 1 1,-2 0-10,1-1-96,-1 1 88,-1 0-1,1 0 1,-1-1-1,0 1 1,1-1-1,-1 0 1,0 0-1,-2 1 9,-8 3 121,-98 46 924,-14 6-532,105-46-578,-1 1 0,1 0 0,1 2 65,12-9-683,0 1-1,1 0 0,0 0 1,0 0-1,0 1 1,1 0-1,0 0 1,0 0-1,-3 7 684,-1 10-2677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8:01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459 116 1312,'-12'-8'4539,"-8"0"-3401,-25-5-856,45 13-241,-69-14 844,33 6-336,-1 1-1,-14 0-548,16 2 305,1 0 0,-33-11-305,61 14 130,-1 0 0,0-1 0,1 0 0,0 0 0,-2-1-130,6 3 48,1 1-47,1 0-1,-1 0 1,1 0-1,-1 0 1,1 0-1,-1 0 0,1-1 1,0 1-1,-1 0 1,1 0-1,-1 0 1,1-1-1,0 1 0,-1 0 1,1 0-1,-1-1 1,1 1-1,0 0 0,-1-1 1,1 1-1,0 0 1,0-1-1,-1 1 1,1 0-1,0-1 0,20 1 107,40 9-444,3 3 337,42 6 22,-85-15-25,1 1 0,-1 1 0,0 0 0,-1 2 0,1 0 0,-1 1 0,5 4 3,-4 0 44,-14-8-66,2 1 0,-1-1 0,7 2 22,-13-6 54,-1 2-37,0-1 1,-1 1-1,1-1 1,-1 1 0,1-1-1,-1 0 1,0 1-1,1-1 1,-1 0-1,0 0 1,0 1-1,0-1 1,0 0 0,0 0-1,0 0 1,0 0-1,0 0 1,-1 0-1,1 0 1,0-1 0,0 1-1,-1 0 1,1-1-1,-2 1-17,-4 2 67,0 0-1,-1-1 1,0 0 0,-1 0-67,-103 18 393,-22 5 14,119-22-439,3-1-198,1 0 0,0 1 0,0 1 0,0 0 0,0 0 0,0 1 0,1 0 0,-8 6 230,5 0-2640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8:02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478 25 416,'4'-5'611,"-7"5"916,-6 2-822,-14-1 406,0 1 1,-23 5-1112,23-3 1197,0-1 1,-23 1-1198,35-5 284,0 0 0,0-1-1,-7-1-283,8 0 111,-1 2 0,0-1 0,-7 1-111,9 0 112,-1 0 0,0-1 0,1 0 0,-1 0 0,-5-3-112,6 2 17,0 0 0,0 1 0,-1 0 0,0 1 0,-5-1-17,-30-1 208,31 5-345,14-2 141,0 1 0,0-1 0,0 0 0,0 0 0,0 0 0,0 1 0,0-1 0,0 0 0,0 0 0,0 0 0,0 1 1,1-1-1,-1 0 0,0 0 0,0 0 0,0 0 0,0 0 0,0 1 0,1-1 0,-1 0 0,0 0 0,0 0 0,0 0 0,0 0 0,1 0 0,-1 0 0,0 0 0,0 0 0,0 0 0,1 0 0,-1 0 0,0 0 1,0 0-5,31 10 299,-24-8-413,1 0 67,0-1-1,0 0 1,1 0 0,-1-1 0,0 0 0,7-1 47,18 1 176,21 1 100,16-3-276,-28 1-79,1 1-1,29 4 80,-70-4-7,-1 0 3,0 0 0,0 0 1,0 0-1,1 0 0,-1 0 0,0 1 0,0-1 1,0 0-1,0 0 0,0 1 0,0-1 1,0 1-1,0-1 0,0 1 0,1 0 4,-3 0 19,0 0-1,0 0 0,0 0 0,0-1 1,0 1-1,-1 0 0,1 0 0,0-1 1,0 1-1,-1-1 0,1 1 0,0-1 1,0 0-1,-1 1 0,0-1-18,-3 1 94,-39 14 218,23-9-126,0 1-1,-14 8-185,27-11 45,-20 10 219,-14 10-264,33-18 15,1 0 1,-1 0-1,1 1 0,1 0 0,-1 1 0,-3 5-15,0 0-347,1 1 1,0 0-1,1 1 0,1 0 1,0 0-1,1 1 0,1 0 1,0 0-1,1 1 0,0 4 347,0 13-4186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8:50.05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1745 405 1824,'-8'0'207,"-1"0"1,1-1-1,-1 1 0,1-1 1,0-1-1,-1 0 0,1 0 1,-6-3-208,-20-7 880,-9-5 426,4 0-589,-16-8-170,18 5-3,-2 3 0,-30-10-544,26 13-5,0 3-1,-1 1 1,0 2 0,-30-1 5,68 9-12,1 0 1,0 0-1,-1 1 1,1-1-1,0 1 1,-1 0-1,1 1 1,0-1-1,0 1 1,0 0-1,0 0 1,-2 2 11,-14 5 106,21-9-106,0 0 1,0 0-1,0 0 1,0 0-1,0 0 1,0 0-1,-1 0 1,1 0 0,0 0-1,0 0 1,0 0-1,0 0 1,0 0-1,0 0 1,0 0-1,-1 0 1,1 0-1,0 0 1,0 0-1,0 1 1,0-1-1,0 0 1,0 0-1,0 0 1,0 0 0,0 0-1,0 0 1,0 0-1,0 0 1,0 1-1,0-1 1,-1 0-1,1 0 1,0 0-1,0 0 1,0 0-1,0 0 1,0 0-1,0 1 1,0-1-1,0 0 1,0 0 0,0 0-1,1 0 1,-1 0-1,0 0 1,0 0-1,0 1 1,0-1-1,0 0 1,0 0-1,0 0 1,0 0-1,0 0 0,8 5-7,12 1 130,-4-6-77,-1 1 0,0-2 1,1 0-1,7-2-46,9 0 23,21-4-69,0-3 1,28-8 45,0-1-32,-45 11 395,-36 8-363,0 0 1,0 0-1,0 0 1,0-1-1,0 1 0,0 0 1,1 0-1,-1 0 1,0 0-1,0 0 1,0 0-1,0 0 1,0 0-1,0 0 0,0 0 1,0 0-1,0 0 1,1-1-1,-1 1 1,0 0-1,0 0 1,0 0-1,0 0 0,0 0 1,0 0-1,0 0 1,0-1-1,0 1 1,0 0-1,0 0 1,0 0-1,0 0 0,0 0 1,0 0-1,0-1 1,0 1-1,0 0 1,0 0-1,0 0 1,0 0-1,0 0 0,0 0 1,0 0-1,-6-6 4,-6-2 46,12 8-49,-12-6 105,0 2 0,0-1-1,0 2 1,0 0 0,-1 0-1,1 1 1,-5 0-106,-11-2-4,-101-11 343,24 5-123,93 8-199,-1 0 1,1 1-1,-1 1 1,1 0-1,0 1 1,-1 0-1,1 1 1,0 0-1,0 1 1,0 0-1,-5 3-17,6-1-18,6-4 4,1 1-1,0-1 0,0 1 1,-1 1-1,1-1 0,0 0 1,1 1-1,-1 0 1,0 0-1,1 0 0,0 0 1,0 1-1,-1 0 15,-3 5-54,-1 0 0,-9 7 54,-12 15 209,11-8-198,-49 66 394,63-83-350,3-3-38,-1-1 0,1 1 1,-1-1-1,0 0 1,0 1-1,0-1 0,0 0 1,0 0-1,-1 0 0,1-1 1,-1 2-18,-13 8 189,15-10-145,-1 0-1,1 1 1,-1-1 0,1 0-1,-1 0 1,1 0 0,-1 0 0,1 0-1,-1-1 1,0 1 0,1 0-1,-1-1 1,0 1 0,0-1 0,0 1-1,1-1 1,-1 0 0,0 0-1,0 0 1,0 0 0,0 0 0,0 0-1,-1-1-43,3 1 18,-1-1-1,0 1 1,1-1-1,-1 0 1,0 1-1,1-1 0,-1 1 1,1-1-1,-1 0 1,1 0-1,0 1 1,-1-1-1,1 0 0,-1 0 1,1 1-1,0-1 1,0 0-1,0 0 1,-1 0-1,1 0 1,0 1-1,0-1 0,0 0 1,0 0-1,0 0 1,0 0-1,1 1 1,-1-1-1,0-1-17,7-28-203,-6 26 178,4-9-66,0 1 1,0 0-1,4-5 91,-5 10-13,0-1-1,0 0 0,-1 1 0,0-1 1,0 0-1,-1-1 0,0 1 1,0 0-1,0-8 14,-2 15-5,0 0 0,0 0 0,0 0 0,0 0 0,0-1 0,0 1 0,0 0 0,-1 0 0,1 0-1,0 0 1,-1 0 0,1 0 0,-1 0 0,1 0 0,-1 0 0,1 0 0,-1 0 0,0 0 0,1 0 0,-1 1 0,0-1 0,0 0 0,0 0 0,0 1 0,1-1 0,-2 0 5,0 1-23,0-1 0,0 1 0,0-1 0,0 1 0,0 0-1,0 0 1,0-1 0,0 2 0,0-1 0,0 0 0,0 0 0,0 1 0,-2 0 23,-6 2-87,0 0-1,0 1 0,0 0 0,0 1 1,-2 3 87,-6 2-23,1 1 1,0 1 0,1 0 0,1 1 0,0 1-1,-9 11 23,6-5-88,11-13 62,0 1 0,0 1 0,1-1 0,-2 4 26,-53 97 171,41-69-290,14-26 266,-1-1 1,-6 9-148,6-9-25,0-1-1,1 1 1,1 0 0,-2 6 25,-1 20-11,5-25 85,0-1 0,1 1-1,0 3-73,-4 23 115,3-11-149,3-23-16,-1 0 0,1 1-1,-1-1 1,-2 6 50,1-1 65,0 0-1,1 0 1,0 0-1,0 0 1,2 0-1,0 8-64,0 11 8,-6 28 221,-2 21-239,-1-17 116,8-52-109,0 13-36,-1 0 1,-2 11 38,3-30 12,0-1 0,0 1-1,0-1 1,0 1 0,1-1-1,0 2-11,0 20 21,-13 80 235,5-55-288,5-29-43,2-17 109,0-1 0,0 1 0,0-1-1,-1 0 1,1 1 0,-2 1-34,1 17-213,1-19 241,-1 1 1,0-1 0,0 0-1,0 0 1,0 0 0,0 0 0,-1 0-1,1 0 1,-1 0 0,0 0-1,0-1 1,0 1 0,0 0-1,0-1 1,0 0 0,-1 0-1,1 1 1,-1-1 0,0-1 0,0 1-1,0 0-28,-6 2-136,13-13 467,3-2-451,-4 5 104,10-19-203,0-1 1,6-21 218,8-39-11,27-74-634,-53 158 575,-1 0 1,1 0 0,0 0-1,-1 0 1,1-1 0,-1 1-1,0 0 1,0-2 69,-9 15-475,-46 69 673,-16 13-198,59-80 91,-1-1 1,0 0-1,0 0 0,-13 7-91,10-8 56,-24 10 435,34-19-594,7-1-54,4 1 209,2-1-36,-1 0 0,1 0 0,0 0 0,-1-1 0,1 0 0,0-1 0,-1 1 0,1-1 0,0 0 0,4-2-16,1 1 80,8-3-55,0 0 1,0-1 0,0-1-1,2-1-25,74-38-24,-25 10 84,88-32 58,4 7-1,75-14-117,-181 60-126,-1 3-1,1 3 1,37-1 126,-2 6 16,83 6-16,-165-2 15,7 1 23,1 0 0,14 4-38,-28-4-51,-5 1 0,-11 1-32,-21-1 113,-285 8 120,108 0-286,64-5 336,-140 24-200,193-11-166,92-18 158,1 0-1,0 0 0,-1 0 0,1 0 1,-1 1-1,1-1 0,-1 0 0,1 0 1,-1 0-1,1 0 0,0 0 0,-1 0 1,1 0-1,-1 0 0,1 0 0,-1-1 1,1 1-1,-1 0 0,1 0 0,0 0 1,-1 0-1,1-1 0,-1 1 0,1 0 1,-1-1 8,2 1-13,0-1 1,-1 1 0,1-1-1,0 1 1,-1-1 0,1 1-1,0-1 1,0 1 0,-1 0-1,1-1 1,0 1 0,0 0-1,0 0 1,0-1 0,-1 1-1,1 0 13,60-13-85,43-3 85,9-1 144,81-26-198,29-4 327,-211 45-298,0-1 0,-1 0 0,10-4 25,-11 1-85,-10 6 84,1 0 0,-1-1 0,0 1 0,0 0 0,0 0 1,0 0-1,0-1 0,0 1 0,0 0 0,0 0 0,0 0 0,1 0 0,-1-1 0,0 1 0,0 0 0,0 0 0,0 0 0,0-1 0,0 1 0,0 0 0,-1 0 0,1-1 0,0 1 0,0 0 0,0 0 0,0 0 0,0 0 0,0-1 0,0 1 0,0 0 1,-1-1-2,0 0 0,0 0 1,-1 1-1,1-1 0,0 0 0,0 0 1,0 1-1,-1-1 0,1 1 0,0-1 1,-1 1-1,1 0 0,0 0 0,-1-1 2,-26-3-120,0 1 0,0 1-1,-5 2 121,-30-3-119,-184-22 738,227 22-470,20 3-150,0 0 0,-1 0-1,1 0 1,0 0 0,0 0-1,0 0 1,-1 0 0,1 0-1,0 0 1,0 0 0,0 0-1,-1 0 1,1 0 0,0 0 0,0 0-1,0 0 1,0 0 0,-1 0-1,1 0 1,0 0 0,0 0-1,0-1 1,0 1 0,-1 0-1,1 0 1,0 0 0,0 0-1,0 0 1,0-1 0,0 1-1,0 0 1,0 0 0,-1 0-1,1 0 1,0-1 0,0 1-1,0 0 1,0 0 1,6-6-140,14-3-43,256-127-219,-127 59 308,177-88 158,-286 147-80,1 2 0,17-4 16,10-3-181,-58 18 139,-6 2-35,-7 3-178,-29 7 284,0-3-1,-1 0 1,-2-2-29,-99-1-29,89-1 15,-9 0 87,-58-1 51,-79 12-124,177-9 50,-33 2 142,44-4-157,0 0 0,0 0 0,1-1 1,-1 1-1,0-1 0,0 1 0,1-1 0,-1 0 0,0 0 1,1 0-1,-1-1 0,1 1 0,-3-2-35,4 2-2,1 1 1,-1-1-1,1 1 1,-1-1-1,1 1 0,-1-1 1,1 0-1,0 1 0,-1-1 1,1 0-1,0 1 1,0-1-1,-1 0 0,1 0 1,0 1-1,0-1 1,0 0-1,0 1 0,0-1 1,0 0-1,0 0 0,0 1 1,0-1-1,0 0 1,0 0-1,1 1 0,-1-1 1,0 0-1,1 1 1,-1-1-1,0 0 0,1 1 1,-1-1-1,1 0 0,-1 1 1,1-1-1,-1 1 1,1-1-1,-1 1 0,1-1 2,2-2-22,0 0 0,0 0 0,1 1 0,-1-1 0,1 1 0,-1 0 0,2-1 22,31-12-67,1 1 1,0 1-1,20-2 67,-14 3 28,-1-1 0,27-14-28,13-11 49,-5 1-327,18-3 278,-79 36-25,0 0 0,1 0 0,0 2 0,-1 0-1,14 1 26,26-4 89,1-1-119,59-10-240,-90 11 366,-1-1 1,0-1-1,13-6-96,-22 7 36,-2 1 15,0 0 1,-1-1-1,1-1 0,-1 0 0,-1-1 0,1-1 1,0 0-52,-13 8 0,1 1 1,-1 0-1,1-1 1,-1 1 0,1-1-1,-1 1 1,1-1 0,-1 1-1,0-1 1,1 1-1,-1-1 1,0 1 0,1-1-1,-1 1 1,0-1-1,0 0 1,0 1 0,1-1-1,-1 1 1,0-1-1,0 0 1,0 1 0,0-1-1,0 0 1,0 1-1,0-1 1,0 0 0,0 1-1,-1-1 1,1 1-1,0-1 1,0 0 0,0 1-1,-1-1 1,1 1 0,0-1-1,-1 1 1,1-1-1,-1 1 1,1-1 0,0 1-1,-1-1 1,1 1-1,-1-1 1,1 1 0,-1 0-1,1-1 1,-1 1-1,0 0 1,1-1 0,-1 1-1,1 0 1,-1 0-1,-5-3 33,1 1 0,0 0 0,-1 0 0,1 0 0,-5 0-33,-132-19 267,-21-4 218,98 20-530,-1 4-1,-38 4 46,67 0-38,0 1-1,0 3 0,1 0 1,-17 8 38,31-8-85,1 1-1,0 0 1,1 2 0,0 1 0,-6 4 85,-5 6 47,2 1 1,-24 22-48,52-43-15,-20 19 3,20-18 52,0-1 0,0 0-1,0 0 1,0 1 0,0-1 0,0 1 0,0-1 0,0 1-1,1-1 1,-1 1 0,0 0 0,1-1 0,-1 2-40,2-3 41,0 1 0,0-1 0,1 0 0,-1 0 1,0 0-1,0 0 0,0 0 0,0 0 0,0 0 1,0 0-1,1 0-41,-1 0 32,30-5 62,1-2 1,-1 0-1,29-13-94,-25 9-38,12-6 42,-1-3-1,40-23-3,27-11 264,-90 44-305,2 1 1,-1 1 0,22-3 40,-35 8-90,1 2 0,-1-1 0,0 2 0,0-1 0,1 2 0,0 0 90,-8-1-26,0 0 0,0 1 0,-1 0 0,1 0 0,-1 0 0,1 0 0,0 1 0,-1-1 0,0 1-1,1 0 1,-1 0 0,0 0 0,0 0 0,0 1 0,0-1 0,-1 1 0,1 0 0,-1 0 0,2 2 26,4 10-5,0 0 1,-1 1-1,-1 0 0,-1 0 1,2 8 4,-3-9-14,0 0 0,2 0 0,0 0 0,0-1 0,2 1 0,4 6 14,-5-12 16,1 0-1,-1-1 1,6 4-16,-5-4 14,1 1 1,-1 0 0,0 0-15,30 40 43,30 28-43,-53-53 341,-14-22-133,-1-2 144,0 0-75,-2-6 305,-1-7-468,-4-16 92,-3-5-223,1-1-1,1 0 1,3 0 0,0-1 0,2 0 17,3 29-101,-1 0-1,1 0 0,1 0 0,-1-1 1,1 0 101,0 7-33,-1-1 0,0 1 0,1 0 0,-1-1 0,1 1 0,-1 0 0,1 0 0,-1-1 0,1 1 0,0 0 0,0 0 0,0 0 0,0-1 33,0 2-20,-1 0 1,1-1-1,0 1 1,-1-1 0,1 1-1,0 0 1,-1 0-1,1-1 1,0 1-1,0 0 1,-1 0-1,1 0 1,0 0-1,0 0 1,-1 0-1,1 0 1,0 0 0,0 0-1,-1 0 1,1 0-1,0 1 1,0-1-1,-1 0 1,1 0-1,0 1 20,8 3-37,0 1-1,-1 0 1,1 0 0,-1 1-1,4 3 38,-1 0-2,0-1-1,10 5 3,6-1 37,1-1 0,0-1 0,24 4-37,-26-6 7,137 32-45,-157-38 47,0 0-1,0 0 0,0 1 0,0 0 1,0 0-1,-1 0 0,0 1 0,1 0 0,-1 0 1,0 0-1,2 3-8,-6-6 203,-7-1 59,0 0 0,0-1 0,0 0 0,0 0 0,0 0 0,0-1 0,-4-1-262,-19-5 198,-49-14-652,47 17 358,15 1 43,0 2-1,-1 0 1,-5 0 53,20 3-30,0-1 0,0 0-1,1 1 1,-1-1 0,0 1-1,1 0 1,-1 0 0,1-1-1,-1 1 1,1 0 0,-1 0-1,1 0 1,-1 1 0,1-1-1,-1 1 31,-16 20-489,16-18 476,0-1-1,0 1 0,0-1 0,1 1 1,0 0-1,-1 0 0,1-1 1,1 1-1,-1 0 0,1 0 0,-1 0 1,1 0-1,0 0 0,1 0 1,-1 0-1,1 1 14,2 8-69,0 1 1,1-2-1,1 1 0,1 2 69,-1-2-40,0-1 1,-1 1-1,2 8 40,-3 7 480,-19-45 875,11 10-1312,0-1 0,0 1 0,1 0 0,0-1 0,0 0 0,1 0 0,-1-2-43,-3-15-105,-4-20 105,3 8 17,6 29-29,1 0 1,0 0-1,1-1 1,0 1-1,0 0 1,1-1-1,0 1 1,0 0-1,1 0 1,1-3 11,6-18 265,0 2 1,6-8-266,-12 29 5,0 1 1,0-1 0,0 1-1,1 0 1,0 0-1,0 0 1,1 0-1,-1 1-5,42-35-375,-16 15 359,-23 18 32,1 0 0,-1 1 0,2 0 0,-1 0 0,0 0 0,1 1 0,8-2-16,-15 5-29,0 1 0,0 0 0,-1-1 0,1 1 0,0 0 0,0 0-1,0 0 1,-1 1 0,1-1 0,0 0 0,0 1 0,-1-1 0,1 1 0,0-1 0,0 1-1,-1 0 1,1 0 0,-1 0 0,1 0 0,-1 0 0,1 0 0,-1 0 0,0 0 0,1 1-1,-1-1 1,0 0 0,0 1 0,0-1 0,0 1 0,0 0 29,4 7-112,0 0 1,-1 1-1,0-1 1,3 10 111,-6-16-51,84 262-515,-73-229 709,-2 0 0,3 31-143,7 74-59,-3-11 88,-11-88 53,-1 0-1,-3 0 0,-1 1 1,-3 8-82,-4-3 157,-1 0 1,-6 12-158,7-35 47,-2-1 327,8-24-352,0 0 0,-1 0 0,1 0 1,0 0-1,0 0 0,-1 0 1,1 0-1,0 0 0,0 0 0,-1 0 1,1 0-1,0 0 0,0 0 0,-1 0 1,1 0-1,0 0 0,0-1 1,0 1-1,-1 0 0,1 0 0,0 0 1,0 0-1,0 0 0,-1-1 0,1 1 1,0 0-1,0 0 0,0 0 1,0-1-1,0 1 0,0 0 0,0 0 1,-1-1-1,1 1-22,-1-5 65,1 1 1,-1-1 0,1 1-1,-1-1 1,1 0-1,1 1 1,-1-1-1,1 0 1,0-2-66,13-44-133,-9 33 225,17-46-694,18-38 602,-28 77-14,5-14-191,10-30 237,-25 61-76,-1 7 31,-1 1-1,0-1 1,0 0 0,1 1-1,-1-1 1,0 0 0,0 0 0,0 0-1,0 1 1,0-1 0,0 0 0,0 0-1,0 1 1,0-1 0,0 0 0,0 0-1,-1 1 1,1-1 0,0 0-1,0 0 1,-1 1 0,1-2 13,-1 1 41,1-1-1,-1 1 1,1-1 0,0 1 0,0-1-1,0 1 1,-1-1 0,2 1 0,-1-1-1,0-1-40,0-8 286,-3-14-358,0 0 1,2-1-1,1-7 72,0 27-62,1-7-186,-1 13 241,0 0-1,0 0 0,0 0 0,0 0 0,0 0 0,0 0 0,0 0 0,0 0 0,0 0 0,0 0 0,0 0 0,0 0 0,0-1 0,0 1 0,1 0 1,-1 0-1,0 0 0,0 0 0,0 0 0,0 0 0,0 0 0,0 0 0,0 0 0,0 0 0,0 0 0,0 0 0,0 0 0,0 0 0,0 0 0,0-1 1,0 1-1,0 0 0,0 0 0,0 0 0,1 0 0,-1 0 0,0 0 0,0 0 0,0 0 0,0 0 0,0 0 0,0 0 0,0 0 0,0 0 0,0 0 1,0 0-1,0 0 0,1 0 0,-1 0 0,0 0 0,0 0 0,0 0 0,0 0 0,0 0 0,0 0 0,0 1 8,1 0-44,-1 0 0,1 1-1,-1-1 1,1 1 0,-1-1 0,0 0-1,1 1 1,-1-1 0,0 1 0,0-1-1,0 2 45,4 296-650,-1-241 655,6 32-5,-9-83 43,0 1 0,0-1 0,-1 1 0,0 3-43,-1 17 89,1-13-57,-1 0 0,0 0 0,-1 0 0,-1-1 0,0 1 0,-1-1 0,-3 6-32,1-5 57,-1 0-1,0-1 0,-1 0 1,-1-1-1,0 0 1,-1-1-1,0 0 0,0 0 1,-2-1-1,1-1 1,-4 2-57,-13 8 19,-1-1 1,-1-2-1,0-1 1,-22 8-20,34-18 149,-1 0 1,1-1-1,-1-1 0,0 0 1,-20 0-150,35-4 9,-1 1 0,1-1 1,-1-1-1,1 1 1,0-1-1,-1 0 1,1 0-1,-1 0 1,1-1-1,0 1 1,0-2-1,0 1 0,0 0 1,0-1-1,-1-1-9,1 0-5,1 0 0,-1 0 0,1-1 0,1 1 0,-1-1-1,0 0 1,1 1 0,0-2 0,0 1 0,1 0-1,0-1 1,-1 1 0,2-1 0,-1-1 5,-6-23-40,2-1 0,0 0 0,3 0 0,-1-27 40,4 14-47,2 0 1,2-1 0,3-7 46,2 5-177,3-18 120,-12 62 51,1-2-86,0 0 0,-1-1 0,0 1 0,0 0 0,0 0-1,-2-4 93,2 8-17,0 1-1,0-1 0,0 0 0,-1 0 0,1 1 0,0-1 0,-1 0 0,1 1 0,-1-1 0,1 0 0,-1 1 0,1-1 1,-1 0-1,1 1 0,-1-1 0,1 1 0,-1-1 0,0 1 0,0-1 18,0 1-9,0 0 0,0 0 0,0-1 0,0 1 0,0 0 0,0 0 0,-1 0 0,1 0 0,0 0 1,0 0-1,0 1 0,0-1 0,0 0 0,0 0 0,0 1 0,0-1 0,-1 1 9,-12 6 25,1 0-1,0 0 1,-5 5-25,-23 13 43,-33 11 66,-3-3-1,0-4 1,-15 1-109,72-26 92,20-4-91,-1 0-1,1 0 1,0 0 0,0 0 0,-1 1 0,1-1-1,0 0 1,-1 0 0,1 0 0,0 0-1,0 0 1,-1 0 0,1 0 0,0 0 0,-1 0-1,1-1 1,0 1 0,0 0 0,-1 0-1,1 0 1,0 0 0,-1 0 0,1 0-1,0 0 1,0-1 0,0 1 0,-1 0 0,1 0-1,0 0 1,0-1 0,0 1 0,-1 0-1,1 0 1,0-1 0,0 1 0,0 0-1,0 0 1,0-1 0,0 1 0,-1 0 0,1 0-1,0-1 1,0 1 0,0 0 0,0-1-1,0 1 1,0 0 0,0 0 0,0-1 0,0 1-1,0 0 1,0-1 0,1 1 0,-1 0-1,0 0 1,0-1 0,0 1 0,0 0-1,0 0 1,0-1 0,1 1 0,-1 0 0,0 0-1,0-1 1,0 1 0,1 0 0,-1 0-1,5-6-62,0 1 1,0-1 0,1 1 0,0 0 0,5-3 61,3-3-68,7-6 79,5-4 50,-1-1 1,12-15-62,-18 17 30,-12 13-76,1-1 0,-2 0-1,1 0 1,2-5 46,-8 12-15,-1 0 1,1 0-1,-1 1 1,1-1-1,-1 0 1,1 0-1,-1 0 0,0 0 1,0 0-1,1 0 1,-1 0-1,0 0 0,0 1 1,0-1-1,0 0 1,0 0-1,0 0 1,0 0-1,0 0 0,0 0 15,-1 0-13,1 1-1,0 0 1,-1-1-1,1 1 1,-1-1-1,1 1 1,0 0-1,-1-1 1,1 1-1,-1 0 0,1 0 1,-1 0-1,1-1 1,-1 1-1,1 0 1,-1 0-1,0 0 1,1 0-1,-1 0 0,1 0 1,-1 0-1,1 0 1,-1 0-1,0 0 14,-4 1-73,-1-1 0,0 2 0,1-1 1,-1 1-1,-3 1 73,-28 11-4,1 2 1,1 2-1,-7 5 4,23-12-8,1 2 0,0 0 0,0 1 0,1 0 0,1 2 0,-6 7 8,-5 13-215,26-34 197,0 0-1,-1 0 1,1 0 0,0 1 0,0-1 0,1 0-1,-1 0 1,1 1 0,-1-1 0,1 0-1,-1 1 1,1-1 0,0 0 0,0 1 0,0-1-1,1 2 19,-1-3 6,1 0-1,-1-1 1,1 1 0,-1 0-1,0 0 1,1-1-1,0 1 1,-1 0-1,1-1 1,0 1-1,-1-1 1,1 1-1,0-1 1,-1 1 0,1-1-1,0 1 1,0-1-1,0 0 1,-1 1-1,1-1 1,0 0-1,0 0 1,0 1-1,0-1 1,0 0 0,-1 0-1,1 0 1,0 0-1,0 0-5,31-4 17,-25 3-19,186-36 368,-83 14-273,-69 14-107,-22 4-85,0 1-1,1 1 0,-1 0 1,1 2-1,8 0 100,-26 1-40,0 0 0,0 1 0,-1-1 0,1 0 0,0 1 1,0 0-1,-1-1 0,1 1 0,-1 0 0,1-1 0,0 1 0,0 1 40,-1-1 1,-1-1 0,0 0 0,1 1 0,-1-1 0,1 1 0,-1-1 0,0 1 0,1 0 1,-1-1-1,0 1 0,0-1 0,1 1 0,-1 0 0,0-1 0,0 1 0,0-1 0,0 1 0,0 0 0,0-1 0,0 1 0,0 0 0,0-1 0,0 1 0,0-1 0,0 1 0,0 0 0,-1-1 0,1 1 0,0-1 0,0 1 0,-1 0 0,1-1 0,0 1 0,-1-1 0,0 1-1,-6 8 53,-1-1 0,0 0 0,0 0-1,-1 0 1,0-1 0,0-1 0,-1 0-1,1 0 1,-3 0-53,-90 51-62,-79 47 353,121-67-23,-33 14-268,66-38 93,-1-2 0,-1 0 0,0-2 0,-23 5-93,-104 9 44,111-18-40,-21 2 182,-36-4-186,-16 2 102,-133 0-315,51-2 170,176-2 13,-27 2 168,-1-3 0,-40-4-138,84 3 9,1 1 0,0 0 1,0 1-1,-6 0-9,-15 2-997,26-3 930,8 0 94,11 0 82,151-10-233,-137 8 168,197-28 198,-53 6-228,1 15-139,-121 8 85,91-1 21,90-4 278,-194 2-326,74-4 48,3 5 19,-82 3-17,0 2 0,-1 2 0,1 1 0,-1 2 0,12 5 17,-38-9-10,0 0 0,0 1-1,0 0 1,-1 1 0,1 0 0,-1 0-1,0 1 1,-1 0 0,1 0 0,-1 1 0,-1 1-1,7 6 11,-14-14 0,22 23 8,-21-22 12,1 1 0,-1-1 0,1 0 0,-1 0 0,1 0 0,0 0 0,-1 0 0,1 0 0,0 0 0,0-1 0,0 1 0,-1-1 0,1 1 0,1-1-20,-1 0 36,4 0 23,0 1 0,-1-1-1,1-1 1,-1 1 0,1-1 0,-1 0 0,1-1 0,-1 1-1,0-1 1,1 0 0,1-1-59,2-2 49,-1-1 0,0 0 1,0 0-1,0 0 0,-1-1 0,0 0 0,0-1 1,-1 1-1,0-1 0,-1 0 0,1-1 0,-1 1 1,2-7-50,5-13 83,-1 0 1,-1-1 0,6-25-84,6-48-268,-12 53 242,2 0 0,13-33 26,-25 81-9,4-9-163,0 0 0,0 0 0,-2-1 0,1 1 0,-1-1 1,0-5 171,-2 15-187,-5 17-576,-32 56 1126,-36 49-363,72-119 48,-1 2 85,0 0 0,-1-1 1,0 1-1,1-1 1,-1 0-1,0 0 0,0 0 1,-1 0-1,-2 2-133,6-5 18,0 0-1,0 0 1,-1 0-1,1 0 1,0 0-1,0 0 1,-1 0-1,1 0 1,0 0 0,-1 0-1,1 0 1,0-1-1,0 1 1,-1 0-1,1 0 1,0 0-1,0 0 1,-1 0 0,1-1-1,0 1 1,0 0-1,0 0 1,-1 0-1,1 0 1,0-1-1,0 1 1,0 0 0,0 0-1,-1-1 1,1 1-1,0 0 1,0 0-1,0-1 1,0 1-1,0 0 1,0 0 0,0-1-1,0 1 1,0 0-1,0-1 1,0 1-1,0 0 1,0 0-18,-1-15 143,1 14-97,1-6-75,0-1 1,0 0-1,1 1 1,0-1-1,0 1 0,1 0 1,0-1 28,10-34-429,-11 32 333,-1 6 41,0 0 1,0 0 0,0 0-1,-1 0 1,0 0-1,0 0 1,0-1 54,0 4-26,0 0 0,0 0 0,-1 0 0,1 0 0,0 0 0,-1 0 0,1 1 0,-1-1 0,1 0 0,-1 0 0,1 0 0,-1 1 1,0-1-1,1 0 0,-1 1 0,0-1 0,0 0 0,1 1 0,-1-1 0,0 1 0,0-1 0,0 1 0,0 0 0,0-1 0,0 1 1,1 0-1,-1 0 0,0-1 0,0 1 0,0 0 0,0 0 0,-1 0 26,-9 0 39,-1 1 0,0 0 0,1 0 0,-1 1 0,1 1 0,-9 2-39,-9 3 54,-230 32 53,48-8 85,57-10-225,-25-4 33,179-18 1,-135 7 405,-20-6-406,95-1 42,48-1-84,0 0 1,1 0 0,-4-2 41,4 1 68,-1 0 0,1 1 0,-4 0-68,7 0-2,-1 0 0,0 0-1,1-1 1,-1 0 0,1-1 0,-4-1 2,-27-7-169,-13 0 169,0 2 0,0 2 0,-35 2 0,65 3 98,0 0 1,1-2-1,0 0 0,-12-5-98,14 4 151,-1 0-268,1-1 0,-16-8 117,31 12-17,0 0 0,0 1 1,0-1-1,0 1 1,0 0-1,-1 0 0,1 1 1,0-1-1,-3 1 17,5 1-1,1 0 0,-1-1 0,1 1 0,-1 0 0,1 0 0,-1 1 0,1-1 0,0 0 0,0 0 0,-1 1 0,1 0 1,-6 5 107,6-7-69,2 11-6,1-8-40,0 0 1,0-1 0,0 1 0,0-1-1,0 1 1,1-1 0,-1 0-1,1 0 1,0 0 0,-1 0 0,1 0-1,0-1 1,0 1 0,0-1 0,2 1 7,8 2 55,1 0 1,-1 0 0,2-1-56,-6-1-32,39 8 54,142 29 258,-128-29-106,2-2 1,2-4-175,17-4-126,60-9 126,4 0 206,-116 9-210,23-1 53,0-2 0,-1-3 1,16-4-50,104-21 108,-94 19 227,0-4 1,33-12-336,-84 18-2,0-2 0,-1-1 0,18-12 2,-21 12 107,-9 4-148,-1-1 0,3-2 41,-5 3-39,1 0 1,-1 1 0,9-3 38,39-21-285,-38 19 278,1 1 0,19-7 7,-28 14-90,1 0 0,0 1 0,15-2 90,-23 5-44,1 0 1,-1 1-1,0 0 1,0 0-1,1 1 1,-1 0 0,0 0-1,0 1 1,5 1 43,-3 0-39,-1 0 0,1 1 1,-1-1-1,0 2 1,0-1-1,0 1 0,-1 1 1,0-1-1,0 1 1,0 0-1,-1 1 0,0 0 1,0 0-1,0 0 1,-1 0-1,0 1 0,-1 0 1,1 0-1,-2 0 1,1 1-1,1 6 39,7 26 35,-1 0 0,1 19-35,-10-41 16,0 0 0,-1-1 0,-1 1-1,0 0 1,-2 0 0,-2 15-16,-8 45-83,8-48 164,-1-1 0,-1 0 0,-8 24-81,13-52 71,-1 3-23,0 1-1,0 0 1,0-1 0,-1 1 0,-1 0-48,3-6 5,1 0-96,0 0 81,0 0 239,0 0 6,0 0 122,5-7 80,3-12-422,-1-1 0,-1 0-1,-1 0 1,0-1 0,-1-2-15,1-6 44,0 5-25,4-21-96,2 0 1,5-7 76,-12 37-8,0 0-1,-1 0 0,-1-1 1,0 1-1,-1-2 9,3-25-15,2 17-200,-4 19 122,0 0 1,-1 0-1,0 0 1,0-1-1,-1-1 93,1 3-1118,2 17 473,1 20-2,-4-21 731,0 1 76,0-1 1,-1 1-1,-2 11-160,2-15-37,0-1 0,1 1 0,0 0-1,0 6 38,1 6 181,-1-18-156,0-2-20,0 1 0,-1-1 0,1 1 1,0-1-1,0 1 0,1-1 0,-1 1 0,0-1 0,0 1 1,0-1-1,0 1 0,0-1 0,0 1 0,1-1 1,-1 1-1,0-1 0,0 1 0,1-1 0,-1 1 1,0-1-1,1 0 0,-1 1 0,0-1 0,1 1-5,0 0 112,-1-1 251,1-2-280,0 0 1,0 0-1,0 0 0,0 0 1,0-1-1,0 1 1,-1 0-1,1 0 0,-1-1 1,0 1-1,1 0 0,-1-2-83,3-12 147,3-1-125,-4 13-90,0 0 1,-1 0-1,0 0 1,0 0 0,0-1-1,0 1 1,0 0-1,-1-5 68,0 9-389,-4 3-1615,3-3 1822,0 1 0,1-1 0,-1 0 0,1 1 0,-1-1 0,1 0 0,-1 1 0,1-1 0,0 1 0,-1-1 0,1 1 0,-1-1-1,1 1 1,0 0 0,0-1 0,-1 1 0,1 0 182,-1 0-291,0 1-1,1-1 0,-1 1 0,0-1 1,0 1-1,0-1 0,-1 1 0,1-1 1,0 0-1,0 0 0,-1 0 0,1 0 1,-1 0-1,1 0 0,-1 0 0,1 0 1,-2 0 291,-26 5-1819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2:44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0 5312,'-9'8'1952,"-3"3"-1504,12 7-128,-3-3 96,-2 10-288,0 9-192,2 6 32,3 1-576,0-1 352,-4-3-608,-9-6 512,4-5-544,6-4 512,-6-7-1024,1-1 800,-4-6-1120,3-8 992,-4-8 352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9:39.1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1 624 2144,'0'-2'56,"1"1"-1,0-1 1,0 1 0,-1 0 0,1-1-1,0 1 1,0 0 0,0 0-1,1-1 1,-1 1 0,0 0 0,0 0-1,1 0 1,-1 0 0,0 1 0,1-1-1,-1 0 1,1 1 0,-1-1 0,1 0-1,-1 1 1,1 0 0,0-1-56,2 0-7,6-3 4,-1 2 0,0 0 0,1 0 0,-1 0 0,1 1 0,-1 1 0,1 0 0,0 0 1,-1 1-1,6 1 3,18 4 217,-1 1 0,14 6-217,26 6 725,-62-17-654,14 3 282,0 0 1,0-2-1,21 0-353,25-2 364,149-5 301,-171 1-269,-1-3 1,0-2-1,30-9-396,-25 1 97,-1-2 0,-2-2 0,5-4-97,141-81 13,-130 64 129,7-9-142,-20 13 38,2 2 1,14-5-39,-9 12 14,0 3-1,7 0-13,125-37 60,-77 27 66,-66 20 17,1 2 0,29-3-143,-47 12 15,0 1 0,0 1 1,1 2-1,19 2-15,-35-1-21,-1 2 1,1 0-1,0 0 0,-1 1 1,0 1-1,0 1 0,-1 0 1,1 1-1,-1 0 0,0 1 1,-1 1-1,0 0 0,-1 1 1,0 0-1,0 1 0,1 2 21,-8-6 12,0 0 0,0 0-1,-1 1 1,0-1 0,0 1-1,0 0 1,0 5-12,5 15 113,2 16-113,-10-38 35,5 26 213,-2 0 1,-1 0-1,-1 11-248,1 14 343,2-9-274,-1-17 219,-2 16-288,3 22 43,-2-48-44,-3-19 4,1 0 0,-1 1 0,1-1 0,-1 0 0,0 1 0,0-1 0,0 1 0,0-1 0,0 1 0,0-1 0,-1 2-3,-10 46-182,10-48 284,1-2-1,0 0 54,0 0-27,0 0 26,0 0-47,0 0 42,0 11-261,-1-11 126,0 0-1,1 1 1,-1-1-1,1 0 1,-1 1-1,1-1 0,-1 1 1,1-1-1,-1 1 1,1-1-1,-1 1 1,1-1-1,0 1 1,-1 0-1,1-1 1,0 1-1,0-1 0,-1 1 1,1 0-1,0-1 1,0 1-1,0 0 1,0-1-1,0 1 1,0 0-1,0 0 1,0-1-1,0 1 0,0 0 1,0-1-1,0 1-13,0 1 26,-4 49 22,-4-7-149,4-33 551,2-7 55,1-5 294,0-1-767,1 0-1,-1 0 0,1 0 1,-1 0-1,0 0 0,1 0 1,-1 1-1,0-1 0,0 0 1,0 1-1,-1-1 0,1 0-31,-9-15 216,-12-56 356,12 35-365,-4-6-207,10 29-48,0 0 0,0-1 0,1-6 48,-1 8-27,0-7 17,3 19-7,1 1 1,0-1 0,0 1 0,-1-1-1,1 0 1,0 1 0,-1 0 0,0-1-1,1 1 1,-1-1 0,0 1 0,0 0 16,1-1-14,-1 1 1,0 0 0,0 0-1,1-1 1,-1 1 0,1 0-1,0-1 1,-1 1 0,1 0 0,0-1-1,0 0 14,0 1 134,0 1-49,0 0-122,0 0-11,-8 7 101,7-5-110,-1 1 1,1 0-1,0-1 0,1 1 1,-1 0-1,0 0 1,1-1-1,0 1 0,-1 0 1,1 0-1,1 2 57,2 33-198,1-21 183,1 0 1,0 0 0,2-1 0,-1 1-1,2-2 1,9 15 14,-16-27 0,0 0-1,0 0 1,0-1-1,0 1 1,0 0-1,-1 0 1,1 1 0,-1-2 44,1 1 0,-1-1 0,1 0 0,-1 1 0,1-1 0,0 0 0,0 1 0,0-1 0,0 0 1,2 2-45,0 1-35,0-1 0,0 1 1,0 0-1,-1 0 0,1 0 1,-1 1 34,-2-5 13,0-1 0,0 1 0,1-1 1,-1 1-1,0-1 0,1 1 0,-1-1 1,0 1-1,1-1 0,-1 0 0,1 1 1,-1-1-1,1 1 0,-1-1 0,1 0 1,-1 1-1,1-1 0,-1 0 0,1 0 1,-1 0-1,1 1 0,-1-1 0,1 0 1,-1 0-1,1 0 0,0 0 1,-1 0-1,1 0 0,-1 0 0,1 0 1,0 0-1,-1 0 0,1 0 0,-1 0 1,1-1-1,-1 1 0,1 0 0,0 0 1,-1 0-1,1-1 0,-1 1 0,1 0 1,-1-1-1,1 1 0,-1-1 0,0 1 1,1-1-14,3-1 22,-1-1 0,0 0 1,0 0-1,0 0 1,0-1-1,1 0-22,13-19 27,1 1-1,2 1 1,2-1-27,4-7-141,-22 23 99,1 0 1,0 0 0,0 1-1,1 0 1,0 0 0,3-2 41,18-13 0,-23 15 32,-4 4-22,0 1-1,0 0 1,1-1 0,-1 1 0,0 0 0,-1 0 0,1-1 0,0 1 0,0 0 0,0-1 0,0 1 0,0 0 0,0 0 0,0-1 0,0 1 0,0 0 0,-1 0 0,1-1 0,0 1 0,0 0 0,0 0 0,0-1 0,-1 1 0,1 0 0,0 0 0,0 0-1,-1-1 1,1 1 0,0 0 0,0 0 0,-1 0 0,1 0 0,0 0 0,0 0 0,-1 0 0,1-1 0,0 1 0,-1 0 0,1 0 0,0 0 0,0 0 0,-1 0-10,-18-4 75,13 3 24,-6-1 203,-1 0 1,1 1-1,-1 0 0,-8 1-302,13 0 49,-13 1 170,-18-1-54,-86-3-447,111 2-549,10 1-2051,4 0 1043,18 0-3649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19:48.1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288 409 480,'-2'2'33,"0"0"0,0 1 0,1-1 0,-1 0 0,1 1 0,0-1 0,-1 1 0,1-1 0,0 1-33,-4 9 82,1-6 31,0 0 0,0 0-1,-1 0 1,1-1 0,-4 3-113,-8 9 118,-40 53-96,51-64 10,1 2 1,0-1 0,1 0 0,-1 1 0,0 4-33,-6 11 230,-10 26 268,13-29-577,-2-1 0,0 0 1,-11 15 78,-1 5 96,16-29 19,0 0-1,-1-1 1,0 1-1,-3 2-114,-7-1 1398,18-13-1372,-1 0 1,1 0-1,-1 0 1,0 0 0,0 0-1,1 0 1,-2-1-1,1 1 1,0-1-27,3-5 27,3-10-14,-1-1 0,0 0 0,0-8-13,5-16 95,3-6-225,3 0 1,2 1 0,2 1 0,2 1 0,9-11 129,-18 33-529,6-18 529,-11 22 61,1 0 0,1 0 0,3-1-61,1-3 201,-2 0 0,0-1 1,-2 0-1,3-9-201,-3 7 181,-7 17-107,-1 0 0,-1 1 0,1-1 0,-1 0 0,-1 0 0,0 0 0,0 0 0,-2-9-74,1 17 42,0 1 30,0-1-1,0 1 0,0 0 0,0-1 1,0 1-1,1-1 0,-1 1 0,0 0 1,0-1-1,1 1 0,-1 0 1,1 0-1,-1-1 0,1 1-71,0 0 5,-1 1-143,0 0 79,0 0 208,0 0-69,0 0-160,0 0 22,0 0 95,0 0 86,0 0-59,0 0-80,0-2-38,0 1-68,0 1 47,0 0 54,0 0 63,0 0-20,0 0-65,0 0 54,0 0 175,0 0-90,0 0-218,0 0 15,0 0 43,0 0 21,0 0-15,0 0 26,0 1 94,1 3 15,8 1-131,-7-4-21,-2-1 59,0 0 107,0 0-43,0 0-112,0 1 0,8 12 10,-7-12 57,-1-1-1,1 1 0,-1 0 1,1 0-1,-1-1 0,1 1 1,-1 0-1,0 0 1,1 0-1,-1-1 0,0 1 1,0 0-1,0 0 0,1 0 1,-1 0-1,0 0 1,0 0-1,0-1 0,0 1 1,-1 0-1,1 0 0,0 0 1,0 0-1,0 0 0,-1 0-2,2 0-37,-1 0 12,0 1 0,1-1 0,-1 0 0,0 0 0,0 1 0,0-1 0,0 0 0,0 1 0,0-1 0,0 0 0,0 1 0,0-1 0,-1 0 0,1 1 25,-1 2 25,0 8-162,0 0 1,0 0-1,-2-1 1,1 1-1,-1-1 1,-1 0-1,0 0 1,-1 0-1,0 0 1,-6 9 136,-2 5 152,7-14-112,1-1 0,-2 1 0,-3 4-40,-11 22-80,-15 20 320,36-56-176,0-1-48,0 7-118,0-2 91,0-1-1,-1 1 1,1-1-1,-1 1 1,0-1-1,0 1 1,0-1 0,-1 0-1,1 1 1,-1-1-1,-1 1 12,-5 13 14,6-15 35,1 1-1,-1-1 0,0 0 1,0 0-1,-3 3-48,4-4-15,-1 0 1,1 0-1,-1 0 0,1 0 1,0 0-1,0 0 0,0 0 0,0 0 1,0 0-1,0 0 0,1 1 1,-1-1-1,1 0 0,-1 0 1,1 3 14,0 6-59,-1-9 77,1 1 1,0 0-1,0-1 0,0 1 0,1 0 1,-1-1-1,1 1 0,-1-1 0,1 1 1,0-1-1,0 1 0,0-1 1,0 1-1,2 1-18,-2-2 2,0 0 0,0 0 0,0 0 0,0 0 0,0 1 0,-1-1 0,1 0 0,-1 0 0,0 1 0,1-1 0,-1 0 0,0 1 0,0-1 0,-1 1-1,1-1 1,0 0 0,-1 0 0,1 1 0,-1-1 0,0 0 0,0 0 0,0 0 0,0 0 0,0 0 0,0 0 0,-1 0 0,1 0-2,-1 2-18,1-1 0,0 0-1,0 1 1,0-1 0,0 1-1,1 0 1,-1 1 18,1 7 300,1-4-304,-1 0 1,-1-1 0,1 1-1,-1-1 1,-2 7 3,3-11 33,0-3-14,0 1 0,0 0 0,-1-1 0,1 1 0,0 0 0,0-1 0,0 1 0,0-1 0,-1 1 0,1 0 0,0-1 0,-1 1 0,1-1 0,0 1 0,-1-1 0,1 1 0,-1-1 0,1 1 0,-1-1 0,1 1 0,-1-1 0,1 1 0,-1-1 0,0 0 0,1 1 0,-1-1 0,1 0 0,-1 0 0,0 0-1,1 1-18,-4 10-4,2-4-18,-1-1 43,3-5 75,-3-21 1435,3 19-1627,0 1 32,0 0 42,0 0-116,0 0 68,0 0 172,0 0-22,0 0-22,0 0-42,0 0-80,0 0 38,0 0 68,0 0-31,0 0-102,9 0 182,-6 0-84,0-1 0,-1 0 0,1 1 0,0-1-1,-1 0 1,1-1 0,0 1 0,-1 0 0,0-1 0,1 1 0,-1-1-1,0 0 1,0 0 0,0 0 0,0 0 0,0 0-7,10-11-9,-2 0-1,3-4 10,-5 7 165,24-33 144,38-37-309,-60 71-7,1 0 0,1 1 0,7-5 7,-4 5-91,2-2 113,-17 9-38,0 1 58,0 0-42,0 0-138,0 0 58,-24 0-4795,24 0 3574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20:08.9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5180 765 2496,'-13'-1'1104,"13"1"-1037,-1 0-1,0-1 1,1 1 0,-1 0-1,1-1 1,-1 1-1,1 0 1,-1-1 0,0 1-1,1 0 1,-1 0 0,1 0-1,-1 0 1,0 0 0,1 0-1,-1 0 1,0 0 0,1 0-1,-1 0 1,0 0 0,1 0-1,-1 0-66,-21 0 832,-18-1 222,12 0-712,1 1 1,-5 2-343,-36 2 318,-42-3-318,53-2 114,-35-3 1114,-76-13-1228,38 2 580,36 7-411,-224-28 281,172 15-370,-61-10 185,155 20-194,1-2 1,1-2 0,0-2-72,49 17 0,-293-118 49,201 76 124,2-4-1,-7-9-172,23 11 368,-23-7-368,54 31 0,-1 2 0,0 2 0,-6 0 0,-194-44-221,115 29 250,29 10-50,-2 5 0,0 4-1,0 4 1,-1 5 0,-17 5 21,-30 10 0,83-5 0,-42 6 0,0 6 0,-87 27 0,73-20 245,104-21-241,0 1 0,1 1 0,-1 0 1,1 2-1,1 0 0,0 1 0,0 1 0,1 0 0,-12 12-4,3 0-7,0 2 0,2 1 0,-10 15 7,5-4 74,16-22-83,0 2 0,1-1-1,1 2 1,-9 16 9,-12 25 65,19-36-188,1 0 0,-5 11 123,1-5 247,12-23-217,0 1 0,0-1 1,1 1-1,-1 2-30,-1 3-34,-1 0 0,-5 8 34,5-10-11,1 1 0,0 0 0,-2 6 11,-46 182 64,47-176 291,3-15-349,1 0 0,0 0-1,1 1 1,0-1 0,0 4-6,0-5 48,0 1 1,0-1-1,-1 0 1,0 0-1,0 0 1,0 0-1,-1 0 1,0 0-1,-1 0 1,-3 5-49,6-11 112,-11 2 608,11-4-700,0 1 0,-1-1 0,1 0 0,0 1 0,0-1-1,0 0 1,0 0 0,0 0 0,0 0 0,0 0 0,0 0 0,0 0 0,0 0 0,1-1 0,-1 1 0,0 0 0,1 0 0,-1-1 0,1 1-1,-1-1-19,-5-32 225,2 13-165,2 4-23,-1-1 0,2 1 0,0 0 1,2-8-38,-2-17 219,1 18-225,1 1 1,1-1 0,1 1-1,1-1 1,5-17 5,-5 28-15,1 0 0,0 1-1,1 0 1,0-1 15,-3 8-24,2-8 180,-1 5-1071,-3 8 876,0 1 0,-1-1 0,1 0 0,-1 1 1,1-1-1,-1 1 0,0-1 0,1 1 0,-1-1 1,1 1-1,-1 0 0,0-1 0,1 1 0,-1-1 1,0 1-1,0 0 0,1 0 39,0 3-42,0 1 0,0-1 0,0 1-1,0 0 1,-1-1 0,1 1 0,-1 0 0,-1 0 0,1 3 42,-1 7 0,0 13 114,-2 0 0,-1 5-114,-4 40-9,-2 79 84,4-112-40,4-29 38,0 0 1,1 0 0,1 2-74,0 11 128,0-23-59,3 3-219,-2-2 285,5-4 403,1-2-488,0 0 0,0-1 0,0 0 0,-1 0 0,1-1 0,-1 0 0,-1 0 1,1 0-1,-1-1 0,3-5-50,29-41 27,-16 18 4,-7 11 9,-1-1 1,0-2-41,-8 15 14,2 1 0,5-8-14,-5 8 27,-1-1-1,1 1 1,0-4-27,-6 11 7,0 1 1,0-1 0,0 1 0,0-1-1,0 0 1,-1 1 0,1-1-1,-1 0 1,0 1 0,0-1-1,-1 0 1,1 1 0,-1-3-8,0 4 40,0-1 0,0 1 0,0 0 0,0 0 0,-1 0 0,1 0 0,0 0 0,-1 0 0,0 1 0,1-1 0,-1 0 0,0 1 0,0-1 0,0 1 0,0 0 0,0-1 0,0 1 1,0 0-1,0 0 0,0 1 0,-2-2-40,-7-1-95,-1 0 1,1 1 0,-11-1 94,14 1-30,-3 1-81,4-1-183,0 1-1,-1 0 1,1 0-1,-1 1 1,1 0 0,0 0-1,-1 1 1,1 0-1,0 0 1,-1 0-1,1 1 295,6-1-222,-1 0 1,1-1-1,0 1 0,0 0 0,0-1 0,0 1 1,0 0-1,0 0 0,0 0 0,0 0 0,1 0 1,-1 0-1,0 0 0,0 0 0,1 0 0,-1 0 0,1 0 1,-1 1-1,1-1 0,-1 0 0,1 0 0,0 2 222,-7 17-3898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20:24.0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138 26 2496,'-4'-2'286,"4"1"-231,-1 1-1,1 0 1,-1-1-1,1 1 1,-1-1-1,0 1 1,1 0-1,-1-1 1,1 1 0,0-1-1,-1 0 1,1 1-1,-1-1 1,1 1-1,0-1 1,0 1-1,-1-1 1,1 0 0,0 0-55,0 1 442,-1-1-416,1 1 0,-1 0 0,0 0 0,1 0 0,-1 0 0,1 0 0,-1-1 0,1 1 0,-1 0 0,1-1 0,-1 1 1,1 0-1,-1-1 0,1 1 0,0 0 0,-1-1 0,1 1 0,-1-1 0,1 1-26,0-1 9,-1 1 0,1-1 1,-1 1-1,1-1 0,0 1 1,-1 0-1,1-1 0,-1 1 1,1-1-1,-1 1 0,1 0 1,-1 0-1,0-1 0,1 1 1,-1 0-1,1 0 0,-1 0 1,0 0-1,0-1-9,1 1 176,-5 19 197,5 13-118,2-1 0,1 0-1,1 0 1,3 9-255,-1-14 281,-4-16-127,0 1 0,1-1 0,0 0 1,1 0-1,0-1 0,0 1 0,2 1-154,5 8 1072,-10-17-645,3-16 618,-4 13-990,0-1 0,0 1 0,0-1 0,0 1 0,-1-1 0,1 1 1,-1-1-1,1 1 0,-1 0 0,1-1 0,-1 1 0,0 0 0,0-1 0,0 1 0,1 0 0,-1 0 0,0 0 0,-1 0 0,1 0 1,0 0-1,0 0 0,0 0 0,-1 0 0,1 1 0,0-1 0,-1 0 0,1 1 0,0-1 0,-1 1 0,1-1 0,-1 1 0,1 0 1,-1 0-56,-7-2 317,-1 1 1,1 1-1,-1-1 1,1 2-1,-2-1-317,-7 1 131,-41-1-520,65-1 209,-1-1 0,0 1 0,1-1 0,-1 0 0,0 0 0,0-1 0,0 0 0,1-1 180,55-30-3926,-8 4-420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20:39.3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666 1639 992,'0'0'7,"0"0"1,0 0-1,0-1 0,0 1 0,0 0 1,-1 0-1,1 0 0,0 0 0,0 0 1,0 0-1,-1 0 0,1 0 0,0 0 1,0 0-1,0-1 0,-1 1 0,1 0 1,0 0-1,0 0 0,0 0 1,-1 0-1,1 0 0,0 1 0,0-1 1,-1 0-1,1 0 0,0 0 0,0 0 1,0 0-1,0 0 0,-1 0 0,1 0 1,0 0-1,0 1 0,0-1 1,0 0-1,-1 0 0,1 0 0,0 0 1,0 0-1,0 1 0,0-1 0,0 0 1,0 0-1,-1 0 0,1 1 0,0-1 1,0 0-8,-12 16 191,-4 2 1765,12-16-1719,0 0 1,0-1-1,0 0 1,0 0 0,-1 0-1,1 0 1,0-1-1,0 1 1,-1-1-1,1 0 1,0-1-1,-1 1 1,1-1-1,0 0 1,0 0-1,0 0 1,0 0-1,0-1 1,0 0 0,0 1-1,0-2 1,0 1-1,1 0 1,-1-1-1,1 1 1,-1-2-238,-18-23 105,1 0 0,1-1 0,2-2 0,1 0 0,-2-9-105,-2 0 449,-1 1 1,-22-29-450,-20-11 281,34 43 8,1-2-1,-18-31-288,29 36-26,1-1 0,2 0 0,-5-21 26,-30-108-120,40 126 68,5 23-24,2-1 0,0 0 0,1 1 0,0-1 0,1-9 76,1 19-15,0 0 0,0 0 1,0-1-1,1 1 0,0 0 1,0 0-1,0 0 0,0 1 1,1-1-1,-1 0 0,1 0 1,0 1-1,0-1 0,1 1 1,-1-1-1,1 1 0,-1 0 1,1 0-1,0 0 0,0 0 1,1 1 14,3-3-9,1 0 0,0 0 1,1 1-1,-1 0 0,1 1 1,-1 0-1,5-1 9,18-3-110,18-1 110,3-1-48,151-24 752,-117 17-478,-20 3 471,51-16-697,-96 23-5,6-2 3,0-2 0,-1 0 0,11-7 2,-15 6 63,3-1-27,-1-2 1,0 0-1,-1-2 1,-1 0-1,0-2-36,6-5 150,-16 13-165,0 0 0,0-2 1,-1 1-1,4-6 15,-4 4 99,0 1 1,1 0-1,0 1 1,1-1-100,21-18-153,-1 1 431,-33 29-406,1-2 124,0 1 0,-1 0 0,1 0 0,0-1 0,0 1 0,0 0 0,0 0 0,0 0 0,0 0 0,0 0 1,0 0-1,0 0 0,0 0 0,1 0 0,-1 0 4,0 1 43,3 0 69,-1 0-22,-24 8 1,14-7-70,-1 1 0,1 1-1,0-1 1,-4 3-21,-21 7 306,-36 2-140,1 0-54,51-10 24,0-1 1,0 0 0,-7-1-137,15-2 49,1 1 1,-1-1-1,1-1 0,-1 0 1,1 0-1,-1 0 0,1-1 1,-3-1-50,8 3-5,-1-1-1,0 1 1,0-1 0,1 1-1,-1 0 1,0 0 0,-2 1 5,-4-1-438,9 0 374,0-2 6,0 1-156,32 2 132,26-1 394,-43-1-261,-2 0 76,-1 0 0,1-1 0,-1 0 1,5-2-128,16-8 289,28-13-289,-32 11 130,1 3 0,11-3-130,2 1 22,-16 4-9,1 2 0,7-1-13,-13 3-30,-18 4 102,1 0 0,0 0 0,0 0 0,1 0 1,1 1-73,-7 0-3,0 0 1,0 0 0,0 0 0,0 0 0,0 0 0,0 0 0,0 0 0,0 0 0,0 0 0,1 0 0,-1 0 0,0 0 0,0 0 0,0 0 0,0 0 0,0 0 0,0 0 0,0 0 0,0 0 0,0-1 0,0 1 0,0 0 0,0 0 0,0 0 0,0 0 0,0 0 0,0 0 0,1 0-1,-1 0 1,0 0 0,0 0 0,0 0 0,0 0 0,0 0 0,0 0 0,0 0 0,0 0 0,0 0 0,0-1 0,0 1 0,0 0 0,0 0 0,0 0 0,0 0 0,0 0 0,0 0 0,0 0 0,0 0 0,0 0 0,0 0 0,0 0 0,0 0 0,0 0 0,0-1 0,0 1 0,0 0 0,0 0 2,-1 0-7,1 0 1,0 0 0,-1 0-1,1 0 1,0 0 0,0 1 0,-1-1-1,1 0 1,0 0 0,0 0 0,-1 0-1,1 0 1,0 0 0,0 1 0,0-1-1,-1 0 1,1 0 0,0 0-1,0 0 1,0 1 0,-1-1 0,1 0-1,0 0 1,0 1 0,0-1 0,0 0-1,0 0 1,0 1 0,0-1 0,0 0 6,-3 3-4,1 0 1,-1-1 0,1 1 0,-1-1-1,0 0 1,0 1 0,0-1 0,-1 0 3,-15 12 20,0 4 27,14-13-108,0 0 0,0 0 0,0 0 0,0 2 61,-45 56 229,31-40-157,0 1-1,2 1 1,0 1-1,2 0 1,-3 9-72,17-32-22,-1-1 0,1 1 0,0 0 0,1-1 0,-1 1 0,0 0 0,1 0 0,0-1 0,-1 3 22,1-5 15,0 0 0,0 0 0,1 0 0,-1 0 0,0 0 0,0 0 0,0 0 0,0 0 0,0 1 0,0-1 0,0 0 0,0 0 0,0 0 0,0 0 0,0 0 0,0 0 0,0 0 0,0 0 0,0 0 0,0 0 0,0 1 0,0-1 0,0 0 0,0 0 0,0 0 0,0 0 0,-1 0 0,1 0 0,0 0 0,0 0 0,0 0 0,0 0 0,0 0 0,0 1 0,0-1 0,0 0 0,0 0 0,0 0 0,0 0 0,0 0 0,0 0 0,-1 0 0,1 0 0,0 0 0,0 0 0,0 0 0,0 0 0,0 0 0,0 0 0,0 0 0,0 0 0,0 0 0,0 0 0,-1 0 0,1 0-15,-4-5 391,-6-13-72,9 17-243,-13-25 246,3 3-155,-1 1 0,-1 0 1,-4-3-168,13 19-49,-1 0 0,0 1 0,0 0 0,0 0 0,-1 0 0,1 0 0,-1 1 0,0 0 0,-1 0 0,1 1-1,-1-1 1,1 2 0,-3-2 49,8 4-25,0-1-1,0 1 1,0 0-1,0 0 1,0 0-1,0-1 1,0 1-1,0 0 1,0 0-1,1 0 1,-1 1-1,0-1 1,0 0-1,0 0 0,-1 0 26,2 1-71,0-1 0,-1 0 0,1 0 0,0 1 0,-1-1-1,1 0 1,0 1 0,-1-1 0,1 0 0,0 1-1,0-1 1,-1 0 0,1 1 0,0-1 0,0 0 0,0 1-1,0-1 1,0 1 0,-1-1 0,1 0 0,0 1-1,0-1 1,0 1 0,0-1 71,1 3-412,-1 0-1,1 0 1,-1 0 0,1 0-1,0 0 1,0 0 0,0-1-1,0 1 1,1 1 412,2 3-758,0 0 0,0 0 0,0 0 0,1-1 0,0 1 0,0-1 0,1-1 0,1 2 758,-4-5-448,1 0 0,0 1-1,0-2 1,0 1 0,0 0-1,0-1 1,1 0 448,-5 0-35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9:39.5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 56 224,'0'-10'4981,"1"-20"-4496,3 23-277,-4 7-198,0 0 0,0-1 0,0 1 0,0 0 0,0 0 0,0 0 0,0-1 0,0 1 0,1 0 0,-1 0 0,0 0 0,0-1 0,0 1 0,0 0 0,0 0-1,0 0 1,0-1 0,0 1 0,0 0 0,0 0 0,0 0 0,0-1 0,-1 1 0,1 0 0,0 0 0,0 0 0,0-1 0,0 1 0,0 0 0,0 0 0,0 0 0,0 0 0,-1-1 0,1 1 0,0 0 0,0 0-1,0 0 1,0 0 0,-1 0 0,1 0 0,0-1 0,0 1 0,0 0 0,0 0 0,-1 0 0,1 0 0,0 0 0,0 0 0,-1 0 0,1 0 0,0 0 0,-1 0 256,6 52 289,0 4-262,-3-36-191,3 52 74,-10 179 496,2-157-454,2-79-200,-1 0-1,-1 0 0,0-1 1,-1 0-1,-1 0 0,-8 19 0,10-28-26,3-3-66,-1 0-1,0 0 0,0-1 1,0 1-1,0 0 1,-1 0-1,1-1 0,0 1 1,-1-1-1,-3 3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9:40.7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2 640,'-3'-1'250,"4"5"-200,1 6 471,-19-4 3341,29 12-1953,-7-10-1675,-4-3-228,1 0-1,-1 1 0,0-1 0,0 1 0,0-1 0,-1 1 0,0 0 0,0-1 0,-2 10 0,1 6 72,1 366 126,0-368-170,-1 0 0,-1-1 0,0 1 0,-10 32 0,0-2 165,11-47-220,0 0 1,0 1 0,1-1-1,-1 0 1,1 1 0,0-1-1,-1 0 1,1 4 0,-4-2-1265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9:41.6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34 1728,'-4'-1'615,"9"0"-377,10 0-334,-12 0 274,0 1-1,0-1 1,0 0-1,0 0 1,0-1-1,0 1 1,0 0-1,-1-1 1,1 0-1,-1 1 1,1-1-1,-1 0 1,4-4 480,-6 5-610,0 1 0,0 0 0,0 0 0,0-1 1,0 1-1,0 0 0,0-1 0,1 1 1,-1 0-1,0 0 0,0-1 0,0 1 1,0 0-1,0 0 0,0-1 0,1 1 0,-1 0 1,0 0-1,0 0 0,0-1 0,1 1 1,-1 0-1,0 0 0,0 0 0,1 0 1,-1-1-1,0 1 0,0 0 0,1 0 1,-1 0-1,0 0 0,1 0 0,-1 0 0,0 0 1,0 0-1,1 0 0,-1 0 0,1 0 1,14 2 1904,-5 0-2134,24-3 571,4 1-300,0 1 1,60 9-1,51 17 38,-134-25-160,15 6-1861,-24 11-5147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9:42.5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59 0 1248,'-4'5'727,"0"0"0,0 0 0,-4 9 0,4-7-814,4-6 230,-1 1-1,0-1 1,0 1 0,0-1-1,0 1 1,-1-1-1,1 0 1,0 1-1,-1-1 1,1 0 0,0 0-1,-1 0 1,1 0-1,-3 0 1,-11 14 1755,16-14-1780,0-1-1,0 0 1,0 1-1,-1-1 1,1 1-1,0-1 1,0 0-1,0 0 1,0 1-1,0-1 1,0 0-1,-1 0 1,1 0-1,0 0 1,0 0-1,0 0 1,1 0-1,29 0 78,-27 0-115,18 1-80,0 1 1,30 7-1,-30-4 58,1-2 0,32 1 1,81 1-385,-104-2-2634,-23 16-3402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23:59:43.3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15 1472,'0'5'7285,"9"-6"-6538,16-5-183,1 1 0,0 1 1,27 0-1,80 4-5,-61 1-186,-39-1-611,57 2 861,-76-1-1529,0 1 0,0 0 1,0 1-1,16 6 0,-29-9 554,0 0 0,0 1-1,1-1 1,-1 1 0,0-1-1,0 1 1,0-1 0,0 1 0,0 0-1,0 0 1,0-1 0,0 1-1,0 0 1,0 0 0,0 0 0,-1 0-1,2 2 1,-2-2 242,0 0 1,0-1-1,0 1 0,0 0 0,0 0 1,0 0-1,0-1 0,0 1 1,0 0-1,0 0 0,-1-1 0,1 1 1,-1 1-1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2:44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 2304,'3'-8'864,"-6"3"-672,3-5 96,0 7-256,3-2-1280,10 5 672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51:43.51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11523 59 640,'-16'10'321,"15"-8"-170,-1-1 1,1 0-1,-1 0 0,0 0 1,1 0-1,-1 0 1,0 0-1,0 0 0,0 0 1,0-1-1,0 1 1,0-1-1,1 0 1,-5 1-1,-23-1 1246,14-1-1203,1 0 1,0 0-1,-17 3 0,-3-1-128,27-1-89,-30 0 315,-60 7-1,91-7-237,-1 1-1,1-1 1,-1 0 0,1-1 0,0 0 0,-9-2-1,-2 0 104,0 2-216,13 1 132,0 0 0,0-1 1,0 1-1,1-1 1,-1 0-1,0 0 1,-4-2-1,5 2-50,-1 0 0,1 0 0,-1 0 0,0 1 0,1-1 0,-5 1 0,-8-2 131,-8 0 246,21 2-362,0-1 0,-1 1 0,1 0 0,-1-1 0,1 0 0,0 1 0,-4-3 0,0 1-20,0 0 1,0 1-1,0 0 1,1 0-1,-1 1 1,0 0 0,-10 0-1,3 1 154,-302-1-284,205 8 75,59-3 63,-81 15-15,-1-13-139,117-7 113,-23 5 1,23-3 23,-24 1 0,-72 2 44,38 0-195,0 1 210,0 1 12,6-1-223,1-1 110,-57 1 163,73-2-27,-91-6 0,-24-6-7,80 5-54,-4-1-106,-14 0 368,-1-1-145,75 2-110,-86-11 453,111 14-452,0 0 1,0 0 0,-10 2 0,-8 0 274,-69 0 402,42 1-98,-88-8-1,35-2-485,5 0-217,55 3 21,-79 4-1,55 3-258,-46 3 288,-42-4-7,87-3 121,20 3-154,-81 11 0,31-2 224,-2-7-107,-43 7-1,86-8-120,-164 9 212,27-8-137,7-1-8,-16-1 61,108-4-3,77 1 275,-21-3 1,21 1-342,-28-6 42,30 6-140,-23-3 0,11 3 106,-63-1 108,42 1-123,31 1-114,-36 3-1,5 1 92,32-2 39,0 1 1,-25 4 0,20-2 113,-1 0 0,0-2 0,-26-1 0,17-1-224,-118-2 297,89 2-248,-54 2 133,7 2-62,-3-9 70,86 7-275,17 0 162,0-1 0,0 0 0,0 0 0,0-1 0,1 0 0,-12-3 0,-10-6-117,12 4 134,-1-1 0,-18-10 0,20 10-23,0 0-1,0 1 1,0 1-1,-20-4 1,-52-4 34,25 4-81,5 1-194,-96-1-1,-61 14 288,31 0-135,132-6 192,-1-1 0,-77-14 0,111 13-107,1 0 0,-1 2 0,-35 1 0,-58 12-203,95-10 226,-30 6 122,-54 4 31,76-10-77,-31 7 1,2 1-159,-53 9 224,22-11 89,-124-5 0,50-5-128,4 0-60,37 6-13,30 0-68,-59 5 45,2 0 58,56-4-62,0 1-24,-114-13 841,121 6-602,53 2-78,-43-5-1,47 1 14,0 2 1,0 0-1,-38 5 0,9-1-205,33-3 172,-31 5 0,22-1 105,-1-2 0,-44-3 0,-13 0 354,-47 4-437,110-5 47,0 0 1,0-1-1,-29-8 1,38 5-201,-8 0 72,3 3 222,-12-1-472,10 3 119,16 0 23,-1 0-1,1 1 1,-1 0-1,-15 3 1,-13 3-242,28-6-154,1 1 0,-1 1 1,-14 4-1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51:48.26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791 6 1408,'4'-5'3072,"-5"5"-2948,0 0 1,-1 1-1,1-1 1,0 1 0,0-1-1,-1 1 1,1-1-1,0 1 1,0-1-1,0 1 1,0 0-1,0 0 1,0 0-1,-1 1 1,-16 17-259,6-6 250,-17 21-106,0 1-1,2 1 0,-24 44 0,26-41-3,-124 225 538,79-116-661,-26 50 479,-96 89-39,146-223-59,43-59-246,-1 0-1,1 0 1,-1 0-1,2 0 1,-1 0-1,0 1 1,1-1-1,0 1 1,0 0-1,1-1 1,0 1-1,0 0 1,-1 9-1,4-14-169,0-1 138,-1 0 0,1 0 1,-1 0-1,1-1 0,-1 1 0,1 0 1,-1-1-1,1 1 0,-1-1 0,3-1 0,92-59-103,-67 41 101,-8 5 51,0-2 1,-2-1-1,0 0 0,0-2 0,-2 0 0,-1-1 0,0 0 1,-2-1-1,15-29 0,3-10 61,62-87 1,-67 112-103,1 1 1,2 2-1,50-44 1,-41 44 35,2-1-13,-1-2-1,42-49 1,-42 39-151,-18 22 252,-2-2-1,33-51 0,-39 59-76,0-2-284,-13 17 118,-1 8-43,-3 15 151,0 0-9,0 0-1,-2 0 0,0 0 1,-1-1-1,-1 0 0,-1 0 1,0-1-1,-1 0 0,-1 0 1,-20 25-1,-211 347 359,146-227-243,51-86-30,3 1 0,-43 121-1,4-6 161,77-188-176,2-4-35,1 1 1,-1-1-1,0 0 0,1 1 0,-1-1 0,1 0 1,-1 1-1,1-1 0,0 1 0,-1 1 0,11-15-88,8-19 54,19-46-1,-27 52 35,1 1-1,2 1 1,0 0-1,30-39 0,0 17 88,78-62 0,-73 67 24,67-72-1,44-86 47,-130 162-98,67-64-1,43-19 18,-62 54-183,-30 23 162,-2-2 0,-3-2 0,-1-1 0,-2-3 0,34-58 0,-56 82 37,-10 17-65,-1-1-1,8-16 0,-38 67-93,6-4 17,-2-1-1,-2 0 0,-1-2 1,-47 54-1,26-42-22,9-10 38,2 1 1,2 2 0,-33 50-1,-26 81 190,52-93-186,-52 76 1,3-29 46,-37 56 32,89-125-26,-71 107 185,65-106 20,65-73-454,-4-3 249,19-28 0,-6 7-15,111-120-96,67-81 263,-143 161-81,82-77 1,153-137 442,-228 211-588,-27 28-14,84-75 0,-122 124 26,-1-1 0,2 1 0,-1 1 0,1 0 0,20-8 0,-31 14 27,0 1 1,0-1 0,1 0 0,-1 0-1,0 0 1,1 0 0,-1 1 0,0-1-1,0 0 1,0 0 0,1 1-1,-1-1 1,0 0 0,0 0 0,0 1-1,1-1 1,-1 0 0,0 0 0,0 1-1,0-1 1,0 0 0,0 1 0,0-1-1,0 0 1,0 1 0,0-1-1,0 0 1,0 1 0,0 0 0,-1 3-3,0 1 0,0 0 0,-1 0 0,1-1 0,-1 1 1,0-1-1,-1 0 0,-3 6 0,0 1 5,-82 131 73,-9 17-9,27 2-68,47-102 6,-56 100 1,-17-17-86,11-16 42,-6 24 172,65-104-162,-25 66 1,36-80-479,13-28 263,13-23 73,8-15 294,2 1 0,2 0-1,49-54 1,-34 49-155,1-2-5,47-61 1,17-66-89,10-12 7,-60 115 224,104-97 0,-95 101 127,76-93-1,-7-40-198,-120 176 74,-6 5-55,-4 10-56,0 0 0,-1 0-1,1 0 1,0 0 0,0 0 0,0 0-1,1 1 1,-1-1 0,0 0 0,1 0 0,2-2-1,-8 19-104,-10 17 151,-2 7-36,-1 0 1,-2-1 0,-33 49 0,24-52-8,-44 44 0,39-45-16,-31 41 0,36-33 32,-42 85 0,52-91-74,-109 245 344,99-214-372,27-65 81,-9 27-173,9-27 134,1-1-1,-1 1 1,1 0-1,0 1 1,0-1-1,-1 0 1,1 0-1,1 0 1,-1 0-1,0 0 1,0 0 0,2 2-1,-1-4 50,0 0 0,0 0 0,0-1 0,-1 1 0,1 0 0,0-1 0,0 1 0,0 0 0,0-1 0,0 1-1,0-1 1,0 1 0,-1-1 0,2-1 0,-2 2 1,58-48 275,-28 25-303,-1-2-1,-1 0 0,28-33 1,67-93-125,-67 79 126,155-209 169,17-20-6,-218 289-192,0 0 0,1 1-1,1 0 1,20-15-1,-32 26 57,1-1 0,-1 1 0,1-1 0,0 1-1,-1 0 1,1-1 0,-1 1 0,1 0-1,0 0 1,-1-1 0,1 1 0,0 0 0,-1 0-1,1 0 1,0 0 0,-1 0 0,2 0 0,-2 0 2,1 0 0,-1 0 0,0 0 0,0 1 0,1-1 0,-1 0 0,0 0 0,0 1 0,1-1 0,-1 0 0,0 0 0,0 1 1,0-1-1,0 0 0,1 0 0,-1 1 0,0-1 0,0 0 0,0 1 0,0-1 0,0 0 0,0 1 0,0-1 0,0 0 0,0 1 1,0 2 17,0 1 0,-1-1 0,1 0 0,-1 0 0,1 1 1,-3 4-1,-9 22 83,-2 0-1,-24 40 1,-45 55 26,58-89-64,4-3-80,2 1 1,-17 39 0,-24 76-12,34-79 89,-50 93 0,34-90-37,12-24-18,-42 97 0,55-102-64,4-13 150,1 0 1,-8 37-1,20-68-97,-1 0 0,1 0 0,0 0 0,0 0 0,0 1 0,0-1 0,0 0 0,0 0 0,0 0 0,0 1 0,0-1 0,0 0 0,0 0 0,0 0 0,0 1 0,0-1 0,0 0 0,0 0 0,0 0 0,0 0 0,0 1 0,0-1 0,0 0 0,0 0 0,0 0 0,0 1 0,0-1 0,0 0 0,1 0 1,-1 0-1,0 0 0,0 1 0,0-1 0,0 0 0,0 0 0,1 0 0,-1 0 0,0 0 0,0 0 0,0 0 0,0 1 0,1-1 0,-1 0 0,0 0 0,0 0 0,0 0 0,1 0 0,-1 0 0,0 0 0,0 0 0,1 0 0,12-7-127,15-16-467,-16 9-1042,17-26 0,-22 27 197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5:51:48.86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380 188 4576,'-5'-1'329,"0"1"-1,0-1 1,0 0 0,0-1-1,1 1 1,-1-1 0,0 0-1,-7-5 1,-1 0 178,-20-17 1,5 0 591,-7-5-35,-72-46 0,104 73-1140,0 0 1,-1 1 0,1 0 0,0-1 0,0 1-1,-1 0 1,1 1 0,-5-1 0,6 0-47,0 1 1,1 0-1,-1 1 1,0-1 0,1 0-1,-1 0 1,1 1-1,-1-1 1,0 1 0,1-1-1,-1 1 1,1 0-1,-1 0 1,1-1 0,0 1-1,-1 0 1,1 0-1,0 1 1,0-1-1,-2 1 1,-16 24-1698,-8 4-1775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21:07.1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273 165 832,'-3'0'178,"1"1"0,-1-1-1,1 1 1,-1 0 0,1-1 0,-1 1 0,1 0 0,0 0 0,-1 1-1,1-1-177,-21 9 1721,21-10-1646,0 0 1,0 1 0,-1-1 0,1 0 0,0 0-1,-1 0 1,1-1 0,0 1 0,-1 0 0,1-1 0,0 0-1,0 1 1,-2-2-76,-1-1 91,1 0 1,-1 0-1,1 0 0,0 0 0,-1-1-91,-4-4 212,-60-38 86,60 41-435,9 5 133,-1 0-1,1 0 0,0 0 1,0 0-1,0 0 1,0 0-1,0 0 0,-1 1 1,1-1-1,0 0 1,0 0-1,0 0 0,0 0 1,0 0-1,0 0 1,-1 0-1,1 0 1,0 0-1,0 1 0,0-1 1,0 0-1,0 0 1,0 0-1,0 0 0,0 0 1,0 0-1,0 1 1,0-1-1,0 0 0,0 0 1,0 0-1,0 0 1,0 0-1,0 1 0,0-1 1,0 0 4,0 1-1,0 0 1,0-1-1,0 1 1,1 0-1,-1 0 1,0 0-1,1-1 1,-1 1-1,1 0 1,-1 0-1,1-1 1,-1 1-1,1-1 1,-1 1-1,1 0 0,0-1 1,-1 1-1,1-1 1,0 1-1,0-1 1,-1 0-1,1 1 1,0-1 0,3 2 24,1-1 0,-1 1 0,1-1 0,-1 0 0,1 0 0,-1-1 0,1 1 0,0-1 0,-1 0 0,1 0 0,-1-1 0,3 0-24,-5 1 7,1-1 0,-1 1 1,0-1-1,0 1 0,0-1 1,0 0-1,0 0 0,0 0 1,0 0-1,0 0 0,0-1 1,-1 1-1,1 0 0,0-1 0,-1 0 1,1 1-1,-1-1 0,0 0 1,0 0-1,1 1 0,-1-1 1,0 0-1,0 0 0,-1 0 1,1 0-1,0-1 0,0 0-7,2-10 143,-2 10-109,0 1-1,0 0 0,-1-1 0,1 0 0,-1 1 1,0-1-1,0 1 0,0-1 0,0-1-33,0 3-9,0 0 0,-1 0-1,1 1 1,-1-1 0,1 0-1,-1 0 1,1 0 0,-1 0-1,0 0 1,1 1 0,-1-1-1,0 0 1,0 1 0,1-1 0,-1 1-1,0-1 1,0 1 0,0-1-1,0 1 1,0-1 0,0 1-1,0 0 1,0-1 0,0 1-1,0 0 1,0 0 0,0 0-1,0 0 10,-8-1 19,1 1 0,-1 0-1,1 0 1,-1 1 0,1 1-1,0-1 1,-1 1 0,1 0-1,0 1 1,0 0 0,0 0-1,1 1 1,-1 0 0,-3 3-19,-9 15 5,19-22-4,1 0-1,0 0 0,0 0 1,-1 1-1,1-1 1,0 0-1,0 0 1,-1 0-1,1 1 1,0-1-1,0 0 0,0 1 1,-1-1-1,1 0 1,0 0-1,0 1 1,0-1-1,0 0 1,0 1-1,0-1 0,0 0 1,0 1-1,0-1 1,-1 0-1,1 1 1,1-1-1,-1 0 1,0 1-1,0-1 0,0 0 1,0 1-1,0-1 1,0 0-1,0 1 1,0-1-1,0 0 1,1 0-1,-1 1 1,0-1-1,0 0 0,0 1 1,1-1-1,-1 0 1,0 0-1,0 0 1,1 1-1,-1-1 1,0 0-1,0 0 0,1 0 1,-1 0-1,0 1 1,1-1-1,-1 0 1,0 0-1,1 0 1,-1 0-1,1 0 0,20 4 43,-12-5-9,0 0 0,0-1 0,1 0 0,-1 0 0,0-1 0,-1-1 0,2 0-34,29-9 125,-29 10-138,-1-1 1,1 0-1,-1 0 0,0 0 0,2-3 13,-11 7 9,1-1 1,0 1-1,-1 0 1,1-1-1,0 1 0,-1 0 1,1-1-1,-1 1 0,1-1 1,-1 1-1,1-1 1,-1 0-1,1 1 0,-1-1 1,1 1-1,-1-1 0,0 0 1,1 1-1,-1-1 1,0 0-1,0 1 0,1-2-9,-2 2 16,1-1-1,-1 1 1,1-1-1,-1 1 1,1-1-1,-1 1 1,1 0-1,-1-1 0,1 1 1,-1 0-1,0-1 1,1 1-1,-1 0 1,0 0-1,1 0 1,-1-1-1,0 1 0,1 0 1,-1 0-1,0 0 1,1 0-1,-1 0 1,0 0-1,1 0 1,-1 1-1,0-1-15,-18-1 77,0 2 0,0 0-1,0 1 1,0 1 0,-2 2-77,11-4-39,0 1 0,1-1 0,-1-1-1,0 0 1,0 0 39,-4 0 31,-13-5-266,189 10 262,-155-6-62,0 0 1,0 0 0,0 0-1,0-1 1,3-1 34,17-4 129,-24 7-109,-1-1 0,0 0 0,1 0 0,-1 0 0,0 0 0,0 0 0,0-1 0,0 1-20,-1 0 171,-1 1-97,-25-7 268,-15 2-101,33 4-245,-1 0 1,0 0 0,0 0 0,1 1 0,-1 0 0,0 1-1,-3 0 4,9 0-75,0-1-1,-1 1 1,1 0-1,0 0 1,0 0-1,0 0 0,0 0 1,0 0-1,0 1 1,0-1-1,0 1 1,1-1-1,-1 1 0,1 0 1,-1 0-1,1-1 1,-1 1-1,1 0 1,0 0-1,0 0 0,0 1 1,0 0 75,-2 5-742,1 0 1,0 1-1,1-1 1,0 1-1,0 3 742,1-9-155,-4 24-1626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21:14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398 11 992,'-1'-2'333,"1"2"-327,-1 0 0,1 0 0,0 0 0,0 0 0,0 0 1,0 0-1,0 0 0,0 0 0,0-1 0,0 1 0,-1 0 0,1 0 0,0 0 0,0 0 0,0 0 0,0 0 0,0 0 0,0-1 0,0 1 0,0 0 0,0 0 0,0 0 0,0 0 1,0 0-1,0 0 0,0-1 0,0 1 0,0 0 0,0 0 0,0 0 0,0 0 0,0 0 0,0 0 0,0-1 0,0 1 0,0 0 0,0 0 0,0 0 0,0 0 0,0 0 0,0 0 0,0-1 1,0 1-1,0 0 0,0 0 0,1 0 0,-1 0 0,0 0 0,0 0 0,0 0 0,0 0 0,0 0 0,0 0 0,0-1 0,1 1 0,-1 0 0,0 0 0,0 0 0,0 0 0,0 0 1,0 0-1,0 0 0,1 0-6,-1 0 112,0 0-58,0 0 0,1 0 1,-1-1-1,0 1 1,1 0-1,-1 0 0,0 0 1,1 0-1,-1-1 1,0 1-1,1 0 0,-1 0 1,0 0-1,1 0 1,-1 0-1,1 0 0,-1 0 1,0 0-1,1 0 1,-1 0-55,4 16 732,-3-14-636,0 0 1,0 0-1,-1 0 1,1 0-1,-1 0 1,1 0-1,-1 0 1,0 2-97,0 4 207,1-3-76,-1 0 0,0 1 0,-1-1 0,1 0 0,-1 1 0,0-1 0,0 0 0,-1 1 0,1-1 0,-1 0-1,-2 4-130,-11 29 777,5-10-482,7-12-147,-2 4 286,-2-4-110,6-11-289,-1-1 1,0 1 0,0-1 0,0 0 0,-1 0-1,1 0-35,-11 21 62,2-3-70,0-1-54,9-16 161,-1 0 0,0 0-1,0 0 1,-1 0 0,-1 2-99,2-4 30,0 1 1,1-1-1,-1 1 1,1 0-1,-1-1 1,1 1-1,1 0 0,-1 1 1,1-1-1,-1 0 1,0 5-31,-6 17-159,4-20 270,1 5 55,-2 2-145,3-9 58,0 0 0,0 0 0,1 0 0,0 0 1,0 0-1,0 0 0,0 0 0,1 1 0,-1-1 0,1 0 0,0 1-79,-4 39 218,-1 2-74,5-20-126,-1 0 0,-1 0 0,-6 22-18,2 4 144,3-31-146,2-14 14,0 0 0,0-1-1,-1 1 1,0-1 0,0 0 0,0 0 0,-1 1 0,0-1 0,0-1 0,0 1-12,-13 14 96,14-11-65,2-8-33,0-1 0,0 1 0,0 0 0,0-1 0,-1 1 0,1 0 0,0-1 0,0 1-1,0 0 1,0-1 0,-1 1 0,1-1 0,0 1 0,-1 0 0,1 0 2,-8 13-199,8-12 208,-1-1 0,1 1-1,-1-1 1,0 1 0,1-1-1,-1 1 1,0-1 0,0 1-1,0-1 1,-1 1-9,-22 28 197,23-29-188,1-1 0,-1 1 0,0 0 0,0 0 0,1 0 0,-1 0 1,1 0-1,-1 1 0,1-1 0,-1 0 0,1 0 0,0 0 0,0 0-9,-1-1-16,0 1 31,1-1 0,-1 0 0,0 0 0,1 1 0,-1-1 0,0 0 0,1 1 0,-1-1 0,1 1 0,-1-1 0,1 1 0,-1-1 0,1 1 0,-1-1 0,1 1 0,-1-1-15,-2 3 192,-6 2-157,8-4-15,-1 0 0,1 0 0,0-1 0,-1 1 1,1-1-1,0 1 0,-1-1 0,1 1 0,-1-1 1,1 0-1,-1 0 0,0 0-20,1 1 9,1-1 0,-1-1 1,0 1-1,1 0 0,-1 0 0,1 0 0,-1 0 1,0 0-1,1 0 0,-1-1 0,1 1 0,-1 0 1,1-1-1,-1 1 0,1 0 0,-1-1 0,1 1 1,-1 0-1,1-1 0,-1 1 0,1-1 1,0 1-1,-1-1 0,1 1 0,0-1 0,-1 1-9,1-2-4,-1 1 0,1-1 0,-1 0 0,1 1-1,0-1 1,0 0 0,-1 1 0,1-1 0,0 0 0,1 0 4,-1-4-27,1 0 0,0 0 0,1 0 1,-1 0-1,2-3 27,67-164 69,-38 92-191,41-75 122,-63 136-62,1-2 65,1 1 0,1 0-1,9-11-2,-17 25 34,1-1-1,-2 0 0,1 0 0,-1 0 0,0 0 1,0-4-34,10-19-274,-10 22 258,4-11-43,-6 15 36,0 0 1,1 0-1,0 0 1,-1 0-1,1 0 0,1 1 1,0-2 22,13-20 227,-16 25-208,1-4-40,1 1 0,-1-1 0,0 1 0,-1-1 0,1 0 0,-1 0 0,0 1 0,0-1 0,0-1 21,8-54-155,-9 55 172,1-1 0,0 1-1,0-1 1,0 1 0,2-5-17,4-17 23,-2 8-311,-4 15 248,0 0 1,0 0-1,0 0 1,-1 0-1,1-4 40,-1-6-19,0 21-458,0 25 264,-1-24 202,0 0-1,0 0 1,-1 1-1,0-1 1,-3 6 11,-4 17 132,4-14-85,0-1 0,-1 1 0,-6 10-47,-4 12-141,5-15 183,-1 0-1,-1-1 1,-3 3-42,-2 3 13,-13 14 232,20-29-152,1 0 1,-4 6-94,-2 9-87,1 1 0,1 0 0,-5 18 87,-26 89 672,38-122-509,0-1 1,0 0-1,-4 4-163,-6 12 145,-11 13 100,26-38-233,0-1 0,-1 1 0,0 0 0,0-1 0,0 0 0,0 0 0,-1 0 0,-1 2-12,3-5-28,1 1-1,-1 0 1,1 1 0,-1-1 0,1 0-1,0 0 1,0 1 0,0-1 0,0 0-1,0 1 1,1-1 0,-1 2 28,-4 12 35,4-15-53,1 1 0,-1 0 0,1 0 0,0 0 0,0-1 0,0 1 0,0 0 0,0 0 0,0 1 18,0-2-1,0 1-1,0-1 1,0 1-1,0-1 1,0 1 0,0 0-1,0-1 1,-1 1-1,1-1 1,-1 1 1,16 6 0,-12-7 25,0 0 1,0 0-1,0-1 0,0 1 1,1-1-1,-1 1 0,0-1 1,0 0-1,0 0 1,0 0-1,0-1 0,2 0-25,38-10-31,-21 4 83,-6 2 59,0-1-1,10-5-110,13-6 94,-10 7-175,51-18 231,-67 24-182,0 1 0,0 1 0,0 0 0,0 1 0,4 0 32,169-2 80,-135 2-190,-18 0 133,0 1 0,5 2-23,-30-1-27,1 0-1,0 1 0,0 0 0,-1 0 1,5 3 27,-10-5 144,5 2-85,-7 2 125,-7 4 171,5-7-340,-1 2-17,-1-1 1,1 0-1,-1 0 0,1-1 1,-1 1-1,0-1 1,1 1-1,-1-1 0,0 0 1,0 0-1,0 0 0,0 0 1,-2 0 1,-43 6 39,44-7-20,-104 7 263,52-5-222,16 3 69,-8 0-173,-45-2 501,56-1-219,-1-1 0,1-2-1,0-1 1,-15-4-238,-50-5-251,59 6 220,39 4-185,0 1 0,0 0 0,0 1 1,0-1-1,0 1 0,0-1 0,0 1 1,0 1-1,-1-1 216,5-1-78,0 0 1,0 0-1,-1 0 1,1 0-1,0 0 0,0 0 1,0 1-1,0-1 1,-1 0-1,1 0 0,0 0 1,0 0-1,0 0 1,0 0-1,0 0 1,0 0-1,-1 1 0,1-1 1,0 0-1,0 0 1,0 0-1,0 0 0,0 1 1,0-1-1,0 0 1,0 0-1,0 0 0,0 0 1,-1 1-1,1-1 1,0 0-1,0 0 0,0 0 1,0 0-1,0 1 1,0-1-1,0 0 1,1 0-1,-1 0 0,0 1 78,6 4-1707,11 2-90,7-4-1504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21:16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85 1728,'-1'-9'488,"1"9"-420,-1-1-1,1 0 1,0 0 0,0 1-1,0-1 1,0 0-1,0 0 1,0 1 0,0-1-1,0 0 1,0 0-1,0 1 1,0-1-1,1 0 1,-1 0 0,0 1-1,1-1-67,-1 0 480,0 1-90,13 0 5109,16-2-5116,44-10 86,-16 6-250,-9 2-22,146-21 1126,-175 24-1456,0-2-1,0 0 1,3-2 133,-22 5-130,0 0 0,1 0-1,-1 0 1,0 0 0,1 0 0,-1 0 0,0 0-1,1 0 1,-1 0 0,0 0 0,1 0 0,-1 0-1,1 0 1,-1 0 0,0 0 0,1 0 0,-1 0-1,0 0 1,1 0 0,-1 1 0,0-1 0,1 0-1,-1 0 1,0 0 0,0 1 0,1-1 0,-1 0-1,0 0 1,0 1 0,1-1 0,-1 0 0,0 1-1,0-1 1,0 0 0,0 0 0,1 1 0,-1-1-1,0 0 1,0 1 0,0-1 0,0 0 0,0 1-1,0-1 1,0 1 0,0-1 0,0 0 130,1 14-3184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21:23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673 36 832,'0'0'32,"0"0"0,0 0 0,0 0 0,0 0 0,0 0-1,0 0 1,0 0 0,0 0 0,0 0 0,1 0 0,-1 1 0,0-1 0,0 0 0,0 0 0,0 0 0,0 0 0,0 0-1,0 0 1,0 0 0,0 0 0,0 0 0,0 0 0,0 0 0,0 0 0,0 0 0,0 0 0,0 0 0,0 1 0,0-1-1,0 0 1,0 0 0,0 0 0,0 0 0,0 0 0,0 0 0,0 0 0,0 0 0,0 0 0,0 0 0,0 0 0,0 0-1,0 1 1,0-1 0,0 0 0,0 0 0,0 0 0,0 0 0,0 0 0,0 0 0,0 0 0,0 0 0,0 0 0,0 0-1,0 0 1,-1 0 0,1 0 0,0 0 0,0 0 0,0 0 0,0 0 0,0 0 0,0 0 0,0 0 0,0 0-32,-6 6 13,5-5 90,0 0 1,0 0 0,0 0-1,-1 0 1,1 0 0,0 0-1,0 0 1,-1-1 0,1 1-1,-1 0 1,1-1 0,0 1-1,-1-1 1,1 1 0,-2-1-104,2 0 208,1 0 90,-1 0-203,1 1 0,-1-1-1,0 0 1,0 0 0,0 0 0,0 0-1,0 0 1,0 0 0,0 0 0,1 0-1,-1 0 1,0-1 0,0 1 0,0 0-1,0-1 1,1 1 0,-1 0 0,0-1-1,0 1 1,0-1 0,1 1 0,-1-1-1,0 1 1,1-1 0,-1 0 0,1 1-1,-1-1 1,1 0 0,-1 0 0,0 0-95,1 0 24,0 0 0,-1 0 1,1 0-1,0 0 0,-1 1 0,1-1 1,-1 0-1,1 0 0,-1 0 1,1 1-1,-1-1 0,0 0 1,1 1-1,-1-1 0,0 0 0,0 1 1,1-1-1,-1 1 0,0-1 1,0 1-1,0-1-24,-20-8 281,19 8-203,-15-5-23,0 2 0,-7-1-55,16 3 50,1 1 7,0 0-1,0 0 1,0 1 0,0 0-1,0 0 1,0 1 0,0 0-1,-1 0-56,-12 4 31,1 0 0,-2 2-31,4-1-41,-1-1-1,-13 2 42,-3-3 480,27-3-376,-1 0 0,1 0 0,-1-1-1,1 0 1,-1 0 0,0-1-104,-16 0 76,-102 1 654,120 0-736,0 1 0,0 0-1,-1 0 1,1 1 0,-1 0 6,2-1 34,-1 1 0,0-1 0,1 0 0,-1 0 0,0-1-34,-9 2 357,11 0-298,11-1-11,81-6 555,-53 5-662,219-7 278,-227 4-84,20 0-153,-37 2 7,1 0-1,0 0 1,-1-1-1,1 0 1,-1-1 0,9-3 11,25-8 217,-35 12-283,-17 2 539,-6 2-512,-1-2 174,1 2-1,0 0 1,-3 1-135,-28 4 423,15-5-156,-21 1-262,0 3 0,0 1 1,-7 5-6,41-7 11,1-1 23,0 0 0,0-1 0,0 0 0,0-1 0,-4-1-34,18-1-8,0 0-1,1 0 1,-1 1 0,0-1 0,1 1-1,-1-1 1,0 1 0,1 0 0,-1 0 8,0 0-11,1 0 0,-1-1 0,0 1 1,0 0-1,0-1 0,1 0 1,-1 1-1,0-1 0,-1 0 11,1 0 41,0 1-1,0-1 1,1 0-1,-1 1 1,0-1-1,0 1 1,0 0-1,0-1 1,0 2-41,1-2 24,-1 1 1,0 0 0,0 0-1,0-1 1,0 1 0,1-1-1,-1 0 1,0 1 0,-1-1-25,2 1-145,-1-1-1,0 1 1,0 0 0,1 0-1,-1 0 1,1 1 0,-1-1-1,1 0 1,-1 0 0,1 1-1,0-1 1,0 1 0,0-1-1,0 1 1,0 0 0,-1 1 145,1-1-432,1 0 0,-1 0 0,0 0 0,1 0 0,-1 0 0,1 0 0,0 0 0,0 0 0,0 0 0,0 0 0,0 0 0,0 1 432,4 13-4000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21:31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0 896,'-4'0'711,"3"1"2156,-2 6-2573,-3 2 13,6-9-286,-1 1-1,0 0 1,0 0-1,1 0 1,-1 0-1,1 0 0,-1 0 1,1 0-1,-1 0 1,1 0-1,0 0 1,0 0-1,-1 0 1,1 0-1,0 0 1,0 0-21,0 4-8,-1-1 0,1 0 0,-1 0 0,0 0 0,0 0 1,-1 1 7,1-1 40,-1-1 1,1 1 0,0 0-1,1 0 1,-1 0 0,1 1-41,-3 28 736,8-41-295,-4 8-425,-1 0 1,1-1 0,-1 1-1,1-1 1,-1 1 0,1-1 0,-1 1-1,0-1 1,1 1 0,-1-1-1,0 0 1,1 1 0,-1-1-1,0 1 1,0-1 0,1 0-1,-1 1 1,0-1-17,0-2 59,0 1-1,0-1 1,0 1-1,-1 0 1,1-1-1,-1 1 1,1 0-1,-1-1 1,0 1-1,0 0 1,0 0-1,0-1 1,0 1-1,-1 0 1,1 0-1,0 1 1,-1-1-1,0 0 1,1 0-1,-1 1 1,0-1-1,0 1 1,0-1-1,0 1 1,0 0-1,0 0 1,0 0-1,-1 0 1,1 0-1,0 0 1,-1 1-1,1-1-58,-1 1 10,-1-1-1,1 1 1,0 0-1,-1 0 0,1 0 1,0 1-1,-1-1 1,1 1-1,0 0 1,0 0-1,0 0 1,0 0-1,0 0 1,0 1-1,0-1 1,0 1-1,0 0 1,0 0-1,1 0 1,-1 0-1,1 1-9,-2 0-11,0 1-1,0-1 0,0 1 1,1 0-1,-1 1 0,1-1 1,0 1-1,0-1 1,1 1-1,0 0 0,0 0 1,0 0-1,0 0 12,1 20-219,1-15 59,0-9 96,0-1-58,17 3 431,-16-4-279,-1 0 0,1 1 0,-1-1-1,1 1 1,-1-1 0,0 0 0,1 0 0,-1 1-1,0-1 1,0 0 0,0 0 0,1 1 0,-1-1 0,0 0-1,0 0 1,0 1 0,0-1 0,0 0 0,0 0-1,0 0 1,-1 1 0,1-1 0,0 0 0,0 0 0,0 1-1,-1-1 1,1 0 0,-1 1 0,1-1 0,0 0-30,-1 0 62,0 0 1,0 0 0,0-1 0,0 1-1,1 0 1,-2 0 0,1 0 0,0 0-1,0 0 1,0 1 0,0-1 0,0 0-1,-1 0 1,1 1 0,0-1 0,-1 1-63,1 0 10,-1 0 1,1 0-1,0 0 1,0 0 0,0 1-1,0-1 1,-1 0-1,1 1 1,0-1 0,0 1-1,0 0 1,0-1-1,0 1 1,0 0 0,0-1-1,1 1 1,-1 0-1,0 0 1,0 0 0,1 0-1,-1 0 1,0 0-1,1 0 1,-1 0 0,1 0-1,-1 0 1,1 0-1,-1 0 1,1 1-11,-1-1-26,0 1-1,1 0 1,-1 0 0,0-1 0,1 1-1,-1 0 1,1 0 0,0 0-1,0 0 1,0 0 0,0-1 0,0 1-1,0 0 1,0 0 0,0 0 0,1 0-1,-1 0 1,1 0 0,0-1 26,-1 0 3,1 0 0,-1 0 0,1 0 0,-1-1 0,1 1 0,0 0 0,-1-1 0,1 1 0,0-1 0,0 1 0,-1 0 0,1-1 0,0 0 0,0 1 0,0-1 0,0 1 0,0-1 0,-1 0 0,1 0 0,0 0 0,0 1 0,0-1 0,0 0 0,0 0 0,0 0 0,0 0 0,0-1 0,0 1 0,0 0 0,0 0 0,-1 0 0,2-1-3,1 0 101,-1 0 1,1-1-1,-1 1 0,0-1 0,1 1 0,-1-1 0,1-1-101,-3 3 17,1-1 13,0 0-1,0 0 1,0 0 0,0 0-1,0 0 1,-1-1 0,1 1-1,0 0 1,-1 0 0,1 0-1,-1-1 1,0 1 0,1 0-1,-1-1 1,0 1 0,0-1-1,1 1 1,-1 0 0,0-1-1,-1 1 1,1 0 0,0-2-30,0-4 275,0 7-267,0 0 1,0-1-1,0 1 0,0 0 0,-1-1 1,1 1-1,0 0 0,0 0 0,0-1 1,0 1-1,0 0 0,-1-1 0,1 1 1,0 0-1,0 0 0,0 0 1,-1-1-1,1 1 0,0 0 0,0 0 1,0 0-1,-1-1 0,1 1 0,0 0 1,-1 0-1,1 0 0,0 0 1,0 0-1,-1 0 0,1 0 0,0 0 1,-1 0-1,1 0 0,0 0 0,-1 0 1,1 0-1,0 0 0,0 0 1,-1 0-1,1 0 0,0 0-8,-1 0-1,0 0 0,1 0 0,-1 0 1,0 0-1,0 1 0,1-1 0,-1 0 0,0 0 0,1 1 0,-1-1 1,1 0-1,-1 1 0,0-1 0,1 1 0,-1-1 0,0 1 1,1 0-122,0 0 47,0 19 155,0-20-78,0 1 1,0-1-1,1 0 1,-1 1-1,0-1 1,0 0-1,1 0 0,-1 0 1,0 1-1,0-1 1,1 0-1,-1 0 0,0 0 1,1 0-1,-1 0 1,0 1-1,1-1 1,-1 0-1,0 0 0,1 0 1,-1 0-1,0 0 1,1 0-1,-1 0 1,0 0-1,1 0 0,-1 0 1,0-1-1,1 1 1,-1 0-1,0 0 1,1 0-1,-1 0 0,0 0-2,1 0 3,-1 0 0,1-1-1,-1 1 1,1 0-1,-1 0 1,1 0-1,-1 0 1,1-1 0,-1 1-1,1 0 1,-1 0-1,0-1 1,1 1 0,-1 0-1,1-1 1,-1 1-1,0 0 1,1-1-1,-1 1 1,0-1 0,0 1-1,1-1 1,-1 1-1,0 0 1,0-1-1,0 1 1,1-1 0,-1 0-3,2-12 198,-2 11-160,1 1 0,-1 0 1,0-1-1,1 1 0,-1 0 0,0-1 0,0 1 0,0-1 0,0 1 1,0 0-1,0-1 0,-1 1 0,1 0 0,0-1 0,-1 1 1,1 0-1,-1-1 0,0 1-38,-1-6 179,-2 0-115,3 7-65,1 0 0,-1 0-1,1 0 1,-1 0 0,1 0-1,-1 0 1,1 0 0,-1 0 0,1 0-1,0 0 1,-1 0 0,1 0-1,-1 0 1,1 1 0,-1-1-1,1 0 1,-1 0 0,1 1-1,0-1 1,-1 0 0,1 0 0,0 1-1,-1-1 2,1 0-15,-1 1-1,1-1 0,-1 0 1,1 0-1,-1 1 1,1-1-1,-1 1 0,1-1 1,-1 0-1,1 1 1,-1-1-1,1 1 0,0-1 1,-1 1-1,1-1 1,0 1-1,0-1 0,-1 1 1,1-1-1,0 1 1,0-1-1,0 1 0,0 0 1,0-1-1,-1 1 1,1-1-1,0 1 0,0 0 1,1-1-1,-1 1 1,0-1-1,0 1 0,0 0 1,0-1-1,0 1 1,1-1-1,-1 1 0,0-1 1,0 1-1,1-1 1,-1 1-1,0-1 0,1 1 1,-1-1-1,1 1 1,-1-1 15,2 2-19,0-1 0,-1 1 1,1-1-1,0 0 0,0 0 1,0 0-1,0 0 1,0 0-1,0 0 0,0 0 1,2 0 18,-2-1 29,0 1 0,0-1 1,0 0-1,0 0 1,0 0-1,0 0 1,0 0-1,0 0 1,0 0-1,0-1 0,0 1 1,0-1-1,0 1 1,0-1-1,0 0 1,0 0-1,-1 0 1,1 0-1,0 0 0,0 0 1,-1 0-1,1 0 1,-1-1-1,1 1 1,-1-1-30,0 1 19,0 0-27,0 0 0,0 0 1,0-1-1,0 1 0,0 0 0,0-1 0,0 1 0,0 0 1,-1-1-1,1 1 0,-1-1 0,1 1 0,-1-1 1,1 1-1,-1-1 0,0 1 0,0-1 0,0 0 0,0 1 1,0-1-1,0 1 0,0-1 0,-1 0 8,1 1-21,4 3-147,-4-2 161,0 0 1,1 0-1,-1 0 1,0 0-1,1 0 0,-1 0 1,0 1-1,0-1 1,1 0-1,-1 0 0,0 0 1,0 0-1,1 0 1,-1 1-1,0-1 0,0 0 1,1 0-1,-1 0 1,0 1-1,0-1 0,0 0 1,1 0-1,-1 1 7,0-1 12,0 1 0,0-1-1,0 0 1,1 1 0,-1-1-1,0 0 1,0 1 0,1-1 0,-1 0-1,0 0 1,0 1 0,1-1-1,-1 0 1,0 1 0,1-1-1,-1 0 1,0 0 0,1 0 0,-1 0-1,0 1 1,1-1 0,-1 0-1,0 0 1,1 0 0,-1 0-1,1 0 1,-1 0 0,0 0 0,1 0-1,-1 0 1,1 0-12,0 0 181,-1 0-37,0 0 59,0 0-75,-21 6 224,15-6-190,-3 0-754,9 1 574,-1-1 1,1 0-1,0 0 1,0 1-1,0-1 1,0 0-1,0 0 1,0 1-1,0-1 1,0 0-1,1 0 1,-1 1-1,0-1 1,0 0-1,0 0 1,0 1-1,0-1 1,0 0-1,0 0 1,1 1-1,-1-1 1,0 0-1,0 0 1,0 0-1,0 0 1,1 1-1,-1-1 0,0 0 1,0 0-1,0 0 1,1 0-1,-1 0 1,0 1 17,2 0-10,0 0 1,0 0-1,0 0 0,0 0 1,0 0-1,0 0 0,0 0 1,0-1-1,1 1 0,-1-1 1,0 0-1,0 1 0,2-1 10,34 0 195,-26 0-131,-3 0-84,-1 0 0,1-1 0,-1 0 1,0-1-1,0 0 0,0 0 0,0-1 0,4-1 20,-10 3 27,0 0 0,0 0 1,0 0-1,0 0 0,0 0 1,-1 0-1,1-1 0,0 1 0,-1 0 1,1-1-1,-1 0 0,1 1 0,-1-1 1,0 0-1,1 1 0,-1-1 1,0 0-1,0 0 0,0 0 0,-1 0 1,1 0-1,0 0 0,-1-1 0,0 1 1,1 0-1,-1 0 0,0 0 1,0 0-1,0 0 0,0-1 0,0 1 1,-1 0-1,1 0 0,-1-2-27,1 4 9,-1-1-1,1 0 1,0 1-1,0-1 1,-1 0-1,1 1 1,0-1-1,-1 0 1,1 1 0,-1-1-1,1 1 1,-1-1-1,1 1 1,-1-1-1,1 1 1,-1 0-1,1-1 1,-1 1-1,1-1 1,-1 1-1,0 0 1,1 0-1,-1-1 1,0 1-9,0 0-3,-1 0 0,0-1 1,1 1-1,-1 0 0,1 1 0,-1-1 0,1 0 1,-1 0-1,1 1 0,-1-1 0,0 1 3,-5 1-16,0 2 1,-1-1-1,2 1 0,-3 1 16,5-2 65,-4 2-191,1 0 0,0 1 1,1 0-1,-6 5 126,7-6-483,5-4-237,0-1-763,2-1-10,8-1-1739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3:21:40.4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480 129 576,'2'-3'36,"1"1"0,-1-1 0,1 1 0,0 0 0,-1 0 0,1 0-1,0 0 1,1 1 0,-1-1 0,0 1 0,0 0-36,2-1 102,-1 0 0,0 0 1,1 0-1,-1-1 0,-1 1 0,4-3-102,34-23 923,-37 25-882,0 1 0,0 0 0,0 0 1,0 1-1,2-1-41,-2 1 4,-1 0-1,1-1 1,-1 1 0,1-1 0,-1 0-1,0 0 1,1 0 0,-1 0 0,0 0-4,-2 1 12,0 0 0,0 1 0,1-1 0,-1 1 0,0-1 0,0 1 0,1 0 0,-1-1 1,0 1-1,1 0 0,-1 0 0,1 0 0,-1 0 0,0 0 0,1 0-12,0 0-21,0 0 79,17 0 2369,-18 0-2507,0 0 84,0 0 0,1 0 0,-1 0 0,1-1 1,-1 1-1,0-1 0,1 1 0,-1-1 0,0 0 0,0 0 0,1 1 1,-1-1-1,0 0 0,0 0 0,0 0 0,0 0 0,0 0 1,1-1-5,-2 2 28,0 0 1,1 0 0,-1 0 0,1 0 0,-1 0 0,1 0 0,-1 0 0,0 0 0,1 0 0,-1 0 0,1 0 0,-1 0 0,0 0 0,1-1 0,-1 1 0,1 0 0,-1 0 0,0 0 0,1-1 0,-1 1 0,0 0 0,1 0 0,-1-1 0,0 1 0,1 0 0,-1-1 0,0 1 0,0 0 0,0-1 0,1 1 0,-1-1 0,0 1 0,0 0 0,0-1 0,0 1 0,0-1-1,1 1-28,-1 0 2,0-1-1,0 1 1,0 0-1,0 0 0,0 0 1,0 0-1,0 0 1,0-1-1,0 1 0,0 0 1,0 0-1,0 0 0,-1 0 1,1 0-1,0-1 1,0 1-1,0 0 0,0 0 1,0 0-1,0 0 1,0 0-1,0 0 0,0-1 1,0 1-1,-1 0 0,1 0 1,0 0-1,0 0 1,0 0-1,0 0 0,0 0 1,0 0-1,-1 0 0,1 0 1,0 0-1,0 0 1,0 0-1,0-1 0,0 1 1,-1 0-1,1 0 1,0 0-2,-8 4 21,-10 9-84,16-11 30,-9 8-76,0 0-1,-4 7 110,-13 13 401,8-10-186,14-12-225,-1-1 0,-1 0 0,1 0 1,-3 0 9,-24 14 86,0-1 0,-2-3 0,0 0 0,-2-2-86,-47 22 184,66-30-228,1 0 1,-12 2 43,17-6 7,0 1 0,1 0 0,0 1 0,0 0 0,0 1 0,1 0 0,-4 3-7,-18 10 182,1 9-433,25-21 308,-1-1 0,1 1 0,-4 5-57,10-9-11,-1-1 0,0 0 0,1 0 0,-1 1 0,1-1 0,0 1 0,-1 0 0,1-1 0,1 1 0,-1 0 0,0-1 0,1 1-1,-1 0 1,1 0 0,0 2 11,4 9-53,-4-12 32,0-1 0,0 1 1,0 0-1,1-1 0,-1 1 0,0-1 0,1 1 1,-1-1-1,1 1 0,-1-1 0,1 1 0,0-1 1,-1 1-1,1-1 0,0 0 0,0 1 0,0-1 1,1 1 19,4 5 77,-5-5-69,0 0-1,1 0 0,-1-1 0,1 1 0,0-1 0,-1 0 0,1 1 0,0-1 0,0 0 0,0 0 0,0 0 0,0 0 0,0 0 1,0-1-1,0 1 0,0 0 0,1-1 0,-1 0 0,1 1-6,3 0-38,0-1 0,0 1 0,1-1 0,-1 0 0,0-1 0,3 0 38,8-3-32,-1-1 0,0-1 0,0 0 0,-1-1 0,0-1 0,0 0 0,6-6 32,0 4 33,-16 8 10,-1 0 1,0 0-1,1 0 1,-1-1-1,0 0 1,2-1-44,27-25 36,-14 14-49,-2 0 0,3-5 13,-11 12-16,-1 1 0,1 1 0,0-1-1,1 2 1,0-1 0,-1 1 0,2 1-1,0-1 17,1 0-120,7-8 188,-6 3 82,-9 7-125,0-1-1,0 1 0,0-1 0,0 0 0,0-1-24,-1 1-53,1 0 0,-1 0 0,1 1 0,0-1 0,2 0 53,39-22 256,-35 18-508,-10 8 258,1-1 1,-1 0-1,1 1 0,-1-1 0,1 1 0,-1-1 0,1 1 0,0-1 0,-1 1 0,1 0 0,0-1 0,-1 1 1,1 0-1,0-1 0,0 1 0,-1 0-6,2-1-12,-1 0 0,0 0 0,0 1-1,0-1 1,-1 0 0,1 0 0,0 0 0,0-1 0,0 1 0,-1 0 0,1 0 0,0 0 0,-1 0 0,1-1-1,-1 1 13,0 0 64,0 1 11,1 0 10,2-2-21,-3 1-58,0 1-118,0 0 48,0 0 80,0 0 37,0 0 70,0 0-59,0 0-80,0 0-27,0 0-32,0 0 59,0 0 107,0 0-22,0 0-31,0 0-28,0 0-74,0 0 11,0 0-22,0 0 49,0 0 68,0 0 6,0 0 27,0 0-11,0 0 59,0 0-49,-4 11-90,-27 18-159,22-20 198,1 0 1,-2-1-1,1-1 0,-1 0 1,-6 4-24,-19 7 31,-1-2-1,-30 9-30,-77 19-143,126-39 171,-9 2-34,1 2 0,1 0-1,0 2 1,0 0-1,1 2 7,4-2-94,-27 19 268,28-18-375,14-10 245,0 0 0,0 1 0,0 0 0,0 0 0,1 0 0,-1 0 0,0 2-44,-1-3 23,4-2-29,1 0-1,0 0 1,0 0 0,-1 0-1,1 1 1,0-1 0,-1 0 0,1 0-1,0 0 1,-1 0 0,1 0 0,0 0-1,0 1 1,-1-1 0,1 0 0,0 0-1,0 0 1,-1 1 0,1-1 0,0 0-1,0 0 1,-1 1 0,1-1 0,0 0-1,0 1 1,0-1 0,0 0 0,0 0-1,0 1 1,-1-1 0,1 0-1,0 1 1,0-1 0,0 0 0,0 1-1,0-1 7,1 2-5,-1 0 0,0 1 0,1-1 0,0 0 0,0 0 0,-1 0 0,1 0 0,0 0-1,1 0 1,-1 1 5,8 14-18,3 13-223,-1-6 274,1 14 46,-5-15-128,1-1 0,1 0 0,1 0 0,9 14 49,-15-30 7,0 0 1,1-1-1,0 1 0,0-1 1,1 0-1,0 0 0,0-1 1,3 3-8,10 4-26,0 0 1,5 0 25,-1 0 50,-14-7-48,0-1-1,0 0 0,0-1 0,0 0 0,1 0 0,6 0-1,-1-1-126,-1 2 0,8 2 126,-4-1 64,1 0 0,0-1 0,14 1-64,6 2 88,-25-4-117,0 0-1,-1 0 1,4-1 29,68 3-5,-74-3-260,-1-1 0,0 2 0,10 1 265,-1 2-1573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0:03:14.2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229 132 736,'2'-5'350,"0"5"-225,-2 10-147,0 38 12,0-36 100,0-73-47,0 49-80,0 13-11,-1-1 59,0 1 0,0-1-1,1 1 1,-1-1 0,0 0 0,0 1 0,0-1 0,0 0 0,0 1-1,0-1 1,0 0 0,1 0 0,-1 0 0,0 0 0,0 0 0,0 0 0,0 0-1,-2 0 1,2 0 19,0-1 1,0 1-1,0 0 0,-1 0 0,1 0 0,0 0 1,0 1-1,0-1 0,0 0 0,0 0 0,0 1 1,-1-1-1,0 1 0,-2 1 56,0-1 0,0 0 0,0 0 0,0-1 1,0 1-1,0-1 0,0 0 0,0 0 0,0 0 0,-4-2 0,-7 2 34,10-9-467,31-8 598,-25 15-264,1 1 1,-1-1 0,0 0-1,0 0 1,0 0-1,0 1 1,0-1 0,0 0-1,0 0 1,-1 0 0,1-1-1,-1 1 1,1 0 0,-1 0-1,0 0 1,0 0 0,0 0-1,0 0 1,-1-3-1,1-4-97,0 9 62,0-1-26,0-3 500,0 3-421,0 1 0,-1-1 0,1 0 0,-1 1 0,1-1 0,-1 0 0,0 1 0,1-1 0,-1 0 0,0 1 0,1-1 0,-1 1 0,0 0 0,1-1 0,-1 1 0,0-1 0,0 1 0,0 0 0,1 0 0,-1-1 0,0 1 0,0 0-1,0 0 1,0 0 0,1 0 0,-1 0 0,0 0 0,-1 0 0,-27 1-111,-16 14 42,-18 6 576,55-19-418,20-4 78,-3 2-83,1-1 0,12-3 1,-13 2-114,1 1 1,13-1 0,19-6 359,-42 8-329,0 0 1,0-1-1,0 1 1,0 0 0,0 0-1,0 0 1,0-1-1,0 1 1,0 0-1,-1 0 1,1 0 0,0 0-1,0 0 1,0-1-1,0 1 1,0 0 0,0 0-1,0 0 1,-1 0-1,1 0 1,0 0 0,0 0-1,0-1 1,0 1-1,-1 0 1,1 0 0,0 0-1,0 0 1,0 0-1,0 0 1,-1 0-1,1 0 1,0 0 0,0 0-1,0 0 1,-1 0-1,1 0 1,0 0 0,-17-3 102,-19-1-223,34 4 116,0 0 0,0-1 1,0 1-1,0-1 0,0 1 1,0-1-1,0 0 0,0 1 1,0-1-1,0 0 0,1 0 1,-3-2-1,-3-1-35,7 3 22,0 1 1,-1 0 0,1 0-1,0 0 1,-1-1 0,1 1-1,0 0 1,0 0 0,0 0 0,-1-1-1,1 1 1,0 0 0,0 0-1,0-1 1,0 1 0,-1 0-1,1-1 1,0 1 0,0 0 0,0-1-1,0 1 1,0 0 0,0 0-1,0-1 1,0 1 0,0 0-1,0-1 1,0 1 0,0 0 0,0-1-1,0 1 1,0 0 0,0-1-1,0 1 1,1 0 0,-1 0-1,0-1 1,0 1 0,0 0 0,0 0-1,1-1 1,-1 1 0,0-1-1,1 1 11,0-1-1,-1 0 0,1 1 0,0-1 0,-1 1 1,1-1-1,0 1 0,0-1 0,-1 1 1,1 0-1,0-1 0,0 1 0,0 0 1,0 0-1,0 0 0,0-1 0,6 1-32,-1-1-1,1 0 1,-1 0 0,10-3-1,-10 2 9,1 0 0,-1 1 0,1-1 0,9 1 0,-3 1 109,-30 0 256,12 0-335,0 1 0,0 0 0,0 0 0,1 1 0,-1-1 0,0 1-1,-6 4 1,-10 3-127,13-6 162,5-2-22,-1 1 0,1-1 0,-1 0 1,0 0-1,1 0 0,-6 0 1,2 0-99,10 1-49,13 4-119,-11-4 210,12 3 39,21 4 1,-6-1-35,-28-7-76,1-1 0,-1 1 0,1-1 0,-1 0 0,1 0 0,-1-1 0,1 1 0,-1-1 0,0 0 0,1 0 0,6-4 0,0 2-745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2:45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344 526 1824,'-9'2'284,"1"0"0,0-1 1,-1-1-1,1 1 0,0-1 0,-1 0 1,1-1-1,0 0 0,-13-3 1,11 2-63,-1 0 1,1 1-1,-1 0 1,0 0-1,1 1 1,-1 1-1,1 0 1,-1 1-1,-16 4 1,21-5-121,-1 2-1,1-1 1,0 1 0,1-1 0,-1 2 0,0-1 0,1 1 0,0 0-1,0 0 1,0 0 0,0 0 0,1 1 0,-1 0 0,1 0 0,0 0-1,1 1 1,-4 6 0,1 1-164,1 0 0,1 0-1,-1 1 1,2 0 0,0 0 0,1 0 0,0 0-1,1 1 1,1-1 0,0 0 0,3 17-1,-3-26 75,1-1-1,0 1 0,0-1 1,1 1-1,-1-1 0,1 1 1,0-1-1,0 0 0,1 0 1,-1 0-1,1 0 0,0-1 0,0 1 1,6 5-1,-6-6-2,1-1 0,-1 0 0,0 0 0,1 0 0,0 0 0,-1-1 0,1 1 0,0-1 0,0 0 0,0 0-1,0 0 1,0-1 0,0 1 0,0-1 0,0 0 0,0 0 0,4-1 0,-4 0-32,-1 0 1,1 0-1,0 0 0,-1-1 1,0 1-1,1-1 0,-1 0 1,0 0-1,0 0 0,0 0 1,0 0-1,0-1 0,0 1 1,-1-1-1,1 0 0,-1 0 1,3-3-1,1-4 68,0-1-1,0 1 1,9-24 0,-7 13 7,-1 0 0,0-1 1,-2 1-1,-1-1 0,0-1 0,-1 1 1,-2-1-1,0 1 0,-5-38 0,-6 0 212,-4 0 0,-24-69 0,1 9 352,-8-20 376,45 140-997,0 0-1,0-1 0,0 1 0,0 0 0,0 0 0,0-1 1,0 1-1,0 0 0,0 0 0,0 0 0,0-1 1,0 1-1,-1 0 0,1 0 0,0 0 0,0-1 1,0 1-1,0 0 0,0 0 0,-1 0 0,1 0 1,0-1-1,0 1 0,0 0 0,-1 0 0,1 0 1,0 0-1,0 0 0,0 0 0,-1 0 0,1 0 0,-4 6-149,1 16 11,2 4 180,2 0-1,1 0 1,1 0-1,2-1 1,0 1-1,13 34 1,-4-20 278,2-1-1,2-1 1,28 46 0,-16-32-405,31 76 1,-38-66 196,8 17-1812,-16-42-1217,-5-22 406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0:03:16.9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 1 320,'1'2'3684,"-3"7"-3853,-14 51 537,15-54-288,0-4-60,1 1 1,-1-1-1,0 0 1,0 0-1,0 0 0,0 0 1,0 0-1,-1 0 1,1 0-1,0 0 0,-4 3 1,0 7-72,2-6 179,-1-14-93,3-2-66,1 9 35,0 0 0,0 0 0,0 0 0,0 0 0,0 0 1,-1 0-1,1 0 0,0 0 0,0 0 0,-1 0 0,1 0 0,-1 0 0,0-1 1,-6-10 75,6 12-32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0:03:18.0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 0 480,'-12'9'2075,"6"13"-1253,5-19-829,0 1 0,0 0-1,0-1 1,0 1 0,0 6-1,-7 71 1731,8-81-1699,-1 0 0,1-1 0,-1 1 0,1-1 0,0 1 0,-1-1 0,1 1 0,0 0 0,-1-1 0,1 1 0,0-1 0,0 1 0,0-1 0,-1 1 0,1-1 0,0 0 0,0 1 0,0-1 0,0 1 0,0-1 0,0 1 0,0-1 0,0 1 0,0-1 0,0 0 0,1-14 13,-1 15-36,1-3-18,0 0 0,-1 0 0,0 0 0,1 0 0,-1 0 0,0 0 0,0 0 0,-1 0 0,1 0 0,-2-5-1,2-2-89,0 9 118,0 0 0,0 0 0,0 0 0,0 0 0,0-1 0,0 1 1,0 0-1,0 0 0,-1 0 0,1 0 0,0 0 0,-1-1 0,1 1 0,-1 0 0,0-1 0,1 2-14,-1 0 1,1 0-1,0-1 1,0 1-1,0 0 1,0 0-1,0 0 1,0 0-1,0 0 1,0 0-1,0 0 1,0 0-1,0 0 1,0 0-1,-1 0 1,1 0-1,0 0 0,0 0 1,0 0-1,0 0 1,0 0-1,0 0 1,0 0-1,0 0 1,0 0-1,-1 0 1,1 0-1,0 0 1,0 0-1,0 0 1,0 0-1,0 0 1,0 0-1,0 0 1,0 0-1,0 1 1,0-1-1,0 0 1,0 0-1,0 0 1,-1 0-1,1 0 0,0 0 1,0 0-1,0 0 1,0 0-1,0 0 1,0 0-1,0 1 1,-4 7-296,-1 12-142,3-11 465,1-7-40,1-1 1,-1 1-1,1 0 0,-1 0 1,1-1-1,0 1 0,0 0 1,0 3-1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0:03:20.3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 0 640,'-1'1'35,"0"0"0,1 0 0,-1 0 0,0 0 0,1-1 0,-1 1 0,1 0 0,-1 0 0,1 1 0,0-1 0,-1 0 0,1 0 0,0 0 0,0 0 0,0 1 1,0-1-20,0-1 1,0 1 0,0 0-1,0-1 1,0 1 0,0-1-1,0 1 1,0 0 0,-1-1-1,1 1 1,0-1 0,0 1 0,0-1-1,-1 1 1,1 0 0,0-1-1,-1 1 1,1-1 0,0 0-1,-1 1 1,1-1 0,-1 1-1,1-1 1,-1 0 0,1 1 0,-1-1-1,1 0 1,-1 1 0,0-1-1,0 1 4,1-1-1,-1 0 1,1 1-1,-1-1 0,1 1 1,-1-1-1,1 1 1,-1-1-1,1 1 1,0-1-1,-1 1 0,1-1 1,0 1-1,0-1 1,-1 1-1,1 0 0,0-1 1,0 1-1,0-1 1,0 1-1,-1 0 1,1-1-1,0 1 0,0 0 1,1 0-1,-4 9 383,2-8-356,1 0-1,-1 0 1,0 1 0,1-1-1,-1 0 1,1 1 0,-1-1 0,1 1-1,0-1 1,0 1 0,0-1-1,1 0 1,0 3 0,1-2-75,-2-3 29,0 0 0,0 0-1,1 1 1,-1-1 0,0 0-1,0 0 1,1 1 0,-1-1 0,0 0-1,0 1 1,0-1 0,0 0 0,1 1-1,-1-1 1,0 0 0,0 1-1,0-1 1,0 0 0,0 1 0,0-1-1,0 0 1,0 1 0,0-1 0,0 0-1,0 1 1,0-1 0,0 0-1,0 1 1,0-1 0,-1 1 0,1 0 48,3 14-155,-4-14 30,0 1-1,0-1 1,1 0 0,-1 1-1,0-1 1,0 0 0,-1 0-1,1 1 1,0-1 0,0 0-1,-1 0 1,1 0 0,-2 0-1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0:03:34.0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217 79 576,'-2'0'308,"2"1"-227,-1-1-1,0 0 1,0 0-1,0 0 1,1 0-1,-1 0 1,0 0-1,0 0 1,0 0 0,1 0-1,-1 0 1,0 0-1,-9-8 1209,9 8-1209,1-1 1,-1-1-1,-1 0 51,1 1-93,0-1 1,0 0-1,0 0 0,0 0 0,0 0 0,0 0 1,0 0-1,0 0 0,1 0 0,-1 0 0,1 0 1,-1 0-1,1 0 0,0-3 0,-5-9 586,1-5 213,16 17-1311,-12 3 482,0 0 1,0 0-1,0 0 1,0 0 0,-1-1-1,1 1 1,0 0-1,0 0 1,-1 0-1,1-1 1,0 1-1,-1 0 1,1-1-1,-1 1 1,1 0-1,-1-1 1,0 1-1,1 0 1,-1-1 0,1 1-1,-1-1 1,0 1-1,-1 0 1,-20 7 820,10-5-759,3 3-185,8-5 110,0 0 1,0-1 0,1 1 0,-1 0 0,0-1 0,0 1 0,0-1 0,0 1-1,0-1 1,0 0 0,1 1 0,-1-1 0,0 0 0,0 0 0,-2 0-1,-26 9 299,25-8-273,-4 0-36,1 1 1,-1 0 0,1 1-1,0-1 1,-1 1-1,-6 4 1,1-3 6,8-3-169,10 1 132,-5-2 49,0 0 0,0 0 0,0 0 0,0 0 0,1 0 0,-1 0 0,0 0 0,0 0 0,0 0-1,0 0 1,0 0 0,0 0 0,1 0 0,-1 0 0,0 0 0,0 0 0,0 0 0,0 0 0,0 1-1,0-1 1,0 0 0,0 0 0,0 0 0,1 0 0,-1 0 0,0 0 0,0 0 0,0 0 0,0 1-1,0-1 1,0 0 0,0 0 0,0 0 0,0 0 0,0 0 0,0 0 0,0 0 0,0 1 0,0-1-1,0 0 1,0 0 0,0 0 0,0 0 0,0 0 0,0 0 0,0 1 0,0-1 0,0 0 0,0 3 19,7 2 194,-3-3 138,-10-2 369,-5-1-645,7 0 53,8-1-593,-4 2 440,1 0 0,0 0 0,-1 0 0,1 1 0,0-1 0,0 0 0,-1 0 0,1 0 0,1 1 0,3 1 51,0-1 0,1 0 0,-1 0 0,1-1 0,-1 0 0,1 0 0,6-1 0,5 1 157,-16 0-189,-1 0 0,0 0 0,1 0 1,-1-1-1,1 1 0,-1 0 0,0 0 1,1 0-1,-1 0 0,0 0 0,1-1 0,-1 1 1,0 0-1,1 0 0,-1-1 0,0 1 1,1 0-1,-1 0 0,1-1 0,-1 0 2,0 1 1,0 0-1,1 0 0,-1-1 0,0 1 0,1 0 0,-1 0 1,0-1-1,0 1 0,1 0 0,-1 0 0,1 0 0,-1 0 1,0-1-1,1 1 0,-1 0 0,0 0 0,1 0 0,-1 0 0,1 0 1,0 0-1,14-3-139,-11 2 131,0 1-1,1-1 1,-1 0 0,0 0-1,6-3 1,-3 2 47,-2 2 0,-4 0-38,-1 0 0,0 0 0,0 0 0,1 0 1,-1 0-1,0 0 0,1 0 0,-1 0 0,0 0 0,1 0 1,-1-1-1,0 1 0,0 0 0,1 0 0,-1 0 1,0 0-1,1 0 0,-1 0 0,0-1 0,0 1 0,1 0 1,-1 0-1,0 0 0,0-1 0,0 1 0,1 0 0,-1 0 1,0-1-1,0 1 0,1-1 112,2-14 4,-2 11-34,-1 4-90,0 0 0,0-1 0,0 1-1,0 0 1,1-1 0,-1 1 0,0 0-1,0 0 1,0-1 0,0 1 0,0 0-1,0-1 1,0 1 0,0 0-1,0-1 1,0 1 0,-1 0 0,1-1-1,0 1 1,0 0 0,0-1 0,0 1-1,0 0 1,0-1 0,-1 1 0,1 0-1,0 0 1,0-1 0,-1 1-1,1 0 1,0 0 0,0-1 0,-1 1-1,1 0 1,0 0 0,0 0 0,-1 0-1,1 0 1,0-1 0,-1 1 0,1 0-1,0 0 1,-1 0 0,1 0-1,0 0 1,-1 0 0,1 0 0,0 0-1,-1 0 1,1 0 0,0 0 0,-1 0-1,1 0 1,-16-3-62,16 3 154,-7 3-373,2 4 331,-16 22-123,18-24-195,0-1-1,-1 0 1,1 0 0,-8 6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0:04:14.5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16 480,'-5'0'699,"-3"-2"127,1 2-626,-7-1 64,13 1-268,0 0 0,0-1 0,-1 1 0,1 0 0,0 0 0,0 0 0,0 0 0,0 1 0,0-1 0,0 0 0,0 0 0,0 1 0,-1-1 0,1 1 0,0-1 0,-1 1 0,-12 3 584,7 2 146,12-6-795,1-1 1,-1 1 0,0-1-1,6-2 1,-8 2 58,-2 0 12,11 2 54,-2-5 894,-29-4-759,1 0-729,18 13 223,8 6 219,0-5 91,4 6 1306,-17-8-972,5-3-302,0-1 0,-1 1 0,1-1 0,0 1 0,-1-1 0,1 0 0,0 1 0,-1-1 1,1 0-1,-1 1 0,1-1 0,0 0 0,-1 1 0,1-1 0,-1 0 0,1 0 0,-1 1 0,-1-1-31,1 0 1,0 0-1,0 0 0,-1 1 1,1-1-1,0 0 0,0 1 1,0-1-1,0 1 0,0-1 0,0 1 1,0 0-1,0-1 0,0 1 1,0 0-1,-1 1 0,-11 7-1202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0:04:17.2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0 832,'-1'0'55,"0"1"1,0-1-1,1 0 1,-1 0-1,0 1 1,0-1-1,1 0 0,-1 1 1,0-1-1,0 1 1,1-1-1,-1 1 1,0-1-1,1 1 1,-1 0-1,1-1 0,-1 2 1,0-1 33,-2 2 357,2-2-357,0 0 1,0-1-1,1 1 0,-1-1 0,0 1 1,0-1-1,0 0 0,0 1 0,0-1 1,0 0-1,0 0 0,-1 1 0,2-1-23,-1 0 0,0 1 0,0-1 0,1 1-1,-1-1 1,0 1 0,1-1 0,-1 1 0,0 0 0,1-1-1,-1 1 1,1-1 0,-1 1 0,1 0 0,-1 0 0,1-1-1,-1 1 1,1 0 0,0 0 0,0 0 0,-1-1 0,1 1-1,0 0 1,0 0 0,0 0 0,0 0 0,0 0 0,0-1-1,0 1 1,0 0 0,0 1 0,0 0-65,1 7 60,-1 0 1,-1 0 0,1 0-1,-2-1 1,1 1-1,-5 13 1,5-17-79,-1 0 0,1 0 0,0 0 0,0 9 0,1-9-1,-1 0-1,0 0 1,0 0 0,-2 8 0,1-6 53,0 0 0,0 0 1,1 0-1,0 1 0,1-1 1,0 12-1,0-13 27,3 19 1757,-7-37-486,3 3-1219,-1-1-1,2 1 1,-1-11-1,1 9 24,-1 0 0,-1-12-1,0 16-261,2 0 0,-1 0 0,1 1 0,0-1 0,0 0 0,3-14 0,60-15-7378,-35 31 6404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0:04:26.5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96 55 320,'0'0'112,"-4"-10"923,3 9-1059,1 1 1,0-1 0,-1 0-1,1 1 1,-1-1 0,1 0-1,0 1 1,-1-1-1,1 0 1,0 0 0,0 1-1,0-1 1,-1 0 0,1 0-1,0 1 1,0-1 0,0 0-1,0 0 1,1 0 0,-1 1-1,0-2 1,1-13 201,-15 14 424,14 0-600,0 1 0,0-1 0,0 1 0,0 0 0,0-1 0,0 1 0,0-1 0,0 1-1,0 0 1,0-1 0,0 1 0,-1-1 0,1 1 0,0 0 0,0-1 0,0 1 0,-1 0 0,1-1 0,0 1-1,0 0 1,-1-1 0,1 1 0,0 0 0,0-1 0,-1 1 0,1 0 0,0 0 0,-1 0 0,1-1 0,-1 1-1,1 0 1,0 0 0,-1 0 0,0 0 0,0 0 9,0 0 1,-1 0-1,1 0 0,-1 0 1,1 0-1,0 1 0,-1-1 1,1 0-1,-1 1 0,-1 1 1,-2 0-13,0 1 0,0 0 0,0 0 0,-7 8 0,-4 3 177,15-13-160,1-1-44,0 1 0,0 0-1,0 0 1,0 0 0,0 0 0,0 0 0,0-1 0,1 1 0,-1 0-1,0 0 1,0 0 0,1-1 0,-1 1 0,1 0 0,-1 0 0,1-1-1,0 2 1,6 4-217,1-1-155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0:04:27.6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 1 1248,'-4'3'1344,"-1"-6"-1216,1 3 160,1 0-192,-2 0-320,0 0 128,2 3-128,-1-3 128,-4 0-160,3 8 160,-4-1-256,6-1 224,-2-1-96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0:04:28.4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125 240 416,'4'-4'149,"-32"-25"-543,25 27 462,1-1 0,1 0 0,-1 0 0,0 0 1,-1-4-1,-2-2 360,-24-20 831,18 12-1547,13 15 330,-2-1-54,0 0-1,0 0 0,-1 0 1,0-1-1,0 1 0,0 0 1,-1-4-1,1 5 15,0 1 1,0-1-1,0 0 1,1 1-1,-1-1 0,1 0 1,-1 1-1,1-1 1,-1-2-1,1 2-76,0 0-1,-1-1 1,1 1 0,-1 0-1,0 0 1,1 0-1,-1 0 1,-2-2 0,0-2-151,1 4 275,0 0 0,1 0 0,0 0 1,-1 0-1,1 0 0,0-1 0,0 1 0,0 0 1,0-4-1,0 2-263,0 1-1,0-1 1,0 0 0,-3-7-1,4 8 81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0:04:28.8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16 224,'-5'-8'96,"13"3"-64,-3 2-160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2:45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23 209 4736,'7'-7'2373,"-1"2"-2310,0-1 0,0 0 0,-1 0 1,0-1-1,5-7 0,-7 7 96,0 0 1,-1 0-1,0-1 0,-1 1 1,1-1-1,-1 0 0,-1 1 1,0-1-1,0 0 0,0 0 1,-1 1-1,0-1 1,0 0-1,-1 1 0,0-1 1,-5-11-1,6 18-136,1-1-1,-1 1 1,0 0-1,1 0 1,-1 0-1,0 0 1,0 0-1,0 0 1,0 0-1,0 0 1,0 0-1,-1 0 1,1 0-1,-2 0 1,3 0-19,-1 1-1,0 0 1,0 0 0,1 0 0,-1 0 0,0 0-1,0-1 1,0 2 0,1-1 0,-1 0 0,0 0-1,0 0 1,1 0 0,-1 0 0,0 1-1,0-1 1,1 0 0,-1 1 0,-1 0 0,0 0 21,0 1 0,-1 0 0,1 1 0,0-1 0,0 0 0,0 1 0,0-1 0,1 1 0,-1-1 1,1 1-1,-2 4 0,0 1 102,1 0 1,0 0 0,0-1 0,1 1-1,0 0 1,1 0 0,0 9-1,6 58 1016,-3-52-961,-2-13-117,1 0-1,0 0 1,0-1-1,1 1 0,0-1 1,0 0-1,7 12 1,-8-17-71,1 1 0,0-1 0,0 0 0,1 0 0,-1-1 1,1 1-1,0-1 0,-1 0 0,2 1 0,-1-2 0,0 1 0,1 0 1,-1-1-1,1 0 0,0 0 0,7 2 0,5 0-438,1-1-1,0-1 1,0 0-1,31-1 0,74-13-3753,-57 2 273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0:04:30.1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1 160,'-12'8'625,"7"-5"-439,1-1-20,0 1 1,0-1-1,0 0 1,-1 0-1,1 0 1,-1-1-1,0 1 1,-5 0-1,19-6-80,-1 0 1,1 1-1,-1 0 0,1 1 0,18-4 1,-22 6 104,4 1-966,-9-1 753,0 0-1,0 1 1,0-1 0,0 0-1,1 0 1,-1 0 0,0 1-1,0-1 1,0 0 0,0 0-1,0 1 1,0-1 0,0 0-1,0 0 1,0 1 0,0-1-1,0 0 1,0 0 0,0 0-1,0 1 1,0-1 0,0 0-1,-1 0 1,1 1 0,0-1-1,0 0 1,0 0 0,0 0-1,0 1 1,0-1 0,-1 1-68,-4 4 84,1-1 0,0 1 1,-1-1-1,0 0 0,0 0 0,-1 0 0,1 0 0,-1-1 0,1 0 0,-1-1 0,-7 4 0,7-4-35,-15 11-108,14-7-32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0:04:31.9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92 351 480,'-7'-2'408,"5"-7"-27,1 6-330,-1 1-1,1-1 0,-1 0 1,0 1-1,0 0 0,0-1 1,0 1-1,-1 0 0,1 0 1,-1 0-1,-4-3 1,-5-4 342,11 8-391,0-1 1,0 1 0,0-1-1,0 0 1,0 1 0,0-1 0,1 0-1,-1 0 1,1 0 0,-1 0 0,0-3-1,-5-15 3,-4 6-8,9 12 5,-1 0-1,0 0 1,1-1 0,0 1-1,-1-1 1,1 1-1,0-1 1,0 1 0,0-1-1,1 0 1,-1 0-1,1 1 1,-1-1 0,1-4-1,0-4 276,0 3-303,0 0 1,0 0-1,1 0 1,2-11 0,-1-7 492,-2 22-458,0 0 0,0 0 0,0 0 0,2-7 0,3-1-108,-4 10 116,0 0 0,0-1 0,0 1 0,0-1 0,0 1 0,-1-1 0,1-4 0,4-8 186,-6 9-152,1 4-70,0 1-1,0 0 1,-1 0-1,1 0 1,0 0-1,0 0 1,0-1-1,0 1 1,1 0-1,-1 0 1,0 0-1,0 0 1,1 0 0,-1-1-1,1 1 1,-1 0-1,1 0 1,-1 0-1,1 0 1,0-1-1,3 0-126,-4 2 123,0 0-1,0 0 1,1 0 0,-1 0-1,0 0 1,0 0-1,1 0 1,-1 0 0,0 0-1,0 1 1,3 3-563,-3-4 563,0 1-1,0-1 1,-1 0-1,1 0 1,0 1 0,0-1-1,0 0 1,0 1-1,-3 127 206,3-126-171,-1 3-83,1 0 1,0 0-1,1-1 1,-1 1-1,1 0 0,0 0 1,0 0-1,0-1 0,1 1 1,0-1-1,2 6 1,-1-3-196,2 0-85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0:04:34.6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24 236 992,'1'-7'283,"0"0"-1,0 0 1,0 1 0,3-7-1,0 2-245,-1 1-1,0-1 0,0 0 0,1-20 1,0-10-16,-4 39-30,0 0 1,1-1-1,-1 1 1,0 0-1,1 1 1,-1-1-1,1 0 1,-1 0-1,1 0 1,0 0-1,0 0 1,0 0-1,0 1 0,0-1 1,0 0-1,1 1 1,-1-1-1,0 1 1,3-2-1,-4 2 14,1 0 0,0 0-1,-1-1 1,0 1 0,1 0-1,-1 0 1,0 0 0,1 0-1,-1-1 1,0 1 0,0 0-1,0 0 1,0-1 0,0 1-1,0 0 1,-1 0 0,1-2-1,-1-17-1053,0 21 1111,-1 0 1,1-1 0,-1 1-1,1 0 1,0 0-1,-1 0 1,1 0-1,0 0 1,-1 0-1,0 2 1,-5 9-159,2 0 0,-1 0 1,2 1-1,0-1 0,0 1 1,-3 24-1,-6 21-114,11-49 201,0 1 1,1-1-1,0 1 0,1-1 1,0 1-1,0-1 0,2 13 1,0-16-29,0-1 1,1 1 0,-1-1 0,6 7-1,-8-11 64,1 0-1,0 0 1,0 0-1,-1 0 1,1-1-1,0 1 1,0 0-1,0-1 1,0 1-1,0 0 1,0-1-1,0 1 1,0-1-1,1 0 1,-1 1-1,0-1 1,0 0-1,0 0 1,0 0-1,1 0 1,-1 1-1,0-2 0,0 1 1,2 0-1,-1 0 166,104 3-299,-51-9 27,-42 1 453,-10 3-320,0 1 0,0-1-1,-1 1 1,1-1 0,0 0-1,-1 0 1,5-4 245,-10 4-88,2 1-203,1 1 0,-1-1 0,1 1 0,-1-1 1,1 1-1,-1 0 0,1-1 0,-1 1 0,1 0 0,-1-1 0,0 1 0,1 0 0,-1 0 0,1-1 0,-1 1 0,0 0 1,-10 0 3,8-1 3,0 1-1,0 0 1,-1 0 0,1 0 0,0 1 0,-1-1-1,1 1 1,0-1 0,-6 3 0,-2 1-26,21 1-1013,-6-4 978,0 0 1,0-1-1,7 0 0,5 0 7,16 3-380,29 4 517,-61-7-62,0 0-17,0 0-1,0 0 1,1 1 0,-1-1-1,0 0 1,0 0 0,0 0-1,0 0 1,0 0 0,0 1-1,0-1 1,0 0 0,0 0-1,0 0 1,0 0 0,0 1 0,-1-1-1,-7 11 89,4-7-145,1-1 1,-1 0-1,0 0 0,0-1 1,-5 3-1,8-4 56,-75 27 324,64-25-243,0 0 0,0-1 0,0 0 0,-21 0 0,27-2-18,0 0 0,0 0-1,0-1 1,-11-2 0,15 2-61,1 1-1,-1-1 1,1 1 0,-1-1-1,1 0 1,-1 0 0,1 0 0,0 0-1,-1 0 1,1 0 0,0 0-1,0 0 1,0 0 0,0 0 0,0-1-1,0 1 1,0 0 0,0-1-1,1 1 1,-1-1 0,1 1-1,-1 0 1,0-3 0,-2-5 203,-1-5 52,0-8-231,3 20-60,0-1 0,0 1 1,1 0-1,-1-1 0,1 1 1,0 0-1,0-1 0,0 1 1,0 0-1,0-1 0,0 1 1,0 0-1,1-1 0,-1 1 1,2-4-1,18-25-101,-16 25 143,0 0 0,0 0 0,0 0 0,-1-1 0,4-8 0,-6 10-147,0 2 43,0 0 1,0-1-1,-1 1 0,1 0 0,-1 0 0,0 0 1,0-4-1,8 25-80,-4-10 142,11 29-98,-8-17 175,17 30 0,8 17-305,-28-62 232,-1 1-1,1-1 1,0 0 0,0 0-1,7 5 1,-9-8 5,0 0 1,0 0 0,0 0-1,1-1 1,-1 1-1,1-1 1,-1 0-1,1 0 1,-1 0-1,1 0 1,0 0-1,0 0 1,-1-1-1,4 1 1,-3 0-46,3 2-6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0:04:35.0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68 416,'-1'-2'83,"0"-1"1,0 1-1,1 0 0,-1 0 1,1-1-1,0 1 1,0-1-1,-1 1 0,2 0 1,-1-1-1,0 1 0,0 0 1,2-5-1,0-8-215,-3 15 130,1-1 1,0 1-1,0-1 0,0 0 1,-1 1-1,1-1 1,0 1-1,-1-1 1,1 1-1,0-1 1,-1 1-1,1-1 1,-1 1-1,1-1 0,0 1 1,-1 0-1,0-1 1,1 1-1,-1 0 1,1-1-1,-1 1 1,1 0-1,-1 0 1,1-1-1,-2 1 0,-14-3 48,5 2-71,7 1-26,1-1 0,-1 1 0,1 0 1,-1 0-1,1 1 0,0-1 0,-1 0 0,1 1 0,-5 1 1,7-1-41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0:04:36.0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225 54 416,'5'-3'1787,"-18"3"-1665,1 1-125,0 0 0,0 0-1,0 1 1,-21 7-1,-45 21-121,59-23 27,-5 7-344,23-13 370,0 0 1,0 0-1,0 0 1,0 0 0,0 0-1,0 0 1,0 0-1,0 0 1,0 0 0,1 0-1,-1 1 1,0-1-1,1 0 1,-1 0 0,1 1-1,0-1 1,-1 2-1,6 0-73,1-1 154,0-1 1,-1 0-1,1 0 0,0 0 1,0 0-1,11-1 0,18 2-14,1-7 3122,-54-12-2746,0 6-734,14 8 305,4-1 58,-1 4 48,1 0-52,-1 0 0,1 0 1,0 0-1,0 0 1,0 0-1,0 0 0,-1 0 1,1 0-1,0 0 1,0 0-1,0-1 0,-1 1 1,1 0-1,0 0 1,0 0-1,0 0 0,0 0 1,0 0-1,-1 0 1,1 0-1,0 0 0,0-1 1,0 1-1,0 0 1,0 0-1,0 0 0,0 0 1,-1 0-1,1-1 1,0 1-1,0 0 1,0 0-1,0 0 0,0 0 1,0-1-1,0 1 1,0 0-1,0 0 0,0 0 1,0 0-1,0-1 1,0 1-1,0 0 0,0 0 1,0 0-1,0 0 1,0-1-1,0 1 0,0 0 1,0 0-1,0 0 1,1 0-1,-1-1 0,0 1 1,0 0-1,5-7-477,-1 5 324,-1 0 124,0 0 0,0 0 0,0-1-1,0 1 1,-1 0 0,10-10 981,-12 12-925,-2-8 388,-8-6-168,3 8-236,1 0 0,-1 1-1,-11-7 1,17 12 7,0-1 1,0 1-1,0 0 1,0-1-1,0 1 1,0 0-1,0 0 1,1 0-1,-1 0 1,0 0-1,-2 0 1,2 0-7,1 0 0,0 0-1,-1 1 1,1-1 0,0 0 0,-1 0 0,1 0 0,-1 0 0,1 0 0,0 0 0,-1 0-1,1 0 1,0 0 0,-1 0 0,1-1 0,0 1 0,-1 0 0,1 0 0,0 0-1,-1 0 1,1 0 0,0-1 0,-1 1 0,1 0 0,0 0 0,-1-1 0,1 1-1,0 0 1,0 0 0,-1-1 0,1 1 0,0 0 0,0-1 0,0 1 0,0 0-1,-1-1 1,1 1 0,0 0 0,0-1 0,0 1 0,0-1 0,0 1 0,0 0-1,0-1 1,0 1 0,0 0 0,0-1 0,0 0 0,-3-4-183,36 41-2647,-17-19 1995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0:04:49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312 140 992,'0'30'5802,"-17"-22"-5316,1 2-553,13-9 44,1 1 1,-1-1-1,1 1 0,-1-1 0,1 1 0,0 0 0,0 0 1,-4 4-1,5-5 46,0 1 0,0-1 0,0 0 0,0 0 0,0 0 0,-1 1 0,1-1-1,0 0 1,-1-1 0,1 1 0,-1 0 0,1 0 0,-1 0 0,1-1 0,-1 1 0,0-1 0,-2 1 0,-2 0 154,0-1 0,0 0 0,-10-2 0,-7 1 62,20 0-187,0-1 0,0 1 0,0-1 0,0 0 0,0 0 0,1 0 1,-4-3-1,4 4 91,-23-13-126,21 12-39,0 0 1,0 0-1,0 0 1,-6-6-1,-11-10-85,2 3 380,16 13-276,1 0 1,-1 1 0,0-1-1,1-1 1,-1 1 0,-3-4-1,-8-7-190,13 13 178,0-1 0,0 0 0,0 1-1,0-1 1,0 0 0,0 0-1,0 0 1,0 0 0,0 0 0,1 0-1,-1 0 1,0 0 0,0 0 0,1 0-1,-2-3 1,3 4 2,-1-1-1,0 0 1,1 1-1,-1-1 1,0 0-1,1 1 1,-1-1-1,1 0 1,-1 1-1,1-1 1,0 1-1,-1-1 1,1 1-1,-1-1 1,1 1-1,1-1 1,5-5 71,-2-1 28,0 0-1,0 1 0,9-10 1,-4 3-2,5-4-126,-13 16 14,-1 0 0,1-1-1,0 1 1,0 0 0,0 0-1,0 1 1,1-1 0,-1 0-1,0 0 1,0 1 0,0 0-1,0-1 1,1 1 0,-1 0-1,0 0 1,4 1 0,1-1 104,-4 0-85,-1 0 0,1 1 0,-1-1 0,1 1 0,-1 0 0,5 1 0,11 3 83,-16-5-90,7 4 74,2 2-40,-10-6-3,1 1 1,0-1-1,-1 1 1,1 0 0,-1 0-1,1 0 1,-1 0-1,1 0 1,-1 0 0,0 0-1,1 0 1,-1 1-1,0-1 1,0 0-1,2 3 1,-3-2 64,5 2-28,0 1 1,0 1-1,-1-1 0,7 11 0,-8-9-14,-1-4-37,-1 0 1,1 0 0,-1 1 0,0-1 0,1 7-1,-1-6 59,0-1-1,0 1 1,0 0-1,0-1 0,0 1 1,3 3-1,1 7-415,-3-9 352,-1-1 0,1 1 0,0-1 0,0 1 0,0-1 0,5 7 0,-6-9 52,0-1-47,0-1-1,-1 1 0,1 0 0,-1-1 0,1 1 1,-1 0-1,1-1 0,-1 1 0,0 0 1,1 0-1,-1 0 0,0-1 0,0 1 0,0 0 1,1 0-1,-1 0 0,0-1 0,0 1 0,0 1 1,0-1-22,0 0-5,1 0 68,0 1-32,0-1-1,-1 0 0,1 0 0,0 0 0,-1 1 0,1-1 0,-1 0 0,0 0 1,1 1-1,-1-1 0,0 3 0,2 2 79,-2-4-62,1 0 1,-1 1 0,1-1 0,-1 0-1,0 0 1,0 1 0,0-1-1,0 0 1,-1 4 0,1 2 20,-1 3-61,-1 0 0,1 0 0,-7 17 0,7-22 12,-1 2 2,-4 13 8,1 0-1,1 0 0,0 0 1,1 24-1,2-30 11,-1 0 1,0 0-1,-6 19 1,-2 12-114,-11 27 255,12-45-172,7-24 8,1 1 0,-1-1 0,1 1 0,-1 0 0,1 0 0,1 0 0,-1 0 0,1 8 0,-2-3 33,-1 8 48,3-17 25,0 0-177,0 2 80,0-2 43,3-3-343,-1 1 282,0-1 1,1 1-1,-1-1 0,0 0 1,0 1-1,3-4 0,-2 0 54,0 0 0,1-1 0,2-8 0,3-3-2,-3 4-79,9-23-1,1-5-209,-13 33 286,0 0 0,-1 0 0,0-1-1,-1 0 1,0 1 0,0-1 0,-1 1-1,-1-10 1,1 12-32,5-58 268,-10-27-923,6 152 661,0-10 43,-7 65 1,-9-32-48,11-68 41,3-13-26,0 1 1,0 0-1,1 0 1,-1-1-1,1 8 1,0-11-17,0 0 0,0 0 0,-1 0 0,1 0 0,0-1 0,0 1 0,0 0 0,0 0 0,0 0 0,0 0 0,0 0 0,0 0 0,0 0 1,0 0-1,-1 0 0,1 0 0,0 0 0,0 0 0,0 0 0,0-1 0,0 1 0,0 0 0,0 0 0,-1 0 0,1 0 0,0 0 0,0 0 0,0 0 0,0 0 0,0 0 1,0 0-1,0 0 0,-1 0 0,1 1 0,0-1 0,0 0 0,0 0 0,0 0 0,2-5 65,-1 0 0,1 1-1,-1-1 1,0 0 0,0 0-1,-1 0 1,1 0 0,-1 0 0,0 0-1,-2-7 1,3-22 96,3-54-213,3-15-60,-7 96 76,5-50-2562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2:26.3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1 320,'-1'4'66,"-1"0"1,1 1-1,-1-1 0,1 1 0,0-1 1,1 1-1,-1 0 0,1-1 1,0 1-1,0 0 0,1 1-66,-1 0 121,1 1 0,-2-1 1,1 0-1,-1 0 0,0 0 0,-1 4-121,1-5 35,0 0-1,0-1 1,0 1 0,0 0 0,1-1-1,0 1 1,0 4-35,0-6 28,1-1 1,-1 0-1,1 1 1,-1-1-1,1 1 1,0-1-1,0 0 1,0 0-1,0 1 1,0-1-1,0 0 1,1 0-1,-1 0 1,1 0-1,-1 0 1,2 0-29,61 59 576,-6 9-507,-43-53 608,-14-16-453,-1-1 128,0 0-90,-4-11 308,1 4-454,-1 0 0,1 0-1,-1 0 1,0 0 0,-4-3-116,3 4 105,1 0 0,0-1 1,0 1-1,1-1 0,0 0 1,-1-3-106,-2-7-87,4 11-11,0 0 1,1 0-1,-1 0 1,1 0-1,0 0 1,0-6 97,1 12-54,0 0 118,2 0-76,0 1 0,0 0-1,0-1 1,0 1-1,0 0 1,0 0-1,0 0 1,-1 0-1,1 0 1,0 1-1,-1-1 1,1 1-1,-1-1 1,0 1-1,1-1 1,-1 1-1,0 0 1,0-1-1,0 1 13,9 10 104,-4-5-93,16 13-9,-2 1 1,-1 1 0,-1 1-1,5 9-2,-22-31-42,-1-1 79,0 0 352,0-11 603,-2 5-969,1-1 0,-1 1 0,0 0 0,-1-1 0,1 1-1,-1 0 1,0 1 0,-2-3-23,-1-3 84,-7-17-131,10 20-63,-1 0 1,0 0-1,0 1 1,-5-7 109,7 9-226,7 8 191,8 7-62,-11-9 94,2 3 4,0-1 1,0 1-1,0-1 1,1 0-1,1 0-1,-6-2 19,1-1-1,0 1 0,0-1 1,0 0-1,0 1 1,0-1-1,0 0 0,0 0 1,-1 1-1,1-1 0,0 0 1,0 0-1,0 0 1,0 0-1,0 0 0,0 0 1,0-1-1,0 1 1,0 0-1,0 0 0,0-1 1,0 1-1,-1 0 0,1-1 1,0 1-1,0-1 1,0 1-1,-1-1 0,1 0 1,0 1-1,-1-1 0,1 0-18,0-2 109,0-1-1,-1 0 1,1 1-1,-1-1 0,0 0 1,0 1-1,-1-1 0,1 0 1,-1 1-1,0-2-108,0 0 42,-1-7-39,-1-1 1,0 1-1,-3-8-3,2 11-21,1 0-1,0-1 1,1 0 0,0 1 0,1-1-1,0-6 22,1 16-90,11 15-177,-2-4 218,-1 1 0,-1 0 0,0 0 0,0 0-1,0 3 50,1 1-74,12 35 130,1 2-48,-7-25-49,-2-4 45,14 21-4,-10-16 64,-7-6 64,-8-22-121,-1-1 1,0 1 0,0-1 0,1 1-1,-1-1 1,0 1 0,0-1-1,0 1 1,0-1 0,0 1 0,1 0-1,-1-1 1,0 1 0,0-1-1,0 1 1,0-1 0,-1 1 0,1-1-1,0 1 1,0-1 0,0 1-1,0-1 1,0 1 0,-1 0-8,0 6 7,1-6-77,0-1-15,0 0 16,-3 10 95,2-9-24,1 0 0,0 0 0,0-1 0,0 1 0,0 0 0,-1 0 0,1-1 0,0 1 0,-1 0 0,1-1 0,-1 1 0,1 0 0,-1-1 0,1 1 0,-1 0 0,1-1 0,-1 1-1,1-1 1,-2 1-2,2-1-37,-1 1 0,0 0 0,1-1 0,-1 1 0,1-1 0,-1 1 0,1 0 0,-1-1 0,1 1 0,-1 0 0,1 0 0,0-1 0,-1 1 0,1 0 0,0 0 0,-1-1 0,1 1 0,0 0 0,0 0-1,0 0 38,-3 14-3791,9-9 2084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2:49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1 108 3328,'0'0'73,"1"-1"1,-1 0-1,0 0 0,1 1 1,-1-1-1,1 0 1,-1 1-1,1-1 0,-1 1 1,1-1-1,-1 0 1,1 1-1,0-1 0,-1 1 1,1 0-1,0-1 1,-1 1-1,1-1 0,0 1 1,0 0-1,0 0 1,-1-1-1,3 1 0,11-7 134,3-14 726,-6 6 630,-3 9-972,-7 6-571,-1 0 0,1-1 0,-1 1-1,1 0 1,-1-1 0,1 1 0,-1 0 0,1-1-1,-1 1 1,1-1 0,-1 1 0,0-1 0,1 1-1,-1-1 1,1 1 0,-1-1 0,0 1 0,0-1-1,1 0 1,-1 1 0,0-1 0,0 1 0,0-2-1,20-10 1939,-18 11-1839,0 1 1,0 0-1,1-1 1,-1 1-1,0 0 1,0 0-1,0 0 1,0 0-1,0 0 1,0 1 0,1-1-1,-1 1 1,0-1-1,0 1 1,0 0-1,0-1 1,1 2-1,1 0-55,-1-1 0,0 0-1,0 0 1,1 0 0,-1 0-1,5 0 1,0-1 17,1 1-1,0 1 1,-1 0 0,14 4-1,18 4-99,3-4 3,52 4 155,21 3 140,-54-4-180,45 0 118,1-5 0,114-11 0,-78 2-186,-46 2-97,143-22 0,124-18 322,56 36-614,-315 13 487,24 1-130,-69-7 119,298 8-102,-113 10-32,105-4 11,-341-13 15,286 2 326,-238-4-391,70-10 0,-59 4 64,21 0-6,119-14 463,-118 8-322,138 0 0,-181 13-60,223 7 1352,9 11-976,-138-10 29,-58-6-425,-42-1-1072,56 7 0,-93-8 234,0 1 1,0 0-1,0 1 0,-1-1 1,9 4-1,-11-4 501,-1 0 0,0 0 0,0-1-1,0 1 1,1 0 0,-1 0 0,0 0 0,0 0-1,0 0 1,-1 1 0,1-1 0,0 0 0,0 0 0,-1 1-1,1-1 1,0 0 0,-1 0 0,1 1 0,-1-1-1,0 1 1,0-1 0,1 1 0,-1-1 0,0 2 0,0 0-136,-1 0 1,1-1-1,-1 1 1,0 0 0,0 0-1,-1 2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2:52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26 896,'-5'-6'6929,"6"5"-6731,-1-6 253,0 7-322,-1 0-1,0-1 0,0 1 1,0 0-1,0-1 0,0 1 1,1 0-1,-1-1 0,0 1 1,0-1-1,1 1 0,-1-1 0,0 0 1,0 1-1,1-1 0,-1 0 1,-2 0-37,0 0 0,0 0 0,0 1 0,0 0 1,0-1-1,0 1 0,1 0 0,-7 1 0,4-1 65,2 0-100,0 0 1,0 1-1,0-1 0,0 0 0,0 1 0,0 0 0,-4 1 0,6-1-50,-1-1 32,2 0-32,0 0-1,0 0 1,0 0-1,-1 0 1,1 0-1,0 0 1,0 0-1,-1 0 0,1 0 1,0 0-1,0 0 1,0 0-1,-1 0 1,1 0-1,0 0 1,0 0-1,0 0 1,-1 1-1,1-1 1,0 0-1,0 0 1,0 0-1,0 0 1,-1 1-1,1-1 1,0 0-1,0 0 1,0 0-1,0 0 0,0 1 1,0-1-1,0 0 1,0 0-1,-1 1 1,1-1-1,-17 19 810,12-15-1077,3-1 277,1-2 160,1 0-146,0-1-33,0 0-1,1 0 0,-1 0 0,0 1 1,0-1-1,0 0 0,0 0 0,0 0 0,0 1 1,0-1-1,0 0 0,0 0 0,0 0 1,0 1-1,0-1 0,0 0 0,0 0 1,0 0-1,0 1 0,0-1 0,-1 0 1,1 0-1,0 0 0,0 1 0,0-1 1,0 0-1,0 0 0,0 0 0,0 0 1,-1 0-1,1 1 0,0-1 0,0 0 1,0 0-1,0 0 0,-1 0 0,1 0 1,0 0-1,0 0 0,0 0 0,-1 1 1,1-1-1,0 0 0,-1 0 0,1 0-108,-6 10 400,4-4-184,2-6-104,0 1 1,0-1 0,0 0 0,0 1-1,0-1 1,0 0 0,0 1-1,-1-1 1,1 0 0,0 1-1,0-1 1,0 0 0,0 1 0,-1-1-1,1 0 1,0 1 0,0-1-1,-1 0 1,1 0 0,0 1-1,-1-1 1,1 0 0,0 0 0,0 0-1,-1 0 1,1 1 0,-1-1-1,1 0 1,0 0 0,-1 0-1,1 0 1,0 0 0,-1 0 0,1 0-1,-1 0 262,-4 17 196,-3 14-671,4 26 368,4-51-161,1 0 0,0 0 1,0 0-1,0 0 1,1 0-1,0 0 1,0-1-1,0 1 1,1-1-1,0 1 1,5 7-1,3 2 115,0-1 1,21 19-1,-27-29-109,0 0 0,0 0 0,1 0 0,0 0 0,-1-1 0,1 0 0,1-1 0,-1 1 0,0-1 0,1 0 0,12 1 0,-8-1-1,1-1 0,0 0 0,-1-1 0,1 0 1,21-4-1,-27 3 11,1-1 1,-1 0-1,1 0 1,-1 0 0,0-1-1,0 0 1,0 0 0,0-1-1,5-3 1,-4 0-19,1 1 0,-1-1 0,-1-1 0,1 1 0,7-14 0,0 1-170,-3 5 182,14-28 0,-20 34 70,-4 7-46,0 0 0,0 1 1,0-1-1,0 0 0,0 0 0,0 0 0,-1 0 1,1 0-1,-1 0 0,1 0 0,-1 0 1,0 0-1,0 0 0,0 0 0,0 0 1,0 0-1,0 0 0,-1 0 0,1 0 1,-1 0-1,1 0 0,-1 0 0,-1-3 1,-1-1 8,2 3 13,0 0-1,-1 1 0,1-1 0,-1 0 0,1 1 0,-1-1 1,0 1-1,0-1 0,0 1 0,0 0 0,0 0 0,-1 0 0,1 0 1,-1 1-1,1-1 0,-1 0 0,-4-1 0,-11-4 54,-1 0-1,0 1 1,0 0 0,0 2-1,-26-3 1,-102 0-239,88 3-984,-2 0-3813,49 4 1616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2:56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14 1056,'-9'-13'7063,"13"39"-6073,17 40-697,-10-37 37,-2 0-1,-1 1 0,6 45 1,-6-7 70,0 96 0,-8-161-840,0 1 0,1-1 0,-1 1 0,1-1 0,0 1 0,0-1 0,0 1 0,0-1 0,1 0 0,0 1 0,-1-1 0,1 0 0,0 0 0,3 3 0,0 1-187,3 7-1746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3:04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16 576,'-5'-15'2709,"5"27"-1285,0 227-37,-2-207-1067,1-23-192,0 0 0,1 0 0,0 10 0,38 335 341,-35-305-303,6 36 292,-4-55-322,27 121 277,-3-55 185,-20-52-642,4 56 1,-1-8 247,-4-55-247,25 70 1,-28-91 60,-1 0 1,-1 0 0,-1 0-1,0 0 1,0 31 0,-1-24-87,1 1 0,6 24 0,1 12 106,6 26 142,-6-38-248,1-9-25,-7-29 52,0 1 0,-1-1 0,-1 1 0,2 15 0,1 54-2503,-3-71 1323,1 1-1478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3:07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1472,'13'12'4325,"-3"13"-3728,0 0 1,2-1-1,17 24 0,-13-24-358,-11-14-207,2 0 1,-1-1 0,1 0 0,1 0 0,-1 0-1,2-1 1,-1-1 0,11 8 0,13 8-37,-22-16 31,0 0 1,0 0-1,1-1 0,-1-1 0,19 7 1,7 3 28,-27-10-32,1-1 0,18 5 0,-14-4-55,0-1 0,-1 2 1,0 0-1,0 1 1,-1 0-1,13 9 0,17 11 182,15 6-247,-21-11 467,67 29-1,-94-47-379,151 64 234,-131-53-124,0 2-1,-1 0 1,33 26 0,71 73 289,-94-80-183,-28-29-186,-1 1 0,1-1 0,0-1 0,1 0 0,0-1 0,16 7 0,73 18 124,-43-15-16,-25-5-151,153 53-142,-144-46 182,-13-5-54,35 19 0,-24-10 67,1-1 0,1-2-1,65 18 1,-27-13-76,95 33 239,-124-36-107,-1 3 1,48 29-1,-33-14-162,72 31 0,-82-48 220,78 21 1,-53-20-282,22 16 589,-57-25-603,70 18-4,-82-24 423,-16-3-256,-1-1 1,17 1 0,34 3 250,-43-3-276,35 1 0,-37-4 135,41 7 1,-30-2-25,-4-2-187,0 3 0,0 0 0,28 12 0,-34-9 184,-15-7-99,-1 0 1,1 0-1,11 3 1,49 16 140,-49-15-221,1 0-1,31 5 1,39 0 221,-47-8-284,71 17-1,-83-14 138,33 4 1,20 4 100,-72-11-124,-1 0 0,1 0 0,-1 1 0,15 10 0,-13-8 137,1 0 0,16 7-1,-9-8-101,1 0 0,0-1-1,0-1 1,30 2 0,88-4-434,-92-2 662,-22 0-255,0 0 0,0 2 1,0 1-1,-1 1 1,1 1-1,29 10 0,-36-8 80,28 9-85,-9-5-195,-13 0-2736,-15-4 1723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3:24.4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20 598 992,'-8'0'1780,"12"-3"-488,-5-16-33,0 17-1191,0-1 0,1 1 0,-1-1 0,1 1 0,0-1 0,-1 1 0,1-1 0,0 1 1,0-1-1,1-4 0,0 4-9,-1-1 0,0 0 0,0 0 0,0 1 0,-1-7 0,-3-11 99,1 0 0,0 0 0,2-1-1,1 1 1,1 0 0,4-32-1,-3 15 257,-3 28-338,2 0-1,-1 0 0,3-10 0,4-43 128,-6 51-64,-1 11-115,0 0 0,0-1 0,1 1 0,-1-1 0,0 1 0,0-1 0,1 1 0,-1 0 0,1-1 0,-1 1-1,2-2 1,-1 1-22,0-1 0,0 1 0,0-1 0,-1 1 0,1-1-1,-1 1 1,1-1 0,-1 0 0,0 1 0,0-3 0,0 2-8,0 0 0,0 0 0,0 0 1,1 1-1,-1-1 0,1 0 1,-1 1-1,1-1 0,0 0 0,2-2 1,1-1 18,0-1 0,1 2 1,0-1-1,0 1 0,9-8 1,-6 8 28,0 0 0,0 0 0,0 1 0,1 0 1,-1 0-1,14-3 0,-6 1-209,-4 4 184,0-1 0,0 1 1,0 1-1,0 0 0,1 0 1,17 3-1,4-1-208,-31-1 216,1 1-1,0-1 1,-1 1-1,8 2 1,13 3-169,-23-6 158,1 1 0,0 0 0,0 0 0,-1 0 0,1 1-1,-1-1 1,1 0 0,1 2 0,-2-2 0,3 3 30,0 0 0,0 1 1,4 7-1,3 3-163,-8-10 149,1 1 0,-1-1 1,0 1-1,0 0 0,0 0 0,-1 0 0,2 6 0,-1 4 194,4 27-1,-2 56 81,-3-68-56,-2 49 1,-1-31-298,-4-1 140,2-19 320,2-23-435,0-1 0,0 0 0,1 0 0,0 0 0,0 1 0,0-1 0,2 10 0,10 37 312,4 18-120,-11-41-224,11 32 192,2 12 106,-16-62-244,1 1 0,1-1 0,-1 0-1,2 0 1,-1-1 0,2 1 0,-1-1 0,2 0-1,-1-1 1,1 1 0,11 10 0,-4-4 259,-13-15-230,1 1-1,-1 0 1,1-1-1,-1 1 1,1-1-1,0 1 1,-1-1-1,1 0 1,0 1 0,0-1-1,3 1 1,-2-1-11,1 1 1,-1-1 0,1-1-1,-1 1 1,1 0 0,-1-1 0,1 0-1,0 0 1,-1 0 0,1 0-1,-1 0 1,1-1 0,4-1-1,-2 0 10,0 0 0,0-1 0,0 0 1,-1 0-1,1 0 0,6-6 0,67-44-5,-22 14-93,-35 24 207,32-26-1,-17 9-178,2 1-1,43-25 1,-73 51 49,0-1 1,14-4-1,-11 4-134,-11 5 124,0 0 0,1 0 1,-1 1-1,1-1 0,-1 1 1,1-1-1,-1 1 0,1-1 1,1 1-1,11-3 293,-11 2-328,0 1 0,-1 0 0,1-1 0,0 0 0,0 1 0,3-2 0,-3 0 12,0 1 0,0 0 0,1 1 1,-1-1-1,1 0 0,4 1 0,-3 0 59,0 0-1,0 1 1,0 0-1,0 0 1,0 0-1,6 3 1,-9-3-40,-1-1 0,0 1 0,1 0-1,-1 0 1,0 0 0,0 0 0,1 0 0,-1 0 0,0 0 0,0 0 0,0 0 0,0 0 0,-1 1 0,1-1 0,0 0 0,0 3 0,10 28 250,-4-10-339,-3-12 105,-1-1 0,0 1 0,0 1 0,-1-1 1,1 13-1,-1-9-20,1 0 1,7 21-1,7 13-24,7 13 432,-7-27-529,-13-28 153,0-1-1,0 1 0,1 0 1,0-1-1,0 0 0,0 0 1,1-1-1,6 6 1,-4-6-21,-1 0 0,0-1 0,1 1 0,-1-1 0,1-1 1,0 0-1,9 2 0,14 4 118,18 6 17,-27-6-137,32 8 0,-43-14 103,57 11 677,-28-7-688,-13 1-240,-19-5 293,0 0-1,0-1 1,15 2 0,-22-3-154,1 0 1,-1 0 0,1 0 0,-1 1 0,0-1 0,1 0 0,-1 1 0,0-1-1,3 2 1,11 2-96,-9-4 220,1 1 1,0 0-1,9 2 0,-10-1-99,0-1 0,1 0 0,8 0 1,34 2-100,-42-2 213,0 0 0,0 0 0,0 1 0,11 3 0,-12-3-154,0 0 1,0 0-1,1-1 0,9 1 1,-12-1 96,0 0 1,0 1-1,0-1 1,0 1-1,0 0 1,0 0-1,-1 1 1,5 2-1,-7-2-24,0 0 1,10 5 100,55 40 312,-25-25-59,-15-8-240,-5-3-235,49 43 278,-16-4-262,8 0 736,-56-46-643,0 0-1,0 1 0,10 12 1,-14-15 46,0 0 1,1 0-1,0 0 1,0-1-1,0 1 0,0-1 1,0 1-1,0-1 1,0 0-1,1 0 1,-1-1-1,1 1 1,-1-1-1,7 2 0,1-1-800,1 0 0,-1-1-1,19 0 1,-3 1-5600,0-1 886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4:02.9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0 771 576,'13'-4'1717,"-5"-2"-1521,0 0 1,0-1-1,-1-1 0,0 1 0,0-1 0,-1 0 0,0-1 0,7-13 1,-3 7-53,1 1 1,16-17 0,9-12 354,-27 31-334,-1 2-125,0-1 0,-1 1 0,0-1 0,-1-1 0,0 1 0,-1-1 0,5-14 0,1-6 161,-8 26-183,-1 0-1,0 0 1,0-1-1,0 1 1,-1 0-1,0-1 1,1-7-1,-1-23 456,0 20-388,-1 0 0,0 1-1,-2-1 1,-3-21-1,0 9-65,1 0 0,2 0 0,1-41 0,1 67 1,0 1-28,0 0 0,0 0 0,0-1-1,1 1 1,-1 0 0,1 0-1,-1 0 1,1 0 0,0 0-1,0 0 1,0 1 0,0-1-1,0 0 1,0 0 0,1 0 0,-1 1-1,3-3 1,2-1-48,-1 1 0,1 0 0,0 1 0,7-4 0,6-4 357,-18 11-314,1-1-1,-1 0 0,1 1 1,-1-1-1,1 1 0,-1 0 0,1-1 1,-1 1-1,1 0 0,0 0 0,-1 0 1,1 0-1,-1 0 0,1 0 0,-1 0 1,1 1-1,0-1 0,-1 1 1,1-1-1,-1 1 0,0-1 0,1 1 1,-1 0-1,1 0 0,-1 0 0,0 0 1,0 0-1,1 0 0,0 1 0,0 0 26,1 1 0,-1-1 0,0 1 0,0 0 0,0-1 0,0 1 0,0 0 0,-1 0 0,1 0 0,-1 0 0,0 1 0,1 3 0,3 31-73,-1 0 0,-3 0-1,-3 40 1,0-58 134,-1-1 0,-8 30 0,-10 27 321,17-63-129,2-10-320,1 0 1,0 1-1,0-1 1,0 0-1,0 1 1,1 2-1,-10 42-52,10-7 139,-1-5-44,1 0 1,2 0-1,2 0 0,9 39 1,-10-67 26,0 1 0,1-1 1,0 1-1,1-1 0,-1 0 0,11 11 0,-7-8 23,13 23-1,-14-22 91,2 5-21,-2-4-424,2 0 303,-4-6 35,-4-6 11,0 1 0,0-1-1,0 0 1,-1 0-1,1 1 1,0-1 0,-1 1-1,1-1 1,0 0-1,-1 1 1,0-1-1,1 1 1,-1 0 0,0 1-1,3 9 146,-2-11-181,0 1-1,0 0 1,0 0-1,0 1 1,0-1-1,-1 0 1,1 0 0,-1 0-1,0 0 1,1 1-1,-1 1 1,0-3 0,0 0 0,0-1 1,1 1-1,-1-1 0,0 1 1,1-1-1,-1 1 1,0-1-1,1 0 0,-1 1 1,1-1-1,-1 1 0,1-1 1,-1 0-1,1 1 0,0-1 1,0 1 1,9 12 28,-8-10-26,0 0-1,0 0 1,1-1-1,-1 1 0,1-1 1,-1 1-1,1-1 1,6 4-1,-3-2 105,0 0-1,0-1 0,0 1 1,13 3-1,-15-5-51,-1-1 0,1 0 0,0-1 0,-1 1 0,1-1 0,0 1-1,0-1 1,-1 0 0,1 0 0,7-2 0,-8 1-37,0 0 1,-1 0-1,1 0 0,-1 0 1,1-1-1,-1 1 0,1-1 1,-1 0-1,0 1 0,0-1 0,0 0 1,0 0-1,0-1 0,0 1 1,2-5-1,2-2 179,-1-1 0,6-19 1,-5 13-378,0-2 214,-1 0-1,0 0 1,2-31-1,-1 8 168,3-44-308,-1 8 34,-4 44-12,-2 19 134,5-24 1,-3 24-94,0 0 0,2 0 0,0 1 0,10-18 0,-9 20 117,-1-1-1,6-14 0,-7 17-110,-1 0 0,2 1 0,5-9 0,-7 13 64,-1-1 1,1 1-1,-1-1 0,0 0 0,-1 0 1,1 0-1,-1 0 0,0-1 1,0 1-1,-1 0 0,0-1 1,2-9-1,-3-22-106,0 34 48,0 5 6,0 18 5,3 69 48,4-1-1,29 136 0,-27-182-13,-3-17 11,-1 1 1,-1 0-1,1 34 1,-5-57 15,-1 0-1,0 0 1,1 1 0,-1-1 0,0 0 0,-1 0 0,1 0 0,0 0 0,-1 0 0,0 0-1,-2 3 1,0 9-287,-10 4 218,12-10 37,1 0 1,0 0-1,0 0 1,1 1-1,1 10 1,0 7 19,-1-24-19,0-2-19,0 0-1,0-1 1,0 1-1,0 0 1,0 0-1,0 0 1,0 0-1,0-1 1,0 1-1,1 0 1,-1 0 0,0 0-1,1-1 1,-1 1-1,1 0 1,-1-1-1,1 1 1,-1 0-1,1-1 1,-1 1-1,1 0 1,1 0-1,0 2 32,1-1-1,0 1 0,0-1 1,0 0-1,0 0 0,0 0 1,1 0-1,3 1 0,11 7-50,-13-8 78,-1 0-1,0-1 1,1 1 0,-1-1-1,1 0 1,-1 0 0,10 0-1,-13-1 4,17 3-304,14 1 416,-28-3-198,0-1-1,-1 1 1,0-1-1,1 1 1,-1 0-1,5 2 1,-4-1 50,-1-1 1,1 0 0,-1 0-1,1 0 1,0-1-1,5 1 1,1-1 28,1 1 78,-1-1 1,1-1-1,0 0 0,-1 0 1,14-4-1,37-9-359,-56 12 295,1 0 0,-1 0 0,0-1 0,0 1 0,0-1 0,0 0 0,0-1 0,-1 1-1,1-1 1,-1 0 0,0 0 0,0 0 0,-1 0 0,1-1 0,-1 1 0,5-10 0,-6 9-52,-1 0 0,0-1 1,0 0-1,-1 1 1,1-1-1,-1 1 0,0-1 1,-2-8-1,1-6-156,1 7 105,0 8 5,-1 0-1,1 0 1,1 0 0,-1 0-1,1 0 1,0 1 0,1-7-1,3-9-372,-5 20 412,1-1-1,-1 0 0,0 1 0,1-1 0,-1 0 0,0 1 0,0-1 1,0 0-1,1 0 0,-1 1 0,0-1 0,0 0 0,0 0 0,0-1 1,0 2-32,4 4-69,-2-1 69,0 0 0,-1-1-1,1 1 1,-1 0 0,0 0 0,1-1-1,-1 1 1,0 0 0,0 5 0,3 5 19,0-1 92,-1-1 0,-1 1 0,0 0-1,-1 0 1,0 0 0,0 1 0,-2 12-1,0-1 123,1-17-204,-1 1 0,0 0 0,-1 0 1,0-1-1,0 1 0,-6 13 0,-5 22 290,10-34-274,1 1 0,0-1 0,0 0-1,-1 14 1,2-11-13,0 1 0,-5 14 0,4-15 22,0 0 0,0 1 0,2 0 0,1 24 1,0-8-20,-1-27-19,0-1 0,1 0 0,-1 1 0,0-1 0,1 0 0,0 1 0,-1-1 0,1 0-1,1 3 1,3 4 115,-2 1-89,0 0 0,0-1-1,1 1 1,0-1 0,0 0 0,1 0 0,0-1 0,8 10 0,-9-13 0,1 0 0,0-1 0,0 0 0,1 0 0,8 4 0,33 11 233,-43-17-210,7 3-90,1-1 1,16 2-1,7 2 94,-14-3-53,28 3 0,-1-1-106,-46-5 140,1-1 0,-1 0 0,1 0 0,0 0 0,-1-1 0,1 1 0,2-1 0,8-1 125,-11 2-59,-1 0 5,4 0-21,-3 0-84,1 0 0,-1 0 0,0 0 0,0 1 1,0-1-1,0 1 0,2 1 0,11 1 3,-14-3 1,2 1 65,-1-1 0,0 1 0,0-1 1,0 0-1,0 0 0,0 0 0,0 0 0,0 0 0,3-1 0,2 0 223,-5 1-252,-1 0 1,0 0-1,0 0 1,0 0-1,0-1 1,0 1-1,0 0 1,-1-1-1,1 1 0,0-1 1,0 1-1,0-1 1,0 1-1,0-1 1,-1 0-1,1 1 1,0-1-1,0 0 0,-1 0 1,1 1-1,-1-1 1,1 0-1,0 0 1,-1 0-1,0 0 1,1 0-1,-1 0 0,0 0 1,1 0-1,-1 0 1,0 0-1,0 0 1,0 0-1,0 0 1,0-1-1,0 1 87,0 1-116,1 0 0,-1 0-1,0 0 1,0 0 0,0 0 0,0 0 0,1 0 0,-1 0 0,0 0 0,0 0 0,0 0 0,0 0 0,1 0 0,-1-1 0,0 1 0,0 0 0,0 0 0,0 0-1,0 0 1,0 0 0,0 0 0,1-1 0,-1 1 0,0 0 0,0 0 0,0 0 0,0 0 0,0 0 0,0-1 0,0 1 0,0 0 0,0 0 0,0 0 0,0 0-1,0-1 1,0 1 0,0 0 0,0 0 0,0 0 0,0-1 0,4 6-306,-3-4 308,10 14-14,-6-9 114,-3-3-85,1 0 0,-1 0 1,1 0-1,-1 0 0,0 0 1,0 1-1,-1-1 0,1 1 1,1 5-1,-3-8-20,1 0 0,-1 0 1,0 0-1,1 0 0,-1 0 0,1 0 1,0 0-1,-1 0 0,1 0 0,0 0 0,1 1 1,6 8 131,-7-7-114,1-1 1,0 1 0,0 0 0,0-1 0,0 0 0,1 1-1,-1-1 1,1 0 0,-1 0 0,1 0 0,0-1-1,0 1 1,-1-1 0,1 1 0,0-1 0,1 0-1,2 1 1,20 2-449,63-3-4961,-20-1 827,-35 2 3595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5:27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1 1056,'0'0'357,"-4"11"1617,4-9-1919,-1-1 1,1 1-1,-1-1 1,1 1-1,0-1 1,-1 1-1,1-1 0,0 1 1,0-1-1,0 1 1,1 0-1,-1-1 1,0 1-1,1 1 1,1 14 72,-2 10 464,0-26-459,0 16 725,1 9-455,0-16-276,-1 0 1,0 0-1,-2 14 0,2-16 5,0 0 0,0 0-1,2 12 1,-1-6-19,-4 61 213,1-69-248,0 0 0,0 0 0,0 0 1,-1-1-1,-3 6 0,-28 41-263,19-30 439,13-18-218,0 0-1,0 0 1,1 0-1,-1 0 1,1 0-1,0 0 0,0 0 1,1 0-1,-1 7 1,-4 16-300,-3 18 456,7-29-217,1-14 12,0 1 0,-1-1-1,1 1 1,0-1 0,-1 1 0,-1 3 0,1-2 30,0-1 1,1 1-1,-1-1 1,1 1-1,-1 0 1,1-1-1,0 1 0,1 4 1,-2 21-213,0-21 174,1-1 0,0 1-1,0 0 1,2 15 0,1 12 261,-3-21-135,-1 1 1,0-1 0,-1 1-1,-6 22 1,9-26-133,-1-10 30,0 0-1,0 0 1,0-1-1,0 1 1,0 0-1,0 0 0,0-1 1,0 1-1,0 0 1,0 0-1,0 0 1,0-1-1,0 1 1,-1 1-1,-6 21 79,7-19-67,-1-1 1,0 1-1,0 0 1,-1-1 0,1 1-1,-1 0 1,-4 6 0,-31 49 742,35-57-751,2 0-1,-1 0 1,0 1-1,0-1 1,1 0-1,-1 1 1,1-1 0,-1 3-1,-1 9-108,-1-4 55,1-4 67,1 0 0,-1-1-1,-1 1 1,1 0-1,-4 6 1,5-10 4,0 1-1,0-1 1,1 1 0,-1-1 0,1 1 0,0 0-1,0 4 1,0 4 3,-2 6-48,2-1 1,0 1 0,4 27-1,1-29 29,-5-14-1,1 1-1,0-1 1,-1 1 0,1-1 0,-1 1-1,1 0 1,-1-1 0,0 1 0,0 1-1,1 0 9,-1 0 0,0 0-1,1 0 1,0 0-1,0 0 1,0 0-1,0-1 1,0 1 0,4 5-1,4 11-63,3 25-116,10 8 433,-10-17-91,-11-33-192,-1-1 1,1 1-1,0-1 1,0 1-1,-1-1 1,1 1-1,0-1 1,0 0-1,2 2 1,8 14 5,-5-8 338,-5-8-290,0 0 0,0 0 0,0 1-1,0-1 1,0 0 0,-1 0 0,1 1 0,-1-1 0,1 0 0,-1 1 0,1-1 0,-1 3 0,3-3-108,0 0 0,0 0 0,0 0 0,0 0 0,-1 0-1,7 0 1,36 3-5007,-28 0 2016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5:41.8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195 1 1248,'-4'0'1857,"-5"8"-1218,-66 44 529,42-28-347,4-8-90,15-13-298,10-3-473,11 0-300,58-6 463,-65 6-108,1 0 0,-1 0 1,1 0-1,-1 0 0,1 0 0,-1 0 1,1 0-1,-1 0 0,1 1 0,-1-1 1,1 0-1,-1 0 0,1 0 0,-1 1 1,1-1-1,-1 0 0,0 1 1,1-1-1,-1 0 0,1 1 0,-1-1 1,0 0-1,1 1 0,-1-1 0,0 1 1,0-1-1,1 1 0,-1-1 0,0 1 1,1 1-11,-1 0 0,0-1-1,0 1 1,0 0 0,0-1 0,0 1 0,0 0 0,0-1 0,-1 4 0,-2 3-18,0 1 1,-7 13-1,-4 15-56,11-28 190,0-1-1,0 1 0,-1-1 1,-7 12-1,11-20-104,0 0-1,0 1 0,-1-1 1,1 0-1,0 1 0,0-1 1,0 0-1,-1 0 0,1 1 1,0-1-1,-1 0 0,1 0 1,0 1-1,0-1 0,-1 0 1,1 0-1,0 0 0,-1 0 1,1 1-1,-1-1 0,1 0 1,-1 0-1,-3-5 109,3-13 82,4 9-218,1 0 0,0 1 0,0-1 0,0 1 0,10-13 1,-1 1 50,-11 16-32,0 0 0,1 1 0,-1-1 1,1 1-1,0-1 0,0 1 0,0 0 0,5-3 0,-4-2 758,-9 12-741,-4 9-12,0 0 0,0 0-1,-13 29 1,14-27 24,0 0 1,-1 0-1,-11 14 0,11-14-32,8-13 0,1 0 1,-1 0-1,0-1 1,0 1-1,0-1 1,-1 1-1,1-1 0,0 1 1,-2 1-1,-1-2 206,4-4-215,6-6-165,-4 6 247,11-26-1357,28-42 0,-29 53 390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5:43.4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1 133 416,'29'-6'4174,"-29"5"-4113,1-2-3,-1-1 0,1 1 0,0 0 0,0 0 0,0 0 0,0 0 0,0 0 0,1 0 0,0 0 1,2-3-1,5-12 209,-6 12-104,0 1-1,0-1 0,7-7 1,0-2-509,-2-10-411,-27 36-1008,14 11 3199,-12 26 182,6-19-3376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2:29.1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119 225 1664,'0'0'27,"-1"-1"0,0 1 0,1 0 0,-1 0 0,1-1 0,-1 1 0,0 0 0,1-1 0,-1 1 0,1 0 0,-1-1 0,1 1 0,-1-1 0,1 1 0,-1-1 0,1 1 0,0-1 0,-1 1 0,1-1 0,0 1 0,-1-1-1,1 0 1,0 1 0,0-1 0,0 1 0,-1-1 0,1 0 0,0 1 0,0-1 0,0 0 0,0 1 0,0-1 0,0 0 0,0 0-27,4-4-760,-3 4 734,-1 1 0,0 0 0,1-1-1,-1 1 1,0 0 0,1-1 0,-1 1-1,0-1 1,1 1 0,-1 0 0,0-1-1,0 1 1,1-1 0,-1 1 0,0-1-1,0 1 1,0-1 0,0 1 0,0-1 26,0-1 38,0 1-1,0 0 1,0-1 0,0 1 0,0 0 0,-1-1 0,1 1 0,0-1 0,-1 1 0,0 0-1,1 0 1,-1-1 0,1 1 0,-1 0 0,0 0 0,0 0 0,0 0 0,0 0 0,0 0-1,0 0 1,0 0-38,-3-2 62,0 1 0,0 0 0,0 0-1,0 0 1,0 1 0,-1-1-62,2 1 109,0 1 0,-1-2-1,1 1 1,0 0 0,0-1 0,0 1 0,0-1 0,1 0 0,-1 0 0,0 0 0,1 0 0,-1 0 0,1-1 0,0 1 0,0-1-109,0-1 91,0 0 1,0 0-1,1 0 1,-1 0 0,1 0-1,0 0 1,0 0 0,1 0-1,-1-1 1,1 1 0,0 0-1,0 0 1,1-1-92,-1 5 3,-1-2 34,1 1-1,0 0 0,0 0 1,-1-1-1,1 1 1,0 0-1,-1 0 1,0 0-1,1-1 1,-1 1-1,0-1-36,0 1 62,0 0-1,1 0 1,-1 0 0,0-1-1,1 1 1,-1 0 0,1-1 0,-1 1-1,1 0 1,0-1 0,0 1-1,0 0-61,-3-11 466,2 11-456,1 0 0,-1 0 0,1 0 0,0-1 0,-1 1-1,1 0 1,0 0 0,0-1 0,0 1 0,0 0 0,0 0 0,0-1 0,0 1 0,0 0 0,1 0-1,-1-1-9,1 3-15,-1 0-1,1 1 1,0-1-1,0 0 0,0 0 1,0 1-1,0-1 0,0 0 1,0 0-1,1 0 16,-1 1-41,14 15-145,9 17 186,-13-19 40,1 0-1,11 12-39,-17-21 34,-1 1-1,0 0 0,0 1 0,0-1 0,-1 1 0,3 8-33,9 14 121,-16-29-73,0-1 27,0 0 96,2-3 850,-2 2-1016,1 1-1,-1 0 1,0 0-1,0 0 1,0-1 0,1 1-1,-1 0 1,0-1-1,0 1 1,0 0-1,0 0 1,0-1 0,0 1-1,0 0 1,0-1-1,0 1 1,0 0 0,1-1-1,-2 1 1,1 0-1,0 0 1,0-1 0,0 1-1,0 0 1,0-1-5,-2-7 163,-1 1 1,-1-1-1,1 1 1,-3-4-164,-4-9 119,-5-4-60,-3-6-507,18 29 437,0 1 0,0 0 0,-1 0 0,1 0 0,0-1 0,0 1 0,0 0 1,0 0-1,0 0 0,0 0 0,-1-1 0,1 1 0,0 0 0,0 0 0,0 0 0,0 0 1,-1 0-1,1-1 0,0 1 0,0 0 0,-1 0 0,1 0 0,0 0 0,0 0 0,0 0 1,-1 0-1,1 0 0,0 0 0,0 0 0,0 0 0,-1 0 0,1 0 11,0 0-6,0 0 0,-1 1 0,1-1-1,0 0 1,0 0 0,0 0 0,0 1 0,0-1 0,-1 0-1,1 0 1,0 0 0,0 1 0,0-1 0,0 0 0,0 0-1,0 1 1,0-1 0,0 0 0,0 0 0,0 1 0,0-1-1,0 0 1,0 1 0,0-1 0,0 0 0,0 0 0,0 1-1,0-1 1,0 0 0,1 0 0,-1 0 0,0 1 0,0-1-1,0 0 1,0 0 0,1 1 6,16 35 1280,21 30-1280,-37-65 240,-3-2-194,1 0 0,-1 0 0,1 0 0,0 0 0,-1-1 0,1 1 0,0 0 0,0-1 0,0 1 0,0-1 0,0 1 0,0-1 0,0-1-46,-3-2 42,4 4-42,-9-10 0,0 0 0,0-1 0,2 0 0,-1 0 0,2-1 0,-6-12 0,11 22-88,1 2 38,-1 1 1,1-1-1,0 1 0,0-1 0,-1 1 0,1-1 0,0 0 0,0 1 0,0-1 0,-1 1 0,1-1 0,0 0 0,0 1 0,0-1 0,0 1 0,0-1 0,0 1 0,0-1 50,3 2-11,0 0-1,-1 0 0,1 1 1,-1-1-1,0 1 0,1-1 1,-1 1-1,0 0 0,0 0 1,0 0-1,0 0 0,-1 0 1,1 1-1,-1-1 0,1 0 1,-1 1-1,0-1 0,1 2 12,4 7 338,-6-10-434,0-1 38,0 0 186,3-5 194,-2 4-307,-1 1 0,0 0 1,1-1-1,-1 1 0,1-1 0,-1 1 1,0-1-1,0 1 0,1-1 1,-1 1-1,0-1 0,0 1 1,0-1-1,0 1 0,1-1 0,-1 1 1,0-1-1,0 0-15,1-17 267,0 13-297,-1 0 0,0 1-1,0-1 1,0 0 0,0 1-1,-1-3 31,-1-11-412,4 14-72,5 8 314,-2 2 147,0 1 1,-1 0-1,0 0 1,0 0-1,0 1 0,-1-1 1,0 1-1,0 0 1,0 5 22,4 17 32,3 28-32,-9-51 27,0 22-726,3-19-1290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5:46.7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191 18 2400,'-25'-17'2925,"25"17"-2906,-6 13-20,0 0 1,1 0 0,1 0-1,-4 17 1,8-29 2,-11 54 415,-6 61 1,-1 13 304,-21 24 530,21-86-563,15-53-544,3-12-145,0 0 0,0 1 0,-1-1 0,1 0 0,-1 1 0,1-1 0,-1 0 0,0 1 0,0-1-1,0 0 1,-3 3 0,4-9-149,0-10 87,2 0 0,5-23 1,0-6-31,27-154 31,-23 151 350,1 2-1,26-59 1,-24 74-93,-8 16-37,0 0 0,0-1 0,4-18 0,-11 25-97,-4 10-19,-6 13-47,-8 22-24,3 0-1,1 1 1,-14 57-1,23-76 31,-42 175 359,29-110-135,15-50-311,4-35 72,1 0 1,-1 0 0,1 0 0,-1-1 0,1 1-1,0 0 1,-1 0 0,1-1 0,-1 1-1,1 0 1,-1-1 0,1 1 0,-1 0-1,1-1 1,-1 1 0,1-1 0,10-12-57,0 1 1,0-2 0,-1 1 0,15-30 0,-4 9 46,-13 21 6,4-6 397,0 1 1,1 0-1,25-27 0,-38 45-372,0-1 1,1 1-1,-1 0 0,0 0 0,0-1 0,1 1 1,-1 0-1,0 0 0,1-1 0,-1 1 0,0 0 0,1 0 1,-1 0-1,0-1 0,1 1 0,-1 0 0,1 0 0,-1 0 1,0 0-1,1 0 0,-1 0 0,1 0 0,-1 0 1,0 0-1,1 0 0,2 8 48,-6 20-82,3-26 42,-9 33-9,-1-1-1,-2 0 1,-1 0-1,-21 37 1,34-69-25,-9 19-181,9-21 194,0 1 1,0-1 0,0 0 0,0 0-1,0 1 1,0-1 0,-1 0 0,1 1-1,0-1 1,0 0 0,0 1 0,0-1-1,0 0 1,1 1 0,-1-1 0,0 0-1,0 1 1,0-1 0,0 0 0,0 0 0,0 1-1,0-1 1,1 0 0,-1 0 0,0 1-1,0-1 1,0 0 0,1 0 0,-1 1-1,0-1 1,0 0 0,0 0 0,1 0-1,-1 1 1,0-1 0,1 0 0,-1 0-1,0 0 1,0 0 0,1 0 0,-1 0-1,0 0 1,1 0 0,-1 1 0,0-1-1,1 0 1,-1 0 0,0 0 0,1-1 0,-1 1-1,0 0 1,0 0 0,1 0 0,-1 0-1,0 0 1,1 0 0,-1 0 0,0 0-1,0-1 1,1 1 0,-1 0 0,8-3-26,-1 0 1,0 0 0,0-1-1,-1 0 1,1 0 0,11-10-1,32-36-93,-49 49 123,104-128 25,-54 63 49,-11 18 54,45-63 979,-77 99-1098,-10 15-21,-14 23-14,-17 26 27,-53 66 1,12-36-16,-84 72-1,151-148-28,-17 14-112,23-19 145,-1 0-1,1 0 1,-1-1 0,1 1-1,-1 0 1,0 0 0,1-1-1,-1 0 1,0 1 0,1-1 0,-1 0-1,0 1 1,0-1 0,-3-1-1,5 1-1,-1 0-1,0-1 1,0 1 0,0 0-1,0-1 1,1 1-1,-1-1 1,0 0 0,1 1-1,-1-1 1,0 0-1,1 1 1,-1-1 0,1 0-1,-1 1 1,1-1-1,-1 0 1,1 0 0,-1 0-1,1 0 1,0 0-1,0 1 1,-1-1 0,1 0-1,0 0 1,0-2-1,-2-27-82,2 25 128,0-86 569,0 91-601,0 0 1,0 0-1,0 1 1,0-1-1,0 0 1,0 0-1,0 0 1,0 0-1,0 0 1,0 0-1,0 0 1,0 0-1,0 0 1,0 0-1,0 0 1,0 0-1,-1 0 1,1 0-1,0 0 1,0 0-1,0 0 0,0 0 1,0 0-1,0 0 1,0 0-1,0 0 1,0 0-1,0 0 1,0 0-1,0 0 1,0 0-1,0 0 1,0 0-1,0-1 1,0 1-1,0 0 1,0 0-1,0 0 1,0 0-1,0 0 1,-1 0-1,1 0 1,0 0-1,0 0 0,0 0 1,0 0-1,0 0 1,0 0-1,0 0 1,-4 8 23,-4 13-64,-4 8-123,9-23 148,0 1 0,0 0 0,1-1-1,0 1 1,0 0 0,0 0 0,0 8-1,2-14 14,0-1-1,0 0 1,0 1-1,0-1 1,0 0-1,0 1 1,0-1-1,0 0 1,1 1-1,-1-1 1,0 0-1,0 0 1,0 1-1,0-1 0,0 0 1,1 1-1,-1-1 1,0 0-1,0 0 1,1 1-1,-1-1 1,0 0-1,0 0 1,1 0-1,-1 1 1,0-1-1,0 0 1,1 0-1,-1 0 1,0 0-1,1 0 1,-1 0-1,0 0 1,1 1-1,-1-1 1,0 0-1,1 0 0,-1 0 1,0 0-1,1 0 1,-1-1-1,0 1 1,1 0-1,-1 0 1,0 0-1,1 0 1,-1 0-1,1-1 1,17-7 143,1-4 3,0 0 1,-1-1 0,31-31-1,41-55-41,-51 54-194,120-127-551,-151 161 42,-111 73-9854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5:50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14 1152,'0'0'2203,"-9"-3"-1926,1-7 1014,8 10-1264,0 0-1,0 0 1,0 0-1,-1 0 0,1 0 1,0 0-1,0 0 1,0 0-1,0 0 1,0 0-1,-1 0 1,1 0-1,0 0 1,0 0-1,0 0 0,0 0 1,0 0-1,0 0 1,-1 0-1,1 0 1,0 0-1,0 0 1,0 0-1,0 1 1,0-1-1,0 0 0,-1 0 1,1 0-1,0 0 1,0 0-1,0 0 1,0 0-1,0 0 1,0 1-1,0-1 1,0 0-1,0 0 0,0 0 1,0 0-1,0 1 1,-4 22 1142,3-9-1317,-20 126-135,-7 37 1067,-1-37-90,28-128-725,2-11-18,-1-1 0,0 0 0,0 0 0,1 1 0,-1-1 0,0 0 1,0 0-1,1 1 0,-1-1 0,0 0 0,1 0 0,-1 0 0,0 0 0,1 1 0,-1-1 0,0 0 1,1 0-1,-1 0 0,0 0 0,1 0 0,-1 0 0,1 0 0,-1 0 0,1 0 0,7 0-2569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5:52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97 1664,'0'-3'878,"-1"3"-793,1-1 0,0 1 0,0 0 0,0-1 0,0 1 0,0 0 0,-1-1 0,1 1-1,0 0 1,0-1 0,0 1 0,0 0 0,0-1 0,0 1 0,0 0 0,0-1 0,0 1 0,0 0 0,0-1 0,1 1 0,-1 0 0,0-1 0,1-1 228,-1-1 0,1 1 1,-1 0-1,0-1 0,0 1 0,0 0 1,0-1-1,0 1 0,-1-3 0,1 2 80,0 2-89,15-3 80,130-31 1818,-113 29-1891,1 1 1,49 0-1,-73 5-209,-1 0 0,1 1 0,-1 0 1,0 1-1,1 0 0,-1 0 0,13 6 0,-18-7-185,-1 1-1,1-1 0,0 0 1,-1 1-1,1 0 1,-1-1-1,1 1 1,-1 0-1,0 0 1,0 1-1,0-1 1,0 0-1,0 1 1,-1-1-1,1 1 1,-1-1-1,1 1 1,-1 0-1,0 0 1,0-1-1,0 1 0,-1 0 1,1 0-1,-1 0 1,1 3-1,-2 13-2232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5:59.8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111 1 640,'1'9'120,"0"0"0,-1 0 0,0 0 0,0 0 0,-1 0 1,0-1-1,-1 1 0,-4 12 0,-3 26 506,1 24-137,-8 50 270,-30 105 355,30-126-1279,10-71 1,5-27 123,1 0-1,0 1 1,0-1 0,0 0-1,0 0 1,0 0 0,0 0-1,0 0 1,1 0 0,0 3-1,0-4-70,1-2 160,-1 0-22,0 1-1,0-1 1,0 0-1,0 1 1,0-1 0,0 0-1,0 0 1,0 0-1,-1 0 1,1 0-1,0 0 1,0 0 0,-1 0-1,1-1 1,-1 1-1,1 0 1,-1 0-1,1-2 1,6-30 714,-2 5-590,43-93-1803,-42 98 213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6:01.0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271 11 2144,'-2'-10'1326,"-1"17"-1473,-69 188-440,51-135 614,-44 86-1,-14-5 124,75-134-139,1-7 104,2-11 325,4-19 519,2-13-628,-3 32-265,-1 0 0,0 0 0,0 0 0,-2-16 0,0 1 148,1 16-261,-2 1 0,1-1 1,-1 1-1,-4-13 0,-3-10-173,0-30 471,7 50-525,3 24 222,5 25 79,-3-19 83,1 3-646,0-1 0,1 0 0,1 0 0,15 33 0,-1-17-707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6:02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1 1248,'-8'41'448,"24"-19"-352,-7 15-32,-4-14 128,-2 6-128,-3 0 32,0 8-32,0 8-64,-3 7 32,3 3 96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6:03.8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1 832,'0'10'288,"-5"-2"-224,14 14 0,-9-7 160,0 3-128,0 8 320,0 7-224,4 8-96,0 7-64,-4 0-32,0 4 0,5-4 480,-10 1-256,5 1 128,0 10-224,-8 10 64,4 8-96,-1-1-128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6:04.4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 0 640,'-5'11'256,"1"-3"-192,-1 7-32,5-4 480,-8 8-288,4 2 544,4 10-448,-3 1-64,-2 5-160,5-3 480,0 3-320,0 3 192,5 12-288,2 8-64,-2 9-64,7-1-544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26:14.8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259 0 1728,'0'11'2987,"-1"4"-2587,-22 56-459,0-1 523,-19 70 469,31-90-471,-41 140 223,45-172-633,0 0 0,-2 0 0,0-1 0,-1-1 1,-1 0-1,0 0 0,-1-1 0,-18 17 0,29-31-89,9-8-498,-6 5 335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18:35:06.1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2 992,'6'-2'3931,"-6"3"-3776,1 0-90,0 0 1,-1 0 0,1 0-1,-1 0 1,1 0 0,0 0-1,0 0 1,0 0 0,0 0-1,0 0 1,0-1 0,0 1 0,0 0-1,0-1 1,0 1 0,0-1-1,0 1 1,0-1 0,0 1-1,0-1 1,1 0 0,-1 0-1,0 1 1,2-1 0,1 0 125,0 1 0,0 0 0,0 1 0,0-1 0,5 3 0,-7-3-132,17 7 330,0-2 0,22 6 0,5 0-340,-37-9 37,-1 1 1,1 0-1,-1 1 1,0 0-1,0 0 1,0 0-1,-1 1 0,1 0 1,-1 1-1,-1-1 1,12 16-1,1 5 100,-1 1 0,14 32-1,-14-27-78,0-1 435,22 60-1,2-3-125,21 63-187,-49-121-194,-2 2 0,-2-1-1,0 1 1,-3 1 0,6 47-1,-1 100 857,-16-83-848,3-86-6,-1 0-1,0 0 1,-1-1-1,-1 1 1,0-1-1,-5 12 1,3-9 18,1 0 0,-5 17 0,-6 16-162,10-31 43,-6 27-1,-4 11 72,8-32 109,-2 5-1,-26 50 0,-4-7-99,-16 4-10,49-68-148,6-5 174,0 0 1,0 0-1,-1 0 1,1 0-1,0 0 1,0 0-1,0 0 1,0 1-1,0-1 1,0 0-1,0 1 1,0-1-1,1 0 1,-1 1-1,0-1 1,0 3-1,-1-5 90,0-5 364,11-145-352,-6 82 53,2-2 90,-1 24-441,-3-71 0,-2 61 289,1 55-108,0 0 1,0 0 0,-1 1-1,1-1 1,-1 0-1,1 0 1,-1 0-1,-1-1 1,-2-13-629,4 16 339,9 16-22,-6-5 311,0 0 0,-1 1-1,-1-1 1,0 1 0,0-1 0,-1 1 0,-2 17-1,1 7-230,1 298 518,4-235-229,-4-97 48,1 0 52,-1-2-141,1 1-1,-1 0 1,0-1-1,0 1 1,0 0-1,0-1 1,0 1-1,0 0 1,0-1-1,0 1 1,0-1-1,0 1 1,0 0-1,0-1 1,-1 1-1,1 0 1,-1 0-1,18-19 79,17-30-238,-15 19 309,28-30 0,-18 22-259,-22 26-62,2 0 0,12-12 0,-13 16 3,-6 5 182,1 0 0,0 0-1,-1 0 1,0 0 0,1-1 0,-1 1 0,3-5 0,-5 6 129,-5-14 229,-12-15-101,3 14-74,0 1 1,-1 0-1,0 1 0,-30-21 1,-113-53-1730,148 82-1285,39 24-5584,-12 1 5979,-4-3 512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0FA2F-6F39-4972-A18C-3CFD078AE9B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35007-DA02-4592-B335-18E93F13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9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5007-DA02-4592-B335-18E93F131D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74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5007-DA02-4592-B335-18E93F131D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99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5007-DA02-4592-B335-18E93F131D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68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5007-DA02-4592-B335-18E93F131D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27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5007-DA02-4592-B335-18E93F131D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01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5007-DA02-4592-B335-18E93F131D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36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5007-DA02-4592-B335-18E93F131D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22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5007-DA02-4592-B335-18E93F131D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71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5007-DA02-4592-B335-18E93F131D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87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5007-DA02-4592-B335-18E93F131D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2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5007-DA02-4592-B335-18E93F131D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89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5007-DA02-4592-B335-18E93F131D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14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5007-DA02-4592-B335-18E93F131D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92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5007-DA02-4592-B335-18E93F131D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78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5007-DA02-4592-B335-18E93F131D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30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5007-DA02-4592-B335-18E93F131D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38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5007-DA02-4592-B335-18E93F131D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8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5007-DA02-4592-B335-18E93F131D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09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5007-DA02-4592-B335-18E93F131D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1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168-47C3-4776-B365-55304921083B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FA88-B35E-42FA-B1F5-F1817BD3F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168-47C3-4776-B365-55304921083B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FA88-B35E-42FA-B1F5-F1817BD3F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168-47C3-4776-B365-55304921083B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FA88-B35E-42FA-B1F5-F1817BD3F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168-47C3-4776-B365-55304921083B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FA88-B35E-42FA-B1F5-F1817BD3F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168-47C3-4776-B365-55304921083B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FA88-B35E-42FA-B1F5-F1817BD3F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168-47C3-4776-B365-55304921083B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FA88-B35E-42FA-B1F5-F1817BD3F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168-47C3-4776-B365-55304921083B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FA88-B35E-42FA-B1F5-F1817BD3F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168-47C3-4776-B365-55304921083B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FA88-B35E-42FA-B1F5-F1817BD3F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168-47C3-4776-B365-55304921083B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FA88-B35E-42FA-B1F5-F1817BD3F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168-47C3-4776-B365-55304921083B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FA88-B35E-42FA-B1F5-F1817BD3F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168-47C3-4776-B365-55304921083B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FA88-B35E-42FA-B1F5-F1817BD3F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7D168-47C3-4776-B365-55304921083B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FA88-B35E-42FA-B1F5-F1817BD3F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4.png"/><Relationship Id="rId18" Type="http://schemas.openxmlformats.org/officeDocument/2006/relationships/customXml" Target="../ink/ink393.xml"/><Relationship Id="rId26" Type="http://schemas.openxmlformats.org/officeDocument/2006/relationships/customXml" Target="../ink/ink397.xml"/><Relationship Id="rId39" Type="http://schemas.openxmlformats.org/officeDocument/2006/relationships/image" Target="../media/image407.png"/><Relationship Id="rId21" Type="http://schemas.openxmlformats.org/officeDocument/2006/relationships/image" Target="../media/image398.png"/><Relationship Id="rId34" Type="http://schemas.openxmlformats.org/officeDocument/2006/relationships/customXml" Target="../ink/ink401.xml"/><Relationship Id="rId42" Type="http://schemas.openxmlformats.org/officeDocument/2006/relationships/customXml" Target="../ink/ink405.xml"/><Relationship Id="rId47" Type="http://schemas.openxmlformats.org/officeDocument/2006/relationships/image" Target="../media/image411.png"/><Relationship Id="rId50" Type="http://schemas.openxmlformats.org/officeDocument/2006/relationships/customXml" Target="../ink/ink409.xml"/><Relationship Id="rId55" Type="http://schemas.openxmlformats.org/officeDocument/2006/relationships/image" Target="../media/image415.png"/><Relationship Id="rId63" Type="http://schemas.openxmlformats.org/officeDocument/2006/relationships/image" Target="../media/image419.png"/><Relationship Id="rId68" Type="http://schemas.openxmlformats.org/officeDocument/2006/relationships/customXml" Target="../ink/ink418.xml"/><Relationship Id="rId7" Type="http://schemas.openxmlformats.org/officeDocument/2006/relationships/image" Target="../media/image391.png"/><Relationship Id="rId71" Type="http://schemas.openxmlformats.org/officeDocument/2006/relationships/image" Target="../media/image423.pn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392.xml"/><Relationship Id="rId29" Type="http://schemas.openxmlformats.org/officeDocument/2006/relationships/image" Target="../media/image402.png"/><Relationship Id="rId11" Type="http://schemas.openxmlformats.org/officeDocument/2006/relationships/image" Target="../media/image393.png"/><Relationship Id="rId24" Type="http://schemas.openxmlformats.org/officeDocument/2006/relationships/customXml" Target="../ink/ink396.xml"/><Relationship Id="rId32" Type="http://schemas.openxmlformats.org/officeDocument/2006/relationships/customXml" Target="../ink/ink400.xml"/><Relationship Id="rId37" Type="http://schemas.openxmlformats.org/officeDocument/2006/relationships/image" Target="../media/image406.png"/><Relationship Id="rId40" Type="http://schemas.openxmlformats.org/officeDocument/2006/relationships/customXml" Target="../ink/ink404.xml"/><Relationship Id="rId45" Type="http://schemas.openxmlformats.org/officeDocument/2006/relationships/image" Target="../media/image410.png"/><Relationship Id="rId53" Type="http://schemas.openxmlformats.org/officeDocument/2006/relationships/image" Target="../media/image414.png"/><Relationship Id="rId58" Type="http://schemas.openxmlformats.org/officeDocument/2006/relationships/customXml" Target="../ink/ink413.xml"/><Relationship Id="rId66" Type="http://schemas.openxmlformats.org/officeDocument/2006/relationships/customXml" Target="../ink/ink417.xml"/><Relationship Id="rId74" Type="http://schemas.openxmlformats.org/officeDocument/2006/relationships/customXml" Target="../ink/ink421.xml"/><Relationship Id="rId5" Type="http://schemas.openxmlformats.org/officeDocument/2006/relationships/image" Target="../media/image390.png"/><Relationship Id="rId15" Type="http://schemas.openxmlformats.org/officeDocument/2006/relationships/image" Target="../media/image395.png"/><Relationship Id="rId23" Type="http://schemas.openxmlformats.org/officeDocument/2006/relationships/image" Target="../media/image399.png"/><Relationship Id="rId28" Type="http://schemas.openxmlformats.org/officeDocument/2006/relationships/customXml" Target="../ink/ink398.xml"/><Relationship Id="rId36" Type="http://schemas.openxmlformats.org/officeDocument/2006/relationships/customXml" Target="../ink/ink402.xml"/><Relationship Id="rId49" Type="http://schemas.openxmlformats.org/officeDocument/2006/relationships/image" Target="../media/image412.png"/><Relationship Id="rId57" Type="http://schemas.openxmlformats.org/officeDocument/2006/relationships/image" Target="../media/image416.png"/><Relationship Id="rId61" Type="http://schemas.openxmlformats.org/officeDocument/2006/relationships/image" Target="../media/image418.png"/><Relationship Id="rId10" Type="http://schemas.openxmlformats.org/officeDocument/2006/relationships/customXml" Target="../ink/ink389.xml"/><Relationship Id="rId19" Type="http://schemas.openxmlformats.org/officeDocument/2006/relationships/image" Target="../media/image397.png"/><Relationship Id="rId31" Type="http://schemas.openxmlformats.org/officeDocument/2006/relationships/image" Target="../media/image403.png"/><Relationship Id="rId44" Type="http://schemas.openxmlformats.org/officeDocument/2006/relationships/customXml" Target="../ink/ink406.xml"/><Relationship Id="rId52" Type="http://schemas.openxmlformats.org/officeDocument/2006/relationships/customXml" Target="../ink/ink410.xml"/><Relationship Id="rId60" Type="http://schemas.openxmlformats.org/officeDocument/2006/relationships/customXml" Target="../ink/ink414.xml"/><Relationship Id="rId65" Type="http://schemas.openxmlformats.org/officeDocument/2006/relationships/image" Target="../media/image420.png"/><Relationship Id="rId73" Type="http://schemas.openxmlformats.org/officeDocument/2006/relationships/image" Target="../media/image424.png"/><Relationship Id="rId4" Type="http://schemas.openxmlformats.org/officeDocument/2006/relationships/customXml" Target="../ink/ink386.xml"/><Relationship Id="rId9" Type="http://schemas.openxmlformats.org/officeDocument/2006/relationships/image" Target="../media/image392.png"/><Relationship Id="rId14" Type="http://schemas.openxmlformats.org/officeDocument/2006/relationships/customXml" Target="../ink/ink391.xml"/><Relationship Id="rId22" Type="http://schemas.openxmlformats.org/officeDocument/2006/relationships/customXml" Target="../ink/ink395.xml"/><Relationship Id="rId27" Type="http://schemas.openxmlformats.org/officeDocument/2006/relationships/image" Target="../media/image401.png"/><Relationship Id="rId30" Type="http://schemas.openxmlformats.org/officeDocument/2006/relationships/customXml" Target="../ink/ink399.xml"/><Relationship Id="rId35" Type="http://schemas.openxmlformats.org/officeDocument/2006/relationships/image" Target="../media/image405.png"/><Relationship Id="rId43" Type="http://schemas.openxmlformats.org/officeDocument/2006/relationships/image" Target="../media/image409.png"/><Relationship Id="rId48" Type="http://schemas.openxmlformats.org/officeDocument/2006/relationships/customXml" Target="../ink/ink408.xml"/><Relationship Id="rId56" Type="http://schemas.openxmlformats.org/officeDocument/2006/relationships/customXml" Target="../ink/ink412.xml"/><Relationship Id="rId64" Type="http://schemas.openxmlformats.org/officeDocument/2006/relationships/customXml" Target="../ink/ink416.xml"/><Relationship Id="rId69" Type="http://schemas.openxmlformats.org/officeDocument/2006/relationships/image" Target="../media/image422.png"/><Relationship Id="rId8" Type="http://schemas.openxmlformats.org/officeDocument/2006/relationships/customXml" Target="../ink/ink388.xml"/><Relationship Id="rId51" Type="http://schemas.openxmlformats.org/officeDocument/2006/relationships/image" Target="../media/image413.png"/><Relationship Id="rId72" Type="http://schemas.openxmlformats.org/officeDocument/2006/relationships/customXml" Target="../ink/ink420.xml"/><Relationship Id="rId3" Type="http://schemas.openxmlformats.org/officeDocument/2006/relationships/image" Target="../media/image389.png"/><Relationship Id="rId12" Type="http://schemas.openxmlformats.org/officeDocument/2006/relationships/customXml" Target="../ink/ink390.xml"/><Relationship Id="rId17" Type="http://schemas.openxmlformats.org/officeDocument/2006/relationships/image" Target="../media/image396.png"/><Relationship Id="rId25" Type="http://schemas.openxmlformats.org/officeDocument/2006/relationships/image" Target="../media/image400.png"/><Relationship Id="rId33" Type="http://schemas.openxmlformats.org/officeDocument/2006/relationships/image" Target="../media/image404.png"/><Relationship Id="rId38" Type="http://schemas.openxmlformats.org/officeDocument/2006/relationships/customXml" Target="../ink/ink403.xml"/><Relationship Id="rId46" Type="http://schemas.openxmlformats.org/officeDocument/2006/relationships/customXml" Target="../ink/ink407.xml"/><Relationship Id="rId59" Type="http://schemas.openxmlformats.org/officeDocument/2006/relationships/image" Target="../media/image417.png"/><Relationship Id="rId67" Type="http://schemas.openxmlformats.org/officeDocument/2006/relationships/image" Target="../media/image421.png"/><Relationship Id="rId20" Type="http://schemas.openxmlformats.org/officeDocument/2006/relationships/customXml" Target="../ink/ink394.xml"/><Relationship Id="rId41" Type="http://schemas.openxmlformats.org/officeDocument/2006/relationships/image" Target="../media/image408.png"/><Relationship Id="rId54" Type="http://schemas.openxmlformats.org/officeDocument/2006/relationships/customXml" Target="../ink/ink411.xml"/><Relationship Id="rId62" Type="http://schemas.openxmlformats.org/officeDocument/2006/relationships/customXml" Target="../ink/ink415.xml"/><Relationship Id="rId70" Type="http://schemas.openxmlformats.org/officeDocument/2006/relationships/customXml" Target="../ink/ink4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4.xml"/><Relationship Id="rId13" Type="http://schemas.openxmlformats.org/officeDocument/2006/relationships/image" Target="../media/image430.png"/><Relationship Id="rId18" Type="http://schemas.openxmlformats.org/officeDocument/2006/relationships/image" Target="../media/image433.png"/><Relationship Id="rId26" Type="http://schemas.openxmlformats.org/officeDocument/2006/relationships/image" Target="../media/image437.png"/><Relationship Id="rId39" Type="http://schemas.openxmlformats.org/officeDocument/2006/relationships/customXml" Target="../ink/ink439.xml"/><Relationship Id="rId3" Type="http://schemas.openxmlformats.org/officeDocument/2006/relationships/image" Target="../media/image425.png"/><Relationship Id="rId21" Type="http://schemas.openxmlformats.org/officeDocument/2006/relationships/customXml" Target="../ink/ink430.xml"/><Relationship Id="rId34" Type="http://schemas.openxmlformats.org/officeDocument/2006/relationships/image" Target="../media/image441.png"/><Relationship Id="rId42" Type="http://schemas.openxmlformats.org/officeDocument/2006/relationships/image" Target="../media/image445.png"/><Relationship Id="rId7" Type="http://schemas.openxmlformats.org/officeDocument/2006/relationships/image" Target="../media/image427.png"/><Relationship Id="rId12" Type="http://schemas.openxmlformats.org/officeDocument/2006/relationships/customXml" Target="../ink/ink426.xml"/><Relationship Id="rId17" Type="http://schemas.openxmlformats.org/officeDocument/2006/relationships/image" Target="../media/image432.png"/><Relationship Id="rId25" Type="http://schemas.openxmlformats.org/officeDocument/2006/relationships/customXml" Target="../ink/ink432.xml"/><Relationship Id="rId33" Type="http://schemas.openxmlformats.org/officeDocument/2006/relationships/customXml" Target="../ink/ink436.xml"/><Relationship Id="rId38" Type="http://schemas.openxmlformats.org/officeDocument/2006/relationships/image" Target="../media/image443.png"/><Relationship Id="rId46" Type="http://schemas.openxmlformats.org/officeDocument/2006/relationships/image" Target="../media/image447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428.xml"/><Relationship Id="rId20" Type="http://schemas.openxmlformats.org/officeDocument/2006/relationships/image" Target="../media/image434.png"/><Relationship Id="rId29" Type="http://schemas.openxmlformats.org/officeDocument/2006/relationships/customXml" Target="../ink/ink434.xml"/><Relationship Id="rId41" Type="http://schemas.openxmlformats.org/officeDocument/2006/relationships/customXml" Target="../ink/ink4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3.xml"/><Relationship Id="rId11" Type="http://schemas.openxmlformats.org/officeDocument/2006/relationships/image" Target="../media/image429.png"/><Relationship Id="rId24" Type="http://schemas.openxmlformats.org/officeDocument/2006/relationships/image" Target="../media/image436.png"/><Relationship Id="rId32" Type="http://schemas.openxmlformats.org/officeDocument/2006/relationships/image" Target="../media/image440.png"/><Relationship Id="rId37" Type="http://schemas.openxmlformats.org/officeDocument/2006/relationships/customXml" Target="../ink/ink438.xml"/><Relationship Id="rId40" Type="http://schemas.openxmlformats.org/officeDocument/2006/relationships/image" Target="../media/image444.png"/><Relationship Id="rId45" Type="http://schemas.openxmlformats.org/officeDocument/2006/relationships/customXml" Target="../ink/ink442.xml"/><Relationship Id="rId5" Type="http://schemas.openxmlformats.org/officeDocument/2006/relationships/image" Target="../media/image426.png"/><Relationship Id="rId15" Type="http://schemas.openxmlformats.org/officeDocument/2006/relationships/image" Target="../media/image431.png"/><Relationship Id="rId23" Type="http://schemas.openxmlformats.org/officeDocument/2006/relationships/customXml" Target="../ink/ink431.xml"/><Relationship Id="rId28" Type="http://schemas.openxmlformats.org/officeDocument/2006/relationships/image" Target="../media/image438.png"/><Relationship Id="rId36" Type="http://schemas.openxmlformats.org/officeDocument/2006/relationships/image" Target="../media/image442.png"/><Relationship Id="rId10" Type="http://schemas.openxmlformats.org/officeDocument/2006/relationships/customXml" Target="../ink/ink425.xml"/><Relationship Id="rId19" Type="http://schemas.openxmlformats.org/officeDocument/2006/relationships/customXml" Target="../ink/ink429.xml"/><Relationship Id="rId31" Type="http://schemas.openxmlformats.org/officeDocument/2006/relationships/customXml" Target="../ink/ink435.xml"/><Relationship Id="rId44" Type="http://schemas.openxmlformats.org/officeDocument/2006/relationships/image" Target="../media/image446.png"/><Relationship Id="rId4" Type="http://schemas.openxmlformats.org/officeDocument/2006/relationships/customXml" Target="../ink/ink422.xml"/><Relationship Id="rId9" Type="http://schemas.openxmlformats.org/officeDocument/2006/relationships/image" Target="../media/image428.png"/><Relationship Id="rId14" Type="http://schemas.openxmlformats.org/officeDocument/2006/relationships/customXml" Target="../ink/ink427.xml"/><Relationship Id="rId22" Type="http://schemas.openxmlformats.org/officeDocument/2006/relationships/image" Target="../media/image435.png"/><Relationship Id="rId27" Type="http://schemas.openxmlformats.org/officeDocument/2006/relationships/customXml" Target="../ink/ink433.xml"/><Relationship Id="rId30" Type="http://schemas.openxmlformats.org/officeDocument/2006/relationships/image" Target="../media/image439.png"/><Relationship Id="rId35" Type="http://schemas.openxmlformats.org/officeDocument/2006/relationships/customXml" Target="../ink/ink437.xml"/><Relationship Id="rId43" Type="http://schemas.openxmlformats.org/officeDocument/2006/relationships/customXml" Target="../ink/ink44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4.xml"/><Relationship Id="rId13" Type="http://schemas.openxmlformats.org/officeDocument/2006/relationships/image" Target="../media/image452.png"/><Relationship Id="rId3" Type="http://schemas.openxmlformats.org/officeDocument/2006/relationships/image" Target="../media/image448.png"/><Relationship Id="rId7" Type="http://schemas.openxmlformats.org/officeDocument/2006/relationships/image" Target="../media/image4490.png"/><Relationship Id="rId12" Type="http://schemas.openxmlformats.org/officeDocument/2006/relationships/customXml" Target="../ink/ink44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3.xml"/><Relationship Id="rId11" Type="http://schemas.openxmlformats.org/officeDocument/2006/relationships/image" Target="../media/image451.png"/><Relationship Id="rId5" Type="http://schemas.openxmlformats.org/officeDocument/2006/relationships/image" Target="../media/image450.png"/><Relationship Id="rId10" Type="http://schemas.openxmlformats.org/officeDocument/2006/relationships/customXml" Target="../ink/ink445.xml"/><Relationship Id="rId4" Type="http://schemas.openxmlformats.org/officeDocument/2006/relationships/image" Target="../media/image449.png"/><Relationship Id="rId9" Type="http://schemas.openxmlformats.org/officeDocument/2006/relationships/image" Target="../media/image450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0.png"/><Relationship Id="rId18" Type="http://schemas.openxmlformats.org/officeDocument/2006/relationships/customXml" Target="../ink/ink453.xml"/><Relationship Id="rId26" Type="http://schemas.openxmlformats.org/officeDocument/2006/relationships/customXml" Target="../ink/ink457.xml"/><Relationship Id="rId39" Type="http://schemas.openxmlformats.org/officeDocument/2006/relationships/image" Target="../media/image457.png"/><Relationship Id="rId21" Type="http://schemas.openxmlformats.org/officeDocument/2006/relationships/image" Target="../media/image1030.png"/><Relationship Id="rId34" Type="http://schemas.openxmlformats.org/officeDocument/2006/relationships/customXml" Target="../ink/ink461.xml"/><Relationship Id="rId42" Type="http://schemas.openxmlformats.org/officeDocument/2006/relationships/customXml" Target="../ink/ink465.xml"/><Relationship Id="rId47" Type="http://schemas.openxmlformats.org/officeDocument/2006/relationships/image" Target="../media/image461.png"/><Relationship Id="rId50" Type="http://schemas.openxmlformats.org/officeDocument/2006/relationships/customXml" Target="../ink/ink469.xml"/><Relationship Id="rId55" Type="http://schemas.openxmlformats.org/officeDocument/2006/relationships/image" Target="../media/image465.png"/><Relationship Id="rId63" Type="http://schemas.openxmlformats.org/officeDocument/2006/relationships/image" Target="../media/image469.png"/><Relationship Id="rId68" Type="http://schemas.openxmlformats.org/officeDocument/2006/relationships/customXml" Target="../ink/ink478.xml"/><Relationship Id="rId7" Type="http://schemas.openxmlformats.org/officeDocument/2006/relationships/image" Target="../media/image960.png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452.xml"/><Relationship Id="rId29" Type="http://schemas.openxmlformats.org/officeDocument/2006/relationships/image" Target="../media/image10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7.xml"/><Relationship Id="rId11" Type="http://schemas.openxmlformats.org/officeDocument/2006/relationships/image" Target="../media/image980.png"/><Relationship Id="rId24" Type="http://schemas.openxmlformats.org/officeDocument/2006/relationships/customXml" Target="../ink/ink456.xml"/><Relationship Id="rId32" Type="http://schemas.openxmlformats.org/officeDocument/2006/relationships/customXml" Target="../ink/ink460.xml"/><Relationship Id="rId37" Type="http://schemas.openxmlformats.org/officeDocument/2006/relationships/image" Target="../media/image456.png"/><Relationship Id="rId40" Type="http://schemas.openxmlformats.org/officeDocument/2006/relationships/customXml" Target="../ink/ink464.xml"/><Relationship Id="rId45" Type="http://schemas.openxmlformats.org/officeDocument/2006/relationships/image" Target="../media/image460.png"/><Relationship Id="rId53" Type="http://schemas.openxmlformats.org/officeDocument/2006/relationships/image" Target="../media/image464.png"/><Relationship Id="rId58" Type="http://schemas.openxmlformats.org/officeDocument/2006/relationships/customXml" Target="../ink/ink473.xml"/><Relationship Id="rId66" Type="http://schemas.openxmlformats.org/officeDocument/2006/relationships/customXml" Target="../ink/ink477.xml"/><Relationship Id="rId5" Type="http://schemas.openxmlformats.org/officeDocument/2006/relationships/image" Target="../media/image450.png"/><Relationship Id="rId15" Type="http://schemas.openxmlformats.org/officeDocument/2006/relationships/image" Target="../media/image1000.png"/><Relationship Id="rId23" Type="http://schemas.openxmlformats.org/officeDocument/2006/relationships/image" Target="../media/image1040.png"/><Relationship Id="rId28" Type="http://schemas.openxmlformats.org/officeDocument/2006/relationships/customXml" Target="../ink/ink458.xml"/><Relationship Id="rId36" Type="http://schemas.openxmlformats.org/officeDocument/2006/relationships/customXml" Target="../ink/ink462.xml"/><Relationship Id="rId49" Type="http://schemas.openxmlformats.org/officeDocument/2006/relationships/image" Target="../media/image462.png"/><Relationship Id="rId57" Type="http://schemas.openxmlformats.org/officeDocument/2006/relationships/image" Target="../media/image466.png"/><Relationship Id="rId61" Type="http://schemas.openxmlformats.org/officeDocument/2006/relationships/image" Target="../media/image468.png"/><Relationship Id="rId10" Type="http://schemas.openxmlformats.org/officeDocument/2006/relationships/customXml" Target="../ink/ink449.xml"/><Relationship Id="rId19" Type="http://schemas.openxmlformats.org/officeDocument/2006/relationships/image" Target="../media/image1020.png"/><Relationship Id="rId31" Type="http://schemas.openxmlformats.org/officeDocument/2006/relationships/image" Target="../media/image1080.png"/><Relationship Id="rId44" Type="http://schemas.openxmlformats.org/officeDocument/2006/relationships/customXml" Target="../ink/ink466.xml"/><Relationship Id="rId52" Type="http://schemas.openxmlformats.org/officeDocument/2006/relationships/customXml" Target="../ink/ink470.xml"/><Relationship Id="rId60" Type="http://schemas.openxmlformats.org/officeDocument/2006/relationships/customXml" Target="../ink/ink474.xml"/><Relationship Id="rId65" Type="http://schemas.openxmlformats.org/officeDocument/2006/relationships/image" Target="../media/image470.png"/><Relationship Id="rId4" Type="http://schemas.openxmlformats.org/officeDocument/2006/relationships/image" Target="../media/image454.png"/><Relationship Id="rId9" Type="http://schemas.openxmlformats.org/officeDocument/2006/relationships/image" Target="../media/image970.png"/><Relationship Id="rId14" Type="http://schemas.openxmlformats.org/officeDocument/2006/relationships/customXml" Target="../ink/ink451.xml"/><Relationship Id="rId22" Type="http://schemas.openxmlformats.org/officeDocument/2006/relationships/customXml" Target="../ink/ink455.xml"/><Relationship Id="rId27" Type="http://schemas.openxmlformats.org/officeDocument/2006/relationships/image" Target="../media/image1060.png"/><Relationship Id="rId30" Type="http://schemas.openxmlformats.org/officeDocument/2006/relationships/customXml" Target="../ink/ink459.xml"/><Relationship Id="rId35" Type="http://schemas.openxmlformats.org/officeDocument/2006/relationships/image" Target="../media/image455.png"/><Relationship Id="rId43" Type="http://schemas.openxmlformats.org/officeDocument/2006/relationships/image" Target="../media/image459.png"/><Relationship Id="rId48" Type="http://schemas.openxmlformats.org/officeDocument/2006/relationships/customXml" Target="../ink/ink468.xml"/><Relationship Id="rId56" Type="http://schemas.openxmlformats.org/officeDocument/2006/relationships/customXml" Target="../ink/ink472.xml"/><Relationship Id="rId64" Type="http://schemas.openxmlformats.org/officeDocument/2006/relationships/customXml" Target="../ink/ink476.xml"/><Relationship Id="rId69" Type="http://schemas.openxmlformats.org/officeDocument/2006/relationships/image" Target="../media/image472.png"/><Relationship Id="rId8" Type="http://schemas.openxmlformats.org/officeDocument/2006/relationships/customXml" Target="../ink/ink448.xml"/><Relationship Id="rId51" Type="http://schemas.openxmlformats.org/officeDocument/2006/relationships/image" Target="../media/image463.png"/><Relationship Id="rId3" Type="http://schemas.openxmlformats.org/officeDocument/2006/relationships/image" Target="../media/image453.png"/><Relationship Id="rId12" Type="http://schemas.openxmlformats.org/officeDocument/2006/relationships/customXml" Target="../ink/ink450.xml"/><Relationship Id="rId17" Type="http://schemas.openxmlformats.org/officeDocument/2006/relationships/image" Target="../media/image1010.png"/><Relationship Id="rId25" Type="http://schemas.openxmlformats.org/officeDocument/2006/relationships/image" Target="../media/image1050.png"/><Relationship Id="rId33" Type="http://schemas.openxmlformats.org/officeDocument/2006/relationships/image" Target="../media/image1090.png"/><Relationship Id="rId38" Type="http://schemas.openxmlformats.org/officeDocument/2006/relationships/customXml" Target="../ink/ink463.xml"/><Relationship Id="rId46" Type="http://schemas.openxmlformats.org/officeDocument/2006/relationships/customXml" Target="../ink/ink467.xml"/><Relationship Id="rId59" Type="http://schemas.openxmlformats.org/officeDocument/2006/relationships/image" Target="../media/image467.png"/><Relationship Id="rId67" Type="http://schemas.openxmlformats.org/officeDocument/2006/relationships/image" Target="../media/image471.png"/><Relationship Id="rId20" Type="http://schemas.openxmlformats.org/officeDocument/2006/relationships/customXml" Target="../ink/ink454.xml"/><Relationship Id="rId41" Type="http://schemas.openxmlformats.org/officeDocument/2006/relationships/image" Target="../media/image458.png"/><Relationship Id="rId54" Type="http://schemas.openxmlformats.org/officeDocument/2006/relationships/customXml" Target="../ink/ink471.xml"/><Relationship Id="rId62" Type="http://schemas.openxmlformats.org/officeDocument/2006/relationships/customXml" Target="../ink/ink47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82.xml"/><Relationship Id="rId18" Type="http://schemas.openxmlformats.org/officeDocument/2006/relationships/image" Target="../media/image1240.png"/><Relationship Id="rId26" Type="http://schemas.openxmlformats.org/officeDocument/2006/relationships/image" Target="../media/image1280.png"/><Relationship Id="rId39" Type="http://schemas.openxmlformats.org/officeDocument/2006/relationships/customXml" Target="../ink/ink495.xml"/><Relationship Id="rId21" Type="http://schemas.openxmlformats.org/officeDocument/2006/relationships/customXml" Target="../ink/ink486.xml"/><Relationship Id="rId34" Type="http://schemas.openxmlformats.org/officeDocument/2006/relationships/image" Target="../media/image1320.png"/><Relationship Id="rId42" Type="http://schemas.openxmlformats.org/officeDocument/2006/relationships/image" Target="../media/image1360.png"/><Relationship Id="rId47" Type="http://schemas.openxmlformats.org/officeDocument/2006/relationships/customXml" Target="../ink/ink499.xml"/><Relationship Id="rId50" Type="http://schemas.openxmlformats.org/officeDocument/2006/relationships/image" Target="../media/image1400.png"/><Relationship Id="rId55" Type="http://schemas.openxmlformats.org/officeDocument/2006/relationships/customXml" Target="../ink/ink503.xml"/><Relationship Id="rId63" Type="http://schemas.openxmlformats.org/officeDocument/2006/relationships/customXml" Target="../ink/ink507.xml"/><Relationship Id="rId68" Type="http://schemas.openxmlformats.org/officeDocument/2006/relationships/image" Target="../media/image1490.png"/><Relationship Id="rId7" Type="http://schemas.openxmlformats.org/officeDocument/2006/relationships/customXml" Target="../ink/ink479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30.png"/><Relationship Id="rId29" Type="http://schemas.openxmlformats.org/officeDocument/2006/relationships/customXml" Target="../ink/ink4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6.png"/><Relationship Id="rId11" Type="http://schemas.openxmlformats.org/officeDocument/2006/relationships/customXml" Target="../ink/ink481.xml"/><Relationship Id="rId24" Type="http://schemas.openxmlformats.org/officeDocument/2006/relationships/image" Target="../media/image1270.png"/><Relationship Id="rId32" Type="http://schemas.openxmlformats.org/officeDocument/2006/relationships/image" Target="../media/image1310.png"/><Relationship Id="rId37" Type="http://schemas.openxmlformats.org/officeDocument/2006/relationships/customXml" Target="../ink/ink494.xml"/><Relationship Id="rId40" Type="http://schemas.openxmlformats.org/officeDocument/2006/relationships/image" Target="../media/image1350.png"/><Relationship Id="rId45" Type="http://schemas.openxmlformats.org/officeDocument/2006/relationships/customXml" Target="../ink/ink498.xml"/><Relationship Id="rId53" Type="http://schemas.openxmlformats.org/officeDocument/2006/relationships/customXml" Target="../ink/ink502.xml"/><Relationship Id="rId58" Type="http://schemas.openxmlformats.org/officeDocument/2006/relationships/image" Target="../media/image1440.png"/><Relationship Id="rId66" Type="http://schemas.openxmlformats.org/officeDocument/2006/relationships/image" Target="../media/image1480.png"/><Relationship Id="rId5" Type="http://schemas.openxmlformats.org/officeDocument/2006/relationships/image" Target="../media/image475.png"/><Relationship Id="rId15" Type="http://schemas.openxmlformats.org/officeDocument/2006/relationships/customXml" Target="../ink/ink483.xml"/><Relationship Id="rId23" Type="http://schemas.openxmlformats.org/officeDocument/2006/relationships/customXml" Target="../ink/ink487.xml"/><Relationship Id="rId28" Type="http://schemas.openxmlformats.org/officeDocument/2006/relationships/image" Target="../media/image1290.png"/><Relationship Id="rId36" Type="http://schemas.openxmlformats.org/officeDocument/2006/relationships/image" Target="../media/image1330.png"/><Relationship Id="rId49" Type="http://schemas.openxmlformats.org/officeDocument/2006/relationships/customXml" Target="../ink/ink500.xml"/><Relationship Id="rId57" Type="http://schemas.openxmlformats.org/officeDocument/2006/relationships/customXml" Target="../ink/ink504.xml"/><Relationship Id="rId61" Type="http://schemas.openxmlformats.org/officeDocument/2006/relationships/customXml" Target="../ink/ink506.xml"/><Relationship Id="rId10" Type="http://schemas.openxmlformats.org/officeDocument/2006/relationships/image" Target="../media/image1200.png"/><Relationship Id="rId19" Type="http://schemas.openxmlformats.org/officeDocument/2006/relationships/customXml" Target="../ink/ink485.xml"/><Relationship Id="rId31" Type="http://schemas.openxmlformats.org/officeDocument/2006/relationships/customXml" Target="../ink/ink491.xml"/><Relationship Id="rId44" Type="http://schemas.openxmlformats.org/officeDocument/2006/relationships/image" Target="../media/image1370.png"/><Relationship Id="rId52" Type="http://schemas.openxmlformats.org/officeDocument/2006/relationships/image" Target="../media/image1410.png"/><Relationship Id="rId60" Type="http://schemas.openxmlformats.org/officeDocument/2006/relationships/image" Target="../media/image1450.png"/><Relationship Id="rId65" Type="http://schemas.openxmlformats.org/officeDocument/2006/relationships/customXml" Target="../ink/ink508.xml"/><Relationship Id="rId4" Type="http://schemas.openxmlformats.org/officeDocument/2006/relationships/image" Target="../media/image474.png"/><Relationship Id="rId9" Type="http://schemas.openxmlformats.org/officeDocument/2006/relationships/customXml" Target="../ink/ink480.xml"/><Relationship Id="rId14" Type="http://schemas.openxmlformats.org/officeDocument/2006/relationships/image" Target="../media/image1220.png"/><Relationship Id="rId22" Type="http://schemas.openxmlformats.org/officeDocument/2006/relationships/image" Target="../media/image1260.png"/><Relationship Id="rId27" Type="http://schemas.openxmlformats.org/officeDocument/2006/relationships/customXml" Target="../ink/ink489.xml"/><Relationship Id="rId30" Type="http://schemas.openxmlformats.org/officeDocument/2006/relationships/image" Target="../media/image1300.png"/><Relationship Id="rId35" Type="http://schemas.openxmlformats.org/officeDocument/2006/relationships/customXml" Target="../ink/ink493.xml"/><Relationship Id="rId43" Type="http://schemas.openxmlformats.org/officeDocument/2006/relationships/customXml" Target="../ink/ink497.xml"/><Relationship Id="rId48" Type="http://schemas.openxmlformats.org/officeDocument/2006/relationships/image" Target="../media/image1390.png"/><Relationship Id="rId56" Type="http://schemas.openxmlformats.org/officeDocument/2006/relationships/image" Target="../media/image1430.png"/><Relationship Id="rId64" Type="http://schemas.openxmlformats.org/officeDocument/2006/relationships/image" Target="../media/image1470.png"/><Relationship Id="rId69" Type="http://schemas.openxmlformats.org/officeDocument/2006/relationships/image" Target="../media/image477.png"/><Relationship Id="rId8" Type="http://schemas.openxmlformats.org/officeDocument/2006/relationships/image" Target="../media/image1190.png"/><Relationship Id="rId51" Type="http://schemas.openxmlformats.org/officeDocument/2006/relationships/customXml" Target="../ink/ink501.xml"/><Relationship Id="rId3" Type="http://schemas.openxmlformats.org/officeDocument/2006/relationships/image" Target="../media/image473.png"/><Relationship Id="rId12" Type="http://schemas.openxmlformats.org/officeDocument/2006/relationships/image" Target="../media/image1210.png"/><Relationship Id="rId17" Type="http://schemas.openxmlformats.org/officeDocument/2006/relationships/customXml" Target="../ink/ink484.xml"/><Relationship Id="rId25" Type="http://schemas.openxmlformats.org/officeDocument/2006/relationships/customXml" Target="../ink/ink488.xml"/><Relationship Id="rId33" Type="http://schemas.openxmlformats.org/officeDocument/2006/relationships/customXml" Target="../ink/ink492.xml"/><Relationship Id="rId38" Type="http://schemas.openxmlformats.org/officeDocument/2006/relationships/image" Target="../media/image1340.png"/><Relationship Id="rId46" Type="http://schemas.openxmlformats.org/officeDocument/2006/relationships/image" Target="../media/image1380.png"/><Relationship Id="rId59" Type="http://schemas.openxmlformats.org/officeDocument/2006/relationships/customXml" Target="../ink/ink505.xml"/><Relationship Id="rId67" Type="http://schemas.openxmlformats.org/officeDocument/2006/relationships/customXml" Target="../ink/ink509.xml"/><Relationship Id="rId20" Type="http://schemas.openxmlformats.org/officeDocument/2006/relationships/image" Target="../media/image1250.png"/><Relationship Id="rId41" Type="http://schemas.openxmlformats.org/officeDocument/2006/relationships/customXml" Target="../ink/ink496.xml"/><Relationship Id="rId54" Type="http://schemas.openxmlformats.org/officeDocument/2006/relationships/image" Target="../media/image1420.png"/><Relationship Id="rId62" Type="http://schemas.openxmlformats.org/officeDocument/2006/relationships/image" Target="../media/image14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1.xml"/><Relationship Id="rId13" Type="http://schemas.openxmlformats.org/officeDocument/2006/relationships/image" Target="../media/image1540.png"/><Relationship Id="rId3" Type="http://schemas.openxmlformats.org/officeDocument/2006/relationships/image" Target="../media/image474.png"/><Relationship Id="rId7" Type="http://schemas.openxmlformats.org/officeDocument/2006/relationships/image" Target="../media/image1510.png"/><Relationship Id="rId12" Type="http://schemas.openxmlformats.org/officeDocument/2006/relationships/customXml" Target="../ink/ink513.xml"/><Relationship Id="rId2" Type="http://schemas.openxmlformats.org/officeDocument/2006/relationships/image" Target="../media/image47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0.xml"/><Relationship Id="rId11" Type="http://schemas.openxmlformats.org/officeDocument/2006/relationships/image" Target="../media/image1530.png"/><Relationship Id="rId5" Type="http://schemas.openxmlformats.org/officeDocument/2006/relationships/image" Target="../media/image476.png"/><Relationship Id="rId10" Type="http://schemas.openxmlformats.org/officeDocument/2006/relationships/customXml" Target="../ink/ink512.xml"/><Relationship Id="rId4" Type="http://schemas.openxmlformats.org/officeDocument/2006/relationships/image" Target="../media/image475.png"/><Relationship Id="rId9" Type="http://schemas.openxmlformats.org/officeDocument/2006/relationships/image" Target="../media/image152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5.png"/><Relationship Id="rId18" Type="http://schemas.openxmlformats.org/officeDocument/2006/relationships/customXml" Target="../ink/ink520.xml"/><Relationship Id="rId26" Type="http://schemas.openxmlformats.org/officeDocument/2006/relationships/customXml" Target="../ink/ink524.xml"/><Relationship Id="rId39" Type="http://schemas.openxmlformats.org/officeDocument/2006/relationships/image" Target="../media/image498.png"/><Relationship Id="rId3" Type="http://schemas.openxmlformats.org/officeDocument/2006/relationships/image" Target="../media/image479.png"/><Relationship Id="rId21" Type="http://schemas.openxmlformats.org/officeDocument/2006/relationships/image" Target="../media/image489.png"/><Relationship Id="rId34" Type="http://schemas.openxmlformats.org/officeDocument/2006/relationships/customXml" Target="../ink/ink528.xml"/><Relationship Id="rId42" Type="http://schemas.openxmlformats.org/officeDocument/2006/relationships/customXml" Target="../ink/ink532.xml"/><Relationship Id="rId47" Type="http://schemas.openxmlformats.org/officeDocument/2006/relationships/image" Target="../media/image502.png"/><Relationship Id="rId7" Type="http://schemas.openxmlformats.org/officeDocument/2006/relationships/image" Target="../media/image482.png"/><Relationship Id="rId12" Type="http://schemas.openxmlformats.org/officeDocument/2006/relationships/customXml" Target="../ink/ink517.xml"/><Relationship Id="rId17" Type="http://schemas.openxmlformats.org/officeDocument/2006/relationships/image" Target="../media/image487.png"/><Relationship Id="rId25" Type="http://schemas.openxmlformats.org/officeDocument/2006/relationships/image" Target="../media/image491.png"/><Relationship Id="rId33" Type="http://schemas.openxmlformats.org/officeDocument/2006/relationships/image" Target="../media/image495.png"/><Relationship Id="rId38" Type="http://schemas.openxmlformats.org/officeDocument/2006/relationships/customXml" Target="../ink/ink530.xml"/><Relationship Id="rId46" Type="http://schemas.openxmlformats.org/officeDocument/2006/relationships/customXml" Target="../ink/ink534.xml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519.xml"/><Relationship Id="rId20" Type="http://schemas.openxmlformats.org/officeDocument/2006/relationships/customXml" Target="../ink/ink521.xml"/><Relationship Id="rId29" Type="http://schemas.openxmlformats.org/officeDocument/2006/relationships/image" Target="../media/image493.png"/><Relationship Id="rId41" Type="http://schemas.openxmlformats.org/officeDocument/2006/relationships/image" Target="../media/image4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1.png"/><Relationship Id="rId11" Type="http://schemas.openxmlformats.org/officeDocument/2006/relationships/image" Target="../media/image484.png"/><Relationship Id="rId24" Type="http://schemas.openxmlformats.org/officeDocument/2006/relationships/customXml" Target="../ink/ink523.xml"/><Relationship Id="rId32" Type="http://schemas.openxmlformats.org/officeDocument/2006/relationships/customXml" Target="../ink/ink527.xml"/><Relationship Id="rId37" Type="http://schemas.openxmlformats.org/officeDocument/2006/relationships/image" Target="../media/image497.png"/><Relationship Id="rId40" Type="http://schemas.openxmlformats.org/officeDocument/2006/relationships/customXml" Target="../ink/ink531.xml"/><Relationship Id="rId45" Type="http://schemas.openxmlformats.org/officeDocument/2006/relationships/image" Target="../media/image501.png"/><Relationship Id="rId5" Type="http://schemas.openxmlformats.org/officeDocument/2006/relationships/customXml" Target="../ink/ink514.xml"/><Relationship Id="rId15" Type="http://schemas.openxmlformats.org/officeDocument/2006/relationships/image" Target="../media/image486.png"/><Relationship Id="rId23" Type="http://schemas.openxmlformats.org/officeDocument/2006/relationships/image" Target="../media/image490.png"/><Relationship Id="rId28" Type="http://schemas.openxmlformats.org/officeDocument/2006/relationships/customXml" Target="../ink/ink525.xml"/><Relationship Id="rId36" Type="http://schemas.openxmlformats.org/officeDocument/2006/relationships/customXml" Target="../ink/ink529.xml"/><Relationship Id="rId49" Type="http://schemas.openxmlformats.org/officeDocument/2006/relationships/image" Target="../media/image503.png"/><Relationship Id="rId10" Type="http://schemas.openxmlformats.org/officeDocument/2006/relationships/customXml" Target="../ink/ink516.xml"/><Relationship Id="rId19" Type="http://schemas.openxmlformats.org/officeDocument/2006/relationships/image" Target="../media/image488.png"/><Relationship Id="rId31" Type="http://schemas.openxmlformats.org/officeDocument/2006/relationships/image" Target="../media/image494.png"/><Relationship Id="rId44" Type="http://schemas.openxmlformats.org/officeDocument/2006/relationships/customXml" Target="../ink/ink533.xml"/><Relationship Id="rId4" Type="http://schemas.openxmlformats.org/officeDocument/2006/relationships/image" Target="../media/image480.png"/><Relationship Id="rId9" Type="http://schemas.openxmlformats.org/officeDocument/2006/relationships/image" Target="../media/image483.png"/><Relationship Id="rId14" Type="http://schemas.openxmlformats.org/officeDocument/2006/relationships/customXml" Target="../ink/ink518.xml"/><Relationship Id="rId22" Type="http://schemas.openxmlformats.org/officeDocument/2006/relationships/customXml" Target="../ink/ink522.xml"/><Relationship Id="rId27" Type="http://schemas.openxmlformats.org/officeDocument/2006/relationships/image" Target="../media/image492.png"/><Relationship Id="rId30" Type="http://schemas.openxmlformats.org/officeDocument/2006/relationships/customXml" Target="../ink/ink526.xml"/><Relationship Id="rId35" Type="http://schemas.openxmlformats.org/officeDocument/2006/relationships/image" Target="../media/image496.png"/><Relationship Id="rId43" Type="http://schemas.openxmlformats.org/officeDocument/2006/relationships/image" Target="../media/image500.png"/><Relationship Id="rId48" Type="http://schemas.openxmlformats.org/officeDocument/2006/relationships/customXml" Target="../ink/ink535.xml"/><Relationship Id="rId8" Type="http://schemas.openxmlformats.org/officeDocument/2006/relationships/customXml" Target="../ink/ink515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47.xml"/><Relationship Id="rId117" Type="http://schemas.openxmlformats.org/officeDocument/2006/relationships/image" Target="../media/image544.png"/><Relationship Id="rId21" Type="http://schemas.openxmlformats.org/officeDocument/2006/relationships/image" Target="../media/image4960.png"/><Relationship Id="rId42" Type="http://schemas.openxmlformats.org/officeDocument/2006/relationships/customXml" Target="../ink/ink555.xml"/><Relationship Id="rId47" Type="http://schemas.openxmlformats.org/officeDocument/2006/relationships/image" Target="../media/image509.png"/><Relationship Id="rId63" Type="http://schemas.openxmlformats.org/officeDocument/2006/relationships/image" Target="../media/image517.png"/><Relationship Id="rId68" Type="http://schemas.openxmlformats.org/officeDocument/2006/relationships/customXml" Target="../ink/ink568.xml"/><Relationship Id="rId84" Type="http://schemas.openxmlformats.org/officeDocument/2006/relationships/customXml" Target="../ink/ink576.xml"/><Relationship Id="rId89" Type="http://schemas.openxmlformats.org/officeDocument/2006/relationships/image" Target="../media/image530.png"/><Relationship Id="rId112" Type="http://schemas.openxmlformats.org/officeDocument/2006/relationships/customXml" Target="../ink/ink590.xml"/><Relationship Id="rId16" Type="http://schemas.openxmlformats.org/officeDocument/2006/relationships/customXml" Target="../ink/ink542.xml"/><Relationship Id="rId107" Type="http://schemas.openxmlformats.org/officeDocument/2006/relationships/image" Target="../media/image539.png"/><Relationship Id="rId11" Type="http://schemas.openxmlformats.org/officeDocument/2006/relationships/image" Target="../media/image4910.png"/><Relationship Id="rId32" Type="http://schemas.openxmlformats.org/officeDocument/2006/relationships/customXml" Target="../ink/ink550.xml"/><Relationship Id="rId37" Type="http://schemas.openxmlformats.org/officeDocument/2006/relationships/image" Target="../media/image5040.png"/><Relationship Id="rId53" Type="http://schemas.openxmlformats.org/officeDocument/2006/relationships/image" Target="../media/image512.png"/><Relationship Id="rId58" Type="http://schemas.openxmlformats.org/officeDocument/2006/relationships/customXml" Target="../ink/ink563.xml"/><Relationship Id="rId74" Type="http://schemas.openxmlformats.org/officeDocument/2006/relationships/customXml" Target="../ink/ink571.xml"/><Relationship Id="rId79" Type="http://schemas.openxmlformats.org/officeDocument/2006/relationships/image" Target="../media/image525.png"/><Relationship Id="rId102" Type="http://schemas.openxmlformats.org/officeDocument/2006/relationships/customXml" Target="../ink/ink585.xml"/><Relationship Id="rId123" Type="http://schemas.openxmlformats.org/officeDocument/2006/relationships/image" Target="../media/image547.png"/><Relationship Id="rId128" Type="http://schemas.openxmlformats.org/officeDocument/2006/relationships/customXml" Target="../ink/ink598.xml"/><Relationship Id="rId5" Type="http://schemas.openxmlformats.org/officeDocument/2006/relationships/image" Target="../media/image4880.png"/><Relationship Id="rId90" Type="http://schemas.openxmlformats.org/officeDocument/2006/relationships/customXml" Target="../ink/ink579.xml"/><Relationship Id="rId95" Type="http://schemas.openxmlformats.org/officeDocument/2006/relationships/image" Target="../media/image533.png"/><Relationship Id="rId19" Type="http://schemas.openxmlformats.org/officeDocument/2006/relationships/image" Target="../media/image4950.png"/><Relationship Id="rId14" Type="http://schemas.openxmlformats.org/officeDocument/2006/relationships/customXml" Target="../ink/ink541.xml"/><Relationship Id="rId22" Type="http://schemas.openxmlformats.org/officeDocument/2006/relationships/customXml" Target="../ink/ink545.xml"/><Relationship Id="rId27" Type="http://schemas.openxmlformats.org/officeDocument/2006/relationships/image" Target="../media/image4990.png"/><Relationship Id="rId30" Type="http://schemas.openxmlformats.org/officeDocument/2006/relationships/customXml" Target="../ink/ink549.xml"/><Relationship Id="rId35" Type="http://schemas.openxmlformats.org/officeDocument/2006/relationships/image" Target="../media/image5030.png"/><Relationship Id="rId43" Type="http://schemas.openxmlformats.org/officeDocument/2006/relationships/image" Target="../media/image507.png"/><Relationship Id="rId48" Type="http://schemas.openxmlformats.org/officeDocument/2006/relationships/customXml" Target="../ink/ink558.xml"/><Relationship Id="rId56" Type="http://schemas.openxmlformats.org/officeDocument/2006/relationships/customXml" Target="../ink/ink562.xml"/><Relationship Id="rId64" Type="http://schemas.openxmlformats.org/officeDocument/2006/relationships/customXml" Target="../ink/ink566.xml"/><Relationship Id="rId69" Type="http://schemas.openxmlformats.org/officeDocument/2006/relationships/image" Target="../media/image520.png"/><Relationship Id="rId77" Type="http://schemas.openxmlformats.org/officeDocument/2006/relationships/image" Target="../media/image524.png"/><Relationship Id="rId100" Type="http://schemas.openxmlformats.org/officeDocument/2006/relationships/customXml" Target="../ink/ink584.xml"/><Relationship Id="rId105" Type="http://schemas.openxmlformats.org/officeDocument/2006/relationships/image" Target="../media/image538.png"/><Relationship Id="rId113" Type="http://schemas.openxmlformats.org/officeDocument/2006/relationships/image" Target="../media/image542.png"/><Relationship Id="rId118" Type="http://schemas.openxmlformats.org/officeDocument/2006/relationships/customXml" Target="../ink/ink593.xml"/><Relationship Id="rId126" Type="http://schemas.openxmlformats.org/officeDocument/2006/relationships/customXml" Target="../ink/ink597.xml"/><Relationship Id="rId8" Type="http://schemas.openxmlformats.org/officeDocument/2006/relationships/customXml" Target="../ink/ink538.xml"/><Relationship Id="rId51" Type="http://schemas.openxmlformats.org/officeDocument/2006/relationships/image" Target="../media/image511.png"/><Relationship Id="rId72" Type="http://schemas.openxmlformats.org/officeDocument/2006/relationships/customXml" Target="../ink/ink570.xml"/><Relationship Id="rId80" Type="http://schemas.openxmlformats.org/officeDocument/2006/relationships/customXml" Target="../ink/ink574.xml"/><Relationship Id="rId85" Type="http://schemas.openxmlformats.org/officeDocument/2006/relationships/image" Target="../media/image528.png"/><Relationship Id="rId93" Type="http://schemas.openxmlformats.org/officeDocument/2006/relationships/image" Target="../media/image532.png"/><Relationship Id="rId98" Type="http://schemas.openxmlformats.org/officeDocument/2006/relationships/customXml" Target="../ink/ink583.xml"/><Relationship Id="rId121" Type="http://schemas.openxmlformats.org/officeDocument/2006/relationships/image" Target="../media/image546.png"/><Relationship Id="rId3" Type="http://schemas.openxmlformats.org/officeDocument/2006/relationships/image" Target="../media/image504.png"/><Relationship Id="rId12" Type="http://schemas.openxmlformats.org/officeDocument/2006/relationships/customXml" Target="../ink/ink540.xml"/><Relationship Id="rId17" Type="http://schemas.openxmlformats.org/officeDocument/2006/relationships/image" Target="../media/image4940.png"/><Relationship Id="rId25" Type="http://schemas.openxmlformats.org/officeDocument/2006/relationships/image" Target="../media/image4980.png"/><Relationship Id="rId33" Type="http://schemas.openxmlformats.org/officeDocument/2006/relationships/image" Target="../media/image5020.png"/><Relationship Id="rId38" Type="http://schemas.openxmlformats.org/officeDocument/2006/relationships/customXml" Target="../ink/ink553.xml"/><Relationship Id="rId46" Type="http://schemas.openxmlformats.org/officeDocument/2006/relationships/customXml" Target="../ink/ink557.xml"/><Relationship Id="rId59" Type="http://schemas.openxmlformats.org/officeDocument/2006/relationships/image" Target="../media/image515.png"/><Relationship Id="rId67" Type="http://schemas.openxmlformats.org/officeDocument/2006/relationships/image" Target="../media/image519.png"/><Relationship Id="rId103" Type="http://schemas.openxmlformats.org/officeDocument/2006/relationships/image" Target="../media/image537.png"/><Relationship Id="rId108" Type="http://schemas.openxmlformats.org/officeDocument/2006/relationships/customXml" Target="../ink/ink588.xml"/><Relationship Id="rId116" Type="http://schemas.openxmlformats.org/officeDocument/2006/relationships/customXml" Target="../ink/ink592.xml"/><Relationship Id="rId124" Type="http://schemas.openxmlformats.org/officeDocument/2006/relationships/customXml" Target="../ink/ink596.xml"/><Relationship Id="rId129" Type="http://schemas.openxmlformats.org/officeDocument/2006/relationships/image" Target="../media/image550.png"/><Relationship Id="rId20" Type="http://schemas.openxmlformats.org/officeDocument/2006/relationships/customXml" Target="../ink/ink544.xml"/><Relationship Id="rId41" Type="http://schemas.openxmlformats.org/officeDocument/2006/relationships/image" Target="../media/image506.png"/><Relationship Id="rId54" Type="http://schemas.openxmlformats.org/officeDocument/2006/relationships/customXml" Target="../ink/ink561.xml"/><Relationship Id="rId62" Type="http://schemas.openxmlformats.org/officeDocument/2006/relationships/customXml" Target="../ink/ink565.xml"/><Relationship Id="rId70" Type="http://schemas.openxmlformats.org/officeDocument/2006/relationships/customXml" Target="../ink/ink569.xml"/><Relationship Id="rId75" Type="http://schemas.openxmlformats.org/officeDocument/2006/relationships/image" Target="../media/image523.png"/><Relationship Id="rId83" Type="http://schemas.openxmlformats.org/officeDocument/2006/relationships/image" Target="../media/image527.png"/><Relationship Id="rId88" Type="http://schemas.openxmlformats.org/officeDocument/2006/relationships/customXml" Target="../ink/ink578.xml"/><Relationship Id="rId91" Type="http://schemas.openxmlformats.org/officeDocument/2006/relationships/image" Target="../media/image531.png"/><Relationship Id="rId96" Type="http://schemas.openxmlformats.org/officeDocument/2006/relationships/customXml" Target="../ink/ink582.xml"/><Relationship Id="rId111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7.xml"/><Relationship Id="rId15" Type="http://schemas.openxmlformats.org/officeDocument/2006/relationships/image" Target="../media/image4930.png"/><Relationship Id="rId23" Type="http://schemas.openxmlformats.org/officeDocument/2006/relationships/image" Target="../media/image4970.png"/><Relationship Id="rId28" Type="http://schemas.openxmlformats.org/officeDocument/2006/relationships/customXml" Target="../ink/ink548.xml"/><Relationship Id="rId36" Type="http://schemas.openxmlformats.org/officeDocument/2006/relationships/customXml" Target="../ink/ink552.xml"/><Relationship Id="rId49" Type="http://schemas.openxmlformats.org/officeDocument/2006/relationships/image" Target="../media/image510.png"/><Relationship Id="rId57" Type="http://schemas.openxmlformats.org/officeDocument/2006/relationships/image" Target="../media/image514.png"/><Relationship Id="rId106" Type="http://schemas.openxmlformats.org/officeDocument/2006/relationships/customXml" Target="../ink/ink587.xml"/><Relationship Id="rId114" Type="http://schemas.openxmlformats.org/officeDocument/2006/relationships/customXml" Target="../ink/ink591.xml"/><Relationship Id="rId119" Type="http://schemas.openxmlformats.org/officeDocument/2006/relationships/image" Target="../media/image545.png"/><Relationship Id="rId127" Type="http://schemas.openxmlformats.org/officeDocument/2006/relationships/image" Target="../media/image549.png"/><Relationship Id="rId10" Type="http://schemas.openxmlformats.org/officeDocument/2006/relationships/customXml" Target="../ink/ink539.xml"/><Relationship Id="rId31" Type="http://schemas.openxmlformats.org/officeDocument/2006/relationships/image" Target="../media/image5010.png"/><Relationship Id="rId44" Type="http://schemas.openxmlformats.org/officeDocument/2006/relationships/customXml" Target="../ink/ink556.xml"/><Relationship Id="rId52" Type="http://schemas.openxmlformats.org/officeDocument/2006/relationships/customXml" Target="../ink/ink560.xml"/><Relationship Id="rId60" Type="http://schemas.openxmlformats.org/officeDocument/2006/relationships/customXml" Target="../ink/ink564.xml"/><Relationship Id="rId65" Type="http://schemas.openxmlformats.org/officeDocument/2006/relationships/image" Target="../media/image518.png"/><Relationship Id="rId73" Type="http://schemas.openxmlformats.org/officeDocument/2006/relationships/image" Target="../media/image522.png"/><Relationship Id="rId78" Type="http://schemas.openxmlformats.org/officeDocument/2006/relationships/customXml" Target="../ink/ink573.xml"/><Relationship Id="rId81" Type="http://schemas.openxmlformats.org/officeDocument/2006/relationships/image" Target="../media/image526.png"/><Relationship Id="rId86" Type="http://schemas.openxmlformats.org/officeDocument/2006/relationships/customXml" Target="../ink/ink577.xml"/><Relationship Id="rId94" Type="http://schemas.openxmlformats.org/officeDocument/2006/relationships/customXml" Target="../ink/ink581.xml"/><Relationship Id="rId99" Type="http://schemas.openxmlformats.org/officeDocument/2006/relationships/image" Target="../media/image535.png"/><Relationship Id="rId101" Type="http://schemas.openxmlformats.org/officeDocument/2006/relationships/image" Target="../media/image536.png"/><Relationship Id="rId122" Type="http://schemas.openxmlformats.org/officeDocument/2006/relationships/customXml" Target="../ink/ink595.xml"/><Relationship Id="rId130" Type="http://schemas.openxmlformats.org/officeDocument/2006/relationships/customXml" Target="../ink/ink599.xml"/><Relationship Id="rId4" Type="http://schemas.openxmlformats.org/officeDocument/2006/relationships/customXml" Target="../ink/ink536.xml"/><Relationship Id="rId9" Type="http://schemas.openxmlformats.org/officeDocument/2006/relationships/image" Target="../media/image4900.png"/><Relationship Id="rId13" Type="http://schemas.openxmlformats.org/officeDocument/2006/relationships/image" Target="../media/image4920.png"/><Relationship Id="rId18" Type="http://schemas.openxmlformats.org/officeDocument/2006/relationships/customXml" Target="../ink/ink543.xml"/><Relationship Id="rId39" Type="http://schemas.openxmlformats.org/officeDocument/2006/relationships/image" Target="../media/image505.png"/><Relationship Id="rId109" Type="http://schemas.openxmlformats.org/officeDocument/2006/relationships/image" Target="../media/image540.png"/><Relationship Id="rId34" Type="http://schemas.openxmlformats.org/officeDocument/2006/relationships/customXml" Target="../ink/ink551.xml"/><Relationship Id="rId50" Type="http://schemas.openxmlformats.org/officeDocument/2006/relationships/customXml" Target="../ink/ink559.xml"/><Relationship Id="rId55" Type="http://schemas.openxmlformats.org/officeDocument/2006/relationships/image" Target="../media/image513.png"/><Relationship Id="rId76" Type="http://schemas.openxmlformats.org/officeDocument/2006/relationships/customXml" Target="../ink/ink572.xml"/><Relationship Id="rId97" Type="http://schemas.openxmlformats.org/officeDocument/2006/relationships/image" Target="../media/image534.png"/><Relationship Id="rId104" Type="http://schemas.openxmlformats.org/officeDocument/2006/relationships/customXml" Target="../ink/ink586.xml"/><Relationship Id="rId120" Type="http://schemas.openxmlformats.org/officeDocument/2006/relationships/customXml" Target="../ink/ink594.xml"/><Relationship Id="rId125" Type="http://schemas.openxmlformats.org/officeDocument/2006/relationships/image" Target="../media/image548.png"/><Relationship Id="rId7" Type="http://schemas.openxmlformats.org/officeDocument/2006/relationships/image" Target="../media/image4890.png"/><Relationship Id="rId71" Type="http://schemas.openxmlformats.org/officeDocument/2006/relationships/image" Target="../media/image521.png"/><Relationship Id="rId92" Type="http://schemas.openxmlformats.org/officeDocument/2006/relationships/customXml" Target="../ink/ink580.xml"/><Relationship Id="rId2" Type="http://schemas.openxmlformats.org/officeDocument/2006/relationships/notesSlide" Target="../notesSlides/notesSlide14.xml"/><Relationship Id="rId29" Type="http://schemas.openxmlformats.org/officeDocument/2006/relationships/image" Target="../media/image5000.png"/><Relationship Id="rId24" Type="http://schemas.openxmlformats.org/officeDocument/2006/relationships/customXml" Target="../ink/ink546.xml"/><Relationship Id="rId40" Type="http://schemas.openxmlformats.org/officeDocument/2006/relationships/customXml" Target="../ink/ink554.xml"/><Relationship Id="rId45" Type="http://schemas.openxmlformats.org/officeDocument/2006/relationships/image" Target="../media/image508.png"/><Relationship Id="rId66" Type="http://schemas.openxmlformats.org/officeDocument/2006/relationships/customXml" Target="../ink/ink567.xml"/><Relationship Id="rId87" Type="http://schemas.openxmlformats.org/officeDocument/2006/relationships/image" Target="../media/image529.png"/><Relationship Id="rId110" Type="http://schemas.openxmlformats.org/officeDocument/2006/relationships/customXml" Target="../ink/ink589.xml"/><Relationship Id="rId115" Type="http://schemas.openxmlformats.org/officeDocument/2006/relationships/image" Target="../media/image543.png"/><Relationship Id="rId131" Type="http://schemas.openxmlformats.org/officeDocument/2006/relationships/image" Target="../media/image551.png"/><Relationship Id="rId61" Type="http://schemas.openxmlformats.org/officeDocument/2006/relationships/image" Target="../media/image516.png"/><Relationship Id="rId82" Type="http://schemas.openxmlformats.org/officeDocument/2006/relationships/customXml" Target="../ink/ink575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11.xml"/><Relationship Id="rId21" Type="http://schemas.openxmlformats.org/officeDocument/2006/relationships/image" Target="../media/image5350.png"/><Relationship Id="rId34" Type="http://schemas.openxmlformats.org/officeDocument/2006/relationships/customXml" Target="../ink/ink615.xml"/><Relationship Id="rId42" Type="http://schemas.openxmlformats.org/officeDocument/2006/relationships/customXml" Target="../ink/ink619.xml"/><Relationship Id="rId47" Type="http://schemas.openxmlformats.org/officeDocument/2006/relationships/image" Target="../media/image5480.png"/><Relationship Id="rId50" Type="http://schemas.openxmlformats.org/officeDocument/2006/relationships/customXml" Target="../ink/ink623.xml"/><Relationship Id="rId55" Type="http://schemas.openxmlformats.org/officeDocument/2006/relationships/image" Target="../media/image5520.png"/><Relationship Id="rId63" Type="http://schemas.openxmlformats.org/officeDocument/2006/relationships/image" Target="../media/image556.png"/><Relationship Id="rId68" Type="http://schemas.openxmlformats.org/officeDocument/2006/relationships/customXml" Target="../ink/ink632.xml"/><Relationship Id="rId76" Type="http://schemas.openxmlformats.org/officeDocument/2006/relationships/customXml" Target="../ink/ink636.xml"/><Relationship Id="rId84" Type="http://schemas.openxmlformats.org/officeDocument/2006/relationships/customXml" Target="../ink/ink640.xml"/><Relationship Id="rId89" Type="http://schemas.openxmlformats.org/officeDocument/2006/relationships/image" Target="../media/image569.png"/><Relationship Id="rId97" Type="http://schemas.openxmlformats.org/officeDocument/2006/relationships/image" Target="../media/image573.png"/><Relationship Id="rId7" Type="http://schemas.openxmlformats.org/officeDocument/2006/relationships/image" Target="../media/image1650.png"/><Relationship Id="rId71" Type="http://schemas.openxmlformats.org/officeDocument/2006/relationships/image" Target="../media/image560.png"/><Relationship Id="rId92" Type="http://schemas.openxmlformats.org/officeDocument/2006/relationships/customXml" Target="../ink/ink644.xml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606.xml"/><Relationship Id="rId29" Type="http://schemas.openxmlformats.org/officeDocument/2006/relationships/image" Target="../media/image5390.png"/><Relationship Id="rId11" Type="http://schemas.openxmlformats.org/officeDocument/2006/relationships/image" Target="../media/image1670.png"/><Relationship Id="rId24" Type="http://schemas.openxmlformats.org/officeDocument/2006/relationships/customXml" Target="../ink/ink610.xml"/><Relationship Id="rId32" Type="http://schemas.openxmlformats.org/officeDocument/2006/relationships/customXml" Target="../ink/ink614.xml"/><Relationship Id="rId37" Type="http://schemas.openxmlformats.org/officeDocument/2006/relationships/image" Target="../media/image5430.png"/><Relationship Id="rId40" Type="http://schemas.openxmlformats.org/officeDocument/2006/relationships/customXml" Target="../ink/ink618.xml"/><Relationship Id="rId45" Type="http://schemas.openxmlformats.org/officeDocument/2006/relationships/image" Target="../media/image5470.png"/><Relationship Id="rId53" Type="http://schemas.openxmlformats.org/officeDocument/2006/relationships/image" Target="../media/image5510.png"/><Relationship Id="rId58" Type="http://schemas.openxmlformats.org/officeDocument/2006/relationships/customXml" Target="../ink/ink627.xml"/><Relationship Id="rId66" Type="http://schemas.openxmlformats.org/officeDocument/2006/relationships/customXml" Target="../ink/ink631.xml"/><Relationship Id="rId74" Type="http://schemas.openxmlformats.org/officeDocument/2006/relationships/customXml" Target="../ink/ink635.xml"/><Relationship Id="rId79" Type="http://schemas.openxmlformats.org/officeDocument/2006/relationships/image" Target="../media/image564.png"/><Relationship Id="rId87" Type="http://schemas.openxmlformats.org/officeDocument/2006/relationships/image" Target="../media/image568.png"/><Relationship Id="rId5" Type="http://schemas.openxmlformats.org/officeDocument/2006/relationships/image" Target="../media/image1640.png"/><Relationship Id="rId61" Type="http://schemas.openxmlformats.org/officeDocument/2006/relationships/image" Target="../media/image555.png"/><Relationship Id="rId82" Type="http://schemas.openxmlformats.org/officeDocument/2006/relationships/customXml" Target="../ink/ink639.xml"/><Relationship Id="rId90" Type="http://schemas.openxmlformats.org/officeDocument/2006/relationships/customXml" Target="../ink/ink643.xml"/><Relationship Id="rId95" Type="http://schemas.openxmlformats.org/officeDocument/2006/relationships/image" Target="../media/image572.png"/><Relationship Id="rId19" Type="http://schemas.openxmlformats.org/officeDocument/2006/relationships/image" Target="../media/image5340.png"/><Relationship Id="rId14" Type="http://schemas.openxmlformats.org/officeDocument/2006/relationships/customXml" Target="../ink/ink605.xml"/><Relationship Id="rId22" Type="http://schemas.openxmlformats.org/officeDocument/2006/relationships/customXml" Target="../ink/ink609.xml"/><Relationship Id="rId27" Type="http://schemas.openxmlformats.org/officeDocument/2006/relationships/image" Target="../media/image5380.png"/><Relationship Id="rId30" Type="http://schemas.openxmlformats.org/officeDocument/2006/relationships/customXml" Target="../ink/ink613.xml"/><Relationship Id="rId35" Type="http://schemas.openxmlformats.org/officeDocument/2006/relationships/image" Target="../media/image5420.png"/><Relationship Id="rId43" Type="http://schemas.openxmlformats.org/officeDocument/2006/relationships/image" Target="../media/image5460.png"/><Relationship Id="rId48" Type="http://schemas.openxmlformats.org/officeDocument/2006/relationships/customXml" Target="../ink/ink622.xml"/><Relationship Id="rId56" Type="http://schemas.openxmlformats.org/officeDocument/2006/relationships/customXml" Target="../ink/ink626.xml"/><Relationship Id="rId64" Type="http://schemas.openxmlformats.org/officeDocument/2006/relationships/customXml" Target="../ink/ink630.xml"/><Relationship Id="rId69" Type="http://schemas.openxmlformats.org/officeDocument/2006/relationships/image" Target="../media/image559.png"/><Relationship Id="rId77" Type="http://schemas.openxmlformats.org/officeDocument/2006/relationships/image" Target="../media/image563.png"/><Relationship Id="rId100" Type="http://schemas.openxmlformats.org/officeDocument/2006/relationships/customXml" Target="../ink/ink648.xml"/><Relationship Id="rId8" Type="http://schemas.openxmlformats.org/officeDocument/2006/relationships/customXml" Target="../ink/ink602.xml"/><Relationship Id="rId51" Type="http://schemas.openxmlformats.org/officeDocument/2006/relationships/image" Target="../media/image5500.png"/><Relationship Id="rId72" Type="http://schemas.openxmlformats.org/officeDocument/2006/relationships/customXml" Target="../ink/ink634.xml"/><Relationship Id="rId80" Type="http://schemas.openxmlformats.org/officeDocument/2006/relationships/customXml" Target="../ink/ink638.xml"/><Relationship Id="rId85" Type="http://schemas.openxmlformats.org/officeDocument/2006/relationships/image" Target="../media/image567.png"/><Relationship Id="rId93" Type="http://schemas.openxmlformats.org/officeDocument/2006/relationships/image" Target="../media/image571.png"/><Relationship Id="rId98" Type="http://schemas.openxmlformats.org/officeDocument/2006/relationships/customXml" Target="../ink/ink647.xml"/><Relationship Id="rId3" Type="http://schemas.openxmlformats.org/officeDocument/2006/relationships/image" Target="../media/image552.png"/><Relationship Id="rId12" Type="http://schemas.openxmlformats.org/officeDocument/2006/relationships/customXml" Target="../ink/ink604.xml"/><Relationship Id="rId17" Type="http://schemas.openxmlformats.org/officeDocument/2006/relationships/image" Target="../media/image5330.png"/><Relationship Id="rId25" Type="http://schemas.openxmlformats.org/officeDocument/2006/relationships/image" Target="../media/image5370.png"/><Relationship Id="rId33" Type="http://schemas.openxmlformats.org/officeDocument/2006/relationships/image" Target="../media/image5410.png"/><Relationship Id="rId38" Type="http://schemas.openxmlformats.org/officeDocument/2006/relationships/customXml" Target="../ink/ink617.xml"/><Relationship Id="rId46" Type="http://schemas.openxmlformats.org/officeDocument/2006/relationships/customXml" Target="../ink/ink621.xml"/><Relationship Id="rId59" Type="http://schemas.openxmlformats.org/officeDocument/2006/relationships/image" Target="../media/image554.png"/><Relationship Id="rId67" Type="http://schemas.openxmlformats.org/officeDocument/2006/relationships/image" Target="../media/image558.png"/><Relationship Id="rId20" Type="http://schemas.openxmlformats.org/officeDocument/2006/relationships/customXml" Target="../ink/ink608.xml"/><Relationship Id="rId41" Type="http://schemas.openxmlformats.org/officeDocument/2006/relationships/image" Target="../media/image5450.png"/><Relationship Id="rId54" Type="http://schemas.openxmlformats.org/officeDocument/2006/relationships/customXml" Target="../ink/ink625.xml"/><Relationship Id="rId62" Type="http://schemas.openxmlformats.org/officeDocument/2006/relationships/customXml" Target="../ink/ink629.xml"/><Relationship Id="rId70" Type="http://schemas.openxmlformats.org/officeDocument/2006/relationships/customXml" Target="../ink/ink633.xml"/><Relationship Id="rId75" Type="http://schemas.openxmlformats.org/officeDocument/2006/relationships/image" Target="../media/image562.png"/><Relationship Id="rId83" Type="http://schemas.openxmlformats.org/officeDocument/2006/relationships/image" Target="../media/image566.png"/><Relationship Id="rId88" Type="http://schemas.openxmlformats.org/officeDocument/2006/relationships/customXml" Target="../ink/ink642.xml"/><Relationship Id="rId91" Type="http://schemas.openxmlformats.org/officeDocument/2006/relationships/image" Target="../media/image570.png"/><Relationship Id="rId96" Type="http://schemas.openxmlformats.org/officeDocument/2006/relationships/customXml" Target="../ink/ink6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01.xml"/><Relationship Id="rId15" Type="http://schemas.openxmlformats.org/officeDocument/2006/relationships/image" Target="../media/image5320.png"/><Relationship Id="rId23" Type="http://schemas.openxmlformats.org/officeDocument/2006/relationships/image" Target="../media/image5360.png"/><Relationship Id="rId28" Type="http://schemas.openxmlformats.org/officeDocument/2006/relationships/customXml" Target="../ink/ink612.xml"/><Relationship Id="rId36" Type="http://schemas.openxmlformats.org/officeDocument/2006/relationships/customXml" Target="../ink/ink616.xml"/><Relationship Id="rId49" Type="http://schemas.openxmlformats.org/officeDocument/2006/relationships/image" Target="../media/image5490.png"/><Relationship Id="rId57" Type="http://schemas.openxmlformats.org/officeDocument/2006/relationships/image" Target="../media/image553.png"/><Relationship Id="rId10" Type="http://schemas.openxmlformats.org/officeDocument/2006/relationships/customXml" Target="../ink/ink603.xml"/><Relationship Id="rId31" Type="http://schemas.openxmlformats.org/officeDocument/2006/relationships/image" Target="../media/image5400.png"/><Relationship Id="rId44" Type="http://schemas.openxmlformats.org/officeDocument/2006/relationships/customXml" Target="../ink/ink620.xml"/><Relationship Id="rId52" Type="http://schemas.openxmlformats.org/officeDocument/2006/relationships/customXml" Target="../ink/ink624.xml"/><Relationship Id="rId60" Type="http://schemas.openxmlformats.org/officeDocument/2006/relationships/customXml" Target="../ink/ink628.xml"/><Relationship Id="rId65" Type="http://schemas.openxmlformats.org/officeDocument/2006/relationships/image" Target="../media/image557.png"/><Relationship Id="rId73" Type="http://schemas.openxmlformats.org/officeDocument/2006/relationships/image" Target="../media/image561.png"/><Relationship Id="rId78" Type="http://schemas.openxmlformats.org/officeDocument/2006/relationships/customXml" Target="../ink/ink637.xml"/><Relationship Id="rId81" Type="http://schemas.openxmlformats.org/officeDocument/2006/relationships/image" Target="../media/image565.png"/><Relationship Id="rId86" Type="http://schemas.openxmlformats.org/officeDocument/2006/relationships/customXml" Target="../ink/ink641.xml"/><Relationship Id="rId94" Type="http://schemas.openxmlformats.org/officeDocument/2006/relationships/customXml" Target="../ink/ink645.xml"/><Relationship Id="rId99" Type="http://schemas.openxmlformats.org/officeDocument/2006/relationships/image" Target="../media/image574.png"/><Relationship Id="rId101" Type="http://schemas.openxmlformats.org/officeDocument/2006/relationships/image" Target="../media/image575.png"/><Relationship Id="rId4" Type="http://schemas.openxmlformats.org/officeDocument/2006/relationships/customXml" Target="../ink/ink600.xml"/><Relationship Id="rId9" Type="http://schemas.openxmlformats.org/officeDocument/2006/relationships/image" Target="../media/image1660.png"/><Relationship Id="rId13" Type="http://schemas.openxmlformats.org/officeDocument/2006/relationships/image" Target="../media/image1680.png"/><Relationship Id="rId18" Type="http://schemas.openxmlformats.org/officeDocument/2006/relationships/customXml" Target="../ink/ink607.xml"/><Relationship Id="rId39" Type="http://schemas.openxmlformats.org/officeDocument/2006/relationships/image" Target="../media/image54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117" Type="http://schemas.openxmlformats.org/officeDocument/2006/relationships/customXml" Target="../ink/ink57.xml"/><Relationship Id="rId21" Type="http://schemas.openxmlformats.org/officeDocument/2006/relationships/customXml" Target="../ink/ink9.xml"/><Relationship Id="rId42" Type="http://schemas.openxmlformats.org/officeDocument/2006/relationships/image" Target="../media/image21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89" Type="http://schemas.openxmlformats.org/officeDocument/2006/relationships/customXml" Target="../ink/ink43.xml"/><Relationship Id="rId112" Type="http://schemas.openxmlformats.org/officeDocument/2006/relationships/image" Target="../media/image56.png"/><Relationship Id="rId133" Type="http://schemas.openxmlformats.org/officeDocument/2006/relationships/customXml" Target="../ink/ink65.xml"/><Relationship Id="rId138" Type="http://schemas.openxmlformats.org/officeDocument/2006/relationships/image" Target="../media/image69.png"/><Relationship Id="rId154" Type="http://schemas.openxmlformats.org/officeDocument/2006/relationships/image" Target="../media/image77.png"/><Relationship Id="rId159" Type="http://schemas.openxmlformats.org/officeDocument/2006/relationships/customXml" Target="../ink/ink78.xml"/><Relationship Id="rId175" Type="http://schemas.openxmlformats.org/officeDocument/2006/relationships/customXml" Target="../ink/ink86.xml"/><Relationship Id="rId170" Type="http://schemas.openxmlformats.org/officeDocument/2006/relationships/image" Target="../media/image85.png"/><Relationship Id="rId16" Type="http://schemas.openxmlformats.org/officeDocument/2006/relationships/image" Target="../media/image8.png"/><Relationship Id="rId107" Type="http://schemas.openxmlformats.org/officeDocument/2006/relationships/customXml" Target="../ink/ink52.xml"/><Relationship Id="rId11" Type="http://schemas.openxmlformats.org/officeDocument/2006/relationships/customXml" Target="../ink/ink4.xml"/><Relationship Id="rId32" Type="http://schemas.openxmlformats.org/officeDocument/2006/relationships/image" Target="../media/image16.png"/><Relationship Id="rId37" Type="http://schemas.openxmlformats.org/officeDocument/2006/relationships/customXml" Target="../ink/ink17.xml"/><Relationship Id="rId53" Type="http://schemas.openxmlformats.org/officeDocument/2006/relationships/customXml" Target="../ink/ink25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38.xml"/><Relationship Id="rId102" Type="http://schemas.openxmlformats.org/officeDocument/2006/relationships/image" Target="../media/image51.png"/><Relationship Id="rId123" Type="http://schemas.openxmlformats.org/officeDocument/2006/relationships/customXml" Target="../ink/ink60.xml"/><Relationship Id="rId128" Type="http://schemas.openxmlformats.org/officeDocument/2006/relationships/image" Target="../media/image64.png"/><Relationship Id="rId144" Type="http://schemas.openxmlformats.org/officeDocument/2006/relationships/image" Target="../media/image72.png"/><Relationship Id="rId149" Type="http://schemas.openxmlformats.org/officeDocument/2006/relationships/customXml" Target="../ink/ink73.xml"/><Relationship Id="rId5" Type="http://schemas.openxmlformats.org/officeDocument/2006/relationships/customXml" Target="../ink/ink1.xml"/><Relationship Id="rId90" Type="http://schemas.openxmlformats.org/officeDocument/2006/relationships/image" Target="../media/image45.png"/><Relationship Id="rId95" Type="http://schemas.openxmlformats.org/officeDocument/2006/relationships/customXml" Target="../ink/ink46.xml"/><Relationship Id="rId160" Type="http://schemas.openxmlformats.org/officeDocument/2006/relationships/image" Target="../media/image80.png"/><Relationship Id="rId165" Type="http://schemas.openxmlformats.org/officeDocument/2006/relationships/customXml" Target="../ink/ink81.xml"/><Relationship Id="rId22" Type="http://schemas.openxmlformats.org/officeDocument/2006/relationships/image" Target="../media/image11.png"/><Relationship Id="rId27" Type="http://schemas.openxmlformats.org/officeDocument/2006/relationships/customXml" Target="../ink/ink12.xml"/><Relationship Id="rId43" Type="http://schemas.openxmlformats.org/officeDocument/2006/relationships/customXml" Target="../ink/ink20.xml"/><Relationship Id="rId48" Type="http://schemas.openxmlformats.org/officeDocument/2006/relationships/image" Target="../media/image24.png"/><Relationship Id="rId64" Type="http://schemas.openxmlformats.org/officeDocument/2006/relationships/image" Target="../media/image32.png"/><Relationship Id="rId69" Type="http://schemas.openxmlformats.org/officeDocument/2006/relationships/customXml" Target="../ink/ink33.xml"/><Relationship Id="rId113" Type="http://schemas.openxmlformats.org/officeDocument/2006/relationships/customXml" Target="../ink/ink55.xml"/><Relationship Id="rId118" Type="http://schemas.openxmlformats.org/officeDocument/2006/relationships/image" Target="../media/image59.png"/><Relationship Id="rId134" Type="http://schemas.openxmlformats.org/officeDocument/2006/relationships/image" Target="../media/image67.png"/><Relationship Id="rId139" Type="http://schemas.openxmlformats.org/officeDocument/2006/relationships/customXml" Target="../ink/ink68.xml"/><Relationship Id="rId80" Type="http://schemas.openxmlformats.org/officeDocument/2006/relationships/image" Target="../media/image40.png"/><Relationship Id="rId85" Type="http://schemas.openxmlformats.org/officeDocument/2006/relationships/customXml" Target="../ink/ink41.xml"/><Relationship Id="rId150" Type="http://schemas.openxmlformats.org/officeDocument/2006/relationships/image" Target="../media/image75.png"/><Relationship Id="rId155" Type="http://schemas.openxmlformats.org/officeDocument/2006/relationships/customXml" Target="../ink/ink76.xml"/><Relationship Id="rId171" Type="http://schemas.openxmlformats.org/officeDocument/2006/relationships/customXml" Target="../ink/ink84.xml"/><Relationship Id="rId176" Type="http://schemas.openxmlformats.org/officeDocument/2006/relationships/image" Target="../media/image88.png"/><Relationship Id="rId12" Type="http://schemas.openxmlformats.org/officeDocument/2006/relationships/image" Target="../media/image6.png"/><Relationship Id="rId17" Type="http://schemas.openxmlformats.org/officeDocument/2006/relationships/customXml" Target="../ink/ink7.xml"/><Relationship Id="rId33" Type="http://schemas.openxmlformats.org/officeDocument/2006/relationships/customXml" Target="../ink/ink15.xml"/><Relationship Id="rId38" Type="http://schemas.openxmlformats.org/officeDocument/2006/relationships/image" Target="../media/image19.png"/><Relationship Id="rId59" Type="http://schemas.openxmlformats.org/officeDocument/2006/relationships/customXml" Target="../ink/ink28.xml"/><Relationship Id="rId103" Type="http://schemas.openxmlformats.org/officeDocument/2006/relationships/customXml" Target="../ink/ink50.xml"/><Relationship Id="rId108" Type="http://schemas.openxmlformats.org/officeDocument/2006/relationships/image" Target="../media/image54.png"/><Relationship Id="rId124" Type="http://schemas.openxmlformats.org/officeDocument/2006/relationships/image" Target="../media/image62.png"/><Relationship Id="rId129" Type="http://schemas.openxmlformats.org/officeDocument/2006/relationships/customXml" Target="../ink/ink63.xml"/><Relationship Id="rId54" Type="http://schemas.openxmlformats.org/officeDocument/2006/relationships/image" Target="../media/image27.png"/><Relationship Id="rId70" Type="http://schemas.openxmlformats.org/officeDocument/2006/relationships/image" Target="../media/image35.png"/><Relationship Id="rId75" Type="http://schemas.openxmlformats.org/officeDocument/2006/relationships/customXml" Target="../ink/ink36.xml"/><Relationship Id="rId91" Type="http://schemas.openxmlformats.org/officeDocument/2006/relationships/customXml" Target="../ink/ink44.xml"/><Relationship Id="rId96" Type="http://schemas.openxmlformats.org/officeDocument/2006/relationships/image" Target="../media/image48.png"/><Relationship Id="rId140" Type="http://schemas.openxmlformats.org/officeDocument/2006/relationships/image" Target="../media/image70.png"/><Relationship Id="rId145" Type="http://schemas.openxmlformats.org/officeDocument/2006/relationships/customXml" Target="../ink/ink71.xml"/><Relationship Id="rId161" Type="http://schemas.openxmlformats.org/officeDocument/2006/relationships/customXml" Target="../ink/ink79.xml"/><Relationship Id="rId16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23" Type="http://schemas.openxmlformats.org/officeDocument/2006/relationships/customXml" Target="../ink/ink10.xml"/><Relationship Id="rId28" Type="http://schemas.openxmlformats.org/officeDocument/2006/relationships/image" Target="../media/image14.png"/><Relationship Id="rId49" Type="http://schemas.openxmlformats.org/officeDocument/2006/relationships/customXml" Target="../ink/ink23.xml"/><Relationship Id="rId114" Type="http://schemas.openxmlformats.org/officeDocument/2006/relationships/image" Target="../media/image57.png"/><Relationship Id="rId119" Type="http://schemas.openxmlformats.org/officeDocument/2006/relationships/customXml" Target="../ink/ink58.xml"/><Relationship Id="rId10" Type="http://schemas.openxmlformats.org/officeDocument/2006/relationships/image" Target="../media/image5.png"/><Relationship Id="rId31" Type="http://schemas.openxmlformats.org/officeDocument/2006/relationships/customXml" Target="../ink/ink14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78" Type="http://schemas.openxmlformats.org/officeDocument/2006/relationships/image" Target="../media/image39.png"/><Relationship Id="rId81" Type="http://schemas.openxmlformats.org/officeDocument/2006/relationships/customXml" Target="../ink/ink39.xml"/><Relationship Id="rId86" Type="http://schemas.openxmlformats.org/officeDocument/2006/relationships/image" Target="../media/image43.png"/><Relationship Id="rId94" Type="http://schemas.openxmlformats.org/officeDocument/2006/relationships/image" Target="../media/image47.png"/><Relationship Id="rId99" Type="http://schemas.openxmlformats.org/officeDocument/2006/relationships/customXml" Target="../ink/ink48.xml"/><Relationship Id="rId101" Type="http://schemas.openxmlformats.org/officeDocument/2006/relationships/customXml" Target="../ink/ink49.xml"/><Relationship Id="rId122" Type="http://schemas.openxmlformats.org/officeDocument/2006/relationships/image" Target="../media/image61.png"/><Relationship Id="rId130" Type="http://schemas.openxmlformats.org/officeDocument/2006/relationships/image" Target="../media/image65.png"/><Relationship Id="rId135" Type="http://schemas.openxmlformats.org/officeDocument/2006/relationships/customXml" Target="../ink/ink66.xml"/><Relationship Id="rId143" Type="http://schemas.openxmlformats.org/officeDocument/2006/relationships/customXml" Target="../ink/ink70.xml"/><Relationship Id="rId148" Type="http://schemas.openxmlformats.org/officeDocument/2006/relationships/image" Target="../media/image74.png"/><Relationship Id="rId151" Type="http://schemas.openxmlformats.org/officeDocument/2006/relationships/customXml" Target="../ink/ink74.xml"/><Relationship Id="rId156" Type="http://schemas.openxmlformats.org/officeDocument/2006/relationships/image" Target="../media/image78.png"/><Relationship Id="rId164" Type="http://schemas.openxmlformats.org/officeDocument/2006/relationships/image" Target="../media/image82.png"/><Relationship Id="rId169" Type="http://schemas.openxmlformats.org/officeDocument/2006/relationships/customXml" Target="../ink/ink83.xml"/><Relationship Id="rId4" Type="http://schemas.openxmlformats.org/officeDocument/2006/relationships/image" Target="../media/image2.png"/><Relationship Id="rId9" Type="http://schemas.openxmlformats.org/officeDocument/2006/relationships/customXml" Target="../ink/ink3.xml"/><Relationship Id="rId172" Type="http://schemas.openxmlformats.org/officeDocument/2006/relationships/image" Target="../media/image86.png"/><Relationship Id="rId13" Type="http://schemas.openxmlformats.org/officeDocument/2006/relationships/customXml" Target="../ink/ink5.xml"/><Relationship Id="rId18" Type="http://schemas.openxmlformats.org/officeDocument/2006/relationships/image" Target="../media/image9.png"/><Relationship Id="rId39" Type="http://schemas.openxmlformats.org/officeDocument/2006/relationships/customXml" Target="../ink/ink18.xml"/><Relationship Id="rId109" Type="http://schemas.openxmlformats.org/officeDocument/2006/relationships/customXml" Target="../ink/ink53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6.xml"/><Relationship Id="rId76" Type="http://schemas.openxmlformats.org/officeDocument/2006/relationships/image" Target="../media/image38.png"/><Relationship Id="rId97" Type="http://schemas.openxmlformats.org/officeDocument/2006/relationships/customXml" Target="../ink/ink47.xml"/><Relationship Id="rId104" Type="http://schemas.openxmlformats.org/officeDocument/2006/relationships/image" Target="../media/image52.png"/><Relationship Id="rId120" Type="http://schemas.openxmlformats.org/officeDocument/2006/relationships/image" Target="../media/image60.png"/><Relationship Id="rId125" Type="http://schemas.openxmlformats.org/officeDocument/2006/relationships/customXml" Target="../ink/ink61.xml"/><Relationship Id="rId141" Type="http://schemas.openxmlformats.org/officeDocument/2006/relationships/customXml" Target="../ink/ink69.xml"/><Relationship Id="rId146" Type="http://schemas.openxmlformats.org/officeDocument/2006/relationships/image" Target="../media/image73.png"/><Relationship Id="rId167" Type="http://schemas.openxmlformats.org/officeDocument/2006/relationships/customXml" Target="../ink/ink82.xml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92" Type="http://schemas.openxmlformats.org/officeDocument/2006/relationships/image" Target="../media/image46.png"/><Relationship Id="rId162" Type="http://schemas.openxmlformats.org/officeDocument/2006/relationships/image" Target="../media/image81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13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1.xml"/><Relationship Id="rId66" Type="http://schemas.openxmlformats.org/officeDocument/2006/relationships/image" Target="../media/image33.png"/><Relationship Id="rId87" Type="http://schemas.openxmlformats.org/officeDocument/2006/relationships/customXml" Target="../ink/ink42.xml"/><Relationship Id="rId110" Type="http://schemas.openxmlformats.org/officeDocument/2006/relationships/image" Target="../media/image55.png"/><Relationship Id="rId115" Type="http://schemas.openxmlformats.org/officeDocument/2006/relationships/customXml" Target="../ink/ink56.xml"/><Relationship Id="rId131" Type="http://schemas.openxmlformats.org/officeDocument/2006/relationships/customXml" Target="../ink/ink64.xml"/><Relationship Id="rId136" Type="http://schemas.openxmlformats.org/officeDocument/2006/relationships/image" Target="../media/image68.png"/><Relationship Id="rId157" Type="http://schemas.openxmlformats.org/officeDocument/2006/relationships/customXml" Target="../ink/ink77.xml"/><Relationship Id="rId61" Type="http://schemas.openxmlformats.org/officeDocument/2006/relationships/customXml" Target="../ink/ink29.xml"/><Relationship Id="rId82" Type="http://schemas.openxmlformats.org/officeDocument/2006/relationships/image" Target="../media/image41.png"/><Relationship Id="rId152" Type="http://schemas.openxmlformats.org/officeDocument/2006/relationships/image" Target="../media/image76.png"/><Relationship Id="rId173" Type="http://schemas.openxmlformats.org/officeDocument/2006/relationships/customXml" Target="../ink/ink85.xml"/><Relationship Id="rId19" Type="http://schemas.openxmlformats.org/officeDocument/2006/relationships/customXml" Target="../ink/ink8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6.xml"/><Relationship Id="rId56" Type="http://schemas.openxmlformats.org/officeDocument/2006/relationships/image" Target="../media/image28.png"/><Relationship Id="rId77" Type="http://schemas.openxmlformats.org/officeDocument/2006/relationships/customXml" Target="../ink/ink37.xml"/><Relationship Id="rId100" Type="http://schemas.openxmlformats.org/officeDocument/2006/relationships/image" Target="../media/image50.png"/><Relationship Id="rId105" Type="http://schemas.openxmlformats.org/officeDocument/2006/relationships/customXml" Target="../ink/ink51.xml"/><Relationship Id="rId126" Type="http://schemas.openxmlformats.org/officeDocument/2006/relationships/image" Target="../media/image63.png"/><Relationship Id="rId147" Type="http://schemas.openxmlformats.org/officeDocument/2006/relationships/customXml" Target="../ink/ink72.xml"/><Relationship Id="rId168" Type="http://schemas.openxmlformats.org/officeDocument/2006/relationships/image" Target="../media/image84.png"/><Relationship Id="rId8" Type="http://schemas.openxmlformats.org/officeDocument/2006/relationships/image" Target="../media/image4.png"/><Relationship Id="rId51" Type="http://schemas.openxmlformats.org/officeDocument/2006/relationships/customXml" Target="../ink/ink24.xml"/><Relationship Id="rId72" Type="http://schemas.openxmlformats.org/officeDocument/2006/relationships/image" Target="../media/image36.png"/><Relationship Id="rId93" Type="http://schemas.openxmlformats.org/officeDocument/2006/relationships/customXml" Target="../ink/ink45.xml"/><Relationship Id="rId98" Type="http://schemas.openxmlformats.org/officeDocument/2006/relationships/image" Target="../media/image49.png"/><Relationship Id="rId121" Type="http://schemas.openxmlformats.org/officeDocument/2006/relationships/customXml" Target="../ink/ink59.xml"/><Relationship Id="rId142" Type="http://schemas.openxmlformats.org/officeDocument/2006/relationships/image" Target="../media/image71.png"/><Relationship Id="rId163" Type="http://schemas.openxmlformats.org/officeDocument/2006/relationships/customXml" Target="../ink/ink80.xml"/><Relationship Id="rId3" Type="http://schemas.openxmlformats.org/officeDocument/2006/relationships/image" Target="../media/image1.png"/><Relationship Id="rId25" Type="http://schemas.openxmlformats.org/officeDocument/2006/relationships/customXml" Target="../ink/ink11.xml"/><Relationship Id="rId46" Type="http://schemas.openxmlformats.org/officeDocument/2006/relationships/image" Target="../media/image23.png"/><Relationship Id="rId67" Type="http://schemas.openxmlformats.org/officeDocument/2006/relationships/customXml" Target="../ink/ink32.xml"/><Relationship Id="rId116" Type="http://schemas.openxmlformats.org/officeDocument/2006/relationships/image" Target="../media/image58.png"/><Relationship Id="rId137" Type="http://schemas.openxmlformats.org/officeDocument/2006/relationships/customXml" Target="../ink/ink67.xml"/><Relationship Id="rId158" Type="http://schemas.openxmlformats.org/officeDocument/2006/relationships/image" Target="../media/image79.png"/><Relationship Id="rId20" Type="http://schemas.openxmlformats.org/officeDocument/2006/relationships/image" Target="../media/image10.png"/><Relationship Id="rId41" Type="http://schemas.openxmlformats.org/officeDocument/2006/relationships/customXml" Target="../ink/ink19.xml"/><Relationship Id="rId62" Type="http://schemas.openxmlformats.org/officeDocument/2006/relationships/image" Target="../media/image31.png"/><Relationship Id="rId83" Type="http://schemas.openxmlformats.org/officeDocument/2006/relationships/customXml" Target="../ink/ink40.xml"/><Relationship Id="rId88" Type="http://schemas.openxmlformats.org/officeDocument/2006/relationships/image" Target="../media/image44.png"/><Relationship Id="rId111" Type="http://schemas.openxmlformats.org/officeDocument/2006/relationships/customXml" Target="../ink/ink54.xml"/><Relationship Id="rId132" Type="http://schemas.openxmlformats.org/officeDocument/2006/relationships/image" Target="../media/image66.png"/><Relationship Id="rId153" Type="http://schemas.openxmlformats.org/officeDocument/2006/relationships/customXml" Target="../ink/ink75.xml"/><Relationship Id="rId174" Type="http://schemas.openxmlformats.org/officeDocument/2006/relationships/image" Target="../media/image87.png"/><Relationship Id="rId15" Type="http://schemas.openxmlformats.org/officeDocument/2006/relationships/customXml" Target="../ink/ink6.xml"/><Relationship Id="rId36" Type="http://schemas.openxmlformats.org/officeDocument/2006/relationships/image" Target="../media/image18.png"/><Relationship Id="rId57" Type="http://schemas.openxmlformats.org/officeDocument/2006/relationships/customXml" Target="../ink/ink27.xml"/><Relationship Id="rId106" Type="http://schemas.openxmlformats.org/officeDocument/2006/relationships/image" Target="../media/image53.png"/><Relationship Id="rId127" Type="http://schemas.openxmlformats.org/officeDocument/2006/relationships/customXml" Target="../ink/ink6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1.xml"/><Relationship Id="rId13" Type="http://schemas.openxmlformats.org/officeDocument/2006/relationships/customXml" Target="../ink/ink653.xml"/><Relationship Id="rId18" Type="http://schemas.openxmlformats.org/officeDocument/2006/relationships/image" Target="../media/image5620.png"/><Relationship Id="rId26" Type="http://schemas.openxmlformats.org/officeDocument/2006/relationships/image" Target="../media/image5660.png"/><Relationship Id="rId3" Type="http://schemas.openxmlformats.org/officeDocument/2006/relationships/image" Target="../media/image576.png"/><Relationship Id="rId21" Type="http://schemas.openxmlformats.org/officeDocument/2006/relationships/customXml" Target="../ink/ink657.xml"/><Relationship Id="rId34" Type="http://schemas.openxmlformats.org/officeDocument/2006/relationships/image" Target="../media/image5700.png"/><Relationship Id="rId7" Type="http://schemas.openxmlformats.org/officeDocument/2006/relationships/image" Target="../media/image5560.png"/><Relationship Id="rId12" Type="http://schemas.openxmlformats.org/officeDocument/2006/relationships/image" Target="../media/image577.png"/><Relationship Id="rId17" Type="http://schemas.openxmlformats.org/officeDocument/2006/relationships/customXml" Target="../ink/ink655.xml"/><Relationship Id="rId25" Type="http://schemas.openxmlformats.org/officeDocument/2006/relationships/customXml" Target="../ink/ink659.xml"/><Relationship Id="rId33" Type="http://schemas.openxmlformats.org/officeDocument/2006/relationships/customXml" Target="../ink/ink663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610.png"/><Relationship Id="rId20" Type="http://schemas.openxmlformats.org/officeDocument/2006/relationships/image" Target="../media/image5630.png"/><Relationship Id="rId29" Type="http://schemas.openxmlformats.org/officeDocument/2006/relationships/customXml" Target="../ink/ink6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50.xml"/><Relationship Id="rId11" Type="http://schemas.openxmlformats.org/officeDocument/2006/relationships/image" Target="../media/image5580.png"/><Relationship Id="rId24" Type="http://schemas.openxmlformats.org/officeDocument/2006/relationships/image" Target="../media/image5650.png"/><Relationship Id="rId32" Type="http://schemas.openxmlformats.org/officeDocument/2006/relationships/image" Target="../media/image5690.png"/><Relationship Id="rId5" Type="http://schemas.openxmlformats.org/officeDocument/2006/relationships/image" Target="../media/image5550.png"/><Relationship Id="rId15" Type="http://schemas.openxmlformats.org/officeDocument/2006/relationships/customXml" Target="../ink/ink654.xml"/><Relationship Id="rId23" Type="http://schemas.openxmlformats.org/officeDocument/2006/relationships/customXml" Target="../ink/ink658.xml"/><Relationship Id="rId28" Type="http://schemas.openxmlformats.org/officeDocument/2006/relationships/image" Target="../media/image5670.png"/><Relationship Id="rId10" Type="http://schemas.openxmlformats.org/officeDocument/2006/relationships/customXml" Target="../ink/ink652.xml"/><Relationship Id="rId19" Type="http://schemas.openxmlformats.org/officeDocument/2006/relationships/customXml" Target="../ink/ink656.xml"/><Relationship Id="rId31" Type="http://schemas.openxmlformats.org/officeDocument/2006/relationships/customXml" Target="../ink/ink662.xml"/><Relationship Id="rId4" Type="http://schemas.openxmlformats.org/officeDocument/2006/relationships/customXml" Target="../ink/ink649.xml"/><Relationship Id="rId9" Type="http://schemas.openxmlformats.org/officeDocument/2006/relationships/image" Target="../media/image5570.png"/><Relationship Id="rId14" Type="http://schemas.openxmlformats.org/officeDocument/2006/relationships/image" Target="../media/image5600.png"/><Relationship Id="rId22" Type="http://schemas.openxmlformats.org/officeDocument/2006/relationships/image" Target="../media/image5640.png"/><Relationship Id="rId27" Type="http://schemas.openxmlformats.org/officeDocument/2006/relationships/customXml" Target="../ink/ink660.xml"/><Relationship Id="rId30" Type="http://schemas.openxmlformats.org/officeDocument/2006/relationships/image" Target="../media/image5680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76.xml"/><Relationship Id="rId117" Type="http://schemas.openxmlformats.org/officeDocument/2006/relationships/image" Target="../media/image628.png"/><Relationship Id="rId21" Type="http://schemas.openxmlformats.org/officeDocument/2006/relationships/image" Target="../media/image580.png"/><Relationship Id="rId42" Type="http://schemas.openxmlformats.org/officeDocument/2006/relationships/customXml" Target="../ink/ink684.xml"/><Relationship Id="rId47" Type="http://schemas.openxmlformats.org/officeDocument/2006/relationships/image" Target="../media/image593.png"/><Relationship Id="rId63" Type="http://schemas.openxmlformats.org/officeDocument/2006/relationships/image" Target="../media/image601.png"/><Relationship Id="rId68" Type="http://schemas.openxmlformats.org/officeDocument/2006/relationships/customXml" Target="../ink/ink697.xml"/><Relationship Id="rId84" Type="http://schemas.openxmlformats.org/officeDocument/2006/relationships/customXml" Target="../ink/ink705.xml"/><Relationship Id="rId89" Type="http://schemas.openxmlformats.org/officeDocument/2006/relationships/image" Target="../media/image614.png"/><Relationship Id="rId112" Type="http://schemas.openxmlformats.org/officeDocument/2006/relationships/customXml" Target="../ink/ink719.xml"/><Relationship Id="rId16" Type="http://schemas.openxmlformats.org/officeDocument/2006/relationships/customXml" Target="../ink/ink671.xml"/><Relationship Id="rId107" Type="http://schemas.openxmlformats.org/officeDocument/2006/relationships/image" Target="../media/image623.png"/><Relationship Id="rId11" Type="http://schemas.openxmlformats.org/officeDocument/2006/relationships/image" Target="../media/image5750.png"/><Relationship Id="rId32" Type="http://schemas.openxmlformats.org/officeDocument/2006/relationships/customXml" Target="../ink/ink679.xml"/><Relationship Id="rId37" Type="http://schemas.openxmlformats.org/officeDocument/2006/relationships/image" Target="../media/image588.png"/><Relationship Id="rId53" Type="http://schemas.openxmlformats.org/officeDocument/2006/relationships/image" Target="../media/image596.png"/><Relationship Id="rId58" Type="http://schemas.openxmlformats.org/officeDocument/2006/relationships/customXml" Target="../ink/ink692.xml"/><Relationship Id="rId74" Type="http://schemas.openxmlformats.org/officeDocument/2006/relationships/customXml" Target="../ink/ink700.xml"/><Relationship Id="rId79" Type="http://schemas.openxmlformats.org/officeDocument/2006/relationships/image" Target="../media/image609.png"/><Relationship Id="rId102" Type="http://schemas.openxmlformats.org/officeDocument/2006/relationships/customXml" Target="../ink/ink714.xml"/><Relationship Id="rId123" Type="http://schemas.openxmlformats.org/officeDocument/2006/relationships/image" Target="../media/image631.png"/><Relationship Id="rId5" Type="http://schemas.openxmlformats.org/officeDocument/2006/relationships/image" Target="../media/image5720.png"/><Relationship Id="rId61" Type="http://schemas.openxmlformats.org/officeDocument/2006/relationships/image" Target="../media/image600.png"/><Relationship Id="rId82" Type="http://schemas.openxmlformats.org/officeDocument/2006/relationships/customXml" Target="../ink/ink704.xml"/><Relationship Id="rId90" Type="http://schemas.openxmlformats.org/officeDocument/2006/relationships/customXml" Target="../ink/ink708.xml"/><Relationship Id="rId95" Type="http://schemas.openxmlformats.org/officeDocument/2006/relationships/image" Target="../media/image617.png"/><Relationship Id="rId19" Type="http://schemas.openxmlformats.org/officeDocument/2006/relationships/image" Target="../media/image579.png"/><Relationship Id="rId14" Type="http://schemas.openxmlformats.org/officeDocument/2006/relationships/customXml" Target="../ink/ink670.xml"/><Relationship Id="rId22" Type="http://schemas.openxmlformats.org/officeDocument/2006/relationships/customXml" Target="../ink/ink674.xml"/><Relationship Id="rId27" Type="http://schemas.openxmlformats.org/officeDocument/2006/relationships/image" Target="../media/image583.png"/><Relationship Id="rId30" Type="http://schemas.openxmlformats.org/officeDocument/2006/relationships/customXml" Target="../ink/ink678.xml"/><Relationship Id="rId35" Type="http://schemas.openxmlformats.org/officeDocument/2006/relationships/image" Target="../media/image587.png"/><Relationship Id="rId43" Type="http://schemas.openxmlformats.org/officeDocument/2006/relationships/image" Target="../media/image591.png"/><Relationship Id="rId48" Type="http://schemas.openxmlformats.org/officeDocument/2006/relationships/customXml" Target="../ink/ink687.xml"/><Relationship Id="rId56" Type="http://schemas.openxmlformats.org/officeDocument/2006/relationships/customXml" Target="../ink/ink691.xml"/><Relationship Id="rId64" Type="http://schemas.openxmlformats.org/officeDocument/2006/relationships/customXml" Target="../ink/ink695.xml"/><Relationship Id="rId69" Type="http://schemas.openxmlformats.org/officeDocument/2006/relationships/image" Target="../media/image604.png"/><Relationship Id="rId77" Type="http://schemas.openxmlformats.org/officeDocument/2006/relationships/image" Target="../media/image608.png"/><Relationship Id="rId100" Type="http://schemas.openxmlformats.org/officeDocument/2006/relationships/customXml" Target="../ink/ink713.xml"/><Relationship Id="rId105" Type="http://schemas.openxmlformats.org/officeDocument/2006/relationships/image" Target="../media/image622.png"/><Relationship Id="rId113" Type="http://schemas.openxmlformats.org/officeDocument/2006/relationships/image" Target="../media/image626.png"/><Relationship Id="rId118" Type="http://schemas.openxmlformats.org/officeDocument/2006/relationships/customXml" Target="../ink/ink722.xml"/><Relationship Id="rId8" Type="http://schemas.openxmlformats.org/officeDocument/2006/relationships/customXml" Target="../ink/ink667.xml"/><Relationship Id="rId51" Type="http://schemas.openxmlformats.org/officeDocument/2006/relationships/image" Target="../media/image595.png"/><Relationship Id="rId72" Type="http://schemas.openxmlformats.org/officeDocument/2006/relationships/customXml" Target="../ink/ink699.xml"/><Relationship Id="rId80" Type="http://schemas.openxmlformats.org/officeDocument/2006/relationships/customXml" Target="../ink/ink703.xml"/><Relationship Id="rId85" Type="http://schemas.openxmlformats.org/officeDocument/2006/relationships/image" Target="../media/image612.png"/><Relationship Id="rId93" Type="http://schemas.openxmlformats.org/officeDocument/2006/relationships/image" Target="../media/image616.png"/><Relationship Id="rId98" Type="http://schemas.openxmlformats.org/officeDocument/2006/relationships/customXml" Target="../ink/ink712.xml"/><Relationship Id="rId121" Type="http://schemas.openxmlformats.org/officeDocument/2006/relationships/image" Target="../media/image630.png"/><Relationship Id="rId3" Type="http://schemas.openxmlformats.org/officeDocument/2006/relationships/image" Target="../media/image5710.png"/><Relationship Id="rId12" Type="http://schemas.openxmlformats.org/officeDocument/2006/relationships/customXml" Target="../ink/ink669.xml"/><Relationship Id="rId17" Type="http://schemas.openxmlformats.org/officeDocument/2006/relationships/image" Target="../media/image578.png"/><Relationship Id="rId25" Type="http://schemas.openxmlformats.org/officeDocument/2006/relationships/image" Target="../media/image582.png"/><Relationship Id="rId33" Type="http://schemas.openxmlformats.org/officeDocument/2006/relationships/image" Target="../media/image586.png"/><Relationship Id="rId38" Type="http://schemas.openxmlformats.org/officeDocument/2006/relationships/customXml" Target="../ink/ink682.xml"/><Relationship Id="rId46" Type="http://schemas.openxmlformats.org/officeDocument/2006/relationships/customXml" Target="../ink/ink686.xml"/><Relationship Id="rId59" Type="http://schemas.openxmlformats.org/officeDocument/2006/relationships/image" Target="../media/image599.png"/><Relationship Id="rId67" Type="http://schemas.openxmlformats.org/officeDocument/2006/relationships/image" Target="../media/image603.png"/><Relationship Id="rId103" Type="http://schemas.openxmlformats.org/officeDocument/2006/relationships/image" Target="../media/image621.png"/><Relationship Id="rId108" Type="http://schemas.openxmlformats.org/officeDocument/2006/relationships/customXml" Target="../ink/ink717.xml"/><Relationship Id="rId116" Type="http://schemas.openxmlformats.org/officeDocument/2006/relationships/customXml" Target="../ink/ink721.xml"/><Relationship Id="rId124" Type="http://schemas.openxmlformats.org/officeDocument/2006/relationships/customXml" Target="../ink/ink725.xml"/><Relationship Id="rId20" Type="http://schemas.openxmlformats.org/officeDocument/2006/relationships/customXml" Target="../ink/ink673.xml"/><Relationship Id="rId41" Type="http://schemas.openxmlformats.org/officeDocument/2006/relationships/image" Target="../media/image590.png"/><Relationship Id="rId54" Type="http://schemas.openxmlformats.org/officeDocument/2006/relationships/customXml" Target="../ink/ink690.xml"/><Relationship Id="rId62" Type="http://schemas.openxmlformats.org/officeDocument/2006/relationships/customXml" Target="../ink/ink694.xml"/><Relationship Id="rId70" Type="http://schemas.openxmlformats.org/officeDocument/2006/relationships/customXml" Target="../ink/ink698.xml"/><Relationship Id="rId75" Type="http://schemas.openxmlformats.org/officeDocument/2006/relationships/image" Target="../media/image607.png"/><Relationship Id="rId83" Type="http://schemas.openxmlformats.org/officeDocument/2006/relationships/image" Target="../media/image611.png"/><Relationship Id="rId88" Type="http://schemas.openxmlformats.org/officeDocument/2006/relationships/customXml" Target="../ink/ink707.xml"/><Relationship Id="rId91" Type="http://schemas.openxmlformats.org/officeDocument/2006/relationships/image" Target="../media/image615.png"/><Relationship Id="rId96" Type="http://schemas.openxmlformats.org/officeDocument/2006/relationships/customXml" Target="../ink/ink711.xml"/><Relationship Id="rId111" Type="http://schemas.openxmlformats.org/officeDocument/2006/relationships/image" Target="../media/image62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66.xml"/><Relationship Id="rId15" Type="http://schemas.openxmlformats.org/officeDocument/2006/relationships/image" Target="../media/image5770.png"/><Relationship Id="rId23" Type="http://schemas.openxmlformats.org/officeDocument/2006/relationships/image" Target="../media/image581.png"/><Relationship Id="rId28" Type="http://schemas.openxmlformats.org/officeDocument/2006/relationships/customXml" Target="../ink/ink677.xml"/><Relationship Id="rId36" Type="http://schemas.openxmlformats.org/officeDocument/2006/relationships/customXml" Target="../ink/ink681.xml"/><Relationship Id="rId49" Type="http://schemas.openxmlformats.org/officeDocument/2006/relationships/image" Target="../media/image594.png"/><Relationship Id="rId57" Type="http://schemas.openxmlformats.org/officeDocument/2006/relationships/image" Target="../media/image598.png"/><Relationship Id="rId106" Type="http://schemas.openxmlformats.org/officeDocument/2006/relationships/customXml" Target="../ink/ink716.xml"/><Relationship Id="rId114" Type="http://schemas.openxmlformats.org/officeDocument/2006/relationships/customXml" Target="../ink/ink720.xml"/><Relationship Id="rId119" Type="http://schemas.openxmlformats.org/officeDocument/2006/relationships/image" Target="../media/image629.png"/><Relationship Id="rId10" Type="http://schemas.openxmlformats.org/officeDocument/2006/relationships/customXml" Target="../ink/ink668.xml"/><Relationship Id="rId31" Type="http://schemas.openxmlformats.org/officeDocument/2006/relationships/image" Target="../media/image585.png"/><Relationship Id="rId44" Type="http://schemas.openxmlformats.org/officeDocument/2006/relationships/customXml" Target="../ink/ink685.xml"/><Relationship Id="rId52" Type="http://schemas.openxmlformats.org/officeDocument/2006/relationships/customXml" Target="../ink/ink689.xml"/><Relationship Id="rId60" Type="http://schemas.openxmlformats.org/officeDocument/2006/relationships/customXml" Target="../ink/ink693.xml"/><Relationship Id="rId65" Type="http://schemas.openxmlformats.org/officeDocument/2006/relationships/image" Target="../media/image602.png"/><Relationship Id="rId73" Type="http://schemas.openxmlformats.org/officeDocument/2006/relationships/image" Target="../media/image606.png"/><Relationship Id="rId78" Type="http://schemas.openxmlformats.org/officeDocument/2006/relationships/customXml" Target="../ink/ink702.xml"/><Relationship Id="rId81" Type="http://schemas.openxmlformats.org/officeDocument/2006/relationships/image" Target="../media/image610.png"/><Relationship Id="rId86" Type="http://schemas.openxmlformats.org/officeDocument/2006/relationships/customXml" Target="../ink/ink706.xml"/><Relationship Id="rId94" Type="http://schemas.openxmlformats.org/officeDocument/2006/relationships/customXml" Target="../ink/ink710.xml"/><Relationship Id="rId99" Type="http://schemas.openxmlformats.org/officeDocument/2006/relationships/image" Target="../media/image619.png"/><Relationship Id="rId101" Type="http://schemas.openxmlformats.org/officeDocument/2006/relationships/image" Target="../media/image620.png"/><Relationship Id="rId122" Type="http://schemas.openxmlformats.org/officeDocument/2006/relationships/customXml" Target="../ink/ink724.xml"/><Relationship Id="rId4" Type="http://schemas.openxmlformats.org/officeDocument/2006/relationships/customXml" Target="../ink/ink665.xml"/><Relationship Id="rId9" Type="http://schemas.openxmlformats.org/officeDocument/2006/relationships/image" Target="../media/image5740.png"/><Relationship Id="rId13" Type="http://schemas.openxmlformats.org/officeDocument/2006/relationships/image" Target="../media/image5760.png"/><Relationship Id="rId18" Type="http://schemas.openxmlformats.org/officeDocument/2006/relationships/customXml" Target="../ink/ink672.xml"/><Relationship Id="rId39" Type="http://schemas.openxmlformats.org/officeDocument/2006/relationships/image" Target="../media/image589.png"/><Relationship Id="rId109" Type="http://schemas.openxmlformats.org/officeDocument/2006/relationships/image" Target="../media/image624.png"/><Relationship Id="rId34" Type="http://schemas.openxmlformats.org/officeDocument/2006/relationships/customXml" Target="../ink/ink680.xml"/><Relationship Id="rId50" Type="http://schemas.openxmlformats.org/officeDocument/2006/relationships/customXml" Target="../ink/ink688.xml"/><Relationship Id="rId55" Type="http://schemas.openxmlformats.org/officeDocument/2006/relationships/image" Target="../media/image597.png"/><Relationship Id="rId76" Type="http://schemas.openxmlformats.org/officeDocument/2006/relationships/customXml" Target="../ink/ink701.xml"/><Relationship Id="rId97" Type="http://schemas.openxmlformats.org/officeDocument/2006/relationships/image" Target="../media/image618.png"/><Relationship Id="rId104" Type="http://schemas.openxmlformats.org/officeDocument/2006/relationships/customXml" Target="../ink/ink715.xml"/><Relationship Id="rId120" Type="http://schemas.openxmlformats.org/officeDocument/2006/relationships/customXml" Target="../ink/ink723.xml"/><Relationship Id="rId125" Type="http://schemas.openxmlformats.org/officeDocument/2006/relationships/image" Target="../media/image632.png"/><Relationship Id="rId7" Type="http://schemas.openxmlformats.org/officeDocument/2006/relationships/image" Target="../media/image5730.png"/><Relationship Id="rId71" Type="http://schemas.openxmlformats.org/officeDocument/2006/relationships/image" Target="../media/image605.png"/><Relationship Id="rId92" Type="http://schemas.openxmlformats.org/officeDocument/2006/relationships/customXml" Target="../ink/ink709.xml"/><Relationship Id="rId2" Type="http://schemas.openxmlformats.org/officeDocument/2006/relationships/customXml" Target="../ink/ink664.xml"/><Relationship Id="rId29" Type="http://schemas.openxmlformats.org/officeDocument/2006/relationships/image" Target="../media/image584.png"/><Relationship Id="rId24" Type="http://schemas.openxmlformats.org/officeDocument/2006/relationships/customXml" Target="../ink/ink675.xml"/><Relationship Id="rId40" Type="http://schemas.openxmlformats.org/officeDocument/2006/relationships/customXml" Target="../ink/ink683.xml"/><Relationship Id="rId45" Type="http://schemas.openxmlformats.org/officeDocument/2006/relationships/image" Target="../media/image592.png"/><Relationship Id="rId66" Type="http://schemas.openxmlformats.org/officeDocument/2006/relationships/customXml" Target="../ink/ink696.xml"/><Relationship Id="rId87" Type="http://schemas.openxmlformats.org/officeDocument/2006/relationships/image" Target="../media/image613.png"/><Relationship Id="rId110" Type="http://schemas.openxmlformats.org/officeDocument/2006/relationships/customXml" Target="../ink/ink718.xml"/><Relationship Id="rId115" Type="http://schemas.openxmlformats.org/officeDocument/2006/relationships/image" Target="../media/image627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70.png"/><Relationship Id="rId21" Type="http://schemas.openxmlformats.org/officeDocument/2006/relationships/customXml" Target="../ink/ink732.xml"/><Relationship Id="rId34" Type="http://schemas.openxmlformats.org/officeDocument/2006/relationships/image" Target="../media/image2010.png"/><Relationship Id="rId42" Type="http://schemas.openxmlformats.org/officeDocument/2006/relationships/image" Target="../media/image2050.png"/><Relationship Id="rId47" Type="http://schemas.openxmlformats.org/officeDocument/2006/relationships/customXml" Target="../ink/ink745.xml"/><Relationship Id="rId50" Type="http://schemas.openxmlformats.org/officeDocument/2006/relationships/image" Target="../media/image2090.png"/><Relationship Id="rId55" Type="http://schemas.openxmlformats.org/officeDocument/2006/relationships/customXml" Target="../ink/ink749.xml"/><Relationship Id="rId63" Type="http://schemas.openxmlformats.org/officeDocument/2006/relationships/customXml" Target="../ink/ink753.xml"/><Relationship Id="rId68" Type="http://schemas.openxmlformats.org/officeDocument/2006/relationships/image" Target="../media/image2180.png"/><Relationship Id="rId76" Type="http://schemas.openxmlformats.org/officeDocument/2006/relationships/image" Target="../media/image2220.png"/><Relationship Id="rId84" Type="http://schemas.openxmlformats.org/officeDocument/2006/relationships/image" Target="../media/image2260.png"/><Relationship Id="rId89" Type="http://schemas.openxmlformats.org/officeDocument/2006/relationships/customXml" Target="../ink/ink766.xml"/><Relationship Id="rId97" Type="http://schemas.openxmlformats.org/officeDocument/2006/relationships/customXml" Target="../ink/ink770.xml"/><Relationship Id="rId7" Type="http://schemas.openxmlformats.org/officeDocument/2006/relationships/image" Target="../media/image637.png"/><Relationship Id="rId71" Type="http://schemas.openxmlformats.org/officeDocument/2006/relationships/customXml" Target="../ink/ink757.xml"/><Relationship Id="rId92" Type="http://schemas.openxmlformats.org/officeDocument/2006/relationships/image" Target="../media/image64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920.png"/><Relationship Id="rId29" Type="http://schemas.openxmlformats.org/officeDocument/2006/relationships/customXml" Target="../ink/ink736.xml"/><Relationship Id="rId11" Type="http://schemas.openxmlformats.org/officeDocument/2006/relationships/customXml" Target="../ink/ink727.xml"/><Relationship Id="rId24" Type="http://schemas.openxmlformats.org/officeDocument/2006/relationships/image" Target="../media/image1960.png"/><Relationship Id="rId32" Type="http://schemas.openxmlformats.org/officeDocument/2006/relationships/image" Target="../media/image2000.png"/><Relationship Id="rId37" Type="http://schemas.openxmlformats.org/officeDocument/2006/relationships/customXml" Target="../ink/ink740.xml"/><Relationship Id="rId40" Type="http://schemas.openxmlformats.org/officeDocument/2006/relationships/image" Target="../media/image2040.png"/><Relationship Id="rId45" Type="http://schemas.openxmlformats.org/officeDocument/2006/relationships/customXml" Target="../ink/ink744.xml"/><Relationship Id="rId53" Type="http://schemas.openxmlformats.org/officeDocument/2006/relationships/customXml" Target="../ink/ink748.xml"/><Relationship Id="rId58" Type="http://schemas.openxmlformats.org/officeDocument/2006/relationships/image" Target="../media/image2130.png"/><Relationship Id="rId66" Type="http://schemas.openxmlformats.org/officeDocument/2006/relationships/image" Target="../media/image2170.png"/><Relationship Id="rId74" Type="http://schemas.openxmlformats.org/officeDocument/2006/relationships/image" Target="../media/image2210.png"/><Relationship Id="rId79" Type="http://schemas.openxmlformats.org/officeDocument/2006/relationships/customXml" Target="../ink/ink761.xml"/><Relationship Id="rId87" Type="http://schemas.openxmlformats.org/officeDocument/2006/relationships/customXml" Target="../ink/ink765.xml"/><Relationship Id="rId102" Type="http://schemas.openxmlformats.org/officeDocument/2006/relationships/image" Target="../media/image646.png"/><Relationship Id="rId5" Type="http://schemas.openxmlformats.org/officeDocument/2006/relationships/image" Target="../media/image635.png"/><Relationship Id="rId61" Type="http://schemas.openxmlformats.org/officeDocument/2006/relationships/customXml" Target="../ink/ink752.xml"/><Relationship Id="rId82" Type="http://schemas.openxmlformats.org/officeDocument/2006/relationships/image" Target="../media/image2250.png"/><Relationship Id="rId90" Type="http://schemas.openxmlformats.org/officeDocument/2006/relationships/image" Target="../media/image640.png"/><Relationship Id="rId95" Type="http://schemas.openxmlformats.org/officeDocument/2006/relationships/customXml" Target="../ink/ink769.xml"/><Relationship Id="rId19" Type="http://schemas.openxmlformats.org/officeDocument/2006/relationships/customXml" Target="../ink/ink731.xml"/><Relationship Id="rId14" Type="http://schemas.openxmlformats.org/officeDocument/2006/relationships/image" Target="../media/image1910.png"/><Relationship Id="rId22" Type="http://schemas.openxmlformats.org/officeDocument/2006/relationships/image" Target="../media/image1950.png"/><Relationship Id="rId27" Type="http://schemas.openxmlformats.org/officeDocument/2006/relationships/customXml" Target="../ink/ink735.xml"/><Relationship Id="rId30" Type="http://schemas.openxmlformats.org/officeDocument/2006/relationships/image" Target="../media/image1990.png"/><Relationship Id="rId35" Type="http://schemas.openxmlformats.org/officeDocument/2006/relationships/customXml" Target="../ink/ink739.xml"/><Relationship Id="rId43" Type="http://schemas.openxmlformats.org/officeDocument/2006/relationships/customXml" Target="../ink/ink743.xml"/><Relationship Id="rId48" Type="http://schemas.openxmlformats.org/officeDocument/2006/relationships/image" Target="../media/image2080.png"/><Relationship Id="rId56" Type="http://schemas.openxmlformats.org/officeDocument/2006/relationships/image" Target="../media/image2120.png"/><Relationship Id="rId64" Type="http://schemas.openxmlformats.org/officeDocument/2006/relationships/image" Target="../media/image2160.png"/><Relationship Id="rId69" Type="http://schemas.openxmlformats.org/officeDocument/2006/relationships/customXml" Target="../ink/ink756.xml"/><Relationship Id="rId77" Type="http://schemas.openxmlformats.org/officeDocument/2006/relationships/customXml" Target="../ink/ink760.xml"/><Relationship Id="rId100" Type="http://schemas.openxmlformats.org/officeDocument/2006/relationships/image" Target="../media/image645.png"/><Relationship Id="rId8" Type="http://schemas.openxmlformats.org/officeDocument/2006/relationships/image" Target="../media/image638.png"/><Relationship Id="rId51" Type="http://schemas.openxmlformats.org/officeDocument/2006/relationships/customXml" Target="../ink/ink747.xml"/><Relationship Id="rId72" Type="http://schemas.openxmlformats.org/officeDocument/2006/relationships/image" Target="../media/image2200.png"/><Relationship Id="rId80" Type="http://schemas.openxmlformats.org/officeDocument/2006/relationships/image" Target="../media/image2240.png"/><Relationship Id="rId85" Type="http://schemas.openxmlformats.org/officeDocument/2006/relationships/customXml" Target="../ink/ink764.xml"/><Relationship Id="rId93" Type="http://schemas.openxmlformats.org/officeDocument/2006/relationships/customXml" Target="../ink/ink768.xml"/><Relationship Id="rId98" Type="http://schemas.openxmlformats.org/officeDocument/2006/relationships/image" Target="../media/image644.png"/><Relationship Id="rId3" Type="http://schemas.openxmlformats.org/officeDocument/2006/relationships/image" Target="../media/image633.png"/><Relationship Id="rId12" Type="http://schemas.openxmlformats.org/officeDocument/2006/relationships/image" Target="../media/image1900.png"/><Relationship Id="rId17" Type="http://schemas.openxmlformats.org/officeDocument/2006/relationships/customXml" Target="../ink/ink730.xml"/><Relationship Id="rId25" Type="http://schemas.openxmlformats.org/officeDocument/2006/relationships/customXml" Target="../ink/ink734.xml"/><Relationship Id="rId33" Type="http://schemas.openxmlformats.org/officeDocument/2006/relationships/customXml" Target="../ink/ink738.xml"/><Relationship Id="rId38" Type="http://schemas.openxmlformats.org/officeDocument/2006/relationships/image" Target="../media/image2030.png"/><Relationship Id="rId46" Type="http://schemas.openxmlformats.org/officeDocument/2006/relationships/image" Target="../media/image2070.png"/><Relationship Id="rId59" Type="http://schemas.openxmlformats.org/officeDocument/2006/relationships/customXml" Target="../ink/ink751.xml"/><Relationship Id="rId67" Type="http://schemas.openxmlformats.org/officeDocument/2006/relationships/customXml" Target="../ink/ink755.xml"/><Relationship Id="rId20" Type="http://schemas.openxmlformats.org/officeDocument/2006/relationships/image" Target="../media/image1940.png"/><Relationship Id="rId41" Type="http://schemas.openxmlformats.org/officeDocument/2006/relationships/customXml" Target="../ink/ink742.xml"/><Relationship Id="rId54" Type="http://schemas.openxmlformats.org/officeDocument/2006/relationships/image" Target="../media/image2110.png"/><Relationship Id="rId62" Type="http://schemas.openxmlformats.org/officeDocument/2006/relationships/image" Target="../media/image2150.png"/><Relationship Id="rId70" Type="http://schemas.openxmlformats.org/officeDocument/2006/relationships/image" Target="../media/image2190.png"/><Relationship Id="rId75" Type="http://schemas.openxmlformats.org/officeDocument/2006/relationships/customXml" Target="../ink/ink759.xml"/><Relationship Id="rId83" Type="http://schemas.openxmlformats.org/officeDocument/2006/relationships/customXml" Target="../ink/ink763.xml"/><Relationship Id="rId88" Type="http://schemas.openxmlformats.org/officeDocument/2006/relationships/image" Target="../media/image639.png"/><Relationship Id="rId91" Type="http://schemas.openxmlformats.org/officeDocument/2006/relationships/customXml" Target="../ink/ink767.xml"/><Relationship Id="rId96" Type="http://schemas.openxmlformats.org/officeDocument/2006/relationships/image" Target="../media/image6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6.png"/><Relationship Id="rId15" Type="http://schemas.openxmlformats.org/officeDocument/2006/relationships/customXml" Target="../ink/ink729.xml"/><Relationship Id="rId23" Type="http://schemas.openxmlformats.org/officeDocument/2006/relationships/customXml" Target="../ink/ink733.xml"/><Relationship Id="rId28" Type="http://schemas.openxmlformats.org/officeDocument/2006/relationships/image" Target="../media/image1980.png"/><Relationship Id="rId36" Type="http://schemas.openxmlformats.org/officeDocument/2006/relationships/image" Target="../media/image2020.png"/><Relationship Id="rId49" Type="http://schemas.openxmlformats.org/officeDocument/2006/relationships/customXml" Target="../ink/ink746.xml"/><Relationship Id="rId57" Type="http://schemas.openxmlformats.org/officeDocument/2006/relationships/customXml" Target="../ink/ink750.xml"/><Relationship Id="rId10" Type="http://schemas.openxmlformats.org/officeDocument/2006/relationships/image" Target="../media/image1890.png"/><Relationship Id="rId31" Type="http://schemas.openxmlformats.org/officeDocument/2006/relationships/customXml" Target="../ink/ink737.xml"/><Relationship Id="rId44" Type="http://schemas.openxmlformats.org/officeDocument/2006/relationships/image" Target="../media/image2060.png"/><Relationship Id="rId52" Type="http://schemas.openxmlformats.org/officeDocument/2006/relationships/image" Target="../media/image2100.png"/><Relationship Id="rId60" Type="http://schemas.openxmlformats.org/officeDocument/2006/relationships/image" Target="../media/image2140.png"/><Relationship Id="rId65" Type="http://schemas.openxmlformats.org/officeDocument/2006/relationships/customXml" Target="../ink/ink754.xml"/><Relationship Id="rId73" Type="http://schemas.openxmlformats.org/officeDocument/2006/relationships/customXml" Target="../ink/ink758.xml"/><Relationship Id="rId78" Type="http://schemas.openxmlformats.org/officeDocument/2006/relationships/image" Target="../media/image2230.png"/><Relationship Id="rId81" Type="http://schemas.openxmlformats.org/officeDocument/2006/relationships/customXml" Target="../ink/ink762.xml"/><Relationship Id="rId86" Type="http://schemas.openxmlformats.org/officeDocument/2006/relationships/image" Target="../media/image2270.png"/><Relationship Id="rId94" Type="http://schemas.openxmlformats.org/officeDocument/2006/relationships/image" Target="../media/image642.png"/><Relationship Id="rId99" Type="http://schemas.openxmlformats.org/officeDocument/2006/relationships/customXml" Target="../ink/ink771.xml"/><Relationship Id="rId101" Type="http://schemas.openxmlformats.org/officeDocument/2006/relationships/customXml" Target="../ink/ink772.xml"/><Relationship Id="rId4" Type="http://schemas.openxmlformats.org/officeDocument/2006/relationships/image" Target="../media/image634.png"/><Relationship Id="rId9" Type="http://schemas.openxmlformats.org/officeDocument/2006/relationships/customXml" Target="../ink/ink726.xml"/><Relationship Id="rId13" Type="http://schemas.openxmlformats.org/officeDocument/2006/relationships/customXml" Target="../ink/ink728.xml"/><Relationship Id="rId18" Type="http://schemas.openxmlformats.org/officeDocument/2006/relationships/image" Target="../media/image1930.png"/><Relationship Id="rId39" Type="http://schemas.openxmlformats.org/officeDocument/2006/relationships/customXml" Target="../ink/ink741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74.xml"/><Relationship Id="rId18" Type="http://schemas.openxmlformats.org/officeDocument/2006/relationships/image" Target="../media/image2360.png"/><Relationship Id="rId26" Type="http://schemas.openxmlformats.org/officeDocument/2006/relationships/image" Target="../media/image6500.png"/><Relationship Id="rId39" Type="http://schemas.openxmlformats.org/officeDocument/2006/relationships/customXml" Target="../ink/ink787.xml"/><Relationship Id="rId21" Type="http://schemas.openxmlformats.org/officeDocument/2006/relationships/customXml" Target="../ink/ink778.xml"/><Relationship Id="rId34" Type="http://schemas.openxmlformats.org/officeDocument/2006/relationships/image" Target="../media/image654.png"/><Relationship Id="rId42" Type="http://schemas.openxmlformats.org/officeDocument/2006/relationships/image" Target="../media/image658.png"/><Relationship Id="rId47" Type="http://schemas.openxmlformats.org/officeDocument/2006/relationships/customXml" Target="../ink/ink791.xml"/><Relationship Id="rId50" Type="http://schemas.openxmlformats.org/officeDocument/2006/relationships/image" Target="../media/image662.png"/><Relationship Id="rId55" Type="http://schemas.openxmlformats.org/officeDocument/2006/relationships/customXml" Target="../ink/ink795.xml"/><Relationship Id="rId7" Type="http://schemas.openxmlformats.org/officeDocument/2006/relationships/image" Target="../media/image637.png"/><Relationship Id="rId12" Type="http://schemas.openxmlformats.org/officeDocument/2006/relationships/image" Target="../media/image2330.png"/><Relationship Id="rId17" Type="http://schemas.openxmlformats.org/officeDocument/2006/relationships/customXml" Target="../ink/ink776.xml"/><Relationship Id="rId25" Type="http://schemas.openxmlformats.org/officeDocument/2006/relationships/customXml" Target="../ink/ink780.xml"/><Relationship Id="rId33" Type="http://schemas.openxmlformats.org/officeDocument/2006/relationships/customXml" Target="../ink/ink784.xml"/><Relationship Id="rId38" Type="http://schemas.openxmlformats.org/officeDocument/2006/relationships/image" Target="../media/image656.png"/><Relationship Id="rId46" Type="http://schemas.openxmlformats.org/officeDocument/2006/relationships/image" Target="../media/image66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350.png"/><Relationship Id="rId20" Type="http://schemas.openxmlformats.org/officeDocument/2006/relationships/image" Target="../media/image2370.png"/><Relationship Id="rId29" Type="http://schemas.openxmlformats.org/officeDocument/2006/relationships/customXml" Target="../ink/ink782.xml"/><Relationship Id="rId41" Type="http://schemas.openxmlformats.org/officeDocument/2006/relationships/customXml" Target="../ink/ink788.xml"/><Relationship Id="rId54" Type="http://schemas.openxmlformats.org/officeDocument/2006/relationships/image" Target="../media/image6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9.png"/><Relationship Id="rId11" Type="http://schemas.openxmlformats.org/officeDocument/2006/relationships/customXml" Target="../ink/ink773.xml"/><Relationship Id="rId24" Type="http://schemas.openxmlformats.org/officeDocument/2006/relationships/image" Target="../media/image6490.png"/><Relationship Id="rId32" Type="http://schemas.openxmlformats.org/officeDocument/2006/relationships/image" Target="../media/image653.png"/><Relationship Id="rId37" Type="http://schemas.openxmlformats.org/officeDocument/2006/relationships/customXml" Target="../ink/ink786.xml"/><Relationship Id="rId40" Type="http://schemas.openxmlformats.org/officeDocument/2006/relationships/image" Target="../media/image657.png"/><Relationship Id="rId45" Type="http://schemas.openxmlformats.org/officeDocument/2006/relationships/customXml" Target="../ink/ink790.xml"/><Relationship Id="rId53" Type="http://schemas.openxmlformats.org/officeDocument/2006/relationships/customXml" Target="../ink/ink794.xml"/><Relationship Id="rId5" Type="http://schemas.openxmlformats.org/officeDocument/2006/relationships/image" Target="../media/image648.png"/><Relationship Id="rId15" Type="http://schemas.openxmlformats.org/officeDocument/2006/relationships/customXml" Target="../ink/ink775.xml"/><Relationship Id="rId23" Type="http://schemas.openxmlformats.org/officeDocument/2006/relationships/customXml" Target="../ink/ink779.xml"/><Relationship Id="rId28" Type="http://schemas.openxmlformats.org/officeDocument/2006/relationships/image" Target="../media/image6511.png"/><Relationship Id="rId36" Type="http://schemas.openxmlformats.org/officeDocument/2006/relationships/image" Target="../media/image655.png"/><Relationship Id="rId49" Type="http://schemas.openxmlformats.org/officeDocument/2006/relationships/customXml" Target="../ink/ink792.xml"/><Relationship Id="rId10" Type="http://schemas.openxmlformats.org/officeDocument/2006/relationships/image" Target="../media/image651.png"/><Relationship Id="rId19" Type="http://schemas.openxmlformats.org/officeDocument/2006/relationships/customXml" Target="../ink/ink777.xml"/><Relationship Id="rId31" Type="http://schemas.openxmlformats.org/officeDocument/2006/relationships/customXml" Target="../ink/ink783.xml"/><Relationship Id="rId44" Type="http://schemas.openxmlformats.org/officeDocument/2006/relationships/image" Target="../media/image659.png"/><Relationship Id="rId52" Type="http://schemas.openxmlformats.org/officeDocument/2006/relationships/image" Target="../media/image663.png"/><Relationship Id="rId4" Type="http://schemas.openxmlformats.org/officeDocument/2006/relationships/image" Target="../media/image647.png"/><Relationship Id="rId9" Type="http://schemas.openxmlformats.org/officeDocument/2006/relationships/image" Target="../media/image650.png"/><Relationship Id="rId14" Type="http://schemas.openxmlformats.org/officeDocument/2006/relationships/image" Target="../media/image2340.png"/><Relationship Id="rId22" Type="http://schemas.openxmlformats.org/officeDocument/2006/relationships/image" Target="../media/image2380.png"/><Relationship Id="rId27" Type="http://schemas.openxmlformats.org/officeDocument/2006/relationships/customXml" Target="../ink/ink781.xml"/><Relationship Id="rId30" Type="http://schemas.openxmlformats.org/officeDocument/2006/relationships/image" Target="../media/image652.png"/><Relationship Id="rId35" Type="http://schemas.openxmlformats.org/officeDocument/2006/relationships/customXml" Target="../ink/ink785.xml"/><Relationship Id="rId43" Type="http://schemas.openxmlformats.org/officeDocument/2006/relationships/customXml" Target="../ink/ink789.xml"/><Relationship Id="rId48" Type="http://schemas.openxmlformats.org/officeDocument/2006/relationships/image" Target="../media/image661.png"/><Relationship Id="rId56" Type="http://schemas.openxmlformats.org/officeDocument/2006/relationships/image" Target="../media/image665.png"/><Relationship Id="rId8" Type="http://schemas.openxmlformats.org/officeDocument/2006/relationships/image" Target="../media/image638.png"/><Relationship Id="rId51" Type="http://schemas.openxmlformats.org/officeDocument/2006/relationships/customXml" Target="../ink/ink793.xml"/><Relationship Id="rId3" Type="http://schemas.openxmlformats.org/officeDocument/2006/relationships/image" Target="../media/image634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7.xml"/><Relationship Id="rId21" Type="http://schemas.openxmlformats.org/officeDocument/2006/relationships/image" Target="../media/image100.png"/><Relationship Id="rId42" Type="http://schemas.openxmlformats.org/officeDocument/2006/relationships/customXml" Target="../ink/ink105.xml"/><Relationship Id="rId47" Type="http://schemas.openxmlformats.org/officeDocument/2006/relationships/image" Target="../media/image113.png"/><Relationship Id="rId63" Type="http://schemas.openxmlformats.org/officeDocument/2006/relationships/image" Target="../media/image56.png"/><Relationship Id="rId68" Type="http://schemas.openxmlformats.org/officeDocument/2006/relationships/customXml" Target="../ink/ink118.xml"/><Relationship Id="rId84" Type="http://schemas.openxmlformats.org/officeDocument/2006/relationships/customXml" Target="../ink/ink126.xml"/><Relationship Id="rId89" Type="http://schemas.openxmlformats.org/officeDocument/2006/relationships/image" Target="../media/image133.png"/><Relationship Id="rId2" Type="http://schemas.openxmlformats.org/officeDocument/2006/relationships/image" Target="../media/image89.png"/><Relationship Id="rId16" Type="http://schemas.openxmlformats.org/officeDocument/2006/relationships/customXml" Target="../ink/ink92.xml"/><Relationship Id="rId29" Type="http://schemas.openxmlformats.org/officeDocument/2006/relationships/image" Target="../media/image104.png"/><Relationship Id="rId107" Type="http://schemas.openxmlformats.org/officeDocument/2006/relationships/image" Target="../media/image142.png"/><Relationship Id="rId11" Type="http://schemas.openxmlformats.org/officeDocument/2006/relationships/image" Target="../media/image95.png"/><Relationship Id="rId24" Type="http://schemas.openxmlformats.org/officeDocument/2006/relationships/customXml" Target="../ink/ink96.xml"/><Relationship Id="rId32" Type="http://schemas.openxmlformats.org/officeDocument/2006/relationships/customXml" Target="../ink/ink100.xml"/><Relationship Id="rId37" Type="http://schemas.openxmlformats.org/officeDocument/2006/relationships/image" Target="../media/image108.png"/><Relationship Id="rId40" Type="http://schemas.openxmlformats.org/officeDocument/2006/relationships/customXml" Target="../ink/ink104.xml"/><Relationship Id="rId45" Type="http://schemas.openxmlformats.org/officeDocument/2006/relationships/image" Target="../media/image112.png"/><Relationship Id="rId53" Type="http://schemas.openxmlformats.org/officeDocument/2006/relationships/image" Target="../media/image116.png"/><Relationship Id="rId58" Type="http://schemas.openxmlformats.org/officeDocument/2006/relationships/customXml" Target="../ink/ink113.xml"/><Relationship Id="rId66" Type="http://schemas.openxmlformats.org/officeDocument/2006/relationships/customXml" Target="../ink/ink117.xml"/><Relationship Id="rId74" Type="http://schemas.openxmlformats.org/officeDocument/2006/relationships/customXml" Target="../ink/ink121.xml"/><Relationship Id="rId79" Type="http://schemas.openxmlformats.org/officeDocument/2006/relationships/image" Target="../media/image128.png"/><Relationship Id="rId87" Type="http://schemas.openxmlformats.org/officeDocument/2006/relationships/image" Target="../media/image132.png"/><Relationship Id="rId102" Type="http://schemas.openxmlformats.org/officeDocument/2006/relationships/customXml" Target="../ink/ink135.xml"/><Relationship Id="rId5" Type="http://schemas.openxmlformats.org/officeDocument/2006/relationships/image" Target="../media/image92.png"/><Relationship Id="rId61" Type="http://schemas.openxmlformats.org/officeDocument/2006/relationships/image" Target="../media/image120.png"/><Relationship Id="rId82" Type="http://schemas.openxmlformats.org/officeDocument/2006/relationships/customXml" Target="../ink/ink125.xml"/><Relationship Id="rId90" Type="http://schemas.openxmlformats.org/officeDocument/2006/relationships/customXml" Target="../ink/ink129.xml"/><Relationship Id="rId95" Type="http://schemas.openxmlformats.org/officeDocument/2006/relationships/image" Target="../media/image136.png"/><Relationship Id="rId19" Type="http://schemas.openxmlformats.org/officeDocument/2006/relationships/image" Target="../media/image99.png"/><Relationship Id="rId14" Type="http://schemas.openxmlformats.org/officeDocument/2006/relationships/customXml" Target="../ink/ink91.xml"/><Relationship Id="rId22" Type="http://schemas.openxmlformats.org/officeDocument/2006/relationships/customXml" Target="../ink/ink95.xml"/><Relationship Id="rId27" Type="http://schemas.openxmlformats.org/officeDocument/2006/relationships/image" Target="../media/image103.png"/><Relationship Id="rId30" Type="http://schemas.openxmlformats.org/officeDocument/2006/relationships/customXml" Target="../ink/ink99.xml"/><Relationship Id="rId35" Type="http://schemas.openxmlformats.org/officeDocument/2006/relationships/image" Target="../media/image107.png"/><Relationship Id="rId43" Type="http://schemas.openxmlformats.org/officeDocument/2006/relationships/image" Target="../media/image111.png"/><Relationship Id="rId48" Type="http://schemas.openxmlformats.org/officeDocument/2006/relationships/customXml" Target="../ink/ink108.xml"/><Relationship Id="rId56" Type="http://schemas.openxmlformats.org/officeDocument/2006/relationships/customXml" Target="../ink/ink112.xml"/><Relationship Id="rId64" Type="http://schemas.openxmlformats.org/officeDocument/2006/relationships/customXml" Target="../ink/ink116.xml"/><Relationship Id="rId69" Type="http://schemas.openxmlformats.org/officeDocument/2006/relationships/image" Target="../media/image123.png"/><Relationship Id="rId77" Type="http://schemas.openxmlformats.org/officeDocument/2006/relationships/image" Target="../media/image127.png"/><Relationship Id="rId100" Type="http://schemas.openxmlformats.org/officeDocument/2006/relationships/customXml" Target="../ink/ink134.xml"/><Relationship Id="rId105" Type="http://schemas.openxmlformats.org/officeDocument/2006/relationships/image" Target="../media/image141.png"/><Relationship Id="rId8" Type="http://schemas.openxmlformats.org/officeDocument/2006/relationships/customXml" Target="../ink/ink88.xml"/><Relationship Id="rId51" Type="http://schemas.openxmlformats.org/officeDocument/2006/relationships/image" Target="../media/image115.png"/><Relationship Id="rId72" Type="http://schemas.openxmlformats.org/officeDocument/2006/relationships/customXml" Target="../ink/ink120.xml"/><Relationship Id="rId80" Type="http://schemas.openxmlformats.org/officeDocument/2006/relationships/customXml" Target="../ink/ink124.xml"/><Relationship Id="rId85" Type="http://schemas.openxmlformats.org/officeDocument/2006/relationships/image" Target="../media/image131.png"/><Relationship Id="rId93" Type="http://schemas.openxmlformats.org/officeDocument/2006/relationships/image" Target="../media/image135.png"/><Relationship Id="rId98" Type="http://schemas.openxmlformats.org/officeDocument/2006/relationships/customXml" Target="../ink/ink133.xml"/><Relationship Id="rId3" Type="http://schemas.openxmlformats.org/officeDocument/2006/relationships/image" Target="../media/image90.png"/><Relationship Id="rId12" Type="http://schemas.openxmlformats.org/officeDocument/2006/relationships/customXml" Target="../ink/ink90.xml"/><Relationship Id="rId17" Type="http://schemas.openxmlformats.org/officeDocument/2006/relationships/image" Target="../media/image98.png"/><Relationship Id="rId25" Type="http://schemas.openxmlformats.org/officeDocument/2006/relationships/image" Target="../media/image102.png"/><Relationship Id="rId33" Type="http://schemas.openxmlformats.org/officeDocument/2006/relationships/image" Target="../media/image106.png"/><Relationship Id="rId38" Type="http://schemas.openxmlformats.org/officeDocument/2006/relationships/customXml" Target="../ink/ink103.xml"/><Relationship Id="rId46" Type="http://schemas.openxmlformats.org/officeDocument/2006/relationships/customXml" Target="../ink/ink107.xml"/><Relationship Id="rId59" Type="http://schemas.openxmlformats.org/officeDocument/2006/relationships/image" Target="../media/image119.png"/><Relationship Id="rId67" Type="http://schemas.openxmlformats.org/officeDocument/2006/relationships/image" Target="../media/image122.png"/><Relationship Id="rId103" Type="http://schemas.openxmlformats.org/officeDocument/2006/relationships/image" Target="../media/image140.png"/><Relationship Id="rId108" Type="http://schemas.openxmlformats.org/officeDocument/2006/relationships/customXml" Target="../ink/ink138.xml"/><Relationship Id="rId20" Type="http://schemas.openxmlformats.org/officeDocument/2006/relationships/customXml" Target="../ink/ink94.xml"/><Relationship Id="rId41" Type="http://schemas.openxmlformats.org/officeDocument/2006/relationships/image" Target="../media/image110.png"/><Relationship Id="rId54" Type="http://schemas.openxmlformats.org/officeDocument/2006/relationships/customXml" Target="../ink/ink111.xml"/><Relationship Id="rId62" Type="http://schemas.openxmlformats.org/officeDocument/2006/relationships/customXml" Target="../ink/ink115.xml"/><Relationship Id="rId70" Type="http://schemas.openxmlformats.org/officeDocument/2006/relationships/customXml" Target="../ink/ink119.xml"/><Relationship Id="rId75" Type="http://schemas.openxmlformats.org/officeDocument/2006/relationships/image" Target="../media/image126.png"/><Relationship Id="rId83" Type="http://schemas.openxmlformats.org/officeDocument/2006/relationships/image" Target="../media/image130.png"/><Relationship Id="rId88" Type="http://schemas.openxmlformats.org/officeDocument/2006/relationships/customXml" Target="../ink/ink128.xml"/><Relationship Id="rId91" Type="http://schemas.openxmlformats.org/officeDocument/2006/relationships/image" Target="../media/image134.png"/><Relationship Id="rId96" Type="http://schemas.openxmlformats.org/officeDocument/2006/relationships/customXml" Target="../ink/ink1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7.xml"/><Relationship Id="rId15" Type="http://schemas.openxmlformats.org/officeDocument/2006/relationships/image" Target="../media/image97.png"/><Relationship Id="rId23" Type="http://schemas.openxmlformats.org/officeDocument/2006/relationships/image" Target="../media/image101.png"/><Relationship Id="rId28" Type="http://schemas.openxmlformats.org/officeDocument/2006/relationships/customXml" Target="../ink/ink98.xml"/><Relationship Id="rId36" Type="http://schemas.openxmlformats.org/officeDocument/2006/relationships/customXml" Target="../ink/ink102.xml"/><Relationship Id="rId49" Type="http://schemas.openxmlformats.org/officeDocument/2006/relationships/image" Target="../media/image114.png"/><Relationship Id="rId57" Type="http://schemas.openxmlformats.org/officeDocument/2006/relationships/image" Target="../media/image118.png"/><Relationship Id="rId106" Type="http://schemas.openxmlformats.org/officeDocument/2006/relationships/customXml" Target="../ink/ink137.xml"/><Relationship Id="rId10" Type="http://schemas.openxmlformats.org/officeDocument/2006/relationships/customXml" Target="../ink/ink89.xml"/><Relationship Id="rId31" Type="http://schemas.openxmlformats.org/officeDocument/2006/relationships/image" Target="../media/image105.png"/><Relationship Id="rId44" Type="http://schemas.openxmlformats.org/officeDocument/2006/relationships/customXml" Target="../ink/ink106.xml"/><Relationship Id="rId52" Type="http://schemas.openxmlformats.org/officeDocument/2006/relationships/customXml" Target="../ink/ink110.xml"/><Relationship Id="rId60" Type="http://schemas.openxmlformats.org/officeDocument/2006/relationships/customXml" Target="../ink/ink114.xml"/><Relationship Id="rId65" Type="http://schemas.openxmlformats.org/officeDocument/2006/relationships/image" Target="../media/image121.png"/><Relationship Id="rId73" Type="http://schemas.openxmlformats.org/officeDocument/2006/relationships/image" Target="../media/image125.png"/><Relationship Id="rId78" Type="http://schemas.openxmlformats.org/officeDocument/2006/relationships/customXml" Target="../ink/ink123.xml"/><Relationship Id="rId81" Type="http://schemas.openxmlformats.org/officeDocument/2006/relationships/image" Target="../media/image129.png"/><Relationship Id="rId86" Type="http://schemas.openxmlformats.org/officeDocument/2006/relationships/customXml" Target="../ink/ink127.xml"/><Relationship Id="rId94" Type="http://schemas.openxmlformats.org/officeDocument/2006/relationships/customXml" Target="../ink/ink131.xml"/><Relationship Id="rId99" Type="http://schemas.openxmlformats.org/officeDocument/2006/relationships/image" Target="../media/image138.png"/><Relationship Id="rId101" Type="http://schemas.openxmlformats.org/officeDocument/2006/relationships/image" Target="../media/image139.png"/><Relationship Id="rId4" Type="http://schemas.openxmlformats.org/officeDocument/2006/relationships/image" Target="../media/image91.png"/><Relationship Id="rId9" Type="http://schemas.openxmlformats.org/officeDocument/2006/relationships/image" Target="../media/image94.png"/><Relationship Id="rId13" Type="http://schemas.openxmlformats.org/officeDocument/2006/relationships/image" Target="../media/image96.png"/><Relationship Id="rId18" Type="http://schemas.openxmlformats.org/officeDocument/2006/relationships/customXml" Target="../ink/ink93.xml"/><Relationship Id="rId39" Type="http://schemas.openxmlformats.org/officeDocument/2006/relationships/image" Target="../media/image109.png"/><Relationship Id="rId109" Type="http://schemas.openxmlformats.org/officeDocument/2006/relationships/image" Target="../media/image143.png"/><Relationship Id="rId34" Type="http://schemas.openxmlformats.org/officeDocument/2006/relationships/customXml" Target="../ink/ink101.xml"/><Relationship Id="rId50" Type="http://schemas.openxmlformats.org/officeDocument/2006/relationships/customXml" Target="../ink/ink109.xml"/><Relationship Id="rId55" Type="http://schemas.openxmlformats.org/officeDocument/2006/relationships/image" Target="../media/image117.png"/><Relationship Id="rId76" Type="http://schemas.openxmlformats.org/officeDocument/2006/relationships/customXml" Target="../ink/ink122.xml"/><Relationship Id="rId97" Type="http://schemas.openxmlformats.org/officeDocument/2006/relationships/image" Target="../media/image137.png"/><Relationship Id="rId104" Type="http://schemas.openxmlformats.org/officeDocument/2006/relationships/customXml" Target="../ink/ink136.xml"/><Relationship Id="rId7" Type="http://schemas.openxmlformats.org/officeDocument/2006/relationships/image" Target="../media/image93.png"/><Relationship Id="rId71" Type="http://schemas.openxmlformats.org/officeDocument/2006/relationships/image" Target="../media/image124.png"/><Relationship Id="rId92" Type="http://schemas.openxmlformats.org/officeDocument/2006/relationships/customXml" Target="../ink/ink130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1.xml"/><Relationship Id="rId18" Type="http://schemas.openxmlformats.org/officeDocument/2006/relationships/image" Target="../media/image2910.png"/><Relationship Id="rId26" Type="http://schemas.openxmlformats.org/officeDocument/2006/relationships/image" Target="../media/image3310.png"/><Relationship Id="rId39" Type="http://schemas.openxmlformats.org/officeDocument/2006/relationships/customXml" Target="../ink/ink154.xml"/><Relationship Id="rId21" Type="http://schemas.openxmlformats.org/officeDocument/2006/relationships/customXml" Target="../ink/ink145.xml"/><Relationship Id="rId34" Type="http://schemas.openxmlformats.org/officeDocument/2006/relationships/image" Target="../media/image3710.png"/><Relationship Id="rId42" Type="http://schemas.openxmlformats.org/officeDocument/2006/relationships/image" Target="../media/image4110.png"/><Relationship Id="rId47" Type="http://schemas.openxmlformats.org/officeDocument/2006/relationships/customXml" Target="../ink/ink158.xml"/><Relationship Id="rId50" Type="http://schemas.openxmlformats.org/officeDocument/2006/relationships/image" Target="../media/image153.png"/><Relationship Id="rId55" Type="http://schemas.openxmlformats.org/officeDocument/2006/relationships/customXml" Target="../ink/ink162.xml"/><Relationship Id="rId63" Type="http://schemas.openxmlformats.org/officeDocument/2006/relationships/customXml" Target="../ink/ink166.xml"/><Relationship Id="rId7" Type="http://schemas.openxmlformats.org/officeDocument/2006/relationships/image" Target="../media/image148.png"/><Relationship Id="rId2" Type="http://schemas.openxmlformats.org/officeDocument/2006/relationships/image" Target="../media/image144.png"/><Relationship Id="rId16" Type="http://schemas.openxmlformats.org/officeDocument/2006/relationships/image" Target="../media/image2810.png"/><Relationship Id="rId20" Type="http://schemas.openxmlformats.org/officeDocument/2006/relationships/image" Target="../media/image3010.png"/><Relationship Id="rId29" Type="http://schemas.openxmlformats.org/officeDocument/2006/relationships/customXml" Target="../ink/ink149.xml"/><Relationship Id="rId41" Type="http://schemas.openxmlformats.org/officeDocument/2006/relationships/customXml" Target="../ink/ink155.xml"/><Relationship Id="rId54" Type="http://schemas.openxmlformats.org/officeDocument/2006/relationships/image" Target="../media/image155.png"/><Relationship Id="rId6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customXml" Target="../ink/ink140.xml"/><Relationship Id="rId24" Type="http://schemas.openxmlformats.org/officeDocument/2006/relationships/image" Target="../media/image3210.png"/><Relationship Id="rId32" Type="http://schemas.openxmlformats.org/officeDocument/2006/relationships/image" Target="../media/image3610.png"/><Relationship Id="rId37" Type="http://schemas.openxmlformats.org/officeDocument/2006/relationships/customXml" Target="../ink/ink153.xml"/><Relationship Id="rId40" Type="http://schemas.openxmlformats.org/officeDocument/2006/relationships/image" Target="../media/image4010.png"/><Relationship Id="rId45" Type="http://schemas.openxmlformats.org/officeDocument/2006/relationships/customXml" Target="../ink/ink157.xml"/><Relationship Id="rId53" Type="http://schemas.openxmlformats.org/officeDocument/2006/relationships/customXml" Target="../ink/ink161.xml"/><Relationship Id="rId58" Type="http://schemas.openxmlformats.org/officeDocument/2006/relationships/image" Target="../media/image157.png"/><Relationship Id="rId66" Type="http://schemas.openxmlformats.org/officeDocument/2006/relationships/image" Target="../media/image161.png"/><Relationship Id="rId5" Type="http://schemas.openxmlformats.org/officeDocument/2006/relationships/image" Target="../media/image146.png"/><Relationship Id="rId15" Type="http://schemas.openxmlformats.org/officeDocument/2006/relationships/customXml" Target="../ink/ink142.xml"/><Relationship Id="rId23" Type="http://schemas.openxmlformats.org/officeDocument/2006/relationships/customXml" Target="../ink/ink146.xml"/><Relationship Id="rId28" Type="http://schemas.openxmlformats.org/officeDocument/2006/relationships/image" Target="../media/image3410.png"/><Relationship Id="rId36" Type="http://schemas.openxmlformats.org/officeDocument/2006/relationships/image" Target="../media/image3810.png"/><Relationship Id="rId49" Type="http://schemas.openxmlformats.org/officeDocument/2006/relationships/customXml" Target="../ink/ink159.xml"/><Relationship Id="rId57" Type="http://schemas.openxmlformats.org/officeDocument/2006/relationships/customXml" Target="../ink/ink163.xml"/><Relationship Id="rId61" Type="http://schemas.openxmlformats.org/officeDocument/2006/relationships/customXml" Target="../ink/ink165.xml"/><Relationship Id="rId10" Type="http://schemas.openxmlformats.org/officeDocument/2006/relationships/image" Target="../media/image2510.png"/><Relationship Id="rId19" Type="http://schemas.openxmlformats.org/officeDocument/2006/relationships/customXml" Target="../ink/ink144.xml"/><Relationship Id="rId31" Type="http://schemas.openxmlformats.org/officeDocument/2006/relationships/customXml" Target="../ink/ink150.xml"/><Relationship Id="rId44" Type="http://schemas.openxmlformats.org/officeDocument/2006/relationships/image" Target="../media/image150.png"/><Relationship Id="rId52" Type="http://schemas.openxmlformats.org/officeDocument/2006/relationships/image" Target="../media/image154.png"/><Relationship Id="rId60" Type="http://schemas.openxmlformats.org/officeDocument/2006/relationships/image" Target="../media/image158.png"/><Relationship Id="rId65" Type="http://schemas.openxmlformats.org/officeDocument/2006/relationships/customXml" Target="../ink/ink167.xml"/><Relationship Id="rId4" Type="http://schemas.openxmlformats.org/officeDocument/2006/relationships/image" Target="../media/image145.png"/><Relationship Id="rId9" Type="http://schemas.openxmlformats.org/officeDocument/2006/relationships/customXml" Target="../ink/ink139.xml"/><Relationship Id="rId14" Type="http://schemas.openxmlformats.org/officeDocument/2006/relationships/image" Target="../media/image2710.png"/><Relationship Id="rId22" Type="http://schemas.openxmlformats.org/officeDocument/2006/relationships/image" Target="../media/image3110.png"/><Relationship Id="rId27" Type="http://schemas.openxmlformats.org/officeDocument/2006/relationships/customXml" Target="../ink/ink148.xml"/><Relationship Id="rId30" Type="http://schemas.openxmlformats.org/officeDocument/2006/relationships/image" Target="../media/image3510.png"/><Relationship Id="rId35" Type="http://schemas.openxmlformats.org/officeDocument/2006/relationships/customXml" Target="../ink/ink152.xml"/><Relationship Id="rId43" Type="http://schemas.openxmlformats.org/officeDocument/2006/relationships/customXml" Target="../ink/ink156.xml"/><Relationship Id="rId48" Type="http://schemas.openxmlformats.org/officeDocument/2006/relationships/image" Target="../media/image152.png"/><Relationship Id="rId56" Type="http://schemas.openxmlformats.org/officeDocument/2006/relationships/image" Target="../media/image156.png"/><Relationship Id="rId64" Type="http://schemas.openxmlformats.org/officeDocument/2006/relationships/image" Target="../media/image160.png"/><Relationship Id="rId8" Type="http://schemas.openxmlformats.org/officeDocument/2006/relationships/image" Target="../media/image149.png"/><Relationship Id="rId51" Type="http://schemas.openxmlformats.org/officeDocument/2006/relationships/customXml" Target="../ink/ink160.xml"/><Relationship Id="rId3" Type="http://schemas.openxmlformats.org/officeDocument/2006/relationships/image" Target="../media/image92.png"/><Relationship Id="rId12" Type="http://schemas.openxmlformats.org/officeDocument/2006/relationships/image" Target="../media/image2610.png"/><Relationship Id="rId17" Type="http://schemas.openxmlformats.org/officeDocument/2006/relationships/customXml" Target="../ink/ink143.xml"/><Relationship Id="rId25" Type="http://schemas.openxmlformats.org/officeDocument/2006/relationships/customXml" Target="../ink/ink147.xml"/><Relationship Id="rId33" Type="http://schemas.openxmlformats.org/officeDocument/2006/relationships/customXml" Target="../ink/ink151.xml"/><Relationship Id="rId38" Type="http://schemas.openxmlformats.org/officeDocument/2006/relationships/image" Target="../media/image3910.png"/><Relationship Id="rId46" Type="http://schemas.openxmlformats.org/officeDocument/2006/relationships/image" Target="../media/image151.png"/><Relationship Id="rId59" Type="http://schemas.openxmlformats.org/officeDocument/2006/relationships/customXml" Target="../ink/ink164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4.png"/><Relationship Id="rId117" Type="http://schemas.openxmlformats.org/officeDocument/2006/relationships/customXml" Target="../ink/ink224.xml"/><Relationship Id="rId21" Type="http://schemas.openxmlformats.org/officeDocument/2006/relationships/customXml" Target="../ink/ink176.xml"/><Relationship Id="rId42" Type="http://schemas.openxmlformats.org/officeDocument/2006/relationships/image" Target="../media/image182.png"/><Relationship Id="rId47" Type="http://schemas.openxmlformats.org/officeDocument/2006/relationships/customXml" Target="../ink/ink189.xml"/><Relationship Id="rId63" Type="http://schemas.openxmlformats.org/officeDocument/2006/relationships/customXml" Target="../ink/ink197.xml"/><Relationship Id="rId68" Type="http://schemas.openxmlformats.org/officeDocument/2006/relationships/image" Target="../media/image195.png"/><Relationship Id="rId84" Type="http://schemas.openxmlformats.org/officeDocument/2006/relationships/image" Target="../media/image203.png"/><Relationship Id="rId89" Type="http://schemas.openxmlformats.org/officeDocument/2006/relationships/customXml" Target="../ink/ink210.xml"/><Relationship Id="rId112" Type="http://schemas.openxmlformats.org/officeDocument/2006/relationships/image" Target="../media/image217.png"/><Relationship Id="rId133" Type="http://schemas.openxmlformats.org/officeDocument/2006/relationships/customXml" Target="../ink/ink232.xml"/><Relationship Id="rId138" Type="http://schemas.openxmlformats.org/officeDocument/2006/relationships/image" Target="../media/image230.png"/><Relationship Id="rId154" Type="http://schemas.openxmlformats.org/officeDocument/2006/relationships/image" Target="../media/image238.png"/><Relationship Id="rId159" Type="http://schemas.openxmlformats.org/officeDocument/2006/relationships/customXml" Target="../ink/ink245.xml"/><Relationship Id="rId175" Type="http://schemas.openxmlformats.org/officeDocument/2006/relationships/customXml" Target="../ink/ink253.xml"/><Relationship Id="rId170" Type="http://schemas.openxmlformats.org/officeDocument/2006/relationships/image" Target="../media/image246.png"/><Relationship Id="rId16" Type="http://schemas.openxmlformats.org/officeDocument/2006/relationships/image" Target="../media/image169.png"/><Relationship Id="rId107" Type="http://schemas.openxmlformats.org/officeDocument/2006/relationships/customXml" Target="../ink/ink219.xml"/><Relationship Id="rId11" Type="http://schemas.openxmlformats.org/officeDocument/2006/relationships/customXml" Target="../ink/ink171.xml"/><Relationship Id="rId32" Type="http://schemas.openxmlformats.org/officeDocument/2006/relationships/image" Target="../media/image177.png"/><Relationship Id="rId37" Type="http://schemas.openxmlformats.org/officeDocument/2006/relationships/customXml" Target="../ink/ink184.xml"/><Relationship Id="rId53" Type="http://schemas.openxmlformats.org/officeDocument/2006/relationships/customXml" Target="../ink/ink192.xml"/><Relationship Id="rId58" Type="http://schemas.openxmlformats.org/officeDocument/2006/relationships/image" Target="../media/image190.png"/><Relationship Id="rId74" Type="http://schemas.openxmlformats.org/officeDocument/2006/relationships/image" Target="../media/image198.png"/><Relationship Id="rId79" Type="http://schemas.openxmlformats.org/officeDocument/2006/relationships/customXml" Target="../ink/ink205.xml"/><Relationship Id="rId102" Type="http://schemas.openxmlformats.org/officeDocument/2006/relationships/image" Target="../media/image212.png"/><Relationship Id="rId123" Type="http://schemas.openxmlformats.org/officeDocument/2006/relationships/customXml" Target="../ink/ink227.xml"/><Relationship Id="rId128" Type="http://schemas.openxmlformats.org/officeDocument/2006/relationships/image" Target="../media/image225.png"/><Relationship Id="rId144" Type="http://schemas.openxmlformats.org/officeDocument/2006/relationships/image" Target="../media/image233.png"/><Relationship Id="rId149" Type="http://schemas.openxmlformats.org/officeDocument/2006/relationships/customXml" Target="../ink/ink240.xml"/><Relationship Id="rId5" Type="http://schemas.openxmlformats.org/officeDocument/2006/relationships/customXml" Target="../ink/ink168.xml"/><Relationship Id="rId90" Type="http://schemas.openxmlformats.org/officeDocument/2006/relationships/image" Target="../media/image206.png"/><Relationship Id="rId95" Type="http://schemas.openxmlformats.org/officeDocument/2006/relationships/customXml" Target="../ink/ink213.xml"/><Relationship Id="rId160" Type="http://schemas.openxmlformats.org/officeDocument/2006/relationships/image" Target="../media/image241.png"/><Relationship Id="rId165" Type="http://schemas.openxmlformats.org/officeDocument/2006/relationships/customXml" Target="../ink/ink248.xml"/><Relationship Id="rId181" Type="http://schemas.openxmlformats.org/officeDocument/2006/relationships/customXml" Target="../ink/ink256.xml"/><Relationship Id="rId22" Type="http://schemas.openxmlformats.org/officeDocument/2006/relationships/image" Target="../media/image172.png"/><Relationship Id="rId27" Type="http://schemas.openxmlformats.org/officeDocument/2006/relationships/customXml" Target="../ink/ink179.xml"/><Relationship Id="rId43" Type="http://schemas.openxmlformats.org/officeDocument/2006/relationships/customXml" Target="../ink/ink187.xml"/><Relationship Id="rId48" Type="http://schemas.openxmlformats.org/officeDocument/2006/relationships/image" Target="../media/image185.png"/><Relationship Id="rId64" Type="http://schemas.openxmlformats.org/officeDocument/2006/relationships/image" Target="../media/image193.png"/><Relationship Id="rId69" Type="http://schemas.openxmlformats.org/officeDocument/2006/relationships/customXml" Target="../ink/ink200.xml"/><Relationship Id="rId113" Type="http://schemas.openxmlformats.org/officeDocument/2006/relationships/customXml" Target="../ink/ink222.xml"/><Relationship Id="rId118" Type="http://schemas.openxmlformats.org/officeDocument/2006/relationships/image" Target="../media/image220.png"/><Relationship Id="rId134" Type="http://schemas.openxmlformats.org/officeDocument/2006/relationships/image" Target="../media/image228.png"/><Relationship Id="rId139" Type="http://schemas.openxmlformats.org/officeDocument/2006/relationships/customXml" Target="../ink/ink235.xml"/><Relationship Id="rId80" Type="http://schemas.openxmlformats.org/officeDocument/2006/relationships/image" Target="../media/image201.png"/><Relationship Id="rId85" Type="http://schemas.openxmlformats.org/officeDocument/2006/relationships/customXml" Target="../ink/ink208.xml"/><Relationship Id="rId150" Type="http://schemas.openxmlformats.org/officeDocument/2006/relationships/image" Target="../media/image236.png"/><Relationship Id="rId155" Type="http://schemas.openxmlformats.org/officeDocument/2006/relationships/customXml" Target="../ink/ink243.xml"/><Relationship Id="rId171" Type="http://schemas.openxmlformats.org/officeDocument/2006/relationships/customXml" Target="../ink/ink251.xml"/><Relationship Id="rId176" Type="http://schemas.openxmlformats.org/officeDocument/2006/relationships/image" Target="../media/image249.png"/><Relationship Id="rId12" Type="http://schemas.openxmlformats.org/officeDocument/2006/relationships/image" Target="../media/image167.png"/><Relationship Id="rId17" Type="http://schemas.openxmlformats.org/officeDocument/2006/relationships/customXml" Target="../ink/ink174.xml"/><Relationship Id="rId33" Type="http://schemas.openxmlformats.org/officeDocument/2006/relationships/customXml" Target="../ink/ink182.xml"/><Relationship Id="rId38" Type="http://schemas.openxmlformats.org/officeDocument/2006/relationships/image" Target="../media/image180.png"/><Relationship Id="rId59" Type="http://schemas.openxmlformats.org/officeDocument/2006/relationships/customXml" Target="../ink/ink195.xml"/><Relationship Id="rId103" Type="http://schemas.openxmlformats.org/officeDocument/2006/relationships/customXml" Target="../ink/ink217.xml"/><Relationship Id="rId108" Type="http://schemas.openxmlformats.org/officeDocument/2006/relationships/image" Target="../media/image215.png"/><Relationship Id="rId124" Type="http://schemas.openxmlformats.org/officeDocument/2006/relationships/image" Target="../media/image223.png"/><Relationship Id="rId129" Type="http://schemas.openxmlformats.org/officeDocument/2006/relationships/customXml" Target="../ink/ink230.xml"/><Relationship Id="rId54" Type="http://schemas.openxmlformats.org/officeDocument/2006/relationships/image" Target="../media/image188.png"/><Relationship Id="rId70" Type="http://schemas.openxmlformats.org/officeDocument/2006/relationships/image" Target="../media/image196.png"/><Relationship Id="rId75" Type="http://schemas.openxmlformats.org/officeDocument/2006/relationships/customXml" Target="../ink/ink203.xml"/><Relationship Id="rId91" Type="http://schemas.openxmlformats.org/officeDocument/2006/relationships/customXml" Target="../ink/ink211.xml"/><Relationship Id="rId96" Type="http://schemas.openxmlformats.org/officeDocument/2006/relationships/image" Target="../media/image209.png"/><Relationship Id="rId140" Type="http://schemas.openxmlformats.org/officeDocument/2006/relationships/image" Target="../media/image231.png"/><Relationship Id="rId145" Type="http://schemas.openxmlformats.org/officeDocument/2006/relationships/customXml" Target="../ink/ink238.xml"/><Relationship Id="rId161" Type="http://schemas.openxmlformats.org/officeDocument/2006/relationships/customXml" Target="../ink/ink246.xml"/><Relationship Id="rId166" Type="http://schemas.openxmlformats.org/officeDocument/2006/relationships/image" Target="../media/image244.png"/><Relationship Id="rId182" Type="http://schemas.openxmlformats.org/officeDocument/2006/relationships/image" Target="../media/image2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23" Type="http://schemas.openxmlformats.org/officeDocument/2006/relationships/customXml" Target="../ink/ink177.xml"/><Relationship Id="rId28" Type="http://schemas.openxmlformats.org/officeDocument/2006/relationships/image" Target="../media/image175.png"/><Relationship Id="rId49" Type="http://schemas.openxmlformats.org/officeDocument/2006/relationships/customXml" Target="../ink/ink190.xml"/><Relationship Id="rId114" Type="http://schemas.openxmlformats.org/officeDocument/2006/relationships/image" Target="../media/image218.png"/><Relationship Id="rId119" Type="http://schemas.openxmlformats.org/officeDocument/2006/relationships/customXml" Target="../ink/ink225.xml"/><Relationship Id="rId44" Type="http://schemas.openxmlformats.org/officeDocument/2006/relationships/image" Target="../media/image183.png"/><Relationship Id="rId60" Type="http://schemas.openxmlformats.org/officeDocument/2006/relationships/image" Target="../media/image191.png"/><Relationship Id="rId65" Type="http://schemas.openxmlformats.org/officeDocument/2006/relationships/customXml" Target="../ink/ink198.xml"/><Relationship Id="rId81" Type="http://schemas.openxmlformats.org/officeDocument/2006/relationships/customXml" Target="../ink/ink206.xml"/><Relationship Id="rId86" Type="http://schemas.openxmlformats.org/officeDocument/2006/relationships/image" Target="../media/image204.png"/><Relationship Id="rId130" Type="http://schemas.openxmlformats.org/officeDocument/2006/relationships/image" Target="../media/image226.png"/><Relationship Id="rId135" Type="http://schemas.openxmlformats.org/officeDocument/2006/relationships/customXml" Target="../ink/ink233.xml"/><Relationship Id="rId151" Type="http://schemas.openxmlformats.org/officeDocument/2006/relationships/customXml" Target="../ink/ink241.xml"/><Relationship Id="rId156" Type="http://schemas.openxmlformats.org/officeDocument/2006/relationships/image" Target="../media/image239.png"/><Relationship Id="rId177" Type="http://schemas.openxmlformats.org/officeDocument/2006/relationships/customXml" Target="../ink/ink254.xml"/><Relationship Id="rId4" Type="http://schemas.openxmlformats.org/officeDocument/2006/relationships/image" Target="../media/image163.png"/><Relationship Id="rId9" Type="http://schemas.openxmlformats.org/officeDocument/2006/relationships/customXml" Target="../ink/ink170.xml"/><Relationship Id="rId172" Type="http://schemas.openxmlformats.org/officeDocument/2006/relationships/image" Target="../media/image247.png"/><Relationship Id="rId180" Type="http://schemas.openxmlformats.org/officeDocument/2006/relationships/image" Target="../media/image251.png"/><Relationship Id="rId13" Type="http://schemas.openxmlformats.org/officeDocument/2006/relationships/customXml" Target="../ink/ink172.xml"/><Relationship Id="rId18" Type="http://schemas.openxmlformats.org/officeDocument/2006/relationships/image" Target="../media/image170.png"/><Relationship Id="rId39" Type="http://schemas.openxmlformats.org/officeDocument/2006/relationships/customXml" Target="../ink/ink185.xml"/><Relationship Id="rId109" Type="http://schemas.openxmlformats.org/officeDocument/2006/relationships/customXml" Target="../ink/ink220.xml"/><Relationship Id="rId34" Type="http://schemas.openxmlformats.org/officeDocument/2006/relationships/image" Target="../media/image178.png"/><Relationship Id="rId50" Type="http://schemas.openxmlformats.org/officeDocument/2006/relationships/image" Target="../media/image186.png"/><Relationship Id="rId55" Type="http://schemas.openxmlformats.org/officeDocument/2006/relationships/customXml" Target="../ink/ink193.xml"/><Relationship Id="rId76" Type="http://schemas.openxmlformats.org/officeDocument/2006/relationships/image" Target="../media/image199.png"/><Relationship Id="rId97" Type="http://schemas.openxmlformats.org/officeDocument/2006/relationships/customXml" Target="../ink/ink214.xml"/><Relationship Id="rId104" Type="http://schemas.openxmlformats.org/officeDocument/2006/relationships/image" Target="../media/image213.png"/><Relationship Id="rId120" Type="http://schemas.openxmlformats.org/officeDocument/2006/relationships/image" Target="../media/image221.png"/><Relationship Id="rId125" Type="http://schemas.openxmlformats.org/officeDocument/2006/relationships/customXml" Target="../ink/ink228.xml"/><Relationship Id="rId141" Type="http://schemas.openxmlformats.org/officeDocument/2006/relationships/customXml" Target="../ink/ink236.xml"/><Relationship Id="rId146" Type="http://schemas.openxmlformats.org/officeDocument/2006/relationships/image" Target="../media/image234.png"/><Relationship Id="rId167" Type="http://schemas.openxmlformats.org/officeDocument/2006/relationships/customXml" Target="../ink/ink249.xml"/><Relationship Id="rId7" Type="http://schemas.openxmlformats.org/officeDocument/2006/relationships/customXml" Target="../ink/ink169.xml"/><Relationship Id="rId71" Type="http://schemas.openxmlformats.org/officeDocument/2006/relationships/customXml" Target="../ink/ink201.xml"/><Relationship Id="rId92" Type="http://schemas.openxmlformats.org/officeDocument/2006/relationships/image" Target="../media/image207.png"/><Relationship Id="rId162" Type="http://schemas.openxmlformats.org/officeDocument/2006/relationships/image" Target="../media/image242.png"/><Relationship Id="rId183" Type="http://schemas.openxmlformats.org/officeDocument/2006/relationships/customXml" Target="../ink/ink257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80.xml"/><Relationship Id="rId24" Type="http://schemas.openxmlformats.org/officeDocument/2006/relationships/image" Target="../media/image173.png"/><Relationship Id="rId40" Type="http://schemas.openxmlformats.org/officeDocument/2006/relationships/image" Target="../media/image181.png"/><Relationship Id="rId45" Type="http://schemas.openxmlformats.org/officeDocument/2006/relationships/customXml" Target="../ink/ink188.xml"/><Relationship Id="rId66" Type="http://schemas.openxmlformats.org/officeDocument/2006/relationships/image" Target="../media/image194.png"/><Relationship Id="rId87" Type="http://schemas.openxmlformats.org/officeDocument/2006/relationships/customXml" Target="../ink/ink209.xml"/><Relationship Id="rId110" Type="http://schemas.openxmlformats.org/officeDocument/2006/relationships/image" Target="../media/image216.png"/><Relationship Id="rId115" Type="http://schemas.openxmlformats.org/officeDocument/2006/relationships/customXml" Target="../ink/ink223.xml"/><Relationship Id="rId131" Type="http://schemas.openxmlformats.org/officeDocument/2006/relationships/customXml" Target="../ink/ink231.xml"/><Relationship Id="rId136" Type="http://schemas.openxmlformats.org/officeDocument/2006/relationships/image" Target="../media/image229.png"/><Relationship Id="rId157" Type="http://schemas.openxmlformats.org/officeDocument/2006/relationships/customXml" Target="../ink/ink244.xml"/><Relationship Id="rId178" Type="http://schemas.openxmlformats.org/officeDocument/2006/relationships/image" Target="../media/image250.png"/><Relationship Id="rId61" Type="http://schemas.openxmlformats.org/officeDocument/2006/relationships/customXml" Target="../ink/ink196.xml"/><Relationship Id="rId82" Type="http://schemas.openxmlformats.org/officeDocument/2006/relationships/image" Target="../media/image202.png"/><Relationship Id="rId152" Type="http://schemas.openxmlformats.org/officeDocument/2006/relationships/image" Target="../media/image237.png"/><Relationship Id="rId173" Type="http://schemas.openxmlformats.org/officeDocument/2006/relationships/customXml" Target="../ink/ink252.xml"/><Relationship Id="rId19" Type="http://schemas.openxmlformats.org/officeDocument/2006/relationships/customXml" Target="../ink/ink175.xml"/><Relationship Id="rId14" Type="http://schemas.openxmlformats.org/officeDocument/2006/relationships/image" Target="../media/image168.png"/><Relationship Id="rId30" Type="http://schemas.openxmlformats.org/officeDocument/2006/relationships/image" Target="../media/image176.png"/><Relationship Id="rId35" Type="http://schemas.openxmlformats.org/officeDocument/2006/relationships/customXml" Target="../ink/ink183.xml"/><Relationship Id="rId56" Type="http://schemas.openxmlformats.org/officeDocument/2006/relationships/image" Target="../media/image189.png"/><Relationship Id="rId77" Type="http://schemas.openxmlformats.org/officeDocument/2006/relationships/customXml" Target="../ink/ink204.xml"/><Relationship Id="rId100" Type="http://schemas.openxmlformats.org/officeDocument/2006/relationships/image" Target="../media/image211.png"/><Relationship Id="rId105" Type="http://schemas.openxmlformats.org/officeDocument/2006/relationships/customXml" Target="../ink/ink218.xml"/><Relationship Id="rId126" Type="http://schemas.openxmlformats.org/officeDocument/2006/relationships/image" Target="../media/image224.png"/><Relationship Id="rId147" Type="http://schemas.openxmlformats.org/officeDocument/2006/relationships/customXml" Target="../ink/ink239.xml"/><Relationship Id="rId168" Type="http://schemas.openxmlformats.org/officeDocument/2006/relationships/image" Target="../media/image245.png"/><Relationship Id="rId8" Type="http://schemas.openxmlformats.org/officeDocument/2006/relationships/image" Target="../media/image165.png"/><Relationship Id="rId51" Type="http://schemas.openxmlformats.org/officeDocument/2006/relationships/customXml" Target="../ink/ink191.xml"/><Relationship Id="rId72" Type="http://schemas.openxmlformats.org/officeDocument/2006/relationships/image" Target="../media/image197.png"/><Relationship Id="rId93" Type="http://schemas.openxmlformats.org/officeDocument/2006/relationships/customXml" Target="../ink/ink212.xml"/><Relationship Id="rId98" Type="http://schemas.openxmlformats.org/officeDocument/2006/relationships/image" Target="../media/image210.png"/><Relationship Id="rId121" Type="http://schemas.openxmlformats.org/officeDocument/2006/relationships/customXml" Target="../ink/ink226.xml"/><Relationship Id="rId142" Type="http://schemas.openxmlformats.org/officeDocument/2006/relationships/image" Target="../media/image232.png"/><Relationship Id="rId163" Type="http://schemas.openxmlformats.org/officeDocument/2006/relationships/customXml" Target="../ink/ink247.xml"/><Relationship Id="rId184" Type="http://schemas.openxmlformats.org/officeDocument/2006/relationships/image" Target="../media/image253.png"/><Relationship Id="rId3" Type="http://schemas.openxmlformats.org/officeDocument/2006/relationships/image" Target="../media/image162.png"/><Relationship Id="rId25" Type="http://schemas.openxmlformats.org/officeDocument/2006/relationships/customXml" Target="../ink/ink178.xml"/><Relationship Id="rId46" Type="http://schemas.openxmlformats.org/officeDocument/2006/relationships/image" Target="../media/image184.png"/><Relationship Id="rId67" Type="http://schemas.openxmlformats.org/officeDocument/2006/relationships/customXml" Target="../ink/ink199.xml"/><Relationship Id="rId116" Type="http://schemas.openxmlformats.org/officeDocument/2006/relationships/image" Target="../media/image219.png"/><Relationship Id="rId137" Type="http://schemas.openxmlformats.org/officeDocument/2006/relationships/customXml" Target="../ink/ink234.xml"/><Relationship Id="rId158" Type="http://schemas.openxmlformats.org/officeDocument/2006/relationships/image" Target="../media/image240.png"/><Relationship Id="rId20" Type="http://schemas.openxmlformats.org/officeDocument/2006/relationships/image" Target="../media/image171.png"/><Relationship Id="rId41" Type="http://schemas.openxmlformats.org/officeDocument/2006/relationships/customXml" Target="../ink/ink186.xml"/><Relationship Id="rId62" Type="http://schemas.openxmlformats.org/officeDocument/2006/relationships/image" Target="../media/image192.png"/><Relationship Id="rId83" Type="http://schemas.openxmlformats.org/officeDocument/2006/relationships/customXml" Target="../ink/ink207.xml"/><Relationship Id="rId88" Type="http://schemas.openxmlformats.org/officeDocument/2006/relationships/image" Target="../media/image205.png"/><Relationship Id="rId111" Type="http://schemas.openxmlformats.org/officeDocument/2006/relationships/customXml" Target="../ink/ink221.xml"/><Relationship Id="rId132" Type="http://schemas.openxmlformats.org/officeDocument/2006/relationships/image" Target="../media/image227.png"/><Relationship Id="rId153" Type="http://schemas.openxmlformats.org/officeDocument/2006/relationships/customXml" Target="../ink/ink242.xml"/><Relationship Id="rId174" Type="http://schemas.openxmlformats.org/officeDocument/2006/relationships/image" Target="../media/image248.png"/><Relationship Id="rId179" Type="http://schemas.openxmlformats.org/officeDocument/2006/relationships/customXml" Target="../ink/ink255.xml"/><Relationship Id="rId15" Type="http://schemas.openxmlformats.org/officeDocument/2006/relationships/customXml" Target="../ink/ink173.xml"/><Relationship Id="rId36" Type="http://schemas.openxmlformats.org/officeDocument/2006/relationships/image" Target="../media/image179.png"/><Relationship Id="rId57" Type="http://schemas.openxmlformats.org/officeDocument/2006/relationships/customXml" Target="../ink/ink194.xml"/><Relationship Id="rId106" Type="http://schemas.openxmlformats.org/officeDocument/2006/relationships/image" Target="../media/image214.png"/><Relationship Id="rId127" Type="http://schemas.openxmlformats.org/officeDocument/2006/relationships/customXml" Target="../ink/ink229.xml"/><Relationship Id="rId10" Type="http://schemas.openxmlformats.org/officeDocument/2006/relationships/image" Target="../media/image166.png"/><Relationship Id="rId31" Type="http://schemas.openxmlformats.org/officeDocument/2006/relationships/customXml" Target="../ink/ink181.xml"/><Relationship Id="rId52" Type="http://schemas.openxmlformats.org/officeDocument/2006/relationships/image" Target="../media/image187.png"/><Relationship Id="rId73" Type="http://schemas.openxmlformats.org/officeDocument/2006/relationships/customXml" Target="../ink/ink202.xml"/><Relationship Id="rId78" Type="http://schemas.openxmlformats.org/officeDocument/2006/relationships/image" Target="../media/image200.png"/><Relationship Id="rId94" Type="http://schemas.openxmlformats.org/officeDocument/2006/relationships/image" Target="../media/image208.png"/><Relationship Id="rId99" Type="http://schemas.openxmlformats.org/officeDocument/2006/relationships/customXml" Target="../ink/ink215.xml"/><Relationship Id="rId101" Type="http://schemas.openxmlformats.org/officeDocument/2006/relationships/customXml" Target="../ink/ink216.xml"/><Relationship Id="rId122" Type="http://schemas.openxmlformats.org/officeDocument/2006/relationships/image" Target="../media/image222.png"/><Relationship Id="rId143" Type="http://schemas.openxmlformats.org/officeDocument/2006/relationships/customXml" Target="../ink/ink237.xml"/><Relationship Id="rId148" Type="http://schemas.openxmlformats.org/officeDocument/2006/relationships/image" Target="../media/image235.png"/><Relationship Id="rId164" Type="http://schemas.openxmlformats.org/officeDocument/2006/relationships/image" Target="../media/image243.png"/><Relationship Id="rId169" Type="http://schemas.openxmlformats.org/officeDocument/2006/relationships/customXml" Target="../ink/ink2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0.xml"/><Relationship Id="rId13" Type="http://schemas.openxmlformats.org/officeDocument/2006/relationships/image" Target="../media/image260.png"/><Relationship Id="rId18" Type="http://schemas.openxmlformats.org/officeDocument/2006/relationships/image" Target="../media/image264.png"/><Relationship Id="rId26" Type="http://schemas.openxmlformats.org/officeDocument/2006/relationships/image" Target="../media/image268.png"/><Relationship Id="rId39" Type="http://schemas.openxmlformats.org/officeDocument/2006/relationships/customXml" Target="../ink/ink273.xml"/><Relationship Id="rId3" Type="http://schemas.openxmlformats.org/officeDocument/2006/relationships/image" Target="../media/image254.png"/><Relationship Id="rId21" Type="http://schemas.openxmlformats.org/officeDocument/2006/relationships/customXml" Target="../ink/ink264.xml"/><Relationship Id="rId34" Type="http://schemas.openxmlformats.org/officeDocument/2006/relationships/image" Target="../media/image272.png"/><Relationship Id="rId42" Type="http://schemas.openxmlformats.org/officeDocument/2006/relationships/image" Target="../media/image276.png"/><Relationship Id="rId7" Type="http://schemas.openxmlformats.org/officeDocument/2006/relationships/image" Target="../media/image256.png"/><Relationship Id="rId12" Type="http://schemas.openxmlformats.org/officeDocument/2006/relationships/image" Target="../media/image259.png"/><Relationship Id="rId17" Type="http://schemas.openxmlformats.org/officeDocument/2006/relationships/customXml" Target="../ink/ink262.xml"/><Relationship Id="rId25" Type="http://schemas.openxmlformats.org/officeDocument/2006/relationships/customXml" Target="../ink/ink266.xml"/><Relationship Id="rId33" Type="http://schemas.openxmlformats.org/officeDocument/2006/relationships/customXml" Target="../ink/ink270.xml"/><Relationship Id="rId38" Type="http://schemas.openxmlformats.org/officeDocument/2006/relationships/image" Target="../media/image274.png"/><Relationship Id="rId46" Type="http://schemas.openxmlformats.org/officeDocument/2006/relationships/image" Target="../media/image27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3.png"/><Relationship Id="rId20" Type="http://schemas.openxmlformats.org/officeDocument/2006/relationships/image" Target="../media/image265.png"/><Relationship Id="rId29" Type="http://schemas.openxmlformats.org/officeDocument/2006/relationships/customXml" Target="../ink/ink268.xml"/><Relationship Id="rId41" Type="http://schemas.openxmlformats.org/officeDocument/2006/relationships/customXml" Target="../ink/ink27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9.xml"/><Relationship Id="rId11" Type="http://schemas.openxmlformats.org/officeDocument/2006/relationships/image" Target="../media/image258.png"/><Relationship Id="rId24" Type="http://schemas.openxmlformats.org/officeDocument/2006/relationships/image" Target="../media/image267.png"/><Relationship Id="rId32" Type="http://schemas.openxmlformats.org/officeDocument/2006/relationships/image" Target="../media/image271.png"/><Relationship Id="rId37" Type="http://schemas.openxmlformats.org/officeDocument/2006/relationships/customXml" Target="../ink/ink272.xml"/><Relationship Id="rId40" Type="http://schemas.openxmlformats.org/officeDocument/2006/relationships/image" Target="../media/image275.png"/><Relationship Id="rId45" Type="http://schemas.openxmlformats.org/officeDocument/2006/relationships/customXml" Target="../ink/ink276.xml"/><Relationship Id="rId5" Type="http://schemas.openxmlformats.org/officeDocument/2006/relationships/image" Target="../media/image255.png"/><Relationship Id="rId15" Type="http://schemas.openxmlformats.org/officeDocument/2006/relationships/image" Target="../media/image262.png"/><Relationship Id="rId23" Type="http://schemas.openxmlformats.org/officeDocument/2006/relationships/customXml" Target="../ink/ink265.xml"/><Relationship Id="rId28" Type="http://schemas.openxmlformats.org/officeDocument/2006/relationships/image" Target="../media/image269.png"/><Relationship Id="rId36" Type="http://schemas.openxmlformats.org/officeDocument/2006/relationships/image" Target="../media/image273.png"/><Relationship Id="rId10" Type="http://schemas.openxmlformats.org/officeDocument/2006/relationships/customXml" Target="../ink/ink261.xml"/><Relationship Id="rId19" Type="http://schemas.openxmlformats.org/officeDocument/2006/relationships/customXml" Target="../ink/ink263.xml"/><Relationship Id="rId31" Type="http://schemas.openxmlformats.org/officeDocument/2006/relationships/customXml" Target="../ink/ink269.xml"/><Relationship Id="rId44" Type="http://schemas.openxmlformats.org/officeDocument/2006/relationships/image" Target="../media/image277.png"/><Relationship Id="rId4" Type="http://schemas.openxmlformats.org/officeDocument/2006/relationships/customXml" Target="../ink/ink258.xml"/><Relationship Id="rId9" Type="http://schemas.openxmlformats.org/officeDocument/2006/relationships/image" Target="../media/image257.png"/><Relationship Id="rId14" Type="http://schemas.openxmlformats.org/officeDocument/2006/relationships/image" Target="../media/image261.png"/><Relationship Id="rId22" Type="http://schemas.openxmlformats.org/officeDocument/2006/relationships/image" Target="../media/image266.png"/><Relationship Id="rId27" Type="http://schemas.openxmlformats.org/officeDocument/2006/relationships/customXml" Target="../ink/ink267.xml"/><Relationship Id="rId30" Type="http://schemas.openxmlformats.org/officeDocument/2006/relationships/image" Target="../media/image270.png"/><Relationship Id="rId35" Type="http://schemas.openxmlformats.org/officeDocument/2006/relationships/customXml" Target="../ink/ink271.xml"/><Relationship Id="rId43" Type="http://schemas.openxmlformats.org/officeDocument/2006/relationships/customXml" Target="../ink/ink27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10.png"/><Relationship Id="rId18" Type="http://schemas.openxmlformats.org/officeDocument/2006/relationships/customXml" Target="../ink/ink280.xml"/><Relationship Id="rId26" Type="http://schemas.openxmlformats.org/officeDocument/2006/relationships/customXml" Target="../ink/ink284.xml"/><Relationship Id="rId39" Type="http://schemas.openxmlformats.org/officeDocument/2006/relationships/image" Target="../media/image295.png"/><Relationship Id="rId21" Type="http://schemas.openxmlformats.org/officeDocument/2006/relationships/image" Target="../media/image6510.png"/><Relationship Id="rId34" Type="http://schemas.openxmlformats.org/officeDocument/2006/relationships/customXml" Target="../ink/ink288.xml"/><Relationship Id="rId42" Type="http://schemas.openxmlformats.org/officeDocument/2006/relationships/customXml" Target="../ink/ink292.xml"/><Relationship Id="rId47" Type="http://schemas.openxmlformats.org/officeDocument/2006/relationships/image" Target="../media/image299.png"/><Relationship Id="rId50" Type="http://schemas.openxmlformats.org/officeDocument/2006/relationships/customXml" Target="../ink/ink296.xml"/><Relationship Id="rId55" Type="http://schemas.openxmlformats.org/officeDocument/2006/relationships/image" Target="../media/image303.png"/><Relationship Id="rId63" Type="http://schemas.openxmlformats.org/officeDocument/2006/relationships/image" Target="../media/image307.png"/><Relationship Id="rId68" Type="http://schemas.openxmlformats.org/officeDocument/2006/relationships/customXml" Target="../ink/ink305.xml"/><Relationship Id="rId7" Type="http://schemas.openxmlformats.org/officeDocument/2006/relationships/image" Target="../media/image283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279.xml"/><Relationship Id="rId29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2.png"/><Relationship Id="rId11" Type="http://schemas.openxmlformats.org/officeDocument/2006/relationships/image" Target="../media/image287.png"/><Relationship Id="rId24" Type="http://schemas.openxmlformats.org/officeDocument/2006/relationships/customXml" Target="../ink/ink283.xml"/><Relationship Id="rId32" Type="http://schemas.openxmlformats.org/officeDocument/2006/relationships/customXml" Target="../ink/ink287.xml"/><Relationship Id="rId37" Type="http://schemas.openxmlformats.org/officeDocument/2006/relationships/image" Target="../media/image294.png"/><Relationship Id="rId40" Type="http://schemas.openxmlformats.org/officeDocument/2006/relationships/customXml" Target="../ink/ink291.xml"/><Relationship Id="rId45" Type="http://schemas.openxmlformats.org/officeDocument/2006/relationships/image" Target="../media/image298.png"/><Relationship Id="rId53" Type="http://schemas.openxmlformats.org/officeDocument/2006/relationships/image" Target="../media/image302.png"/><Relationship Id="rId58" Type="http://schemas.openxmlformats.org/officeDocument/2006/relationships/customXml" Target="../ink/ink300.xml"/><Relationship Id="rId66" Type="http://schemas.openxmlformats.org/officeDocument/2006/relationships/customXml" Target="../ink/ink304.xml"/><Relationship Id="rId5" Type="http://schemas.openxmlformats.org/officeDocument/2006/relationships/image" Target="../media/image281.png"/><Relationship Id="rId15" Type="http://schemas.openxmlformats.org/officeDocument/2006/relationships/image" Target="../media/image6210.png"/><Relationship Id="rId23" Type="http://schemas.openxmlformats.org/officeDocument/2006/relationships/image" Target="../media/image666.png"/><Relationship Id="rId28" Type="http://schemas.openxmlformats.org/officeDocument/2006/relationships/customXml" Target="../ink/ink285.xml"/><Relationship Id="rId36" Type="http://schemas.openxmlformats.org/officeDocument/2006/relationships/customXml" Target="../ink/ink289.xml"/><Relationship Id="rId49" Type="http://schemas.openxmlformats.org/officeDocument/2006/relationships/image" Target="../media/image300.png"/><Relationship Id="rId57" Type="http://schemas.openxmlformats.org/officeDocument/2006/relationships/image" Target="../media/image304.png"/><Relationship Id="rId61" Type="http://schemas.openxmlformats.org/officeDocument/2006/relationships/image" Target="../media/image306.png"/><Relationship Id="rId10" Type="http://schemas.openxmlformats.org/officeDocument/2006/relationships/image" Target="../media/image286.png"/><Relationship Id="rId19" Type="http://schemas.openxmlformats.org/officeDocument/2006/relationships/image" Target="../media/image6410.png"/><Relationship Id="rId31" Type="http://schemas.openxmlformats.org/officeDocument/2006/relationships/image" Target="../media/image291.png"/><Relationship Id="rId44" Type="http://schemas.openxmlformats.org/officeDocument/2006/relationships/customXml" Target="../ink/ink293.xml"/><Relationship Id="rId52" Type="http://schemas.openxmlformats.org/officeDocument/2006/relationships/customXml" Target="../ink/ink297.xml"/><Relationship Id="rId60" Type="http://schemas.openxmlformats.org/officeDocument/2006/relationships/customXml" Target="../ink/ink301.xml"/><Relationship Id="rId65" Type="http://schemas.openxmlformats.org/officeDocument/2006/relationships/image" Target="../media/image308.png"/><Relationship Id="rId4" Type="http://schemas.openxmlformats.org/officeDocument/2006/relationships/image" Target="../media/image280.png"/><Relationship Id="rId9" Type="http://schemas.openxmlformats.org/officeDocument/2006/relationships/image" Target="../media/image285.png"/><Relationship Id="rId14" Type="http://schemas.openxmlformats.org/officeDocument/2006/relationships/customXml" Target="../ink/ink278.xml"/><Relationship Id="rId22" Type="http://schemas.openxmlformats.org/officeDocument/2006/relationships/customXml" Target="../ink/ink282.xml"/><Relationship Id="rId27" Type="http://schemas.openxmlformats.org/officeDocument/2006/relationships/image" Target="../media/image289.png"/><Relationship Id="rId30" Type="http://schemas.openxmlformats.org/officeDocument/2006/relationships/customXml" Target="../ink/ink286.xml"/><Relationship Id="rId35" Type="http://schemas.openxmlformats.org/officeDocument/2006/relationships/image" Target="../media/image293.png"/><Relationship Id="rId43" Type="http://schemas.openxmlformats.org/officeDocument/2006/relationships/image" Target="../media/image297.png"/><Relationship Id="rId48" Type="http://schemas.openxmlformats.org/officeDocument/2006/relationships/customXml" Target="../ink/ink295.xml"/><Relationship Id="rId56" Type="http://schemas.openxmlformats.org/officeDocument/2006/relationships/customXml" Target="../ink/ink299.xml"/><Relationship Id="rId64" Type="http://schemas.openxmlformats.org/officeDocument/2006/relationships/customXml" Target="../ink/ink303.xml"/><Relationship Id="rId69" Type="http://schemas.openxmlformats.org/officeDocument/2006/relationships/image" Target="../media/image310.png"/><Relationship Id="rId8" Type="http://schemas.openxmlformats.org/officeDocument/2006/relationships/image" Target="../media/image284.png"/><Relationship Id="rId51" Type="http://schemas.openxmlformats.org/officeDocument/2006/relationships/image" Target="../media/image301.png"/><Relationship Id="rId3" Type="http://schemas.openxmlformats.org/officeDocument/2006/relationships/image" Target="../media/image279.png"/><Relationship Id="rId12" Type="http://schemas.openxmlformats.org/officeDocument/2006/relationships/customXml" Target="../ink/ink277.xml"/><Relationship Id="rId17" Type="http://schemas.openxmlformats.org/officeDocument/2006/relationships/image" Target="../media/image6310.png"/><Relationship Id="rId25" Type="http://schemas.openxmlformats.org/officeDocument/2006/relationships/image" Target="../media/image288.png"/><Relationship Id="rId33" Type="http://schemas.openxmlformats.org/officeDocument/2006/relationships/image" Target="../media/image292.png"/><Relationship Id="rId38" Type="http://schemas.openxmlformats.org/officeDocument/2006/relationships/customXml" Target="../ink/ink290.xml"/><Relationship Id="rId46" Type="http://schemas.openxmlformats.org/officeDocument/2006/relationships/customXml" Target="../ink/ink294.xml"/><Relationship Id="rId59" Type="http://schemas.openxmlformats.org/officeDocument/2006/relationships/image" Target="../media/image305.png"/><Relationship Id="rId67" Type="http://schemas.openxmlformats.org/officeDocument/2006/relationships/image" Target="../media/image309.png"/><Relationship Id="rId20" Type="http://schemas.openxmlformats.org/officeDocument/2006/relationships/customXml" Target="../ink/ink281.xml"/><Relationship Id="rId41" Type="http://schemas.openxmlformats.org/officeDocument/2006/relationships/image" Target="../media/image296.png"/><Relationship Id="rId54" Type="http://schemas.openxmlformats.org/officeDocument/2006/relationships/customXml" Target="../ink/ink298.xml"/><Relationship Id="rId62" Type="http://schemas.openxmlformats.org/officeDocument/2006/relationships/customXml" Target="../ink/ink30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0.png"/><Relationship Id="rId18" Type="http://schemas.openxmlformats.org/officeDocument/2006/relationships/customXml" Target="../ink/ink311.xml"/><Relationship Id="rId26" Type="http://schemas.openxmlformats.org/officeDocument/2006/relationships/customXml" Target="../ink/ink315.xml"/><Relationship Id="rId39" Type="http://schemas.openxmlformats.org/officeDocument/2006/relationships/image" Target="../media/image322.png"/><Relationship Id="rId21" Type="http://schemas.openxmlformats.org/officeDocument/2006/relationships/image" Target="../media/image780.png"/><Relationship Id="rId34" Type="http://schemas.openxmlformats.org/officeDocument/2006/relationships/customXml" Target="../ink/ink319.xml"/><Relationship Id="rId42" Type="http://schemas.openxmlformats.org/officeDocument/2006/relationships/customXml" Target="../ink/ink323.xml"/><Relationship Id="rId47" Type="http://schemas.openxmlformats.org/officeDocument/2006/relationships/image" Target="../media/image326.png"/><Relationship Id="rId50" Type="http://schemas.openxmlformats.org/officeDocument/2006/relationships/customXml" Target="../ink/ink327.xml"/><Relationship Id="rId55" Type="http://schemas.openxmlformats.org/officeDocument/2006/relationships/image" Target="../media/image330.png"/><Relationship Id="rId63" Type="http://schemas.openxmlformats.org/officeDocument/2006/relationships/image" Target="../media/image334.png"/><Relationship Id="rId68" Type="http://schemas.openxmlformats.org/officeDocument/2006/relationships/customXml" Target="../ink/ink336.xml"/><Relationship Id="rId7" Type="http://schemas.openxmlformats.org/officeDocument/2006/relationships/image" Target="../media/image315.png"/><Relationship Id="rId71" Type="http://schemas.openxmlformats.org/officeDocument/2006/relationships/image" Target="../media/image338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310.xml"/><Relationship Id="rId29" Type="http://schemas.openxmlformats.org/officeDocument/2006/relationships/image" Target="../media/image317.png"/><Relationship Id="rId11" Type="http://schemas.openxmlformats.org/officeDocument/2006/relationships/image" Target="../media/image730.png"/><Relationship Id="rId24" Type="http://schemas.openxmlformats.org/officeDocument/2006/relationships/customXml" Target="../ink/ink314.xml"/><Relationship Id="rId32" Type="http://schemas.openxmlformats.org/officeDocument/2006/relationships/customXml" Target="../ink/ink318.xml"/><Relationship Id="rId37" Type="http://schemas.openxmlformats.org/officeDocument/2006/relationships/image" Target="../media/image321.png"/><Relationship Id="rId40" Type="http://schemas.openxmlformats.org/officeDocument/2006/relationships/customXml" Target="../ink/ink322.xml"/><Relationship Id="rId45" Type="http://schemas.openxmlformats.org/officeDocument/2006/relationships/image" Target="../media/image325.png"/><Relationship Id="rId53" Type="http://schemas.openxmlformats.org/officeDocument/2006/relationships/image" Target="../media/image329.png"/><Relationship Id="rId58" Type="http://schemas.openxmlformats.org/officeDocument/2006/relationships/customXml" Target="../ink/ink331.xml"/><Relationship Id="rId66" Type="http://schemas.openxmlformats.org/officeDocument/2006/relationships/customXml" Target="../ink/ink335.xml"/><Relationship Id="rId5" Type="http://schemas.openxmlformats.org/officeDocument/2006/relationships/image" Target="../media/image313.png"/><Relationship Id="rId15" Type="http://schemas.openxmlformats.org/officeDocument/2006/relationships/image" Target="../media/image750.png"/><Relationship Id="rId23" Type="http://schemas.openxmlformats.org/officeDocument/2006/relationships/image" Target="../media/image790.png"/><Relationship Id="rId28" Type="http://schemas.openxmlformats.org/officeDocument/2006/relationships/customXml" Target="../ink/ink316.xml"/><Relationship Id="rId36" Type="http://schemas.openxmlformats.org/officeDocument/2006/relationships/customXml" Target="../ink/ink320.xml"/><Relationship Id="rId49" Type="http://schemas.openxmlformats.org/officeDocument/2006/relationships/image" Target="../media/image327.png"/><Relationship Id="rId57" Type="http://schemas.openxmlformats.org/officeDocument/2006/relationships/image" Target="../media/image331.png"/><Relationship Id="rId61" Type="http://schemas.openxmlformats.org/officeDocument/2006/relationships/image" Target="../media/image333.png"/><Relationship Id="rId10" Type="http://schemas.openxmlformats.org/officeDocument/2006/relationships/customXml" Target="../ink/ink307.xml"/><Relationship Id="rId19" Type="http://schemas.openxmlformats.org/officeDocument/2006/relationships/image" Target="../media/image770.png"/><Relationship Id="rId31" Type="http://schemas.openxmlformats.org/officeDocument/2006/relationships/image" Target="../media/image318.png"/><Relationship Id="rId44" Type="http://schemas.openxmlformats.org/officeDocument/2006/relationships/customXml" Target="../ink/ink324.xml"/><Relationship Id="rId52" Type="http://schemas.openxmlformats.org/officeDocument/2006/relationships/customXml" Target="../ink/ink328.xml"/><Relationship Id="rId60" Type="http://schemas.openxmlformats.org/officeDocument/2006/relationships/customXml" Target="../ink/ink332.xml"/><Relationship Id="rId65" Type="http://schemas.openxmlformats.org/officeDocument/2006/relationships/image" Target="../media/image335.png"/><Relationship Id="rId73" Type="http://schemas.openxmlformats.org/officeDocument/2006/relationships/image" Target="../media/image339.png"/><Relationship Id="rId4" Type="http://schemas.openxmlformats.org/officeDocument/2006/relationships/image" Target="../media/image312.png"/><Relationship Id="rId9" Type="http://schemas.openxmlformats.org/officeDocument/2006/relationships/image" Target="../media/image720.png"/><Relationship Id="rId14" Type="http://schemas.openxmlformats.org/officeDocument/2006/relationships/customXml" Target="../ink/ink309.xml"/><Relationship Id="rId22" Type="http://schemas.openxmlformats.org/officeDocument/2006/relationships/customXml" Target="../ink/ink313.xml"/><Relationship Id="rId27" Type="http://schemas.openxmlformats.org/officeDocument/2006/relationships/image" Target="../media/image316.png"/><Relationship Id="rId30" Type="http://schemas.openxmlformats.org/officeDocument/2006/relationships/customXml" Target="../ink/ink317.xml"/><Relationship Id="rId35" Type="http://schemas.openxmlformats.org/officeDocument/2006/relationships/image" Target="../media/image320.png"/><Relationship Id="rId43" Type="http://schemas.openxmlformats.org/officeDocument/2006/relationships/image" Target="../media/image324.png"/><Relationship Id="rId48" Type="http://schemas.openxmlformats.org/officeDocument/2006/relationships/customXml" Target="../ink/ink326.xml"/><Relationship Id="rId56" Type="http://schemas.openxmlformats.org/officeDocument/2006/relationships/customXml" Target="../ink/ink330.xml"/><Relationship Id="rId64" Type="http://schemas.openxmlformats.org/officeDocument/2006/relationships/customXml" Target="../ink/ink334.xml"/><Relationship Id="rId69" Type="http://schemas.openxmlformats.org/officeDocument/2006/relationships/image" Target="../media/image337.png"/><Relationship Id="rId8" Type="http://schemas.openxmlformats.org/officeDocument/2006/relationships/customXml" Target="../ink/ink306.xml"/><Relationship Id="rId51" Type="http://schemas.openxmlformats.org/officeDocument/2006/relationships/image" Target="../media/image328.png"/><Relationship Id="rId72" Type="http://schemas.openxmlformats.org/officeDocument/2006/relationships/customXml" Target="../ink/ink338.xml"/><Relationship Id="rId3" Type="http://schemas.openxmlformats.org/officeDocument/2006/relationships/image" Target="../media/image311.png"/><Relationship Id="rId12" Type="http://schemas.openxmlformats.org/officeDocument/2006/relationships/customXml" Target="../ink/ink308.xml"/><Relationship Id="rId17" Type="http://schemas.openxmlformats.org/officeDocument/2006/relationships/image" Target="../media/image760.png"/><Relationship Id="rId25" Type="http://schemas.openxmlformats.org/officeDocument/2006/relationships/image" Target="../media/image800.png"/><Relationship Id="rId33" Type="http://schemas.openxmlformats.org/officeDocument/2006/relationships/image" Target="../media/image319.png"/><Relationship Id="rId38" Type="http://schemas.openxmlformats.org/officeDocument/2006/relationships/customXml" Target="../ink/ink321.xml"/><Relationship Id="rId46" Type="http://schemas.openxmlformats.org/officeDocument/2006/relationships/customXml" Target="../ink/ink325.xml"/><Relationship Id="rId59" Type="http://schemas.openxmlformats.org/officeDocument/2006/relationships/image" Target="../media/image332.png"/><Relationship Id="rId67" Type="http://schemas.openxmlformats.org/officeDocument/2006/relationships/image" Target="../media/image336.png"/><Relationship Id="rId20" Type="http://schemas.openxmlformats.org/officeDocument/2006/relationships/customXml" Target="../ink/ink312.xml"/><Relationship Id="rId41" Type="http://schemas.openxmlformats.org/officeDocument/2006/relationships/image" Target="../media/image323.png"/><Relationship Id="rId54" Type="http://schemas.openxmlformats.org/officeDocument/2006/relationships/customXml" Target="../ink/ink329.xml"/><Relationship Id="rId62" Type="http://schemas.openxmlformats.org/officeDocument/2006/relationships/customXml" Target="../ink/ink333.xml"/><Relationship Id="rId70" Type="http://schemas.openxmlformats.org/officeDocument/2006/relationships/customXml" Target="../ink/ink3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4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2.png"/><Relationship Id="rId21" Type="http://schemas.openxmlformats.org/officeDocument/2006/relationships/customXml" Target="../ink/ink347.xml"/><Relationship Id="rId34" Type="http://schemas.openxmlformats.org/officeDocument/2006/relationships/image" Target="../media/image356.png"/><Relationship Id="rId42" Type="http://schemas.openxmlformats.org/officeDocument/2006/relationships/image" Target="../media/image360.png"/><Relationship Id="rId47" Type="http://schemas.openxmlformats.org/officeDocument/2006/relationships/customXml" Target="../ink/ink360.xml"/><Relationship Id="rId50" Type="http://schemas.openxmlformats.org/officeDocument/2006/relationships/image" Target="../media/image364.png"/><Relationship Id="rId55" Type="http://schemas.openxmlformats.org/officeDocument/2006/relationships/customXml" Target="../ink/ink364.xml"/><Relationship Id="rId63" Type="http://schemas.openxmlformats.org/officeDocument/2006/relationships/customXml" Target="../ink/ink368.xml"/><Relationship Id="rId68" Type="http://schemas.openxmlformats.org/officeDocument/2006/relationships/image" Target="../media/image373.png"/><Relationship Id="rId76" Type="http://schemas.openxmlformats.org/officeDocument/2006/relationships/image" Target="../media/image377.png"/><Relationship Id="rId84" Type="http://schemas.openxmlformats.org/officeDocument/2006/relationships/image" Target="../media/image381.png"/><Relationship Id="rId89" Type="http://schemas.openxmlformats.org/officeDocument/2006/relationships/customXml" Target="../ink/ink381.xml"/><Relationship Id="rId97" Type="http://schemas.openxmlformats.org/officeDocument/2006/relationships/customXml" Target="../ink/ink385.xml"/><Relationship Id="rId7" Type="http://schemas.openxmlformats.org/officeDocument/2006/relationships/customXml" Target="../ink/ink340.xml"/><Relationship Id="rId71" Type="http://schemas.openxmlformats.org/officeDocument/2006/relationships/customXml" Target="../ink/ink372.xml"/><Relationship Id="rId92" Type="http://schemas.openxmlformats.org/officeDocument/2006/relationships/image" Target="../media/image38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47.png"/><Relationship Id="rId29" Type="http://schemas.openxmlformats.org/officeDocument/2006/relationships/customXml" Target="../ink/ink351.xml"/><Relationship Id="rId11" Type="http://schemas.openxmlformats.org/officeDocument/2006/relationships/customXml" Target="../ink/ink342.xml"/><Relationship Id="rId24" Type="http://schemas.openxmlformats.org/officeDocument/2006/relationships/image" Target="../media/image351.png"/><Relationship Id="rId32" Type="http://schemas.openxmlformats.org/officeDocument/2006/relationships/image" Target="../media/image355.png"/><Relationship Id="rId37" Type="http://schemas.openxmlformats.org/officeDocument/2006/relationships/customXml" Target="../ink/ink355.xml"/><Relationship Id="rId40" Type="http://schemas.openxmlformats.org/officeDocument/2006/relationships/image" Target="../media/image359.png"/><Relationship Id="rId45" Type="http://schemas.openxmlformats.org/officeDocument/2006/relationships/customXml" Target="../ink/ink359.xml"/><Relationship Id="rId53" Type="http://schemas.openxmlformats.org/officeDocument/2006/relationships/customXml" Target="../ink/ink363.xml"/><Relationship Id="rId58" Type="http://schemas.openxmlformats.org/officeDocument/2006/relationships/image" Target="../media/image368.png"/><Relationship Id="rId66" Type="http://schemas.openxmlformats.org/officeDocument/2006/relationships/image" Target="../media/image372.png"/><Relationship Id="rId74" Type="http://schemas.openxmlformats.org/officeDocument/2006/relationships/image" Target="../media/image376.png"/><Relationship Id="rId79" Type="http://schemas.openxmlformats.org/officeDocument/2006/relationships/customXml" Target="../ink/ink376.xml"/><Relationship Id="rId87" Type="http://schemas.openxmlformats.org/officeDocument/2006/relationships/customXml" Target="../ink/ink380.xml"/><Relationship Id="rId5" Type="http://schemas.openxmlformats.org/officeDocument/2006/relationships/customXml" Target="../ink/ink339.xml"/><Relationship Id="rId61" Type="http://schemas.openxmlformats.org/officeDocument/2006/relationships/customXml" Target="../ink/ink367.xml"/><Relationship Id="rId82" Type="http://schemas.openxmlformats.org/officeDocument/2006/relationships/image" Target="../media/image380.png"/><Relationship Id="rId90" Type="http://schemas.openxmlformats.org/officeDocument/2006/relationships/image" Target="../media/image384.png"/><Relationship Id="rId95" Type="http://schemas.openxmlformats.org/officeDocument/2006/relationships/customXml" Target="../ink/ink384.xml"/><Relationship Id="rId19" Type="http://schemas.openxmlformats.org/officeDocument/2006/relationships/customXml" Target="../ink/ink346.xml"/><Relationship Id="rId14" Type="http://schemas.openxmlformats.org/officeDocument/2006/relationships/image" Target="../media/image346.png"/><Relationship Id="rId22" Type="http://schemas.openxmlformats.org/officeDocument/2006/relationships/image" Target="../media/image350.png"/><Relationship Id="rId27" Type="http://schemas.openxmlformats.org/officeDocument/2006/relationships/customXml" Target="../ink/ink350.xml"/><Relationship Id="rId30" Type="http://schemas.openxmlformats.org/officeDocument/2006/relationships/image" Target="../media/image354.png"/><Relationship Id="rId35" Type="http://schemas.openxmlformats.org/officeDocument/2006/relationships/customXml" Target="../ink/ink354.xml"/><Relationship Id="rId43" Type="http://schemas.openxmlformats.org/officeDocument/2006/relationships/customXml" Target="../ink/ink358.xml"/><Relationship Id="rId48" Type="http://schemas.openxmlformats.org/officeDocument/2006/relationships/image" Target="../media/image363.png"/><Relationship Id="rId56" Type="http://schemas.openxmlformats.org/officeDocument/2006/relationships/image" Target="../media/image367.png"/><Relationship Id="rId64" Type="http://schemas.openxmlformats.org/officeDocument/2006/relationships/image" Target="../media/image371.png"/><Relationship Id="rId69" Type="http://schemas.openxmlformats.org/officeDocument/2006/relationships/customXml" Target="../ink/ink371.xml"/><Relationship Id="rId77" Type="http://schemas.openxmlformats.org/officeDocument/2006/relationships/customXml" Target="../ink/ink375.xml"/><Relationship Id="rId8" Type="http://schemas.openxmlformats.org/officeDocument/2006/relationships/image" Target="../media/image343.png"/><Relationship Id="rId51" Type="http://schemas.openxmlformats.org/officeDocument/2006/relationships/customXml" Target="../ink/ink362.xml"/><Relationship Id="rId72" Type="http://schemas.openxmlformats.org/officeDocument/2006/relationships/image" Target="../media/image375.png"/><Relationship Id="rId80" Type="http://schemas.openxmlformats.org/officeDocument/2006/relationships/image" Target="../media/image379.png"/><Relationship Id="rId85" Type="http://schemas.openxmlformats.org/officeDocument/2006/relationships/customXml" Target="../ink/ink379.xml"/><Relationship Id="rId93" Type="http://schemas.openxmlformats.org/officeDocument/2006/relationships/customXml" Target="../ink/ink383.xml"/><Relationship Id="rId98" Type="http://schemas.openxmlformats.org/officeDocument/2006/relationships/image" Target="../media/image388.png"/><Relationship Id="rId3" Type="http://schemas.openxmlformats.org/officeDocument/2006/relationships/image" Target="../media/image340.png"/><Relationship Id="rId12" Type="http://schemas.openxmlformats.org/officeDocument/2006/relationships/image" Target="../media/image345.png"/><Relationship Id="rId17" Type="http://schemas.openxmlformats.org/officeDocument/2006/relationships/customXml" Target="../ink/ink345.xml"/><Relationship Id="rId25" Type="http://schemas.openxmlformats.org/officeDocument/2006/relationships/customXml" Target="../ink/ink349.xml"/><Relationship Id="rId33" Type="http://schemas.openxmlformats.org/officeDocument/2006/relationships/customXml" Target="../ink/ink353.xml"/><Relationship Id="rId38" Type="http://schemas.openxmlformats.org/officeDocument/2006/relationships/image" Target="../media/image358.png"/><Relationship Id="rId46" Type="http://schemas.openxmlformats.org/officeDocument/2006/relationships/image" Target="../media/image362.png"/><Relationship Id="rId59" Type="http://schemas.openxmlformats.org/officeDocument/2006/relationships/customXml" Target="../ink/ink366.xml"/><Relationship Id="rId67" Type="http://schemas.openxmlformats.org/officeDocument/2006/relationships/customXml" Target="../ink/ink370.xml"/><Relationship Id="rId20" Type="http://schemas.openxmlformats.org/officeDocument/2006/relationships/image" Target="../media/image349.png"/><Relationship Id="rId41" Type="http://schemas.openxmlformats.org/officeDocument/2006/relationships/customXml" Target="../ink/ink357.xml"/><Relationship Id="rId54" Type="http://schemas.openxmlformats.org/officeDocument/2006/relationships/image" Target="../media/image366.png"/><Relationship Id="rId62" Type="http://schemas.openxmlformats.org/officeDocument/2006/relationships/image" Target="../media/image370.png"/><Relationship Id="rId70" Type="http://schemas.openxmlformats.org/officeDocument/2006/relationships/image" Target="../media/image374.png"/><Relationship Id="rId75" Type="http://schemas.openxmlformats.org/officeDocument/2006/relationships/customXml" Target="../ink/ink374.xml"/><Relationship Id="rId83" Type="http://schemas.openxmlformats.org/officeDocument/2006/relationships/customXml" Target="../ink/ink378.xml"/><Relationship Id="rId88" Type="http://schemas.openxmlformats.org/officeDocument/2006/relationships/image" Target="../media/image383.png"/><Relationship Id="rId91" Type="http://schemas.openxmlformats.org/officeDocument/2006/relationships/customXml" Target="../ink/ink382.xml"/><Relationship Id="rId96" Type="http://schemas.openxmlformats.org/officeDocument/2006/relationships/image" Target="../media/image3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5" Type="http://schemas.openxmlformats.org/officeDocument/2006/relationships/customXml" Target="../ink/ink344.xml"/><Relationship Id="rId23" Type="http://schemas.openxmlformats.org/officeDocument/2006/relationships/customXml" Target="../ink/ink348.xml"/><Relationship Id="rId28" Type="http://schemas.openxmlformats.org/officeDocument/2006/relationships/image" Target="../media/image353.png"/><Relationship Id="rId36" Type="http://schemas.openxmlformats.org/officeDocument/2006/relationships/image" Target="../media/image357.png"/><Relationship Id="rId49" Type="http://schemas.openxmlformats.org/officeDocument/2006/relationships/customXml" Target="../ink/ink361.xml"/><Relationship Id="rId57" Type="http://schemas.openxmlformats.org/officeDocument/2006/relationships/customXml" Target="../ink/ink365.xml"/><Relationship Id="rId10" Type="http://schemas.openxmlformats.org/officeDocument/2006/relationships/image" Target="../media/image344.png"/><Relationship Id="rId31" Type="http://schemas.openxmlformats.org/officeDocument/2006/relationships/customXml" Target="../ink/ink352.xml"/><Relationship Id="rId44" Type="http://schemas.openxmlformats.org/officeDocument/2006/relationships/image" Target="../media/image361.png"/><Relationship Id="rId52" Type="http://schemas.openxmlformats.org/officeDocument/2006/relationships/image" Target="../media/image365.png"/><Relationship Id="rId60" Type="http://schemas.openxmlformats.org/officeDocument/2006/relationships/image" Target="../media/image369.png"/><Relationship Id="rId65" Type="http://schemas.openxmlformats.org/officeDocument/2006/relationships/customXml" Target="../ink/ink369.xml"/><Relationship Id="rId73" Type="http://schemas.openxmlformats.org/officeDocument/2006/relationships/customXml" Target="../ink/ink373.xml"/><Relationship Id="rId78" Type="http://schemas.openxmlformats.org/officeDocument/2006/relationships/image" Target="../media/image378.png"/><Relationship Id="rId81" Type="http://schemas.openxmlformats.org/officeDocument/2006/relationships/customXml" Target="../ink/ink377.xml"/><Relationship Id="rId86" Type="http://schemas.openxmlformats.org/officeDocument/2006/relationships/image" Target="../media/image382.png"/><Relationship Id="rId94" Type="http://schemas.openxmlformats.org/officeDocument/2006/relationships/image" Target="../media/image386.png"/><Relationship Id="rId4" Type="http://schemas.openxmlformats.org/officeDocument/2006/relationships/image" Target="../media/image341.png"/><Relationship Id="rId9" Type="http://schemas.openxmlformats.org/officeDocument/2006/relationships/customXml" Target="../ink/ink341.xml"/><Relationship Id="rId13" Type="http://schemas.openxmlformats.org/officeDocument/2006/relationships/customXml" Target="../ink/ink343.xml"/><Relationship Id="rId18" Type="http://schemas.openxmlformats.org/officeDocument/2006/relationships/image" Target="../media/image348.png"/><Relationship Id="rId39" Type="http://schemas.openxmlformats.org/officeDocument/2006/relationships/customXml" Target="../ink/ink3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energy of the electrostatic field of conductors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EDII Sec2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75449"/>
            <a:ext cx="7077184" cy="618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76400" y="3962400"/>
            <a:ext cx="2362200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Order of partial differentiation doesn’t matter, so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1EE7617-5E2E-475A-BE99-A51DEDEDA322}"/>
                  </a:ext>
                </a:extLst>
              </p14:cNvPr>
              <p14:cNvContentPartPr/>
              <p14:nvPr/>
            </p14:nvContentPartPr>
            <p14:xfrm>
              <a:off x="2917659" y="3814142"/>
              <a:ext cx="101520" cy="137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1EE7617-5E2E-475A-BE99-A51DEDEDA3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4659" y="3751142"/>
                <a:ext cx="2271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A032CEC-6ABF-4CA9-949A-6688397D443C}"/>
                  </a:ext>
                </a:extLst>
              </p14:cNvPr>
              <p14:cNvContentPartPr/>
              <p14:nvPr/>
            </p14:nvContentPartPr>
            <p14:xfrm>
              <a:off x="3380259" y="3846182"/>
              <a:ext cx="54000" cy="111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A032CEC-6ABF-4CA9-949A-6688397D44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17259" y="3783542"/>
                <a:ext cx="1796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6335E4A-83EB-4F93-8120-2A7316638A94}"/>
                  </a:ext>
                </a:extLst>
              </p14:cNvPr>
              <p14:cNvContentPartPr/>
              <p14:nvPr/>
            </p14:nvContentPartPr>
            <p14:xfrm>
              <a:off x="1656579" y="4965422"/>
              <a:ext cx="1550160" cy="158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6335E4A-83EB-4F93-8120-2A7316638A9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93579" y="4902422"/>
                <a:ext cx="16758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42F9038-A5F2-4EC9-A7F7-BB462027E395}"/>
                  </a:ext>
                </a:extLst>
              </p14:cNvPr>
              <p14:cNvContentPartPr/>
              <p14:nvPr/>
            </p14:nvContentPartPr>
            <p14:xfrm>
              <a:off x="1640739" y="3878582"/>
              <a:ext cx="2206080" cy="1202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42F9038-A5F2-4EC9-A7F7-BB462027E39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22739" y="3860582"/>
                <a:ext cx="2241720" cy="12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06EC300-0F23-45F1-AF6E-355637AC3610}"/>
                  </a:ext>
                </a:extLst>
              </p14:cNvPr>
              <p14:cNvContentPartPr/>
              <p14:nvPr/>
            </p14:nvContentPartPr>
            <p14:xfrm>
              <a:off x="1989579" y="3075422"/>
              <a:ext cx="2150280" cy="907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06EC300-0F23-45F1-AF6E-355637AC36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71579" y="3057422"/>
                <a:ext cx="2185920" cy="9432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1B8860-DCF0-472E-8E0A-CA2ECD279CC6}"/>
              </a:ext>
            </a:extLst>
          </p:cNvPr>
          <p:cNvSpPr txBox="1"/>
          <p:nvPr/>
        </p:nvSpPr>
        <p:spPr>
          <a:xfrm>
            <a:off x="304800" y="166977"/>
            <a:ext cx="834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Differential relations and the symmetry of the C matrix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9623DCB-6873-4B38-8B1C-523EF610E0F4}"/>
                  </a:ext>
                </a:extLst>
              </p14:cNvPr>
              <p14:cNvContentPartPr/>
              <p14:nvPr/>
            </p14:nvContentPartPr>
            <p14:xfrm>
              <a:off x="6114459" y="3149222"/>
              <a:ext cx="308160" cy="709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9623DCB-6873-4B38-8B1C-523EF610E0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51819" y="3086222"/>
                <a:ext cx="43380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33795F1-5BFE-43E4-82EF-5E120B174641}"/>
                  </a:ext>
                </a:extLst>
              </p14:cNvPr>
              <p14:cNvContentPartPr/>
              <p14:nvPr/>
            </p14:nvContentPartPr>
            <p14:xfrm>
              <a:off x="6117339" y="3294662"/>
              <a:ext cx="96840" cy="295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33795F1-5BFE-43E4-82EF-5E120B17464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99339" y="3277022"/>
                <a:ext cx="132480" cy="33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FF042A3A-D7FF-4DD9-ABC4-614234B21DD0}"/>
              </a:ext>
            </a:extLst>
          </p:cNvPr>
          <p:cNvGrpSpPr/>
          <p:nvPr/>
        </p:nvGrpSpPr>
        <p:grpSpPr>
          <a:xfrm>
            <a:off x="6106899" y="3256502"/>
            <a:ext cx="316080" cy="346680"/>
            <a:chOff x="6106899" y="3256502"/>
            <a:chExt cx="31608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8EF4B36-2F53-4685-8C2E-9A5002D088D9}"/>
                    </a:ext>
                  </a:extLst>
                </p14:cNvPr>
                <p14:cNvContentPartPr/>
                <p14:nvPr/>
              </p14:nvContentPartPr>
              <p14:xfrm>
                <a:off x="6106899" y="3256502"/>
                <a:ext cx="137160" cy="49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8EF4B36-2F53-4685-8C2E-9A5002D088D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88899" y="3238862"/>
                  <a:ext cx="172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8A1B8B8-FD4D-49AB-ACA2-4EFF6F70F3B9}"/>
                    </a:ext>
                  </a:extLst>
                </p14:cNvPr>
                <p14:cNvContentPartPr/>
                <p14:nvPr/>
              </p14:nvContentPartPr>
              <p14:xfrm>
                <a:off x="6125259" y="3579782"/>
                <a:ext cx="136440" cy="23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8A1B8B8-FD4D-49AB-ACA2-4EFF6F70F3B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07259" y="3561782"/>
                  <a:ext cx="172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004421A-AEEE-4BA6-8D28-9F33509282B5}"/>
                    </a:ext>
                  </a:extLst>
                </p14:cNvPr>
                <p14:cNvContentPartPr/>
                <p14:nvPr/>
              </p14:nvContentPartPr>
              <p14:xfrm>
                <a:off x="6347739" y="3431822"/>
                <a:ext cx="75240" cy="64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004421A-AEEE-4BA6-8D28-9F33509282B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30099" y="3414182"/>
                  <a:ext cx="11088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3C4CB3F-7AF3-4DB4-BF44-FC0B2DC3BF4E}"/>
              </a:ext>
            </a:extLst>
          </p:cNvPr>
          <p:cNvGrpSpPr/>
          <p:nvPr/>
        </p:nvGrpSpPr>
        <p:grpSpPr>
          <a:xfrm>
            <a:off x="4486539" y="2022422"/>
            <a:ext cx="63360" cy="50760"/>
            <a:chOff x="4486539" y="2022422"/>
            <a:chExt cx="63360" cy="5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14F938A-A53A-4F99-B8A9-C093B8299B61}"/>
                    </a:ext>
                  </a:extLst>
                </p14:cNvPr>
                <p14:cNvContentPartPr/>
                <p14:nvPr/>
              </p14:nvContentPartPr>
              <p14:xfrm>
                <a:off x="4547739" y="2061302"/>
                <a:ext cx="2160" cy="1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14F938A-A53A-4F99-B8A9-C093B8299B6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85099" y="1998302"/>
                  <a:ext cx="127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FDAA012-20F0-4E6F-BA22-3F795DC51365}"/>
                    </a:ext>
                  </a:extLst>
                </p14:cNvPr>
                <p14:cNvContentPartPr/>
                <p14:nvPr/>
              </p14:nvContentPartPr>
              <p14:xfrm>
                <a:off x="4486539" y="2022422"/>
                <a:ext cx="38160" cy="50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FDAA012-20F0-4E6F-BA22-3F795DC5136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23539" y="1959422"/>
                  <a:ext cx="16380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3" name="Group 8192">
            <a:extLst>
              <a:ext uri="{FF2B5EF4-FFF2-40B4-BE49-F238E27FC236}">
                <a16:creationId xmlns:a16="http://schemas.microsoft.com/office/drawing/2014/main" id="{C81032B7-0A70-4B85-AA0E-6F313F386949}"/>
              </a:ext>
            </a:extLst>
          </p:cNvPr>
          <p:cNvGrpSpPr/>
          <p:nvPr/>
        </p:nvGrpSpPr>
        <p:grpSpPr>
          <a:xfrm>
            <a:off x="4186299" y="2607062"/>
            <a:ext cx="594360" cy="103680"/>
            <a:chOff x="4186299" y="2607062"/>
            <a:chExt cx="594360" cy="10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4C24712-0090-454D-B311-EF63A7F4B5F0}"/>
                    </a:ext>
                  </a:extLst>
                </p14:cNvPr>
                <p14:cNvContentPartPr/>
                <p14:nvPr/>
              </p14:nvContentPartPr>
              <p14:xfrm>
                <a:off x="4717299" y="2607062"/>
                <a:ext cx="63360" cy="69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4C24712-0090-454D-B311-EF63A7F4B5F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54299" y="2544062"/>
                  <a:ext cx="189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192" name="Ink 8191">
                  <a:extLst>
                    <a:ext uri="{FF2B5EF4-FFF2-40B4-BE49-F238E27FC236}">
                      <a16:creationId xmlns:a16="http://schemas.microsoft.com/office/drawing/2014/main" id="{C4293511-B7A5-47D4-9681-733EDBD60483}"/>
                    </a:ext>
                  </a:extLst>
                </p14:cNvPr>
                <p14:cNvContentPartPr/>
                <p14:nvPr/>
              </p14:nvContentPartPr>
              <p14:xfrm>
                <a:off x="4186299" y="2660342"/>
                <a:ext cx="60480" cy="50400"/>
              </p14:xfrm>
            </p:contentPart>
          </mc:Choice>
          <mc:Fallback xmlns="">
            <p:pic>
              <p:nvPicPr>
                <p:cNvPr id="8192" name="Ink 8191">
                  <a:extLst>
                    <a:ext uri="{FF2B5EF4-FFF2-40B4-BE49-F238E27FC236}">
                      <a16:creationId xmlns:a16="http://schemas.microsoft.com/office/drawing/2014/main" id="{C4293511-B7A5-47D4-9681-733EDBD6048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23659" y="2597702"/>
                  <a:ext cx="18612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8" name="Group 8197">
            <a:extLst>
              <a:ext uri="{FF2B5EF4-FFF2-40B4-BE49-F238E27FC236}">
                <a16:creationId xmlns:a16="http://schemas.microsoft.com/office/drawing/2014/main" id="{531B2275-3D0C-43DF-8E2B-F3D70552928B}"/>
              </a:ext>
            </a:extLst>
          </p:cNvPr>
          <p:cNvGrpSpPr/>
          <p:nvPr/>
        </p:nvGrpSpPr>
        <p:grpSpPr>
          <a:xfrm>
            <a:off x="5641419" y="3225902"/>
            <a:ext cx="214920" cy="484920"/>
            <a:chOff x="5641419" y="3225902"/>
            <a:chExt cx="21492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8EFE7DFB-DD64-462C-858D-334BD3E8D960}"/>
                    </a:ext>
                  </a:extLst>
                </p14:cNvPr>
                <p14:cNvContentPartPr/>
                <p14:nvPr/>
              </p14:nvContentPartPr>
              <p14:xfrm>
                <a:off x="5774979" y="3225902"/>
                <a:ext cx="81360" cy="88200"/>
              </p14:xfrm>
            </p:contentPart>
          </mc:Choice>
          <mc:Fallback xmlns=""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8EFE7DFB-DD64-462C-858D-334BD3E8D96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11979" y="3162902"/>
                  <a:ext cx="207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196" name="Ink 8195">
                  <a:extLst>
                    <a:ext uri="{FF2B5EF4-FFF2-40B4-BE49-F238E27FC236}">
                      <a16:creationId xmlns:a16="http://schemas.microsoft.com/office/drawing/2014/main" id="{C0F39099-CD1B-4D3C-AD51-D008FA4B15C0}"/>
                    </a:ext>
                  </a:extLst>
                </p14:cNvPr>
                <p14:cNvContentPartPr/>
                <p14:nvPr/>
              </p14:nvContentPartPr>
              <p14:xfrm>
                <a:off x="5668419" y="3639182"/>
                <a:ext cx="28440" cy="71640"/>
              </p14:xfrm>
            </p:contentPart>
          </mc:Choice>
          <mc:Fallback xmlns="">
            <p:pic>
              <p:nvPicPr>
                <p:cNvPr id="8196" name="Ink 8195">
                  <a:extLst>
                    <a:ext uri="{FF2B5EF4-FFF2-40B4-BE49-F238E27FC236}">
                      <a16:creationId xmlns:a16="http://schemas.microsoft.com/office/drawing/2014/main" id="{C0F39099-CD1B-4D3C-AD51-D008FA4B15C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05419" y="3576182"/>
                  <a:ext cx="154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197" name="Ink 8196">
                  <a:extLst>
                    <a:ext uri="{FF2B5EF4-FFF2-40B4-BE49-F238E27FC236}">
                      <a16:creationId xmlns:a16="http://schemas.microsoft.com/office/drawing/2014/main" id="{AFAC6704-DF3D-46D0-AB2E-4DF202988B7E}"/>
                    </a:ext>
                  </a:extLst>
                </p14:cNvPr>
                <p14:cNvContentPartPr/>
                <p14:nvPr/>
              </p14:nvContentPartPr>
              <p14:xfrm>
                <a:off x="5641419" y="3419222"/>
                <a:ext cx="19440" cy="164880"/>
              </p14:xfrm>
            </p:contentPart>
          </mc:Choice>
          <mc:Fallback xmlns="">
            <p:pic>
              <p:nvPicPr>
                <p:cNvPr id="8197" name="Ink 8196">
                  <a:extLst>
                    <a:ext uri="{FF2B5EF4-FFF2-40B4-BE49-F238E27FC236}">
                      <a16:creationId xmlns:a16="http://schemas.microsoft.com/office/drawing/2014/main" id="{AFAC6704-DF3D-46D0-AB2E-4DF202988B7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78779" y="3356222"/>
                  <a:ext cx="145080" cy="29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199" name="Ink 8198">
                <a:extLst>
                  <a:ext uri="{FF2B5EF4-FFF2-40B4-BE49-F238E27FC236}">
                    <a16:creationId xmlns:a16="http://schemas.microsoft.com/office/drawing/2014/main" id="{4F07564B-2C6E-4CF7-9787-17C4E2747E17}"/>
                  </a:ext>
                </a:extLst>
              </p14:cNvPr>
              <p14:cNvContentPartPr/>
              <p14:nvPr/>
            </p14:nvContentPartPr>
            <p14:xfrm>
              <a:off x="6082419" y="2984702"/>
              <a:ext cx="82080" cy="172080"/>
            </p14:xfrm>
          </p:contentPart>
        </mc:Choice>
        <mc:Fallback xmlns="">
          <p:pic>
            <p:nvPicPr>
              <p:cNvPr id="8199" name="Ink 8198">
                <a:extLst>
                  <a:ext uri="{FF2B5EF4-FFF2-40B4-BE49-F238E27FC236}">
                    <a16:creationId xmlns:a16="http://schemas.microsoft.com/office/drawing/2014/main" id="{4F07564B-2C6E-4CF7-9787-17C4E2747E1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19419" y="2922062"/>
                <a:ext cx="2077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00" name="Ink 8199">
                <a:extLst>
                  <a:ext uri="{FF2B5EF4-FFF2-40B4-BE49-F238E27FC236}">
                    <a16:creationId xmlns:a16="http://schemas.microsoft.com/office/drawing/2014/main" id="{22048DD2-8B8C-4C91-A0CE-1DB1AA9B6E6B}"/>
                  </a:ext>
                </a:extLst>
              </p14:cNvPr>
              <p14:cNvContentPartPr/>
              <p14:nvPr/>
            </p14:nvContentPartPr>
            <p14:xfrm>
              <a:off x="5925819" y="2025662"/>
              <a:ext cx="49680" cy="62280"/>
            </p14:xfrm>
          </p:contentPart>
        </mc:Choice>
        <mc:Fallback xmlns="">
          <p:pic>
            <p:nvPicPr>
              <p:cNvPr id="8200" name="Ink 8199">
                <a:extLst>
                  <a:ext uri="{FF2B5EF4-FFF2-40B4-BE49-F238E27FC236}">
                    <a16:creationId xmlns:a16="http://schemas.microsoft.com/office/drawing/2014/main" id="{22048DD2-8B8C-4C91-A0CE-1DB1AA9B6E6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63179" y="1963022"/>
                <a:ext cx="175320" cy="18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03" name="Group 8202">
            <a:extLst>
              <a:ext uri="{FF2B5EF4-FFF2-40B4-BE49-F238E27FC236}">
                <a16:creationId xmlns:a16="http://schemas.microsoft.com/office/drawing/2014/main" id="{83687D3E-B212-4CD4-8AB7-ED9F8783C606}"/>
              </a:ext>
            </a:extLst>
          </p:cNvPr>
          <p:cNvGrpSpPr/>
          <p:nvPr/>
        </p:nvGrpSpPr>
        <p:grpSpPr>
          <a:xfrm>
            <a:off x="6604419" y="4243262"/>
            <a:ext cx="159120" cy="166320"/>
            <a:chOff x="6604419" y="4243262"/>
            <a:chExt cx="159120" cy="16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201" name="Ink 8200">
                  <a:extLst>
                    <a:ext uri="{FF2B5EF4-FFF2-40B4-BE49-F238E27FC236}">
                      <a16:creationId xmlns:a16="http://schemas.microsoft.com/office/drawing/2014/main" id="{DC799C01-B9B1-4E4D-9917-E3864DB066B4}"/>
                    </a:ext>
                  </a:extLst>
                </p14:cNvPr>
                <p14:cNvContentPartPr/>
                <p14:nvPr/>
              </p14:nvContentPartPr>
              <p14:xfrm>
                <a:off x="6604419" y="4373222"/>
                <a:ext cx="32040" cy="36360"/>
              </p14:xfrm>
            </p:contentPart>
          </mc:Choice>
          <mc:Fallback xmlns="">
            <p:pic>
              <p:nvPicPr>
                <p:cNvPr id="8201" name="Ink 8200">
                  <a:extLst>
                    <a:ext uri="{FF2B5EF4-FFF2-40B4-BE49-F238E27FC236}">
                      <a16:creationId xmlns:a16="http://schemas.microsoft.com/office/drawing/2014/main" id="{DC799C01-B9B1-4E4D-9917-E3864DB066B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41419" y="4310582"/>
                  <a:ext cx="157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A2524D66-DC4D-4E43-B26B-6BEB219F4403}"/>
                    </a:ext>
                  </a:extLst>
                </p14:cNvPr>
                <p14:cNvContentPartPr/>
                <p14:nvPr/>
              </p14:nvContentPartPr>
              <p14:xfrm>
                <a:off x="6665979" y="4243262"/>
                <a:ext cx="97560" cy="97200"/>
              </p14:xfrm>
            </p:contentPart>
          </mc:Choice>
          <mc:Fallback xmlns=""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A2524D66-DC4D-4E43-B26B-6BEB219F440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03339" y="4180262"/>
                  <a:ext cx="22320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6" name="Group 8205">
            <a:extLst>
              <a:ext uri="{FF2B5EF4-FFF2-40B4-BE49-F238E27FC236}">
                <a16:creationId xmlns:a16="http://schemas.microsoft.com/office/drawing/2014/main" id="{1953D4E3-E687-4EC2-B77B-3ECFB55E0C1F}"/>
              </a:ext>
            </a:extLst>
          </p:cNvPr>
          <p:cNvGrpSpPr/>
          <p:nvPr/>
        </p:nvGrpSpPr>
        <p:grpSpPr>
          <a:xfrm>
            <a:off x="7726179" y="4233902"/>
            <a:ext cx="75240" cy="439200"/>
            <a:chOff x="7726179" y="4233902"/>
            <a:chExt cx="7524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0D163529-2BDC-4BF0-9857-0D5CDAED68C6}"/>
                    </a:ext>
                  </a:extLst>
                </p14:cNvPr>
                <p14:cNvContentPartPr/>
                <p14:nvPr/>
              </p14:nvContentPartPr>
              <p14:xfrm>
                <a:off x="7730499" y="4527662"/>
                <a:ext cx="10800" cy="145440"/>
              </p14:xfrm>
            </p:contentPart>
          </mc:Choice>
          <mc:Fallback xmlns=""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0D163529-2BDC-4BF0-9857-0D5CDAED68C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67859" y="4465022"/>
                  <a:ext cx="1364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205" name="Ink 8204">
                  <a:extLst>
                    <a:ext uri="{FF2B5EF4-FFF2-40B4-BE49-F238E27FC236}">
                      <a16:creationId xmlns:a16="http://schemas.microsoft.com/office/drawing/2014/main" id="{10D81709-0ED4-4E83-AA05-2EB831E6B46A}"/>
                    </a:ext>
                  </a:extLst>
                </p14:cNvPr>
                <p14:cNvContentPartPr/>
                <p14:nvPr/>
              </p14:nvContentPartPr>
              <p14:xfrm>
                <a:off x="7726179" y="4233902"/>
                <a:ext cx="75240" cy="203400"/>
              </p14:xfrm>
            </p:contentPart>
          </mc:Choice>
          <mc:Fallback xmlns="">
            <p:pic>
              <p:nvPicPr>
                <p:cNvPr id="8205" name="Ink 8204">
                  <a:extLst>
                    <a:ext uri="{FF2B5EF4-FFF2-40B4-BE49-F238E27FC236}">
                      <a16:creationId xmlns:a16="http://schemas.microsoft.com/office/drawing/2014/main" id="{10D81709-0ED4-4E83-AA05-2EB831E6B4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63179" y="4170902"/>
                  <a:ext cx="200880" cy="32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207" name="Ink 8206">
                <a:extLst>
                  <a:ext uri="{FF2B5EF4-FFF2-40B4-BE49-F238E27FC236}">
                    <a16:creationId xmlns:a16="http://schemas.microsoft.com/office/drawing/2014/main" id="{F9769E19-35C8-4A1A-BB1E-3E326BD2FB9C}"/>
                  </a:ext>
                </a:extLst>
              </p14:cNvPr>
              <p14:cNvContentPartPr/>
              <p14:nvPr/>
            </p14:nvContentPartPr>
            <p14:xfrm>
              <a:off x="3387459" y="5277182"/>
              <a:ext cx="120240" cy="82800"/>
            </p14:xfrm>
          </p:contentPart>
        </mc:Choice>
        <mc:Fallback xmlns="">
          <p:pic>
            <p:nvPicPr>
              <p:cNvPr id="8207" name="Ink 8206">
                <a:extLst>
                  <a:ext uri="{FF2B5EF4-FFF2-40B4-BE49-F238E27FC236}">
                    <a16:creationId xmlns:a16="http://schemas.microsoft.com/office/drawing/2014/main" id="{F9769E19-35C8-4A1A-BB1E-3E326BD2FB9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24459" y="5214182"/>
                <a:ext cx="2458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208" name="Ink 8207">
                <a:extLst>
                  <a:ext uri="{FF2B5EF4-FFF2-40B4-BE49-F238E27FC236}">
                    <a16:creationId xmlns:a16="http://schemas.microsoft.com/office/drawing/2014/main" id="{554D51ED-FDBE-401E-BC48-0847802E845A}"/>
                  </a:ext>
                </a:extLst>
              </p14:cNvPr>
              <p14:cNvContentPartPr/>
              <p14:nvPr/>
            </p14:nvContentPartPr>
            <p14:xfrm>
              <a:off x="2411859" y="5226782"/>
              <a:ext cx="154080" cy="115920"/>
            </p14:xfrm>
          </p:contentPart>
        </mc:Choice>
        <mc:Fallback xmlns="">
          <p:pic>
            <p:nvPicPr>
              <p:cNvPr id="8208" name="Ink 8207">
                <a:extLst>
                  <a:ext uri="{FF2B5EF4-FFF2-40B4-BE49-F238E27FC236}">
                    <a16:creationId xmlns:a16="http://schemas.microsoft.com/office/drawing/2014/main" id="{554D51ED-FDBE-401E-BC48-0847802E845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349219" y="5163782"/>
                <a:ext cx="279720" cy="24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12" name="Group 8211">
            <a:extLst>
              <a:ext uri="{FF2B5EF4-FFF2-40B4-BE49-F238E27FC236}">
                <a16:creationId xmlns:a16="http://schemas.microsoft.com/office/drawing/2014/main" id="{8DBFB7AF-F976-43B8-B5BF-0C65A83402CE}"/>
              </a:ext>
            </a:extLst>
          </p:cNvPr>
          <p:cNvGrpSpPr/>
          <p:nvPr/>
        </p:nvGrpSpPr>
        <p:grpSpPr>
          <a:xfrm>
            <a:off x="5630619" y="6341702"/>
            <a:ext cx="83160" cy="213480"/>
            <a:chOff x="5630619" y="6341702"/>
            <a:chExt cx="8316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209" name="Ink 8208">
                  <a:extLst>
                    <a:ext uri="{FF2B5EF4-FFF2-40B4-BE49-F238E27FC236}">
                      <a16:creationId xmlns:a16="http://schemas.microsoft.com/office/drawing/2014/main" id="{314E6F73-418E-40C8-A411-D9C6E2DD51E8}"/>
                    </a:ext>
                  </a:extLst>
                </p14:cNvPr>
                <p14:cNvContentPartPr/>
                <p14:nvPr/>
              </p14:nvContentPartPr>
              <p14:xfrm>
                <a:off x="5630619" y="6499022"/>
                <a:ext cx="56160" cy="56160"/>
              </p14:xfrm>
            </p:contentPart>
          </mc:Choice>
          <mc:Fallback xmlns="">
            <p:pic>
              <p:nvPicPr>
                <p:cNvPr id="8209" name="Ink 8208">
                  <a:extLst>
                    <a:ext uri="{FF2B5EF4-FFF2-40B4-BE49-F238E27FC236}">
                      <a16:creationId xmlns:a16="http://schemas.microsoft.com/office/drawing/2014/main" id="{314E6F73-418E-40C8-A411-D9C6E2DD51E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67619" y="6436022"/>
                  <a:ext cx="181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210" name="Ink 8209">
                  <a:extLst>
                    <a:ext uri="{FF2B5EF4-FFF2-40B4-BE49-F238E27FC236}">
                      <a16:creationId xmlns:a16="http://schemas.microsoft.com/office/drawing/2014/main" id="{3BADA0CE-67D7-4E00-9836-63883557001E}"/>
                    </a:ext>
                  </a:extLst>
                </p14:cNvPr>
                <p14:cNvContentPartPr/>
                <p14:nvPr/>
              </p14:nvContentPartPr>
              <p14:xfrm>
                <a:off x="5695059" y="6401462"/>
                <a:ext cx="2160" cy="360"/>
              </p14:xfrm>
            </p:contentPart>
          </mc:Choice>
          <mc:Fallback xmlns="">
            <p:pic>
              <p:nvPicPr>
                <p:cNvPr id="8210" name="Ink 8209">
                  <a:extLst>
                    <a:ext uri="{FF2B5EF4-FFF2-40B4-BE49-F238E27FC236}">
                      <a16:creationId xmlns:a16="http://schemas.microsoft.com/office/drawing/2014/main" id="{3BADA0CE-67D7-4E00-9836-63883557001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32419" y="6338822"/>
                  <a:ext cx="127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211" name="Ink 8210">
                  <a:extLst>
                    <a:ext uri="{FF2B5EF4-FFF2-40B4-BE49-F238E27FC236}">
                      <a16:creationId xmlns:a16="http://schemas.microsoft.com/office/drawing/2014/main" id="{9E16D103-4558-4FBB-A439-62A7DD6DA5F0}"/>
                    </a:ext>
                  </a:extLst>
                </p14:cNvPr>
                <p14:cNvContentPartPr/>
                <p14:nvPr/>
              </p14:nvContentPartPr>
              <p14:xfrm>
                <a:off x="5652939" y="6341702"/>
                <a:ext cx="60840" cy="45720"/>
              </p14:xfrm>
            </p:contentPart>
          </mc:Choice>
          <mc:Fallback xmlns="">
            <p:pic>
              <p:nvPicPr>
                <p:cNvPr id="8211" name="Ink 8210">
                  <a:extLst>
                    <a:ext uri="{FF2B5EF4-FFF2-40B4-BE49-F238E27FC236}">
                      <a16:creationId xmlns:a16="http://schemas.microsoft.com/office/drawing/2014/main" id="{9E16D103-4558-4FBB-A439-62A7DD6DA5F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90299" y="6279062"/>
                  <a:ext cx="186480" cy="17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213" name="Ink 8212">
                <a:extLst>
                  <a:ext uri="{FF2B5EF4-FFF2-40B4-BE49-F238E27FC236}">
                    <a16:creationId xmlns:a16="http://schemas.microsoft.com/office/drawing/2014/main" id="{0FA39597-4CAF-41B9-8F49-B91176DB3ACB}"/>
                  </a:ext>
                </a:extLst>
              </p14:cNvPr>
              <p14:cNvContentPartPr/>
              <p14:nvPr/>
            </p14:nvContentPartPr>
            <p14:xfrm>
              <a:off x="4332459" y="6356822"/>
              <a:ext cx="47160" cy="41400"/>
            </p14:xfrm>
          </p:contentPart>
        </mc:Choice>
        <mc:Fallback xmlns="">
          <p:pic>
            <p:nvPicPr>
              <p:cNvPr id="8213" name="Ink 8212">
                <a:extLst>
                  <a:ext uri="{FF2B5EF4-FFF2-40B4-BE49-F238E27FC236}">
                    <a16:creationId xmlns:a16="http://schemas.microsoft.com/office/drawing/2014/main" id="{0FA39597-4CAF-41B9-8F49-B91176DB3AC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69459" y="6293822"/>
                <a:ext cx="17280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17" name="Group 8216">
            <a:extLst>
              <a:ext uri="{FF2B5EF4-FFF2-40B4-BE49-F238E27FC236}">
                <a16:creationId xmlns:a16="http://schemas.microsoft.com/office/drawing/2014/main" id="{DEDDC3C7-0A3F-48D0-9BA0-CD37FB07ECCB}"/>
              </a:ext>
            </a:extLst>
          </p:cNvPr>
          <p:cNvGrpSpPr/>
          <p:nvPr/>
        </p:nvGrpSpPr>
        <p:grpSpPr>
          <a:xfrm>
            <a:off x="2370819" y="5464742"/>
            <a:ext cx="69120" cy="191520"/>
            <a:chOff x="2370819" y="5464742"/>
            <a:chExt cx="6912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214" name="Ink 8213">
                  <a:extLst>
                    <a:ext uri="{FF2B5EF4-FFF2-40B4-BE49-F238E27FC236}">
                      <a16:creationId xmlns:a16="http://schemas.microsoft.com/office/drawing/2014/main" id="{A8C5A2E3-ECDB-4A62-A4C2-7651B39E7508}"/>
                    </a:ext>
                  </a:extLst>
                </p14:cNvPr>
                <p14:cNvContentPartPr/>
                <p14:nvPr/>
              </p14:nvContentPartPr>
              <p14:xfrm>
                <a:off x="2370819" y="5468342"/>
                <a:ext cx="37440" cy="187920"/>
              </p14:xfrm>
            </p:contentPart>
          </mc:Choice>
          <mc:Fallback xmlns="">
            <p:pic>
              <p:nvPicPr>
                <p:cNvPr id="8214" name="Ink 8213">
                  <a:extLst>
                    <a:ext uri="{FF2B5EF4-FFF2-40B4-BE49-F238E27FC236}">
                      <a16:creationId xmlns:a16="http://schemas.microsoft.com/office/drawing/2014/main" id="{A8C5A2E3-ECDB-4A62-A4C2-7651B39E750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07819" y="5405702"/>
                  <a:ext cx="1630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215" name="Ink 8214">
                  <a:extLst>
                    <a:ext uri="{FF2B5EF4-FFF2-40B4-BE49-F238E27FC236}">
                      <a16:creationId xmlns:a16="http://schemas.microsoft.com/office/drawing/2014/main" id="{B543C333-E869-4019-A0CF-954ABA49D9B7}"/>
                    </a:ext>
                  </a:extLst>
                </p14:cNvPr>
                <p14:cNvContentPartPr/>
                <p14:nvPr/>
              </p14:nvContentPartPr>
              <p14:xfrm>
                <a:off x="2424459" y="5464742"/>
                <a:ext cx="8640" cy="174600"/>
              </p14:xfrm>
            </p:contentPart>
          </mc:Choice>
          <mc:Fallback xmlns="">
            <p:pic>
              <p:nvPicPr>
                <p:cNvPr id="8215" name="Ink 8214">
                  <a:extLst>
                    <a:ext uri="{FF2B5EF4-FFF2-40B4-BE49-F238E27FC236}">
                      <a16:creationId xmlns:a16="http://schemas.microsoft.com/office/drawing/2014/main" id="{B543C333-E869-4019-A0CF-954ABA49D9B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61819" y="5401742"/>
                  <a:ext cx="1342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216" name="Ink 8215">
                  <a:extLst>
                    <a:ext uri="{FF2B5EF4-FFF2-40B4-BE49-F238E27FC236}">
                      <a16:creationId xmlns:a16="http://schemas.microsoft.com/office/drawing/2014/main" id="{3BB2B4D2-4C18-4338-B1E7-D5F1228B2A08}"/>
                    </a:ext>
                  </a:extLst>
                </p14:cNvPr>
                <p14:cNvContentPartPr/>
                <p14:nvPr/>
              </p14:nvContentPartPr>
              <p14:xfrm>
                <a:off x="2420139" y="5596142"/>
                <a:ext cx="19800" cy="35280"/>
              </p14:xfrm>
            </p:contentPart>
          </mc:Choice>
          <mc:Fallback xmlns="">
            <p:pic>
              <p:nvPicPr>
                <p:cNvPr id="8216" name="Ink 8215">
                  <a:extLst>
                    <a:ext uri="{FF2B5EF4-FFF2-40B4-BE49-F238E27FC236}">
                      <a16:creationId xmlns:a16="http://schemas.microsoft.com/office/drawing/2014/main" id="{3BB2B4D2-4C18-4338-B1E7-D5F1228B2A0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357139" y="5533502"/>
                  <a:ext cx="145440" cy="16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218" name="Ink 8217">
                <a:extLst>
                  <a:ext uri="{FF2B5EF4-FFF2-40B4-BE49-F238E27FC236}">
                    <a16:creationId xmlns:a16="http://schemas.microsoft.com/office/drawing/2014/main" id="{FB6E902D-04AD-4219-86B3-FF87AA502FF4}"/>
                  </a:ext>
                </a:extLst>
              </p14:cNvPr>
              <p14:cNvContentPartPr/>
              <p14:nvPr/>
            </p14:nvContentPartPr>
            <p14:xfrm>
              <a:off x="2140419" y="1375502"/>
              <a:ext cx="59760" cy="7560"/>
            </p14:xfrm>
          </p:contentPart>
        </mc:Choice>
        <mc:Fallback xmlns="">
          <p:pic>
            <p:nvPicPr>
              <p:cNvPr id="8218" name="Ink 8217">
                <a:extLst>
                  <a:ext uri="{FF2B5EF4-FFF2-40B4-BE49-F238E27FC236}">
                    <a16:creationId xmlns:a16="http://schemas.microsoft.com/office/drawing/2014/main" id="{FB6E902D-04AD-4219-86B3-FF87AA502FF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077419" y="1312862"/>
                <a:ext cx="185400" cy="13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21" name="Group 8220">
            <a:extLst>
              <a:ext uri="{FF2B5EF4-FFF2-40B4-BE49-F238E27FC236}">
                <a16:creationId xmlns:a16="http://schemas.microsoft.com/office/drawing/2014/main" id="{44C61FDC-C01E-4F2A-BA8D-5012AFDAAFF9}"/>
              </a:ext>
            </a:extLst>
          </p:cNvPr>
          <p:cNvGrpSpPr/>
          <p:nvPr/>
        </p:nvGrpSpPr>
        <p:grpSpPr>
          <a:xfrm>
            <a:off x="2147259" y="902822"/>
            <a:ext cx="171720" cy="190800"/>
            <a:chOff x="2147259" y="902822"/>
            <a:chExt cx="171720" cy="1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219" name="Ink 8218">
                  <a:extLst>
                    <a:ext uri="{FF2B5EF4-FFF2-40B4-BE49-F238E27FC236}">
                      <a16:creationId xmlns:a16="http://schemas.microsoft.com/office/drawing/2014/main" id="{DDCD187F-DC01-4684-83C2-834D8317348E}"/>
                    </a:ext>
                  </a:extLst>
                </p14:cNvPr>
                <p14:cNvContentPartPr/>
                <p14:nvPr/>
              </p14:nvContentPartPr>
              <p14:xfrm>
                <a:off x="2312139" y="1047902"/>
                <a:ext cx="6840" cy="45720"/>
              </p14:xfrm>
            </p:contentPart>
          </mc:Choice>
          <mc:Fallback xmlns="">
            <p:pic>
              <p:nvPicPr>
                <p:cNvPr id="8219" name="Ink 8218">
                  <a:extLst>
                    <a:ext uri="{FF2B5EF4-FFF2-40B4-BE49-F238E27FC236}">
                      <a16:creationId xmlns:a16="http://schemas.microsoft.com/office/drawing/2014/main" id="{DDCD187F-DC01-4684-83C2-834D8317348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49139" y="985262"/>
                  <a:ext cx="132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220" name="Ink 8219">
                  <a:extLst>
                    <a:ext uri="{FF2B5EF4-FFF2-40B4-BE49-F238E27FC236}">
                      <a16:creationId xmlns:a16="http://schemas.microsoft.com/office/drawing/2014/main" id="{D99A679D-C946-45B7-BD9E-7BACAC8EC078}"/>
                    </a:ext>
                  </a:extLst>
                </p14:cNvPr>
                <p14:cNvContentPartPr/>
                <p14:nvPr/>
              </p14:nvContentPartPr>
              <p14:xfrm>
                <a:off x="2147259" y="902822"/>
                <a:ext cx="49680" cy="40320"/>
              </p14:xfrm>
            </p:contentPart>
          </mc:Choice>
          <mc:Fallback xmlns="">
            <p:pic>
              <p:nvPicPr>
                <p:cNvPr id="8220" name="Ink 8219">
                  <a:extLst>
                    <a:ext uri="{FF2B5EF4-FFF2-40B4-BE49-F238E27FC236}">
                      <a16:creationId xmlns:a16="http://schemas.microsoft.com/office/drawing/2014/main" id="{D99A679D-C946-45B7-BD9E-7BACAC8EC07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84619" y="839822"/>
                  <a:ext cx="17532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222" name="Ink 8221">
                <a:extLst>
                  <a:ext uri="{FF2B5EF4-FFF2-40B4-BE49-F238E27FC236}">
                    <a16:creationId xmlns:a16="http://schemas.microsoft.com/office/drawing/2014/main" id="{E81E6D35-BD41-40CE-8130-7C2073C66205}"/>
                  </a:ext>
                </a:extLst>
              </p14:cNvPr>
              <p14:cNvContentPartPr/>
              <p14:nvPr/>
            </p14:nvContentPartPr>
            <p14:xfrm>
              <a:off x="4817379" y="893462"/>
              <a:ext cx="2160" cy="360"/>
            </p14:xfrm>
          </p:contentPart>
        </mc:Choice>
        <mc:Fallback xmlns="">
          <p:pic>
            <p:nvPicPr>
              <p:cNvPr id="8222" name="Ink 8221">
                <a:extLst>
                  <a:ext uri="{FF2B5EF4-FFF2-40B4-BE49-F238E27FC236}">
                    <a16:creationId xmlns:a16="http://schemas.microsoft.com/office/drawing/2014/main" id="{E81E6D35-BD41-40CE-8130-7C2073C6620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54739" y="830822"/>
                <a:ext cx="127800" cy="12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447800"/>
            <a:ext cx="6909684" cy="227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C81E7A-5DE6-4C3C-A97B-5B8EF5F50853}"/>
                  </a:ext>
                </a:extLst>
              </p14:cNvPr>
              <p14:cNvContentPartPr/>
              <p14:nvPr/>
            </p14:nvContentPartPr>
            <p14:xfrm>
              <a:off x="2075979" y="2779502"/>
              <a:ext cx="235440" cy="1041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C81E7A-5DE6-4C3C-A97B-5B8EF5F508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2979" y="2716862"/>
                <a:ext cx="361080" cy="116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D901C12C-E223-41F9-8B67-AF6B84540192}"/>
              </a:ext>
            </a:extLst>
          </p:cNvPr>
          <p:cNvGrpSpPr/>
          <p:nvPr/>
        </p:nvGrpSpPr>
        <p:grpSpPr>
          <a:xfrm>
            <a:off x="6380499" y="1604102"/>
            <a:ext cx="604440" cy="560880"/>
            <a:chOff x="6380499" y="1604102"/>
            <a:chExt cx="604440" cy="5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8115B08-156D-4ED5-9838-2BD26C77DC73}"/>
                    </a:ext>
                  </a:extLst>
                </p14:cNvPr>
                <p14:cNvContentPartPr/>
                <p14:nvPr/>
              </p14:nvContentPartPr>
              <p14:xfrm>
                <a:off x="6380499" y="1604102"/>
                <a:ext cx="445680" cy="464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8115B08-156D-4ED5-9838-2BD26C77DC7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17859" y="1541102"/>
                  <a:ext cx="57132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C359451-04F2-4B22-AB79-79B0075854F2}"/>
                    </a:ext>
                  </a:extLst>
                </p14:cNvPr>
                <p14:cNvContentPartPr/>
                <p14:nvPr/>
              </p14:nvContentPartPr>
              <p14:xfrm>
                <a:off x="6794859" y="2053022"/>
                <a:ext cx="3240" cy="3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C359451-04F2-4B22-AB79-79B0075854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31859" y="1990022"/>
                  <a:ext cx="128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ACCAAF6-6B38-4AB9-AFE1-2456D8501240}"/>
                    </a:ext>
                  </a:extLst>
                </p14:cNvPr>
                <p14:cNvContentPartPr/>
                <p14:nvPr/>
              </p14:nvContentPartPr>
              <p14:xfrm>
                <a:off x="6676419" y="1968422"/>
                <a:ext cx="153720" cy="119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ACCAAF6-6B38-4AB9-AFE1-2456D850124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13419" y="1905782"/>
                  <a:ext cx="279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91CE640-A691-4FB3-B46C-330B6D7CC3C8}"/>
                    </a:ext>
                  </a:extLst>
                </p14:cNvPr>
                <p14:cNvContentPartPr/>
                <p14:nvPr/>
              </p14:nvContentPartPr>
              <p14:xfrm>
                <a:off x="6767139" y="2097662"/>
                <a:ext cx="217800" cy="67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91CE640-A691-4FB3-B46C-330B6D7CC3C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04139" y="2034662"/>
                  <a:ext cx="34344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E41CC2-2B74-4AD0-AB41-EE53231C2FEC}"/>
              </a:ext>
            </a:extLst>
          </p:cNvPr>
          <p:cNvGrpSpPr/>
          <p:nvPr/>
        </p:nvGrpSpPr>
        <p:grpSpPr>
          <a:xfrm>
            <a:off x="6363219" y="1877342"/>
            <a:ext cx="237600" cy="225360"/>
            <a:chOff x="6363219" y="1877342"/>
            <a:chExt cx="23760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0A451D4-7546-4069-9EF7-A36FC4C4BF4E}"/>
                    </a:ext>
                  </a:extLst>
                </p14:cNvPr>
                <p14:cNvContentPartPr/>
                <p14:nvPr/>
              </p14:nvContentPartPr>
              <p14:xfrm>
                <a:off x="6363219" y="1994342"/>
                <a:ext cx="88920" cy="108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0A451D4-7546-4069-9EF7-A36FC4C4BF4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45219" y="1976342"/>
                  <a:ext cx="124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DD60B58-FE53-4124-998D-3A4D5283F759}"/>
                    </a:ext>
                  </a:extLst>
                </p14:cNvPr>
                <p14:cNvContentPartPr/>
                <p14:nvPr/>
              </p14:nvContentPartPr>
              <p14:xfrm>
                <a:off x="6460419" y="1877342"/>
                <a:ext cx="140400" cy="189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DD60B58-FE53-4124-998D-3A4D5283F75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42779" y="1859702"/>
                  <a:ext cx="176040" cy="225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ACA80590-EDEB-47F0-B1D9-83558551B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24000" y="4267264"/>
            <a:ext cx="6379493" cy="236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42B8E8-5E46-4189-AD57-A2D18004CCE4}"/>
                  </a:ext>
                </a:extLst>
              </p14:cNvPr>
              <p14:cNvContentPartPr/>
              <p14:nvPr/>
            </p14:nvContentPartPr>
            <p14:xfrm>
              <a:off x="7121019" y="4701902"/>
              <a:ext cx="159120" cy="217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42B8E8-5E46-4189-AD57-A2D18004CCE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58019" y="4639262"/>
                <a:ext cx="284760" cy="34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A3F9CC2-4F5B-417F-970C-B3D9703AEDF3}"/>
              </a:ext>
            </a:extLst>
          </p:cNvPr>
          <p:cNvGrpSpPr/>
          <p:nvPr/>
        </p:nvGrpSpPr>
        <p:grpSpPr>
          <a:xfrm>
            <a:off x="6354579" y="4630622"/>
            <a:ext cx="79200" cy="294120"/>
            <a:chOff x="6354579" y="4630622"/>
            <a:chExt cx="7920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AA7ABB6-FA00-4F8B-9AB6-5F0CD1409629}"/>
                    </a:ext>
                  </a:extLst>
                </p14:cNvPr>
                <p14:cNvContentPartPr/>
                <p14:nvPr/>
              </p14:nvContentPartPr>
              <p14:xfrm>
                <a:off x="6388419" y="4778942"/>
                <a:ext cx="45360" cy="145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AA7ABB6-FA00-4F8B-9AB6-5F0CD140962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25419" y="4715942"/>
                  <a:ext cx="1710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C83DD0D-5E98-4683-96E2-8FF1AA94A790}"/>
                    </a:ext>
                  </a:extLst>
                </p14:cNvPr>
                <p14:cNvContentPartPr/>
                <p14:nvPr/>
              </p14:nvContentPartPr>
              <p14:xfrm>
                <a:off x="6354579" y="4630622"/>
                <a:ext cx="76320" cy="66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C83DD0D-5E98-4683-96E2-8FF1AA94A79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291939" y="4567982"/>
                  <a:ext cx="201960" cy="19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580CBA0-F32C-4121-9358-CFBBB4CAB48F}"/>
                  </a:ext>
                </a:extLst>
              </p14:cNvPr>
              <p14:cNvContentPartPr/>
              <p14:nvPr/>
            </p14:nvContentPartPr>
            <p14:xfrm>
              <a:off x="5209059" y="6113102"/>
              <a:ext cx="77400" cy="242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580CBA0-F32C-4121-9358-CFBBB4CAB48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46419" y="6050462"/>
                <a:ext cx="20304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7F8E6DA-5611-45BB-94F5-04EBEF98DD8A}"/>
                  </a:ext>
                </a:extLst>
              </p14:cNvPr>
              <p14:cNvContentPartPr/>
              <p14:nvPr/>
            </p14:nvContentPartPr>
            <p14:xfrm>
              <a:off x="3939339" y="5546102"/>
              <a:ext cx="17640" cy="39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7F8E6DA-5611-45BB-94F5-04EBEF98DD8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76699" y="5483102"/>
                <a:ext cx="1432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6E97B44-E2F2-4699-93BB-D6BE0907BF51}"/>
                  </a:ext>
                </a:extLst>
              </p14:cNvPr>
              <p14:cNvContentPartPr/>
              <p14:nvPr/>
            </p14:nvContentPartPr>
            <p14:xfrm>
              <a:off x="3703539" y="5884502"/>
              <a:ext cx="430200" cy="286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6E97B44-E2F2-4699-93BB-D6BE0907BF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40539" y="5821862"/>
                <a:ext cx="555840" cy="41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5D6EC33C-F2F0-46DB-AB91-825A048E98A1}"/>
              </a:ext>
            </a:extLst>
          </p:cNvPr>
          <p:cNvGrpSpPr/>
          <p:nvPr/>
        </p:nvGrpSpPr>
        <p:grpSpPr>
          <a:xfrm>
            <a:off x="4033299" y="5745902"/>
            <a:ext cx="282600" cy="303480"/>
            <a:chOff x="4033299" y="5745902"/>
            <a:chExt cx="28260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8FA9E56-3698-4452-B31F-8AEC508AC49E}"/>
                    </a:ext>
                  </a:extLst>
                </p14:cNvPr>
                <p14:cNvContentPartPr/>
                <p14:nvPr/>
              </p14:nvContentPartPr>
              <p14:xfrm>
                <a:off x="4033299" y="5913302"/>
                <a:ext cx="100440" cy="125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8FA9E56-3698-4452-B31F-8AEC508AC49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15299" y="5895662"/>
                  <a:ext cx="136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DBD74E3-7FE7-4C2E-ABF7-818024DBC43A}"/>
                    </a:ext>
                  </a:extLst>
                </p14:cNvPr>
                <p14:cNvContentPartPr/>
                <p14:nvPr/>
              </p14:nvContentPartPr>
              <p14:xfrm>
                <a:off x="4175139" y="5745902"/>
                <a:ext cx="140760" cy="303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DBD74E3-7FE7-4C2E-ABF7-818024DBC43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57139" y="5727902"/>
                  <a:ext cx="176400" cy="33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4B54F35-8DAE-4801-B32F-F7FFF224D935}"/>
                  </a:ext>
                </a:extLst>
              </p14:cNvPr>
              <p14:cNvContentPartPr/>
              <p14:nvPr/>
            </p14:nvContentPartPr>
            <p14:xfrm>
              <a:off x="5743299" y="5158742"/>
              <a:ext cx="32040" cy="218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4B54F35-8DAE-4801-B32F-F7FFF224D93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80299" y="5095742"/>
                <a:ext cx="15768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825AE98-B0F2-49BA-AF5C-36FE8FCFF855}"/>
                  </a:ext>
                </a:extLst>
              </p14:cNvPr>
              <p14:cNvContentPartPr/>
              <p14:nvPr/>
            </p14:nvContentPartPr>
            <p14:xfrm>
              <a:off x="6553299" y="5073782"/>
              <a:ext cx="24840" cy="156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825AE98-B0F2-49BA-AF5C-36FE8FCFF85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90659" y="5011142"/>
                <a:ext cx="15048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935DF9-AE2B-47D6-8B06-303E9B789C0A}"/>
                  </a:ext>
                </a:extLst>
              </p14:cNvPr>
              <p14:cNvContentPartPr/>
              <p14:nvPr/>
            </p14:nvContentPartPr>
            <p14:xfrm>
              <a:off x="5563299" y="2063462"/>
              <a:ext cx="68040" cy="68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935DF9-AE2B-47D6-8B06-303E9B789C0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500299" y="2000462"/>
                <a:ext cx="1936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B1D089-6A1C-40E0-9851-826B8E948E32}"/>
                  </a:ext>
                </a:extLst>
              </p14:cNvPr>
              <p14:cNvContentPartPr/>
              <p14:nvPr/>
            </p14:nvContentPartPr>
            <p14:xfrm>
              <a:off x="4464939" y="1616342"/>
              <a:ext cx="48960" cy="245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B1D089-6A1C-40E0-9851-826B8E948E3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402299" y="1553342"/>
                <a:ext cx="17460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B5955C9-AA09-4C49-81C4-71E0FF6489FF}"/>
                  </a:ext>
                </a:extLst>
              </p14:cNvPr>
              <p14:cNvContentPartPr/>
              <p14:nvPr/>
            </p14:nvContentPartPr>
            <p14:xfrm>
              <a:off x="5506059" y="4426502"/>
              <a:ext cx="199800" cy="840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B5955C9-AA09-4C49-81C4-71E0FF6489F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88419" y="4408502"/>
                <a:ext cx="235440" cy="87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410EA3-A957-4DC1-B9FC-4A53C3F4A0CF}"/>
                  </a:ext>
                </a:extLst>
              </p14:cNvPr>
              <p14:cNvContentPartPr/>
              <p14:nvPr/>
            </p14:nvContentPartPr>
            <p14:xfrm>
              <a:off x="7396779" y="4363862"/>
              <a:ext cx="137160" cy="874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410EA3-A957-4DC1-B9FC-4A53C3F4A0C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379139" y="4346222"/>
                <a:ext cx="172800" cy="910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67200" y="1447800"/>
            <a:ext cx="1924050" cy="762000"/>
            <a:chOff x="3943350" y="6019800"/>
            <a:chExt cx="1543050" cy="4572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3350" y="6019800"/>
              <a:ext cx="12573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3" t="14251" r="8530" b="5044"/>
            <a:stretch/>
          </p:blipFill>
          <p:spPr bwMode="auto">
            <a:xfrm>
              <a:off x="5257800" y="6104739"/>
              <a:ext cx="228600" cy="296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838200" y="533400"/>
            <a:ext cx="4576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  Both quadratic forms must be positive since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1250" y="2438400"/>
            <a:ext cx="194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positive definite.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5C908E22-08AC-46EB-A046-A29E357A8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67199"/>
            <a:ext cx="1695450" cy="137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AE2D25-60E1-418A-AF8E-C1F9AE1F2853}"/>
              </a:ext>
            </a:extLst>
          </p:cNvPr>
          <p:cNvSpPr txBox="1"/>
          <p:nvPr/>
        </p:nvSpPr>
        <p:spPr>
          <a:xfrm>
            <a:off x="762000" y="361188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condition leads to two inequalities for the coefficients of capacitance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C4329E0-DB07-4A97-92F9-72C7230159E8}"/>
                  </a:ext>
                </a:extLst>
              </p14:cNvPr>
              <p14:cNvContentPartPr/>
              <p14:nvPr/>
            </p14:nvContentPartPr>
            <p14:xfrm>
              <a:off x="3844299" y="4418222"/>
              <a:ext cx="27000" cy="42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C4329E0-DB07-4A97-92F9-72C7230159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81659" y="4355222"/>
                <a:ext cx="15264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67589E3-E519-44C1-89AB-F3E2E54AFC46}"/>
                  </a:ext>
                </a:extLst>
              </p14:cNvPr>
              <p14:cNvContentPartPr/>
              <p14:nvPr/>
            </p14:nvContentPartPr>
            <p14:xfrm>
              <a:off x="3956979" y="4336142"/>
              <a:ext cx="274320" cy="213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67589E3-E519-44C1-89AB-F3E2E54AFC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93979" y="4273502"/>
                <a:ext cx="399960" cy="33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076AA1D-00E4-4C26-825B-46A2DA6A5CD6}"/>
              </a:ext>
            </a:extLst>
          </p:cNvPr>
          <p:cNvGrpSpPr/>
          <p:nvPr/>
        </p:nvGrpSpPr>
        <p:grpSpPr>
          <a:xfrm>
            <a:off x="3821979" y="4234622"/>
            <a:ext cx="144000" cy="168120"/>
            <a:chOff x="3821979" y="4234622"/>
            <a:chExt cx="14400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9BB9E8E-C653-407E-994A-F2D8669EB645}"/>
                    </a:ext>
                  </a:extLst>
                </p14:cNvPr>
                <p14:cNvContentPartPr/>
                <p14:nvPr/>
              </p14:nvContentPartPr>
              <p14:xfrm>
                <a:off x="3821979" y="4324982"/>
                <a:ext cx="65520" cy="28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9BB9E8E-C653-407E-994A-F2D8669EB64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03979" y="4307342"/>
                  <a:ext cx="1011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82BCE9D-7E1D-4CA7-91A4-9AD35FBB9335}"/>
                    </a:ext>
                  </a:extLst>
                </p14:cNvPr>
                <p14:cNvContentPartPr/>
                <p14:nvPr/>
              </p14:nvContentPartPr>
              <p14:xfrm>
                <a:off x="3900819" y="4234622"/>
                <a:ext cx="65160" cy="168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82BCE9D-7E1D-4CA7-91A4-9AD35FBB933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83179" y="4216982"/>
                  <a:ext cx="100800" cy="2037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457200"/>
            <a:ext cx="7598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Proof:  Consider two conductors.  The coefficients C</a:t>
            </a:r>
            <a:r>
              <a:rPr lang="en-US" baseline="-25000" dirty="0"/>
              <a:t>ab</a:t>
            </a:r>
            <a:r>
              <a:rPr lang="en-US" dirty="0"/>
              <a:t> depend only on geometry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154" y="914400"/>
            <a:ext cx="432841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181987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 Might be positive or negative depending on the relative sign of e</a:t>
            </a:r>
            <a:r>
              <a:rPr lang="en-US" baseline="-25000" dirty="0"/>
              <a:t>1</a:t>
            </a:r>
            <a:r>
              <a:rPr lang="en-US" dirty="0"/>
              <a:t> and e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8441" y="2734270"/>
            <a:ext cx="2641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 Needs to be positive, regardless of the relative signs and sizes of e</a:t>
            </a:r>
            <a:r>
              <a:rPr lang="en-US" baseline="-25000" dirty="0"/>
              <a:t>1</a:t>
            </a:r>
            <a:r>
              <a:rPr lang="en-US" dirty="0"/>
              <a:t> &amp; e</a:t>
            </a:r>
            <a:r>
              <a:rPr lang="en-US" baseline="-25000" dirty="0"/>
              <a:t>2</a:t>
            </a:r>
            <a:r>
              <a:rPr lang="en-US" dirty="0"/>
              <a:t>. 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876800" y="1600200"/>
            <a:ext cx="152400" cy="219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276600" y="1600200"/>
            <a:ext cx="138123" cy="1134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038600" y="2438400"/>
            <a:ext cx="381000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>
            <a:off x="2590800" y="3657600"/>
            <a:ext cx="823923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9366"/>
            <a:ext cx="3569154" cy="67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66352" y="6356866"/>
            <a:ext cx="3562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i.e. capacity coefficients are positive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5486400"/>
            <a:ext cx="407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Generally, for any number of conductors,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5899666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similarly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824" y="5417582"/>
            <a:ext cx="11049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D29F802-2B64-4B98-856B-7FB6913A8D14}"/>
                  </a:ext>
                </a:extLst>
              </p14:cNvPr>
              <p14:cNvContentPartPr/>
              <p14:nvPr/>
            </p14:nvContentPartPr>
            <p14:xfrm>
              <a:off x="2584416" y="1561996"/>
              <a:ext cx="128880" cy="144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D29F802-2B64-4B98-856B-7FB6913A8D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21776" y="1498996"/>
                <a:ext cx="2545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63DE29F-FD2A-44AE-AD8E-2DA11DF9D110}"/>
                  </a:ext>
                </a:extLst>
              </p14:cNvPr>
              <p14:cNvContentPartPr/>
              <p14:nvPr/>
            </p14:nvContentPartPr>
            <p14:xfrm>
              <a:off x="5095776" y="1584316"/>
              <a:ext cx="274320" cy="61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63DE29F-FD2A-44AE-AD8E-2DA11DF9D11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33136" y="1521676"/>
                <a:ext cx="3999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2FB0AE7-6AB3-4163-92DE-6204C8818519}"/>
                  </a:ext>
                </a:extLst>
              </p14:cNvPr>
              <p14:cNvContentPartPr/>
              <p14:nvPr/>
            </p14:nvContentPartPr>
            <p14:xfrm>
              <a:off x="4529496" y="1662076"/>
              <a:ext cx="118800" cy="71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2FB0AE7-6AB3-4163-92DE-6204C881851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66856" y="1599076"/>
                <a:ext cx="2444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074BB28-27C5-47DA-93FF-784DDA62E9BA}"/>
                  </a:ext>
                </a:extLst>
              </p14:cNvPr>
              <p14:cNvContentPartPr/>
              <p14:nvPr/>
            </p14:nvContentPartPr>
            <p14:xfrm>
              <a:off x="5589336" y="1046836"/>
              <a:ext cx="34920" cy="27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074BB28-27C5-47DA-93FF-784DDA62E9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26336" y="984196"/>
                <a:ext cx="16056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3B15EEDD-64C0-425F-9358-C4747F797B90}"/>
              </a:ext>
            </a:extLst>
          </p:cNvPr>
          <p:cNvGrpSpPr/>
          <p:nvPr/>
        </p:nvGrpSpPr>
        <p:grpSpPr>
          <a:xfrm>
            <a:off x="5037456" y="938836"/>
            <a:ext cx="37440" cy="88920"/>
            <a:chOff x="5037456" y="938836"/>
            <a:chExt cx="3744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08B7A0C-F23F-4965-BBBB-DCA1E3A08D8E}"/>
                    </a:ext>
                  </a:extLst>
                </p14:cNvPr>
                <p14:cNvContentPartPr/>
                <p14:nvPr/>
              </p14:nvContentPartPr>
              <p14:xfrm>
                <a:off x="5066616" y="966556"/>
                <a:ext cx="3600" cy="1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08B7A0C-F23F-4965-BBBB-DCA1E3A08D8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03976" y="903556"/>
                  <a:ext cx="129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50E880A-C0D1-40BF-8BC1-4A4FC5022CBA}"/>
                    </a:ext>
                  </a:extLst>
                </p14:cNvPr>
                <p14:cNvContentPartPr/>
                <p14:nvPr/>
              </p14:nvContentPartPr>
              <p14:xfrm>
                <a:off x="5061216" y="948196"/>
                <a:ext cx="10080" cy="15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50E880A-C0D1-40BF-8BC1-4A4FC5022CB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98576" y="885196"/>
                  <a:ext cx="135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3331A07-A75E-4449-A9E0-8797BA2DB35D}"/>
                    </a:ext>
                  </a:extLst>
                </p14:cNvPr>
                <p14:cNvContentPartPr/>
                <p14:nvPr/>
              </p14:nvContentPartPr>
              <p14:xfrm>
                <a:off x="5065536" y="1010836"/>
                <a:ext cx="144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3331A07-A75E-4449-A9E0-8797BA2DB35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02896" y="947836"/>
                  <a:ext cx="127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8D3B9D0-4C32-4E93-BB70-5361CB6EE93C}"/>
                    </a:ext>
                  </a:extLst>
                </p14:cNvPr>
                <p14:cNvContentPartPr/>
                <p14:nvPr/>
              </p14:nvContentPartPr>
              <p14:xfrm>
                <a:off x="5037456" y="938836"/>
                <a:ext cx="37440" cy="88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8D3B9D0-4C32-4E93-BB70-5361CB6EE93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74816" y="875836"/>
                  <a:ext cx="16308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DC0BD2-CDC8-4173-BB1E-D23E7D0DD5AD}"/>
              </a:ext>
            </a:extLst>
          </p:cNvPr>
          <p:cNvGrpSpPr/>
          <p:nvPr/>
        </p:nvGrpSpPr>
        <p:grpSpPr>
          <a:xfrm>
            <a:off x="3768096" y="997876"/>
            <a:ext cx="46080" cy="89640"/>
            <a:chOff x="3768096" y="997876"/>
            <a:chExt cx="46080" cy="8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31F0D07-1A1B-4E94-9C12-FAA92A975808}"/>
                    </a:ext>
                  </a:extLst>
                </p14:cNvPr>
                <p14:cNvContentPartPr/>
                <p14:nvPr/>
              </p14:nvContentPartPr>
              <p14:xfrm>
                <a:off x="3768096" y="1002556"/>
                <a:ext cx="23760" cy="84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31F0D07-1A1B-4E94-9C12-FAA92A97580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05456" y="939916"/>
                  <a:ext cx="1494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971245D-3CFE-4193-AD71-EA8273594092}"/>
                    </a:ext>
                  </a:extLst>
                </p14:cNvPr>
                <p14:cNvContentPartPr/>
                <p14:nvPr/>
              </p14:nvContentPartPr>
              <p14:xfrm>
                <a:off x="3787896" y="997876"/>
                <a:ext cx="26280" cy="48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971245D-3CFE-4193-AD71-EA827359409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25256" y="934876"/>
                  <a:ext cx="151920" cy="17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7430638-3E53-45C1-92B7-38484E1C2D3B}"/>
                  </a:ext>
                </a:extLst>
              </p14:cNvPr>
              <p14:cNvContentPartPr/>
              <p14:nvPr/>
            </p14:nvContentPartPr>
            <p14:xfrm>
              <a:off x="3676296" y="1002556"/>
              <a:ext cx="78120" cy="18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7430638-3E53-45C1-92B7-38484E1C2D3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58296" y="984556"/>
                <a:ext cx="1137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DC79EDE-5690-4885-BAEB-FD5DA1CD8EF4}"/>
                  </a:ext>
                </a:extLst>
              </p14:cNvPr>
              <p14:cNvContentPartPr/>
              <p14:nvPr/>
            </p14:nvContentPartPr>
            <p14:xfrm>
              <a:off x="2848296" y="983116"/>
              <a:ext cx="118440" cy="66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DC79EDE-5690-4885-BAEB-FD5DA1CD8EF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85296" y="920476"/>
                <a:ext cx="244080" cy="19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DD9950BF-B3E8-4BD7-9994-505CCD6A29C1}"/>
              </a:ext>
            </a:extLst>
          </p:cNvPr>
          <p:cNvGrpSpPr/>
          <p:nvPr/>
        </p:nvGrpSpPr>
        <p:grpSpPr>
          <a:xfrm>
            <a:off x="2825616" y="910036"/>
            <a:ext cx="149400" cy="133200"/>
            <a:chOff x="2825616" y="910036"/>
            <a:chExt cx="149400" cy="1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46FB061-6715-415A-8AA2-4AEFBD4BC703}"/>
                    </a:ext>
                  </a:extLst>
                </p14:cNvPr>
                <p14:cNvContentPartPr/>
                <p14:nvPr/>
              </p14:nvContentPartPr>
              <p14:xfrm>
                <a:off x="2825616" y="1025956"/>
                <a:ext cx="76680" cy="6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46FB061-6715-415A-8AA2-4AEFBD4BC70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07616" y="1007956"/>
                  <a:ext cx="112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2FDB87B-5A78-413B-8E52-CEFF3F299301}"/>
                    </a:ext>
                  </a:extLst>
                </p14:cNvPr>
                <p14:cNvContentPartPr/>
                <p14:nvPr/>
              </p14:nvContentPartPr>
              <p14:xfrm>
                <a:off x="2954496" y="910036"/>
                <a:ext cx="20520" cy="133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2FDB87B-5A78-413B-8E52-CEFF3F29930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36496" y="892396"/>
                  <a:ext cx="5616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6615927C-73F6-4A8A-9BFC-EC06ED6272F6}"/>
              </a:ext>
            </a:extLst>
          </p:cNvPr>
          <p:cNvGrpSpPr/>
          <p:nvPr/>
        </p:nvGrpSpPr>
        <p:grpSpPr>
          <a:xfrm>
            <a:off x="1511499" y="4547462"/>
            <a:ext cx="297720" cy="618120"/>
            <a:chOff x="1511499" y="4547462"/>
            <a:chExt cx="297720" cy="61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FC23A17-8A68-48F8-A57A-E85D7BACFD1C}"/>
                    </a:ext>
                  </a:extLst>
                </p14:cNvPr>
                <p14:cNvContentPartPr/>
                <p14:nvPr/>
              </p14:nvContentPartPr>
              <p14:xfrm>
                <a:off x="1603659" y="4547462"/>
                <a:ext cx="205560" cy="237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FC23A17-8A68-48F8-A57A-E85D7BACFD1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41019" y="4484822"/>
                  <a:ext cx="3312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936AA6A-78C8-4C19-8383-103802B92E94}"/>
                    </a:ext>
                  </a:extLst>
                </p14:cNvPr>
                <p14:cNvContentPartPr/>
                <p14:nvPr/>
              </p14:nvContentPartPr>
              <p14:xfrm>
                <a:off x="1511499" y="4992062"/>
                <a:ext cx="158760" cy="173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936AA6A-78C8-4C19-8383-103802B92E9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48499" y="4929062"/>
                  <a:ext cx="2844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48" name="Ink 2047">
                  <a:extLst>
                    <a:ext uri="{FF2B5EF4-FFF2-40B4-BE49-F238E27FC236}">
                      <a16:creationId xmlns:a16="http://schemas.microsoft.com/office/drawing/2014/main" id="{848805F1-2AB5-4F5E-A45D-491685ACCF1F}"/>
                    </a:ext>
                  </a:extLst>
                </p14:cNvPr>
                <p14:cNvContentPartPr/>
                <p14:nvPr/>
              </p14:nvContentPartPr>
              <p14:xfrm>
                <a:off x="1578099" y="4741142"/>
                <a:ext cx="54720" cy="123480"/>
              </p14:xfrm>
            </p:contentPart>
          </mc:Choice>
          <mc:Fallback xmlns="">
            <p:pic>
              <p:nvPicPr>
                <p:cNvPr id="2048" name="Ink 2047">
                  <a:extLst>
                    <a:ext uri="{FF2B5EF4-FFF2-40B4-BE49-F238E27FC236}">
                      <a16:creationId xmlns:a16="http://schemas.microsoft.com/office/drawing/2014/main" id="{848805F1-2AB5-4F5E-A45D-491685ACCF1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15459" y="4678502"/>
                  <a:ext cx="18036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E0AE9BFF-9070-4B73-A877-A355B504FC77}"/>
              </a:ext>
            </a:extLst>
          </p:cNvPr>
          <p:cNvGrpSpPr/>
          <p:nvPr/>
        </p:nvGrpSpPr>
        <p:grpSpPr>
          <a:xfrm>
            <a:off x="1524459" y="4584542"/>
            <a:ext cx="133920" cy="137520"/>
            <a:chOff x="1524459" y="4584542"/>
            <a:chExt cx="13392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77FD3956-1295-47A2-8256-D8318E7DD132}"/>
                    </a:ext>
                  </a:extLst>
                </p14:cNvPr>
                <p14:cNvContentPartPr/>
                <p14:nvPr/>
              </p14:nvContentPartPr>
              <p14:xfrm>
                <a:off x="1524459" y="4683542"/>
                <a:ext cx="64080" cy="8280"/>
              </p14:xfrm>
            </p:contentPart>
          </mc:Choice>
          <mc:Fallback xmlns=""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77FD3956-1295-47A2-8256-D8318E7DD13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06819" y="4665542"/>
                  <a:ext cx="99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054" name="Ink 2053">
                  <a:extLst>
                    <a:ext uri="{FF2B5EF4-FFF2-40B4-BE49-F238E27FC236}">
                      <a16:creationId xmlns:a16="http://schemas.microsoft.com/office/drawing/2014/main" id="{F0133AFD-6AEB-410E-9119-94232353A807}"/>
                    </a:ext>
                  </a:extLst>
                </p14:cNvPr>
                <p14:cNvContentPartPr/>
                <p14:nvPr/>
              </p14:nvContentPartPr>
              <p14:xfrm>
                <a:off x="1633539" y="4584542"/>
                <a:ext cx="24840" cy="137520"/>
              </p14:xfrm>
            </p:contentPart>
          </mc:Choice>
          <mc:Fallback xmlns="">
            <p:pic>
              <p:nvPicPr>
                <p:cNvPr id="2054" name="Ink 2053">
                  <a:extLst>
                    <a:ext uri="{FF2B5EF4-FFF2-40B4-BE49-F238E27FC236}">
                      <a16:creationId xmlns:a16="http://schemas.microsoft.com/office/drawing/2014/main" id="{F0133AFD-6AEB-410E-9119-94232353A80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15899" y="4566902"/>
                  <a:ext cx="6048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40C79A70-0BAA-4C30-96E7-2C0273CCDD79}"/>
              </a:ext>
            </a:extLst>
          </p:cNvPr>
          <p:cNvGrpSpPr/>
          <p:nvPr/>
        </p:nvGrpSpPr>
        <p:grpSpPr>
          <a:xfrm>
            <a:off x="1731099" y="4996022"/>
            <a:ext cx="108360" cy="196200"/>
            <a:chOff x="1731099" y="4996022"/>
            <a:chExt cx="10836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74D74954-886A-48B9-B875-510EAE32D5DA}"/>
                    </a:ext>
                  </a:extLst>
                </p14:cNvPr>
                <p14:cNvContentPartPr/>
                <p14:nvPr/>
              </p14:nvContentPartPr>
              <p14:xfrm>
                <a:off x="1731099" y="5002502"/>
                <a:ext cx="16920" cy="18288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74D74954-886A-48B9-B875-510EAE32D5D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13099" y="4984862"/>
                  <a:ext cx="52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8C3077C9-FE52-44E5-A30D-397346FFEC47}"/>
                    </a:ext>
                  </a:extLst>
                </p14:cNvPr>
                <p14:cNvContentPartPr/>
                <p14:nvPr/>
              </p14:nvContentPartPr>
              <p14:xfrm>
                <a:off x="1822539" y="4996022"/>
                <a:ext cx="16920" cy="196200"/>
              </p14:xfrm>
            </p:contentPart>
          </mc:Choice>
          <mc:Fallback xmlns="">
            <p:pic>
              <p:nvPicPr>
                <p:cNvPr id="2057" name="Ink 2056">
                  <a:extLst>
                    <a:ext uri="{FF2B5EF4-FFF2-40B4-BE49-F238E27FC236}">
                      <a16:creationId xmlns:a16="http://schemas.microsoft.com/office/drawing/2014/main" id="{8C3077C9-FE52-44E5-A30D-397346FFEC4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04539" y="4978022"/>
                  <a:ext cx="5256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A694AC3C-8A73-4DDB-8E96-5D76EB038014}"/>
              </a:ext>
            </a:extLst>
          </p:cNvPr>
          <p:cNvGrpSpPr/>
          <p:nvPr/>
        </p:nvGrpSpPr>
        <p:grpSpPr>
          <a:xfrm>
            <a:off x="3658179" y="4642862"/>
            <a:ext cx="360720" cy="496800"/>
            <a:chOff x="3658179" y="4642862"/>
            <a:chExt cx="36072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51E71910-85C5-41F2-B363-1458247554E1}"/>
                    </a:ext>
                  </a:extLst>
                </p14:cNvPr>
                <p14:cNvContentPartPr/>
                <p14:nvPr/>
              </p14:nvContentPartPr>
              <p14:xfrm>
                <a:off x="3681579" y="4642862"/>
                <a:ext cx="337320" cy="49680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51E71910-85C5-41F2-B363-1458247554E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18579" y="4579862"/>
                  <a:ext cx="46296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EF8D6690-7D40-48A6-9095-A7995C1DEB87}"/>
                    </a:ext>
                  </a:extLst>
                </p14:cNvPr>
                <p14:cNvContentPartPr/>
                <p14:nvPr/>
              </p14:nvContentPartPr>
              <p14:xfrm>
                <a:off x="3658179" y="4974062"/>
                <a:ext cx="132840" cy="3528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EF8D6690-7D40-48A6-9095-A7995C1DEB8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95539" y="4911422"/>
                  <a:ext cx="25848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7" name="Group 2066">
            <a:extLst>
              <a:ext uri="{FF2B5EF4-FFF2-40B4-BE49-F238E27FC236}">
                <a16:creationId xmlns:a16="http://schemas.microsoft.com/office/drawing/2014/main" id="{AAB24888-368D-4644-AB77-174852F2C9DB}"/>
              </a:ext>
            </a:extLst>
          </p:cNvPr>
          <p:cNvGrpSpPr/>
          <p:nvPr/>
        </p:nvGrpSpPr>
        <p:grpSpPr>
          <a:xfrm>
            <a:off x="3675099" y="4632782"/>
            <a:ext cx="151560" cy="114840"/>
            <a:chOff x="3675099" y="4632782"/>
            <a:chExt cx="151560" cy="1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062" name="Ink 2061">
                  <a:extLst>
                    <a:ext uri="{FF2B5EF4-FFF2-40B4-BE49-F238E27FC236}">
                      <a16:creationId xmlns:a16="http://schemas.microsoft.com/office/drawing/2014/main" id="{143A622B-DD0D-4397-BA16-108520CA99C0}"/>
                    </a:ext>
                  </a:extLst>
                </p14:cNvPr>
                <p14:cNvContentPartPr/>
                <p14:nvPr/>
              </p14:nvContentPartPr>
              <p14:xfrm>
                <a:off x="3675099" y="4718102"/>
                <a:ext cx="52200" cy="13320"/>
              </p14:xfrm>
            </p:contentPart>
          </mc:Choice>
          <mc:Fallback xmlns="">
            <p:pic>
              <p:nvPicPr>
                <p:cNvPr id="2062" name="Ink 2061">
                  <a:extLst>
                    <a:ext uri="{FF2B5EF4-FFF2-40B4-BE49-F238E27FC236}">
                      <a16:creationId xmlns:a16="http://schemas.microsoft.com/office/drawing/2014/main" id="{143A622B-DD0D-4397-BA16-108520CA99C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57459" y="4700102"/>
                  <a:ext cx="87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063" name="Ink 2062">
                  <a:extLst>
                    <a:ext uri="{FF2B5EF4-FFF2-40B4-BE49-F238E27FC236}">
                      <a16:creationId xmlns:a16="http://schemas.microsoft.com/office/drawing/2014/main" id="{98B15B4B-D4BA-4CE5-8CD9-B1DF4217EB45}"/>
                    </a:ext>
                  </a:extLst>
                </p14:cNvPr>
                <p14:cNvContentPartPr/>
                <p14:nvPr/>
              </p14:nvContentPartPr>
              <p14:xfrm>
                <a:off x="3798219" y="4632782"/>
                <a:ext cx="28440" cy="114840"/>
              </p14:xfrm>
            </p:contentPart>
          </mc:Choice>
          <mc:Fallback xmlns="">
            <p:pic>
              <p:nvPicPr>
                <p:cNvPr id="2063" name="Ink 2062">
                  <a:extLst>
                    <a:ext uri="{FF2B5EF4-FFF2-40B4-BE49-F238E27FC236}">
                      <a16:creationId xmlns:a16="http://schemas.microsoft.com/office/drawing/2014/main" id="{98B15B4B-D4BA-4CE5-8CD9-B1DF4217EB4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80219" y="4615142"/>
                  <a:ext cx="6408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D1977808-97AD-426C-AD33-3F87DE1A7E49}"/>
              </a:ext>
            </a:extLst>
          </p:cNvPr>
          <p:cNvGrpSpPr/>
          <p:nvPr/>
        </p:nvGrpSpPr>
        <p:grpSpPr>
          <a:xfrm>
            <a:off x="3886059" y="5002502"/>
            <a:ext cx="283680" cy="176400"/>
            <a:chOff x="3886059" y="5002502"/>
            <a:chExt cx="283680" cy="1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064" name="Ink 2063">
                  <a:extLst>
                    <a:ext uri="{FF2B5EF4-FFF2-40B4-BE49-F238E27FC236}">
                      <a16:creationId xmlns:a16="http://schemas.microsoft.com/office/drawing/2014/main" id="{68E591E7-5B1A-48CA-B6D6-3DB3708649C6}"/>
                    </a:ext>
                  </a:extLst>
                </p14:cNvPr>
                <p14:cNvContentPartPr/>
                <p14:nvPr/>
              </p14:nvContentPartPr>
              <p14:xfrm>
                <a:off x="3886059" y="5029502"/>
                <a:ext cx="129240" cy="149400"/>
              </p14:xfrm>
            </p:contentPart>
          </mc:Choice>
          <mc:Fallback xmlns="">
            <p:pic>
              <p:nvPicPr>
                <p:cNvPr id="2064" name="Ink 2063">
                  <a:extLst>
                    <a:ext uri="{FF2B5EF4-FFF2-40B4-BE49-F238E27FC236}">
                      <a16:creationId xmlns:a16="http://schemas.microsoft.com/office/drawing/2014/main" id="{68E591E7-5B1A-48CA-B6D6-3DB3708649C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68059" y="5011862"/>
                  <a:ext cx="164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065" name="Ink 2064">
                  <a:extLst>
                    <a:ext uri="{FF2B5EF4-FFF2-40B4-BE49-F238E27FC236}">
                      <a16:creationId xmlns:a16="http://schemas.microsoft.com/office/drawing/2014/main" id="{7A3398A6-C9B5-4E9D-BCFF-9E4029496556}"/>
                    </a:ext>
                  </a:extLst>
                </p14:cNvPr>
                <p14:cNvContentPartPr/>
                <p14:nvPr/>
              </p14:nvContentPartPr>
              <p14:xfrm>
                <a:off x="4024659" y="5002502"/>
                <a:ext cx="145080" cy="165960"/>
              </p14:xfrm>
            </p:contentPart>
          </mc:Choice>
          <mc:Fallback xmlns="">
            <p:pic>
              <p:nvPicPr>
                <p:cNvPr id="2065" name="Ink 2064">
                  <a:extLst>
                    <a:ext uri="{FF2B5EF4-FFF2-40B4-BE49-F238E27FC236}">
                      <a16:creationId xmlns:a16="http://schemas.microsoft.com/office/drawing/2014/main" id="{7A3398A6-C9B5-4E9D-BCFF-9E402949655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06659" y="4984862"/>
                  <a:ext cx="18072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EC8AF3D7-768D-4B79-8A6A-9274EB928194}"/>
              </a:ext>
            </a:extLst>
          </p:cNvPr>
          <p:cNvGrpSpPr/>
          <p:nvPr/>
        </p:nvGrpSpPr>
        <p:grpSpPr>
          <a:xfrm>
            <a:off x="5708739" y="5459342"/>
            <a:ext cx="268200" cy="299880"/>
            <a:chOff x="5708739" y="5459342"/>
            <a:chExt cx="26820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068" name="Ink 2067">
                  <a:extLst>
                    <a:ext uri="{FF2B5EF4-FFF2-40B4-BE49-F238E27FC236}">
                      <a16:creationId xmlns:a16="http://schemas.microsoft.com/office/drawing/2014/main" id="{DD7A3093-B606-4283-8842-D19D352CDE38}"/>
                    </a:ext>
                  </a:extLst>
                </p14:cNvPr>
                <p14:cNvContentPartPr/>
                <p14:nvPr/>
              </p14:nvContentPartPr>
              <p14:xfrm>
                <a:off x="5742219" y="5459342"/>
                <a:ext cx="234720" cy="145080"/>
              </p14:xfrm>
            </p:contentPart>
          </mc:Choice>
          <mc:Fallback xmlns="">
            <p:pic>
              <p:nvPicPr>
                <p:cNvPr id="2068" name="Ink 2067">
                  <a:extLst>
                    <a:ext uri="{FF2B5EF4-FFF2-40B4-BE49-F238E27FC236}">
                      <a16:creationId xmlns:a16="http://schemas.microsoft.com/office/drawing/2014/main" id="{DD7A3093-B606-4283-8842-D19D352CDE3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79579" y="5396342"/>
                  <a:ext cx="3603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069" name="Ink 2068">
                  <a:extLst>
                    <a:ext uri="{FF2B5EF4-FFF2-40B4-BE49-F238E27FC236}">
                      <a16:creationId xmlns:a16="http://schemas.microsoft.com/office/drawing/2014/main" id="{B32CE18C-DE8F-41E3-AD57-490A05CB42A4}"/>
                    </a:ext>
                  </a:extLst>
                </p14:cNvPr>
                <p14:cNvContentPartPr/>
                <p14:nvPr/>
              </p14:nvContentPartPr>
              <p14:xfrm>
                <a:off x="5708739" y="5485982"/>
                <a:ext cx="25560" cy="273240"/>
              </p14:xfrm>
            </p:contentPart>
          </mc:Choice>
          <mc:Fallback xmlns="">
            <p:pic>
              <p:nvPicPr>
                <p:cNvPr id="2069" name="Ink 2068">
                  <a:extLst>
                    <a:ext uri="{FF2B5EF4-FFF2-40B4-BE49-F238E27FC236}">
                      <a16:creationId xmlns:a16="http://schemas.microsoft.com/office/drawing/2014/main" id="{B32CE18C-DE8F-41E3-AD57-490A05CB42A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45739" y="5423342"/>
                  <a:ext cx="151200" cy="39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3" name="Group 2072">
            <a:extLst>
              <a:ext uri="{FF2B5EF4-FFF2-40B4-BE49-F238E27FC236}">
                <a16:creationId xmlns:a16="http://schemas.microsoft.com/office/drawing/2014/main" id="{E15551D5-9477-44A6-AEA0-1979CDC9BFC5}"/>
              </a:ext>
            </a:extLst>
          </p:cNvPr>
          <p:cNvGrpSpPr/>
          <p:nvPr/>
        </p:nvGrpSpPr>
        <p:grpSpPr>
          <a:xfrm>
            <a:off x="5685339" y="5331182"/>
            <a:ext cx="122400" cy="163080"/>
            <a:chOff x="5685339" y="5331182"/>
            <a:chExt cx="12240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071" name="Ink 2070">
                  <a:extLst>
                    <a:ext uri="{FF2B5EF4-FFF2-40B4-BE49-F238E27FC236}">
                      <a16:creationId xmlns:a16="http://schemas.microsoft.com/office/drawing/2014/main" id="{683C7948-7282-4D49-AE53-B3A035428FFF}"/>
                    </a:ext>
                  </a:extLst>
                </p14:cNvPr>
                <p14:cNvContentPartPr/>
                <p14:nvPr/>
              </p14:nvContentPartPr>
              <p14:xfrm>
                <a:off x="5685339" y="5417582"/>
                <a:ext cx="60120" cy="7560"/>
              </p14:xfrm>
            </p:contentPart>
          </mc:Choice>
          <mc:Fallback xmlns="">
            <p:pic>
              <p:nvPicPr>
                <p:cNvPr id="2071" name="Ink 2070">
                  <a:extLst>
                    <a:ext uri="{FF2B5EF4-FFF2-40B4-BE49-F238E27FC236}">
                      <a16:creationId xmlns:a16="http://schemas.microsoft.com/office/drawing/2014/main" id="{683C7948-7282-4D49-AE53-B3A035428FF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67339" y="5399942"/>
                  <a:ext cx="95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072" name="Ink 2071">
                  <a:extLst>
                    <a:ext uri="{FF2B5EF4-FFF2-40B4-BE49-F238E27FC236}">
                      <a16:creationId xmlns:a16="http://schemas.microsoft.com/office/drawing/2014/main" id="{66B72321-4FEA-42DE-A36B-5EC8FC0B0765}"/>
                    </a:ext>
                  </a:extLst>
                </p14:cNvPr>
                <p14:cNvContentPartPr/>
                <p14:nvPr/>
              </p14:nvContentPartPr>
              <p14:xfrm>
                <a:off x="5771379" y="5331182"/>
                <a:ext cx="36360" cy="163080"/>
              </p14:xfrm>
            </p:contentPart>
          </mc:Choice>
          <mc:Fallback xmlns="">
            <p:pic>
              <p:nvPicPr>
                <p:cNvPr id="2072" name="Ink 2071">
                  <a:extLst>
                    <a:ext uri="{FF2B5EF4-FFF2-40B4-BE49-F238E27FC236}">
                      <a16:creationId xmlns:a16="http://schemas.microsoft.com/office/drawing/2014/main" id="{66B72321-4FEA-42DE-A36B-5EC8FC0B076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53739" y="5313542"/>
                  <a:ext cx="7200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074" name="Ink 2073">
                <a:extLst>
                  <a:ext uri="{FF2B5EF4-FFF2-40B4-BE49-F238E27FC236}">
                    <a16:creationId xmlns:a16="http://schemas.microsoft.com/office/drawing/2014/main" id="{2579BC8A-68A9-45C2-863A-E2FF8017FF4D}"/>
                  </a:ext>
                </a:extLst>
              </p14:cNvPr>
              <p14:cNvContentPartPr/>
              <p14:nvPr/>
            </p14:nvContentPartPr>
            <p14:xfrm>
              <a:off x="4386099" y="6502982"/>
              <a:ext cx="3395880" cy="48600"/>
            </p14:xfrm>
          </p:contentPart>
        </mc:Choice>
        <mc:Fallback xmlns="">
          <p:pic>
            <p:nvPicPr>
              <p:cNvPr id="2074" name="Ink 2073">
                <a:extLst>
                  <a:ext uri="{FF2B5EF4-FFF2-40B4-BE49-F238E27FC236}">
                    <a16:creationId xmlns:a16="http://schemas.microsoft.com/office/drawing/2014/main" id="{2579BC8A-68A9-45C2-863A-E2FF8017FF4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32099" y="6395342"/>
                <a:ext cx="3503520" cy="264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4989"/>
            <a:ext cx="431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Proof.  Ground all conductors except the </a:t>
            </a:r>
            <a:r>
              <a:rPr lang="en-US" i="1" dirty="0" err="1"/>
              <a:t>a</a:t>
            </a:r>
            <a:r>
              <a:rPr lang="en-US" baseline="30000" dirty="0" err="1"/>
              <a:t>th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9225" y="6286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628650"/>
            <a:ext cx="10953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1148255"/>
            <a:ext cx="6796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 of induced charge must be opposite that of the inducing potential</a:t>
            </a:r>
          </a:p>
          <a:p>
            <a:r>
              <a:rPr lang="en-US" dirty="0"/>
              <a:t>Therefore </a:t>
            </a:r>
            <a:r>
              <a:rPr lang="en-US" dirty="0" err="1"/>
              <a:t>C</a:t>
            </a:r>
            <a:r>
              <a:rPr lang="en-US" baseline="-25000" dirty="0" err="1"/>
              <a:t>ba</a:t>
            </a:r>
            <a:r>
              <a:rPr lang="en-US" dirty="0"/>
              <a:t> &lt; 0.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00162" y="2025315"/>
            <a:ext cx="2814638" cy="1356060"/>
            <a:chOff x="1300162" y="2025315"/>
            <a:chExt cx="2814638" cy="135606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162" y="2025315"/>
              <a:ext cx="1214438" cy="1022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2295525"/>
              <a:ext cx="1219200" cy="7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3048000"/>
              <a:ext cx="390525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5867400" y="2057936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Negative charge is drawn up from ground by attraction of positive voltage on conductor </a:t>
            </a:r>
            <a:r>
              <a:rPr lang="en-US" i="1" dirty="0"/>
              <a:t>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DA5371-2B72-4C7B-B7F2-BAD811F04C26}"/>
                  </a:ext>
                </a:extLst>
              </p14:cNvPr>
              <p14:cNvContentPartPr/>
              <p14:nvPr/>
            </p14:nvContentPartPr>
            <p14:xfrm>
              <a:off x="1529976" y="2580796"/>
              <a:ext cx="814680" cy="293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DA5371-2B72-4C7B-B7F2-BAD811F04C2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76336" y="2472796"/>
                <a:ext cx="92232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B609085-2A77-4D11-85F4-AFA2D98D8610}"/>
                  </a:ext>
                </a:extLst>
              </p14:cNvPr>
              <p14:cNvContentPartPr/>
              <p14:nvPr/>
            </p14:nvContentPartPr>
            <p14:xfrm>
              <a:off x="2281296" y="2789956"/>
              <a:ext cx="110160" cy="61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609085-2A77-4D11-85F4-AFA2D98D86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27296" y="2682316"/>
                <a:ext cx="2178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169CEC-B892-490A-A1D7-36B912F89F64}"/>
                  </a:ext>
                </a:extLst>
              </p14:cNvPr>
              <p14:cNvContentPartPr/>
              <p14:nvPr/>
            </p14:nvContentPartPr>
            <p14:xfrm>
              <a:off x="3047016" y="2598076"/>
              <a:ext cx="642600" cy="177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169CEC-B892-490A-A1D7-36B912F89F6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93376" y="2490076"/>
                <a:ext cx="75024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8D2DF1F-0F17-4567-9E8A-A6CC2378B4B0}"/>
                  </a:ext>
                </a:extLst>
              </p14:cNvPr>
              <p14:cNvContentPartPr/>
              <p14:nvPr/>
            </p14:nvContentPartPr>
            <p14:xfrm>
              <a:off x="3686736" y="2668276"/>
              <a:ext cx="69480" cy="59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8D2DF1F-0F17-4567-9E8A-A6CC2378B4B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32736" y="2560636"/>
                <a:ext cx="1771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A7F76AA-FBBF-4767-82BA-6A5A806C6E5C}"/>
                  </a:ext>
                </a:extLst>
              </p14:cNvPr>
              <p14:cNvContentPartPr/>
              <p14:nvPr/>
            </p14:nvContentPartPr>
            <p14:xfrm>
              <a:off x="3614016" y="2754316"/>
              <a:ext cx="82800" cy="43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A7F76AA-FBBF-4767-82BA-6A5A806C6E5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60376" y="2646316"/>
                <a:ext cx="1904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7426858-F53F-47F5-8EFE-23DAF95585AF}"/>
                  </a:ext>
                </a:extLst>
              </p14:cNvPr>
              <p14:cNvContentPartPr/>
              <p14:nvPr/>
            </p14:nvContentPartPr>
            <p14:xfrm>
              <a:off x="96816" y="3114676"/>
              <a:ext cx="8861400" cy="759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7426858-F53F-47F5-8EFE-23DAF95585A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816" y="3097036"/>
                <a:ext cx="8897040" cy="79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DBD3A62-E2F4-471A-A2E9-2BE10BD92747}"/>
                  </a:ext>
                </a:extLst>
              </p14:cNvPr>
              <p14:cNvContentPartPr/>
              <p14:nvPr/>
            </p14:nvContentPartPr>
            <p14:xfrm>
              <a:off x="3745056" y="3271636"/>
              <a:ext cx="171360" cy="20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DBD3A62-E2F4-471A-A2E9-2BE10BD9274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27416" y="3253996"/>
                <a:ext cx="2070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75D6D88-AB1F-48BA-97AA-A8C6B51F40EA}"/>
                  </a:ext>
                </a:extLst>
              </p14:cNvPr>
              <p14:cNvContentPartPr/>
              <p14:nvPr/>
            </p14:nvContentPartPr>
            <p14:xfrm>
              <a:off x="3845856" y="3347956"/>
              <a:ext cx="45720" cy="11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75D6D88-AB1F-48BA-97AA-A8C6B51F40E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27856" y="3329956"/>
                <a:ext cx="8136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C7C1F91-57DB-4518-BD33-A1D399E1E59A}"/>
              </a:ext>
            </a:extLst>
          </p:cNvPr>
          <p:cNvGrpSpPr/>
          <p:nvPr/>
        </p:nvGrpSpPr>
        <p:grpSpPr>
          <a:xfrm>
            <a:off x="3676656" y="3160036"/>
            <a:ext cx="345240" cy="46080"/>
            <a:chOff x="3676656" y="3160036"/>
            <a:chExt cx="345240" cy="4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F2B47D1-57B0-4B36-9C67-D39BEB279E1F}"/>
                    </a:ext>
                  </a:extLst>
                </p14:cNvPr>
                <p14:cNvContentPartPr/>
                <p14:nvPr/>
              </p14:nvContentPartPr>
              <p14:xfrm>
                <a:off x="3676656" y="3170116"/>
                <a:ext cx="251280" cy="36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F2B47D1-57B0-4B36-9C67-D39BEB279E1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58656" y="3152116"/>
                  <a:ext cx="286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B269386-2E63-4059-9D10-706E0F1DCF80}"/>
                    </a:ext>
                  </a:extLst>
                </p14:cNvPr>
                <p14:cNvContentPartPr/>
                <p14:nvPr/>
              </p14:nvContentPartPr>
              <p14:xfrm>
                <a:off x="3895536" y="3160036"/>
                <a:ext cx="126360" cy="42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B269386-2E63-4059-9D10-706E0F1DCF8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77536" y="3142036"/>
                  <a:ext cx="16200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FD8AE1-3F3B-4AE3-AAD7-B82B4C47C907}"/>
                  </a:ext>
                </a:extLst>
              </p14:cNvPr>
              <p14:cNvContentPartPr/>
              <p14:nvPr/>
            </p14:nvContentPartPr>
            <p14:xfrm>
              <a:off x="112296" y="3244276"/>
              <a:ext cx="3067200" cy="201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FD8AE1-3F3B-4AE3-AAD7-B82B4C47C90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296" y="3064636"/>
                <a:ext cx="324684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CD8A609-1FEE-4CE2-AAC1-A4D9961A4A2D}"/>
                  </a:ext>
                </a:extLst>
              </p14:cNvPr>
              <p14:cNvContentPartPr/>
              <p14:nvPr/>
            </p14:nvContentPartPr>
            <p14:xfrm>
              <a:off x="76296" y="3244636"/>
              <a:ext cx="8899560" cy="3251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CD8A609-1FEE-4CE2-AAC1-A4D9961A4A2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-13704" y="3064996"/>
                <a:ext cx="9079200" cy="36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02C26F4-69A8-48FF-91BD-CA7A706EADA3}"/>
                  </a:ext>
                </a:extLst>
              </p14:cNvPr>
              <p14:cNvContentPartPr/>
              <p14:nvPr/>
            </p14:nvContentPartPr>
            <p14:xfrm>
              <a:off x="7077216" y="3913156"/>
              <a:ext cx="506520" cy="61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02C26F4-69A8-48FF-91BD-CA7A706EADA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987576" y="3733516"/>
                <a:ext cx="686160" cy="42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02B8A7A-E094-46B7-BA79-0CFF2CA2E0A6}"/>
              </a:ext>
            </a:extLst>
          </p:cNvPr>
          <p:cNvGrpSpPr/>
          <p:nvPr/>
        </p:nvGrpSpPr>
        <p:grpSpPr>
          <a:xfrm>
            <a:off x="1657416" y="4021876"/>
            <a:ext cx="798480" cy="398160"/>
            <a:chOff x="1657416" y="4021876"/>
            <a:chExt cx="79848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71887FE-7C41-4763-AABE-0DC67F47E205}"/>
                    </a:ext>
                  </a:extLst>
                </p14:cNvPr>
                <p14:cNvContentPartPr/>
                <p14:nvPr/>
              </p14:nvContentPartPr>
              <p14:xfrm>
                <a:off x="1657416" y="4091716"/>
                <a:ext cx="397080" cy="132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71887FE-7C41-4763-AABE-0DC67F47E20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39416" y="4074076"/>
                  <a:ext cx="432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47BBC86-2BBD-4DF2-BCBD-8838F296F5FF}"/>
                    </a:ext>
                  </a:extLst>
                </p14:cNvPr>
                <p14:cNvContentPartPr/>
                <p14:nvPr/>
              </p14:nvContentPartPr>
              <p14:xfrm>
                <a:off x="1786656" y="4172716"/>
                <a:ext cx="106920" cy="247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47BBC86-2BBD-4DF2-BCBD-8838F296F5F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69016" y="4154716"/>
                  <a:ext cx="1425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10EE4BA-5AC7-439F-9EAB-DA8EE7BD3F86}"/>
                    </a:ext>
                  </a:extLst>
                </p14:cNvPr>
                <p14:cNvContentPartPr/>
                <p14:nvPr/>
              </p14:nvContentPartPr>
              <p14:xfrm>
                <a:off x="2032536" y="4021876"/>
                <a:ext cx="423360" cy="397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10EE4BA-5AC7-439F-9EAB-DA8EE7BD3F8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014536" y="4004236"/>
                  <a:ext cx="459000" cy="43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5497F53-9E37-4F0A-9ACF-D0BCA9678833}"/>
              </a:ext>
            </a:extLst>
          </p:cNvPr>
          <p:cNvGrpSpPr/>
          <p:nvPr/>
        </p:nvGrpSpPr>
        <p:grpSpPr>
          <a:xfrm>
            <a:off x="2720136" y="3975076"/>
            <a:ext cx="1133640" cy="454320"/>
            <a:chOff x="2720136" y="3975076"/>
            <a:chExt cx="113364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6379A99-6BFC-4054-ADEF-8F9E4E2E3F8A}"/>
                    </a:ext>
                  </a:extLst>
                </p14:cNvPr>
                <p14:cNvContentPartPr/>
                <p14:nvPr/>
              </p14:nvContentPartPr>
              <p14:xfrm>
                <a:off x="2720136" y="3975076"/>
                <a:ext cx="951480" cy="45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6379A99-6BFC-4054-ADEF-8F9E4E2E3F8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702136" y="3957436"/>
                  <a:ext cx="98712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47E6977-F5EE-4CFF-A725-83D99DB9943E}"/>
                    </a:ext>
                  </a:extLst>
                </p14:cNvPr>
                <p14:cNvContentPartPr/>
                <p14:nvPr/>
              </p14:nvContentPartPr>
              <p14:xfrm>
                <a:off x="3249336" y="4176676"/>
                <a:ext cx="241200" cy="14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47E6977-F5EE-4CFF-A725-83D99DB9943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231696" y="4158676"/>
                  <a:ext cx="276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075C246-DC58-4BF3-9431-45727577EC85}"/>
                    </a:ext>
                  </a:extLst>
                </p14:cNvPr>
                <p14:cNvContentPartPr/>
                <p14:nvPr/>
              </p14:nvContentPartPr>
              <p14:xfrm>
                <a:off x="3799056" y="4156876"/>
                <a:ext cx="32400" cy="21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075C246-DC58-4BF3-9431-45727577EC8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81416" y="4139236"/>
                  <a:ext cx="68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F63F152-749A-404E-809E-F73AC1F21B7B}"/>
                    </a:ext>
                  </a:extLst>
                </p14:cNvPr>
                <p14:cNvContentPartPr/>
                <p14:nvPr/>
              </p14:nvContentPartPr>
              <p14:xfrm>
                <a:off x="3828576" y="4303396"/>
                <a:ext cx="25200" cy="30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F63F152-749A-404E-809E-F73AC1F21B7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10576" y="4285396"/>
                  <a:ext cx="6084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93617CD-0535-4B67-B5B4-470DFBC7F54A}"/>
                  </a:ext>
                </a:extLst>
              </p14:cNvPr>
              <p14:cNvContentPartPr/>
              <p14:nvPr/>
            </p14:nvContentPartPr>
            <p14:xfrm>
              <a:off x="4193616" y="4192516"/>
              <a:ext cx="454680" cy="176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93617CD-0535-4B67-B5B4-470DFBC7F54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175976" y="4174876"/>
                <a:ext cx="490320" cy="21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4" name="Group 3083">
            <a:extLst>
              <a:ext uri="{FF2B5EF4-FFF2-40B4-BE49-F238E27FC236}">
                <a16:creationId xmlns:a16="http://schemas.microsoft.com/office/drawing/2014/main" id="{C075469D-62A9-41F2-BA45-C4560CFE415D}"/>
              </a:ext>
            </a:extLst>
          </p:cNvPr>
          <p:cNvGrpSpPr/>
          <p:nvPr/>
        </p:nvGrpSpPr>
        <p:grpSpPr>
          <a:xfrm>
            <a:off x="4781496" y="3943036"/>
            <a:ext cx="3201840" cy="608040"/>
            <a:chOff x="4781496" y="3943036"/>
            <a:chExt cx="3201840" cy="60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72" name="Ink 3071">
                  <a:extLst>
                    <a:ext uri="{FF2B5EF4-FFF2-40B4-BE49-F238E27FC236}">
                      <a16:creationId xmlns:a16="http://schemas.microsoft.com/office/drawing/2014/main" id="{9311B3F3-913D-46A7-8A15-448FF13649E7}"/>
                    </a:ext>
                  </a:extLst>
                </p14:cNvPr>
                <p14:cNvContentPartPr/>
                <p14:nvPr/>
              </p14:nvContentPartPr>
              <p14:xfrm>
                <a:off x="4781496" y="3943036"/>
                <a:ext cx="1407960" cy="608040"/>
              </p14:xfrm>
            </p:contentPart>
          </mc:Choice>
          <mc:Fallback xmlns="">
            <p:pic>
              <p:nvPicPr>
                <p:cNvPr id="3072" name="Ink 3071">
                  <a:extLst>
                    <a:ext uri="{FF2B5EF4-FFF2-40B4-BE49-F238E27FC236}">
                      <a16:creationId xmlns:a16="http://schemas.microsoft.com/office/drawing/2014/main" id="{9311B3F3-913D-46A7-8A15-448FF13649E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763856" y="3925036"/>
                  <a:ext cx="1443600" cy="64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73" name="Ink 3072">
                  <a:extLst>
                    <a:ext uri="{FF2B5EF4-FFF2-40B4-BE49-F238E27FC236}">
                      <a16:creationId xmlns:a16="http://schemas.microsoft.com/office/drawing/2014/main" id="{19CE86EC-C514-413A-9C6F-CDC8B6B796F1}"/>
                    </a:ext>
                  </a:extLst>
                </p14:cNvPr>
                <p14:cNvContentPartPr/>
                <p14:nvPr/>
              </p14:nvContentPartPr>
              <p14:xfrm>
                <a:off x="5791656" y="4110796"/>
                <a:ext cx="143280" cy="18000"/>
              </p14:xfrm>
            </p:contentPart>
          </mc:Choice>
          <mc:Fallback xmlns="">
            <p:pic>
              <p:nvPicPr>
                <p:cNvPr id="3073" name="Ink 3072">
                  <a:extLst>
                    <a:ext uri="{FF2B5EF4-FFF2-40B4-BE49-F238E27FC236}">
                      <a16:creationId xmlns:a16="http://schemas.microsoft.com/office/drawing/2014/main" id="{19CE86EC-C514-413A-9C6F-CDC8B6B796F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773656" y="4092796"/>
                  <a:ext cx="178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78" name="Ink 3077">
                  <a:extLst>
                    <a:ext uri="{FF2B5EF4-FFF2-40B4-BE49-F238E27FC236}">
                      <a16:creationId xmlns:a16="http://schemas.microsoft.com/office/drawing/2014/main" id="{EC6D5FE5-4D1A-4D1A-B878-47E7F4AEFC56}"/>
                    </a:ext>
                  </a:extLst>
                </p14:cNvPr>
                <p14:cNvContentPartPr/>
                <p14:nvPr/>
              </p14:nvContentPartPr>
              <p14:xfrm>
                <a:off x="5628936" y="4157956"/>
                <a:ext cx="10800" cy="6840"/>
              </p14:xfrm>
            </p:contentPart>
          </mc:Choice>
          <mc:Fallback xmlns="">
            <p:pic>
              <p:nvPicPr>
                <p:cNvPr id="3078" name="Ink 3077">
                  <a:extLst>
                    <a:ext uri="{FF2B5EF4-FFF2-40B4-BE49-F238E27FC236}">
                      <a16:creationId xmlns:a16="http://schemas.microsoft.com/office/drawing/2014/main" id="{EC6D5FE5-4D1A-4D1A-B878-47E7F4AEFC5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10936" y="4140316"/>
                  <a:ext cx="46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79" name="Ink 3078">
                  <a:extLst>
                    <a:ext uri="{FF2B5EF4-FFF2-40B4-BE49-F238E27FC236}">
                      <a16:creationId xmlns:a16="http://schemas.microsoft.com/office/drawing/2014/main" id="{34D0F3A4-8994-4FFC-AF10-26F3EE4794AC}"/>
                    </a:ext>
                  </a:extLst>
                </p14:cNvPr>
                <p14:cNvContentPartPr/>
                <p14:nvPr/>
              </p14:nvContentPartPr>
              <p14:xfrm>
                <a:off x="5460456" y="4164436"/>
                <a:ext cx="4680" cy="4320"/>
              </p14:xfrm>
            </p:contentPart>
          </mc:Choice>
          <mc:Fallback xmlns="">
            <p:pic>
              <p:nvPicPr>
                <p:cNvPr id="3079" name="Ink 3078">
                  <a:extLst>
                    <a:ext uri="{FF2B5EF4-FFF2-40B4-BE49-F238E27FC236}">
                      <a16:creationId xmlns:a16="http://schemas.microsoft.com/office/drawing/2014/main" id="{34D0F3A4-8994-4FFC-AF10-26F3EE4794A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442816" y="4146796"/>
                  <a:ext cx="40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80" name="Ink 3079">
                  <a:extLst>
                    <a:ext uri="{FF2B5EF4-FFF2-40B4-BE49-F238E27FC236}">
                      <a16:creationId xmlns:a16="http://schemas.microsoft.com/office/drawing/2014/main" id="{B83EE61E-B532-4B86-85D7-6C2E76D7ED8B}"/>
                    </a:ext>
                  </a:extLst>
                </p14:cNvPr>
                <p14:cNvContentPartPr/>
                <p14:nvPr/>
              </p14:nvContentPartPr>
              <p14:xfrm>
                <a:off x="5009736" y="4074796"/>
                <a:ext cx="9000" cy="12240"/>
              </p14:xfrm>
            </p:contentPart>
          </mc:Choice>
          <mc:Fallback xmlns="">
            <p:pic>
              <p:nvPicPr>
                <p:cNvPr id="3080" name="Ink 3079">
                  <a:extLst>
                    <a:ext uri="{FF2B5EF4-FFF2-40B4-BE49-F238E27FC236}">
                      <a16:creationId xmlns:a16="http://schemas.microsoft.com/office/drawing/2014/main" id="{B83EE61E-B532-4B86-85D7-6C2E76D7ED8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92096" y="4057156"/>
                  <a:ext cx="44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82" name="Ink 3081">
                  <a:extLst>
                    <a:ext uri="{FF2B5EF4-FFF2-40B4-BE49-F238E27FC236}">
                      <a16:creationId xmlns:a16="http://schemas.microsoft.com/office/drawing/2014/main" id="{421ABFC2-5DCF-48A7-8481-C0885F82E4F2}"/>
                    </a:ext>
                  </a:extLst>
                </p14:cNvPr>
                <p14:cNvContentPartPr/>
                <p14:nvPr/>
              </p14:nvContentPartPr>
              <p14:xfrm>
                <a:off x="6330576" y="4214476"/>
                <a:ext cx="1652760" cy="209520"/>
              </p14:xfrm>
            </p:contentPart>
          </mc:Choice>
          <mc:Fallback xmlns="">
            <p:pic>
              <p:nvPicPr>
                <p:cNvPr id="3082" name="Ink 3081">
                  <a:extLst>
                    <a:ext uri="{FF2B5EF4-FFF2-40B4-BE49-F238E27FC236}">
                      <a16:creationId xmlns:a16="http://schemas.microsoft.com/office/drawing/2014/main" id="{421ABFC2-5DCF-48A7-8481-C0885F82E4F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12576" y="4196476"/>
                  <a:ext cx="1688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083" name="Ink 3082">
                  <a:extLst>
                    <a:ext uri="{FF2B5EF4-FFF2-40B4-BE49-F238E27FC236}">
                      <a16:creationId xmlns:a16="http://schemas.microsoft.com/office/drawing/2014/main" id="{76EDCBF1-64FB-4625-B534-556446424DD9}"/>
                    </a:ext>
                  </a:extLst>
                </p14:cNvPr>
                <p14:cNvContentPartPr/>
                <p14:nvPr/>
              </p14:nvContentPartPr>
              <p14:xfrm>
                <a:off x="7720896" y="4121956"/>
                <a:ext cx="3600" cy="6840"/>
              </p14:xfrm>
            </p:contentPart>
          </mc:Choice>
          <mc:Fallback xmlns="">
            <p:pic>
              <p:nvPicPr>
                <p:cNvPr id="3083" name="Ink 3082">
                  <a:extLst>
                    <a:ext uri="{FF2B5EF4-FFF2-40B4-BE49-F238E27FC236}">
                      <a16:creationId xmlns:a16="http://schemas.microsoft.com/office/drawing/2014/main" id="{76EDCBF1-64FB-4625-B534-556446424DD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02896" y="4103956"/>
                  <a:ext cx="3924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085" name="Ink 3084">
                <a:extLst>
                  <a:ext uri="{FF2B5EF4-FFF2-40B4-BE49-F238E27FC236}">
                    <a16:creationId xmlns:a16="http://schemas.microsoft.com/office/drawing/2014/main" id="{929EC6FB-3DBD-4FD6-8966-212D547267B0}"/>
                  </a:ext>
                </a:extLst>
              </p14:cNvPr>
              <p14:cNvContentPartPr/>
              <p14:nvPr/>
            </p14:nvContentPartPr>
            <p14:xfrm>
              <a:off x="4289016" y="4724596"/>
              <a:ext cx="280440" cy="472320"/>
            </p14:xfrm>
          </p:contentPart>
        </mc:Choice>
        <mc:Fallback xmlns="">
          <p:pic>
            <p:nvPicPr>
              <p:cNvPr id="3085" name="Ink 3084">
                <a:extLst>
                  <a:ext uri="{FF2B5EF4-FFF2-40B4-BE49-F238E27FC236}">
                    <a16:creationId xmlns:a16="http://schemas.microsoft.com/office/drawing/2014/main" id="{929EC6FB-3DBD-4FD6-8966-212D547267B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271016" y="4706596"/>
                <a:ext cx="31608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086" name="Ink 3085">
                <a:extLst>
                  <a:ext uri="{FF2B5EF4-FFF2-40B4-BE49-F238E27FC236}">
                    <a16:creationId xmlns:a16="http://schemas.microsoft.com/office/drawing/2014/main" id="{6FF5739B-2841-41DF-A775-80C98E5B4FEA}"/>
                  </a:ext>
                </a:extLst>
              </p14:cNvPr>
              <p14:cNvContentPartPr/>
              <p14:nvPr/>
            </p14:nvContentPartPr>
            <p14:xfrm>
              <a:off x="4823976" y="4669156"/>
              <a:ext cx="1222920" cy="597600"/>
            </p14:xfrm>
          </p:contentPart>
        </mc:Choice>
        <mc:Fallback xmlns="">
          <p:pic>
            <p:nvPicPr>
              <p:cNvPr id="3086" name="Ink 3085">
                <a:extLst>
                  <a:ext uri="{FF2B5EF4-FFF2-40B4-BE49-F238E27FC236}">
                    <a16:creationId xmlns:a16="http://schemas.microsoft.com/office/drawing/2014/main" id="{6FF5739B-2841-41DF-A775-80C98E5B4FE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805976" y="4651516"/>
                <a:ext cx="125856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087" name="Ink 3086">
                <a:extLst>
                  <a:ext uri="{FF2B5EF4-FFF2-40B4-BE49-F238E27FC236}">
                    <a16:creationId xmlns:a16="http://schemas.microsoft.com/office/drawing/2014/main" id="{7603DF0E-3B50-4278-9A35-BEBDAF510038}"/>
                  </a:ext>
                </a:extLst>
              </p14:cNvPr>
              <p14:cNvContentPartPr/>
              <p14:nvPr/>
            </p14:nvContentPartPr>
            <p14:xfrm>
              <a:off x="4291536" y="770716"/>
              <a:ext cx="952920" cy="134640"/>
            </p14:xfrm>
          </p:contentPart>
        </mc:Choice>
        <mc:Fallback xmlns="">
          <p:pic>
            <p:nvPicPr>
              <p:cNvPr id="3087" name="Ink 3086">
                <a:extLst>
                  <a:ext uri="{FF2B5EF4-FFF2-40B4-BE49-F238E27FC236}">
                    <a16:creationId xmlns:a16="http://schemas.microsoft.com/office/drawing/2014/main" id="{7603DF0E-3B50-4278-9A35-BEBDAF51003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273536" y="753076"/>
                <a:ext cx="988560" cy="170280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E876ABEA-946B-44F1-9FA0-D1144C671814}"/>
              </a:ext>
            </a:extLst>
          </p:cNvPr>
          <p:cNvSpPr txBox="1"/>
          <p:nvPr/>
        </p:nvSpPr>
        <p:spPr>
          <a:xfrm>
            <a:off x="83926" y="28709"/>
            <a:ext cx="5692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7.  Electrostatic induction coefficients are negative</a:t>
            </a:r>
            <a:endParaRPr lang="en-US" dirty="0"/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C26E1A04-0833-4829-A7D7-6B348EEA7F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9" cstate="print"/>
          <a:srcRect l="23793" t="48256" b="5689"/>
          <a:stretch/>
        </p:blipFill>
        <p:spPr bwMode="auto">
          <a:xfrm>
            <a:off x="5045534" y="86169"/>
            <a:ext cx="3962400" cy="47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2766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Since 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dirty="0"/>
              <a:t> can have no minimum in vacuum, </a:t>
            </a:r>
            <a:r>
              <a:rPr lang="en-US" sz="2000" i="1" dirty="0">
                <a:latin typeface="Symbol" pitchFamily="18" charset="2"/>
              </a:rPr>
              <a:t>f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/>
              <a:t>&gt; 0 in all space.</a:t>
            </a:r>
          </a:p>
          <a:p>
            <a:r>
              <a:rPr lang="en-US" sz="2000" dirty="0"/>
              <a:t>The minimum value of </a:t>
            </a:r>
            <a:r>
              <a:rPr lang="en-US" sz="2000" i="1" dirty="0">
                <a:latin typeface="Symbol" pitchFamily="18" charset="2"/>
              </a:rPr>
              <a:t>f</a:t>
            </a:r>
            <a:r>
              <a:rPr lang="en-US" sz="2000" dirty="0"/>
              <a:t> (zero) appears on conductor b.</a:t>
            </a:r>
          </a:p>
          <a:p>
            <a:r>
              <a:rPr lang="en-US" sz="2000" dirty="0"/>
              <a:t>Since </a:t>
            </a:r>
            <a:r>
              <a:rPr lang="en-US" sz="2000" dirty="0" err="1"/>
              <a:t>d</a:t>
            </a:r>
            <a:r>
              <a:rPr lang="en-US" sz="2000" i="1" dirty="0" err="1">
                <a:latin typeface="Symbol" pitchFamily="18" charset="2"/>
              </a:rPr>
              <a:t>f</a:t>
            </a:r>
            <a:r>
              <a:rPr lang="en-US" sz="2000" dirty="0"/>
              <a:t>/</a:t>
            </a:r>
            <a:r>
              <a:rPr lang="en-US" sz="2000" dirty="0" err="1"/>
              <a:t>dn</a:t>
            </a:r>
            <a:r>
              <a:rPr lang="en-US" sz="2000" dirty="0"/>
              <a:t> &gt; 0 we have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86389" y="5206425"/>
            <a:ext cx="795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&lt; 0.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147886" y="4812268"/>
            <a:ext cx="3490914" cy="1436132"/>
            <a:chOff x="1828800" y="4724400"/>
            <a:chExt cx="3490914" cy="1436132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10688" y="4953001"/>
              <a:ext cx="3309026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286000" y="5638800"/>
              <a:ext cx="3064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79706" y="5791200"/>
              <a:ext cx="3064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495800" y="5257800"/>
              <a:ext cx="1524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4724400"/>
              <a:ext cx="5334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2133600"/>
            <a:ext cx="5715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62600" y="29718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05600" y="1447800"/>
            <a:ext cx="24384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976562" y="1295400"/>
            <a:ext cx="2814638" cy="1356060"/>
            <a:chOff x="1300162" y="2025315"/>
            <a:chExt cx="2814638" cy="135606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162" y="2025315"/>
              <a:ext cx="1214438" cy="1022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2295525"/>
              <a:ext cx="1219200" cy="7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3048000"/>
              <a:ext cx="390525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C6119D-CB7A-41E3-BA63-6C1323560119}"/>
                  </a:ext>
                </a:extLst>
              </p14:cNvPr>
              <p14:cNvContentPartPr/>
              <p14:nvPr/>
            </p14:nvContentPartPr>
            <p14:xfrm>
              <a:off x="469056" y="2476756"/>
              <a:ext cx="8592120" cy="362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C6119D-CB7A-41E3-BA63-6C132356011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9056" y="2296756"/>
                <a:ext cx="87717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BF2A443-F26D-4B54-8804-22894FC2FA4B}"/>
                  </a:ext>
                </a:extLst>
              </p14:cNvPr>
              <p14:cNvContentPartPr/>
              <p14:nvPr/>
            </p14:nvContentPartPr>
            <p14:xfrm>
              <a:off x="3233856" y="1862956"/>
              <a:ext cx="837720" cy="218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BF2A443-F26D-4B54-8804-22894FC2FA4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4216" y="1682956"/>
                <a:ext cx="10173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4B9AA65-107C-4DE5-8AD1-722ECE858358}"/>
                  </a:ext>
                </a:extLst>
              </p14:cNvPr>
              <p14:cNvContentPartPr/>
              <p14:nvPr/>
            </p14:nvContentPartPr>
            <p14:xfrm>
              <a:off x="3257616" y="1998676"/>
              <a:ext cx="649440" cy="172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4B9AA65-107C-4DE5-8AD1-722ECE85835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03976" y="1891036"/>
                <a:ext cx="75708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1E5EB53-7B1A-4C86-AAB1-D617C529129D}"/>
                  </a:ext>
                </a:extLst>
              </p14:cNvPr>
              <p14:cNvContentPartPr/>
              <p14:nvPr/>
            </p14:nvContentPartPr>
            <p14:xfrm>
              <a:off x="4664136" y="1854676"/>
              <a:ext cx="763560" cy="217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1E5EB53-7B1A-4C86-AAB1-D617C529129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0496" y="1746676"/>
                <a:ext cx="871200" cy="43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52400"/>
            <a:ext cx="9067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8"/>
            </a:pPr>
            <a:r>
              <a:rPr lang="en-US" dirty="0"/>
              <a:t>The energy of the electrostatic field of conductors has an extremum property, called Thomson’s Theorem.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782" y="1359508"/>
            <a:ext cx="3127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energy of the actual field is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17900" y="1212079"/>
            <a:ext cx="2362200" cy="742950"/>
            <a:chOff x="1676400" y="2533650"/>
            <a:chExt cx="1771650" cy="43815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2533650"/>
              <a:ext cx="1390650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590800"/>
              <a:ext cx="438150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868766" y="2153633"/>
            <a:ext cx="4122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extend this integral over all space including volume of the conductors, since electrostatic field is zero there.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EFA27AC-5808-4D08-B4CD-BA6F8A3B2562}"/>
                  </a:ext>
                </a:extLst>
              </p14:cNvPr>
              <p14:cNvContentPartPr/>
              <p14:nvPr/>
            </p14:nvContentPartPr>
            <p14:xfrm>
              <a:off x="4341859" y="1919714"/>
              <a:ext cx="302400" cy="64633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EFA27AC-5808-4D08-B4CD-BA6F8A3B25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3838" y="1901710"/>
                <a:ext cx="338082" cy="681977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45AC793-F03B-4632-AB4D-0DF28AC9D4C9}"/>
              </a:ext>
            </a:extLst>
          </p:cNvPr>
          <p:cNvSpPr txBox="1"/>
          <p:nvPr/>
        </p:nvSpPr>
        <p:spPr>
          <a:xfrm>
            <a:off x="236934" y="3733034"/>
            <a:ext cx="47728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Now allow charges to penetrate infinitesimally into the conductors, without changing the total charge on them.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does the energy change?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1D628F-95E5-47C6-9EEC-B533C6C7DD8F}"/>
              </a:ext>
            </a:extLst>
          </p:cNvPr>
          <p:cNvGrpSpPr/>
          <p:nvPr/>
        </p:nvGrpSpPr>
        <p:grpSpPr>
          <a:xfrm>
            <a:off x="6477000" y="3352800"/>
            <a:ext cx="2117304" cy="2065996"/>
            <a:chOff x="5578896" y="685800"/>
            <a:chExt cx="2117304" cy="206599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71"/>
            <a:stretch/>
          </p:blipFill>
          <p:spPr bwMode="auto">
            <a:xfrm>
              <a:off x="5778336" y="685800"/>
              <a:ext cx="1917864" cy="1814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3DCACF5-97F8-4D19-9125-592161C73AE7}"/>
                    </a:ext>
                  </a:extLst>
                </p14:cNvPr>
                <p14:cNvContentPartPr/>
                <p14:nvPr/>
              </p14:nvContentPartPr>
              <p14:xfrm>
                <a:off x="5857176" y="906796"/>
                <a:ext cx="1646280" cy="1447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3DCACF5-97F8-4D19-9125-592161C73AE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03176" y="798796"/>
                  <a:ext cx="1753920" cy="166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4007E6-2A1A-49CC-853C-6DE5F92C404D}"/>
                    </a:ext>
                  </a:extLst>
                </p14:cNvPr>
                <p14:cNvContentPartPr/>
                <p14:nvPr/>
              </p14:nvContentPartPr>
              <p14:xfrm>
                <a:off x="5578896" y="1849996"/>
                <a:ext cx="504720" cy="901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4007E6-2A1A-49CC-853C-6DE5F92C404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60896" y="1831996"/>
                  <a:ext cx="540360" cy="9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B80B58A-C9ED-44C7-A9EB-A48B14C8F127}"/>
                    </a:ext>
                  </a:extLst>
                </p14:cNvPr>
                <p14:cNvContentPartPr/>
                <p14:nvPr/>
              </p14:nvContentPartPr>
              <p14:xfrm>
                <a:off x="6602376" y="2244196"/>
                <a:ext cx="1007640" cy="455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B80B58A-C9ED-44C7-A9EB-A48B14C8F12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39376" y="2181246"/>
                  <a:ext cx="1133280" cy="5813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490E162-EE6A-4301-B020-AE36841F7866}"/>
                    </a:ext>
                  </a:extLst>
                </p14:cNvPr>
                <p14:cNvContentPartPr/>
                <p14:nvPr/>
              </p14:nvContentPartPr>
              <p14:xfrm>
                <a:off x="5790819" y="916142"/>
                <a:ext cx="260280" cy="137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490E162-EE6A-4301-B020-AE36841F786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28179" y="853142"/>
                  <a:ext cx="38592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D3837B-8093-444D-B1AE-75ED34EEE79D}"/>
              </a:ext>
            </a:extLst>
          </p:cNvPr>
          <p:cNvGrpSpPr/>
          <p:nvPr/>
        </p:nvGrpSpPr>
        <p:grpSpPr>
          <a:xfrm>
            <a:off x="795459" y="4922582"/>
            <a:ext cx="786600" cy="380520"/>
            <a:chOff x="795459" y="4922582"/>
            <a:chExt cx="786600" cy="38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9398A1C-6F0D-48AB-8124-599136FDB8FA}"/>
                    </a:ext>
                  </a:extLst>
                </p14:cNvPr>
                <p14:cNvContentPartPr/>
                <p14:nvPr/>
              </p14:nvContentPartPr>
              <p14:xfrm>
                <a:off x="795459" y="4922582"/>
                <a:ext cx="137160" cy="252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9398A1C-6F0D-48AB-8124-599136FDB8F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7819" y="4904942"/>
                  <a:ext cx="1728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907FFCD-B708-4AF2-82A6-DA6219BEF1FE}"/>
                    </a:ext>
                  </a:extLst>
                </p14:cNvPr>
                <p14:cNvContentPartPr/>
                <p14:nvPr/>
              </p14:nvContentPartPr>
              <p14:xfrm>
                <a:off x="1040979" y="4950302"/>
                <a:ext cx="113400" cy="227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907FFCD-B708-4AF2-82A6-DA6219BEF1F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22979" y="4932302"/>
                  <a:ext cx="1490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F7BD9AE-7B05-40DB-B2EC-0B622E5DB09C}"/>
                    </a:ext>
                  </a:extLst>
                </p14:cNvPr>
                <p14:cNvContentPartPr/>
                <p14:nvPr/>
              </p14:nvContentPartPr>
              <p14:xfrm>
                <a:off x="1200459" y="5003942"/>
                <a:ext cx="163080" cy="229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F7BD9AE-7B05-40DB-B2EC-0B622E5DB09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82819" y="4985942"/>
                  <a:ext cx="1987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3816812-0F62-465D-99EE-25CADF82974A}"/>
                    </a:ext>
                  </a:extLst>
                </p14:cNvPr>
                <p14:cNvContentPartPr/>
                <p14:nvPr/>
              </p14:nvContentPartPr>
              <p14:xfrm>
                <a:off x="1380819" y="4956062"/>
                <a:ext cx="166320" cy="235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3816812-0F62-465D-99EE-25CADF8297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62819" y="4938062"/>
                  <a:ext cx="2019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1624D41-682A-4516-B1C6-4E11F2B77B24}"/>
                    </a:ext>
                  </a:extLst>
                </p14:cNvPr>
                <p14:cNvContentPartPr/>
                <p14:nvPr/>
              </p14:nvContentPartPr>
              <p14:xfrm>
                <a:off x="1490259" y="5206262"/>
                <a:ext cx="91800" cy="96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1624D41-682A-4516-B1C6-4E11F2B77B2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72259" y="5188262"/>
                  <a:ext cx="12744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6CCF0A9-1D67-4D0A-B432-F312CFEE043C}"/>
              </a:ext>
            </a:extLst>
          </p:cNvPr>
          <p:cNvGrpSpPr/>
          <p:nvPr/>
        </p:nvGrpSpPr>
        <p:grpSpPr>
          <a:xfrm>
            <a:off x="1786539" y="4984142"/>
            <a:ext cx="531360" cy="241200"/>
            <a:chOff x="1786539" y="4984142"/>
            <a:chExt cx="53136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EA2710F-05CC-4E41-89D9-18E557A86081}"/>
                    </a:ext>
                  </a:extLst>
                </p14:cNvPr>
                <p14:cNvContentPartPr/>
                <p14:nvPr/>
              </p14:nvContentPartPr>
              <p14:xfrm>
                <a:off x="1786539" y="5025182"/>
                <a:ext cx="248760" cy="64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EA2710F-05CC-4E41-89D9-18E557A8608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68539" y="5007542"/>
                  <a:ext cx="284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2AFCC30-829B-4DD8-80A0-2EA5EFA99CCD}"/>
                    </a:ext>
                  </a:extLst>
                </p14:cNvPr>
                <p14:cNvContentPartPr/>
                <p14:nvPr/>
              </p14:nvContentPartPr>
              <p14:xfrm>
                <a:off x="1807419" y="5160542"/>
                <a:ext cx="251280" cy="12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2AFCC30-829B-4DD8-80A0-2EA5EFA99CC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89419" y="5142902"/>
                  <a:ext cx="286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33FCB1B-7BC5-4A9A-98DD-5979A4615C4B}"/>
                    </a:ext>
                  </a:extLst>
                </p14:cNvPr>
                <p14:cNvContentPartPr/>
                <p14:nvPr/>
              </p14:nvContentPartPr>
              <p14:xfrm>
                <a:off x="1925859" y="4984142"/>
                <a:ext cx="60120" cy="241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33FCB1B-7BC5-4A9A-98DD-5979A4615C4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07859" y="4966502"/>
                  <a:ext cx="957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B987A0A-DED1-47C5-AFB2-809A476B9FDA}"/>
                    </a:ext>
                  </a:extLst>
                </p14:cNvPr>
                <p14:cNvContentPartPr/>
                <p14:nvPr/>
              </p14:nvContentPartPr>
              <p14:xfrm>
                <a:off x="2166699" y="5011502"/>
                <a:ext cx="151200" cy="192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B987A0A-DED1-47C5-AFB2-809A476B9FD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48699" y="4993502"/>
                  <a:ext cx="186840" cy="22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BED51CD-3059-4D1E-8809-E2FBF7C37149}"/>
                  </a:ext>
                </a:extLst>
              </p14:cNvPr>
              <p14:cNvContentPartPr/>
              <p14:nvPr/>
            </p14:nvContentPartPr>
            <p14:xfrm>
              <a:off x="2640459" y="5163422"/>
              <a:ext cx="63720" cy="882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BED51CD-3059-4D1E-8809-E2FBF7C3714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22459" y="5145782"/>
                <a:ext cx="9936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96" name="Group 4095">
            <a:extLst>
              <a:ext uri="{FF2B5EF4-FFF2-40B4-BE49-F238E27FC236}">
                <a16:creationId xmlns:a16="http://schemas.microsoft.com/office/drawing/2014/main" id="{01B5B2BE-2A96-4E2E-B8A0-9170B7281E49}"/>
              </a:ext>
            </a:extLst>
          </p:cNvPr>
          <p:cNvGrpSpPr/>
          <p:nvPr/>
        </p:nvGrpSpPr>
        <p:grpSpPr>
          <a:xfrm>
            <a:off x="3091899" y="4849502"/>
            <a:ext cx="1032480" cy="302400"/>
            <a:chOff x="3091899" y="4849502"/>
            <a:chExt cx="103248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81B7CF0-13C6-4C4C-842F-642FC798B9E2}"/>
                    </a:ext>
                  </a:extLst>
                </p14:cNvPr>
                <p14:cNvContentPartPr/>
                <p14:nvPr/>
              </p14:nvContentPartPr>
              <p14:xfrm>
                <a:off x="3091899" y="4849502"/>
                <a:ext cx="122040" cy="302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81B7CF0-13C6-4C4C-842F-642FC798B9E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74259" y="4831862"/>
                  <a:ext cx="1576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1E30A26-5172-43B4-B86A-0A2F1303B0FA}"/>
                    </a:ext>
                  </a:extLst>
                </p14:cNvPr>
                <p14:cNvContentPartPr/>
                <p14:nvPr/>
              </p14:nvContentPartPr>
              <p14:xfrm>
                <a:off x="3335259" y="4956782"/>
                <a:ext cx="165600" cy="189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1E30A26-5172-43B4-B86A-0A2F1303B0F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17259" y="4939142"/>
                  <a:ext cx="2012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010A246-ECFF-4121-AA75-E1AE439A4669}"/>
                    </a:ext>
                  </a:extLst>
                </p14:cNvPr>
                <p14:cNvContentPartPr/>
                <p14:nvPr/>
              </p14:nvContentPartPr>
              <p14:xfrm>
                <a:off x="3653139" y="4997462"/>
                <a:ext cx="182880" cy="10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010A246-ECFF-4121-AA75-E1AE439A466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35139" y="4979822"/>
                  <a:ext cx="218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758AFAD-AC3C-4958-8F9C-4445CD1A2F1A}"/>
                    </a:ext>
                  </a:extLst>
                </p14:cNvPr>
                <p14:cNvContentPartPr/>
                <p14:nvPr/>
              </p14:nvContentPartPr>
              <p14:xfrm>
                <a:off x="3650259" y="5082782"/>
                <a:ext cx="174600" cy="34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758AFAD-AC3C-4958-8F9C-4445CD1A2F1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32619" y="5064782"/>
                  <a:ext cx="2102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F6D8A81-D9D4-4E47-BDF2-979A68A47D1F}"/>
                    </a:ext>
                  </a:extLst>
                </p14:cNvPr>
                <p14:cNvContentPartPr/>
                <p14:nvPr/>
              </p14:nvContentPartPr>
              <p14:xfrm>
                <a:off x="3919179" y="4918982"/>
                <a:ext cx="205200" cy="216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F6D8A81-D9D4-4E47-BDF2-979A68A47D1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01179" y="4900982"/>
                  <a:ext cx="240840" cy="25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097" name="Ink 4096">
                <a:extLst>
                  <a:ext uri="{FF2B5EF4-FFF2-40B4-BE49-F238E27FC236}">
                    <a16:creationId xmlns:a16="http://schemas.microsoft.com/office/drawing/2014/main" id="{2F0C7D38-D900-4327-BD8D-FD7534C984CB}"/>
                  </a:ext>
                </a:extLst>
              </p14:cNvPr>
              <p14:cNvContentPartPr/>
              <p14:nvPr/>
            </p14:nvContentPartPr>
            <p14:xfrm>
              <a:off x="2171739" y="5414342"/>
              <a:ext cx="4266720" cy="329040"/>
            </p14:xfrm>
          </p:contentPart>
        </mc:Choice>
        <mc:Fallback>
          <p:pic>
            <p:nvPicPr>
              <p:cNvPr id="4097" name="Ink 4096">
                <a:extLst>
                  <a:ext uri="{FF2B5EF4-FFF2-40B4-BE49-F238E27FC236}">
                    <a16:creationId xmlns:a16="http://schemas.microsoft.com/office/drawing/2014/main" id="{2F0C7D38-D900-4327-BD8D-FD7534C984C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153739" y="5396702"/>
                <a:ext cx="430236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102" name="Ink 4101">
                <a:extLst>
                  <a:ext uri="{FF2B5EF4-FFF2-40B4-BE49-F238E27FC236}">
                    <a16:creationId xmlns:a16="http://schemas.microsoft.com/office/drawing/2014/main" id="{9822D50A-AAB3-4C66-92E9-7805D9ACE0C8}"/>
                  </a:ext>
                </a:extLst>
              </p14:cNvPr>
              <p14:cNvContentPartPr/>
              <p14:nvPr/>
            </p14:nvContentPartPr>
            <p14:xfrm>
              <a:off x="8272299" y="3536942"/>
              <a:ext cx="228240" cy="231480"/>
            </p14:xfrm>
          </p:contentPart>
        </mc:Choice>
        <mc:Fallback>
          <p:pic>
            <p:nvPicPr>
              <p:cNvPr id="4102" name="Ink 4101">
                <a:extLst>
                  <a:ext uri="{FF2B5EF4-FFF2-40B4-BE49-F238E27FC236}">
                    <a16:creationId xmlns:a16="http://schemas.microsoft.com/office/drawing/2014/main" id="{9822D50A-AAB3-4C66-92E9-7805D9ACE0C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254659" y="3518942"/>
                <a:ext cx="263880" cy="267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79" y="274638"/>
            <a:ext cx="8493621" cy="1096962"/>
          </a:xfrm>
        </p:spPr>
        <p:txBody>
          <a:bodyPr>
            <a:noAutofit/>
          </a:bodyPr>
          <a:lstStyle/>
          <a:p>
            <a:r>
              <a:rPr lang="en-US" sz="2400" dirty="0"/>
              <a:t>The change in energy due to the redistribution of charge     &lt;</a:t>
            </a:r>
            <a:r>
              <a:rPr lang="en-US" sz="2400" i="1" dirty="0">
                <a:latin typeface="Symbol" pitchFamily="18" charset="2"/>
              </a:rPr>
              <a:t>r</a:t>
            </a:r>
            <a:r>
              <a:rPr lang="en-US" sz="2400" dirty="0"/>
              <a:t>&gt;</a:t>
            </a:r>
            <a:r>
              <a:rPr lang="en-US" sz="2400" baseline="-25000" dirty="0"/>
              <a:t>r</a:t>
            </a:r>
            <a:r>
              <a:rPr lang="en-US" sz="2400" dirty="0"/>
              <a:t> is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15652" r="1729" b="11841"/>
          <a:stretch/>
        </p:blipFill>
        <p:spPr bwMode="auto">
          <a:xfrm>
            <a:off x="1531916" y="1051166"/>
            <a:ext cx="7281469" cy="464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3600" y="57150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Vol. of conductor</a:t>
            </a:r>
          </a:p>
          <a:p>
            <a:r>
              <a:rPr lang="en-US" dirty="0"/>
              <a:t>only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0776653-7336-4618-89FA-3BE48A8994F1}"/>
                  </a:ext>
                </a:extLst>
              </p14:cNvPr>
              <p14:cNvContentPartPr/>
              <p14:nvPr/>
            </p14:nvContentPartPr>
            <p14:xfrm>
              <a:off x="1702659" y="1175702"/>
              <a:ext cx="63720" cy="120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0776653-7336-4618-89FA-3BE48A8994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9659" y="1113062"/>
                <a:ext cx="1893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0A4E062-917C-4400-A455-0D6A08DAE40D}"/>
                  </a:ext>
                </a:extLst>
              </p14:cNvPr>
              <p14:cNvContentPartPr/>
              <p14:nvPr/>
            </p14:nvContentPartPr>
            <p14:xfrm>
              <a:off x="2018379" y="1471262"/>
              <a:ext cx="15840" cy="56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0A4E062-917C-4400-A455-0D6A08DAE40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5379" y="1408262"/>
                <a:ext cx="1414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357A44-2064-43B9-8E20-F582B741E142}"/>
                  </a:ext>
                </a:extLst>
              </p14:cNvPr>
              <p14:cNvContentPartPr/>
              <p14:nvPr/>
            </p14:nvContentPartPr>
            <p14:xfrm>
              <a:off x="4143819" y="1214222"/>
              <a:ext cx="133560" cy="103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357A44-2064-43B9-8E20-F582B741E14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81179" y="1151582"/>
                <a:ext cx="2592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08989D-B715-4EAA-A0A5-2585F7EC2CE8}"/>
                  </a:ext>
                </a:extLst>
              </p14:cNvPr>
              <p14:cNvContentPartPr/>
              <p14:nvPr/>
            </p14:nvContentPartPr>
            <p14:xfrm>
              <a:off x="4941939" y="1152302"/>
              <a:ext cx="48240" cy="20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08989D-B715-4EAA-A0A5-2585F7EC2CE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79299" y="1089302"/>
                <a:ext cx="1738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6625EA5-3204-4C07-8022-C1CB35DEAFFC}"/>
                  </a:ext>
                </a:extLst>
              </p14:cNvPr>
              <p14:cNvContentPartPr/>
              <p14:nvPr/>
            </p14:nvContentPartPr>
            <p14:xfrm>
              <a:off x="3254259" y="2504462"/>
              <a:ext cx="29160" cy="3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6625EA5-3204-4C07-8022-C1CB35DEAFF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91259" y="2441822"/>
                <a:ext cx="1548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BB8E76E-9299-45E4-B68D-B20E2B0CE0A1}"/>
                  </a:ext>
                </a:extLst>
              </p14:cNvPr>
              <p14:cNvContentPartPr/>
              <p14:nvPr/>
            </p14:nvContentPartPr>
            <p14:xfrm>
              <a:off x="207939" y="1878422"/>
              <a:ext cx="60120" cy="214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BB8E76E-9299-45E4-B68D-B20E2B0CE0A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0299" y="1860782"/>
                <a:ext cx="95760" cy="25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DBEE139-EB8C-4098-8A49-D42BF4237A1A}"/>
              </a:ext>
            </a:extLst>
          </p:cNvPr>
          <p:cNvGrpSpPr/>
          <p:nvPr/>
        </p:nvGrpSpPr>
        <p:grpSpPr>
          <a:xfrm>
            <a:off x="295059" y="1827302"/>
            <a:ext cx="532080" cy="267480"/>
            <a:chOff x="295059" y="1827302"/>
            <a:chExt cx="53208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89CF536-E2E1-442F-8284-479740C3C011}"/>
                    </a:ext>
                  </a:extLst>
                </p14:cNvPr>
                <p14:cNvContentPartPr/>
                <p14:nvPr/>
              </p14:nvContentPartPr>
              <p14:xfrm>
                <a:off x="295059" y="1827302"/>
                <a:ext cx="532080" cy="267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89CF536-E2E1-442F-8284-479740C3C01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7059" y="1809302"/>
                  <a:ext cx="5677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94924A2-D858-4E99-81E6-0670C47E7CE1}"/>
                    </a:ext>
                  </a:extLst>
                </p14:cNvPr>
                <p14:cNvContentPartPr/>
                <p14:nvPr/>
              </p14:nvContentPartPr>
              <p14:xfrm>
                <a:off x="525819" y="1887062"/>
                <a:ext cx="208440" cy="38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94924A2-D858-4E99-81E6-0670C47E7CE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7819" y="1869062"/>
                  <a:ext cx="24408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4F1692B-C3F4-4994-8EFA-90F7311793EF}"/>
                  </a:ext>
                </a:extLst>
              </p14:cNvPr>
              <p14:cNvContentPartPr/>
              <p14:nvPr/>
            </p14:nvContentPartPr>
            <p14:xfrm>
              <a:off x="193179" y="2962022"/>
              <a:ext cx="212760" cy="22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4F1692B-C3F4-4994-8EFA-90F7311793E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5179" y="2944022"/>
                <a:ext cx="2484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A80359D-297D-43F8-828A-CFB2CB9517A1}"/>
                  </a:ext>
                </a:extLst>
              </p14:cNvPr>
              <p14:cNvContentPartPr/>
              <p14:nvPr/>
            </p14:nvContentPartPr>
            <p14:xfrm>
              <a:off x="423939" y="3035102"/>
              <a:ext cx="552600" cy="167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A80359D-297D-43F8-828A-CFB2CB9517A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5939" y="3017462"/>
                <a:ext cx="58824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237A44E-D809-4ADF-84FD-B4DE5F9F9A87}"/>
                  </a:ext>
                </a:extLst>
              </p14:cNvPr>
              <p14:cNvContentPartPr/>
              <p14:nvPr/>
            </p14:nvContentPartPr>
            <p14:xfrm>
              <a:off x="1124499" y="1734062"/>
              <a:ext cx="133560" cy="375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237A44E-D809-4ADF-84FD-B4DE5F9F9A8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06859" y="1716422"/>
                <a:ext cx="16920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634A04B-14A2-4928-ACD2-8A033030CEC7}"/>
                  </a:ext>
                </a:extLst>
              </p14:cNvPr>
              <p14:cNvContentPartPr/>
              <p14:nvPr/>
            </p14:nvContentPartPr>
            <p14:xfrm>
              <a:off x="1132779" y="2709662"/>
              <a:ext cx="186840" cy="555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634A04B-14A2-4928-ACD2-8A033030CEC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15139" y="2691662"/>
                <a:ext cx="22248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2F6E9B2-D706-4BA5-A544-442564746CBE}"/>
                  </a:ext>
                </a:extLst>
              </p14:cNvPr>
              <p14:cNvContentPartPr/>
              <p14:nvPr/>
            </p14:nvContentPartPr>
            <p14:xfrm>
              <a:off x="1948179" y="3325622"/>
              <a:ext cx="78120" cy="517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2F6E9B2-D706-4BA5-A544-442564746CB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85179" y="3262982"/>
                <a:ext cx="20376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5D58EBD-4514-4E4F-9767-4D7662B9E7DE}"/>
                  </a:ext>
                </a:extLst>
              </p14:cNvPr>
              <p14:cNvContentPartPr/>
              <p14:nvPr/>
            </p14:nvContentPartPr>
            <p14:xfrm>
              <a:off x="3257859" y="3755822"/>
              <a:ext cx="65520" cy="73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5D58EBD-4514-4E4F-9767-4D7662B9E7D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95219" y="3692822"/>
                <a:ext cx="1911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E3D69F1-CA37-4E43-9335-9E7B4532330D}"/>
                  </a:ext>
                </a:extLst>
              </p14:cNvPr>
              <p14:cNvContentPartPr/>
              <p14:nvPr/>
            </p14:nvContentPartPr>
            <p14:xfrm>
              <a:off x="3408339" y="3000902"/>
              <a:ext cx="87120" cy="39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E3D69F1-CA37-4E43-9335-9E7B4532330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45699" y="2937902"/>
                <a:ext cx="2127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0F9D40B-11D0-4A36-9C08-B124C9AA0C2D}"/>
                  </a:ext>
                </a:extLst>
              </p14:cNvPr>
              <p14:cNvContentPartPr/>
              <p14:nvPr/>
            </p14:nvContentPartPr>
            <p14:xfrm>
              <a:off x="5011059" y="2988302"/>
              <a:ext cx="16560" cy="79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0F9D40B-11D0-4A36-9C08-B124C9AA0C2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948419" y="2925302"/>
                <a:ext cx="142200" cy="20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C5DF4A17-27D3-408C-A3C2-106F7209C75E}"/>
              </a:ext>
            </a:extLst>
          </p:cNvPr>
          <p:cNvGrpSpPr/>
          <p:nvPr/>
        </p:nvGrpSpPr>
        <p:grpSpPr>
          <a:xfrm>
            <a:off x="7343859" y="2920622"/>
            <a:ext cx="451440" cy="268560"/>
            <a:chOff x="7343859" y="2920622"/>
            <a:chExt cx="45144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675D6C3-52E0-4345-B4FA-61B14B862897}"/>
                    </a:ext>
                  </a:extLst>
                </p14:cNvPr>
                <p14:cNvContentPartPr/>
                <p14:nvPr/>
              </p14:nvContentPartPr>
              <p14:xfrm>
                <a:off x="7356099" y="2947622"/>
                <a:ext cx="137880" cy="203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675D6C3-52E0-4345-B4FA-61B14B86289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93099" y="2884622"/>
                  <a:ext cx="2635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D02E322-22AF-443A-A13A-98E17589D0C8}"/>
                    </a:ext>
                  </a:extLst>
                </p14:cNvPr>
                <p14:cNvContentPartPr/>
                <p14:nvPr/>
              </p14:nvContentPartPr>
              <p14:xfrm>
                <a:off x="7520979" y="2920622"/>
                <a:ext cx="7560" cy="2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D02E322-22AF-443A-A13A-98E17589D0C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57979" y="2857982"/>
                  <a:ext cx="133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F432959-CCAC-4EFC-BAA2-4C955F9383BE}"/>
                    </a:ext>
                  </a:extLst>
                </p14:cNvPr>
                <p14:cNvContentPartPr/>
                <p14:nvPr/>
              </p14:nvContentPartPr>
              <p14:xfrm>
                <a:off x="7343859" y="3152822"/>
                <a:ext cx="20520" cy="36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F432959-CCAC-4EFC-BAA2-4C955F9383B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81219" y="3089822"/>
                  <a:ext cx="146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0916536-E376-41FC-B89B-0BD84EF91C0C}"/>
                    </a:ext>
                  </a:extLst>
                </p14:cNvPr>
                <p14:cNvContentPartPr/>
                <p14:nvPr/>
              </p14:nvContentPartPr>
              <p14:xfrm>
                <a:off x="7565979" y="3036902"/>
                <a:ext cx="42120" cy="13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0916536-E376-41FC-B89B-0BD84EF91C0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03339" y="2973902"/>
                  <a:ext cx="167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1B47CEF-5A57-400C-A2C1-A30FF7037463}"/>
                    </a:ext>
                  </a:extLst>
                </p14:cNvPr>
                <p14:cNvContentPartPr/>
                <p14:nvPr/>
              </p14:nvContentPartPr>
              <p14:xfrm>
                <a:off x="7792059" y="2968862"/>
                <a:ext cx="3240" cy="1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1B47CEF-5A57-400C-A2C1-A30FF703746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29059" y="2905862"/>
                  <a:ext cx="128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8670C55-62E9-4D3D-B420-4965B055667E}"/>
                    </a:ext>
                  </a:extLst>
                </p14:cNvPr>
                <p14:cNvContentPartPr/>
                <p14:nvPr/>
              </p14:nvContentPartPr>
              <p14:xfrm>
                <a:off x="7736619" y="2988662"/>
                <a:ext cx="34560" cy="27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8670C55-62E9-4D3D-B420-4965B055667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73979" y="2926022"/>
                  <a:ext cx="16020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08" name="Group 17407">
            <a:extLst>
              <a:ext uri="{FF2B5EF4-FFF2-40B4-BE49-F238E27FC236}">
                <a16:creationId xmlns:a16="http://schemas.microsoft.com/office/drawing/2014/main" id="{F2053666-34F2-4CF8-99A4-F112E6C99F8C}"/>
              </a:ext>
            </a:extLst>
          </p:cNvPr>
          <p:cNvGrpSpPr/>
          <p:nvPr/>
        </p:nvGrpSpPr>
        <p:grpSpPr>
          <a:xfrm>
            <a:off x="7518099" y="3348302"/>
            <a:ext cx="122400" cy="63000"/>
            <a:chOff x="7518099" y="3348302"/>
            <a:chExt cx="122400" cy="6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1DD307B-8CEE-434D-B0EA-4E6F52E6855A}"/>
                    </a:ext>
                  </a:extLst>
                </p14:cNvPr>
                <p14:cNvContentPartPr/>
                <p14:nvPr/>
              </p14:nvContentPartPr>
              <p14:xfrm>
                <a:off x="7518099" y="3348302"/>
                <a:ext cx="5040" cy="21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1DD307B-8CEE-434D-B0EA-4E6F52E6855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55099" y="3285662"/>
                  <a:ext cx="130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B281C83-B3F7-4B68-A23B-B94C3AA39ABC}"/>
                    </a:ext>
                  </a:extLst>
                </p14:cNvPr>
                <p14:cNvContentPartPr/>
                <p14:nvPr/>
              </p14:nvContentPartPr>
              <p14:xfrm>
                <a:off x="7598739" y="3376382"/>
                <a:ext cx="41760" cy="34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B281C83-B3F7-4B68-A23B-B94C3AA39AB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36099" y="3313382"/>
                  <a:ext cx="16740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7409" name="Ink 17408">
                <a:extLst>
                  <a:ext uri="{FF2B5EF4-FFF2-40B4-BE49-F238E27FC236}">
                    <a16:creationId xmlns:a16="http://schemas.microsoft.com/office/drawing/2014/main" id="{20EF02D7-31BB-4B93-A9EE-64905B48E17C}"/>
                  </a:ext>
                </a:extLst>
              </p14:cNvPr>
              <p14:cNvContentPartPr/>
              <p14:nvPr/>
            </p14:nvContentPartPr>
            <p14:xfrm>
              <a:off x="8528619" y="2849342"/>
              <a:ext cx="162000" cy="38520"/>
            </p14:xfrm>
          </p:contentPart>
        </mc:Choice>
        <mc:Fallback xmlns="">
          <p:pic>
            <p:nvPicPr>
              <p:cNvPr id="17409" name="Ink 17408">
                <a:extLst>
                  <a:ext uri="{FF2B5EF4-FFF2-40B4-BE49-F238E27FC236}">
                    <a16:creationId xmlns:a16="http://schemas.microsoft.com/office/drawing/2014/main" id="{20EF02D7-31BB-4B93-A9EE-64905B48E17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465619" y="2786342"/>
                <a:ext cx="2876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411" name="Ink 17410">
                <a:extLst>
                  <a:ext uri="{FF2B5EF4-FFF2-40B4-BE49-F238E27FC236}">
                    <a16:creationId xmlns:a16="http://schemas.microsoft.com/office/drawing/2014/main" id="{370CDF57-9A05-4FBC-95D4-8FF56A3A6CBC}"/>
                  </a:ext>
                </a:extLst>
              </p14:cNvPr>
              <p14:cNvContentPartPr/>
              <p14:nvPr/>
            </p14:nvContentPartPr>
            <p14:xfrm>
              <a:off x="3327699" y="5215622"/>
              <a:ext cx="40680" cy="81000"/>
            </p14:xfrm>
          </p:contentPart>
        </mc:Choice>
        <mc:Fallback xmlns="">
          <p:pic>
            <p:nvPicPr>
              <p:cNvPr id="17411" name="Ink 17410">
                <a:extLst>
                  <a:ext uri="{FF2B5EF4-FFF2-40B4-BE49-F238E27FC236}">
                    <a16:creationId xmlns:a16="http://schemas.microsoft.com/office/drawing/2014/main" id="{370CDF57-9A05-4FBC-95D4-8FF56A3A6CB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64699" y="5152622"/>
                <a:ext cx="1663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7412" name="Ink 17411">
                <a:extLst>
                  <a:ext uri="{FF2B5EF4-FFF2-40B4-BE49-F238E27FC236}">
                    <a16:creationId xmlns:a16="http://schemas.microsoft.com/office/drawing/2014/main" id="{FB3A85E0-C395-456D-ACF4-65C4B840964F}"/>
                  </a:ext>
                </a:extLst>
              </p14:cNvPr>
              <p14:cNvContentPartPr/>
              <p14:nvPr/>
            </p14:nvContentPartPr>
            <p14:xfrm>
              <a:off x="4836459" y="2354342"/>
              <a:ext cx="223920" cy="50400"/>
            </p14:xfrm>
          </p:contentPart>
        </mc:Choice>
        <mc:Fallback xmlns="">
          <p:pic>
            <p:nvPicPr>
              <p:cNvPr id="17412" name="Ink 17411">
                <a:extLst>
                  <a:ext uri="{FF2B5EF4-FFF2-40B4-BE49-F238E27FC236}">
                    <a16:creationId xmlns:a16="http://schemas.microsoft.com/office/drawing/2014/main" id="{FB3A85E0-C395-456D-ACF4-65C4B840964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73819" y="2291342"/>
                <a:ext cx="349560" cy="17604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A5159C6F-612F-485D-AADE-82EF349F2788}"/>
              </a:ext>
            </a:extLst>
          </p:cNvPr>
          <p:cNvSpPr txBox="1"/>
          <p:nvPr/>
        </p:nvSpPr>
        <p:spPr>
          <a:xfrm>
            <a:off x="4495800" y="6034840"/>
            <a:ext cx="381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latin typeface="Symbol" pitchFamily="18" charset="2"/>
              </a:rPr>
              <a:t>f</a:t>
            </a:r>
            <a:r>
              <a:rPr lang="en-US" sz="1800" dirty="0"/>
              <a:t> is the potential of the actual field, i.e. </a:t>
            </a:r>
            <a:r>
              <a:rPr lang="en-US" sz="1800" i="1" dirty="0">
                <a:latin typeface="Symbol" pitchFamily="18" charset="2"/>
              </a:rPr>
              <a:t>f</a:t>
            </a:r>
            <a:r>
              <a:rPr lang="en-US" sz="1800" dirty="0"/>
              <a:t> = constant inside the conductors.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414" name="Ink 17413">
                <a:extLst>
                  <a:ext uri="{FF2B5EF4-FFF2-40B4-BE49-F238E27FC236}">
                    <a16:creationId xmlns:a16="http://schemas.microsoft.com/office/drawing/2014/main" id="{1F594DE6-036F-4710-9A0A-10B3C06E7485}"/>
                  </a:ext>
                </a:extLst>
              </p14:cNvPr>
              <p14:cNvContentPartPr/>
              <p14:nvPr/>
            </p14:nvContentPartPr>
            <p14:xfrm>
              <a:off x="3053379" y="5493182"/>
              <a:ext cx="1254240" cy="715680"/>
            </p14:xfrm>
          </p:contentPart>
        </mc:Choice>
        <mc:Fallback xmlns="">
          <p:pic>
            <p:nvPicPr>
              <p:cNvPr id="17414" name="Ink 17413">
                <a:extLst>
                  <a:ext uri="{FF2B5EF4-FFF2-40B4-BE49-F238E27FC236}">
                    <a16:creationId xmlns:a16="http://schemas.microsoft.com/office/drawing/2014/main" id="{1F594DE6-036F-4710-9A0A-10B3C06E748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035379" y="5475542"/>
                <a:ext cx="1289880" cy="75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415" name="Ink 17414">
                <a:extLst>
                  <a:ext uri="{FF2B5EF4-FFF2-40B4-BE49-F238E27FC236}">
                    <a16:creationId xmlns:a16="http://schemas.microsoft.com/office/drawing/2014/main" id="{B93D0AC7-F79D-4386-9A2F-CA2E1F389F5F}"/>
                  </a:ext>
                </a:extLst>
              </p14:cNvPr>
              <p14:cNvContentPartPr/>
              <p14:nvPr/>
            </p14:nvContentPartPr>
            <p14:xfrm>
              <a:off x="8178339" y="1949342"/>
              <a:ext cx="185400" cy="70200"/>
            </p14:xfrm>
          </p:contentPart>
        </mc:Choice>
        <mc:Fallback xmlns="">
          <p:pic>
            <p:nvPicPr>
              <p:cNvPr id="17415" name="Ink 17414">
                <a:extLst>
                  <a:ext uri="{FF2B5EF4-FFF2-40B4-BE49-F238E27FC236}">
                    <a16:creationId xmlns:a16="http://schemas.microsoft.com/office/drawing/2014/main" id="{B93D0AC7-F79D-4386-9A2F-CA2E1F389F5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115339" y="1886342"/>
                <a:ext cx="3110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7416" name="Ink 17415">
                <a:extLst>
                  <a:ext uri="{FF2B5EF4-FFF2-40B4-BE49-F238E27FC236}">
                    <a16:creationId xmlns:a16="http://schemas.microsoft.com/office/drawing/2014/main" id="{50A24C1C-AA8F-4331-9E25-FED5B9E30C0A}"/>
                  </a:ext>
                </a:extLst>
              </p14:cNvPr>
              <p14:cNvContentPartPr/>
              <p14:nvPr/>
            </p14:nvContentPartPr>
            <p14:xfrm>
              <a:off x="6560499" y="2183342"/>
              <a:ext cx="111960" cy="56880"/>
            </p14:xfrm>
          </p:contentPart>
        </mc:Choice>
        <mc:Fallback xmlns="">
          <p:pic>
            <p:nvPicPr>
              <p:cNvPr id="17416" name="Ink 17415">
                <a:extLst>
                  <a:ext uri="{FF2B5EF4-FFF2-40B4-BE49-F238E27FC236}">
                    <a16:creationId xmlns:a16="http://schemas.microsoft.com/office/drawing/2014/main" id="{50A24C1C-AA8F-4331-9E25-FED5B9E30C0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497499" y="2120702"/>
                <a:ext cx="2376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7417" name="Ink 17416">
                <a:extLst>
                  <a:ext uri="{FF2B5EF4-FFF2-40B4-BE49-F238E27FC236}">
                    <a16:creationId xmlns:a16="http://schemas.microsoft.com/office/drawing/2014/main" id="{C9EB33DE-266E-4B63-B24E-6DD1B399C942}"/>
                  </a:ext>
                </a:extLst>
              </p14:cNvPr>
              <p14:cNvContentPartPr/>
              <p14:nvPr/>
            </p14:nvContentPartPr>
            <p14:xfrm>
              <a:off x="6890619" y="2051942"/>
              <a:ext cx="91440" cy="28080"/>
            </p14:xfrm>
          </p:contentPart>
        </mc:Choice>
        <mc:Fallback xmlns="">
          <p:pic>
            <p:nvPicPr>
              <p:cNvPr id="17417" name="Ink 17416">
                <a:extLst>
                  <a:ext uri="{FF2B5EF4-FFF2-40B4-BE49-F238E27FC236}">
                    <a16:creationId xmlns:a16="http://schemas.microsoft.com/office/drawing/2014/main" id="{C9EB33DE-266E-4B63-B24E-6DD1B399C94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27979" y="1988942"/>
                <a:ext cx="2170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418" name="Ink 17417">
                <a:extLst>
                  <a:ext uri="{FF2B5EF4-FFF2-40B4-BE49-F238E27FC236}">
                    <a16:creationId xmlns:a16="http://schemas.microsoft.com/office/drawing/2014/main" id="{F4314A19-AF14-41F2-90C4-5A1C9F83BF17}"/>
                  </a:ext>
                </a:extLst>
              </p14:cNvPr>
              <p14:cNvContentPartPr/>
              <p14:nvPr/>
            </p14:nvContentPartPr>
            <p14:xfrm>
              <a:off x="7756059" y="1846742"/>
              <a:ext cx="25920" cy="104760"/>
            </p14:xfrm>
          </p:contentPart>
        </mc:Choice>
        <mc:Fallback xmlns="">
          <p:pic>
            <p:nvPicPr>
              <p:cNvPr id="17418" name="Ink 17417">
                <a:extLst>
                  <a:ext uri="{FF2B5EF4-FFF2-40B4-BE49-F238E27FC236}">
                    <a16:creationId xmlns:a16="http://schemas.microsoft.com/office/drawing/2014/main" id="{F4314A19-AF14-41F2-90C4-5A1C9F83BF1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693059" y="1783742"/>
                <a:ext cx="1515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419" name="Ink 17418">
                <a:extLst>
                  <a:ext uri="{FF2B5EF4-FFF2-40B4-BE49-F238E27FC236}">
                    <a16:creationId xmlns:a16="http://schemas.microsoft.com/office/drawing/2014/main" id="{57391CE0-B827-4789-AE6D-55DDADF22A2A}"/>
                  </a:ext>
                </a:extLst>
              </p14:cNvPr>
              <p14:cNvContentPartPr/>
              <p14:nvPr/>
            </p14:nvContentPartPr>
            <p14:xfrm>
              <a:off x="7814019" y="1533902"/>
              <a:ext cx="48600" cy="42840"/>
            </p14:xfrm>
          </p:contentPart>
        </mc:Choice>
        <mc:Fallback xmlns="">
          <p:pic>
            <p:nvPicPr>
              <p:cNvPr id="17419" name="Ink 17418">
                <a:extLst>
                  <a:ext uri="{FF2B5EF4-FFF2-40B4-BE49-F238E27FC236}">
                    <a16:creationId xmlns:a16="http://schemas.microsoft.com/office/drawing/2014/main" id="{57391CE0-B827-4789-AE6D-55DDADF22A2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751019" y="1470902"/>
                <a:ext cx="17424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27" name="Group 17426">
            <a:extLst>
              <a:ext uri="{FF2B5EF4-FFF2-40B4-BE49-F238E27FC236}">
                <a16:creationId xmlns:a16="http://schemas.microsoft.com/office/drawing/2014/main" id="{DED1A4E4-41FC-4FCD-A25C-2E798ADD495D}"/>
              </a:ext>
            </a:extLst>
          </p:cNvPr>
          <p:cNvGrpSpPr/>
          <p:nvPr/>
        </p:nvGrpSpPr>
        <p:grpSpPr>
          <a:xfrm>
            <a:off x="7712139" y="1869062"/>
            <a:ext cx="72360" cy="4680"/>
            <a:chOff x="7712139" y="1869062"/>
            <a:chExt cx="72360" cy="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425" name="Ink 17424">
                  <a:extLst>
                    <a:ext uri="{FF2B5EF4-FFF2-40B4-BE49-F238E27FC236}">
                      <a16:creationId xmlns:a16="http://schemas.microsoft.com/office/drawing/2014/main" id="{940C381F-22DD-4303-9D0E-AEE50DB6C4C9}"/>
                    </a:ext>
                  </a:extLst>
                </p14:cNvPr>
                <p14:cNvContentPartPr/>
                <p14:nvPr/>
              </p14:nvContentPartPr>
              <p14:xfrm>
                <a:off x="7751739" y="1869062"/>
                <a:ext cx="4680" cy="3240"/>
              </p14:xfrm>
            </p:contentPart>
          </mc:Choice>
          <mc:Fallback xmlns="">
            <p:pic>
              <p:nvPicPr>
                <p:cNvPr id="17425" name="Ink 17424">
                  <a:extLst>
                    <a:ext uri="{FF2B5EF4-FFF2-40B4-BE49-F238E27FC236}">
                      <a16:creationId xmlns:a16="http://schemas.microsoft.com/office/drawing/2014/main" id="{940C381F-22DD-4303-9D0E-AEE50DB6C4C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88739" y="1806422"/>
                  <a:ext cx="130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426" name="Ink 17425">
                  <a:extLst>
                    <a:ext uri="{FF2B5EF4-FFF2-40B4-BE49-F238E27FC236}">
                      <a16:creationId xmlns:a16="http://schemas.microsoft.com/office/drawing/2014/main" id="{930DF626-4468-4AAE-B487-681CA155DA55}"/>
                    </a:ext>
                  </a:extLst>
                </p14:cNvPr>
                <p14:cNvContentPartPr/>
                <p14:nvPr/>
              </p14:nvContentPartPr>
              <p14:xfrm>
                <a:off x="7712139" y="1869062"/>
                <a:ext cx="72360" cy="4680"/>
              </p14:xfrm>
            </p:contentPart>
          </mc:Choice>
          <mc:Fallback xmlns="">
            <p:pic>
              <p:nvPicPr>
                <p:cNvPr id="17426" name="Ink 17425">
                  <a:extLst>
                    <a:ext uri="{FF2B5EF4-FFF2-40B4-BE49-F238E27FC236}">
                      <a16:creationId xmlns:a16="http://schemas.microsoft.com/office/drawing/2014/main" id="{930DF626-4468-4AAE-B487-681CA155DA5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49499" y="1806422"/>
                  <a:ext cx="19800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29" name="Group 17428">
            <a:extLst>
              <a:ext uri="{FF2B5EF4-FFF2-40B4-BE49-F238E27FC236}">
                <a16:creationId xmlns:a16="http://schemas.microsoft.com/office/drawing/2014/main" id="{8841E3E8-A66C-4194-A604-28228DD4FD28}"/>
              </a:ext>
            </a:extLst>
          </p:cNvPr>
          <p:cNvGrpSpPr/>
          <p:nvPr/>
        </p:nvGrpSpPr>
        <p:grpSpPr>
          <a:xfrm>
            <a:off x="8083659" y="1497902"/>
            <a:ext cx="256320" cy="128520"/>
            <a:chOff x="8083659" y="1497902"/>
            <a:chExt cx="256320" cy="12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420" name="Ink 17419">
                  <a:extLst>
                    <a:ext uri="{FF2B5EF4-FFF2-40B4-BE49-F238E27FC236}">
                      <a16:creationId xmlns:a16="http://schemas.microsoft.com/office/drawing/2014/main" id="{692B4E58-369F-4D90-BB7C-C8D89F678444}"/>
                    </a:ext>
                  </a:extLst>
                </p14:cNvPr>
                <p14:cNvContentPartPr/>
                <p14:nvPr/>
              </p14:nvContentPartPr>
              <p14:xfrm>
                <a:off x="8295339" y="1511222"/>
                <a:ext cx="44640" cy="40680"/>
              </p14:xfrm>
            </p:contentPart>
          </mc:Choice>
          <mc:Fallback xmlns="">
            <p:pic>
              <p:nvPicPr>
                <p:cNvPr id="17420" name="Ink 17419">
                  <a:extLst>
                    <a:ext uri="{FF2B5EF4-FFF2-40B4-BE49-F238E27FC236}">
                      <a16:creationId xmlns:a16="http://schemas.microsoft.com/office/drawing/2014/main" id="{692B4E58-369F-4D90-BB7C-C8D89F67844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32699" y="1448222"/>
                  <a:ext cx="170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7421" name="Ink 17420">
                  <a:extLst>
                    <a:ext uri="{FF2B5EF4-FFF2-40B4-BE49-F238E27FC236}">
                      <a16:creationId xmlns:a16="http://schemas.microsoft.com/office/drawing/2014/main" id="{624C48C4-7E92-44D3-A1E7-B9C131FC9298}"/>
                    </a:ext>
                  </a:extLst>
                </p14:cNvPr>
                <p14:cNvContentPartPr/>
                <p14:nvPr/>
              </p14:nvContentPartPr>
              <p14:xfrm>
                <a:off x="8258979" y="1497902"/>
                <a:ext cx="49680" cy="128520"/>
              </p14:xfrm>
            </p:contentPart>
          </mc:Choice>
          <mc:Fallback xmlns="">
            <p:pic>
              <p:nvPicPr>
                <p:cNvPr id="17421" name="Ink 17420">
                  <a:extLst>
                    <a:ext uri="{FF2B5EF4-FFF2-40B4-BE49-F238E27FC236}">
                      <a16:creationId xmlns:a16="http://schemas.microsoft.com/office/drawing/2014/main" id="{624C48C4-7E92-44D3-A1E7-B9C131FC929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96339" y="1434902"/>
                  <a:ext cx="1753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7423" name="Ink 17422">
                  <a:extLst>
                    <a:ext uri="{FF2B5EF4-FFF2-40B4-BE49-F238E27FC236}">
                      <a16:creationId xmlns:a16="http://schemas.microsoft.com/office/drawing/2014/main" id="{CBD60897-1E19-4EE4-9E3C-A4A4933F1A85}"/>
                    </a:ext>
                  </a:extLst>
                </p14:cNvPr>
                <p14:cNvContentPartPr/>
                <p14:nvPr/>
              </p14:nvContentPartPr>
              <p14:xfrm>
                <a:off x="8258259" y="1525982"/>
                <a:ext cx="37080" cy="11880"/>
              </p14:xfrm>
            </p:contentPart>
          </mc:Choice>
          <mc:Fallback xmlns="">
            <p:pic>
              <p:nvPicPr>
                <p:cNvPr id="17423" name="Ink 17422">
                  <a:extLst>
                    <a:ext uri="{FF2B5EF4-FFF2-40B4-BE49-F238E27FC236}">
                      <a16:creationId xmlns:a16="http://schemas.microsoft.com/office/drawing/2014/main" id="{CBD60897-1E19-4EE4-9E3C-A4A4933F1A8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95619" y="1463342"/>
                  <a:ext cx="162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7428" name="Ink 17427">
                  <a:extLst>
                    <a:ext uri="{FF2B5EF4-FFF2-40B4-BE49-F238E27FC236}">
                      <a16:creationId xmlns:a16="http://schemas.microsoft.com/office/drawing/2014/main" id="{36AF654B-A0B9-44D4-BE35-F487896DBD31}"/>
                    </a:ext>
                  </a:extLst>
                </p14:cNvPr>
                <p14:cNvContentPartPr/>
                <p14:nvPr/>
              </p14:nvContentPartPr>
              <p14:xfrm>
                <a:off x="8083659" y="1608422"/>
                <a:ext cx="5400" cy="3240"/>
              </p14:xfrm>
            </p:contentPart>
          </mc:Choice>
          <mc:Fallback xmlns="">
            <p:pic>
              <p:nvPicPr>
                <p:cNvPr id="17428" name="Ink 17427">
                  <a:extLst>
                    <a:ext uri="{FF2B5EF4-FFF2-40B4-BE49-F238E27FC236}">
                      <a16:creationId xmlns:a16="http://schemas.microsoft.com/office/drawing/2014/main" id="{36AF654B-A0B9-44D4-BE35-F487896DBD3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20659" y="1545782"/>
                  <a:ext cx="131040" cy="12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7430" name="Ink 17429">
                <a:extLst>
                  <a:ext uri="{FF2B5EF4-FFF2-40B4-BE49-F238E27FC236}">
                    <a16:creationId xmlns:a16="http://schemas.microsoft.com/office/drawing/2014/main" id="{42F10B11-90E1-42A6-BAAD-BABA1B5D105E}"/>
                  </a:ext>
                </a:extLst>
              </p14:cNvPr>
              <p14:cNvContentPartPr/>
              <p14:nvPr/>
            </p14:nvContentPartPr>
            <p14:xfrm>
              <a:off x="7460859" y="2386742"/>
              <a:ext cx="36360" cy="73800"/>
            </p14:xfrm>
          </p:contentPart>
        </mc:Choice>
        <mc:Fallback xmlns="">
          <p:pic>
            <p:nvPicPr>
              <p:cNvPr id="17430" name="Ink 17429">
                <a:extLst>
                  <a:ext uri="{FF2B5EF4-FFF2-40B4-BE49-F238E27FC236}">
                    <a16:creationId xmlns:a16="http://schemas.microsoft.com/office/drawing/2014/main" id="{42F10B11-90E1-42A6-BAAD-BABA1B5D105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397859" y="2324102"/>
                <a:ext cx="1620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7431" name="Ink 17430">
                <a:extLst>
                  <a:ext uri="{FF2B5EF4-FFF2-40B4-BE49-F238E27FC236}">
                    <a16:creationId xmlns:a16="http://schemas.microsoft.com/office/drawing/2014/main" id="{19899F29-D62D-4D46-AC30-88FD6310A3B9}"/>
                  </a:ext>
                </a:extLst>
              </p14:cNvPr>
              <p14:cNvContentPartPr/>
              <p14:nvPr/>
            </p14:nvContentPartPr>
            <p14:xfrm>
              <a:off x="5382579" y="4458182"/>
              <a:ext cx="9360" cy="20520"/>
            </p14:xfrm>
          </p:contentPart>
        </mc:Choice>
        <mc:Fallback xmlns="">
          <p:pic>
            <p:nvPicPr>
              <p:cNvPr id="17431" name="Ink 17430">
                <a:extLst>
                  <a:ext uri="{FF2B5EF4-FFF2-40B4-BE49-F238E27FC236}">
                    <a16:creationId xmlns:a16="http://schemas.microsoft.com/office/drawing/2014/main" id="{19899F29-D62D-4D46-AC30-88FD6310A3B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19579" y="4395542"/>
                <a:ext cx="1350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7432" name="Ink 17431">
                <a:extLst>
                  <a:ext uri="{FF2B5EF4-FFF2-40B4-BE49-F238E27FC236}">
                    <a16:creationId xmlns:a16="http://schemas.microsoft.com/office/drawing/2014/main" id="{1E06762A-DDA9-469F-B487-DC435C4AE93F}"/>
                  </a:ext>
                </a:extLst>
              </p14:cNvPr>
              <p14:cNvContentPartPr/>
              <p14:nvPr/>
            </p14:nvContentPartPr>
            <p14:xfrm>
              <a:off x="2723979" y="5654822"/>
              <a:ext cx="194760" cy="118800"/>
            </p14:xfrm>
          </p:contentPart>
        </mc:Choice>
        <mc:Fallback xmlns="">
          <p:pic>
            <p:nvPicPr>
              <p:cNvPr id="17432" name="Ink 17431">
                <a:extLst>
                  <a:ext uri="{FF2B5EF4-FFF2-40B4-BE49-F238E27FC236}">
                    <a16:creationId xmlns:a16="http://schemas.microsoft.com/office/drawing/2014/main" id="{1E06762A-DDA9-469F-B487-DC435C4AE93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661339" y="5592182"/>
                <a:ext cx="3204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7433" name="Ink 17432">
                <a:extLst>
                  <a:ext uri="{FF2B5EF4-FFF2-40B4-BE49-F238E27FC236}">
                    <a16:creationId xmlns:a16="http://schemas.microsoft.com/office/drawing/2014/main" id="{4581B1AA-9606-4EF0-AF41-A0573FD6CCFA}"/>
                  </a:ext>
                </a:extLst>
              </p14:cNvPr>
              <p14:cNvContentPartPr/>
              <p14:nvPr/>
            </p14:nvContentPartPr>
            <p14:xfrm>
              <a:off x="3618579" y="5654822"/>
              <a:ext cx="73800" cy="16560"/>
            </p14:xfrm>
          </p:contentPart>
        </mc:Choice>
        <mc:Fallback xmlns="">
          <p:pic>
            <p:nvPicPr>
              <p:cNvPr id="17433" name="Ink 17432">
                <a:extLst>
                  <a:ext uri="{FF2B5EF4-FFF2-40B4-BE49-F238E27FC236}">
                    <a16:creationId xmlns:a16="http://schemas.microsoft.com/office/drawing/2014/main" id="{4581B1AA-9606-4EF0-AF41-A0573FD6CCF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555579" y="5592182"/>
                <a:ext cx="1994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B4C2013-F62A-44C9-AD0B-5B9A25AA8CF5}"/>
                  </a:ext>
                </a:extLst>
              </p14:cNvPr>
              <p14:cNvContentPartPr/>
              <p14:nvPr/>
            </p14:nvContentPartPr>
            <p14:xfrm>
              <a:off x="7543800" y="695880"/>
              <a:ext cx="142200" cy="2185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B4C2013-F62A-44C9-AD0B-5B9A25AA8CF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526160" y="677880"/>
                <a:ext cx="177840" cy="25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00BEBA95-DC9B-4924-85F0-7874A8016806}"/>
              </a:ext>
            </a:extLst>
          </p:cNvPr>
          <p:cNvGrpSpPr/>
          <p:nvPr/>
        </p:nvGrpSpPr>
        <p:grpSpPr>
          <a:xfrm>
            <a:off x="248040" y="5811014"/>
            <a:ext cx="666360" cy="298800"/>
            <a:chOff x="5719539" y="5135702"/>
            <a:chExt cx="666360" cy="29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520B298-2EAA-4C88-B5CA-1FE667ED04AA}"/>
                    </a:ext>
                  </a:extLst>
                </p14:cNvPr>
                <p14:cNvContentPartPr/>
                <p14:nvPr/>
              </p14:nvContentPartPr>
              <p14:xfrm>
                <a:off x="5719539" y="5135702"/>
                <a:ext cx="130320" cy="222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520B298-2EAA-4C88-B5CA-1FE667ED04A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701539" y="5118062"/>
                  <a:ext cx="1659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3C90DC0-8A3B-4C20-9AEA-4AC7ED64C7C0}"/>
                    </a:ext>
                  </a:extLst>
                </p14:cNvPr>
                <p14:cNvContentPartPr/>
                <p14:nvPr/>
              </p14:nvContentPartPr>
              <p14:xfrm>
                <a:off x="5918619" y="5170622"/>
                <a:ext cx="103320" cy="157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3C90DC0-8A3B-4C20-9AEA-4AC7ED64C7C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00979" y="5152982"/>
                  <a:ext cx="138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AACACEE-80AF-4809-B1B0-77E3077B3BA3}"/>
                    </a:ext>
                  </a:extLst>
                </p14:cNvPr>
                <p14:cNvContentPartPr/>
                <p14:nvPr/>
              </p14:nvContentPartPr>
              <p14:xfrm>
                <a:off x="6084939" y="5208782"/>
                <a:ext cx="112320" cy="2257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AACACEE-80AF-4809-B1B0-77E3077B3BA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66939" y="5191142"/>
                  <a:ext cx="1479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B1DA7BD-8130-47A0-8644-AF4B2077B1C7}"/>
                    </a:ext>
                  </a:extLst>
                </p14:cNvPr>
                <p14:cNvContentPartPr/>
                <p14:nvPr/>
              </p14:nvContentPartPr>
              <p14:xfrm>
                <a:off x="6233619" y="5164502"/>
                <a:ext cx="152280" cy="253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B1DA7BD-8130-47A0-8644-AF4B2077B1C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15979" y="5146862"/>
                  <a:ext cx="18792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856095C-A847-47DC-85BB-BEAEAE264049}"/>
              </a:ext>
            </a:extLst>
          </p:cNvPr>
          <p:cNvGrpSpPr/>
          <p:nvPr/>
        </p:nvGrpSpPr>
        <p:grpSpPr>
          <a:xfrm>
            <a:off x="914040" y="5845934"/>
            <a:ext cx="552960" cy="350280"/>
            <a:chOff x="6385539" y="5170622"/>
            <a:chExt cx="552960" cy="35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420E988-21DB-4DCC-8A39-35476261CAAD}"/>
                    </a:ext>
                  </a:extLst>
                </p14:cNvPr>
                <p14:cNvContentPartPr/>
                <p14:nvPr/>
              </p14:nvContentPartPr>
              <p14:xfrm>
                <a:off x="6385539" y="5410382"/>
                <a:ext cx="49680" cy="110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420E988-21DB-4DCC-8A39-35476261CAA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67539" y="5392742"/>
                  <a:ext cx="85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D9F2F77-9E81-491F-9240-07D977D39A1D}"/>
                    </a:ext>
                  </a:extLst>
                </p14:cNvPr>
                <p14:cNvContentPartPr/>
                <p14:nvPr/>
              </p14:nvContentPartPr>
              <p14:xfrm>
                <a:off x="6572739" y="5218502"/>
                <a:ext cx="114480" cy="21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D9F2F77-9E81-491F-9240-07D977D39A1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54739" y="5200502"/>
                  <a:ext cx="150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A485D40-3DB8-420C-A0EE-173915332BF8}"/>
                    </a:ext>
                  </a:extLst>
                </p14:cNvPr>
                <p14:cNvContentPartPr/>
                <p14:nvPr/>
              </p14:nvContentPartPr>
              <p14:xfrm>
                <a:off x="6570219" y="5284742"/>
                <a:ext cx="155520" cy="59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A485D40-3DB8-420C-A0EE-173915332BF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52219" y="5267102"/>
                  <a:ext cx="191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5E85391-F629-4A2E-BEF9-B65DF36B9BED}"/>
                    </a:ext>
                  </a:extLst>
                </p14:cNvPr>
                <p14:cNvContentPartPr/>
                <p14:nvPr/>
              </p14:nvContentPartPr>
              <p14:xfrm>
                <a:off x="6809259" y="5170622"/>
                <a:ext cx="129240" cy="176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5E85391-F629-4A2E-BEF9-B65DF36B9BE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91619" y="5152982"/>
                  <a:ext cx="16488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C7BAC75-0CB2-41DB-960F-E858BA776770}"/>
              </a:ext>
            </a:extLst>
          </p:cNvPr>
          <p:cNvGrpSpPr/>
          <p:nvPr/>
        </p:nvGrpSpPr>
        <p:grpSpPr>
          <a:xfrm>
            <a:off x="228600" y="6255960"/>
            <a:ext cx="168480" cy="189360"/>
            <a:chOff x="7222539" y="5175662"/>
            <a:chExt cx="168480" cy="1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2BBC30B-0DA9-4315-B222-4BC27778527F}"/>
                    </a:ext>
                  </a:extLst>
                </p14:cNvPr>
                <p14:cNvContentPartPr/>
                <p14:nvPr/>
              </p14:nvContentPartPr>
              <p14:xfrm>
                <a:off x="7228659" y="5249462"/>
                <a:ext cx="29880" cy="102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2BBC30B-0DA9-4315-B222-4BC27778527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10659" y="5231462"/>
                  <a:ext cx="65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08CDC0C-1A90-4900-B71C-1FCFE21E0C64}"/>
                    </a:ext>
                  </a:extLst>
                </p14:cNvPr>
                <p14:cNvContentPartPr/>
                <p14:nvPr/>
              </p14:nvContentPartPr>
              <p14:xfrm>
                <a:off x="7222539" y="5175662"/>
                <a:ext cx="20160" cy="43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08CDC0C-1A90-4900-B71C-1FCFE21E0C6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204899" y="5158022"/>
                  <a:ext cx="55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BD74F12-B11C-47D1-9309-68567D7F5B25}"/>
                    </a:ext>
                  </a:extLst>
                </p14:cNvPr>
                <p14:cNvContentPartPr/>
                <p14:nvPr/>
              </p14:nvContentPartPr>
              <p14:xfrm>
                <a:off x="7315419" y="5250542"/>
                <a:ext cx="75600" cy="114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BD74F12-B11C-47D1-9309-68567D7F5B2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297779" y="5232542"/>
                  <a:ext cx="11124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7D32332-AA53-4CD6-AFE7-BA4AE2A76AFB}"/>
              </a:ext>
            </a:extLst>
          </p:cNvPr>
          <p:cNvGrpSpPr/>
          <p:nvPr/>
        </p:nvGrpSpPr>
        <p:grpSpPr>
          <a:xfrm>
            <a:off x="583560" y="6287640"/>
            <a:ext cx="1057680" cy="189360"/>
            <a:chOff x="7577499" y="5207342"/>
            <a:chExt cx="1057680" cy="1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8F84889-1167-4E3D-B420-B46BCEC5C080}"/>
                    </a:ext>
                  </a:extLst>
                </p14:cNvPr>
                <p14:cNvContentPartPr/>
                <p14:nvPr/>
              </p14:nvContentPartPr>
              <p14:xfrm>
                <a:off x="7577499" y="5207342"/>
                <a:ext cx="131040" cy="162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8F84889-1167-4E3D-B420-B46BCEC5C08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59859" y="5189702"/>
                  <a:ext cx="166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2475FDE-1DD9-4BE9-B6AE-C4A278585FAA}"/>
                    </a:ext>
                  </a:extLst>
                </p14:cNvPr>
                <p14:cNvContentPartPr/>
                <p14:nvPr/>
              </p14:nvContentPartPr>
              <p14:xfrm>
                <a:off x="7760379" y="5238302"/>
                <a:ext cx="68400" cy="115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2475FDE-1DD9-4BE9-B6AE-C4A278585FA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42379" y="5220302"/>
                  <a:ext cx="104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8446AE2-99D9-43B5-85C5-73CA2B6449C4}"/>
                    </a:ext>
                  </a:extLst>
                </p14:cNvPr>
                <p14:cNvContentPartPr/>
                <p14:nvPr/>
              </p14:nvContentPartPr>
              <p14:xfrm>
                <a:off x="7928859" y="5237222"/>
                <a:ext cx="89280" cy="141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8446AE2-99D9-43B5-85C5-73CA2B6449C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10859" y="5219222"/>
                  <a:ext cx="124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83EF118-7581-4CA7-8A14-BA0C40A04966}"/>
                    </a:ext>
                  </a:extLst>
                </p14:cNvPr>
                <p14:cNvContentPartPr/>
                <p14:nvPr/>
              </p14:nvContentPartPr>
              <p14:xfrm>
                <a:off x="8070339" y="5251622"/>
                <a:ext cx="105480" cy="1450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83EF118-7581-4CA7-8A14-BA0C40A0496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052699" y="5233622"/>
                  <a:ext cx="141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2540E40-414A-4545-8019-0C2757DF5262}"/>
                    </a:ext>
                  </a:extLst>
                </p14:cNvPr>
                <p14:cNvContentPartPr/>
                <p14:nvPr/>
              </p14:nvContentPartPr>
              <p14:xfrm>
                <a:off x="8233419" y="5244782"/>
                <a:ext cx="91080" cy="128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2540E40-414A-4545-8019-0C2757DF526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215419" y="5227142"/>
                  <a:ext cx="126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E57D691-C5C1-4ABC-A4A7-03BFA6FBFF31}"/>
                    </a:ext>
                  </a:extLst>
                </p14:cNvPr>
                <p14:cNvContentPartPr/>
                <p14:nvPr/>
              </p14:nvContentPartPr>
              <p14:xfrm>
                <a:off x="8431059" y="5236142"/>
                <a:ext cx="204120" cy="134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E57D691-C5C1-4ABC-A4A7-03BFA6FBFF3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413419" y="5218142"/>
                  <a:ext cx="23976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5CEB7BF-D25A-4DD2-AE36-D1FC7C3D9299}"/>
              </a:ext>
            </a:extLst>
          </p:cNvPr>
          <p:cNvGrpSpPr/>
          <p:nvPr/>
        </p:nvGrpSpPr>
        <p:grpSpPr>
          <a:xfrm>
            <a:off x="1633899" y="5916182"/>
            <a:ext cx="366840" cy="365040"/>
            <a:chOff x="1633899" y="5916182"/>
            <a:chExt cx="36684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B75745F-8C6E-4D5D-A4B0-81904CA0ADD5}"/>
                    </a:ext>
                  </a:extLst>
                </p14:cNvPr>
                <p14:cNvContentPartPr/>
                <p14:nvPr/>
              </p14:nvContentPartPr>
              <p14:xfrm>
                <a:off x="1647579" y="6042182"/>
                <a:ext cx="244440" cy="28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B75745F-8C6E-4D5D-A4B0-81904CA0ADD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629939" y="6024542"/>
                  <a:ext cx="280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DCEF591-0E8C-4692-A56E-FE5F243E13E6}"/>
                    </a:ext>
                  </a:extLst>
                </p14:cNvPr>
                <p14:cNvContentPartPr/>
                <p14:nvPr/>
              </p14:nvContentPartPr>
              <p14:xfrm>
                <a:off x="1633899" y="6113102"/>
                <a:ext cx="228600" cy="11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DCEF591-0E8C-4692-A56E-FE5F243E13E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616259" y="6095462"/>
                  <a:ext cx="264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C37FAD4-5CBC-456C-B282-E592E942B00E}"/>
                    </a:ext>
                  </a:extLst>
                </p14:cNvPr>
                <p14:cNvContentPartPr/>
                <p14:nvPr/>
              </p14:nvContentPartPr>
              <p14:xfrm>
                <a:off x="1800939" y="5916182"/>
                <a:ext cx="199800" cy="365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C37FAD4-5CBC-456C-B282-E592E942B00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782939" y="5898182"/>
                  <a:ext cx="235440" cy="4006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t="23565" b="1449"/>
          <a:stretch/>
        </p:blipFill>
        <p:spPr bwMode="auto">
          <a:xfrm>
            <a:off x="76200" y="685800"/>
            <a:ext cx="9141402" cy="394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36981F-B296-4F18-8218-CBC5DD43CC09}"/>
                  </a:ext>
                </a:extLst>
              </p14:cNvPr>
              <p14:cNvContentPartPr/>
              <p14:nvPr/>
            </p14:nvContentPartPr>
            <p14:xfrm>
              <a:off x="1719696" y="5377276"/>
              <a:ext cx="185400" cy="105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36981F-B296-4F18-8218-CBC5DD43CC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7056" y="5314636"/>
                <a:ext cx="3110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FFC0EAA-D7BA-49D1-AAC2-CAAC13E20D38}"/>
                  </a:ext>
                </a:extLst>
              </p14:cNvPr>
              <p14:cNvContentPartPr/>
              <p14:nvPr/>
            </p14:nvContentPartPr>
            <p14:xfrm>
              <a:off x="1724376" y="2829196"/>
              <a:ext cx="101880" cy="128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FFC0EAA-D7BA-49D1-AAC2-CAAC13E20D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1376" y="2766196"/>
                <a:ext cx="2275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FDE32F3-F63E-462B-AE18-ADE98BA629BF}"/>
                  </a:ext>
                </a:extLst>
              </p14:cNvPr>
              <p14:cNvContentPartPr/>
              <p14:nvPr/>
            </p14:nvContentPartPr>
            <p14:xfrm>
              <a:off x="1744176" y="2640556"/>
              <a:ext cx="28080" cy="245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FDE32F3-F63E-462B-AE18-ADE98BA629B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81176" y="2577916"/>
                <a:ext cx="1537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A164D61-431B-4554-AA71-72137E671A97}"/>
                  </a:ext>
                </a:extLst>
              </p14:cNvPr>
              <p14:cNvContentPartPr/>
              <p14:nvPr/>
            </p14:nvContentPartPr>
            <p14:xfrm>
              <a:off x="351696" y="6186556"/>
              <a:ext cx="476280" cy="301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A164D61-431B-4554-AA71-72137E671A9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8696" y="6123556"/>
                <a:ext cx="60192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E854893-E8F6-4AFD-88DB-CF7197DCA8A2}"/>
                  </a:ext>
                </a:extLst>
              </p14:cNvPr>
              <p14:cNvContentPartPr/>
              <p14:nvPr/>
            </p14:nvContentPartPr>
            <p14:xfrm>
              <a:off x="2552016" y="6136156"/>
              <a:ext cx="205200" cy="371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E854893-E8F6-4AFD-88DB-CF7197DCA8A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89016" y="6073156"/>
                <a:ext cx="33084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B3E0B7F-3E72-418E-B951-74C69440B2FC}"/>
                  </a:ext>
                </a:extLst>
              </p14:cNvPr>
              <p14:cNvContentPartPr/>
              <p14:nvPr/>
            </p14:nvContentPartPr>
            <p14:xfrm>
              <a:off x="2761779" y="4364942"/>
              <a:ext cx="598320" cy="305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B3E0B7F-3E72-418E-B951-74C69440B2F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98779" y="4302302"/>
                <a:ext cx="723960" cy="43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671CD52-5ACC-4A23-8C37-82035684B6C2}"/>
              </a:ext>
            </a:extLst>
          </p:cNvPr>
          <p:cNvGrpSpPr/>
          <p:nvPr/>
        </p:nvGrpSpPr>
        <p:grpSpPr>
          <a:xfrm>
            <a:off x="2712459" y="4550702"/>
            <a:ext cx="746640" cy="597600"/>
            <a:chOff x="2712459" y="4550702"/>
            <a:chExt cx="74664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788090F-B97A-457F-B04D-9FD56062324C}"/>
                    </a:ext>
                  </a:extLst>
                </p14:cNvPr>
                <p14:cNvContentPartPr/>
                <p14:nvPr/>
              </p14:nvContentPartPr>
              <p14:xfrm>
                <a:off x="2712459" y="4554302"/>
                <a:ext cx="204840" cy="397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788090F-B97A-457F-B04D-9FD56062324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4459" y="4536302"/>
                  <a:ext cx="2404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DFC9736-EDC3-4739-899E-8AEDA4297A14}"/>
                    </a:ext>
                  </a:extLst>
                </p14:cNvPr>
                <p14:cNvContentPartPr/>
                <p14:nvPr/>
              </p14:nvContentPartPr>
              <p14:xfrm>
                <a:off x="2941419" y="4730342"/>
                <a:ext cx="251640" cy="417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DFC9736-EDC3-4739-899E-8AEDA4297A1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23419" y="4712702"/>
                  <a:ext cx="2872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77555D9-B33F-4817-9BF3-AA996F97B5E1}"/>
                    </a:ext>
                  </a:extLst>
                </p14:cNvPr>
                <p14:cNvContentPartPr/>
                <p14:nvPr/>
              </p14:nvContentPartPr>
              <p14:xfrm>
                <a:off x="3239139" y="4550702"/>
                <a:ext cx="219960" cy="438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77555D9-B33F-4817-9BF3-AA996F97B5E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21139" y="4533062"/>
                  <a:ext cx="255600" cy="47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DF3FF8-0C6F-4086-AC9C-EE3ADB410242}"/>
              </a:ext>
            </a:extLst>
          </p:cNvPr>
          <p:cNvGrpSpPr/>
          <p:nvPr/>
        </p:nvGrpSpPr>
        <p:grpSpPr>
          <a:xfrm>
            <a:off x="1786539" y="1923782"/>
            <a:ext cx="316440" cy="469080"/>
            <a:chOff x="1786539" y="1923782"/>
            <a:chExt cx="316440" cy="46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7F52F78-4DBA-4820-BB60-54439C346E16}"/>
                    </a:ext>
                  </a:extLst>
                </p14:cNvPr>
                <p14:cNvContentPartPr/>
                <p14:nvPr/>
              </p14:nvContentPartPr>
              <p14:xfrm>
                <a:off x="1819299" y="1987502"/>
                <a:ext cx="68400" cy="181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7F52F78-4DBA-4820-BB60-54439C346E1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56299" y="1924862"/>
                  <a:ext cx="1940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5DC65B7-27DC-4801-9AFC-A07A90D33067}"/>
                    </a:ext>
                  </a:extLst>
                </p14:cNvPr>
                <p14:cNvContentPartPr/>
                <p14:nvPr/>
              </p14:nvContentPartPr>
              <p14:xfrm>
                <a:off x="1846299" y="1923782"/>
                <a:ext cx="90360" cy="186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5DC65B7-27DC-4801-9AFC-A07A90D3306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83659" y="1861142"/>
                  <a:ext cx="2160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7C92372-349F-4C8B-9E6B-15161AB45E26}"/>
                    </a:ext>
                  </a:extLst>
                </p14:cNvPr>
                <p14:cNvContentPartPr/>
                <p14:nvPr/>
              </p14:nvContentPartPr>
              <p14:xfrm>
                <a:off x="1786539" y="2272622"/>
                <a:ext cx="54000" cy="33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7C92372-349F-4C8B-9E6B-15161AB45E2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23899" y="2209622"/>
                  <a:ext cx="179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AA480A3-3866-4788-8937-71A26DA68232}"/>
                    </a:ext>
                  </a:extLst>
                </p14:cNvPr>
                <p14:cNvContentPartPr/>
                <p14:nvPr/>
              </p14:nvContentPartPr>
              <p14:xfrm>
                <a:off x="2074899" y="2243822"/>
                <a:ext cx="28080" cy="131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AA480A3-3866-4788-8937-71A26DA6823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11899" y="2181182"/>
                  <a:ext cx="1537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296E125-4B42-4028-9BDA-1F3FB6C23834}"/>
                    </a:ext>
                  </a:extLst>
                </p14:cNvPr>
                <p14:cNvContentPartPr/>
                <p14:nvPr/>
              </p14:nvContentPartPr>
              <p14:xfrm>
                <a:off x="2052939" y="2255342"/>
                <a:ext cx="39240" cy="137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296E125-4B42-4028-9BDA-1F3FB6C2383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90299" y="2192702"/>
                  <a:ext cx="164880" cy="26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4116294-F1C4-4339-99E1-4769CD133CD6}"/>
                  </a:ext>
                </a:extLst>
              </p14:cNvPr>
              <p14:cNvContentPartPr/>
              <p14:nvPr/>
            </p14:nvContentPartPr>
            <p14:xfrm>
              <a:off x="2549019" y="2079302"/>
              <a:ext cx="49680" cy="422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4116294-F1C4-4339-99E1-4769CD133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86019" y="2016662"/>
                <a:ext cx="175320" cy="54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38" name="Group 18437">
            <a:extLst>
              <a:ext uri="{FF2B5EF4-FFF2-40B4-BE49-F238E27FC236}">
                <a16:creationId xmlns:a16="http://schemas.microsoft.com/office/drawing/2014/main" id="{B29BA8BF-4138-4FD0-8F4A-C7F3F8655A90}"/>
              </a:ext>
            </a:extLst>
          </p:cNvPr>
          <p:cNvGrpSpPr/>
          <p:nvPr/>
        </p:nvGrpSpPr>
        <p:grpSpPr>
          <a:xfrm>
            <a:off x="4784979" y="1951502"/>
            <a:ext cx="452520" cy="312120"/>
            <a:chOff x="4784979" y="1951502"/>
            <a:chExt cx="45252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413793A-D25A-4162-A479-80BE42B83B1C}"/>
                    </a:ext>
                  </a:extLst>
                </p14:cNvPr>
                <p14:cNvContentPartPr/>
                <p14:nvPr/>
              </p14:nvContentPartPr>
              <p14:xfrm>
                <a:off x="5039499" y="2000822"/>
                <a:ext cx="27360" cy="219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413793A-D25A-4162-A479-80BE42B83B1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76499" y="1938182"/>
                  <a:ext cx="1530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07B9076-011C-48DC-8D3A-8CA66DAF085C}"/>
                    </a:ext>
                  </a:extLst>
                </p14:cNvPr>
                <p14:cNvContentPartPr/>
                <p14:nvPr/>
              </p14:nvContentPartPr>
              <p14:xfrm>
                <a:off x="5030499" y="2019182"/>
                <a:ext cx="22320" cy="196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07B9076-011C-48DC-8D3A-8CA66DAF085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67499" y="1956182"/>
                  <a:ext cx="1479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D79AC88-BF16-45DE-B526-8153C1577751}"/>
                    </a:ext>
                  </a:extLst>
                </p14:cNvPr>
                <p14:cNvContentPartPr/>
                <p14:nvPr/>
              </p14:nvContentPartPr>
              <p14:xfrm>
                <a:off x="5052459" y="2078222"/>
                <a:ext cx="10800" cy="102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D79AC88-BF16-45DE-B526-8153C157775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89819" y="2015582"/>
                  <a:ext cx="1364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4CC4BDF-C2E9-4EF9-86FA-6754C8E54D2B}"/>
                    </a:ext>
                  </a:extLst>
                </p14:cNvPr>
                <p14:cNvContentPartPr/>
                <p14:nvPr/>
              </p14:nvContentPartPr>
              <p14:xfrm>
                <a:off x="5120139" y="1995782"/>
                <a:ext cx="360" cy="1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4CC4BDF-C2E9-4EF9-86FA-6754C8E54D2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57139" y="1933142"/>
                  <a:ext cx="126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7087FDE-1490-4AC2-8485-3BFDE6DA7941}"/>
                    </a:ext>
                  </a:extLst>
                </p14:cNvPr>
                <p14:cNvContentPartPr/>
                <p14:nvPr/>
              </p14:nvContentPartPr>
              <p14:xfrm>
                <a:off x="5069019" y="1951502"/>
                <a:ext cx="21600" cy="196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7087FDE-1490-4AC2-8485-3BFDE6DA794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06379" y="1888862"/>
                  <a:ext cx="1472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88AC61B-6658-4C5A-B3A8-B901FE670F09}"/>
                    </a:ext>
                  </a:extLst>
                </p14:cNvPr>
                <p14:cNvContentPartPr/>
                <p14:nvPr/>
              </p14:nvContentPartPr>
              <p14:xfrm>
                <a:off x="5066499" y="2100902"/>
                <a:ext cx="1440" cy="3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88AC61B-6658-4C5A-B3A8-B901FE670F0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03499" y="2038262"/>
                  <a:ext cx="127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8FAB33A-4280-4A22-BBFA-8BB2CF73E5B7}"/>
                    </a:ext>
                  </a:extLst>
                </p14:cNvPr>
                <p14:cNvContentPartPr/>
                <p14:nvPr/>
              </p14:nvContentPartPr>
              <p14:xfrm>
                <a:off x="5064699" y="2017022"/>
                <a:ext cx="48600" cy="149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8FAB33A-4280-4A22-BBFA-8BB2CF73E5B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02059" y="1954022"/>
                  <a:ext cx="1742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8432" name="Ink 18431">
                  <a:extLst>
                    <a:ext uri="{FF2B5EF4-FFF2-40B4-BE49-F238E27FC236}">
                      <a16:creationId xmlns:a16="http://schemas.microsoft.com/office/drawing/2014/main" id="{7F2949D0-E892-4FF8-B514-9AB8407A4DF8}"/>
                    </a:ext>
                  </a:extLst>
                </p14:cNvPr>
                <p14:cNvContentPartPr/>
                <p14:nvPr/>
              </p14:nvContentPartPr>
              <p14:xfrm>
                <a:off x="5215899" y="1998662"/>
                <a:ext cx="21600" cy="45000"/>
              </p14:xfrm>
            </p:contentPart>
          </mc:Choice>
          <mc:Fallback xmlns="">
            <p:pic>
              <p:nvPicPr>
                <p:cNvPr id="18432" name="Ink 18431">
                  <a:extLst>
                    <a:ext uri="{FF2B5EF4-FFF2-40B4-BE49-F238E27FC236}">
                      <a16:creationId xmlns:a16="http://schemas.microsoft.com/office/drawing/2014/main" id="{7F2949D0-E892-4FF8-B514-9AB8407A4DF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53259" y="1935662"/>
                  <a:ext cx="147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8435" name="Ink 18434">
                  <a:extLst>
                    <a:ext uri="{FF2B5EF4-FFF2-40B4-BE49-F238E27FC236}">
                      <a16:creationId xmlns:a16="http://schemas.microsoft.com/office/drawing/2014/main" id="{480B6CAC-FDF7-4CC8-B0C2-A572A8D84363}"/>
                    </a:ext>
                  </a:extLst>
                </p14:cNvPr>
                <p14:cNvContentPartPr/>
                <p14:nvPr/>
              </p14:nvContentPartPr>
              <p14:xfrm>
                <a:off x="4950939" y="2148782"/>
                <a:ext cx="39600" cy="114840"/>
              </p14:xfrm>
            </p:contentPart>
          </mc:Choice>
          <mc:Fallback xmlns="">
            <p:pic>
              <p:nvPicPr>
                <p:cNvPr id="18435" name="Ink 18434">
                  <a:extLst>
                    <a:ext uri="{FF2B5EF4-FFF2-40B4-BE49-F238E27FC236}">
                      <a16:creationId xmlns:a16="http://schemas.microsoft.com/office/drawing/2014/main" id="{480B6CAC-FDF7-4CC8-B0C2-A572A8D8436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87939" y="2085782"/>
                  <a:ext cx="1652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8437" name="Ink 18436">
                  <a:extLst>
                    <a:ext uri="{FF2B5EF4-FFF2-40B4-BE49-F238E27FC236}">
                      <a16:creationId xmlns:a16="http://schemas.microsoft.com/office/drawing/2014/main" id="{7DAA4AED-EA57-4021-905D-73A93534F62D}"/>
                    </a:ext>
                  </a:extLst>
                </p14:cNvPr>
                <p14:cNvContentPartPr/>
                <p14:nvPr/>
              </p14:nvContentPartPr>
              <p14:xfrm>
                <a:off x="4784979" y="2094422"/>
                <a:ext cx="91440" cy="135720"/>
              </p14:xfrm>
            </p:contentPart>
          </mc:Choice>
          <mc:Fallback xmlns="">
            <p:pic>
              <p:nvPicPr>
                <p:cNvPr id="18437" name="Ink 18436">
                  <a:extLst>
                    <a:ext uri="{FF2B5EF4-FFF2-40B4-BE49-F238E27FC236}">
                      <a16:creationId xmlns:a16="http://schemas.microsoft.com/office/drawing/2014/main" id="{7DAA4AED-EA57-4021-905D-73A93534F62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22339" y="2031422"/>
                  <a:ext cx="217080" cy="26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439" name="Ink 18438">
                <a:extLst>
                  <a:ext uri="{FF2B5EF4-FFF2-40B4-BE49-F238E27FC236}">
                    <a16:creationId xmlns:a16="http://schemas.microsoft.com/office/drawing/2014/main" id="{7995D592-47CB-4D09-BE2E-143D47577E54}"/>
                  </a:ext>
                </a:extLst>
              </p14:cNvPr>
              <p14:cNvContentPartPr/>
              <p14:nvPr/>
            </p14:nvContentPartPr>
            <p14:xfrm>
              <a:off x="1870419" y="3602102"/>
              <a:ext cx="153000" cy="23400"/>
            </p14:xfrm>
          </p:contentPart>
        </mc:Choice>
        <mc:Fallback xmlns="">
          <p:pic>
            <p:nvPicPr>
              <p:cNvPr id="18439" name="Ink 18438">
                <a:extLst>
                  <a:ext uri="{FF2B5EF4-FFF2-40B4-BE49-F238E27FC236}">
                    <a16:creationId xmlns:a16="http://schemas.microsoft.com/office/drawing/2014/main" id="{7995D592-47CB-4D09-BE2E-143D47577E5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807779" y="3539102"/>
                <a:ext cx="278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8440" name="Ink 18439">
                <a:extLst>
                  <a:ext uri="{FF2B5EF4-FFF2-40B4-BE49-F238E27FC236}">
                    <a16:creationId xmlns:a16="http://schemas.microsoft.com/office/drawing/2014/main" id="{05FE29BC-AC7A-4F82-942B-444B8D04BF5E}"/>
                  </a:ext>
                </a:extLst>
              </p14:cNvPr>
              <p14:cNvContentPartPr/>
              <p14:nvPr/>
            </p14:nvContentPartPr>
            <p14:xfrm>
              <a:off x="444459" y="4493462"/>
              <a:ext cx="443160" cy="293040"/>
            </p14:xfrm>
          </p:contentPart>
        </mc:Choice>
        <mc:Fallback xmlns="">
          <p:pic>
            <p:nvPicPr>
              <p:cNvPr id="18440" name="Ink 18439">
                <a:extLst>
                  <a:ext uri="{FF2B5EF4-FFF2-40B4-BE49-F238E27FC236}">
                    <a16:creationId xmlns:a16="http://schemas.microsoft.com/office/drawing/2014/main" id="{05FE29BC-AC7A-4F82-942B-444B8D04BF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81819" y="4430462"/>
                <a:ext cx="568800" cy="41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AF55C286-8226-4A7A-8493-0BF53C2A1B9B}"/>
              </a:ext>
            </a:extLst>
          </p:cNvPr>
          <p:cNvGrpSpPr/>
          <p:nvPr/>
        </p:nvGrpSpPr>
        <p:grpSpPr>
          <a:xfrm>
            <a:off x="3054099" y="1420862"/>
            <a:ext cx="623880" cy="228960"/>
            <a:chOff x="3054099" y="1420862"/>
            <a:chExt cx="623880" cy="22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98BB6B7-7BF2-4CA9-8E17-E4FFF03F9A86}"/>
                    </a:ext>
                  </a:extLst>
                </p14:cNvPr>
                <p14:cNvContentPartPr/>
                <p14:nvPr/>
              </p14:nvContentPartPr>
              <p14:xfrm>
                <a:off x="3054099" y="1420862"/>
                <a:ext cx="525600" cy="2196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98BB6B7-7BF2-4CA9-8E17-E4FFF03F9A8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36459" y="1403222"/>
                  <a:ext cx="561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D68B2BE-4331-4F9A-8EA5-05BD7FBBEDB0}"/>
                    </a:ext>
                  </a:extLst>
                </p14:cNvPr>
                <p14:cNvContentPartPr/>
                <p14:nvPr/>
              </p14:nvContentPartPr>
              <p14:xfrm>
                <a:off x="3658539" y="1644422"/>
                <a:ext cx="19440" cy="5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D68B2BE-4331-4F9A-8EA5-05BD7FBBEDB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40899" y="1626782"/>
                  <a:ext cx="5508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6036909-C0DD-4EDC-8AF0-C50BE84501B9}"/>
                  </a:ext>
                </a:extLst>
              </p14:cNvPr>
              <p14:cNvContentPartPr/>
              <p14:nvPr/>
            </p14:nvContentPartPr>
            <p14:xfrm>
              <a:off x="1819659" y="1024142"/>
              <a:ext cx="118800" cy="157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6036909-C0DD-4EDC-8AF0-C50BE84501B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756659" y="961142"/>
                <a:ext cx="244440" cy="28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43" name="Group 18442">
            <a:extLst>
              <a:ext uri="{FF2B5EF4-FFF2-40B4-BE49-F238E27FC236}">
                <a16:creationId xmlns:a16="http://schemas.microsoft.com/office/drawing/2014/main" id="{FF794966-88BF-4DA7-A18E-1DFB78BF5FDB}"/>
              </a:ext>
            </a:extLst>
          </p:cNvPr>
          <p:cNvGrpSpPr/>
          <p:nvPr/>
        </p:nvGrpSpPr>
        <p:grpSpPr>
          <a:xfrm>
            <a:off x="1850979" y="1065182"/>
            <a:ext cx="52560" cy="265320"/>
            <a:chOff x="1850979" y="1065182"/>
            <a:chExt cx="52560" cy="26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8433" name="Ink 18432">
                  <a:extLst>
                    <a:ext uri="{FF2B5EF4-FFF2-40B4-BE49-F238E27FC236}">
                      <a16:creationId xmlns:a16="http://schemas.microsoft.com/office/drawing/2014/main" id="{AA484503-9C06-4526-93E7-313A825CAD6D}"/>
                    </a:ext>
                  </a:extLst>
                </p14:cNvPr>
                <p14:cNvContentPartPr/>
                <p14:nvPr/>
              </p14:nvContentPartPr>
              <p14:xfrm>
                <a:off x="1862859" y="1065182"/>
                <a:ext cx="34200" cy="159840"/>
              </p14:xfrm>
            </p:contentPart>
          </mc:Choice>
          <mc:Fallback>
            <p:pic>
              <p:nvPicPr>
                <p:cNvPr id="18433" name="Ink 18432">
                  <a:extLst>
                    <a:ext uri="{FF2B5EF4-FFF2-40B4-BE49-F238E27FC236}">
                      <a16:creationId xmlns:a16="http://schemas.microsoft.com/office/drawing/2014/main" id="{AA484503-9C06-4526-93E7-313A825CAD6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99859" y="1002542"/>
                  <a:ext cx="1598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8436" name="Ink 18435">
                  <a:extLst>
                    <a:ext uri="{FF2B5EF4-FFF2-40B4-BE49-F238E27FC236}">
                      <a16:creationId xmlns:a16="http://schemas.microsoft.com/office/drawing/2014/main" id="{32F39A1F-FF93-4B7E-BFA4-22C3698E2A67}"/>
                    </a:ext>
                  </a:extLst>
                </p14:cNvPr>
                <p14:cNvContentPartPr/>
                <p14:nvPr/>
              </p14:nvContentPartPr>
              <p14:xfrm>
                <a:off x="1861779" y="1214942"/>
                <a:ext cx="41760" cy="115560"/>
              </p14:xfrm>
            </p:contentPart>
          </mc:Choice>
          <mc:Fallback>
            <p:pic>
              <p:nvPicPr>
                <p:cNvPr id="18436" name="Ink 18435">
                  <a:extLst>
                    <a:ext uri="{FF2B5EF4-FFF2-40B4-BE49-F238E27FC236}">
                      <a16:creationId xmlns:a16="http://schemas.microsoft.com/office/drawing/2014/main" id="{32F39A1F-FF93-4B7E-BFA4-22C3698E2A6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99139" y="1152302"/>
                  <a:ext cx="1674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8441" name="Ink 18440">
                  <a:extLst>
                    <a:ext uri="{FF2B5EF4-FFF2-40B4-BE49-F238E27FC236}">
                      <a16:creationId xmlns:a16="http://schemas.microsoft.com/office/drawing/2014/main" id="{A2F73BE2-C83E-4380-ADA7-CD79AE6E70E1}"/>
                    </a:ext>
                  </a:extLst>
                </p14:cNvPr>
                <p14:cNvContentPartPr/>
                <p14:nvPr/>
              </p14:nvContentPartPr>
              <p14:xfrm>
                <a:off x="1850979" y="1206662"/>
                <a:ext cx="26640" cy="89640"/>
              </p14:xfrm>
            </p:contentPart>
          </mc:Choice>
          <mc:Fallback>
            <p:pic>
              <p:nvPicPr>
                <p:cNvPr id="18441" name="Ink 18440">
                  <a:extLst>
                    <a:ext uri="{FF2B5EF4-FFF2-40B4-BE49-F238E27FC236}">
                      <a16:creationId xmlns:a16="http://schemas.microsoft.com/office/drawing/2014/main" id="{A2F73BE2-C83E-4380-ADA7-CD79AE6E70E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88339" y="1143662"/>
                  <a:ext cx="1522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8442" name="Ink 18441">
                  <a:extLst>
                    <a:ext uri="{FF2B5EF4-FFF2-40B4-BE49-F238E27FC236}">
                      <a16:creationId xmlns:a16="http://schemas.microsoft.com/office/drawing/2014/main" id="{07D2FA45-C945-4EAF-8D83-E227DE3F6B68}"/>
                    </a:ext>
                  </a:extLst>
                </p14:cNvPr>
                <p14:cNvContentPartPr/>
                <p14:nvPr/>
              </p14:nvContentPartPr>
              <p14:xfrm>
                <a:off x="1853499" y="1211702"/>
                <a:ext cx="30600" cy="73440"/>
              </p14:xfrm>
            </p:contentPart>
          </mc:Choice>
          <mc:Fallback>
            <p:pic>
              <p:nvPicPr>
                <p:cNvPr id="18442" name="Ink 18441">
                  <a:extLst>
                    <a:ext uri="{FF2B5EF4-FFF2-40B4-BE49-F238E27FC236}">
                      <a16:creationId xmlns:a16="http://schemas.microsoft.com/office/drawing/2014/main" id="{07D2FA45-C945-4EAF-8D83-E227DE3F6B6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90859" y="1149062"/>
                  <a:ext cx="156240" cy="19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8444" name="Ink 18443">
                <a:extLst>
                  <a:ext uri="{FF2B5EF4-FFF2-40B4-BE49-F238E27FC236}">
                    <a16:creationId xmlns:a16="http://schemas.microsoft.com/office/drawing/2014/main" id="{CB2714C4-1FC2-4167-8461-7E46860DDC03}"/>
                  </a:ext>
                </a:extLst>
              </p14:cNvPr>
              <p14:cNvContentPartPr/>
              <p14:nvPr/>
            </p14:nvContentPartPr>
            <p14:xfrm>
              <a:off x="2137899" y="3531182"/>
              <a:ext cx="128160" cy="87840"/>
            </p14:xfrm>
          </p:contentPart>
        </mc:Choice>
        <mc:Fallback>
          <p:pic>
            <p:nvPicPr>
              <p:cNvPr id="18444" name="Ink 18443">
                <a:extLst>
                  <a:ext uri="{FF2B5EF4-FFF2-40B4-BE49-F238E27FC236}">
                    <a16:creationId xmlns:a16="http://schemas.microsoft.com/office/drawing/2014/main" id="{CB2714C4-1FC2-4167-8461-7E46860DDC0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075259" y="3468542"/>
                <a:ext cx="25380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47" name="Group 18446">
            <a:extLst>
              <a:ext uri="{FF2B5EF4-FFF2-40B4-BE49-F238E27FC236}">
                <a16:creationId xmlns:a16="http://schemas.microsoft.com/office/drawing/2014/main" id="{E01DFFF6-FB15-48A6-9C42-F740D7B75358}"/>
              </a:ext>
            </a:extLst>
          </p:cNvPr>
          <p:cNvGrpSpPr/>
          <p:nvPr/>
        </p:nvGrpSpPr>
        <p:grpSpPr>
          <a:xfrm>
            <a:off x="278139" y="3366662"/>
            <a:ext cx="401040" cy="291960"/>
            <a:chOff x="278139" y="3366662"/>
            <a:chExt cx="401040" cy="29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8445" name="Ink 18444">
                  <a:extLst>
                    <a:ext uri="{FF2B5EF4-FFF2-40B4-BE49-F238E27FC236}">
                      <a16:creationId xmlns:a16="http://schemas.microsoft.com/office/drawing/2014/main" id="{8A5E0EB6-5393-4254-B724-AF18CC827F9A}"/>
                    </a:ext>
                  </a:extLst>
                </p14:cNvPr>
                <p14:cNvContentPartPr/>
                <p14:nvPr/>
              </p14:nvContentPartPr>
              <p14:xfrm>
                <a:off x="278139" y="3425342"/>
                <a:ext cx="132840" cy="140760"/>
              </p14:xfrm>
            </p:contentPart>
          </mc:Choice>
          <mc:Fallback>
            <p:pic>
              <p:nvPicPr>
                <p:cNvPr id="18445" name="Ink 18444">
                  <a:extLst>
                    <a:ext uri="{FF2B5EF4-FFF2-40B4-BE49-F238E27FC236}">
                      <a16:creationId xmlns:a16="http://schemas.microsoft.com/office/drawing/2014/main" id="{8A5E0EB6-5393-4254-B724-AF18CC827F9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0139" y="3407342"/>
                  <a:ext cx="168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8446" name="Ink 18445">
                  <a:extLst>
                    <a:ext uri="{FF2B5EF4-FFF2-40B4-BE49-F238E27FC236}">
                      <a16:creationId xmlns:a16="http://schemas.microsoft.com/office/drawing/2014/main" id="{CBBCEE83-C532-42F6-8A34-C05C045D7C68}"/>
                    </a:ext>
                  </a:extLst>
                </p14:cNvPr>
                <p14:cNvContentPartPr/>
                <p14:nvPr/>
              </p14:nvContentPartPr>
              <p14:xfrm>
                <a:off x="578739" y="3366662"/>
                <a:ext cx="100440" cy="291960"/>
              </p14:xfrm>
            </p:contentPart>
          </mc:Choice>
          <mc:Fallback>
            <p:pic>
              <p:nvPicPr>
                <p:cNvPr id="18446" name="Ink 18445">
                  <a:extLst>
                    <a:ext uri="{FF2B5EF4-FFF2-40B4-BE49-F238E27FC236}">
                      <a16:creationId xmlns:a16="http://schemas.microsoft.com/office/drawing/2014/main" id="{CBBCEE83-C532-42F6-8A34-C05C045D7C6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60739" y="3349022"/>
                  <a:ext cx="136080" cy="32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50" name="Group 18449">
            <a:extLst>
              <a:ext uri="{FF2B5EF4-FFF2-40B4-BE49-F238E27FC236}">
                <a16:creationId xmlns:a16="http://schemas.microsoft.com/office/drawing/2014/main" id="{0D5B1CF0-E7B3-4078-B171-B2CF43BB2C44}"/>
              </a:ext>
            </a:extLst>
          </p:cNvPr>
          <p:cNvGrpSpPr/>
          <p:nvPr/>
        </p:nvGrpSpPr>
        <p:grpSpPr>
          <a:xfrm>
            <a:off x="1650099" y="4748342"/>
            <a:ext cx="133920" cy="639000"/>
            <a:chOff x="1650099" y="4748342"/>
            <a:chExt cx="133920" cy="63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8448" name="Ink 18447">
                  <a:extLst>
                    <a:ext uri="{FF2B5EF4-FFF2-40B4-BE49-F238E27FC236}">
                      <a16:creationId xmlns:a16="http://schemas.microsoft.com/office/drawing/2014/main" id="{51DF81A0-CEB4-4AE0-8995-5A9932196FF7}"/>
                    </a:ext>
                  </a:extLst>
                </p14:cNvPr>
                <p14:cNvContentPartPr/>
                <p14:nvPr/>
              </p14:nvContentPartPr>
              <p14:xfrm>
                <a:off x="1684659" y="4748342"/>
                <a:ext cx="27720" cy="639000"/>
              </p14:xfrm>
            </p:contentPart>
          </mc:Choice>
          <mc:Fallback>
            <p:pic>
              <p:nvPicPr>
                <p:cNvPr id="18448" name="Ink 18447">
                  <a:extLst>
                    <a:ext uri="{FF2B5EF4-FFF2-40B4-BE49-F238E27FC236}">
                      <a16:creationId xmlns:a16="http://schemas.microsoft.com/office/drawing/2014/main" id="{51DF81A0-CEB4-4AE0-8995-5A9932196FF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66659" y="4730702"/>
                  <a:ext cx="6336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8449" name="Ink 18448">
                  <a:extLst>
                    <a:ext uri="{FF2B5EF4-FFF2-40B4-BE49-F238E27FC236}">
                      <a16:creationId xmlns:a16="http://schemas.microsoft.com/office/drawing/2014/main" id="{20CA5E9E-2BFF-49BF-9390-AA9EA1137EFA}"/>
                    </a:ext>
                  </a:extLst>
                </p14:cNvPr>
                <p14:cNvContentPartPr/>
                <p14:nvPr/>
              </p14:nvContentPartPr>
              <p14:xfrm>
                <a:off x="1650099" y="4765622"/>
                <a:ext cx="133920" cy="141480"/>
              </p14:xfrm>
            </p:contentPart>
          </mc:Choice>
          <mc:Fallback>
            <p:pic>
              <p:nvPicPr>
                <p:cNvPr id="18449" name="Ink 18448">
                  <a:extLst>
                    <a:ext uri="{FF2B5EF4-FFF2-40B4-BE49-F238E27FC236}">
                      <a16:creationId xmlns:a16="http://schemas.microsoft.com/office/drawing/2014/main" id="{20CA5E9E-2BFF-49BF-9390-AA9EA1137EF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32459" y="4747982"/>
                  <a:ext cx="16956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53" name="Group 18452">
            <a:extLst>
              <a:ext uri="{FF2B5EF4-FFF2-40B4-BE49-F238E27FC236}">
                <a16:creationId xmlns:a16="http://schemas.microsoft.com/office/drawing/2014/main" id="{B6F3E3DB-5186-4CB2-AA6A-AEEEB820013D}"/>
              </a:ext>
            </a:extLst>
          </p:cNvPr>
          <p:cNvGrpSpPr/>
          <p:nvPr/>
        </p:nvGrpSpPr>
        <p:grpSpPr>
          <a:xfrm>
            <a:off x="1197219" y="5439182"/>
            <a:ext cx="1036440" cy="413640"/>
            <a:chOff x="1197219" y="5439182"/>
            <a:chExt cx="1036440" cy="41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8451" name="Ink 18450">
                  <a:extLst>
                    <a:ext uri="{FF2B5EF4-FFF2-40B4-BE49-F238E27FC236}">
                      <a16:creationId xmlns:a16="http://schemas.microsoft.com/office/drawing/2014/main" id="{A7922FF2-932B-4A2A-879E-2DD2655B351A}"/>
                    </a:ext>
                  </a:extLst>
                </p14:cNvPr>
                <p14:cNvContentPartPr/>
                <p14:nvPr/>
              </p14:nvContentPartPr>
              <p14:xfrm>
                <a:off x="1197219" y="5439182"/>
                <a:ext cx="1036440" cy="413640"/>
              </p14:xfrm>
            </p:contentPart>
          </mc:Choice>
          <mc:Fallback>
            <p:pic>
              <p:nvPicPr>
                <p:cNvPr id="18451" name="Ink 18450">
                  <a:extLst>
                    <a:ext uri="{FF2B5EF4-FFF2-40B4-BE49-F238E27FC236}">
                      <a16:creationId xmlns:a16="http://schemas.microsoft.com/office/drawing/2014/main" id="{A7922FF2-932B-4A2A-879E-2DD2655B351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79219" y="5421542"/>
                  <a:ext cx="107208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8452" name="Ink 18451">
                  <a:extLst>
                    <a:ext uri="{FF2B5EF4-FFF2-40B4-BE49-F238E27FC236}">
                      <a16:creationId xmlns:a16="http://schemas.microsoft.com/office/drawing/2014/main" id="{D90BA39E-EA41-4796-860B-2952EC452639}"/>
                    </a:ext>
                  </a:extLst>
                </p14:cNvPr>
                <p14:cNvContentPartPr/>
                <p14:nvPr/>
              </p14:nvContentPartPr>
              <p14:xfrm>
                <a:off x="1536699" y="5537102"/>
                <a:ext cx="217440" cy="29160"/>
              </p14:xfrm>
            </p:contentPart>
          </mc:Choice>
          <mc:Fallback>
            <p:pic>
              <p:nvPicPr>
                <p:cNvPr id="18452" name="Ink 18451">
                  <a:extLst>
                    <a:ext uri="{FF2B5EF4-FFF2-40B4-BE49-F238E27FC236}">
                      <a16:creationId xmlns:a16="http://schemas.microsoft.com/office/drawing/2014/main" id="{D90BA39E-EA41-4796-860B-2952EC45263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19059" y="5519102"/>
                  <a:ext cx="25308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8454" name="Ink 18453">
                <a:extLst>
                  <a:ext uri="{FF2B5EF4-FFF2-40B4-BE49-F238E27FC236}">
                    <a16:creationId xmlns:a16="http://schemas.microsoft.com/office/drawing/2014/main" id="{FD3CBE20-6F08-45E9-A5BF-44D5A88DB759}"/>
                  </a:ext>
                </a:extLst>
              </p14:cNvPr>
              <p14:cNvContentPartPr/>
              <p14:nvPr/>
            </p14:nvContentPartPr>
            <p14:xfrm>
              <a:off x="1175259" y="5910782"/>
              <a:ext cx="1014120" cy="417960"/>
            </p14:xfrm>
          </p:contentPart>
        </mc:Choice>
        <mc:Fallback>
          <p:pic>
            <p:nvPicPr>
              <p:cNvPr id="18454" name="Ink 18453">
                <a:extLst>
                  <a:ext uri="{FF2B5EF4-FFF2-40B4-BE49-F238E27FC236}">
                    <a16:creationId xmlns:a16="http://schemas.microsoft.com/office/drawing/2014/main" id="{FD3CBE20-6F08-45E9-A5BF-44D5A88DB75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157619" y="5892782"/>
                <a:ext cx="104976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8455" name="Ink 18454">
                <a:extLst>
                  <a:ext uri="{FF2B5EF4-FFF2-40B4-BE49-F238E27FC236}">
                    <a16:creationId xmlns:a16="http://schemas.microsoft.com/office/drawing/2014/main" id="{912629D3-2122-4549-A10C-5BF76F06B779}"/>
                  </a:ext>
                </a:extLst>
              </p14:cNvPr>
              <p14:cNvContentPartPr/>
              <p14:nvPr/>
            </p14:nvContentPartPr>
            <p14:xfrm>
              <a:off x="1148619" y="6328382"/>
              <a:ext cx="1017360" cy="362160"/>
            </p14:xfrm>
          </p:contentPart>
        </mc:Choice>
        <mc:Fallback>
          <p:pic>
            <p:nvPicPr>
              <p:cNvPr id="18455" name="Ink 18454">
                <a:extLst>
                  <a:ext uri="{FF2B5EF4-FFF2-40B4-BE49-F238E27FC236}">
                    <a16:creationId xmlns:a16="http://schemas.microsoft.com/office/drawing/2014/main" id="{912629D3-2122-4549-A10C-5BF76F06B77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130979" y="6310742"/>
                <a:ext cx="1053000" cy="39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63" name="Group 18462">
            <a:extLst>
              <a:ext uri="{FF2B5EF4-FFF2-40B4-BE49-F238E27FC236}">
                <a16:creationId xmlns:a16="http://schemas.microsoft.com/office/drawing/2014/main" id="{FD24E4EA-2F10-4736-B4D4-AF62286EAB71}"/>
              </a:ext>
            </a:extLst>
          </p:cNvPr>
          <p:cNvGrpSpPr/>
          <p:nvPr/>
        </p:nvGrpSpPr>
        <p:grpSpPr>
          <a:xfrm>
            <a:off x="1373979" y="6328382"/>
            <a:ext cx="1389960" cy="340200"/>
            <a:chOff x="1373979" y="6328382"/>
            <a:chExt cx="1389960" cy="34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8456" name="Ink 18455">
                  <a:extLst>
                    <a:ext uri="{FF2B5EF4-FFF2-40B4-BE49-F238E27FC236}">
                      <a16:creationId xmlns:a16="http://schemas.microsoft.com/office/drawing/2014/main" id="{759DFA83-D61A-4EAF-82D6-6D219342F01D}"/>
                    </a:ext>
                  </a:extLst>
                </p14:cNvPr>
                <p14:cNvContentPartPr/>
                <p14:nvPr/>
              </p14:nvContentPartPr>
              <p14:xfrm>
                <a:off x="2168139" y="6328382"/>
                <a:ext cx="595800" cy="340200"/>
              </p14:xfrm>
            </p:contentPart>
          </mc:Choice>
          <mc:Fallback>
            <p:pic>
              <p:nvPicPr>
                <p:cNvPr id="18456" name="Ink 18455">
                  <a:extLst>
                    <a:ext uri="{FF2B5EF4-FFF2-40B4-BE49-F238E27FC236}">
                      <a16:creationId xmlns:a16="http://schemas.microsoft.com/office/drawing/2014/main" id="{759DFA83-D61A-4EAF-82D6-6D219342F01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50499" y="6310742"/>
                  <a:ext cx="6314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8457" name="Ink 18456">
                  <a:extLst>
                    <a:ext uri="{FF2B5EF4-FFF2-40B4-BE49-F238E27FC236}">
                      <a16:creationId xmlns:a16="http://schemas.microsoft.com/office/drawing/2014/main" id="{116D818B-838E-4762-B877-1BB9C6858093}"/>
                    </a:ext>
                  </a:extLst>
                </p14:cNvPr>
                <p14:cNvContentPartPr/>
                <p14:nvPr/>
              </p14:nvContentPartPr>
              <p14:xfrm>
                <a:off x="2453979" y="6385262"/>
                <a:ext cx="24840" cy="14400"/>
              </p14:xfrm>
            </p:contentPart>
          </mc:Choice>
          <mc:Fallback>
            <p:pic>
              <p:nvPicPr>
                <p:cNvPr id="18457" name="Ink 18456">
                  <a:extLst>
                    <a:ext uri="{FF2B5EF4-FFF2-40B4-BE49-F238E27FC236}">
                      <a16:creationId xmlns:a16="http://schemas.microsoft.com/office/drawing/2014/main" id="{116D818B-838E-4762-B877-1BB9C685809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36339" y="6367622"/>
                  <a:ext cx="60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8458" name="Ink 18457">
                  <a:extLst>
                    <a:ext uri="{FF2B5EF4-FFF2-40B4-BE49-F238E27FC236}">
                      <a16:creationId xmlns:a16="http://schemas.microsoft.com/office/drawing/2014/main" id="{4DF1C70D-DB5B-4147-90EE-2876FFA1EAB0}"/>
                    </a:ext>
                  </a:extLst>
                </p14:cNvPr>
                <p14:cNvContentPartPr/>
                <p14:nvPr/>
              </p14:nvContentPartPr>
              <p14:xfrm>
                <a:off x="2205939" y="6394982"/>
                <a:ext cx="198000" cy="56520"/>
              </p14:xfrm>
            </p:contentPart>
          </mc:Choice>
          <mc:Fallback>
            <p:pic>
              <p:nvPicPr>
                <p:cNvPr id="18458" name="Ink 18457">
                  <a:extLst>
                    <a:ext uri="{FF2B5EF4-FFF2-40B4-BE49-F238E27FC236}">
                      <a16:creationId xmlns:a16="http://schemas.microsoft.com/office/drawing/2014/main" id="{4DF1C70D-DB5B-4147-90EE-2876FFA1EAB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87939" y="6376982"/>
                  <a:ext cx="233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8460" name="Ink 18459">
                  <a:extLst>
                    <a:ext uri="{FF2B5EF4-FFF2-40B4-BE49-F238E27FC236}">
                      <a16:creationId xmlns:a16="http://schemas.microsoft.com/office/drawing/2014/main" id="{547CB73B-604C-4E82-8064-2C47AF698D06}"/>
                    </a:ext>
                  </a:extLst>
                </p14:cNvPr>
                <p14:cNvContentPartPr/>
                <p14:nvPr/>
              </p14:nvContentPartPr>
              <p14:xfrm>
                <a:off x="1918659" y="6436382"/>
                <a:ext cx="24120" cy="20520"/>
              </p14:xfrm>
            </p:contentPart>
          </mc:Choice>
          <mc:Fallback>
            <p:pic>
              <p:nvPicPr>
                <p:cNvPr id="18460" name="Ink 18459">
                  <a:extLst>
                    <a:ext uri="{FF2B5EF4-FFF2-40B4-BE49-F238E27FC236}">
                      <a16:creationId xmlns:a16="http://schemas.microsoft.com/office/drawing/2014/main" id="{547CB73B-604C-4E82-8064-2C47AF698D0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00659" y="6418382"/>
                  <a:ext cx="59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8461" name="Ink 18460">
                  <a:extLst>
                    <a:ext uri="{FF2B5EF4-FFF2-40B4-BE49-F238E27FC236}">
                      <a16:creationId xmlns:a16="http://schemas.microsoft.com/office/drawing/2014/main" id="{91A3B517-8773-4E20-94E5-EA47C9560DCB}"/>
                    </a:ext>
                  </a:extLst>
                </p14:cNvPr>
                <p14:cNvContentPartPr/>
                <p14:nvPr/>
              </p14:nvContentPartPr>
              <p14:xfrm>
                <a:off x="1543899" y="6358982"/>
                <a:ext cx="164520" cy="48600"/>
              </p14:xfrm>
            </p:contentPart>
          </mc:Choice>
          <mc:Fallback>
            <p:pic>
              <p:nvPicPr>
                <p:cNvPr id="18461" name="Ink 18460">
                  <a:extLst>
                    <a:ext uri="{FF2B5EF4-FFF2-40B4-BE49-F238E27FC236}">
                      <a16:creationId xmlns:a16="http://schemas.microsoft.com/office/drawing/2014/main" id="{91A3B517-8773-4E20-94E5-EA47C9560DC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26259" y="6340982"/>
                  <a:ext cx="200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8462" name="Ink 18461">
                  <a:extLst>
                    <a:ext uri="{FF2B5EF4-FFF2-40B4-BE49-F238E27FC236}">
                      <a16:creationId xmlns:a16="http://schemas.microsoft.com/office/drawing/2014/main" id="{04FFE42E-0C55-4B29-BCA2-FABAEC84408C}"/>
                    </a:ext>
                  </a:extLst>
                </p14:cNvPr>
                <p14:cNvContentPartPr/>
                <p14:nvPr/>
              </p14:nvContentPartPr>
              <p14:xfrm>
                <a:off x="1373979" y="6380582"/>
                <a:ext cx="28080" cy="30960"/>
              </p14:xfrm>
            </p:contentPart>
          </mc:Choice>
          <mc:Fallback>
            <p:pic>
              <p:nvPicPr>
                <p:cNvPr id="18462" name="Ink 18461">
                  <a:extLst>
                    <a:ext uri="{FF2B5EF4-FFF2-40B4-BE49-F238E27FC236}">
                      <a16:creationId xmlns:a16="http://schemas.microsoft.com/office/drawing/2014/main" id="{04FFE42E-0C55-4B29-BCA2-FABAEC84408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56339" y="6362582"/>
                  <a:ext cx="63720" cy="666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124200"/>
            <a:ext cx="2362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E017AE-8CAF-4FD2-9FC8-46F39452E916}"/>
              </a:ext>
            </a:extLst>
          </p:cNvPr>
          <p:cNvSpPr txBox="1"/>
          <p:nvPr/>
        </p:nvSpPr>
        <p:spPr>
          <a:xfrm>
            <a:off x="609600" y="914400"/>
            <a:ext cx="8229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9.  Thomson’s Theorem. The energy of the actual electrostatic field is a minimum relative to the energy for any other distribution of charges on the conductors.</a:t>
            </a:r>
            <a:br>
              <a:rPr lang="en-US" sz="1800" dirty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3690"/>
            <a:ext cx="7336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  The total energy of the electrostatic field of charged conductors 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393431"/>
            <a:ext cx="7918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ignores the internal energy of the conductor where </a:t>
            </a:r>
            <a:r>
              <a:rPr lang="en-US" sz="2000" b="1" dirty="0"/>
              <a:t>E </a:t>
            </a:r>
            <a:r>
              <a:rPr lang="en-US" sz="2000" dirty="0"/>
              <a:t>= 0, but where the microscopic field </a:t>
            </a:r>
            <a:r>
              <a:rPr lang="en-US" sz="2000" b="1" dirty="0"/>
              <a:t>e</a:t>
            </a:r>
            <a:r>
              <a:rPr lang="en-US" sz="2000" dirty="0"/>
              <a:t> is non-zero.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93758"/>
            <a:ext cx="2790847" cy="91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51AA777-E640-440D-B069-6F34CF8D8817}"/>
              </a:ext>
            </a:extLst>
          </p:cNvPr>
          <p:cNvGrpSpPr/>
          <p:nvPr/>
        </p:nvGrpSpPr>
        <p:grpSpPr>
          <a:xfrm>
            <a:off x="4644980" y="612048"/>
            <a:ext cx="2781300" cy="1762214"/>
            <a:chOff x="5719693" y="1685836"/>
            <a:chExt cx="2781300" cy="176221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693" y="1771650"/>
              <a:ext cx="27813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DFF984F-505D-4B09-8AC1-07D138ABD144}"/>
                    </a:ext>
                  </a:extLst>
                </p14:cNvPr>
                <p14:cNvContentPartPr/>
                <p14:nvPr/>
              </p14:nvContentPartPr>
              <p14:xfrm>
                <a:off x="6547296" y="2307196"/>
                <a:ext cx="632160" cy="384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DFF984F-505D-4B09-8AC1-07D138ABD14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57245" y="2127196"/>
                  <a:ext cx="811902" cy="74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1A02BD8-38B2-47BC-A735-5C3A5DB0AECF}"/>
                    </a:ext>
                  </a:extLst>
                </p14:cNvPr>
                <p14:cNvContentPartPr/>
                <p14:nvPr/>
              </p14:nvContentPartPr>
              <p14:xfrm>
                <a:off x="6368376" y="2640556"/>
                <a:ext cx="684000" cy="160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1A02BD8-38B2-47BC-A735-5C3A5DB0AEC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14376" y="2532798"/>
                  <a:ext cx="791640" cy="375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7998051-F3C1-47CA-95FC-4C092B97FEB3}"/>
                    </a:ext>
                  </a:extLst>
                </p14:cNvPr>
                <p14:cNvContentPartPr/>
                <p14:nvPr/>
              </p14:nvContentPartPr>
              <p14:xfrm>
                <a:off x="6849696" y="2358316"/>
                <a:ext cx="217440" cy="224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7998051-F3C1-47CA-95FC-4C092B97FEB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95696" y="2250489"/>
                  <a:ext cx="325080" cy="439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623F753-7768-4E1E-9F99-A85A7502AF81}"/>
                    </a:ext>
                  </a:extLst>
                </p14:cNvPr>
                <p14:cNvContentPartPr/>
                <p14:nvPr/>
              </p14:nvContentPartPr>
              <p14:xfrm>
                <a:off x="6130056" y="1747036"/>
                <a:ext cx="204840" cy="178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623F753-7768-4E1E-9F99-A85A7502AF8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67056" y="1684163"/>
                  <a:ext cx="330480" cy="30394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9FCBBF-A10C-491D-8D41-69CD6D47A3EB}"/>
                </a:ext>
              </a:extLst>
            </p:cNvPr>
            <p:cNvGrpSpPr/>
            <p:nvPr/>
          </p:nvGrpSpPr>
          <p:grpSpPr>
            <a:xfrm>
              <a:off x="6999456" y="1685836"/>
              <a:ext cx="313200" cy="322920"/>
              <a:chOff x="6999456" y="1685836"/>
              <a:chExt cx="313200" cy="322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8DD4761B-D996-4CB5-9643-DD23F60F22D7}"/>
                      </a:ext>
                    </a:extLst>
                  </p14:cNvPr>
                  <p14:cNvContentPartPr/>
                  <p14:nvPr/>
                </p14:nvContentPartPr>
                <p14:xfrm>
                  <a:off x="6999456" y="1685836"/>
                  <a:ext cx="313200" cy="2660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8DD4761B-D996-4CB5-9643-DD23F60F22D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6936456" y="1623196"/>
                    <a:ext cx="438840" cy="39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09382A16-2C7A-4585-8D8C-40244B8B800E}"/>
                      </a:ext>
                    </a:extLst>
                  </p14:cNvPr>
                  <p14:cNvContentPartPr/>
                  <p14:nvPr/>
                </p14:nvContentPartPr>
                <p14:xfrm>
                  <a:off x="7212576" y="1979956"/>
                  <a:ext cx="17280" cy="2880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09382A16-2C7A-4585-8D8C-40244B8B800E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7149936" y="1916956"/>
                    <a:ext cx="142920" cy="1544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BF8F13B-A3A8-4389-B3BA-B538A2100427}"/>
                </a:ext>
              </a:extLst>
            </p:cNvPr>
            <p:cNvGrpSpPr/>
            <p:nvPr/>
          </p:nvGrpSpPr>
          <p:grpSpPr>
            <a:xfrm>
              <a:off x="5776896" y="2449756"/>
              <a:ext cx="143280" cy="184680"/>
              <a:chOff x="5776896" y="2449756"/>
              <a:chExt cx="143280" cy="184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55EA32F2-1412-4379-A9CB-A5C54EAD8B55}"/>
                      </a:ext>
                    </a:extLst>
                  </p14:cNvPr>
                  <p14:cNvContentPartPr/>
                  <p14:nvPr/>
                </p14:nvContentPartPr>
                <p14:xfrm>
                  <a:off x="5776896" y="2449756"/>
                  <a:ext cx="6480" cy="97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55EA32F2-1412-4379-A9CB-A5C54EAD8B55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5714256" y="2386756"/>
                    <a:ext cx="132120" cy="13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F774C63A-4BE3-4BB7-9A60-ED78C58A090A}"/>
                      </a:ext>
                    </a:extLst>
                  </p14:cNvPr>
                  <p14:cNvContentPartPr/>
                  <p14:nvPr/>
                </p14:nvContentPartPr>
                <p14:xfrm>
                  <a:off x="5777616" y="2468116"/>
                  <a:ext cx="142560" cy="1663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F774C63A-4BE3-4BB7-9A60-ED78C58A090A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5714976" y="2405476"/>
                    <a:ext cx="268200" cy="291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5126DB8-8F43-46F4-9AEB-68558BE001D4}"/>
                </a:ext>
              </a:extLst>
            </p:cNvPr>
            <p:cNvGrpSpPr/>
            <p:nvPr/>
          </p:nvGrpSpPr>
          <p:grpSpPr>
            <a:xfrm>
              <a:off x="6935736" y="3011716"/>
              <a:ext cx="292320" cy="271080"/>
              <a:chOff x="6935736" y="3011716"/>
              <a:chExt cx="292320" cy="271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9631BECD-F027-41C7-B198-58D965A0931E}"/>
                      </a:ext>
                    </a:extLst>
                  </p14:cNvPr>
                  <p14:cNvContentPartPr/>
                  <p14:nvPr/>
                </p14:nvContentPartPr>
                <p14:xfrm>
                  <a:off x="6935736" y="3011716"/>
                  <a:ext cx="65160" cy="846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9631BECD-F027-41C7-B198-58D965A0931E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6873096" y="2949076"/>
                    <a:ext cx="190800" cy="21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F1B105E2-1E40-4C7F-B930-54E8CA057999}"/>
                      </a:ext>
                    </a:extLst>
                  </p14:cNvPr>
                  <p14:cNvContentPartPr/>
                  <p14:nvPr/>
                </p14:nvContentPartPr>
                <p14:xfrm>
                  <a:off x="7186656" y="3194236"/>
                  <a:ext cx="41400" cy="885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F1B105E2-1E40-4C7F-B930-54E8CA057999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7124016" y="3131236"/>
                    <a:ext cx="167040" cy="214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2B841E3-2431-4834-B518-78B896466E66}"/>
                </a:ext>
              </a:extLst>
            </p:cNvPr>
            <p:cNvGrpSpPr/>
            <p:nvPr/>
          </p:nvGrpSpPr>
          <p:grpSpPr>
            <a:xfrm>
              <a:off x="6427416" y="2912716"/>
              <a:ext cx="244080" cy="154800"/>
              <a:chOff x="6427416" y="2912716"/>
              <a:chExt cx="244080" cy="154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5AF6CAF4-2AB9-4DBB-A8EB-F6AD5C8F0846}"/>
                      </a:ext>
                    </a:extLst>
                  </p14:cNvPr>
                  <p14:cNvContentPartPr/>
                  <p14:nvPr/>
                </p14:nvContentPartPr>
                <p14:xfrm>
                  <a:off x="6427416" y="2912716"/>
                  <a:ext cx="118080" cy="1044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5AF6CAF4-2AB9-4DBB-A8EB-F6AD5C8F0846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364776" y="2850076"/>
                    <a:ext cx="243720" cy="23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B8020546-7F07-4E4A-AF9E-665EE7DDCEA9}"/>
                      </a:ext>
                    </a:extLst>
                  </p14:cNvPr>
                  <p14:cNvContentPartPr/>
                  <p14:nvPr/>
                </p14:nvContentPartPr>
                <p14:xfrm>
                  <a:off x="6596616" y="2992276"/>
                  <a:ext cx="74880" cy="7524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B8020546-7F07-4E4A-AF9E-665EE7DDCEA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6533616" y="2929636"/>
                    <a:ext cx="200520" cy="200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62E72BB6-B665-4156-A1B6-9BBFEDF6F8C9}"/>
              </a:ext>
            </a:extLst>
          </p:cNvPr>
          <p:cNvGrpSpPr/>
          <p:nvPr/>
        </p:nvGrpSpPr>
        <p:grpSpPr>
          <a:xfrm>
            <a:off x="1905000" y="3579384"/>
            <a:ext cx="2061000" cy="354600"/>
            <a:chOff x="4218699" y="2794622"/>
            <a:chExt cx="206100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0C6970A-1752-4373-8C07-84989B733A32}"/>
                    </a:ext>
                  </a:extLst>
                </p14:cNvPr>
                <p14:cNvContentPartPr/>
                <p14:nvPr/>
              </p14:nvContentPartPr>
              <p14:xfrm>
                <a:off x="4218699" y="2837102"/>
                <a:ext cx="152640" cy="261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0C6970A-1752-4373-8C07-84989B733A3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00699" y="2819102"/>
                  <a:ext cx="1882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9E64AAF-0A43-4030-9970-8CB1589FA47E}"/>
                    </a:ext>
                  </a:extLst>
                </p14:cNvPr>
                <p14:cNvContentPartPr/>
                <p14:nvPr/>
              </p14:nvContentPartPr>
              <p14:xfrm>
                <a:off x="4247139" y="2982182"/>
                <a:ext cx="130680" cy="1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9E64AAF-0A43-4030-9970-8CB1589FA47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29499" y="2964182"/>
                  <a:ext cx="166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F60F3BE-97C8-4BC9-8EA5-A16994D64B8B}"/>
                    </a:ext>
                  </a:extLst>
                </p14:cNvPr>
                <p14:cNvContentPartPr/>
                <p14:nvPr/>
              </p14:nvContentPartPr>
              <p14:xfrm>
                <a:off x="4269459" y="2854382"/>
                <a:ext cx="159120" cy="28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F60F3BE-97C8-4BC9-8EA5-A16994D64B8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51819" y="2836382"/>
                  <a:ext cx="194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A0A8459-73D6-452F-873B-18D82A4B8CA3}"/>
                    </a:ext>
                  </a:extLst>
                </p14:cNvPr>
                <p14:cNvContentPartPr/>
                <p14:nvPr/>
              </p14:nvContentPartPr>
              <p14:xfrm>
                <a:off x="4540539" y="2794622"/>
                <a:ext cx="69120" cy="131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A0A8459-73D6-452F-873B-18D82A4B8CA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522899" y="2776622"/>
                  <a:ext cx="104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B1A12AA-4E7C-43F4-A318-6980E8D59237}"/>
                    </a:ext>
                  </a:extLst>
                </p14:cNvPr>
                <p14:cNvContentPartPr/>
                <p14:nvPr/>
              </p14:nvContentPartPr>
              <p14:xfrm>
                <a:off x="4757619" y="2948702"/>
                <a:ext cx="139680" cy="11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B1A12AA-4E7C-43F4-A318-6980E8D5923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739979" y="2931062"/>
                  <a:ext cx="175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3471CAD-FCAB-49A5-9B5A-31DE33A9E01B}"/>
                    </a:ext>
                  </a:extLst>
                </p14:cNvPr>
                <p14:cNvContentPartPr/>
                <p14:nvPr/>
              </p14:nvContentPartPr>
              <p14:xfrm>
                <a:off x="4774179" y="3005942"/>
                <a:ext cx="102240" cy="38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3471CAD-FCAB-49A5-9B5A-31DE33A9E01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56539" y="2987942"/>
                  <a:ext cx="1378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86F5861-1DC0-472F-8644-15A60DD2076E}"/>
                    </a:ext>
                  </a:extLst>
                </p14:cNvPr>
                <p14:cNvContentPartPr/>
                <p14:nvPr/>
              </p14:nvContentPartPr>
              <p14:xfrm>
                <a:off x="5034459" y="2856902"/>
                <a:ext cx="124920" cy="243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86F5861-1DC0-472F-8644-15A60DD2076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16459" y="2839262"/>
                  <a:ext cx="1605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F65C2DDA-E782-4082-B993-89CB23D659A0}"/>
                    </a:ext>
                  </a:extLst>
                </p14:cNvPr>
                <p14:cNvContentPartPr/>
                <p14:nvPr/>
              </p14:nvContentPartPr>
              <p14:xfrm>
                <a:off x="5210859" y="2908022"/>
                <a:ext cx="134280" cy="21240"/>
              </p14:xfrm>
            </p:contentPart>
          </mc:Choice>
          <mc:Fallback xmlns=""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F65C2DDA-E782-4082-B993-89CB23D659A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93219" y="2890022"/>
                  <a:ext cx="169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D5EE943E-8867-4BBA-B916-E8F458371403}"/>
                    </a:ext>
                  </a:extLst>
                </p14:cNvPr>
                <p14:cNvContentPartPr/>
                <p14:nvPr/>
              </p14:nvContentPartPr>
              <p14:xfrm>
                <a:off x="5374659" y="2888942"/>
                <a:ext cx="128880" cy="226800"/>
              </p14:xfrm>
            </p:contentPart>
          </mc:Choice>
          <mc:Fallback xmlns=""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D5EE943E-8867-4BBA-B916-E8F45837140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357019" y="2870942"/>
                  <a:ext cx="1645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9E1C3E8F-67AE-442F-AEBC-00AA0FAB5308}"/>
                    </a:ext>
                  </a:extLst>
                </p14:cNvPr>
                <p14:cNvContentPartPr/>
                <p14:nvPr/>
              </p14:nvContentPartPr>
              <p14:xfrm>
                <a:off x="5602179" y="2983622"/>
                <a:ext cx="24840" cy="21240"/>
              </p14:xfrm>
            </p:contentPart>
          </mc:Choice>
          <mc:Fallback xmlns=""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9E1C3E8F-67AE-442F-AEBC-00AA0FAB530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584179" y="2965982"/>
                  <a:ext cx="60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B1DC7E5F-7719-49F8-A9BC-C08E6D1BB1CE}"/>
                    </a:ext>
                  </a:extLst>
                </p14:cNvPr>
                <p14:cNvContentPartPr/>
                <p14:nvPr/>
              </p14:nvContentPartPr>
              <p14:xfrm>
                <a:off x="5731059" y="2869142"/>
                <a:ext cx="127440" cy="258840"/>
              </p14:xfrm>
            </p:contentPart>
          </mc:Choice>
          <mc:Fallback xmlns=""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B1DC7E5F-7719-49F8-A9BC-C08E6D1BB1C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713059" y="2851502"/>
                  <a:ext cx="1630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828F07D0-B9EB-4468-A32E-7F88E74E80CB}"/>
                    </a:ext>
                  </a:extLst>
                </p14:cNvPr>
                <p14:cNvContentPartPr/>
                <p14:nvPr/>
              </p14:nvContentPartPr>
              <p14:xfrm>
                <a:off x="5927619" y="2907302"/>
                <a:ext cx="144720" cy="174960"/>
              </p14:xfrm>
            </p:contentPart>
          </mc:Choice>
          <mc:Fallback xmlns=""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828F07D0-B9EB-4468-A32E-7F88E74E80C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909619" y="2889662"/>
                  <a:ext cx="1803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DE5BA78F-EF59-4D5E-B15F-B5E0572C5AF9}"/>
                    </a:ext>
                  </a:extLst>
                </p14:cNvPr>
                <p14:cNvContentPartPr/>
                <p14:nvPr/>
              </p14:nvContentPartPr>
              <p14:xfrm>
                <a:off x="5918259" y="2869502"/>
                <a:ext cx="145800" cy="14400"/>
              </p14:xfrm>
            </p:contentPart>
          </mc:Choice>
          <mc:Fallback xmlns=""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DE5BA78F-EF59-4D5E-B15F-B5E0572C5AF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00619" y="2851862"/>
                  <a:ext cx="181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AD2BAC36-5D08-4E82-BBF5-15A2606C64CC}"/>
                    </a:ext>
                  </a:extLst>
                </p14:cNvPr>
                <p14:cNvContentPartPr/>
                <p14:nvPr/>
              </p14:nvContentPartPr>
              <p14:xfrm>
                <a:off x="6127779" y="2862662"/>
                <a:ext cx="151920" cy="286560"/>
              </p14:xfrm>
            </p:contentPart>
          </mc:Choice>
          <mc:Fallback xmlns=""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AD2BAC36-5D08-4E82-BBF5-15A2606C64C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110139" y="2844662"/>
                  <a:ext cx="1875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1110FEB3-0D9A-4856-A8B2-4C7652325906}"/>
                    </a:ext>
                  </a:extLst>
                </p14:cNvPr>
                <p14:cNvContentPartPr/>
                <p14:nvPr/>
              </p14:nvContentPartPr>
              <p14:xfrm>
                <a:off x="5211579" y="2967782"/>
                <a:ext cx="97920" cy="159840"/>
              </p14:xfrm>
            </p:contentPart>
          </mc:Choice>
          <mc:Fallback xmlns=""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1110FEB3-0D9A-4856-A8B2-4C765232590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193579" y="2949782"/>
                  <a:ext cx="13356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5E27A26C-D855-4102-921B-BC73F8425A52}"/>
              </a:ext>
            </a:extLst>
          </p:cNvPr>
          <p:cNvGrpSpPr/>
          <p:nvPr/>
        </p:nvGrpSpPr>
        <p:grpSpPr>
          <a:xfrm>
            <a:off x="4312680" y="3672264"/>
            <a:ext cx="1327320" cy="434160"/>
            <a:chOff x="6626379" y="2887502"/>
            <a:chExt cx="132732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56FA52F3-A4A8-4AE9-A272-6DAC1D51BB88}"/>
                    </a:ext>
                  </a:extLst>
                </p14:cNvPr>
                <p14:cNvContentPartPr/>
                <p14:nvPr/>
              </p14:nvContentPartPr>
              <p14:xfrm>
                <a:off x="6626379" y="2996942"/>
                <a:ext cx="273240" cy="33480"/>
              </p14:xfrm>
            </p:contentPart>
          </mc:Choice>
          <mc:Fallback xmlns=""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56FA52F3-A4A8-4AE9-A272-6DAC1D51BB8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08739" y="2979302"/>
                  <a:ext cx="308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1818C249-132F-4498-8403-4028FB9BCB22}"/>
                    </a:ext>
                  </a:extLst>
                </p14:cNvPr>
                <p14:cNvContentPartPr/>
                <p14:nvPr/>
              </p14:nvContentPartPr>
              <p14:xfrm>
                <a:off x="6631419" y="3153542"/>
                <a:ext cx="226080" cy="6840"/>
              </p14:xfrm>
            </p:contentPart>
          </mc:Choice>
          <mc:Fallback xmlns=""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1818C249-132F-4498-8403-4028FB9BCB2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613779" y="3135902"/>
                  <a:ext cx="261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71B8FF49-12CE-450C-B405-FD2518A5DD74}"/>
                    </a:ext>
                  </a:extLst>
                </p14:cNvPr>
                <p14:cNvContentPartPr/>
                <p14:nvPr/>
              </p14:nvContentPartPr>
              <p14:xfrm>
                <a:off x="6671739" y="2936462"/>
                <a:ext cx="158760" cy="38520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71B8FF49-12CE-450C-B405-FD2518A5DD7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54099" y="2918462"/>
                  <a:ext cx="19440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EABB3821-071A-40FC-A4B8-F3D974BAD7BC}"/>
                    </a:ext>
                  </a:extLst>
                </p14:cNvPr>
                <p14:cNvContentPartPr/>
                <p14:nvPr/>
              </p14:nvContentPartPr>
              <p14:xfrm>
                <a:off x="7011579" y="2894702"/>
                <a:ext cx="289080" cy="384480"/>
              </p14:xfrm>
            </p:contentPart>
          </mc:Choice>
          <mc:Fallback xmlns=""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EABB3821-071A-40FC-A4B8-F3D974BAD7B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93939" y="2876702"/>
                  <a:ext cx="3247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9D84699E-C842-4999-8CD4-8AE11738F709}"/>
                    </a:ext>
                  </a:extLst>
                </p14:cNvPr>
                <p14:cNvContentPartPr/>
                <p14:nvPr/>
              </p14:nvContentPartPr>
              <p14:xfrm>
                <a:off x="7335219" y="2992622"/>
                <a:ext cx="180360" cy="205560"/>
              </p14:xfrm>
            </p:contentPart>
          </mc:Choice>
          <mc:Fallback xmlns=""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9D84699E-C842-4999-8CD4-8AE11738F70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17579" y="2974622"/>
                  <a:ext cx="216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D3AC21C0-5D69-4354-97FB-B699B7B0AF19}"/>
                    </a:ext>
                  </a:extLst>
                </p14:cNvPr>
                <p14:cNvContentPartPr/>
                <p14:nvPr/>
              </p14:nvContentPartPr>
              <p14:xfrm>
                <a:off x="7544379" y="2903342"/>
                <a:ext cx="110160" cy="82080"/>
              </p14:xfrm>
            </p:contentPart>
          </mc:Choice>
          <mc:Fallback xmlns=""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D3AC21C0-5D69-4354-97FB-B699B7B0AF1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26379" y="2885702"/>
                  <a:ext cx="145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15C5CF1A-13FA-49AB-AD3A-6F22818260CE}"/>
                    </a:ext>
                  </a:extLst>
                </p14:cNvPr>
                <p14:cNvContentPartPr/>
                <p14:nvPr/>
              </p14:nvContentPartPr>
              <p14:xfrm>
                <a:off x="7729059" y="2887502"/>
                <a:ext cx="224640" cy="308160"/>
              </p14:xfrm>
            </p:contentPart>
          </mc:Choice>
          <mc:Fallback xmlns=""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15C5CF1A-13FA-49AB-AD3A-6F22818260C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11059" y="2869502"/>
                  <a:ext cx="260280" cy="34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62" name="Ink 1061">
                <a:extLst>
                  <a:ext uri="{FF2B5EF4-FFF2-40B4-BE49-F238E27FC236}">
                    <a16:creationId xmlns:a16="http://schemas.microsoft.com/office/drawing/2014/main" id="{CCED2541-DC47-414D-B604-B2FA399500A8}"/>
                  </a:ext>
                </a:extLst>
              </p14:cNvPr>
              <p14:cNvContentPartPr/>
              <p14:nvPr/>
            </p14:nvContentPartPr>
            <p14:xfrm>
              <a:off x="1913619" y="5170622"/>
              <a:ext cx="2228400" cy="400320"/>
            </p14:xfrm>
          </p:contentPart>
        </mc:Choice>
        <mc:Fallback xmlns="">
          <p:pic>
            <p:nvPicPr>
              <p:cNvPr id="1062" name="Ink 1061">
                <a:extLst>
                  <a:ext uri="{FF2B5EF4-FFF2-40B4-BE49-F238E27FC236}">
                    <a16:creationId xmlns:a16="http://schemas.microsoft.com/office/drawing/2014/main" id="{CCED2541-DC47-414D-B604-B2FA399500A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895619" y="5152982"/>
                <a:ext cx="226404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63" name="Ink 1062">
                <a:extLst>
                  <a:ext uri="{FF2B5EF4-FFF2-40B4-BE49-F238E27FC236}">
                    <a16:creationId xmlns:a16="http://schemas.microsoft.com/office/drawing/2014/main" id="{05DA999D-6AF3-47AE-AFA0-B0F21D0F72CF}"/>
                  </a:ext>
                </a:extLst>
              </p14:cNvPr>
              <p14:cNvContentPartPr/>
              <p14:nvPr/>
            </p14:nvContentPartPr>
            <p14:xfrm>
              <a:off x="4148499" y="5625302"/>
              <a:ext cx="176400" cy="183240"/>
            </p14:xfrm>
          </p:contentPart>
        </mc:Choice>
        <mc:Fallback xmlns="">
          <p:pic>
            <p:nvPicPr>
              <p:cNvPr id="1063" name="Ink 1062">
                <a:extLst>
                  <a:ext uri="{FF2B5EF4-FFF2-40B4-BE49-F238E27FC236}">
                    <a16:creationId xmlns:a16="http://schemas.microsoft.com/office/drawing/2014/main" id="{05DA999D-6AF3-47AE-AFA0-B0F21D0F72C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130499" y="5607662"/>
                <a:ext cx="212040" cy="2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0" name="Group 1069">
            <a:extLst>
              <a:ext uri="{FF2B5EF4-FFF2-40B4-BE49-F238E27FC236}">
                <a16:creationId xmlns:a16="http://schemas.microsoft.com/office/drawing/2014/main" id="{5EFBAC65-B833-4C45-BEAD-434FF0103E22}"/>
              </a:ext>
            </a:extLst>
          </p:cNvPr>
          <p:cNvGrpSpPr/>
          <p:nvPr/>
        </p:nvGrpSpPr>
        <p:grpSpPr>
          <a:xfrm>
            <a:off x="1921539" y="4647542"/>
            <a:ext cx="2376720" cy="736560"/>
            <a:chOff x="1921539" y="4647542"/>
            <a:chExt cx="2376720" cy="73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64" name="Ink 1063">
                  <a:extLst>
                    <a:ext uri="{FF2B5EF4-FFF2-40B4-BE49-F238E27FC236}">
                      <a16:creationId xmlns:a16="http://schemas.microsoft.com/office/drawing/2014/main" id="{FD4AAA57-4D09-4102-A6EC-29C0EB723665}"/>
                    </a:ext>
                  </a:extLst>
                </p14:cNvPr>
                <p14:cNvContentPartPr/>
                <p14:nvPr/>
              </p14:nvContentPartPr>
              <p14:xfrm>
                <a:off x="1921539" y="4882982"/>
                <a:ext cx="1657080" cy="497520"/>
              </p14:xfrm>
            </p:contentPart>
          </mc:Choice>
          <mc:Fallback xmlns="">
            <p:pic>
              <p:nvPicPr>
                <p:cNvPr id="1064" name="Ink 1063">
                  <a:extLst>
                    <a:ext uri="{FF2B5EF4-FFF2-40B4-BE49-F238E27FC236}">
                      <a16:creationId xmlns:a16="http://schemas.microsoft.com/office/drawing/2014/main" id="{FD4AAA57-4D09-4102-A6EC-29C0EB72366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03539" y="4864982"/>
                  <a:ext cx="169272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65" name="Ink 1064">
                  <a:extLst>
                    <a:ext uri="{FF2B5EF4-FFF2-40B4-BE49-F238E27FC236}">
                      <a16:creationId xmlns:a16="http://schemas.microsoft.com/office/drawing/2014/main" id="{7680BCB6-3D97-4F51-AFA3-19AD6F435885}"/>
                    </a:ext>
                  </a:extLst>
                </p14:cNvPr>
                <p14:cNvContentPartPr/>
                <p14:nvPr/>
              </p14:nvContentPartPr>
              <p14:xfrm>
                <a:off x="3401139" y="5342342"/>
                <a:ext cx="7560" cy="4320"/>
              </p14:xfrm>
            </p:contentPart>
          </mc:Choice>
          <mc:Fallback xmlns="">
            <p:pic>
              <p:nvPicPr>
                <p:cNvPr id="1065" name="Ink 1064">
                  <a:extLst>
                    <a:ext uri="{FF2B5EF4-FFF2-40B4-BE49-F238E27FC236}">
                      <a16:creationId xmlns:a16="http://schemas.microsoft.com/office/drawing/2014/main" id="{7680BCB6-3D97-4F51-AFA3-19AD6F43588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383499" y="5324342"/>
                  <a:ext cx="43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66" name="Ink 1065">
                  <a:extLst>
                    <a:ext uri="{FF2B5EF4-FFF2-40B4-BE49-F238E27FC236}">
                      <a16:creationId xmlns:a16="http://schemas.microsoft.com/office/drawing/2014/main" id="{897D271F-913A-45DA-A624-F7DFCA156E12}"/>
                    </a:ext>
                  </a:extLst>
                </p14:cNvPr>
                <p14:cNvContentPartPr/>
                <p14:nvPr/>
              </p14:nvContentPartPr>
              <p14:xfrm>
                <a:off x="3370899" y="4854182"/>
                <a:ext cx="504000" cy="529920"/>
              </p14:xfrm>
            </p:contentPart>
          </mc:Choice>
          <mc:Fallback xmlns="">
            <p:pic>
              <p:nvPicPr>
                <p:cNvPr id="1066" name="Ink 1065">
                  <a:extLst>
                    <a:ext uri="{FF2B5EF4-FFF2-40B4-BE49-F238E27FC236}">
                      <a16:creationId xmlns:a16="http://schemas.microsoft.com/office/drawing/2014/main" id="{897D271F-913A-45DA-A624-F7DFCA156E1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352899" y="4836542"/>
                  <a:ext cx="53964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68" name="Ink 1067">
                  <a:extLst>
                    <a:ext uri="{FF2B5EF4-FFF2-40B4-BE49-F238E27FC236}">
                      <a16:creationId xmlns:a16="http://schemas.microsoft.com/office/drawing/2014/main" id="{59D9C582-B2FA-4B0D-A5B9-3A081D495524}"/>
                    </a:ext>
                  </a:extLst>
                </p14:cNvPr>
                <p14:cNvContentPartPr/>
                <p14:nvPr/>
              </p14:nvContentPartPr>
              <p14:xfrm>
                <a:off x="3871659" y="4795142"/>
                <a:ext cx="209160" cy="217440"/>
              </p14:xfrm>
            </p:contentPart>
          </mc:Choice>
          <mc:Fallback xmlns="">
            <p:pic>
              <p:nvPicPr>
                <p:cNvPr id="1068" name="Ink 1067">
                  <a:extLst>
                    <a:ext uri="{FF2B5EF4-FFF2-40B4-BE49-F238E27FC236}">
                      <a16:creationId xmlns:a16="http://schemas.microsoft.com/office/drawing/2014/main" id="{59D9C582-B2FA-4B0D-A5B9-3A081D49552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54019" y="4777502"/>
                  <a:ext cx="244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69" name="Ink 1068">
                  <a:extLst>
                    <a:ext uri="{FF2B5EF4-FFF2-40B4-BE49-F238E27FC236}">
                      <a16:creationId xmlns:a16="http://schemas.microsoft.com/office/drawing/2014/main" id="{E0236D04-9F23-4175-8FF9-C1195CC6D1FA}"/>
                    </a:ext>
                  </a:extLst>
                </p14:cNvPr>
                <p14:cNvContentPartPr/>
                <p14:nvPr/>
              </p14:nvContentPartPr>
              <p14:xfrm>
                <a:off x="4125819" y="4647542"/>
                <a:ext cx="172440" cy="127800"/>
              </p14:xfrm>
            </p:contentPart>
          </mc:Choice>
          <mc:Fallback xmlns="">
            <p:pic>
              <p:nvPicPr>
                <p:cNvPr id="1069" name="Ink 1068">
                  <a:extLst>
                    <a:ext uri="{FF2B5EF4-FFF2-40B4-BE49-F238E27FC236}">
                      <a16:creationId xmlns:a16="http://schemas.microsoft.com/office/drawing/2014/main" id="{E0236D04-9F23-4175-8FF9-C1195CC6D1F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107819" y="4629902"/>
                  <a:ext cx="20808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2" name="Group 1081">
            <a:extLst>
              <a:ext uri="{FF2B5EF4-FFF2-40B4-BE49-F238E27FC236}">
                <a16:creationId xmlns:a16="http://schemas.microsoft.com/office/drawing/2014/main" id="{A0F94E22-3B77-4C65-ABE8-F48645E4EB47}"/>
              </a:ext>
            </a:extLst>
          </p:cNvPr>
          <p:cNvGrpSpPr/>
          <p:nvPr/>
        </p:nvGrpSpPr>
        <p:grpSpPr>
          <a:xfrm>
            <a:off x="267339" y="4467542"/>
            <a:ext cx="4134600" cy="1021320"/>
            <a:chOff x="267339" y="4467542"/>
            <a:chExt cx="4134600" cy="102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53" name="Ink 1052">
                  <a:extLst>
                    <a:ext uri="{FF2B5EF4-FFF2-40B4-BE49-F238E27FC236}">
                      <a16:creationId xmlns:a16="http://schemas.microsoft.com/office/drawing/2014/main" id="{87FC44D8-EFAB-46D5-9561-71FDCE506A9A}"/>
                    </a:ext>
                  </a:extLst>
                </p14:cNvPr>
                <p14:cNvContentPartPr/>
                <p14:nvPr/>
              </p14:nvContentPartPr>
              <p14:xfrm>
                <a:off x="1608339" y="5308142"/>
                <a:ext cx="2793600" cy="81000"/>
              </p14:xfrm>
            </p:contentPart>
          </mc:Choice>
          <mc:Fallback xmlns="">
            <p:pic>
              <p:nvPicPr>
                <p:cNvPr id="1053" name="Ink 1052">
                  <a:extLst>
                    <a:ext uri="{FF2B5EF4-FFF2-40B4-BE49-F238E27FC236}">
                      <a16:creationId xmlns:a16="http://schemas.microsoft.com/office/drawing/2014/main" id="{87FC44D8-EFAB-46D5-9561-71FDCE506A9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590339" y="5290502"/>
                  <a:ext cx="2829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54" name="Ink 1053">
                  <a:extLst>
                    <a:ext uri="{FF2B5EF4-FFF2-40B4-BE49-F238E27FC236}">
                      <a16:creationId xmlns:a16="http://schemas.microsoft.com/office/drawing/2014/main" id="{1F2DC0D7-F5E9-4174-B537-D93AADCBAC78}"/>
                    </a:ext>
                  </a:extLst>
                </p14:cNvPr>
                <p14:cNvContentPartPr/>
                <p14:nvPr/>
              </p14:nvContentPartPr>
              <p14:xfrm>
                <a:off x="808419" y="5188982"/>
                <a:ext cx="168120" cy="299880"/>
              </p14:xfrm>
            </p:contentPart>
          </mc:Choice>
          <mc:Fallback xmlns="">
            <p:pic>
              <p:nvPicPr>
                <p:cNvPr id="1054" name="Ink 1053">
                  <a:extLst>
                    <a:ext uri="{FF2B5EF4-FFF2-40B4-BE49-F238E27FC236}">
                      <a16:creationId xmlns:a16="http://schemas.microsoft.com/office/drawing/2014/main" id="{1F2DC0D7-F5E9-4174-B537-D93AADCBAC7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90779" y="5171342"/>
                  <a:ext cx="2037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55" name="Ink 1054">
                  <a:extLst>
                    <a:ext uri="{FF2B5EF4-FFF2-40B4-BE49-F238E27FC236}">
                      <a16:creationId xmlns:a16="http://schemas.microsoft.com/office/drawing/2014/main" id="{57C98162-3228-436D-861D-78DFA634CB96}"/>
                    </a:ext>
                  </a:extLst>
                </p14:cNvPr>
                <p14:cNvContentPartPr/>
                <p14:nvPr/>
              </p14:nvContentPartPr>
              <p14:xfrm>
                <a:off x="874659" y="5326142"/>
                <a:ext cx="212400" cy="29880"/>
              </p14:xfrm>
            </p:contentPart>
          </mc:Choice>
          <mc:Fallback xmlns="">
            <p:pic>
              <p:nvPicPr>
                <p:cNvPr id="1055" name="Ink 1054">
                  <a:extLst>
                    <a:ext uri="{FF2B5EF4-FFF2-40B4-BE49-F238E27FC236}">
                      <a16:creationId xmlns:a16="http://schemas.microsoft.com/office/drawing/2014/main" id="{57C98162-3228-436D-861D-78DFA634CB9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56659" y="5308502"/>
                  <a:ext cx="2480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56" name="Ink 1055">
                  <a:extLst>
                    <a:ext uri="{FF2B5EF4-FFF2-40B4-BE49-F238E27FC236}">
                      <a16:creationId xmlns:a16="http://schemas.microsoft.com/office/drawing/2014/main" id="{BFFD914A-157F-49B3-9BE8-099694B0F849}"/>
                    </a:ext>
                  </a:extLst>
                </p14:cNvPr>
                <p14:cNvContentPartPr/>
                <p14:nvPr/>
              </p14:nvContentPartPr>
              <p14:xfrm>
                <a:off x="873219" y="5178182"/>
                <a:ext cx="211320" cy="28440"/>
              </p14:xfrm>
            </p:contentPart>
          </mc:Choice>
          <mc:Fallback xmlns="">
            <p:pic>
              <p:nvPicPr>
                <p:cNvPr id="1056" name="Ink 1055">
                  <a:extLst>
                    <a:ext uri="{FF2B5EF4-FFF2-40B4-BE49-F238E27FC236}">
                      <a16:creationId xmlns:a16="http://schemas.microsoft.com/office/drawing/2014/main" id="{BFFD914A-157F-49B3-9BE8-099694B0F84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5579" y="5160542"/>
                  <a:ext cx="246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58" name="Ink 1057">
                  <a:extLst>
                    <a:ext uri="{FF2B5EF4-FFF2-40B4-BE49-F238E27FC236}">
                      <a16:creationId xmlns:a16="http://schemas.microsoft.com/office/drawing/2014/main" id="{9D4AAE39-59E7-4769-B83D-C745A64CB6A5}"/>
                    </a:ext>
                  </a:extLst>
                </p14:cNvPr>
                <p14:cNvContentPartPr/>
                <p14:nvPr/>
              </p14:nvContentPartPr>
              <p14:xfrm>
                <a:off x="1198299" y="5326142"/>
                <a:ext cx="115560" cy="17640"/>
              </p14:xfrm>
            </p:contentPart>
          </mc:Choice>
          <mc:Fallback xmlns="">
            <p:pic>
              <p:nvPicPr>
                <p:cNvPr id="1058" name="Ink 1057">
                  <a:extLst>
                    <a:ext uri="{FF2B5EF4-FFF2-40B4-BE49-F238E27FC236}">
                      <a16:creationId xmlns:a16="http://schemas.microsoft.com/office/drawing/2014/main" id="{9D4AAE39-59E7-4769-B83D-C745A64CB6A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80299" y="5308142"/>
                  <a:ext cx="151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59" name="Ink 1058">
                  <a:extLst>
                    <a:ext uri="{FF2B5EF4-FFF2-40B4-BE49-F238E27FC236}">
                      <a16:creationId xmlns:a16="http://schemas.microsoft.com/office/drawing/2014/main" id="{2CBCECA3-6289-48F4-B200-D8F5582CC649}"/>
                    </a:ext>
                  </a:extLst>
                </p14:cNvPr>
                <p14:cNvContentPartPr/>
                <p14:nvPr/>
              </p14:nvContentPartPr>
              <p14:xfrm>
                <a:off x="1203339" y="5394182"/>
                <a:ext cx="130680" cy="10800"/>
              </p14:xfrm>
            </p:contentPart>
          </mc:Choice>
          <mc:Fallback xmlns="">
            <p:pic>
              <p:nvPicPr>
                <p:cNvPr id="1059" name="Ink 1058">
                  <a:extLst>
                    <a:ext uri="{FF2B5EF4-FFF2-40B4-BE49-F238E27FC236}">
                      <a16:creationId xmlns:a16="http://schemas.microsoft.com/office/drawing/2014/main" id="{2CBCECA3-6289-48F4-B200-D8F5582CC64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85699" y="5376542"/>
                  <a:ext cx="166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60" name="Ink 1059">
                  <a:extLst>
                    <a:ext uri="{FF2B5EF4-FFF2-40B4-BE49-F238E27FC236}">
                      <a16:creationId xmlns:a16="http://schemas.microsoft.com/office/drawing/2014/main" id="{9791D5B3-E9CD-4348-98CE-9B25D51B8093}"/>
                    </a:ext>
                  </a:extLst>
                </p14:cNvPr>
                <p14:cNvContentPartPr/>
                <p14:nvPr/>
              </p14:nvContentPartPr>
              <p14:xfrm>
                <a:off x="1386939" y="5222102"/>
                <a:ext cx="135360" cy="218880"/>
              </p14:xfrm>
            </p:contentPart>
          </mc:Choice>
          <mc:Fallback xmlns="">
            <p:pic>
              <p:nvPicPr>
                <p:cNvPr id="1060" name="Ink 1059">
                  <a:extLst>
                    <a:ext uri="{FF2B5EF4-FFF2-40B4-BE49-F238E27FC236}">
                      <a16:creationId xmlns:a16="http://schemas.microsoft.com/office/drawing/2014/main" id="{9791D5B3-E9CD-4348-98CE-9B25D51B809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368939" y="5204462"/>
                  <a:ext cx="171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71" name="Ink 1070">
                  <a:extLst>
                    <a:ext uri="{FF2B5EF4-FFF2-40B4-BE49-F238E27FC236}">
                      <a16:creationId xmlns:a16="http://schemas.microsoft.com/office/drawing/2014/main" id="{8D4C9410-1938-4BF9-8AAE-D19356519CE6}"/>
                    </a:ext>
                  </a:extLst>
                </p14:cNvPr>
                <p14:cNvContentPartPr/>
                <p14:nvPr/>
              </p14:nvContentPartPr>
              <p14:xfrm>
                <a:off x="333579" y="4614062"/>
                <a:ext cx="11160" cy="113400"/>
              </p14:xfrm>
            </p:contentPart>
          </mc:Choice>
          <mc:Fallback xmlns="">
            <p:pic>
              <p:nvPicPr>
                <p:cNvPr id="1071" name="Ink 1070">
                  <a:extLst>
                    <a:ext uri="{FF2B5EF4-FFF2-40B4-BE49-F238E27FC236}">
                      <a16:creationId xmlns:a16="http://schemas.microsoft.com/office/drawing/2014/main" id="{8D4C9410-1938-4BF9-8AAE-D19356519CE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15579" y="4596062"/>
                  <a:ext cx="46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72" name="Ink 1071">
                  <a:extLst>
                    <a:ext uri="{FF2B5EF4-FFF2-40B4-BE49-F238E27FC236}">
                      <a16:creationId xmlns:a16="http://schemas.microsoft.com/office/drawing/2014/main" id="{751E8E55-3FB0-4358-90D3-7938146E6A46}"/>
                    </a:ext>
                  </a:extLst>
                </p14:cNvPr>
                <p14:cNvContentPartPr/>
                <p14:nvPr/>
              </p14:nvContentPartPr>
              <p14:xfrm>
                <a:off x="328179" y="4467542"/>
                <a:ext cx="15480" cy="29520"/>
              </p14:xfrm>
            </p:contentPart>
          </mc:Choice>
          <mc:Fallback xmlns="">
            <p:pic>
              <p:nvPicPr>
                <p:cNvPr id="1072" name="Ink 1071">
                  <a:extLst>
                    <a:ext uri="{FF2B5EF4-FFF2-40B4-BE49-F238E27FC236}">
                      <a16:creationId xmlns:a16="http://schemas.microsoft.com/office/drawing/2014/main" id="{751E8E55-3FB0-4358-90D3-7938146E6A4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10179" y="4449542"/>
                  <a:ext cx="51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73" name="Ink 1072">
                  <a:extLst>
                    <a:ext uri="{FF2B5EF4-FFF2-40B4-BE49-F238E27FC236}">
                      <a16:creationId xmlns:a16="http://schemas.microsoft.com/office/drawing/2014/main" id="{83FA54D3-22D4-4575-B702-F8A06805F44C}"/>
                    </a:ext>
                  </a:extLst>
                </p14:cNvPr>
                <p14:cNvContentPartPr/>
                <p14:nvPr/>
              </p14:nvContentPartPr>
              <p14:xfrm>
                <a:off x="437259" y="4616942"/>
                <a:ext cx="50040" cy="114840"/>
              </p14:xfrm>
            </p:contentPart>
          </mc:Choice>
          <mc:Fallback xmlns="">
            <p:pic>
              <p:nvPicPr>
                <p:cNvPr id="1073" name="Ink 1072">
                  <a:extLst>
                    <a:ext uri="{FF2B5EF4-FFF2-40B4-BE49-F238E27FC236}">
                      <a16:creationId xmlns:a16="http://schemas.microsoft.com/office/drawing/2014/main" id="{83FA54D3-22D4-4575-B702-F8A06805F44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19259" y="4598942"/>
                  <a:ext cx="85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74" name="Ink 1073">
                  <a:extLst>
                    <a:ext uri="{FF2B5EF4-FFF2-40B4-BE49-F238E27FC236}">
                      <a16:creationId xmlns:a16="http://schemas.microsoft.com/office/drawing/2014/main" id="{006BBE51-5699-447F-B1A8-6C51D3963B39}"/>
                    </a:ext>
                  </a:extLst>
                </p14:cNvPr>
                <p14:cNvContentPartPr/>
                <p14:nvPr/>
              </p14:nvContentPartPr>
              <p14:xfrm>
                <a:off x="552459" y="4598942"/>
                <a:ext cx="81720" cy="124560"/>
              </p14:xfrm>
            </p:contentPart>
          </mc:Choice>
          <mc:Fallback xmlns="">
            <p:pic>
              <p:nvPicPr>
                <p:cNvPr id="1074" name="Ink 1073">
                  <a:extLst>
                    <a:ext uri="{FF2B5EF4-FFF2-40B4-BE49-F238E27FC236}">
                      <a16:creationId xmlns:a16="http://schemas.microsoft.com/office/drawing/2014/main" id="{006BBE51-5699-447F-B1A8-6C51D3963B3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34459" y="4581302"/>
                  <a:ext cx="117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75" name="Ink 1074">
                  <a:extLst>
                    <a:ext uri="{FF2B5EF4-FFF2-40B4-BE49-F238E27FC236}">
                      <a16:creationId xmlns:a16="http://schemas.microsoft.com/office/drawing/2014/main" id="{417DBD04-271D-4BF9-A8E6-E567EEB63408}"/>
                    </a:ext>
                  </a:extLst>
                </p14:cNvPr>
                <p14:cNvContentPartPr/>
                <p14:nvPr/>
              </p14:nvContentPartPr>
              <p14:xfrm>
                <a:off x="682779" y="4600742"/>
                <a:ext cx="12600" cy="86760"/>
              </p14:xfrm>
            </p:contentPart>
          </mc:Choice>
          <mc:Fallback xmlns="">
            <p:pic>
              <p:nvPicPr>
                <p:cNvPr id="1075" name="Ink 1074">
                  <a:extLst>
                    <a:ext uri="{FF2B5EF4-FFF2-40B4-BE49-F238E27FC236}">
                      <a16:creationId xmlns:a16="http://schemas.microsoft.com/office/drawing/2014/main" id="{417DBD04-271D-4BF9-A8E6-E567EEB6340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5139" y="4583102"/>
                  <a:ext cx="48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76" name="Ink 1075">
                  <a:extLst>
                    <a:ext uri="{FF2B5EF4-FFF2-40B4-BE49-F238E27FC236}">
                      <a16:creationId xmlns:a16="http://schemas.microsoft.com/office/drawing/2014/main" id="{612F11FD-2254-47E6-B2D4-F70A31BA2D20}"/>
                    </a:ext>
                  </a:extLst>
                </p14:cNvPr>
                <p14:cNvContentPartPr/>
                <p14:nvPr/>
              </p14:nvContentPartPr>
              <p14:xfrm>
                <a:off x="651459" y="4532702"/>
                <a:ext cx="2160" cy="6840"/>
              </p14:xfrm>
            </p:contentPart>
          </mc:Choice>
          <mc:Fallback xmlns="">
            <p:pic>
              <p:nvPicPr>
                <p:cNvPr id="1076" name="Ink 1075">
                  <a:extLst>
                    <a:ext uri="{FF2B5EF4-FFF2-40B4-BE49-F238E27FC236}">
                      <a16:creationId xmlns:a16="http://schemas.microsoft.com/office/drawing/2014/main" id="{612F11FD-2254-47E6-B2D4-F70A31BA2D2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33459" y="4514702"/>
                  <a:ext cx="37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77" name="Ink 1076">
                  <a:extLst>
                    <a:ext uri="{FF2B5EF4-FFF2-40B4-BE49-F238E27FC236}">
                      <a16:creationId xmlns:a16="http://schemas.microsoft.com/office/drawing/2014/main" id="{3F0153E6-8349-43BF-A4B0-D1A6799D161D}"/>
                    </a:ext>
                  </a:extLst>
                </p14:cNvPr>
                <p14:cNvContentPartPr/>
                <p14:nvPr/>
              </p14:nvContentPartPr>
              <p14:xfrm>
                <a:off x="740739" y="4502822"/>
                <a:ext cx="101160" cy="210600"/>
              </p14:xfrm>
            </p:contentPart>
          </mc:Choice>
          <mc:Fallback xmlns="">
            <p:pic>
              <p:nvPicPr>
                <p:cNvPr id="1077" name="Ink 1076">
                  <a:extLst>
                    <a:ext uri="{FF2B5EF4-FFF2-40B4-BE49-F238E27FC236}">
                      <a16:creationId xmlns:a16="http://schemas.microsoft.com/office/drawing/2014/main" id="{3F0153E6-8349-43BF-A4B0-D1A6799D161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22739" y="4485182"/>
                  <a:ext cx="1368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78" name="Ink 1077">
                  <a:extLst>
                    <a:ext uri="{FF2B5EF4-FFF2-40B4-BE49-F238E27FC236}">
                      <a16:creationId xmlns:a16="http://schemas.microsoft.com/office/drawing/2014/main" id="{94BEFEB7-4C86-42E1-9B68-636B86FA968E}"/>
                    </a:ext>
                  </a:extLst>
                </p14:cNvPr>
                <p14:cNvContentPartPr/>
                <p14:nvPr/>
              </p14:nvContentPartPr>
              <p14:xfrm>
                <a:off x="867819" y="4597142"/>
                <a:ext cx="152640" cy="131400"/>
              </p14:xfrm>
            </p:contentPart>
          </mc:Choice>
          <mc:Fallback xmlns="">
            <p:pic>
              <p:nvPicPr>
                <p:cNvPr id="1078" name="Ink 1077">
                  <a:extLst>
                    <a:ext uri="{FF2B5EF4-FFF2-40B4-BE49-F238E27FC236}">
                      <a16:creationId xmlns:a16="http://schemas.microsoft.com/office/drawing/2014/main" id="{94BEFEB7-4C86-42E1-9B68-636B86FA968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49819" y="4579142"/>
                  <a:ext cx="188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80" name="Ink 1079">
                  <a:extLst>
                    <a:ext uri="{FF2B5EF4-FFF2-40B4-BE49-F238E27FC236}">
                      <a16:creationId xmlns:a16="http://schemas.microsoft.com/office/drawing/2014/main" id="{8DF6660B-42A7-4DD5-B88E-A5CB6D3769FF}"/>
                    </a:ext>
                  </a:extLst>
                </p14:cNvPr>
                <p14:cNvContentPartPr/>
                <p14:nvPr/>
              </p14:nvContentPartPr>
              <p14:xfrm>
                <a:off x="267339" y="4715222"/>
                <a:ext cx="1172160" cy="398880"/>
              </p14:xfrm>
            </p:contentPart>
          </mc:Choice>
          <mc:Fallback xmlns="">
            <p:pic>
              <p:nvPicPr>
                <p:cNvPr id="1080" name="Ink 1079">
                  <a:extLst>
                    <a:ext uri="{FF2B5EF4-FFF2-40B4-BE49-F238E27FC236}">
                      <a16:creationId xmlns:a16="http://schemas.microsoft.com/office/drawing/2014/main" id="{8DF6660B-42A7-4DD5-B88E-A5CB6D3769F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49339" y="4697582"/>
                  <a:ext cx="120780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81" name="Ink 1080">
                  <a:extLst>
                    <a:ext uri="{FF2B5EF4-FFF2-40B4-BE49-F238E27FC236}">
                      <a16:creationId xmlns:a16="http://schemas.microsoft.com/office/drawing/2014/main" id="{618DA0B5-B308-40F8-A8E5-02D09A880B4A}"/>
                    </a:ext>
                  </a:extLst>
                </p14:cNvPr>
                <p14:cNvContentPartPr/>
                <p14:nvPr/>
              </p14:nvContentPartPr>
              <p14:xfrm>
                <a:off x="1057179" y="4701902"/>
                <a:ext cx="288000" cy="118800"/>
              </p14:xfrm>
            </p:contentPart>
          </mc:Choice>
          <mc:Fallback xmlns="">
            <p:pic>
              <p:nvPicPr>
                <p:cNvPr id="1081" name="Ink 1080">
                  <a:extLst>
                    <a:ext uri="{FF2B5EF4-FFF2-40B4-BE49-F238E27FC236}">
                      <a16:creationId xmlns:a16="http://schemas.microsoft.com/office/drawing/2014/main" id="{618DA0B5-B308-40F8-A8E5-02D09A880B4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39179" y="4684262"/>
                  <a:ext cx="32364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1" name="Group 1090">
            <a:extLst>
              <a:ext uri="{FF2B5EF4-FFF2-40B4-BE49-F238E27FC236}">
                <a16:creationId xmlns:a16="http://schemas.microsoft.com/office/drawing/2014/main" id="{0C7CFC90-3BD1-41B6-8EAE-89CA8A799D42}"/>
              </a:ext>
            </a:extLst>
          </p:cNvPr>
          <p:cNvGrpSpPr/>
          <p:nvPr/>
        </p:nvGrpSpPr>
        <p:grpSpPr>
          <a:xfrm>
            <a:off x="5214819" y="4671662"/>
            <a:ext cx="1707480" cy="407520"/>
            <a:chOff x="5214819" y="4671662"/>
            <a:chExt cx="170748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83" name="Ink 1082">
                  <a:extLst>
                    <a:ext uri="{FF2B5EF4-FFF2-40B4-BE49-F238E27FC236}">
                      <a16:creationId xmlns:a16="http://schemas.microsoft.com/office/drawing/2014/main" id="{CCFFE62A-F36F-4CA2-88B8-92E0C379C408}"/>
                    </a:ext>
                  </a:extLst>
                </p14:cNvPr>
                <p14:cNvContentPartPr/>
                <p14:nvPr/>
              </p14:nvContentPartPr>
              <p14:xfrm>
                <a:off x="5214819" y="4720622"/>
                <a:ext cx="263880" cy="358560"/>
              </p14:xfrm>
            </p:contentPart>
          </mc:Choice>
          <mc:Fallback xmlns="">
            <p:pic>
              <p:nvPicPr>
                <p:cNvPr id="1083" name="Ink 1082">
                  <a:extLst>
                    <a:ext uri="{FF2B5EF4-FFF2-40B4-BE49-F238E27FC236}">
                      <a16:creationId xmlns:a16="http://schemas.microsoft.com/office/drawing/2014/main" id="{CCFFE62A-F36F-4CA2-88B8-92E0C379C40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196819" y="4702622"/>
                  <a:ext cx="2995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84" name="Ink 1083">
                  <a:extLst>
                    <a:ext uri="{FF2B5EF4-FFF2-40B4-BE49-F238E27FC236}">
                      <a16:creationId xmlns:a16="http://schemas.microsoft.com/office/drawing/2014/main" id="{82665FA4-781D-47D2-9D10-F60D59954E0F}"/>
                    </a:ext>
                  </a:extLst>
                </p14:cNvPr>
                <p14:cNvContentPartPr/>
                <p14:nvPr/>
              </p14:nvContentPartPr>
              <p14:xfrm>
                <a:off x="5506779" y="4825382"/>
                <a:ext cx="176400" cy="190800"/>
              </p14:xfrm>
            </p:contentPart>
          </mc:Choice>
          <mc:Fallback xmlns="">
            <p:pic>
              <p:nvPicPr>
                <p:cNvPr id="1084" name="Ink 1083">
                  <a:extLst>
                    <a:ext uri="{FF2B5EF4-FFF2-40B4-BE49-F238E27FC236}">
                      <a16:creationId xmlns:a16="http://schemas.microsoft.com/office/drawing/2014/main" id="{82665FA4-781D-47D2-9D10-F60D59954E0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488779" y="4807742"/>
                  <a:ext cx="212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85" name="Ink 1084">
                  <a:extLst>
                    <a:ext uri="{FF2B5EF4-FFF2-40B4-BE49-F238E27FC236}">
                      <a16:creationId xmlns:a16="http://schemas.microsoft.com/office/drawing/2014/main" id="{6621B46E-95AD-4B23-BE0B-8FBF7A4193F8}"/>
                    </a:ext>
                  </a:extLst>
                </p14:cNvPr>
                <p14:cNvContentPartPr/>
                <p14:nvPr/>
              </p14:nvContentPartPr>
              <p14:xfrm>
                <a:off x="5745099" y="4717022"/>
                <a:ext cx="106920" cy="79920"/>
              </p14:xfrm>
            </p:contentPart>
          </mc:Choice>
          <mc:Fallback xmlns="">
            <p:pic>
              <p:nvPicPr>
                <p:cNvPr id="1085" name="Ink 1084">
                  <a:extLst>
                    <a:ext uri="{FF2B5EF4-FFF2-40B4-BE49-F238E27FC236}">
                      <a16:creationId xmlns:a16="http://schemas.microsoft.com/office/drawing/2014/main" id="{6621B46E-95AD-4B23-BE0B-8FBF7A4193F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727459" y="4699022"/>
                  <a:ext cx="142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86" name="Ink 1085">
                  <a:extLst>
                    <a:ext uri="{FF2B5EF4-FFF2-40B4-BE49-F238E27FC236}">
                      <a16:creationId xmlns:a16="http://schemas.microsoft.com/office/drawing/2014/main" id="{5622ED19-E678-410D-B7D4-7480E9D2DF37}"/>
                    </a:ext>
                  </a:extLst>
                </p14:cNvPr>
                <p14:cNvContentPartPr/>
                <p14:nvPr/>
              </p14:nvContentPartPr>
              <p14:xfrm>
                <a:off x="5907459" y="4671662"/>
                <a:ext cx="141480" cy="364680"/>
              </p14:xfrm>
            </p:contentPart>
          </mc:Choice>
          <mc:Fallback xmlns="">
            <p:pic>
              <p:nvPicPr>
                <p:cNvPr id="1086" name="Ink 1085">
                  <a:extLst>
                    <a:ext uri="{FF2B5EF4-FFF2-40B4-BE49-F238E27FC236}">
                      <a16:creationId xmlns:a16="http://schemas.microsoft.com/office/drawing/2014/main" id="{5622ED19-E678-410D-B7D4-7480E9D2DF3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889819" y="4653662"/>
                  <a:ext cx="1771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87" name="Ink 1086">
                  <a:extLst>
                    <a:ext uri="{FF2B5EF4-FFF2-40B4-BE49-F238E27FC236}">
                      <a16:creationId xmlns:a16="http://schemas.microsoft.com/office/drawing/2014/main" id="{5740B978-4B62-42B4-B3E1-B23FD86DE00A}"/>
                    </a:ext>
                  </a:extLst>
                </p14:cNvPr>
                <p14:cNvContentPartPr/>
                <p14:nvPr/>
              </p14:nvContentPartPr>
              <p14:xfrm>
                <a:off x="6259539" y="4867862"/>
                <a:ext cx="318960" cy="24840"/>
              </p14:xfrm>
            </p:contentPart>
          </mc:Choice>
          <mc:Fallback xmlns="">
            <p:pic>
              <p:nvPicPr>
                <p:cNvPr id="1087" name="Ink 1086">
                  <a:extLst>
                    <a:ext uri="{FF2B5EF4-FFF2-40B4-BE49-F238E27FC236}">
                      <a16:creationId xmlns:a16="http://schemas.microsoft.com/office/drawing/2014/main" id="{5740B978-4B62-42B4-B3E1-B23FD86DE00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41899" y="4849862"/>
                  <a:ext cx="354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88" name="Ink 1087">
                  <a:extLst>
                    <a:ext uri="{FF2B5EF4-FFF2-40B4-BE49-F238E27FC236}">
                      <a16:creationId xmlns:a16="http://schemas.microsoft.com/office/drawing/2014/main" id="{5ECDCB09-F3E0-49FE-9698-05DFFE138EDB}"/>
                    </a:ext>
                  </a:extLst>
                </p14:cNvPr>
                <p14:cNvContentPartPr/>
                <p14:nvPr/>
              </p14:nvContentPartPr>
              <p14:xfrm>
                <a:off x="6349179" y="4948142"/>
                <a:ext cx="198000" cy="14760"/>
              </p14:xfrm>
            </p:contentPart>
          </mc:Choice>
          <mc:Fallback xmlns="">
            <p:pic>
              <p:nvPicPr>
                <p:cNvPr id="1088" name="Ink 1087">
                  <a:extLst>
                    <a:ext uri="{FF2B5EF4-FFF2-40B4-BE49-F238E27FC236}">
                      <a16:creationId xmlns:a16="http://schemas.microsoft.com/office/drawing/2014/main" id="{5ECDCB09-F3E0-49FE-9698-05DFFE138ED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331179" y="4930502"/>
                  <a:ext cx="233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89" name="Ink 1088">
                  <a:extLst>
                    <a:ext uri="{FF2B5EF4-FFF2-40B4-BE49-F238E27FC236}">
                      <a16:creationId xmlns:a16="http://schemas.microsoft.com/office/drawing/2014/main" id="{44692B4B-7D3A-4F56-8B86-01020593B415}"/>
                    </a:ext>
                  </a:extLst>
                </p14:cNvPr>
                <p14:cNvContentPartPr/>
                <p14:nvPr/>
              </p14:nvContentPartPr>
              <p14:xfrm>
                <a:off x="6402459" y="4797662"/>
                <a:ext cx="48240" cy="265320"/>
              </p14:xfrm>
            </p:contentPart>
          </mc:Choice>
          <mc:Fallback xmlns="">
            <p:pic>
              <p:nvPicPr>
                <p:cNvPr id="1089" name="Ink 1088">
                  <a:extLst>
                    <a:ext uri="{FF2B5EF4-FFF2-40B4-BE49-F238E27FC236}">
                      <a16:creationId xmlns:a16="http://schemas.microsoft.com/office/drawing/2014/main" id="{44692B4B-7D3A-4F56-8B86-01020593B41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384459" y="4779662"/>
                  <a:ext cx="838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90" name="Ink 1089">
                  <a:extLst>
                    <a:ext uri="{FF2B5EF4-FFF2-40B4-BE49-F238E27FC236}">
                      <a16:creationId xmlns:a16="http://schemas.microsoft.com/office/drawing/2014/main" id="{5F461382-9EDA-43A6-80BE-14D674AD7866}"/>
                    </a:ext>
                  </a:extLst>
                </p14:cNvPr>
                <p14:cNvContentPartPr/>
                <p14:nvPr/>
              </p14:nvContentPartPr>
              <p14:xfrm>
                <a:off x="6669219" y="4801982"/>
                <a:ext cx="253080" cy="194040"/>
              </p14:xfrm>
            </p:contentPart>
          </mc:Choice>
          <mc:Fallback xmlns="">
            <p:pic>
              <p:nvPicPr>
                <p:cNvPr id="1090" name="Ink 1089">
                  <a:extLst>
                    <a:ext uri="{FF2B5EF4-FFF2-40B4-BE49-F238E27FC236}">
                      <a16:creationId xmlns:a16="http://schemas.microsoft.com/office/drawing/2014/main" id="{5F461382-9EDA-43A6-80BE-14D674AD786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651219" y="4783982"/>
                  <a:ext cx="288720" cy="22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92" name="Ink 1091">
                <a:extLst>
                  <a:ext uri="{FF2B5EF4-FFF2-40B4-BE49-F238E27FC236}">
                    <a16:creationId xmlns:a16="http://schemas.microsoft.com/office/drawing/2014/main" id="{2CCEF7D4-C1B0-4EF0-B6E7-4A539D938211}"/>
                  </a:ext>
                </a:extLst>
              </p14:cNvPr>
              <p14:cNvContentPartPr/>
              <p14:nvPr/>
            </p14:nvContentPartPr>
            <p14:xfrm>
              <a:off x="5260899" y="5473022"/>
              <a:ext cx="217440" cy="384840"/>
            </p14:xfrm>
          </p:contentPart>
        </mc:Choice>
        <mc:Fallback xmlns="">
          <p:pic>
            <p:nvPicPr>
              <p:cNvPr id="1092" name="Ink 1091">
                <a:extLst>
                  <a:ext uri="{FF2B5EF4-FFF2-40B4-BE49-F238E27FC236}">
                    <a16:creationId xmlns:a16="http://schemas.microsoft.com/office/drawing/2014/main" id="{2CCEF7D4-C1B0-4EF0-B6E7-4A539D938211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242899" y="5455022"/>
                <a:ext cx="253080" cy="42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9" name="Group 1098">
            <a:extLst>
              <a:ext uri="{FF2B5EF4-FFF2-40B4-BE49-F238E27FC236}">
                <a16:creationId xmlns:a16="http://schemas.microsoft.com/office/drawing/2014/main" id="{31E3F23B-2836-4821-A616-581DF409AF84}"/>
              </a:ext>
            </a:extLst>
          </p:cNvPr>
          <p:cNvGrpSpPr/>
          <p:nvPr/>
        </p:nvGrpSpPr>
        <p:grpSpPr>
          <a:xfrm>
            <a:off x="5520459" y="5468342"/>
            <a:ext cx="448920" cy="388800"/>
            <a:chOff x="5520459" y="5468342"/>
            <a:chExt cx="44892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93" name="Ink 1092">
                  <a:extLst>
                    <a:ext uri="{FF2B5EF4-FFF2-40B4-BE49-F238E27FC236}">
                      <a16:creationId xmlns:a16="http://schemas.microsoft.com/office/drawing/2014/main" id="{CA482520-B7A5-4E28-ABDC-FA040685BA19}"/>
                    </a:ext>
                  </a:extLst>
                </p14:cNvPr>
                <p14:cNvContentPartPr/>
                <p14:nvPr/>
              </p14:nvContentPartPr>
              <p14:xfrm>
                <a:off x="5520459" y="5561942"/>
                <a:ext cx="206640" cy="204120"/>
              </p14:xfrm>
            </p:contentPart>
          </mc:Choice>
          <mc:Fallback xmlns="">
            <p:pic>
              <p:nvPicPr>
                <p:cNvPr id="1093" name="Ink 1092">
                  <a:extLst>
                    <a:ext uri="{FF2B5EF4-FFF2-40B4-BE49-F238E27FC236}">
                      <a16:creationId xmlns:a16="http://schemas.microsoft.com/office/drawing/2014/main" id="{CA482520-B7A5-4E28-ABDC-FA040685BA1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502459" y="5543942"/>
                  <a:ext cx="2422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94" name="Ink 1093">
                  <a:extLst>
                    <a:ext uri="{FF2B5EF4-FFF2-40B4-BE49-F238E27FC236}">
                      <a16:creationId xmlns:a16="http://schemas.microsoft.com/office/drawing/2014/main" id="{9832F4DB-5D55-493D-91E5-C8FB5505DBF4}"/>
                    </a:ext>
                  </a:extLst>
                </p14:cNvPr>
                <p14:cNvContentPartPr/>
                <p14:nvPr/>
              </p14:nvContentPartPr>
              <p14:xfrm>
                <a:off x="5801979" y="5468342"/>
                <a:ext cx="167400" cy="388800"/>
              </p14:xfrm>
            </p:contentPart>
          </mc:Choice>
          <mc:Fallback xmlns="">
            <p:pic>
              <p:nvPicPr>
                <p:cNvPr id="1094" name="Ink 1093">
                  <a:extLst>
                    <a:ext uri="{FF2B5EF4-FFF2-40B4-BE49-F238E27FC236}">
                      <a16:creationId xmlns:a16="http://schemas.microsoft.com/office/drawing/2014/main" id="{9832F4DB-5D55-493D-91E5-C8FB5505DBF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784339" y="5450702"/>
                  <a:ext cx="203040" cy="42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8" name="Group 1097">
            <a:extLst>
              <a:ext uri="{FF2B5EF4-FFF2-40B4-BE49-F238E27FC236}">
                <a16:creationId xmlns:a16="http://schemas.microsoft.com/office/drawing/2014/main" id="{6D777363-B034-4415-8E7B-9443A2934C0B}"/>
              </a:ext>
            </a:extLst>
          </p:cNvPr>
          <p:cNvGrpSpPr/>
          <p:nvPr/>
        </p:nvGrpSpPr>
        <p:grpSpPr>
          <a:xfrm>
            <a:off x="6262059" y="5595422"/>
            <a:ext cx="573840" cy="243720"/>
            <a:chOff x="6262059" y="5595422"/>
            <a:chExt cx="57384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95" name="Ink 1094">
                  <a:extLst>
                    <a:ext uri="{FF2B5EF4-FFF2-40B4-BE49-F238E27FC236}">
                      <a16:creationId xmlns:a16="http://schemas.microsoft.com/office/drawing/2014/main" id="{42FA28B1-EE3F-4DC8-9EDB-CC8B15930AD4}"/>
                    </a:ext>
                  </a:extLst>
                </p14:cNvPr>
                <p14:cNvContentPartPr/>
                <p14:nvPr/>
              </p14:nvContentPartPr>
              <p14:xfrm>
                <a:off x="6279699" y="5624582"/>
                <a:ext cx="212040" cy="19080"/>
              </p14:xfrm>
            </p:contentPart>
          </mc:Choice>
          <mc:Fallback xmlns="">
            <p:pic>
              <p:nvPicPr>
                <p:cNvPr id="1095" name="Ink 1094">
                  <a:extLst>
                    <a:ext uri="{FF2B5EF4-FFF2-40B4-BE49-F238E27FC236}">
                      <a16:creationId xmlns:a16="http://schemas.microsoft.com/office/drawing/2014/main" id="{42FA28B1-EE3F-4DC8-9EDB-CC8B15930AD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261699" y="5606582"/>
                  <a:ext cx="247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96" name="Ink 1095">
                  <a:extLst>
                    <a:ext uri="{FF2B5EF4-FFF2-40B4-BE49-F238E27FC236}">
                      <a16:creationId xmlns:a16="http://schemas.microsoft.com/office/drawing/2014/main" id="{EE750486-19ED-4BD8-8436-1B2933F15596}"/>
                    </a:ext>
                  </a:extLst>
                </p14:cNvPr>
                <p14:cNvContentPartPr/>
                <p14:nvPr/>
              </p14:nvContentPartPr>
              <p14:xfrm>
                <a:off x="6262059" y="5726822"/>
                <a:ext cx="197280" cy="38520"/>
              </p14:xfrm>
            </p:contentPart>
          </mc:Choice>
          <mc:Fallback xmlns="">
            <p:pic>
              <p:nvPicPr>
                <p:cNvPr id="1096" name="Ink 1095">
                  <a:extLst>
                    <a:ext uri="{FF2B5EF4-FFF2-40B4-BE49-F238E27FC236}">
                      <a16:creationId xmlns:a16="http://schemas.microsoft.com/office/drawing/2014/main" id="{EE750486-19ED-4BD8-8436-1B2933F1559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244419" y="5709182"/>
                  <a:ext cx="232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97" name="Ink 1096">
                  <a:extLst>
                    <a:ext uri="{FF2B5EF4-FFF2-40B4-BE49-F238E27FC236}">
                      <a16:creationId xmlns:a16="http://schemas.microsoft.com/office/drawing/2014/main" id="{1402AF3B-E08B-4F1D-9712-CB411A5F09CF}"/>
                    </a:ext>
                  </a:extLst>
                </p14:cNvPr>
                <p14:cNvContentPartPr/>
                <p14:nvPr/>
              </p14:nvContentPartPr>
              <p14:xfrm>
                <a:off x="6636099" y="5595422"/>
                <a:ext cx="199800" cy="243720"/>
              </p14:xfrm>
            </p:contentPart>
          </mc:Choice>
          <mc:Fallback xmlns="">
            <p:pic>
              <p:nvPicPr>
                <p:cNvPr id="1097" name="Ink 1096">
                  <a:extLst>
                    <a:ext uri="{FF2B5EF4-FFF2-40B4-BE49-F238E27FC236}">
                      <a16:creationId xmlns:a16="http://schemas.microsoft.com/office/drawing/2014/main" id="{1402AF3B-E08B-4F1D-9712-CB411A5F09C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618459" y="5577422"/>
                  <a:ext cx="23544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7" name="Group 1106">
            <a:extLst>
              <a:ext uri="{FF2B5EF4-FFF2-40B4-BE49-F238E27FC236}">
                <a16:creationId xmlns:a16="http://schemas.microsoft.com/office/drawing/2014/main" id="{64174C99-65FE-4625-B576-EDE8E53ED802}"/>
              </a:ext>
            </a:extLst>
          </p:cNvPr>
          <p:cNvGrpSpPr/>
          <p:nvPr/>
        </p:nvGrpSpPr>
        <p:grpSpPr>
          <a:xfrm>
            <a:off x="247539" y="5721422"/>
            <a:ext cx="1036080" cy="426240"/>
            <a:chOff x="247539" y="5721422"/>
            <a:chExt cx="103608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00" name="Ink 1099">
                  <a:extLst>
                    <a:ext uri="{FF2B5EF4-FFF2-40B4-BE49-F238E27FC236}">
                      <a16:creationId xmlns:a16="http://schemas.microsoft.com/office/drawing/2014/main" id="{D624C299-D8B0-42EB-8633-391E5C0119CC}"/>
                    </a:ext>
                  </a:extLst>
                </p14:cNvPr>
                <p14:cNvContentPartPr/>
                <p14:nvPr/>
              </p14:nvContentPartPr>
              <p14:xfrm>
                <a:off x="247539" y="5832302"/>
                <a:ext cx="402480" cy="315360"/>
              </p14:xfrm>
            </p:contentPart>
          </mc:Choice>
          <mc:Fallback xmlns="">
            <p:pic>
              <p:nvPicPr>
                <p:cNvPr id="1100" name="Ink 1099">
                  <a:extLst>
                    <a:ext uri="{FF2B5EF4-FFF2-40B4-BE49-F238E27FC236}">
                      <a16:creationId xmlns:a16="http://schemas.microsoft.com/office/drawing/2014/main" id="{D624C299-D8B0-42EB-8633-391E5C0119C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29539" y="5814302"/>
                  <a:ext cx="4381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01" name="Ink 1100">
                  <a:extLst>
                    <a:ext uri="{FF2B5EF4-FFF2-40B4-BE49-F238E27FC236}">
                      <a16:creationId xmlns:a16="http://schemas.microsoft.com/office/drawing/2014/main" id="{D134DE46-DDD9-4AE2-AB1C-72ABFB9953FD}"/>
                    </a:ext>
                  </a:extLst>
                </p14:cNvPr>
                <p14:cNvContentPartPr/>
                <p14:nvPr/>
              </p14:nvContentPartPr>
              <p14:xfrm>
                <a:off x="462819" y="5875862"/>
                <a:ext cx="181800" cy="16200"/>
              </p14:xfrm>
            </p:contentPart>
          </mc:Choice>
          <mc:Fallback xmlns="">
            <p:pic>
              <p:nvPicPr>
                <p:cNvPr id="1101" name="Ink 1100">
                  <a:extLst>
                    <a:ext uri="{FF2B5EF4-FFF2-40B4-BE49-F238E27FC236}">
                      <a16:creationId xmlns:a16="http://schemas.microsoft.com/office/drawing/2014/main" id="{D134DE46-DDD9-4AE2-AB1C-72ABFB9953F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44819" y="5858222"/>
                  <a:ext cx="217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02" name="Ink 1101">
                  <a:extLst>
                    <a:ext uri="{FF2B5EF4-FFF2-40B4-BE49-F238E27FC236}">
                      <a16:creationId xmlns:a16="http://schemas.microsoft.com/office/drawing/2014/main" id="{2B954EC6-A458-4A54-A168-DDFB560C2020}"/>
                    </a:ext>
                  </a:extLst>
                </p14:cNvPr>
                <p14:cNvContentPartPr/>
                <p14:nvPr/>
              </p14:nvContentPartPr>
              <p14:xfrm>
                <a:off x="705459" y="5907542"/>
                <a:ext cx="107280" cy="181440"/>
              </p14:xfrm>
            </p:contentPart>
          </mc:Choice>
          <mc:Fallback xmlns="">
            <p:pic>
              <p:nvPicPr>
                <p:cNvPr id="1102" name="Ink 1101">
                  <a:extLst>
                    <a:ext uri="{FF2B5EF4-FFF2-40B4-BE49-F238E27FC236}">
                      <a16:creationId xmlns:a16="http://schemas.microsoft.com/office/drawing/2014/main" id="{2B954EC6-A458-4A54-A168-DDFB560C202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87819" y="5889902"/>
                  <a:ext cx="142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03" name="Ink 1102">
                  <a:extLst>
                    <a:ext uri="{FF2B5EF4-FFF2-40B4-BE49-F238E27FC236}">
                      <a16:creationId xmlns:a16="http://schemas.microsoft.com/office/drawing/2014/main" id="{8334873E-8C6A-40DC-B2E6-C0F364754481}"/>
                    </a:ext>
                  </a:extLst>
                </p14:cNvPr>
                <p14:cNvContentPartPr/>
                <p14:nvPr/>
              </p14:nvContentPartPr>
              <p14:xfrm>
                <a:off x="876099" y="5897462"/>
                <a:ext cx="42480" cy="138600"/>
              </p14:xfrm>
            </p:contentPart>
          </mc:Choice>
          <mc:Fallback xmlns="">
            <p:pic>
              <p:nvPicPr>
                <p:cNvPr id="1103" name="Ink 1102">
                  <a:extLst>
                    <a:ext uri="{FF2B5EF4-FFF2-40B4-BE49-F238E27FC236}">
                      <a16:creationId xmlns:a16="http://schemas.microsoft.com/office/drawing/2014/main" id="{8334873E-8C6A-40DC-B2E6-C0F36475448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58099" y="5879462"/>
                  <a:ext cx="78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04" name="Ink 1103">
                  <a:extLst>
                    <a:ext uri="{FF2B5EF4-FFF2-40B4-BE49-F238E27FC236}">
                      <a16:creationId xmlns:a16="http://schemas.microsoft.com/office/drawing/2014/main" id="{00998EDC-C938-4080-8F52-7C1ACE3B701E}"/>
                    </a:ext>
                  </a:extLst>
                </p14:cNvPr>
                <p14:cNvContentPartPr/>
                <p14:nvPr/>
              </p14:nvContentPartPr>
              <p14:xfrm>
                <a:off x="858459" y="5855702"/>
                <a:ext cx="5760" cy="11520"/>
              </p14:xfrm>
            </p:contentPart>
          </mc:Choice>
          <mc:Fallback xmlns="">
            <p:pic>
              <p:nvPicPr>
                <p:cNvPr id="1104" name="Ink 1103">
                  <a:extLst>
                    <a:ext uri="{FF2B5EF4-FFF2-40B4-BE49-F238E27FC236}">
                      <a16:creationId xmlns:a16="http://schemas.microsoft.com/office/drawing/2014/main" id="{00998EDC-C938-4080-8F52-7C1ACE3B701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0459" y="5838062"/>
                  <a:ext cx="41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05" name="Ink 1104">
                  <a:extLst>
                    <a:ext uri="{FF2B5EF4-FFF2-40B4-BE49-F238E27FC236}">
                      <a16:creationId xmlns:a16="http://schemas.microsoft.com/office/drawing/2014/main" id="{B921E7A6-F9ED-4C51-AEFB-50F662762328}"/>
                    </a:ext>
                  </a:extLst>
                </p14:cNvPr>
                <p14:cNvContentPartPr/>
                <p14:nvPr/>
              </p14:nvContentPartPr>
              <p14:xfrm>
                <a:off x="941259" y="5721422"/>
                <a:ext cx="137160" cy="315720"/>
              </p14:xfrm>
            </p:contentPart>
          </mc:Choice>
          <mc:Fallback xmlns="">
            <p:pic>
              <p:nvPicPr>
                <p:cNvPr id="1105" name="Ink 1104">
                  <a:extLst>
                    <a:ext uri="{FF2B5EF4-FFF2-40B4-BE49-F238E27FC236}">
                      <a16:creationId xmlns:a16="http://schemas.microsoft.com/office/drawing/2014/main" id="{B921E7A6-F9ED-4C51-AEFB-50F66276232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3619" y="5703782"/>
                  <a:ext cx="1728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6" name="Ink 1105">
                  <a:extLst>
                    <a:ext uri="{FF2B5EF4-FFF2-40B4-BE49-F238E27FC236}">
                      <a16:creationId xmlns:a16="http://schemas.microsoft.com/office/drawing/2014/main" id="{1CD14593-E6F7-4A95-A0A0-FD06A02363A3}"/>
                    </a:ext>
                  </a:extLst>
                </p14:cNvPr>
                <p14:cNvContentPartPr/>
                <p14:nvPr/>
              </p14:nvContentPartPr>
              <p14:xfrm>
                <a:off x="1133139" y="5869742"/>
                <a:ext cx="150480" cy="130320"/>
              </p14:xfrm>
            </p:contentPart>
          </mc:Choice>
          <mc:Fallback xmlns="">
            <p:pic>
              <p:nvPicPr>
                <p:cNvPr id="1106" name="Ink 1105">
                  <a:extLst>
                    <a:ext uri="{FF2B5EF4-FFF2-40B4-BE49-F238E27FC236}">
                      <a16:creationId xmlns:a16="http://schemas.microsoft.com/office/drawing/2014/main" id="{1CD14593-E6F7-4A95-A0A0-FD06A02363A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15499" y="5851742"/>
                  <a:ext cx="18612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108" name="Ink 1107">
                <a:extLst>
                  <a:ext uri="{FF2B5EF4-FFF2-40B4-BE49-F238E27FC236}">
                    <a16:creationId xmlns:a16="http://schemas.microsoft.com/office/drawing/2014/main" id="{2B0E8150-95E9-46D5-AB42-F1CD4E362830}"/>
                  </a:ext>
                </a:extLst>
              </p14:cNvPr>
              <p14:cNvContentPartPr/>
              <p14:nvPr/>
            </p14:nvContentPartPr>
            <p14:xfrm>
              <a:off x="1768539" y="6514862"/>
              <a:ext cx="2064600" cy="39240"/>
            </p14:xfrm>
          </p:contentPart>
        </mc:Choice>
        <mc:Fallback xmlns="">
          <p:pic>
            <p:nvPicPr>
              <p:cNvPr id="1108" name="Ink 1107">
                <a:extLst>
                  <a:ext uri="{FF2B5EF4-FFF2-40B4-BE49-F238E27FC236}">
                    <a16:creationId xmlns:a16="http://schemas.microsoft.com/office/drawing/2014/main" id="{2B0E8150-95E9-46D5-AB42-F1CD4E36283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750899" y="6497222"/>
                <a:ext cx="21002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109" name="Ink 1108">
                <a:extLst>
                  <a:ext uri="{FF2B5EF4-FFF2-40B4-BE49-F238E27FC236}">
                    <a16:creationId xmlns:a16="http://schemas.microsoft.com/office/drawing/2014/main" id="{1FBA5224-23D4-4051-AE8C-D49F6A5114B8}"/>
                  </a:ext>
                </a:extLst>
              </p14:cNvPr>
              <p14:cNvContentPartPr/>
              <p14:nvPr/>
            </p14:nvContentPartPr>
            <p14:xfrm>
              <a:off x="3895419" y="6497582"/>
              <a:ext cx="168480" cy="128520"/>
            </p14:xfrm>
          </p:contentPart>
        </mc:Choice>
        <mc:Fallback xmlns="">
          <p:pic>
            <p:nvPicPr>
              <p:cNvPr id="1109" name="Ink 1108">
                <a:extLst>
                  <a:ext uri="{FF2B5EF4-FFF2-40B4-BE49-F238E27FC236}">
                    <a16:creationId xmlns:a16="http://schemas.microsoft.com/office/drawing/2014/main" id="{1FBA5224-23D4-4051-AE8C-D49F6A5114B8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877779" y="6479582"/>
                <a:ext cx="2041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10" name="Ink 1109">
                <a:extLst>
                  <a:ext uri="{FF2B5EF4-FFF2-40B4-BE49-F238E27FC236}">
                    <a16:creationId xmlns:a16="http://schemas.microsoft.com/office/drawing/2014/main" id="{AC3883DD-C8CF-450D-8437-AC6FE75BF74A}"/>
                  </a:ext>
                </a:extLst>
              </p14:cNvPr>
              <p14:cNvContentPartPr/>
              <p14:nvPr/>
            </p14:nvContentPartPr>
            <p14:xfrm>
              <a:off x="1949979" y="6481742"/>
              <a:ext cx="42120" cy="202320"/>
            </p14:xfrm>
          </p:contentPart>
        </mc:Choice>
        <mc:Fallback xmlns="">
          <p:pic>
            <p:nvPicPr>
              <p:cNvPr id="1110" name="Ink 1109">
                <a:extLst>
                  <a:ext uri="{FF2B5EF4-FFF2-40B4-BE49-F238E27FC236}">
                    <a16:creationId xmlns:a16="http://schemas.microsoft.com/office/drawing/2014/main" id="{AC3883DD-C8CF-450D-8437-AC6FE75BF74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931979" y="6464102"/>
                <a:ext cx="77760" cy="2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4" name="Group 1113">
            <a:extLst>
              <a:ext uri="{FF2B5EF4-FFF2-40B4-BE49-F238E27FC236}">
                <a16:creationId xmlns:a16="http://schemas.microsoft.com/office/drawing/2014/main" id="{CF3F18D9-3523-4C52-9214-5D13250D46D4}"/>
              </a:ext>
            </a:extLst>
          </p:cNvPr>
          <p:cNvGrpSpPr/>
          <p:nvPr/>
        </p:nvGrpSpPr>
        <p:grpSpPr>
          <a:xfrm>
            <a:off x="1837299" y="5724302"/>
            <a:ext cx="1852920" cy="778680"/>
            <a:chOff x="1837299" y="5724302"/>
            <a:chExt cx="1852920" cy="77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2" name="Ink 1111">
                  <a:extLst>
                    <a:ext uri="{FF2B5EF4-FFF2-40B4-BE49-F238E27FC236}">
                      <a16:creationId xmlns:a16="http://schemas.microsoft.com/office/drawing/2014/main" id="{541FA34F-E3CE-4C65-B9C6-8FF2E658861E}"/>
                    </a:ext>
                  </a:extLst>
                </p14:cNvPr>
                <p14:cNvContentPartPr/>
                <p14:nvPr/>
              </p14:nvContentPartPr>
              <p14:xfrm>
                <a:off x="1837299" y="5748062"/>
                <a:ext cx="102240" cy="754920"/>
              </p14:xfrm>
            </p:contentPart>
          </mc:Choice>
          <mc:Fallback xmlns="">
            <p:pic>
              <p:nvPicPr>
                <p:cNvPr id="1112" name="Ink 1111">
                  <a:extLst>
                    <a:ext uri="{FF2B5EF4-FFF2-40B4-BE49-F238E27FC236}">
                      <a16:creationId xmlns:a16="http://schemas.microsoft.com/office/drawing/2014/main" id="{541FA34F-E3CE-4C65-B9C6-8FF2E658861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819659" y="5730422"/>
                  <a:ext cx="137880" cy="79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13" name="Ink 1112">
                  <a:extLst>
                    <a:ext uri="{FF2B5EF4-FFF2-40B4-BE49-F238E27FC236}">
                      <a16:creationId xmlns:a16="http://schemas.microsoft.com/office/drawing/2014/main" id="{F8172FE8-72A8-4D50-8432-E3EDC55DEFE5}"/>
                    </a:ext>
                  </a:extLst>
                </p14:cNvPr>
                <p14:cNvContentPartPr/>
                <p14:nvPr/>
              </p14:nvContentPartPr>
              <p14:xfrm>
                <a:off x="1857099" y="5724302"/>
                <a:ext cx="1833120" cy="725760"/>
              </p14:xfrm>
            </p:contentPart>
          </mc:Choice>
          <mc:Fallback xmlns="">
            <p:pic>
              <p:nvPicPr>
                <p:cNvPr id="1113" name="Ink 1112">
                  <a:extLst>
                    <a:ext uri="{FF2B5EF4-FFF2-40B4-BE49-F238E27FC236}">
                      <a16:creationId xmlns:a16="http://schemas.microsoft.com/office/drawing/2014/main" id="{F8172FE8-72A8-4D50-8432-E3EDC55DEFE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839459" y="5706302"/>
                  <a:ext cx="1868760" cy="76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15" name="Ink 1114">
                <a:extLst>
                  <a:ext uri="{FF2B5EF4-FFF2-40B4-BE49-F238E27FC236}">
                    <a16:creationId xmlns:a16="http://schemas.microsoft.com/office/drawing/2014/main" id="{05D77B62-8891-420C-B961-E931DECC5C2C}"/>
                  </a:ext>
                </a:extLst>
              </p14:cNvPr>
              <p14:cNvContentPartPr/>
              <p14:nvPr/>
            </p14:nvContentPartPr>
            <p14:xfrm>
              <a:off x="1831899" y="5667422"/>
              <a:ext cx="964080" cy="579960"/>
            </p14:xfrm>
          </p:contentPart>
        </mc:Choice>
        <mc:Fallback xmlns="">
          <p:pic>
            <p:nvPicPr>
              <p:cNvPr id="1115" name="Ink 1114">
                <a:extLst>
                  <a:ext uri="{FF2B5EF4-FFF2-40B4-BE49-F238E27FC236}">
                    <a16:creationId xmlns:a16="http://schemas.microsoft.com/office/drawing/2014/main" id="{05D77B62-8891-420C-B961-E931DECC5C2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814259" y="5649422"/>
                <a:ext cx="99972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16" name="Ink 1115">
                <a:extLst>
                  <a:ext uri="{FF2B5EF4-FFF2-40B4-BE49-F238E27FC236}">
                    <a16:creationId xmlns:a16="http://schemas.microsoft.com/office/drawing/2014/main" id="{844EB639-DA91-4676-B035-0B00D0302CBA}"/>
                  </a:ext>
                </a:extLst>
              </p14:cNvPr>
              <p14:cNvContentPartPr/>
              <p14:nvPr/>
            </p14:nvContentPartPr>
            <p14:xfrm>
              <a:off x="1819659" y="5486702"/>
              <a:ext cx="771840" cy="611640"/>
            </p14:xfrm>
          </p:contentPart>
        </mc:Choice>
        <mc:Fallback xmlns="">
          <p:pic>
            <p:nvPicPr>
              <p:cNvPr id="1116" name="Ink 1115">
                <a:extLst>
                  <a:ext uri="{FF2B5EF4-FFF2-40B4-BE49-F238E27FC236}">
                    <a16:creationId xmlns:a16="http://schemas.microsoft.com/office/drawing/2014/main" id="{844EB639-DA91-4676-B035-0B00D0302CBA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801659" y="5469062"/>
                <a:ext cx="807480" cy="64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20427" t="19285" r="33112" b="18084"/>
          <a:stretch/>
        </p:blipFill>
        <p:spPr bwMode="auto">
          <a:xfrm>
            <a:off x="320039" y="1593427"/>
            <a:ext cx="4144488" cy="252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12183" y="2128834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Thomson’s theorem, the energy of the shown fictitious field is </a:t>
            </a:r>
            <a:r>
              <a:rPr lang="en-US" i="1" dirty="0"/>
              <a:t>not</a:t>
            </a:r>
            <a:r>
              <a:rPr lang="en-US" dirty="0"/>
              <a:t> a minimum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899038"/>
            <a:ext cx="773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fictitious field supposes that no charge is induced on the conductor surface to screen its interior.  It is the same field as before the conductor was inserted.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A6952FA-8ADF-46C3-BC86-8665795009EB}"/>
                  </a:ext>
                </a:extLst>
              </p14:cNvPr>
              <p14:cNvContentPartPr/>
              <p14:nvPr/>
            </p14:nvContentPartPr>
            <p14:xfrm>
              <a:off x="431543" y="2452069"/>
              <a:ext cx="779760" cy="391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A6952FA-8ADF-46C3-BC86-8665795009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543" y="2344069"/>
                <a:ext cx="88740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D11F06-D503-4BA2-A657-50F08AC3AFD3}"/>
                  </a:ext>
                </a:extLst>
              </p14:cNvPr>
              <p14:cNvContentPartPr/>
              <p14:nvPr/>
            </p14:nvContentPartPr>
            <p14:xfrm>
              <a:off x="3492983" y="2037709"/>
              <a:ext cx="837720" cy="517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D11F06-D503-4BA2-A657-50F08AC3AFD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38983" y="1929709"/>
                <a:ext cx="945360" cy="73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346247-BAA5-46F6-972F-CF2F66AC2761}"/>
                  </a:ext>
                </a:extLst>
              </p14:cNvPr>
              <p14:cNvContentPartPr/>
              <p14:nvPr/>
            </p14:nvContentPartPr>
            <p14:xfrm>
              <a:off x="3463463" y="3354229"/>
              <a:ext cx="877320" cy="510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346247-BAA5-46F6-972F-CF2F66AC27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09485" y="3246229"/>
                <a:ext cx="984916" cy="72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58057D9-AB85-4F40-BE70-DB055C3AFFB0}"/>
                  </a:ext>
                </a:extLst>
              </p14:cNvPr>
              <p14:cNvContentPartPr/>
              <p14:nvPr/>
            </p14:nvContentPartPr>
            <p14:xfrm>
              <a:off x="1350263" y="2576629"/>
              <a:ext cx="884160" cy="129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58057D9-AB85-4F40-BE70-DB055C3AFF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32263" y="2558579"/>
                <a:ext cx="919800" cy="1649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6828851-034C-4E86-8EC5-ED0ED05AE4DF}"/>
              </a:ext>
            </a:extLst>
          </p:cNvPr>
          <p:cNvSpPr txBox="1"/>
          <p:nvPr/>
        </p:nvSpPr>
        <p:spPr>
          <a:xfrm>
            <a:off x="152400" y="76554"/>
            <a:ext cx="7356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10.  Consequence of Thomson’s theorem:  An uncharged conductor inserted into a system of charged conductors is attracted to those conductors.</a:t>
            </a:r>
            <a:endParaRPr lang="en-US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BCFC3C6-9BD6-4C0B-B9D2-61245B797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/>
          <a:srcRect l="27123" r="34012" b="37789"/>
          <a:stretch/>
        </p:blipFill>
        <p:spPr bwMode="auto">
          <a:xfrm>
            <a:off x="5712030" y="4267200"/>
            <a:ext cx="3431970" cy="241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53D14DD-8B3B-4AA0-A112-B263B8E096BF}"/>
                  </a:ext>
                </a:extLst>
              </p14:cNvPr>
              <p14:cNvContentPartPr/>
              <p14:nvPr/>
            </p14:nvContentPartPr>
            <p14:xfrm>
              <a:off x="5829997" y="5180116"/>
              <a:ext cx="888480" cy="461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53D14DD-8B3B-4AA0-A112-B263B8E096B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75997" y="5072116"/>
                <a:ext cx="996120" cy="6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4DB38C0-FE08-4210-9B02-BDA01B45A448}"/>
                  </a:ext>
                </a:extLst>
              </p14:cNvPr>
              <p14:cNvContentPartPr/>
              <p14:nvPr/>
            </p14:nvContentPartPr>
            <p14:xfrm>
              <a:off x="8239477" y="4704196"/>
              <a:ext cx="824400" cy="430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4DB38C0-FE08-4210-9B02-BDA01B45A44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85501" y="4596286"/>
                <a:ext cx="931993" cy="645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68FDB39-BB8C-4EBA-A9AB-B22170438C20}"/>
                  </a:ext>
                </a:extLst>
              </p14:cNvPr>
              <p14:cNvContentPartPr/>
              <p14:nvPr/>
            </p14:nvContentPartPr>
            <p14:xfrm>
              <a:off x="8463397" y="5614996"/>
              <a:ext cx="515880" cy="345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68FDB39-BB8C-4EBA-A9AB-B22170438C2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09397" y="5506996"/>
                <a:ext cx="62352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167469C-8ACC-4CDD-9EDB-CBF0C8E49F4A}"/>
                  </a:ext>
                </a:extLst>
              </p14:cNvPr>
              <p14:cNvContentPartPr/>
              <p14:nvPr/>
            </p14:nvContentPartPr>
            <p14:xfrm>
              <a:off x="8851837" y="5944396"/>
              <a:ext cx="255600" cy="255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167469C-8ACC-4CDD-9EDB-CBF0C8E49F4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88837" y="5881396"/>
                <a:ext cx="38124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EEB759C-D885-41C0-B1EF-E4B5D5F8A178}"/>
                  </a:ext>
                </a:extLst>
              </p14:cNvPr>
              <p14:cNvContentPartPr/>
              <p14:nvPr/>
            </p14:nvContentPartPr>
            <p14:xfrm>
              <a:off x="8797117" y="5840356"/>
              <a:ext cx="83520" cy="106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EEB759C-D885-41C0-B1EF-E4B5D5F8A1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779117" y="5822416"/>
                <a:ext cx="119160" cy="1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F0321B9-4D48-4A5E-89BC-8D1EDDB63E43}"/>
                  </a:ext>
                </a:extLst>
              </p14:cNvPr>
              <p14:cNvContentPartPr/>
              <p14:nvPr/>
            </p14:nvContentPartPr>
            <p14:xfrm>
              <a:off x="8563477" y="5625796"/>
              <a:ext cx="160560" cy="12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F0321B9-4D48-4A5E-89BC-8D1EDDB63E4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500477" y="5562971"/>
                <a:ext cx="286200" cy="254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0A9009A-3615-45C7-BB86-6E36159BDB2E}"/>
                  </a:ext>
                </a:extLst>
              </p14:cNvPr>
              <p14:cNvContentPartPr/>
              <p14:nvPr/>
            </p14:nvContentPartPr>
            <p14:xfrm>
              <a:off x="8538277" y="5638396"/>
              <a:ext cx="249120" cy="162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0A9009A-3615-45C7-BB86-6E36159BDB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484277" y="5530396"/>
                <a:ext cx="356760" cy="37764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D4C6DF8-A949-4BCC-A2D6-FDECB1B3706C}"/>
              </a:ext>
            </a:extLst>
          </p:cNvPr>
          <p:cNvSpPr txBox="1"/>
          <p:nvPr/>
        </p:nvSpPr>
        <p:spPr>
          <a:xfrm>
            <a:off x="15673" y="4353286"/>
            <a:ext cx="5715684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The energy of the actual field is a minimum by Thomson’s Theorem.</a:t>
            </a:r>
          </a:p>
          <a:p>
            <a:pPr algn="r"/>
            <a:r>
              <a:rPr lang="en-US" dirty="0"/>
              <a:t>It is </a:t>
            </a:r>
            <a:r>
              <a:rPr lang="en-US" i="1" dirty="0"/>
              <a:t>lower</a:t>
            </a:r>
            <a:r>
              <a:rPr lang="en-US" dirty="0"/>
              <a:t> than for the previous field shown. </a:t>
            </a:r>
          </a:p>
          <a:p>
            <a:pPr algn="r"/>
            <a:r>
              <a:rPr lang="en-US" dirty="0"/>
              <a:t>The inserted conductor alters the field and </a:t>
            </a:r>
            <a:r>
              <a:rPr lang="en-US" i="1" dirty="0"/>
              <a:t>lowers</a:t>
            </a:r>
            <a:r>
              <a:rPr lang="en-US" dirty="0"/>
              <a:t> its energy.</a:t>
            </a:r>
          </a:p>
          <a:p>
            <a:pPr algn="r"/>
            <a:r>
              <a:rPr lang="en-US" dirty="0"/>
              <a:t>An uncharged conductor is </a:t>
            </a:r>
            <a:r>
              <a:rPr lang="en-US" i="1" dirty="0"/>
              <a:t>attracted</a:t>
            </a:r>
            <a:r>
              <a:rPr lang="en-US" dirty="0"/>
              <a:t> to any system of charges.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0764D2-7C93-4183-AE90-FEF82037C389}"/>
              </a:ext>
            </a:extLst>
          </p:cNvPr>
          <p:cNvSpPr txBox="1"/>
          <p:nvPr/>
        </p:nvSpPr>
        <p:spPr>
          <a:xfrm>
            <a:off x="6553200" y="3914894"/>
            <a:ext cx="1836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The actual field.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2C86DEB-1B8A-4739-87DD-CF98712D0F31}"/>
                  </a:ext>
                </a:extLst>
              </p14:cNvPr>
              <p14:cNvContentPartPr/>
              <p14:nvPr/>
            </p14:nvContentPartPr>
            <p14:xfrm>
              <a:off x="5724939" y="4756473"/>
              <a:ext cx="410400" cy="186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2C86DEB-1B8A-4739-87DD-CF98712D0F3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62299" y="4693833"/>
                <a:ext cx="536040" cy="31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72D45FD5-8BC8-4D17-A09C-B82A82A13092}"/>
              </a:ext>
            </a:extLst>
          </p:cNvPr>
          <p:cNvGrpSpPr/>
          <p:nvPr/>
        </p:nvGrpSpPr>
        <p:grpSpPr>
          <a:xfrm>
            <a:off x="6586059" y="4122873"/>
            <a:ext cx="226800" cy="447120"/>
            <a:chOff x="6586059" y="4122873"/>
            <a:chExt cx="22680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15EF57E-F104-4333-88C3-15E834C20B0B}"/>
                    </a:ext>
                  </a:extLst>
                </p14:cNvPr>
                <p14:cNvContentPartPr/>
                <p14:nvPr/>
              </p14:nvContentPartPr>
              <p14:xfrm>
                <a:off x="6586059" y="4122873"/>
                <a:ext cx="173160" cy="447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15EF57E-F104-4333-88C3-15E834C20B0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68059" y="4105233"/>
                  <a:ext cx="20880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F09DFD1-2B5C-4D6C-B798-4B287DE4306F}"/>
                    </a:ext>
                  </a:extLst>
                </p14:cNvPr>
                <p14:cNvContentPartPr/>
                <p14:nvPr/>
              </p14:nvContentPartPr>
              <p14:xfrm>
                <a:off x="6665619" y="4463433"/>
                <a:ext cx="147240" cy="88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F09DFD1-2B5C-4D6C-B798-4B287DE4306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47979" y="4445433"/>
                  <a:ext cx="18288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26E6C3D-FEC3-46C0-9025-89198891A350}"/>
                  </a:ext>
                </a:extLst>
              </p14:cNvPr>
              <p14:cNvContentPartPr/>
              <p14:nvPr/>
            </p14:nvContentPartPr>
            <p14:xfrm>
              <a:off x="1021539" y="1146753"/>
              <a:ext cx="457200" cy="83444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26E6C3D-FEC3-46C0-9025-89198891A35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03539" y="1129114"/>
                <a:ext cx="492840" cy="8700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7CE5A8-1E6A-4028-8541-6F2770BF6E87}"/>
              </a:ext>
            </a:extLst>
          </p:cNvPr>
          <p:cNvSpPr txBox="1"/>
          <p:nvPr/>
        </p:nvSpPr>
        <p:spPr>
          <a:xfrm>
            <a:off x="533400" y="381000"/>
            <a:ext cx="8229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11. A conductor, charged or uncharged, cannot be in stable equilibrium under electric forces alone.</a:t>
            </a:r>
          </a:p>
          <a:p>
            <a:endParaRPr lang="en-US" dirty="0"/>
          </a:p>
          <a:p>
            <a:r>
              <a:rPr lang="en-US" dirty="0"/>
              <a:t>Proof:  Combines theorem that  point charge cannot be in stable equilibrium in an electrostatic field and Thomson’s theorem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842039F-9485-40F7-AA57-DB4C01916159}"/>
                  </a:ext>
                </a:extLst>
              </p14:cNvPr>
              <p14:cNvContentPartPr/>
              <p14:nvPr/>
            </p14:nvContentPartPr>
            <p14:xfrm>
              <a:off x="6145779" y="3784982"/>
              <a:ext cx="2212920" cy="1197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842039F-9485-40F7-AA57-DB4C019161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7779" y="3767342"/>
                <a:ext cx="2248560" cy="12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065AA68-4161-4D34-B96B-7311DEAC1AC4}"/>
                  </a:ext>
                </a:extLst>
              </p14:cNvPr>
              <p14:cNvContentPartPr/>
              <p14:nvPr/>
            </p14:nvContentPartPr>
            <p14:xfrm>
              <a:off x="8268699" y="3804782"/>
              <a:ext cx="189720" cy="47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065AA68-4161-4D34-B96B-7311DEAC1A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51059" y="3787142"/>
                <a:ext cx="2253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E7C7F13-5496-479A-827D-289FBF3E2226}"/>
                  </a:ext>
                </a:extLst>
              </p14:cNvPr>
              <p14:cNvContentPartPr/>
              <p14:nvPr/>
            </p14:nvContentPartPr>
            <p14:xfrm>
              <a:off x="842259" y="2486102"/>
              <a:ext cx="2129400" cy="698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E7C7F13-5496-479A-827D-289FBF3E222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4619" y="2468102"/>
                <a:ext cx="216504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3AFDE43-96A5-474E-B583-A74938F6F28A}"/>
                  </a:ext>
                </a:extLst>
              </p14:cNvPr>
              <p14:cNvContentPartPr/>
              <p14:nvPr/>
            </p14:nvContentPartPr>
            <p14:xfrm>
              <a:off x="454899" y="3995582"/>
              <a:ext cx="1558080" cy="975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3AFDE43-96A5-474E-B583-A74938F6F28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7259" y="3977582"/>
                <a:ext cx="1593720" cy="10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7829D62A-3CD4-451E-BE81-844F0C519FAE}"/>
              </a:ext>
            </a:extLst>
          </p:cNvPr>
          <p:cNvGrpSpPr/>
          <p:nvPr/>
        </p:nvGrpSpPr>
        <p:grpSpPr>
          <a:xfrm>
            <a:off x="2955459" y="2141222"/>
            <a:ext cx="4574520" cy="1507320"/>
            <a:chOff x="2955459" y="2141222"/>
            <a:chExt cx="4574520" cy="150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291F9C3-0EC1-4F8D-AB87-26FA907CFA50}"/>
                    </a:ext>
                  </a:extLst>
                </p14:cNvPr>
                <p14:cNvContentPartPr/>
                <p14:nvPr/>
              </p14:nvContentPartPr>
              <p14:xfrm>
                <a:off x="3206739" y="3245342"/>
                <a:ext cx="42120" cy="127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291F9C3-0EC1-4F8D-AB87-26FA907CFA5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89099" y="3227702"/>
                  <a:ext cx="77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A89696F-CA8A-479D-A27A-9DFB6ECEC4A8}"/>
                    </a:ext>
                  </a:extLst>
                </p14:cNvPr>
                <p14:cNvContentPartPr/>
                <p14:nvPr/>
              </p14:nvContentPartPr>
              <p14:xfrm>
                <a:off x="3172179" y="3327782"/>
                <a:ext cx="136440" cy="52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A89696F-CA8A-479D-A27A-9DFB6ECEC4A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54179" y="3310142"/>
                  <a:ext cx="172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1F96800-DA64-4EF7-92E1-3BE8184E5BDD}"/>
                    </a:ext>
                  </a:extLst>
                </p14:cNvPr>
                <p14:cNvContentPartPr/>
                <p14:nvPr/>
              </p14:nvContentPartPr>
              <p14:xfrm>
                <a:off x="3657099" y="3068222"/>
                <a:ext cx="3600" cy="206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1F96800-DA64-4EF7-92E1-3BE8184E5BD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39099" y="3050582"/>
                  <a:ext cx="39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5D2C4E1-3CC2-4AC3-9B72-6B6DEF66AE03}"/>
                    </a:ext>
                  </a:extLst>
                </p14:cNvPr>
                <p14:cNvContentPartPr/>
                <p14:nvPr/>
              </p14:nvContentPartPr>
              <p14:xfrm>
                <a:off x="3591219" y="3193862"/>
                <a:ext cx="96120" cy="27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5D2C4E1-3CC2-4AC3-9B72-6B6DEF66AE0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73219" y="3176222"/>
                  <a:ext cx="1317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92A51F8-B317-4D51-9C72-BA7D394B7AF3}"/>
                    </a:ext>
                  </a:extLst>
                </p14:cNvPr>
                <p14:cNvContentPartPr/>
                <p14:nvPr/>
              </p14:nvContentPartPr>
              <p14:xfrm>
                <a:off x="4041939" y="3043382"/>
                <a:ext cx="128880" cy="187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92A51F8-B317-4D51-9C72-BA7D394B7AF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24299" y="3025742"/>
                  <a:ext cx="1645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0591565-41B0-46D5-9515-CC4F7E37A7DB}"/>
                    </a:ext>
                  </a:extLst>
                </p14:cNvPr>
                <p14:cNvContentPartPr/>
                <p14:nvPr/>
              </p14:nvContentPartPr>
              <p14:xfrm>
                <a:off x="4536219" y="2963102"/>
                <a:ext cx="52560" cy="239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0591565-41B0-46D5-9515-CC4F7E37A7D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18579" y="2945462"/>
                  <a:ext cx="882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DEBEC7C-025F-4FEB-9B82-E0B6D982D437}"/>
                    </a:ext>
                  </a:extLst>
                </p14:cNvPr>
                <p14:cNvContentPartPr/>
                <p14:nvPr/>
              </p14:nvContentPartPr>
              <p14:xfrm>
                <a:off x="4492659" y="3082262"/>
                <a:ext cx="102240" cy="1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DEBEC7C-025F-4FEB-9B82-E0B6D982D43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74659" y="3064262"/>
                  <a:ext cx="137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61DB2DD-2D51-429B-815F-5A2B4E5A1CDC}"/>
                    </a:ext>
                  </a:extLst>
                </p14:cNvPr>
                <p14:cNvContentPartPr/>
                <p14:nvPr/>
              </p14:nvContentPartPr>
              <p14:xfrm>
                <a:off x="4924299" y="3050222"/>
                <a:ext cx="106560" cy="172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61DB2DD-2D51-429B-815F-5A2B4E5A1C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06299" y="3032222"/>
                  <a:ext cx="142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4B320DC-5AC4-471B-BF76-9EEAF82B06B7}"/>
                    </a:ext>
                  </a:extLst>
                </p14:cNvPr>
                <p14:cNvContentPartPr/>
                <p14:nvPr/>
              </p14:nvContentPartPr>
              <p14:xfrm>
                <a:off x="4962819" y="3144902"/>
                <a:ext cx="84600" cy="17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4B320DC-5AC4-471B-BF76-9EEAF82B06B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45179" y="3126902"/>
                  <a:ext cx="120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77FBA2A-65C4-4F40-9D90-A97A2D8380F9}"/>
                    </a:ext>
                  </a:extLst>
                </p14:cNvPr>
                <p14:cNvContentPartPr/>
                <p14:nvPr/>
              </p14:nvContentPartPr>
              <p14:xfrm>
                <a:off x="3249939" y="2158862"/>
                <a:ext cx="390960" cy="793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77FBA2A-65C4-4F40-9D90-A97A2D8380F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32299" y="2141222"/>
                  <a:ext cx="426600" cy="82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4EFD54E-10DF-4279-AE0B-AB53224CBC4F}"/>
                    </a:ext>
                  </a:extLst>
                </p14:cNvPr>
                <p14:cNvContentPartPr/>
                <p14:nvPr/>
              </p14:nvContentPartPr>
              <p14:xfrm>
                <a:off x="4019979" y="2237342"/>
                <a:ext cx="107640" cy="689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4EFD54E-10DF-4279-AE0B-AB53224CBC4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01979" y="2219702"/>
                  <a:ext cx="143280" cy="72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E9F6124-5966-4ED5-97B1-5B7A309FE7F2}"/>
                    </a:ext>
                  </a:extLst>
                </p14:cNvPr>
                <p14:cNvContentPartPr/>
                <p14:nvPr/>
              </p14:nvContentPartPr>
              <p14:xfrm>
                <a:off x="4549539" y="2220422"/>
                <a:ext cx="207360" cy="593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E9F6124-5966-4ED5-97B1-5B7A309FE7F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31899" y="2202422"/>
                  <a:ext cx="24300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7BD12EE-7BCC-448F-A4DF-5527D180004D}"/>
                    </a:ext>
                  </a:extLst>
                </p14:cNvPr>
                <p14:cNvContentPartPr/>
                <p14:nvPr/>
              </p14:nvContentPartPr>
              <p14:xfrm>
                <a:off x="5015019" y="2269742"/>
                <a:ext cx="448560" cy="662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7BD12EE-7BCC-448F-A4DF-5527D180004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97019" y="2252102"/>
                  <a:ext cx="484200" cy="6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94721B8-9D01-418A-A54F-99F6DD9D9D49}"/>
                    </a:ext>
                  </a:extLst>
                </p14:cNvPr>
                <p14:cNvContentPartPr/>
                <p14:nvPr/>
              </p14:nvContentPartPr>
              <p14:xfrm>
                <a:off x="2955459" y="2877782"/>
                <a:ext cx="2633040" cy="770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94721B8-9D01-418A-A54F-99F6DD9D9D4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37819" y="2859782"/>
                  <a:ext cx="2668680" cy="80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5FA427A-3163-47C1-8513-BF18ECD15176}"/>
                    </a:ext>
                  </a:extLst>
                </p14:cNvPr>
                <p14:cNvContentPartPr/>
                <p14:nvPr/>
              </p14:nvContentPartPr>
              <p14:xfrm>
                <a:off x="5382579" y="3220142"/>
                <a:ext cx="64440" cy="178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5FA427A-3163-47C1-8513-BF18ECD1517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64579" y="3202502"/>
                  <a:ext cx="100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C7FAA61-2D13-4EA5-B1FF-65A47D413A46}"/>
                    </a:ext>
                  </a:extLst>
                </p14:cNvPr>
                <p14:cNvContentPartPr/>
                <p14:nvPr/>
              </p14:nvContentPartPr>
              <p14:xfrm>
                <a:off x="5255139" y="3325622"/>
                <a:ext cx="212760" cy="37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C7FAA61-2D13-4EA5-B1FF-65A47D413A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37499" y="3307982"/>
                  <a:ext cx="248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42B37A8-B162-43DA-A79C-AA07F5A2445C}"/>
                    </a:ext>
                  </a:extLst>
                </p14:cNvPr>
                <p14:cNvContentPartPr/>
                <p14:nvPr/>
              </p14:nvContentPartPr>
              <p14:xfrm>
                <a:off x="5565099" y="2141222"/>
                <a:ext cx="1964880" cy="1153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42B37A8-B162-43DA-A79C-AA07F5A2445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47459" y="2123582"/>
                  <a:ext cx="2000520" cy="11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FA028B3-C0B3-4629-A654-9BF590891188}"/>
              </a:ext>
            </a:extLst>
          </p:cNvPr>
          <p:cNvGrpSpPr/>
          <p:nvPr/>
        </p:nvGrpSpPr>
        <p:grpSpPr>
          <a:xfrm>
            <a:off x="355179" y="4333622"/>
            <a:ext cx="8223120" cy="2329920"/>
            <a:chOff x="355179" y="4333622"/>
            <a:chExt cx="8223120" cy="23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80AF0DE-CE1F-40FD-8901-2211CC41FB97}"/>
                    </a:ext>
                  </a:extLst>
                </p14:cNvPr>
                <p14:cNvContentPartPr/>
                <p14:nvPr/>
              </p14:nvContentPartPr>
              <p14:xfrm>
                <a:off x="1617699" y="5138582"/>
                <a:ext cx="1559880" cy="810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80AF0DE-CE1F-40FD-8901-2211CC41FB9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99699" y="5120942"/>
                  <a:ext cx="1595520" cy="84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985AA4F-A13E-4BD8-8482-B1DD2C9DDD99}"/>
                    </a:ext>
                  </a:extLst>
                </p14:cNvPr>
                <p14:cNvContentPartPr/>
                <p14:nvPr/>
              </p14:nvContentPartPr>
              <p14:xfrm>
                <a:off x="5173059" y="5232542"/>
                <a:ext cx="1481760" cy="791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985AA4F-A13E-4BD8-8482-B1DD2C9DDD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55419" y="5214542"/>
                  <a:ext cx="1517400" cy="82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931EA94-128D-4EF8-A4BB-7011CD843EB8}"/>
                    </a:ext>
                  </a:extLst>
                </p14:cNvPr>
                <p14:cNvContentPartPr/>
                <p14:nvPr/>
              </p14:nvContentPartPr>
              <p14:xfrm>
                <a:off x="6123459" y="5722862"/>
                <a:ext cx="15840" cy="155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931EA94-128D-4EF8-A4BB-7011CD843E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05819" y="5705222"/>
                  <a:ext cx="51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B8F2E30-6F7A-46B6-80FC-33AFB8477C7E}"/>
                    </a:ext>
                  </a:extLst>
                </p14:cNvPr>
                <p14:cNvContentPartPr/>
                <p14:nvPr/>
              </p14:nvContentPartPr>
              <p14:xfrm>
                <a:off x="6024819" y="5785502"/>
                <a:ext cx="172440" cy="41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B8F2E30-6F7A-46B6-80FC-33AFB8477C7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07179" y="5767862"/>
                  <a:ext cx="208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7D7FDB4-82D8-4B7A-9826-43ADED7339E2}"/>
                    </a:ext>
                  </a:extLst>
                </p14:cNvPr>
                <p14:cNvContentPartPr/>
                <p14:nvPr/>
              </p14:nvContentPartPr>
              <p14:xfrm>
                <a:off x="6356019" y="5547182"/>
                <a:ext cx="45360" cy="181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7D7FDB4-82D8-4B7A-9826-43ADED7339E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38019" y="5529182"/>
                  <a:ext cx="81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E00E0FF-CFF9-4089-B9A3-1E0EDFEB4ED4}"/>
                    </a:ext>
                  </a:extLst>
                </p14:cNvPr>
                <p14:cNvContentPartPr/>
                <p14:nvPr/>
              </p14:nvContentPartPr>
              <p14:xfrm>
                <a:off x="6305979" y="5614142"/>
                <a:ext cx="117000" cy="18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E00E0FF-CFF9-4089-B9A3-1E0EDFEB4ED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88339" y="5596142"/>
                  <a:ext cx="152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3C21040-DEE9-4B3C-B9A1-717D71CE4ABA}"/>
                    </a:ext>
                  </a:extLst>
                </p14:cNvPr>
                <p14:cNvContentPartPr/>
                <p14:nvPr/>
              </p14:nvContentPartPr>
              <p14:xfrm>
                <a:off x="6371859" y="5287622"/>
                <a:ext cx="50040" cy="197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3C21040-DEE9-4B3C-B9A1-717D71CE4AB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54219" y="5269622"/>
                  <a:ext cx="856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4043D09-20C0-4D96-8545-AFCD79954F1B}"/>
                    </a:ext>
                  </a:extLst>
                </p14:cNvPr>
                <p14:cNvContentPartPr/>
                <p14:nvPr/>
              </p14:nvContentPartPr>
              <p14:xfrm>
                <a:off x="6356019" y="5384822"/>
                <a:ext cx="67320" cy="16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4043D09-20C0-4D96-8545-AFCD79954F1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38019" y="5367182"/>
                  <a:ext cx="102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3336BEE-46C6-461E-A337-25E39042F949}"/>
                    </a:ext>
                  </a:extLst>
                </p14:cNvPr>
                <p14:cNvContentPartPr/>
                <p14:nvPr/>
              </p14:nvContentPartPr>
              <p14:xfrm>
                <a:off x="6080259" y="5269262"/>
                <a:ext cx="48240" cy="190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3336BEE-46C6-461E-A337-25E39042F94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62619" y="5251262"/>
                  <a:ext cx="838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3BC26D2-90A1-4EF7-B933-0448D7A95571}"/>
                    </a:ext>
                  </a:extLst>
                </p14:cNvPr>
                <p14:cNvContentPartPr/>
                <p14:nvPr/>
              </p14:nvContentPartPr>
              <p14:xfrm>
                <a:off x="6045339" y="5347382"/>
                <a:ext cx="117720" cy="6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3BC26D2-90A1-4EF7-B933-0448D7A9557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27699" y="5329382"/>
                  <a:ext cx="153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C05AD03-3347-4166-A5EA-68CE389727BE}"/>
                    </a:ext>
                  </a:extLst>
                </p14:cNvPr>
                <p14:cNvContentPartPr/>
                <p14:nvPr/>
              </p14:nvContentPartPr>
              <p14:xfrm>
                <a:off x="6460419" y="4333622"/>
                <a:ext cx="1998000" cy="828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C05AD03-3347-4166-A5EA-68CE389727B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42779" y="4315622"/>
                  <a:ext cx="2033640" cy="86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9E6E333-A09B-4B82-8356-8E8E8E810FCD}"/>
                    </a:ext>
                  </a:extLst>
                </p14:cNvPr>
                <p14:cNvContentPartPr/>
                <p14:nvPr/>
              </p14:nvContentPartPr>
              <p14:xfrm>
                <a:off x="6644739" y="5403542"/>
                <a:ext cx="1933560" cy="434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9E6E333-A09B-4B82-8356-8E8E8E810F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27099" y="5385542"/>
                  <a:ext cx="196920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CA9ED2A-CF46-4273-AFF0-90838635690F}"/>
                    </a:ext>
                  </a:extLst>
                </p14:cNvPr>
                <p14:cNvContentPartPr/>
                <p14:nvPr/>
              </p14:nvContentPartPr>
              <p14:xfrm>
                <a:off x="6186459" y="5977382"/>
                <a:ext cx="537840" cy="594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CA9ED2A-CF46-4273-AFF0-90838635690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68459" y="5959382"/>
                  <a:ext cx="573480" cy="6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FC62881-1F63-49A5-8373-82583AA16421}"/>
                    </a:ext>
                  </a:extLst>
                </p14:cNvPr>
                <p14:cNvContentPartPr/>
                <p14:nvPr/>
              </p14:nvContentPartPr>
              <p14:xfrm>
                <a:off x="2110179" y="5198342"/>
                <a:ext cx="324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FC62881-1F63-49A5-8373-82583AA1642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92179" y="5180702"/>
                  <a:ext cx="38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6DD2F3D-36C7-4F30-98CD-344766969B57}"/>
                    </a:ext>
                  </a:extLst>
                </p14:cNvPr>
                <p14:cNvContentPartPr/>
                <p14:nvPr/>
              </p14:nvContentPartPr>
              <p14:xfrm>
                <a:off x="2114499" y="5199422"/>
                <a:ext cx="10080" cy="173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6DD2F3D-36C7-4F30-98CD-344766969B5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96499" y="5181782"/>
                  <a:ext cx="457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161460B-B101-4F0E-B709-965961C3B51F}"/>
                    </a:ext>
                  </a:extLst>
                </p14:cNvPr>
                <p14:cNvContentPartPr/>
                <p14:nvPr/>
              </p14:nvContentPartPr>
              <p14:xfrm>
                <a:off x="2075979" y="5247662"/>
                <a:ext cx="191880" cy="42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161460B-B101-4F0E-B709-965961C3B51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57979" y="5230022"/>
                  <a:ext cx="2275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2FB32A9-CABF-496B-9F61-2A076AEF1D17}"/>
                    </a:ext>
                  </a:extLst>
                </p14:cNvPr>
                <p14:cNvContentPartPr/>
                <p14:nvPr/>
              </p14:nvContentPartPr>
              <p14:xfrm>
                <a:off x="1837299" y="5349902"/>
                <a:ext cx="24840" cy="145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2FB32A9-CABF-496B-9F61-2A076AEF1D1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19659" y="5332262"/>
                  <a:ext cx="60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FEE7C46-D446-499D-A288-29B2C011E543}"/>
                    </a:ext>
                  </a:extLst>
                </p14:cNvPr>
                <p14:cNvContentPartPr/>
                <p14:nvPr/>
              </p14:nvContentPartPr>
              <p14:xfrm>
                <a:off x="1810299" y="5421182"/>
                <a:ext cx="98280" cy="17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FEE7C46-D446-499D-A288-29B2C011E54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92299" y="5403542"/>
                  <a:ext cx="133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F15BC94-F69B-42BD-AD75-4E0535293C7D}"/>
                    </a:ext>
                  </a:extLst>
                </p14:cNvPr>
                <p14:cNvContentPartPr/>
                <p14:nvPr/>
              </p14:nvContentPartPr>
              <p14:xfrm>
                <a:off x="1837299" y="5647982"/>
                <a:ext cx="20880" cy="121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F15BC94-F69B-42BD-AD75-4E0535293C7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19659" y="5630342"/>
                  <a:ext cx="56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32DFFEF-1757-49D9-99BD-494101C4702E}"/>
                    </a:ext>
                  </a:extLst>
                </p14:cNvPr>
                <p14:cNvContentPartPr/>
                <p14:nvPr/>
              </p14:nvContentPartPr>
              <p14:xfrm>
                <a:off x="1822539" y="5660582"/>
                <a:ext cx="63360" cy="28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32DFFEF-1757-49D9-99BD-494101C4702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04539" y="5642582"/>
                  <a:ext cx="99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E8DE676-81C9-4D57-94A7-8B71F43AB022}"/>
                    </a:ext>
                  </a:extLst>
                </p14:cNvPr>
                <p14:cNvContentPartPr/>
                <p14:nvPr/>
              </p14:nvContentPartPr>
              <p14:xfrm>
                <a:off x="2146179" y="5708102"/>
                <a:ext cx="21240" cy="151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E8DE676-81C9-4D57-94A7-8B71F43AB02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28179" y="5690102"/>
                  <a:ext cx="56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ECEF999-A9CC-4825-BA2B-4327FB5A18CC}"/>
                    </a:ext>
                  </a:extLst>
                </p14:cNvPr>
                <p14:cNvContentPartPr/>
                <p14:nvPr/>
              </p14:nvContentPartPr>
              <p14:xfrm>
                <a:off x="2104059" y="5768582"/>
                <a:ext cx="121680" cy="37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ECEF999-A9CC-4825-BA2B-4327FB5A18C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86059" y="5750582"/>
                  <a:ext cx="157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B20752A-6DC6-42C5-9612-B7E51BA91942}"/>
                    </a:ext>
                  </a:extLst>
                </p14:cNvPr>
                <p14:cNvContentPartPr/>
                <p14:nvPr/>
              </p14:nvContentPartPr>
              <p14:xfrm>
                <a:off x="1849539" y="5628902"/>
                <a:ext cx="19800" cy="48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B20752A-6DC6-42C5-9612-B7E51BA9194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31539" y="5611262"/>
                  <a:ext cx="55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A2E97AD-35DF-4D36-911A-709F882994BA}"/>
                    </a:ext>
                  </a:extLst>
                </p14:cNvPr>
                <p14:cNvContentPartPr/>
                <p14:nvPr/>
              </p14:nvContentPartPr>
              <p14:xfrm>
                <a:off x="1813539" y="5662742"/>
                <a:ext cx="108360" cy="29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A2E97AD-35DF-4D36-911A-709F882994B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95539" y="5644742"/>
                  <a:ext cx="144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C27BE59-7361-4477-9EBC-90DE446C0ED2}"/>
                    </a:ext>
                  </a:extLst>
                </p14:cNvPr>
                <p14:cNvContentPartPr/>
                <p14:nvPr/>
              </p14:nvContentPartPr>
              <p14:xfrm>
                <a:off x="1571619" y="6065222"/>
                <a:ext cx="538920" cy="598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C27BE59-7361-4477-9EBC-90DE446C0ED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553979" y="6047222"/>
                  <a:ext cx="57456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BB588E5-FBBF-48AA-B8B6-2D2A7DA96BC9}"/>
                    </a:ext>
                  </a:extLst>
                </p14:cNvPr>
                <p14:cNvContentPartPr/>
                <p14:nvPr/>
              </p14:nvContentPartPr>
              <p14:xfrm>
                <a:off x="918219" y="5831942"/>
                <a:ext cx="802800" cy="495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BB588E5-FBBF-48AA-B8B6-2D2A7DA96BC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0219" y="5814302"/>
                  <a:ext cx="83844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F74F49E-87F7-41BE-BFF0-7DE9F5080C83}"/>
                    </a:ext>
                  </a:extLst>
                </p14:cNvPr>
                <p14:cNvContentPartPr/>
                <p14:nvPr/>
              </p14:nvContentPartPr>
              <p14:xfrm>
                <a:off x="355179" y="5126342"/>
                <a:ext cx="1276560" cy="297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F74F49E-87F7-41BE-BFF0-7DE9F5080C8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7179" y="5108702"/>
                  <a:ext cx="13122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89130BB-18A0-4DE5-B42B-D950F4DD0007}"/>
                    </a:ext>
                  </a:extLst>
                </p14:cNvPr>
                <p14:cNvContentPartPr/>
                <p14:nvPr/>
              </p14:nvContentPartPr>
              <p14:xfrm>
                <a:off x="3496899" y="4353422"/>
                <a:ext cx="1351800" cy="728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89130BB-18A0-4DE5-B42B-D950F4DD000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79259" y="4335422"/>
                  <a:ext cx="1387440" cy="76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E102DEF-6BDA-4D2B-9FA6-F7A4757DB965}"/>
              </a:ext>
            </a:extLst>
          </p:cNvPr>
          <p:cNvGrpSpPr/>
          <p:nvPr/>
        </p:nvGrpSpPr>
        <p:grpSpPr>
          <a:xfrm>
            <a:off x="3598779" y="4480502"/>
            <a:ext cx="1122120" cy="565560"/>
            <a:chOff x="3598779" y="4480502"/>
            <a:chExt cx="112212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5991D42-0E7F-45E3-B4E1-533C450B4DCE}"/>
                    </a:ext>
                  </a:extLst>
                </p14:cNvPr>
                <p14:cNvContentPartPr/>
                <p14:nvPr/>
              </p14:nvContentPartPr>
              <p14:xfrm>
                <a:off x="4095939" y="4480502"/>
                <a:ext cx="215640" cy="12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5991D42-0E7F-45E3-B4E1-533C450B4DC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77939" y="4462502"/>
                  <a:ext cx="251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ADD76F7-BDC8-4D2F-B60F-33D920BD92E5}"/>
                    </a:ext>
                  </a:extLst>
                </p14:cNvPr>
                <p14:cNvContentPartPr/>
                <p14:nvPr/>
              </p14:nvContentPartPr>
              <p14:xfrm>
                <a:off x="4121139" y="4881902"/>
                <a:ext cx="7200" cy="164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ADD76F7-BDC8-4D2F-B60F-33D920BD92E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03139" y="4863902"/>
                  <a:ext cx="42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D413581-2014-485D-8BCD-0D7E85FCB4E7}"/>
                    </a:ext>
                  </a:extLst>
                </p14:cNvPr>
                <p14:cNvContentPartPr/>
                <p14:nvPr/>
              </p14:nvContentPartPr>
              <p14:xfrm>
                <a:off x="4044819" y="4957862"/>
                <a:ext cx="186480" cy="33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D413581-2014-485D-8BCD-0D7E85FCB4E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26819" y="4940222"/>
                  <a:ext cx="2221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FEAA8B1-4BA9-4D53-A00B-0DA4402B74F1}"/>
                    </a:ext>
                  </a:extLst>
                </p14:cNvPr>
                <p14:cNvContentPartPr/>
                <p14:nvPr/>
              </p14:nvContentPartPr>
              <p14:xfrm>
                <a:off x="3598779" y="4820342"/>
                <a:ext cx="77760" cy="21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FEAA8B1-4BA9-4D53-A00B-0DA4402B74F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581139" y="4802702"/>
                  <a:ext cx="113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56FE486-CE9C-4C7C-BEBF-65DE08808754}"/>
                    </a:ext>
                  </a:extLst>
                </p14:cNvPr>
                <p14:cNvContentPartPr/>
                <p14:nvPr/>
              </p14:nvContentPartPr>
              <p14:xfrm>
                <a:off x="3626859" y="4559342"/>
                <a:ext cx="25920" cy="182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56FE486-CE9C-4C7C-BEBF-65DE0880875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09219" y="4541702"/>
                  <a:ext cx="61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6F5C05A-F044-49D7-85F9-3081BDFB062D}"/>
                    </a:ext>
                  </a:extLst>
                </p14:cNvPr>
                <p14:cNvContentPartPr/>
                <p14:nvPr/>
              </p14:nvContentPartPr>
              <p14:xfrm>
                <a:off x="3621099" y="4649702"/>
                <a:ext cx="69480" cy="19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6F5C05A-F044-49D7-85F9-3081BDFB062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03459" y="4632062"/>
                  <a:ext cx="105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B44B699-711D-43FE-A427-135A3DAD3CC1}"/>
                    </a:ext>
                  </a:extLst>
                </p14:cNvPr>
                <p14:cNvContentPartPr/>
                <p14:nvPr/>
              </p14:nvContentPartPr>
              <p14:xfrm>
                <a:off x="4567899" y="4754102"/>
                <a:ext cx="153000" cy="42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B44B699-711D-43FE-A427-135A3DAD3CC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49899" y="4736102"/>
                  <a:ext cx="188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1C3195A-6E34-4F11-8929-48D5A7AF8D80}"/>
                    </a:ext>
                  </a:extLst>
                </p14:cNvPr>
                <p14:cNvContentPartPr/>
                <p14:nvPr/>
              </p14:nvContentPartPr>
              <p14:xfrm>
                <a:off x="4612539" y="4529822"/>
                <a:ext cx="27000" cy="160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1C3195A-6E34-4F11-8929-48D5A7AF8D8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94899" y="4511822"/>
                  <a:ext cx="626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ABA42E7-F60D-410A-B078-6E4CADC431D1}"/>
                    </a:ext>
                  </a:extLst>
                </p14:cNvPr>
                <p14:cNvContentPartPr/>
                <p14:nvPr/>
              </p14:nvContentPartPr>
              <p14:xfrm>
                <a:off x="4568979" y="4584542"/>
                <a:ext cx="109800" cy="29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ABA42E7-F60D-410A-B078-6E4CADC431D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50979" y="4566902"/>
                  <a:ext cx="14544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DE0B007-2EA3-40E8-858E-5827CC7BE8A1}"/>
                  </a:ext>
                </a:extLst>
              </p14:cNvPr>
              <p14:cNvContentPartPr/>
              <p14:nvPr/>
            </p14:nvContentPartPr>
            <p14:xfrm>
              <a:off x="3005139" y="2969582"/>
              <a:ext cx="2478240" cy="623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DE0B007-2EA3-40E8-858E-5827CC7BE8A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951139" y="2861942"/>
                <a:ext cx="2585880" cy="8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B38A861-F96B-4753-ABC7-1EE59316FA8C}"/>
                  </a:ext>
                </a:extLst>
              </p14:cNvPr>
              <p14:cNvContentPartPr/>
              <p14:nvPr/>
            </p14:nvContentPartPr>
            <p14:xfrm>
              <a:off x="1706979" y="5226782"/>
              <a:ext cx="1434960" cy="618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B38A861-F96B-4753-ABC7-1EE59316FA8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653339" y="5118782"/>
                <a:ext cx="1542600" cy="83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1391CF5E-4717-4C82-9467-7030A8ACF2C9}"/>
                  </a:ext>
                </a:extLst>
              </p14:cNvPr>
              <p14:cNvContentPartPr/>
              <p14:nvPr/>
            </p14:nvContentPartPr>
            <p14:xfrm>
              <a:off x="5239299" y="5280062"/>
              <a:ext cx="1326960" cy="6228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1391CF5E-4717-4C82-9467-7030A8ACF2C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185299" y="5172422"/>
                <a:ext cx="143460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D43BF8C-F6D2-4802-A2C9-52BA6DDC869C}"/>
                  </a:ext>
                </a:extLst>
              </p14:cNvPr>
              <p14:cNvContentPartPr/>
              <p14:nvPr/>
            </p14:nvContentPartPr>
            <p14:xfrm>
              <a:off x="3533259" y="4498502"/>
              <a:ext cx="1287720" cy="447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D43BF8C-F6D2-4802-A2C9-52BA6DDC869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479259" y="4390502"/>
                <a:ext cx="1395360" cy="663120"/>
              </a:xfrm>
              <a:prstGeom prst="rect">
                <a:avLst/>
              </a:prstGeom>
            </p:spPr>
          </p:pic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15C7623E-E689-489B-B328-AD0AFB7D6A1E}"/>
              </a:ext>
            </a:extLst>
          </p:cNvPr>
          <p:cNvSpPr txBox="1"/>
          <p:nvPr/>
        </p:nvSpPr>
        <p:spPr>
          <a:xfrm>
            <a:off x="2898710" y="6046829"/>
            <a:ext cx="282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way to trap a conductor in an electrostatic bottle</a:t>
            </a:r>
          </a:p>
        </p:txBody>
      </p:sp>
    </p:spTree>
    <p:extLst>
      <p:ext uri="{BB962C8B-B14F-4D97-AF65-F5344CB8AC3E}">
        <p14:creationId xmlns:p14="http://schemas.microsoft.com/office/powerpoint/2010/main" val="1521218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793" y="276149"/>
            <a:ext cx="5668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Uncharged conductor in the field of a distant point charge.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90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field that </a:t>
            </a:r>
            <a:r>
              <a:rPr lang="en-US" i="1" dirty="0"/>
              <a:t>would be</a:t>
            </a:r>
            <a:r>
              <a:rPr lang="en-US" dirty="0"/>
              <a:t> if the conductor were not there is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971550"/>
            <a:ext cx="4286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926068"/>
            <a:ext cx="816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e</a:t>
            </a:r>
            <a:r>
              <a:rPr lang="en-US" sz="2000" b="1" dirty="0" err="1"/>
              <a:t>r</a:t>
            </a:r>
            <a:r>
              <a:rPr lang="en-US" sz="2000" dirty="0"/>
              <a:t>/r</a:t>
            </a:r>
            <a:r>
              <a:rPr lang="en-US" sz="2000" baseline="30000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685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“-” is due to the chosen direction of </a:t>
            </a:r>
            <a:r>
              <a:rPr lang="en-US" b="1" dirty="0"/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2816" y="147361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field is uniform over the volume of the conductor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482" y="3011269"/>
            <a:ext cx="114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Remote charge </a:t>
            </a:r>
            <a:r>
              <a:rPr lang="en-US" i="1" dirty="0"/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7400" y="3276600"/>
            <a:ext cx="277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electric dipole moment is induced</a:t>
            </a:r>
          </a:p>
        </p:txBody>
      </p:sp>
      <p:sp>
        <p:nvSpPr>
          <p:cNvPr id="15" name="Down Arrow 14"/>
          <p:cNvSpPr/>
          <p:nvPr/>
        </p:nvSpPr>
        <p:spPr>
          <a:xfrm flipV="1">
            <a:off x="6858000" y="3014663"/>
            <a:ext cx="190500" cy="261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2385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8600" y="3810000"/>
            <a:ext cx="768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energy of interaction = the energy of the conductor in the external field of </a:t>
            </a:r>
            <a:r>
              <a:rPr lang="en-US" i="1" dirty="0"/>
              <a:t>e</a:t>
            </a:r>
            <a:r>
              <a:rPr lang="en-US" dirty="0"/>
              <a:t> 		           = the energy of </a:t>
            </a:r>
            <a:r>
              <a:rPr lang="en-US" i="1" dirty="0"/>
              <a:t>e</a:t>
            </a:r>
            <a:r>
              <a:rPr lang="en-US" dirty="0"/>
              <a:t> in the field of the conductor.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495800"/>
            <a:ext cx="1333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72000" y="4572000"/>
            <a:ext cx="22098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Potential at </a:t>
            </a:r>
            <a:r>
              <a:rPr lang="en-US" i="1" dirty="0"/>
              <a:t>e</a:t>
            </a:r>
            <a:r>
              <a:rPr lang="en-US" dirty="0"/>
              <a:t> due to the conductor is a dipole field =</a:t>
            </a:r>
          </a:p>
          <a:p>
            <a:endParaRPr lang="en-US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62550"/>
            <a:ext cx="4857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514600" y="5715000"/>
            <a:ext cx="1028700" cy="361950"/>
            <a:chOff x="4305300" y="3248025"/>
            <a:chExt cx="1028700" cy="361950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300" y="3248025"/>
              <a:ext cx="533400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225" y="3271838"/>
              <a:ext cx="485775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228600" y="6172200"/>
            <a:ext cx="207935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Dipole moment of conductor </a:t>
            </a:r>
            <a:r>
              <a:rPr lang="en-US" i="1" dirty="0"/>
              <a:t>that 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86201" y="6172200"/>
            <a:ext cx="152399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Field from </a:t>
            </a:r>
            <a:r>
              <a:rPr lang="en-US" i="1" dirty="0"/>
              <a:t>e</a:t>
            </a:r>
            <a:r>
              <a:rPr lang="en-US" dirty="0"/>
              <a:t> </a:t>
            </a:r>
            <a:r>
              <a:rPr lang="en-US" i="1" dirty="0"/>
              <a:t>that</a:t>
            </a:r>
            <a:r>
              <a:rPr lang="en-US" dirty="0"/>
              <a:t> </a:t>
            </a:r>
            <a:r>
              <a:rPr lang="en-US" i="1" dirty="0"/>
              <a:t>would be</a:t>
            </a:r>
          </a:p>
        </p:txBody>
      </p:sp>
      <p:sp>
        <p:nvSpPr>
          <p:cNvPr id="23" name="Freeform 22"/>
          <p:cNvSpPr/>
          <p:nvPr/>
        </p:nvSpPr>
        <p:spPr>
          <a:xfrm>
            <a:off x="2066306" y="6127668"/>
            <a:ext cx="1045424" cy="415636"/>
          </a:xfrm>
          <a:custGeom>
            <a:avLst/>
            <a:gdLst>
              <a:gd name="connsiteX0" fmla="*/ 0 w 1045424"/>
              <a:gd name="connsiteY0" fmla="*/ 415636 h 415636"/>
              <a:gd name="connsiteX1" fmla="*/ 71252 w 1045424"/>
              <a:gd name="connsiteY1" fmla="*/ 403761 h 415636"/>
              <a:gd name="connsiteX2" fmla="*/ 106878 w 1045424"/>
              <a:gd name="connsiteY2" fmla="*/ 391885 h 415636"/>
              <a:gd name="connsiteX3" fmla="*/ 819398 w 1045424"/>
              <a:gd name="connsiteY3" fmla="*/ 380010 h 415636"/>
              <a:gd name="connsiteX4" fmla="*/ 866899 w 1045424"/>
              <a:gd name="connsiteY4" fmla="*/ 368135 h 415636"/>
              <a:gd name="connsiteX5" fmla="*/ 938151 w 1045424"/>
              <a:gd name="connsiteY5" fmla="*/ 320633 h 415636"/>
              <a:gd name="connsiteX6" fmla="*/ 985652 w 1045424"/>
              <a:gd name="connsiteY6" fmla="*/ 249381 h 415636"/>
              <a:gd name="connsiteX7" fmla="*/ 1009403 w 1045424"/>
              <a:gd name="connsiteY7" fmla="*/ 178129 h 415636"/>
              <a:gd name="connsiteX8" fmla="*/ 1021278 w 1045424"/>
              <a:gd name="connsiteY8" fmla="*/ 130628 h 415636"/>
              <a:gd name="connsiteX9" fmla="*/ 1033154 w 1045424"/>
              <a:gd name="connsiteY9" fmla="*/ 71251 h 415636"/>
              <a:gd name="connsiteX10" fmla="*/ 1045029 w 1045424"/>
              <a:gd name="connsiteY10" fmla="*/ 0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5424" h="415636">
                <a:moveTo>
                  <a:pt x="0" y="415636"/>
                </a:moveTo>
                <a:cubicBezTo>
                  <a:pt x="23751" y="411678"/>
                  <a:pt x="47747" y="408984"/>
                  <a:pt x="71252" y="403761"/>
                </a:cubicBezTo>
                <a:cubicBezTo>
                  <a:pt x="83472" y="401045"/>
                  <a:pt x="94367" y="392282"/>
                  <a:pt x="106878" y="391885"/>
                </a:cubicBezTo>
                <a:cubicBezTo>
                  <a:pt x="344298" y="384348"/>
                  <a:pt x="581891" y="383968"/>
                  <a:pt x="819398" y="380010"/>
                </a:cubicBezTo>
                <a:cubicBezTo>
                  <a:pt x="835232" y="376052"/>
                  <a:pt x="852301" y="375434"/>
                  <a:pt x="866899" y="368135"/>
                </a:cubicBezTo>
                <a:cubicBezTo>
                  <a:pt x="892430" y="355369"/>
                  <a:pt x="938151" y="320633"/>
                  <a:pt x="938151" y="320633"/>
                </a:cubicBezTo>
                <a:cubicBezTo>
                  <a:pt x="953985" y="296882"/>
                  <a:pt x="976625" y="276461"/>
                  <a:pt x="985652" y="249381"/>
                </a:cubicBezTo>
                <a:cubicBezTo>
                  <a:pt x="993569" y="225630"/>
                  <a:pt x="1003331" y="202417"/>
                  <a:pt x="1009403" y="178129"/>
                </a:cubicBezTo>
                <a:cubicBezTo>
                  <a:pt x="1013361" y="162295"/>
                  <a:pt x="1017737" y="146560"/>
                  <a:pt x="1021278" y="130628"/>
                </a:cubicBezTo>
                <a:cubicBezTo>
                  <a:pt x="1025657" y="110924"/>
                  <a:pt x="1028258" y="90833"/>
                  <a:pt x="1033154" y="71251"/>
                </a:cubicBezTo>
                <a:cubicBezTo>
                  <a:pt x="1048784" y="8731"/>
                  <a:pt x="1045029" y="62971"/>
                  <a:pt x="1045029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406912" y="6103917"/>
            <a:ext cx="393192" cy="415636"/>
          </a:xfrm>
          <a:custGeom>
            <a:avLst/>
            <a:gdLst>
              <a:gd name="connsiteX0" fmla="*/ 393192 w 393192"/>
              <a:gd name="connsiteY0" fmla="*/ 380010 h 415636"/>
              <a:gd name="connsiteX1" fmla="*/ 333815 w 393192"/>
              <a:gd name="connsiteY1" fmla="*/ 391886 h 415636"/>
              <a:gd name="connsiteX2" fmla="*/ 298189 w 393192"/>
              <a:gd name="connsiteY2" fmla="*/ 403761 h 415636"/>
              <a:gd name="connsiteX3" fmla="*/ 226937 w 393192"/>
              <a:gd name="connsiteY3" fmla="*/ 415636 h 415636"/>
              <a:gd name="connsiteX4" fmla="*/ 155685 w 393192"/>
              <a:gd name="connsiteY4" fmla="*/ 403761 h 415636"/>
              <a:gd name="connsiteX5" fmla="*/ 120059 w 393192"/>
              <a:gd name="connsiteY5" fmla="*/ 391886 h 415636"/>
              <a:gd name="connsiteX6" fmla="*/ 72558 w 393192"/>
              <a:gd name="connsiteY6" fmla="*/ 320634 h 415636"/>
              <a:gd name="connsiteX7" fmla="*/ 36932 w 393192"/>
              <a:gd name="connsiteY7" fmla="*/ 95002 h 415636"/>
              <a:gd name="connsiteX8" fmla="*/ 1306 w 393192"/>
              <a:gd name="connsiteY8" fmla="*/ 23751 h 415636"/>
              <a:gd name="connsiteX9" fmla="*/ 1306 w 393192"/>
              <a:gd name="connsiteY9" fmla="*/ 0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192" h="415636">
                <a:moveTo>
                  <a:pt x="393192" y="380010"/>
                </a:moveTo>
                <a:cubicBezTo>
                  <a:pt x="373400" y="383969"/>
                  <a:pt x="353397" y="386991"/>
                  <a:pt x="333815" y="391886"/>
                </a:cubicBezTo>
                <a:cubicBezTo>
                  <a:pt x="321671" y="394922"/>
                  <a:pt x="310409" y="401046"/>
                  <a:pt x="298189" y="403761"/>
                </a:cubicBezTo>
                <a:cubicBezTo>
                  <a:pt x="274684" y="408984"/>
                  <a:pt x="250688" y="411678"/>
                  <a:pt x="226937" y="415636"/>
                </a:cubicBezTo>
                <a:cubicBezTo>
                  <a:pt x="203186" y="411678"/>
                  <a:pt x="179190" y="408984"/>
                  <a:pt x="155685" y="403761"/>
                </a:cubicBezTo>
                <a:cubicBezTo>
                  <a:pt x="143465" y="401046"/>
                  <a:pt x="128910" y="400737"/>
                  <a:pt x="120059" y="391886"/>
                </a:cubicBezTo>
                <a:cubicBezTo>
                  <a:pt x="99875" y="371702"/>
                  <a:pt x="72558" y="320634"/>
                  <a:pt x="72558" y="320634"/>
                </a:cubicBezTo>
                <a:cubicBezTo>
                  <a:pt x="25794" y="180344"/>
                  <a:pt x="64522" y="315728"/>
                  <a:pt x="36932" y="95002"/>
                </a:cubicBezTo>
                <a:cubicBezTo>
                  <a:pt x="30548" y="43927"/>
                  <a:pt x="20594" y="71970"/>
                  <a:pt x="1306" y="23751"/>
                </a:cubicBezTo>
                <a:cubicBezTo>
                  <a:pt x="-1634" y="16400"/>
                  <a:pt x="1306" y="7917"/>
                  <a:pt x="1306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467595" y="4655127"/>
            <a:ext cx="1009402" cy="201881"/>
          </a:xfrm>
          <a:custGeom>
            <a:avLst/>
            <a:gdLst>
              <a:gd name="connsiteX0" fmla="*/ 1009402 w 1009402"/>
              <a:gd name="connsiteY0" fmla="*/ 201881 h 201881"/>
              <a:gd name="connsiteX1" fmla="*/ 771896 w 1009402"/>
              <a:gd name="connsiteY1" fmla="*/ 190005 h 201881"/>
              <a:gd name="connsiteX2" fmla="*/ 676893 w 1009402"/>
              <a:gd name="connsiteY2" fmla="*/ 166255 h 201881"/>
              <a:gd name="connsiteX3" fmla="*/ 605641 w 1009402"/>
              <a:gd name="connsiteY3" fmla="*/ 130629 h 201881"/>
              <a:gd name="connsiteX4" fmla="*/ 570015 w 1009402"/>
              <a:gd name="connsiteY4" fmla="*/ 106878 h 201881"/>
              <a:gd name="connsiteX5" fmla="*/ 522514 w 1009402"/>
              <a:gd name="connsiteY5" fmla="*/ 95003 h 201881"/>
              <a:gd name="connsiteX6" fmla="*/ 486888 w 1009402"/>
              <a:gd name="connsiteY6" fmla="*/ 83128 h 201881"/>
              <a:gd name="connsiteX7" fmla="*/ 439387 w 1009402"/>
              <a:gd name="connsiteY7" fmla="*/ 71252 h 201881"/>
              <a:gd name="connsiteX8" fmla="*/ 403761 w 1009402"/>
              <a:gd name="connsiteY8" fmla="*/ 59377 h 201881"/>
              <a:gd name="connsiteX9" fmla="*/ 344384 w 1009402"/>
              <a:gd name="connsiteY9" fmla="*/ 47502 h 201881"/>
              <a:gd name="connsiteX10" fmla="*/ 308758 w 1009402"/>
              <a:gd name="connsiteY10" fmla="*/ 35626 h 201881"/>
              <a:gd name="connsiteX11" fmla="*/ 273132 w 1009402"/>
              <a:gd name="connsiteY11" fmla="*/ 11876 h 201881"/>
              <a:gd name="connsiteX12" fmla="*/ 201880 w 1009402"/>
              <a:gd name="connsiteY12" fmla="*/ 0 h 201881"/>
              <a:gd name="connsiteX13" fmla="*/ 0 w 1009402"/>
              <a:gd name="connsiteY13" fmla="*/ 11876 h 20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9402" h="201881">
                <a:moveTo>
                  <a:pt x="1009402" y="201881"/>
                </a:moveTo>
                <a:cubicBezTo>
                  <a:pt x="930233" y="197922"/>
                  <a:pt x="850712" y="198450"/>
                  <a:pt x="771896" y="190005"/>
                </a:cubicBezTo>
                <a:cubicBezTo>
                  <a:pt x="739440" y="186528"/>
                  <a:pt x="676893" y="166255"/>
                  <a:pt x="676893" y="166255"/>
                </a:cubicBezTo>
                <a:cubicBezTo>
                  <a:pt x="574793" y="98188"/>
                  <a:pt x="703973" y="179795"/>
                  <a:pt x="605641" y="130629"/>
                </a:cubicBezTo>
                <a:cubicBezTo>
                  <a:pt x="592875" y="124246"/>
                  <a:pt x="583133" y="112500"/>
                  <a:pt x="570015" y="106878"/>
                </a:cubicBezTo>
                <a:cubicBezTo>
                  <a:pt x="555014" y="100449"/>
                  <a:pt x="538207" y="99487"/>
                  <a:pt x="522514" y="95003"/>
                </a:cubicBezTo>
                <a:cubicBezTo>
                  <a:pt x="510478" y="91564"/>
                  <a:pt x="498924" y="86567"/>
                  <a:pt x="486888" y="83128"/>
                </a:cubicBezTo>
                <a:cubicBezTo>
                  <a:pt x="471195" y="78644"/>
                  <a:pt x="455080" y="75736"/>
                  <a:pt x="439387" y="71252"/>
                </a:cubicBezTo>
                <a:cubicBezTo>
                  <a:pt x="427351" y="67813"/>
                  <a:pt x="415905" y="62413"/>
                  <a:pt x="403761" y="59377"/>
                </a:cubicBezTo>
                <a:cubicBezTo>
                  <a:pt x="384179" y="54482"/>
                  <a:pt x="363966" y="52397"/>
                  <a:pt x="344384" y="47502"/>
                </a:cubicBezTo>
                <a:cubicBezTo>
                  <a:pt x="332240" y="44466"/>
                  <a:pt x="319954" y="41224"/>
                  <a:pt x="308758" y="35626"/>
                </a:cubicBezTo>
                <a:cubicBezTo>
                  <a:pt x="295993" y="29243"/>
                  <a:pt x="286672" y="16389"/>
                  <a:pt x="273132" y="11876"/>
                </a:cubicBezTo>
                <a:cubicBezTo>
                  <a:pt x="250289" y="4262"/>
                  <a:pt x="225631" y="3959"/>
                  <a:pt x="201880" y="0"/>
                </a:cubicBezTo>
                <a:cubicBezTo>
                  <a:pt x="39652" y="13520"/>
                  <a:pt x="107042" y="11876"/>
                  <a:pt x="0" y="11876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B8F8DC4-EA56-403D-B523-9C9702636651}"/>
                  </a:ext>
                </a:extLst>
              </p14:cNvPr>
              <p14:cNvContentPartPr/>
              <p14:nvPr/>
            </p14:nvContentPartPr>
            <p14:xfrm>
              <a:off x="719976" y="2466510"/>
              <a:ext cx="88560" cy="145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B8F8DC4-EA56-403D-B523-9C970263665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2336" y="2448870"/>
                <a:ext cx="1242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46" name="Ink 5145">
                <a:extLst>
                  <a:ext uri="{FF2B5EF4-FFF2-40B4-BE49-F238E27FC236}">
                    <a16:creationId xmlns:a16="http://schemas.microsoft.com/office/drawing/2014/main" id="{DB364E5C-4EE9-4BE3-AC58-866BCC63EDB9}"/>
                  </a:ext>
                </a:extLst>
              </p14:cNvPr>
              <p14:cNvContentPartPr/>
              <p14:nvPr/>
            </p14:nvContentPartPr>
            <p14:xfrm>
              <a:off x="783336" y="2019030"/>
              <a:ext cx="7769880" cy="553680"/>
            </p14:xfrm>
          </p:contentPart>
        </mc:Choice>
        <mc:Fallback xmlns="">
          <p:pic>
            <p:nvPicPr>
              <p:cNvPr id="5146" name="Ink 5145">
                <a:extLst>
                  <a:ext uri="{FF2B5EF4-FFF2-40B4-BE49-F238E27FC236}">
                    <a16:creationId xmlns:a16="http://schemas.microsoft.com/office/drawing/2014/main" id="{DB364E5C-4EE9-4BE3-AC58-866BCC63EDB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5696" y="2001030"/>
                <a:ext cx="780552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48" name="Ink 5147">
                <a:extLst>
                  <a:ext uri="{FF2B5EF4-FFF2-40B4-BE49-F238E27FC236}">
                    <a16:creationId xmlns:a16="http://schemas.microsoft.com/office/drawing/2014/main" id="{BBF70467-6E56-4019-90FF-7A62DC7C3D44}"/>
                  </a:ext>
                </a:extLst>
              </p14:cNvPr>
              <p14:cNvContentPartPr/>
              <p14:nvPr/>
            </p14:nvContentPartPr>
            <p14:xfrm>
              <a:off x="1383816" y="2336550"/>
              <a:ext cx="7275960" cy="229680"/>
            </p14:xfrm>
          </p:contentPart>
        </mc:Choice>
        <mc:Fallback xmlns="">
          <p:pic>
            <p:nvPicPr>
              <p:cNvPr id="5148" name="Ink 5147">
                <a:extLst>
                  <a:ext uri="{FF2B5EF4-FFF2-40B4-BE49-F238E27FC236}">
                    <a16:creationId xmlns:a16="http://schemas.microsoft.com/office/drawing/2014/main" id="{BBF70467-6E56-4019-90FF-7A62DC7C3D4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65816" y="2318550"/>
                <a:ext cx="73116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20" name="Ink 5119">
                <a:extLst>
                  <a:ext uri="{FF2B5EF4-FFF2-40B4-BE49-F238E27FC236}">
                    <a16:creationId xmlns:a16="http://schemas.microsoft.com/office/drawing/2014/main" id="{884F4AF5-052D-4EE7-87B9-110C1DBCF107}"/>
                  </a:ext>
                </a:extLst>
              </p14:cNvPr>
              <p14:cNvContentPartPr/>
              <p14:nvPr/>
            </p14:nvContentPartPr>
            <p14:xfrm>
              <a:off x="6405816" y="2170421"/>
              <a:ext cx="1160640" cy="774360"/>
            </p14:xfrm>
          </p:contentPart>
        </mc:Choice>
        <mc:Fallback xmlns="">
          <p:pic>
            <p:nvPicPr>
              <p:cNvPr id="5120" name="Ink 5119">
                <a:extLst>
                  <a:ext uri="{FF2B5EF4-FFF2-40B4-BE49-F238E27FC236}">
                    <a16:creationId xmlns:a16="http://schemas.microsoft.com/office/drawing/2014/main" id="{884F4AF5-052D-4EE7-87B9-110C1DBCF10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88176" y="2152781"/>
                <a:ext cx="1196280" cy="81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21" name="Ink 5120">
                <a:extLst>
                  <a:ext uri="{FF2B5EF4-FFF2-40B4-BE49-F238E27FC236}">
                    <a16:creationId xmlns:a16="http://schemas.microsoft.com/office/drawing/2014/main" id="{19605428-352A-4AE8-AE56-9A191812788C}"/>
                  </a:ext>
                </a:extLst>
              </p14:cNvPr>
              <p14:cNvContentPartPr/>
              <p14:nvPr/>
            </p14:nvContentPartPr>
            <p14:xfrm>
              <a:off x="6593016" y="2356541"/>
              <a:ext cx="138240" cy="12240"/>
            </p14:xfrm>
          </p:contentPart>
        </mc:Choice>
        <mc:Fallback xmlns="">
          <p:pic>
            <p:nvPicPr>
              <p:cNvPr id="5121" name="Ink 5120">
                <a:extLst>
                  <a:ext uri="{FF2B5EF4-FFF2-40B4-BE49-F238E27FC236}">
                    <a16:creationId xmlns:a16="http://schemas.microsoft.com/office/drawing/2014/main" id="{19605428-352A-4AE8-AE56-9A191812788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5376" y="2338901"/>
                <a:ext cx="1738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29" name="Ink 5128">
                <a:extLst>
                  <a:ext uri="{FF2B5EF4-FFF2-40B4-BE49-F238E27FC236}">
                    <a16:creationId xmlns:a16="http://schemas.microsoft.com/office/drawing/2014/main" id="{8E30D659-FB5F-4B4D-84E6-0E240C7B0899}"/>
                  </a:ext>
                </a:extLst>
              </p14:cNvPr>
              <p14:cNvContentPartPr/>
              <p14:nvPr/>
            </p14:nvContentPartPr>
            <p14:xfrm>
              <a:off x="6530376" y="2529341"/>
              <a:ext cx="151200" cy="24120"/>
            </p14:xfrm>
          </p:contentPart>
        </mc:Choice>
        <mc:Fallback xmlns="">
          <p:pic>
            <p:nvPicPr>
              <p:cNvPr id="5129" name="Ink 5128">
                <a:extLst>
                  <a:ext uri="{FF2B5EF4-FFF2-40B4-BE49-F238E27FC236}">
                    <a16:creationId xmlns:a16="http://schemas.microsoft.com/office/drawing/2014/main" id="{8E30D659-FB5F-4B4D-84E6-0E240C7B089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12376" y="2511341"/>
                <a:ext cx="1868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131" name="Ink 5130">
                <a:extLst>
                  <a:ext uri="{FF2B5EF4-FFF2-40B4-BE49-F238E27FC236}">
                    <a16:creationId xmlns:a16="http://schemas.microsoft.com/office/drawing/2014/main" id="{C7114FAB-376C-450B-954B-E1CA5D031774}"/>
                  </a:ext>
                </a:extLst>
              </p14:cNvPr>
              <p14:cNvContentPartPr/>
              <p14:nvPr/>
            </p14:nvContentPartPr>
            <p14:xfrm>
              <a:off x="6484296" y="2701061"/>
              <a:ext cx="147600" cy="35640"/>
            </p14:xfrm>
          </p:contentPart>
        </mc:Choice>
        <mc:Fallback xmlns="">
          <p:pic>
            <p:nvPicPr>
              <p:cNvPr id="5131" name="Ink 5130">
                <a:extLst>
                  <a:ext uri="{FF2B5EF4-FFF2-40B4-BE49-F238E27FC236}">
                    <a16:creationId xmlns:a16="http://schemas.microsoft.com/office/drawing/2014/main" id="{C7114FAB-376C-450B-954B-E1CA5D03177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66296" y="2683421"/>
                <a:ext cx="1832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133" name="Ink 5132">
                <a:extLst>
                  <a:ext uri="{FF2B5EF4-FFF2-40B4-BE49-F238E27FC236}">
                    <a16:creationId xmlns:a16="http://schemas.microsoft.com/office/drawing/2014/main" id="{0403CF8B-B051-4A3B-BC60-0865A4A49228}"/>
                  </a:ext>
                </a:extLst>
              </p14:cNvPr>
              <p14:cNvContentPartPr/>
              <p14:nvPr/>
            </p14:nvContentPartPr>
            <p14:xfrm>
              <a:off x="7309416" y="2378861"/>
              <a:ext cx="10800" cy="5400"/>
            </p14:xfrm>
          </p:contentPart>
        </mc:Choice>
        <mc:Fallback xmlns="">
          <p:pic>
            <p:nvPicPr>
              <p:cNvPr id="5133" name="Ink 5132">
                <a:extLst>
                  <a:ext uri="{FF2B5EF4-FFF2-40B4-BE49-F238E27FC236}">
                    <a16:creationId xmlns:a16="http://schemas.microsoft.com/office/drawing/2014/main" id="{0403CF8B-B051-4A3B-BC60-0865A4A4922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91416" y="2361221"/>
                <a:ext cx="464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34" name="Ink 5133">
                <a:extLst>
                  <a:ext uri="{FF2B5EF4-FFF2-40B4-BE49-F238E27FC236}">
                    <a16:creationId xmlns:a16="http://schemas.microsoft.com/office/drawing/2014/main" id="{89D7076D-E363-4E2D-8143-CB94044FBEC3}"/>
                  </a:ext>
                </a:extLst>
              </p14:cNvPr>
              <p14:cNvContentPartPr/>
              <p14:nvPr/>
            </p14:nvContentPartPr>
            <p14:xfrm>
              <a:off x="7328136" y="2353661"/>
              <a:ext cx="17640" cy="85320"/>
            </p14:xfrm>
          </p:contentPart>
        </mc:Choice>
        <mc:Fallback xmlns="">
          <p:pic>
            <p:nvPicPr>
              <p:cNvPr id="5134" name="Ink 5133">
                <a:extLst>
                  <a:ext uri="{FF2B5EF4-FFF2-40B4-BE49-F238E27FC236}">
                    <a16:creationId xmlns:a16="http://schemas.microsoft.com/office/drawing/2014/main" id="{89D7076D-E363-4E2D-8143-CB94044FBEC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10496" y="2335661"/>
                <a:ext cx="532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135" name="Ink 5134">
                <a:extLst>
                  <a:ext uri="{FF2B5EF4-FFF2-40B4-BE49-F238E27FC236}">
                    <a16:creationId xmlns:a16="http://schemas.microsoft.com/office/drawing/2014/main" id="{FEDD2DBF-4C43-45AE-BF35-A8643AD13967}"/>
                  </a:ext>
                </a:extLst>
              </p14:cNvPr>
              <p14:cNvContentPartPr/>
              <p14:nvPr/>
            </p14:nvContentPartPr>
            <p14:xfrm>
              <a:off x="7239936" y="2402981"/>
              <a:ext cx="146880" cy="16200"/>
            </p14:xfrm>
          </p:contentPart>
        </mc:Choice>
        <mc:Fallback xmlns="">
          <p:pic>
            <p:nvPicPr>
              <p:cNvPr id="5135" name="Ink 5134">
                <a:extLst>
                  <a:ext uri="{FF2B5EF4-FFF2-40B4-BE49-F238E27FC236}">
                    <a16:creationId xmlns:a16="http://schemas.microsoft.com/office/drawing/2014/main" id="{FEDD2DBF-4C43-45AE-BF35-A8643AD1396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22296" y="2385341"/>
                <a:ext cx="1825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136" name="Ink 5135">
                <a:extLst>
                  <a:ext uri="{FF2B5EF4-FFF2-40B4-BE49-F238E27FC236}">
                    <a16:creationId xmlns:a16="http://schemas.microsoft.com/office/drawing/2014/main" id="{9E9E1A7A-32D8-4B67-94B2-A1B72135EFF6}"/>
                  </a:ext>
                </a:extLst>
              </p14:cNvPr>
              <p14:cNvContentPartPr/>
              <p14:nvPr/>
            </p14:nvContentPartPr>
            <p14:xfrm>
              <a:off x="7433616" y="2549141"/>
              <a:ext cx="19800" cy="134640"/>
            </p14:xfrm>
          </p:contentPart>
        </mc:Choice>
        <mc:Fallback xmlns="">
          <p:pic>
            <p:nvPicPr>
              <p:cNvPr id="5136" name="Ink 5135">
                <a:extLst>
                  <a:ext uri="{FF2B5EF4-FFF2-40B4-BE49-F238E27FC236}">
                    <a16:creationId xmlns:a16="http://schemas.microsoft.com/office/drawing/2014/main" id="{9E9E1A7A-32D8-4B67-94B2-A1B72135EFF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15976" y="2531501"/>
                <a:ext cx="554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137" name="Ink 5136">
                <a:extLst>
                  <a:ext uri="{FF2B5EF4-FFF2-40B4-BE49-F238E27FC236}">
                    <a16:creationId xmlns:a16="http://schemas.microsoft.com/office/drawing/2014/main" id="{1E22DCE3-DB2E-416E-9017-62F244A8BE97}"/>
                  </a:ext>
                </a:extLst>
              </p14:cNvPr>
              <p14:cNvContentPartPr/>
              <p14:nvPr/>
            </p14:nvContentPartPr>
            <p14:xfrm>
              <a:off x="7374936" y="2623301"/>
              <a:ext cx="105840" cy="6840"/>
            </p14:xfrm>
          </p:contentPart>
        </mc:Choice>
        <mc:Fallback xmlns="">
          <p:pic>
            <p:nvPicPr>
              <p:cNvPr id="5137" name="Ink 5136">
                <a:extLst>
                  <a:ext uri="{FF2B5EF4-FFF2-40B4-BE49-F238E27FC236}">
                    <a16:creationId xmlns:a16="http://schemas.microsoft.com/office/drawing/2014/main" id="{1E22DCE3-DB2E-416E-9017-62F244A8BE9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56936" y="2605661"/>
                <a:ext cx="1414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138" name="Ink 5137">
                <a:extLst>
                  <a:ext uri="{FF2B5EF4-FFF2-40B4-BE49-F238E27FC236}">
                    <a16:creationId xmlns:a16="http://schemas.microsoft.com/office/drawing/2014/main" id="{987627F8-1568-4FFA-B384-6B09567CDA0B}"/>
                  </a:ext>
                </a:extLst>
              </p14:cNvPr>
              <p14:cNvContentPartPr/>
              <p14:nvPr/>
            </p14:nvContentPartPr>
            <p14:xfrm>
              <a:off x="7395456" y="2782061"/>
              <a:ext cx="10440" cy="95400"/>
            </p14:xfrm>
          </p:contentPart>
        </mc:Choice>
        <mc:Fallback xmlns="">
          <p:pic>
            <p:nvPicPr>
              <p:cNvPr id="5138" name="Ink 5137">
                <a:extLst>
                  <a:ext uri="{FF2B5EF4-FFF2-40B4-BE49-F238E27FC236}">
                    <a16:creationId xmlns:a16="http://schemas.microsoft.com/office/drawing/2014/main" id="{987627F8-1568-4FFA-B384-6B09567CDA0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77456" y="2764421"/>
                <a:ext cx="460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139" name="Ink 5138">
                <a:extLst>
                  <a:ext uri="{FF2B5EF4-FFF2-40B4-BE49-F238E27FC236}">
                    <a16:creationId xmlns:a16="http://schemas.microsoft.com/office/drawing/2014/main" id="{0333F72F-C635-451E-8BA9-82BE29712D26}"/>
                  </a:ext>
                </a:extLst>
              </p14:cNvPr>
              <p14:cNvContentPartPr/>
              <p14:nvPr/>
            </p14:nvContentPartPr>
            <p14:xfrm>
              <a:off x="7334256" y="2822381"/>
              <a:ext cx="104400" cy="19800"/>
            </p14:xfrm>
          </p:contentPart>
        </mc:Choice>
        <mc:Fallback xmlns="">
          <p:pic>
            <p:nvPicPr>
              <p:cNvPr id="5139" name="Ink 5138">
                <a:extLst>
                  <a:ext uri="{FF2B5EF4-FFF2-40B4-BE49-F238E27FC236}">
                    <a16:creationId xmlns:a16="http://schemas.microsoft.com/office/drawing/2014/main" id="{0333F72F-C635-451E-8BA9-82BE29712D2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16256" y="2804741"/>
                <a:ext cx="1400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43" name="Ink 5142">
                <a:extLst>
                  <a:ext uri="{FF2B5EF4-FFF2-40B4-BE49-F238E27FC236}">
                    <a16:creationId xmlns:a16="http://schemas.microsoft.com/office/drawing/2014/main" id="{6A32EEB6-77B1-487B-84EA-AE8F7EA25838}"/>
                  </a:ext>
                </a:extLst>
              </p14:cNvPr>
              <p14:cNvContentPartPr/>
              <p14:nvPr/>
            </p14:nvContentPartPr>
            <p14:xfrm>
              <a:off x="5396016" y="2429261"/>
              <a:ext cx="168480" cy="124920"/>
            </p14:xfrm>
          </p:contentPart>
        </mc:Choice>
        <mc:Fallback xmlns="">
          <p:pic>
            <p:nvPicPr>
              <p:cNvPr id="5143" name="Ink 5142">
                <a:extLst>
                  <a:ext uri="{FF2B5EF4-FFF2-40B4-BE49-F238E27FC236}">
                    <a16:creationId xmlns:a16="http://schemas.microsoft.com/office/drawing/2014/main" id="{6A32EEB6-77B1-487B-84EA-AE8F7EA2583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78016" y="2411261"/>
                <a:ext cx="2041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144" name="Ink 5143">
                <a:extLst>
                  <a:ext uri="{FF2B5EF4-FFF2-40B4-BE49-F238E27FC236}">
                    <a16:creationId xmlns:a16="http://schemas.microsoft.com/office/drawing/2014/main" id="{8ED27A48-661F-4B9A-A986-7A123D4DDCC8}"/>
                  </a:ext>
                </a:extLst>
              </p14:cNvPr>
              <p14:cNvContentPartPr/>
              <p14:nvPr/>
            </p14:nvContentPartPr>
            <p14:xfrm>
              <a:off x="5353536" y="2335661"/>
              <a:ext cx="271080" cy="46440"/>
            </p14:xfrm>
          </p:contentPart>
        </mc:Choice>
        <mc:Fallback xmlns="">
          <p:pic>
            <p:nvPicPr>
              <p:cNvPr id="5144" name="Ink 5143">
                <a:extLst>
                  <a:ext uri="{FF2B5EF4-FFF2-40B4-BE49-F238E27FC236}">
                    <a16:creationId xmlns:a16="http://schemas.microsoft.com/office/drawing/2014/main" id="{8ED27A48-661F-4B9A-A986-7A123D4DDCC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35536" y="2317661"/>
                <a:ext cx="3067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150" name="Ink 5149">
                <a:extLst>
                  <a:ext uri="{FF2B5EF4-FFF2-40B4-BE49-F238E27FC236}">
                    <a16:creationId xmlns:a16="http://schemas.microsoft.com/office/drawing/2014/main" id="{9B4614CF-51D4-48BB-A329-61FE8ECF1053}"/>
                  </a:ext>
                </a:extLst>
              </p14:cNvPr>
              <p14:cNvContentPartPr/>
              <p14:nvPr/>
            </p14:nvContentPartPr>
            <p14:xfrm>
              <a:off x="1293816" y="2580821"/>
              <a:ext cx="7043400" cy="127800"/>
            </p14:xfrm>
          </p:contentPart>
        </mc:Choice>
        <mc:Fallback xmlns="">
          <p:pic>
            <p:nvPicPr>
              <p:cNvPr id="5150" name="Ink 5149">
                <a:extLst>
                  <a:ext uri="{FF2B5EF4-FFF2-40B4-BE49-F238E27FC236}">
                    <a16:creationId xmlns:a16="http://schemas.microsoft.com/office/drawing/2014/main" id="{9B4614CF-51D4-48BB-A329-61FE8ECF105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275816" y="2563181"/>
                <a:ext cx="70790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152" name="Ink 5151">
                <a:extLst>
                  <a:ext uri="{FF2B5EF4-FFF2-40B4-BE49-F238E27FC236}">
                    <a16:creationId xmlns:a16="http://schemas.microsoft.com/office/drawing/2014/main" id="{6623B508-5FE4-43C3-8475-B427B384C32C}"/>
                  </a:ext>
                </a:extLst>
              </p14:cNvPr>
              <p14:cNvContentPartPr/>
              <p14:nvPr/>
            </p14:nvContentPartPr>
            <p14:xfrm>
              <a:off x="7025736" y="2450670"/>
              <a:ext cx="4680" cy="2160"/>
            </p14:xfrm>
          </p:contentPart>
        </mc:Choice>
        <mc:Fallback xmlns="">
          <p:pic>
            <p:nvPicPr>
              <p:cNvPr id="5152" name="Ink 5151">
                <a:extLst>
                  <a:ext uri="{FF2B5EF4-FFF2-40B4-BE49-F238E27FC236}">
                    <a16:creationId xmlns:a16="http://schemas.microsoft.com/office/drawing/2014/main" id="{6623B508-5FE4-43C3-8475-B427B384C32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07736" y="2433030"/>
                <a:ext cx="40320" cy="37800"/>
              </a:xfrm>
              <a:prstGeom prst="rect">
                <a:avLst/>
              </a:prstGeom>
            </p:spPr>
          </p:pic>
        </mc:Fallback>
      </mc:AlternateContent>
      <p:cxnSp>
        <p:nvCxnSpPr>
          <p:cNvPr id="5162" name="Straight Connector 5161">
            <a:extLst>
              <a:ext uri="{FF2B5EF4-FFF2-40B4-BE49-F238E27FC236}">
                <a16:creationId xmlns:a16="http://schemas.microsoft.com/office/drawing/2014/main" id="{8B9E544A-974B-4579-A035-D8B29C11E385}"/>
              </a:ext>
            </a:extLst>
          </p:cNvPr>
          <p:cNvCxnSpPr/>
          <p:nvPr/>
        </p:nvCxnSpPr>
        <p:spPr>
          <a:xfrm>
            <a:off x="808536" y="2555070"/>
            <a:ext cx="7623000" cy="39496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163" name="Ink 5162">
                <a:extLst>
                  <a:ext uri="{FF2B5EF4-FFF2-40B4-BE49-F238E27FC236}">
                    <a16:creationId xmlns:a16="http://schemas.microsoft.com/office/drawing/2014/main" id="{1C1D3245-5648-4F45-A349-BB484D426FA5}"/>
                  </a:ext>
                </a:extLst>
              </p14:cNvPr>
              <p14:cNvContentPartPr/>
              <p14:nvPr/>
            </p14:nvContentPartPr>
            <p14:xfrm>
              <a:off x="5286216" y="2338350"/>
              <a:ext cx="365400" cy="95400"/>
            </p14:xfrm>
          </p:contentPart>
        </mc:Choice>
        <mc:Fallback xmlns="">
          <p:pic>
            <p:nvPicPr>
              <p:cNvPr id="5163" name="Ink 5162">
                <a:extLst>
                  <a:ext uri="{FF2B5EF4-FFF2-40B4-BE49-F238E27FC236}">
                    <a16:creationId xmlns:a16="http://schemas.microsoft.com/office/drawing/2014/main" id="{1C1D3245-5648-4F45-A349-BB484D426FA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223216" y="2275710"/>
                <a:ext cx="4910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164" name="Ink 5163">
                <a:extLst>
                  <a:ext uri="{FF2B5EF4-FFF2-40B4-BE49-F238E27FC236}">
                    <a16:creationId xmlns:a16="http://schemas.microsoft.com/office/drawing/2014/main" id="{9E6AE373-27A6-47A8-A0CD-4165C99200A4}"/>
                  </a:ext>
                </a:extLst>
              </p14:cNvPr>
              <p14:cNvContentPartPr/>
              <p14:nvPr/>
            </p14:nvContentPartPr>
            <p14:xfrm>
              <a:off x="5438856" y="2573070"/>
              <a:ext cx="49320" cy="24120"/>
            </p14:xfrm>
          </p:contentPart>
        </mc:Choice>
        <mc:Fallback xmlns="">
          <p:pic>
            <p:nvPicPr>
              <p:cNvPr id="5164" name="Ink 5163">
                <a:extLst>
                  <a:ext uri="{FF2B5EF4-FFF2-40B4-BE49-F238E27FC236}">
                    <a16:creationId xmlns:a16="http://schemas.microsoft.com/office/drawing/2014/main" id="{9E6AE373-27A6-47A8-A0CD-4165C99200A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376216" y="2510070"/>
                <a:ext cx="174960" cy="14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67" name="Group 5166">
            <a:extLst>
              <a:ext uri="{FF2B5EF4-FFF2-40B4-BE49-F238E27FC236}">
                <a16:creationId xmlns:a16="http://schemas.microsoft.com/office/drawing/2014/main" id="{FF0D5EC2-A744-4714-B207-1E4F237EE04B}"/>
              </a:ext>
            </a:extLst>
          </p:cNvPr>
          <p:cNvGrpSpPr/>
          <p:nvPr/>
        </p:nvGrpSpPr>
        <p:grpSpPr>
          <a:xfrm>
            <a:off x="1106616" y="2094270"/>
            <a:ext cx="302400" cy="310320"/>
            <a:chOff x="1106616" y="2094270"/>
            <a:chExt cx="30240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165" name="Ink 5164">
                  <a:extLst>
                    <a:ext uri="{FF2B5EF4-FFF2-40B4-BE49-F238E27FC236}">
                      <a16:creationId xmlns:a16="http://schemas.microsoft.com/office/drawing/2014/main" id="{59DF6879-2A36-4C4A-996F-F60E73FEEF1D}"/>
                    </a:ext>
                  </a:extLst>
                </p14:cNvPr>
                <p14:cNvContentPartPr/>
                <p14:nvPr/>
              </p14:nvContentPartPr>
              <p14:xfrm>
                <a:off x="1120296" y="2218110"/>
                <a:ext cx="188280" cy="186480"/>
              </p14:xfrm>
            </p:contentPart>
          </mc:Choice>
          <mc:Fallback xmlns="">
            <p:pic>
              <p:nvPicPr>
                <p:cNvPr id="5165" name="Ink 5164">
                  <a:extLst>
                    <a:ext uri="{FF2B5EF4-FFF2-40B4-BE49-F238E27FC236}">
                      <a16:creationId xmlns:a16="http://schemas.microsoft.com/office/drawing/2014/main" id="{59DF6879-2A36-4C4A-996F-F60E73FEEF1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02656" y="2200470"/>
                  <a:ext cx="2239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166" name="Ink 5165">
                  <a:extLst>
                    <a:ext uri="{FF2B5EF4-FFF2-40B4-BE49-F238E27FC236}">
                      <a16:creationId xmlns:a16="http://schemas.microsoft.com/office/drawing/2014/main" id="{ED9974E6-AACE-4F74-8997-51F0F9381D52}"/>
                    </a:ext>
                  </a:extLst>
                </p14:cNvPr>
                <p14:cNvContentPartPr/>
                <p14:nvPr/>
              </p14:nvContentPartPr>
              <p14:xfrm>
                <a:off x="1106616" y="2094270"/>
                <a:ext cx="302400" cy="52200"/>
              </p14:xfrm>
            </p:contentPart>
          </mc:Choice>
          <mc:Fallback xmlns="">
            <p:pic>
              <p:nvPicPr>
                <p:cNvPr id="5166" name="Ink 5165">
                  <a:extLst>
                    <a:ext uri="{FF2B5EF4-FFF2-40B4-BE49-F238E27FC236}">
                      <a16:creationId xmlns:a16="http://schemas.microsoft.com/office/drawing/2014/main" id="{ED9974E6-AACE-4F74-8997-51F0F9381D5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88976" y="2076630"/>
                  <a:ext cx="338040" cy="8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168" name="Ink 5167">
                <a:extLst>
                  <a:ext uri="{FF2B5EF4-FFF2-40B4-BE49-F238E27FC236}">
                    <a16:creationId xmlns:a16="http://schemas.microsoft.com/office/drawing/2014/main" id="{23C6D1A1-0540-46B2-A4C3-87DA0D308598}"/>
                  </a:ext>
                </a:extLst>
              </p14:cNvPr>
              <p14:cNvContentPartPr/>
              <p14:nvPr/>
            </p14:nvContentPartPr>
            <p14:xfrm>
              <a:off x="8283576" y="2223870"/>
              <a:ext cx="436320" cy="187200"/>
            </p14:xfrm>
          </p:contentPart>
        </mc:Choice>
        <mc:Fallback xmlns="">
          <p:pic>
            <p:nvPicPr>
              <p:cNvPr id="5168" name="Ink 5167">
                <a:extLst>
                  <a:ext uri="{FF2B5EF4-FFF2-40B4-BE49-F238E27FC236}">
                    <a16:creationId xmlns:a16="http://schemas.microsoft.com/office/drawing/2014/main" id="{23C6D1A1-0540-46B2-A4C3-87DA0D30859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220576" y="2160870"/>
                <a:ext cx="5619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169" name="Ink 5168">
                <a:extLst>
                  <a:ext uri="{FF2B5EF4-FFF2-40B4-BE49-F238E27FC236}">
                    <a16:creationId xmlns:a16="http://schemas.microsoft.com/office/drawing/2014/main" id="{6F415CD7-1069-446C-8E6B-F790F5EB2126}"/>
                  </a:ext>
                </a:extLst>
              </p14:cNvPr>
              <p14:cNvContentPartPr/>
              <p14:nvPr/>
            </p14:nvContentPartPr>
            <p14:xfrm>
              <a:off x="8394816" y="1974750"/>
              <a:ext cx="209160" cy="139320"/>
            </p14:xfrm>
          </p:contentPart>
        </mc:Choice>
        <mc:Fallback xmlns="">
          <p:pic>
            <p:nvPicPr>
              <p:cNvPr id="5169" name="Ink 5168">
                <a:extLst>
                  <a:ext uri="{FF2B5EF4-FFF2-40B4-BE49-F238E27FC236}">
                    <a16:creationId xmlns:a16="http://schemas.microsoft.com/office/drawing/2014/main" id="{6F415CD7-1069-446C-8E6B-F790F5EB212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331816" y="1912110"/>
                <a:ext cx="334800" cy="26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73" name="Group 5172">
            <a:extLst>
              <a:ext uri="{FF2B5EF4-FFF2-40B4-BE49-F238E27FC236}">
                <a16:creationId xmlns:a16="http://schemas.microsoft.com/office/drawing/2014/main" id="{9BE4D750-CB71-4562-B569-FAA7DEC31577}"/>
              </a:ext>
            </a:extLst>
          </p:cNvPr>
          <p:cNvGrpSpPr/>
          <p:nvPr/>
        </p:nvGrpSpPr>
        <p:grpSpPr>
          <a:xfrm>
            <a:off x="8171256" y="2349510"/>
            <a:ext cx="578520" cy="450191"/>
            <a:chOff x="8171256" y="2349510"/>
            <a:chExt cx="578520" cy="45019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1D4F3F7-A6F7-4FCA-8AE8-AF55EDCA600D}"/>
                    </a:ext>
                  </a:extLst>
                </p14:cNvPr>
                <p14:cNvContentPartPr/>
                <p14:nvPr/>
              </p14:nvContentPartPr>
              <p14:xfrm>
                <a:off x="8521536" y="2442941"/>
                <a:ext cx="14040" cy="326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1D4F3F7-A6F7-4FCA-8AE8-AF55EDCA600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03896" y="2425301"/>
                  <a:ext cx="496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97CB03B-33C0-4B49-9CB5-5F2111E44871}"/>
                    </a:ext>
                  </a:extLst>
                </p14:cNvPr>
                <p14:cNvContentPartPr/>
                <p14:nvPr/>
              </p14:nvContentPartPr>
              <p14:xfrm>
                <a:off x="8578416" y="2453021"/>
                <a:ext cx="22320" cy="320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97CB03B-33C0-4B49-9CB5-5F2111E4487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60776" y="2435021"/>
                  <a:ext cx="579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9365974-CA87-4EE6-9A20-26844A2C559F}"/>
                    </a:ext>
                  </a:extLst>
                </p14:cNvPr>
                <p14:cNvContentPartPr/>
                <p14:nvPr/>
              </p14:nvContentPartPr>
              <p14:xfrm>
                <a:off x="8575176" y="2450141"/>
                <a:ext cx="151200" cy="51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9365974-CA87-4EE6-9A20-26844A2C559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57536" y="2432141"/>
                  <a:ext cx="186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B710B0-CA1D-4520-B918-60D1230889A1}"/>
                    </a:ext>
                  </a:extLst>
                </p14:cNvPr>
                <p14:cNvContentPartPr/>
                <p14:nvPr/>
              </p14:nvContentPartPr>
              <p14:xfrm>
                <a:off x="8572656" y="2615741"/>
                <a:ext cx="158400" cy="9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B710B0-CA1D-4520-B918-60D1230889A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554656" y="2598101"/>
                  <a:ext cx="194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F799685-6180-4FB1-A88F-7EBDE5B34343}"/>
                    </a:ext>
                  </a:extLst>
                </p14:cNvPr>
                <p14:cNvContentPartPr/>
                <p14:nvPr/>
              </p14:nvContentPartPr>
              <p14:xfrm>
                <a:off x="8565096" y="2762981"/>
                <a:ext cx="177840" cy="36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F799685-6180-4FB1-A88F-7EBDE5B3434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547096" y="2744981"/>
                  <a:ext cx="213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68F1F30-9FD9-45D1-A252-4016D011DC99}"/>
                    </a:ext>
                  </a:extLst>
                </p14:cNvPr>
                <p14:cNvContentPartPr/>
                <p14:nvPr/>
              </p14:nvContentPartPr>
              <p14:xfrm>
                <a:off x="8522256" y="2385341"/>
                <a:ext cx="227520" cy="12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68F1F30-9FD9-45D1-A252-4016D011DC9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04256" y="2367341"/>
                  <a:ext cx="263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70" name="Ink 5169">
                  <a:extLst>
                    <a:ext uri="{FF2B5EF4-FFF2-40B4-BE49-F238E27FC236}">
                      <a16:creationId xmlns:a16="http://schemas.microsoft.com/office/drawing/2014/main" id="{B1AA19E0-88B1-4086-BAEA-3C94231D3D08}"/>
                    </a:ext>
                  </a:extLst>
                </p14:cNvPr>
                <p14:cNvContentPartPr/>
                <p14:nvPr/>
              </p14:nvContentPartPr>
              <p14:xfrm>
                <a:off x="8171256" y="2665590"/>
                <a:ext cx="179640" cy="125280"/>
              </p14:xfrm>
            </p:contentPart>
          </mc:Choice>
          <mc:Fallback xmlns="">
            <p:pic>
              <p:nvPicPr>
                <p:cNvPr id="5170" name="Ink 5169">
                  <a:extLst>
                    <a:ext uri="{FF2B5EF4-FFF2-40B4-BE49-F238E27FC236}">
                      <a16:creationId xmlns:a16="http://schemas.microsoft.com/office/drawing/2014/main" id="{B1AA19E0-88B1-4086-BAEA-3C94231D3D0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53256" y="2647590"/>
                  <a:ext cx="215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71" name="Ink 5170">
                  <a:extLst>
                    <a:ext uri="{FF2B5EF4-FFF2-40B4-BE49-F238E27FC236}">
                      <a16:creationId xmlns:a16="http://schemas.microsoft.com/office/drawing/2014/main" id="{5A3A2EB9-D8FF-46A0-B15A-4F62B313C28C}"/>
                    </a:ext>
                  </a:extLst>
                </p14:cNvPr>
                <p14:cNvContentPartPr/>
                <p14:nvPr/>
              </p14:nvContentPartPr>
              <p14:xfrm>
                <a:off x="8173416" y="2349510"/>
                <a:ext cx="168480" cy="93960"/>
              </p14:xfrm>
            </p:contentPart>
          </mc:Choice>
          <mc:Fallback xmlns="">
            <p:pic>
              <p:nvPicPr>
                <p:cNvPr id="5171" name="Ink 5170">
                  <a:extLst>
                    <a:ext uri="{FF2B5EF4-FFF2-40B4-BE49-F238E27FC236}">
                      <a16:creationId xmlns:a16="http://schemas.microsoft.com/office/drawing/2014/main" id="{5A3A2EB9-D8FF-46A0-B15A-4F62B313C28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155776" y="2331870"/>
                  <a:ext cx="20412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172" name="Ink 5171">
                <a:extLst>
                  <a:ext uri="{FF2B5EF4-FFF2-40B4-BE49-F238E27FC236}">
                    <a16:creationId xmlns:a16="http://schemas.microsoft.com/office/drawing/2014/main" id="{FFAB3CD8-A78E-4EDC-B3A3-3A47BC0EAE04}"/>
                  </a:ext>
                </a:extLst>
              </p14:cNvPr>
              <p14:cNvContentPartPr/>
              <p14:nvPr/>
            </p14:nvContentPartPr>
            <p14:xfrm>
              <a:off x="8324976" y="1986630"/>
              <a:ext cx="173880" cy="138240"/>
            </p14:xfrm>
          </p:contentPart>
        </mc:Choice>
        <mc:Fallback xmlns="">
          <p:pic>
            <p:nvPicPr>
              <p:cNvPr id="5172" name="Ink 5171">
                <a:extLst>
                  <a:ext uri="{FF2B5EF4-FFF2-40B4-BE49-F238E27FC236}">
                    <a16:creationId xmlns:a16="http://schemas.microsoft.com/office/drawing/2014/main" id="{FFAB3CD8-A78E-4EDC-B3A3-3A47BC0EAE0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307336" y="1968630"/>
                <a:ext cx="2095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175" name="Ink 5174">
                <a:extLst>
                  <a:ext uri="{FF2B5EF4-FFF2-40B4-BE49-F238E27FC236}">
                    <a16:creationId xmlns:a16="http://schemas.microsoft.com/office/drawing/2014/main" id="{B3F25791-E0ED-466D-89EC-01985A1EF697}"/>
                  </a:ext>
                </a:extLst>
              </p14:cNvPr>
              <p14:cNvContentPartPr/>
              <p14:nvPr/>
            </p14:nvContentPartPr>
            <p14:xfrm>
              <a:off x="6476376" y="2258790"/>
              <a:ext cx="1009440" cy="563400"/>
            </p14:xfrm>
          </p:contentPart>
        </mc:Choice>
        <mc:Fallback xmlns="">
          <p:pic>
            <p:nvPicPr>
              <p:cNvPr id="5175" name="Ink 5174">
                <a:extLst>
                  <a:ext uri="{FF2B5EF4-FFF2-40B4-BE49-F238E27FC236}">
                    <a16:creationId xmlns:a16="http://schemas.microsoft.com/office/drawing/2014/main" id="{B3F25791-E0ED-466D-89EC-01985A1EF69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422376" y="2151150"/>
                <a:ext cx="1117080" cy="779040"/>
              </a:xfrm>
              <a:prstGeom prst="rect">
                <a:avLst/>
              </a:prstGeom>
            </p:spPr>
          </p:pic>
        </mc:Fallback>
      </mc:AlternateContent>
      <p:cxnSp>
        <p:nvCxnSpPr>
          <p:cNvPr id="5160" name="Straight Connector 5159">
            <a:extLst>
              <a:ext uri="{FF2B5EF4-FFF2-40B4-BE49-F238E27FC236}">
                <a16:creationId xmlns:a16="http://schemas.microsoft.com/office/drawing/2014/main" id="{E828DD49-7980-438F-A169-7C416EF8C78F}"/>
              </a:ext>
            </a:extLst>
          </p:cNvPr>
          <p:cNvCxnSpPr/>
          <p:nvPr/>
        </p:nvCxnSpPr>
        <p:spPr>
          <a:xfrm flipV="1">
            <a:off x="783336" y="2501621"/>
            <a:ext cx="6265164" cy="27720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177" name="Ink 5176">
                <a:extLst>
                  <a:ext uri="{FF2B5EF4-FFF2-40B4-BE49-F238E27FC236}">
                    <a16:creationId xmlns:a16="http://schemas.microsoft.com/office/drawing/2014/main" id="{43A7E22D-81C4-42F7-83DC-4BE04977A023}"/>
                  </a:ext>
                </a:extLst>
              </p14:cNvPr>
              <p14:cNvContentPartPr/>
              <p14:nvPr/>
            </p14:nvContentPartPr>
            <p14:xfrm>
              <a:off x="6654936" y="1728150"/>
              <a:ext cx="1081080" cy="322920"/>
            </p14:xfrm>
          </p:contentPart>
        </mc:Choice>
        <mc:Fallback xmlns="">
          <p:pic>
            <p:nvPicPr>
              <p:cNvPr id="5177" name="Ink 5176">
                <a:extLst>
                  <a:ext uri="{FF2B5EF4-FFF2-40B4-BE49-F238E27FC236}">
                    <a16:creationId xmlns:a16="http://schemas.microsoft.com/office/drawing/2014/main" id="{43A7E22D-81C4-42F7-83DC-4BE04977A02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637296" y="1710510"/>
                <a:ext cx="11167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178" name="Ink 5177">
                <a:extLst>
                  <a:ext uri="{FF2B5EF4-FFF2-40B4-BE49-F238E27FC236}">
                    <a16:creationId xmlns:a16="http://schemas.microsoft.com/office/drawing/2014/main" id="{2C9A6D89-E1F6-4038-A5D7-35579DAB15E2}"/>
                  </a:ext>
                </a:extLst>
              </p14:cNvPr>
              <p14:cNvContentPartPr/>
              <p14:nvPr/>
            </p14:nvContentPartPr>
            <p14:xfrm>
              <a:off x="3484776" y="742470"/>
              <a:ext cx="158040" cy="317880"/>
            </p14:xfrm>
          </p:contentPart>
        </mc:Choice>
        <mc:Fallback xmlns="">
          <p:pic>
            <p:nvPicPr>
              <p:cNvPr id="5178" name="Ink 5177">
                <a:extLst>
                  <a:ext uri="{FF2B5EF4-FFF2-40B4-BE49-F238E27FC236}">
                    <a16:creationId xmlns:a16="http://schemas.microsoft.com/office/drawing/2014/main" id="{2C9A6D89-E1F6-4038-A5D7-35579DAB15E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421776" y="679470"/>
                <a:ext cx="2836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180" name="Ink 5179">
                <a:extLst>
                  <a:ext uri="{FF2B5EF4-FFF2-40B4-BE49-F238E27FC236}">
                    <a16:creationId xmlns:a16="http://schemas.microsoft.com/office/drawing/2014/main" id="{3E32E54A-10EE-427D-A0D7-AE9F4C032C6D}"/>
                  </a:ext>
                </a:extLst>
              </p14:cNvPr>
              <p14:cNvContentPartPr/>
              <p14:nvPr/>
            </p14:nvContentPartPr>
            <p14:xfrm>
              <a:off x="3811296" y="652110"/>
              <a:ext cx="1865160" cy="424440"/>
            </p14:xfrm>
          </p:contentPart>
        </mc:Choice>
        <mc:Fallback xmlns="">
          <p:pic>
            <p:nvPicPr>
              <p:cNvPr id="5180" name="Ink 5179">
                <a:extLst>
                  <a:ext uri="{FF2B5EF4-FFF2-40B4-BE49-F238E27FC236}">
                    <a16:creationId xmlns:a16="http://schemas.microsoft.com/office/drawing/2014/main" id="{3E32E54A-10EE-427D-A0D7-AE9F4C032C6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793296" y="634110"/>
                <a:ext cx="190080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181" name="Ink 5180">
                <a:extLst>
                  <a:ext uri="{FF2B5EF4-FFF2-40B4-BE49-F238E27FC236}">
                    <a16:creationId xmlns:a16="http://schemas.microsoft.com/office/drawing/2014/main" id="{7309CC82-7EA1-4CC3-80F0-F82A97A056AC}"/>
                  </a:ext>
                </a:extLst>
              </p14:cNvPr>
              <p14:cNvContentPartPr/>
              <p14:nvPr/>
            </p14:nvContentPartPr>
            <p14:xfrm>
              <a:off x="2509896" y="4415550"/>
              <a:ext cx="60120" cy="112320"/>
            </p14:xfrm>
          </p:contentPart>
        </mc:Choice>
        <mc:Fallback xmlns="">
          <p:pic>
            <p:nvPicPr>
              <p:cNvPr id="5181" name="Ink 5180">
                <a:extLst>
                  <a:ext uri="{FF2B5EF4-FFF2-40B4-BE49-F238E27FC236}">
                    <a16:creationId xmlns:a16="http://schemas.microsoft.com/office/drawing/2014/main" id="{7309CC82-7EA1-4CC3-80F0-F82A97A056A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446896" y="4352550"/>
                <a:ext cx="18576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182" name="Ink 5181">
                <a:extLst>
                  <a:ext uri="{FF2B5EF4-FFF2-40B4-BE49-F238E27FC236}">
                    <a16:creationId xmlns:a16="http://schemas.microsoft.com/office/drawing/2014/main" id="{9DF6D686-903B-4A55-880C-781F8A8708C2}"/>
                  </a:ext>
                </a:extLst>
              </p14:cNvPr>
              <p14:cNvContentPartPr/>
              <p14:nvPr/>
            </p14:nvContentPartPr>
            <p14:xfrm>
              <a:off x="170256" y="2628510"/>
              <a:ext cx="505800" cy="606600"/>
            </p14:xfrm>
          </p:contentPart>
        </mc:Choice>
        <mc:Fallback xmlns="">
          <p:pic>
            <p:nvPicPr>
              <p:cNvPr id="5182" name="Ink 5181">
                <a:extLst>
                  <a:ext uri="{FF2B5EF4-FFF2-40B4-BE49-F238E27FC236}">
                    <a16:creationId xmlns:a16="http://schemas.microsoft.com/office/drawing/2014/main" id="{9DF6D686-903B-4A55-880C-781F8A8708C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2616" y="2610510"/>
                <a:ext cx="541440" cy="6422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AEAE6F2-BBE4-4252-ACB1-A0154773E973}"/>
              </a:ext>
            </a:extLst>
          </p:cNvPr>
          <p:cNvSpPr txBox="1"/>
          <p:nvPr/>
        </p:nvSpPr>
        <p:spPr>
          <a:xfrm>
            <a:off x="0" y="-39023"/>
            <a:ext cx="629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12.  Energy of an uncharged conductor in a uniform external field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C1DDCE-45BA-4B3A-AE02-004990F0EE12}"/>
              </a:ext>
            </a:extLst>
          </p:cNvPr>
          <p:cNvGrpSpPr/>
          <p:nvPr/>
        </p:nvGrpSpPr>
        <p:grpSpPr>
          <a:xfrm>
            <a:off x="6205704" y="34735"/>
            <a:ext cx="240120" cy="291240"/>
            <a:chOff x="6384459" y="41123"/>
            <a:chExt cx="24012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D395E0E-8CD7-4C0C-91AC-115F646FE3C7}"/>
                    </a:ext>
                  </a:extLst>
                </p14:cNvPr>
                <p14:cNvContentPartPr/>
                <p14:nvPr/>
              </p14:nvContentPartPr>
              <p14:xfrm>
                <a:off x="6384459" y="41123"/>
                <a:ext cx="21240" cy="249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D395E0E-8CD7-4C0C-91AC-115F646FE3C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366459" y="23483"/>
                  <a:ext cx="568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A3B8290-F49A-4BDB-A5F0-B49DFCC8A562}"/>
                    </a:ext>
                  </a:extLst>
                </p14:cNvPr>
                <p14:cNvContentPartPr/>
                <p14:nvPr/>
              </p14:nvContentPartPr>
              <p14:xfrm>
                <a:off x="6438099" y="59483"/>
                <a:ext cx="14760" cy="260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A3B8290-F49A-4BDB-A5F0-B49DFCC8A56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420099" y="41843"/>
                  <a:ext cx="504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055DC61-6179-4CFD-A5F9-0FE1C7BB88D1}"/>
                    </a:ext>
                  </a:extLst>
                </p14:cNvPr>
                <p14:cNvContentPartPr/>
                <p14:nvPr/>
              </p14:nvContentPartPr>
              <p14:xfrm>
                <a:off x="6429099" y="65243"/>
                <a:ext cx="181800" cy="25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055DC61-6179-4CFD-A5F9-0FE1C7BB88D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411459" y="47603"/>
                  <a:ext cx="217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0A817C-38B9-4CA3-95E4-44B3C023365B}"/>
                    </a:ext>
                  </a:extLst>
                </p14:cNvPr>
                <p14:cNvContentPartPr/>
                <p14:nvPr/>
              </p14:nvContentPartPr>
              <p14:xfrm>
                <a:off x="6448179" y="177563"/>
                <a:ext cx="153360" cy="45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0A817C-38B9-4CA3-95E4-44B3C023365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430179" y="159563"/>
                  <a:ext cx="189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CEA53EC-3272-4422-AF44-8259CDD4774C}"/>
                    </a:ext>
                  </a:extLst>
                </p14:cNvPr>
                <p14:cNvContentPartPr/>
                <p14:nvPr/>
              </p14:nvContentPartPr>
              <p14:xfrm>
                <a:off x="6418299" y="315443"/>
                <a:ext cx="206280" cy="16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CEA53EC-3272-4422-AF44-8259CDD4774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400659" y="297443"/>
                  <a:ext cx="24192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153" name="Ink 5152">
                <a:extLst>
                  <a:ext uri="{FF2B5EF4-FFF2-40B4-BE49-F238E27FC236}">
                    <a16:creationId xmlns:a16="http://schemas.microsoft.com/office/drawing/2014/main" id="{5437F921-8840-495B-A492-3C7809050B33}"/>
                  </a:ext>
                </a:extLst>
              </p14:cNvPr>
              <p14:cNvContentPartPr/>
              <p14:nvPr/>
            </p14:nvContentPartPr>
            <p14:xfrm>
              <a:off x="2890659" y="4249382"/>
              <a:ext cx="4148280" cy="59400"/>
            </p14:xfrm>
          </p:contentPart>
        </mc:Choice>
        <mc:Fallback>
          <p:pic>
            <p:nvPicPr>
              <p:cNvPr id="5153" name="Ink 5152">
                <a:extLst>
                  <a:ext uri="{FF2B5EF4-FFF2-40B4-BE49-F238E27FC236}">
                    <a16:creationId xmlns:a16="http://schemas.microsoft.com/office/drawing/2014/main" id="{5437F921-8840-495B-A492-3C7809050B3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837019" y="4141742"/>
                <a:ext cx="42559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154" name="Ink 5153">
                <a:extLst>
                  <a:ext uri="{FF2B5EF4-FFF2-40B4-BE49-F238E27FC236}">
                    <a16:creationId xmlns:a16="http://schemas.microsoft.com/office/drawing/2014/main" id="{A949C02E-D6FE-4CD7-894D-C8D3376B4078}"/>
                  </a:ext>
                </a:extLst>
              </p14:cNvPr>
              <p14:cNvContentPartPr/>
              <p14:nvPr/>
            </p14:nvContentPartPr>
            <p14:xfrm>
              <a:off x="2585019" y="4324982"/>
              <a:ext cx="946080" cy="573840"/>
            </p14:xfrm>
          </p:contentPart>
        </mc:Choice>
        <mc:Fallback>
          <p:pic>
            <p:nvPicPr>
              <p:cNvPr id="5154" name="Ink 5153">
                <a:extLst>
                  <a:ext uri="{FF2B5EF4-FFF2-40B4-BE49-F238E27FC236}">
                    <a16:creationId xmlns:a16="http://schemas.microsoft.com/office/drawing/2014/main" id="{A949C02E-D6FE-4CD7-894D-C8D3376B407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531019" y="4217342"/>
                <a:ext cx="1053720" cy="7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155" name="Ink 5154">
                <a:extLst>
                  <a:ext uri="{FF2B5EF4-FFF2-40B4-BE49-F238E27FC236}">
                    <a16:creationId xmlns:a16="http://schemas.microsoft.com/office/drawing/2014/main" id="{402E2F1E-8DA7-4733-A808-DA016ED17223}"/>
                  </a:ext>
                </a:extLst>
              </p14:cNvPr>
              <p14:cNvContentPartPr/>
              <p14:nvPr/>
            </p14:nvContentPartPr>
            <p14:xfrm>
              <a:off x="2938179" y="4376102"/>
              <a:ext cx="137160" cy="68040"/>
            </p14:xfrm>
          </p:contentPart>
        </mc:Choice>
        <mc:Fallback>
          <p:pic>
            <p:nvPicPr>
              <p:cNvPr id="5155" name="Ink 5154">
                <a:extLst>
                  <a:ext uri="{FF2B5EF4-FFF2-40B4-BE49-F238E27FC236}">
                    <a16:creationId xmlns:a16="http://schemas.microsoft.com/office/drawing/2014/main" id="{402E2F1E-8DA7-4733-A808-DA016ED1722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884179" y="4268102"/>
                <a:ext cx="244800" cy="283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143470"/>
            <a:ext cx="2903306" cy="923330"/>
            <a:chOff x="5993044" y="5822868"/>
            <a:chExt cx="2903306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5993044" y="5822868"/>
              <a:ext cx="29033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13.  Since field equations are linear, components of        are linear functions of </a:t>
              </a:r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6096000"/>
              <a:ext cx="3048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3900" y="6324600"/>
              <a:ext cx="3429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486400" y="136267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Polarizability</a:t>
            </a:r>
            <a:r>
              <a:rPr lang="en-US" dirty="0"/>
              <a:t> tensor. Depends on shape of conductor.  Symmetric.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3326044" cy="127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9801" y="2477869"/>
            <a:ext cx="312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Coefficients are proportional to the volume of the conductor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28850"/>
            <a:ext cx="14097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3886200"/>
            <a:ext cx="404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of a conductor in an external field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00300" y="4476750"/>
            <a:ext cx="1257300" cy="476250"/>
            <a:chOff x="4305300" y="3248025"/>
            <a:chExt cx="1028700" cy="361950"/>
          </a:xfrm>
        </p:grpSpPr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300" y="3248025"/>
              <a:ext cx="533400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225" y="3271838"/>
              <a:ext cx="485775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81500"/>
            <a:ext cx="6953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76600" y="5955268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Double sum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81600"/>
            <a:ext cx="2247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9424B7-251A-460F-B139-7659121724DE}"/>
                  </a:ext>
                </a:extLst>
              </p14:cNvPr>
              <p14:cNvContentPartPr/>
              <p14:nvPr/>
            </p14:nvContentPartPr>
            <p14:xfrm>
              <a:off x="4061496" y="1795996"/>
              <a:ext cx="98280" cy="66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9424B7-251A-460F-B139-7659121724D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98856" y="1732996"/>
                <a:ext cx="2239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59865EB-7D3D-4EC3-9BC1-D3792E1CC721}"/>
                  </a:ext>
                </a:extLst>
              </p14:cNvPr>
              <p14:cNvContentPartPr/>
              <p14:nvPr/>
            </p14:nvContentPartPr>
            <p14:xfrm>
              <a:off x="4004616" y="1384156"/>
              <a:ext cx="300960" cy="364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59865EB-7D3D-4EC3-9BC1-D3792E1CC7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86616" y="1366516"/>
                <a:ext cx="33660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413C85E-3030-4E2E-A05F-0E57220DD639}"/>
                  </a:ext>
                </a:extLst>
              </p14:cNvPr>
              <p14:cNvContentPartPr/>
              <p14:nvPr/>
            </p14:nvContentPartPr>
            <p14:xfrm>
              <a:off x="4120176" y="1561996"/>
              <a:ext cx="182880" cy="30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413C85E-3030-4E2E-A05F-0E57220DD6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02536" y="1544356"/>
                <a:ext cx="2185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BEBC36-329B-4238-B3A4-07F7B644B894}"/>
                  </a:ext>
                </a:extLst>
              </p14:cNvPr>
              <p14:cNvContentPartPr/>
              <p14:nvPr/>
            </p14:nvContentPartPr>
            <p14:xfrm>
              <a:off x="4133856" y="1371196"/>
              <a:ext cx="243000" cy="60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BEBC36-329B-4238-B3A4-07F7B644B89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15856" y="1353556"/>
                <a:ext cx="2786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53DDD80-32C2-4690-9358-39B9CF412F2E}"/>
                  </a:ext>
                </a:extLst>
              </p14:cNvPr>
              <p14:cNvContentPartPr/>
              <p14:nvPr/>
            </p14:nvContentPartPr>
            <p14:xfrm>
              <a:off x="3244656" y="4759156"/>
              <a:ext cx="110160" cy="72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53DDD80-32C2-4690-9358-39B9CF412F2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27016" y="4741156"/>
                <a:ext cx="1458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E154C66-D545-4874-9B7E-AB228785ADD3}"/>
                  </a:ext>
                </a:extLst>
              </p14:cNvPr>
              <p14:cNvContentPartPr/>
              <p14:nvPr/>
            </p14:nvContentPartPr>
            <p14:xfrm>
              <a:off x="1875576" y="4669156"/>
              <a:ext cx="262080" cy="339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E154C66-D545-4874-9B7E-AB228785ADD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12576" y="4606156"/>
                <a:ext cx="387720" cy="46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0082DF04-6538-424B-8A23-E0E301E89BC9}"/>
              </a:ext>
            </a:extLst>
          </p:cNvPr>
          <p:cNvGrpSpPr/>
          <p:nvPr/>
        </p:nvGrpSpPr>
        <p:grpSpPr>
          <a:xfrm>
            <a:off x="2590779" y="755222"/>
            <a:ext cx="150120" cy="216000"/>
            <a:chOff x="2590779" y="755222"/>
            <a:chExt cx="15012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5207121-AC9A-467A-826B-DFF159A089FF}"/>
                    </a:ext>
                  </a:extLst>
                </p14:cNvPr>
                <p14:cNvContentPartPr/>
                <p14:nvPr/>
              </p14:nvContentPartPr>
              <p14:xfrm>
                <a:off x="2590779" y="845222"/>
                <a:ext cx="84240" cy="70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5207121-AC9A-467A-826B-DFF159A089F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28139" y="782582"/>
                  <a:ext cx="209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B342CAC-9644-4857-9F97-59D729A2730D}"/>
                    </a:ext>
                  </a:extLst>
                </p14:cNvPr>
                <p14:cNvContentPartPr/>
                <p14:nvPr/>
              </p14:nvContentPartPr>
              <p14:xfrm>
                <a:off x="2686899" y="926582"/>
                <a:ext cx="21960" cy="44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B342CAC-9644-4857-9F97-59D729A2730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23899" y="863942"/>
                  <a:ext cx="147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85AC3DA-DD7A-4233-BC34-0982C85F80C1}"/>
                    </a:ext>
                  </a:extLst>
                </p14:cNvPr>
                <p14:cNvContentPartPr/>
                <p14:nvPr/>
              </p14:nvContentPartPr>
              <p14:xfrm>
                <a:off x="2719299" y="755222"/>
                <a:ext cx="21600" cy="50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85AC3DA-DD7A-4233-BC34-0982C85F80C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56659" y="692222"/>
                  <a:ext cx="147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623764A-CBE4-4100-8C0D-CD7A90637E3A}"/>
                    </a:ext>
                  </a:extLst>
                </p14:cNvPr>
                <p14:cNvContentPartPr/>
                <p14:nvPr/>
              </p14:nvContentPartPr>
              <p14:xfrm>
                <a:off x="2681499" y="908582"/>
                <a:ext cx="14400" cy="50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623764A-CBE4-4100-8C0D-CD7A90637E3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18859" y="845582"/>
                  <a:ext cx="140040" cy="17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18D5DBC-B45F-4FE4-9D61-658C44440A5F}"/>
                  </a:ext>
                </a:extLst>
              </p14:cNvPr>
              <p14:cNvContentPartPr/>
              <p14:nvPr/>
            </p14:nvContentPartPr>
            <p14:xfrm>
              <a:off x="2337699" y="1506542"/>
              <a:ext cx="78120" cy="37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18D5DBC-B45F-4FE4-9D61-658C44440A5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75059" y="1443542"/>
                <a:ext cx="2037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1CE7D61-2470-4E77-A269-9BEC7AED0A48}"/>
                  </a:ext>
                </a:extLst>
              </p14:cNvPr>
              <p14:cNvContentPartPr/>
              <p14:nvPr/>
            </p14:nvContentPartPr>
            <p14:xfrm>
              <a:off x="4331379" y="5606942"/>
              <a:ext cx="27360" cy="23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1CE7D61-2470-4E77-A269-9BEC7AED0A4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68379" y="5543942"/>
                <a:ext cx="1530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259C83D-80C2-4309-9516-EE60DA5A8F1B}"/>
                  </a:ext>
                </a:extLst>
              </p14:cNvPr>
              <p14:cNvContentPartPr/>
              <p14:nvPr/>
            </p14:nvContentPartPr>
            <p14:xfrm>
              <a:off x="4553139" y="5192942"/>
              <a:ext cx="34200" cy="100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259C83D-80C2-4309-9516-EE60DA5A8F1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90499" y="5129942"/>
                <a:ext cx="159840" cy="22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4" name="Group 6153">
            <a:extLst>
              <a:ext uri="{FF2B5EF4-FFF2-40B4-BE49-F238E27FC236}">
                <a16:creationId xmlns:a16="http://schemas.microsoft.com/office/drawing/2014/main" id="{654EB119-FD3D-4A7A-A3DB-93AFC1A493CC}"/>
              </a:ext>
            </a:extLst>
          </p:cNvPr>
          <p:cNvGrpSpPr/>
          <p:nvPr/>
        </p:nvGrpSpPr>
        <p:grpSpPr>
          <a:xfrm>
            <a:off x="3210699" y="4776782"/>
            <a:ext cx="126000" cy="163800"/>
            <a:chOff x="3210699" y="4776782"/>
            <a:chExt cx="12600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0707840-47B2-4B8B-834D-C486A4042F5B}"/>
                    </a:ext>
                  </a:extLst>
                </p14:cNvPr>
                <p14:cNvContentPartPr/>
                <p14:nvPr/>
              </p14:nvContentPartPr>
              <p14:xfrm>
                <a:off x="3293139" y="4877582"/>
                <a:ext cx="34560" cy="24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0707840-47B2-4B8B-834D-C486A4042F5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30499" y="4814942"/>
                  <a:ext cx="160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EFCC8A3-9FA9-4455-ABE5-FB6EE7543E43}"/>
                    </a:ext>
                  </a:extLst>
                </p14:cNvPr>
                <p14:cNvContentPartPr/>
                <p14:nvPr/>
              </p14:nvContentPartPr>
              <p14:xfrm>
                <a:off x="3291699" y="4924382"/>
                <a:ext cx="23040" cy="10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EFCC8A3-9FA9-4455-ABE5-FB6EE7543E4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28699" y="4861742"/>
                  <a:ext cx="148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D7863AE-239E-4DB8-A915-37FA8146E4D9}"/>
                    </a:ext>
                  </a:extLst>
                </p14:cNvPr>
                <p14:cNvContentPartPr/>
                <p14:nvPr/>
              </p14:nvContentPartPr>
              <p14:xfrm>
                <a:off x="3216819" y="4853822"/>
                <a:ext cx="46440" cy="86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D7863AE-239E-4DB8-A915-37FA8146E4D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54179" y="4790822"/>
                  <a:ext cx="172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46A5A76-4880-4E81-864D-17FA2FB867E6}"/>
                    </a:ext>
                  </a:extLst>
                </p14:cNvPr>
                <p14:cNvContentPartPr/>
                <p14:nvPr/>
              </p14:nvContentPartPr>
              <p14:xfrm>
                <a:off x="3215379" y="4827182"/>
                <a:ext cx="4680" cy="5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46A5A76-4880-4E81-864D-17FA2FB867E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52379" y="4764182"/>
                  <a:ext cx="130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145" name="Ink 6144">
                  <a:extLst>
                    <a:ext uri="{FF2B5EF4-FFF2-40B4-BE49-F238E27FC236}">
                      <a16:creationId xmlns:a16="http://schemas.microsoft.com/office/drawing/2014/main" id="{C9D4F557-10A6-4768-AE97-F25A37CB570B}"/>
                    </a:ext>
                  </a:extLst>
                </p14:cNvPr>
                <p14:cNvContentPartPr/>
                <p14:nvPr/>
              </p14:nvContentPartPr>
              <p14:xfrm>
                <a:off x="3267939" y="4893422"/>
                <a:ext cx="38160" cy="30960"/>
              </p14:xfrm>
            </p:contentPart>
          </mc:Choice>
          <mc:Fallback xmlns="">
            <p:pic>
              <p:nvPicPr>
                <p:cNvPr id="6145" name="Ink 6144">
                  <a:extLst>
                    <a:ext uri="{FF2B5EF4-FFF2-40B4-BE49-F238E27FC236}">
                      <a16:creationId xmlns:a16="http://schemas.microsoft.com/office/drawing/2014/main" id="{C9D4F557-10A6-4768-AE97-F25A37CB570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205299" y="4830782"/>
                  <a:ext cx="163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150" name="Ink 6149">
                  <a:extLst>
                    <a:ext uri="{FF2B5EF4-FFF2-40B4-BE49-F238E27FC236}">
                      <a16:creationId xmlns:a16="http://schemas.microsoft.com/office/drawing/2014/main" id="{2EA37126-FBCC-4A24-9137-75C014262EB9}"/>
                    </a:ext>
                  </a:extLst>
                </p14:cNvPr>
                <p14:cNvContentPartPr/>
                <p14:nvPr/>
              </p14:nvContentPartPr>
              <p14:xfrm>
                <a:off x="3210699" y="4784342"/>
                <a:ext cx="33120" cy="126720"/>
              </p14:xfrm>
            </p:contentPart>
          </mc:Choice>
          <mc:Fallback xmlns="">
            <p:pic>
              <p:nvPicPr>
                <p:cNvPr id="6150" name="Ink 6149">
                  <a:extLst>
                    <a:ext uri="{FF2B5EF4-FFF2-40B4-BE49-F238E27FC236}">
                      <a16:creationId xmlns:a16="http://schemas.microsoft.com/office/drawing/2014/main" id="{2EA37126-FBCC-4A24-9137-75C014262EB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148059" y="4721702"/>
                  <a:ext cx="1587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151" name="Ink 6150">
                  <a:extLst>
                    <a:ext uri="{FF2B5EF4-FFF2-40B4-BE49-F238E27FC236}">
                      <a16:creationId xmlns:a16="http://schemas.microsoft.com/office/drawing/2014/main" id="{E0471E0C-1A6A-4679-B51C-D0CF4968C65F}"/>
                    </a:ext>
                  </a:extLst>
                </p14:cNvPr>
                <p14:cNvContentPartPr/>
                <p14:nvPr/>
              </p14:nvContentPartPr>
              <p14:xfrm>
                <a:off x="3212859" y="4776782"/>
                <a:ext cx="114840" cy="147960"/>
              </p14:xfrm>
            </p:contentPart>
          </mc:Choice>
          <mc:Fallback xmlns="">
            <p:pic>
              <p:nvPicPr>
                <p:cNvPr id="6151" name="Ink 6150">
                  <a:extLst>
                    <a:ext uri="{FF2B5EF4-FFF2-40B4-BE49-F238E27FC236}">
                      <a16:creationId xmlns:a16="http://schemas.microsoft.com/office/drawing/2014/main" id="{E0471E0C-1A6A-4679-B51C-D0CF4968C65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150219" y="4713782"/>
                  <a:ext cx="2404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152" name="Ink 6151">
                  <a:extLst>
                    <a:ext uri="{FF2B5EF4-FFF2-40B4-BE49-F238E27FC236}">
                      <a16:creationId xmlns:a16="http://schemas.microsoft.com/office/drawing/2014/main" id="{59F37D2C-7D2A-4F53-85D1-7BD32CA626E5}"/>
                    </a:ext>
                  </a:extLst>
                </p14:cNvPr>
                <p14:cNvContentPartPr/>
                <p14:nvPr/>
              </p14:nvContentPartPr>
              <p14:xfrm>
                <a:off x="3281259" y="4888022"/>
                <a:ext cx="28440" cy="24840"/>
              </p14:xfrm>
            </p:contentPart>
          </mc:Choice>
          <mc:Fallback xmlns="">
            <p:pic>
              <p:nvPicPr>
                <p:cNvPr id="6152" name="Ink 6151">
                  <a:extLst>
                    <a:ext uri="{FF2B5EF4-FFF2-40B4-BE49-F238E27FC236}">
                      <a16:creationId xmlns:a16="http://schemas.microsoft.com/office/drawing/2014/main" id="{59F37D2C-7D2A-4F53-85D1-7BD32CA626E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18259" y="4825022"/>
                  <a:ext cx="154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153" name="Ink 6152">
                  <a:extLst>
                    <a:ext uri="{FF2B5EF4-FFF2-40B4-BE49-F238E27FC236}">
                      <a16:creationId xmlns:a16="http://schemas.microsoft.com/office/drawing/2014/main" id="{7CB4B13C-D3CA-4C6D-A4C4-D3D64FDEB97C}"/>
                    </a:ext>
                  </a:extLst>
                </p14:cNvPr>
                <p14:cNvContentPartPr/>
                <p14:nvPr/>
              </p14:nvContentPartPr>
              <p14:xfrm>
                <a:off x="3253899" y="4867502"/>
                <a:ext cx="82800" cy="54360"/>
              </p14:xfrm>
            </p:contentPart>
          </mc:Choice>
          <mc:Fallback xmlns="">
            <p:pic>
              <p:nvPicPr>
                <p:cNvPr id="6153" name="Ink 6152">
                  <a:extLst>
                    <a:ext uri="{FF2B5EF4-FFF2-40B4-BE49-F238E27FC236}">
                      <a16:creationId xmlns:a16="http://schemas.microsoft.com/office/drawing/2014/main" id="{7CB4B13C-D3CA-4C6D-A4C4-D3D64FDEB97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191259" y="4804862"/>
                  <a:ext cx="208440" cy="18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55" name="Ink 6154">
                <a:extLst>
                  <a:ext uri="{FF2B5EF4-FFF2-40B4-BE49-F238E27FC236}">
                    <a16:creationId xmlns:a16="http://schemas.microsoft.com/office/drawing/2014/main" id="{6C4E9EAB-B4D1-45B1-A64C-E1967B632089}"/>
                  </a:ext>
                </a:extLst>
              </p14:cNvPr>
              <p14:cNvContentPartPr/>
              <p14:nvPr/>
            </p14:nvContentPartPr>
            <p14:xfrm>
              <a:off x="3053739" y="4668782"/>
              <a:ext cx="112680" cy="282960"/>
            </p14:xfrm>
          </p:contentPart>
        </mc:Choice>
        <mc:Fallback xmlns="">
          <p:pic>
            <p:nvPicPr>
              <p:cNvPr id="6155" name="Ink 6154">
                <a:extLst>
                  <a:ext uri="{FF2B5EF4-FFF2-40B4-BE49-F238E27FC236}">
                    <a16:creationId xmlns:a16="http://schemas.microsoft.com/office/drawing/2014/main" id="{6C4E9EAB-B4D1-45B1-A64C-E1967B63208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35739" y="4650782"/>
                <a:ext cx="148320" cy="318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76200"/>
            <a:ext cx="46434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81" y="1295400"/>
            <a:ext cx="590261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3152775"/>
            <a:ext cx="447114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5716" y="2667000"/>
            <a:ext cx="2441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Since </a:t>
            </a:r>
            <a:r>
              <a:rPr lang="en-US" sz="2000" i="1" dirty="0">
                <a:latin typeface="Symbol" panose="05050102010706020507" pitchFamily="18" charset="2"/>
              </a:rPr>
              <a:t>r </a:t>
            </a:r>
            <a:r>
              <a:rPr lang="en-US" sz="2000" dirty="0"/>
              <a:t>= 0 in vacuum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5150" y="4191000"/>
            <a:ext cx="537241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Boundary surface</a:t>
            </a:r>
          </a:p>
          <a:p>
            <a:r>
              <a:rPr lang="en-US" sz="2000" dirty="0"/>
              <a:t>= surface of conductors + infinitely remote surface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59753" y="4856381"/>
            <a:ext cx="111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</a:t>
            </a:r>
            <a:r>
              <a:rPr lang="en-US" dirty="0"/>
              <a:t> = 0 here</a:t>
            </a:r>
          </a:p>
        </p:txBody>
      </p:sp>
      <p:sp>
        <p:nvSpPr>
          <p:cNvPr id="12" name="Freeform 11"/>
          <p:cNvSpPr/>
          <p:nvPr/>
        </p:nvSpPr>
        <p:spPr>
          <a:xfrm>
            <a:off x="6553200" y="4838700"/>
            <a:ext cx="819150" cy="228600"/>
          </a:xfrm>
          <a:custGeom>
            <a:avLst/>
            <a:gdLst>
              <a:gd name="connsiteX0" fmla="*/ 819150 w 819150"/>
              <a:gd name="connsiteY0" fmla="*/ 228600 h 228600"/>
              <a:gd name="connsiteX1" fmla="*/ 304800 w 819150"/>
              <a:gd name="connsiteY1" fmla="*/ 209550 h 228600"/>
              <a:gd name="connsiteX2" fmla="*/ 228600 w 819150"/>
              <a:gd name="connsiteY2" fmla="*/ 190500 h 228600"/>
              <a:gd name="connsiteX3" fmla="*/ 133350 w 819150"/>
              <a:gd name="connsiteY3" fmla="*/ 171450 h 228600"/>
              <a:gd name="connsiteX4" fmla="*/ 76200 w 819150"/>
              <a:gd name="connsiteY4" fmla="*/ 152400 h 228600"/>
              <a:gd name="connsiteX5" fmla="*/ 0 w 819150"/>
              <a:gd name="connsiteY5" fmla="*/ 133350 h 228600"/>
              <a:gd name="connsiteX6" fmla="*/ 19050 w 819150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150" h="228600">
                <a:moveTo>
                  <a:pt x="819150" y="228600"/>
                </a:moveTo>
                <a:cubicBezTo>
                  <a:pt x="647700" y="222250"/>
                  <a:pt x="476012" y="220596"/>
                  <a:pt x="304800" y="209550"/>
                </a:cubicBezTo>
                <a:cubicBezTo>
                  <a:pt x="278673" y="207864"/>
                  <a:pt x="254158" y="196180"/>
                  <a:pt x="228600" y="190500"/>
                </a:cubicBezTo>
                <a:cubicBezTo>
                  <a:pt x="196992" y="183476"/>
                  <a:pt x="164762" y="179303"/>
                  <a:pt x="133350" y="171450"/>
                </a:cubicBezTo>
                <a:cubicBezTo>
                  <a:pt x="113869" y="166580"/>
                  <a:pt x="95508" y="157917"/>
                  <a:pt x="76200" y="152400"/>
                </a:cubicBezTo>
                <a:cubicBezTo>
                  <a:pt x="51026" y="145207"/>
                  <a:pt x="25400" y="139700"/>
                  <a:pt x="0" y="133350"/>
                </a:cubicBezTo>
                <a:cubicBezTo>
                  <a:pt x="23670" y="38669"/>
                  <a:pt x="19050" y="83332"/>
                  <a:pt x="19050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974590" y="4953000"/>
            <a:ext cx="3728170" cy="1436132"/>
            <a:chOff x="974590" y="4953000"/>
            <a:chExt cx="3728170" cy="1436132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590" y="5041047"/>
              <a:ext cx="3465804" cy="902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478881" y="6019800"/>
              <a:ext cx="22238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Surface of conductors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62400" y="4953000"/>
              <a:ext cx="228600" cy="2727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F0B8BE-D928-4EAF-903E-75155A77536E}"/>
                  </a:ext>
                </a:extLst>
              </p14:cNvPr>
              <p14:cNvContentPartPr/>
              <p14:nvPr/>
            </p14:nvContentPartPr>
            <p14:xfrm>
              <a:off x="633099" y="387662"/>
              <a:ext cx="73800" cy="534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F0B8BE-D928-4EAF-903E-75155A77536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5459" y="370022"/>
                <a:ext cx="109440" cy="56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AEB718E-6A9B-47E2-A44B-092100944BA9}"/>
              </a:ext>
            </a:extLst>
          </p:cNvPr>
          <p:cNvGrpSpPr/>
          <p:nvPr/>
        </p:nvGrpSpPr>
        <p:grpSpPr>
          <a:xfrm>
            <a:off x="3833859" y="1638662"/>
            <a:ext cx="246960" cy="404640"/>
            <a:chOff x="3833859" y="1638662"/>
            <a:chExt cx="24696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3454385-4034-4CB2-B8B0-A963C8D77273}"/>
                    </a:ext>
                  </a:extLst>
                </p14:cNvPr>
                <p14:cNvContentPartPr/>
                <p14:nvPr/>
              </p14:nvContentPartPr>
              <p14:xfrm>
                <a:off x="3880659" y="1638662"/>
                <a:ext cx="70560" cy="109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3454385-4034-4CB2-B8B0-A963C8D7727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17659" y="1576022"/>
                  <a:ext cx="196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9A9493D-DCED-4EC7-B265-F9A185024633}"/>
                    </a:ext>
                  </a:extLst>
                </p14:cNvPr>
                <p14:cNvContentPartPr/>
                <p14:nvPr/>
              </p14:nvContentPartPr>
              <p14:xfrm>
                <a:off x="3833859" y="1955822"/>
                <a:ext cx="32760" cy="47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9A9493D-DCED-4EC7-B265-F9A18502463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71219" y="1893182"/>
                  <a:ext cx="158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A2A4DC7-F7CB-4968-9560-2D3FE43E574D}"/>
                    </a:ext>
                  </a:extLst>
                </p14:cNvPr>
                <p14:cNvContentPartPr/>
                <p14:nvPr/>
              </p14:nvContentPartPr>
              <p14:xfrm>
                <a:off x="3895419" y="1809662"/>
                <a:ext cx="185400" cy="233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A2A4DC7-F7CB-4968-9560-2D3FE43E574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32779" y="1747022"/>
                  <a:ext cx="311040" cy="35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F7FFA-B50A-4FD0-B089-5FA947EF747B}"/>
              </a:ext>
            </a:extLst>
          </p:cNvPr>
          <p:cNvGrpSpPr/>
          <p:nvPr/>
        </p:nvGrpSpPr>
        <p:grpSpPr>
          <a:xfrm>
            <a:off x="3899379" y="1880222"/>
            <a:ext cx="156600" cy="185040"/>
            <a:chOff x="3899379" y="1880222"/>
            <a:chExt cx="156600" cy="1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53F1B89-5CF4-4DC8-9532-87AC2D0814F2}"/>
                    </a:ext>
                  </a:extLst>
                </p14:cNvPr>
                <p14:cNvContentPartPr/>
                <p14:nvPr/>
              </p14:nvContentPartPr>
              <p14:xfrm>
                <a:off x="3977499" y="1880222"/>
                <a:ext cx="37800" cy="185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53F1B89-5CF4-4DC8-9532-87AC2D0814F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59499" y="1862582"/>
                  <a:ext cx="73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9C0BA96-83C9-4D0F-AD45-1EBFD0AA9ACE}"/>
                    </a:ext>
                  </a:extLst>
                </p14:cNvPr>
                <p14:cNvContentPartPr/>
                <p14:nvPr/>
              </p14:nvContentPartPr>
              <p14:xfrm>
                <a:off x="3899379" y="1954382"/>
                <a:ext cx="156600" cy="35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9C0BA96-83C9-4D0F-AD45-1EBFD0AA9AC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81379" y="1936742"/>
                  <a:ext cx="19224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256BDC-622D-4270-9792-4BF0002764A8}"/>
              </a:ext>
            </a:extLst>
          </p:cNvPr>
          <p:cNvGrpSpPr/>
          <p:nvPr/>
        </p:nvGrpSpPr>
        <p:grpSpPr>
          <a:xfrm>
            <a:off x="782139" y="1821542"/>
            <a:ext cx="101160" cy="257040"/>
            <a:chOff x="782139" y="1821542"/>
            <a:chExt cx="101160" cy="2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AF1C51E-04DB-4306-83DD-D488FED921CA}"/>
                    </a:ext>
                  </a:extLst>
                </p14:cNvPr>
                <p14:cNvContentPartPr/>
                <p14:nvPr/>
              </p14:nvContentPartPr>
              <p14:xfrm>
                <a:off x="842259" y="1821542"/>
                <a:ext cx="41040" cy="257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AF1C51E-04DB-4306-83DD-D488FED921C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9619" y="1758902"/>
                  <a:ext cx="1666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8CF2BCB-784C-4512-B24F-6403B24202EE}"/>
                    </a:ext>
                  </a:extLst>
                </p14:cNvPr>
                <p14:cNvContentPartPr/>
                <p14:nvPr/>
              </p14:nvContentPartPr>
              <p14:xfrm>
                <a:off x="782139" y="1877702"/>
                <a:ext cx="97560" cy="200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8CF2BCB-784C-4512-B24F-6403B24202E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9499" y="1815062"/>
                  <a:ext cx="22320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8FB4A3-6C75-434C-B65A-D98E774F7000}"/>
              </a:ext>
            </a:extLst>
          </p:cNvPr>
          <p:cNvGrpSpPr/>
          <p:nvPr/>
        </p:nvGrpSpPr>
        <p:grpSpPr>
          <a:xfrm>
            <a:off x="1096419" y="1657742"/>
            <a:ext cx="61920" cy="271440"/>
            <a:chOff x="1096419" y="1657742"/>
            <a:chExt cx="6192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0C09CCB-1755-4759-8E70-6F9F8CBC554A}"/>
                    </a:ext>
                  </a:extLst>
                </p14:cNvPr>
                <p14:cNvContentPartPr/>
                <p14:nvPr/>
              </p14:nvContentPartPr>
              <p14:xfrm>
                <a:off x="1123419" y="1774382"/>
                <a:ext cx="11880" cy="133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0C09CCB-1755-4759-8E70-6F9F8CBC55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0419" y="1711742"/>
                  <a:ext cx="1375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3262D47-EF89-48E8-A647-0875814D018E}"/>
                    </a:ext>
                  </a:extLst>
                </p14:cNvPr>
                <p14:cNvContentPartPr/>
                <p14:nvPr/>
              </p14:nvContentPartPr>
              <p14:xfrm>
                <a:off x="1150059" y="1657742"/>
                <a:ext cx="8280" cy="271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3262D47-EF89-48E8-A647-0875814D01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87059" y="1595102"/>
                  <a:ext cx="1339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26A423A-550C-4C08-A3DD-A0AE02A3C734}"/>
                    </a:ext>
                  </a:extLst>
                </p14:cNvPr>
                <p14:cNvContentPartPr/>
                <p14:nvPr/>
              </p14:nvContentPartPr>
              <p14:xfrm>
                <a:off x="1096419" y="1730822"/>
                <a:ext cx="12600" cy="196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26A423A-550C-4C08-A3DD-A0AE02A3C73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3419" y="1667822"/>
                  <a:ext cx="138240" cy="32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8143918-3640-4605-9416-9311A4D29CF4}"/>
                  </a:ext>
                </a:extLst>
              </p14:cNvPr>
              <p14:cNvContentPartPr/>
              <p14:nvPr/>
            </p14:nvContentPartPr>
            <p14:xfrm>
              <a:off x="1967979" y="3811622"/>
              <a:ext cx="93240" cy="257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8143918-3640-4605-9416-9311A4D29CF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04979" y="3748622"/>
                <a:ext cx="218880" cy="38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12E960EC-407A-4A94-8069-CB010E984416}"/>
              </a:ext>
            </a:extLst>
          </p:cNvPr>
          <p:cNvGrpSpPr/>
          <p:nvPr/>
        </p:nvGrpSpPr>
        <p:grpSpPr>
          <a:xfrm>
            <a:off x="6403539" y="731822"/>
            <a:ext cx="1410120" cy="665280"/>
            <a:chOff x="6403539" y="731822"/>
            <a:chExt cx="1410120" cy="66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5BF03C6-18EC-4029-AF97-60EDF2F1D75B}"/>
                    </a:ext>
                  </a:extLst>
                </p14:cNvPr>
                <p14:cNvContentPartPr/>
                <p14:nvPr/>
              </p14:nvContentPartPr>
              <p14:xfrm>
                <a:off x="6403539" y="731822"/>
                <a:ext cx="223560" cy="665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5BF03C6-18EC-4029-AF97-60EDF2F1D75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85539" y="713822"/>
                  <a:ext cx="259200" cy="70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25B6822-8CC5-4381-BC82-AF5E23975B0E}"/>
                    </a:ext>
                  </a:extLst>
                </p14:cNvPr>
                <p14:cNvContentPartPr/>
                <p14:nvPr/>
              </p14:nvContentPartPr>
              <p14:xfrm>
                <a:off x="6865419" y="789422"/>
                <a:ext cx="181080" cy="399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25B6822-8CC5-4381-BC82-AF5E23975B0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47419" y="771782"/>
                  <a:ext cx="2167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BFFDF89-DA96-437A-9E80-419F27142B7B}"/>
                    </a:ext>
                  </a:extLst>
                </p14:cNvPr>
                <p14:cNvContentPartPr/>
                <p14:nvPr/>
              </p14:nvContentPartPr>
              <p14:xfrm>
                <a:off x="7047579" y="839822"/>
                <a:ext cx="766080" cy="393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BFFDF89-DA96-437A-9E80-419F27142B7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029939" y="821822"/>
                  <a:ext cx="80172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230F8F7-2960-4C60-A175-F94D9CFA30BC}"/>
                    </a:ext>
                  </a:extLst>
                </p14:cNvPr>
                <p14:cNvContentPartPr/>
                <p14:nvPr/>
              </p14:nvContentPartPr>
              <p14:xfrm>
                <a:off x="7292019" y="909662"/>
                <a:ext cx="449280" cy="81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230F8F7-2960-4C60-A175-F94D9CFA30B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74379" y="891662"/>
                  <a:ext cx="48492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6610F57-31BC-4100-A436-CE4BC8C8DEA8}"/>
                  </a:ext>
                </a:extLst>
              </p14:cNvPr>
              <p14:cNvContentPartPr/>
              <p14:nvPr/>
            </p14:nvContentPartPr>
            <p14:xfrm>
              <a:off x="944859" y="2640182"/>
              <a:ext cx="186120" cy="906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6610F57-31BC-4100-A436-CE4BC8C8DEA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27219" y="2622182"/>
                <a:ext cx="221760" cy="9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54" name="Ink 2053">
                <a:extLst>
                  <a:ext uri="{FF2B5EF4-FFF2-40B4-BE49-F238E27FC236}">
                    <a16:creationId xmlns:a16="http://schemas.microsoft.com/office/drawing/2014/main" id="{62B01F24-F3F1-4C36-89E8-F086667B2EC5}"/>
                  </a:ext>
                </a:extLst>
              </p14:cNvPr>
              <p14:cNvContentPartPr/>
              <p14:nvPr/>
            </p14:nvContentPartPr>
            <p14:xfrm>
              <a:off x="126939" y="2984702"/>
              <a:ext cx="690480" cy="502200"/>
            </p14:xfrm>
          </p:contentPart>
        </mc:Choice>
        <mc:Fallback xmlns="">
          <p:pic>
            <p:nvPicPr>
              <p:cNvPr id="2054" name="Ink 2053">
                <a:extLst>
                  <a:ext uri="{FF2B5EF4-FFF2-40B4-BE49-F238E27FC236}">
                    <a16:creationId xmlns:a16="http://schemas.microsoft.com/office/drawing/2014/main" id="{62B01F24-F3F1-4C36-89E8-F086667B2EC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8939" y="2967062"/>
                <a:ext cx="726120" cy="53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E4EEC6B2-9093-47B5-8AC7-4853119E1E38}"/>
              </a:ext>
            </a:extLst>
          </p:cNvPr>
          <p:cNvGrpSpPr/>
          <p:nvPr/>
        </p:nvGrpSpPr>
        <p:grpSpPr>
          <a:xfrm>
            <a:off x="1601139" y="3657902"/>
            <a:ext cx="449640" cy="395640"/>
            <a:chOff x="1601139" y="3657902"/>
            <a:chExt cx="44964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82408BD9-67EB-48EF-9674-55146DDAF6DC}"/>
                    </a:ext>
                  </a:extLst>
                </p14:cNvPr>
                <p14:cNvContentPartPr/>
                <p14:nvPr/>
              </p14:nvContentPartPr>
              <p14:xfrm>
                <a:off x="1940619" y="3657902"/>
                <a:ext cx="110160" cy="395640"/>
              </p14:xfrm>
            </p:contentPart>
          </mc:Choice>
          <mc:Fallback xmlns=""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82408BD9-67EB-48EF-9674-55146DDAF6D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77979" y="3594902"/>
                  <a:ext cx="23580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C189BC8C-9D12-4A02-817D-31DA1E345254}"/>
                    </a:ext>
                  </a:extLst>
                </p14:cNvPr>
                <p14:cNvContentPartPr/>
                <p14:nvPr/>
              </p14:nvContentPartPr>
              <p14:xfrm>
                <a:off x="1601139" y="3923942"/>
                <a:ext cx="327960" cy="5400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C189BC8C-9D12-4A02-817D-31DA1E34525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38139" y="3860942"/>
                  <a:ext cx="45360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058" name="Ink 2057">
                <a:extLst>
                  <a:ext uri="{FF2B5EF4-FFF2-40B4-BE49-F238E27FC236}">
                    <a16:creationId xmlns:a16="http://schemas.microsoft.com/office/drawing/2014/main" id="{B0349FD9-2EE6-49D5-AD44-04448D74E97F}"/>
                  </a:ext>
                </a:extLst>
              </p14:cNvPr>
              <p14:cNvContentPartPr/>
              <p14:nvPr/>
            </p14:nvContentPartPr>
            <p14:xfrm>
              <a:off x="2738739" y="4182782"/>
              <a:ext cx="145800" cy="290520"/>
            </p14:xfrm>
          </p:contentPart>
        </mc:Choice>
        <mc:Fallback xmlns="">
          <p:pic>
            <p:nvPicPr>
              <p:cNvPr id="2058" name="Ink 2057">
                <a:extLst>
                  <a:ext uri="{FF2B5EF4-FFF2-40B4-BE49-F238E27FC236}">
                    <a16:creationId xmlns:a16="http://schemas.microsoft.com/office/drawing/2014/main" id="{B0349FD9-2EE6-49D5-AD44-04448D74E97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76099" y="4119782"/>
                <a:ext cx="27144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59" name="Ink 2058">
                <a:extLst>
                  <a:ext uri="{FF2B5EF4-FFF2-40B4-BE49-F238E27FC236}">
                    <a16:creationId xmlns:a16="http://schemas.microsoft.com/office/drawing/2014/main" id="{5DA8426D-0CA2-4616-AC8A-3C66637A1575}"/>
                  </a:ext>
                </a:extLst>
              </p14:cNvPr>
              <p14:cNvContentPartPr/>
              <p14:nvPr/>
            </p14:nvContentPartPr>
            <p14:xfrm>
              <a:off x="2538579" y="5867942"/>
              <a:ext cx="69120" cy="113040"/>
            </p14:xfrm>
          </p:contentPart>
        </mc:Choice>
        <mc:Fallback xmlns="">
          <p:pic>
            <p:nvPicPr>
              <p:cNvPr id="2059" name="Ink 2058">
                <a:extLst>
                  <a:ext uri="{FF2B5EF4-FFF2-40B4-BE49-F238E27FC236}">
                    <a16:creationId xmlns:a16="http://schemas.microsoft.com/office/drawing/2014/main" id="{5DA8426D-0CA2-4616-AC8A-3C66637A157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75579" y="5805302"/>
                <a:ext cx="194760" cy="23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3D0B0CD5-C19E-485F-8AA9-F02086048AF5}"/>
              </a:ext>
            </a:extLst>
          </p:cNvPr>
          <p:cNvGrpSpPr/>
          <p:nvPr/>
        </p:nvGrpSpPr>
        <p:grpSpPr>
          <a:xfrm>
            <a:off x="6071979" y="5224622"/>
            <a:ext cx="2132280" cy="1482840"/>
            <a:chOff x="6071979" y="5224622"/>
            <a:chExt cx="2132280" cy="14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7AF00842-908C-40F9-9BAC-8CBCF37A8932}"/>
                    </a:ext>
                  </a:extLst>
                </p14:cNvPr>
                <p14:cNvContentPartPr/>
                <p14:nvPr/>
              </p14:nvContentPartPr>
              <p14:xfrm>
                <a:off x="7006899" y="5899622"/>
                <a:ext cx="246600" cy="29736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7AF00842-908C-40F9-9BAC-8CBCF37A893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89259" y="5881622"/>
                  <a:ext cx="2822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061" name="Ink 2060">
                  <a:extLst>
                    <a:ext uri="{FF2B5EF4-FFF2-40B4-BE49-F238E27FC236}">
                      <a16:creationId xmlns:a16="http://schemas.microsoft.com/office/drawing/2014/main" id="{CBCC50E6-D5C9-4F83-9352-A7A56F4D890B}"/>
                    </a:ext>
                  </a:extLst>
                </p14:cNvPr>
                <p14:cNvContentPartPr/>
                <p14:nvPr/>
              </p14:nvContentPartPr>
              <p14:xfrm>
                <a:off x="7317219" y="5343062"/>
                <a:ext cx="887040" cy="541080"/>
              </p14:xfrm>
            </p:contentPart>
          </mc:Choice>
          <mc:Fallback xmlns="">
            <p:pic>
              <p:nvPicPr>
                <p:cNvPr id="2061" name="Ink 2060">
                  <a:extLst>
                    <a:ext uri="{FF2B5EF4-FFF2-40B4-BE49-F238E27FC236}">
                      <a16:creationId xmlns:a16="http://schemas.microsoft.com/office/drawing/2014/main" id="{CBCC50E6-D5C9-4F83-9352-A7A56F4D890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99219" y="5325422"/>
                  <a:ext cx="92268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062" name="Ink 2061">
                  <a:extLst>
                    <a:ext uri="{FF2B5EF4-FFF2-40B4-BE49-F238E27FC236}">
                      <a16:creationId xmlns:a16="http://schemas.microsoft.com/office/drawing/2014/main" id="{3CC72886-8B8C-4D3A-9145-E280C3C5B4A3}"/>
                    </a:ext>
                  </a:extLst>
                </p14:cNvPr>
                <p14:cNvContentPartPr/>
                <p14:nvPr/>
              </p14:nvContentPartPr>
              <p14:xfrm>
                <a:off x="7017699" y="5224622"/>
                <a:ext cx="88200" cy="649080"/>
              </p14:xfrm>
            </p:contentPart>
          </mc:Choice>
          <mc:Fallback xmlns="">
            <p:pic>
              <p:nvPicPr>
                <p:cNvPr id="2062" name="Ink 2061">
                  <a:extLst>
                    <a:ext uri="{FF2B5EF4-FFF2-40B4-BE49-F238E27FC236}">
                      <a16:creationId xmlns:a16="http://schemas.microsoft.com/office/drawing/2014/main" id="{3CC72886-8B8C-4D3A-9145-E280C3C5B4A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00059" y="5206982"/>
                  <a:ext cx="123840" cy="68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063" name="Ink 2062">
                  <a:extLst>
                    <a:ext uri="{FF2B5EF4-FFF2-40B4-BE49-F238E27FC236}">
                      <a16:creationId xmlns:a16="http://schemas.microsoft.com/office/drawing/2014/main" id="{517644D6-286E-4EFB-A4D7-42EF8E38A4BD}"/>
                    </a:ext>
                  </a:extLst>
                </p14:cNvPr>
                <p14:cNvContentPartPr/>
                <p14:nvPr/>
              </p14:nvContentPartPr>
              <p14:xfrm>
                <a:off x="6379779" y="5397062"/>
                <a:ext cx="597960" cy="563040"/>
              </p14:xfrm>
            </p:contentPart>
          </mc:Choice>
          <mc:Fallback xmlns="">
            <p:pic>
              <p:nvPicPr>
                <p:cNvPr id="2063" name="Ink 2062">
                  <a:extLst>
                    <a:ext uri="{FF2B5EF4-FFF2-40B4-BE49-F238E27FC236}">
                      <a16:creationId xmlns:a16="http://schemas.microsoft.com/office/drawing/2014/main" id="{517644D6-286E-4EFB-A4D7-42EF8E38A4B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61779" y="5379062"/>
                  <a:ext cx="63360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064" name="Ink 2063">
                  <a:extLst>
                    <a:ext uri="{FF2B5EF4-FFF2-40B4-BE49-F238E27FC236}">
                      <a16:creationId xmlns:a16="http://schemas.microsoft.com/office/drawing/2014/main" id="{BE5DF598-67F4-4EBB-8AD3-9800E486986A}"/>
                    </a:ext>
                  </a:extLst>
                </p14:cNvPr>
                <p14:cNvContentPartPr/>
                <p14:nvPr/>
              </p14:nvContentPartPr>
              <p14:xfrm>
                <a:off x="6090339" y="6059102"/>
                <a:ext cx="776160" cy="46080"/>
              </p14:xfrm>
            </p:contentPart>
          </mc:Choice>
          <mc:Fallback xmlns="">
            <p:pic>
              <p:nvPicPr>
                <p:cNvPr id="2064" name="Ink 2063">
                  <a:extLst>
                    <a:ext uri="{FF2B5EF4-FFF2-40B4-BE49-F238E27FC236}">
                      <a16:creationId xmlns:a16="http://schemas.microsoft.com/office/drawing/2014/main" id="{BE5DF598-67F4-4EBB-8AD3-9800E486986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72699" y="6041102"/>
                  <a:ext cx="811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065" name="Ink 2064">
                  <a:extLst>
                    <a:ext uri="{FF2B5EF4-FFF2-40B4-BE49-F238E27FC236}">
                      <a16:creationId xmlns:a16="http://schemas.microsoft.com/office/drawing/2014/main" id="{AADFEC87-9CF5-4FB1-A88E-3B4986299725}"/>
                    </a:ext>
                  </a:extLst>
                </p14:cNvPr>
                <p14:cNvContentPartPr/>
                <p14:nvPr/>
              </p14:nvContentPartPr>
              <p14:xfrm>
                <a:off x="6071979" y="6026342"/>
                <a:ext cx="61200" cy="82800"/>
              </p14:xfrm>
            </p:contentPart>
          </mc:Choice>
          <mc:Fallback xmlns="">
            <p:pic>
              <p:nvPicPr>
                <p:cNvPr id="2065" name="Ink 2064">
                  <a:extLst>
                    <a:ext uri="{FF2B5EF4-FFF2-40B4-BE49-F238E27FC236}">
                      <a16:creationId xmlns:a16="http://schemas.microsoft.com/office/drawing/2014/main" id="{AADFEC87-9CF5-4FB1-A88E-3B498629972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54339" y="6008342"/>
                  <a:ext cx="96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066" name="Ink 2065">
                  <a:extLst>
                    <a:ext uri="{FF2B5EF4-FFF2-40B4-BE49-F238E27FC236}">
                      <a16:creationId xmlns:a16="http://schemas.microsoft.com/office/drawing/2014/main" id="{A4E5F736-DB4C-413D-81EE-C974FFFB548B}"/>
                    </a:ext>
                  </a:extLst>
                </p14:cNvPr>
                <p14:cNvContentPartPr/>
                <p14:nvPr/>
              </p14:nvContentPartPr>
              <p14:xfrm>
                <a:off x="7046139" y="6249902"/>
                <a:ext cx="3600" cy="6840"/>
              </p14:xfrm>
            </p:contentPart>
          </mc:Choice>
          <mc:Fallback xmlns="">
            <p:pic>
              <p:nvPicPr>
                <p:cNvPr id="2066" name="Ink 2065">
                  <a:extLst>
                    <a:ext uri="{FF2B5EF4-FFF2-40B4-BE49-F238E27FC236}">
                      <a16:creationId xmlns:a16="http://schemas.microsoft.com/office/drawing/2014/main" id="{A4E5F736-DB4C-413D-81EE-C974FFFB548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028139" y="6231902"/>
                  <a:ext cx="39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067" name="Ink 2066">
                  <a:extLst>
                    <a:ext uri="{FF2B5EF4-FFF2-40B4-BE49-F238E27FC236}">
                      <a16:creationId xmlns:a16="http://schemas.microsoft.com/office/drawing/2014/main" id="{A418505E-6BA3-4F98-8A74-7F9894516F3C}"/>
                    </a:ext>
                  </a:extLst>
                </p14:cNvPr>
                <p14:cNvContentPartPr/>
                <p14:nvPr/>
              </p14:nvContentPartPr>
              <p14:xfrm>
                <a:off x="6454659" y="6240542"/>
                <a:ext cx="600840" cy="338040"/>
              </p14:xfrm>
            </p:contentPart>
          </mc:Choice>
          <mc:Fallback xmlns="">
            <p:pic>
              <p:nvPicPr>
                <p:cNvPr id="2067" name="Ink 2066">
                  <a:extLst>
                    <a:ext uri="{FF2B5EF4-FFF2-40B4-BE49-F238E27FC236}">
                      <a16:creationId xmlns:a16="http://schemas.microsoft.com/office/drawing/2014/main" id="{A418505E-6BA3-4F98-8A74-7F9894516F3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36659" y="6222542"/>
                  <a:ext cx="6364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068" name="Ink 2067">
                  <a:extLst>
                    <a:ext uri="{FF2B5EF4-FFF2-40B4-BE49-F238E27FC236}">
                      <a16:creationId xmlns:a16="http://schemas.microsoft.com/office/drawing/2014/main" id="{2BDEEDC1-B903-40B4-AEAA-CE9B2EB8F5BC}"/>
                    </a:ext>
                  </a:extLst>
                </p14:cNvPr>
                <p14:cNvContentPartPr/>
                <p14:nvPr/>
              </p14:nvContentPartPr>
              <p14:xfrm>
                <a:off x="7113819" y="6193022"/>
                <a:ext cx="226440" cy="514440"/>
              </p14:xfrm>
            </p:contentPart>
          </mc:Choice>
          <mc:Fallback xmlns="">
            <p:pic>
              <p:nvPicPr>
                <p:cNvPr id="2068" name="Ink 2067">
                  <a:extLst>
                    <a:ext uri="{FF2B5EF4-FFF2-40B4-BE49-F238E27FC236}">
                      <a16:creationId xmlns:a16="http://schemas.microsoft.com/office/drawing/2014/main" id="{2BDEEDC1-B903-40B4-AEAA-CE9B2EB8F5B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95819" y="6175382"/>
                  <a:ext cx="26208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069" name="Ink 2068">
                  <a:extLst>
                    <a:ext uri="{FF2B5EF4-FFF2-40B4-BE49-F238E27FC236}">
                      <a16:creationId xmlns:a16="http://schemas.microsoft.com/office/drawing/2014/main" id="{C96EF372-0D3E-4775-A25A-DAB3F7D19D7B}"/>
                    </a:ext>
                  </a:extLst>
                </p14:cNvPr>
                <p14:cNvContentPartPr/>
                <p14:nvPr/>
              </p14:nvContentPartPr>
              <p14:xfrm>
                <a:off x="7215339" y="6099782"/>
                <a:ext cx="792360" cy="416520"/>
              </p14:xfrm>
            </p:contentPart>
          </mc:Choice>
          <mc:Fallback xmlns="">
            <p:pic>
              <p:nvPicPr>
                <p:cNvPr id="2069" name="Ink 2068">
                  <a:extLst>
                    <a:ext uri="{FF2B5EF4-FFF2-40B4-BE49-F238E27FC236}">
                      <a16:creationId xmlns:a16="http://schemas.microsoft.com/office/drawing/2014/main" id="{C96EF372-0D3E-4775-A25A-DAB3F7D19D7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197699" y="6081782"/>
                  <a:ext cx="828000" cy="45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071" name="Ink 2070">
                <a:extLst>
                  <a:ext uri="{FF2B5EF4-FFF2-40B4-BE49-F238E27FC236}">
                    <a16:creationId xmlns:a16="http://schemas.microsoft.com/office/drawing/2014/main" id="{DB4941E9-7425-4773-9208-869B0B59CA90}"/>
                  </a:ext>
                </a:extLst>
              </p14:cNvPr>
              <p14:cNvContentPartPr/>
              <p14:nvPr/>
            </p14:nvContentPartPr>
            <p14:xfrm>
              <a:off x="7081059" y="5975942"/>
              <a:ext cx="90000" cy="133920"/>
            </p14:xfrm>
          </p:contentPart>
        </mc:Choice>
        <mc:Fallback xmlns="">
          <p:pic>
            <p:nvPicPr>
              <p:cNvPr id="2071" name="Ink 2070">
                <a:extLst>
                  <a:ext uri="{FF2B5EF4-FFF2-40B4-BE49-F238E27FC236}">
                    <a16:creationId xmlns:a16="http://schemas.microsoft.com/office/drawing/2014/main" id="{DB4941E9-7425-4773-9208-869B0B59CA9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027419" y="5868302"/>
                <a:ext cx="1976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072" name="Ink 2071">
                <a:extLst>
                  <a:ext uri="{FF2B5EF4-FFF2-40B4-BE49-F238E27FC236}">
                    <a16:creationId xmlns:a16="http://schemas.microsoft.com/office/drawing/2014/main" id="{3CDA5A0A-FFD5-48A4-AB6A-DC85575138BF}"/>
                  </a:ext>
                </a:extLst>
              </p14:cNvPr>
              <p14:cNvContentPartPr/>
              <p14:nvPr/>
            </p14:nvContentPartPr>
            <p14:xfrm>
              <a:off x="7162779" y="6054422"/>
              <a:ext cx="52920" cy="48600"/>
            </p14:xfrm>
          </p:contentPart>
        </mc:Choice>
        <mc:Fallback xmlns="">
          <p:pic>
            <p:nvPicPr>
              <p:cNvPr id="2072" name="Ink 2071">
                <a:extLst>
                  <a:ext uri="{FF2B5EF4-FFF2-40B4-BE49-F238E27FC236}">
                    <a16:creationId xmlns:a16="http://schemas.microsoft.com/office/drawing/2014/main" id="{3CDA5A0A-FFD5-48A4-AB6A-DC85575138B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108779" y="5946782"/>
                <a:ext cx="16056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073" name="Ink 2072">
                <a:extLst>
                  <a:ext uri="{FF2B5EF4-FFF2-40B4-BE49-F238E27FC236}">
                    <a16:creationId xmlns:a16="http://schemas.microsoft.com/office/drawing/2014/main" id="{D33CE5DD-952B-4D67-BDBC-2B9750CB0FE4}"/>
                  </a:ext>
                </a:extLst>
              </p14:cNvPr>
              <p14:cNvContentPartPr/>
              <p14:nvPr/>
            </p14:nvContentPartPr>
            <p14:xfrm>
              <a:off x="7047219" y="6073862"/>
              <a:ext cx="74520" cy="38520"/>
            </p14:xfrm>
          </p:contentPart>
        </mc:Choice>
        <mc:Fallback xmlns="">
          <p:pic>
            <p:nvPicPr>
              <p:cNvPr id="2073" name="Ink 2072">
                <a:extLst>
                  <a:ext uri="{FF2B5EF4-FFF2-40B4-BE49-F238E27FC236}">
                    <a16:creationId xmlns:a16="http://schemas.microsoft.com/office/drawing/2014/main" id="{D33CE5DD-952B-4D67-BDBC-2B9750CB0FE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993579" y="5965862"/>
                <a:ext cx="1821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081" name="Ink 2080">
                <a:extLst>
                  <a:ext uri="{FF2B5EF4-FFF2-40B4-BE49-F238E27FC236}">
                    <a16:creationId xmlns:a16="http://schemas.microsoft.com/office/drawing/2014/main" id="{91CA2408-48E4-4539-9836-D3F5DC330586}"/>
                  </a:ext>
                </a:extLst>
              </p14:cNvPr>
              <p14:cNvContentPartPr/>
              <p14:nvPr/>
            </p14:nvContentPartPr>
            <p14:xfrm>
              <a:off x="5857059" y="6013022"/>
              <a:ext cx="45360" cy="163080"/>
            </p14:xfrm>
          </p:contentPart>
        </mc:Choice>
        <mc:Fallback xmlns="">
          <p:pic>
            <p:nvPicPr>
              <p:cNvPr id="2081" name="Ink 2080">
                <a:extLst>
                  <a:ext uri="{FF2B5EF4-FFF2-40B4-BE49-F238E27FC236}">
                    <a16:creationId xmlns:a16="http://schemas.microsoft.com/office/drawing/2014/main" id="{91CA2408-48E4-4539-9836-D3F5DC33058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839419" y="5995022"/>
                <a:ext cx="81000" cy="19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4" name="Group 2093">
            <a:extLst>
              <a:ext uri="{FF2B5EF4-FFF2-40B4-BE49-F238E27FC236}">
                <a16:creationId xmlns:a16="http://schemas.microsoft.com/office/drawing/2014/main" id="{62499FDC-E812-4D4C-85DC-232560482899}"/>
              </a:ext>
            </a:extLst>
          </p:cNvPr>
          <p:cNvGrpSpPr/>
          <p:nvPr/>
        </p:nvGrpSpPr>
        <p:grpSpPr>
          <a:xfrm>
            <a:off x="6008259" y="6468422"/>
            <a:ext cx="524520" cy="305280"/>
            <a:chOff x="6008259" y="6468422"/>
            <a:chExt cx="52452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082" name="Ink 2081">
                  <a:extLst>
                    <a:ext uri="{FF2B5EF4-FFF2-40B4-BE49-F238E27FC236}">
                      <a16:creationId xmlns:a16="http://schemas.microsoft.com/office/drawing/2014/main" id="{59B1D208-D1B4-4826-A3DF-EDFC3F9C7CF6}"/>
                    </a:ext>
                  </a:extLst>
                </p14:cNvPr>
                <p14:cNvContentPartPr/>
                <p14:nvPr/>
              </p14:nvContentPartPr>
              <p14:xfrm>
                <a:off x="6008259" y="6468422"/>
                <a:ext cx="132120" cy="175680"/>
              </p14:xfrm>
            </p:contentPart>
          </mc:Choice>
          <mc:Fallback xmlns="">
            <p:pic>
              <p:nvPicPr>
                <p:cNvPr id="2082" name="Ink 2081">
                  <a:extLst>
                    <a:ext uri="{FF2B5EF4-FFF2-40B4-BE49-F238E27FC236}">
                      <a16:creationId xmlns:a16="http://schemas.microsoft.com/office/drawing/2014/main" id="{59B1D208-D1B4-4826-A3DF-EDFC3F9C7CF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90619" y="6450782"/>
                  <a:ext cx="167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083" name="Ink 2082">
                  <a:extLst>
                    <a:ext uri="{FF2B5EF4-FFF2-40B4-BE49-F238E27FC236}">
                      <a16:creationId xmlns:a16="http://schemas.microsoft.com/office/drawing/2014/main" id="{7B87A684-362E-4BD6-AF55-E51606A788CD}"/>
                    </a:ext>
                  </a:extLst>
                </p14:cNvPr>
                <p14:cNvContentPartPr/>
                <p14:nvPr/>
              </p14:nvContentPartPr>
              <p14:xfrm>
                <a:off x="6399219" y="6737342"/>
                <a:ext cx="133560" cy="36360"/>
              </p14:xfrm>
            </p:contentPart>
          </mc:Choice>
          <mc:Fallback xmlns="">
            <p:pic>
              <p:nvPicPr>
                <p:cNvPr id="2083" name="Ink 2082">
                  <a:extLst>
                    <a:ext uri="{FF2B5EF4-FFF2-40B4-BE49-F238E27FC236}">
                      <a16:creationId xmlns:a16="http://schemas.microsoft.com/office/drawing/2014/main" id="{7B87A684-362E-4BD6-AF55-E51606A788C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81219" y="6719702"/>
                  <a:ext cx="1692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084" name="Ink 2083">
                <a:extLst>
                  <a:ext uri="{FF2B5EF4-FFF2-40B4-BE49-F238E27FC236}">
                    <a16:creationId xmlns:a16="http://schemas.microsoft.com/office/drawing/2014/main" id="{BDF1FC9A-25B9-4EB3-B4D7-BDBF836E85B5}"/>
                  </a:ext>
                </a:extLst>
              </p14:cNvPr>
              <p14:cNvContentPartPr/>
              <p14:nvPr/>
            </p14:nvContentPartPr>
            <p14:xfrm>
              <a:off x="7185459" y="6780182"/>
              <a:ext cx="142560" cy="40320"/>
            </p14:xfrm>
          </p:contentPart>
        </mc:Choice>
        <mc:Fallback xmlns="">
          <p:pic>
            <p:nvPicPr>
              <p:cNvPr id="2084" name="Ink 2083">
                <a:extLst>
                  <a:ext uri="{FF2B5EF4-FFF2-40B4-BE49-F238E27FC236}">
                    <a16:creationId xmlns:a16="http://schemas.microsoft.com/office/drawing/2014/main" id="{BDF1FC9A-25B9-4EB3-B4D7-BDBF836E85B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67819" y="6762182"/>
                <a:ext cx="1782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085" name="Ink 2084">
                <a:extLst>
                  <a:ext uri="{FF2B5EF4-FFF2-40B4-BE49-F238E27FC236}">
                    <a16:creationId xmlns:a16="http://schemas.microsoft.com/office/drawing/2014/main" id="{04E92EEB-18B7-44E6-8057-9295CC6AEF4D}"/>
                  </a:ext>
                </a:extLst>
              </p14:cNvPr>
              <p14:cNvContentPartPr/>
              <p14:nvPr/>
            </p14:nvContentPartPr>
            <p14:xfrm>
              <a:off x="7802499" y="6689102"/>
              <a:ext cx="132120" cy="73440"/>
            </p14:xfrm>
          </p:contentPart>
        </mc:Choice>
        <mc:Fallback xmlns="">
          <p:pic>
            <p:nvPicPr>
              <p:cNvPr id="2085" name="Ink 2084">
                <a:extLst>
                  <a:ext uri="{FF2B5EF4-FFF2-40B4-BE49-F238E27FC236}">
                    <a16:creationId xmlns:a16="http://schemas.microsoft.com/office/drawing/2014/main" id="{04E92EEB-18B7-44E6-8057-9295CC6AEF4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784859" y="6671462"/>
                <a:ext cx="1677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086" name="Ink 2085">
                <a:extLst>
                  <a:ext uri="{FF2B5EF4-FFF2-40B4-BE49-F238E27FC236}">
                    <a16:creationId xmlns:a16="http://schemas.microsoft.com/office/drawing/2014/main" id="{C45092ED-7146-4FF6-86D0-B2F8F42AB323}"/>
                  </a:ext>
                </a:extLst>
              </p14:cNvPr>
              <p14:cNvContentPartPr/>
              <p14:nvPr/>
            </p14:nvContentPartPr>
            <p14:xfrm>
              <a:off x="8271219" y="6213902"/>
              <a:ext cx="97920" cy="254880"/>
            </p14:xfrm>
          </p:contentPart>
        </mc:Choice>
        <mc:Fallback xmlns="">
          <p:pic>
            <p:nvPicPr>
              <p:cNvPr id="2086" name="Ink 2085">
                <a:extLst>
                  <a:ext uri="{FF2B5EF4-FFF2-40B4-BE49-F238E27FC236}">
                    <a16:creationId xmlns:a16="http://schemas.microsoft.com/office/drawing/2014/main" id="{C45092ED-7146-4FF6-86D0-B2F8F42AB32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253579" y="6196262"/>
                <a:ext cx="1335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087" name="Ink 2086">
                <a:extLst>
                  <a:ext uri="{FF2B5EF4-FFF2-40B4-BE49-F238E27FC236}">
                    <a16:creationId xmlns:a16="http://schemas.microsoft.com/office/drawing/2014/main" id="{8F568600-48C9-4A0F-B459-1C209160B271}"/>
                  </a:ext>
                </a:extLst>
              </p14:cNvPr>
              <p14:cNvContentPartPr/>
              <p14:nvPr/>
            </p14:nvContentPartPr>
            <p14:xfrm>
              <a:off x="8458419" y="5734742"/>
              <a:ext cx="27360" cy="168120"/>
            </p14:xfrm>
          </p:contentPart>
        </mc:Choice>
        <mc:Fallback xmlns="">
          <p:pic>
            <p:nvPicPr>
              <p:cNvPr id="2087" name="Ink 2086">
                <a:extLst>
                  <a:ext uri="{FF2B5EF4-FFF2-40B4-BE49-F238E27FC236}">
                    <a16:creationId xmlns:a16="http://schemas.microsoft.com/office/drawing/2014/main" id="{8F568600-48C9-4A0F-B459-1C209160B27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440419" y="5716742"/>
                <a:ext cx="63000" cy="20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3" name="Group 2092">
            <a:extLst>
              <a:ext uri="{FF2B5EF4-FFF2-40B4-BE49-F238E27FC236}">
                <a16:creationId xmlns:a16="http://schemas.microsoft.com/office/drawing/2014/main" id="{187F3E0B-CB64-48CB-A700-E519B68E5120}"/>
              </a:ext>
            </a:extLst>
          </p:cNvPr>
          <p:cNvGrpSpPr/>
          <p:nvPr/>
        </p:nvGrpSpPr>
        <p:grpSpPr>
          <a:xfrm>
            <a:off x="7812939" y="5279702"/>
            <a:ext cx="642960" cy="198360"/>
            <a:chOff x="7812939" y="5279702"/>
            <a:chExt cx="64296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088" name="Ink 2087">
                  <a:extLst>
                    <a:ext uri="{FF2B5EF4-FFF2-40B4-BE49-F238E27FC236}">
                      <a16:creationId xmlns:a16="http://schemas.microsoft.com/office/drawing/2014/main" id="{747914BB-8045-405B-87E0-C0AFEC7D30B5}"/>
                    </a:ext>
                  </a:extLst>
                </p14:cNvPr>
                <p14:cNvContentPartPr/>
                <p14:nvPr/>
              </p14:nvContentPartPr>
              <p14:xfrm>
                <a:off x="8429979" y="5407502"/>
                <a:ext cx="25920" cy="70560"/>
              </p14:xfrm>
            </p:contentPart>
          </mc:Choice>
          <mc:Fallback xmlns="">
            <p:pic>
              <p:nvPicPr>
                <p:cNvPr id="2088" name="Ink 2087">
                  <a:extLst>
                    <a:ext uri="{FF2B5EF4-FFF2-40B4-BE49-F238E27FC236}">
                      <a16:creationId xmlns:a16="http://schemas.microsoft.com/office/drawing/2014/main" id="{747914BB-8045-405B-87E0-C0AFEC7D30B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12339" y="5389862"/>
                  <a:ext cx="61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089" name="Ink 2088">
                  <a:extLst>
                    <a:ext uri="{FF2B5EF4-FFF2-40B4-BE49-F238E27FC236}">
                      <a16:creationId xmlns:a16="http://schemas.microsoft.com/office/drawing/2014/main" id="{F97B8C69-08DF-48FA-BC9F-153E93DD9316}"/>
                    </a:ext>
                  </a:extLst>
                </p14:cNvPr>
                <p14:cNvContentPartPr/>
                <p14:nvPr/>
              </p14:nvContentPartPr>
              <p14:xfrm>
                <a:off x="7812939" y="5279702"/>
                <a:ext cx="465840" cy="109440"/>
              </p14:xfrm>
            </p:contentPart>
          </mc:Choice>
          <mc:Fallback xmlns="">
            <p:pic>
              <p:nvPicPr>
                <p:cNvPr id="2089" name="Ink 2088">
                  <a:extLst>
                    <a:ext uri="{FF2B5EF4-FFF2-40B4-BE49-F238E27FC236}">
                      <a16:creationId xmlns:a16="http://schemas.microsoft.com/office/drawing/2014/main" id="{F97B8C69-08DF-48FA-BC9F-153E93DD931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95299" y="5262062"/>
                  <a:ext cx="50148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5" name="Group 2094">
            <a:extLst>
              <a:ext uri="{FF2B5EF4-FFF2-40B4-BE49-F238E27FC236}">
                <a16:creationId xmlns:a16="http://schemas.microsoft.com/office/drawing/2014/main" id="{9C4F941B-5EF7-4347-8E68-61C9F43B6DB2}"/>
              </a:ext>
            </a:extLst>
          </p:cNvPr>
          <p:cNvGrpSpPr/>
          <p:nvPr/>
        </p:nvGrpSpPr>
        <p:grpSpPr>
          <a:xfrm>
            <a:off x="5846619" y="5166302"/>
            <a:ext cx="1652040" cy="615960"/>
            <a:chOff x="5846619" y="5166302"/>
            <a:chExt cx="1652040" cy="61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079" name="Ink 2078">
                  <a:extLst>
                    <a:ext uri="{FF2B5EF4-FFF2-40B4-BE49-F238E27FC236}">
                      <a16:creationId xmlns:a16="http://schemas.microsoft.com/office/drawing/2014/main" id="{0E59D2EC-BCE4-48C7-9571-39CF8852BAA7}"/>
                    </a:ext>
                  </a:extLst>
                </p14:cNvPr>
                <p14:cNvContentPartPr/>
                <p14:nvPr/>
              </p14:nvContentPartPr>
              <p14:xfrm>
                <a:off x="5983059" y="5248742"/>
                <a:ext cx="169560" cy="160200"/>
              </p14:xfrm>
            </p:contentPart>
          </mc:Choice>
          <mc:Fallback xmlns="">
            <p:pic>
              <p:nvPicPr>
                <p:cNvPr id="2079" name="Ink 2078">
                  <a:extLst>
                    <a:ext uri="{FF2B5EF4-FFF2-40B4-BE49-F238E27FC236}">
                      <a16:creationId xmlns:a16="http://schemas.microsoft.com/office/drawing/2014/main" id="{0E59D2EC-BCE4-48C7-9571-39CF8852BAA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65059" y="5231102"/>
                  <a:ext cx="205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080" name="Ink 2079">
                  <a:extLst>
                    <a:ext uri="{FF2B5EF4-FFF2-40B4-BE49-F238E27FC236}">
                      <a16:creationId xmlns:a16="http://schemas.microsoft.com/office/drawing/2014/main" id="{759E9ECF-A82C-4683-9B88-CA5501BA85F8}"/>
                    </a:ext>
                  </a:extLst>
                </p14:cNvPr>
                <p14:cNvContentPartPr/>
                <p14:nvPr/>
              </p14:nvContentPartPr>
              <p14:xfrm>
                <a:off x="5846619" y="5537822"/>
                <a:ext cx="83880" cy="244440"/>
              </p14:xfrm>
            </p:contentPart>
          </mc:Choice>
          <mc:Fallback xmlns="">
            <p:pic>
              <p:nvPicPr>
                <p:cNvPr id="2080" name="Ink 2079">
                  <a:extLst>
                    <a:ext uri="{FF2B5EF4-FFF2-40B4-BE49-F238E27FC236}">
                      <a16:creationId xmlns:a16="http://schemas.microsoft.com/office/drawing/2014/main" id="{759E9ECF-A82C-4683-9B88-CA5501BA85F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28979" y="5519822"/>
                  <a:ext cx="1195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090" name="Ink 2089">
                  <a:extLst>
                    <a:ext uri="{FF2B5EF4-FFF2-40B4-BE49-F238E27FC236}">
                      <a16:creationId xmlns:a16="http://schemas.microsoft.com/office/drawing/2014/main" id="{C30A8677-9674-4227-9679-05D7119130DB}"/>
                    </a:ext>
                  </a:extLst>
                </p14:cNvPr>
                <p14:cNvContentPartPr/>
                <p14:nvPr/>
              </p14:nvContentPartPr>
              <p14:xfrm>
                <a:off x="7020579" y="5199422"/>
                <a:ext cx="478080" cy="78840"/>
              </p14:xfrm>
            </p:contentPart>
          </mc:Choice>
          <mc:Fallback xmlns="">
            <p:pic>
              <p:nvPicPr>
                <p:cNvPr id="2090" name="Ink 2089">
                  <a:extLst>
                    <a:ext uri="{FF2B5EF4-FFF2-40B4-BE49-F238E27FC236}">
                      <a16:creationId xmlns:a16="http://schemas.microsoft.com/office/drawing/2014/main" id="{C30A8677-9674-4227-9679-05D7119130D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02579" y="5181782"/>
                  <a:ext cx="513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091" name="Ink 2090">
                  <a:extLst>
                    <a:ext uri="{FF2B5EF4-FFF2-40B4-BE49-F238E27FC236}">
                      <a16:creationId xmlns:a16="http://schemas.microsoft.com/office/drawing/2014/main" id="{DFC8BBDD-E1D2-40CC-A91E-87EF90ADC75A}"/>
                    </a:ext>
                  </a:extLst>
                </p14:cNvPr>
                <p14:cNvContentPartPr/>
                <p14:nvPr/>
              </p14:nvContentPartPr>
              <p14:xfrm>
                <a:off x="6212019" y="5166302"/>
                <a:ext cx="566640" cy="46800"/>
              </p14:xfrm>
            </p:contentPart>
          </mc:Choice>
          <mc:Fallback xmlns="">
            <p:pic>
              <p:nvPicPr>
                <p:cNvPr id="2091" name="Ink 2090">
                  <a:extLst>
                    <a:ext uri="{FF2B5EF4-FFF2-40B4-BE49-F238E27FC236}">
                      <a16:creationId xmlns:a16="http://schemas.microsoft.com/office/drawing/2014/main" id="{DFC8BBDD-E1D2-40CC-A91E-87EF90ADC75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194019" y="5148662"/>
                  <a:ext cx="60228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096" name="Ink 2095">
                <a:extLst>
                  <a:ext uri="{FF2B5EF4-FFF2-40B4-BE49-F238E27FC236}">
                    <a16:creationId xmlns:a16="http://schemas.microsoft.com/office/drawing/2014/main" id="{99C973A3-8981-4E77-AAD5-3D49D2EF1BE3}"/>
                  </a:ext>
                </a:extLst>
              </p14:cNvPr>
              <p14:cNvContentPartPr/>
              <p14:nvPr/>
            </p14:nvContentPartPr>
            <p14:xfrm>
              <a:off x="5836179" y="4790822"/>
              <a:ext cx="2512800" cy="73080"/>
            </p14:xfrm>
          </p:contentPart>
        </mc:Choice>
        <mc:Fallback xmlns="">
          <p:pic>
            <p:nvPicPr>
              <p:cNvPr id="2096" name="Ink 2095">
                <a:extLst>
                  <a:ext uri="{FF2B5EF4-FFF2-40B4-BE49-F238E27FC236}">
                    <a16:creationId xmlns:a16="http://schemas.microsoft.com/office/drawing/2014/main" id="{99C973A3-8981-4E77-AAD5-3D49D2EF1BE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818539" y="4772822"/>
                <a:ext cx="25484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097" name="Ink 2096">
                <a:extLst>
                  <a:ext uri="{FF2B5EF4-FFF2-40B4-BE49-F238E27FC236}">
                    <a16:creationId xmlns:a16="http://schemas.microsoft.com/office/drawing/2014/main" id="{952E691F-7DD5-4BB9-944C-967CA3E39198}"/>
                  </a:ext>
                </a:extLst>
              </p14:cNvPr>
              <p14:cNvContentPartPr/>
              <p14:nvPr/>
            </p14:nvContentPartPr>
            <p14:xfrm>
              <a:off x="7001139" y="5897102"/>
              <a:ext cx="272520" cy="316440"/>
            </p14:xfrm>
          </p:contentPart>
        </mc:Choice>
        <mc:Fallback xmlns="">
          <p:pic>
            <p:nvPicPr>
              <p:cNvPr id="2097" name="Ink 2096">
                <a:extLst>
                  <a:ext uri="{FF2B5EF4-FFF2-40B4-BE49-F238E27FC236}">
                    <a16:creationId xmlns:a16="http://schemas.microsoft.com/office/drawing/2014/main" id="{952E691F-7DD5-4BB9-944C-967CA3E3919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983139" y="5879102"/>
                <a:ext cx="30816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098" name="Ink 2097">
                <a:extLst>
                  <a:ext uri="{FF2B5EF4-FFF2-40B4-BE49-F238E27FC236}">
                    <a16:creationId xmlns:a16="http://schemas.microsoft.com/office/drawing/2014/main" id="{F14EFF18-F62B-4348-80A0-FE9B9620635E}"/>
                  </a:ext>
                </a:extLst>
              </p14:cNvPr>
              <p14:cNvContentPartPr/>
              <p14:nvPr/>
            </p14:nvContentPartPr>
            <p14:xfrm>
              <a:off x="3395019" y="4810262"/>
              <a:ext cx="2144880" cy="82800"/>
            </p14:xfrm>
          </p:contentPart>
        </mc:Choice>
        <mc:Fallback xmlns="">
          <p:pic>
            <p:nvPicPr>
              <p:cNvPr id="2098" name="Ink 2097">
                <a:extLst>
                  <a:ext uri="{FF2B5EF4-FFF2-40B4-BE49-F238E27FC236}">
                    <a16:creationId xmlns:a16="http://schemas.microsoft.com/office/drawing/2014/main" id="{F14EFF18-F62B-4348-80A0-FE9B9620635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377379" y="4792622"/>
                <a:ext cx="21805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099" name="Ink 2098">
                <a:extLst>
                  <a:ext uri="{FF2B5EF4-FFF2-40B4-BE49-F238E27FC236}">
                    <a16:creationId xmlns:a16="http://schemas.microsoft.com/office/drawing/2014/main" id="{093B53E2-88F9-4407-AB95-C013109CFA04}"/>
                  </a:ext>
                </a:extLst>
              </p14:cNvPr>
              <p14:cNvContentPartPr/>
              <p14:nvPr/>
            </p14:nvContentPartPr>
            <p14:xfrm>
              <a:off x="2651619" y="6349622"/>
              <a:ext cx="2033280" cy="66600"/>
            </p14:xfrm>
          </p:contentPart>
        </mc:Choice>
        <mc:Fallback xmlns="">
          <p:pic>
            <p:nvPicPr>
              <p:cNvPr id="2099" name="Ink 2098">
                <a:extLst>
                  <a:ext uri="{FF2B5EF4-FFF2-40B4-BE49-F238E27FC236}">
                    <a16:creationId xmlns:a16="http://schemas.microsoft.com/office/drawing/2014/main" id="{093B53E2-88F9-4407-AB95-C013109CFA0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633979" y="6331982"/>
                <a:ext cx="2068920" cy="102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8600" y="20574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228600" y="20574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3"/>
          <a:stretch/>
        </p:blipFill>
        <p:spPr bwMode="auto">
          <a:xfrm>
            <a:off x="6781800" y="963542"/>
            <a:ext cx="1276350" cy="97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01000" y="663714"/>
            <a:ext cx="914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df</a:t>
            </a:r>
            <a:r>
              <a:rPr lang="en-US" sz="2000" dirty="0"/>
              <a:t> is inward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74590" y="361146"/>
            <a:ext cx="3728170" cy="1436132"/>
            <a:chOff x="974590" y="4953000"/>
            <a:chExt cx="3728170" cy="1436132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590" y="5041047"/>
              <a:ext cx="3465804" cy="902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478881" y="6019800"/>
              <a:ext cx="22238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Surface of conductors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62400" y="4953000"/>
              <a:ext cx="228600" cy="2727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2"/>
          <a:stretch/>
        </p:blipFill>
        <p:spPr bwMode="auto">
          <a:xfrm>
            <a:off x="1003060" y="2171700"/>
            <a:ext cx="3743325" cy="96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86450" y="2286000"/>
            <a:ext cx="3257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 component of </a:t>
            </a:r>
            <a:r>
              <a:rPr lang="en-US" b="1" dirty="0"/>
              <a:t>E</a:t>
            </a:r>
            <a:r>
              <a:rPr lang="en-US" dirty="0"/>
              <a:t> (the only one) is outward from the conductor opposite to the outward normal of the region of integration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6381" y="3393996"/>
            <a:ext cx="1301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 change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1" y="497502"/>
            <a:ext cx="4476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94" y="3886200"/>
            <a:ext cx="38957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191000" y="4611469"/>
            <a:ext cx="2133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Potential is constant on each conductor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25" y="5486400"/>
            <a:ext cx="2514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638800"/>
            <a:ext cx="1914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40394" y="571500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6444734"/>
            <a:ext cx="459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expression as for system of point charges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524500"/>
            <a:ext cx="4476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17BBC28-F25D-47FF-BBC3-968C270110EB}"/>
                  </a:ext>
                </a:extLst>
              </p14:cNvPr>
              <p14:cNvContentPartPr/>
              <p14:nvPr/>
            </p14:nvContentPartPr>
            <p14:xfrm>
              <a:off x="7388616" y="1550670"/>
              <a:ext cx="2160" cy="5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17BBC28-F25D-47FF-BBC3-968C270110E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34616" y="1442670"/>
                <a:ext cx="1098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743CE7A-9597-469B-817F-B348E0EBE379}"/>
                  </a:ext>
                </a:extLst>
              </p14:cNvPr>
              <p14:cNvContentPartPr/>
              <p14:nvPr/>
            </p14:nvContentPartPr>
            <p14:xfrm>
              <a:off x="7194216" y="1473630"/>
              <a:ext cx="336960" cy="31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743CE7A-9597-469B-817F-B348E0EBE37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0576" y="1365630"/>
                <a:ext cx="44460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4CBF20D-C4FF-46F9-B42D-755B25497312}"/>
                  </a:ext>
                </a:extLst>
              </p14:cNvPr>
              <p14:cNvContentPartPr/>
              <p14:nvPr/>
            </p14:nvContentPartPr>
            <p14:xfrm>
              <a:off x="7542336" y="1732470"/>
              <a:ext cx="67680" cy="29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4CBF20D-C4FF-46F9-B42D-755B2549731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88336" y="1624470"/>
                <a:ext cx="1753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E43D925-EF8C-446B-9545-201E0E065F95}"/>
                  </a:ext>
                </a:extLst>
              </p14:cNvPr>
              <p14:cNvContentPartPr/>
              <p14:nvPr/>
            </p14:nvContentPartPr>
            <p14:xfrm>
              <a:off x="7432536" y="1114710"/>
              <a:ext cx="577440" cy="514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E43D925-EF8C-446B-9545-201E0E065F9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14536" y="1096710"/>
                <a:ext cx="613080" cy="55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5829776A-6C76-4C6A-9FE4-3761CEF7E110}"/>
              </a:ext>
            </a:extLst>
          </p:cNvPr>
          <p:cNvGrpSpPr/>
          <p:nvPr/>
        </p:nvGrpSpPr>
        <p:grpSpPr>
          <a:xfrm>
            <a:off x="5636136" y="5625150"/>
            <a:ext cx="264240" cy="331200"/>
            <a:chOff x="5636136" y="5625150"/>
            <a:chExt cx="26424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006A804-99DD-4DBF-8E7E-1A519B467013}"/>
                    </a:ext>
                  </a:extLst>
                </p14:cNvPr>
                <p14:cNvContentPartPr/>
                <p14:nvPr/>
              </p14:nvContentPartPr>
              <p14:xfrm>
                <a:off x="5636136" y="5661510"/>
                <a:ext cx="50040" cy="117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006A804-99DD-4DBF-8E7E-1A519B46701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73496" y="5598510"/>
                  <a:ext cx="175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73F8A2E-F578-46EA-A67B-1077C131E0B4}"/>
                    </a:ext>
                  </a:extLst>
                </p14:cNvPr>
                <p14:cNvContentPartPr/>
                <p14:nvPr/>
              </p14:nvContentPartPr>
              <p14:xfrm>
                <a:off x="5692296" y="5625150"/>
                <a:ext cx="83160" cy="118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73F8A2E-F578-46EA-A67B-1077C131E0B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629656" y="5562510"/>
                  <a:ext cx="208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02330CD-95A9-4D93-8818-63A63E3770AC}"/>
                    </a:ext>
                  </a:extLst>
                </p14:cNvPr>
                <p14:cNvContentPartPr/>
                <p14:nvPr/>
              </p14:nvContentPartPr>
              <p14:xfrm>
                <a:off x="5688696" y="5694990"/>
                <a:ext cx="179280" cy="261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02330CD-95A9-4D93-8818-63A63E3770A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26056" y="5632350"/>
                  <a:ext cx="30492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A16C57B-DBBA-4450-8B78-C58FFD2EC475}"/>
                    </a:ext>
                  </a:extLst>
                </p14:cNvPr>
                <p14:cNvContentPartPr/>
                <p14:nvPr/>
              </p14:nvContentPartPr>
              <p14:xfrm>
                <a:off x="5880936" y="5866350"/>
                <a:ext cx="19440" cy="45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A16C57B-DBBA-4450-8B78-C58FFD2EC47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17936" y="5803710"/>
                  <a:ext cx="14508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3" name="Group 3072">
            <a:extLst>
              <a:ext uri="{FF2B5EF4-FFF2-40B4-BE49-F238E27FC236}">
                <a16:creationId xmlns:a16="http://schemas.microsoft.com/office/drawing/2014/main" id="{59B0D07E-7D19-41ED-A459-2F60BAFB6851}"/>
              </a:ext>
            </a:extLst>
          </p:cNvPr>
          <p:cNvGrpSpPr/>
          <p:nvPr/>
        </p:nvGrpSpPr>
        <p:grpSpPr>
          <a:xfrm>
            <a:off x="5713536" y="5709030"/>
            <a:ext cx="126360" cy="178920"/>
            <a:chOff x="5713536" y="5709030"/>
            <a:chExt cx="12636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C0A75BF-72F0-4095-B745-8D7DF893CE4D}"/>
                    </a:ext>
                  </a:extLst>
                </p14:cNvPr>
                <p14:cNvContentPartPr/>
                <p14:nvPr/>
              </p14:nvContentPartPr>
              <p14:xfrm>
                <a:off x="5772936" y="5709030"/>
                <a:ext cx="15840" cy="178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C0A75BF-72F0-4095-B745-8D7DF893CE4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55296" y="5691390"/>
                  <a:ext cx="51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072" name="Ink 3071">
                  <a:extLst>
                    <a:ext uri="{FF2B5EF4-FFF2-40B4-BE49-F238E27FC236}">
                      <a16:creationId xmlns:a16="http://schemas.microsoft.com/office/drawing/2014/main" id="{C565B904-2416-4EFA-B90A-FA5F8EDD514D}"/>
                    </a:ext>
                  </a:extLst>
                </p14:cNvPr>
                <p14:cNvContentPartPr/>
                <p14:nvPr/>
              </p14:nvContentPartPr>
              <p14:xfrm>
                <a:off x="5713536" y="5785710"/>
                <a:ext cx="126360" cy="34560"/>
              </p14:xfrm>
            </p:contentPart>
          </mc:Choice>
          <mc:Fallback xmlns="">
            <p:pic>
              <p:nvPicPr>
                <p:cNvPr id="3072" name="Ink 3071">
                  <a:extLst>
                    <a:ext uri="{FF2B5EF4-FFF2-40B4-BE49-F238E27FC236}">
                      <a16:creationId xmlns:a16="http://schemas.microsoft.com/office/drawing/2014/main" id="{C565B904-2416-4EFA-B90A-FA5F8EDD514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95896" y="5768070"/>
                  <a:ext cx="16200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80" name="Ink 3079">
                <a:extLst>
                  <a:ext uri="{FF2B5EF4-FFF2-40B4-BE49-F238E27FC236}">
                    <a16:creationId xmlns:a16="http://schemas.microsoft.com/office/drawing/2014/main" id="{CF24E544-B2DE-4C61-BA58-35B9F0B80546}"/>
                  </a:ext>
                </a:extLst>
              </p14:cNvPr>
              <p14:cNvContentPartPr/>
              <p14:nvPr/>
            </p14:nvContentPartPr>
            <p14:xfrm>
              <a:off x="5736936" y="5964630"/>
              <a:ext cx="170640" cy="39240"/>
            </p14:xfrm>
          </p:contentPart>
        </mc:Choice>
        <mc:Fallback xmlns="">
          <p:pic>
            <p:nvPicPr>
              <p:cNvPr id="3080" name="Ink 3079">
                <a:extLst>
                  <a:ext uri="{FF2B5EF4-FFF2-40B4-BE49-F238E27FC236}">
                    <a16:creationId xmlns:a16="http://schemas.microsoft.com/office/drawing/2014/main" id="{CF24E544-B2DE-4C61-BA58-35B9F0B8054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19296" y="5946630"/>
                <a:ext cx="206280" cy="7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80187E12-023D-49BC-89DF-A79FA86B2CB5}"/>
              </a:ext>
            </a:extLst>
          </p:cNvPr>
          <p:cNvGrpSpPr/>
          <p:nvPr/>
        </p:nvGrpSpPr>
        <p:grpSpPr>
          <a:xfrm>
            <a:off x="1303176" y="2616270"/>
            <a:ext cx="2126160" cy="951480"/>
            <a:chOff x="1303176" y="2616270"/>
            <a:chExt cx="2126160" cy="95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81" name="Ink 3080">
                  <a:extLst>
                    <a:ext uri="{FF2B5EF4-FFF2-40B4-BE49-F238E27FC236}">
                      <a16:creationId xmlns:a16="http://schemas.microsoft.com/office/drawing/2014/main" id="{4D319D78-D653-47B1-966D-6C6BE5005FF1}"/>
                    </a:ext>
                  </a:extLst>
                </p14:cNvPr>
                <p14:cNvContentPartPr/>
                <p14:nvPr/>
              </p14:nvContentPartPr>
              <p14:xfrm>
                <a:off x="3426096" y="3543990"/>
                <a:ext cx="3240" cy="1440"/>
              </p14:xfrm>
            </p:contentPart>
          </mc:Choice>
          <mc:Fallback xmlns="">
            <p:pic>
              <p:nvPicPr>
                <p:cNvPr id="3081" name="Ink 3080">
                  <a:extLst>
                    <a:ext uri="{FF2B5EF4-FFF2-40B4-BE49-F238E27FC236}">
                      <a16:creationId xmlns:a16="http://schemas.microsoft.com/office/drawing/2014/main" id="{4D319D78-D653-47B1-966D-6C6BE5005FF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08096" y="3526350"/>
                  <a:ext cx="38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82" name="Ink 3081">
                  <a:extLst>
                    <a:ext uri="{FF2B5EF4-FFF2-40B4-BE49-F238E27FC236}">
                      <a16:creationId xmlns:a16="http://schemas.microsoft.com/office/drawing/2014/main" id="{F17CC355-E2DF-411D-8671-17F517222522}"/>
                    </a:ext>
                  </a:extLst>
                </p14:cNvPr>
                <p14:cNvContentPartPr/>
                <p14:nvPr/>
              </p14:nvContentPartPr>
              <p14:xfrm>
                <a:off x="1303176" y="2616270"/>
                <a:ext cx="2111040" cy="951480"/>
              </p14:xfrm>
            </p:contentPart>
          </mc:Choice>
          <mc:Fallback xmlns="">
            <p:pic>
              <p:nvPicPr>
                <p:cNvPr id="3082" name="Ink 3081">
                  <a:extLst>
                    <a:ext uri="{FF2B5EF4-FFF2-40B4-BE49-F238E27FC236}">
                      <a16:creationId xmlns:a16="http://schemas.microsoft.com/office/drawing/2014/main" id="{F17CC355-E2DF-411D-8671-17F51722252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85536" y="2598630"/>
                  <a:ext cx="2146680" cy="98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084" name="Ink 3083">
                <a:extLst>
                  <a:ext uri="{FF2B5EF4-FFF2-40B4-BE49-F238E27FC236}">
                    <a16:creationId xmlns:a16="http://schemas.microsoft.com/office/drawing/2014/main" id="{2FFC669C-4EE6-46BD-8663-8874AA0275AE}"/>
                  </a:ext>
                </a:extLst>
              </p14:cNvPr>
              <p14:cNvContentPartPr/>
              <p14:nvPr/>
            </p14:nvContentPartPr>
            <p14:xfrm>
              <a:off x="4170576" y="2647590"/>
              <a:ext cx="1546560" cy="834120"/>
            </p14:xfrm>
          </p:contentPart>
        </mc:Choice>
        <mc:Fallback xmlns="">
          <p:pic>
            <p:nvPicPr>
              <p:cNvPr id="3084" name="Ink 3083">
                <a:extLst>
                  <a:ext uri="{FF2B5EF4-FFF2-40B4-BE49-F238E27FC236}">
                    <a16:creationId xmlns:a16="http://schemas.microsoft.com/office/drawing/2014/main" id="{2FFC669C-4EE6-46BD-8663-8874AA0275A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52936" y="2629590"/>
                <a:ext cx="1582200" cy="86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85" name="Ink 3084">
                <a:extLst>
                  <a:ext uri="{FF2B5EF4-FFF2-40B4-BE49-F238E27FC236}">
                    <a16:creationId xmlns:a16="http://schemas.microsoft.com/office/drawing/2014/main" id="{AA96F977-9DA1-464E-B06F-0772864735B2}"/>
                  </a:ext>
                </a:extLst>
              </p14:cNvPr>
              <p14:cNvContentPartPr/>
              <p14:nvPr/>
            </p14:nvContentPartPr>
            <p14:xfrm>
              <a:off x="5012616" y="3577470"/>
              <a:ext cx="2513160" cy="2089080"/>
            </p14:xfrm>
          </p:contentPart>
        </mc:Choice>
        <mc:Fallback xmlns="">
          <p:pic>
            <p:nvPicPr>
              <p:cNvPr id="3085" name="Ink 3084">
                <a:extLst>
                  <a:ext uri="{FF2B5EF4-FFF2-40B4-BE49-F238E27FC236}">
                    <a16:creationId xmlns:a16="http://schemas.microsoft.com/office/drawing/2014/main" id="{AA96F977-9DA1-464E-B06F-0772864735B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94616" y="3559830"/>
                <a:ext cx="2548800" cy="21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86" name="Ink 3085">
                <a:extLst>
                  <a:ext uri="{FF2B5EF4-FFF2-40B4-BE49-F238E27FC236}">
                    <a16:creationId xmlns:a16="http://schemas.microsoft.com/office/drawing/2014/main" id="{4B223E90-F326-4E14-B8D0-7588443709FE}"/>
                  </a:ext>
                </a:extLst>
              </p14:cNvPr>
              <p14:cNvContentPartPr/>
              <p14:nvPr/>
            </p14:nvContentPartPr>
            <p14:xfrm>
              <a:off x="3278136" y="2683950"/>
              <a:ext cx="347400" cy="427680"/>
            </p14:xfrm>
          </p:contentPart>
        </mc:Choice>
        <mc:Fallback xmlns="">
          <p:pic>
            <p:nvPicPr>
              <p:cNvPr id="3086" name="Ink 3085">
                <a:extLst>
                  <a:ext uri="{FF2B5EF4-FFF2-40B4-BE49-F238E27FC236}">
                    <a16:creationId xmlns:a16="http://schemas.microsoft.com/office/drawing/2014/main" id="{4B223E90-F326-4E14-B8D0-7588443709F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15496" y="2620950"/>
                <a:ext cx="47304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88" name="Ink 3087">
                <a:extLst>
                  <a:ext uri="{FF2B5EF4-FFF2-40B4-BE49-F238E27FC236}">
                    <a16:creationId xmlns:a16="http://schemas.microsoft.com/office/drawing/2014/main" id="{3561379B-F025-45E9-8735-FF032F101214}"/>
                  </a:ext>
                </a:extLst>
              </p14:cNvPr>
              <p14:cNvContentPartPr/>
              <p14:nvPr/>
            </p14:nvContentPartPr>
            <p14:xfrm>
              <a:off x="1025256" y="5923590"/>
              <a:ext cx="213840" cy="536400"/>
            </p14:xfrm>
          </p:contentPart>
        </mc:Choice>
        <mc:Fallback xmlns="">
          <p:pic>
            <p:nvPicPr>
              <p:cNvPr id="3088" name="Ink 3087">
                <a:extLst>
                  <a:ext uri="{FF2B5EF4-FFF2-40B4-BE49-F238E27FC236}">
                    <a16:creationId xmlns:a16="http://schemas.microsoft.com/office/drawing/2014/main" id="{3561379B-F025-45E9-8735-FF032F10121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07256" y="5905590"/>
                <a:ext cx="249480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81AE784-44CE-4C38-9FB5-682A244B3C8D}"/>
                  </a:ext>
                </a:extLst>
              </p14:cNvPr>
              <p14:cNvContentPartPr/>
              <p14:nvPr/>
            </p14:nvContentPartPr>
            <p14:xfrm>
              <a:off x="2567739" y="1227323"/>
              <a:ext cx="81720" cy="163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81AE784-44CE-4C38-9FB5-682A244B3C8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505099" y="1164323"/>
                <a:ext cx="207360" cy="28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70D95F3E-ABDD-4408-9B34-56532BBCE53B}"/>
              </a:ext>
            </a:extLst>
          </p:cNvPr>
          <p:cNvGrpSpPr/>
          <p:nvPr/>
        </p:nvGrpSpPr>
        <p:grpSpPr>
          <a:xfrm>
            <a:off x="6635019" y="6572963"/>
            <a:ext cx="176040" cy="61560"/>
            <a:chOff x="6635019" y="6572963"/>
            <a:chExt cx="176040" cy="6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967010-7C2C-4B8F-9295-3820D9BDD41D}"/>
                    </a:ext>
                  </a:extLst>
                </p14:cNvPr>
                <p14:cNvContentPartPr/>
                <p14:nvPr/>
              </p14:nvContentPartPr>
              <p14:xfrm>
                <a:off x="6731499" y="6574763"/>
                <a:ext cx="324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967010-7C2C-4B8F-9295-3820D9BDD41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68859" y="6511763"/>
                  <a:ext cx="128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3B9BD71-C96A-48FE-A8BF-34DDE747B35B}"/>
                    </a:ext>
                  </a:extLst>
                </p14:cNvPr>
                <p14:cNvContentPartPr/>
                <p14:nvPr/>
              </p14:nvContentPartPr>
              <p14:xfrm>
                <a:off x="6635019" y="6572963"/>
                <a:ext cx="176040" cy="61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3B9BD71-C96A-48FE-A8BF-34DDE747B35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72019" y="6510323"/>
                  <a:ext cx="301680" cy="18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A7B7985-9590-4913-81D1-235FAAB703D7}"/>
                  </a:ext>
                </a:extLst>
              </p14:cNvPr>
              <p14:cNvContentPartPr/>
              <p14:nvPr/>
            </p14:nvContentPartPr>
            <p14:xfrm>
              <a:off x="865299" y="636203"/>
              <a:ext cx="60480" cy="363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A7B7985-9590-4913-81D1-235FAAB703D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47299" y="618203"/>
                <a:ext cx="9612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DB1CAA0-7260-4D4B-87E3-9F3EDD74786F}"/>
                  </a:ext>
                </a:extLst>
              </p14:cNvPr>
              <p14:cNvContentPartPr/>
              <p14:nvPr/>
            </p14:nvContentPartPr>
            <p14:xfrm>
              <a:off x="910299" y="5652083"/>
              <a:ext cx="45720" cy="37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DB1CAA0-7260-4D4B-87E3-9F3EDD74786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2659" y="5634443"/>
                <a:ext cx="81360" cy="40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9" name="Group 3088">
            <a:extLst>
              <a:ext uri="{FF2B5EF4-FFF2-40B4-BE49-F238E27FC236}">
                <a16:creationId xmlns:a16="http://schemas.microsoft.com/office/drawing/2014/main" id="{A9AC7F77-A004-4ABD-B8C7-630337107C6B}"/>
              </a:ext>
            </a:extLst>
          </p:cNvPr>
          <p:cNvGrpSpPr/>
          <p:nvPr/>
        </p:nvGrpSpPr>
        <p:grpSpPr>
          <a:xfrm>
            <a:off x="2261379" y="5946203"/>
            <a:ext cx="133560" cy="212400"/>
            <a:chOff x="2261379" y="5946203"/>
            <a:chExt cx="13356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48D36AC-4B14-47F1-8754-51F45886F763}"/>
                    </a:ext>
                  </a:extLst>
                </p14:cNvPr>
                <p14:cNvContentPartPr/>
                <p14:nvPr/>
              </p14:nvContentPartPr>
              <p14:xfrm>
                <a:off x="2261379" y="5946203"/>
                <a:ext cx="133560" cy="45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48D36AC-4B14-47F1-8754-51F45886F76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198379" y="5883203"/>
                  <a:ext cx="259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87" name="Ink 3086">
                  <a:extLst>
                    <a:ext uri="{FF2B5EF4-FFF2-40B4-BE49-F238E27FC236}">
                      <a16:creationId xmlns:a16="http://schemas.microsoft.com/office/drawing/2014/main" id="{856E9102-4B64-4D03-8EAF-FF7732FB24EF}"/>
                    </a:ext>
                  </a:extLst>
                </p14:cNvPr>
                <p14:cNvContentPartPr/>
                <p14:nvPr/>
              </p14:nvContentPartPr>
              <p14:xfrm>
                <a:off x="2327259" y="6013163"/>
                <a:ext cx="65160" cy="145440"/>
              </p14:xfrm>
            </p:contentPart>
          </mc:Choice>
          <mc:Fallback xmlns="">
            <p:pic>
              <p:nvPicPr>
                <p:cNvPr id="3087" name="Ink 3086">
                  <a:extLst>
                    <a:ext uri="{FF2B5EF4-FFF2-40B4-BE49-F238E27FC236}">
                      <a16:creationId xmlns:a16="http://schemas.microsoft.com/office/drawing/2014/main" id="{856E9102-4B64-4D03-8EAF-FF7732FB24E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264619" y="5950163"/>
                  <a:ext cx="190800" cy="27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90" name="Ink 3089">
                <a:extLst>
                  <a:ext uri="{FF2B5EF4-FFF2-40B4-BE49-F238E27FC236}">
                    <a16:creationId xmlns:a16="http://schemas.microsoft.com/office/drawing/2014/main" id="{A81C9FDB-7BFB-4356-B0A5-296E8A67972B}"/>
                  </a:ext>
                </a:extLst>
              </p14:cNvPr>
              <p14:cNvContentPartPr/>
              <p14:nvPr/>
            </p14:nvContentPartPr>
            <p14:xfrm>
              <a:off x="3406899" y="6000923"/>
              <a:ext cx="42120" cy="101520"/>
            </p14:xfrm>
          </p:contentPart>
        </mc:Choice>
        <mc:Fallback xmlns="">
          <p:pic>
            <p:nvPicPr>
              <p:cNvPr id="3090" name="Ink 3089">
                <a:extLst>
                  <a:ext uri="{FF2B5EF4-FFF2-40B4-BE49-F238E27FC236}">
                    <a16:creationId xmlns:a16="http://schemas.microsoft.com/office/drawing/2014/main" id="{A81C9FDB-7BFB-4356-B0A5-296E8A67972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344259" y="5937923"/>
                <a:ext cx="167760" cy="22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93" name="Group 3092">
            <a:extLst>
              <a:ext uri="{FF2B5EF4-FFF2-40B4-BE49-F238E27FC236}">
                <a16:creationId xmlns:a16="http://schemas.microsoft.com/office/drawing/2014/main" id="{5D3F3812-3665-41C5-9518-6631D315FB0E}"/>
              </a:ext>
            </a:extLst>
          </p:cNvPr>
          <p:cNvGrpSpPr/>
          <p:nvPr/>
        </p:nvGrpSpPr>
        <p:grpSpPr>
          <a:xfrm>
            <a:off x="2237259" y="6116483"/>
            <a:ext cx="5040" cy="20520"/>
            <a:chOff x="2237259" y="6116483"/>
            <a:chExt cx="5040" cy="2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91" name="Ink 3090">
                  <a:extLst>
                    <a:ext uri="{FF2B5EF4-FFF2-40B4-BE49-F238E27FC236}">
                      <a16:creationId xmlns:a16="http://schemas.microsoft.com/office/drawing/2014/main" id="{857F9B09-2C35-406D-AD30-1450AB6D4673}"/>
                    </a:ext>
                  </a:extLst>
                </p14:cNvPr>
                <p14:cNvContentPartPr/>
                <p14:nvPr/>
              </p14:nvContentPartPr>
              <p14:xfrm>
                <a:off x="2237259" y="6116483"/>
                <a:ext cx="2160" cy="3240"/>
              </p14:xfrm>
            </p:contentPart>
          </mc:Choice>
          <mc:Fallback xmlns="">
            <p:pic>
              <p:nvPicPr>
                <p:cNvPr id="3091" name="Ink 3090">
                  <a:extLst>
                    <a:ext uri="{FF2B5EF4-FFF2-40B4-BE49-F238E27FC236}">
                      <a16:creationId xmlns:a16="http://schemas.microsoft.com/office/drawing/2014/main" id="{857F9B09-2C35-406D-AD30-1450AB6D467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174619" y="6053843"/>
                  <a:ext cx="127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092" name="Ink 3091">
                  <a:extLst>
                    <a:ext uri="{FF2B5EF4-FFF2-40B4-BE49-F238E27FC236}">
                      <a16:creationId xmlns:a16="http://schemas.microsoft.com/office/drawing/2014/main" id="{51CF627D-2539-479A-8CD6-5D76270BCDAE}"/>
                    </a:ext>
                  </a:extLst>
                </p14:cNvPr>
                <p14:cNvContentPartPr/>
                <p14:nvPr/>
              </p14:nvContentPartPr>
              <p14:xfrm>
                <a:off x="2240139" y="6131603"/>
                <a:ext cx="2160" cy="5400"/>
              </p14:xfrm>
            </p:contentPart>
          </mc:Choice>
          <mc:Fallback xmlns="">
            <p:pic>
              <p:nvPicPr>
                <p:cNvPr id="3092" name="Ink 3091">
                  <a:extLst>
                    <a:ext uri="{FF2B5EF4-FFF2-40B4-BE49-F238E27FC236}">
                      <a16:creationId xmlns:a16="http://schemas.microsoft.com/office/drawing/2014/main" id="{51CF627D-2539-479A-8CD6-5D76270BCDA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77499" y="6068603"/>
                  <a:ext cx="12780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6" name="Group 3095">
            <a:extLst>
              <a:ext uri="{FF2B5EF4-FFF2-40B4-BE49-F238E27FC236}">
                <a16:creationId xmlns:a16="http://schemas.microsoft.com/office/drawing/2014/main" id="{B76ABE11-3A66-4231-BC33-EE82672BAECF}"/>
              </a:ext>
            </a:extLst>
          </p:cNvPr>
          <p:cNvGrpSpPr/>
          <p:nvPr/>
        </p:nvGrpSpPr>
        <p:grpSpPr>
          <a:xfrm>
            <a:off x="2816859" y="5928923"/>
            <a:ext cx="39600" cy="49680"/>
            <a:chOff x="2816859" y="5928923"/>
            <a:chExt cx="39600" cy="4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094" name="Ink 3093">
                  <a:extLst>
                    <a:ext uri="{FF2B5EF4-FFF2-40B4-BE49-F238E27FC236}">
                      <a16:creationId xmlns:a16="http://schemas.microsoft.com/office/drawing/2014/main" id="{00D549AE-7A16-4438-895F-0000FABCF661}"/>
                    </a:ext>
                  </a:extLst>
                </p14:cNvPr>
                <p14:cNvContentPartPr/>
                <p14:nvPr/>
              </p14:nvContentPartPr>
              <p14:xfrm>
                <a:off x="2816859" y="5941163"/>
                <a:ext cx="12600" cy="3240"/>
              </p14:xfrm>
            </p:contentPart>
          </mc:Choice>
          <mc:Fallback xmlns="">
            <p:pic>
              <p:nvPicPr>
                <p:cNvPr id="3094" name="Ink 3093">
                  <a:extLst>
                    <a:ext uri="{FF2B5EF4-FFF2-40B4-BE49-F238E27FC236}">
                      <a16:creationId xmlns:a16="http://schemas.microsoft.com/office/drawing/2014/main" id="{00D549AE-7A16-4438-895F-0000FABCF66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53859" y="5878163"/>
                  <a:ext cx="138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095" name="Ink 3094">
                  <a:extLst>
                    <a:ext uri="{FF2B5EF4-FFF2-40B4-BE49-F238E27FC236}">
                      <a16:creationId xmlns:a16="http://schemas.microsoft.com/office/drawing/2014/main" id="{E608E1A0-1BB1-4703-9D3C-637187476E4E}"/>
                    </a:ext>
                  </a:extLst>
                </p14:cNvPr>
                <p14:cNvContentPartPr/>
                <p14:nvPr/>
              </p14:nvContentPartPr>
              <p14:xfrm>
                <a:off x="2829099" y="5928923"/>
                <a:ext cx="27360" cy="49680"/>
              </p14:xfrm>
            </p:contentPart>
          </mc:Choice>
          <mc:Fallback xmlns="">
            <p:pic>
              <p:nvPicPr>
                <p:cNvPr id="3095" name="Ink 3094">
                  <a:extLst>
                    <a:ext uri="{FF2B5EF4-FFF2-40B4-BE49-F238E27FC236}">
                      <a16:creationId xmlns:a16="http://schemas.microsoft.com/office/drawing/2014/main" id="{E608E1A0-1BB1-4703-9D3C-637187476E4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766099" y="5865923"/>
                  <a:ext cx="153000" cy="1753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079" y="46340"/>
            <a:ext cx="8499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 </a:t>
            </a:r>
            <a:r>
              <a:rPr lang="en-US" i="1" dirty="0" err="1"/>
              <a:t>e</a:t>
            </a:r>
            <a:r>
              <a:rPr lang="en-US" i="1" baseline="-25000" dirty="0" err="1"/>
              <a:t>a</a:t>
            </a:r>
            <a:r>
              <a:rPr lang="en-US" dirty="0"/>
              <a:t> and </a:t>
            </a:r>
            <a:r>
              <a:rPr lang="en-US" i="1" dirty="0">
                <a:latin typeface="Symbol" panose="05050102010706020507" pitchFamily="18" charset="2"/>
              </a:rPr>
              <a:t>f</a:t>
            </a:r>
            <a:r>
              <a:rPr lang="en-US" i="1" baseline="-25000" dirty="0"/>
              <a:t>a</a:t>
            </a:r>
            <a:r>
              <a:rPr lang="en-US" dirty="0"/>
              <a:t> are related.  Because the field equations in vacuum are linear and homogeneous, the relation is linear.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840" y="1186063"/>
            <a:ext cx="2514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120525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Integral-differential operator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48352" y="2063749"/>
            <a:ext cx="406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 is outward from conductor again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2743200"/>
            <a:ext cx="4583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most general linear relation can be written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6158" y="3701585"/>
            <a:ext cx="3360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Depends on geometry of problem</a:t>
            </a:r>
          </a:p>
          <a:p>
            <a:r>
              <a:rPr lang="en-US" dirty="0"/>
              <a:t>Units: length  (</a:t>
            </a:r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dirty="0"/>
              <a:t> = e/r)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581400"/>
            <a:ext cx="26289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C5B658-C370-497C-9CA0-276830A63FCF}"/>
                  </a:ext>
                </a:extLst>
              </p14:cNvPr>
              <p14:cNvContentPartPr/>
              <p14:nvPr/>
            </p14:nvContentPartPr>
            <p14:xfrm>
              <a:off x="3213780" y="2481549"/>
              <a:ext cx="54000" cy="17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C5B658-C370-497C-9CA0-276830A63F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0780" y="2418549"/>
                <a:ext cx="1796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D312AA1-35FE-41E8-8271-95F1AE3447DF}"/>
                  </a:ext>
                </a:extLst>
              </p14:cNvPr>
              <p14:cNvContentPartPr/>
              <p14:nvPr/>
            </p14:nvContentPartPr>
            <p14:xfrm>
              <a:off x="4221579" y="3793982"/>
              <a:ext cx="123120" cy="51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D312AA1-35FE-41E8-8271-95F1AE3447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58579" y="3730982"/>
                <a:ext cx="248760" cy="17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AACDE410-2BF3-4228-B35C-F654918A26A9}"/>
              </a:ext>
            </a:extLst>
          </p:cNvPr>
          <p:cNvGrpSpPr/>
          <p:nvPr/>
        </p:nvGrpSpPr>
        <p:grpSpPr>
          <a:xfrm>
            <a:off x="4902339" y="4007102"/>
            <a:ext cx="72720" cy="174600"/>
            <a:chOff x="4902339" y="4007102"/>
            <a:chExt cx="72720" cy="1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7C99604-B8E0-49BF-A856-F1CA4BAF8203}"/>
                    </a:ext>
                  </a:extLst>
                </p14:cNvPr>
                <p14:cNvContentPartPr/>
                <p14:nvPr/>
              </p14:nvContentPartPr>
              <p14:xfrm>
                <a:off x="4902339" y="4044542"/>
                <a:ext cx="60840" cy="137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7C99604-B8E0-49BF-A856-F1CA4BAF820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39699" y="3981902"/>
                  <a:ext cx="1864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F1850F6-1949-46FA-9B9A-3F842C11DCF9}"/>
                    </a:ext>
                  </a:extLst>
                </p14:cNvPr>
                <p14:cNvContentPartPr/>
                <p14:nvPr/>
              </p14:nvContentPartPr>
              <p14:xfrm>
                <a:off x="4928259" y="4036262"/>
                <a:ext cx="46800" cy="112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F1850F6-1949-46FA-9B9A-3F842C11DCF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865619" y="3973622"/>
                  <a:ext cx="1724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6B26512-28A7-4AA3-93A1-70C286D31DD9}"/>
                    </a:ext>
                  </a:extLst>
                </p14:cNvPr>
                <p14:cNvContentPartPr/>
                <p14:nvPr/>
              </p14:nvContentPartPr>
              <p14:xfrm>
                <a:off x="4937619" y="4007102"/>
                <a:ext cx="31680" cy="72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6B26512-28A7-4AA3-93A1-70C286D31DD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74979" y="3944102"/>
                  <a:ext cx="157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CD92F47-F811-48A3-B680-D1DCB751BF9B}"/>
                    </a:ext>
                  </a:extLst>
                </p14:cNvPr>
                <p14:cNvContentPartPr/>
                <p14:nvPr/>
              </p14:nvContentPartPr>
              <p14:xfrm>
                <a:off x="4939059" y="4056782"/>
                <a:ext cx="9360" cy="9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CD92F47-F811-48A3-B680-D1DCB751BF9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76419" y="3993782"/>
                  <a:ext cx="135000" cy="13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CDEC752-857F-4B49-90ED-CD7E374750DA}"/>
                  </a:ext>
                </a:extLst>
              </p14:cNvPr>
              <p14:cNvContentPartPr/>
              <p14:nvPr/>
            </p14:nvContentPartPr>
            <p14:xfrm>
              <a:off x="2719299" y="1423022"/>
              <a:ext cx="40680" cy="374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CDEC752-857F-4B49-90ED-CD7E374750D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56659" y="1360382"/>
                <a:ext cx="16632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842D372-B7FA-46DB-B1B5-83E49E04AC6F}"/>
                  </a:ext>
                </a:extLst>
              </p14:cNvPr>
              <p14:cNvContentPartPr/>
              <p14:nvPr/>
            </p14:nvContentPartPr>
            <p14:xfrm>
              <a:off x="2959059" y="1422662"/>
              <a:ext cx="57240" cy="235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842D372-B7FA-46DB-B1B5-83E49E04AC6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96419" y="1359662"/>
                <a:ext cx="182880" cy="36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C50DE774-6CE8-4118-996C-85D3F67FC60C}"/>
              </a:ext>
            </a:extLst>
          </p:cNvPr>
          <p:cNvGrpSpPr/>
          <p:nvPr/>
        </p:nvGrpSpPr>
        <p:grpSpPr>
          <a:xfrm>
            <a:off x="3388899" y="1763942"/>
            <a:ext cx="60120" cy="75240"/>
            <a:chOff x="3388899" y="1763942"/>
            <a:chExt cx="60120" cy="7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BD61F18-93C7-4E84-80A6-C41F0F8D5B78}"/>
                    </a:ext>
                  </a:extLst>
                </p14:cNvPr>
                <p14:cNvContentPartPr/>
                <p14:nvPr/>
              </p14:nvContentPartPr>
              <p14:xfrm>
                <a:off x="3388899" y="1777262"/>
                <a:ext cx="24120" cy="61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BD61F18-93C7-4E84-80A6-C41F0F8D5B7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26259" y="1714622"/>
                  <a:ext cx="149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946C04A-8342-4F54-BC12-5B3BBAB53550}"/>
                    </a:ext>
                  </a:extLst>
                </p14:cNvPr>
                <p14:cNvContentPartPr/>
                <p14:nvPr/>
              </p14:nvContentPartPr>
              <p14:xfrm>
                <a:off x="3438219" y="1763942"/>
                <a:ext cx="10800" cy="44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946C04A-8342-4F54-BC12-5B3BBAB5355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75579" y="1701302"/>
                  <a:ext cx="13644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39A89A-5E83-49B9-8E84-6FA950AEFB02}"/>
              </a:ext>
            </a:extLst>
          </p:cNvPr>
          <p:cNvGrpSpPr/>
          <p:nvPr/>
        </p:nvGrpSpPr>
        <p:grpSpPr>
          <a:xfrm>
            <a:off x="4441539" y="1399262"/>
            <a:ext cx="302040" cy="229320"/>
            <a:chOff x="4441539" y="1399262"/>
            <a:chExt cx="30204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0F9371D-4682-47B7-AA43-921BD06C16D2}"/>
                    </a:ext>
                  </a:extLst>
                </p14:cNvPr>
                <p14:cNvContentPartPr/>
                <p14:nvPr/>
              </p14:nvContentPartPr>
              <p14:xfrm>
                <a:off x="4651419" y="1399262"/>
                <a:ext cx="92160" cy="199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0F9371D-4682-47B7-AA43-921BD06C16D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88419" y="1336622"/>
                  <a:ext cx="2178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787140F-EBDB-47DF-8EBA-1B898501386B}"/>
                    </a:ext>
                  </a:extLst>
                </p14:cNvPr>
                <p14:cNvContentPartPr/>
                <p14:nvPr/>
              </p14:nvContentPartPr>
              <p14:xfrm>
                <a:off x="4441539" y="1573502"/>
                <a:ext cx="64440" cy="55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787140F-EBDB-47DF-8EBA-1B898501386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78899" y="1510862"/>
                  <a:ext cx="19008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CC9612B-8A4F-41C0-96E0-7028EC2FFBEF}"/>
                  </a:ext>
                </a:extLst>
              </p14:cNvPr>
              <p14:cNvContentPartPr/>
              <p14:nvPr/>
            </p14:nvContentPartPr>
            <p14:xfrm>
              <a:off x="3736299" y="1333022"/>
              <a:ext cx="51480" cy="58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CC9612B-8A4F-41C0-96E0-7028EC2FFBE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73299" y="1270022"/>
                <a:ext cx="1771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E1EB13E-A1F9-4AF5-AA6E-E10539913527}"/>
                  </a:ext>
                </a:extLst>
              </p14:cNvPr>
              <p14:cNvContentPartPr/>
              <p14:nvPr/>
            </p14:nvContentPartPr>
            <p14:xfrm>
              <a:off x="3716859" y="1691222"/>
              <a:ext cx="41760" cy="73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E1EB13E-A1F9-4AF5-AA6E-E1053991352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53859" y="1628222"/>
                <a:ext cx="1674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B3EB2B8-62D9-4113-90FB-D91DE8521641}"/>
                  </a:ext>
                </a:extLst>
              </p14:cNvPr>
              <p14:cNvContentPartPr/>
              <p14:nvPr/>
            </p14:nvContentPartPr>
            <p14:xfrm>
              <a:off x="3985779" y="1862582"/>
              <a:ext cx="576360" cy="450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B3EB2B8-62D9-4113-90FB-D91DE852164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968139" y="1844582"/>
                <a:ext cx="612000" cy="48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1" name="Group 4100">
            <a:extLst>
              <a:ext uri="{FF2B5EF4-FFF2-40B4-BE49-F238E27FC236}">
                <a16:creationId xmlns:a16="http://schemas.microsoft.com/office/drawing/2014/main" id="{10573C0F-66CC-4EC5-867B-2D8A447BB75E}"/>
              </a:ext>
            </a:extLst>
          </p:cNvPr>
          <p:cNvGrpSpPr/>
          <p:nvPr/>
        </p:nvGrpSpPr>
        <p:grpSpPr>
          <a:xfrm>
            <a:off x="5507859" y="5793422"/>
            <a:ext cx="910800" cy="684720"/>
            <a:chOff x="5507859" y="5793422"/>
            <a:chExt cx="910800" cy="68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5ED4258-E265-4C9E-93EB-785B55409E22}"/>
                    </a:ext>
                  </a:extLst>
                </p14:cNvPr>
                <p14:cNvContentPartPr/>
                <p14:nvPr/>
              </p14:nvContentPartPr>
              <p14:xfrm>
                <a:off x="5507859" y="5793422"/>
                <a:ext cx="910800" cy="684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5ED4258-E265-4C9E-93EB-785B55409E2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490219" y="5775422"/>
                  <a:ext cx="946440" cy="72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C6F50D6-1751-45E9-A65A-95463DB416EE}"/>
                    </a:ext>
                  </a:extLst>
                </p14:cNvPr>
                <p14:cNvContentPartPr/>
                <p14:nvPr/>
              </p14:nvContentPartPr>
              <p14:xfrm>
                <a:off x="5916819" y="6099422"/>
                <a:ext cx="213120" cy="147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C6F50D6-1751-45E9-A65A-95463DB416E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99179" y="6081422"/>
                  <a:ext cx="24876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0" name="Group 4099">
            <a:extLst>
              <a:ext uri="{FF2B5EF4-FFF2-40B4-BE49-F238E27FC236}">
                <a16:creationId xmlns:a16="http://schemas.microsoft.com/office/drawing/2014/main" id="{44BD5223-3673-4F8F-BE0F-5CFE5137581E}"/>
              </a:ext>
            </a:extLst>
          </p:cNvPr>
          <p:cNvGrpSpPr/>
          <p:nvPr/>
        </p:nvGrpSpPr>
        <p:grpSpPr>
          <a:xfrm>
            <a:off x="7401459" y="5654822"/>
            <a:ext cx="812520" cy="783360"/>
            <a:chOff x="7401459" y="5654822"/>
            <a:chExt cx="812520" cy="78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096" name="Ink 4095">
                  <a:extLst>
                    <a:ext uri="{FF2B5EF4-FFF2-40B4-BE49-F238E27FC236}">
                      <a16:creationId xmlns:a16="http://schemas.microsoft.com/office/drawing/2014/main" id="{D33BB706-DBB7-45E7-9705-F3A7D5B5DB7E}"/>
                    </a:ext>
                  </a:extLst>
                </p14:cNvPr>
                <p14:cNvContentPartPr/>
                <p14:nvPr/>
              </p14:nvContentPartPr>
              <p14:xfrm>
                <a:off x="7401459" y="5654822"/>
                <a:ext cx="812520" cy="783360"/>
              </p14:xfrm>
            </p:contentPart>
          </mc:Choice>
          <mc:Fallback xmlns="">
            <p:pic>
              <p:nvPicPr>
                <p:cNvPr id="4096" name="Ink 4095">
                  <a:extLst>
                    <a:ext uri="{FF2B5EF4-FFF2-40B4-BE49-F238E27FC236}">
                      <a16:creationId xmlns:a16="http://schemas.microsoft.com/office/drawing/2014/main" id="{D33BB706-DBB7-45E7-9705-F3A7D5B5DB7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83819" y="5636822"/>
                  <a:ext cx="848160" cy="81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097" name="Ink 4096">
                  <a:extLst>
                    <a:ext uri="{FF2B5EF4-FFF2-40B4-BE49-F238E27FC236}">
                      <a16:creationId xmlns:a16="http://schemas.microsoft.com/office/drawing/2014/main" id="{E50A353C-176F-4C2B-A8DD-CC14B48D6140}"/>
                    </a:ext>
                  </a:extLst>
                </p14:cNvPr>
                <p14:cNvContentPartPr/>
                <p14:nvPr/>
              </p14:nvContentPartPr>
              <p14:xfrm>
                <a:off x="7794939" y="5926622"/>
                <a:ext cx="178920" cy="257040"/>
              </p14:xfrm>
            </p:contentPart>
          </mc:Choice>
          <mc:Fallback xmlns="">
            <p:pic>
              <p:nvPicPr>
                <p:cNvPr id="4097" name="Ink 4096">
                  <a:extLst>
                    <a:ext uri="{FF2B5EF4-FFF2-40B4-BE49-F238E27FC236}">
                      <a16:creationId xmlns:a16="http://schemas.microsoft.com/office/drawing/2014/main" id="{E50A353C-176F-4C2B-A8DD-CC14B48D614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776939" y="5908982"/>
                  <a:ext cx="214560" cy="29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119" name="Ink 4118">
                <a:extLst>
                  <a:ext uri="{FF2B5EF4-FFF2-40B4-BE49-F238E27FC236}">
                    <a16:creationId xmlns:a16="http://schemas.microsoft.com/office/drawing/2014/main" id="{97BE2975-6628-472C-8873-30423167A2A3}"/>
                  </a:ext>
                </a:extLst>
              </p14:cNvPr>
              <p14:cNvContentPartPr/>
              <p14:nvPr/>
            </p14:nvContentPartPr>
            <p14:xfrm>
              <a:off x="8110659" y="6082142"/>
              <a:ext cx="72360" cy="24120"/>
            </p14:xfrm>
          </p:contentPart>
        </mc:Choice>
        <mc:Fallback xmlns="">
          <p:pic>
            <p:nvPicPr>
              <p:cNvPr id="4119" name="Ink 4118">
                <a:extLst>
                  <a:ext uri="{FF2B5EF4-FFF2-40B4-BE49-F238E27FC236}">
                    <a16:creationId xmlns:a16="http://schemas.microsoft.com/office/drawing/2014/main" id="{97BE2975-6628-472C-8873-30423167A2A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093019" y="6064502"/>
                <a:ext cx="10800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120" name="Ink 4119">
                <a:extLst>
                  <a:ext uri="{FF2B5EF4-FFF2-40B4-BE49-F238E27FC236}">
                    <a16:creationId xmlns:a16="http://schemas.microsoft.com/office/drawing/2014/main" id="{C05CF585-13F7-4722-8831-390EDD598821}"/>
                  </a:ext>
                </a:extLst>
              </p14:cNvPr>
              <p14:cNvContentPartPr/>
              <p14:nvPr/>
            </p14:nvContentPartPr>
            <p14:xfrm>
              <a:off x="7986819" y="6223262"/>
              <a:ext cx="31320" cy="9720"/>
            </p14:xfrm>
          </p:contentPart>
        </mc:Choice>
        <mc:Fallback xmlns="">
          <p:pic>
            <p:nvPicPr>
              <p:cNvPr id="4120" name="Ink 4119">
                <a:extLst>
                  <a:ext uri="{FF2B5EF4-FFF2-40B4-BE49-F238E27FC236}">
                    <a16:creationId xmlns:a16="http://schemas.microsoft.com/office/drawing/2014/main" id="{C05CF585-13F7-4722-8831-390EDD59882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968819" y="6205622"/>
                <a:ext cx="6696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7" name="Group 4126">
            <a:extLst>
              <a:ext uri="{FF2B5EF4-FFF2-40B4-BE49-F238E27FC236}">
                <a16:creationId xmlns:a16="http://schemas.microsoft.com/office/drawing/2014/main" id="{605B507A-11FA-4A1E-81A9-4150E48B56DD}"/>
              </a:ext>
            </a:extLst>
          </p:cNvPr>
          <p:cNvGrpSpPr/>
          <p:nvPr/>
        </p:nvGrpSpPr>
        <p:grpSpPr>
          <a:xfrm>
            <a:off x="7471659" y="6328382"/>
            <a:ext cx="227520" cy="72360"/>
            <a:chOff x="7471659" y="6328382"/>
            <a:chExt cx="227520" cy="7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121" name="Ink 4120">
                  <a:extLst>
                    <a:ext uri="{FF2B5EF4-FFF2-40B4-BE49-F238E27FC236}">
                      <a16:creationId xmlns:a16="http://schemas.microsoft.com/office/drawing/2014/main" id="{F7633A3C-8093-4F04-B3BF-C6EB87A70A8F}"/>
                    </a:ext>
                  </a:extLst>
                </p14:cNvPr>
                <p14:cNvContentPartPr/>
                <p14:nvPr/>
              </p14:nvContentPartPr>
              <p14:xfrm>
                <a:off x="7618179" y="6328382"/>
                <a:ext cx="81000" cy="8640"/>
              </p14:xfrm>
            </p:contentPart>
          </mc:Choice>
          <mc:Fallback xmlns="">
            <p:pic>
              <p:nvPicPr>
                <p:cNvPr id="4121" name="Ink 4120">
                  <a:extLst>
                    <a:ext uri="{FF2B5EF4-FFF2-40B4-BE49-F238E27FC236}">
                      <a16:creationId xmlns:a16="http://schemas.microsoft.com/office/drawing/2014/main" id="{F7633A3C-8093-4F04-B3BF-C6EB87A70A8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00539" y="6310742"/>
                  <a:ext cx="116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22" name="Ink 4121">
                  <a:extLst>
                    <a:ext uri="{FF2B5EF4-FFF2-40B4-BE49-F238E27FC236}">
                      <a16:creationId xmlns:a16="http://schemas.microsoft.com/office/drawing/2014/main" id="{D7820B99-9E84-4F52-91F2-52C159B58D38}"/>
                    </a:ext>
                  </a:extLst>
                </p14:cNvPr>
                <p14:cNvContentPartPr/>
                <p14:nvPr/>
              </p14:nvContentPartPr>
              <p14:xfrm>
                <a:off x="7471659" y="6376622"/>
                <a:ext cx="51120" cy="24120"/>
              </p14:xfrm>
            </p:contentPart>
          </mc:Choice>
          <mc:Fallback xmlns="">
            <p:pic>
              <p:nvPicPr>
                <p:cNvPr id="4122" name="Ink 4121">
                  <a:extLst>
                    <a:ext uri="{FF2B5EF4-FFF2-40B4-BE49-F238E27FC236}">
                      <a16:creationId xmlns:a16="http://schemas.microsoft.com/office/drawing/2014/main" id="{D7820B99-9E84-4F52-91F2-52C159B58D3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53659" y="6358622"/>
                  <a:ext cx="8676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123" name="Ink 4122">
                <a:extLst>
                  <a:ext uri="{FF2B5EF4-FFF2-40B4-BE49-F238E27FC236}">
                    <a16:creationId xmlns:a16="http://schemas.microsoft.com/office/drawing/2014/main" id="{0D7856B5-6B4C-4F9F-93CE-228AFDDE588F}"/>
                  </a:ext>
                </a:extLst>
              </p14:cNvPr>
              <p14:cNvContentPartPr/>
              <p14:nvPr/>
            </p14:nvContentPartPr>
            <p14:xfrm>
              <a:off x="7550859" y="6144782"/>
              <a:ext cx="60120" cy="8640"/>
            </p14:xfrm>
          </p:contentPart>
        </mc:Choice>
        <mc:Fallback xmlns="">
          <p:pic>
            <p:nvPicPr>
              <p:cNvPr id="4123" name="Ink 4122">
                <a:extLst>
                  <a:ext uri="{FF2B5EF4-FFF2-40B4-BE49-F238E27FC236}">
                    <a16:creationId xmlns:a16="http://schemas.microsoft.com/office/drawing/2014/main" id="{0D7856B5-6B4C-4F9F-93CE-228AFDDE588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532859" y="6126782"/>
                <a:ext cx="9576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32" name="Group 4131">
            <a:extLst>
              <a:ext uri="{FF2B5EF4-FFF2-40B4-BE49-F238E27FC236}">
                <a16:creationId xmlns:a16="http://schemas.microsoft.com/office/drawing/2014/main" id="{A9A036B5-5D42-4FC8-B26A-9C9BBB323416}"/>
              </a:ext>
            </a:extLst>
          </p:cNvPr>
          <p:cNvGrpSpPr/>
          <p:nvPr/>
        </p:nvGrpSpPr>
        <p:grpSpPr>
          <a:xfrm>
            <a:off x="7599819" y="5384462"/>
            <a:ext cx="1239840" cy="573120"/>
            <a:chOff x="7599819" y="5384462"/>
            <a:chExt cx="1239840" cy="5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15" name="Ink 4114">
                  <a:extLst>
                    <a:ext uri="{FF2B5EF4-FFF2-40B4-BE49-F238E27FC236}">
                      <a16:creationId xmlns:a16="http://schemas.microsoft.com/office/drawing/2014/main" id="{04179BD2-914C-4155-BAA4-424050DB92FB}"/>
                    </a:ext>
                  </a:extLst>
                </p14:cNvPr>
                <p14:cNvContentPartPr/>
                <p14:nvPr/>
              </p14:nvContentPartPr>
              <p14:xfrm>
                <a:off x="7910499" y="5705222"/>
                <a:ext cx="22320" cy="3240"/>
              </p14:xfrm>
            </p:contentPart>
          </mc:Choice>
          <mc:Fallback xmlns="">
            <p:pic>
              <p:nvPicPr>
                <p:cNvPr id="4115" name="Ink 4114">
                  <a:extLst>
                    <a:ext uri="{FF2B5EF4-FFF2-40B4-BE49-F238E27FC236}">
                      <a16:creationId xmlns:a16="http://schemas.microsoft.com/office/drawing/2014/main" id="{04179BD2-914C-4155-BAA4-424050DB92F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92499" y="5687582"/>
                  <a:ext cx="57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16" name="Ink 4115">
                  <a:extLst>
                    <a:ext uri="{FF2B5EF4-FFF2-40B4-BE49-F238E27FC236}">
                      <a16:creationId xmlns:a16="http://schemas.microsoft.com/office/drawing/2014/main" id="{9F5258BF-B9B3-4984-80DE-856699AE63AD}"/>
                    </a:ext>
                  </a:extLst>
                </p14:cNvPr>
                <p14:cNvContentPartPr/>
                <p14:nvPr/>
              </p14:nvContentPartPr>
              <p14:xfrm>
                <a:off x="7904379" y="5710982"/>
                <a:ext cx="49680" cy="10800"/>
              </p14:xfrm>
            </p:contentPart>
          </mc:Choice>
          <mc:Fallback xmlns="">
            <p:pic>
              <p:nvPicPr>
                <p:cNvPr id="4116" name="Ink 4115">
                  <a:extLst>
                    <a:ext uri="{FF2B5EF4-FFF2-40B4-BE49-F238E27FC236}">
                      <a16:creationId xmlns:a16="http://schemas.microsoft.com/office/drawing/2014/main" id="{9F5258BF-B9B3-4984-80DE-856699AE63A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886379" y="5692982"/>
                  <a:ext cx="85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17" name="Ink 4116">
                  <a:extLst>
                    <a:ext uri="{FF2B5EF4-FFF2-40B4-BE49-F238E27FC236}">
                      <a16:creationId xmlns:a16="http://schemas.microsoft.com/office/drawing/2014/main" id="{6B367352-0932-4642-B7D2-ABAF9A67BE21}"/>
                    </a:ext>
                  </a:extLst>
                </p14:cNvPr>
                <p14:cNvContentPartPr/>
                <p14:nvPr/>
              </p14:nvContentPartPr>
              <p14:xfrm>
                <a:off x="7987899" y="5824382"/>
                <a:ext cx="21240" cy="13680"/>
              </p14:xfrm>
            </p:contentPart>
          </mc:Choice>
          <mc:Fallback xmlns="">
            <p:pic>
              <p:nvPicPr>
                <p:cNvPr id="4117" name="Ink 4116">
                  <a:extLst>
                    <a:ext uri="{FF2B5EF4-FFF2-40B4-BE49-F238E27FC236}">
                      <a16:creationId xmlns:a16="http://schemas.microsoft.com/office/drawing/2014/main" id="{6B367352-0932-4642-B7D2-ABAF9A67BE2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970259" y="5806382"/>
                  <a:ext cx="56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18" name="Ink 4117">
                  <a:extLst>
                    <a:ext uri="{FF2B5EF4-FFF2-40B4-BE49-F238E27FC236}">
                      <a16:creationId xmlns:a16="http://schemas.microsoft.com/office/drawing/2014/main" id="{002E9500-FD75-4808-BDAD-5EB97DAF4F75}"/>
                    </a:ext>
                  </a:extLst>
                </p14:cNvPr>
                <p14:cNvContentPartPr/>
                <p14:nvPr/>
              </p14:nvContentPartPr>
              <p14:xfrm>
                <a:off x="8067459" y="5929502"/>
                <a:ext cx="79560" cy="14760"/>
              </p14:xfrm>
            </p:contentPart>
          </mc:Choice>
          <mc:Fallback xmlns="">
            <p:pic>
              <p:nvPicPr>
                <p:cNvPr id="4118" name="Ink 4117">
                  <a:extLst>
                    <a:ext uri="{FF2B5EF4-FFF2-40B4-BE49-F238E27FC236}">
                      <a16:creationId xmlns:a16="http://schemas.microsoft.com/office/drawing/2014/main" id="{002E9500-FD75-4808-BDAD-5EB97DAF4F7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49819" y="5911502"/>
                  <a:ext cx="115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24" name="Ink 4123">
                  <a:extLst>
                    <a:ext uri="{FF2B5EF4-FFF2-40B4-BE49-F238E27FC236}">
                      <a16:creationId xmlns:a16="http://schemas.microsoft.com/office/drawing/2014/main" id="{6358B945-9005-4546-BB12-B9E31E20836A}"/>
                    </a:ext>
                  </a:extLst>
                </p14:cNvPr>
                <p14:cNvContentPartPr/>
                <p14:nvPr/>
              </p14:nvContentPartPr>
              <p14:xfrm>
                <a:off x="7599819" y="5934542"/>
                <a:ext cx="79920" cy="23040"/>
              </p14:xfrm>
            </p:contentPart>
          </mc:Choice>
          <mc:Fallback xmlns="">
            <p:pic>
              <p:nvPicPr>
                <p:cNvPr id="4124" name="Ink 4123">
                  <a:extLst>
                    <a:ext uri="{FF2B5EF4-FFF2-40B4-BE49-F238E27FC236}">
                      <a16:creationId xmlns:a16="http://schemas.microsoft.com/office/drawing/2014/main" id="{6358B945-9005-4546-BB12-B9E31E20836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82179" y="5916542"/>
                  <a:ext cx="115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25" name="Ink 4124">
                  <a:extLst>
                    <a:ext uri="{FF2B5EF4-FFF2-40B4-BE49-F238E27FC236}">
                      <a16:creationId xmlns:a16="http://schemas.microsoft.com/office/drawing/2014/main" id="{0540FC39-E271-4623-8120-79C09ADB85B1}"/>
                    </a:ext>
                  </a:extLst>
                </p14:cNvPr>
                <p14:cNvContentPartPr/>
                <p14:nvPr/>
              </p14:nvContentPartPr>
              <p14:xfrm>
                <a:off x="7625379" y="5831942"/>
                <a:ext cx="60840" cy="21240"/>
              </p14:xfrm>
            </p:contentPart>
          </mc:Choice>
          <mc:Fallback xmlns="">
            <p:pic>
              <p:nvPicPr>
                <p:cNvPr id="4125" name="Ink 4124">
                  <a:extLst>
                    <a:ext uri="{FF2B5EF4-FFF2-40B4-BE49-F238E27FC236}">
                      <a16:creationId xmlns:a16="http://schemas.microsoft.com/office/drawing/2014/main" id="{0540FC39-E271-4623-8120-79C09ADB85B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607739" y="5814302"/>
                  <a:ext cx="96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29" name="Ink 4128">
                  <a:extLst>
                    <a:ext uri="{FF2B5EF4-FFF2-40B4-BE49-F238E27FC236}">
                      <a16:creationId xmlns:a16="http://schemas.microsoft.com/office/drawing/2014/main" id="{81256EE8-F5FC-415C-81C2-543BA0A04A6E}"/>
                    </a:ext>
                  </a:extLst>
                </p14:cNvPr>
                <p14:cNvContentPartPr/>
                <p14:nvPr/>
              </p14:nvContentPartPr>
              <p14:xfrm>
                <a:off x="7995819" y="5484542"/>
                <a:ext cx="371160" cy="184320"/>
              </p14:xfrm>
            </p:contentPart>
          </mc:Choice>
          <mc:Fallback xmlns="">
            <p:pic>
              <p:nvPicPr>
                <p:cNvPr id="4129" name="Ink 4128">
                  <a:extLst>
                    <a:ext uri="{FF2B5EF4-FFF2-40B4-BE49-F238E27FC236}">
                      <a16:creationId xmlns:a16="http://schemas.microsoft.com/office/drawing/2014/main" id="{81256EE8-F5FC-415C-81C2-543BA0A04A6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77819" y="5466902"/>
                  <a:ext cx="406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30" name="Ink 4129">
                  <a:extLst>
                    <a:ext uri="{FF2B5EF4-FFF2-40B4-BE49-F238E27FC236}">
                      <a16:creationId xmlns:a16="http://schemas.microsoft.com/office/drawing/2014/main" id="{54E89A01-C17E-44C2-8AF4-6DD89101DB7D}"/>
                    </a:ext>
                  </a:extLst>
                </p14:cNvPr>
                <p14:cNvContentPartPr/>
                <p14:nvPr/>
              </p14:nvContentPartPr>
              <p14:xfrm>
                <a:off x="8462379" y="5384462"/>
                <a:ext cx="172440" cy="195840"/>
              </p14:xfrm>
            </p:contentPart>
          </mc:Choice>
          <mc:Fallback xmlns="">
            <p:pic>
              <p:nvPicPr>
                <p:cNvPr id="4130" name="Ink 4129">
                  <a:extLst>
                    <a:ext uri="{FF2B5EF4-FFF2-40B4-BE49-F238E27FC236}">
                      <a16:creationId xmlns:a16="http://schemas.microsoft.com/office/drawing/2014/main" id="{54E89A01-C17E-44C2-8AF4-6DD89101DB7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444739" y="5366822"/>
                  <a:ext cx="208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31" name="Ink 4130">
                  <a:extLst>
                    <a:ext uri="{FF2B5EF4-FFF2-40B4-BE49-F238E27FC236}">
                      <a16:creationId xmlns:a16="http://schemas.microsoft.com/office/drawing/2014/main" id="{C3E76D25-2F58-4572-8117-454BEFF79452}"/>
                    </a:ext>
                  </a:extLst>
                </p14:cNvPr>
                <p14:cNvContentPartPr/>
                <p14:nvPr/>
              </p14:nvContentPartPr>
              <p14:xfrm>
                <a:off x="8699619" y="5455022"/>
                <a:ext cx="140040" cy="203400"/>
              </p14:xfrm>
            </p:contentPart>
          </mc:Choice>
          <mc:Fallback xmlns="">
            <p:pic>
              <p:nvPicPr>
                <p:cNvPr id="4131" name="Ink 4130">
                  <a:extLst>
                    <a:ext uri="{FF2B5EF4-FFF2-40B4-BE49-F238E27FC236}">
                      <a16:creationId xmlns:a16="http://schemas.microsoft.com/office/drawing/2014/main" id="{C3E76D25-2F58-4572-8117-454BEFF7945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81619" y="5437382"/>
                  <a:ext cx="17568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9" name="Group 4148">
            <a:extLst>
              <a:ext uri="{FF2B5EF4-FFF2-40B4-BE49-F238E27FC236}">
                <a16:creationId xmlns:a16="http://schemas.microsoft.com/office/drawing/2014/main" id="{86C6C0BE-59C8-4CC8-B3D0-ED1FE60E4965}"/>
              </a:ext>
            </a:extLst>
          </p:cNvPr>
          <p:cNvGrpSpPr/>
          <p:nvPr/>
        </p:nvGrpSpPr>
        <p:grpSpPr>
          <a:xfrm>
            <a:off x="5529099" y="6140822"/>
            <a:ext cx="354960" cy="330480"/>
            <a:chOff x="5529099" y="6140822"/>
            <a:chExt cx="35496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37" name="Ink 4136">
                  <a:extLst>
                    <a:ext uri="{FF2B5EF4-FFF2-40B4-BE49-F238E27FC236}">
                      <a16:creationId xmlns:a16="http://schemas.microsoft.com/office/drawing/2014/main" id="{2C98D900-84D3-4C82-9E2A-7C912FCEE0D1}"/>
                    </a:ext>
                  </a:extLst>
                </p14:cNvPr>
                <p14:cNvContentPartPr/>
                <p14:nvPr/>
              </p14:nvContentPartPr>
              <p14:xfrm>
                <a:off x="5588859" y="6140822"/>
                <a:ext cx="37800" cy="155880"/>
              </p14:xfrm>
            </p:contentPart>
          </mc:Choice>
          <mc:Fallback xmlns="">
            <p:pic>
              <p:nvPicPr>
                <p:cNvPr id="4137" name="Ink 4136">
                  <a:extLst>
                    <a:ext uri="{FF2B5EF4-FFF2-40B4-BE49-F238E27FC236}">
                      <a16:creationId xmlns:a16="http://schemas.microsoft.com/office/drawing/2014/main" id="{2C98D900-84D3-4C82-9E2A-7C912FCEE0D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571219" y="6123182"/>
                  <a:ext cx="73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38" name="Ink 4137">
                  <a:extLst>
                    <a:ext uri="{FF2B5EF4-FFF2-40B4-BE49-F238E27FC236}">
                      <a16:creationId xmlns:a16="http://schemas.microsoft.com/office/drawing/2014/main" id="{546C2976-D698-4D72-8884-B73A4E7696EF}"/>
                    </a:ext>
                  </a:extLst>
                </p14:cNvPr>
                <p14:cNvContentPartPr/>
                <p14:nvPr/>
              </p14:nvContentPartPr>
              <p14:xfrm>
                <a:off x="5529099" y="6191222"/>
                <a:ext cx="159120" cy="44640"/>
              </p14:xfrm>
            </p:contentPart>
          </mc:Choice>
          <mc:Fallback xmlns="">
            <p:pic>
              <p:nvPicPr>
                <p:cNvPr id="4138" name="Ink 4137">
                  <a:extLst>
                    <a:ext uri="{FF2B5EF4-FFF2-40B4-BE49-F238E27FC236}">
                      <a16:creationId xmlns:a16="http://schemas.microsoft.com/office/drawing/2014/main" id="{546C2976-D698-4D72-8884-B73A4E7696E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511099" y="6173222"/>
                  <a:ext cx="194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139" name="Ink 4138">
                  <a:extLst>
                    <a:ext uri="{FF2B5EF4-FFF2-40B4-BE49-F238E27FC236}">
                      <a16:creationId xmlns:a16="http://schemas.microsoft.com/office/drawing/2014/main" id="{F655E759-FDAD-4E47-89AF-F21CBEA0C8CE}"/>
                    </a:ext>
                  </a:extLst>
                </p14:cNvPr>
                <p14:cNvContentPartPr/>
                <p14:nvPr/>
              </p14:nvContentPartPr>
              <p14:xfrm>
                <a:off x="5790819" y="6324422"/>
                <a:ext cx="18720" cy="146880"/>
              </p14:xfrm>
            </p:contentPart>
          </mc:Choice>
          <mc:Fallback xmlns="">
            <p:pic>
              <p:nvPicPr>
                <p:cNvPr id="4139" name="Ink 4138">
                  <a:extLst>
                    <a:ext uri="{FF2B5EF4-FFF2-40B4-BE49-F238E27FC236}">
                      <a16:creationId xmlns:a16="http://schemas.microsoft.com/office/drawing/2014/main" id="{F655E759-FDAD-4E47-89AF-F21CBEA0C8C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773179" y="6306782"/>
                  <a:ext cx="54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140" name="Ink 4139">
                  <a:extLst>
                    <a:ext uri="{FF2B5EF4-FFF2-40B4-BE49-F238E27FC236}">
                      <a16:creationId xmlns:a16="http://schemas.microsoft.com/office/drawing/2014/main" id="{866F17BE-8FA1-48D4-BEC6-93E3ABDCEB77}"/>
                    </a:ext>
                  </a:extLst>
                </p14:cNvPr>
                <p14:cNvContentPartPr/>
                <p14:nvPr/>
              </p14:nvContentPartPr>
              <p14:xfrm>
                <a:off x="5717739" y="6374822"/>
                <a:ext cx="166320" cy="47520"/>
              </p14:xfrm>
            </p:contentPart>
          </mc:Choice>
          <mc:Fallback xmlns="">
            <p:pic>
              <p:nvPicPr>
                <p:cNvPr id="4140" name="Ink 4139">
                  <a:extLst>
                    <a:ext uri="{FF2B5EF4-FFF2-40B4-BE49-F238E27FC236}">
                      <a16:creationId xmlns:a16="http://schemas.microsoft.com/office/drawing/2014/main" id="{866F17BE-8FA1-48D4-BEC6-93E3ABDCEB7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700099" y="6357182"/>
                  <a:ext cx="20196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8" name="Group 4147">
            <a:extLst>
              <a:ext uri="{FF2B5EF4-FFF2-40B4-BE49-F238E27FC236}">
                <a16:creationId xmlns:a16="http://schemas.microsoft.com/office/drawing/2014/main" id="{4546C778-A508-404A-BF4D-AE9493FF4E45}"/>
              </a:ext>
            </a:extLst>
          </p:cNvPr>
          <p:cNvGrpSpPr/>
          <p:nvPr/>
        </p:nvGrpSpPr>
        <p:grpSpPr>
          <a:xfrm>
            <a:off x="6120579" y="6196622"/>
            <a:ext cx="266400" cy="303840"/>
            <a:chOff x="6120579" y="6196622"/>
            <a:chExt cx="26640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141" name="Ink 4140">
                  <a:extLst>
                    <a:ext uri="{FF2B5EF4-FFF2-40B4-BE49-F238E27FC236}">
                      <a16:creationId xmlns:a16="http://schemas.microsoft.com/office/drawing/2014/main" id="{B2800131-C7C5-415C-B856-0A9E7E3E0B13}"/>
                    </a:ext>
                  </a:extLst>
                </p14:cNvPr>
                <p14:cNvContentPartPr/>
                <p14:nvPr/>
              </p14:nvContentPartPr>
              <p14:xfrm>
                <a:off x="6147219" y="6391022"/>
                <a:ext cx="27360" cy="109440"/>
              </p14:xfrm>
            </p:contentPart>
          </mc:Choice>
          <mc:Fallback xmlns="">
            <p:pic>
              <p:nvPicPr>
                <p:cNvPr id="4141" name="Ink 4140">
                  <a:extLst>
                    <a:ext uri="{FF2B5EF4-FFF2-40B4-BE49-F238E27FC236}">
                      <a16:creationId xmlns:a16="http://schemas.microsoft.com/office/drawing/2014/main" id="{B2800131-C7C5-415C-B856-0A9E7E3E0B1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129579" y="6373022"/>
                  <a:ext cx="63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142" name="Ink 4141">
                  <a:extLst>
                    <a:ext uri="{FF2B5EF4-FFF2-40B4-BE49-F238E27FC236}">
                      <a16:creationId xmlns:a16="http://schemas.microsoft.com/office/drawing/2014/main" id="{B9DED8D1-A83B-4B13-A3CD-E0E4E88B3AAA}"/>
                    </a:ext>
                  </a:extLst>
                </p14:cNvPr>
                <p14:cNvContentPartPr/>
                <p14:nvPr/>
              </p14:nvContentPartPr>
              <p14:xfrm>
                <a:off x="6120579" y="6420182"/>
                <a:ext cx="96120" cy="20160"/>
              </p14:xfrm>
            </p:contentPart>
          </mc:Choice>
          <mc:Fallback xmlns="">
            <p:pic>
              <p:nvPicPr>
                <p:cNvPr id="4142" name="Ink 4141">
                  <a:extLst>
                    <a:ext uri="{FF2B5EF4-FFF2-40B4-BE49-F238E27FC236}">
                      <a16:creationId xmlns:a16="http://schemas.microsoft.com/office/drawing/2014/main" id="{B9DED8D1-A83B-4B13-A3CD-E0E4E88B3AA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102939" y="6402542"/>
                  <a:ext cx="131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143" name="Ink 4142">
                  <a:extLst>
                    <a:ext uri="{FF2B5EF4-FFF2-40B4-BE49-F238E27FC236}">
                      <a16:creationId xmlns:a16="http://schemas.microsoft.com/office/drawing/2014/main" id="{A7044A3D-7B5B-4AC5-B06D-3970457D9AF1}"/>
                    </a:ext>
                  </a:extLst>
                </p14:cNvPr>
                <p14:cNvContentPartPr/>
                <p14:nvPr/>
              </p14:nvContentPartPr>
              <p14:xfrm>
                <a:off x="6347739" y="6196622"/>
                <a:ext cx="15840" cy="127080"/>
              </p14:xfrm>
            </p:contentPart>
          </mc:Choice>
          <mc:Fallback xmlns="">
            <p:pic>
              <p:nvPicPr>
                <p:cNvPr id="4143" name="Ink 4142">
                  <a:extLst>
                    <a:ext uri="{FF2B5EF4-FFF2-40B4-BE49-F238E27FC236}">
                      <a16:creationId xmlns:a16="http://schemas.microsoft.com/office/drawing/2014/main" id="{A7044A3D-7B5B-4AC5-B06D-3970457D9AF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329739" y="6178982"/>
                  <a:ext cx="51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144" name="Ink 4143">
                  <a:extLst>
                    <a:ext uri="{FF2B5EF4-FFF2-40B4-BE49-F238E27FC236}">
                      <a16:creationId xmlns:a16="http://schemas.microsoft.com/office/drawing/2014/main" id="{FCA257A8-E694-43C3-A1F8-79CC98878E4A}"/>
                    </a:ext>
                  </a:extLst>
                </p14:cNvPr>
                <p14:cNvContentPartPr/>
                <p14:nvPr/>
              </p14:nvContentPartPr>
              <p14:xfrm>
                <a:off x="6299859" y="6280862"/>
                <a:ext cx="87120" cy="6840"/>
              </p14:xfrm>
            </p:contentPart>
          </mc:Choice>
          <mc:Fallback xmlns="">
            <p:pic>
              <p:nvPicPr>
                <p:cNvPr id="4144" name="Ink 4143">
                  <a:extLst>
                    <a:ext uri="{FF2B5EF4-FFF2-40B4-BE49-F238E27FC236}">
                      <a16:creationId xmlns:a16="http://schemas.microsoft.com/office/drawing/2014/main" id="{FCA257A8-E694-43C3-A1F8-79CC98878E4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82219" y="6263222"/>
                  <a:ext cx="1227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7" name="Group 4146">
            <a:extLst>
              <a:ext uri="{FF2B5EF4-FFF2-40B4-BE49-F238E27FC236}">
                <a16:creationId xmlns:a16="http://schemas.microsoft.com/office/drawing/2014/main" id="{1842CF9B-EDCC-4062-9E60-18F759703360}"/>
              </a:ext>
            </a:extLst>
          </p:cNvPr>
          <p:cNvGrpSpPr/>
          <p:nvPr/>
        </p:nvGrpSpPr>
        <p:grpSpPr>
          <a:xfrm>
            <a:off x="6178899" y="5925182"/>
            <a:ext cx="78480" cy="137520"/>
            <a:chOff x="6178899" y="5925182"/>
            <a:chExt cx="7848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145" name="Ink 4144">
                  <a:extLst>
                    <a:ext uri="{FF2B5EF4-FFF2-40B4-BE49-F238E27FC236}">
                      <a16:creationId xmlns:a16="http://schemas.microsoft.com/office/drawing/2014/main" id="{0E833098-A60A-410B-BE77-94937F07BCDC}"/>
                    </a:ext>
                  </a:extLst>
                </p14:cNvPr>
                <p14:cNvContentPartPr/>
                <p14:nvPr/>
              </p14:nvContentPartPr>
              <p14:xfrm>
                <a:off x="6195459" y="5925182"/>
                <a:ext cx="12960" cy="137520"/>
              </p14:xfrm>
            </p:contentPart>
          </mc:Choice>
          <mc:Fallback xmlns="">
            <p:pic>
              <p:nvPicPr>
                <p:cNvPr id="4145" name="Ink 4144">
                  <a:extLst>
                    <a:ext uri="{FF2B5EF4-FFF2-40B4-BE49-F238E27FC236}">
                      <a16:creationId xmlns:a16="http://schemas.microsoft.com/office/drawing/2014/main" id="{0E833098-A60A-410B-BE77-94937F07BCD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177459" y="5907182"/>
                  <a:ext cx="48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146" name="Ink 4145">
                  <a:extLst>
                    <a:ext uri="{FF2B5EF4-FFF2-40B4-BE49-F238E27FC236}">
                      <a16:creationId xmlns:a16="http://schemas.microsoft.com/office/drawing/2014/main" id="{29BD0318-7CCF-4BEA-8C58-F81D37D394FB}"/>
                    </a:ext>
                  </a:extLst>
                </p14:cNvPr>
                <p14:cNvContentPartPr/>
                <p14:nvPr/>
              </p14:nvContentPartPr>
              <p14:xfrm>
                <a:off x="6178899" y="5977022"/>
                <a:ext cx="78480" cy="28440"/>
              </p14:xfrm>
            </p:contentPart>
          </mc:Choice>
          <mc:Fallback xmlns="">
            <p:pic>
              <p:nvPicPr>
                <p:cNvPr id="4146" name="Ink 4145">
                  <a:extLst>
                    <a:ext uri="{FF2B5EF4-FFF2-40B4-BE49-F238E27FC236}">
                      <a16:creationId xmlns:a16="http://schemas.microsoft.com/office/drawing/2014/main" id="{29BD0318-7CCF-4BEA-8C58-F81D37D394F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160899" y="5959382"/>
                  <a:ext cx="11412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4" name="Group 4153">
            <a:extLst>
              <a:ext uri="{FF2B5EF4-FFF2-40B4-BE49-F238E27FC236}">
                <a16:creationId xmlns:a16="http://schemas.microsoft.com/office/drawing/2014/main" id="{394473CA-0FB5-45B3-BAA7-262F28858A77}"/>
              </a:ext>
            </a:extLst>
          </p:cNvPr>
          <p:cNvGrpSpPr/>
          <p:nvPr/>
        </p:nvGrpSpPr>
        <p:grpSpPr>
          <a:xfrm>
            <a:off x="5360259" y="5389142"/>
            <a:ext cx="552600" cy="650880"/>
            <a:chOff x="5360259" y="5389142"/>
            <a:chExt cx="552600" cy="65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133" name="Ink 4132">
                  <a:extLst>
                    <a:ext uri="{FF2B5EF4-FFF2-40B4-BE49-F238E27FC236}">
                      <a16:creationId xmlns:a16="http://schemas.microsoft.com/office/drawing/2014/main" id="{F9A9357D-6945-4B68-B00A-88A14613C2D3}"/>
                    </a:ext>
                  </a:extLst>
                </p14:cNvPr>
                <p14:cNvContentPartPr/>
                <p14:nvPr/>
              </p14:nvContentPartPr>
              <p14:xfrm>
                <a:off x="5837259" y="5882342"/>
                <a:ext cx="32040" cy="76320"/>
              </p14:xfrm>
            </p:contentPart>
          </mc:Choice>
          <mc:Fallback xmlns="">
            <p:pic>
              <p:nvPicPr>
                <p:cNvPr id="4133" name="Ink 4132">
                  <a:extLst>
                    <a:ext uri="{FF2B5EF4-FFF2-40B4-BE49-F238E27FC236}">
                      <a16:creationId xmlns:a16="http://schemas.microsoft.com/office/drawing/2014/main" id="{F9A9357D-6945-4B68-B00A-88A14613C2D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19619" y="5864702"/>
                  <a:ext cx="67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134" name="Ink 4133">
                  <a:extLst>
                    <a:ext uri="{FF2B5EF4-FFF2-40B4-BE49-F238E27FC236}">
                      <a16:creationId xmlns:a16="http://schemas.microsoft.com/office/drawing/2014/main" id="{C47FCA22-6258-4E71-BE57-98E51F65AB6E}"/>
                    </a:ext>
                  </a:extLst>
                </p14:cNvPr>
                <p14:cNvContentPartPr/>
                <p14:nvPr/>
              </p14:nvContentPartPr>
              <p14:xfrm>
                <a:off x="5767059" y="5931302"/>
                <a:ext cx="145800" cy="46080"/>
              </p14:xfrm>
            </p:contentPart>
          </mc:Choice>
          <mc:Fallback xmlns="">
            <p:pic>
              <p:nvPicPr>
                <p:cNvPr id="4134" name="Ink 4133">
                  <a:extLst>
                    <a:ext uri="{FF2B5EF4-FFF2-40B4-BE49-F238E27FC236}">
                      <a16:creationId xmlns:a16="http://schemas.microsoft.com/office/drawing/2014/main" id="{C47FCA22-6258-4E71-BE57-98E51F65AB6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749419" y="5913302"/>
                  <a:ext cx="181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135" name="Ink 4134">
                  <a:extLst>
                    <a:ext uri="{FF2B5EF4-FFF2-40B4-BE49-F238E27FC236}">
                      <a16:creationId xmlns:a16="http://schemas.microsoft.com/office/drawing/2014/main" id="{1EA45399-5D17-43A4-AE3F-A72A337E56DA}"/>
                    </a:ext>
                  </a:extLst>
                </p14:cNvPr>
                <p14:cNvContentPartPr/>
                <p14:nvPr/>
              </p14:nvContentPartPr>
              <p14:xfrm>
                <a:off x="5842659" y="5907902"/>
                <a:ext cx="20520" cy="132120"/>
              </p14:xfrm>
            </p:contentPart>
          </mc:Choice>
          <mc:Fallback xmlns="">
            <p:pic>
              <p:nvPicPr>
                <p:cNvPr id="4135" name="Ink 4134">
                  <a:extLst>
                    <a:ext uri="{FF2B5EF4-FFF2-40B4-BE49-F238E27FC236}">
                      <a16:creationId xmlns:a16="http://schemas.microsoft.com/office/drawing/2014/main" id="{1EA45399-5D17-43A4-AE3F-A72A337E56D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825019" y="5889902"/>
                  <a:ext cx="56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150" name="Ink 4149">
                  <a:extLst>
                    <a:ext uri="{FF2B5EF4-FFF2-40B4-BE49-F238E27FC236}">
                      <a16:creationId xmlns:a16="http://schemas.microsoft.com/office/drawing/2014/main" id="{F02E08F9-80BA-4D9E-A0FD-35A8C3B76B0F}"/>
                    </a:ext>
                  </a:extLst>
                </p14:cNvPr>
                <p14:cNvContentPartPr/>
                <p14:nvPr/>
              </p14:nvContentPartPr>
              <p14:xfrm>
                <a:off x="5360259" y="5389142"/>
                <a:ext cx="140040" cy="173880"/>
              </p14:xfrm>
            </p:contentPart>
          </mc:Choice>
          <mc:Fallback xmlns="">
            <p:pic>
              <p:nvPicPr>
                <p:cNvPr id="4150" name="Ink 4149">
                  <a:extLst>
                    <a:ext uri="{FF2B5EF4-FFF2-40B4-BE49-F238E27FC236}">
                      <a16:creationId xmlns:a16="http://schemas.microsoft.com/office/drawing/2014/main" id="{F02E08F9-80BA-4D9E-A0FD-35A8C3B76B0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342619" y="5371142"/>
                  <a:ext cx="1756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151" name="Ink 4150">
                  <a:extLst>
                    <a:ext uri="{FF2B5EF4-FFF2-40B4-BE49-F238E27FC236}">
                      <a16:creationId xmlns:a16="http://schemas.microsoft.com/office/drawing/2014/main" id="{B70944A3-42BC-4A7B-AC10-6CC9A404932E}"/>
                    </a:ext>
                  </a:extLst>
                </p14:cNvPr>
                <p14:cNvContentPartPr/>
                <p14:nvPr/>
              </p14:nvContentPartPr>
              <p14:xfrm>
                <a:off x="5548179" y="5483462"/>
                <a:ext cx="151560" cy="117000"/>
              </p14:xfrm>
            </p:contentPart>
          </mc:Choice>
          <mc:Fallback xmlns="">
            <p:pic>
              <p:nvPicPr>
                <p:cNvPr id="4151" name="Ink 4150">
                  <a:extLst>
                    <a:ext uri="{FF2B5EF4-FFF2-40B4-BE49-F238E27FC236}">
                      <a16:creationId xmlns:a16="http://schemas.microsoft.com/office/drawing/2014/main" id="{B70944A3-42BC-4A7B-AC10-6CC9A404932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530539" y="5465462"/>
                  <a:ext cx="187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152" name="Ink 4151">
                  <a:extLst>
                    <a:ext uri="{FF2B5EF4-FFF2-40B4-BE49-F238E27FC236}">
                      <a16:creationId xmlns:a16="http://schemas.microsoft.com/office/drawing/2014/main" id="{CA8DE32D-89C3-4285-B004-709181D8207D}"/>
                    </a:ext>
                  </a:extLst>
                </p14:cNvPr>
                <p14:cNvContentPartPr/>
                <p14:nvPr/>
              </p14:nvContentPartPr>
              <p14:xfrm>
                <a:off x="5657979" y="5684702"/>
                <a:ext cx="110880" cy="198000"/>
              </p14:xfrm>
            </p:contentPart>
          </mc:Choice>
          <mc:Fallback xmlns="">
            <p:pic>
              <p:nvPicPr>
                <p:cNvPr id="4152" name="Ink 4151">
                  <a:extLst>
                    <a:ext uri="{FF2B5EF4-FFF2-40B4-BE49-F238E27FC236}">
                      <a16:creationId xmlns:a16="http://schemas.microsoft.com/office/drawing/2014/main" id="{CA8DE32D-89C3-4285-B004-709181D8207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640339" y="5667062"/>
                  <a:ext cx="1465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153" name="Ink 4152">
                  <a:extLst>
                    <a:ext uri="{FF2B5EF4-FFF2-40B4-BE49-F238E27FC236}">
                      <a16:creationId xmlns:a16="http://schemas.microsoft.com/office/drawing/2014/main" id="{5E4D9B62-80F4-4C58-86AE-7F32A5542D2C}"/>
                    </a:ext>
                  </a:extLst>
                </p14:cNvPr>
                <p14:cNvContentPartPr/>
                <p14:nvPr/>
              </p14:nvContentPartPr>
              <p14:xfrm>
                <a:off x="5408859" y="5450342"/>
                <a:ext cx="73800" cy="14760"/>
              </p14:xfrm>
            </p:contentPart>
          </mc:Choice>
          <mc:Fallback xmlns="">
            <p:pic>
              <p:nvPicPr>
                <p:cNvPr id="4153" name="Ink 4152">
                  <a:extLst>
                    <a:ext uri="{FF2B5EF4-FFF2-40B4-BE49-F238E27FC236}">
                      <a16:creationId xmlns:a16="http://schemas.microsoft.com/office/drawing/2014/main" id="{5E4D9B62-80F4-4C58-86AE-7F32A5542D2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391219" y="5432342"/>
                  <a:ext cx="10944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9" name="Group 4158">
            <a:extLst>
              <a:ext uri="{FF2B5EF4-FFF2-40B4-BE49-F238E27FC236}">
                <a16:creationId xmlns:a16="http://schemas.microsoft.com/office/drawing/2014/main" id="{1172C927-A7E4-491A-AB90-8F22AE12C3F2}"/>
              </a:ext>
            </a:extLst>
          </p:cNvPr>
          <p:cNvGrpSpPr/>
          <p:nvPr/>
        </p:nvGrpSpPr>
        <p:grpSpPr>
          <a:xfrm>
            <a:off x="7181139" y="5000342"/>
            <a:ext cx="684360" cy="858600"/>
            <a:chOff x="7181139" y="5000342"/>
            <a:chExt cx="684360" cy="85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155" name="Ink 4154">
                  <a:extLst>
                    <a:ext uri="{FF2B5EF4-FFF2-40B4-BE49-F238E27FC236}">
                      <a16:creationId xmlns:a16="http://schemas.microsoft.com/office/drawing/2014/main" id="{1C4C84C7-C1EA-4341-8544-0D73923BD4AD}"/>
                    </a:ext>
                  </a:extLst>
                </p14:cNvPr>
                <p14:cNvContentPartPr/>
                <p14:nvPr/>
              </p14:nvContentPartPr>
              <p14:xfrm>
                <a:off x="7529619" y="5349182"/>
                <a:ext cx="335880" cy="509760"/>
              </p14:xfrm>
            </p:contentPart>
          </mc:Choice>
          <mc:Fallback xmlns="">
            <p:pic>
              <p:nvPicPr>
                <p:cNvPr id="4155" name="Ink 4154">
                  <a:extLst>
                    <a:ext uri="{FF2B5EF4-FFF2-40B4-BE49-F238E27FC236}">
                      <a16:creationId xmlns:a16="http://schemas.microsoft.com/office/drawing/2014/main" id="{1C4C84C7-C1EA-4341-8544-0D73923BD4A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511979" y="5331542"/>
                  <a:ext cx="37152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156" name="Ink 4155">
                  <a:extLst>
                    <a:ext uri="{FF2B5EF4-FFF2-40B4-BE49-F238E27FC236}">
                      <a16:creationId xmlns:a16="http://schemas.microsoft.com/office/drawing/2014/main" id="{577C4044-4C71-4ABC-936C-17B2E5DB5A97}"/>
                    </a:ext>
                  </a:extLst>
                </p14:cNvPr>
                <p14:cNvContentPartPr/>
                <p14:nvPr/>
              </p14:nvContentPartPr>
              <p14:xfrm>
                <a:off x="7181139" y="5052902"/>
                <a:ext cx="169920" cy="193320"/>
              </p14:xfrm>
            </p:contentPart>
          </mc:Choice>
          <mc:Fallback xmlns="">
            <p:pic>
              <p:nvPicPr>
                <p:cNvPr id="4156" name="Ink 4155">
                  <a:extLst>
                    <a:ext uri="{FF2B5EF4-FFF2-40B4-BE49-F238E27FC236}">
                      <a16:creationId xmlns:a16="http://schemas.microsoft.com/office/drawing/2014/main" id="{577C4044-4C71-4ABC-936C-17B2E5DB5A9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163139" y="5035262"/>
                  <a:ext cx="205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157" name="Ink 4156">
                  <a:extLst>
                    <a:ext uri="{FF2B5EF4-FFF2-40B4-BE49-F238E27FC236}">
                      <a16:creationId xmlns:a16="http://schemas.microsoft.com/office/drawing/2014/main" id="{265C760E-BB50-4577-A3B0-2F6AACB74BFE}"/>
                    </a:ext>
                  </a:extLst>
                </p14:cNvPr>
                <p14:cNvContentPartPr/>
                <p14:nvPr/>
              </p14:nvContentPartPr>
              <p14:xfrm>
                <a:off x="7266099" y="5000342"/>
                <a:ext cx="10800" cy="383040"/>
              </p14:xfrm>
            </p:contentPart>
          </mc:Choice>
          <mc:Fallback xmlns="">
            <p:pic>
              <p:nvPicPr>
                <p:cNvPr id="4157" name="Ink 4156">
                  <a:extLst>
                    <a:ext uri="{FF2B5EF4-FFF2-40B4-BE49-F238E27FC236}">
                      <a16:creationId xmlns:a16="http://schemas.microsoft.com/office/drawing/2014/main" id="{265C760E-BB50-4577-A3B0-2F6AACB74BF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248459" y="4982342"/>
                  <a:ext cx="464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158" name="Ink 4157">
                  <a:extLst>
                    <a:ext uri="{FF2B5EF4-FFF2-40B4-BE49-F238E27FC236}">
                      <a16:creationId xmlns:a16="http://schemas.microsoft.com/office/drawing/2014/main" id="{B44E4510-ED3E-45BF-8701-8EB7B4087442}"/>
                    </a:ext>
                  </a:extLst>
                </p14:cNvPr>
                <p14:cNvContentPartPr/>
                <p14:nvPr/>
              </p14:nvContentPartPr>
              <p14:xfrm>
                <a:off x="7325139" y="5293022"/>
                <a:ext cx="130680" cy="199440"/>
              </p14:xfrm>
            </p:contentPart>
          </mc:Choice>
          <mc:Fallback xmlns="">
            <p:pic>
              <p:nvPicPr>
                <p:cNvPr id="4158" name="Ink 4157">
                  <a:extLst>
                    <a:ext uri="{FF2B5EF4-FFF2-40B4-BE49-F238E27FC236}">
                      <a16:creationId xmlns:a16="http://schemas.microsoft.com/office/drawing/2014/main" id="{B44E4510-ED3E-45BF-8701-8EB7B408744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07139" y="5275382"/>
                  <a:ext cx="166320" cy="23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160" name="Ink 4159">
                <a:extLst>
                  <a:ext uri="{FF2B5EF4-FFF2-40B4-BE49-F238E27FC236}">
                    <a16:creationId xmlns:a16="http://schemas.microsoft.com/office/drawing/2014/main" id="{54CF4471-F152-45C9-8185-27DF4B2D8D16}"/>
                  </a:ext>
                </a:extLst>
              </p14:cNvPr>
              <p14:cNvContentPartPr/>
              <p14:nvPr/>
            </p14:nvContentPartPr>
            <p14:xfrm>
              <a:off x="4817379" y="5965862"/>
              <a:ext cx="942840" cy="171360"/>
            </p14:xfrm>
          </p:contentPart>
        </mc:Choice>
        <mc:Fallback xmlns="">
          <p:pic>
            <p:nvPicPr>
              <p:cNvPr id="4160" name="Ink 4159">
                <a:extLst>
                  <a:ext uri="{FF2B5EF4-FFF2-40B4-BE49-F238E27FC236}">
                    <a16:creationId xmlns:a16="http://schemas.microsoft.com/office/drawing/2014/main" id="{54CF4471-F152-45C9-8185-27DF4B2D8D1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799739" y="5948222"/>
                <a:ext cx="97848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64" name="Group 4163">
            <a:extLst>
              <a:ext uri="{FF2B5EF4-FFF2-40B4-BE49-F238E27FC236}">
                <a16:creationId xmlns:a16="http://schemas.microsoft.com/office/drawing/2014/main" id="{16B0698C-06B7-44B9-B3F7-72F81B11FE84}"/>
              </a:ext>
            </a:extLst>
          </p:cNvPr>
          <p:cNvGrpSpPr/>
          <p:nvPr/>
        </p:nvGrpSpPr>
        <p:grpSpPr>
          <a:xfrm>
            <a:off x="4124379" y="5794862"/>
            <a:ext cx="425520" cy="424440"/>
            <a:chOff x="4124379" y="5794862"/>
            <a:chExt cx="42552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161" name="Ink 4160">
                  <a:extLst>
                    <a:ext uri="{FF2B5EF4-FFF2-40B4-BE49-F238E27FC236}">
                      <a16:creationId xmlns:a16="http://schemas.microsoft.com/office/drawing/2014/main" id="{3F421100-0475-4926-9162-2A69FE4C49BA}"/>
                    </a:ext>
                  </a:extLst>
                </p14:cNvPr>
                <p14:cNvContentPartPr/>
                <p14:nvPr/>
              </p14:nvContentPartPr>
              <p14:xfrm>
                <a:off x="4124379" y="5854982"/>
                <a:ext cx="223920" cy="223920"/>
              </p14:xfrm>
            </p:contentPart>
          </mc:Choice>
          <mc:Fallback xmlns="">
            <p:pic>
              <p:nvPicPr>
                <p:cNvPr id="4161" name="Ink 4160">
                  <a:extLst>
                    <a:ext uri="{FF2B5EF4-FFF2-40B4-BE49-F238E27FC236}">
                      <a16:creationId xmlns:a16="http://schemas.microsoft.com/office/drawing/2014/main" id="{3F421100-0475-4926-9162-2A69FE4C49B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106379" y="5836982"/>
                  <a:ext cx="2595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162" name="Ink 4161">
                  <a:extLst>
                    <a:ext uri="{FF2B5EF4-FFF2-40B4-BE49-F238E27FC236}">
                      <a16:creationId xmlns:a16="http://schemas.microsoft.com/office/drawing/2014/main" id="{CDA8C39D-68DF-4518-BBCF-1FFB12A32936}"/>
                    </a:ext>
                  </a:extLst>
                </p14:cNvPr>
                <p14:cNvContentPartPr/>
                <p14:nvPr/>
              </p14:nvContentPartPr>
              <p14:xfrm>
                <a:off x="4190619" y="5794862"/>
                <a:ext cx="45720" cy="375120"/>
              </p14:xfrm>
            </p:contentPart>
          </mc:Choice>
          <mc:Fallback xmlns="">
            <p:pic>
              <p:nvPicPr>
                <p:cNvPr id="4162" name="Ink 4161">
                  <a:extLst>
                    <a:ext uri="{FF2B5EF4-FFF2-40B4-BE49-F238E27FC236}">
                      <a16:creationId xmlns:a16="http://schemas.microsoft.com/office/drawing/2014/main" id="{CDA8C39D-68DF-4518-BBCF-1FFB12A3293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172979" y="5777222"/>
                  <a:ext cx="813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163" name="Ink 4162">
                  <a:extLst>
                    <a:ext uri="{FF2B5EF4-FFF2-40B4-BE49-F238E27FC236}">
                      <a16:creationId xmlns:a16="http://schemas.microsoft.com/office/drawing/2014/main" id="{6A5984E0-FB73-4D87-8A5F-E24C287CD4A1}"/>
                    </a:ext>
                  </a:extLst>
                </p14:cNvPr>
                <p14:cNvContentPartPr/>
                <p14:nvPr/>
              </p14:nvContentPartPr>
              <p14:xfrm>
                <a:off x="4394019" y="6086102"/>
                <a:ext cx="155880" cy="133200"/>
              </p14:xfrm>
            </p:contentPart>
          </mc:Choice>
          <mc:Fallback xmlns="">
            <p:pic>
              <p:nvPicPr>
                <p:cNvPr id="4163" name="Ink 4162">
                  <a:extLst>
                    <a:ext uri="{FF2B5EF4-FFF2-40B4-BE49-F238E27FC236}">
                      <a16:creationId xmlns:a16="http://schemas.microsoft.com/office/drawing/2014/main" id="{6A5984E0-FB73-4D87-8A5F-E24C287CD4A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376379" y="6068102"/>
                  <a:ext cx="191520" cy="16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165" name="Ink 4164">
                <a:extLst>
                  <a:ext uri="{FF2B5EF4-FFF2-40B4-BE49-F238E27FC236}">
                    <a16:creationId xmlns:a16="http://schemas.microsoft.com/office/drawing/2014/main" id="{71BFD648-F2FB-46B5-AFC6-A213DC527828}"/>
                  </a:ext>
                </a:extLst>
              </p14:cNvPr>
              <p14:cNvContentPartPr/>
              <p14:nvPr/>
            </p14:nvContentPartPr>
            <p14:xfrm>
              <a:off x="6358539" y="5664902"/>
              <a:ext cx="1188000" cy="231120"/>
            </p14:xfrm>
          </p:contentPart>
        </mc:Choice>
        <mc:Fallback xmlns="">
          <p:pic>
            <p:nvPicPr>
              <p:cNvPr id="4165" name="Ink 4164">
                <a:extLst>
                  <a:ext uri="{FF2B5EF4-FFF2-40B4-BE49-F238E27FC236}">
                    <a16:creationId xmlns:a16="http://schemas.microsoft.com/office/drawing/2014/main" id="{71BFD648-F2FB-46B5-AFC6-A213DC52782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340899" y="5647262"/>
                <a:ext cx="122364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166" name="Ink 4165">
                <a:extLst>
                  <a:ext uri="{FF2B5EF4-FFF2-40B4-BE49-F238E27FC236}">
                    <a16:creationId xmlns:a16="http://schemas.microsoft.com/office/drawing/2014/main" id="{6CA6C69B-03BD-4706-AB11-4CB77FA40214}"/>
                  </a:ext>
                </a:extLst>
              </p14:cNvPr>
              <p14:cNvContentPartPr/>
              <p14:nvPr/>
            </p14:nvContentPartPr>
            <p14:xfrm>
              <a:off x="6462219" y="6218222"/>
              <a:ext cx="984240" cy="96120"/>
            </p14:xfrm>
          </p:contentPart>
        </mc:Choice>
        <mc:Fallback xmlns="">
          <p:pic>
            <p:nvPicPr>
              <p:cNvPr id="4166" name="Ink 4165">
                <a:extLst>
                  <a:ext uri="{FF2B5EF4-FFF2-40B4-BE49-F238E27FC236}">
                    <a16:creationId xmlns:a16="http://schemas.microsoft.com/office/drawing/2014/main" id="{6CA6C69B-03BD-4706-AB11-4CB77FA40214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444219" y="6200582"/>
                <a:ext cx="1019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167" name="Ink 4166">
                <a:extLst>
                  <a:ext uri="{FF2B5EF4-FFF2-40B4-BE49-F238E27FC236}">
                    <a16:creationId xmlns:a16="http://schemas.microsoft.com/office/drawing/2014/main" id="{6AF72C99-9264-415A-B049-8E12C772725F}"/>
                  </a:ext>
                </a:extLst>
              </p14:cNvPr>
              <p14:cNvContentPartPr/>
              <p14:nvPr/>
            </p14:nvContentPartPr>
            <p14:xfrm>
              <a:off x="5843379" y="4985222"/>
              <a:ext cx="698400" cy="788760"/>
            </p14:xfrm>
          </p:contentPart>
        </mc:Choice>
        <mc:Fallback xmlns="">
          <p:pic>
            <p:nvPicPr>
              <p:cNvPr id="4167" name="Ink 4166">
                <a:extLst>
                  <a:ext uri="{FF2B5EF4-FFF2-40B4-BE49-F238E27FC236}">
                    <a16:creationId xmlns:a16="http://schemas.microsoft.com/office/drawing/2014/main" id="{6AF72C99-9264-415A-B049-8E12C772725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825379" y="4967222"/>
                <a:ext cx="734040" cy="82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168" name="Ink 4167">
                <a:extLst>
                  <a:ext uri="{FF2B5EF4-FFF2-40B4-BE49-F238E27FC236}">
                    <a16:creationId xmlns:a16="http://schemas.microsoft.com/office/drawing/2014/main" id="{D2E72714-7BB4-4E24-BFAD-05A5CB42B765}"/>
                  </a:ext>
                </a:extLst>
              </p14:cNvPr>
              <p14:cNvContentPartPr/>
              <p14:nvPr/>
            </p14:nvContentPartPr>
            <p14:xfrm>
              <a:off x="6159459" y="6513782"/>
              <a:ext cx="516600" cy="255600"/>
            </p14:xfrm>
          </p:contentPart>
        </mc:Choice>
        <mc:Fallback xmlns="">
          <p:pic>
            <p:nvPicPr>
              <p:cNvPr id="4168" name="Ink 4167">
                <a:extLst>
                  <a:ext uri="{FF2B5EF4-FFF2-40B4-BE49-F238E27FC236}">
                    <a16:creationId xmlns:a16="http://schemas.microsoft.com/office/drawing/2014/main" id="{D2E72714-7BB4-4E24-BFAD-05A5CB42B76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141459" y="6495782"/>
                <a:ext cx="55224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169" name="Ink 4168">
                <a:extLst>
                  <a:ext uri="{FF2B5EF4-FFF2-40B4-BE49-F238E27FC236}">
                    <a16:creationId xmlns:a16="http://schemas.microsoft.com/office/drawing/2014/main" id="{B02F625B-73E5-4331-9106-5D496F49FC86}"/>
                  </a:ext>
                </a:extLst>
              </p14:cNvPr>
              <p14:cNvContentPartPr/>
              <p14:nvPr/>
            </p14:nvContentPartPr>
            <p14:xfrm>
              <a:off x="7781259" y="6365462"/>
              <a:ext cx="608400" cy="396000"/>
            </p14:xfrm>
          </p:contentPart>
        </mc:Choice>
        <mc:Fallback xmlns="">
          <p:pic>
            <p:nvPicPr>
              <p:cNvPr id="4169" name="Ink 4168">
                <a:extLst>
                  <a:ext uri="{FF2B5EF4-FFF2-40B4-BE49-F238E27FC236}">
                    <a16:creationId xmlns:a16="http://schemas.microsoft.com/office/drawing/2014/main" id="{B02F625B-73E5-4331-9106-5D496F49FC8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763619" y="6347822"/>
                <a:ext cx="644040" cy="43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73" name="Group 4172">
            <a:extLst>
              <a:ext uri="{FF2B5EF4-FFF2-40B4-BE49-F238E27FC236}">
                <a16:creationId xmlns:a16="http://schemas.microsoft.com/office/drawing/2014/main" id="{6D119531-0B51-47B8-91AD-BABC0D7064BC}"/>
              </a:ext>
            </a:extLst>
          </p:cNvPr>
          <p:cNvGrpSpPr/>
          <p:nvPr/>
        </p:nvGrpSpPr>
        <p:grpSpPr>
          <a:xfrm>
            <a:off x="8209659" y="5856062"/>
            <a:ext cx="322200" cy="156240"/>
            <a:chOff x="8209659" y="5856062"/>
            <a:chExt cx="32220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170" name="Ink 4169">
                  <a:extLst>
                    <a:ext uri="{FF2B5EF4-FFF2-40B4-BE49-F238E27FC236}">
                      <a16:creationId xmlns:a16="http://schemas.microsoft.com/office/drawing/2014/main" id="{4CF46DBA-6C3F-4E52-94EA-4030ED101793}"/>
                    </a:ext>
                  </a:extLst>
                </p14:cNvPr>
                <p14:cNvContentPartPr/>
                <p14:nvPr/>
              </p14:nvContentPartPr>
              <p14:xfrm>
                <a:off x="8239539" y="5856062"/>
                <a:ext cx="292320" cy="72000"/>
              </p14:xfrm>
            </p:contentPart>
          </mc:Choice>
          <mc:Fallback xmlns="">
            <p:pic>
              <p:nvPicPr>
                <p:cNvPr id="4170" name="Ink 4169">
                  <a:extLst>
                    <a:ext uri="{FF2B5EF4-FFF2-40B4-BE49-F238E27FC236}">
                      <a16:creationId xmlns:a16="http://schemas.microsoft.com/office/drawing/2014/main" id="{4CF46DBA-6C3F-4E52-94EA-4030ED10179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21899" y="5838422"/>
                  <a:ext cx="327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4171" name="Ink 4170">
                  <a:extLst>
                    <a:ext uri="{FF2B5EF4-FFF2-40B4-BE49-F238E27FC236}">
                      <a16:creationId xmlns:a16="http://schemas.microsoft.com/office/drawing/2014/main" id="{976ECF4B-7D66-467A-8294-FB0A6005FDFA}"/>
                    </a:ext>
                  </a:extLst>
                </p14:cNvPr>
                <p14:cNvContentPartPr/>
                <p14:nvPr/>
              </p14:nvContentPartPr>
              <p14:xfrm>
                <a:off x="8242419" y="5911862"/>
                <a:ext cx="2160" cy="2160"/>
              </p14:xfrm>
            </p:contentPart>
          </mc:Choice>
          <mc:Fallback xmlns="">
            <p:pic>
              <p:nvPicPr>
                <p:cNvPr id="4171" name="Ink 4170">
                  <a:extLst>
                    <a:ext uri="{FF2B5EF4-FFF2-40B4-BE49-F238E27FC236}">
                      <a16:creationId xmlns:a16="http://schemas.microsoft.com/office/drawing/2014/main" id="{976ECF4B-7D66-467A-8294-FB0A6005FDF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224779" y="5893862"/>
                  <a:ext cx="37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4172" name="Ink 4171">
                  <a:extLst>
                    <a:ext uri="{FF2B5EF4-FFF2-40B4-BE49-F238E27FC236}">
                      <a16:creationId xmlns:a16="http://schemas.microsoft.com/office/drawing/2014/main" id="{8BE520E3-DFCC-4865-8452-496B26E33F1B}"/>
                    </a:ext>
                  </a:extLst>
                </p14:cNvPr>
                <p14:cNvContentPartPr/>
                <p14:nvPr/>
              </p14:nvContentPartPr>
              <p14:xfrm>
                <a:off x="8209659" y="5874422"/>
                <a:ext cx="104040" cy="137880"/>
              </p14:xfrm>
            </p:contentPart>
          </mc:Choice>
          <mc:Fallback xmlns="">
            <p:pic>
              <p:nvPicPr>
                <p:cNvPr id="4172" name="Ink 4171">
                  <a:extLst>
                    <a:ext uri="{FF2B5EF4-FFF2-40B4-BE49-F238E27FC236}">
                      <a16:creationId xmlns:a16="http://schemas.microsoft.com/office/drawing/2014/main" id="{8BE520E3-DFCC-4865-8452-496B26E33F1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192019" y="5856422"/>
                  <a:ext cx="13968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4174" name="Ink 4173">
                <a:extLst>
                  <a:ext uri="{FF2B5EF4-FFF2-40B4-BE49-F238E27FC236}">
                    <a16:creationId xmlns:a16="http://schemas.microsoft.com/office/drawing/2014/main" id="{A9928FCA-50BD-48CE-88BE-AFAF3C2B392F}"/>
                  </a:ext>
                </a:extLst>
              </p14:cNvPr>
              <p14:cNvContentPartPr/>
              <p14:nvPr/>
            </p14:nvContentPartPr>
            <p14:xfrm>
              <a:off x="5119779" y="6460862"/>
              <a:ext cx="532800" cy="181440"/>
            </p14:xfrm>
          </p:contentPart>
        </mc:Choice>
        <mc:Fallback xmlns="">
          <p:pic>
            <p:nvPicPr>
              <p:cNvPr id="4174" name="Ink 4173">
                <a:extLst>
                  <a:ext uri="{FF2B5EF4-FFF2-40B4-BE49-F238E27FC236}">
                    <a16:creationId xmlns:a16="http://schemas.microsoft.com/office/drawing/2014/main" id="{A9928FCA-50BD-48CE-88BE-AFAF3C2B392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101779" y="6443222"/>
                <a:ext cx="5684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4175" name="Ink 4174">
                <a:extLst>
                  <a:ext uri="{FF2B5EF4-FFF2-40B4-BE49-F238E27FC236}">
                    <a16:creationId xmlns:a16="http://schemas.microsoft.com/office/drawing/2014/main" id="{399D27C1-AD73-4CA4-9361-E52F6FA22189}"/>
                  </a:ext>
                </a:extLst>
              </p14:cNvPr>
              <p14:cNvContentPartPr/>
              <p14:nvPr/>
            </p14:nvContentPartPr>
            <p14:xfrm>
              <a:off x="5091699" y="6106262"/>
              <a:ext cx="387000" cy="97200"/>
            </p14:xfrm>
          </p:contentPart>
        </mc:Choice>
        <mc:Fallback xmlns="">
          <p:pic>
            <p:nvPicPr>
              <p:cNvPr id="4175" name="Ink 4174">
                <a:extLst>
                  <a:ext uri="{FF2B5EF4-FFF2-40B4-BE49-F238E27FC236}">
                    <a16:creationId xmlns:a16="http://schemas.microsoft.com/office/drawing/2014/main" id="{399D27C1-AD73-4CA4-9361-E52F6FA2218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073699" y="6088262"/>
                <a:ext cx="4226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4176" name="Ink 4175">
                <a:extLst>
                  <a:ext uri="{FF2B5EF4-FFF2-40B4-BE49-F238E27FC236}">
                    <a16:creationId xmlns:a16="http://schemas.microsoft.com/office/drawing/2014/main" id="{C40EFD37-F954-41AC-BD0D-8EFB0A871598}"/>
                  </a:ext>
                </a:extLst>
              </p14:cNvPr>
              <p14:cNvContentPartPr/>
              <p14:nvPr/>
            </p14:nvContentPartPr>
            <p14:xfrm>
              <a:off x="4281699" y="4243982"/>
              <a:ext cx="1167120" cy="414000"/>
            </p14:xfrm>
          </p:contentPart>
        </mc:Choice>
        <mc:Fallback xmlns="">
          <p:pic>
            <p:nvPicPr>
              <p:cNvPr id="4176" name="Ink 4175">
                <a:extLst>
                  <a:ext uri="{FF2B5EF4-FFF2-40B4-BE49-F238E27FC236}">
                    <a16:creationId xmlns:a16="http://schemas.microsoft.com/office/drawing/2014/main" id="{C40EFD37-F954-41AC-BD0D-8EFB0A87159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263699" y="4225982"/>
                <a:ext cx="1202760" cy="44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80" name="Group 4179">
            <a:extLst>
              <a:ext uri="{FF2B5EF4-FFF2-40B4-BE49-F238E27FC236}">
                <a16:creationId xmlns:a16="http://schemas.microsoft.com/office/drawing/2014/main" id="{CEA36A74-707C-4A51-864B-DEF2A61677CE}"/>
              </a:ext>
            </a:extLst>
          </p:cNvPr>
          <p:cNvGrpSpPr/>
          <p:nvPr/>
        </p:nvGrpSpPr>
        <p:grpSpPr>
          <a:xfrm>
            <a:off x="321699" y="5021222"/>
            <a:ext cx="343440" cy="566640"/>
            <a:chOff x="321699" y="5021222"/>
            <a:chExt cx="343440" cy="56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177" name="Ink 4176">
                  <a:extLst>
                    <a:ext uri="{FF2B5EF4-FFF2-40B4-BE49-F238E27FC236}">
                      <a16:creationId xmlns:a16="http://schemas.microsoft.com/office/drawing/2014/main" id="{7CB5CA6C-DCD0-41D8-9E87-2A8C36131421}"/>
                    </a:ext>
                  </a:extLst>
                </p14:cNvPr>
                <p14:cNvContentPartPr/>
                <p14:nvPr/>
              </p14:nvContentPartPr>
              <p14:xfrm>
                <a:off x="321699" y="5204822"/>
                <a:ext cx="199440" cy="250920"/>
              </p14:xfrm>
            </p:contentPart>
          </mc:Choice>
          <mc:Fallback xmlns="">
            <p:pic>
              <p:nvPicPr>
                <p:cNvPr id="4177" name="Ink 4176">
                  <a:extLst>
                    <a:ext uri="{FF2B5EF4-FFF2-40B4-BE49-F238E27FC236}">
                      <a16:creationId xmlns:a16="http://schemas.microsoft.com/office/drawing/2014/main" id="{7CB5CA6C-DCD0-41D8-9E87-2A8C3613142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04059" y="5186822"/>
                  <a:ext cx="2350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178" name="Ink 4177">
                  <a:extLst>
                    <a:ext uri="{FF2B5EF4-FFF2-40B4-BE49-F238E27FC236}">
                      <a16:creationId xmlns:a16="http://schemas.microsoft.com/office/drawing/2014/main" id="{7D843F2A-A2B8-4929-AE4D-788E1879A3FB}"/>
                    </a:ext>
                  </a:extLst>
                </p14:cNvPr>
                <p14:cNvContentPartPr/>
                <p14:nvPr/>
              </p14:nvContentPartPr>
              <p14:xfrm>
                <a:off x="416739" y="5021222"/>
                <a:ext cx="54000" cy="561960"/>
              </p14:xfrm>
            </p:contentPart>
          </mc:Choice>
          <mc:Fallback xmlns="">
            <p:pic>
              <p:nvPicPr>
                <p:cNvPr id="4178" name="Ink 4177">
                  <a:extLst>
                    <a:ext uri="{FF2B5EF4-FFF2-40B4-BE49-F238E27FC236}">
                      <a16:creationId xmlns:a16="http://schemas.microsoft.com/office/drawing/2014/main" id="{7D843F2A-A2B8-4929-AE4D-788E1879A3F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98739" y="5003582"/>
                  <a:ext cx="8964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179" name="Ink 4178">
                  <a:extLst>
                    <a:ext uri="{FF2B5EF4-FFF2-40B4-BE49-F238E27FC236}">
                      <a16:creationId xmlns:a16="http://schemas.microsoft.com/office/drawing/2014/main" id="{507C6057-AE2A-42C4-837B-282E95475AD6}"/>
                    </a:ext>
                  </a:extLst>
                </p14:cNvPr>
                <p14:cNvContentPartPr/>
                <p14:nvPr/>
              </p14:nvContentPartPr>
              <p14:xfrm>
                <a:off x="545619" y="5467262"/>
                <a:ext cx="119520" cy="120600"/>
              </p14:xfrm>
            </p:contentPart>
          </mc:Choice>
          <mc:Fallback xmlns="">
            <p:pic>
              <p:nvPicPr>
                <p:cNvPr id="4179" name="Ink 4178">
                  <a:extLst>
                    <a:ext uri="{FF2B5EF4-FFF2-40B4-BE49-F238E27FC236}">
                      <a16:creationId xmlns:a16="http://schemas.microsoft.com/office/drawing/2014/main" id="{507C6057-AE2A-42C4-837B-282E95475AD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27619" y="5449622"/>
                  <a:ext cx="15516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3" name="Group 4182">
            <a:extLst>
              <a:ext uri="{FF2B5EF4-FFF2-40B4-BE49-F238E27FC236}">
                <a16:creationId xmlns:a16="http://schemas.microsoft.com/office/drawing/2014/main" id="{723A7B95-1C13-484B-9BCC-B213564CB4F7}"/>
              </a:ext>
            </a:extLst>
          </p:cNvPr>
          <p:cNvGrpSpPr/>
          <p:nvPr/>
        </p:nvGrpSpPr>
        <p:grpSpPr>
          <a:xfrm>
            <a:off x="862779" y="5156222"/>
            <a:ext cx="1392840" cy="513000"/>
            <a:chOff x="862779" y="5156222"/>
            <a:chExt cx="139284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181" name="Ink 4180">
                  <a:extLst>
                    <a:ext uri="{FF2B5EF4-FFF2-40B4-BE49-F238E27FC236}">
                      <a16:creationId xmlns:a16="http://schemas.microsoft.com/office/drawing/2014/main" id="{A55434E2-2412-4C5E-B095-0CAC587678D8}"/>
                    </a:ext>
                  </a:extLst>
                </p14:cNvPr>
                <p14:cNvContentPartPr/>
                <p14:nvPr/>
              </p14:nvContentPartPr>
              <p14:xfrm>
                <a:off x="862779" y="5156222"/>
                <a:ext cx="897120" cy="513000"/>
              </p14:xfrm>
            </p:contentPart>
          </mc:Choice>
          <mc:Fallback xmlns="">
            <p:pic>
              <p:nvPicPr>
                <p:cNvPr id="4181" name="Ink 4180">
                  <a:extLst>
                    <a:ext uri="{FF2B5EF4-FFF2-40B4-BE49-F238E27FC236}">
                      <a16:creationId xmlns:a16="http://schemas.microsoft.com/office/drawing/2014/main" id="{A55434E2-2412-4C5E-B095-0CAC587678D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45139" y="5138582"/>
                  <a:ext cx="93276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182" name="Ink 4181">
                  <a:extLst>
                    <a:ext uri="{FF2B5EF4-FFF2-40B4-BE49-F238E27FC236}">
                      <a16:creationId xmlns:a16="http://schemas.microsoft.com/office/drawing/2014/main" id="{64F3DBF9-83BF-4DBD-86B7-74EA1D0E000A}"/>
                    </a:ext>
                  </a:extLst>
                </p14:cNvPr>
                <p14:cNvContentPartPr/>
                <p14:nvPr/>
              </p14:nvContentPartPr>
              <p14:xfrm>
                <a:off x="1928019" y="5391662"/>
                <a:ext cx="327600" cy="91080"/>
              </p14:xfrm>
            </p:contentPart>
          </mc:Choice>
          <mc:Fallback xmlns="">
            <p:pic>
              <p:nvPicPr>
                <p:cNvPr id="4182" name="Ink 4181">
                  <a:extLst>
                    <a:ext uri="{FF2B5EF4-FFF2-40B4-BE49-F238E27FC236}">
                      <a16:creationId xmlns:a16="http://schemas.microsoft.com/office/drawing/2014/main" id="{64F3DBF9-83BF-4DBD-86B7-74EA1D0E000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910379" y="5374022"/>
                  <a:ext cx="36324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6" name="Group 4185">
            <a:extLst>
              <a:ext uri="{FF2B5EF4-FFF2-40B4-BE49-F238E27FC236}">
                <a16:creationId xmlns:a16="http://schemas.microsoft.com/office/drawing/2014/main" id="{F78FBCA6-77FB-4846-9CC5-C7A397E13725}"/>
              </a:ext>
            </a:extLst>
          </p:cNvPr>
          <p:cNvGrpSpPr/>
          <p:nvPr/>
        </p:nvGrpSpPr>
        <p:grpSpPr>
          <a:xfrm>
            <a:off x="2483499" y="5300942"/>
            <a:ext cx="392400" cy="264240"/>
            <a:chOff x="2483499" y="5300942"/>
            <a:chExt cx="39240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184" name="Ink 4183">
                  <a:extLst>
                    <a:ext uri="{FF2B5EF4-FFF2-40B4-BE49-F238E27FC236}">
                      <a16:creationId xmlns:a16="http://schemas.microsoft.com/office/drawing/2014/main" id="{E39B66D2-F992-490B-8EF6-D2B2369047AA}"/>
                    </a:ext>
                  </a:extLst>
                </p14:cNvPr>
                <p14:cNvContentPartPr/>
                <p14:nvPr/>
              </p14:nvContentPartPr>
              <p14:xfrm>
                <a:off x="2483499" y="5300942"/>
                <a:ext cx="195480" cy="183240"/>
              </p14:xfrm>
            </p:contentPart>
          </mc:Choice>
          <mc:Fallback xmlns="">
            <p:pic>
              <p:nvPicPr>
                <p:cNvPr id="4184" name="Ink 4183">
                  <a:extLst>
                    <a:ext uri="{FF2B5EF4-FFF2-40B4-BE49-F238E27FC236}">
                      <a16:creationId xmlns:a16="http://schemas.microsoft.com/office/drawing/2014/main" id="{E39B66D2-F992-490B-8EF6-D2B2369047A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465499" y="5282942"/>
                  <a:ext cx="231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185" name="Ink 4184">
                  <a:extLst>
                    <a:ext uri="{FF2B5EF4-FFF2-40B4-BE49-F238E27FC236}">
                      <a16:creationId xmlns:a16="http://schemas.microsoft.com/office/drawing/2014/main" id="{F9D32090-4F4A-43B7-8880-BC021AD5D6B7}"/>
                    </a:ext>
                  </a:extLst>
                </p14:cNvPr>
                <p14:cNvContentPartPr/>
                <p14:nvPr/>
              </p14:nvContentPartPr>
              <p14:xfrm>
                <a:off x="2734419" y="5455022"/>
                <a:ext cx="141480" cy="110160"/>
              </p14:xfrm>
            </p:contentPart>
          </mc:Choice>
          <mc:Fallback xmlns="">
            <p:pic>
              <p:nvPicPr>
                <p:cNvPr id="4185" name="Ink 4184">
                  <a:extLst>
                    <a:ext uri="{FF2B5EF4-FFF2-40B4-BE49-F238E27FC236}">
                      <a16:creationId xmlns:a16="http://schemas.microsoft.com/office/drawing/2014/main" id="{F9D32090-4F4A-43B7-8880-BC021AD5D6B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716779" y="5437022"/>
                  <a:ext cx="17712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94" name="Group 4193">
            <a:extLst>
              <a:ext uri="{FF2B5EF4-FFF2-40B4-BE49-F238E27FC236}">
                <a16:creationId xmlns:a16="http://schemas.microsoft.com/office/drawing/2014/main" id="{2EBC74FA-7080-4FBA-B818-3F9263789876}"/>
              </a:ext>
            </a:extLst>
          </p:cNvPr>
          <p:cNvGrpSpPr/>
          <p:nvPr/>
        </p:nvGrpSpPr>
        <p:grpSpPr>
          <a:xfrm>
            <a:off x="933339" y="5750222"/>
            <a:ext cx="452160" cy="361080"/>
            <a:chOff x="933339" y="5750222"/>
            <a:chExt cx="45216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187" name="Ink 4186">
                  <a:extLst>
                    <a:ext uri="{FF2B5EF4-FFF2-40B4-BE49-F238E27FC236}">
                      <a16:creationId xmlns:a16="http://schemas.microsoft.com/office/drawing/2014/main" id="{5D668429-3C09-43A0-A50C-2913E0154979}"/>
                    </a:ext>
                  </a:extLst>
                </p14:cNvPr>
                <p14:cNvContentPartPr/>
                <p14:nvPr/>
              </p14:nvContentPartPr>
              <p14:xfrm>
                <a:off x="933339" y="5750222"/>
                <a:ext cx="452160" cy="288360"/>
              </p14:xfrm>
            </p:contentPart>
          </mc:Choice>
          <mc:Fallback xmlns="">
            <p:pic>
              <p:nvPicPr>
                <p:cNvPr id="4187" name="Ink 4186">
                  <a:extLst>
                    <a:ext uri="{FF2B5EF4-FFF2-40B4-BE49-F238E27FC236}">
                      <a16:creationId xmlns:a16="http://schemas.microsoft.com/office/drawing/2014/main" id="{5D668429-3C09-43A0-A50C-2913E015497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15339" y="5732222"/>
                  <a:ext cx="4878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188" name="Ink 4187">
                  <a:extLst>
                    <a:ext uri="{FF2B5EF4-FFF2-40B4-BE49-F238E27FC236}">
                      <a16:creationId xmlns:a16="http://schemas.microsoft.com/office/drawing/2014/main" id="{59D8CC2C-A8FA-48E9-9835-6C24C9A3DB01}"/>
                    </a:ext>
                  </a:extLst>
                </p14:cNvPr>
                <p14:cNvContentPartPr/>
                <p14:nvPr/>
              </p14:nvContentPartPr>
              <p14:xfrm>
                <a:off x="982659" y="6087902"/>
                <a:ext cx="379080" cy="23400"/>
              </p14:xfrm>
            </p:contentPart>
          </mc:Choice>
          <mc:Fallback xmlns="">
            <p:pic>
              <p:nvPicPr>
                <p:cNvPr id="4188" name="Ink 4187">
                  <a:extLst>
                    <a:ext uri="{FF2B5EF4-FFF2-40B4-BE49-F238E27FC236}">
                      <a16:creationId xmlns:a16="http://schemas.microsoft.com/office/drawing/2014/main" id="{59D8CC2C-A8FA-48E9-9835-6C24C9A3DB0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64659" y="6069902"/>
                  <a:ext cx="41472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93" name="Group 4192">
            <a:extLst>
              <a:ext uri="{FF2B5EF4-FFF2-40B4-BE49-F238E27FC236}">
                <a16:creationId xmlns:a16="http://schemas.microsoft.com/office/drawing/2014/main" id="{F682998C-9640-45C6-8935-6303B6F10D78}"/>
              </a:ext>
            </a:extLst>
          </p:cNvPr>
          <p:cNvGrpSpPr/>
          <p:nvPr/>
        </p:nvGrpSpPr>
        <p:grpSpPr>
          <a:xfrm>
            <a:off x="1746219" y="5871182"/>
            <a:ext cx="1164240" cy="296280"/>
            <a:chOff x="1746219" y="5871182"/>
            <a:chExt cx="116424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189" name="Ink 4188">
                  <a:extLst>
                    <a:ext uri="{FF2B5EF4-FFF2-40B4-BE49-F238E27FC236}">
                      <a16:creationId xmlns:a16="http://schemas.microsoft.com/office/drawing/2014/main" id="{6A82362B-900B-470A-9B6D-E7DA6D4C9771}"/>
                    </a:ext>
                  </a:extLst>
                </p14:cNvPr>
                <p14:cNvContentPartPr/>
                <p14:nvPr/>
              </p14:nvContentPartPr>
              <p14:xfrm>
                <a:off x="1746219" y="5881982"/>
                <a:ext cx="307080" cy="141840"/>
              </p14:xfrm>
            </p:contentPart>
          </mc:Choice>
          <mc:Fallback xmlns="">
            <p:pic>
              <p:nvPicPr>
                <p:cNvPr id="4189" name="Ink 4188">
                  <a:extLst>
                    <a:ext uri="{FF2B5EF4-FFF2-40B4-BE49-F238E27FC236}">
                      <a16:creationId xmlns:a16="http://schemas.microsoft.com/office/drawing/2014/main" id="{6A82362B-900B-470A-9B6D-E7DA6D4C977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728579" y="5864342"/>
                  <a:ext cx="342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190" name="Ink 4189">
                  <a:extLst>
                    <a:ext uri="{FF2B5EF4-FFF2-40B4-BE49-F238E27FC236}">
                      <a16:creationId xmlns:a16="http://schemas.microsoft.com/office/drawing/2014/main" id="{7106D422-99E5-487B-89EC-8562B480AAA8}"/>
                    </a:ext>
                  </a:extLst>
                </p14:cNvPr>
                <p14:cNvContentPartPr/>
                <p14:nvPr/>
              </p14:nvContentPartPr>
              <p14:xfrm>
                <a:off x="2286939" y="5871182"/>
                <a:ext cx="212040" cy="177480"/>
              </p14:xfrm>
            </p:contentPart>
          </mc:Choice>
          <mc:Fallback xmlns="">
            <p:pic>
              <p:nvPicPr>
                <p:cNvPr id="4190" name="Ink 4189">
                  <a:extLst>
                    <a:ext uri="{FF2B5EF4-FFF2-40B4-BE49-F238E27FC236}">
                      <a16:creationId xmlns:a16="http://schemas.microsoft.com/office/drawing/2014/main" id="{7106D422-99E5-487B-89EC-8562B480AAA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269299" y="5853182"/>
                  <a:ext cx="2476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191" name="Ink 4190">
                  <a:extLst>
                    <a:ext uri="{FF2B5EF4-FFF2-40B4-BE49-F238E27FC236}">
                      <a16:creationId xmlns:a16="http://schemas.microsoft.com/office/drawing/2014/main" id="{3BA02B62-8405-444F-A412-5A6C32AA949F}"/>
                    </a:ext>
                  </a:extLst>
                </p14:cNvPr>
                <p14:cNvContentPartPr/>
                <p14:nvPr/>
              </p14:nvContentPartPr>
              <p14:xfrm>
                <a:off x="2577099" y="5976662"/>
                <a:ext cx="129600" cy="176400"/>
              </p14:xfrm>
            </p:contentPart>
          </mc:Choice>
          <mc:Fallback xmlns="">
            <p:pic>
              <p:nvPicPr>
                <p:cNvPr id="4191" name="Ink 4190">
                  <a:extLst>
                    <a:ext uri="{FF2B5EF4-FFF2-40B4-BE49-F238E27FC236}">
                      <a16:creationId xmlns:a16="http://schemas.microsoft.com/office/drawing/2014/main" id="{3BA02B62-8405-444F-A412-5A6C32AA949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559459" y="5959022"/>
                  <a:ext cx="1652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192" name="Ink 4191">
                  <a:extLst>
                    <a:ext uri="{FF2B5EF4-FFF2-40B4-BE49-F238E27FC236}">
                      <a16:creationId xmlns:a16="http://schemas.microsoft.com/office/drawing/2014/main" id="{DD415312-E590-4FDC-9428-2EB10B453130}"/>
                    </a:ext>
                  </a:extLst>
                </p14:cNvPr>
                <p14:cNvContentPartPr/>
                <p14:nvPr/>
              </p14:nvContentPartPr>
              <p14:xfrm>
                <a:off x="2907219" y="6146222"/>
                <a:ext cx="3240" cy="21240"/>
              </p14:xfrm>
            </p:contentPart>
          </mc:Choice>
          <mc:Fallback xmlns="">
            <p:pic>
              <p:nvPicPr>
                <p:cNvPr id="4192" name="Ink 4191">
                  <a:extLst>
                    <a:ext uri="{FF2B5EF4-FFF2-40B4-BE49-F238E27FC236}">
                      <a16:creationId xmlns:a16="http://schemas.microsoft.com/office/drawing/2014/main" id="{DD415312-E590-4FDC-9428-2EB10B45313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889219" y="6128582"/>
                  <a:ext cx="388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3" name="Group 4202">
            <a:extLst>
              <a:ext uri="{FF2B5EF4-FFF2-40B4-BE49-F238E27FC236}">
                <a16:creationId xmlns:a16="http://schemas.microsoft.com/office/drawing/2014/main" id="{8AD8B5E6-02D9-48A8-BF96-7A3009617A21}"/>
              </a:ext>
            </a:extLst>
          </p:cNvPr>
          <p:cNvGrpSpPr/>
          <p:nvPr/>
        </p:nvGrpSpPr>
        <p:grpSpPr>
          <a:xfrm>
            <a:off x="319899" y="6355742"/>
            <a:ext cx="2505240" cy="380160"/>
            <a:chOff x="319899" y="6355742"/>
            <a:chExt cx="250524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195" name="Ink 4194">
                  <a:extLst>
                    <a:ext uri="{FF2B5EF4-FFF2-40B4-BE49-F238E27FC236}">
                      <a16:creationId xmlns:a16="http://schemas.microsoft.com/office/drawing/2014/main" id="{191CC890-C0C6-400C-B9DD-1CF314C294CD}"/>
                    </a:ext>
                  </a:extLst>
                </p14:cNvPr>
                <p14:cNvContentPartPr/>
                <p14:nvPr/>
              </p14:nvContentPartPr>
              <p14:xfrm>
                <a:off x="319899" y="6355742"/>
                <a:ext cx="604800" cy="294480"/>
              </p14:xfrm>
            </p:contentPart>
          </mc:Choice>
          <mc:Fallback xmlns="">
            <p:pic>
              <p:nvPicPr>
                <p:cNvPr id="4195" name="Ink 4194">
                  <a:extLst>
                    <a:ext uri="{FF2B5EF4-FFF2-40B4-BE49-F238E27FC236}">
                      <a16:creationId xmlns:a16="http://schemas.microsoft.com/office/drawing/2014/main" id="{191CC890-C0C6-400C-B9DD-1CF314C294C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01899" y="6338102"/>
                  <a:ext cx="6404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196" name="Ink 4195">
                  <a:extLst>
                    <a:ext uri="{FF2B5EF4-FFF2-40B4-BE49-F238E27FC236}">
                      <a16:creationId xmlns:a16="http://schemas.microsoft.com/office/drawing/2014/main" id="{36685D7C-D71C-4F92-9CA6-205825C1AAFC}"/>
                    </a:ext>
                  </a:extLst>
                </p14:cNvPr>
                <p14:cNvContentPartPr/>
                <p14:nvPr/>
              </p14:nvContentPartPr>
              <p14:xfrm>
                <a:off x="1159059" y="6502982"/>
                <a:ext cx="146880" cy="115560"/>
              </p14:xfrm>
            </p:contentPart>
          </mc:Choice>
          <mc:Fallback xmlns="">
            <p:pic>
              <p:nvPicPr>
                <p:cNvPr id="4196" name="Ink 4195">
                  <a:extLst>
                    <a:ext uri="{FF2B5EF4-FFF2-40B4-BE49-F238E27FC236}">
                      <a16:creationId xmlns:a16="http://schemas.microsoft.com/office/drawing/2014/main" id="{36685D7C-D71C-4F92-9CA6-205825C1AAF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41419" y="6484982"/>
                  <a:ext cx="182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197" name="Ink 4196">
                  <a:extLst>
                    <a:ext uri="{FF2B5EF4-FFF2-40B4-BE49-F238E27FC236}">
                      <a16:creationId xmlns:a16="http://schemas.microsoft.com/office/drawing/2014/main" id="{750BFBD4-56DB-4605-8662-5ECE129AF74C}"/>
                    </a:ext>
                  </a:extLst>
                </p14:cNvPr>
                <p14:cNvContentPartPr/>
                <p14:nvPr/>
              </p14:nvContentPartPr>
              <p14:xfrm>
                <a:off x="1385139" y="6540422"/>
                <a:ext cx="9360" cy="114480"/>
              </p14:xfrm>
            </p:contentPart>
          </mc:Choice>
          <mc:Fallback xmlns="">
            <p:pic>
              <p:nvPicPr>
                <p:cNvPr id="4197" name="Ink 4196">
                  <a:extLst>
                    <a:ext uri="{FF2B5EF4-FFF2-40B4-BE49-F238E27FC236}">
                      <a16:creationId xmlns:a16="http://schemas.microsoft.com/office/drawing/2014/main" id="{750BFBD4-56DB-4605-8662-5ECE129AF74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367499" y="6522422"/>
                  <a:ext cx="45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198" name="Ink 4197">
                  <a:extLst>
                    <a:ext uri="{FF2B5EF4-FFF2-40B4-BE49-F238E27FC236}">
                      <a16:creationId xmlns:a16="http://schemas.microsoft.com/office/drawing/2014/main" id="{D3EA6498-2079-4895-BADE-D27B1494D7B9}"/>
                    </a:ext>
                  </a:extLst>
                </p14:cNvPr>
                <p14:cNvContentPartPr/>
                <p14:nvPr/>
              </p14:nvContentPartPr>
              <p14:xfrm>
                <a:off x="1377939" y="6387062"/>
                <a:ext cx="9360" cy="37440"/>
              </p14:xfrm>
            </p:contentPart>
          </mc:Choice>
          <mc:Fallback xmlns="">
            <p:pic>
              <p:nvPicPr>
                <p:cNvPr id="4198" name="Ink 4197">
                  <a:extLst>
                    <a:ext uri="{FF2B5EF4-FFF2-40B4-BE49-F238E27FC236}">
                      <a16:creationId xmlns:a16="http://schemas.microsoft.com/office/drawing/2014/main" id="{D3EA6498-2079-4895-BADE-D27B1494D7B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360299" y="6369422"/>
                  <a:ext cx="45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199" name="Ink 4198">
                  <a:extLst>
                    <a:ext uri="{FF2B5EF4-FFF2-40B4-BE49-F238E27FC236}">
                      <a16:creationId xmlns:a16="http://schemas.microsoft.com/office/drawing/2014/main" id="{0E4B147B-6921-486A-8E06-740DA9E6C7B8}"/>
                    </a:ext>
                  </a:extLst>
                </p14:cNvPr>
                <p14:cNvContentPartPr/>
                <p14:nvPr/>
              </p14:nvContentPartPr>
              <p14:xfrm>
                <a:off x="1505019" y="6536462"/>
                <a:ext cx="90360" cy="114480"/>
              </p14:xfrm>
            </p:contentPart>
          </mc:Choice>
          <mc:Fallback xmlns="">
            <p:pic>
              <p:nvPicPr>
                <p:cNvPr id="4199" name="Ink 4198">
                  <a:extLst>
                    <a:ext uri="{FF2B5EF4-FFF2-40B4-BE49-F238E27FC236}">
                      <a16:creationId xmlns:a16="http://schemas.microsoft.com/office/drawing/2014/main" id="{0E4B147B-6921-486A-8E06-740DA9E6C7B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487379" y="6518462"/>
                  <a:ext cx="126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200" name="Ink 4199">
                  <a:extLst>
                    <a:ext uri="{FF2B5EF4-FFF2-40B4-BE49-F238E27FC236}">
                      <a16:creationId xmlns:a16="http://schemas.microsoft.com/office/drawing/2014/main" id="{89841C98-628E-486C-9548-6114151A54B5}"/>
                    </a:ext>
                  </a:extLst>
                </p14:cNvPr>
                <p14:cNvContentPartPr/>
                <p14:nvPr/>
              </p14:nvContentPartPr>
              <p14:xfrm>
                <a:off x="1602939" y="6552662"/>
                <a:ext cx="193320" cy="135360"/>
              </p14:xfrm>
            </p:contentPart>
          </mc:Choice>
          <mc:Fallback xmlns="">
            <p:pic>
              <p:nvPicPr>
                <p:cNvPr id="4200" name="Ink 4199">
                  <a:extLst>
                    <a:ext uri="{FF2B5EF4-FFF2-40B4-BE49-F238E27FC236}">
                      <a16:creationId xmlns:a16="http://schemas.microsoft.com/office/drawing/2014/main" id="{89841C98-628E-486C-9548-6114151A54B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584939" y="6534662"/>
                  <a:ext cx="228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201" name="Ink 4200">
                  <a:extLst>
                    <a:ext uri="{FF2B5EF4-FFF2-40B4-BE49-F238E27FC236}">
                      <a16:creationId xmlns:a16="http://schemas.microsoft.com/office/drawing/2014/main" id="{AD93BB70-6255-4C35-83DD-66B065F4784D}"/>
                    </a:ext>
                  </a:extLst>
                </p14:cNvPr>
                <p14:cNvContentPartPr/>
                <p14:nvPr/>
              </p14:nvContentPartPr>
              <p14:xfrm>
                <a:off x="1906419" y="6549422"/>
                <a:ext cx="149760" cy="186480"/>
              </p14:xfrm>
            </p:contentPart>
          </mc:Choice>
          <mc:Fallback xmlns="">
            <p:pic>
              <p:nvPicPr>
                <p:cNvPr id="4201" name="Ink 4200">
                  <a:extLst>
                    <a:ext uri="{FF2B5EF4-FFF2-40B4-BE49-F238E27FC236}">
                      <a16:creationId xmlns:a16="http://schemas.microsoft.com/office/drawing/2014/main" id="{AD93BB70-6255-4C35-83DD-66B065F4784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888779" y="6531782"/>
                  <a:ext cx="185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202" name="Ink 4201">
                  <a:extLst>
                    <a:ext uri="{FF2B5EF4-FFF2-40B4-BE49-F238E27FC236}">
                      <a16:creationId xmlns:a16="http://schemas.microsoft.com/office/drawing/2014/main" id="{7402C66F-8AE1-4BF3-97B3-B16877179FC6}"/>
                    </a:ext>
                  </a:extLst>
                </p14:cNvPr>
                <p14:cNvContentPartPr/>
                <p14:nvPr/>
              </p14:nvContentPartPr>
              <p14:xfrm>
                <a:off x="2099739" y="6545102"/>
                <a:ext cx="725400" cy="151920"/>
              </p14:xfrm>
            </p:contentPart>
          </mc:Choice>
          <mc:Fallback xmlns="">
            <p:pic>
              <p:nvPicPr>
                <p:cNvPr id="4202" name="Ink 4201">
                  <a:extLst>
                    <a:ext uri="{FF2B5EF4-FFF2-40B4-BE49-F238E27FC236}">
                      <a16:creationId xmlns:a16="http://schemas.microsoft.com/office/drawing/2014/main" id="{7402C66F-8AE1-4BF3-97B3-B16877179FC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081739" y="6527462"/>
                  <a:ext cx="761040" cy="1875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00" y="13716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0182" y="105604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</a:t>
            </a:r>
            <a:r>
              <a:rPr lang="en-US" sz="2000" baseline="-25000" dirty="0" err="1"/>
              <a:t>aa</a:t>
            </a:r>
            <a:r>
              <a:rPr lang="en-US" sz="2000" dirty="0"/>
              <a:t> = “capacity coefficients”</a:t>
            </a:r>
          </a:p>
          <a:p>
            <a:endParaRPr lang="en-US" sz="2000" dirty="0"/>
          </a:p>
          <a:p>
            <a:r>
              <a:rPr lang="en-US" sz="2000" dirty="0"/>
              <a:t>C</a:t>
            </a:r>
            <a:r>
              <a:rPr lang="en-US" sz="2000" baseline="-25000" dirty="0"/>
              <a:t>a</a:t>
            </a:r>
            <a:r>
              <a:rPr lang="en-US" sz="2000" baseline="-25000" dirty="0">
                <a:latin typeface="Symbol" panose="05050102010706020507" pitchFamily="18" charset="2"/>
              </a:rPr>
              <a:t>¹</a:t>
            </a:r>
            <a:r>
              <a:rPr lang="en-US" sz="2000" baseline="-25000" dirty="0"/>
              <a:t>b</a:t>
            </a:r>
            <a:r>
              <a:rPr lang="en-US" sz="2000" dirty="0"/>
              <a:t> = “electrostatic induction coefficients”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283667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potential </a:t>
            </a:r>
            <a:r>
              <a:rPr lang="en-US" sz="2000" i="1" dirty="0">
                <a:latin typeface="Symbol" panose="05050102010706020507" pitchFamily="18" charset="2"/>
              </a:rPr>
              <a:t>f</a:t>
            </a:r>
            <a:r>
              <a:rPr lang="en-US" sz="2000" i="1" baseline="-25000" dirty="0"/>
              <a:t>b</a:t>
            </a:r>
            <a:r>
              <a:rPr lang="en-US" sz="2000" dirty="0"/>
              <a:t> on conductor </a:t>
            </a:r>
            <a:r>
              <a:rPr lang="en-US" sz="2000" i="1" dirty="0"/>
              <a:t>b</a:t>
            </a:r>
            <a:r>
              <a:rPr lang="en-US" sz="2000" dirty="0"/>
              <a:t> induces a charge </a:t>
            </a:r>
            <a:r>
              <a:rPr lang="en-US" sz="2000" i="1" dirty="0" err="1"/>
              <a:t>e</a:t>
            </a:r>
            <a:r>
              <a:rPr lang="en-US" sz="2000" i="1" baseline="-25000" dirty="0" err="1"/>
              <a:t>a</a:t>
            </a:r>
            <a:r>
              <a:rPr lang="en-US" sz="2000" dirty="0"/>
              <a:t> on conductor </a:t>
            </a:r>
            <a:r>
              <a:rPr lang="en-US" sz="2000" i="1" dirty="0"/>
              <a:t>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8B2534F-D8D4-4538-9957-7010EDB021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5996" t="31093" r="55884" b="17224"/>
          <a:stretch/>
        </p:blipFill>
        <p:spPr bwMode="auto">
          <a:xfrm>
            <a:off x="534390" y="2514600"/>
            <a:ext cx="3726747" cy="145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7B0ADE-8285-4BBB-8C86-4D2B8D12BF94}"/>
              </a:ext>
            </a:extLst>
          </p:cNvPr>
          <p:cNvSpPr txBox="1"/>
          <p:nvPr/>
        </p:nvSpPr>
        <p:spPr>
          <a:xfrm>
            <a:off x="4522208" y="2525652"/>
            <a:ext cx="1675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 = “Capacity”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70ADB-B42F-43E4-B630-404FCD10B7B8}"/>
              </a:ext>
            </a:extLst>
          </p:cNvPr>
          <p:cNvSpPr txBox="1"/>
          <p:nvPr/>
        </p:nvSpPr>
        <p:spPr>
          <a:xfrm>
            <a:off x="6051382" y="2775416"/>
            <a:ext cx="3092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magnitude of C = linear dimension of the conductor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58723B3-AA45-49C9-9140-39B9A02B06B8}"/>
                  </a:ext>
                </a:extLst>
              </p14:cNvPr>
              <p14:cNvContentPartPr/>
              <p14:nvPr/>
            </p14:nvContentPartPr>
            <p14:xfrm>
              <a:off x="630336" y="2808316"/>
              <a:ext cx="452160" cy="276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58723B3-AA45-49C9-9140-39B9A02B06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6336" y="2700316"/>
                <a:ext cx="55980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A21CD45-961B-44F2-8247-7802DCE828AF}"/>
                  </a:ext>
                </a:extLst>
              </p14:cNvPr>
              <p14:cNvContentPartPr/>
              <p14:nvPr/>
            </p14:nvContentPartPr>
            <p14:xfrm>
              <a:off x="1106616" y="2854036"/>
              <a:ext cx="52200" cy="30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A21CD45-961B-44F2-8247-7802DCE828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2241" y="2746036"/>
                <a:ext cx="160588" cy="2458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140F3F6-D0A2-4976-978F-CD55E8697926}"/>
              </a:ext>
            </a:extLst>
          </p:cNvPr>
          <p:cNvSpPr txBox="1"/>
          <p:nvPr/>
        </p:nvSpPr>
        <p:spPr>
          <a:xfrm>
            <a:off x="244416" y="2220917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Single conductor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0D1FEF9-9D32-48E0-B6C7-518EE8CE6C8D}"/>
                  </a:ext>
                </a:extLst>
              </p14:cNvPr>
              <p14:cNvContentPartPr/>
              <p14:nvPr/>
            </p14:nvContentPartPr>
            <p14:xfrm>
              <a:off x="2479899" y="1057622"/>
              <a:ext cx="732960" cy="53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0D1FEF9-9D32-48E0-B6C7-518EE8CE6C8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1899" y="1039982"/>
                <a:ext cx="7686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1CE418-4742-4A6F-B9F3-985546EA2846}"/>
                  </a:ext>
                </a:extLst>
              </p14:cNvPr>
              <p14:cNvContentPartPr/>
              <p14:nvPr/>
            </p14:nvContentPartPr>
            <p14:xfrm>
              <a:off x="4862739" y="1625702"/>
              <a:ext cx="790560" cy="32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1CE418-4742-4A6F-B9F3-985546EA284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45099" y="1607702"/>
                <a:ext cx="826200" cy="680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0C6AE52-9FA9-4B3D-BCBB-1421D327FA5D}"/>
              </a:ext>
            </a:extLst>
          </p:cNvPr>
          <p:cNvSpPr txBox="1"/>
          <p:nvPr/>
        </p:nvSpPr>
        <p:spPr>
          <a:xfrm>
            <a:off x="3196084" y="5989239"/>
            <a:ext cx="3541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baseline="30000" dirty="0"/>
              <a:t>-1</a:t>
            </a:r>
            <a:r>
              <a:rPr lang="en-US" sz="2400" baseline="-25000" dirty="0"/>
              <a:t>ab</a:t>
            </a:r>
            <a:r>
              <a:rPr lang="en-US" sz="2400" dirty="0"/>
              <a:t> = inverse of matrix C</a:t>
            </a:r>
            <a:r>
              <a:rPr lang="en-US" sz="2400" baseline="-25000" dirty="0"/>
              <a:t>ab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54A0B8E2-72CF-4E6A-B187-D431228AE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9" y="4842044"/>
            <a:ext cx="31432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D7E8669-0B48-4016-B02D-F34348F5D08D}"/>
              </a:ext>
            </a:extLst>
          </p:cNvPr>
          <p:cNvSpPr/>
          <p:nvPr/>
        </p:nvSpPr>
        <p:spPr>
          <a:xfrm>
            <a:off x="303699" y="4428778"/>
            <a:ext cx="2647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converse relations are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0FEA2BA-F9CE-4C6A-99B0-A2EE3FAD1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612" y="4657539"/>
            <a:ext cx="1809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6965ADCA-3584-41D2-9923-69FDFFB37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812" y="4907106"/>
            <a:ext cx="1066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2524963F-13C3-49B6-AEF5-6A2A2DAB5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812" y="5795776"/>
            <a:ext cx="1657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C8EDDA7C-E8E7-40CC-8538-D1FAA2E14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487" y="4733925"/>
            <a:ext cx="1123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E63D99C-7C88-4D85-A2EF-517C5AF7B6F7}"/>
                  </a:ext>
                </a:extLst>
              </p14:cNvPr>
              <p14:cNvContentPartPr/>
              <p14:nvPr/>
            </p14:nvContentPartPr>
            <p14:xfrm>
              <a:off x="2493579" y="5708102"/>
              <a:ext cx="684360" cy="591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E63D99C-7C88-4D85-A2EF-517C5AF7B6F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75939" y="5690102"/>
                <a:ext cx="72000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72C48BA-F3EE-49F3-90BC-67B82F88C20D}"/>
                  </a:ext>
                </a:extLst>
              </p14:cNvPr>
              <p14:cNvContentPartPr/>
              <p14:nvPr/>
            </p14:nvContentPartPr>
            <p14:xfrm>
              <a:off x="6656979" y="5462582"/>
              <a:ext cx="938880" cy="666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72C48BA-F3EE-49F3-90BC-67B82F88C20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38979" y="5444942"/>
                <a:ext cx="97452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648B40C-A781-4B4D-A726-DB4C317AA720}"/>
                  </a:ext>
                </a:extLst>
              </p14:cNvPr>
              <p14:cNvContentPartPr/>
              <p14:nvPr/>
            </p14:nvContentPartPr>
            <p14:xfrm>
              <a:off x="2020539" y="4949222"/>
              <a:ext cx="55800" cy="2250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648B40C-A781-4B4D-A726-DB4C317AA72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57539" y="4886582"/>
                <a:ext cx="181440" cy="35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C37AF5DE-63DD-4F87-B21A-4E07B32858E0}"/>
              </a:ext>
            </a:extLst>
          </p:cNvPr>
          <p:cNvGrpSpPr/>
          <p:nvPr/>
        </p:nvGrpSpPr>
        <p:grpSpPr>
          <a:xfrm>
            <a:off x="2322579" y="4985582"/>
            <a:ext cx="270000" cy="338400"/>
            <a:chOff x="2322579" y="4985582"/>
            <a:chExt cx="27000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9D4DF78-8914-4517-9CE2-4FA01FCD574A}"/>
                    </a:ext>
                  </a:extLst>
                </p14:cNvPr>
                <p14:cNvContentPartPr/>
                <p14:nvPr/>
              </p14:nvContentPartPr>
              <p14:xfrm>
                <a:off x="2322579" y="5151902"/>
                <a:ext cx="195120" cy="172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9D4DF78-8914-4517-9CE2-4FA01FCD574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59579" y="5088902"/>
                  <a:ext cx="3207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2BE8441-041F-4E60-969F-3B919CA1C33A}"/>
                    </a:ext>
                  </a:extLst>
                </p14:cNvPr>
                <p14:cNvContentPartPr/>
                <p14:nvPr/>
              </p14:nvContentPartPr>
              <p14:xfrm>
                <a:off x="2490699" y="4985582"/>
                <a:ext cx="101880" cy="72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2BE8441-041F-4E60-969F-3B919CA1C33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27699" y="4922942"/>
                  <a:ext cx="22752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0F15086-820F-4136-8068-E9A70BF1FDDC}"/>
                  </a:ext>
                </a:extLst>
              </p14:cNvPr>
              <p14:cNvContentPartPr/>
              <p14:nvPr/>
            </p14:nvContentPartPr>
            <p14:xfrm>
              <a:off x="3438219" y="5197262"/>
              <a:ext cx="78840" cy="186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0F15086-820F-4136-8068-E9A70BF1FDD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75219" y="5134622"/>
                <a:ext cx="20448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EF280F9-8FB7-486A-B247-22A607537F28}"/>
                  </a:ext>
                </a:extLst>
              </p14:cNvPr>
              <p14:cNvContentPartPr/>
              <p14:nvPr/>
            </p14:nvContentPartPr>
            <p14:xfrm>
              <a:off x="899859" y="5007902"/>
              <a:ext cx="76680" cy="12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EF280F9-8FB7-486A-B247-22A607537F2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36859" y="4945262"/>
                <a:ext cx="2023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90FD844-0C71-4BFA-98F6-93CCAD8C6190}"/>
                  </a:ext>
                </a:extLst>
              </p14:cNvPr>
              <p14:cNvContentPartPr/>
              <p14:nvPr/>
            </p14:nvContentPartPr>
            <p14:xfrm>
              <a:off x="5840499" y="4940582"/>
              <a:ext cx="118440" cy="110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90FD844-0C71-4BFA-98F6-93CCAD8C619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77859" y="4877942"/>
                <a:ext cx="2440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D5C734B-A932-46E5-A0C2-C364AD321DCE}"/>
                  </a:ext>
                </a:extLst>
              </p14:cNvPr>
              <p14:cNvContentPartPr/>
              <p14:nvPr/>
            </p14:nvContentPartPr>
            <p14:xfrm>
              <a:off x="6788739" y="5011862"/>
              <a:ext cx="87840" cy="265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D5C734B-A932-46E5-A0C2-C364AD321DC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25739" y="4948862"/>
                <a:ext cx="21348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4BC6531-F14B-42E7-A0BD-D2788CEFE5F8}"/>
                  </a:ext>
                </a:extLst>
              </p14:cNvPr>
              <p14:cNvContentPartPr/>
              <p14:nvPr/>
            </p14:nvContentPartPr>
            <p14:xfrm>
              <a:off x="8252859" y="4972622"/>
              <a:ext cx="19800" cy="106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4BC6531-F14B-42E7-A0BD-D2788CEFE5F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190219" y="4909622"/>
                <a:ext cx="1454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DFD832-8D4C-4342-B214-BB9CF04CE582}"/>
                  </a:ext>
                </a:extLst>
              </p14:cNvPr>
              <p14:cNvContentPartPr/>
              <p14:nvPr/>
            </p14:nvContentPartPr>
            <p14:xfrm>
              <a:off x="8012379" y="6627182"/>
              <a:ext cx="39960" cy="83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DFD832-8D4C-4342-B214-BB9CF04CE58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49379" y="6564542"/>
                <a:ext cx="1656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BD1C67-3316-432A-88FC-4EF4200AFA30}"/>
                  </a:ext>
                </a:extLst>
              </p14:cNvPr>
              <p14:cNvContentPartPr/>
              <p14:nvPr/>
            </p14:nvContentPartPr>
            <p14:xfrm>
              <a:off x="8082579" y="5829422"/>
              <a:ext cx="12240" cy="146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BD1C67-3316-432A-88FC-4EF4200AFA3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19579" y="5766422"/>
                <a:ext cx="137880" cy="27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1DE70283-47DC-493F-9794-7A7C3932B997}"/>
              </a:ext>
            </a:extLst>
          </p:cNvPr>
          <p:cNvGrpSpPr/>
          <p:nvPr/>
        </p:nvGrpSpPr>
        <p:grpSpPr>
          <a:xfrm>
            <a:off x="8889339" y="5782982"/>
            <a:ext cx="68040" cy="104400"/>
            <a:chOff x="8889339" y="5782982"/>
            <a:chExt cx="68040" cy="1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BFA7334-DA1C-419D-8A6A-9B2644055F12}"/>
                    </a:ext>
                  </a:extLst>
                </p14:cNvPr>
                <p14:cNvContentPartPr/>
                <p14:nvPr/>
              </p14:nvContentPartPr>
              <p14:xfrm>
                <a:off x="8889339" y="5782982"/>
                <a:ext cx="18720" cy="101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BFA7334-DA1C-419D-8A6A-9B2644055F1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826699" y="5719982"/>
                  <a:ext cx="1443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1A93C86-67B5-4370-BC5E-56FDE2146113}"/>
                    </a:ext>
                  </a:extLst>
                </p14:cNvPr>
                <p14:cNvContentPartPr/>
                <p14:nvPr/>
              </p14:nvContentPartPr>
              <p14:xfrm>
                <a:off x="8931099" y="5788382"/>
                <a:ext cx="26280" cy="99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1A93C86-67B5-4370-BC5E-56FDE214611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868099" y="5725382"/>
                  <a:ext cx="151920" cy="22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17C4F1D-55D9-4486-AE40-CC99E472EE4A}"/>
                  </a:ext>
                </a:extLst>
              </p14:cNvPr>
              <p14:cNvContentPartPr/>
              <p14:nvPr/>
            </p14:nvContentPartPr>
            <p14:xfrm>
              <a:off x="8806179" y="6765422"/>
              <a:ext cx="38880" cy="35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17C4F1D-55D9-4486-AE40-CC99E472EE4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743179" y="6702782"/>
                <a:ext cx="164520" cy="161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613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/>
              <a:t>3.  How does the energy change when we vary the charges on the conductors?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10287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26" y="1709737"/>
            <a:ext cx="866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786" y="2590800"/>
            <a:ext cx="1295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186" y="2590800"/>
            <a:ext cx="19526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7001" y="2971800"/>
            <a:ext cx="266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space </a:t>
            </a:r>
            <a:r>
              <a:rPr lang="en-US" i="1" dirty="0"/>
              <a:t>outside</a:t>
            </a:r>
            <a:r>
              <a:rPr lang="en-US" dirty="0"/>
              <a:t> of conductors. (E=0 inside)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236" y="3738563"/>
            <a:ext cx="26955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63470" y="4562475"/>
            <a:ext cx="300873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1136" y="4638675"/>
            <a:ext cx="1256464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248400" y="5334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Div of change in field = 0 since </a:t>
            </a:r>
            <a:r>
              <a:rPr lang="en-US" i="1" dirty="0">
                <a:latin typeface="Symbol" panose="05050102010706020507" pitchFamily="18" charset="2"/>
              </a:rPr>
              <a:t>r</a:t>
            </a:r>
            <a:r>
              <a:rPr lang="en-US" dirty="0"/>
              <a:t> = 0 still in vacuum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53225" y="6019800"/>
            <a:ext cx="156482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0400" y="5562600"/>
            <a:ext cx="22479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6400800"/>
            <a:ext cx="481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Conductor surface + infinite surface (where E = 0)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B4D1C0-AACB-4788-8C9C-2F4D40974D2B}"/>
                  </a:ext>
                </a:extLst>
              </p14:cNvPr>
              <p14:cNvContentPartPr/>
              <p14:nvPr/>
            </p14:nvContentPartPr>
            <p14:xfrm>
              <a:off x="3578016" y="1616716"/>
              <a:ext cx="101520" cy="110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B4D1C0-AACB-4788-8C9C-2F4D40974D2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15016" y="1553716"/>
                <a:ext cx="2271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2AECA28-6E36-4F76-ABD0-13C4566754C0}"/>
                  </a:ext>
                </a:extLst>
              </p14:cNvPr>
              <p14:cNvContentPartPr/>
              <p14:nvPr/>
            </p14:nvContentPartPr>
            <p14:xfrm>
              <a:off x="3290016" y="2567476"/>
              <a:ext cx="126000" cy="73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2AECA28-6E36-4F76-ABD0-13C4566754C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27016" y="2504476"/>
                <a:ext cx="2516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048B84C-2D00-4578-B708-AAA09E5A99C6}"/>
                  </a:ext>
                </a:extLst>
              </p14:cNvPr>
              <p14:cNvContentPartPr/>
              <p14:nvPr/>
            </p14:nvContentPartPr>
            <p14:xfrm>
              <a:off x="7889376" y="6007636"/>
              <a:ext cx="54360" cy="103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048B84C-2D00-4578-B708-AAA09E5A99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26736" y="5944636"/>
                <a:ext cx="1800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92158CB-C2E1-479A-9E5E-60C7AA36D27C}"/>
                  </a:ext>
                </a:extLst>
              </p14:cNvPr>
              <p14:cNvContentPartPr/>
              <p14:nvPr/>
            </p14:nvContentPartPr>
            <p14:xfrm>
              <a:off x="3466416" y="1626076"/>
              <a:ext cx="16560" cy="192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92158CB-C2E1-479A-9E5E-60C7AA36D2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48776" y="1608436"/>
                <a:ext cx="52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1D4A14A-B856-4ED1-B9B5-5441C49C4797}"/>
                  </a:ext>
                </a:extLst>
              </p14:cNvPr>
              <p14:cNvContentPartPr/>
              <p14:nvPr/>
            </p14:nvContentPartPr>
            <p14:xfrm>
              <a:off x="4045296" y="3218356"/>
              <a:ext cx="2384640" cy="258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1D4A14A-B856-4ED1-B9B5-5441C49C479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27296" y="3200356"/>
                <a:ext cx="24202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CC4A391-93D6-45CD-865D-E0A1FB1E5CB3}"/>
                  </a:ext>
                </a:extLst>
              </p14:cNvPr>
              <p14:cNvContentPartPr/>
              <p14:nvPr/>
            </p14:nvContentPartPr>
            <p14:xfrm>
              <a:off x="4135656" y="6135796"/>
              <a:ext cx="837360" cy="494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CC4A391-93D6-45CD-865D-E0A1FB1E5CB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18016" y="6118156"/>
                <a:ext cx="87300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AE9A12C-D9DE-460B-A979-1F273C997629}"/>
                  </a:ext>
                </a:extLst>
              </p14:cNvPr>
              <p14:cNvContentPartPr/>
              <p14:nvPr/>
            </p14:nvContentPartPr>
            <p14:xfrm>
              <a:off x="3414459" y="2019542"/>
              <a:ext cx="24120" cy="36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E9A12C-D9DE-460B-A979-1F273C99762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51819" y="1956902"/>
                <a:ext cx="1497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2846221-EA44-4264-9F91-29567CDBAEF2}"/>
                  </a:ext>
                </a:extLst>
              </p14:cNvPr>
              <p14:cNvContentPartPr/>
              <p14:nvPr/>
            </p14:nvContentPartPr>
            <p14:xfrm>
              <a:off x="3444699" y="1583222"/>
              <a:ext cx="157320" cy="27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2846221-EA44-4264-9F91-29567CDBAEF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81699" y="1520222"/>
                <a:ext cx="2829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D158DE-2EFC-44BE-8062-71AE12CCA6AD}"/>
                  </a:ext>
                </a:extLst>
              </p14:cNvPr>
              <p14:cNvContentPartPr/>
              <p14:nvPr/>
            </p14:nvContentPartPr>
            <p14:xfrm>
              <a:off x="3010179" y="2766182"/>
              <a:ext cx="94680" cy="55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D158DE-2EFC-44BE-8062-71AE12CCA6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47539" y="2703182"/>
                <a:ext cx="2203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6437D4D-26CD-4397-8176-198876C08FE9}"/>
                  </a:ext>
                </a:extLst>
              </p14:cNvPr>
              <p14:cNvContentPartPr/>
              <p14:nvPr/>
            </p14:nvContentPartPr>
            <p14:xfrm>
              <a:off x="4971819" y="2792102"/>
              <a:ext cx="11520" cy="8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6437D4D-26CD-4397-8176-198876C08FE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08819" y="2729102"/>
                <a:ext cx="1371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573AC74-99F9-48DE-A37C-F6200AC66851}"/>
                  </a:ext>
                </a:extLst>
              </p14:cNvPr>
              <p14:cNvContentPartPr/>
              <p14:nvPr/>
            </p14:nvContentPartPr>
            <p14:xfrm>
              <a:off x="5175219" y="3779222"/>
              <a:ext cx="34920" cy="90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573AC74-99F9-48DE-A37C-F6200AC6685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12579" y="3716222"/>
                <a:ext cx="16056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86A7A8A-660C-4B78-A045-AE86A465AEE7}"/>
                  </a:ext>
                </a:extLst>
              </p14:cNvPr>
              <p14:cNvContentPartPr/>
              <p14:nvPr/>
            </p14:nvContentPartPr>
            <p14:xfrm>
              <a:off x="4845459" y="3661142"/>
              <a:ext cx="79200" cy="131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86A7A8A-660C-4B78-A045-AE86A465AEE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82459" y="3598142"/>
                <a:ext cx="2048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F52BB1F-4E2F-4F81-A9BF-F5C4CA248D7E}"/>
                  </a:ext>
                </a:extLst>
              </p14:cNvPr>
              <p14:cNvContentPartPr/>
              <p14:nvPr/>
            </p14:nvContentPartPr>
            <p14:xfrm>
              <a:off x="6840939" y="5014022"/>
              <a:ext cx="231120" cy="76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F52BB1F-4E2F-4F81-A9BF-F5C4CA248D7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77939" y="4951382"/>
                <a:ext cx="3567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65D6D47-0CB7-41D6-AD1D-19EE8FBEEAC0}"/>
                  </a:ext>
                </a:extLst>
              </p14:cNvPr>
              <p14:cNvContentPartPr/>
              <p14:nvPr/>
            </p14:nvContentPartPr>
            <p14:xfrm>
              <a:off x="6927699" y="4532702"/>
              <a:ext cx="141120" cy="180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65D6D47-0CB7-41D6-AD1D-19EE8FBEEAC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65059" y="4469702"/>
                <a:ext cx="26676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D63CD21-4A46-4EA0-B2BB-D23739BED8BD}"/>
                  </a:ext>
                </a:extLst>
              </p14:cNvPr>
              <p14:cNvContentPartPr/>
              <p14:nvPr/>
            </p14:nvContentPartPr>
            <p14:xfrm>
              <a:off x="6622059" y="4722062"/>
              <a:ext cx="38160" cy="28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D63CD21-4A46-4EA0-B2BB-D23739BED8B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59059" y="4659062"/>
                <a:ext cx="16380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2A5D8B68-CB55-475C-80CC-D4ABB9983A63}"/>
              </a:ext>
            </a:extLst>
          </p:cNvPr>
          <p:cNvGrpSpPr/>
          <p:nvPr/>
        </p:nvGrpSpPr>
        <p:grpSpPr>
          <a:xfrm>
            <a:off x="4943739" y="4640702"/>
            <a:ext cx="76680" cy="48600"/>
            <a:chOff x="4943739" y="4640702"/>
            <a:chExt cx="76680" cy="4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BCF1C50-6587-4E70-AF9F-260B8F14E3D0}"/>
                    </a:ext>
                  </a:extLst>
                </p14:cNvPr>
                <p14:cNvContentPartPr/>
                <p14:nvPr/>
              </p14:nvContentPartPr>
              <p14:xfrm>
                <a:off x="4944459" y="4651142"/>
                <a:ext cx="75960" cy="38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BCF1C50-6587-4E70-AF9F-260B8F14E3D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81459" y="4588142"/>
                  <a:ext cx="201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6E45002-C910-44A4-A86B-3C38F430C1E3}"/>
                    </a:ext>
                  </a:extLst>
                </p14:cNvPr>
                <p14:cNvContentPartPr/>
                <p14:nvPr/>
              </p14:nvContentPartPr>
              <p14:xfrm>
                <a:off x="4943739" y="4640702"/>
                <a:ext cx="55440" cy="34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6E45002-C910-44A4-A86B-3C38F430C1E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81099" y="4577702"/>
                  <a:ext cx="18108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C945E36-DDD2-42F9-BD84-EF00B1223ADC}"/>
                  </a:ext>
                </a:extLst>
              </p14:cNvPr>
              <p14:cNvContentPartPr/>
              <p14:nvPr/>
            </p14:nvContentPartPr>
            <p14:xfrm>
              <a:off x="4426419" y="4546742"/>
              <a:ext cx="136800" cy="160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C945E36-DDD2-42F9-BD84-EF00B1223AD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63779" y="4483742"/>
                <a:ext cx="26244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BB5811A-38CB-4949-80D8-B350788C5C39}"/>
                  </a:ext>
                </a:extLst>
              </p14:cNvPr>
              <p14:cNvContentPartPr/>
              <p14:nvPr/>
            </p14:nvContentPartPr>
            <p14:xfrm>
              <a:off x="3474219" y="5865422"/>
              <a:ext cx="18720" cy="161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BB5811A-38CB-4949-80D8-B350788C5C3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11579" y="5802422"/>
                <a:ext cx="144360" cy="28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052BC855-F8FE-4434-BD92-9EEE4E9AB9F6}"/>
              </a:ext>
            </a:extLst>
          </p:cNvPr>
          <p:cNvGrpSpPr/>
          <p:nvPr/>
        </p:nvGrpSpPr>
        <p:grpSpPr>
          <a:xfrm>
            <a:off x="6852819" y="3925742"/>
            <a:ext cx="1333080" cy="531360"/>
            <a:chOff x="6852819" y="3925742"/>
            <a:chExt cx="1333080" cy="53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7021940-96F5-42C4-B6A6-EC71DC386889}"/>
                    </a:ext>
                  </a:extLst>
                </p14:cNvPr>
                <p14:cNvContentPartPr/>
                <p14:nvPr/>
              </p14:nvContentPartPr>
              <p14:xfrm>
                <a:off x="6852819" y="3925742"/>
                <a:ext cx="222120" cy="531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7021940-96F5-42C4-B6A6-EC71DC38688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35179" y="3908102"/>
                  <a:ext cx="25776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7D8269F-ECEE-4BC0-BBDB-7D4C91C79D15}"/>
                    </a:ext>
                  </a:extLst>
                </p14:cNvPr>
                <p14:cNvContentPartPr/>
                <p14:nvPr/>
              </p14:nvContentPartPr>
              <p14:xfrm>
                <a:off x="7281219" y="4014662"/>
                <a:ext cx="117360" cy="264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7D8269F-ECEE-4BC0-BBDB-7D4C91C79D1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63219" y="3997022"/>
                  <a:ext cx="1530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2A1B7E5-6BC9-43A7-A06C-DB017CF47103}"/>
                    </a:ext>
                  </a:extLst>
                </p14:cNvPr>
                <p14:cNvContentPartPr/>
                <p14:nvPr/>
              </p14:nvContentPartPr>
              <p14:xfrm>
                <a:off x="7417659" y="3968942"/>
                <a:ext cx="768240" cy="332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2A1B7E5-6BC9-43A7-A06C-DB017CF4710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00019" y="3950942"/>
                  <a:ext cx="8038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22CA4E0-BED5-42D4-BF02-34AC92F0FCAF}"/>
                    </a:ext>
                  </a:extLst>
                </p14:cNvPr>
                <p14:cNvContentPartPr/>
                <p14:nvPr/>
              </p14:nvContentPartPr>
              <p14:xfrm>
                <a:off x="7673979" y="4064342"/>
                <a:ext cx="255960" cy="33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22CA4E0-BED5-42D4-BF02-34AC92F0FCA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56339" y="4046702"/>
                  <a:ext cx="29160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144" name="Ink 6143">
                <a:extLst>
                  <a:ext uri="{FF2B5EF4-FFF2-40B4-BE49-F238E27FC236}">
                    <a16:creationId xmlns:a16="http://schemas.microsoft.com/office/drawing/2014/main" id="{B6D585FA-5F80-4603-A59B-632303C5068B}"/>
                  </a:ext>
                </a:extLst>
              </p14:cNvPr>
              <p14:cNvContentPartPr/>
              <p14:nvPr/>
            </p14:nvContentPartPr>
            <p14:xfrm>
              <a:off x="2765739" y="4981622"/>
              <a:ext cx="168120" cy="695520"/>
            </p14:xfrm>
          </p:contentPart>
        </mc:Choice>
        <mc:Fallback xmlns="">
          <p:pic>
            <p:nvPicPr>
              <p:cNvPr id="6144" name="Ink 6143">
                <a:extLst>
                  <a:ext uri="{FF2B5EF4-FFF2-40B4-BE49-F238E27FC236}">
                    <a16:creationId xmlns:a16="http://schemas.microsoft.com/office/drawing/2014/main" id="{B6D585FA-5F80-4603-A59B-632303C5068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48099" y="4963622"/>
                <a:ext cx="203760" cy="7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45" name="Ink 6144">
                <a:extLst>
                  <a:ext uri="{FF2B5EF4-FFF2-40B4-BE49-F238E27FC236}">
                    <a16:creationId xmlns:a16="http://schemas.microsoft.com/office/drawing/2014/main" id="{F0E1D80F-C24B-45F5-BDB6-D8F76534F3C3}"/>
                  </a:ext>
                </a:extLst>
              </p14:cNvPr>
              <p14:cNvContentPartPr/>
              <p14:nvPr/>
            </p14:nvContentPartPr>
            <p14:xfrm>
              <a:off x="1800939" y="5151902"/>
              <a:ext cx="820080" cy="273600"/>
            </p14:xfrm>
          </p:contentPart>
        </mc:Choice>
        <mc:Fallback xmlns="">
          <p:pic>
            <p:nvPicPr>
              <p:cNvPr id="6145" name="Ink 6144">
                <a:extLst>
                  <a:ext uri="{FF2B5EF4-FFF2-40B4-BE49-F238E27FC236}">
                    <a16:creationId xmlns:a16="http://schemas.microsoft.com/office/drawing/2014/main" id="{F0E1D80F-C24B-45F5-BDB6-D8F76534F3C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783299" y="5133902"/>
                <a:ext cx="85572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51" name="Ink 6150">
                <a:extLst>
                  <a:ext uri="{FF2B5EF4-FFF2-40B4-BE49-F238E27FC236}">
                    <a16:creationId xmlns:a16="http://schemas.microsoft.com/office/drawing/2014/main" id="{2CCD123F-DFA7-4FDE-8FF8-D0EFD4BFF2C4}"/>
                  </a:ext>
                </a:extLst>
              </p14:cNvPr>
              <p14:cNvContentPartPr/>
              <p14:nvPr/>
            </p14:nvContentPartPr>
            <p14:xfrm>
              <a:off x="2761419" y="2839982"/>
              <a:ext cx="54000" cy="129240"/>
            </p14:xfrm>
          </p:contentPart>
        </mc:Choice>
        <mc:Fallback xmlns="">
          <p:pic>
            <p:nvPicPr>
              <p:cNvPr id="6151" name="Ink 6150">
                <a:extLst>
                  <a:ext uri="{FF2B5EF4-FFF2-40B4-BE49-F238E27FC236}">
                    <a16:creationId xmlns:a16="http://schemas.microsoft.com/office/drawing/2014/main" id="{2CCD123F-DFA7-4FDE-8FF8-D0EFD4BFF2C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98779" y="2776982"/>
                <a:ext cx="179640" cy="25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4" name="Group 6153">
            <a:extLst>
              <a:ext uri="{FF2B5EF4-FFF2-40B4-BE49-F238E27FC236}">
                <a16:creationId xmlns:a16="http://schemas.microsoft.com/office/drawing/2014/main" id="{2F57C9DD-6540-49AD-BD69-3CCEA9CB6EC2}"/>
              </a:ext>
            </a:extLst>
          </p:cNvPr>
          <p:cNvGrpSpPr/>
          <p:nvPr/>
        </p:nvGrpSpPr>
        <p:grpSpPr>
          <a:xfrm>
            <a:off x="3092619" y="2824862"/>
            <a:ext cx="64440" cy="339840"/>
            <a:chOff x="3092619" y="2824862"/>
            <a:chExt cx="6444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152" name="Ink 6151">
                  <a:extLst>
                    <a:ext uri="{FF2B5EF4-FFF2-40B4-BE49-F238E27FC236}">
                      <a16:creationId xmlns:a16="http://schemas.microsoft.com/office/drawing/2014/main" id="{976E21C0-3753-429F-AE6F-3FE18EF25FD9}"/>
                    </a:ext>
                  </a:extLst>
                </p14:cNvPr>
                <p14:cNvContentPartPr/>
                <p14:nvPr/>
              </p14:nvContentPartPr>
              <p14:xfrm>
                <a:off x="3092619" y="3051302"/>
                <a:ext cx="64440" cy="113400"/>
              </p14:xfrm>
            </p:contentPart>
          </mc:Choice>
          <mc:Fallback xmlns="">
            <p:pic>
              <p:nvPicPr>
                <p:cNvPr id="6152" name="Ink 6151">
                  <a:extLst>
                    <a:ext uri="{FF2B5EF4-FFF2-40B4-BE49-F238E27FC236}">
                      <a16:creationId xmlns:a16="http://schemas.microsoft.com/office/drawing/2014/main" id="{976E21C0-3753-429F-AE6F-3FE18EF25FD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29619" y="2988302"/>
                  <a:ext cx="190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153" name="Ink 6152">
                  <a:extLst>
                    <a:ext uri="{FF2B5EF4-FFF2-40B4-BE49-F238E27FC236}">
                      <a16:creationId xmlns:a16="http://schemas.microsoft.com/office/drawing/2014/main" id="{C3A19822-118D-4158-A4A8-CA8FD743B7D3}"/>
                    </a:ext>
                  </a:extLst>
                </p14:cNvPr>
                <p14:cNvContentPartPr/>
                <p14:nvPr/>
              </p14:nvContentPartPr>
              <p14:xfrm>
                <a:off x="3109179" y="2824862"/>
                <a:ext cx="47880" cy="142560"/>
              </p14:xfrm>
            </p:contentPart>
          </mc:Choice>
          <mc:Fallback xmlns="">
            <p:pic>
              <p:nvPicPr>
                <p:cNvPr id="6153" name="Ink 6152">
                  <a:extLst>
                    <a:ext uri="{FF2B5EF4-FFF2-40B4-BE49-F238E27FC236}">
                      <a16:creationId xmlns:a16="http://schemas.microsoft.com/office/drawing/2014/main" id="{C3A19822-118D-4158-A4A8-CA8FD743B7D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46179" y="2762222"/>
                  <a:ext cx="173520" cy="26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55" name="Ink 6154">
                <a:extLst>
                  <a:ext uri="{FF2B5EF4-FFF2-40B4-BE49-F238E27FC236}">
                    <a16:creationId xmlns:a16="http://schemas.microsoft.com/office/drawing/2014/main" id="{4E65417C-D1E9-48D7-8F42-A92081921B9C}"/>
                  </a:ext>
                </a:extLst>
              </p14:cNvPr>
              <p14:cNvContentPartPr/>
              <p14:nvPr/>
            </p14:nvContentPartPr>
            <p14:xfrm>
              <a:off x="6406779" y="525542"/>
              <a:ext cx="817920" cy="43200"/>
            </p14:xfrm>
          </p:contentPart>
        </mc:Choice>
        <mc:Fallback xmlns="">
          <p:pic>
            <p:nvPicPr>
              <p:cNvPr id="6155" name="Ink 6154">
                <a:extLst>
                  <a:ext uri="{FF2B5EF4-FFF2-40B4-BE49-F238E27FC236}">
                    <a16:creationId xmlns:a16="http://schemas.microsoft.com/office/drawing/2014/main" id="{4E65417C-D1E9-48D7-8F42-A92081921B9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353139" y="417542"/>
                <a:ext cx="925560" cy="258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7400"/>
            <a:ext cx="3124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3039"/>
            <a:ext cx="1905000" cy="305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3352800" y="152400"/>
            <a:ext cx="3352800" cy="762000"/>
            <a:chOff x="7924800" y="3124200"/>
            <a:chExt cx="3124200" cy="55721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24800" y="3176588"/>
              <a:ext cx="163830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01200" y="3124200"/>
              <a:ext cx="14478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5334000" y="990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Surface of </a:t>
            </a:r>
            <a:r>
              <a:rPr lang="en-US" i="1" dirty="0" err="1"/>
              <a:t>a</a:t>
            </a:r>
            <a:r>
              <a:rPr lang="en-US" baseline="30000" dirty="0" err="1"/>
              <a:t>th</a:t>
            </a:r>
            <a:r>
              <a:rPr lang="en-US" dirty="0"/>
              <a:t> conductor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" y="0"/>
            <a:ext cx="289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Field is outward from the conductor while </a:t>
            </a:r>
            <a:r>
              <a:rPr lang="en-US" dirty="0" err="1"/>
              <a:t>d</a:t>
            </a:r>
            <a:r>
              <a:rPr lang="en-US" b="1" dirty="0" err="1"/>
              <a:t>f</a:t>
            </a:r>
            <a:r>
              <a:rPr lang="en-US" b="1" dirty="0"/>
              <a:t> </a:t>
            </a:r>
            <a:r>
              <a:rPr lang="en-US" dirty="0"/>
              <a:t>is inward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81000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2835" y="1814512"/>
            <a:ext cx="183496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429000" y="28956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 Sum over conductors of the work needed to 	bring a small charge </a:t>
            </a:r>
            <a:r>
              <a:rPr lang="en-US" sz="2000" dirty="0" err="1">
                <a:latin typeface="Symbol" panose="05050102010706020507" pitchFamily="18" charset="2"/>
              </a:rPr>
              <a:t>d</a:t>
            </a:r>
            <a:r>
              <a:rPr lang="en-US" sz="2000" i="1" dirty="0" err="1"/>
              <a:t>e</a:t>
            </a:r>
            <a:r>
              <a:rPr lang="en-US" sz="2000" i="1" baseline="-25000" dirty="0" err="1"/>
              <a:t>a</a:t>
            </a:r>
            <a:r>
              <a:rPr lang="en-US" sz="2000" dirty="0"/>
              <a:t> from infinity 	where </a:t>
            </a:r>
            <a:r>
              <a:rPr lang="en-US" sz="2000" i="1" dirty="0">
                <a:latin typeface="Symbol" pitchFamily="18" charset="2"/>
              </a:rPr>
              <a:t>f</a:t>
            </a:r>
            <a:r>
              <a:rPr lang="en-US" sz="2000" dirty="0"/>
              <a:t> = 0 to conductor </a:t>
            </a:r>
            <a:r>
              <a:rPr lang="en-US" sz="2000" i="1" dirty="0"/>
              <a:t>a</a:t>
            </a:r>
            <a:r>
              <a:rPr lang="en-US" sz="2000" dirty="0"/>
              <a:t> at potential </a:t>
            </a:r>
            <a:r>
              <a:rPr lang="en-US" sz="2000" i="1" dirty="0">
                <a:latin typeface="Symbol" pitchFamily="18" charset="2"/>
              </a:rPr>
              <a:t>f</a:t>
            </a:r>
            <a:r>
              <a:rPr lang="en-US" sz="2000" i="1" baseline="-25000" dirty="0"/>
              <a:t>a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9C092A-37D4-4426-9286-4725591E09FC}"/>
                  </a:ext>
                </a:extLst>
              </p14:cNvPr>
              <p14:cNvContentPartPr/>
              <p14:nvPr/>
            </p14:nvContentPartPr>
            <p14:xfrm>
              <a:off x="992496" y="1988596"/>
              <a:ext cx="238680" cy="263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9C092A-37D4-4426-9286-4725591E09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8856" y="1880956"/>
                <a:ext cx="34632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360AB5-0509-487F-B20C-D119A23A1126}"/>
                  </a:ext>
                </a:extLst>
              </p14:cNvPr>
              <p14:cNvContentPartPr/>
              <p14:nvPr/>
            </p14:nvContentPartPr>
            <p14:xfrm>
              <a:off x="364296" y="2803636"/>
              <a:ext cx="236880" cy="225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360AB5-0509-487F-B20C-D119A23A112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0656" y="2695636"/>
                <a:ext cx="3445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F83EE0-C329-4B0D-B743-1F65DF2E6ECE}"/>
                  </a:ext>
                </a:extLst>
              </p14:cNvPr>
              <p14:cNvContentPartPr/>
              <p14:nvPr/>
            </p14:nvContentPartPr>
            <p14:xfrm>
              <a:off x="539976" y="2860516"/>
              <a:ext cx="90360" cy="146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F83EE0-C329-4B0D-B743-1F65DF2E6EC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5976" y="2752876"/>
                <a:ext cx="19800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6D162B7-DF50-403D-A187-0EDE03A074A7}"/>
                  </a:ext>
                </a:extLst>
              </p14:cNvPr>
              <p14:cNvContentPartPr/>
              <p14:nvPr/>
            </p14:nvContentPartPr>
            <p14:xfrm>
              <a:off x="2800056" y="155116"/>
              <a:ext cx="883800" cy="266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6D162B7-DF50-403D-A187-0EDE03A074A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82056" y="137476"/>
                <a:ext cx="91944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8AC563D-79EB-4E6B-90FA-DF61D5124C07}"/>
                  </a:ext>
                </a:extLst>
              </p14:cNvPr>
              <p14:cNvContentPartPr/>
              <p14:nvPr/>
            </p14:nvContentPartPr>
            <p14:xfrm>
              <a:off x="3661896" y="263836"/>
              <a:ext cx="92520" cy="114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8AC563D-79EB-4E6B-90FA-DF61D5124C0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43896" y="246196"/>
                <a:ext cx="1281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B9117AE-D71D-4652-BF18-44E62FF996FC}"/>
                  </a:ext>
                </a:extLst>
              </p14:cNvPr>
              <p14:cNvContentPartPr/>
              <p14:nvPr/>
            </p14:nvContentPartPr>
            <p14:xfrm>
              <a:off x="3366336" y="468316"/>
              <a:ext cx="199080" cy="230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B9117AE-D71D-4652-BF18-44E62FF996F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03336" y="405316"/>
                <a:ext cx="324720" cy="35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CF27ACB-D6BB-4A4D-AA18-4332A6550A6E}"/>
              </a:ext>
            </a:extLst>
          </p:cNvPr>
          <p:cNvGrpSpPr/>
          <p:nvPr/>
        </p:nvGrpSpPr>
        <p:grpSpPr>
          <a:xfrm>
            <a:off x="3322776" y="550396"/>
            <a:ext cx="135720" cy="105120"/>
            <a:chOff x="3322776" y="550396"/>
            <a:chExt cx="135720" cy="1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6D9BC97-23C8-43E2-A871-7482AE0BE43A}"/>
                    </a:ext>
                  </a:extLst>
                </p14:cNvPr>
                <p14:cNvContentPartPr/>
                <p14:nvPr/>
              </p14:nvContentPartPr>
              <p14:xfrm>
                <a:off x="3322776" y="550396"/>
                <a:ext cx="108360" cy="34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D9BC97-23C8-43E2-A871-7482AE0BE43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05136" y="532396"/>
                  <a:ext cx="144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0539D3E-0DCD-47D9-912A-57DAF4F0D3D5}"/>
                    </a:ext>
                  </a:extLst>
                </p14:cNvPr>
                <p14:cNvContentPartPr/>
                <p14:nvPr/>
              </p14:nvContentPartPr>
              <p14:xfrm>
                <a:off x="3363096" y="633196"/>
                <a:ext cx="95400" cy="22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0539D3E-0DCD-47D9-912A-57DAF4F0D3D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45456" y="615556"/>
                  <a:ext cx="13104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5E00FD3-14F9-4308-B3F7-D70249403883}"/>
                  </a:ext>
                </a:extLst>
              </p14:cNvPr>
              <p14:cNvContentPartPr/>
              <p14:nvPr/>
            </p14:nvContentPartPr>
            <p14:xfrm>
              <a:off x="5021616" y="877636"/>
              <a:ext cx="323280" cy="363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5E00FD3-14F9-4308-B3F7-D7024940388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03976" y="859996"/>
                <a:ext cx="35892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E012EA4-F998-4F0E-82CF-63F897DED00E}"/>
                  </a:ext>
                </a:extLst>
              </p14:cNvPr>
              <p14:cNvContentPartPr/>
              <p14:nvPr/>
            </p14:nvContentPartPr>
            <p14:xfrm>
              <a:off x="2753499" y="2013782"/>
              <a:ext cx="148680" cy="285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E012EA4-F998-4F0E-82CF-63F897DED00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35499" y="1995782"/>
                <a:ext cx="18432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93BDE73-4DC0-4F25-BFC1-CBDE1DE51220}"/>
                  </a:ext>
                </a:extLst>
              </p14:cNvPr>
              <p14:cNvContentPartPr/>
              <p14:nvPr/>
            </p14:nvContentPartPr>
            <p14:xfrm>
              <a:off x="2967339" y="2017022"/>
              <a:ext cx="261360" cy="326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93BDE73-4DC0-4F25-BFC1-CBDE1DE5122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49339" y="1999022"/>
                <a:ext cx="2970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DEBE952-F82C-4067-88CC-FC52FF43B379}"/>
                  </a:ext>
                </a:extLst>
              </p14:cNvPr>
              <p14:cNvContentPartPr/>
              <p14:nvPr/>
            </p14:nvContentPartPr>
            <p14:xfrm>
              <a:off x="2353539" y="1451462"/>
              <a:ext cx="3290040" cy="1230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DEBE952-F82C-4067-88CC-FC52FF43B37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99539" y="1343462"/>
                <a:ext cx="3397680" cy="14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444F47F-E2A1-439E-86D7-2194CAD96D7C}"/>
                  </a:ext>
                </a:extLst>
              </p14:cNvPr>
              <p14:cNvContentPartPr/>
              <p14:nvPr/>
            </p14:nvContentPartPr>
            <p14:xfrm>
              <a:off x="2405739" y="1556222"/>
              <a:ext cx="152280" cy="21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444F47F-E2A1-439E-86D7-2194CAD96D7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52099" y="1448222"/>
                <a:ext cx="25992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EEEFADF-37E4-4D14-8AF9-134F9C02FB7C}"/>
                  </a:ext>
                </a:extLst>
              </p14:cNvPr>
              <p14:cNvContentPartPr/>
              <p14:nvPr/>
            </p14:nvContentPartPr>
            <p14:xfrm>
              <a:off x="2842419" y="4465022"/>
              <a:ext cx="69480" cy="70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EEEFADF-37E4-4D14-8AF9-134F9C02FB7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24779" y="4447382"/>
                <a:ext cx="10512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A68BD66A-1374-4183-B707-C5CF21AD7991}"/>
              </a:ext>
            </a:extLst>
          </p:cNvPr>
          <p:cNvGrpSpPr/>
          <p:nvPr/>
        </p:nvGrpSpPr>
        <p:grpSpPr>
          <a:xfrm>
            <a:off x="2926299" y="4640342"/>
            <a:ext cx="451800" cy="306720"/>
            <a:chOff x="2926299" y="4640342"/>
            <a:chExt cx="45180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2163BC4-86DE-46A5-8092-D0F99218D9E2}"/>
                    </a:ext>
                  </a:extLst>
                </p14:cNvPr>
                <p14:cNvContentPartPr/>
                <p14:nvPr/>
              </p14:nvContentPartPr>
              <p14:xfrm>
                <a:off x="2926299" y="4640342"/>
                <a:ext cx="117360" cy="254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2163BC4-86DE-46A5-8092-D0F99218D9E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08659" y="4622342"/>
                  <a:ext cx="1530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6869368-E98B-44B5-8BCC-54E73ED4A972}"/>
                    </a:ext>
                  </a:extLst>
                </p14:cNvPr>
                <p14:cNvContentPartPr/>
                <p14:nvPr/>
              </p14:nvContentPartPr>
              <p14:xfrm>
                <a:off x="3071019" y="4731422"/>
                <a:ext cx="118800" cy="172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6869368-E98B-44B5-8BCC-54E73ED4A97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53019" y="4713782"/>
                  <a:ext cx="154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36B9FF9-E731-4989-B01A-40506F5B6BEE}"/>
                    </a:ext>
                  </a:extLst>
                </p14:cNvPr>
                <p14:cNvContentPartPr/>
                <p14:nvPr/>
              </p14:nvContentPartPr>
              <p14:xfrm>
                <a:off x="3219699" y="4863902"/>
                <a:ext cx="158400" cy="83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36B9FF9-E731-4989-B01A-40506F5B6BE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02059" y="4846262"/>
                  <a:ext cx="19404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6" name="Group 2055">
            <a:extLst>
              <a:ext uri="{FF2B5EF4-FFF2-40B4-BE49-F238E27FC236}">
                <a16:creationId xmlns:a16="http://schemas.microsoft.com/office/drawing/2014/main" id="{663F9C23-63A8-482D-B849-A3FFD678A90D}"/>
              </a:ext>
            </a:extLst>
          </p:cNvPr>
          <p:cNvGrpSpPr/>
          <p:nvPr/>
        </p:nvGrpSpPr>
        <p:grpSpPr>
          <a:xfrm>
            <a:off x="1873299" y="3575822"/>
            <a:ext cx="866160" cy="779040"/>
            <a:chOff x="1873299" y="3575822"/>
            <a:chExt cx="866160" cy="77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8DD3DE3-B5AE-4019-BB18-03F020B837F5}"/>
                    </a:ext>
                  </a:extLst>
                </p14:cNvPr>
                <p14:cNvContentPartPr/>
                <p14:nvPr/>
              </p14:nvContentPartPr>
              <p14:xfrm>
                <a:off x="2682219" y="4174502"/>
                <a:ext cx="57240" cy="180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8DD3DE3-B5AE-4019-BB18-03F020B837F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64579" y="4156862"/>
                  <a:ext cx="928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678E782-A89D-4B23-B2A9-35BD61658E92}"/>
                    </a:ext>
                  </a:extLst>
                </p14:cNvPr>
                <p14:cNvContentPartPr/>
                <p14:nvPr/>
              </p14:nvContentPartPr>
              <p14:xfrm>
                <a:off x="2327259" y="3835742"/>
                <a:ext cx="254160" cy="231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678E782-A89D-4B23-B2A9-35BD61658E9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09259" y="3817742"/>
                  <a:ext cx="2898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46978BE-285C-4E47-A89B-229087C4DA8B}"/>
                    </a:ext>
                  </a:extLst>
                </p14:cNvPr>
                <p14:cNvContentPartPr/>
                <p14:nvPr/>
              </p14:nvContentPartPr>
              <p14:xfrm>
                <a:off x="1873299" y="3575822"/>
                <a:ext cx="311760" cy="164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46978BE-285C-4E47-A89B-229087C4DA8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55299" y="3558182"/>
                  <a:ext cx="347400" cy="19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AA88932-971B-4BB1-9866-81B6EDC626ED}"/>
                  </a:ext>
                </a:extLst>
              </p14:cNvPr>
              <p14:cNvContentPartPr/>
              <p14:nvPr/>
            </p14:nvContentPartPr>
            <p14:xfrm>
              <a:off x="1431579" y="3307982"/>
              <a:ext cx="311760" cy="114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AA88932-971B-4BB1-9866-81B6EDC626E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13939" y="3290342"/>
                <a:ext cx="347400" cy="15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0" name="Group 2049">
            <a:extLst>
              <a:ext uri="{FF2B5EF4-FFF2-40B4-BE49-F238E27FC236}">
                <a16:creationId xmlns:a16="http://schemas.microsoft.com/office/drawing/2014/main" id="{242664FF-CF68-406D-9EB0-511F38B61CEC}"/>
              </a:ext>
            </a:extLst>
          </p:cNvPr>
          <p:cNvGrpSpPr/>
          <p:nvPr/>
        </p:nvGrpSpPr>
        <p:grpSpPr>
          <a:xfrm>
            <a:off x="685659" y="3003422"/>
            <a:ext cx="536400" cy="183240"/>
            <a:chOff x="685659" y="3003422"/>
            <a:chExt cx="53640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48" name="Ink 2047">
                  <a:extLst>
                    <a:ext uri="{FF2B5EF4-FFF2-40B4-BE49-F238E27FC236}">
                      <a16:creationId xmlns:a16="http://schemas.microsoft.com/office/drawing/2014/main" id="{9A7E5381-60F6-4C62-A3BA-9999A36FDF25}"/>
                    </a:ext>
                  </a:extLst>
                </p14:cNvPr>
                <p14:cNvContentPartPr/>
                <p14:nvPr/>
              </p14:nvContentPartPr>
              <p14:xfrm>
                <a:off x="932979" y="3135182"/>
                <a:ext cx="289080" cy="51480"/>
              </p14:xfrm>
            </p:contentPart>
          </mc:Choice>
          <mc:Fallback xmlns="">
            <p:pic>
              <p:nvPicPr>
                <p:cNvPr id="2048" name="Ink 2047">
                  <a:extLst>
                    <a:ext uri="{FF2B5EF4-FFF2-40B4-BE49-F238E27FC236}">
                      <a16:creationId xmlns:a16="http://schemas.microsoft.com/office/drawing/2014/main" id="{9A7E5381-60F6-4C62-A3BA-9999A36FDF2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5339" y="3117542"/>
                  <a:ext cx="324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049" name="Ink 2048">
                  <a:extLst>
                    <a:ext uri="{FF2B5EF4-FFF2-40B4-BE49-F238E27FC236}">
                      <a16:creationId xmlns:a16="http://schemas.microsoft.com/office/drawing/2014/main" id="{B221C5C6-D4AC-4372-A0C0-AA2351D7E2EA}"/>
                    </a:ext>
                  </a:extLst>
                </p14:cNvPr>
                <p14:cNvContentPartPr/>
                <p14:nvPr/>
              </p14:nvContentPartPr>
              <p14:xfrm>
                <a:off x="685659" y="3003422"/>
                <a:ext cx="117720" cy="141480"/>
              </p14:xfrm>
            </p:contentPart>
          </mc:Choice>
          <mc:Fallback xmlns="">
            <p:pic>
              <p:nvPicPr>
                <p:cNvPr id="2049" name="Ink 2048">
                  <a:extLst>
                    <a:ext uri="{FF2B5EF4-FFF2-40B4-BE49-F238E27FC236}">
                      <a16:creationId xmlns:a16="http://schemas.microsoft.com/office/drawing/2014/main" id="{B221C5C6-D4AC-4372-A0C0-AA2351D7E2E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8019" y="2985782"/>
                  <a:ext cx="15336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CFA8F150-A1CE-4654-AB6F-6130E7839AD3}"/>
              </a:ext>
            </a:extLst>
          </p:cNvPr>
          <p:cNvGrpSpPr/>
          <p:nvPr/>
        </p:nvGrpSpPr>
        <p:grpSpPr>
          <a:xfrm>
            <a:off x="1322499" y="1799582"/>
            <a:ext cx="288360" cy="386280"/>
            <a:chOff x="1322499" y="1799582"/>
            <a:chExt cx="28836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96703C76-03D6-43DA-9479-80549A7BE8CC}"/>
                    </a:ext>
                  </a:extLst>
                </p14:cNvPr>
                <p14:cNvContentPartPr/>
                <p14:nvPr/>
              </p14:nvContentPartPr>
              <p14:xfrm>
                <a:off x="1322499" y="1848182"/>
                <a:ext cx="135000" cy="18432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96703C76-03D6-43DA-9479-80549A7BE8C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04859" y="1830182"/>
                  <a:ext cx="170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0F02B623-F705-4498-993B-11938519C189}"/>
                    </a:ext>
                  </a:extLst>
                </p14:cNvPr>
                <p14:cNvContentPartPr/>
                <p14:nvPr/>
              </p14:nvContentPartPr>
              <p14:xfrm>
                <a:off x="1365699" y="1799582"/>
                <a:ext cx="61920" cy="28188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0F02B623-F705-4498-993B-11938519C18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48059" y="1781942"/>
                  <a:ext cx="975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062" name="Ink 2061">
                  <a:extLst>
                    <a:ext uri="{FF2B5EF4-FFF2-40B4-BE49-F238E27FC236}">
                      <a16:creationId xmlns:a16="http://schemas.microsoft.com/office/drawing/2014/main" id="{A5552CD5-E0DF-416C-A83A-0A2B7A970D2F}"/>
                    </a:ext>
                  </a:extLst>
                </p14:cNvPr>
                <p14:cNvContentPartPr/>
                <p14:nvPr/>
              </p14:nvContentPartPr>
              <p14:xfrm>
                <a:off x="1539579" y="1991462"/>
                <a:ext cx="71280" cy="194400"/>
              </p14:xfrm>
            </p:contentPart>
          </mc:Choice>
          <mc:Fallback xmlns="">
            <p:pic>
              <p:nvPicPr>
                <p:cNvPr id="2062" name="Ink 2061">
                  <a:extLst>
                    <a:ext uri="{FF2B5EF4-FFF2-40B4-BE49-F238E27FC236}">
                      <a16:creationId xmlns:a16="http://schemas.microsoft.com/office/drawing/2014/main" id="{A5552CD5-E0DF-416C-A83A-0A2B7A970D2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21579" y="1973822"/>
                  <a:ext cx="10692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3" name="Group 2072">
            <a:extLst>
              <a:ext uri="{FF2B5EF4-FFF2-40B4-BE49-F238E27FC236}">
                <a16:creationId xmlns:a16="http://schemas.microsoft.com/office/drawing/2014/main" id="{0C0FE37F-F5EE-411C-84DF-2B08B8CB6FA7}"/>
              </a:ext>
            </a:extLst>
          </p:cNvPr>
          <p:cNvGrpSpPr/>
          <p:nvPr/>
        </p:nvGrpSpPr>
        <p:grpSpPr>
          <a:xfrm>
            <a:off x="146739" y="2414822"/>
            <a:ext cx="270000" cy="363960"/>
            <a:chOff x="146739" y="2414822"/>
            <a:chExt cx="27000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064" name="Ink 2063">
                  <a:extLst>
                    <a:ext uri="{FF2B5EF4-FFF2-40B4-BE49-F238E27FC236}">
                      <a16:creationId xmlns:a16="http://schemas.microsoft.com/office/drawing/2014/main" id="{AA243470-B069-40A1-AA63-E071107B6325}"/>
                    </a:ext>
                  </a:extLst>
                </p14:cNvPr>
                <p14:cNvContentPartPr/>
                <p14:nvPr/>
              </p14:nvContentPartPr>
              <p14:xfrm>
                <a:off x="146739" y="2503022"/>
                <a:ext cx="142560" cy="194400"/>
              </p14:xfrm>
            </p:contentPart>
          </mc:Choice>
          <mc:Fallback xmlns="">
            <p:pic>
              <p:nvPicPr>
                <p:cNvPr id="2064" name="Ink 2063">
                  <a:extLst>
                    <a:ext uri="{FF2B5EF4-FFF2-40B4-BE49-F238E27FC236}">
                      <a16:creationId xmlns:a16="http://schemas.microsoft.com/office/drawing/2014/main" id="{AA243470-B069-40A1-AA63-E071107B632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9099" y="2485022"/>
                  <a:ext cx="178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065" name="Ink 2064">
                  <a:extLst>
                    <a:ext uri="{FF2B5EF4-FFF2-40B4-BE49-F238E27FC236}">
                      <a16:creationId xmlns:a16="http://schemas.microsoft.com/office/drawing/2014/main" id="{0584BA78-E93B-4A42-9D58-20DBC5822597}"/>
                    </a:ext>
                  </a:extLst>
                </p14:cNvPr>
                <p14:cNvContentPartPr/>
                <p14:nvPr/>
              </p14:nvContentPartPr>
              <p14:xfrm>
                <a:off x="220179" y="2414822"/>
                <a:ext cx="17280" cy="363960"/>
              </p14:xfrm>
            </p:contentPart>
          </mc:Choice>
          <mc:Fallback xmlns="">
            <p:pic>
              <p:nvPicPr>
                <p:cNvPr id="2065" name="Ink 2064">
                  <a:extLst>
                    <a:ext uri="{FF2B5EF4-FFF2-40B4-BE49-F238E27FC236}">
                      <a16:creationId xmlns:a16="http://schemas.microsoft.com/office/drawing/2014/main" id="{0584BA78-E93B-4A42-9D58-20DBC582259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2539" y="2396822"/>
                  <a:ext cx="529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072" name="Ink 2071">
                  <a:extLst>
                    <a:ext uri="{FF2B5EF4-FFF2-40B4-BE49-F238E27FC236}">
                      <a16:creationId xmlns:a16="http://schemas.microsoft.com/office/drawing/2014/main" id="{AA01282B-7580-4AE4-ACDB-BE2D7D0ACFB3}"/>
                    </a:ext>
                  </a:extLst>
                </p14:cNvPr>
                <p14:cNvContentPartPr/>
                <p14:nvPr/>
              </p14:nvContentPartPr>
              <p14:xfrm>
                <a:off x="302619" y="2640182"/>
                <a:ext cx="114120" cy="85680"/>
              </p14:xfrm>
            </p:contentPart>
          </mc:Choice>
          <mc:Fallback xmlns="">
            <p:pic>
              <p:nvPicPr>
                <p:cNvPr id="2072" name="Ink 2071">
                  <a:extLst>
                    <a:ext uri="{FF2B5EF4-FFF2-40B4-BE49-F238E27FC236}">
                      <a16:creationId xmlns:a16="http://schemas.microsoft.com/office/drawing/2014/main" id="{AA01282B-7580-4AE4-ACDB-BE2D7D0ACFB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4619" y="2622182"/>
                  <a:ext cx="14976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6" name="Group 2075">
            <a:extLst>
              <a:ext uri="{FF2B5EF4-FFF2-40B4-BE49-F238E27FC236}">
                <a16:creationId xmlns:a16="http://schemas.microsoft.com/office/drawing/2014/main" id="{FB721C51-A099-4EE9-A4E6-2861A70BBD56}"/>
              </a:ext>
            </a:extLst>
          </p:cNvPr>
          <p:cNvGrpSpPr/>
          <p:nvPr/>
        </p:nvGrpSpPr>
        <p:grpSpPr>
          <a:xfrm>
            <a:off x="93099" y="3001262"/>
            <a:ext cx="333720" cy="207720"/>
            <a:chOff x="93099" y="3001262"/>
            <a:chExt cx="33372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074" name="Ink 2073">
                  <a:extLst>
                    <a:ext uri="{FF2B5EF4-FFF2-40B4-BE49-F238E27FC236}">
                      <a16:creationId xmlns:a16="http://schemas.microsoft.com/office/drawing/2014/main" id="{A85856DA-1439-458C-A541-4F0E1ED71320}"/>
                    </a:ext>
                  </a:extLst>
                </p14:cNvPr>
                <p14:cNvContentPartPr/>
                <p14:nvPr/>
              </p14:nvContentPartPr>
              <p14:xfrm>
                <a:off x="93099" y="3001262"/>
                <a:ext cx="189000" cy="170640"/>
              </p14:xfrm>
            </p:contentPart>
          </mc:Choice>
          <mc:Fallback xmlns="">
            <p:pic>
              <p:nvPicPr>
                <p:cNvPr id="2074" name="Ink 2073">
                  <a:extLst>
                    <a:ext uri="{FF2B5EF4-FFF2-40B4-BE49-F238E27FC236}">
                      <a16:creationId xmlns:a16="http://schemas.microsoft.com/office/drawing/2014/main" id="{A85856DA-1439-458C-A541-4F0E1ED7132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099" y="2983622"/>
                  <a:ext cx="224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075" name="Ink 2074">
                  <a:extLst>
                    <a:ext uri="{FF2B5EF4-FFF2-40B4-BE49-F238E27FC236}">
                      <a16:creationId xmlns:a16="http://schemas.microsoft.com/office/drawing/2014/main" id="{F2181EE8-8C93-4E1D-ACB7-9BE820688719}"/>
                    </a:ext>
                  </a:extLst>
                </p14:cNvPr>
                <p14:cNvContentPartPr/>
                <p14:nvPr/>
              </p14:nvContentPartPr>
              <p14:xfrm>
                <a:off x="294699" y="3147062"/>
                <a:ext cx="132120" cy="61920"/>
              </p14:xfrm>
            </p:contentPart>
          </mc:Choice>
          <mc:Fallback xmlns="">
            <p:pic>
              <p:nvPicPr>
                <p:cNvPr id="2075" name="Ink 2074">
                  <a:extLst>
                    <a:ext uri="{FF2B5EF4-FFF2-40B4-BE49-F238E27FC236}">
                      <a16:creationId xmlns:a16="http://schemas.microsoft.com/office/drawing/2014/main" id="{F2181EE8-8C93-4E1D-ACB7-9BE82068871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7059" y="3129062"/>
                  <a:ext cx="16776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9" name="Group 2078">
            <a:extLst>
              <a:ext uri="{FF2B5EF4-FFF2-40B4-BE49-F238E27FC236}">
                <a16:creationId xmlns:a16="http://schemas.microsoft.com/office/drawing/2014/main" id="{ECC7168C-B7B1-4355-9896-62EBB746C585}"/>
              </a:ext>
            </a:extLst>
          </p:cNvPr>
          <p:cNvGrpSpPr/>
          <p:nvPr/>
        </p:nvGrpSpPr>
        <p:grpSpPr>
          <a:xfrm>
            <a:off x="1341939" y="2243102"/>
            <a:ext cx="229680" cy="217440"/>
            <a:chOff x="1341939" y="2243102"/>
            <a:chExt cx="22968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077" name="Ink 2076">
                  <a:extLst>
                    <a:ext uri="{FF2B5EF4-FFF2-40B4-BE49-F238E27FC236}">
                      <a16:creationId xmlns:a16="http://schemas.microsoft.com/office/drawing/2014/main" id="{52710F7C-E22B-48D6-A739-7C2E83A0EF3C}"/>
                    </a:ext>
                  </a:extLst>
                </p14:cNvPr>
                <p14:cNvContentPartPr/>
                <p14:nvPr/>
              </p14:nvContentPartPr>
              <p14:xfrm>
                <a:off x="1341939" y="2243102"/>
                <a:ext cx="92520" cy="122400"/>
              </p14:xfrm>
            </p:contentPart>
          </mc:Choice>
          <mc:Fallback xmlns="">
            <p:pic>
              <p:nvPicPr>
                <p:cNvPr id="2077" name="Ink 2076">
                  <a:extLst>
                    <a:ext uri="{FF2B5EF4-FFF2-40B4-BE49-F238E27FC236}">
                      <a16:creationId xmlns:a16="http://schemas.microsoft.com/office/drawing/2014/main" id="{52710F7C-E22B-48D6-A739-7C2E83A0EF3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23939" y="2225462"/>
                  <a:ext cx="128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078" name="Ink 2077">
                  <a:extLst>
                    <a:ext uri="{FF2B5EF4-FFF2-40B4-BE49-F238E27FC236}">
                      <a16:creationId xmlns:a16="http://schemas.microsoft.com/office/drawing/2014/main" id="{4A575C00-BBBA-406D-928B-DADD1BABB5CF}"/>
                    </a:ext>
                  </a:extLst>
                </p14:cNvPr>
                <p14:cNvContentPartPr/>
                <p14:nvPr/>
              </p14:nvContentPartPr>
              <p14:xfrm>
                <a:off x="1451019" y="2300702"/>
                <a:ext cx="120600" cy="159840"/>
              </p14:xfrm>
            </p:contentPart>
          </mc:Choice>
          <mc:Fallback xmlns="">
            <p:pic>
              <p:nvPicPr>
                <p:cNvPr id="2078" name="Ink 2077">
                  <a:extLst>
                    <a:ext uri="{FF2B5EF4-FFF2-40B4-BE49-F238E27FC236}">
                      <a16:creationId xmlns:a16="http://schemas.microsoft.com/office/drawing/2014/main" id="{4A575C00-BBBA-406D-928B-DADD1BABB5C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433379" y="2283062"/>
                  <a:ext cx="156240" cy="1954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05400" y="1676400"/>
            <a:ext cx="4038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8778" y="1066800"/>
            <a:ext cx="3802436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882134"/>
            <a:ext cx="214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similar arguments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414" y="2133600"/>
            <a:ext cx="1904586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90800" y="30480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 Sum over conductors of the work needed to 	change potentials by </a:t>
            </a:r>
            <a:r>
              <a:rPr lang="en-US" sz="2000" dirty="0" err="1">
                <a:latin typeface="Symbol" panose="05050102010706020507" pitchFamily="18" charset="2"/>
              </a:rPr>
              <a:t>d</a:t>
            </a:r>
            <a:r>
              <a:rPr lang="en-US" sz="2000" i="1" dirty="0" err="1">
                <a:latin typeface="Symbol" pitchFamily="18" charset="2"/>
              </a:rPr>
              <a:t>f</a:t>
            </a:r>
            <a:r>
              <a:rPr lang="en-US" sz="2000" i="1" baseline="-25000" dirty="0" err="1"/>
              <a:t>a</a:t>
            </a:r>
            <a:r>
              <a:rPr lang="en-US" sz="2000" dirty="0"/>
              <a:t> on conductor </a:t>
            </a:r>
            <a:r>
              <a:rPr lang="en-US" sz="2000" i="1" dirty="0"/>
              <a:t>a</a:t>
            </a:r>
            <a:r>
              <a:rPr lang="en-US" sz="2000" dirty="0"/>
              <a:t> 	with given charge </a:t>
            </a:r>
            <a:r>
              <a:rPr lang="en-US" sz="2000" i="1" dirty="0"/>
              <a:t>e</a:t>
            </a:r>
            <a:r>
              <a:rPr lang="en-US" sz="2000" i="1" baseline="-25000" dirty="0"/>
              <a:t>a</a:t>
            </a:r>
            <a:r>
              <a:rPr lang="en-US" sz="20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C0A1B6-078F-4E5F-8E7C-221208E6A0C9}"/>
              </a:ext>
            </a:extLst>
          </p:cNvPr>
          <p:cNvSpPr txBox="1"/>
          <p:nvPr/>
        </p:nvSpPr>
        <p:spPr>
          <a:xfrm>
            <a:off x="228600" y="147104"/>
            <a:ext cx="8831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4.  How does the energy change when we vary the potentials on the conductors?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D7E901-468E-4AB1-901F-9D625AD41B28}"/>
                  </a:ext>
                </a:extLst>
              </p14:cNvPr>
              <p14:cNvContentPartPr/>
              <p14:nvPr/>
            </p14:nvContentPartPr>
            <p14:xfrm>
              <a:off x="5028699" y="331862"/>
              <a:ext cx="899280" cy="79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D7E901-468E-4AB1-901F-9D625AD41B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5059" y="223862"/>
                <a:ext cx="1006920" cy="29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5FD2459-50B5-4765-AA2C-449826BA2B6C}"/>
              </a:ext>
            </a:extLst>
          </p:cNvPr>
          <p:cNvGrpSpPr/>
          <p:nvPr/>
        </p:nvGrpSpPr>
        <p:grpSpPr>
          <a:xfrm>
            <a:off x="1972299" y="2325182"/>
            <a:ext cx="608760" cy="318240"/>
            <a:chOff x="1972299" y="2325182"/>
            <a:chExt cx="60876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78E50FE-2F71-4336-8259-F0E13E94F270}"/>
                    </a:ext>
                  </a:extLst>
                </p14:cNvPr>
                <p14:cNvContentPartPr/>
                <p14:nvPr/>
              </p14:nvContentPartPr>
              <p14:xfrm>
                <a:off x="1972299" y="2344622"/>
                <a:ext cx="190800" cy="298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78E50FE-2F71-4336-8259-F0E13E94F27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54659" y="2326982"/>
                  <a:ext cx="2264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8145386-A716-4F5A-9DF3-CA5209E7D5E9}"/>
                    </a:ext>
                  </a:extLst>
                </p14:cNvPr>
                <p14:cNvContentPartPr/>
                <p14:nvPr/>
              </p14:nvContentPartPr>
              <p14:xfrm>
                <a:off x="2223579" y="2325182"/>
                <a:ext cx="357480" cy="309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8145386-A716-4F5A-9DF3-CA5209E7D5E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05579" y="2307182"/>
                  <a:ext cx="393120" cy="34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00A1DDF-4D86-4421-B34C-AC16C452F5A8}"/>
                  </a:ext>
                </a:extLst>
              </p14:cNvPr>
              <p14:cNvContentPartPr/>
              <p14:nvPr/>
            </p14:nvContentPartPr>
            <p14:xfrm>
              <a:off x="1485219" y="2010542"/>
              <a:ext cx="3339720" cy="867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00A1DDF-4D86-4421-B34C-AC16C452F5A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31579" y="1902542"/>
                <a:ext cx="3447360" cy="10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07B96C9B-B002-47EA-96DB-FDA6BB1D7623}"/>
              </a:ext>
            </a:extLst>
          </p:cNvPr>
          <p:cNvGrpSpPr/>
          <p:nvPr/>
        </p:nvGrpSpPr>
        <p:grpSpPr>
          <a:xfrm>
            <a:off x="2272899" y="4744022"/>
            <a:ext cx="996480" cy="892440"/>
            <a:chOff x="2272899" y="4744022"/>
            <a:chExt cx="996480" cy="89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36DC8D8-2137-4E73-8292-518B163B2174}"/>
                    </a:ext>
                  </a:extLst>
                </p14:cNvPr>
                <p14:cNvContentPartPr/>
                <p14:nvPr/>
              </p14:nvContentPartPr>
              <p14:xfrm>
                <a:off x="2272899" y="4744022"/>
                <a:ext cx="989280" cy="892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36DC8D8-2137-4E73-8292-518B163B217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55259" y="4726382"/>
                  <a:ext cx="1024920" cy="9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607387F-5A46-409B-ADA6-101B22BA5E55}"/>
                    </a:ext>
                  </a:extLst>
                </p14:cNvPr>
                <p14:cNvContentPartPr/>
                <p14:nvPr/>
              </p14:nvContentPartPr>
              <p14:xfrm>
                <a:off x="2536419" y="4974782"/>
                <a:ext cx="185760" cy="211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607387F-5A46-409B-ADA6-101B22BA5E5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18779" y="4957142"/>
                  <a:ext cx="2214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106BDF-F35E-43BA-B65F-536E51CC43BB}"/>
                    </a:ext>
                  </a:extLst>
                </p14:cNvPr>
                <p14:cNvContentPartPr/>
                <p14:nvPr/>
              </p14:nvContentPartPr>
              <p14:xfrm>
                <a:off x="2624619" y="4916822"/>
                <a:ext cx="43200" cy="312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106BDF-F35E-43BA-B65F-536E51CC43B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06619" y="4898822"/>
                  <a:ext cx="788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01428A6-CDE4-4C1B-BA3A-0FD47209FD5D}"/>
                    </a:ext>
                  </a:extLst>
                </p14:cNvPr>
                <p14:cNvContentPartPr/>
                <p14:nvPr/>
              </p14:nvContentPartPr>
              <p14:xfrm>
                <a:off x="2730099" y="5208782"/>
                <a:ext cx="96120" cy="113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01428A6-CDE4-4C1B-BA3A-0FD47209FD5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12099" y="5191142"/>
                  <a:ext cx="131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EC253B2-FABC-458E-8CF5-69180E83CFAC}"/>
                    </a:ext>
                  </a:extLst>
                </p14:cNvPr>
                <p14:cNvContentPartPr/>
                <p14:nvPr/>
              </p14:nvContentPartPr>
              <p14:xfrm>
                <a:off x="2839539" y="5023382"/>
                <a:ext cx="28800" cy="159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EC253B2-FABC-458E-8CF5-69180E83CFA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21539" y="5005382"/>
                  <a:ext cx="64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4F6DF87-F665-404B-B5AF-4D035DA56999}"/>
                    </a:ext>
                  </a:extLst>
                </p14:cNvPr>
                <p14:cNvContentPartPr/>
                <p14:nvPr/>
              </p14:nvContentPartPr>
              <p14:xfrm>
                <a:off x="2776179" y="5115902"/>
                <a:ext cx="144720" cy="29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4F6DF87-F665-404B-B5AF-4D035DA5699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58179" y="5097902"/>
                  <a:ext cx="1803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FFC1A0C-79FA-4017-B164-0A09E34F14BB}"/>
                    </a:ext>
                  </a:extLst>
                </p14:cNvPr>
                <p14:cNvContentPartPr/>
                <p14:nvPr/>
              </p14:nvContentPartPr>
              <p14:xfrm>
                <a:off x="2938539" y="5017622"/>
                <a:ext cx="101160" cy="229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FFC1A0C-79FA-4017-B164-0A09E34F14B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20899" y="4999622"/>
                  <a:ext cx="136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F7DA2B9-4EAF-4C73-A824-2B4A8859DC85}"/>
                    </a:ext>
                  </a:extLst>
                </p14:cNvPr>
                <p14:cNvContentPartPr/>
                <p14:nvPr/>
              </p14:nvContentPartPr>
              <p14:xfrm>
                <a:off x="3034299" y="5103662"/>
                <a:ext cx="139320" cy="123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F7DA2B9-4EAF-4C73-A824-2B4A8859DC8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16299" y="5086022"/>
                  <a:ext cx="174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91A39F1-78B4-4BFA-947E-0573DEF41453}"/>
                    </a:ext>
                  </a:extLst>
                </p14:cNvPr>
                <p14:cNvContentPartPr/>
                <p14:nvPr/>
              </p14:nvContentPartPr>
              <p14:xfrm>
                <a:off x="3085419" y="4995662"/>
                <a:ext cx="32760" cy="334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91A39F1-78B4-4BFA-947E-0573DEF4145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67419" y="4978022"/>
                  <a:ext cx="684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64DABD6-02FC-44E4-B047-C4B8816EB477}"/>
                    </a:ext>
                  </a:extLst>
                </p14:cNvPr>
                <p14:cNvContentPartPr/>
                <p14:nvPr/>
              </p14:nvContentPartPr>
              <p14:xfrm>
                <a:off x="3167139" y="5245502"/>
                <a:ext cx="102240" cy="118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64DABD6-02FC-44E4-B047-C4B8816EB47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49139" y="5227862"/>
                  <a:ext cx="13788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89598E1-02E5-48C1-9B63-977E1388B150}"/>
              </a:ext>
            </a:extLst>
          </p:cNvPr>
          <p:cNvGrpSpPr/>
          <p:nvPr/>
        </p:nvGrpSpPr>
        <p:grpSpPr>
          <a:xfrm>
            <a:off x="2866179" y="4525862"/>
            <a:ext cx="317880" cy="199440"/>
            <a:chOff x="2866179" y="4525862"/>
            <a:chExt cx="31788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382AA27-FAEC-467B-B634-61D594B22E8A}"/>
                    </a:ext>
                  </a:extLst>
                </p14:cNvPr>
                <p14:cNvContentPartPr/>
                <p14:nvPr/>
              </p14:nvContentPartPr>
              <p14:xfrm>
                <a:off x="2866179" y="4525862"/>
                <a:ext cx="117360" cy="175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382AA27-FAEC-467B-B634-61D594B22E8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848179" y="4508222"/>
                  <a:ext cx="1530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94AEE92-3D03-4F35-BB19-28D8DA06CAB3}"/>
                    </a:ext>
                  </a:extLst>
                </p14:cNvPr>
                <p14:cNvContentPartPr/>
                <p14:nvPr/>
              </p14:nvContentPartPr>
              <p14:xfrm>
                <a:off x="3062739" y="4642142"/>
                <a:ext cx="121320" cy="83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94AEE92-3D03-4F35-BB19-28D8DA06CAB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44739" y="4624502"/>
                  <a:ext cx="15696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8" name="Group 3087">
            <a:extLst>
              <a:ext uri="{FF2B5EF4-FFF2-40B4-BE49-F238E27FC236}">
                <a16:creationId xmlns:a16="http://schemas.microsoft.com/office/drawing/2014/main" id="{4CA1E52D-7BAD-4075-AE3F-FD6E49CD87FF}"/>
              </a:ext>
            </a:extLst>
          </p:cNvPr>
          <p:cNvGrpSpPr/>
          <p:nvPr/>
        </p:nvGrpSpPr>
        <p:grpSpPr>
          <a:xfrm>
            <a:off x="730299" y="5381942"/>
            <a:ext cx="1650960" cy="1240560"/>
            <a:chOff x="730299" y="5381942"/>
            <a:chExt cx="1650960" cy="12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CFE6786-87B2-466B-B613-B16F6C719067}"/>
                    </a:ext>
                  </a:extLst>
                </p14:cNvPr>
                <p14:cNvContentPartPr/>
                <p14:nvPr/>
              </p14:nvContentPartPr>
              <p14:xfrm>
                <a:off x="2041059" y="5381942"/>
                <a:ext cx="256320" cy="507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CFE6786-87B2-466B-B613-B16F6C71906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023419" y="5364302"/>
                  <a:ext cx="29196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03BAE3A-52CE-4EDF-A6F1-736820696B19}"/>
                    </a:ext>
                  </a:extLst>
                </p14:cNvPr>
                <p14:cNvContentPartPr/>
                <p14:nvPr/>
              </p14:nvContentPartPr>
              <p14:xfrm>
                <a:off x="1781859" y="5878742"/>
                <a:ext cx="599400" cy="33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03BAE3A-52CE-4EDF-A6F1-736820696B1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763859" y="5861102"/>
                  <a:ext cx="635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924E5E0-326E-4527-AE95-2368AC252133}"/>
                    </a:ext>
                  </a:extLst>
                </p14:cNvPr>
                <p14:cNvContentPartPr/>
                <p14:nvPr/>
              </p14:nvContentPartPr>
              <p14:xfrm>
                <a:off x="1934499" y="5969102"/>
                <a:ext cx="286920" cy="54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924E5E0-326E-4527-AE95-2368AC25213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916499" y="5951102"/>
                  <a:ext cx="322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3D09E9D-605D-4909-86CE-067DA35DEBC4}"/>
                    </a:ext>
                  </a:extLst>
                </p14:cNvPr>
                <p14:cNvContentPartPr/>
                <p14:nvPr/>
              </p14:nvContentPartPr>
              <p14:xfrm>
                <a:off x="2060859" y="6075662"/>
                <a:ext cx="20880" cy="358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3D09E9D-605D-4909-86CE-067DA35DEBC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043219" y="6057662"/>
                  <a:ext cx="565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73" name="Ink 3072">
                  <a:extLst>
                    <a:ext uri="{FF2B5EF4-FFF2-40B4-BE49-F238E27FC236}">
                      <a16:creationId xmlns:a16="http://schemas.microsoft.com/office/drawing/2014/main" id="{9B556834-150F-4108-B2C5-9E8AF6AFDD29}"/>
                    </a:ext>
                  </a:extLst>
                </p14:cNvPr>
                <p14:cNvContentPartPr/>
                <p14:nvPr/>
              </p14:nvContentPartPr>
              <p14:xfrm>
                <a:off x="1795899" y="6332702"/>
                <a:ext cx="492480" cy="289800"/>
              </p14:xfrm>
            </p:contentPart>
          </mc:Choice>
          <mc:Fallback xmlns="">
            <p:pic>
              <p:nvPicPr>
                <p:cNvPr id="3073" name="Ink 3072">
                  <a:extLst>
                    <a:ext uri="{FF2B5EF4-FFF2-40B4-BE49-F238E27FC236}">
                      <a16:creationId xmlns:a16="http://schemas.microsoft.com/office/drawing/2014/main" id="{9B556834-150F-4108-B2C5-9E8AF6AFDD2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77899" y="6314702"/>
                  <a:ext cx="5281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77" name="Ink 3076">
                  <a:extLst>
                    <a:ext uri="{FF2B5EF4-FFF2-40B4-BE49-F238E27FC236}">
                      <a16:creationId xmlns:a16="http://schemas.microsoft.com/office/drawing/2014/main" id="{73BC83B3-48DC-471E-8F6B-2229AC3F9E31}"/>
                    </a:ext>
                  </a:extLst>
                </p14:cNvPr>
                <p14:cNvContentPartPr/>
                <p14:nvPr/>
              </p14:nvContentPartPr>
              <p14:xfrm>
                <a:off x="730299" y="5837702"/>
                <a:ext cx="208800" cy="199080"/>
              </p14:xfrm>
            </p:contentPart>
          </mc:Choice>
          <mc:Fallback xmlns="">
            <p:pic>
              <p:nvPicPr>
                <p:cNvPr id="3077" name="Ink 3076">
                  <a:extLst>
                    <a:ext uri="{FF2B5EF4-FFF2-40B4-BE49-F238E27FC236}">
                      <a16:creationId xmlns:a16="http://schemas.microsoft.com/office/drawing/2014/main" id="{73BC83B3-48DC-471E-8F6B-2229AC3F9E3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2659" y="5819702"/>
                  <a:ext cx="2444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78" name="Ink 3077">
                  <a:extLst>
                    <a:ext uri="{FF2B5EF4-FFF2-40B4-BE49-F238E27FC236}">
                      <a16:creationId xmlns:a16="http://schemas.microsoft.com/office/drawing/2014/main" id="{B38D0615-C91D-433E-B607-9FDA188A399D}"/>
                    </a:ext>
                  </a:extLst>
                </p14:cNvPr>
                <p14:cNvContentPartPr/>
                <p14:nvPr/>
              </p14:nvContentPartPr>
              <p14:xfrm>
                <a:off x="806979" y="5759942"/>
                <a:ext cx="43920" cy="393120"/>
              </p14:xfrm>
            </p:contentPart>
          </mc:Choice>
          <mc:Fallback xmlns="">
            <p:pic>
              <p:nvPicPr>
                <p:cNvPr id="3078" name="Ink 3077">
                  <a:extLst>
                    <a:ext uri="{FF2B5EF4-FFF2-40B4-BE49-F238E27FC236}">
                      <a16:creationId xmlns:a16="http://schemas.microsoft.com/office/drawing/2014/main" id="{B38D0615-C91D-433E-B607-9FDA188A399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8979" y="5742302"/>
                  <a:ext cx="795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79" name="Ink 3078">
                  <a:extLst>
                    <a:ext uri="{FF2B5EF4-FFF2-40B4-BE49-F238E27FC236}">
                      <a16:creationId xmlns:a16="http://schemas.microsoft.com/office/drawing/2014/main" id="{509B9D14-7E42-4D91-BDB5-0FD7B2FC600A}"/>
                    </a:ext>
                  </a:extLst>
                </p14:cNvPr>
                <p14:cNvContentPartPr/>
                <p14:nvPr/>
              </p14:nvContentPartPr>
              <p14:xfrm>
                <a:off x="913899" y="6099422"/>
                <a:ext cx="85320" cy="116640"/>
              </p14:xfrm>
            </p:contentPart>
          </mc:Choice>
          <mc:Fallback xmlns="">
            <p:pic>
              <p:nvPicPr>
                <p:cNvPr id="3079" name="Ink 3078">
                  <a:extLst>
                    <a:ext uri="{FF2B5EF4-FFF2-40B4-BE49-F238E27FC236}">
                      <a16:creationId xmlns:a16="http://schemas.microsoft.com/office/drawing/2014/main" id="{509B9D14-7E42-4D91-BDB5-0FD7B2FC600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95899" y="6081422"/>
                  <a:ext cx="120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80" name="Ink 3079">
                  <a:extLst>
                    <a:ext uri="{FF2B5EF4-FFF2-40B4-BE49-F238E27FC236}">
                      <a16:creationId xmlns:a16="http://schemas.microsoft.com/office/drawing/2014/main" id="{A7FEB876-4F5A-4AD6-AD62-63144B923A0C}"/>
                    </a:ext>
                  </a:extLst>
                </p14:cNvPr>
                <p14:cNvContentPartPr/>
                <p14:nvPr/>
              </p14:nvContentPartPr>
              <p14:xfrm>
                <a:off x="1096419" y="5890622"/>
                <a:ext cx="9000" cy="205920"/>
              </p14:xfrm>
            </p:contentPart>
          </mc:Choice>
          <mc:Fallback xmlns="">
            <p:pic>
              <p:nvPicPr>
                <p:cNvPr id="3080" name="Ink 3079">
                  <a:extLst>
                    <a:ext uri="{FF2B5EF4-FFF2-40B4-BE49-F238E27FC236}">
                      <a16:creationId xmlns:a16="http://schemas.microsoft.com/office/drawing/2014/main" id="{A7FEB876-4F5A-4AD6-AD62-63144B923A0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78419" y="5872982"/>
                  <a:ext cx="446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81" name="Ink 3080">
                  <a:extLst>
                    <a:ext uri="{FF2B5EF4-FFF2-40B4-BE49-F238E27FC236}">
                      <a16:creationId xmlns:a16="http://schemas.microsoft.com/office/drawing/2014/main" id="{3DF019E3-1238-4065-8569-6FA656696903}"/>
                    </a:ext>
                  </a:extLst>
                </p14:cNvPr>
                <p14:cNvContentPartPr/>
                <p14:nvPr/>
              </p14:nvContentPartPr>
              <p14:xfrm>
                <a:off x="1048899" y="5984582"/>
                <a:ext cx="110880" cy="25920"/>
              </p14:xfrm>
            </p:contentPart>
          </mc:Choice>
          <mc:Fallback xmlns="">
            <p:pic>
              <p:nvPicPr>
                <p:cNvPr id="3081" name="Ink 3080">
                  <a:extLst>
                    <a:ext uri="{FF2B5EF4-FFF2-40B4-BE49-F238E27FC236}">
                      <a16:creationId xmlns:a16="http://schemas.microsoft.com/office/drawing/2014/main" id="{3DF019E3-1238-4065-8569-6FA65669690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0899" y="5966582"/>
                  <a:ext cx="146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82" name="Ink 3081">
                  <a:extLst>
                    <a:ext uri="{FF2B5EF4-FFF2-40B4-BE49-F238E27FC236}">
                      <a16:creationId xmlns:a16="http://schemas.microsoft.com/office/drawing/2014/main" id="{1C96A01C-5016-4A9E-92F8-C5D45A49FD48}"/>
                    </a:ext>
                  </a:extLst>
                </p14:cNvPr>
                <p14:cNvContentPartPr/>
                <p14:nvPr/>
              </p14:nvContentPartPr>
              <p14:xfrm>
                <a:off x="1253739" y="5824742"/>
                <a:ext cx="131040" cy="264600"/>
              </p14:xfrm>
            </p:contentPart>
          </mc:Choice>
          <mc:Fallback xmlns="">
            <p:pic>
              <p:nvPicPr>
                <p:cNvPr id="3082" name="Ink 3081">
                  <a:extLst>
                    <a:ext uri="{FF2B5EF4-FFF2-40B4-BE49-F238E27FC236}">
                      <a16:creationId xmlns:a16="http://schemas.microsoft.com/office/drawing/2014/main" id="{1C96A01C-5016-4A9E-92F8-C5D45A49FD4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235739" y="5806742"/>
                  <a:ext cx="1666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83" name="Ink 3082">
                  <a:extLst>
                    <a:ext uri="{FF2B5EF4-FFF2-40B4-BE49-F238E27FC236}">
                      <a16:creationId xmlns:a16="http://schemas.microsoft.com/office/drawing/2014/main" id="{C9F598DF-89D6-41D8-83CB-DA42AF800E8B}"/>
                    </a:ext>
                  </a:extLst>
                </p14:cNvPr>
                <p14:cNvContentPartPr/>
                <p14:nvPr/>
              </p14:nvContentPartPr>
              <p14:xfrm>
                <a:off x="1456059" y="5864702"/>
                <a:ext cx="210960" cy="195840"/>
              </p14:xfrm>
            </p:contentPart>
          </mc:Choice>
          <mc:Fallback xmlns="">
            <p:pic>
              <p:nvPicPr>
                <p:cNvPr id="3083" name="Ink 3082">
                  <a:extLst>
                    <a:ext uri="{FF2B5EF4-FFF2-40B4-BE49-F238E27FC236}">
                      <a16:creationId xmlns:a16="http://schemas.microsoft.com/office/drawing/2014/main" id="{C9F598DF-89D6-41D8-83CB-DA42AF800E8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438059" y="5847062"/>
                  <a:ext cx="2466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084" name="Ink 3083">
                  <a:extLst>
                    <a:ext uri="{FF2B5EF4-FFF2-40B4-BE49-F238E27FC236}">
                      <a16:creationId xmlns:a16="http://schemas.microsoft.com/office/drawing/2014/main" id="{E7F66E87-565A-474B-85B7-55960CB56D0E}"/>
                    </a:ext>
                  </a:extLst>
                </p14:cNvPr>
                <p14:cNvContentPartPr/>
                <p14:nvPr/>
              </p14:nvContentPartPr>
              <p14:xfrm>
                <a:off x="1561539" y="5758862"/>
                <a:ext cx="18720" cy="365760"/>
              </p14:xfrm>
            </p:contentPart>
          </mc:Choice>
          <mc:Fallback xmlns="">
            <p:pic>
              <p:nvPicPr>
                <p:cNvPr id="3084" name="Ink 3083">
                  <a:extLst>
                    <a:ext uri="{FF2B5EF4-FFF2-40B4-BE49-F238E27FC236}">
                      <a16:creationId xmlns:a16="http://schemas.microsoft.com/office/drawing/2014/main" id="{E7F66E87-565A-474B-85B7-55960CB56D0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43899" y="5741222"/>
                  <a:ext cx="543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085" name="Ink 3084">
                  <a:extLst>
                    <a:ext uri="{FF2B5EF4-FFF2-40B4-BE49-F238E27FC236}">
                      <a16:creationId xmlns:a16="http://schemas.microsoft.com/office/drawing/2014/main" id="{E013D6A6-0023-4520-AF1A-0C6F615EBFB7}"/>
                    </a:ext>
                  </a:extLst>
                </p14:cNvPr>
                <p14:cNvContentPartPr/>
                <p14:nvPr/>
              </p14:nvContentPartPr>
              <p14:xfrm>
                <a:off x="1625619" y="6071342"/>
                <a:ext cx="140760" cy="108360"/>
              </p14:xfrm>
            </p:contentPart>
          </mc:Choice>
          <mc:Fallback xmlns="">
            <p:pic>
              <p:nvPicPr>
                <p:cNvPr id="3085" name="Ink 3084">
                  <a:extLst>
                    <a:ext uri="{FF2B5EF4-FFF2-40B4-BE49-F238E27FC236}">
                      <a16:creationId xmlns:a16="http://schemas.microsoft.com/office/drawing/2014/main" id="{E013D6A6-0023-4520-AF1A-0C6F615EBFB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607979" y="6053702"/>
                  <a:ext cx="176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087" name="Ink 3086">
                  <a:extLst>
                    <a:ext uri="{FF2B5EF4-FFF2-40B4-BE49-F238E27FC236}">
                      <a16:creationId xmlns:a16="http://schemas.microsoft.com/office/drawing/2014/main" id="{C7326522-D780-4D18-B1B9-F5957BB12B4B}"/>
                    </a:ext>
                  </a:extLst>
                </p14:cNvPr>
                <p14:cNvContentPartPr/>
                <p14:nvPr/>
              </p14:nvContentPartPr>
              <p14:xfrm>
                <a:off x="1823619" y="5698742"/>
                <a:ext cx="533520" cy="534240"/>
              </p14:xfrm>
            </p:contentPart>
          </mc:Choice>
          <mc:Fallback xmlns="">
            <p:pic>
              <p:nvPicPr>
                <p:cNvPr id="3087" name="Ink 3086">
                  <a:extLst>
                    <a:ext uri="{FF2B5EF4-FFF2-40B4-BE49-F238E27FC236}">
                      <a16:creationId xmlns:a16="http://schemas.microsoft.com/office/drawing/2014/main" id="{C7326522-D780-4D18-B1B9-F5957BB12B4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805979" y="5680742"/>
                  <a:ext cx="569160" cy="56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089" name="Ink 3088">
                <a:extLst>
                  <a:ext uri="{FF2B5EF4-FFF2-40B4-BE49-F238E27FC236}">
                    <a16:creationId xmlns:a16="http://schemas.microsoft.com/office/drawing/2014/main" id="{D8EE16AE-B0FB-4382-B6B0-A5F9945436D7}"/>
                  </a:ext>
                </a:extLst>
              </p14:cNvPr>
              <p14:cNvContentPartPr/>
              <p14:nvPr/>
            </p14:nvContentPartPr>
            <p14:xfrm>
              <a:off x="5426859" y="4777142"/>
              <a:ext cx="969840" cy="718200"/>
            </p14:xfrm>
          </p:contentPart>
        </mc:Choice>
        <mc:Fallback xmlns="">
          <p:pic>
            <p:nvPicPr>
              <p:cNvPr id="3089" name="Ink 3088">
                <a:extLst>
                  <a:ext uri="{FF2B5EF4-FFF2-40B4-BE49-F238E27FC236}">
                    <a16:creationId xmlns:a16="http://schemas.microsoft.com/office/drawing/2014/main" id="{D8EE16AE-B0FB-4382-B6B0-A5F9945436D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08859" y="4759142"/>
                <a:ext cx="1005480" cy="75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7" name="Group 3106">
            <a:extLst>
              <a:ext uri="{FF2B5EF4-FFF2-40B4-BE49-F238E27FC236}">
                <a16:creationId xmlns:a16="http://schemas.microsoft.com/office/drawing/2014/main" id="{CE6899B4-1FB4-46F3-BF46-DEA09AA6A041}"/>
              </a:ext>
            </a:extLst>
          </p:cNvPr>
          <p:cNvGrpSpPr/>
          <p:nvPr/>
        </p:nvGrpSpPr>
        <p:grpSpPr>
          <a:xfrm>
            <a:off x="5647539" y="4538462"/>
            <a:ext cx="2376360" cy="2006280"/>
            <a:chOff x="5647539" y="4538462"/>
            <a:chExt cx="2376360" cy="20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090" name="Ink 3089">
                  <a:extLst>
                    <a:ext uri="{FF2B5EF4-FFF2-40B4-BE49-F238E27FC236}">
                      <a16:creationId xmlns:a16="http://schemas.microsoft.com/office/drawing/2014/main" id="{CA121EF8-C0E2-40A0-9378-176568F4250A}"/>
                    </a:ext>
                  </a:extLst>
                </p14:cNvPr>
                <p14:cNvContentPartPr/>
                <p14:nvPr/>
              </p14:nvContentPartPr>
              <p14:xfrm>
                <a:off x="6136779" y="4538462"/>
                <a:ext cx="256680" cy="220320"/>
              </p14:xfrm>
            </p:contentPart>
          </mc:Choice>
          <mc:Fallback xmlns="">
            <p:pic>
              <p:nvPicPr>
                <p:cNvPr id="3090" name="Ink 3089">
                  <a:extLst>
                    <a:ext uri="{FF2B5EF4-FFF2-40B4-BE49-F238E27FC236}">
                      <a16:creationId xmlns:a16="http://schemas.microsoft.com/office/drawing/2014/main" id="{CA121EF8-C0E2-40A0-9378-176568F4250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18779" y="4520462"/>
                  <a:ext cx="2923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091" name="Ink 3090">
                  <a:extLst>
                    <a:ext uri="{FF2B5EF4-FFF2-40B4-BE49-F238E27FC236}">
                      <a16:creationId xmlns:a16="http://schemas.microsoft.com/office/drawing/2014/main" id="{B3132974-35E1-44FB-9AAA-282C3E010E8B}"/>
                    </a:ext>
                  </a:extLst>
                </p14:cNvPr>
                <p14:cNvContentPartPr/>
                <p14:nvPr/>
              </p14:nvContentPartPr>
              <p14:xfrm>
                <a:off x="6430179" y="4599302"/>
                <a:ext cx="150480" cy="182520"/>
              </p14:xfrm>
            </p:contentPart>
          </mc:Choice>
          <mc:Fallback xmlns="">
            <p:pic>
              <p:nvPicPr>
                <p:cNvPr id="3091" name="Ink 3090">
                  <a:extLst>
                    <a:ext uri="{FF2B5EF4-FFF2-40B4-BE49-F238E27FC236}">
                      <a16:creationId xmlns:a16="http://schemas.microsoft.com/office/drawing/2014/main" id="{B3132974-35E1-44FB-9AAA-282C3E010E8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12539" y="4581302"/>
                  <a:ext cx="186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093" name="Ink 3092">
                  <a:extLst>
                    <a:ext uri="{FF2B5EF4-FFF2-40B4-BE49-F238E27FC236}">
                      <a16:creationId xmlns:a16="http://schemas.microsoft.com/office/drawing/2014/main" id="{10BCE6C5-5F08-41ED-89BE-BE7097129E15}"/>
                    </a:ext>
                  </a:extLst>
                </p14:cNvPr>
                <p14:cNvContentPartPr/>
                <p14:nvPr/>
              </p14:nvContentPartPr>
              <p14:xfrm>
                <a:off x="5647539" y="4982702"/>
                <a:ext cx="227520" cy="233640"/>
              </p14:xfrm>
            </p:contentPart>
          </mc:Choice>
          <mc:Fallback xmlns="">
            <p:pic>
              <p:nvPicPr>
                <p:cNvPr id="3093" name="Ink 3092">
                  <a:extLst>
                    <a:ext uri="{FF2B5EF4-FFF2-40B4-BE49-F238E27FC236}">
                      <a16:creationId xmlns:a16="http://schemas.microsoft.com/office/drawing/2014/main" id="{10BCE6C5-5F08-41ED-89BE-BE7097129E1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629539" y="4964702"/>
                  <a:ext cx="2631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094" name="Ink 3093">
                  <a:extLst>
                    <a:ext uri="{FF2B5EF4-FFF2-40B4-BE49-F238E27FC236}">
                      <a16:creationId xmlns:a16="http://schemas.microsoft.com/office/drawing/2014/main" id="{5C1E5FB9-F72B-4D6B-A313-F9651EF609CB}"/>
                    </a:ext>
                  </a:extLst>
                </p14:cNvPr>
                <p14:cNvContentPartPr/>
                <p14:nvPr/>
              </p14:nvContentPartPr>
              <p14:xfrm>
                <a:off x="5731779" y="4938422"/>
                <a:ext cx="34200" cy="324000"/>
              </p14:xfrm>
            </p:contentPart>
          </mc:Choice>
          <mc:Fallback xmlns="">
            <p:pic>
              <p:nvPicPr>
                <p:cNvPr id="3094" name="Ink 3093">
                  <a:extLst>
                    <a:ext uri="{FF2B5EF4-FFF2-40B4-BE49-F238E27FC236}">
                      <a16:creationId xmlns:a16="http://schemas.microsoft.com/office/drawing/2014/main" id="{5C1E5FB9-F72B-4D6B-A313-F9651EF609C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713779" y="4920782"/>
                  <a:ext cx="698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095" name="Ink 3094">
                  <a:extLst>
                    <a:ext uri="{FF2B5EF4-FFF2-40B4-BE49-F238E27FC236}">
                      <a16:creationId xmlns:a16="http://schemas.microsoft.com/office/drawing/2014/main" id="{9036BD36-BD86-42B0-872C-1BFD695BAB1E}"/>
                    </a:ext>
                  </a:extLst>
                </p14:cNvPr>
                <p14:cNvContentPartPr/>
                <p14:nvPr/>
              </p14:nvContentPartPr>
              <p14:xfrm>
                <a:off x="5928699" y="5141462"/>
                <a:ext cx="111960" cy="120240"/>
              </p14:xfrm>
            </p:contentPart>
          </mc:Choice>
          <mc:Fallback xmlns="">
            <p:pic>
              <p:nvPicPr>
                <p:cNvPr id="3095" name="Ink 3094">
                  <a:extLst>
                    <a:ext uri="{FF2B5EF4-FFF2-40B4-BE49-F238E27FC236}">
                      <a16:creationId xmlns:a16="http://schemas.microsoft.com/office/drawing/2014/main" id="{9036BD36-BD86-42B0-872C-1BFD695BAB1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910699" y="5123462"/>
                  <a:ext cx="147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097" name="Ink 3096">
                  <a:extLst>
                    <a:ext uri="{FF2B5EF4-FFF2-40B4-BE49-F238E27FC236}">
                      <a16:creationId xmlns:a16="http://schemas.microsoft.com/office/drawing/2014/main" id="{B56CD88E-C2D5-4A3D-AFD7-C9CCBC16F7D4}"/>
                    </a:ext>
                  </a:extLst>
                </p14:cNvPr>
                <p14:cNvContentPartPr/>
                <p14:nvPr/>
              </p14:nvContentPartPr>
              <p14:xfrm>
                <a:off x="6388419" y="5178542"/>
                <a:ext cx="780840" cy="335880"/>
              </p14:xfrm>
            </p:contentPart>
          </mc:Choice>
          <mc:Fallback xmlns="">
            <p:pic>
              <p:nvPicPr>
                <p:cNvPr id="3097" name="Ink 3096">
                  <a:extLst>
                    <a:ext uri="{FF2B5EF4-FFF2-40B4-BE49-F238E27FC236}">
                      <a16:creationId xmlns:a16="http://schemas.microsoft.com/office/drawing/2014/main" id="{B56CD88E-C2D5-4A3D-AFD7-C9CCBC16F7D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370779" y="5160542"/>
                  <a:ext cx="8164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098" name="Ink 3097">
                  <a:extLst>
                    <a:ext uri="{FF2B5EF4-FFF2-40B4-BE49-F238E27FC236}">
                      <a16:creationId xmlns:a16="http://schemas.microsoft.com/office/drawing/2014/main" id="{224FD078-28EF-4130-8C10-4FBBD8C395E1}"/>
                    </a:ext>
                  </a:extLst>
                </p14:cNvPr>
                <p14:cNvContentPartPr/>
                <p14:nvPr/>
              </p14:nvContentPartPr>
              <p14:xfrm>
                <a:off x="6825819" y="5531342"/>
                <a:ext cx="674280" cy="44280"/>
              </p14:xfrm>
            </p:contentPart>
          </mc:Choice>
          <mc:Fallback xmlns="">
            <p:pic>
              <p:nvPicPr>
                <p:cNvPr id="3098" name="Ink 3097">
                  <a:extLst>
                    <a:ext uri="{FF2B5EF4-FFF2-40B4-BE49-F238E27FC236}">
                      <a16:creationId xmlns:a16="http://schemas.microsoft.com/office/drawing/2014/main" id="{224FD078-28EF-4130-8C10-4FBBD8C395E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807819" y="5513342"/>
                  <a:ext cx="709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100" name="Ink 3099">
                  <a:extLst>
                    <a:ext uri="{FF2B5EF4-FFF2-40B4-BE49-F238E27FC236}">
                      <a16:creationId xmlns:a16="http://schemas.microsoft.com/office/drawing/2014/main" id="{E66B358A-22B5-4D34-A72B-262E55563E34}"/>
                    </a:ext>
                  </a:extLst>
                </p14:cNvPr>
                <p14:cNvContentPartPr/>
                <p14:nvPr/>
              </p14:nvContentPartPr>
              <p14:xfrm>
                <a:off x="7055139" y="5647982"/>
                <a:ext cx="256320" cy="23400"/>
              </p14:xfrm>
            </p:contentPart>
          </mc:Choice>
          <mc:Fallback xmlns="">
            <p:pic>
              <p:nvPicPr>
                <p:cNvPr id="3100" name="Ink 3099">
                  <a:extLst>
                    <a:ext uri="{FF2B5EF4-FFF2-40B4-BE49-F238E27FC236}">
                      <a16:creationId xmlns:a16="http://schemas.microsoft.com/office/drawing/2014/main" id="{E66B358A-22B5-4D34-A72B-262E55563E3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037499" y="5630342"/>
                  <a:ext cx="291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101" name="Ink 3100">
                  <a:extLst>
                    <a:ext uri="{FF2B5EF4-FFF2-40B4-BE49-F238E27FC236}">
                      <a16:creationId xmlns:a16="http://schemas.microsoft.com/office/drawing/2014/main" id="{7C8F2585-48A9-492F-ABD7-096F8467F385}"/>
                    </a:ext>
                  </a:extLst>
                </p14:cNvPr>
                <p14:cNvContentPartPr/>
                <p14:nvPr/>
              </p14:nvContentPartPr>
              <p14:xfrm>
                <a:off x="7173219" y="5678222"/>
                <a:ext cx="40680" cy="626760"/>
              </p14:xfrm>
            </p:contentPart>
          </mc:Choice>
          <mc:Fallback xmlns="">
            <p:pic>
              <p:nvPicPr>
                <p:cNvPr id="3101" name="Ink 3100">
                  <a:extLst>
                    <a:ext uri="{FF2B5EF4-FFF2-40B4-BE49-F238E27FC236}">
                      <a16:creationId xmlns:a16="http://schemas.microsoft.com/office/drawing/2014/main" id="{7C8F2585-48A9-492F-ABD7-096F8467F38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155579" y="5660582"/>
                  <a:ext cx="7632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102" name="Ink 3101">
                  <a:extLst>
                    <a:ext uri="{FF2B5EF4-FFF2-40B4-BE49-F238E27FC236}">
                      <a16:creationId xmlns:a16="http://schemas.microsoft.com/office/drawing/2014/main" id="{5296F9D5-AC94-4378-B509-D070ECD41493}"/>
                    </a:ext>
                  </a:extLst>
                </p14:cNvPr>
                <p14:cNvContentPartPr/>
                <p14:nvPr/>
              </p14:nvContentPartPr>
              <p14:xfrm>
                <a:off x="7041459" y="6310022"/>
                <a:ext cx="236880" cy="234720"/>
              </p14:xfrm>
            </p:contentPart>
          </mc:Choice>
          <mc:Fallback xmlns="">
            <p:pic>
              <p:nvPicPr>
                <p:cNvPr id="3102" name="Ink 3101">
                  <a:extLst>
                    <a:ext uri="{FF2B5EF4-FFF2-40B4-BE49-F238E27FC236}">
                      <a16:creationId xmlns:a16="http://schemas.microsoft.com/office/drawing/2014/main" id="{5296F9D5-AC94-4378-B509-D070ECD4149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023819" y="6292382"/>
                  <a:ext cx="2725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104" name="Ink 3103">
                  <a:extLst>
                    <a:ext uri="{FF2B5EF4-FFF2-40B4-BE49-F238E27FC236}">
                      <a16:creationId xmlns:a16="http://schemas.microsoft.com/office/drawing/2014/main" id="{F8CE06CB-B6B0-41DA-8576-7E1376FCF8C5}"/>
                    </a:ext>
                  </a:extLst>
                </p14:cNvPr>
                <p14:cNvContentPartPr/>
                <p14:nvPr/>
              </p14:nvContentPartPr>
              <p14:xfrm>
                <a:off x="7568859" y="5496782"/>
                <a:ext cx="266040" cy="201240"/>
              </p14:xfrm>
            </p:contentPart>
          </mc:Choice>
          <mc:Fallback xmlns="">
            <p:pic>
              <p:nvPicPr>
                <p:cNvPr id="3104" name="Ink 3103">
                  <a:extLst>
                    <a:ext uri="{FF2B5EF4-FFF2-40B4-BE49-F238E27FC236}">
                      <a16:creationId xmlns:a16="http://schemas.microsoft.com/office/drawing/2014/main" id="{F8CE06CB-B6B0-41DA-8576-7E1376FCF8C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551219" y="5478782"/>
                  <a:ext cx="3016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105" name="Ink 3104">
                  <a:extLst>
                    <a:ext uri="{FF2B5EF4-FFF2-40B4-BE49-F238E27FC236}">
                      <a16:creationId xmlns:a16="http://schemas.microsoft.com/office/drawing/2014/main" id="{A0DBB2B0-CAA8-4E1E-94C5-D05A77690F43}"/>
                    </a:ext>
                  </a:extLst>
                </p14:cNvPr>
                <p14:cNvContentPartPr/>
                <p14:nvPr/>
              </p14:nvContentPartPr>
              <p14:xfrm>
                <a:off x="7674339" y="5382302"/>
                <a:ext cx="63720" cy="432360"/>
              </p14:xfrm>
            </p:contentPart>
          </mc:Choice>
          <mc:Fallback xmlns="">
            <p:pic>
              <p:nvPicPr>
                <p:cNvPr id="3105" name="Ink 3104">
                  <a:extLst>
                    <a:ext uri="{FF2B5EF4-FFF2-40B4-BE49-F238E27FC236}">
                      <a16:creationId xmlns:a16="http://schemas.microsoft.com/office/drawing/2014/main" id="{A0DBB2B0-CAA8-4E1E-94C5-D05A77690F4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656699" y="5364302"/>
                  <a:ext cx="9936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106" name="Ink 3105">
                  <a:extLst>
                    <a:ext uri="{FF2B5EF4-FFF2-40B4-BE49-F238E27FC236}">
                      <a16:creationId xmlns:a16="http://schemas.microsoft.com/office/drawing/2014/main" id="{0A93F28B-5E8F-4A61-AF04-75E5DFF5D756}"/>
                    </a:ext>
                  </a:extLst>
                </p14:cNvPr>
                <p14:cNvContentPartPr/>
                <p14:nvPr/>
              </p14:nvContentPartPr>
              <p14:xfrm>
                <a:off x="7851819" y="5672822"/>
                <a:ext cx="172080" cy="234000"/>
              </p14:xfrm>
            </p:contentPart>
          </mc:Choice>
          <mc:Fallback xmlns="">
            <p:pic>
              <p:nvPicPr>
                <p:cNvPr id="3106" name="Ink 3105">
                  <a:extLst>
                    <a:ext uri="{FF2B5EF4-FFF2-40B4-BE49-F238E27FC236}">
                      <a16:creationId xmlns:a16="http://schemas.microsoft.com/office/drawing/2014/main" id="{0A93F28B-5E8F-4A61-AF04-75E5DFF5D75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833819" y="5655182"/>
                  <a:ext cx="207720" cy="26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108" name="Ink 3107">
                <a:extLst>
                  <a:ext uri="{FF2B5EF4-FFF2-40B4-BE49-F238E27FC236}">
                    <a16:creationId xmlns:a16="http://schemas.microsoft.com/office/drawing/2014/main" id="{87B606CC-0F40-460A-A1A5-534CAB010A89}"/>
                  </a:ext>
                </a:extLst>
              </p14:cNvPr>
              <p14:cNvContentPartPr/>
              <p14:nvPr/>
            </p14:nvContentPartPr>
            <p14:xfrm>
              <a:off x="2331219" y="4862822"/>
              <a:ext cx="863280" cy="730080"/>
            </p14:xfrm>
          </p:contentPart>
        </mc:Choice>
        <mc:Fallback xmlns="">
          <p:pic>
            <p:nvPicPr>
              <p:cNvPr id="3108" name="Ink 3107">
                <a:extLst>
                  <a:ext uri="{FF2B5EF4-FFF2-40B4-BE49-F238E27FC236}">
                    <a16:creationId xmlns:a16="http://schemas.microsoft.com/office/drawing/2014/main" id="{87B606CC-0F40-460A-A1A5-534CAB010A8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277219" y="4755182"/>
                <a:ext cx="970920" cy="9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109" name="Ink 3108">
                <a:extLst>
                  <a:ext uri="{FF2B5EF4-FFF2-40B4-BE49-F238E27FC236}">
                    <a16:creationId xmlns:a16="http://schemas.microsoft.com/office/drawing/2014/main" id="{4538DBB6-E427-4504-B928-83B310DF620E}"/>
                  </a:ext>
                </a:extLst>
              </p14:cNvPr>
              <p14:cNvContentPartPr/>
              <p14:nvPr/>
            </p14:nvContentPartPr>
            <p14:xfrm>
              <a:off x="5490219" y="4876142"/>
              <a:ext cx="801000" cy="518040"/>
            </p14:xfrm>
          </p:contentPart>
        </mc:Choice>
        <mc:Fallback xmlns="">
          <p:pic>
            <p:nvPicPr>
              <p:cNvPr id="3109" name="Ink 3108">
                <a:extLst>
                  <a:ext uri="{FF2B5EF4-FFF2-40B4-BE49-F238E27FC236}">
                    <a16:creationId xmlns:a16="http://schemas.microsoft.com/office/drawing/2014/main" id="{4538DBB6-E427-4504-B928-83B310DF620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436579" y="4768142"/>
                <a:ext cx="908640" cy="733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1050</Words>
  <Application>Microsoft Office PowerPoint</Application>
  <PresentationFormat>On-screen Show (4:3)</PresentationFormat>
  <Paragraphs>127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Symbol</vt:lpstr>
      <vt:lpstr>Office Theme</vt:lpstr>
      <vt:lpstr>The energy of the electrostatic field of conductors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 How does the energy change when we vary the charges on the conductors?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change in energy due to the redistribution of charge     &lt;r&gt;r 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energy of the electrostatic field of conductors</dc:title>
  <dc:creator>Your User Name</dc:creator>
  <cp:lastModifiedBy>Robert Peale</cp:lastModifiedBy>
  <cp:revision>43</cp:revision>
  <dcterms:created xsi:type="dcterms:W3CDTF">2014-01-05T00:34:10Z</dcterms:created>
  <dcterms:modified xsi:type="dcterms:W3CDTF">2022-01-13T15:58:04Z</dcterms:modified>
</cp:coreProperties>
</file>