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84" r:id="rId13"/>
    <p:sldId id="279" r:id="rId14"/>
    <p:sldId id="283" r:id="rId15"/>
    <p:sldId id="28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930" y="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30T20:17:49.002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285 318 1248,'-14'4'1723,"14"-4"-1680,-1 1 1,0-1 0,0 0 0,1 1 0,-1-1 0,0 0 0,0 0-1,0 0 1,1 0 0,-1 1 0,0-1 0,0 0 0,0 0-1,0-1 1,0 1 0,-11 1 556,11 0-397,1-1-44,0 1 0,0-1 1,0 1-1,-1-1 0,1 0 1,0 1-1,0-1 1,0 1-1,-1-1 0,1 0 1,0 1-1,-1-1 1,1 0-1,0 1 0,-1-1 1,1 0-1,0 0 0,-1 1 1,1-1-1,-1 0 1,1 0-1,-1 0 0,1 1 1,0-1-1,-1 0 1,1 0-1,-1 0 0,1 0 1,-1 0-1,1 0 0,-1 0 1,1 0-1,-1 0 1,0 0-1,1-1-141,0 0 1,0 0-1,0 0 0,1 0 1,-1 0-1,0 0 0,0 0 1,0 0-1,1 1 0,-1-1 1,0 0-1,1 0 0,-1 0 1,1 0-1,0-1 0,54-39 414,-54 41-357,-1 0 5,0 0-27,0 0 22,0 0-48,0 0-70,-22-8 576,22 8-511,0 0-65,0 0 22,0 0 63,0 0-42,0 0-138,0 0 58,0 0 133,0 0 0,0-1-34,0 1-1,0 0 0,0-1 1,0 1-1,-1 0 0,1 0 0,0-1 1,0 1-1,0 0 0,0 0 1,0-1-1,0 1 0,-1 0 1,1 0-1,0 0 0,0-1 1,0 1-1,0 0 0,-1 0 0,1 0 1,0 0-1,0-1 0,-1 1 1,1 0-1,0 0 0,0 0 1,-1 0-1,1 0 0,0 0 1,0 0-1,-1 0 0,1 0 0,0 0 1,0 0-1,-1 0 0,-12 0 291,8 1-679,4-1 279,1 0-5,0 0-80,0 0 64,0 1 53,0 4 81,0-3 122,0-2 21,0 0 160,0 1-270,0 0-60,0-1-1,0 0 1,0 1-1,0-1 1,0 1-1,0-1 1,0 0-1,0 1 1,0-1-1,0 0 1,0 1-1,0-1 1,1 0-1,-1 1 0,0-1 1,0 0-1,0 1 1,0-1-1,1 0 1,-1 1-1,0-1 1,0 0-1,1 0 1,-1 1-1,0-1 1,1 0-1,-1 0 1,0 0-1,0 1 1,1-1-1,-1 0 0,0 0 1,1 0-1,-1 0 1,1 0-1,-1 1 1,0-1-1,1 0 1,-1 0-1,0 0 1,1 0-1,-1 0 1,1 0-1,4 1 237,4 1-186,1 0 1,0 0-1,14-1 1,4 2-159,-20-3 113,0 0 0,0 0 1,11-2-1,12 0 47,139-5-212,-66 3 170,-83 5-104,-17 0 80,0-1 0,0 1 0,-1-1 0,1 0 0,0-1 1,0 1-1,4-2 0,-7 2 28,0 0 1,0 0 0,0 0-1,0 0 1,0 0 0,0 0-1,0 0 1,0 1 0,0-1-1,0 0 1,0 0 0,-1 1-1,1-1 1,0 0 0,1 2-1,0-2 29,-2 0-70,-6 4-384,-5 1 442,-1-1 1,0 1 0,0-2 0,-1 0 0,1 0 0,-16 0-1,-78 1 390,89-4-422,-112 8-202,68-5 331,10 5 687,26-10-638,15 1-299,23 3 301,-8-1-105,0-1-1,-1 0 1,1 0 0,9-1-1,11-1-102,-19 2 57,124-5 493,-56 0-415,3 0-74,-64 4-25,-1 0 1,16 2-1,-18 0 66,-1-1 0,1 0 0,-1 0 1,1-1-1,9-3 0,-9 2-72,0 1-1,13-1 1,-16 2 4,0-1 1,0 1-1,0-1 0,-1-1 0,1 1 1,-1-1-1,13-5 0,-14 4 14,1 1 1,0 0-1,0 1 0,1 0 0,-1-1 0,8 1 1,-7 0 4,0 1 0,0-1 0,0-1 0,-1 0 0,12-4 0,-7 2-28,0 0 0,1 1 1,-1 0-1,0 1 0,1 0 1,23-1-1,14-2-170,-37 4 205,0 1 0,-1 0 0,21 3 0,9-1 72,113 0 126,-130 2-314,-22-3 81,1-1-1,-1 1 0,1 0 1,-1-1-1,1 0 0,-1 0 1,1 1-1,-1-2 0,5 1 1,-1-1 40,1 1 1,-1 0 0,1 0 0,-1 0 0,9 2 0,-8-1 7,0 0 0,0-1-1,10 0 1,18-2 66,-23 1-101,-1 1-1,0-2 1,1 1-1,11-5 1,63-13-276,18-8 544,-63 15 233,-31 8-574,1 0 0,-1 1 0,1 1 0,0 0 0,19-1 0,-16 3 104,-8 1-1,0-1 0,0 0-1,0-1 1,0 1 0,0-1 0,8-2 0,-10 2-29,-1 0 0,0 0 1,1 0-1,-1 1 0,7-1 0,11-1-90,-14 0 114,-1 0-1,1 1 1,12-1-1,11-3-424,-26 4 408,1 0 1,-1 1 0,0 0 0,8 0 0,-9 0 6,1 0 0,-1 0 0,0 0 0,1-1 0,-1 1-1,1-1 1,-1 0 0,5-1 0,-2 0-39,-1 0 1,0 1-1,0 0 0,1 0 0,-1 0 0,10 1 1,-14 0 109,18 3 118,26-6-512,-35-2 598,-8 5-280,1-1 0,-1 1 1,0-1-1,0 1 1,1-1-1,-1 0 0,0 0 1,0 0-1,0 0 1,0 0-1,0-1 0,0 1 1,0 0-1,0-1 1,-1 0-1,1 1 0,0-1 1,-1 0-1,3-3 1,-4 4-85,0 1 22,0 0-10,1-1 72,0 1 0,0-1 0,0 0 0,-1 1 1,1-1-1,0 0 0,0 0 0,-1 0 1,1 1-1,0-1 0,0-1 0,-1 1 72,0 1-94,1-1 0,0 1 0,0-1 0,-1 1 0,1 0 0,-1-1 0,1 0 0,0 1 0,-1-1 0,1 1 0,-1-1 0,1 1 0,-1-1 0,0 0 0,1 1 0,-1-1 0,1 0 1,-1 0-1,0 1 0,0-1 0,0 0 0,1 0 0,-1-1 0,6-9 188,59-54-607,-65 65 423,0 0 1,0 0-1,0 0 0,0 0 0,0 0 1,1 0-1,-1 0 0,0 0 0,0 0 0,0 0 1,0 1-1,0-1 0,0 0 0,1 0 1,-1 0-1,0 0 0,0 0 0,0 0 1,0 0-1,0 0 0,0 0 0,0 0 0,0 1 1,0-1-1,1 0 0,-1 0 0,0 0 1,0 0-1,0 0 0,0 0 0,0 0 1,0 1-1,0-1 0,0 0 0,0 0 0,0 0 1,0 0-1,0 0 0,0 0 0,0 1 1,0-1-1,0 0 0,0 0 0,0 0 1,0 0-1,0 0 0,0 0 0,0 1 0,-1-1 1,2 16-11,-4 17 40,-11 17 172,1 0-166,2-22-106,7-15 14,-1 0 0,-1-1-1,-11 18 1,-3 8 137,15-29 59,1 0-1,-2 1 0,-6 8 1,10-16-109,1 1 1,-1 0-1,1 0 1,-1 0-1,1-1 1,0 1-1,-1 6 1,-3 5-206,4-10 134,0 1-1,0-1 1,0 1-1,0-1 1,1 7-1,-1 6-114,-2 3 224,-3 25 116,-1 51-1,3-6-89,-4 42-464,11 19 981,-3-150-646,0-1 102,0 0 0,0 0-27,1-9-90,2-6 1,3-11-66,2-32 0,15-155 29,-4 53-232,-18 140 342,-1 0 0,-3-20 0,1-12-191,2 49 169,0-1 1,0 0-1,-1 0 1,1 0-1,-1 1 1,0-1-1,0 0 1,0 1-1,-2-5 1,5 10-76,0-1 0,-1 1 1,0-1-1,1 1 1,-1 0-1,0 0 1,0-1-1,0 1 1,0 0-1,0 0 1,-1 0-1,1 0 0,0 0 1,0 4-1,4 38 234,-2-16-318,1-2 316,-1 29 1,-1-17-97,3 258 557,-6-194-151,-1-61-438,-10 55 0,4-41 427,0 40-12,8-79-376,0-1 1,1 1-1,1-1 0,4 19 0,-3-22-179,1 23-1,-4-22-9,6 22 0,-2-15 199,-2-1 0,0 1 0,-1 0 0,-2 21 0,1-6 124,-3-3-579,3-31 356,-1-1 34,1 1 0,0-1-1,0 0 1,0 0-1,-1 0 1,1 1 0,0-1-1,0 0 1,0 0-1,-1 1 1,1-1-1,0 0 1,0 0 0,0 1-1,0-1 1,0 0-1,0 1 1,0-1-1,0 0 1,0 1 0,0-1-1,0 0 1,0 0-1,0 1 1,0-1 0,0 0-1,0 1 1,0-1-1,0 0 1,0 1-1,0-1 1,0 0 0,0 0-1,0 1 1,1-1-1,-1 0 1,0 0-1,0 1 1,0-1 0,1 0-1,-3 0 25,-1 0 0,1 0 0,0-1-1,-1 1 1,1-1 0,0 0 0,0 0 0,0 0-1,0 0 1,0 0 0,0 0 0,-2-2 0,-18-8-145,14 8 124,1 0 0,-1 0 0,-11-8 0,-7-4-203,4 5 129,-14-7-10,-45-13 0,29 16 149,-54-5 0,105 19-80,-72-10-115,-121 0 1,104 5-233,47 0 398,-27-1 357,-42-2-435,104 8 25,-28 0-42,0 1 0,-55 9 1,49-3 11,19-3-93,-33 9-1,-69 24 803,118-36-792,0 0 0,-1 0 0,1-1 0,-14-1 0,2 1 173,15-1-58,-1 1 1,0-1-1,1 0 0,-1-1 0,1 1 0,-1-1 1,1 1-1,-8-5 0,-18-7-178,13 8 195,0-2 0,1 0 0,0-1 0,1 0 0,-20-15-1,26 17-48,1-1-1,0 0 1,0-1-1,0 1 1,1-2-1,0 1 0,1-1 1,0 0-1,0 0 1,1-1-1,-7-17 0,1-5-25,1-1 0,-7-47 0,16 78 58,-6-42 25,-3-67 0,9-45-31,1 96-432,5-177-117,-5 232 536,-1 0 1,1 0-1,-1 0 1,-2-9-1,3 13 29,-1-1-1,1 0 0,-1 0 1,0 1-1,0-1 1,0 0-1,0 1 0,0-1 1,0 1-1,0 0 0,0-1 1,-1 1-1,1 0 0,-3-2 1,3 2-16,-1 1-1,1-1 1,0 1 0,0 0 0,-1-1 0,1 1 0,0 0-1,0 0 1,-1 0 0,1 0 0,0 0 0,0 0-1,-1 0 1,1 1 0,0-1 0,0 0 0,0 1-1,-1-1 1,1 1 0,0-1 0,0 1 0,0 0-1,0-1 1,0 1 0,0 0 0,0 0 0,-1 1-1,-1 0 1,0 1 0,0 0-1,1 1 1,-1-1-1,0 0 1,-2 6-1,-14 34-196,3 1 1,-18 69-1,9-23 241,-23 48 223,19-52-157,16-42-37,8-24-14,5-18-51,-1 1 1,1-1 0,0 0 0,-1 0 0,1 1 0,-1-1-1,0 0 1,0 0 0,0 0 0,0 0 0,0 0 0,0 0-1,0 0 1,-1-1 0,1 1 0,-3 2 0,3-3 61,2-54 240,15-374-915,-16 365 662,0 33-24,0 1-1,-3 0 1,-6-33 0,8 50-112,-1 2-159,-1 17 34,-4 44 190,-1 63 0,9 53 112,1-56 405,-6-73 229,3-44-740,0 1 0,1-1 0,0 0 0,0 1 0,0-1 1,0 0-1,1 1 0,1-7 0,0-12 16,1-24-120,5-152 193,-5 112-160,-2 72-43,0 11-50,-2 10-39,-5 44 88,3-8-67,-1 1 327,1 63-1,2-11 249,1-80-350,-2 12 287,-6 39 0,-13 37 47,9-62-184,8-31-143,1-1-1,1 0 1,-1 1 0,0 11-1,-12 101 162,8-68-49,4-37-323,-2 35 0,5-25 149,-1-13 73,1 1-1,1-1 0,3 22 1,-2-15 166,1 1-160,-3-21-59,0 0-1,0 0 0,0 0 1,1 0-1,-2 0 0,1 0 1,0 0-1,0 0 0,0 0 1,0 0-1,-1 0 0,0 2 1,-1 8 23,2-7 0,-1-1-1,1 0 1,-1 0-1,0 0 1,0 0-1,0 0 1,-1 0-1,1-1 1,-4 6-1,-16 1 432,19-9-438,0 2-22,-1-1 0,0 0 1,0 0-1,1-1 0,-1 1 0,0-1 0,-5 1 0,-19 7 12,-11-5 427,37-3-481,1 0-36,0 0-86,2 0 80,8 0-26,0-1 1,0 0 0,19-4-1,22-4 128,-13-2 382,-22 7-265,-1-1 0,21-8 0,-2-2-177,2 1 0,0 3 0,41-9 0,115-13 106,-90 18-197,28 3 214,-79 9 288,-7-1-326,75-3-46,23-1-160,1 0-98,115 3 721,-41-12-287,-146 9-119,-39 4-155,-1-2-1,1-1 1,41-14 0,-67 18 162,-1 1 0,1-1 0,-1 0 0,0-1 0,0 1 0,0-1 0,-1 0 0,1 0 0,-1 0 0,0-1 0,0 0 0,-1 0 0,1 0 0,-1 0 0,5-11 0,-3 6-78,-1 0 0,-1 0 1,0-1-1,0 1 0,-1-1 1,0 0-1,0-21 0,0-1 246,-1 25-240,-1 0 0,0 0 1,0-1-1,0 1 0,-3-15 0,-3-1-198,2 0 0,0-1-1,0-39 1,4 37-26,4-104 142,-3 121 146,-1 0 0,-2-19 0,-1-6 7,3 26-30,0 0 0,-1 0 0,0 0 0,-1 0 1,0 0-1,0 0 0,-6-13 0,6 17-8,0 1 0,0 0 0,-1 0 0,1 0 0,-1 0 0,0 1 0,0-1 0,-1 1 0,1 0 0,-1-1 0,1 2 0,-1-1 0,0 0 0,0 1 0,0 0-1,-8-4 1,-5 1 45,-1 0 0,0 1-1,0 1 1,0 1 0,0 0-1,-1 1 1,1 1 0,-19 3-1,4 1 67,0 1 0,0 2 0,-47 16 0,19 1-132,-60 32-1,-7 4 137,6-12-171,-88 38 134,107-32-712,253-114-468,-43 20 1102,-56 18 92,-2-3 1,-1-1 0,46-34-1,-70 43-159,165-123 493,-186 138-418,21-21 283,-22 22-288,-1-1 1,0 1 0,0-1-1,0 0 1,0 1-1,0-1 1,0 0 0,0 1-1,-1-1 1,1 0-1,-1 0 1,1 0 0,-1 0-1,1-2 1,-1 3-16,0 0 1,-1 1 0,1-1-1,0 0 1,0 1-1,-1-1 1,1 0-1,0 0 1,-1 1 0,1-1-1,0 1 1,-1-1-1,1 0 1,-1 1 0,1-1-1,-1 1 1,1-1-1,-1 1 1,0-1 0,1 1-1,-1 0 1,0-1-1,1 1 1,-1 0-1,0-1 1,1 1 0,-1 0-1,0 0 1,0-1-1,1 1 1,-1 0 0,0 0-1,0 0 1,-5 0-3,1 0 0,0 0 0,-10 1 0,-37 8 39,-1 3 1,-98 37-1,-164 84-144,109-43 80,-193 78-147,395-166 138,-15 7-120,19-9 154,0 0-1,-1 0 0,1 0 0,0 0 0,-1 1 0,1-1 1,0 0-1,-1 0 0,1 1 0,0-1 0,-1 0 0,1 1 1,0-1-1,0 0 0,-1 1 0,1-1 0,0 0 1,0 1-1,0-1 0,-1 0 0,1 1 0,0-1 0,0 1 1,0-1-1,0 0 0,0 1 0,0-1 0,0 1 1,0-1-1,0 0 0,0 1 0,0-1 0,0 1 0,0-1 1,0 0-1,0 1 0,1 0 0,-1-1 1,1 1 1,0 0-1,0-1 0,0 1 0,0-1 1,-1 1-1,1-1 0,0 0 0,0 1 0,0-1 1,0 0-1,0 1 0,0-1 0,0 0 1,0 0-1,1 0 0,19 1 90,0 0 1,-1-1-1,30-5 0,63-17-47,113-55 104,-171 57-201,298-122 447,-350 141-388,-3 1 0,28-9-6,-14 9-37,-14 0 40,0 0 0,1 0 1,-1 0-1,0 1 0,1-1 0,-1 0 0,0 0 1,0 0-1,0 1 0,1-1 0,-1 0 1,0 0-1,0 1 0,0-1 0,0 0 0,1 1 1,-1-1-1,0 0 0,0 0 0,0 1 0,0-1 1,0 0-1,0 1 0,0-1 0,0 0 0,0 1 1,0-1-1,0 0 0,0 1 0,0-1 0,0 0 1,0 1-1,-1-1 0,1 3-4,-1 0-1,-1-1 1,1 1-1,0-1 1,0 1-1,-1-1 1,0 0-1,1 0 1,-1 0-1,-3 3 1,-24 20-15,25-23 22,-147 99 139,52-38-168,77-49 55,-51 39-22,66-47-38,-1 1-1,1 0 1,0 1-1,1-1 1,0 1-1,-9 16 1,15-23 34,-1-1 0,1 1 1,-1 0-1,1-1 0,0 1 1,0 0-1,-1 0 0,1-1 1,0 1-1,0 0 0,0 0 1,0-1-1,0 1 0,0 1 0,0-2 6,0 1 0,0-1 0,1 0 0,-1 1 0,0-1 0,0 0 0,0 0 0,0 1 0,1-1 0,-1 0 0,0 0-1,0 0 1,1 1 0,-1-1 0,0 0 0,0 0 0,1 0 0,-1 0 0,0 1 0,1-1 0,-1 0 0,0 0 0,0 0-1,1 0 1,2 0 26,-1 0 0,1 0-1,-1 0 1,1 0-1,-1 0 1,1-1-1,3-1 1,218-64 276,-174 49-393,-2-3 1,71-40 0,24-29 86,49-27-1,-192 115 1,1 1-1,0-1 1,0 1 0,0-1 0,-1 1-1,1-1 1,0 1 0,0-1-1,0 1 1,0 0 0,0-1-1,0 1 1,0 0 0,1 0-1,-12 14 123,-159 163-119,136-146-294,23-22 256,-17 18 0,25-24 27,-1 0 1,1 1 0,0-1-1,0 1 1,0-1 0,0 1-1,1 0 1,-1 0-1,1-1 1,-1 7 0,2-10 1,0 1 1,-1 0 0,1 0 0,0 0-1,0 0 1,1 0 0,-1 0-1,0 0 1,0-1 0,0 1-1,0 0 1,1 0 0,-1 0 0,0 0-1,1-1 1,-1 1 0,1 0-1,-1 0 1,1-1 0,-1 1-1,1 0 1,0-1 0,-1 1 0,1 0-1,0-1 1,-1 1 0,1-1-1,0 1 1,0-1 0,-1 0-1,1 1 1,0-1 0,0 0 0,0 1-1,0-1 1,0 0 0,-1 0-1,1 0 1,0 0 0,0 0-1,0 0 1,1 0 0,4 0-22,0 0 1,0-1-1,-1 1 1,1-1-1,7-3 1,12-4 186,43-22 0,1 0-100,-12 8-63,-25 8-7,0 2 1,2 2-1,34-8 0,-57 19 29,-11-1-20,0 1 0,0-1 0,0 0-1,0 0 1,1 0 0,-1 1 0,0-1 0,0 0 0,0 0 0,0 0-1,0 1 1,0-1 0,0 0 0,0 0 0,0 0 0,0 1-1,0-1 1,0 0 0,0 0 0,0 1 0,0-1 0,0 0 0,0 0-1,0 0 1,0 1 0,0-1 0,0 0 0,-1 2 12,0 0 0,0 0 0,-1 0 0,1-1 1,0 1-1,-1 0 0,-2 2 0,-8 5 132,0 0 0,0 0-1,-19 8 1,15-8-74,1 0 1,-18 14-1,-37 41 153,61-55-147,1 1 0,0 0 0,0 1 0,1 0 0,-7 14 0,14-25-80,-1 0 0,1 1 0,0-1 0,0 0-1,-1 1 1,1-1 0,0 1 0,0-1-1,0 0 1,0 1 0,0-1 0,0 1 0,0-1-1,0 0 1,0 1 0,0-1 0,0 1-1,0-1 1,0 1 0,0-1 0,0 0 0,0 1-1,0-1 1,0 1 0,0-1 0,1 0 0,-1 1-1,0-1 1,1 1 0,-1-1-8,1 1 1,0-1 0,0 0-1,-1 0 1,1 1-1,0-1 1,0 0-1,-1 0 1,1 0-1,0 0 1,0 0-1,0 0 1,-1 0-1,3-1 1,30-9-199,-32 9 208,231-85 54,-144 48 47,-97 38-58,-15 4-126,1 0 1,0 2 0,0 0-1,0 1 1,-24 12 0,-104 60-59,120-58 154,-48 38 0,37-25-306,41-33 253,1-1 0,-1 1 0,1-1-1,-1 1 1,1-1 0,-1 0 0,1 1 0,-1-1-1,1 0 1,-1 0 0,0 1 0,1-1-1,-1 0 1,0 0 0,1 0 0,-2 1 0,2-2 18,0 1 0,-1 0 1,1 0-1,0-1 0,0 1 1,0 0-1,0-1 0,0 1 1,0 0-1,0 0 0,0-1 1,0 1-1,0 0 0,0-1 1,0 1-1,0 0 0,0 0 1,0-1-1,0 1 0,0 0 1,0-1-1,0 1 0,0 0 1,1 0-1,-1-1 0,13-26-591,-11 23 596,7-12-385,0 1 0,1 0 0,14-16 0,-17 23-286,0 1 0,0 0-1,0 0 1,1 1 0,0 0-1,0 0 1,14-6 0,-18 10-9,0 1 0,0 0 0,1 0-1,6-1 1,13-3-1822,-22 4 2228,-1 0 0,1 0 0,0 0 0,-1 0 0,1 0 0,-1 0 0,1-1 0,1-1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05:20.7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124 138 1152,'-8'-3'261,"-14"-1"27,16 3-262,1 0 0,0 0-1,0-1 1,0 0 0,0 0-1,0 0 1,-6-4-1,-2 0 517,-8-6 2572,20 12-2892,0-1 0,1 1 0,-1-1 0,0 0 0,0 0 0,0 1 0,0-1 0,1 0-1,-1 0 1,0 0 0,1 0 0,-1 0 0,0 0 0,1 0 0,-1 0 0,1 0 0,-1-1 0,2 0-119,-1 1 0,1 0-1,0 0 1,0-1 0,-1 1 0,1 0-1,0 0 1,0 0 0,0 0 0,0 0-1,0 0 1,1 0 0,-1 0 0,0 0-1,3 0 1,21-14 893,-24 15-959,11-5 360,1 0 0,0 1-1,1 1 1,-1 0 0,24-3-1,-19 4-125,29-3 540,65 0-1,5 0 374,127 2-1376,-243 3-1029,-1 1 1000,-1-1 0,1 1-1,-1 0 1,1 0 0,-1 0 0,1-1 0,-1 1 0,0 0-1,1-1 1,-1 1 0,0 0 0,1-1 0,-1 1 0,0-1-1,0 1 1,0-1 0,-1 1 0,-3 2-609,-28 23-4380,15-15 1770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23:41.5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2 2080,'-6'-1'2326,"4"1"2360,5 6-3821,14 13-210,-3-4-297,71 88 313,-14-18 40,-64-75-673,-1 0 1,0 0 0,0 1-1,-1 0 1,5 14-1,14 59 44,-20-69-81,13 88 63,3 4 180,-18-92-210,3 5-87,-1 6-38,-1 12 331,-3-37-256,5 10 778,3-50-479,7-73-299,-7 45-75,-2 27 138,1 1 0,3 0-1,27-72 1,1 4 38,-31 91-83,-5 11 31,1 0 0,-1-1 1,0 0-1,0 1 0,-1-1 1,2-10-1,-3 12-28,0 1 1,0-1-1,1 0 0,-1 1 1,1-1-1,0 0 0,0 1 1,2-7-1,-2 9-88,-1 1 0,0-1 0,0 0 1,1 1-1,-1-1 0,0 1 0,0-1 0,0 1 0,0-1 1,0 0-1,0 1 0,0-1 0,0 1 0,0-1 1,0 1-1,0-1 0,0 0 0,-1 0 0,1 1-53,0 0 0,0 0 0,0 0 0,0-1 0,0 1-1,0 0 1,0 0 0,0 0 0,0 0 0,-1 0 0,1-1 0,0 1-1,0 0 1,0 0 0,0 0 0,0 0 0,-1 0 0,1 0 0,0 0-1,0 0 1,0 0 0,0-1 0,-1 1 0,1 0 0,0 0 0,0 0-1,0 0 1,-1 0 0,1 0 0,0 0 0,0 0 0,0 0 0,0 0-1,-1 0 1,1 1 0,0-1 0,0 0 0,0 0 0,0 0 0,-1 0-1,1 0 1,0 0 0,0 0 0,0 0 0,0 0 0,0 1 0,-1-1 0,1 0-1,0 0 1,0 0 0,0 0 0,0 1 0,-1-1-3032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23:44.0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165 1 1248,'-6'0'366,"12"0"164,-6 0-285,0 0 251,0 0-133,0 9 512,1-8-498,0 1 1,-1-1 0,1 1-1,-1-1 1,0 1 0,0 0 0,0-1-1,1 1 1,-1-1 0,0 1-1,-1-1 1,1 1 0,0 0 0,-1 2-1,-9 28-390,1-6 451,-16 59 3,6-26-55,-6 16-21,-5 18-69,20-52-31,4-22-200,2 0 1,0 0-1,1 0 1,-1 23-1,-5 220-12,6-209 41,-2 37 527,5-76-535,-1 4-19,1-1 0,1 1 0,1-1 0,6 25 0,4 7-218,-5-21 345,0 0 1,18 40-1,11 16 469,31 61 301,-53-121-571,1-1 1,0 0-1,31 33 0,-40-50-351,0 1 0,1-1-1,0-1 1,0 1 0,13 7 0,-2 0-511,-16-10 56,1-1 1,-1 0-1,1-1 1,-1 1-1,1 0 1,0-1-1,0 1 1,4 1 0,-2-2-789,-3 0 739,1 0-1,-1-1 1,0 1 0,0-1-1,1 1 1,-1-1 0,0 0-1,1 0 1,2 0 0,17-10-3570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23:45.2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0 1728,'-9'8'1217,"9"-8"-1118,0 1-1,-1-1 1,1 0-1,0 1 0,0-1 1,0 0-1,0 0 1,0 1-1,0-1 0,0 0 1,0 1-1,0-1 1,0 0-1,1 1 1,-1-1-1,0 0 0,0 0 1,0 1-1,0-1 1,0 0-1,0 1 1,1-1-1,-1 0 0,2 3 587,1-1 0,-1 0 0,1 0 0,0 0-1,4 2 1,7 5-1216,17 12 1559,36 29 96,-58-43-1071,0 1 0,-1 1 0,-1-1-1,1 2 1,7 11 0,8 22-28,30 75 0,-34-72-96,18 63 125,-23-61 9,-4-14 48,-2 0-1,4 39 1,2 69 135,-10-82-130,0-5 217,-3 60 0,-2-90-141,-2 1 0,-1 0 0,-1-1 0,-12 39 0,-10 11 278,-39 75 0,48-115-407,-2-2-1,-1 0 1,-1-1 0,-33 37 0,28-37-216,-15 16-1104,38-43 540,-1-1 0,0 0 0,1 0 0,-1 0 0,-1-1-1,1 0 1,-8 4 0,4-6-3448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23:51.4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0 113 832,'0'0'10,"0"0"0,0 0 1,0 0-1,0 0 0,0 0 0,0 0 0,0 1 0,1-1 1,-1 0-1,0 0 0,0 0 0,0 0 0,0 0 1,0 0-1,0 0 0,0 0 0,0 0 0,0 0 0,1 0 1,-1 0-1,0 0 0,0 0 0,0 0 0,0 0 1,0 0-1,0 0 0,0 0 0,1 0 0,-1 0 0,0 0 1,0 0-1,0 0 0,0 0 0,0 0 0,0 0 1,0 0-1,1 0 0,-1 0 0,0 0 0,0 0 0,0 0 1,0 0-1,0 0 0,0 0 0,0 0 0,0 0 1,0 0-1,0 0 0,1-1 0,-1 1 0,0 0 0,0 0 1,0 0-1,0 0 0,0 0 150,0 0 251,0 0-54,0 0 198,0 0-150,0 0 70,0 0-166,0 0-80,0 0-47,0 0 170,0 0-27,0 0 160,0 0-133,0 0 48,0 0-85,0 0 101,0 0-91,0 0 112,0 0-133,1-8 416,4-2-531,-3 7-168,-1 0 0,1 0-1,0 0 1,0 0 0,0 0-1,0 1 1,1-1-1,-1 1 1,1-1 0,5-2-1,3-3-7,0 1 0,1 1 0,-1 0 0,17-5-1,14 3 499,-34 8-450,0-1 0,-1-1 0,1 0 0,13-4 0,-19 5-58,-1 1-1,0-1 0,1 0 0,-1 1 1,0 0-1,1-1 0,-1 1 1,0 0-1,1 0 0,-1 0 0,1 0 1,-1 0-1,2 0 0,16 0 4,5 4 15,-23-4 17,0 1-1,0 0 1,0-1-1,0 1 1,-1 0-1,1 0 1,0 0 0,0 0-1,0-1 1,-1 1-1,1 1 1,0-1 0,-1 0-1,1 0 1,-1 0-1,1 2 1,0-1-37,1 5 1,0-1 0,-1 1 0,0 0 0,0-1 0,-1 1 1,1 0-1,-2 0 0,0 10 0,0 8 134,-3 45-162,1 26 152,3-85-112,1-1 0,0 1 0,1-1 0,0 0-1,1 1 1,7 17 0,-2-9 29,-5-11-98,1 0-1,0 0 0,0 0 1,7 10-1,2 1 49,-13-17 25,2 1 0,-1-1 1,0 0-1,0 0 0,1 0 1,-1 0-1,1 0 1,-1 0-1,1 0 0,0-1 1,0 1-1,0 0 0,0-1 1,0 0-1,0 1 1,1-1-1,-1 0 0,3 1 1,-2-1 7,0 0 0,0 0 0,-1-1 1,1 1-1,0-1 0,0 0 1,0 1-1,0-1 0,0-1 0,0 1 1,0 0-1,0-1 0,0 1 0,0-1 1,0 0-1,0 0 0,-1 0 1,1 0-1,0-1 0,-1 1 0,1-1 1,-1 0-1,1 1 0,-1-1 0,0 0 1,4-5-1,-1 1 84,1-1 0,-1 1 1,0-2-1,-1 1 0,0 0 0,0-1 1,-1 0-1,4-11 0,-4 9-44,7-21 26,12-64 1,-1-23-248,-20 114 142,-1 1 1,1-1-1,0 1 1,0 0-1,0-1 1,0 1-1,1 0 1,-1 0-1,1 0 0,0 0 1,0 0-1,0 0 1,0 0-1,0 1 1,1-1-1,2-2 1,2 2 76,0 1 1,0-1 0,0 1 0,0 0-1,1 1 1,-1-1 0,0 2-1,10-1 1,1-1 3,-5 2-22,0 0 1,21 3-1,-4 8-1918,-39 5-4187,6-5 2881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23:52.6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19 832,'0'0'9,"0"0"1,0 0-1,0-1 0,0 1 1,0 0-1,0 0 0,0 0 1,0-1-1,0 1 0,0 0 1,-1 0-1,1 0 0,0-1 1,0 1-1,0 0 0,0 0 1,0 0-1,0 0 0,-1-1 1,1 1-1,0 0 0,0 0 1,0 0-1,-1 0 0,1 0 1,0 0-1,0 0 0,0-1 1,-1 1-1,1 0 0,0 0 1,0 0-1,0 0 0,-1 0 1,1 0-1,0 0 0,-4 1 41,4-1-88,0 0 86,0 0 304,0-4 725,0 4-927,0-1 0,0 1-1,0 0 1,0-1 0,0 1 0,0 0 0,0-1-1,0 1 1,0 0 0,0-1 0,0 1-1,0 0 1,0-1 0,0 1 0,0 0 0,0-1-1,0 1 1,0 0 0,0-1 0,0 1-1,0 0 1,-1-1 0,1 1 0,0 0-1,0 0 1,0-1 0,-1 1 0,1 0 0,0 0-1,0-1 1,-1 1 0,1 0 0,0 0-1,-1 0 1,1 0 0,0-1 0,-1 1 410,1 0 101,0 0-229,0 0-91,0 0-122,0 0 16,0 0-54,0 0 144,0 0-79,0 0-1,0 0-42,0 0 127,0 0-74,0 0 38,0 0-124,0 0-127,0 0-48,0 0 47,0 0 6,0 0 27,0 0 0,0 0 95,18 7 390,-11-5-533,0-2-1,0 1 1,0-1-1,0 0 1,8-1 0,8 0 272,156 1 325,-83 7 85,-91-7-652,0 0 1,-1 1-1,1 0 0,8 3 0,-8-3-679,-1 1-1,1-1 1,0 0-1,9 0 1,-13 7-4536,2 1 2705,-2-7-544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23:53.7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65 1728,'0'0'560,"0"0"-331,0 0 33,0 0 511,0 0-80,0-23 5776,0 21-5553,-2 6-181,0 1-38,1-11-250,1-36 1260,0 41-1579,0 1-16,0 0 85,0 2-152,-1 0 0,1-1 1,-1 1-1,1 0 0,-1 0 1,1-1-1,0 1 0,0 0 1,0 0-1,0 3 0,0-4-42,-1 13-519,-3-6-3586,11 9-2549,-1-7 3942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23:54.9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129 0 1664,'-6'1'386,"7"-1"-186,-1 1-185,1-1 1,-1 0 0,0 0 0,1 0 0,-1 0-1,0 1 1,1-1 0,-1 0 0,0 0 0,0 0 0,1 1-1,-1-1 1,0 0 0,0 0 0,0 1 0,1-1-1,-1 0 1,0 1 0,0-1 0,0 0 0,0 1 0,0-1-1,0 1 1,0-1 662,0 0-70,0 0 352,0 0-182,0 0 347,0 0-293,0 15 1232,-1 28-520,-15 81 0,-13 119-1508,-11 59 494,1-145 94,35-138-150,5-15-317,1 0 435,5-4-357,-7 0-243,33 0 544,44-8 0,-42 3-522,-2-1 163,58-2 0,-65 5-246,-25 3 39,1 0-1,-1 0 1,0-1 0,0 1 0,0 0 0,1 0-1,-1 0 1,0 0 0,0 0 0,0 0 0,0 1-1,1-1 1,-1 0 0,0 1 0,2 0 0,1 0-212,-2-1-286,-2 0-38,0 1 229,0 1-1,0-1 1,1 1 0,-1-1-1,0 1 1,0-1-1,0 0 1,0 1 0,-1-1-1,1 1 1,0-1-1,-1 1 1,1-1-1,0 0 1,-1 1 0,0-1-1,1 0 1,-1 0-1,0 1 1,0-1 0,0 0-1,0 0 1,1 0-1,-2 0 1,1 0 0,0 0-1,0 0 1,0 0-1,-2 1 1,-3 2-2351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23:55.4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1 119 3552,'0'-2'4848,"0"1"-4604,-1 0 1,1 0-1,0-1 0,0 1 1,0 0-1,0 0 1,1 0-1,-1 0 1,0 0-1,0 0 1,1-1-1,-1 1 0,0 0 1,1 0-1,-1 0 1,1 0-1,1-1 1,4-4-103,0 1-1,1 0 1,0 0 0,0 1 0,0 0 0,1 0 0,-1 1 0,1 0 0,0 0 0,0 1 0,0 0 0,16-2 0,75-11 333,-60 8-337,39-10-1215,-72 12-423,-4 3-3144,-6 2 1855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23:56.1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14 107 2496,'1'-1'1144,"-6"2"-928,4-1 392,-7-3 5120,7-2-4283,2 3 138,8-2-1363,-2 0-39,1 1 0,-1 0 1,1 0-1,0 1 0,0 0 1,10-1-1,17-4 214,54-12 97,-44 11-46,8-4-29,-7 2-113,59-6-1,-48 16-3540,-55 0 2250,-3 2 229,0 0 0,0 0 1,-1 0-1,1 0 0,0 0 0,-1 0 0,1 0 0,-3 3 0,-5-4-2479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23:56.5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29 3136,'-3'0'2276,"7"-3"1343,9-1-1274,24-2-443,51-2 0,-28 4-1194,10 0-1135,109 10 1,-111-2-3095,-8-4-2249,-38 0 2554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05:21.5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8 1824,'-4'-5'1453,"4"5"-1316,-1-1-1,1 1 0,0 0 1,0 0-1,0 0 0,0 0 1,0 0-1,0 0 1,-1-1-1,1 1 0,0 0 1,0 0-1,0 0 0,0 0 1,-1 0-1,1 0 1,0 0-1,0 0 0,0 0 1,0 0-1,-1 0 0,1 0 1,0 0-1,0 0 1,0 0-1,-1 0 0,1 0 1,0 0-1,0 0 0,0 0 1,0 0-1,-1 0 0,1 0 1,0 0-1,0 0 1,0 0-1,0 0 0,-1 0 1,1 1-1,0-1 0,0 0 1,0 0-1,0 0 1,0 0-1,0 0 0,-1 0 1,1 1-1,-1 0-381,10-2 4573,19 2-3556,2-1-384,105 7 1184,-126-6-1512,75 3 942,40 3-25,71 2-380,-90-6-544,-31 2-671,-19-1-1584,2-2-3489,-56-2 5340,0 0 104,1 0-1,-1 0 0,0 0 0,0 0 0,0 0 0,1 0 1,-1 0-1,0 0 0,0-1 0,0 1 0,0 0 0,0-1 0,1 1 1,-1-1-1,0 1 0,0-1 0,0 0 0,0 1 0,0-1 1,0 0-1,-1 0 0,1 1 0,1-3 0,4-17-2413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25:00.4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20 1664,'0'1'-291,"-1"-3"2165,0-1 1011,0 6-1572,1-2-1052,0-1 33,0 0-81,0 0 27,0 0-59,0 0 49,0 0-97,0 0-21,0 0-59,0 0-90,0 0 16,0 0 63,0 0 6,0 0 27,0 0 48,16 6 527,-13-5-620,0-1-1,0 1 0,-1 0 1,1 0-1,5 3 0,2 1 9,-2-4 67,0 0 1,0 0 0,0 0 0,0-1 0,0 0-1,11-2 1,12 0 114,-14 2-83,17 0 192,32-4-1,-24 1 125,-28 3-271,-1-1-1,21-4 1,-9-1-6,-11 3-47,0-1 0,0 2 1,23-2-1,-12-2-2284,-26 21-2746,-3-5 1392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25:01.3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0 576,'-3'2'237,"1"1"-127,2-2-57,0-1 1,0 1-1,0-1 1,0 1-1,0 0 1,-1-1-1,1 1 1,0 0 0,0-1-1,-1 1 1,1-1-1,0 1 1,-1-1-1,1 1 1,0-1-1,-1 1 1,1-1-1,-1 1 1,1-1 0,-2 1-1,-3 5 3553,4-5-2790,1-1-235,0 0 11,0 0-202,0 0 15,0 0-138,0 0-65,0 0-58,0 0 59,0 0-27,0 0 149,0 0-79,0 0-1,0 0-90,0 0-38,0 0-48,0 0-53,9 3-85,16 5 428,1 0 1,1-2-1,-1-1 1,1-2-1,32 1 1,137-10 649,-195 6-1012,5-1 16,-2 1-314,0-1 0,0 1 0,0-1 1,0 1-1,0 0 0,0 1 0,0-1 0,0 1 1,0 0-1,0 0 0,0 0 0,-1 0 0,1 1 0,0-1 1,6 5-1,5 8-4403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25:49.2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26 992,'0'0'309,"0"4"475,0-3-384,0-1 96,0 0-170,-3 0-24,4 0 5625,13 0-5620,-1 1-194,0-1 0,0-1 0,0 0 0,-1-1 0,1 0 0,13-4 0,-22 4-72,1 1-1,-1-1 0,1 1 1,0 0-1,0 1 0,0-1 0,0 1 1,6 0-1,49-8 392,52 5 43,-105 3-471,25-1 256,0 2 0,56 9 0,-67-7-51,5 2 115,-23-3-260,1-1 0,-1 0-1,1 0 1,-1 0 0,1-1 0,6 1 0,12-1-3151,-21 1 1194,3 6-2411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25:49.6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12 160,'-5'-8'64,"5"5"-64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25:50.3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0 2304,'-5'13'2352,"5"-9"-1969,-1 1 1,0-1-1,-1 0 0,1 0 0,-1 0 1,1 0-1,-4 4 0,0 4 508,-6 0 182,1-1 3038,11-10-4063,0 0 1,0 0-1,0 0 1,0 0-1,0 0 0,1 0 1,-1 0-1,0 0 1,1 0-1,-1-1 1,1 1-1,-1 0 0,1-1 1,-1 1-1,1-1 1,-1 0-1,1 0 0,1 1 1,33 1 350,-34-2-433,68-1 434,75-10 0,-96 6-176,0 2 0,78 4 0,-54 10-208,-65-10-121,0 1-1,1 0 0,-1 0 1,13 6-1,-20-7-646,10 1-2837,-4-1-863,2-5 2800,-8 4 1580,14-18-3085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26:26.2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154 0 1472,'-1'1'168,"0"0"1,0-1-1,-1 1 0,1 0 1,0 0-1,0 0 1,0 0-1,0 1 0,-1 1 1,1-2-32,0 0-1,1 0 1,-1-1 0,1 1 0,-1 0 0,0 0-1,0-1 1,0 1 0,1 0 0,-1-1 0,0 1-1,0-1 1,0 1 0,0-1 0,0 1 0,0-1-1,0 0 1,0 1 0,0-1 0,0 0 0,0 0-1,0 0 1,0 0 0,-1 0 0,1 0-69,0 0 0,1 1 1,-1-1-1,1 0 0,-1 0 1,0 1-1,1-1 0,-1 1 0,1-1 1,-1 0-1,1 1 0,0-1 1,-1 1-1,1-1 0,-1 1 0,1-1 1,0 1-1,-1-1 0,1 1 1,0 0-1,0-1 0,-1 1 1,1-1-1,0 1 0,0 0 0,0-1 1,0 1-1,0 0 0,0-1 1,0 1-1,-1 26 213,1-22-173,0 388 1034,0-359-1051,1 0 1,2 0 0,2 0 0,11 41-1,-13-60-55,1 0-1,-2 0 0,0 0 0,0 21 0,3 31 888,-5-66-726,0-1-79,-6 2 67,6-2-182,0 1 0,0-1 0,0 0 0,0 0 0,-1 0 0,1 0 1,0 0-1,0 0 0,0 0 0,-1 0 0,1 0 0,0 0 0,0 0 1,0 0-1,-1 0 0,1 0 0,0 0 0,0 0 0,0 0 0,-1 0 1,1 0-1,0 0 0,0 0 0,0 0 0,-1 0 0,1 0 0,0 0 1,0 0-1,0 0 0,-1 0 0,1-1 0,0 1 0,0 0 0,0 0 0,0 0 1,0 0-1,-1 0 0,1-1 0,0 1 0,0 0 0,0 0 0,0-1 1,-4-2 41,1 0 1,0-1 0,-1 0 0,2 0 0,-1 0-1,0 0 1,1 0 0,-4-7 0,-11-41-171,8 22 174,-7-16 21,3 0 1,1-1 0,-8-73-1,17 86-111,-1 0 14,1 0 0,2 0 0,1 0 0,7-53 0,-5 77 37,0-4 10,1 1 0,8-25-1,-9 33-22,0 1-1,0 0 0,0 0 1,1 0-1,-1 0 0,1 1 1,0-1-1,0 1 0,1-1 1,-1 1-1,1 0 0,5-4 1,11-4-110,0 1 0,0 1 0,1 0 1,0 2-1,0 0 0,25-4 0,-40 9 107,1 1 0,0 1-1,0-1 1,-1 1 0,1 0-1,0 0 1,0 1 0,-1 0-1,1 0 1,0 0 0,-1 1-1,1 0 1,-1 1 0,0-1-1,0 1 1,0 0 0,0 1 0,0 0-1,-1-1 1,1 2 0,-1-1-1,0 1 1,0-1 0,-1 1-1,1 1 1,5 9 0,-3-3 47,-3-7-41,-1-1-1,0 1 1,0 1 0,-1-1-1,1 0 1,-1 1 0,0-1-1,-1 1 1,0 0 0,1 0-1,-1 10 1,0 1 163,-1 0 1,-1 0-1,-1-1 0,0 1 1,-1-1-1,-1 1 0,-12 30 1,13-38-62,-2 1 1,1-1 0,-2 0 0,1-1 0,-1 1-1,0-1 1,-1 0 0,0-1 0,0 1 0,0-1 0,-1-1-1,0 0 1,-1 0 0,1 0 0,-1-1 0,0 0-1,-18 6 1,5-5-89,0 0-1,-1-1 0,1-2 1,-1 0-1,0-2 0,1 0 1,-1-1-1,0-2 0,-29-5 1,31 2-2481,18 3-687,15 3 1244,9 1-1135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26:27.1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172 20 2912,'0'-1'195,"-1"0"0,0 0 0,0 0 0,0 0 0,0 0 0,1 0 0,-1 0 0,0 0 0,0 1 0,-1-1 0,1 0 0,0 1 1,0-1-1,0 1 0,0-1 0,0 1 0,-1 0 0,1-1 0,0 1 0,0 0 0,-1 0 0,1 0 0,0 0 0,0 0 0,-1 0 0,1 0 0,-2 1 0,-1 0 64,0-1-1,0 1 0,1 0 1,-1 0-1,1 0 0,-1 1 1,1-1-1,-4 3 0,-9 5-6,-3 2-109,7-1-112,9-8-8,0 0 0,1 0 0,-1 0 0,1 1 0,0-1-1,0 1 1,0-1 0,0 1 0,0 0 0,-2 4 0,-16 35-98,17-34 77,1-2-60,1-1 1,-1 1-1,0 9 0,2-13 43,0 0 0,0 0 0,0-1 0,0 1 0,1 0 0,-1 0 0,1 0 0,-1-1 0,1 1 0,0 0 0,-1 0 0,1-1 0,0 1 0,0-1 0,2 3 0,0 0 50,0 0 1,0 0 0,1-1 0,-1 1 0,5 3-1,-5-6-15,-1 0 0,0 0-1,1 0 1,-1 0-1,0 0 1,1 0-1,-1-1 1,1 1 0,0-1-1,-1 1 1,1-1-1,3 0 1,8-1 61,1 0-1,0-1 1,0-1 0,17-5-1,57-23 237,-83 28-268,1 0-1,-1 0 1,0-1-1,0 1 1,0-1 0,-1 0-1,9-8 1,-13 10-5,1 1 1,-1-1 0,0 1-1,0-1 1,0 1 0,0-1 0,0 0-1,0 0 1,0 1 0,-1-1-1,1 0 1,-1 0 0,1 0-1,-1 0 1,0 0 0,0 0-1,1 1 1,-1-1 0,-1 0-1,1 0 1,0 0 0,0 0-1,-1 0 1,1 0 0,-1 0-1,1 1 1,-1-1 0,0 0 0,0 0-1,0 1 1,-2-3 0,0 0 2,0 0 0,-1 1 0,1-1 1,-1 1-1,0 0 0,0 1 0,0-1 1,0 0-1,-7-2 0,5 2-36,0 0 1,1 0-1,-11-9 0,12 9-35,-1-1 1,-1 1-1,1 0 1,-1 0 0,1 0-1,-1 1 1,0 0-1,0 0 1,0 0-1,0 1 1,0 0-1,0 0 1,0 1-1,-7 0 1,13 0-27,0 0 1,-1-1-1,1 1 0,-1 0 1,1 1-1,-1-1 1,1 0-1,-1 0 0,1 0 1,-1 0-1,1 0 1,0 0-1,-1 0 0,1 1 1,-1-1-1,1 0 0,0 0 1,-1 1-1,1-1 1,0 0-1,-1 1 0,1-1 1,0 0-1,-1 1 1,1-1-1,0 0 0,-1 1 1,-2 4-1895,2-4 658,2 1-692,1 7 682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26:28.3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 63 1728,'0'0'17,"0"0"-1,0 0 1,0 1 0,0-1 0,0 0-1,1 0 1,-1 0 0,0 0 0,0 0-1,0 0 1,0 0 0,0 0-1,0 0 1,0 0 0,0 0 0,0 0-1,0 0 1,0 0 0,0 0 0,0 0-1,0 0 1,0 0 0,0 0 0,1 0-1,-1 0 1,0-1 0,0 1 0,0 0-1,0 0 1,0 0 0,0 0-1,0 0 1,0 0 0,0 0 0,0 0-1,0 0 1,0 0 0,0 0 0,0 0-1,0 0 1,0 0 0,0 0 0,0 0-1,0 0 1,0 0 0,0 0-1,0-1 1,5 5 71,-4-10 3207,-1 6-3231,0 0 0,0 0 0,0 0 0,0 0 1,0 0-1,0 0 0,0 0 0,0-1 0,0 1 0,0 0 1,0 0-1,0 0 0,0 0 0,0 0 0,-1 0 0,1 0 1,0 0-1,0-1 0,0 1 0,0 0 0,0 0 0,0 0 1,0 0-1,0 0 0,0 0 0,0 0 0,0 0 0,-1 0 0,1 0 1,0 0-1,0 0 0,0 0 0,0 0 0,0-1 0,0 1 1,0 0-1,0 0 0,-1 0 0,1 0 0,0 0 0,0 0 1,0 0-1,0 0 0,0 0 0,0 0 0,0 1 0,-1-1 1,1 0-1,0 0 0,0 0 0,0 0 0,0 0 0,0 0 0,0 0 1,0 0-1,0 0 0,0 0 0,-1 0 0,1 0 0,0 0 1,0 0-1,0 1 0,0-1 0,0 0 0,0 0 0,0 0 1,0 0-1,0 0 0,0 0 0,-5 9 98,1-1-1,0 1 1,1 0-1,0 0 1,-3 12 0,3-9-16,0 0 0,-8 18 0,7-22-148,1 0-1,0 1 1,1 0-1,0 0 1,-2 13-1,1-3-110,3-18 130,0 1 0,0 0 0,0 0 0,0-1 0,0 1-1,0 0 1,0-1 0,1 1 0,-1 0 0,0 0 0,1-1 0,-1 1 0,1-1 0,0 1 0,0 0 0,0-1 0,-1 1 0,1-1-1,1 0 1,-1 1 0,0-1 0,0 0 0,0 0 0,1 0 0,-1 1 0,0-1 0,1-1 0,-1 1 0,1 0 0,0 0-1,-1 0 1,1-1 0,0 1 0,-1-1 0,1 0 0,0 1 0,-1-1 0,1 0 0,0 0 0,0 0 0,-1 0 0,1 0 0,0 0-1,-1-1 1,1 1 0,0 0 0,-1-1 0,1 1 0,0-1 0,-1 0 0,1 0 0,-1 0 0,1 1 0,-1-1 0,1-1-1,-1 1 1,2-2 0,-1 1 2,14-12-30,-1 0-1,-1-1 1,20-27 0,-33 41 14,-1-1 0,1 1 0,-1 0 0,0 0 0,1-1 0,-1 1 0,0 0 0,1-1 0,-1 1 0,0-3 0,0 4-12,0-1 0,-1 0 0,1 1 0,1-1-1,-1 0 1,0 0 0,0 1 0,0-1 0,0 0 0,0 1 0,1-1-1,-1 0 1,0 1 0,0-1 0,1 1 0,-1-1 0,1 0 0,-1 1-1,1-1 1,0 0-257,-1 6 236,1 1 1,0-1 0,0 1-1,0-1 1,1 0 0,0 0-1,0 0 1,0 0 0,0 0-1,1 0 1,0 0 0,0-1-1,0 1 1,1-1 0,-1 0-1,1 0 1,0 0 0,0-1-1,7 5 1,-7-6 100,-1-1 1,0 0-1,0 0 1,0 0-1,1 0 1,-1-1-1,0 1 1,1-1-1,-1 0 1,1 0-1,-1 0 0,0-1 1,1 1-1,-1-1 1,0 0-1,0 0 1,4-1-1,3-2 187,-1 0 0,0 0 0,0-1 0,12-9 0,-17 11-201,-1 0 1,0 0 0,0-1-1,0 1 1,-1 0-1,1-1 1,-1 0 0,0 1-1,0-1 1,0 0-1,0 0 1,-1 0 0,0-1-1,1 1 1,-1 0-1,0-7 1,1-5 33,-2 0 0,1 0 1,-4-19-1,2 29-73,0 0 0,0 0 0,-1 0 1,0 0-1,-1 0 0,-4-9 0,3 8-850,1-1 1,-5-13-1,8 14-1243,3 8-3,6 8-808,-5-5 2714,10 7-3022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26:29.2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122 205 3552,'0'4'1611,"2"21"216,-2-24-1787,0 0 1,1 0-1,-1-1 1,0 1-1,0 0 1,0-1-1,1 1 0,-1-1 1,0 1-1,0 0 1,1-1-1,-1 1 0,1-1 1,-1 1-1,1 0 1,-1-1-1,1 0 0,-1 1 1,1-1-1,-1 1 1,1-1-1,-1 1 1,1-1-1,0 0 0,-1 0 1,1 1-1,0-1 1,-1 0-1,2 0 0,-1 0 52,1 1-1,-1-1 1,0 0-1,1 0 0,-1 1 1,0-1-1,1 1 0,-1-1 1,2 2-1,-2-2-67,0 1 0,0-1 0,0 1 0,0-1 0,0 0 1,0 0-1,0 1 0,0-1 0,0 0 0,0 0 0,0 0 0,0 0 0,0 0 0,1 0 0,4-2 34,-1 0 0,0 0 0,0-1-1,0 0 1,0 0 0,0 0 0,0 0 0,-1-1 0,0 0-1,0 0 1,0 0 0,4-5 0,1-1 21,-7 8-46,0 0-1,0 0 1,-1 0 0,1-1 0,-1 1-1,1 0 1,-1-1 0,1 1-1,-1-1 1,0 1 0,0-1 0,-1 1-1,1-1 1,0 0 0,0-4 0,-1-5 55,0 6-44,1 0 1,-1 0 0,0 0 0,-1 0-1,0 0 1,0 0 0,0 0 0,0 0 0,-1 1-1,0-1 1,0 0 0,-1 1 0,-3-6-1,-2-2 4,4 7 3,1 0-1,-2 1 1,1-1-1,-8-7 0,11 12-44,0 0 0,0 0 0,0 1 0,0-1 0,-1 0 0,1 0 0,0 1 0,0-1 0,0 1 0,-1-1 0,1 1 0,0 0 0,-1-1 0,1 1 0,0 0 0,-1 0 0,1 0 0,0 0 0,-1 0 0,1 0 0,0 0 0,-1 0 0,1 1 0,0-1 0,0 0 0,-1 1 0,1-1 0,0 1 0,-2 1 0,-9 6-2,1 0 0,1 1-1,-1 0 1,1 1 0,1 1 0,-15 19-1,9-8 85,1 1-1,-16 37 0,25-49-37,0-1 1,2 1-1,-5 19 0,7-26-18,0 0 0,1 0 0,0 0 0,0 0 1,0 0-1,0 0 0,0 0 0,1 0 0,0 0 0,0 0 0,0 0 1,0 0-1,3 5 0,-2-5 44,1 1 0,-1-1 0,1 1 0,0-1 0,1 0 0,-1 0 0,0 0 0,1 0 1,0-1-1,0 0 0,0 1 0,1-1 0,-1-1 0,1 1 0,-1-1 0,1 0 0,0 0 0,6 2 0,-2-1 7,0-1-1,0-1 0,0 1 1,0-1-1,1-1 0,-1 0 1,10-1-1,7-2 180,30-8 0,10-2-1514,-39 13-2876,-19 0 507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26:29.7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23 197 5408,'5'7'328,"1"0"0,0-1 0,12 12 0,-6-10 1032,22 21 0,-34-28-587,-5-6 166,-9-9-491,6 7-285,0-1 0,1 1-1,-1-2 1,2 1-1,-1-1 1,1 0-1,-6-12 1,7 9-45,1 0 0,0-1-1,-4-20 1,7 28-113,1 1 0,-1-1 0,1 1-1,0-1 1,1 0 0,-1 1 0,1-1 0,0 1-1,0-1 1,0 1 0,1 0 0,0-1 0,4-7 0,-5 10-1,1-1 0,0 1 1,0-1-1,0 1 0,0 0 1,0 0-1,0 0 0,0 0 1,1 0-1,-1 1 0,1-1 1,0 1-1,-1-1 0,1 1 1,0 0-1,0 0 0,0 0 1,0 0-1,0 1 0,0-1 1,0 1-1,0 0 0,0 0 1,0 0-1,0 0 0,4 1 1,8 2 54,-1 0 1,0 1 0,0 1-1,17 8 1,0-1-22,48 20-2945,-66-29-463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05:22.7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14 2976,'-1'0'44,"1"0"0,-1 0 1,1 0-1,-1 0 0,1 0 1,0 0-1,-1 0 0,1 0 1,-1 0-1,1 0 0,-1-1 0,1 1 1,0 0-1,-1 0 0,1-1 1,-1 1-1,1 0 0,0 0 0,-1-1 1,1 1-1,0 0 0,-1-1 1,1 1-1,0 0 0,0-1 1,-1 1-1,1-1 0,-6-7 364,6 9-72,0 0 1,0 0 0,0-1-1,0 1 1,0 0-1,0 0 1,0-1-1,0 1 1,0 0-1,0-1 1,-1 1-1,1 0 1,0-1 0,0 1-1,-1 0 1,1-1-1,0 1 1,-1 0-1,0-1-117,1 0-38,0 0 54,10 6 688,-4-4-549,0 0-219,0 0 1,0 0-1,0-1 0,0 1 0,0-1 0,1-1 0,11 1 1,75-5 1124,-17 1-406,-29 0-453,-6-1 49,72 3-1,-105 2-482,0-2 1,18-1-1,-20 1-15,1 0 0,0 0 1,13 2-1,-19-1-4,0 0 0,1 1 0,-1-1 0,0 0 0,1 0 0,-1 0 0,0 0 0,1 0 0,-1-1 0,0 1 0,1 0 0,-1-1 0,0 1 0,2-1 0,-2 0-395,-1 1-213,0 0 112,0 0-240,0 0 171,0 0-187,-8 1-2213,-23 25-2550,19-18 2998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26:32.1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 2080,'-1'-8'595,"1"8"-568,0 0 0,0 0 0,0 0 0,1 0 0,-1 0 0,0 0 0,0 0 0,0 0 0,0 0 0,0 0 0,0 0 0,1 0 0,-1 0 0,0 0 0,0 0 0,0 0 0,0 0 0,0 0 0,0 0 0,1 0 1,-1 0-1,0 0 0,0 0 0,0 0 0,0 0 0,0 0 0,0 0 0,0 0 0,0 0 0,1 0 0,-1 0 0,0 0 0,0 1 0,0-1 0,0 0 0,0 0 0,0 0 0,0 0 0,0 0 0,0 0 0,0 0 0,0 1 0,0-1 0,0 0 0,0 0 0,0 0 0,0 0 0,0 0 0,0 0 0,0 1 0,2 2 421,-2 0 0,1 0 0,0 0 0,0 0 0,-1 0 0,0 0 0,0 0 0,0 5 0,0-6-85,1 0-223,-1 0-1,1 0 1,0 0 0,-1 0 0,1 0 0,0-1 0,0 1 0,0 0 0,3 2-1,2 6 393,-2-4-437,1 1-1,-1-1 0,1-1 0,0 1 0,0-1 1,0 0-1,1 0 0,0 0 0,0-1 1,0 0-1,1 0 0,-1 0 0,1-1 0,0 0 1,0 0-1,0-1 0,0 0 0,0 0 1,1-1-1,7 1 0,21 1 109,1-2-1,57-4 1,48-7 331,-61 6-433,86 6 151,-114 1-109,78-6 0,42 1-331,-83 4 211,111 4 335,6-1-135,-104-4-124,104 14 0,-162-11 82,66-4 0,-51-1-69,228-2 256,-110-9-121,-42 0-158,321 6 140,-358 6-266,-15 6-127,1-1 222,-25-5 224,215 8 449,-103 4 458,-153-10-1177,0 1 0,0 1 0,21 7 0,11 2 20,106 26-197,-149-38-183,0 1 1,1-1-1,-1-1 1,0 0-1,12-1 1,-20 1 281,1 0 1,-1 0-1,1 0 1,-1 0 0,0 0-1,1 0 1,-1 0 0,1 0-1,-1-1 1,1 1 0,-1 0-1,0 0 1,1 0-1,-1-1 1,1 1 0,-1 0-1,0-1 1,1 1 0,-1 0-1,0-1 1,0 1 0,1 0-1,-1-1 1,0 1-1,0 0 1,1-1 0,-1 0-121,0 0 0,0 0 0,0 0 0,0 0 0,0 0 0,0 0 1,0 0-1,0 0 0,0 0 0,-1 0 0,1 0 0,-1-1 0,-11-20-1792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26:34.0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5 2144,'0'0'24,"-3"-5"3079,3 9 1084,0 5-4659,-1 3 548,0 0 0,-1 0 0,-4 11 0,-1 9 26,-15 137-6,21-151-100,-3 47-75,4-59 73,0 0-1,1 0 0,0 0 0,0-1 0,0 1 0,1 0 0,0-1 1,4 10-1,-6-14 11,1 1 0,0-1 0,0 1 0,0-1 0,0 1 0,0-1 0,0 0 1,1 0-1,-1 1 0,0-1 0,1 0 0,-1 0 0,1 0 0,-1 0 0,1-1 0,2 2 1,-3-2 5,1 1 0,-1-1 0,1 0 1,-1 0-1,1 0 0,-1 0 1,1 0-1,-1-1 0,1 1 1,-1 0-1,1-1 0,-1 1 1,1-1-1,-1 1 0,2-2 1,5-3 47,-1-1 0,0 1 0,-1-1 0,1-1 0,7-8 0,1-1-7,14-13-19,-1-2 0,43-60 0,-63 79-27,-1 0 0,-1 0 0,0-1 0,0 0 0,-1 0 0,-1 0 0,0-1-1,-1 0 1,0 1 0,-1-1 0,0-19 0,8 53 491,-6-3-288,0 0 0,-1 1 0,-1-1 0,-1 1 0,0 0 0,-2 18 0,0-13 128,2 0 0,6 45 0,-7-63-299,1 0 1,1 0 0,-1 0-1,1 0 1,0 0-1,0 0 1,0-1-1,1 1 1,-1-1 0,1 1-1,0-1 1,0 0-1,1 0 1,-1-1-1,1 1 1,0-1 0,0 1-1,0-1 1,1 0-1,-1-1 1,1 1-1,9 3 1,37 17-1019,-42-19-2256,-8-3 2980,-1-1-1,1 1 0,0-1 0,0 1 0,-1-1 0,1 0 0,0 1 0,0-1 0,0 0 0,0 0 0,-1 0 0,1 0 0,1 0 0,0 0-3054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26:34.8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65 2656,'6'-11'835,"-6"10"-811,0 1 0,0-1 0,0 1 0,0-1 0,0 1 0,0 0 0,0-1 0,0 1 0,0-1 0,0 1 0,0-1 0,-1 1 0,1 0 0,0-1 0,0 1 0,-1 0 0,1-1 0,0 1 0,0-1 0,-1 1 0,1 0 0,0 0 0,-1-1 0,1 1 0,0 0 0,-2-1 0,2 1 733,0 0-133,0 0 250,0 5 217,0 5-704,0-6-231,-1 1 0,1 0 0,0 0 1,1 0-1,-1 0 0,1 0 0,0 0 0,1 5 0,2 12 145,-3-4-134,0-1 0,-2 0-1,-3 25 1,4-33-38,0 1 0,1 0 0,3 16 1,-2-10 708,-1-19-823,0 1 1,-1 0 0,1-1 0,0 1 0,0 0-1,0-1 1,1 1 0,-1 0 0,0 0 0,4-4-1,7-12-140,14-53-190,-8 32 433,-10 20-119,1 1 0,0 0 0,1 0 0,1 1 0,18-22 0,-28 38 16,-1 1 1,1-1-1,-1 1 0,1-1 0,-1 1 1,1-1-1,0 1 0,-1-1 0,1 1 1,0-1-1,0 1 0,-1 0 0,1-1 1,0 1-1,0 0 0,-1 0 1,1-1-1,0 1 0,0 0 0,0 0 1,0 0-1,-1 0 0,3 0 0,-2 1 26,0-1 0,0 1 0,0-1 0,0 1 0,1 0 0,-1 0 0,0-1 0,0 1 0,0 0 0,-1 0 0,1 0 0,0 0 0,1 2 0,1 2 120,0 1-1,0-1 1,0 1 0,-1 0-1,2 7 1,3 17 265,-1-1-1,-2 1 1,-2 0-1,0 38 1,-6-53-1704,4-14 1003,-1 1 0,0 0-1,1-1 1,-1 1 0,1 0 0,0-1 0,-1 1-1,1 2 1,0-3 79,0 0-1,0 0 1,0 0-1,0 0 1,0 0-1,-1 0 1,1 0-1,0 0 1,-1-1-1,1 1 1,0 0-1,-1 0 1,1 0 0,-1-1-1,1 1 1,-1 0-1,1 0 1,-2 0-1,1 0-688,1-1 122,0 0-650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26:35.6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4 3072,'-7'0'869,"6"0"-377,3 0-210,-1 0 219,-1 0-43,0 0 385,0 0-203,4-4 441,-3 5 4419,-4 16-4653,2-14-786,1 0-1,-1 0 1,1 0-1,-1 0 1,1 0 0,0 1-1,0-1 1,2 5-1,-1 0-35,0 1 0,-1 0 0,1-1 0,-2 1 0,1 0 0,-1-1 0,-3 13-1,1-7 69,0 27-1,3-38-77,0 1-1,0 0 1,0-1 0,1 1-1,0-1 1,-1 1-1,1-1 1,1 0-1,-1 1 1,3 4 0,-3-7 9,0 1 0,0-1 1,0 0-1,0 1 0,1-1 1,-1 0-1,1 0 0,-1 1 1,1-1-1,-1 0 0,1 0 1,0-1-1,-1 1 0,1 0 1,0-1-1,0 1 0,-1-1 1,1 1-1,0-1 0,0 0 1,0 0-1,3 0 0,-3 0-208,1 0-1,-1 0 1,0-1-1,1 1 1,-1-1-1,1 0 1,-1 1-1,0-1 1,0 0-1,4-3 1,-4 4-101,-1-1 1,0 0-1,0 0 1,0 0-1,0 0 1,0 0-1,0 0 1,0 0-1,-1 0 1,1 0 0,0 0-1,-1-1 1,1 1-1,0 0 1,-1 0-1,0-1 1,1 1-1,-1 0 1,0-1-1,1 1 1,-1-2-1,0-8-2573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26:36.0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 12 6976,'-4'-11'2592,"-4"14"-2016,8 2-160,-5-5 384,-5 0-512,2 0-1312,3 0 544,2 3-1376,-1 0 1024,-1 5-1408,5-3 1248,0-5-1408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26:36.5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122 2 3904,'1'-1'2283,"-1"6"458,-11 23-1169,2 0 1,-9 41-1,-5 60-1680,11-47 453,-8 9-291,11-55-41,2 0 0,1 1 1,-1 42-1,7-74-13,0 0 1,0 0-1,1-1 1,-1 1-1,1 0 1,0 0-1,1 0 0,2 6 1,-3-9 24,0 0 0,1 0 0,-1 0 0,0 0 1,1 0-1,-1-1 0,1 1 0,0-1 0,0 1 0,-1-1 0,1 1 1,0-1-1,0 0 0,0 0 0,0 0 0,1 0 0,-1 0 0,0-1 0,5 2 1,8 0 42,1 0 0,0-1 1,31-2-1,49-10-7,-58 5-43,-10 3-111,45-8-739,-65 9 267,-1 0 0,1 0 0,-1-1 0,1 0 0,-1 0 0,14-9 0,-12 4-710,-5 0-1018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26:36.9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50 4320,'0'-2'204,"0"0"0,0 0 1,1 0-1,-1 0 0,0 0 0,1 0 1,0 0-1,-1 0 0,1 0 0,0 0 1,0 0-1,0 0 0,0 0 1,0 1-1,1-1 0,-1 0 0,0 1 1,1-1-1,0 1 0,-1-1 0,1 1 1,0 0-1,-1 0 0,1 0 0,0 0 1,0 0-1,0 0 0,0 0 0,4 0 1,-2 0 95,0 1 1,0 0 0,0 0 0,1 0 0,-1 0 0,0 1-1,6 1 1,15 2 365,13-1-552,-1 1 0,1 1 0,-1 3 1,0 0-1,-1 3 0,46 19 1,-76-26-853,0-1 1,0 1-1,0 0 1,-1 0-1,1 1 1,6 7-1,1 2-931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26:37.9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88 2656,'0'0'212,"-1"0"0,1 0 0,-1 0 0,1 0-1,0 0 1,-1 0 0,1 1 0,0-1 0,-1 0 0,1 0 0,-1 0 0,1 1 0,0-1 0,-1 0-1,1 1 1,0-1 0,0 0 0,-1 0 0,1 1 0,0-1 0,0 1 0,-1-1 0,1 0 0,0 1-1,0-1 1,0 0 0,0 1 0,-1 0 0,-1 18 1778,3-13-1858,-1 0 0,1 0-1,0 1 1,3 7 0,19 57 416,-10-32-315,19 44 0,-12-37-122,30 55-260,-25-53 1051,-25-47-572,0-1 17,9-9 666,0-38-643,-7 35-330,0 1-1,0 0 1,8-22-1,-1 10 45,-1 0-1,6-31 1,20-53-362,-11 40 119,5-41-732,-19 79-698,-5 21-692,-7 19-2244,-2 7 1235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26:38.4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122 1 4480,'-1'0'109,"0"0"1,1 0-1,-1-1 1,0 1-1,0 0 0,1 0 1,-1 0-1,0 1 1,0-1-1,1 0 1,-1 0-1,0 0 0,0 0 1,1 1-1,-1-1 1,0 0-1,1 1 1,-1-1-1,0 0 0,1 1 1,-1-1-1,1 1 1,-1-1-1,0 1 1,1 0-1,-1-1 1,0 2-1,-20 21 1080,18-19-973,-5 5-38,1 0-1,0 1 1,1 0 0,0 1-1,1-1 1,0 1 0,0 0-1,-3 14 1,2 0-133,1 0-1,-4 42 1,9-66-33,0 0-1,0 0 0,0 0 0,-1 0 0,1 0 1,0 0-1,0 0 0,1 0 0,-1 0 0,0 0 1,0-1-1,0 1 0,0 0 0,1 0 0,-1 0 0,1 0 1,-1 0-1,0 0 0,1-1 0,-1 1 0,1 0 1,0 0-1,-1-1 0,2 2 0,-1-2 17,0 1 1,0-1-1,0 0 0,0 0 0,0 0 1,0 0-1,0 0 0,0 0 0,0 0 1,0 0-1,0 0 0,0-1 0,0 1 0,0 0 1,0-1-1,0 1 0,0-1 0,1 0 1,5-2 216,-1-1 0,0-1 0,1 1 1,8-10-1,1-2 202,-2 0 0,0 0 0,-1-1 0,20-35 0,-32 51-442,-1-1 0,1 1 0,-1 0 0,0-1 0,1 1 0,-1 0 0,0-1 0,0 1 0,0 0 0,0-1 0,0 1 0,0 0 0,0-1 0,0 1 0,-1 0 0,1-1 0,-1 1 0,1 0 0,-1-1 0,1 1 0,-1 0 0,0 0 0,1 0 0,-1 0 0,0 0 0,0-1 0,0 1 0,0 1 0,0-1 0,0 0 0,0 0 0,0 0 0,-2 0 0,0-1-196,0 0 0,0 0 0,0 0 0,-1 0 0,1 1-1,-1 0 1,1 0 0,-1 0 0,1 0 0,-1 0 0,-4 0 0,-15 1-4566,23 0 2117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26:39.1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 3 5312,'10'-2'2752,"-10"3"-2698,1 0 0,0 1 0,-1-1 0,1 0 0,-1 1 0,0-1 0,1 1 0,-1-1 0,0 1 0,0-1 0,0 0 0,0 1 0,0-1 0,-1 3 0,1 2 37,-2 130 1640,-29 205-1,-12-8-1292,44-320-828,-1-11 179,0 0 0,0 0 0,0 0 0,0 0 0,0 0 0,0 0 1,-1 0-1,0 3 0,0-2-1656,3-7 27,6-9-522,-3 2-97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05:23.5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34 1824,'0'-2'398,"0"1"-298,0 1 0,0-1 0,0 1 0,0 0 0,0-1-1,0 1 1,0-1 0,0 1 0,0-1 0,1 1 0,-1 0 0,0-1 0,0 1 0,0-1 0,0 1 0,1 0 0,-1-1 0,0 1 0,0-1 0,1 1 0,-1 0 0,0-1 0,1 1 0,-1 0-1,0 0 1,1-1 0,-1 1 0,0 0 0,1 0 0,-1 0 0,1-1 0,-1 1 0,1 0 0,-1 0 0,0 0 0,2 0 0,17 1 5378,2 1-4364,10 1-240,60 4 502,120-1 757,-194-6-1884,0 1 0,30 5 0,-30-2-249,-16-4-123,-1 0 11,0 0-85,0 0-59,0 0-426,0 0-6,0 0-539,0-12-3936,4-12-223,-3 11 3146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26:39.5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84 4320,'-3'5'405,"3"-5"-372,0 0 0,0 0 0,0 0 0,-1 0 0,1 1-1,0-1 1,0 0 0,0 0 0,0 0 0,0 1 0,0-1 0,-1 0 0,1 0 0,0 0 0,0 1 0,0-1 0,0 0 0,0 0-1,0 0 1,0 1 0,0-1 0,0 0 0,0 0 0,0 1 0,0-1 0,0 0 0,0 0 0,0 0 0,0 1 0,0-1 0,0 0-1,1 0 1,-1 0 0,0 1 0,0-1 0,0 0 0,0 0 0,0 0 0,0 1 0,1-1 0,-1 0 0,0 0 0,0 0 0,0 0-1,0 0 1,1 1 0,-1-1 0,0 0 0,0 0 0,0 0 0,1 0 0,-1 0 0,0 0 0,0 0 0,1 0 0,-1 0 0,0 0-1,0 1 80,1 1-1,-1-1 1,0 0-1,0 0 1,0 1-1,0-1 1,0 0-1,0 0 0,-1 1 1,1-1-1,0 0 1,-1 0-1,1 0 1,-1 1-1,0 0 1,-4 18 488,5-15-400,-1 0-1,1 1 1,-1-1-1,-3 7 0,3-9-108,0 1-1,0 0 0,1 0 0,-1-1 0,1 1 0,-1 0 0,1 0 0,1 5 0,0-3 61,0 1 0,1-1 0,0 0 0,0 1 0,5 8 0,-6-12-82,1 0 0,0-1 0,0 1 0,0 0 0,1-1 0,-1 0 0,0 1 0,1-1 0,0 0 0,-1 0 0,1 0 0,3 1 0,-4-2-9,-1-1 0,1 1 0,-1-1 0,1 0 0,0 1 0,-1-1 0,1 0 0,-1 0 0,1 0 0,0 0 0,-1 0 0,1 0 0,-1-1 0,1 1 0,-1 0 0,1-1 1,-1 1-1,1-1 0,1-1 0,3-1 187,0 0 0,0-1 0,5-5 1,-4 4 26,-4 2-216,1 0 1,-1 1-1,0-1 0,0-1 1,-1 1-1,1 0 0,0-1 1,-1 1-1,0-1 0,0 0 1,0 0-1,-1 0 0,2-5 1,-1 2-56,0 0-1,-1-1 1,-1 1 0,1 0 0,-1-1 0,-2-13 0,0 5-844,1 4-1015,-1-23 0,2 31 1223,0 1 1,1-1 0,0 0-1,-1 1 1,1-1 0,0 1-1,0-1 1,1 1 0,-1 0 0,4-6-1,7-8-1532,1-5 709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26:40.3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1 5056,'-1'21'1137,"-5"28"0,3-23-1198,-5 17 1303,5-28-773,0 1 1,0 23 0,3-35-513,1 11 636,2-14-165,2-9-238,64-98 407,-26 49 944,-43 56-1533,0 1 0,0 0-1,0 0 1,0 0 0,0-1-1,0 1 1,0 0 0,1 0-1,-1 0 1,0-1 0,0 1 0,0 0-1,0 0 1,0 0 0,1 0-1,-1-1 1,0 1 0,0 0-1,0 0 1,1 0 0,-1 0-1,0 0 1,0 0 0,0 0 0,1 0-1,-1-1 1,0 1 0,0 0-1,0 0 1,1 0 0,-1 0-1,0 0 1,0 0 0,1 0-1,-1 0 1,0 0 0,0 0-1,0 1 1,1-1 0,-1 0 0,0 0-1,0 0 1,0 0 0,1 0-1,-1 0 1,0 0 0,0 0-1,0 1 1,1-1 0,-1 0-1,7 16 89,-1 23 131,-6 25 482,0-63-671,25-32 154,-15 14-287,0 1 0,1 0 1,23-26-1,-34 42 102,1-1 1,-1 1-1,0 0 1,0 0-1,0 0 0,0 0 1,0 0-1,0 0 1,0 0-1,0 0 1,1 0-1,-1 0 1,0 0-1,0 0 0,0 0 1,0 0-1,0 0 1,0 0-1,0 0 1,1 0-1,-1 0 0,0 0 1,0 0-1,0 0 1,0 0-1,0 0 1,0 0-1,1 0 0,-1 0 1,0 0-1,0 0 1,0 0-1,0 0 1,0 0-1,0 0 0,0 0 1,0 0-1,1 1 1,-1-1-1,0 0 1,0 0-1,0 0 0,0 0 1,0 0-1,0 0 1,0 0-1,0 1 1,4 8 354,-1 14 43,-2-22-409,1 29 500,-2 52 0,-2-30-3824,2-52 1552,0 0 107,2-3-2692,1 0 3549,5-2-1839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26:40.9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1 202 5216,'5'-2'488,"0"1"-1,0 0 1,0 1 0,0-1-1,9 1 1,15-3-188,27-7 1906,21-6-652,-72 14-1553,0 0-1,0-1 1,-1 1-1,1-1 1,-1 0 0,0 0-1,0 0 1,0-1-1,0 1 1,0-1-1,-1 0 1,1 0-1,-1-1 1,0 1-1,3-8 1,-4 9-29,0-1 1,-1 1-1,1 0 1,-1-1-1,0 0 1,0 1-1,0-1 1,0 0-1,-1 1 1,1-1-1,-1 0 1,0 0-1,0 1 1,-1-1-1,1 0 1,-1 0-1,1 1 1,-1-1-1,0 1 1,-1-1-1,1 1 1,-3-6-1,3 8 20,0-1 0,0 1 1,0 0-1,-1-1 0,1 1 0,0 0 0,0 0 0,-1 0 0,1 0 0,-1 0 0,1 0 0,-1 0 0,1 0 0,-1 1 0,1-1 0,-1 1 1,0-1-1,1 1 0,-3-1 0,1 1 9,0 0 1,0 0 0,0 1 0,0-1 0,0 1-1,0-1 1,0 1 0,0 0 0,0 0-1,-3 2 1,-5 3 26,0 1 0,0 0 0,1 1-1,-10 9 1,9-7 125,0 0 0,1 1-1,0 1 1,1-1-1,0 2 1,1-1 0,0 1-1,-6 16 1,11-21 6,-1 0 1,2 0-1,-1 0 1,1 0-1,1 1 1,0-1-1,0 1 1,0-1-1,1 1 1,0-1-1,1 1 1,0-1-1,0 1 1,1-1-1,4 14 1,-2-13-82,0 1 0,1-2 1,0 1-1,1 0 1,0-1-1,0 0 0,1 0 1,-1-1-1,2 0 1,11 10-1,-14-13-135,1 0 1,-1 0-1,1-1 0,0 0 0,0 0 1,0 0-1,1-1 0,-1 1 1,1-2-1,-1 1 0,1-1 1,0 0-1,-1 0 0,1 0 1,0-1-1,9-1 0,-7-1-272,-1 0-1,0 0 0,1-1 1,-1 0-1,14-8 1,37-27-2639,-46 29 2356,41-29-4561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27:11.1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351 273 1472,'-5'0'731,"5"0"-1154,4 3 1388,-3 4 3863,-1-6-4540,-5 5 805,5 23-287,0 143 1722,6-107-2598,-3-35 154,1 28 259,8 93-123,-1-30-339,3 24 378,0-21-80,-8-41-218,3 41 3,0 16 111,2 49-43,-8-104 58,-2 52-15,-3-101-174,-8 165 6,8-117 85,0-44 30,5 77 1,-1-100-60,-2-13 35,1 1 0,-1 0-1,1-1 1,0 1-1,1-1 1,-1 1-1,1-1 1,2 5 0,1 1-14,0 1 1,0-1 0,-1 1-1,0 0 1,-1 0 0,0 0-1,1 14 1,1 55-166,-10 1-129,2 29-234,3-103 413,-1 0 0,0 1 0,-2 6-1,-2 12-143,3-14 239,-7 24-1,4-20 20,3-10-18,0 1 1,-1-1-1,-3 7 1,-7 17-68,6-12 110,5-14-1,0 1 0,1-1 1,-1 1-1,1-1 0,0 1 0,-1 7 0,12-13 159,-1 0-1,0 0 0,1-1 1,13-4-1,30-8-225,1 3 0,70-5 1,-23 3-7,-9 2 370,136 3 0,-63 15-361,-56-1 18,-86-4 49,33 7 0,13 2 28,98 12 213,156 23-282,-126-15 25,16-5 240,50-3-271,-195-19 333,85-5 0,-94-2-374,35-2 193,292-2 136,0 0-64,-243 11-182,-1 6 0,162 33 1,-232-30 48,79 16-194,-97-17 264,1-2 0,0-2-1,0-3 1,56-2 0,219-13-231,-265 7 150,43-3 16,9-11 199,89-7-234,-12 5 270,-115 15-397,-6 0 104,97-7 193,-60 6-276,189-2 488,-299 7-406,166-9 175,-3-1-25,-34 7-324,83 2 268,-39-2 268,-49-3-356,217 12-49,-2-5 166,-162-3-176,115-10-15,-2 0 216,-23 5-150,60 0-108,92 25 206,-234-8-32,157 33-201,-240-27 146,143 16-95,-17-4 170,49 5-93,180-29 107,-272-5-25,631 6 145,-54-2-575,-516-4 547,216 1-177,156 2 85,-317-3-447,362 1 392,-469-8-43,-53 5 118,151 7 142,-214 9-384,-8 0 24,-28-7 41,57 17 1,-46-9-75,-9-1 109,-1 1 1,68 35 0,-98-42-2,21 15-1,-26-16-12,0-1 0,1 0 1,-1 0-1,15 5 0,-21-9-20,22 4-353,-23-5 155,-1 0 107,0 0 133,3-20-91,-2-26 326,-2 27-125,1 1 0,4-26 1,-2 17 6,10-51 39,-7 52-56,2-35 1,7-79-142,0-23 183,-7 13-16,2-92-220,-5 19 228,1-96-470,0 59 122,-15-8 1,3 119 245,6 136-53,-8-130 74,-12-262 267,15 286-215,-1 2-130,6 84-9,-3-1 1,-7-35-1,1 10 188,-7-36-655,15 85 423,0-1 0,-5-11 0,4 14 100,1 1 1,0-1-1,1 0 0,-2-14 0,0-3-341,3 24 303,-1-1 0,1 1 0,0-1 0,-1 1 0,1-1 0,-1 1 0,1-1 0,-1 1 0,0 0 0,0 0-1,1-1 1,-1 1 0,-2-2 0,-11-8-237,13 10 246,1 0 0,-1 0 0,0 0 0,0 0 0,0 0 0,0 0 0,0 0 0,0 1-1,-1-1 1,1 0 0,0 1 0,0-1 0,-2 1 0,0-1-13,1 1 0,-1-1 0,0 0-1,0 1 1,1-1 0,-1 0 0,-2-2-1,1 1 15,-1 1 0,1-1 0,0 1 0,-7-2 0,-26-4-97,24 4 25,-1 1 1,-22-1-1,-27 3-21,0 4-1,-91 16 1,-92 18 232,226-35-107,-324 32 236,-35-37 479,147-4-474,166 5 56,0-3 1,-92-18 0,-196-15 212,338 36-518,-654-10 110,567 15 30,-60 0 31,-428 4 51,-388-5 171,456 0-59,245 5-389,-5 0-102,-432-5 587,443 10-503,-3 16 374,94-9-141,-265 56 254,146-26-352,-45 0-60,268-38 8,-177 21 34,144-20-1,-285 23 58,361-34-185,-182 6 250,71-5-288,62-2 108,-38 2 13,20 1 115,-7 0-189,-69 6 200,8-1-89,-11-2 24,34-3 58,-201 4 232,257-4-395,-21-1 86,-33-5-10,-73-2 254,57 0-362,-144 3 244,160 2-167,-66 9-28,40-1 281,-130 4 36,199-8-214,7-7-49,26 0-19,-529-23 381,449 16-397,57 5 19,26 0 51,-180-18 61,-34-13 48,-2 0-259,161 14 70,-153-23 130,180 31-199,-33-4 177,-55-5 210,-65-5-186,205 25-147,1 2 0,0 2 0,0 1 0,-70 16 0,103-16 11,0 0 0,1 0 0,-1 1 0,1 0-1,0 0 1,-6 6 0,7-6 25,-12 9 39,1 1 0,-18 20-1,32-33-54,0 1-1,0 0 0,-1 0 1,1-1-1,0 0 0,-1 1 1,0-1-1,-3 1 0,-11 6 47,14-6 8,-1 0 0,0-1 0,1 0 0,-1 0-1,-7 1 1,-2 1-42,6-1 45,1-1-1,0 0 1,0-1-1,-1 1 1,-9-2-1,9 1-32,1 0-1,0 0 1,0 0-1,0 1 1,-10 2-1,7-1-17,1-1 0,-1 0 0,0 0 0,1-1-1,-16-1 1,0 0-37,-178-7 246,-12 14-2631,146-4-1405,61-2 3207,-1 0 1,1 0-1,0-1 1,1 0 0,-1 0-1,0-1 1,0 0-1,0 0 1,1-1 0,-1 0-1,1 0 1,0 0-1,0-1 1,-10-7 0,-41-37-2522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27:18.8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26 104 640,'-2'-3'104,"0"6"852,-2 9 1643,4-9-2343,0-1 0,-1 0 1,1 1-1,0-1 0,-1 0 1,1 1-1,-1-1 0,0 0 1,1 0-1,-1 0 0,0 0 1,-1 0-1,1 0 0,-3 4 1,4-6 41,2 16 364,4 20 105,1 39-1,-5-47-763,4 25 204,18 69 1,-7-41 49,-3-4 17,7 134 1,-11-74-3,0 5-48,-6-9-25,2 76 71,-11 236-51,13-39 394,14-88-66,-13-236-555,8 54 140,-3-42-115,15 120 277,-3-68-28,-22-130-212,-3-12-34,0-1 0,0 0 1,0 1-1,-1 0 1,1 3-1,2 27 107,-2-27-185,0 1-1,0-1 1,-1 1-1,0-1 1,-2 14-1,-2 14-10,22-35-6,158-46-234,-31 21 291,-109 19 57,55-10 54,38-5-47,266-4-510,-262 21 608,148-2 5,65 29-223,-309-20 68,510 58 28,-429-48-6,118-3 0,-87-6 10,-43 2-45,204 4 17,86-18 637,251-11-699,-112 15 186,38 16-47,-163 8-218,11 1 393,-29-6-111,-344-14-140,388-9 145,-345 5-69,458-20 20,-102 3 189,268 24-210,-198 30-79,66-21 126,-422-14 9,135-6 93,-9-1 316,54-8-650,-180 5 313,113-8-234,169-7 64,-70 25-70,20-1 44,-209 1 141,-103 1-17,81 3 366,-162-3-506,1 0 1,0 0-1,-1 0 0,1 0 0,0-1 0,-1 1 1,1 0-1,-1 0 0,1-1 0,-1 1 1,1 0-1,-1-1 0,1 1 0,0 0 0,-1-1 1,0 1-1,1-1 0,-1 1 0,1-1 1,-1 1-1,0-1 0,1 1 0,-1-1 1,0 0-1,1 1 0,-1-1 0,0 1 0,0-1 1,0 0-1,0 1 0,0-1 0,1-1 1,-1-23-471,0 19 247,1-11 112,1 1 0,0-1-1,7-19 1,-4 15 73,3-26 0,15-138-75,0 1 124,-19 144 193,14-240 86,-18-128-323,-12 205-302,2 87 56,10 106 271,-13-298 388,13 259-98,-8-48 0,-2-51-481,8 120 135,1-156-271,2 102 653,3-26-79,4-8-405,-7 92-11,5-24 0,-3 24-74,0-25 0,5-51-16,-7 84 219,0 0 0,4-16 0,-2 17 43,1-32 1,-4 39-78,0 0 0,1 0 0,0 0 0,0 0 0,0 0 0,1 0 0,5-13 0,-6 19 65,0-1-1,0 0 1,-1 0-1,1 0 1,-1 0-1,1 0 1,-1 0-1,0 0 1,0 0-1,-1 0 1,1 0-1,-1-3 1,-1 4-26,0 0-1,0 1 1,0 0 0,0-1-1,-1 1 1,1 0 0,0 0-1,0 0 1,-1 0 0,1 0-1,-1 1 1,1-1 0,-1 1-1,-3-1 1,-10 1-13,5-1 17,1 1 1,-1 1-1,1 0 1,-1 0-1,0 1 1,-17 5 0,-12 7-163,-23 10-32,52-20 231,0 0 0,-1 0 0,1-1 1,-1-1-1,1 0 0,-1-1 0,-15 1 0,-84-7-62,100 4 73,-123-15 200,-50-3 103,127 14-462,-19-1 59,-193-2 330,43 19 459,-82-1-411,81-7-373,-214 17 187,278-13 62,-131 0-327,-224-19 195,68 5 262,-12-1 367,110 2-762,110 7 392,81 0-336,-120 10 14,-16 3 42,85-8 0,-594 87 320,640-57-155,-61 11 123,-60-8-331,205-30 119,-162-3-1,154-7-66,-201-9-67,59 0 145,114 8-20,-366-10-312,-69-6 298,288 6-21,-286-19-69,354 16 166,-547-29 537,172 42-57,434 2-472,-265-27 303,145 4-288,3-7-130,51 3 9,132 21 152,-22-1 494,-100-22-1,189 28-694,-81-21-198,62 17-356,18 5 419,0-1 1,0-1-1,0 1 1,-8-4-1,-1-6-3149,14 10 2597,0-1-1,0 1 1,0 0 0,0-1-1,0 0 1,0 1-1,1-1 1,-1 0 0,0-2-1,-5-27-2792,-1-22 1002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7:24:47.2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1 2400,'-1'1'96,"0"-1"-29,0 0-1,1 0 1,-1 1-1,0-1 1,1 0-1,-1 1 1,1-1-1,-1 1 1,0-1 0,1 1-1,-1-1 1,1 1-1,0-1 1,-1 1-1,1-1 1,-1 1 0,1-1-1,0 1 1,-1 0-1,1-1 1,0 1-1,0 0 1,0-1 0,-1 1-1,1 0 1,0 1-1,-3 11 77,2-6 1927,13-5-1478,-10-2-528,25 5 987,-16 1-636,-4-2-451,-6-3 78,-1-1 6,2 0 27,40 7 538,5-2-10,-38-4-495,-1 1 0,1-2 0,14 1 0,-21-1-108,-1 0 0,1 0 52,1-1 1,-1 2-1,0-1 1,0 0-1,0 0 1,0 1-1,0-1 1,0 1-1,0-1 1,3 2-1,3 1-80,25 4 23,-31-7 0,-1 0 0,1 1 0,-1-1 0,0 0 0,1 1 0,-1-1 0,0 1 0,1 0 0,1 1-1,8 3 46,3-4 145,-1 0 0,26-2 1,-9 0-75,-13 0-84,30-5-1,18-9 609,20-5-272,-70 17-195,5-1-176,-16 4 38,-1-1 1,0 1-1,1-1 1,-1 0-1,0 0 1,0 0-1,5-2 1,-1 0 34,-2 2-110,0 0 0,0 0 0,0 1 0,10-1 0,-14 1 62,50 7 372,-49-7-327,0 1-1,0-1 1,0 1 0,0-1-1,0 1 1,0 0 0,-1 0-1,3 1 1,10 4-211,-12-6 15,-2 0 76,7 4 255,-7-4-743,1 5 1426,-2-3-7619,-1-2 2819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30T20:30:31.70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 88 832,'-1'0'19,"1"0"0,0 0 1,0 0-1,0 0 0,0 0 0,0 0 1,0 0-1,0 0 0,0 0 0,0 0 1,-1 0-1,1 0 0,0 0 0,0 0 1,0 0-1,0 0 0,0 0 0,0 0 1,0 0-1,0 0 0,0 0 0,-1 0 1,1 0-1,0 0 0,0 0 0,0 0 1,0 0-1,0 0 0,0 0 0,0 1 1,0-1-1,0 0 0,0 0 0,0 0 1,0 0-1,0 0 0,0 0 0,0 0 1,-1 0-1,1 0 0,0 0 0,0 1 1,0-1-1,0 0 0,0 0 0,0 0 0,0 0 1,0 0-1,4 5 1865,10 4-876,10 2-992,-23-11-70,-1 0 92,0 0 31,4 6 278,0 6 276,-4-11-505,1 1-122,-1-1 1,0 0-1,0 1 1,0-1-1,0 1 0,0-1 1,0 1-1,0-1 1,0 1-1,0-1 1,-1 0-1,1 1 1,-1-1-1,1 1 0,-1-1 1,1 0-1,-2 2 1,-6 13 381,6-16-296,-4 15 50,5-8-335,2-6 201,-1-1 0,0 1 0,0-1 0,0 1-1,0-1 1,0 1 0,-1-1 0,1 1 0,0-1-1,0 1 1,0-1 0,0 1 0,0-1 0,-1 1-1,1-1 1,0 0 0,0 1 0,-1-1 0,1 1 0,0-1-1,-1 1 1,0 1-31,1 0-1,-1 0 1,1 0 0,0-1-1,0 1 1,0 0 0,0 0-1,0 0 1,1 2 0,-1-1 57,0 5 9,0 0 0,0 1 1,1-1-1,0 0 0,0 0 1,1 0-1,6 15 0,-6-19-84,-2-3 34,1 0 0,-1 0 0,1 0 0,-1 1 0,0-1 0,1 0 1,-1 1-1,0-1 0,0 0 0,0 1 0,0-1 0,0 0 0,-1 3 0,5 41 524,-2-29-721,-1-13 193,-1 0 0,1 0-1,-1-1 1,0 1 0,0 0 0,0 3-1,1-5 172,-1 0-147,1-1 0,-1 0 0,0 0 0,1 1 0,-1-1 0,0 0 0,1 0 1,-1 1-1,0-1 0,0 0 0,1 1 0,-1-1 0,0 1 0,0-1 0,0 0 0,0 1 0,1-1 0,-1 1 1,0-1-1,0 0 0,0 1 0,0-1 0,0 1 0,0-1 0,0 0 0,0 1 0,0-1 0,0 1 0,-1 0 0,1-1 11,0 2 77,0 7-128,0 39-27,2-35-77,-2-12 124,0 1 0,1 0 0,-1-1 0,0 1 0,0 0 0,0-1 0,0 1 0,0-1 0,-1 1 0,1 0 0,0-1 0,-1 1 0,0 2 0,-3 11 223,4-14-190,0 0 0,0 1-1,0-1 1,0 0 0,-1 1-1,1-1 1,-1 0 0,1 1-1,-1-1 1,-1 2 0,2-2 85,0-1-80,-4 10-207,0-22 156,3 10 7,1 1 0,-1 0-1,0-1 1,1 1 0,-1-1 0,1 1 0,0-1 0,-1 1 0,1-4-1,0-34-685,5 26 229,-4 14 468,0 0 0,-1 0 0,1 0 0,0-1 0,0 1 0,-1 0 0,1-1 0,0 1 0,0 0 0,0-1 0,1 1 0,0 1 50,1 4-1,0-2 5,-1 0-1,0 1 1,-1 0 0,1 0 0,-1-1-1,0 1 1,0 0 0,0 0 0,-1 0-1,1 0 1,-1 0 0,-1 6 0,1 0 7,5 13 148,-5-23-206,0 0 1,0 1-1,0-1 0,1 0 1,-1 0-1,0 0 0,1 0 0,-1 1 1,1-1-1,-1 0 0,1 0 0,1 1 1,-1-1 15,0 0 0,-1 0 0,1 0 0,-1 0 0,1 0 0,-1 0 0,1 0 0,-1 0 0,0 0 1,1 0-1,-1 1 0,0 1 0,0-2 8,0 3-40,1 0 1,-1 0-1,1 0 1,-1 0-1,1 0 1,0 0-1,2 5 1,-3 26 413,-3-29-480,-1 19 123,5 5 140,-1-1-586,-5 49 0,3-45 690,1-25-258,1 0-1,-1 0 1,-3 11 0,2-16-201,-1-9 110,0-13 79,2 15-7,-1-30 30,2 28 46,0 0 1,-1 0-1,-1-10 1,1 7-188,0 1 0,0-1-1,1 1 1,1-17 0,0-1 636,-4-5-999,-2 7 411,8 9 222,-3 13-163,1 1 0,-1-1 0,1 1 0,-1 0 0,0-1 0,0 1 0,0-1 0,0 1 0,0-1 0,0 1 0,0-1 0,0 1 1,0-1-1,-1 1 0,1-1 0,-1 1 0,1 0 0,-2-3 0,2 3-7,-1 0 0,1 0 0,0-1 0,-1 1 0,1 0 0,0 0 0,0 0 0,0 0 0,0 0 0,0 0 0,0-1 0,0 1 0,0 0 0,0 0 0,1-2 0,0 2 22,-1 0-1,0 0 0,0 0 1,0 0-1,1 0 0,-1 0 0,0 0 1,0-1-1,0 1 0,-1 0 1,1 0-1,0 0 0,0 0 1,-1 0-1,0-1 0,0-2-59,0 1-1,0 0 0,0-1 1,1 1-1,-1-1 0,1 1 1,0-7-1,-2-10 67,-3 12 32,5 8-55,-1-1-1,1 0 1,-1 1-1,1-1 1,0 0-1,-1 1 1,1-1-1,0 0 1,0 0-1,-1 1 1,1-1-1,0 0 1,0 0-1,0-1 1,0 2-19,0 0 0,0 0 0,0 0 1,0 0-1,-1 0 0,1 0 0,0 0 0,0 1 1,0-1-1,0 0 0,0 0 0,0 0 0,0 0 1,0 0-1,0 0 0,0 0 0,0 0 0,-1 0 1,1 0-1,0 0 0,0 0 0,0 0 0,0 0 1,0 0-1,0 0 0,0 0 0,0 0 0,-1 0 1,1 0-1,0 0 0,0 0 0,0 0 0,0 0 1,0 0-1,0 0 0,0 0 0,8 38-6,-4-15 438,4-65-417,-8-46 283,-8 60 331,4 7-752,-1-7 63,5-168 977,-8 147-1249,3 19 534,-3-12-325,3 11 69,5-15-208,1 43 289,-1 0 1,1 0 0,0 0-1,0 1 1,0-1-1,0 0 1,0 1 0,1-1-1,1-2 1,-2 4-7,-1 1 95,0 0-79,0 0-235,0 0 80,0 0 80,0 0-37,1 2 31,0-1 95,-1 0 0,1 0 0,0 1 0,-1-1 1,1 0-1,0 1 0,-1-1 0,0 1 0,1-1 0,-1 1 0,0-1 0,0 3 0,2 3-31,-2-5 12,1 0 1,-1 1-1,0-1 0,1 0 0,-1 0 0,0 0 0,0 0 1,-1 4-1,1 1 29,-1 34-40,4 97 79,10-5-79,-9-75-80,-2-25 68,-3-27 11,1 0 0,1 0 0,-1 0 0,1 0-1,1 7 1,0 7 142,-2-18-144,0-1 0,0 1 1,0 0-1,0-1 0,1 1 0,-1 0 0,0-1 1,1 1-1,-1 0 0,1-1 0,-1 1 0,1-1 1,1 3-1,-1-3 51,-1-1-22,0 0-64,0 0 22,0 0 64,0 0-6,-5-107 416,-1 75-636,4 23 156,0 1-1,1-1 0,0-9 1,-7-55 267,7 66-234,0 0 1,0 0 0,0 1-1,-1-1 1,-3-10 0,4 14 60,-4-23-302,2 4 240,1 1-106,-1-7 245,2 24-200,1 0 0,0 0 0,-1 0 0,1 0 0,-3-5 0,-2-18 173,5 26-85,0 0 0,-1 0 0,1 0 0,0 0 0,-1 0 0,1 0 0,0-1 0,0 1-1,0 0 1,0 0 0,0 0 0,1-2 0,0-8-601,7 35 558,-6-13 113,0 0 0,0 13 0,0 6-200,0-8-76,-1 1 1,-2 28-1,0-4 668,1-31-359,1-5-197,-1 0 1,-1 0-1,-3 20 0,3-22 159,0 1-1,0 0 0,2 18 1,0-7 3,4 10-399,-5-22 202,0-3 187,0-1 0,0 1 0,0-1 0,1 1 0,2 10 0,-1-12-102,-1 1 0,0-1 0,0 0 0,0 0 0,0 6 0,-1-6 13,1 0 0,0 0 1,0 0-1,0 0 0,2 4 1,3 9 65,6 27 0,-1-5 231,-9-30-251,0-1 0,-1 1 1,0 0-1,-1-1 0,0 16 1,0-7-23,-1-14-6,1 1-1,-1 0 1,1-1 0,-1 1-1,0 0 1,-2 4 0,1-5-5,1 1 0,0 0 0,0 0 0,0 0 0,0 0 0,0 5 0,-7 32-217,4 17 459,4-55-213,-1 8-64,1 0 1,1-1 0,0 1-1,0 0 1,5 16-1,-4-20 129,-1 0 0,0 0 0,-1 9 0,0-15-166,2 1-117,4 11 189,-5-12-8,-1-1 1,0 0 0,0 0 0,0 0 0,1 1-1,-1-1 1,0 0 0,0 0 0,0 1 0,0-1-1,0 0 1,0 0 0,1 1 0,-1-1 0,0 0-1,0 1 1,0-1 0,0 0 0,0 0 0,0 1-1,0-1 1,0 0 0,0 1 0,0-1 0,-1 0-1,1 0 1,0 1 0,0-1 0,0 1-1,0-1-12,0 0 0,0 0-1,1 0 1,-1 0-1,0 0 1,0 1 0,0-1-1,1 0 1,-1 0-1,0 0 1,0 0-1,0 0 1,0 1 0,1-1-1,-1 0 1,0 0-1,0 0 1,0 1 0,0-1-1,0 0 1,0 0-1,0 0 1,0 1-1,0-1 1,0 0 0,0 0-1,0 1 1,2 15-65,-2-15 1,0 8 390,2-3-644,-2-6 350,0 1 0,0-1 1,0 1-1,0-1 1,0 0-1,1 1 1,-1-1-1,0 1 1,0-1-1,0 0 1,1 1-1,-1-1 1,0 1-1,0-1 1,1 0-1,-1 1 1,0-1-1,1 0 1,-1 0-1,1 1 1,-1-1-1,0 0 1,1 0-1,-1 1 1,1-1-1,-1 0 1,0 0-1,1 0 1,-1 0-1,1 0 1,0 0-1,28 0 369,-27 0-225,-2 0-36,0 0 26,-1-2 373,1 5-852,0 11-1596,1-7 603,-1 1-523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30T20:30:43.19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30 39 896,'-2'-3'329,"4"6"-93,-2-3-140,-5-11 1499,-1 2-1092,5 9-467,1-1 1,-1 0-1,0 0 1,1 1-1,-1-1 0,1 0 1,-1 0-1,1 0 1,0 0-1,-1 0 0,1 0 1,0 0-1,0 0 1,0 0-1,0 0 0,0 0 1,0 0-1,0-1 1,7 21-96,-5 5 216,-1 0 1,-1 1 0,-2-1-1,-4 29 1,5-42-125,-4 61-369,4-61 374,0 1-1,1 22 1,1-12 436,-1-20-421,1 5-95,0-8 47,0 1 1,0-1-1,0 1 1,0-1-1,0 0 1,0 1-1,0-1 1,0 0-1,0 0 1,-1 0-1,1 0 1,0 0-1,-1 0 1,1 0-1,0 0 1,-1 0-1,1 0 1,-1 0-1,1 0 1,-1 0-1,0 0 1,0-1-1,1 1 1,-1 0-1,0 0 1,0 0-1,0-1 1,0-1-1,0 1-40,0-1-1,0 0 0,1 1 0,-1-1 0,1 1 1,0-1-1,0 1 0,0-1 0,0 1 0,0 0 0,3-4 1,6-15-437,-9 7 776,-5 18-260,4-4-42,-1 0 0,1 0 0,0 0 0,-1 0 0,1 1 0,0-1 1,-1 0-1,1 0 0,0 1 0,0-1 0,-1 0 0,1 0 0,0 1 0,0-1 0,-1 0 0,1 1 0,0-1 0,0 0 0,0 1 0,0-1 0,0 0 0,-1 1 0,1-1 0,0 0 0,0 1 0,0-1 0,0 1 1,0 0 4,0-1 1,0 0-1,0 1 0,0-1 1,0 0-1,0 1 1,0-1-1,0 0 1,0 1-1,0-1 1,0 0-1,0 1 1,0-1-1,0 0 1,-1 1-1,1-1 1,0 0-1,0 1 1,0-1-1,-1 0 1,1 0-1,0 1 1,0-1-1,-1 0 1,1 0-1,0 1 1,0-1-1,-1 0 1,1 0-1,0 0 1,-1 0-1,1 1 1,0-1-1,-1 0 1,1 0-1,-1 0 1,0 0 248,1 2-86,0-1 1,-1 1 0,1-1-1,-1 1 1,0-1 0,1 1-1,-1-1 1,0 1 0,0-1-1,0 0 1,0 0 0,0 1-1,-2 1 1,-11-3 141,12 0-133,5-21 18,1 4-293,-6 11 127,0 0 0,0 0 0,1-1 0,-1-9 0,10-34-309,-5 43 665,0 2-1232,-3 3-2558,7 8 982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30T20:30:45.0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 3 2080,'0'0'20,"-6"-3"599,4 9-122,2-6-28,0 0-111,0 0 63,0 0-101,0 0 96,0 0-139,0 0-53,0 20 16,1 39 178,1-30-209,-2 1 0,-1 0-1,-1 0 1,-11 47-1,9-52 211,2-17-86,4-18-39,7-45-171,-6 31-275,7-29-1,6-30-164,-7 31 240,-9 30 466,0 22-390,0 0-1,0 0 1,-1 0 0,1 0 0,0-1-1,-1 1 1,1 0 0,0 0-1,0 0 1,-1 0 0,1 1 0,0-1-1,-1 0 1,1 0 0,0 0-1,-1 0 1,1 0 0,0 0 0,0 0-1,-1 0 1,1 1 0,0-1-1,0 0 1,-1 0 0,1 0-1,0 0 1,0 1 0,0-1 0,-1 0-1,1 0 1,0 1 0,0-1-1,-4 9 150,1-3-90,0 0 0,1 0-1,0 0 1,0 0-1,0 0 1,1 0 0,0 1-1,-1 8 1,1-14 423,0-1-484,1 0 1,0 0-1,0 0 0,0 0 0,0 0 1,0 0-1,0 0 0,0 0 0,-1 0 1,1 0-1,0 0 0,0 0 0,0 0 1,0 0-1,0 1 0,0-1 0,0 0 1,0 0-1,0 0 0,0 0 0,-1 0 1,1 0-1,0 0 0,0 0 0,0 0 1,0 0-1,0 1 0,0-1 0,0 0 1,0 0-1,0 0 0,0 0 0,0 0 0,0 0 1,0 0-1,0 1 0,0-1 0,0 0 1,0 0-1,0 0 0,0 0 0,0 0 1,2 5-7,0-1 1,-1 1 0,1-1-1,0 7 1,-2-9-30,2 4-49,0-1 0,0 1 1,0 0-1,1 0 0,0-1 1,0 0-1,5 8 0,-4-9 39,-3-3 38,-1-1-102,7 3-214,21 9 289,-26-11 16,1 1 0,0 0 1,-1 0-1,1-1 0,-1 2 0,0-1 0,1 0 0,-1 0 1,0 1-1,0-1 0,2 6 0,-3-5 32,0 0 0,0 0 0,-1 0 0,1-1 0,-1 1 0,0 0 0,0 0 0,0 5 0,0 2 12,0-8 30,0-2-31,0 0-65,0 0 32,0 0 20,1-1 0,0 1 0,0 0 1,-1-1-1,1 1 0,0 0 0,-1-1 0,1 1 0,-1-1 0,1 1 0,0-1 0,-1 1 0,1-1 0,-1 0 0,1 1 0,-1-1 0,1-1 0,8-13 43,-8 13-27,-1 0-37,1 0-1,0 0 0,-1 1 0,1-1 0,-1 0 0,1 0 0,-1 0 0,0 0 0,0 0 0,0 0 1,0 0-1,0 1 0,0-1 0,-1 0 0,1 0 0,0 0 0,-1 0 0,0 0 0,1 1 0,-1-1 0,-1-2 1,-4-11 157,5 11-143,1-1-1,-1 0 1,1 1 0,0-1 0,1-7 0,-1-1-120,0 12 139,0 1-90,0-1 115,-1 0 0,0 1 0,0-1 0,1 0-1,-1 0 1,0 0 0,1 0 0,-1 0 0,0-2 0,3 0-280,0 0 1,-1 0 0,2 1-1,-1-1 1,0 1 0,0 0-1,4-3 1,4 1-1276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30T20:30:49.02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35 166 224,'-1'3'2522,"1"-5"-1478,-7-18-690,0-3 278,6 20-498,1 0-1,-1 0 1,0 0 0,0 0-1,0 0 1,0 0 0,-4-5-1,4 6-107,0 0 0,0 0-1,0 0 1,0-1 0,0 1-1,0 0 1,1-1 0,-1 1 0,1-1-1,0 1 1,0-1 0,0 1-1,0-5 1,0 3-23,21 16-547,-17-11 468,19 9 607,-22-10-472,0 1-1,0-1 1,0 1-1,0 0 1,0-1-1,0 1 1,0 0 0,0 0-1,0 0 1,0 0-1,0 0 1,0 0-1,-1 0 1,1 0-1,0 0 1,0 2-1,-1-3-48,1 0 0,-1 0 0,1 0 0,-1-1 0,0 1 0,1 0 0,-1 0 0,1 0 0,-1 0 0,0-1 0,1 1 0,-1 0 0,0 0-1,1 0 1,-1-1 0,0 1 0,1 0 0,-1-1 0,0 1 0,1 0 0,-1-1 0,0 1 0,0 0 0,1-1 0,-1 1 0,0-1 0,0 1 0,0-1-1,0 0 12,0 0 0,0 0-1,0 0 1,0 0 0,0 0-1,-1 0 1,1 1 0,0-1-1,-1 0 1,1 0 0,-1 0-1,1 1 1,-1-1 0,1 0-1,-1 0 1,0 0 0,0 0-12,0 1 1,1-1 0,-1 0 0,1 1 0,0-1-1,-1 0 1,1 1 0,-1-1 0,1 0-1,0 1 1,-1-1 0,1 0 0,0 0-1,0 1 1,0-1 0,0-1 0,-1 0 23,0-1 0,1 0 0,-1 1 1,0-1-1,0 1 0,0 0 0,0-1 1,-1 1-1,1 0 0,-1 0 0,0-1 0,-2-1 1,-5-8 83,9 5 300,0 7-422,0 0 1,0 0 0,0 0 0,0-1-1,0 1 1,0 0 0,0 0 0,0 0-1,0 0 1,0 0 0,0 0 0,0-1-1,0 1 1,0 0 0,0 0 0,0 0-1,0 0 1,0 0 0,0 0 0,0-1-1,0 1 1,0 0 0,0 0-1,0 0 1,0 0 0,0 0 0,-1 0-1,1-1 1,0 1 0,0 0 0,0 0-1,0 0 1,0 0 0,0 0 0,0 0-1,0 0 1,-1 0 0,1 0 0,0 0-1,0 0 1,0 0 0,0-1 0,0 1-1,0 0 1,-1 0 0,1 0 0,0 0-1,0 0 1,-1 0-113,1 0 42,-4 17-106,4 5-1409,0-7 700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05:24.8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208 6 1472,'3'-2'-198,"1"-1"5389,-7 2-2254,2 1-2387,1 0-140,0 0-373,0 0 0,-1 1-1,1-1 1,0 0-1,0 0 1,0 0-1,0 1 1,0-1 0,0 0-1,-1 0 1,1 0-1,0 0 1,0 0 0,0 1-1,-1-1 1,1 0-1,0 0 1,0 0-1,0 0 1,-1 0 0,1 0-1,0 0 1,0 0-1,0 0 1,-1 0 0,1 0-1,0 0 1,0 0-1,-1 0 1,1 0-8,-1 0 0,1 0 1,0 0-1,0 0 0,-1 0 1,1 0-1,0 0 0,0 0 0,-1 0 1,1 0-1,0 1 0,0-1 1,-1 0-1,1 0 0,0 0 0,0 0 1,-1 0-1,1 0 0,0 1 1,0-1-1,0 0 0,-1 0 0,1 0 1,0 1-1,0-1 0,0 0 1,0 0-1,-1 0 0,1 1 0,0-1 1,0 0-1,0 1 0,-1 3 101,0 0 1,0 0-1,0 0 0,0 0 0,-1 0 0,1 0 0,-1 0 0,0-1 0,-4 6 1,-9 19 98,-4 27 472,-11 31 246,9-49-819,16-29-66,0 1 0,-6 12 1,-10 28 182,7-21-92,-14 49 0,25-69-144,1 1 0,0 1 0,1-1 0,0 0 0,0 0 0,1 0 0,0 1 0,1-1 0,0 0 0,2 9 0,11 43 119,-3-14-157,22 63-1,-28-97 137,-1-2-114,1 1 0,0 0 0,0-1 0,1 0 0,11 15 0,-8-16 4,-1 1 0,18 15 1,-21-23 31,-1 1 1,1-1 0,0 0-1,0 0 1,1 0-1,-1-1 1,0 0-1,1 0 1,6 1-1,5 0 82,1-2-1,-1 1 0,1-2 0,-1-1 1,1 0-1,-1-1 0,0-1 0,24-7 0,-24 5-65,-1 0 0,-1-2 0,1 0 0,-1-1-1,0 0 1,0-1 0,-1-1 0,-1 0 0,0-1-1,0 0 1,-1-1 0,0-1 0,-1 0 0,0 0-1,-1-1 1,-1-1 0,-1 1 0,1-1 0,5-19-1,4-7 95,-2 0 0,19-79-1,-34 103-98,0-1 0,0 1-1,-2-1 1,0 1 0,-1 0-1,-5-20 1,1 13 17,-2 0 1,0 1-1,-13-25 1,8 18 64,9 19-89,-1 0 1,-1 0-1,0 1 1,0 0-1,-1 0 1,0 1 0,-10-10-1,14 16-71,1 1 0,-1-1 0,0 1 0,0 0 0,0 0 0,-1 0 0,1 0 0,0 0 0,-1 1 0,1-1 0,-1 1 0,1 0 0,-1 0 0,0 1 0,1-1 0,-1 1 0,0-1 0,0 1 0,1 0 0,-1 1 0,0-1 0,0 1 0,1-1 0,-1 1 0,1 0 0,-5 2 0,-14 8-100,1 0 0,0 1 0,-18 16 0,-40 22-1763,16-13-1901,46-31 991,-1-8 902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30T20:30:50.7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70 111 1472,'2'-3'609,"-2"3"-544,0 0-1,1-1 1,-1 1 0,0 0-1,1 0 1,-1-1-1,0 1 1,0 0-1,1-1 1,-1 1-1,0-1 1,0 1-1,0 0 1,0-1-1,0 1 1,0-1-1,1 1 1,-1 0-1,0-1 1,0 1-1,0-1 1,0 1-1,0 0 1,0-1-1,-1 1 1,1-1-1,0 0 1,0 0 9,0 0 1,-1 0-1,1 0 1,0 0-1,-1 0 1,1 0-1,-1 0 1,1 0-1,-1 0 1,1 0-1,-1 0 1,0 1-1,1-1 1,-1 0-1,-1-1 1,-17-13 1120,4 2-185,-12-18 910,22 24-1843,6 5-208,14 5-243,0 0 567,51 7 156,-61-9-311,1 0 0,-1 1-1,0-1 1,0 1-1,0 0 1,0 1 0,-1-1-1,1 1 1,-1 0-1,5 3 1,-8-4-75,3-4 156,0 0 324,-7-6-285,-6-6-174,-9-10-22,17 22 11,-5-3-413,6 6 435,0-1-1,0 0 1,0 0-1,-1 0 1,1 0-1,0 0 1,0 1-1,0-1 1,0 0-1,0 0 1,0 0-1,0 1 0,-1-1 1,1 0-1,0 0 1,0 0-1,0 1 1,0-1-1,0 0 1,0 0-1,0 0 1,0 1-1,0-1 1,0 0-1,0 0 1,0 0-1,1 1 1,-1-1-1,0 0 0,0 0 1,0 0-1,0 1 1,0-1-1,0 0 1,0 0-1,0 0 1,1 0-1,-1 1 1,3 7 14,0 1 0,0-1-1,1 0 1,7 10 0,-6-9-13,-1-1-1,1 1 1,3 12-1,-7-20 66,-1 1 0,0 0-1,1-1 1,-1 1 0,0-1-1,0 1 1,1 0 0,-1-1-1,-1 1 1,1 2 0,0-4-37,0 0 0,0 0 0,0 1 0,0-1 0,0 0 0,-1 0 0,1 0 0,0 0 0,0 0 0,0 0 0,0 1 0,0-1 0,0 0 0,0 0 0,-1 0 0,1 0 0,0 0 0,0 0 0,0 0 0,0 0 0,0 0 0,-1 0 0,1 0 0,0 1 0,0-1 1,0 0-1,0 0 0,0 0 0,-1 0 0,1 0 0,0 0 0,0 0 0,0 0 0,0-1 0,-1 1 0,-8-6 347,8 5-385,0-1-1,0 1 1,0 0-1,0 0 1,0-1-1,0 1 1,1-1-1,-1 1 1,0 0-1,1-1 1,-1 1-1,1-1 1,0 1-1,-1-3 0,-1-8-193,-6-3-28,7 14 238,0-1 1,0 1-1,0-1 1,0 0-1,0 1 1,1-1 0,-1 0-1,0 1 1,1-1-1,0 0 1,-1 0-1,1-1 1,0 1-15,0 1 1,-1 0-1,1 0 0,0-1 0,1 1 1,-1 0-1,0 0 0,0-1 1,0 1-1,1 0 0,-1 0 0,1-1 1,0 0-1,0 2-6,-1-1 0,1 1 0,0 0 0,0 0 0,0 0 0,0 0 0,0 0 0,-1 0 0,1 0 0,0 1 0,0-1 0,0 0 0,0 0 0,-1 1 0,1-1 0,0 0 0,0 1 0,-1-1 0,1 1 0,0-1 0,0 2 0,12 4-203,-1 1 1,1 0-1,-2 1 0,1 1 1,-1 0-1,-1 0 0,15 17 1,-24-25-564,0 0-987,4 5 241,-3-5-961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29:00.3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177 177 2816,'3'5'812,"-6"-6"-195,3 1-542,0 0-128,0 0 63,-9 4 4059,9-4-3898,-1 0-1,1 0 0,0 0 0,-1 0 0,1 0 1,-1 0-1,1 0 0,0 0 0,-1 0 1,1 1-1,-1-1 0,1 0 0,0 0 0,-1 0 1,1 0-1,0 0 0,-1 1 0,1-1 1,0 0-1,-1 0 0,1 1 0,0-1 0,0 0 1,-1 0-1,1 1 0,0-1 0,0 0 0,0 1 1,-1-1-1,1 1 0,0 12-440,1-2 463,-4 150 15,2-128-132,1 23 14,5 112 283,27 81-312,-17-146-15,-10-30 30,0 4-19,24 92-244,-16-39 182,-2-69 26,-6-31-17,0 0-1,0 37 1,0 342 343,-6-395-342,0 0 0,-4 17 1,2-16-22,1-1 0,0 17 0,-2-5-304,4-22 372,1-1-282,3-4-28,4-2 288,53-11-30,-19 3-53,54-9 357,8 14-183,-49 4-119,-16-3 73,-30 3-52,0 1 0,0 0 0,0 0-1,0 1 1,0 0 0,14 2-1,29 6-160,-36-7 90,23 6 0,-25-4 96,-1-1 1,1-1-1,15 0 1,-13-1 16,27 5 1,-4-1-123,-1 0 1,65-4 0,-46-1-36,-13 5 173,-35-2-77,1-1 0,-1 0 0,1-1 0,17-1 0,7-3-84,53 1 0,-44 1 86,-26 1 34,26 0-1,-31 2-30,-1-1 0,13-2-1,-12 0 57,24 2-1,134 4-59,-151-4 11,-3 1 16,26 4 0,-26-3-18,25 1-1,-28-2-54,0 0 1,20 4-1,13 2-125,-15-5 139,83 4 246,25 2-363,29 7 479,-129-10-318,118 6-44,-148-11 46,0 1 0,17 3-1,-18-2-6,0 0-1,16 0 1,114 3 185,72 3 65,24-5-177,-220-4-148,-1 0 0,15-4 1,-5 1 42,64-16-284,131-11 123,-85 19 181,-85 6 0,-43 6 20,-4 0 17,23-5 39,-2-1-4,-16 4-111,-1 0 0,1 1 0,0 0 0,10-1 0,-1-2 87,-4-1-69,-3 4-2,-6 6 12,1 9 8,0-12-35,-2-2-2,0 0 0,-1 0 0,1 0-1,0-1 1,0 1 0,0 0 0,-1 0-1,1-1 1,0 1 0,-1 0 0,1-1-1,0 1 1,-1-1 0,1 1 0,0-1 0,-1 0-1,1 1 1,-1-1 0,1 1 0,-1-1-1,1 0 1,-1 1 0,1-1 0,-1 0-1,0 0 1,1-1 0,5-26 97,-3 13-52,1 0-19,-1 1-1,-1-1 1,1-23 0,3-16 71,-4 31-42,0 0-1,-2-1 0,-2-22 0,0-12 47,-3-99 24,2 69-160,-2-1 214,-4 8-304,-2-44-111,2 40 392,7 66-79,2 0 43,-2 0 0,0 0 0,-1 1 0,-1-1 0,-6-17 0,3 17-49,-6-36 1,8 33-72,-8-25 1,0-14 124,6 36-165,1 0 0,1-1 0,1 0 0,2 0 0,0-29 0,-4-31 453,2 46-516,2 19 10,-3-77 26,0 30-688,5 67 678,0 1 31,0-1 1,0-2 10,0 2-5,0 1 32,0 0-10,-8 1 82,0 0 1,0 1-1,0 0 1,-10 3-1,-14 4 19,4-6 147,-1 0-1,1-2 1,-31-3-1,5 1 237,-1 2-30,24 1-55,0-2 0,-54-7 0,32 0-224,1 3 1,-81 3-1,69 1-213,-104 8 688,81-5-401,40-1 143,-82-7-1,39 0-209,45 3-72,-123 0 64,11 1-211,116-1 38,-100-8 269,7-5 63,48 6 69,25 5-366,-73 4 1,54 1 96,76-1-109,-28 0 207,0-1 0,-38-6 0,27 1-165,0 3 0,-70 3 0,49 1 27,-211 7-275,173-3 712,-4 1-134,105-6-340,-99 0 619,-127-16 0,202 13-556,3 1-303,0-2 0,1 0 1,-39-14-1,28 7-363,11 3-785,-27-13-1,41 17 574,0 0-1,1 0 1,0-1 0,0 1 0,0-1-1,0-1 1,1 1 0,-5-7 0,-30-51-2980,-6-21 762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30T20:30:59.32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1232 4 1824,'0'0'31,"-1"-1"-1,0 1 1,1-1-1,-1 1 1,0 0 0,1-1-1,-1 1 1,0 0-1,0 0 1,1 0 0,-1 0-1,0-1 1,0 1-1,1 0 1,-1 0 0,0 0-1,0 1 1,1-1-1,-1 0 1,0 0 0,0 0-1,1 0 1,-1 1-1,0-1 1,1 0 0,-1 1-1,0-1 1,1 1-1,-1-1 1,0 0 0,1 1-1,-1 0 1,1-1-1,-1 1 1,1-1 0,-1 1-1,0 1 1,-13 11 582,1-4-470,1 0 0,0 0 0,1 2 0,0-1 0,-10 15 0,-42 62 482,27-33-220,-5 4-9,4-5 262,-53 60 0,89-112-630,0 0-1,0-1 1,1 1 0,-1-1 0,1 1-1,-1 0 1,1 0 0,-1-1 0,1 1 0,-1 0-1,1 0 1,0 0 0,-1-1 0,1 3 0,0-3-19,0 0 1,0 0-1,1 0 1,-1 1-1,0-1 1,1 0-1,-1 0 1,0 0 0,1 0-1,-1 0 1,0 0-1,1 0 1,-1 0-1,0 0 1,1 0-1,-1 0 1,0 0 0,1 0-1,-1-1 1,0 1-1,1 0 1,-1 0-1,0 0 1,1-1-1,30-14 242,-7-2 0,0 0-1,-1-2 0,-1-1 0,19-23 0,50-42 958,-63 65-1137,-17 14-40,-9 6 79,-3 3 99,-21 33 202,-3 4-86,-21 26-117,46-66-213,0 1 0,1-1 0,-1 0 0,0 0 0,1 0 0,-1 0 0,0 0-1,1 1 1,-1-1 0,0 0 0,1 0 0,-1 0 0,1 0 0,-1 0 0,0 0 0,1-1-1,-1 1 1,0 0 0,1 0 0,-1 0 0,1 0 0,-1 0 0,1-1 0,4-1-3,0-1 1,0 0 0,0-1-1,0 1 1,-1-1-1,6-5 1,26-30-6,-19 20 120,0 1-49,10-12 292,55-47 0,-54 59 18,-32 30-118,-102 176-351,98-170 147,7-15-33,0 0 0,0 0 1,-1 0-1,0 0 0,1 0 0,-4 3 1,26-8-206,-20 2 195,-1-1 1,0 1 0,0 0-1,1 0 1,-1 0 0,0 0 0,1 0-1,-1 0 1,0 0 0,0 0-1,1 0 1,-1 0 0,0 0-1,0 0 1,1 0 0,-1 0 0,0 0-1,0 0 1,1 0 0,-1 0-1,0 0 1,0 1 0,1-1-1,-1 0 1,0 0 0,0 0 0,1 0-1,-1 1 1,0-1 0,0 0-1,0 0 1,0 0 0,1 1-1,-1-1 1,0 0 0,-1 12 222,0-9-168,-1 1-1,1-1 0,-1 1 1,0-1-1,-3 4 1,1-2-7,0-1 1,0 0-1,0 0 1,-1 0 0,1 0-1,-1-1 1,0 0-1,0 0 1,-1 0 0,1-1-1,0 0 1,-7 2-1,4-2-38,-1 0 0,1-1 0,0 0 1,-1 0-1,1-1 0,-1 0 0,-13-3 0,1-1 44,0-1 1,1-1-1,-1-1 1,1-1-1,-34-19 1,-84-40 19,52 27-58,57 26 52,0 1 1,-39-10 0,51 19 32,0 0-1,-1 1 1,1 1 0,-1 0-1,-31 2 1,-187 18 578,125-17-365,62-1-266,61 4-287,-5-1 163,9 3 48,0-2 1,1 0-1,0-1 0,27 2 0,67-5-86,-101 0 80,28-2-1265,0-2 0,0-1 0,0-3 0,71-22 0,-26 3-3952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30T20:31:14.59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39 1372 1152,'-17'0'2427,"14"0"-1415,1 0 1,-1-1-1,1 0 1,-1 1-1,1-1 1,-5-3-1,13 0-582,-1 0 0,1 0-1,11-5 1,1-1-74,131-70 842,-104 58-999,-1-1 0,-1-3 0,49-38 1,-53 31-131,-2-3 0,60-73 1,-23 0-113,-12 36 387,-25 32-352,34-30-68,0 0 3,-52 49 150,0-2 0,-1-1 1,-2 0-1,0-1 0,-2 0 1,-1-2-1,-1 1 0,-1-2 1,7-29-1,-6 0-594,-11 55 459,2-9 130,-1 0 1,1-18 0,-3 28-110,1-1 0,0 1 0,-1 0 0,1-1 1,0 1-1,0 0 0,0-1 0,1 1 0,2-4 1,-3 5-2,12-13 316,-1 2-513,-12 11 166,0-10 415,0-3-500,0 14 36,-16-8 572,15 8-468,0 0 1,-1 0 0,1 0 0,0 0 0,0 0 0,-1 0 0,1 0 0,0 0 0,0 0 0,-1 1 0,1-1 0,0 1-1,0-1 1,0 1 0,0-1 0,0 1 0,-1-1 0,1 1 0,-1 1 0,-22 17-328,16-11 288,-5 4 41,1 1 0,0 1 0,1 0 1,-10 17-1,-46 80-95,-11 7 363,42-64-304,34-51 47,1 0-1,-1 0 0,1-1 1,-1 1-1,1 0 1,0 0-1,0 1 0,0-1 1,0 5-1,1-8 0,0 0 0,0 0-1,0 1 1,0-1 0,-1 0 0,1 1 0,0-1-1,0 0 1,0 1 0,0-1 0,0 0-1,0 0 1,-1 1 0,1-1 0,0 0-1,0 0 1,0 1 0,-1-1 0,1 0-1,0 0 1,0 0 0,-1 1 0,1-1-1,0 0 1,0 0 0,-1 0 0,1 0 0,0 0-1,-1 0 1,1 1 0,0-1 0,-1 0-1,-4 2-163,5 1 230,5-4-14,2-3 39,2-3-72,0 0-1,-1 0 1,0-1 0,0-1-1,-1 1 1,0-1 0,7-11 0,3-5 46,50-70-196,-35 46 152,44-51-1,-63 86 4,61-63 58,4 10-11,-67 58-109,-11 8 21,1 0-1,0 0 0,0 0 0,0 0 0,-1 0 0,1 0 0,0 0 0,0 0 1,0 0-1,1 1 0,-1-1 0,0 1 0,0-1 0,0 1 0,0-1 0,1 1 1,-1-1-1,0 1 0,0 0 0,1 0 0,-1 0 0,0 0 0,0 0 1,1 0-1,-1 0 0,2 0 0,-4 1 29,1 1 0,0-1 0,0 0 0,-1 0 0,1 1 0,0-1 0,-1 0 0,0 0 0,1 0 0,-1 0 0,-1 2 0,2-2 0,-4 6 26,1 1 0,0 1 0,0-1 0,-2 14 0,1-8-71,2-6-9,1 0-1,0-1 1,0 1 0,0 0-1,1 0 1,1 0 0,-1-1-1,1 1 1,1 0 0,-1 0-1,4 10 1,0-5 144,-1 1 0,3 15 0,-4-16-40,0-1 0,0 0 0,6 13 0,-3-3 104,-6-19-143,1-1 0,-1 0 0,1 1 0,-1-1 0,1 0 0,0 0 0,0 0 0,0 0 0,1 3 0,-1-4-16,-1 0 1,1 0-1,-1 0 1,0 0-1,0 0 0,1 0 1,-1 0-1,0 0 1,0 0-1,0 0 0,0 0 1,0 0-1,0 0 1,0 0-1,0 0 1,-1 1-1,1-1 0,0 0 1,-1 0-1,1 0 1,0 0-1,-1 0 1,0-1-1,1 1 0,-1 0 1,1 0-1,-1 0 1,0 0-1,0-1 0,1 1 1,-1 0-1,-1 0 1,-2 2 89,1 0 1,-1 0 0,0 0 0,-1-1 0,-6 4 0,-2-2-61,0 0 0,-1-1 0,1 0 0,-1-1 0,1 0 1,-16-1-1,-39 5-359,-86 16 752,105-11-233,29-6-372,84 1-606,-63-6 781,26 1 106,0-2 0,-1 0 0,1-2 0,32-8 0,-53 9-95,0-1-1,0 1 1,-1-1 0,0 0 0,1-1 0,-1 1 0,0-1-1,-1 0 1,1-1 0,-1 1 0,1-1 0,-1 1 0,-1-1-1,6-9 1,-8 10 33,1 1-1,-2-1 1,1 0 0,0 1-1,0-5 1,2-12 153,-2 17-206,0-1 0,-1 0 0,0 0 1,1 1-1,-1-1 0,0 0 1,-1 0-1,1 1 0,-1-1 1,0 0-1,0 1 0,0-1 1,0 1-1,-1-1 0,1 1 1,-1-1-1,0 1 0,0 0 1,0 0-1,-5-6 0,7 9 2,0 0 1,0 0-1,0 0 0,-1 0 0,1 0 0,0 0 1,0 0-1,0 0 0,0-1 0,-1 1 0,1 0 1,0 0-1,0 0 0,0 0 0,-1 0 0,1 0 1,0 0-1,0 0 0,0 0 0,-1 0 0,1 0 1,0 0-1,0 1 0,0-1 0,-1 0 0,1 0 1,0 0-1,0 0 0,0 0 0,0 0 0,-1 0 1,1 0-1,0 0 0,0 1 0,0-1 0,0 0 1,0 0-1,-1 1 0,-7 10-155,-5 22 28,11-28 75,-54 150 259,55-149-240,5-7 159,6-8 35,18-37-25,17-25-28,-44 71-118,-1 0 0,0-1 1,1 1-1,-1-1 0,0 1 0,0-1 1,0 1-1,1-1 0,-1 1 1,0-1-1,0 1 0,0-1 0,0 1 1,0-1-1,0 1 0,0-1 0,0 0 1,0 1 19,0-1 1,0 1 0,0 0-1,0 0 1,0-1 0,-1 1-1,1 0 1,0 0 0,0 0-1,0 0 1,-1-1 0,1 1-1,0 0 1,0 0 0,-1 0-1,1 0 1,0 0 0,0 0-1,-1-1 1,1 1 0,0 0-1,-1 0 1,1 0 0,0 0-1,0 0 1,-1 0 0,1 0-1,-1 0 1,1 0-65,-4 4 373,12-18-136,-7 12-170,-1 1 0,1-1 1,0 1-1,-1 0 0,1 0 0,0-1 0,0 1 1,0 0-1,0 0 0,0 0 0,0 0 0,0 0 1,0 0-1,0 0 0,2-1 0,6-2-408,-6 3 417,-1 0 0,0-1 0,1 1 0,-1 0 0,0-1 0,1 0 1,-1 1-1,0-1 0,0 0 0,1-2 0,16-23 171,-16 21-220,1 0 1,1 0-1,-1 0 0,1 0 1,7-6-1,-10 10 15,-1 2 23,-1 0-1,1-1 1,-1 1-1,1 0 1,-1-1-1,0 1 1,1 0-1,-1-1 1,0 1-1,1 0 1,-1-1 0,0 1-1,1-1 1,-1 1-1,0-1 1,0 1-1,0 0 1,1-1-1,-1 1 1,0-2-1,0 2-26,0 0-225,0 16 246,-5 5 277,5-20-182,0-1-84,0 0 36,0 0-31,0 0-102,0 0 22,0 0 21,0 0-27,0 0 49,0 0 68,0 0 17,0 0 64,0 0-49,0 0-36,0 0-294,5 6-2315,0 6 123,3 8 779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3T01:38:36.7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387 3 1664,'1'-1'350,"0"-1"-283,0 13 2577,-1 11-2118,0-13 2313,0-48 905,2 41-3733,-1-1-19,1 1 0,-1 0 0,0 0 0,0 0 0,0 0 0,0 0 0,0 0 0,-1 0 0,1 1 0,-1-1 0,1 3 0,5 14 61,-1-6-102,-1 0-1,0 1 0,-1-1 0,0 1 0,0 16 1,13 129 25,-2-34 154,-10-83-119,1 12 125,-5 100 0,-1-124-1,1-23-138,0 0 0,0-1 0,-1 1-1,0 0 1,0 0 0,-1 0 0,1 0 0,-6 10 0,4-10 152,-1 0 0,0 0 1,0 0-1,-6 6 0,8-10-79,-1-1 0,0 0 0,0 1-1,0-1 1,0 0 0,0 0 0,0 0-1,0-1 1,-1 1 0,1-1 0,-5 1 0,-21 5 323,-1-2 1,1-1 0,-40 1 0,15-2-236,-102 1-1182,155-4 757,-1 0-1,0 0 1,1 0-1,0 1 1,-1-1 0,1 0-1,-1 1 1,1-1 0,-1 1-1,1-1 1,0 1-1,-1 0 1,1 0 0,-2 1-1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3T01:38:37.5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12 832,'1'-1'42,"-1"1"0,1-1 1,0 1-1,-1-1 0,1 1 0,21-9 9689,-22 10-9718,1-1 1,-1 0 0,0 0 0,0 0-1,0 1 1,0-1 0,0 0 0,0 0-1,0 0 1,0 0 0,0 1 0,0-1-1,0 0 1,0 0 0,0 0 0,0 1-1,0-1 1,0 0 0,0 0 0,0 0-1,0 0 1,0 1 0,0-1 0,-1 0-1,1 0 1,0 0 0,0 0 0,0 1-1,0-1 1,0 0 0,0 0 0,0 0-1,-1 0 1,1 0 0,0 0 0,0 1-1,0-1 1,-7 8 207,6-7-100,-4 12-59,-1 0 1,2 0 0,0 0-1,0 1 1,1-1 0,1 1-1,-1 26 1,3-23-28,1 1 1,1-1-1,0 0 1,1 1-1,1-1 0,1 0 1,0-1-1,1 1 0,1-1 1,11 20-1,-13-31-151,-1 0-1,1 0 1,-1 0 0,1-1-1,1 1 1,-1-1-1,1 0 1,-1-1-1,1 1 1,0-1-1,11 3 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3T01:38:37.9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23 8544,'-8'0'3168,"-2"-3"-2464,2-1-192,8 0-416,0 0-160,0-1-1088,0 2 608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3T01:38:40.2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63 4640,'-1'-1'340,"1"1"-227,0 0 0,-1-1 0,1 1 0,0 0 1,0-1-1,0 1 0,0 0 0,0 0 1,0-1-1,0 1 0,-1 0 0,1-1 1,0 1-1,0 0 0,0-1 0,0 1 1,0 0-1,0-1 0,0 1 0,1 0 0,-1-1 1,0 1-1,0 0 0,0-1 0,0 1 1,0 0-1,0-1 0,1 1 0,10-11 2201,-8 9-2075,1 0 1,0-1 0,0 2 0,0-1 0,8-2 0,17-2-23,0 2-1,57-1 1,-20 5 55,8 1 109,89-10 1,-131 6-279,0 1 0,47 4 0,-68-1-216,0 1 0,0 0 0,0 1 0,11 4 0,-21-6 78,0-1-1,0 0 1,0 1 0,0-1-1,0 1 1,0-1 0,-1 1-1,1-1 1,0 1 0,0-1-1,-1 1 1,1 0 0,0 0-1,-1-1 1,2 2 0,-2 0-355,0 13-2820,-4-8 1930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3T01:38:40.7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48 2144,'1'0'3673,"10"-6"-1984,12-11 186,-20 15-1687,1-1-1,-1 0 1,1 1 0,-1 0-1,1 0 1,0 0 0,0 0-1,0 1 1,0 0 0,0-1-1,0 1 1,0 1 0,1-1-1,-1 1 1,0-1 0,0 1-1,1 0 1,-1 1 0,6 0-1,6 3-182,0 0 0,0 1 0,26 12 0,13 4 569,-12-3 165,-35-14-725,0 0 0,0-1 0,0 0 1,0 0-1,1-1 0,-1 0 1,13 1-1,6 1-1629,-23-3 815,1 0 0,-1 0 0,0-1 0,0 1 0,1-1 0,-1 0-1,0 0 1,8-2 0,12-7-2341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3T01:38:41.8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532 39 2912,'-4'-2'3898,"5"3"-3772,0 1-1,0 0 0,0 0 0,0-1 0,0 1 0,0 0 0,-1 0 0,1 0 0,-1 0 0,0 0 0,1 0 0,-1 0 0,0 3 1,-2 33 276,1-28-326,-2 37 86,-3 0 1,-2 0 0,-26 83-1,29-117-71,0 0-1,-1-1 1,0 1-1,-1-1 1,0 0-1,-10 11 1,13-18-60,0-1 1,0 1 0,-1-1 0,1 0 0,-1 0-1,0 0 1,0-1 0,0 0 0,0 0-1,0 0 1,-1-1 0,0 0 0,1 0-1,-1 0 1,0 0 0,-6 0 0,0-1-3,0 0 0,0-1 0,0-1 1,0 1-1,0-2 0,0 0 0,0 0 0,0-1 1,0-1-1,1 0 0,0 0 0,0-1 1,0-1-1,0 0 0,1 0 0,0-1 1,0 0-1,1-1 0,0 0 0,0-1 0,1 1 1,0-2-1,1 1 0,-8-13 0,5 5 5,1 0 0,0-1 0,1 0-1,1 0 1,1-1 0,1 0 0,0 0 0,-3-39-1,7 52-23,1-1 1,1 0-1,-1 0 0,1 0 0,0 0 0,0 0 0,1 1 0,0-1 1,0 1-1,1-1 0,0 1 0,0 0 0,0 0 0,1 0 1,0 0-1,0 1 0,9-10 0,-6 8 10,-1 2 0,1-1 0,0 1 0,1 0 0,-1 0 1,1 1-1,0 0 0,0 0 0,1 1 0,-1 0 0,1 0 0,-1 1 0,13-2 0,61 0 257,-6 1-90,71-5 619,-53 5-81,-62 2-489,35 5 1,9 0-187,38-2-41,-1 1-4013,-111-3 3626,-1 0 1,1-1-1,0 1 1,-1 0-1,1-1 0,-1 1 1,1 0-1,0-1 1,2-1-1,5-1-3371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05:36.2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43 656 1472,'-1'-1'1278,"1"1"-1170,-1 1 0,0-1 0,1 1-1,-1-1 1,0 0 0,1 1 0,-1-1 0,0 0 0,0 0 0,0 1-1,1-1 1,-1 0 0,0 0 0,-1 0 0,0 1-30,0 1 0,0-1 0,0 1 0,0-1 0,1 1 0,-1 0 0,1 0 0,-1 0 0,1 0 0,-1 0 0,1 0 0,0 0 0,0 0 0,0 0 0,-1 5 0,2-6 7,0-1 0,0 0-37,0 0-85,0 0 37,0 0 139,0 0-47,0 0 1,0 0-1,-1 0 1,1 1-1,0-1 0,0 0 1,0 0-1,0 0 1,0 0-1,-1 0 0,1 1 1,0-1-1,0 0 1,0 0-1,0 0 1,0 1-1,0-1 0,0 0 1,0 0-1,0 0 1,0 1-1,0-1 1,-1 0-1,1 0 0,0 1 1,0-1-1,1 0 1,-1 0-1,0 0 1,0 1-1,0-1 0,0 0 1,0 0-1,0 0 1,0 1-1,0-1 1,4 15 70,-1-3 206,-2 6-144,1-1 1,5 23 0,-1-7 35,5 102 789,-4-25-478,7 108-206,-6-70-60,1 11-110,15 143 365,-13-233-497,26 207 308,-20 3-317,-17 62 297,1-328-352,0 1 1,0-1 0,1 1 0,1-1-1,0 0 1,8 22 0,10 22-134,-4-28 218,-16-27-245,3 5 240,0-5-59,0-1 1,0 0 0,1 0-1,-1 0 1,0 0-1,1 0 1,-1-1-1,0 0 1,1 0 0,6-1-1,11 0 101,27-5-1,-32 2-15,0-1 0,19-9-1,19-5-17,-7 7-133,1 2 0,0 1-1,56-1 1,74 5 258,-51 4-38,-74 2-147,24 4 65,-13 0-122,43 3-6,37 1 113,53-2-174,-79-3 17,-38-3 174,184-1 49,-165 1-340,-27 2 184,83 4 1,14-5 266,154-3-99,106 1 46,-321 4-27,193-1-9,22-6-233,-32 2 700,6-18-177,-39 2-582,-206 14 66,49-1-13,-29 4 77,404-15 45,-404 10 39,0 4 0,0 2 0,75 12 0,-64-6-167,38 5-92,-39-1 531,166-2 1,-20-2-522,-184-3 211,0-3 1,1-1 0,64-10-1,154-14-202,-128 14-16,92-1 142,-205 10 255,31 6 0,-52-5-208,1 0-1,-1 0 1,0 0-1,0 0 1,0-1 0,0 1-1,3-1 1,-3 0-33,0 1 0,0 0 0,0-1 1,0 1-1,0 0 0,0 0 1,-1 0-1,3 0 0,3 2-26,-6-2-5,1 1 0,-1-1-1,0 1 1,0-1-1,0 0 1,1 0-1,-1 1 1,0-1 0,0 0-1,0 0 1,1 0-1,-1-1 1,0 1 0,0 0-1,1 0 1,-1-1-1,0 1 1,0 0 0,0-1-1,3-1 1,-4 2 71,0-1 1,0 0-1,0 0 0,0 1 1,1-1-1,-1 0 0,0 0 1,0 0-1,-1 1 1,1-1-1,0 0 0,0 0 1,0 1-1,0-1 0,-1 0 1,1 0-1,0 1 1,-1-2-1,-1-6 158,1-13-199,-7-36-1,-5-27 238,-4-156 0,10 113-39,1 51-60,2 10-209,-9-263 189,14 207-136,-7-196 318,-6 116-532,11 116 86,-2-24-216,2 98 294,1 0-1,2-17 1,1-6 91,5-54-336,-4-122 1,-4 43-1029,1 151 1272,1 1 0,6-26 1,0-1 96,-1 2-34,-4 25-112,0 0 1,0-26 0,-7-53-313,3 93 414,1-1-1,0 0 1,-1 1 0,0-1-1,1 1 1,-3-5 0,3 7 23,0 0 0,0-1 1,0 1-1,0 0 0,0 0 0,0-1 1,0 1-1,0 0 0,0-1 1,-1 1-1,1 0 0,0 0 0,0-1 1,0 1-1,0 0 0,0 0 1,-1 0-1,1-1 0,0 1 0,0 0 1,-1 0-1,1 0 0,0 0 1,0-1-1,-1 1 0,1 0 0,0 0 1,0 0-1,-1 0 0,1 0 1,0 0-1,0 0 0,-1 0 1,1 0-1,0 0 0,-1 0 0,1 0 1,0 0-1,0 0 0,-1 0 1,1 0-1,0 0 0,-1 0 0,1 0 1,0 0-1,0 0 0,-1 0 1,1 0-1,0 1 0,0-1 0,-1 0 1,1 0-1,0 0 0,0 1 1,0-1-1,-1 0 0,1 0 0,0 0 1,0 1-1,0-1 0,0 0 1,0 0-1,-1 1 0,1 1-6,-1-1 0,0 0 0,0 1 0,0-1 0,0 0 0,0 0 0,0 0 0,0 1 0,0-1 0,0 0 0,0 0 0,-1-1 0,1 1 0,0 0 0,-3 1 0,-3 1 18,-5 2 474,3-5-531,0 1-1,0 0 1,0 1 0,-10 3 0,-21 2-3,-54 7-11,-21 1 114,-158-10 399,117-13-181,-325-23-163,255 20-75,39 4-129,-118-9 152,151-6 76,-33 2-84,-89-7-24,-211-20 429,435 41-391,-139-19 133,-88-8 290,60 13-364,-124-9-136,0 28 278,53 28-88,-25 30 53,155-11-40,-6 0-294,-165 11 196,181-45 47,-103 0-99,99-9-111,74-2 179,0-3-1,-96-16 0,23 5-140,69 7 212,-177-31-419,201 28 122,-1 3 0,-74 1-1,118 5 151,1 1-1,-18 3 1,28-3-42,0 1 0,0-1 1,1 1-1,-1 0 0,0 0 1,1 1-1,-1-1 0,1 1 1,-6 5-1,6-4-7,1 0-1,0 1 1,0 0-1,1 0 1,-1 0 0,1 1-1,-5 9 1,6-9-2,-1 0 1,0-1-1,0 1 0,-1-1 1,0 0-1,0 0 1,-7 7-1,-11 7 219,8-7-197,-23 15-1,26-16 158,10-10-152,0 0-1,0 0 0,0 0 1,0 0-1,0 0 0,0 0 1,0 0-1,0 0 0,0-1 1,-1 1-1,-1 0 0,1 1-31,0-1 0,0 0-1,0 0 1,0 1-1,0-1 1,1 1 0,-1-1-1,0 1 1,-2 3-1,-9 7-86,13-10 110,-1-1 1,1 0-1,0 1 0,0-1 1,0 0-1,0 1 0,0-1 0,0 1 1,0-1-1,0 2 0,0 0-4,1 4 0,0-1 0,0 1 0,0 0 0,1-1 0,0 1 0,4 8 0,-4-9 37,1 1-1,-1-1 1,0 1-1,-1 0 0,1 0 1,-1 10-1,-2 4 142,-2 0 1,0 0-1,-12 37 0,15-58-164,-3 10-97,0 0 0,-8 17 0,-7 0-3501,5-13-1818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3T01:38:42.3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86 1 3392,'0'0'3712,"-5"4"-3158,-4 9-425,1 0 0,0 1-1,1 0 1,0 1 0,2 0-1,-1-1 1,-5 30 0,4-10-9,2 0 1,-2 48-1,7-69-409,0-1-1,1 0 1,0 1 0,1-1-1,0 0 1,1 0 0,1 0-1,-1 0 1,2 0 0,6 13-1,-10-24 164,-1-1-1,0 1 1,1 0-1,-1 0 0,0-1 1,1 1-1,-1 0 1,1-1-1,-1 1 0,1 0 1,-1-1-1,1 1 0,0-1 1,-1 1-1,1 0 1,0-1-1,-1 0 0,1 1 1,0-1-1,0 1 0,0-1 1,-1 0-1,1 0 1,0 0-1,0 1 0,0-1 1,-1 0-1,1 0 1,0 0-1,1 0 0,-1-1 7,0 0-1,1 0 1,-1 0-1,0 0 1,-1 0-1,1-1 1,0 1-1,0 0 1,0-2-1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3T01:38:42.7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9 6048,'-8'-3'3104,"8"-2"-4416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3T01:38:43.1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5632,'4'4'357,"0"0"-1,-1 0 1,1 1 0,-1 0 0,0-1 0,0 1-1,0 0 1,2 7 0,15 45-782,-20-55 449,18 62-84,-4 2 0,7 73 0,0 135 1459,-20-251-1316,-1 27 18,0-32 118,0 0-1,4 21 1,16-124 634,-11 58-937,1 1 0,2 0 0,17-30 0,-21 43 48,0 1 0,1 0 0,1 1 0,-1 0 0,22-18 0,-22 21-1,0 1-1,1 0 0,0 1 1,0 0-1,1 0 0,-1 1 1,21-6-1,-26 10 46,-1 0-1,1 0 1,0 1 0,0-1-1,-1 1 1,1 0 0,0 0-1,0 1 1,0 0 0,-1-1-1,1 2 1,6 1 0,-9-2-11,1 0 0,-1 0 0,1 1-1,-1-1 1,0 1 0,1-1 0,-1 1 0,0 0 0,0 0 0,0-1 0,0 2 0,-1-1 0,1 0 0,0 0 0,-1 0 0,0 1 0,0-1 0,1 1 0,-1-1 0,0 1 0,-1 0 0,1-1 0,0 4 0,0-2 22,-1 0 0,0-1 0,0 1 0,0 0 0,0 0 0,0-1-1,-1 1 1,1 0 0,-1-1 0,0 1 0,0-1 0,-1 1 0,1-1 0,-1 1 0,0-1 0,1 0 0,-2 0 0,-2 4 0,0-2 16,0 0 1,-1 0-1,0 0 0,0-1 0,0 0 0,0-1 1,-1 1-1,-9 3 0,-37 16 242,53-23-266,-1 0 0,0 1 0,1-1-1,-1 0 1,0 0 0,1 1 0,-1-1-1,0 1 1,1-1 0,-1 0 0,1 1-1,-1-1 1,1 1 0,-1 0 0,1-1-1,-1 1 1,1-1 0,-1 1 0,1 0-1,0-1 1,-1 1 0,1 0 0,0-1-1,0 1 1,0 0 0,-1-1 0,1 1-1,0 0 1,0 0 0,0-1 0,0 1-1,0 0 1,0 0 0,0-1 0,1 1-1,-1 0 1,0 0 0,0-1 0,0 1-1,1 0 1,-1-1 0,0 1 0,1 0-1,-1-1 1,1 2 0,3 3 132,0-1 1,0 1-1,1-1 0,7 7 1,-6-6-22,29 27-568,67 45 1,-86-69-1662,-2-4 609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3T01:38:44.1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 3072,'0'-1'186,"0"0"0,1 1 0,-1-1 0,0 1 0,1-1 1,-1 1-1,1-1 0,-1 1 0,1-1 0,-1 1 0,1 0 0,-1-1 0,1 1 0,-1 0 1,1-1-1,0 1 0,-1 0 0,1-1 0,-1 1 0,1 0 0,0 0 0,-1 0 0,1 0 1,0 0-1,-1 0 0,1 0 0,0 0 0,-1 0 0,1 0 0,0 0 0,-1 0 1,1 0-1,0 1 0,-1-1 0,1 0 0,-1 0 0,1 1 0,0-1 0,-1 0 0,1 1 1,1 0 232,-1 0 1,0 0 0,0 0 0,0 1 0,0-1 0,1 0 0,-2 1 0,1-1 0,1 2 0,2 10-1509,0 87 1353,-4-94-261,-7 235-104,1-103 191,-7 25 227,1 37-21,16-119-34,-3-81-226,-1 1 1,1-1-1,0 1 1,-1-1-1,1 1 1,-1-1-1,1 0 1,0 1-1,-1-1 1,1 0-1,0 0 1,-1 1-1,1-1 1,0 0-1,-1 0 1,1 0-1,0 0 1,-1 0-1,1 0 1,0 0 0,0 0-1,-1 0 1,2 0-1,15-1 181,112-22 23,-33 17 107,-44 4-236,-36 0-139,29-7-1,-32 6-1010,0 0 0,1 1 0,18-1 0,-32 3 950,0 0 1,0 0-1,1 0 0,-1 0 0,0 0 0,0 0 0,1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3T01:38:44.7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 1 6560,'-1'1'2911,"6"1"-1524,9 2-475,37 11 1152,-49-15-1978,-4 1-249,0-1 32,0 1 1,1 0-1,-1 0 0,0 0 1,0 0-1,1 0 1,-3 2-1,-6 3-80,-76 21-29,75-21 689,19-4 838,23-6-84,48-8-460,86-3 0,0 11-3381,-163 5 2395,0-1 1,0 0 0,0-1 0,0 1 0,0 0 0,0-1 0,0 1 0,0-1-1,0 1 1,0-1 0,0 0 0,0 0 0,-1 0 0,1 0 0,0 0 0,-1 0-1,1-1 1,-1 1 0,1 0 0,-1-1 0,0 1 0,1-1 0,-1 1 0,1-4-1,4-6-1351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3T01:38:45.2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4 2976,'-7'0'548,"4"0"-435,0 0 0,0 0-1,0 0 1,1 0-1,-1 0 1,0 1 0,0 0-1,0-1 1,-2 2 0,4-1-4,0-1 1,1 0 0,-1 0 0,1 1 0,-1-1 0,1 0-1,-1 0 1,0 0 0,1 0 0,-1 0 0,1 0-1,-1 0 1,0 0 0,-8-6 4096,23 3-1416,46 6-1393,100 18 0,-67-6-1045,-54-10-271,159 26 211,-167-23-976,-21-5-670,-1-1-1,1 0 1,0 0 0,13 0 0,-14 0-924,-4 7-1492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3T01:38:46.0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 0 4896,'-2'20'3869,"-5"9"-2933,-2 9-776,-42 471 805,49-479-542,2-1 1,7 56-1,-7-85-377,0 1 0,0-1 1,0 1-1,0-1 1,0 0-1,0 1 1,0-1-1,1 0 0,-1 1 1,0-1-1,0 0 1,0 1-1,1-1 1,-1 0-1,0 0 0,1 1 1,-1-1-1,0 0 1,0 0-1,1 1 1,-1-1-1,0 0 0,1 0 1,-1 0-1,0 0 1,1 0-1,0 1 0,13-2 335,12-10-332,-26 11-45,81-46-9,8-5 37,-78 46-61,-1-1-13,0 2 1,11-4-1,-18 7-9,-1 0 0,1 1 0,-1-1 0,1 1 0,-1-1 0,1 1 1,-1 0-1,1 0 0,-1 0 0,1 1 0,-1-1 0,1 1 0,-1-1 0,4 2 0,-5-2 25,-1 1-1,1-1 1,-1 0-1,1 1 1,-1-1-1,1 0 1,-1 1-1,1-1 1,-1 1-1,0-1 1,1 1 0,-1-1-1,0 1 1,1-1-1,-1 1 1,0-1-1,1 1 1,-1-1-1,0 1 1,0 0-1,0-1 1,0 1-1,0-1 1,0 1-1,1 0 1,-1-1-1,0 1 1,-1-1-1,1 1 1,0 0-1,0-1 1,0 1-1,0 0 1,0-1-1,-1 1 1,1-1-1,0 1 1,-1-1 0,1 1-1,0-1 1,-1 1-1,1-1 1,0 1-1,-1-1 1,1 1-1,-1-1 1,-2 3 5,1 0 1,0-1-1,-1 1 1,0-1 0,1 0-1,-1 0 1,-5 3-1,-4 0 270,1-1 0,-1 0-1,0-1 1,-1 0 0,1-1-1,0-1 1,-21 1 0,32-2 87,3 1 149,3 3-338,-1-1 0,1 0-1,1 0 1,-1 0 0,0-1 0,9 3 0,39 8 123,-3 0-581,-44-11-147,0-1 0,0 0 1,0 0-1,0 0 0,10 0 1,-13-1 76,-1 0 0,1 0 0,0-1 0,-1 1 0,1 0 0,-1-1 0,1 0 0,-1 0 1,0 0-1,1 0 0,-1 0 0,0 0 0,0 0 0,1-1 0,-1 1 0,2-3 0,8-9-2941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3T01:38:46.5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4640,'10'9'1539,"-8"-7"-1254,1 1-1,0-1 0,-1 1 1,1-1-1,-1 1 0,0 0 1,0 0-1,0 0 0,0 0 0,0 1 1,-1-1-1,0 0 0,2 7 1,3 24 865,3 66 0,-9 37 137,-2-55-730,8 155-552,-2-207-877,-2-14-725,-1 1-3347,-1-18 4673,0 1 0,0-1 1,0 0-1,0 1 1,0-1-1,-1 0 0,1 1 1,0-1-1,-1 0 0,-1-2-1082,-2-2 698,-5-13-726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3T01:38:46.9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83 7392,'12'5'3912,"12"-6"-2848,-14 1-851,66-4 339,79-13 0,2-1 776,97 6-1264,-215 12-4789,-64-35-4667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3T01:38:47.7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368 1 5472,'8'13'6094,"-5"-10"-5417,7 9-67,0 4-484,-2 1 1,1 0-1,-2 0 0,6 19 1,16 75-145,-21-76 60,96 493 486,-94-457 624,2 104 0,-11-173-1074,-1 0 0,-1 0 0,1 1-1,0-1 1,0 0 0,-1 0 0,1 0 0,-1 0 0,0 0 0,0 2 0,0-3-30,0 0 1,1 0-1,-1-1 1,0 1-1,0 0 1,1 0-1,-1-1 1,0 1-1,0-1 1,0 1-1,0-1 1,0 1-1,0-1 1,0 0-1,0 1 1,0-1 0,0 0-1,0 0 1,0 1-1,0-1 1,0 0-1,0 0 1,-1 0-1,-8-1 175,1 0 0,-1-1 0,1 0 0,-12-4 0,-4-1-58,-216-73-1148,182 58-157,21 8-1043,1-3 0,-37-22 0,70 37 1416,-1-1 0,1 1-1,0-1 1,0 0 0,0-1-1,1 1 1,-7-8 0,10 10 599,0 1 0,0-1 0,0 0 0,0 1 0,0-1 0,0 1 0,0-1 0,0 0 0,0 1 0,0-1 0,0 0 0,1 1 0,-1-1 0,0 1 0,1-2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30T20:19:12.23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22 185 1056,'-1'0'51,"1"0"0,0 0-1,0-1 1,0 1 0,-1 0 0,1 0 0,0 0-1,0 0 1,-1 0 0,1 0 0,0-1-1,0 1 1,-1 0 0,1 0 0,0 0 0,0 0-1,-1 0 1,1 0 0,0 0 0,0 0 0,-1 0-1,1 0 1,0 0 0,-1 0 0,1 0 0,0 0-1,0 0 1,-1 0 0,1 1 0,0-1 14,0 0 1,0 0-1,-1 0 1,1 0-1,0 0 0,0 0 1,0 0-1,0 0 1,0 0-1,0 1 1,-1-1-1,1 0 1,0 0-1,0 0 1,0 0-1,0 0 0,0 0 1,0 0-1,-1 0 1,1 0-1,0 0 1,0 0-1,0 0 1,0-1-1,0 1 1,0 0-1,0 0 0,-1 0 1,1 0-1,0 0 1,0 0-1,0 0 1,0 0-1,0 0 1,0 0-1,0 0 1,0 0-1,-1-1 0,1 1 1,0 0-1,0 0 1,0 0-1,0 0 1,0 0-1,0 0 1,0 0-1,0-1 1,0 1-1,0 0 0,0 0 1,0 0-1,0 0 1,0 0-1,0 0 1,0-1-1,-2 0 380,2 1-398,0 0-1,-1 0 1,1 0-1,0 0 1,-1 0-1,1 0 1,0 0-1,0-1 1,-1 1-1,1 0 1,0 0-1,0 0 1,-1 0 0,1-1-1,0 1 1,0 0-1,-1 0 1,1 0-1,0-1 1,0 1-1,0 0 1,0 0-1,-1-1 1,1 1-1,0 0 1,0-1 0,0 1-1,0 0 1,0 0-1,0-1 1,0 1-1,0 0 1,0-1-1,0 1 1,0 0-1,0-1 1,0 1-1,0 0 1,0 0 0,0-1-1,0 1 1,0 0-1,0-1 1,0 1-1,0 0 1,1 0-1,-1-1 1,0 1-1,0 0 1,0 0 0,1-1-1,-1 1 1,0 0-1,0 0 1,0 0-1,1-1 1,-1 1-1,0 0 1,1 0-1,0-1 29,-1 1 277,0 0-101,2 0-137,1 0 189,4-7 293,-7 6-393,0 1-102,19 0-144,143-3 1153,-55-2-865,-81 6-147,-1-2-1,40-6 1,-48 4 8,0 2-1,0 0 0,1 1 0,17 2 0,-15-1 17,1-1-1,21-1 1,88-16 331,-91 12-490,38-11-1,8 0 140,-5 6 207,-33 5 139,50-11 0,29-9-656,-67 15 176,-17 2 55,-1 3 0,58-1 1,68 11 392,-133-1-496,47 12 0,-41-6 245,-8-2-308,-24-5 197,1-1 0,0 0 0,0-1 1,14 2-1,51 0-241,-62-2 195,-1 0 0,15 3 0,-14-1 106,0-2 1,15 2 0,51-4 125,0-4 0,89-16 0,4-3-149,-161 24-45,0 0-1,0 0 1,0 0 0,0 1 0,-1 1 0,1 0-1,0 0 1,11 5 0,2 2-57,0 1 0,22 14-1,-18-4 8,-23-16-336,-1-1 1,1 0 0,0-1 0,0 1-1,0-1 1,0 1 0,1-1-1,-1 0 1,0-1 0,1 1-1,0-1 1,5 1 0,14-1-5421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3T01:38:50.9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105 62 2912,'36'-23'1530,"-28"17"-1391,2 0 0,11-6 0,9-3 4863,-30 18-4805,0-1-1,-1 0 1,1 1-1,-1-1 1,1 0-1,-3 4 1,-2 2-109,0-1 0,-1 0 1,0-1-1,0 1 0,0-1 0,-1 0 1,0-1-1,-14 10 0,-9 7 14,25-18-90,-13 11 155,-27 28 1,40-38-117,2 0 0,-1 0 0,0 0 0,1 0 0,0 0 0,0 1 0,0-1 0,1 1 1,0 0-1,0 0 0,-2 9 0,4-11-36,0-1-1,1 1 1,-1-1-1,1 1 1,-1-1 0,1 1-1,0-1 1,0 1 0,1-1-1,-1 0 1,1 0 0,-1 0-1,1 0 1,0 0-1,0 0 1,1 0 0,2 3-1,2 1-44,0-1-1,0 1 1,0-1-1,1-1 1,11 7-1,-13-8-322,0-1 0,0 0-1,0 0 1,1-1 0,-1 0 0,1 0 0,0-1 0,-1 1-1,1-1 1,0-1 0,0 1 0,0-1 0,0-1-1,-1 1 1,1-1 0,0 0 0,11-4 0,5-6-3295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3T01:38:51.2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8 8640,'-10'-8'3200,"15"11"-1984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3T01:38:55.7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287 1 3488,'0'0'2800,"-10"7"-2155,-46 21 1808,42-20-2058,0-1-264,-23 17-1,16-8-103,12-10-19,0 0 1,1 1-1,0 0 1,-11 13 0,0 3 20,8-10 45,0 0 0,1 1 0,-14 25 0,23-36-43,0 1 0,0-1 0,0 0 0,0 1 0,1-1 0,-1 1 0,1-1 0,0 1 0,0-1 0,0 1 0,1-1 0,-1 1 0,1-1 0,0 0 0,0 1 0,2 5 0,1-1 26,0 1 0,1-1-1,-1 0 1,13 15 0,-15-21-13,1 0 0,-1 0 0,1 0 0,0 0 0,-1-1 0,1 1 1,0-1-1,0 0 0,5 2 0,30 6 512,-26-7-463,1-1 0,-1 0 0,0-1 0,1 0 0,-1-1 0,1-1 1,-1 0-1,0 0 0,0-2 0,14-4 0,7-1-44,-24 7-96,-1 0 0,1-1-1,-1 0 1,12-5 0,-19 8 78,0-1 0,0 1-1,0-1 1,0 0 0,0 1-1,0-1 1,0 1 0,0-1-1,-1 0 1,1 0-1,0 0 1,0 0 0,-1 1-1,1-1 1,0 0 0,-1 0-1,1 0 1,-1 0 0,1 0-1,-1 0 1,0-1 0,0 1-1,1 0 1,-1 0 0,0 0-1,0 0 1,0-2 0,-1 0 85,0 0 0,0 0 1,0 0-1,0 0 1,-1 0-1,1 0 0,-4-4 1,3 3-33,0 1 0,0 0 0,0-1 0,0 0 0,-2-6 0,-9-25 300,7 13-110,5 18-209,0 1-1,0-1 1,0 0-1,0 1 0,0-8 1,-4-26-342,5 35 247,0-1 1,0 1 0,-1-1 0,1 1 0,-1-1 0,1 1 0,-1 0 0,0-1-1,0 1 1,0 0 0,-1-1 0,1 1 0,0 0 0,-1 0 0,1 0 0,-1 0 0,0 0-1,0 1 1,1-1 0,-1 0 0,0 1 0,-1-1 0,1 1 0,0 0 0,0 0-1,-1 0 1,1 0 0,0 0 0,-1 0 0,1 1 0,-1-1 0,1 1 0,-1-1 0,1 1-1,-1 0 1,-3 1 0,-35-1-5704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3T01:39:00.82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1312,'0'3'6501,"2"-3"-6160,115-2 729,85 1 991,-165 4-2096,-1 0 1,1 3-1,37 9 0,-45-9 117,0-1-1,0-2 0,0-1 0,43-3 1,-33 1-297,68-6 375,-3 1-288,-63 5 119,178 8 392,60 2 48,-33-4-185,-136 4-235,360 30-27,-171-8 202,-232-21-146,41 5 48,-81-15-96,383 17 299,-34-43-99,-5-39 592,-342 58-680,158-27 0,411-12 755,-490 38-523,246 11 474,-350-4-799,242 2-893,-137-3-4919,-93 3 3679,-13 7-1830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3T01:39:02.64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1684 27 2144,'4'-1'754,"-6"-1"-400,-9-2 138,-51 6 2008,27-1-1488,0-1 0,-53-7 0,36 0-813,1 2 0,-1 2 0,0 3 0,0 2 0,-70 11 0,95-7-185,0 1-1,0 1 0,1 2 1,0 0-1,1 1 0,0 2 1,0 1-1,2 1 0,-27 21 1,-132 93-73,-47 36 678,216-155-512,0 1 1,2-1-1,-1 2 0,1 0 1,1 0-1,-17 27 1,7-5 135,10-18-146,1 0-1,-9 21 1,-38 134-62,-3 7 421,-19 1 312,72-167-710,1 1 0,0 0 0,0 0 0,2 0 1,-1 0-1,2 1 0,-2 22 0,3-15-27,2 0-1,0 0 1,1 0 0,7 26-1,0-5 9,2-1-1,2-1 0,2 0 1,29 58-1,15 0 26,-48-83-87,0-1-1,1-1 1,0 0-1,19 15 1,-31-28 23,32 27 42,64 39 1,286 116 119,-344-166-158,-7-2-34,0-3 1,0 0 0,1-2-1,1-2 1,57 7 0,-38-12 52,-1-1 1,1-3 0,62-11-1,-41 0 15,119-39 0,-46 7-58,-36 12-26,109-48 0,-181 64-3,62-31 61,-83 39 18,-1-1 1,0-1 0,25-24 0,-28 23-25,-1-1 0,-1 0 1,0-1-1,-1-1 1,-1 1-1,0-1 0,-1-1 1,0 0-1,-2 0 1,1 0-1,-2-1 0,-1 0 1,0 0-1,2-23 1,2-22-42,-4-2 0,-2 1 1,-9-90-1,-4 40 243,-48-209 0,52 298-145,-2-1 1,0 1-1,-1 1 0,-23-39 1,24 47-50,-1 1 1,-1 0-1,-1 1 0,1 0 1,-2 0-1,0 2 0,-26-20 1,-42-17 171,-93-41 0,49 27-281,-7-22-303,72 43-62,52 37 368,-24-17-1157,1 0 0,0-3 0,-31-30 0,40 31-31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38:26.8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451 128 2080,'-6'-4'521,"8"0"467,-2 4-927,0-1 0,1 0 0,-1 1 0,1-1-1,-1 1 1,0-1 0,1 0 0,-1 1-1,0-1 1,0 0 0,1 1 0,-1-1 0,0 0-1,0-1 1,0 2 51,1-1 457,0 0 1,0 0-1,0 0 0,0 0 0,0 0 0,0 0 1,0 0-1,0 1 0,0-1 0,2 0 0,-1 6-506,0 1 0,-1 0 0,0 0 0,-1 0 0,1-1-1,-1 1 1,0 0 0,-2 11 0,1 3 150,1 0-128,0 0 1,-2 0-1,-1 0 0,0 0 1,-2 0-1,0 0 0,-1-1 1,-1 0-1,-1 0 0,-10 17 1,13-29-38,0 0 1,0-1-1,0 0 1,-1 0-1,0 0 1,-1-1-1,1 0 1,-1 0 0,0 0-1,0-1 1,0 0-1,-1-1 1,1 1-1,-1-2 1,-13 5-1,8-4-24,0-1 0,0 0-1,0 0 1,0-1 0,0-1-1,-1 0 1,1-1 0,0-1-1,-14-3 1,19 4-21,1-2 0,-1 1 1,0-1-1,1 0 0,0-1 0,-1 0 1,2 0-1,-1 0 0,0-1 0,1 0 1,0 0-1,0-1 0,0 1 0,1-1 0,0-1 1,0 1-1,0-1 0,1 0 0,0 0 1,0 0-1,1 0 0,0-1 0,0 0 1,1 1-1,0-1 0,0 0 0,0-13 1,0-2-61,1 0 1,1 0-1,1-1 1,2 1 0,0 0-1,10-36 1,-9 49 61,0 0-1,0 0 1,1 1 0,1-1-1,-1 1 1,1 0 0,12-12-1,-13 16-6,0 1-1,1 0 0,-1 0 1,1 1-1,-1 0 0,1 0 0,0 0 1,0 0-1,1 1 0,-1 0 1,0 1-1,12-2 0,5 0 202,1 2-1,27 1 1,-16 1 72,96 4 618,1 1 57,48-9-967,-174 3-582,1 0 1,-1 1 0,1-1 0,-1 2 0,11 2 0,-15-4 316,0 1 1,-1 0-1,1-1 0,0 1 0,-1 0 0,1 0 1,-1 0-1,1 0 0,-1 0 0,1 1 1,-1-1-1,0 0 0,0 1 0,1-1 0,-1 0 1,0 1-1,0 0 0,0-1 0,-1 1 0,1 0 1,0-1-1,-1 1 0,1 0 0,0 2 1,-4 12-2702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38:30.9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0 64,'-3'0'32,"6"0"-32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38:31.5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93 9 2400,'0'0'32,"0"-1"-1,0 1 1,0 0 0,0 0 0,0-1-1,0 1 1,0 0 0,0-1 0,0 1-1,0 0 1,0 0 0,0-1 0,0 1-1,0 0 1,1 0 0,-1-1-1,0 1 1,0 0 0,0 0 0,0-1-1,1 1 1,-1 0 0,0 0 0,0 0-1,1-1 1,-1 1 0,0 0 0,0 0-1,1 0 1,-1 0 0,0 0 0,0-1-1,1 1 1,-1 0 0,0 0 0,1 0-1,-1 0 1,0 0 0,0 0-1,1 0 1,0 0 459,-1 0-107,0 0 133,0 0-138,0 0 26,0 0-128,0 0-26,0 0-70,7 0 91,-5 1 3302,-3 8-3393,-1-1 1,0 0 0,0 1-1,-1-1 1,0 0-1,-1-1 1,-8 14 0,-7 19-67,5-1 117,0 1 0,3 0 0,-9 60 0,19-92-172,0 0 0,1 0 1,0 0-1,0 0 1,2 9-1,-2-14-43,1 0-1,0-1 1,0 1-1,-1 0 1,2-1 0,-1 1-1,0 0 1,1-1-1,-1 1 1,1-1 0,0 0-1,-1 0 1,1 1-1,0-1 1,0 0 0,1-1-1,2 3 1,-3-3 54,0 0-1,0 0 1,0 0-1,1 0 1,-1-1 0,0 1-1,0-1 1,1 1 0,-1-1-1,0 0 1,3 0 0,27-4 413,-23 3-461,0 0-8,10-3-2665,-11 2-468,-6 1-512,-7-6 1621,-7-6-39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38:31.8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26 101 5472,'-8'-16'2016,"8"5"-1536,0-5-160,0 10 736,0-2-640,-4-4 416,4 0-512,-4 5 64,0-1-256,4 4-352,-5 4 128,5 0-1472,0 8 864,0 3-1856,5 5 1408,3-5-1760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38:33.5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19 2496,'-7'-1'630,"8"-2"-297,0-4 352,-8 4-416,7 3-243,0 0 1,-1 0-1,1 0 0,0 0 0,0 0 0,0 0 0,-1 0 0,1 0 1,0 0-1,0 0 0,0 0 0,-1 0 0,1 0 0,0 0 0,0 0 0,0 0 1,-1 0-1,1 0 0,0 0 0,0 0 0,0 0 0,0 0 0,-1 0 0,1 0 1,0-1-1,0 1 0,0 0 0,0 0 0,0 0 0,-1 0 0,1 0 0,0-1 1,0 1-1,0 0 0,0 0 0,0 0 0,0 0 0,0-1 0,0 1 1,0 0-1,0 0 0,0 0 0,-1-1 0,1 1 0,0 0 10,0 0 0,0 0 0,0 0-1,0 0 1,0 0 0,0 0 0,0 1 0,0-1 0,0 0-1,0 0 1,0 0 0,0 0 0,0 0 0,0 0 0,0 0-1,0 0 1,0 0 0,0 0 0,-1 0 0,1 0 0,0 1-1,0-1 1,0 0 0,0 0 0,0 0 0,0 0-1,0 0 1,0 0 0,0 0 0,-1 0 0,1 0 0,0 0-1,0 0 1,0 0 0,0 0 0,0 0 0,0 0 0,0 0-1,0 0 1,0 0 0,-1 0 0,1 0 0,0 0 0,0-1-1,0 1 1,0 0 0,0 0 0,0 0 0,0 0-1,0 0 1,0 0 0,0 0 0,-1 0 0,1 0 0,0 0-1,0 0 1,0 0 0,0-1 0,0 1 0,0 0 0,0 0-1,0 0 1,0 0 0,0 0 0,0 0 0,0 5 2143,2 29-1574,9 53 1,-9-81-574,3 27 250,3 54 1,0 77-6,-7-119-213,9 56 0,-8-60 228,-3-16 40,0-24-369,1 0 45,-1-1-1,1 1 1,-1 0 0,1 0 0,-1-1-1,1 1 1,-1 0 0,1 0 0,0 0-1,-1 0 1,1 0 0,0-1-1,0 1 1,0 0 0,0 0 0,0 0-1,0 1 1,-1 3-168,-1 3 136,-1 0-86,-6 10-158,9-16 280,-1 1 1,0-1-1,0 0 1,0 0-1,0 1 1,-3 3-1,-3 9 110,6-14-121,1 0 0,0 0 0,-1 0-1,1 0 1,-1 0 0,1 0 0,-1 0 0,1 0-1,-1 0 1,0 0 0,1 0 0,-1 0 0,-2 1-1,1 1 217,1-3 196,0-3-365,0-2-108,0 0 1,1 0-1,0 0 1,0 0 0,1 0-1,-1 0 1,3-8 0,-1-1 64,3-12-59,1 1 1,1 0-1,1 0 0,1 1 0,1 0 0,1 1 0,1 0 0,1 0 0,18-23 1,-24 38 5,0 0 1,0 1 0,0-1-1,1 1 1,0 0 0,13-7-1,-18 12 36,1-1 0,-1 1 0,1 0 0,0 0 0,0 1 0,0-1 0,0 1 0,0 0 0,0 0 0,0 0 0,0 0 0,0 1 0,0 0 0,1 0 0,-1 0 0,0 0 0,0 1 0,6 1 0,-7-1 8,0 0 0,0 0 0,-1 1 0,1-1 1,0 1-1,-1 0 0,1 0 0,-1 0 0,0 0 1,0 0-1,1 0 0,-2 1 0,1-1 0,3 6 1,-3-4 1,0 1 0,0 0 0,0-1 0,-1 1 0,0 0 0,0 0 0,0 0 0,0 7 1,-1 1 42,-1 0 1,0 0 0,-1-1 0,0 1 0,-1 0-1,-5 13 1,4-16-13,0 0-1,-1 0 1,0 0-1,0-1 1,-1 0-1,-9 13 1,11-18-10,0 1 1,-1-1 0,1 0-1,-1 0 1,1-1 0,-1 1-1,0-1 1,-1 0 0,1 0-1,0-1 1,-1 1 0,0-1-1,-5 1 1,8-2 5,1 0 0,0-1-1,-1 0 1,1 1 0,0-1 0,-1 0 0,1 0-1,-1 0 1,1 0 0,0-1 0,-1 1 0,1-1-1,0 1 1,-1-1 0,1 0 0,0 0 0,0 0-1,0 0 1,-3-2 0,1-2-163,4 4 7,11 5 14,-4-1 167,133 50 1107,-18-3-671,-115-48-990,0 1 1,0 0-1,0 0 1,12 8-1,-18-10 66,1 0-1,0 0 1,0 0 0,-1 0-1,1 0 1,0 0-1,0-1 1,3 1 0,-5 0 296,1-1 0,-1 0 0,1 0 0,-1 0 0,1 0 0,-1 0 1,1 0-1,-1 0 0,1 0 0,-1 0 0,1 0 0,-1 0 0,1-1 1,-1 1-1,1 0 0,-1 0 0,0 0 0,1-1 0,-1 1 0,1 0 1,-1 0-1,0-1 0,1 1 0,-1 0 0,1-1 0,-1 1 0,0-1 1,0 1-1,1 0 0,-1-1 0,0 1 0,0-1 0,1 1 0,-1-1 1,0 1-1,0 0 0,0-1 0,0 1 0,0-1 0,0 1 0,0-2 1,1-17-1198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07:22.1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127 127 640,'3'-30'2171,"0"23"-1604,-1 1 437,-2 6-985,0 0 0,0-1 1,0 1-1,0 0 0,0 0 1,0 0-1,0 0 0,0 0 1,0 0-1,0-1 0,0 1 1,0 0-1,-1 0 1,1 0-1,0 0 0,0 0 1,0 0-1,0 0 0,0-1 1,0 1-1,0 0 0,-1 0 1,1 0-1,0 0 0,0 0 1,0 0-1,0 0 1,0 0-1,0 0 0,-1 0 1,1 0-1,0 0 0,0 0 1,0 0-1,0 0 0,0 0 1,-1 0-1,1 0 0,0 0 1,0 0-1,0 0 1,-1 0 58,1-1 1,0 1-1,-1-1 1,1 1-1,-1-1 1,1 1-1,0-1 1,0 1-1,-1-1 1,1 1 0,0-1-1,0 1 1,0-1-1,-1 0 1,1 1-1,0-1 1,0 1-1,0-1 1,0 0 0,0 1-1,0-1 1,0 1-1,0-1 1,1 0-1,-1-1 406,0 2-450,0 0 0,0 0 0,0 0 0,0 0 1,0 0-1,0 0 0,0 0 0,0 0 0,0 0 0,0 0 0,0 1 0,0-1 0,-1 0 0,1 0 0,0 0 0,0 0 0,0 0 0,0 0 0,0 0 0,0 0 0,0 0 0,0 0 0,0 0 0,0 0 0,0 0 0,0 0 0,0 0 0,0 0 0,0 0 0,0 0 0,0 0 0,0 0 0,0 0 0,0 0 0,0 0 0,0 0 0,0 0 0,-1 0 0,1 0 0,0 0 0,0 0 0,0 0 0,0 0 0,0 0 0,0 0 0,-3 6 2114,2-4-2261,0 2 182,-1-1-1,1 1 1,0-1-1,0 1 1,1 0-1,-1-1 1,1 1-1,-1 4 1,1-4-13,0-1 0,0 1 0,-1 0 0,0 0 0,1-1 0,-1 1-1,-1-1 1,-1 5 0,3-6-54,-1 0 0,1 0 0,-1-1 0,1 1 0,0 0 0,0 0 0,0 0 0,0 0 0,0 0 0,1 3 0,-1 3 83,5 115 374,0 84-219,-4-101 163,-1 97-92,-2 48-194,3-130-47,-11 335-27,3-207 181,5-229-183,-5 34 1,3-34 4,-1 36 1,4-36-52,-4 26 1,2-26 35,-1 27 0,5-37 3,-2-1-1,1 0 1,-1 1 0,-1-1 0,-4 18 0,5-22-39,0 0 0,0 0 1,0 1-1,1-1 1,0 1-1,0-1 1,0 0-1,2 7 0,0 12-220,-8-16 265,5-8-33,1 0-1,-1 0 0,1 1 1,0-1-1,-1 0 0,1 0 1,0 1-1,-1-1 0,1 0 1,0 1-1,0-1 0,-1 0 1,1 1-1,0-1 0,0 0 1,0 1-1,-1-1 0,1 1 1,0-1-1,0 0 0,0 1 1,0-1-1,0 1 0,0-1 1,0 1-1,0-1 0,0 0 1,0 1-1,1 1-13,-3 12 9,1-13-2,4 4 0,-2-4 14,0 0 0,0 0 0,0 0 0,1 0 0,-1 0 0,1 0 0,-1-1 1,0 1-1,1 0 0,-1-1 0,1 1 0,0-1 0,-1 0 0,1 1 0,2-1 1,-1 0-17,9 3-112,0 1 1,0 0 0,12 6-1,-13-5 154,1 0 0,0-1 0,14 4 0,-12-6-10,-1 0-1,1-1 0,0 0 1,0-1-1,25-3 0,11-5 74,-9 1-162,73-4-1,-93 10 145,33-6 0,3 0-95,-9 4-94,67-6 374,-63 5-280,0 2-1,81 7 1,-57-1 9,27 5 299,24 2 166,-42-9-382,45-1-137,-127-1 64,82-4-27,137 9 0,-85 6 149,170-8 0,-238-7-71,-2-3 1,1-2 0,-1-4 0,68-22-1,-65 15-100,1 3 1,0 3-1,1 3 0,1 4 0,129 2 0,-77 10 86,228 17 4,-192-10-76,-6 0 148,236 34 96,-327-36-199,89 26-1,77 17-98,-116-31 91,18 3 154,-82-17-89,-25-4-34,51 3 0,31-4-159,-106-3 117,0-1 1,0 1-1,0 0 0,-1-1 0,1 0 1,0 1-1,0-1 0,0 1 0,-1-1 1,1 0-1,0 0 0,-1 1 0,1-1 0,-1 0 1,1 0-1,-1 0 0,1 0 0,-1 1 1,1-1-1,-1 0 0,0 0 0,1 0 1,-1-2-1,0 3 5,1-7 42,1-1 0,-2 0 0,1 1 1,-1-1-1,0 0 0,-1 1 0,0-1 0,0 1 0,-4-15 1,2 8-39,-3-24 0,-8-141-153,4 94 69,5 50 41,-2-48-1,0-79-54,1 60 98,3 44 33,-1-52 82,0 28-32,-16-96 0,-1 7-26,17 107 35,-12-104-31,3 68 92,-4-18-132,4-7-187,8 47 159,-1-145-223,7 143 144,1 66-150,-1 13 226,-1 0 0,0 0 1,0 0-1,1 0 0,-1 0 1,0 0-1,0 0 0,0 0 1,0-1-1,0 1 0,0 0 1,0 0-1,-1 0 0,1 0 1,0 0-1,-1 0 0,1 0 1,-1-1-1,0 1-54,1 0 0,0 0 1,-1 0-1,1 0 0,0 0 1,0 0-1,0 0 1,0 0-1,-1 0 0,2 0 1,-1 0-1,0 0 0,0 0 1,0 0-1,0 0 0,1 0 1,-1 0-1,0 0 0,1 0 1,-1 0-1,1 0 0,-1 0 1,2-1-1,4-15-270,-4 8 167,1-3-527,-3 12 678,0-1 0,0 1-1,0 0 1,0 0 0,0 0-1,0-1 1,0 1 0,0 0-1,0 0 1,0 0 0,0-1-1,0 1 1,0 0 0,0 0-1,0 0 1,0 0 0,0-1-1,-1 1 1,1 0 0,0 0-1,0 0 1,0 0 0,0-1-1,0 1 1,0 0 0,-1 0 0,1 0-1,0 0 1,0 0 0,0 0-1,0-1 1,-1 1 0,1 0-1,0 0 1,0 0 0,0 0-1,0 0 1,-1 0 0,1 0-1,0 0 1,0 0 0,-1 0-1,1 0-50,-18-3 122,14 3-40,3 0-26,0 0 0,1 0 1,-1 0-1,0 0 1,0 0-1,0 0 1,0 0-1,0 0 1,0 0-1,0-1 1,0 1-1,1 0 0,-1-1 1,0 1-1,0 0 1,0-1-1,1 1 1,-2-2-1,-1 2-23,0-1 0,0 0 0,0 1 0,-1 0 0,1 0 0,0 0 0,0 0 0,-5 1 1,-4 0 56,-19-1 167,-34 0-210,-71 8-1,90 1-78,-73 23-1,19-5 384,73-21-222,0-2-1,-1-1 0,-51-1 0,-81-16 855,7-1-579,109 9-392,-64-11 140,4-13 152,76 22-246,-41-6 1,19 5-18,-134-15-81,69 13 57,84 7-5,0 2 0,0 1 0,-1 1 0,-44 7 1,21-2 183,-62-2 1,-149-5-411,201 2 384,-73 9 0,129-8-80,0-1 1,0 0-1,-15-3 0,-12 1 36,-8 2-28,-122 4-282,6 0 423,105-4-208,-58-10 56,1 1-212,-112 17 327,91 2-342,61-2 22,-75-6 495,76-3-270,-17 0-59,-112 10-12,178-6 36,-31 7 0,-1 0-116,42-8 134,-5 0 8,-22 1 0,-2 2 16,17-1-86,9-1 136,14-2-104,-1-1 1,0 1 0,1-1 0,-1 1 0,0-1-1,0 0 1,0 0 0,1 0 0,-4 0 0,-16-2 115,0 0 1,-25 2 0,-26-2 255,12 2-470,46-1 161,0 0 0,-19 3 0,-5 0-143,7-2 149,0 1-1,1 2 1,-1 0-1,-31 10 0,39-7-342,1 1 0,-31 14 0,37-14-941,6-3-361,1 1 0,-14 8 0,-2 8-522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38:34.7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9 1984,'-3'-1'218,"-3"-2"69,6 3-275,-1 0 0,1 0 0,0 0-1,0 0 1,0 0 0,0 0 0,0 0 0,0 0 0,0 0 0,0 0 0,0-1 0,0 1 0,0 0 0,-1 0 0,1 0 0,0 0 0,0 0 0,0 0 0,0 0 0,0 0 0,0 0 0,0 0 0,0-1 0,0 1 0,0 0 0,0 0 0,0 0 0,0 0 0,0 0 0,0 0 0,0 0 0,0 0 0,0-1 0,0 1 0,0 0 0,0 0 0,0 0 0,0 0 0,0 0 0,0 0 0,0 0 0,0 0 0,1 0 0,-1 0 0,0-1 0,0 1 0,0 0 0,0 0 0,0 0 0,1 0 457,-1 0-90,0 0 138,0 0-138,0 0 26,0 0-42,2 2 6574,10 6-6941,26-4 745,-24 0-573,1-1-1,0-1 1,28 1 0,9 1 143,39 3 474,15 1 120,-79-4-653,-17-3-269,0 0 0,0 1 0,-1 0 0,1 1 0,9 4 0,-14-6 95,-3 0-4923,-9-4-2660,-2-1 5313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38:35.3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5 3904,'-1'0'137,"1"0"-1,0 0 1,0 0 0,-1 0 0,1 0 0,0 0-1,0 0 1,0 0 0,-1 0 0,1-1-1,0 1 1,0 0 0,0 0 0,-1 0-1,1 0 1,0 0 0,0 0 0,0 0 0,-1-1-1,1 1 1,0 0 0,0 0 0,0 0-1,0 0 1,-1-1 0,1 1 0,0 0 0,0 0-1,0-1 1,-2 0 2262,-4 7-2448,5-6 91,1 1 0,-1-1 0,1 1 0,-1 0 0,1-1 1,-1 1-1,1-1 0,0 1 0,-1 0 0,1-1 0,0 1 0,0 0 0,-1-1 0,1 1 0,0 0 0,0-1 0,0 1 0,0 0 1,0-1-1,0 1 0,0 0 0,0-1 0,0 1 0,0 0 0,1-1 0,-1 1 0,0 0 0,0-1 0,1 1 0,-1 0 1,0-1-1,1 1 0,-1-1 0,0 1 0,2 0 0,-1 1 52,0-1 1,0 0-1,0 0 1,1 0-1,-1 0 1,1 0-1,-1 0 1,1 0-1,-1 0 0,1-1 1,-1 1-1,1-1 1,2 1-1,38 4 397,0-3 1,69-5-1,-71 1-256,0 1 1,-1 2 0,44 6-1,-66-4-225,-5-1-440,-1 0 1,1 0-1,-1 1 0,19 8 1,-28-10 166,-1 0 0,1-1 0,-1 1 0,0 0 0,1 0 0,-1 0 0,0 1 0,0-1 0,0 0 0,0 0 0,0 1 0,1 1 0,-1 7-2654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38:37.4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463 0 416,'0'0'63,"0"1"0,0-1 0,1 0 0,-1 1 0,0-1 0,0 0 0,0 0 0,0 1 0,1-1 0,-1 0 0,0 1 0,0-1-1,0 0 1,0 1 0,0-1 0,0 0 0,0 1 0,0-1 0,0 1 0,0-1 0,0 0 0,0 1 0,0-1 0,0 0 0,-1 1 0,1-1 0,0 0 0,0 0 0,0 1 0,0-1 0,-1 0 0,1 1 0,0-1 0,-1 1 153,1 0-1,-1 0 1,1 0 0,-1 0 0,1-1 0,-1 1 0,1 0 0,-1 0 0,0-1-1,1 1 1,-1 0 0,0-1 0,0 1 0,1 0 0,-1-1 0,0 1 0,-1 0-1,-54 13 2233,-73 2 150,112-14-2532,0 0 1,0 2 0,-22 7-1,33-8-93,-1-1 0,1 2-1,0-1 1,0 1 0,0 0-1,1 0 1,-10 9 0,6-5 69,-4 2 30,10-9-46,1 1 0,-1 0 1,0 0-1,1 0 1,0 1-1,-3 2 0,-47 75 454,35-45-144,16-31-325,-1 1 1,1-1-1,0 0 0,1 0 0,-1 1 0,1-1 1,0 0-1,0 1 0,0-1 0,1 0 0,0 1 1,1 4-1,-1 1-7,5 31-12,45 264-123,73 396 1166,-105-407-928,-22 0 38,0-65-205,3 301-132,5-426 195,24 143 0,2 4-79,-30-216 163,6 46 40,0-27-59,-1 72 0,-2-12-87,-2 46 103,-3-85 77,1-71-149,0 0-1,-1 1 1,1-1-1,-1 0 1,0 1 0,0-1-1,-1 0 1,1 0-1,-1 0 1,0 0-1,-5 7 1,4-4 20,3-7-10,0 0-1,0 0 1,0 0 0,0 0 0,0 0 0,0-1-1,0 1 1,-1 0 0,1 0 0,0 0-1,0 0 1,0 0 0,0 0 0,0 0 0,0 0-1,0 0 1,0 0 0,0 0 0,0 0-1,0 0 1,0 0 0,0 0 0,0 0 0,14-10 84,-6 7-108,1 0 0,-1 0 1,0 1-1,1 0 0,13-1 0,0 0 45,33-4 232,106 2 1,-137 5-155,-9 1-6,1 1 0,-1 0-1,1 1 1,-1 1 0,0 1-1,20 8 1,-24-9-118,-9-3-170,1 0 0,-1 0 0,0 0 0,1 1 0,-1-1 0,0 1 0,0-1-1,0 1 1,0 0 0,0-1 0,2 5 0,-3-5-122,-1 0-1,1 0 1,0 0-1,-1 0 1,1 1-1,-1-1 1,1 0 0,-1 0-1,0 1 1,1-1-1,-1 0 1,0 0-1,0 1 1,0-1-1,0 0 1,0 1 0,0-1-1,0 0 1,-1 0-1,1 1 1,0-1-1,-1 0 1,0 2-1,-4 3-3682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38:40.0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283 88 2912,'24'-15'3072,"-23"14"-2443,18 0 3536,-14 10-3754,0 0-1,0 0 0,5 18 0,-9-23-400,1 0-1,-2 0 1,1 1 0,0-1-1,-1 0 1,0 1-1,0-1 1,0 0-1,-1 1 1,1-1-1,-1 0 1,-2 8 0,-5 9 48,-1 0 0,0-1 0,-2-1 0,-17 25 0,22-35-6,-1 0 0,0-1 0,0 0 0,-1 0 0,0-1 1,-1 0-1,1 0 0,-1-1 0,-1 0 0,-18 8 1,26-13-53,-4 2 11,-1-1 0,0 0 0,0 0 0,-8 2 0,12-4 0,0 0 0,0 0 0,0 0 0,0-1 0,0 1 0,0-1-1,0 1 1,0-1 0,0 0 0,0 0 0,0 0 0,-4-3 0,3 1-30,-1 0-1,1 0 1,0 0-1,0-1 1,0 1-1,1-1 1,-1 0 0,1 0-1,0 0 1,0-1-1,-4-7 1,0-4-89,0 0-1,-5-19 1,9 24 47,-2-7 19,1-1 0,1 1 0,1-1 0,1 0 0,1 1 0,0-1 0,1 0 0,5-23 0,-5 38 15,0 0 1,0 0 0,0 1-1,0-1 1,1 0 0,-1 1-1,1-1 1,0 1 0,0-1-1,1 1 1,-1 0 0,1 0 0,-1 0-1,1 0 1,0 0 0,0 1-1,6-4 1,-4 3 71,0 0 0,1 0 1,-1 1-1,1 0 0,0 0 0,-1 0 1,1 1-1,0 0 0,0 0 0,0 0 1,6 1-1,18 1 334,0 1 1,50 10-1,57 23 492,-129-33-821,52 11 307,-21-6-149,-31-6-312,1 0 0,-1 0 0,1 0 0,-1-1 0,1-1 0,-1 1 0,12-3 1,-8 0-1318,-1-1 1,1 0-1,-1 0 1,0-1-1,0 0 1,-1-1-1,1 0 1,10-9-1,1-5 280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38:41.3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28 1568,'3'-8'515,"-1"-3"3380,-2 11-3495,0 0 54,26-7 1188,-8 7-1275,-13-1-325,1 1 0,-1 0 1,1 0-1,-1 0 1,1 1-1,0 0 0,-1 0 1,0 0-1,1 1 0,-1-1 1,7 4-1,-3 1 41,-1 0 1,-1 0-1,1 0 0,-1 1 0,0 0 1,-1 1-1,1-1 0,-1 1 1,-1 0-1,0 1 0,0-1 0,6 17 1,2 0 231,-9-19-227,0 1 0,-1-1 0,3 11-1,-4-12-57,0 0-1,-1 0 0,2 0 1,-1 0-1,0-1 0,1 1 1,0-1-1,0 0 0,0 0 1,1 0-1,3 4 0,7 5-372,-10-9 45,0 0 0,0 0 1,0 0-1,1 0 0,0-1 1,-1 1-1,7 1 0,-10-4-769,-1-1-1247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38:41.8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224 1 2560,'-2'-1'679,"4"1"137,-2 0-793,0 0-1,0 0 1,0 0 0,0 0-1,0 0 1,0 0-1,0 0 1,-1 1 0,1-1-1,0 0 1,0 0 0,0 0-1,0 0 1,0 0-1,0 0 1,0 0 0,0 0-1,0 0 1,0 0-1,-1 0 1,1 0 0,0 1-1,0-1 1,0 0 0,0 0-1,0 0 1,0 0-1,0 0 1,0 0 0,0 0-1,0 1 1,0-1-1,0 0 1,0 0 0,0 0-1,0 0 1,0 0 0,0 0-1,0 0 1,0 1-1,0-1 1,0 0 0,0 0-1,0 0 1,0 0-1,0 0 1,0 0 0,1 0-1,-1 0 1,0 0 0,0 1-1,0-1 1,0 0-1,0 0 1,0 0 0,0 0-1,0 0 1,0 0-1,0 0 1,1 0 0,-1 0-1,0 0 1,0 0 0,0 0-1,-60 54 3529,-5 5-3001,48-46-571,-33 29-512,47-39 98,-1 1-1,1 0 1,0 0 0,0 0 0,0 0 0,0 0-1,1 1 1,0-1 0,-4 10 0,6-5-1064,4 2-314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38:42.4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52 2816,'3'-4'197,"0"0"0,0 0 0,1 0 0,-1 1 0,1-1 0,0 1 0,0 0 0,0 0 0,0 0 0,0 1 0,1 0 0,-1-1 0,1 1 0,0 1 0,7-3 0,-8 3-145,0 1-1,0-1 1,0 1 0,-1 0 0,1 0 0,0 0-1,0 1 1,0-1 0,0 1 0,-1 0 0,1 0 0,0 0-1,-1 1 1,1-1 0,-1 1 0,1 0 0,-1 0-1,0 0 1,0 0 0,5 4 0,-5-2 37,1-1 1,-1 1-1,1 0 1,-1 0-1,0 1 1,0-1-1,-1 0 1,1 1-1,-1 0 1,0 0-1,-1-1 1,1 1-1,-1 0 0,0 1 1,0-1-1,0 0 1,-1 10-1,1-2 99,0-1-1,1 1 0,0-1 0,1 1 1,7 19-1,28 58-800,-26-66 108,-11-20 439,1 0-348,0 1 0,0 0 0,1-1 1,0 1-1,0-1 0,0 0 1,3 4-1,2-3-2386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38:42.8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324 4 4736,'-6'-2'2057,"6"2"-2037,0 0 1,0 0 0,-1-1-1,1 1 1,0 0 0,0 0-1,0 0 1,-1 0 0,1 0-1,0 0 1,0 0 0,-1 0-1,1 0 1,0 0 0,0 0-1,-1 0 1,1 0 0,0 0 0,0 0-1,0 0 1,-1 0 0,1 0-1,0 0 1,0 0 0,-1 1-1,1-1 1,0 0 0,0 0-1,0 0 1,0 0 0,-1 0-1,1 0 1,0 1 0,0-1-1,0 0 1,0 0 0,-1 1-1,-16 8 440,-24 11-1,23-13 23,-21 14 0,13-4-692,-45 36 0,59-42-355,1 1 0,-1 0 1,2 1-1,0 0 1,-11 18-1,-1 6-1792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38:45.4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557 175 1312,'3'-3'82,"1"-3"296,-9 3-107,13-16 1590,0-38 2859,-3 27-1499,-5 11-2128,0 19-1045,-1 0-25,0 0-1,1 0 0,-1 0 1,1 1-1,-1-1 0,0 0 1,1 1-1,-1-1 0,1 0 1,-1 1-1,1-1 0,-1 0 1,1 1-1,0-1 0,-1 1 1,1-1-1,-1 1 0,1-1 1,0 1-1,-1-1 0,1 1 1,0 0-1,-6 15 341,5-14-381,-25 71 301,13-22-58,-3 0 0,-2-1 1,-39 76-1,44-102-153,-2 0 1,-1-1 0,-24 26-1,28-36-13,-1 0-1,0-1 0,-1 0 1,0-1-1,-1-1 0,-18 10 1,28-18-16,-1 0 1,1 0 0,-1 0-1,0-1 1,1 1 0,-1-2-1,0 1 1,0-1 0,-12 0 0,14 0-76,-1-1 0,0 1 0,1-1 0,-1 0 0,0 0 0,1-1 0,-1 1 0,1-1 0,0 0 0,0 0 0,0-1 0,-7-5 0,2 0-93,0-1 0,1 0 0,0 0 0,1-1 0,0 0 1,0-1-1,1 1 0,0-1 0,1 0 0,1-1 0,-7-23 0,7 19 98,1 0-1,0 0 1,1 0 0,1 0-1,1 0 1,1-19-1,1 13 27,0 1 0,2-1-1,10-35 1,-11 48 45,1-1 0,0 1 0,1-1 0,0 1 0,0 0 0,1 1 0,1 0 0,-1-1 0,1 2 0,0-1 0,1 1 0,0 0 0,0 1 0,0 0 0,1 0 0,0 1 0,0 0 0,1 1 0,17-7 0,7 0 169,68-14 1,38 4 375,-136 21-570,32-4 176,0 2 1,0 2-1,39 4 1,107 24-211,-162-23-2747,25 9-1,-36-9-895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38:46.9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8 2080,'3'-5'691,"-4"4"-869,-1 0 5515,2 0-4750,-10 11 1013,-9 31-923,17-38-623,1 1 0,0-1 0,0 1 0,0 0 0,0 0 0,0-1 0,1 1 0,0 6 0,-2 8 15,-1 1-13,1-13-37,0 0 0,1 0 1,0 0-1,1 0 0,-1 0 1,1 0-1,0 0 1,1 0-1,-1 0 0,1 0 1,2 7-1,-3-13 1,0 0 0,0 1 1,0-1-1,1 1 0,-1-1 0,0 0 0,0 1 1,1-1-1,-1 0 0,0 1 0,0-1 0,1 0 1,-1 1-1,0-1 0,1 0 0,-1 0 0,0 1 1,1-1-1,-1 0 0,1 0 0,-1 0 0,0 1 1,1-1-1,-1 0 0,1 0 0,-1 0 0,1 0 1,0 0-1,0 0-2,0 0 1,0-1 0,0 1-1,0 0 1,0-1 0,0 1-1,0-1 1,0 1-1,0-1 1,0 0 0,1 0-1,18-21 74,11-28-49,-29 47-96,6-4-403,-8 7 447,0 0 1,1 1-1,-1-1 0,1 0 0,-1 0 0,0 0 1,1 0-1,-1 1 0,0-1 0,1 0 1,-1 0-1,0 1 0,0-1 0,1 0 1,-1 1-1,0-1 0,0 0 0,1 1 1,-1-1-1,0 0 0,0 1 0,0-1 1,0 1-1,0-1 0,0 0 0,1 1 0,-1-1 1,0 1-1,0-1 0,0 0 0,0 1 1,1 11 10,0-1 1,0 1-1,-1 0 1,-2 18 0,1-17 21,-5 53 104,-19 87 0,22-140-57,0 0 1,-2 0-1,1 0 1,-10 17-1,13-27-77,-1-1 0,0 1 0,0 0 0,0-1 0,-5 5 0,6-6-4,0-1-1,1 1 1,-1 0 0,0-1 0,0 1-1,0-1 1,0 1 0,0-1 0,0 0 0,1 1-1,-1-1 1,0 0 0,0 1 0,0-1-1,0 0 1,0 0 0,0 0 0,0 0-1,0 0 1,0 0 0,0 0 0,-2-1-1,3 1 7,-1-1-1,1 1 1,-1 0 0,1-1-1,0 1 1,-1-1-1,1 1 1,0-1 0,-1 1-1,1-1 1,0 1-1,0-1 1,0 1 0,-1-1-1,1 1 1,0-1-1,0 1 1,0-1 0,0 1-1,0-1 1,0 1-1,0-1 1,0 0 0,0 1-1,0-1 1,0 0-1,4-17-200,-4 15 204,8-22 132,0 0 0,1 1 1,2 0-1,14-26 0,-17 37-42,0 0-1,1 1 1,0 0-1,0 0 1,2 1 0,-1 1-1,1-1 1,20-12-1,-21 16-249,0 1-1,1 0 0,0 1 0,17-6 0,-18 8-550,0 0-1,1 1 0,0 0 1,-1 1-1,15-1 0,-16 2-2252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11:34.02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200 38 320,'-1'-1'68,"1"1"-69,0-1 0,0 1 0,0-1 0,0 0-1,0 1 1,0-1 0,0 0 0,0 1-1,0-1 1,0 0 0,0 1 0,0-1-1,1 0 1,-1 1 0,0-1 0,0 0 0,1 1-1,-1-1 1,0 1 0,1-2 0,0 2-122,-1 0 107,-14 8 2901,-15-3-496,21-5-2129,0 0-1,0-1 0,0 1 1,0-2-1,0 1 0,0-1 1,-13-5-1,-27-7 648,45 12-937,-1 1 1,1 0 0,-1 0-1,1 0 1,-1 0 0,0 1-1,-5-1 1,25 12 71,-10-6-36,19 12 134,-2-1 0,0 2 0,34 35 0,-56-52-126,-1-1 0,1 1 0,-1-1 0,0 0 0,1 1-1,-1-1 1,1 1 0,-1-1 0,0 1 0,1-1 0,-1 1 0,0 0 0,1-1 0,-1 1 0,0-1-1,0 1 1,0 0 0,1-1 0,-1 1 0,0 0 0,0-1 0,0 1 0,0 1 0,-1-2-4,1 0-1,-1 1 1,1-1 0,-1 0 0,1 0 0,-1 1 0,1-1 0,-1 0-1,0 0 1,1 0 0,-1 0 0,1 1 0,-1-1 0,1 0 0,-1 0 0,0 0-1,1 0 1,-1-1 0,0 1 0,-35-9 187,35 9-189,-85-22 45,74 22-239,11 0 63,1 0-122,1 0 90,7 3 180,0 1-1,0-1 1,1 0-1,-1-1 1,0 1-1,1-2 1,0 1-1,-1-1 1,14-1-1,-21 0 6,0 0-1,0 0 0,0 0 1,-1 0-1,1 0 0,0 0 1,0-1-1,0 1 0,0 0 1,0-1-1,0 1 0,0-1 1,-1 1-1,1-1 0,0 1 1,0-1-1,-1 1 0,1-1 1,0 0-1,-1 0 0,1 1 1,-1-1-1,1 0 0,-1 0 1,1 0-1,-1 1 0,1-1 1,-1 0-1,0 0 0,0 0 1,1 0-1,-1 0 0,0 0 1,0 0-1,0 0 0,0 1 1,0-1-1,0 0 0,0-1 1,-1 2-38,1-1 0,0 1 0,0 0 1,0-1-1,0 1 0,0 0 0,-1 0 1,1-1-1,0 1 0,0 0 0,0 0 1,-1-1-1,1 1 0,0 0 0,0 0 1,-1 0-1,1 0 0,0-1 1,0 1-1,-1 0 0,1 0 0,0 0 1,-1 0-1,1 0 0,0 0 0,-1 0 1,1 0-1,0 0 0,-1 0 0,1 0 1,0 0-1,0 0 0,-1 0 0,1 0 1,0 0-1,-1 0 0,1 0 0,0 0 1,-1 0-1,1 0 0,0 1 0,0-1 1,-1 0-1,1 0 0,-14 7-129,11-6 151,1-1 0,-1 1-1,0 0 1,1 0 0,-1-1-1,0 1 1,1-1 0,-1 0-1,-3 0 1,-29-1 468,15 0-146,19 1-453,1 0-273,13 4 97,58 23 426,-43-15-1215,24 19-3857,-34-26 2630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38:47.7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110 1 4320,'-5'2'1637,"5"-2"-1613,0 0 0,-1 0 0,1 0 0,0 1 0,0-1 0,-1 0 0,1 0 0,0 0 0,0 0 1,-1 0-1,1 1 0,0-1 0,0 0 0,0 0 0,-1 0 0,1 1 0,0-1 0,0 0 0,0 0 1,0 1-1,0-1 0,-1 0 0,1 0 0,0 1 0,0-1 0,0 0 0,0 0 0,0 1 0,0-1 1,0 0-1,0 0 0,0 1 0,-11 17 148,-3 6 536,13-21-591,0 1 1,-1 0 0,2 0-1,-1 0 1,0 0 0,1 0-1,-1 0 1,1-1 0,1 1-1,-1 0 1,0 0 0,1 0-1,0 0 1,0 0 0,1 5-1,0-9-32,-1 0 0,0 0-1,0-1 1,1 1-1,-1 0 1,0-1 0,0 1-1,0 0 1,0-1 0,0 0-1,0 1 1,1-1-1,-1 0 1,1 0 0,4-5-65,0 0 1,-1 0 0,1-1 0,-1 0 0,5-9-1,-4 7-90,-1 1 0,13-13 0,-18 21 52,0 0 0,1 1-1,-1-1 1,0 0 0,1 0-1,-1 0 1,0 1 0,1-1-1,-1 0 1,0 1-1,1-1 1,-1 0 0,0 1-1,0-1 1,1 0 0,-1 1-1,0-1 1,0 0 0,0 1-1,0-1 1,1 1 0,-1-1-5,4 13 9,0-1 0,0 1 0,-1 0 0,-1-1 0,0 1 1,-1 1-1,0 18 0,-1-19 13,0 148 96,-1-137-47,-2 0 0,0 0 0,-2 0 0,-12 38 1,14-54 23,-1 1 1,0-1-1,0 0 1,-1 0 0,0 0-1,0-1 1,-1 1-1,-8 7 1,12-13-32,0 0 1,0 0-1,0 0 0,0-1 1,-1 1-1,1-1 0,-1 1 1,1-1-1,-1 0 1,1 0-1,-1 0 0,1 0 1,-1-1-1,0 1 1,0-1-1,1 0 0,-1 1 1,0-1-1,0 0 0,0-1 1,1 1-1,-1 0 1,0-1-1,1 0 0,-1 1 1,0-1-1,1 0 0,-1 0 1,1-1-1,-5-2 1,5 3-21,0-1 0,0 0 0,0 1 1,1-1-1,-1 0 0,0 0 0,1 0 1,0 0-1,-1-1 0,1 1 0,0 0 1,0 0-1,0-1 0,0 1 0,1-1 1,-1 1-1,1 0 0,-1-1 0,1 1 1,0-1-1,0 0 0,0 1 0,0-1 1,1 1-1,-1-1 0,2-3 0,0-3 61,0 0 0,1 1 0,0-1 0,1 1 0,0 0-1,7-11 1,0 4 47,0 0 0,1 1 1,1 1-1,21-19 0,-5 9-388,41-24 0,-60 41-515,0 0 0,1 1 0,0 1 0,0 0 0,0 0 0,20-3 0,-9 4-2810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38:53.4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323 179 1472,'-2'-3'514,"4"9"-79,-2-5 456,0-1-139,0 0 277,0 0-325,0 0-48,0 0-224,0 0 27,0 0-123,0 0 42,0 0-68,0 0 106,0 0-107,8 10 1451,-1 10-1040,3 45 203,-10-54-846,0 0 1,-1 0 0,0 0-1,0 0 1,-1 0 0,-6 19 0,1-8-21,0 0 0,-1-1 1,-1 0-1,-1 0 0,-1-1 1,-1-1-1,-23 30 0,33-47-45,0 1 1,0-1-1,-1 1 0,1-1 0,-1 0 0,0 0 0,1 0 1,-1-1-1,0 1 0,0-1 0,0 1 0,0-1 0,0 0 1,-1 0-1,1 0 0,0-1 0,0 1 0,-1-1 0,1 0 1,0 0-1,-1 0 0,1 0 0,0 0 0,-1-1 1,1 1-1,0-1 0,0 0 0,0 0 0,0 0 0,-1-1 1,1 1-1,-4-4 0,-2-1-22,0 0-1,0-1 1,1 0 0,0 0 0,0-1-1,1 0 1,-1 0 0,-8-16 0,7 11-60,1 0 1,1-1 0,0 0 0,-6-18 0,11 27 21,1 0 0,0 0 0,0 0 0,0 0-1,0-1 1,1 1 0,0 0 0,0 0 0,1 0 0,-1 0 0,1-1 0,0 1 0,0 0 0,1 0 0,-1 0 0,5-7 0,5-5 23,0 1-1,2 0 1,-1 1 0,2 1-1,0 0 1,16-12-1,24-24-25,-29 23 111,-7 7 67,0 2 1,1 0 0,34-25-1,-45 39-35,0 0-1,-1 0 1,2 1 0,-1 0-1,0 0 1,1 1-1,-1 0 1,1 0 0,-1 1-1,1 0 1,0 1-1,9 0 1,9 3 206,1 0-1,38 11 1,-64-13-286,37 8-159,69 17 428,-87-19-1564,27 13 0,-47-20 1043,0 1-1,1-1 1,-1 1-1,0 0 0,0 0 1,1-1-1,-1 1 1,0 0-1,0 0 0,0 0 1,0 0-1,0 0 1,0 1-1,0-1 1,0 0-1,-1 0 0,2 3 1,-1 7-4176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38:54.5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 0 2720,'-1'1'199,"-1"-1"-1,1 1 1,0-1 0,0 1 0,0 0-1,0 0 1,0-1 0,0 1 0,0 0-1,0 0 1,0 0 0,0 0 0,0 0-1,0 0 1,0 2 0,-13 21 1325,9-13-1341,4-9-15,-1 1 0,1-1-1,-1 1 1,1-1 0,0 1-1,0 0 1,1-1 0,-1 1-1,0 0 1,1 0 0,0 0-1,0-1 1,-1 1 0,2 5-1,0-7-150,0 0 0,0 0-1,0 0 1,0 0-1,0 0 1,0-1-1,0 1 1,1 0 0,-1-1-1,0 1 1,0-1-1,1 1 1,-1-1-1,0 0 1,2 1 0,23 4 168,-25-5-177,53 2 288,-19-1-171,5-1 144,12 1 160,-47-1-384,0 1 0,0-1 0,0 1-1,0 1 1,0-1 0,0 1 0,6 3-1,-10-4-44,1 0 0,0 0 0,-1 1-1,1-1 1,-1 0 0,0 1 0,1-1-1,-1 1 1,0 0 0,0 0 0,0-1-1,0 1 1,0 0 0,-1 0 0,1 0-1,-1 0 1,1 0 0,-1 0 0,1-1-1,-1 1 1,0 0 0,0 0 0,0 1-1,0-1 1,0-1 0,-1 1 0,1 0-1,-1 3 1,-1 3-18,0 0-1,-1-1 1,0 1 0,0 0-1,-7 11 1,0-2 14,-1 0 1,0-1-1,-1-1 1,-1 0-1,-21 19 1,-48 34 192,-38 33 534,119-98-280,6-2-240,11-4-123,-13 2-44,85-11 156,-22 5-74,24-1 4,-59 7-650,-3 0-1311,-10-3-2972,-17 3 3056,-1 1-1002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38:55.1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14 2560,'6'-2'8609,"12"3"-6556,24 4-1643,-35-5-264,-1 0 1,1 0-1,0-1 1,-1 0 0,11-2-1,13-2 313,6 2-269,32-1 310,-61 4-825,0 0-1,0 1 1,1 0-1,-1 1 0,0-1 1,0 1-1,8 4 1,-13-5-165,0 0 1,0 0 0,0 1 0,0-1 0,0 1 0,3 2 0,-1 3-2583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38:56.1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 55 2144,'-9'3'1163,"8"-3"-1173,0 0-1,1 1 1,-1-1 0,1 0 0,-1 0-1,0 0 1,1 0 0,-1 0 0,0 0-1,1 0 1,-1 0 0,0 0 0,1-1 0,-1 1-1,1 0 1,-1 0 0,0 0 0,1-1-1,-1 1 1,1 0 0,-1-1 0,1 1-1,-2-1 1,2 0 150,0 1-1,0-1 0,0 1 0,0-1 1,0 0-1,-1 1 0,1-1 1,0 1-1,0-1 0,-1 1 1,1-1-1,0 1 0,-1-1 1,1 1-1,-1-1 0,1 1 0,0 0 1,-1-1-1,1 1 0,-1 0 1,1-1-1,-1 1 0,0 0 1,1-1-1,-1 1 0,1 0 1,-1 0-1,1 0 0,-1 0 1,0 0-1,1 0 0,-2-1 0,2 1 656,0 0-208,39 0 2815,-16 0-3159,-1-2 1,0 0-1,0-2 0,36-9 0,-34 7-329,35-4-1,-39 7 143,-20 2-63,1 1 0,-1 0 0,1 0 0,-1 0-1,1 0 1,0-1 0,-1 1 0,1 0 0,0 0 0,-1 0 0,1 0 0,-1 1 0,1-1 0,0 0 0,-1 0-1,1 0 1,-1 0 0,1 1 0,-1-1 0,1 0 0,0 0 0,-1 1 0,1-1 0,-1 0 0,1 1 0,-1-1-1,0 1 1,1-1 0,-1 1 0,1-1 0,-1 1 0,0-1 0,1 1 0,-1-1 0,0 1 0,0-1 0,1 1-1,-1 0 1,0-1 0,0 1 0,0-1 0,0 1 0,0 0 0,0-1 0,0 1 0,0-1 0,0 1 0,0 0-1,0-1 1,0 2 0,-2 4-48,1-1-1,-1 1 1,0 0 0,-3 6-1,2-4 12,-12 29-13,-2-1-1,-37 59 1,-57 59-91,89-125 147,2 1-1,-29 60 0,32-49 285,16-39-182,1-2 16,18-1 550,120-26 161,-108 23-791,1 1 0,49 2 0,-58 2-257,2 0-1694,34 6 0,-57-6 1401,3-1 426,-2 1-4023,-4-3 980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38:56.4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38 6304,'8'-4'3750,"11"0"-2540,45-3 416,98 6-750,-88 1-1128,-57 0-676,0-1 0,-1-1 0,1 0 0,28-9 0,-27 5-1930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39:00.2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0 2080,'-1'3'444,"0"1"0,0-1-1,0 0 1,0 0 0,0 0 0,-1 0 0,1 0 0,-4 5-1,1-4 9,1 0 0,-1 1 0,0-1 0,0-1-1,0 1 1,-6 4 0,9-8-15,1 0-143,0 1-240,0-1 1,0 0 0,0 0-1,0 0 1,0 1 0,0-1-1,0 0 1,0 0 0,0 0-1,0 1 1,0-1 0,0 0-1,0 0 1,0 0 0,0 1-1,0-1 1,0 0 0,0 0-1,0 0 1,0 1 0,0-1-1,1 0 1,-1 0 0,0 0-1,0 0 1,0 0 0,0 1-1,13 2 76,-1 0-1,1 0 1,0-1-1,-1-1 1,1 0-1,0-1 1,16-2-1,7 1-87,25 1 220,72 1-135,-122 0-161,0 1 0,0 0 1,-1 0-1,1 1 0,-1 1 0,14 6 1,-17-7 33,1 1 0,-1 0 0,-1 0 0,1 1 0,0 0 1,-1 0-1,0 1 0,0 0 0,5 7 0,-7-8-4,-1 1-1,0-1 0,-1 1 1,1-1-1,-1 1 0,0 0 0,0 0 1,1 9-1,-1 6-31,1 25 0,-1-7-154,14 100 167,5 81 873,32 484 46,-6-418-965,-2-35 451,1 8-583,36 209 900,-66-325-598,15 278 720,-31-329-434,-17 128-1,11-176-379,-9 52-45,-3 39 225,9-52-44,6-43-115,1 46 0,0 2-265,1-70 287,1 0 1,1 0 0,5 32-1,-4-36-75,-1 0-1,-2 27 0,0-11 114,6 26 3,-5-17-86,0-38 32,0-1-26,0 0-14,-1 0 0,1 1 0,0-1-1,-1 0 1,1 0 0,0 1 0,-1-1 0,1 0-1,0 1 1,0-1 0,0 1 0,-1-1 0,1 0-1,0 1 1,0-1 0,0 1 0,0-1-1,0 0 1,0 1 0,-1-1 0,1 1 0,0-1-1,0 1 1,1 0 0,-2 12 38,1-13-59,0 25 93,0-24 6,0-1-59,0 3 4,-1 0 1,0-1 0,1 1-1,-1 0 1,0-1 0,0 1-1,-2 2 1,0 0 95,0-1-1,0 0 1,0 0 0,-1 0-1,1 0 1,-1 0 0,0-1-1,0 1 1,0-1 0,-1 0-1,1 0 1,-6 2 0,-10 4 274,-33 11 0,36-15-509,-66 29-872,-12 4-1406,79-33 726,0 0 1,-17 1 0,31-6 1476,1 1-106,-1 0 0,0-1 0,1 0 0,-1 0 0,0 1 1,1-1-1,-1 0 0,0 0 0,1 0 0,-1 0 0,0-1 0,1 1 1,-1 0-1,0-1 0,1 1 0,-1-1 0,1 0 0,-1 0 0,1 1 1,-1-1-1,1 0 0,-1 0 0,1 0 0,-2-3 0,-11-16-1945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39:02.0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238 145 5056,'-2'-4'332,"2"3"-229,-1 0-1,0-1 1,1 1 0,-1 0-1,1-1 1,-1 1 0,1-1-1,0 1 1,-1-1 0,1 1-1,0-1 1,0 1 0,0-1-1,0 1 1,1-1-1,-1 1 1,0-1 0,1-2-1,1 1-12,-2 0-1,1 0 1,0 0-1,0 0 1,-1-1-1,0 1 0,0 0 1,0 0-1,0 0 1,0-1-1,0 1 1,-1 0-1,0 0 1,0 0-1,0 0 0,0 0 1,0 0-1,0 0 1,-1 0-1,1 0 1,-1 0-1,0 1 0,0-1 1,0 1-1,0-1 1,-1 1-1,1 0 1,0 0-1,-1 0 0,0 0 1,1 0-1,-1 1 1,0-1-1,0 1 1,0-1-1,0 1 0,0 0 1,-4 0-1,-1-1 82,4 0-67,0 1-1,0 0 1,-1 0-1,1 0 1,0 1 0,-1 0-1,1 0 1,-1 0 0,1 0-1,0 0 1,-1 1-1,1 0 1,-6 1 0,2 1 62,1-1 1,-1 1 0,0 1 0,-10 6 0,15-9-164,0 1-1,1 0 1,-1 1 0,1-1-1,0 0 1,0 1 0,-1 0-1,2-1 1,-1 1 0,0 0 0,0 0-1,1 0 1,0 0 0,-2 5-1,-3 10 0,2 0-1,0 1 0,0-1 1,2 1-1,0 0 0,2 0 1,1 19-1,4-3 124,-2-20-180,1 27 1,2 25 68,-2-31 233,-3-29-229,0 0 1,1 0-1,0 0 0,1-1 0,-1 1 0,1-1 1,1 1-1,-1-1 0,1 0 0,0 0 0,0-1 0,1 1 1,-1-1-1,1 0 0,0 0 0,1-1 0,-1 1 1,1-1-1,0 0 0,0-1 0,12 6 0,2-4 35,-1 0 1,1-1-1,0-1 0,-1-1 0,1-1 1,0 0-1,39-5 0,-27-1 50,-1-1-1,0-1 1,-1-2-1,39-16 1,-61 22-62,1-1 0,-1-1 0,0 0 0,-1 0 0,1 0 0,-1-1 0,0 0 0,11-12 0,-14 13 0,0 0 1,-1 0-1,1 0 0,-1 0 0,0-1 0,-1 0 0,1 1 0,-1-1 1,0 0-1,-1 0 0,1 0 0,-1 0 0,-1 0 0,1-8 1,-2-6 26,-1-1 1,-1 1-1,-1 0 1,0 0-1,-2 0 1,0 1-1,-1 0 1,-1 0-1,-1 0 1,-1 1-1,0 1 1,-17-21-1,20 29-80,-1 0 0,0 1 0,0 0 0,-1 1 0,0 0 0,-1 0 0,1 1 0,-1 0 0,0 1 0,-1 0 0,1 0 0,-19-4 0,6 3-29,1 2 0,-1 0 1,0 2-1,0 1 1,-30 1-1,32 2-617,0 1 0,0 1 0,0 1 0,-20 7 0,38-11 282,0 0-1,1 0 1,-1 1 0,0-1 0,0 1 0,-4 2 0,6-3 167,1 0 1,-1 0-1,0 0 0,0-1 1,1 1-1,-1 0 0,0 0 1,1 0-1,-1 0 0,1 0 1,-1 0-1,1 0 0,-1 0 1,1 0-1,0 1 0,0-1 1,-1 0-1,1 2 0,2 6-3353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39:03.2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293 77 3392,'-34'-34'6010,"32"31"-5745,-1-1 0,1 1-1,-1 0 1,0 0-1,0 0 1,0 1-1,0-1 1,-1 1 0,1 0-1,-7-4 1,5 4-111,0 1 0,-1-1 0,1 1 1,-1 0-1,1 0 0,-1 1 0,-7 0 0,5 0-63,0 1-1,0 0 1,1 0 0,-1 1-1,1 0 1,-1 1-1,1-1 1,-12 7 0,8-4-32,4-1-56,0 0 1,1 1 0,-1 0-1,1 0 1,0 0-1,1 1 1,-1 0-1,-5 7 1,9-9 5,0 0 1,0 0-1,0 0 0,1 0 1,-1 0-1,1 0 1,0 0-1,0 0 0,0 1 1,0 3-1,1 0 29,0 0 0,0 0 0,1 0 0,2 11 0,4 18-98,2 0-1,2-1 0,29 65 1,-34-88 85,1 0 1,0 0 0,2-1-1,-1 0 1,1 0 0,1-1 0,0-1-1,0 0 1,1 0 0,1-1-1,-1 0 1,1-1 0,14 7 0,-11-7 23,0-1 1,1-1 0,0 0 0,0-2 0,0 1 0,1-2 0,21 2 0,-30-5 9,0 1 1,0-2-1,0 1 0,0-1 0,0 0 1,0-1-1,-1 0 0,1 0 1,0-1-1,-1 0 0,0 0 0,0 0 1,0-1-1,0 0 0,0-1 1,-1 0-1,11-9 0,-10 6-44,0-1 0,-1 1 0,0-1 0,0 0 1,-1-1-1,0 1 0,-1-1 0,6-16 0,-1-5-27,7-51 0,-14 73 72,-1 0 0,-1-1 0,1 1 0,-2 0-1,1 0 1,-1-1 0,0 1 0,-1 0 0,0 0 0,-5-13 0,4 15 12,-1 1 1,1-1 0,-1 1 0,0-1 0,0 1 0,-1 0 0,0 1 0,0-1 0,0 1 0,-1 0 0,1 0 0,-1 1 0,-10-6 0,-6-2-63,-1 2 0,0 0-1,-1 1 1,0 1 0,-28-5 0,-1-2-822,28 6-632,25 9 1389,0 0-1,-1 0 1,1 0 0,0 0 0,-1 0 0,1 0 0,0 0-1,-1 0 1,1 0 0,0 0 0,-1-1 0,1 1 0,0 0-1,-1 0 1,1 0 0,0-1 0,0 1 0,-1 0-1,1 0 1,0-1 0,0 1 0,-1 0 0,1 0 0,0-1-1,0 1 1,0 0 0,-1-1 0,1 1 0,0 0 0,0-1-1,0 1 1,0 0 0,0-1 0,0 1 0,0-1-1,0 0-68,1 0-1,-1 1 1,1-1-1,-1 0 1,1 0-1,0 1 0,-1-1 1,1 0-1,0 1 1,0-1-1,-1 0 1,3 0-1,26-12-2456,1 5 528,4 7-2016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39:04.4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434 58 3488,'-14'-5'1666,"11"4"-1452,0-1 0,-1 1 0,1 0 0,-1 0 0,1 1 0,-1-1 1,0 1-1,1 0 0,-1-1 0,-4 2 0,5-1 46,0 1-1,-1-1 1,1 0-1,0 0 1,-1-1-1,1 1 1,0-1-1,0 1 1,-1-1 0,1 0-1,-5-3 1,3 3-4,0 1 1,0-1-1,1 1 0,-1 0 1,0 0-1,0 0 1,0 0-1,0 1 1,0 0-1,1 0 0,-6 2 1,-1 2-258,-7 2 154,0 1 1,1 0-1,0 2 0,1 0 0,0 0 1,-22 20-1,25-17-139,1-1 0,1 2-1,0-1 1,1 2 0,1-1 0,0 1 0,1 1 0,0-1 0,-9 32-1,14-38-16,1-1 0,0 1 0,1 0 0,0 0 0,0 0 0,1 0 0,0 0 0,1 0 0,-1 0 0,2 0 0,0 0 0,0 0 0,0 0 0,1-1 0,0 1 0,1-1 0,0 0 0,0 0 0,1 0 0,8 11 0,3 1 13,1-1 0,33 29 0,-41-40 27,1-1-1,0 0 1,0-1 0,1 0 0,0-1 0,0 0 0,23 6 0,-21-8 10,1-1 1,-1 0-1,1-1 1,0 0-1,0-1 1,-1-1-1,15-2 1,7-3 79,51-17 1,-66 17 12,-1-1 0,-1-1 0,1 0 0,-1-2 0,27-18 0,-34 20-71,-1 0 0,0-1 0,0-1 0,-1 1 0,0-1 0,-1-1 0,0 0 0,-1 0 0,10-19 0,-10 15 17,-1 0 1,-1 0-1,0-1 0,0 0 0,-2 0 1,0-1-1,1-25 0,-4 31-9,0 1 1,-1 0-1,0 0 0,-1 0 0,0-1 0,-1 2 0,1-1 1,-2 0-1,0 0 0,0 1 0,0 0 0,-2 0 1,-7-12-1,3 9-213,0 0 0,-1 1 0,-1 0 0,0 0 0,0 1 0,-1 1 0,0 0 0,-1 1 0,-22-10 0,23 13-819,-1 0 1,-18-3-1,30 7 710,0 1 0,1-1 1,-1 1-1,0 0 0,0 0 0,1 0 1,-1 0-1,0 0 0,0 1 0,-2 0 1,4-1 88,-1 0 0,0 0 0,0 1 1,1-1-1,-1 1 0,0-1 1,1 0-1,-1 1 0,1-1 0,-1 1 1,0 0-1,1-1 0,-1 1 0,1-1 1,0 1-1,-1 0 0,1-1 1,-1 1-1,1 0 0,0 0 0,0-1 1,-1 1-1,1 0 0,0 0 0,0 0 1,-1 17-1717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12:10.1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164 376 1152,'0'34'6474,"0"-33"-6511,0-1 64,0 0 229,0 0-64,5 15 816,-1-7-873,0 0 1,0 1-1,-1 0 0,0 0 1,0 0-1,-1 0 1,-1 1-1,1-1 0,-1 10 1,1 1-184,1 10 251,-4 49 0,0-30-27,1 394 698,-5-301-698,-3 91 256,4 162-218,-4-193 52,7-166-211,-1 0 0,-9 49 1,8-67-65,0 0 0,0 29 0,3-47 10,0 1 0,0 0 1,0 0-1,0-1 0,1 1 0,-1 0 0,0 0 1,0 0-1,0-1 0,1 1 0,-1 0 0,0-1 1,1 1-1,-1 0 0,1-1 0,-1 1 1,1 0-1,2 7 78,15-4 44,-8-2-140,0-1 1,0 0-1,14 0 1,5 0 71,100 4-17,-71-2-38,-40-3 0,1 0 0,-1 2 0,28 6 0,-37-6 3,-2 0 3,1 0 1,-1 0 0,1-1 0,0 0 0,-1 0 0,1-1 0,8 0 0,1-1 47,0 1-1,25 2 1,6 1-12,-12-3-119,62 10-1,-70-7 183,32 0 0,-6-1-32,69-3 6,-42-2-3,-12 0 32,96-17 0,-21 1-122,-73 14-26,-23 2 12,79-15 0,-105 15 38,0 0-1,42 1 1,13-2 31,110-2-92,-40 4 22,-115-1-8,0 2 1,-1 1 0,1 1 0,32 7-1,69 9 213,-2-3-299,-8-1 108,86 6 62,0-18-22,-126-1 20,505-32-169,-410 18 147,103-8 350,-100 22-688,-144 5 309,-22-3 30,23 2 1,-26-2-69,-10-2 86,1 1 1,-1-1-1,1 1 0,-1-1 1,1 0-1,-1 0 0,1 0 0,0 0 1,-1 0-1,4-2 0,-4 2-30,0-1 0,-1 0-1,1 0 1,-1 0 0,1 0 0,-1 0-1,1 0 1,-1 0 0,1 0-1,-1 0 1,0-1 0,0 1 0,0-1-1,0 1 1,0-1 0,0 1 0,0-1-1,0 0 1,0-1 0,13-40 112,-10 30-61,7-22-79,-2 0 0,9-61 0,-10 35 90,-4 36-19,-1 1 0,-1-1-1,-1-29 1,-43-212-145,23 163 73,6 23 14,-13-63 134,-21-94-189,38 138-134,6 72 176,1-1 1,2-53 0,1 50-2,-5-55 0,2 67 5,1-28 0,0-9 126,-1 29-226,2 0 0,2-34 0,4 27 50,-4 26 47,0 0 0,-1-1 0,0-9 0,4-53 132,-2 15-1328,-3 56 1195,-1-1 0,0 0-1,0 0 1,0 1-1,0-1 1,0 0 0,0 1-1,-1-1 1,1 1 0,-2-1-1,-5-3-251,7 3 254,0 0-1,-1 0 0,1 0 1,-1 0-1,1 0 1,-1 1-1,1-1 0,-1 0 1,1 1-1,-1-1 1,0 1-1,1 0 0,-4-1 1,-25 2-144,14 0 62,5 0 103,-1 0 1,1 1-1,0 0 1,-1 1-1,1 1 1,-12 5-1,7-3-28,1-1 0,-22 4 0,-55 8 108,34-5-45,0-3 0,-82 3 0,-75-12 364,200-1-293,0-1 0,0 0 0,-16-5 0,-5 0 16,20 3-94,0-1 0,1-1 0,0 0 0,0-1 0,1-1 0,-20-13 0,-61-42 61,46 29 35,-96-49 0,100 62-175,-1 3 0,0 2 0,-77-17 0,40 20 60,-1 3 0,-121 1 0,-16 25-134,155-10-63,-28 4 229,-9 6-106,-55 9 52,119-16 13,1 1 0,-63 26 0,33-7-42,-2-3-1,-102 25 1,131-41 17,-150 26 94,146-30-97,18-2 138,1 0 0,-1-3 1,0 0-1,-51-5 1,-69-12 49,67 9-185,-147-32 197,172 28-150,-42-3-166,47 8 231,17 3-31,0 1 0,-66 6 0,-67 18-113,120-15 7,14 0 29,-41 12 0,23-4-3984,36-14 1966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39:05.5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417 115 4064,'-3'-9'1990,"3"8"-1975,0 0 0,0 1 0,0-1 0,-1 1 0,1-1 0,0 1 0,0-1 0,0 1 0,-1-1 0,1 1 0,0-1 0,0 1 0,-1-1 0,1 1 0,0-1 0,-2 0 0,-16-18 262,12 14 209,0 0-1,0 0 0,-6-7 0,7 7 186,1 1 0,-1 0 1,1 0-1,-1 0 0,-10-5 0,3 2 55,10 5-677,-1 1 1,1-1 0,-1 1-1,0 0 1,1 0 0,-1 0-1,0 0 1,0 0 0,0 0-1,0 1 1,0 0 0,0-1-1,0 1 1,0 0 0,-4 1-1,0 1-73,-1 0-1,1 0 0,0 1 1,0 0-1,0 0 0,0 1 1,1 0-1,0 0 0,-1 0 0,1 1 1,1 0-1,-1 0 0,1 1 1,-7 7-1,-3 7 20,0 1 1,-23 45-1,37-65 3,-55 115 409,49-100-344,1 0 0,1 1 1,0 0-1,1 0 0,-2 24 0,6-32-80,0 0 1,1 0-1,0-1 0,1 1 0,-1 0 1,2 0-1,-1-1 0,1 1 0,1-1 0,0 0 1,0 0-1,0 0 0,1 0 0,0-1 0,0 0 1,11 11-1,0-2-23,0-1 1,1 0-1,1-1 1,1-1-1,28 15 1,-38-23 87,0 0 0,0-1 0,0 0 0,0-1 0,1 0 0,0 0 0,-1-1 0,1 0 0,0-1 0,0 0 0,0 0 0,0-1 0,0-1 0,11-1 0,10-4 35,-1-1 0,-1-1 1,1-2-1,-1 0 0,-1-2 1,0-2-1,41-25 0,-61 33-12,0 1 0,-1-1 0,0-1 0,0 1 0,0-1 1,-1 0-1,0-1 0,0 1 0,0-1 0,-1 0 0,-1-1 0,0 1 0,0-1 0,0 0 0,-1 0 0,0 0 0,-1 0 0,0-1 0,-1 1 0,1-1 0,-2 1 0,1-1 0,-2 1 0,1-1 0,-1 0 1,-1 1-1,1 0 0,-2-1 0,1 1 0,-8-17 0,5 16-156,-1-1 1,0 1-1,0 1 0,-1-1 1,0 1-1,0 0 1,-1 1-1,-1 0 0,1 0 1,-1 0-1,-1 1 1,1 1-1,-1 0 0,0 0 1,-1 1-1,1 0 1,-1 1-1,0 0 0,0 0 1,0 2-1,-1-1 1,1 1-1,-1 1 1,1 0-1,-1 1 0,1 0 1,-1 0-1,-22 5 1,21-2-474,1 1 0,-1 0 1,1 1-1,-15 7 0,-46 31-3265,24-14 1619,-14 3-1284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39:06.8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507 88 2976,'-5'-43'2885,"5"41"-2652,0 0-1,-1 0 1,1 0 0,-1 1-1,0-1 1,1 0 0,-1 0-1,0 1 1,0-1-1,0 1 1,0-1 0,0 1-1,-1-1 1,1 1 0,0 0-1,-1 0 1,1 0-1,-1-1 1,1 1 0,-1 0-1,1 1 1,-1-1 0,0 0-1,1 0 1,-4 0-1,-1-1 40,1 0-1,-1 1 0,1 0 1,-1 0-1,0 0 0,1 1 0,-10 0 1,-2 2-33,0 2 0,-25 7 1,27-7-174,-28 8 56,-66 21 287,90-26-234,1 0 0,-1 2 0,-26 16 1,39-21-181,1 0 1,0 0-1,0 1 1,0-1 0,0 1-1,1 0 1,-1 0-1,1 1 1,1-1 0,-1 1-1,1 0 1,0 0 0,0 0-1,1 0 1,-3 10-1,3-8-17,1 0-1,0 0 0,1 1 0,0-1 0,0 0 0,1 1 0,-1-1 0,2 0 0,-1 0 0,1 0 0,1 0 0,3 9 1,2 2-30,1 0 1,0-1 0,1 0 0,2-1 0,-1 0 0,2-1 0,0 0 0,1 0 0,1-2-1,0 0 1,20 14 0,9 1-123,1-1-1,2-3 0,57 23 1,-95-44 204,0 0 1,0-1 0,1 0-1,-1-1 1,1 0 0,-1-1-1,1 0 1,0 0 0,-1-1-1,1 0 1,0-1 0,-1 0-1,1 0 1,-1-1 0,1 0-1,-1-1 1,0 0 0,0 0-1,15-9 1,-17 8 11,0-1 1,0 0 0,-1-1-1,1 1 1,-1-1-1,-1-1 1,1 1-1,-1-1 1,0 0-1,0 0 1,-1 0-1,0 0 1,3-9 0,2-9 115,0-1 1,8-46 0,-14 60-78,-1-1-1,-1 1 1,0-1 0,-1 1-1,-1-1 1,0 1 0,0-1-1,-1 1 1,-1 0 0,0 0-1,-5-13 1,5 16-4,-1 1 0,0 0 1,0 0-1,-1 0 0,0 0 0,-1 1 0,0 0 0,0 0 0,0 0 1,-1 1-1,0 0 0,0 0 0,-1 1 0,1 0 0,-18-8 0,4 4-186,-1 1-1,0 0 0,-34-5 1,37 10-1260,-1 0 1,-25 1 0,37 2-2459,24 1 1589,11 1 409,35 10-2538,-21 0 3348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39:08.1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465 16 1472,'-1'-1'235,"-1"0"1,1-1-1,0 1 1,-1 0 0,1 0-1,-1 0 1,1 0-1,-1 1 1,0-1-1,1 0 1,-1 1-1,0-1 1,0 1-1,1-1 1,-1 1-1,-2 0 1,-33-3 3637,27 4-3513,0 0 0,1 0-1,-1 1 1,-9 3 0,-25 5 1446,-7 1-979,45-10-799,1 1 1,0-1-1,-1 1 1,1 0-1,0 0 0,-7 4 1,-14 6 177,15-7-223,0 1 0,1 0 0,0 0 0,-17 14 0,-11 9-90,32-26 87,0 1-1,1 0 1,-1 1-1,1-1 0,1 1 1,-1 0-1,0 0 1,-4 8-1,6-8 14,1 0 0,-1-1-1,1 2 1,1-1 0,-1 0 0,1 0-1,-1 0 1,1 1 0,1-1 0,-1 0-1,1 7 1,0 6-10,2 0 1,0 1-1,0-1 0,2 0 0,0 0 1,13 33-1,-9-32 43,0 0 0,1-1 1,1 0-1,1-1 0,23 29 0,-23-34-5,1 0 0,0-1 0,0 0 0,1-1 0,1 0 0,0-1 0,25 12 0,-21-13-26,1 0 0,1-2 0,-1 0 0,1-1 0,35 3 0,-22-5 244,1-2 1,57-6-1,-79 4-185,0-1-1,0 0 0,0-1 0,0-1 1,0 0-1,-1 0 0,0-1 1,0-1-1,0 0 0,-1 0 1,12-9-1,-15 9-6,0 0 1,-1-1-1,1 1 0,-1-1 1,0-1-1,-1 1 0,0-1 1,0 0-1,-1 0 0,0 0 1,0-1-1,-1 0 0,0 1 1,-1-1-1,3-13 1,-3 9 42,-1 0 0,-1 0 1,0 0-1,-3-25 1,2 30-57,-1 1 1,0 0-1,0-1 1,0 1-1,-1 0 1,0 0-1,0 1 1,-1-1-1,0 1 1,-5-7-1,-15-15 110,-2 1-1,-1 0 0,0 2 1,-2 2-1,-1 0 0,-1 2 1,-57-29-1,87 49-206,-10-5-454,0 1 0,-1 1 1,-11-4-1,19 7 101,0 0 1,0 1 0,0-1-1,0 1 1,0 0-1,0 0 1,0 1 0,-1-1-1,1 1 1,0 0-1,0 0 1,-6 3 0,8-4 106,1 1 1,-1 0-1,1 0 1,0 0 0,-1 0-1,1 0 1,0 0-1,0 1 1,0-1 0,0 0-1,0 1 1,0-1-1,0 0 1,0 1-1,-1 2 1,1-1-138,-7 10-2429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41:01.78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1656 402 3808,'-7'0'360,"-1"0"-1,1 0 1,0 1 0,-1 0 0,1 0 0,0 1-1,-1 0 1,1 0 0,0 0 0,0 1 0,1 0-1,-12 7 1,4 2-222,0-1 0,0 2-1,-21 25 1,9-10-65,-13 15-13,-64 61-8,46-58-359,-108 67 1,161-111 268,0 1 5,0-1-1,0 1 1,0-1-1,-1 0 1,1 0-1,-5 0 1,8-1 34,1-1 0,0 0 0,0 0 1,-1 0-1,1 0 0,0 0 0,0 0 1,-1 0-1,1 0 0,0 0 0,0 0 1,-1 0-1,1 0 0,0 0 0,0 0 1,-1-1-1,1 1 0,0 0 0,0 0 1,0 0-1,-1 0 0,1 0 0,0 0 1,0-1-1,0 1 0,-1 0 0,1 0 1,0 0-1,0 0 0,0-1 0,0 1 1,0 0-1,-1 0 0,1-1 0,0 1 1,0 0-1,0 0 0,0 0 0,0-1 0,0 1 1,0 0-1,0 0 0,0-1 0,0 1 1,0 0-1,0 0 0,0-1 0,0 1 1,0 0-1,0 0 0,0-1 0,0 1 1,0 0-1,0 0 0,1-1 0,-1 1 1,0 0-1,0 0 0,0 0 0,0-1 1,0 1-1,1 0 0,-1 0 0,0 0 1,12-18 132,-10 16-120,38-47 449,14-19 119,78-141 565,-90 144-779,-32 52-267,-10 13-87,1-1 0,-1 1 0,1-1 0,-1 0 0,1 1 0,-1-1 0,1 0 0,-1 0-1,0 1 1,1-1 0,-1 0 0,0 0 0,0 0 0,1 0 0,-1-1 0,-1 2-12,1 0 1,0 0-1,-1 0 0,1 0 1,-1 0-1,1 0 0,-1 0 1,1 0-1,0 0 0,-1 1 1,1-1-1,-1 0 1,1 0-1,0 0 0,-1 0 1,1 1-1,-1-1 0,1 0 1,0 0-1,-1 1 1,-27 22-73,-231 218-85,249-233 165,1 1-1,1-1 0,-9 12 1,10-12-194,15-16 64,195-211 750,107-111 100,-151 170 363,-150 150-966,-8 8-86,-4 3-12,-17 15 9,-79 80-156,23-21 17,-81 84-62,-72 62-31,228-220 190,0 0 0,0 0 0,0-1 0,0 1 1,0 0-1,0 0 0,-1-1 0,1 1 1,0 0-1,0-1 0,-1 0 0,1 1 0,0-1 1,-2 1-1,2-1-1,1-1 0,0 1 0,-1 0 0,1 0 0,0 0 0,0-1 1,-1 1-1,1 0 0,0 0 0,0-1 0,0 1 0,-1 0 0,1-1 0,0 1 0,0 0 1,0-1-1,0 1 0,0 0 0,-1-1 0,1 1 0,0 0 0,0-1 0,0 1 1,0 0-1,0-1 0,0 1 0,0 0 0,0-1 0,0 1 0,1 0 0,-1-1 0,0 0 0,1-5-50,1 0-1,0-1 1,0 1-1,6-9 1,8-13-29,2 2 0,0 0 0,32-33 0,-38 46 113,26-21 0,-38 34-30,0 1-1,0-1 1,0 0-1,0 0 1,0 0-1,0 0 1,0 0-1,0 0 1,0 0-1,0 0 1,0 0-1,0 0 1,0 0-1,0 0 1,0 0-1,0 0 1,0 0-1,0 0 1,0 0-1,0 0 1,0 1-1,0-1 1,0 0-1,0 0 1,0 0-1,0 0 1,0 0-1,0 0 1,0 0-1,0 0 1,0 0-1,0 0 1,0 0-1,0 0 1,0 0-1,0 0 1,0 0-1,0 0 1,0 0-1,0 0 1,0 0-1,0 0 1,0 0-1,1 0 1,-1 0-1,0 1 1,0-1-1,0 0 1,0 0-1,0 0 1,0 0-1,0 0 1,0 0-1,0 0 1,0 0-1,0 0 1,-3 10-75,-9 14 29,-34 45 296,-2-1 0,-62 66 0,62-75-207,-41 44-201,78-87-72,10-12 128,8-9 117,20-15 254,5-4 114,-29 19-209,-7 6 9,-9 7-62,-33 27-293,-65 63 1,64-53 165,14-13 151,-13 12 133,44-44-314,3-3-59,5-5-165,-1 2 202,1 1 1,0 0 0,1 0 0,11-7 0,5-3 146,6-9 88,-28 23-37,-1 1-11,0 0 32,-1 0-129,1 0 0,-1 0 1,0-1-1,1 1 0,-1 0 1,0 0-1,1-1 0,-1 1 1,0-1-1,1 1 0,-1-1 1,1 1-1,-1-1 0,1 1 1,-1-1-1,1 1 0,-1-1 1,1 1-1,-1-1 0,1 0 1,0 1-1,-1-1 0,1 0 1,0 1-1,0-1 1,0 0-1,-1 0 0,1 1 1,0-1-1,0-1 0,-1-25-133,21-103-330,1-5 235,-21 130 185,9-138 161,-8 113-161,-2 0 0,-8-52 0,8 78 22,0 0 0,1 1 0,-1-1 0,0 1 0,-1 0 0,1-1 0,0 1 0,-1 0 0,0 0 0,0 0 0,0 0 0,0 0 0,0 0 0,-1 0 0,1 1 0,-1-1 0,0 1 0,0 0-1,0 0 1,0 0 0,0 0 0,0 0 0,0 1 0,-1-1 0,1 1 0,0 0 0,-1 0 0,1 0 0,-1 1 0,-6-1 0,-28-2-43,0 2-1,0 2 1,0 1-1,-72 15 1,-147 51 1107,232-60-803,-31 4-1,47-10-261,0-1 0,-1 0 0,1-1-1,0 0 1,0-1 0,-18-3 0,27 4-20,0 0 0,-1 0 0,1 0 0,0 0 0,-1 0 0,1 0 0,0 0 0,0 0 0,-1 0 0,1 0 0,0 0 0,-1 0 0,1-1 1,0 1-1,0 0 0,-1 0 0,1 0 0,0 0 0,0-1 0,0 1 0,-1 0 0,1 0 0,0 0 0,0-1 0,0 1 0,-1 0 0,1-1 1,0 1-1,0-1 0,6-5-306,21-5-155,-22 10 415,63-21-137,132-24-1,-135 34 111,277-56 253,-337 67-188,0 0 0,0 0-1,0 0 1,0 1 0,0 0-1,1 0 1,-1 0-1,0 1 1,0-1 0,0 1-1,6 2 1,-9-2 7,1 0 0,-1 0 0,0 0 0,1 1 0,-1-1 0,0 1 0,0-1 0,0 1 0,0 0 0,-1-1 0,1 1 0,0 0-1,-1 0 1,1 0 0,-1 1 0,0-1 0,0 0 0,0 0 0,0 1 0,0-1 0,0 1 0,0-1 0,-1 1 0,1 4 0,0 15-203,-1-1 0,-4 41 0,0 8-1780,3-61 2033,1 1 0,0-1 0,1 1 0,1-1 0,-1 1 0,1-1-1,1 0 1,6 17 0,-7-14 369,-2-11-324,0 0 0,0 0-1,0 0 1,0 0 0,0 0 0,1 0-1,-1 0 1,0 0 0,0 0 0,1 0-1,-1 0 1,1 0 0,-1 0-1,1 0 1,-1 0 0,2 1 0,-2 22 727,-2 6-470,1-25-345,0 1-1,1-1 0,-1 0 1,1 1-1,0-1 0,1 0 1,0 1-1,-1-1 0,2 0 1,-1 0-1,4 9 0,-4-12-222,0 0 1,0 0-1,1 0 0,-1 0 0,1 0 1,-1-1-1,1 1 0,0-1 0,0 1 1,0-1-1,0 0 0,3 2 0,9 6-3035,-12-7 2877,-2-2 242,1 1 1,-1-1-1,1 0 0,-1 1 0,1-1 0,-1 0 0,1 1 0,-1-1 1,1 0-1,0 1 0,-1-1 0,1 0 0,0 0 0,0 0 0,0 0-55,0-1-1,-1 1 1,1-1-1,-1 1 0,0-1 1,1 1-1,-1-1 0,1 0 1,-1 1-1,0-1 0,1 0 1,-1 1-1,0-1 0,0 0 1,1-1-1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41:30.5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314 0 1728,'-3'2'943,"7"2"667,8 2-217,8-5 83,-20-1-1201,1 0-1,-1 0 1,1 0-1,0 0 0,-1 0 1,1-1-1,0 1 1,-1 0-1,1 0 1,-1-1-1,1 1 0,-1 0 1,1-1-1,-1 1 1,2-1-1,-2 0-23,0 1-6,0 0-42,0 0 127,0 0-74,0 0 38,0 0-65,0 0 75,0 0-117,0 0-1,0 0-20,0 0 138,0 0-75,0 0-32,0 0-63,0 0 20,0 0-47,0 0 42,0 0-42,0 0 42,0 0-58,0 0-6,-7 17-298,6-13 165,1 0-1,0 1 1,0-1 0,0 0 0,0 1 0,1-1-1,1 6 1,1 10-73,-1-3 117,1 0 1,6 19-1,2 9-33,8 49 344,9 46-251,2 1 56,-26-119 34,0 0 1,1 27-1,-1 0 156,-1-34-187,-2-11-26,0 1-1,0-1 1,-1 1-1,1 0 1,-1-1-1,-1 6 1,1-8-26,0-1 0,-1 1 0,1-1 0,-1 0 0,1 1 0,-1-1 0,0 1 0,0-1 0,1 0 0,-1 0 0,0 1 0,0-1 0,0 0 0,0 0 0,0 0 0,-1 0 0,1 0 0,0 0-1,0-1 1,-1 1 0,1 0 0,0-1 0,-1 1 0,-1 0 0,-7 1 111,-1 0 0,1-1 0,-1 0 0,1 0-1,-1-1 1,-12-2 0,-10 1 49,-32 1 19,-128 3-590,168-3 202,16 0-211,0 1 0,-17 2 1,17 1-3878,17-1-376,-2-2 4793,16 2-2519,6-5-1856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41:31.4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 2720,'-8'1'2597,"15"1"3111,11 0-906,-8-1-6336,256 7 2942,-198-4-755,-44-2-441,1-1 1,29-3-1,-50 2-197,1 0 0,-1 0 0,0 1 0,0-1 0,6 2 0,11 1-222,-19-3-86,11 16-3686,5 3-1402,-2-8 1456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41:46.1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4 832,'-3'-3'296,"2"3"-139,0 0 67,5 8 3030,-4-7-3142,-1-1 0,1 1 1,-1 0-1,1 0 1,-1-1-1,1 1 0,0 0 1,0 0-1,-1-1 0,1 1 1,0 0-1,0 0 1,0 0-1,0-1 0,0 1 1,0 0-1,0 2 1,0-2-78,0 1 338,0-2 118,0 0-150,0 0 6,0 0-75,-3 9 2299,4-5-2080,1-6 148,-2 2-452,0 0-91,0 0-37,0 0 42,2 0-32,-1 1-61,0-1-1,0 1 0,0-1 1,-1 1-1,1-1 1,0 1-1,0 0 0,0-1 1,0 1-1,-1 0 1,1 0-1,1 1 0,-2-1 143,0-1-6,21-1 72,-14 1-71,1 0 1,0 0-1,-1 0 0,1 1 0,15 3 1,-16-2-132,0-1 1,0 0 0,0 0 0,0-1-1,1 0 1,-1 0 0,9-2 0,17 0 101,-13 1 104,27-5-1,-26 3-52,29 0 1,17-3 280,8 1 21,-68 5-453,1 0-1496,-5 0 741,0 1 0,0-1 0,-1 0 0,1 0 0,0-1 0,0 1 0,0 0 0,0-1 0,-1 0 0,1 0 0,0 0 0,-1 0 0,1 0 0,-1 0 1,1-1-1,2-1 0,4-7-696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41:46.9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 1728,'-3'0'478,"4"1"-258,-1 0-97,-3 0 64,3-1 85,0 0 11,0 0 266,0 0-117,0 0 69,0 0-106,0 0 191,0 0-170,0 0-16,0 0-69,0 0 336,0 0-198,0 0-101,0 0-144,0 0 11,0 0-91,0 0 16,6 9 848,-4-6-887,0-1 1,0 1 0,1-1-1,-1 0 1,1 1 0,-1-1 0,1-1-1,0 1 1,0 0 0,0 0-1,0-1 1,0 0 0,0 0-1,6 2 1,8 1 366,29 3 1,-22-3-155,42 3 568,0-3 0,67-3 0,-63-2-563,-68 1-315,1 0 0,-1 1-1,1-1 1,-1 1 0,0 0 0,1-1 0,3 3 0,-4-2-206,0 0 1,0-1 0,0 1 0,0 0 0,0-1 0,0 1-1,3-1 1,-3 0-832,-2 0-902,0 0 294,3-2-1929,2 0 2679,4-8-2441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41:51.9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540 0 832,'-30'8'4842,"-4"-5"-1359,9-3-2524,8-1-507,0 2 1,0-1-1,-20 5 0,-42 5 228,52-8-560,21-1-108,1 0-1,0 1 1,0-1 0,0 1-1,-6 4 1,-13 3 169,-3 1 202,-33 18 0,35-16-296,14-7-79,-29 16 184,37-19-188,0 0 0,0 0-1,-1 0 1,2 1 0,-1-1 0,0 1 0,0 0 0,-3 5 0,5-6-9,1-1 0,0 1 0,-1-1 0,1 1 1,0-1-1,0 1 0,0-1 0,0 1 1,0-1-1,0 1 0,0-1 0,0 1 0,2 2 1,6 22-41,-8-26 45,36 110-112,24 120 1,-41-149 83,-5-8 105,5 75-1,-7-47-48,6 86 123,-7-60-46,-6 78 146,-6-134-203,-7 124 384,8-188-428,-1-1 1,0 0-1,-3 11 1,2-10 1,1 0 0,0 0 0,-1 13 1,2-19 98,1 0 1,0 0 0,0 0 0,-1 0 0,1 0 0,0 0 0,0 0 0,0-1 0,0 1 0,0 0 0,0-1 0,0 1 0,0-1 0,0 1 0,1-1 0,-1 1 0,1-1 0,26 10 114,59 24 687,-15-16-544,-70-17-310,-2-1-80,0 0-223,0 0-86,12-7-3013,-9 4 2389,0-1 1,0 1-1,-1-1 1,1 0-1,2-6 1,-1 4 209,12-22-3495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41:53.8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396 1 576,'-1'1'311,"-6"5"491,7-6-783,0 0 1,0 0 0,0 0-1,-1 0 1,1 0 0,0 0-1,0 1 1,0-1 0,0 0 0,0 0-1,0 0 1,0 0 0,0 0-1,0 0 1,0 0 0,-1 0-1,1 0 1,0 0 0,0 0 0,0 0-1,0 0 1,0 0 0,0 0-1,0 0 1,-1 0 0,1 0-1,0 0 1,0 0 0,0 0 0,0 0-1,0 0 1,0 0 0,0 0-1,0 0 1,-1 0 0,1 0-1,0 0 1,0 0 0,0-1 0,0 1-1,0 0 1,0 0 0,0 0-1,0 0 1,0 0 0,0 0-1,0 0 1,0 0 0,0 0-1,0-1 1,-1 1 0,1 0 0,0 0-1,0 0 1,0 0 0,0 0-1,0 0 1,0 0 0,0 0-1,0-1 1,0 1 0,0 0 0,0 0-1,-1 1 559,-1 0 0,0-1 0,1 1-1,-1 0 1,0 1 0,1-1 0,-1 0-1,-1 2 1,-5 2 1044,7-4-1568,1-1 0,-1 0-1,1 0 1,-1 0 0,1 1-1,0-1 1,-1 0 0,1 1-1,-1-1 1,1 0 0,-1 1-1,1-1 1,0 1 0,-1-1-1,1 0 1,0 1-1,0-1 1,-1 1 0,1-1-1,0 1 1,0-1 0,-1 1-1,1-1 1,0 1 0,0-1-1,0 1 1,0 0 0,0-1-1,0 2 1,-10 164 2853,7-96-2569,-24 129 1,23-174-274,0 0 174,-8 28 1,11-51-217,1-1 1,-1 1-1,1-1 1,-1 1-1,0 0 1,0-1-1,0 0 1,1 1-1,-1-1 1,0 1-1,-1-1 1,1 0-1,0 0 0,0 0 1,-1 0-1,1 0 1,0 0-1,-1 0 1,1 0-1,-1 0 1,1-1-1,-1 1 1,1 0-1,-1-1 1,0 0-1,1 1 1,-1-1-1,0 0 1,1 0-1,-1 0 0,0 0 1,1 0-1,-1 0 1,0 0-1,1 0 1,-1-1-1,0 1 1,1-1-1,-2 0 1,-5-2-18,1 0 0,1 0 0,-1-1 0,0 0 0,1 0 0,-11-9 0,6 3-47,2 0-1,0 0 0,0-1 1,0 0-1,2-1 0,-9-16 1,-32-78 66,33 68-36,4 12-175,-13-50-1,21 64 142,0-1 0,1 0 0,1 0 0,0-1 0,1 1 0,2-14 0,-2 23 28,1 0 0,0 0 1,0 0-1,0 1 0,0-1 1,1 0-1,0 1 0,-1-1 0,1 1 1,0-1-1,1 1 0,-1 0 1,1 0-1,4-5 0,-7 8 16,1-1-1,-1 1 0,1 0 1,-1-1-1,1 1 1,-1-1-1,1 1 1,-1 0-1,1 0 0,-1-1 1,1 1-1,-1 0 1,1 0-1,-1 0 1,1-1-1,-1 1 0,1 0 1,0 0-1,-1 0 1,1 0-1,-1 0 1,1 0-1,-1 0 0,1 0 1,1 1-1,0-1 1,9-2 9,-3 0-2,-1 1 1,0 0 0,0 0-1,1 1 1,13 1 0,66 7 701,-62-7-398,-3 0 144,21-3-1,0 1-48,0 0-192,-15 0-381,33 3 0,-56-1-37,0 1 0,0 0 0,0-1 0,0 1-1,0 1 1,-1-1 0,1 1 0,-1 0 0,0 0 0,0 0-1,0 1 1,7 6 0,-7-5-422,0-1 1,1 0-1,-1-1 1,1 1-1,0-1 1,0 0-1,0 0 1,0 0-1,8 2 0,0-2-663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03:34.8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50 1984,'3'-2'615,"-5"4"-357,-3 2-38,4-4 202,1 0-124,0 0-4,0 0-118,0 0-11,0 0-53,0 0-21,0 0 53,0 0 245,0 0-74,0 0 79,0 0-127,0 0-65,0 0-36,0 0 138,0 0-86,0 0-68,0 0-92,0 0-95,0 0 74,1 1 29,-1-1 0,0 0 0,1 1-1,-1-1 1,0 0 0,1 1-1,-1-1 1,0 0 0,1 1-1,-1-1 1,0 1 0,0-1 0,0 0-1,1 1 1,-1-1 0,0 1-1,0-1 1,0 1 0,0-1 0,0 1-1,0-1 1,0 1 0,0-1-1,0 0 1,0 2 0,0 16 1679,0-14-2015,5 107 1156,-5-90-826,-9 257 1128,8-259-1130,2 0 1,0 0 0,1 0-1,0 0 1,2 0 0,9 28-1,-1 22 524,-8-55-526,-2 0 0,2 28 1,-2-16 35,0 77 45,-3-56-103,-8 91 25,1 2 84,12-40-271,-3-69 131,0-18 96,-1 0-1,-1 15 1,1-19-96,0 0 0,0 1 0,1-1 0,4 17-1,-3-14 13,0 0 0,0 15 0,-1 5-29,10 62 1,-11-91 32,0 1-1,0 0 1,0 0-1,0 0 1,-1 0 0,-1 6-1,2-8-8,-1 1 0,0 0 0,1-1 0,0 1-1,0 0 1,0 0 0,0 0 0,0 3 0,1-5-1,-1-1 1,0 1-1,0-1 1,0 1 0,0 0-1,0-1 1,0 1 0,0-1-1,0 1 1,0-1 0,-1 1-1,1-1 1,0 1 0,0 0-1,0-1 1,-1 1 0,1 0-11,0-1 0,-1 1 0,1-1 0,0 1 0,0-1 0,0 1 0,0-1 0,0 1 0,-1-1 0,1 1 0,0-1 0,0 1 0,0-1 0,0 1 0,1 0 0,-1-1 0,0 1 0,0-1 0,0 1 0,1 1-10,-1-1 0,1 0 1,0 0-1,-1 0 0,1 1 1,0-1-1,0 0 0,0 0 1,0 0-1,0 0 0,0 0 1,0-1-1,0 1 0,0 0 1,2 1-1,-2-2 59,4 7-176,20 2 245,-19-5-97,0 0 0,0 0 0,1-1-1,-1 0 1,1-1 0,7 3 0,7-2-48,-21-3 27,1 0 1,0 0-1,0 0 1,0 0-1,-1 0 1,1 0-1,0 1 1,0-1-1,-1 0 0,1 0 1,0 1-1,0-1 1,-1 1-1,1-1 1,0 1-1,0 0 1,3 1 7,-1 0 0,0 0 0,1-1-1,0 1 1,-1-1 0,1 0 0,4 1 0,15 5 18,-16-5-25,0-1 0,-1 1 0,1-1 0,0-1 0,0 1 0,0-1 0,13-2 0,4 1 0,58 8-32,-45-3 85,179 15-64,-180-18 217,-23-1-234,0 1 1,0 0 0,19 4-1,-21-3 80,0 0 1,0-1-1,0-1 0,13-1 0,-2 1 71,35 3 36,-36-1-183,35-2 1,43-4 82,5 0 186,-62 2-168,-2 0-78,63-10 0,-13 1 198,-59 6-195,0 3-1,42 1 1,-57 1 25,10 2 38,-21-1-57,1 0 0,-1-1 0,1 0 0,-1 0-1,8 0 1,-4-2-5,0 2 1,0-1-1,0 1 0,18 3 0,46 0 109,28-2-57,-56-1-3,120-4-41,-130 3-96,-20 0 120,0 1 0,19 2 1,109 10-47,-80-8-43,75 3 129,57-11 261,-137 2-317,-32 0-76,37 2-1,20 5 144,105-10-1,-51 4-251,-77 2 295,9 3-28,-61-4-65,1 0 0,-1 1 0,1 0-1,-1 0 1,1 1 0,14 4 0,7 6-138,-8-8 469,-21-4-356,-1 0-1,1 0 1,0 0 0,0 0 0,-1 0-1,1 0 1,0 0 0,0 0-1,-1 0 1,1-1 0,0 1 0,-1 0-1,1-1 1,0 1 0,-1 0 0,1-1-1,0 1 1,-1-1 0,1 1-1,-1-1 1,1 1 0,-1-1 0,1 1-1,-1-1 1,1 0 0,5-17 9,-1-1 0,0 1 0,-2-1 0,0 0 0,0-30 0,2-5-18,4-67-19,4-22-216,-9 92 295,-4-80-1,-1 57-62,1-263 172,-1 275-168,-1 24-37,5-42 1,-2 42-222,-1 25 289,3-25 0,-1 26-61,-2 0-1,1 0 0,-3-16 1,1 18 17,1 0 1,-1 0 0,2 0-1,-1 1 1,2-1 0,2-12-1,-1 9-24,-1 1 0,-1-1 0,1 0 0,-2-21-1,0 31-12,4-127-609,-11 111 698,2 0-516,4 17 443,0 0 0,0 0 0,0 0 0,0 0 0,0 0 0,0 0 0,0 0 0,-1 1 0,1-1 1,-1 1-1,1-1 0,-1 1 0,1-1 0,-4-1 0,-14 3 97,6 0 40,0 0 0,0 0 0,-16 4 1,-65 8 532,34-2-413,0-3 0,-82-2 0,40 2-63,0-1-358,45-5 39,14 0 290,-67-7 0,63-2-86,30 4-43,-1 1 0,-30-2 1,-102-2 149,76 3 47,-96-21 172,117 15-284,-220-24 118,207 29-124,-69-2-147,-158-3 490,236 8-422,-12-1 6,-129-4-41,55 4 44,84 4-42,15 1-61,-192 1 142,71 3-61,145-5-37,-33 2 43,-77 7-12,100-4 266,22-3-201,0-1 1,-1-1 0,-17 2-1,-67 5 536,90-8-747,0 0 1,0 0-1,0 0 0,0-1 1,1 1-1,-1-1 0,0 0 1,0 1-1,0-1 0,-4-3 1,4 2-692,1 0 1,0 0 0,-1 0 0,1 0-1,0 0 1,0-1 0,0 1 0,1-1 0,-1 0-1,-1-4 1,-14-16-2110,-15-20-453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12:14.6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194 202 3072,'2'2'1272,"-1"0"-960,1-1-1,-1 0 0,0 0 1,0 0-1,0 1 1,0-1-1,0 1 0,0-1 1,0 1-1,0-1 1,-1 1-1,1-1 0,0 4 1,5 27 387,-2 0 1,-1 1-1,-1-1 1,-3 35-1,2 48 305,7 102-737,-5 209 410,-16-125-293,-4-113-172,1-31-56,-26 246 85,24-263-354,14-109 30,0-2 261,-1 35-1,5 44-166,0-107 4,1 0 1,-1 0-1,0 0 1,0 0 0,1-1-1,-1 1 1,1 0 0,-1 0-1,1-1 1,-1 1-1,1 0 1,-1-1 0,1 1-1,0 0 1,-1-1 0,1 1-1,0-1 1,-1 1 0,1-1-1,0 1 1,0-1-1,-1 0 1,2 1 0,23 7-175,-20-7 161,9 3 8,0-1 0,0-1 0,0-1 0,21 1 0,57-8-181,0 0 186,75 15 38,-90-3-42,-3-4 69,120-14 1,-176 10-82,62-6-14,1-3 1,79-22 0,-99 18 41,0 4-1,73-5 1,10 10-172,-47 4 183,-30 0-18,51-4 78,411-17-168,-312 16 71,-1-1 78,51 22-10,-199-9 65,-33-5-182,44-3 0,2-1 16,367-1 149,-301-2 16,4-1-164,-85 8-38,159 4 15,-199 0 121,45 10 1,-17-2-160,28 8 49,69 25 176,-134-40-73,-8-2-90,0-1 0,0 0 0,0 0 0,14 0 0,-8-1 97,-13-1-69,1 1 0,-1-1 0,1 0 0,-1 0 0,1 0 0,4-1 0,-6 0 2,0 1 0,0-1 0,0 1 0,0-1 0,0 0 0,0 1 0,0-1 0,0 0 0,-1 1 0,1-1 0,0 0 0,0 0 0,-1 0 0,1 0 0,0 0 0,-1 0 0,1 0 0,-1 0 0,1-1 0,2-8-20,-1 1-1,0 0 1,0-1 0,-1 0 0,0 1 0,-1-14 0,1-15-31,5-89-162,4 34 279,23-147 6,-31 225-57,12-60-38,-3 0 1,0-79-1,-11 95 65,1-54 41,-19-158 0,8 202-216,-1-100-1,6 67-90,3 57 288,0 32-83,2-1-1,0-18 1,4-41-73,0-11-30,-2 45 112,-2 31-40,0-1-1,0 0 1,1 0 0,4-13 0,-2-10-122,-1 8 77,-2 20 90,0 1 0,0-1 0,0 1-1,-1 0 1,1-1 0,-1 1 0,0 0 0,0-1-1,-1-2 1,-4-16-129,2-6 24,2 18 175,0 1 0,0-16 0,1 8-147,-1-1 0,0 1 0,-1 1 0,-2-1 0,1 0 0,-2 1 0,-8-19 0,12 31 56,0 0 0,-1 0 0,1 0 1,-1 0-1,1 0 0,-1 0 0,-1 1 0,1-1 0,0 1 1,-1 0-1,0 0 0,1 0 0,-1 0 0,0 1 1,0 0-1,-1 0 0,1 0 0,-7-2 0,-8 0-67,-1 1-1,1 1 0,-1 1 0,-30 2 1,-80 13 464,86-8-343,-1 1 46,-57 5 151,-284-14 79,307-2-182,-63-1 550,-200-14 36,297 16-562,-198-38-63,15 1-60,-81 18 47,-39 20 312,184 3-167,65 0 4,-213-10 175,-127-10-373,372 21-4,-116 19 0,-62 28 29,241-48-46,-12 3 94,-96 16 291,97-18-306,1-1 1,0-1-1,-1 0 0,1-1 1,-27-6-1,23 4 18,1 1 0,-22-1 0,-8 0-47,26 1-83,-1 2-1,1 1 1,-1 0-1,1 2 0,-1 0 1,1 1-1,0 2 1,1 0-1,-39 17 0,41-14 1,1 1-1,0 1 0,1 0 0,-20 19 0,-33 21-197,67-49 51,0-1-1,-1 0 0,1 1 1,-1-1-1,1 0 0,-1 0 0,0-1 1,1 1-1,-6 0 0,6-1-143,1 0-1,-1 0 0,1 0 1,-1 0-1,1-1 0,-1 1 1,1-1-1,-1 1 0,1-1 1,-1 1-1,1-1 0,0 0 1,-1 0-1,-1-1 0,-28-31-2837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41:54.6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 2080,'0'0'32,"0"0"0,0-1 1,0 1-1,-1 0 0,1 0 0,0 0 1,0 0-1,0 0 0,0 0 1,0 0-1,-1 0 0,1 0 0,0 0 1,0 0-1,0 1 0,0-1 0,-1 0 1,1 0-1,0 0 0,0 0 0,0 0 1,0 0-1,0 0 0,-1 0 0,1 0 1,0 0-1,0 1 0,0-1 0,0 0 1,0 0-1,0 0 0,0 0 1,0 0-1,-1 1 0,1-1 0,4 5 2295,9 5 475,-12-9-3119,11 6 808,0 0 0,16 7-1,-16-9-258,-1 1 0,0 0 0,11 8 0,-3 0 140,0 1 1,-1 1-1,-1 0 0,26 33 0,-39-42-624,1-1 1,0 0-1,0 0 0,0 0 0,0-1 0,1 0 0,0 0 0,0 0 0,1-1 0,-1 0 1,1 0-1,11 5 0,-17-9-612,-1 0-848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41:55.1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461 0 2912,'-2'1'235,"1"-1"0,-1 1 0,0-1 1,0 1-1,1 0 0,-1 0 0,0-1 0,1 1 0,-1 0 1,1 1-1,-1-1 0,1 0 0,-2 2 0,-22 24 2282,15-16-2177,-15 13 389,-1-1-1,0-2 1,-2-1 0,-31 18-1,-35 25-227,78-49-705,0 1 0,2 1-1,0 0 1,1 0 0,0 1 0,-18 35 0,11-11-1529,19-39 1417,0 1 1,0 0-1,0-1 1,1 1-1,-1-1 1,1 1 0,-1 0-1,1 0 1,0-1-1,0 1 1,0 0-1,0 0 1,1 3-1,-1-5 269,1-1-1,-1 0 0,0 0 1,0 1-1,0-1 0,1 0 1,-1 0-1,0 0 0,0 1 0,0-1 1,1 0-1,-1 0 0,0 0 1,0 0-1,1 1 0,-1-1 1,0 0-1,1 0 0,-1 0 0,0 0 1,0 0-1,1 0 0,-1 0 1,0 0-1,1 0 0,-1 0 1,0 0-1,1 0 0,-1 0 0,0 0 1,0 0-1,1 0 0,-1 0 1,0 0-1,1-1 0,21-8-2133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41:56.1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 2976,'0'0'47,"0"0"-1,0 0 1,1 0 0,-1 0-1,0 0 1,0 0 0,0 0-1,0 0 1,0 0 0,0 1-1,0-1 1,0 0 0,0 0-1,0 0 1,0 0 0,0 0-1,0 0 1,0 1 0,0-1-1,0 0 1,0 0 0,0 0-1,0 0 1,0 0 0,0 0-1,0 1 1,0-1 0,0 0-1,0 0 1,0 0 0,0 0-1,0 0 1,0 0 0,0 0-1,0 1 1,0-1 0,0 0-1,0 0 1,0 0 0,0 0-1,-1 0 1,1 0 0,0 0-1,0 0 376,0 0 393,-4 3 68,4-1 2512,1-1-3323,1 1 1,-1-1 0,0 0 0,1 0 0,-1 0-1,0 1 1,1-1 0,-1-1 0,1 1 0,0 0-1,-1 0 1,3 0 0,9 5 261,-7-4-44,-6-2-280,1 0 1,-1 0-1,0 0 1,1 0 0,-1 0-1,0 0 1,0 0-1,1 0 1,-1 0 0,0 0-1,1 0 1,-1 0-1,0 0 1,0 1 0,1-1-1,-1 0 1,0 0-1,0 0 1,0 0 0,1 1-1,-1-1 1,0 0-1,0 0 1,0 0 0,1 1-1,-1-1 1,0 0-1,0 0 1,0 1 0,0-1-1,1 2 56,-1-2-37,0 1 1,0-1-1,0 1 1,0-1-1,1 1 1,-1-1 0,0 0-1,0 1 1,1-1-1,-1 1 1,0-1 0,1 0-1,-1 1 1,0-1-1,1 0 1,-1 1-1,0-1 1,1 0 0,-1 0-1,1 1 1,-1-1-1,1 0 1,-1 0 0,0 0-1,1 1 1,0-1-1,0 0-25,1 1-1,-1 0 1,0-1-1,0 1 1,0 0 0,0 0-1,0 0 1,0-1-1,0 1 1,-1 0-1,1 0 1,0 1-1,0-1 1,0 1 0,-1-2-4,0 1 1,0-1-1,0 0 1,0 0 0,1 0-1,-1 0 1,0 0 0,0 0-1,0 1 1,0-1 0,0 0-1,0 0 1,0 0-1,0 0 1,1 0 0,-1 0-1,0 0 1,0 0 0,0 0-1,0 0 1,0 0 0,1 0-1,-1 0 1,0 0-1,0 0 1,0 0 0,0 0-1,0 0 1,1 0 0,-1 0-1,0 0 1,0 0 0,0 0-1,0 0 1,0 0-1,1 0 1,-1 0 0,0 0-1,0 0 1,0 0 4,0 0 1,1 0 0,-1-1-1,0 1 1,0 0-1,0 0 1,1 0-1,-1 0 1,0 0-1,0 0 1,0 0 0,1 0-1,-1 0 1,0 0-1,0 0 1,0 0-1,1 0 1,-1 0-1,0 0 1,0 0 0,0 1-1,1-1 1,-1 0-1,0 0 1,0 0-1,0 0 1,0 0-1,1 0 1,-1 1 0,15 13-45,-12-12 26,-1 0 0,0 0 0,0 0 0,0 0 0,0 0 0,0 0 0,0 0 0,-1 1 0,1-1 0,1 4 0,-1-1 31,0 0-1,0 0 1,-1 0 0,1 1-1,-1-1 1,0 1-1,-1-1 1,1 1 0,-1 10-1,-6 45 87,-4 85 224,10-137-345,0 3 19,0-1-1,1 1 1,0-1 0,5 22-1,-6-30-37,1-1 0,0 0-1,0 1 1,0-1 0,0 0-1,0 0 1,0 0 0,1 0-1,-1 0 1,0 0 0,1-1-1,0 1 1,-1 0 0,1-1-1,0 1 1,0-1 0,0 1-1,0-1 1,0 0 0,0 0-1,1 0 1,-1 0 0,0 0 0,0-1-1,1 1 1,-1-1 0,0 1-1,1-1 1,4 0 0,-4 0-301,1 0 1,-1 0-1,1 0 1,-1 0-1,1 0 1,-1-1-1,1 0 1,-1 0 0,0 0-1,1 0 1,-1 0-1,0-1 1,0 1-1,0-1 1,0 0-1,0 0 1,0 0-1,-1 0 1,1 0 0,-1-1-1,1 1 1,1-4-1,6-8-2372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41:56.5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505 0 3328,'0'2'147,"-1"0"0,1 0 0,-1-1 1,1 1-1,-1 0 0,0-1 0,0 1 0,0-1 0,0 1 1,0-1-1,0 1 0,0-1 0,0 1 0,-1-1 0,1 0 1,0 0-1,-2 1 0,-9 10 654,9-9-639,0 0 0,-1-1-1,1 1 1,-1-1-1,1 0 1,-1 1-1,0-2 1,-5 3 0,-19 11 671,-84 66 677,86-63-1411,2 1 0,0 1 1,2 1-1,0 1 0,1 2 1,2 0-1,-25 38 0,-42 90-3512,85-151 3078,0 1 0,0 0 0,0 0 0,0 0 0,0 0 0,0 0 0,0 0 0,1 0 0,-1 1 0,0 2 0,1-3-2017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41:58.1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0 2080,'4'4'7476,"-3"4"-4998,-1 12-3534,0-12 1870,4 175-146,-1 82-467,-40 310 1122,33-538-1157,-6 106 254,10-142-265,9-1 80,28-2-19,48-8 1,-1 0-234,71-6 235,-134 16-214,-1 1 1,1 1-1,0 1 0,-1 0 0,30 10 0,-33-9-514,-15-3-61,-2-1-522,0 0 106,0 0 694,-1 0 0,1 0-1,-1-1 1,1 1 0,-1 0-1,1 0 1,-1 0 0,0-1-1,1 1 1,-1 0 0,1 0-1,-1-1 1,1 1 0,0 0-1,-1-1 1,1 1 0,-1-1-1,1 1 1,0 0 0,-1-1-1,1 1 1,0-1 0,-1 1 0,1-1-1,0 0 1,-1-9-2395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41:58.6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59 3072,'-1'-1'59,"1"0"1,0 0-1,0 0 1,0 0-1,0 0 0,-1 0 1,1 1-1,0-1 1,0 0-1,1 0 0,-1 0 1,0 0-1,0 0 1,0 0-1,1 0 0,-1 1 1,0-1-1,1 0 1,-1 0-1,1 0 1,-1 0-1,1 1 0,-1-1 1,1 0-1,-1 1 1,1-1-1,1-1 0,-1 1 73,0 0-1,0-1 0,0 1 0,0 0 0,0-1 0,0 1 0,0-1 1,-1 1-1,1-1 0,-1 0 0,1-2 0,-1 3-30,0 1-1,0-1 1,0 1-1,1-1 1,-1 1-1,0-1 1,0 1 0,0 0-1,0-1 1,0 1-1,1-1 1,-1 1-1,0-1 1,0 1-1,1 0 1,-1-1-1,0 1 1,1-1 0,-1 1-1,0 0 1,1 0-1,-1-1 1,1 1-1,0-1 1,15-2 1316,20 7-129,-30-3-902,113 12 1582,-107-12-1749,-1 1 0,0 1 0,19 6 0,-8-2-65,-6-1-39,19 9 1,-21-9-2200,26 9 1,-40-15 1973,0 0 0,1 0 1,-1 0-1,0 0 1,0 0-1,1 1 0,-1-1 1,0 0-1,1 0 1,-1 0-1,0 0 0,0 0 1,1 0-1,-1 0 1,0-1-1,1 1 0,-1 0 1,0 0-1,0 0 1,1 0-1,-1 0 0,0 0 1,0 0-1,1-1 1,-1 1-1,0 0 0,0 0 1,1 0-1,-1 0 1,0-1-1,0 1 0,0 0 1,1 0-1,-1-1 1,0 1-1,0 0 0,0 0 1,0-1-1,0 1 0,0 0 1,0-1-1,1 1 1,-1 0-1,0 0 0,0-1 1,0 1-1,0 0 1,0-1-1,0 1 0,0 0 1,0 0-1,-1-1 1,1 1-1,0 0 0,0-1 1,1-8-2025,6-3 518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41:59.2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 3712,'-9'1'1604,"7"1"1251,18 9-509,-1-3-1893,0-1-1,1-1 1,0 0 0,21 4-1,1 0 21,267 73 2514,-297-81-3224,1-1 0,0 0 0,-1 0 0,18-1 0,-19-1-873,0 0-1,0 0 1,11-4-1,-1-2-670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42:00.2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1 5408,'-15'-1'2228,"14"1"-2168,1 0 0,0 0 0,-1 0 0,1 0 0,-1 0 0,1 0 0,-1 0 0,1 0 0,0 0 0,-1 1 0,1-1 0,-1 0 0,1 0 0,0 0 0,-1 0 0,1 1 0,-1-1 0,1 0 0,0 1 0,-1-1 0,1 0 0,0 0 0,0 1 0,-1-1 0,1 0 0,0 1 0,0-1 0,-1 1 0,14 6 617,30 5 720,-2 3-1103,-29-12-222,-1 1 1,14 7-1,-21-8-34,0-1 1,0 0-1,0 1 1,-1 0 0,1 0-1,-1 0 1,0 0-1,0 1 1,5 6-1,-4-3 19,0 0 0,-1 0-1,0 1 1,0-1 0,0 1 0,-1-1-1,2 12 1,2 56 458,-4-33-406,-2-1 48,-1-29-247,1-1 0,1 13 1,1 7-553,-1-22-9,-1 0-1,1 1 0,3 10 1,-3-18-683,1-1 914,-1-1 0,1 1 0,0-1-1,0 1 1,0-1 0,0 0 0,0 0-1,-1 0 1,4 0 0,4-3-1996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42:00.6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377 0 3488,'-1'1'171,"0"-1"0,0 1 1,0-1-1,0 1 0,0-1 0,0 1 0,1 0 1,-1-1-1,0 1 0,1 0 0,-1 0 0,0-1 1,1 1-1,-1 0 0,1 0 0,-1 0 1,1 0-1,-1 0 0,1 0 0,0 0 0,-1 0 1,1 1-1,-8 17 1080,-35 37 978,41-52-2183,-126 194 1330,98-156-2820,-3-1-1,-56 55 0,61-69-1493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42:02.3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126 1 640,'0'0'224,"0"0"-133,0 0-70,0 0-64,0 0 81,-4 2 441,3 0 2082,-2 7-1387,2-8-959,1 1 0,-1 0 0,1 0 1,-1 0-1,1-1 0,-1 1 0,0 0 0,0-1 0,0 1 1,-2 2-1,2-4-201,1 1 1,-1-1-1,1 0 1,-1 1 0,1-1-1,-1 1 1,1-1-1,-1 1 1,1-1 0,0 1-1,-1 0 1,1-1-1,0 1 1,-1-1-1,1 1 1,0 0 0,0-1-1,0 1 1,-1 0-1,1-1 1,0 1-1,0-1 1,0 2 0,-2 10 163,2-12-147,0 1 1,0-1 0,-1 1-1,1-1 1,0 0 0,0 1-1,-1-1 1,1 0 0,-1 0-1,1 1 1,0-1 0,-1 0-1,1 0 1,-1 1 0,1-1-1,0 0 1,-1 0 0,1 0-1,-1 0 1,1 0 0,-1 0-1,1 0 1,-1 0 0,1 0-1,-1 0 1,1 0 0,0 0-1,-1 0 1,1 0 0,-1 0-1,1 0 1,-1 0 0,0-1-1,1 1-26,-1 0-1,1 0 1,0 0 0,-1-1-1,1 1 1,0 0 0,0 0-1,-1 0 1,1-1 0,0 1-1,0 0 1,-1 0 0,1-1-1,0 1 1,0 0-1,0 0 1,-1-1 0,1 1-1,0 0 1,0-1 0,0 1-1,0 0 1,0-1 0,0 1-1,-1 0 1,1-1 0,0 1-1,0 0 1,0-1 0,0 1-1,0 0 1,1-1-1,-1 1 1,0 0 0,0-1-1,0 1 1,0 0 0,0-1-1,0 1 1,0 0 0,1-1-1,-1 1 1,0 0 0,0-1-1,0 1 1,1 0-1,-1 0 1,0-1 0,0 1-1,1 0 1,-1 0 0,1-1-1,6-4 302,-3 8-28,-2 14 72,-2-16-340,-1 12 113,1-13-117,0 1-1,0-1 0,0 0 0,0 0 1,0 0-1,0 1 0,0-1 0,0 0 1,0 0-1,0 0 0,0 1 0,0-1 0,0 0 1,0 0-1,0 0 0,0 1 0,-1-1 1,1 0-1,0 0 0,0 0 0,0 0 1,0 1-1,0-1 0,0 0 0,0 0 1,-1 0-1,1 0 0,0 0 0,0 1 1,0-1-1,0 0 0,0 0 0,-1 0 1,1 0-1,0 0 0,0 0 0,0 0 0,-1 0 1,1 0-1,0 0 0,0 1 0,0-1 1,-1 0-1,1 0 0,0 0 0,0 0 1,0 0-1,-1-1 0,1 1 0,0 0 1,0 0-1,0 0 0,-1 0 0,1 0 1,0 0-1,0 0 0,0 0 0,0 0 0,-1 0 1,1-1-1,0 1 21,0 0 0,0 0-1,0-1 1,-1 1 0,1 0 0,0 0-1,0-1 1,0 1 0,0 0 0,-1 0 0,1 0-1,0 0 1,0-1 0,0 1 0,-1 0-1,1 0 1,0 0 0,0 0 0,-1 0 0,1 0-1,0 0 1,0-1 0,-1 1 0,1 0 0,0 0-1,0 0 1,-1 0 0,1 0 0,0 0-1,0 0 1,-1 0 0,1 0 0,0 0 0,0 1-1,-1-1 1,1 0 0,0 0 0,0 0-1,-1 0 1,1 0 0,0 0 0,0 1 0,-1-1-1,1 0 1,0 0 0,0 0 0,0 0-1,0 1 1,-1-1 0,1 0 0,0 1 0,-4 16-412,2-7 300,2-9 86,0-1 0,0 0 0,0 0 0,0 0 0,-1 1 0,1-1-1,0 0 1,0 0 0,0 0 0,0 0 0,0 1 0,0-1 0,0 0 0,0 0-1,0 0 1,0 0 0,-1 1 0,1-1 0,0 0 0,0 0 0,0 0 0,0 0-1,0 0 1,-1 1 0,1-1 0,0 0 0,0 0 0,0 0 0,-1 0 0,1 0-1,0 0 1,0 0 0,0 0 0,-1 0 0,1 0 0,0 0 0,0 0 0,0 0-1,-1 0 1,1 0 0,0 0 0,0 0 0,0 0 0,0 0 0,-1 0 0,1 0-1,0 0 1,0 0 0,0-1 0,-1 1 0,1 0 0,0 0 0,-1 0 172,1-3-166,0 0 0,1 0 1,-1-1-1,1 1 1,-1 0-1,1 0 0,0 0 1,3-4-1,-3 5-10,0-7 38,-1 9-32,0-1-1,-1 1 1,1-1 0,0 1 0,1-1-1,-1 0 1,0 1 0,0-1-1,0 1 1,0-1 0,0 1-1,0-1 1,1 1 0,-1-1-1,0 1 1,0-1 0,1 1-1,-1-1 1,1 1 0,-1-1-1,4-1-27,-4 1 68,0 1-20,0 0-65,-1-1 15,0 1 0,0-1 0,-1 0-1,1 0 1,0 0 0,0 1 0,0-1 0,0 0 0,0-1 0,-1 0 0,2 1 15,-1 1 1,1 0-1,0-1 1,0 1-1,0 0 1,-1-1 0,1 1-1,0 0 1,0-1-1,0 1 1,0 0-1,0-1 1,0 1-1,0-1 1,0 1 0,0 0-1,0-1 1,0 1-1,0 0 1,0-1-1,0 1 1,0-1-1,0 1 1,1 0 0,-1-1-1,0 1 1,0 0-1,0-1 1,1 1-1,-1 0 1,0-1-1,1 0 6,0 1 0,0-1 0,0 0 0,0 1 0,0-1 0,0 1 0,1-1 0,-1 1 0,0 0 0,2-1 0,0 1 49,0-1-1,-1 1 0,1 0 0,0 0 1,0 0-1,-1 0 0,1 1 1,0-1-1,0 1 0,4 1 0,2 2 60,-1 0 0,1 1 0,-1 0 0,0 0 0,0 1 0,-1 0 0,1 1 0,-1-1 0,-1 1 0,1 1 0,-1-1 0,-1 1 0,1 0 0,-1 1 0,6 14 0,-8-14 49,0 0 0,0 1 0,-1-1 0,-1 0-1,0 1 1,0-1 0,-1 1 0,0-1 0,0 1 0,-1-1-1,0 0 1,-1 1 0,0-1 0,-1 0 0,-5 14 0,2-9-61,0-1 0,-1 1 0,-1-1 0,0 0 0,-1-1 1,-1 0-1,0 0 0,-21 20 0,24-27-629,1 0 0,-1 0-1,0 0 1,0-1 0,0 0-1,0 0 1,-1-1 0,1 0 0,-1 0-1,0 0 1,0-1 0,-15 1-1,-1-6-4445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30T20:22:21.632"/>
    </inkml:context>
    <inkml:brush xml:id="br0">
      <inkml:brushProperty name="width" value="0.5" units="cm"/>
      <inkml:brushProperty name="height" value="1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239 4 832,'-3'-3'769,"7"4"791,9 1-774,-6-3 986,-16 0-1521,-16-1-488,24 2 267,0 0 0,1 0 0,-1 0 0,0 0-1,0 0 1,0 0 0,0 1 0,1-1 0,-1 0 0,0 0-1,0 1 1,0-1 0,1 0 0,-1 1 0,0-1 0,0 1 0,1-1-1,-1 1 1,0-1 0,1 1 0,-1-1 0,1 1 0,-1 0 0,1-1-1,-1 1 1,1 0 0,-1 1 0,0 0-54,0 1 1,1 0 0,-1 0-1,1 0 1,0 0-1,0 5 1,-2 13-94,0-4 301,-3 12-276,4-28 99,1 1-1,-1 0 0,1-1 1,-1 1-1,0-1 0,0 1 1,0-1-1,0 0 0,0 1 1,0-1-1,0 0 0,0 0 1,-3 3-1,3-3 79,1 2-21,0 11-323,-1-10 395,1 0 0,0 0 0,0 0 1,1 8-1,-1-11-131,0 0 0,-1-1 0,1 1 0,0-1 1,-1 1-1,1 0 0,-1-1 0,1 1 0,-1-1 0,1 1 1,-1-1-1,1 0 0,-1 1 0,1-1 0,-1 0 0,0 1 0,1-1 1,-1 0-1,0 1 0,1-1 0,-1 0 0,0 0 0,1 0 1,-2 0-1,-18 1 254,17-1-487,2 0 137,0 1 96,0 0 0,-1 0 0,1 0-1,0 0 1,0 0 0,0 0 0,0 0 0,0 0-1,-1 2 1,1 6-38,0 0 0,0 1 0,1-1 0,1 1-1,1 11 1,1 19 61,-3-33-2,2 0-1,-1-1 1,1 1-1,0-1 1,0 1-1,5 8 0,3 13 144,7 7-393,-4-5 262,-10-25-18,-1 1 0,1-1-1,-1 1 1,0 0 0,-1 0-1,2 6 1,3 29 165,-3-22-94,2 32 1,-1 33 185,-4-80-319,1 12 113,-2 1-1,0-1 1,-6 32-1,-23 62 53,26-92-148,0-1-1,2 1 1,0 0 0,0 24 0,-1 15 23,2-36-46,0 1 0,1-1 0,1 1 0,1-1 0,0 0 0,11 38 0,5 9 64,-11-43 37,-5-15-23,1-1 0,0 1-1,0-1 1,1 0 0,0 0 0,8 13-1,-11-22-22,-1 0-1,1 0 0,0 0 0,-1 0 1,1-1-1,0 1 0,-1 0 1,1 0-1,-1 0 0,1-1 0,0 1 1,-1 0-1,1 0 0,-1-1 0,1 1 1,-1-1-1,1 1 0,-1 0 0,1-1 1,-1 1-1,1-1 0,0 0 0,2-5 65,-1-1 0,1 1 0,-1 0 0,0-1-1,0 1 1,1-12 0,2-43-244,-5 52 32,3-277-57,-4 256 217,-2 0 0,0 1-1,-2-1 1,-1 1 0,-19-54-1,23 78-54,0 1-1,-1-1 0,1 1 0,-1 0 0,0 0 0,0 0 0,0 0 0,0 1 0,-1-1 1,0 1-1,-7-6 0,11 9 26,-1 0 1,1 0 0,-1 0-1,1 0 1,-1 0 0,0 0-1,1 0 1,-1 1 0,1-1-1,-1 0 1,1 0 0,-1 0-1,1 0 1,-1 1 0,1-1-1,-1 0 1,1 0 0,-1 1-1,1-1 1,-1 0 0,1 1-1,0-1 1,-1 1 0,1-1-1,0 1 1,-1-1 0,1 0-1,0 1 1,-1-1 0,1 1-1,0-1 1,0 1 0,0 0-1,0-1 1,-1 2 0,-4 20 14,-6 146 118,-13 64-152,15-162-190,-4 18 198,-5 51 694,14-104-665,0 23-211,3-15 172,6 126 149,-4-121-44,-1-32-45,3 25-1,1 31 85,10-10 176,-10-37-311,-1 0 0,-1 48 0,-10 282 140,0-191 436,1-50-503,0-7 702,-2 40-283,9-128-517,1 1 0,0-1 0,9 38 0,-1-22 212,13 53-157,-22-82 55,1 0 0,-1 0-1,0 1 1,0-1 0,0 0-1,-1 1 1,0-1 0,-2 6 0,-3 6-152,-10 23 1,-1 3 21,11-28 134,4-12-37,0 1 0,0-1 0,1 0 0,0 1 1,0-1-1,0 1 0,0 5 0,0-2-17,0-1-1,0 1 1,-1-1-1,-4 15 1,-5 18-81,-3 50-95,6-49 108,3 0 1,-2 43 0,7-62 47,-4 26 0,4-43 7,-1 1 1,1-1 0,1 1-1,1 9 1,0 13 183,6 110-34,-8 0-154,-5-96 197,2 0-293,3-40 117,0-1 0,0 0 0,0 1 0,-1-1 0,1 0 0,-1 0 0,1 1 0,-1-1 0,1 0 0,-2 1 0,2 0-9,-1-1-1,1 0 0,-1 0 0,0 1 1,1-1-1,0 0 0,-1 1 0,1-1 1,0 0-1,0 2 0,-1 16 129,1-11-218,-1 0-1,1 0 0,1 0 0,0 0 0,3 13 0,-4-13 114,0-6-25,-1-1-1,1 1 1,0-1 0,0 1 0,0-1 0,1 1-1,-1 0 1,0-1 0,0 1 0,1-1 0,-1 0-1,1 1 1,-1-1 0,1 1 0,1 1 0,22 66-362,-14-37 522,3 9 251,-9-28-608,1 9 154,3 39-47,1 80 176,-8-114 151,2 9-308,-1-19 31,0 0 1,0 28-1,0 17 5,21 72-7,-4-40-35,-9-47 43,11 69 83,10 41 25,-22-108-121,3 13 68,-9-50-6,-1 1 0,-1-1 1,0 1-1,-2 22 0,0-6 247,0-4-234,-5 29-1,0-10-65,5-33-9,-23 361 799,10-5-939,4-259 302,-10 82 118,15-161-272,-14 43 0,4-15 59,-10 39 76,15-55-1,-5 35 24,10-59-286,2-17 155,0-9-58,-1-31 33,1-50 0,1-109-365,3-175-316,0 306 626,3-44-44,9-76 333,-8 83-338,-3 27 118,3-11-297,-4 63 393,-1-1 0,-5-43 1,0 8 54,-2-29-371,-2-47 241,9 132 11,6-167-82,-3 149 72,0 1-1,1 0 1,2 0 0,0 0 0,13-28-1,-17 44-38,2 1-1,-1 0 1,1 0-1,0 0 1,0 0-1,0 0 0,1 1 1,8-8-1,-11 11 23,0 1-1,-1 0 1,1 0-1,0 0 1,-1 0-1,1 0 1,0 0-1,0 1 1,0-1-1,0 1 1,0-1-1,0 1 1,0-1-1,0 1 1,0 0-1,0 0 1,0 0 0,-1 0-1,1 1 1,0-1-1,0 0 1,0 1-1,0-1 1,0 1-1,0 0 1,0 0-1,0-1 1,-1 1-1,1 1 1,0-1-1,-1 0 1,1 0-1,2 3 1,2 2 27,0 1 0,-1-1 0,1 1 0,-1 0 0,-1 0 0,1 1 0,-1 0 0,4 11 0,2 9 4,7 34 0,-12-39-36,26 93 62,37 165 162,-14 47-304,4 27-91,21-4 87,-78-346 102,19 59 38,-17-58-33,-1 0 0,1 0 1,1 0-1,-1-1 0,1 1 1,0-1-1,8 8 0,-12-12 1,1-1-1,-1 1 1,1 0-1,-1-1 1,1 1-1,-1-1 1,1 1 0,0-1-1,0 1 1,-1-1-1,1 1 1,0-1-1,0 0 1,-1 1-1,1-1 1,0 0 0,0 0-1,0 0 1,-1 0-1,1 0 1,0 1-1,0-1 1,0-1-1,0 1 1,-1 0 0,1 0-1,0 0 1,0 0-1,0-1 1,-1 1-1,1 0 1,0 0 0,0-1-1,-1 1 1,1-1-1,0 1 1,-1-1-1,1 1 1,0-1-1,-1 1 1,1-1 0,-1 0-1,1 1 1,-1-1-1,1 0 1,0-1-1,3-8 16,0 0 0,0 0 0,-1 0-1,0-1 1,-1 1 0,0-1 0,0-14-1,1 2-15,39-549 25,-41 550-39,0-1-5,38-719-73,28 108 15,27 5 293,-61 421-159,51-291-156,-74 431-15,3-9-288,-7 59 55,-4 39 188,-7 200 317,1-46-204,-6 427 191,-25 164-116,-33-4 204,64-718-206,-16 157-27,-15 175 278,28-283-186,-17 223 366,23-294-497,1-15 40,-1 1 1,0-1-1,0 1 0,0-1 1,-1 0-1,-4 12 0,6-18-3,0-1-1,0 0 0,-1 1 0,1-1 0,0 0 1,0 1-1,0-1 0,0 0 0,0 0 1,-1 1-1,1-1 0,0 0 0,0 0 1,-1 1-1,1-1 0,0 0 0,0 0 1,-1 1-1,1-1 0,0 0 0,0 0 0,-1 0 1,1 0-1,0 0 0,-1 1 0,1-1 1,0 0-1,-1 0 0,1 0 0,0 0 1,-1 0-1,1 0 0,0 0 0,-1 0 0,1 0 1,-1 0-1,0-1 0,0 0 0,0 0 1,0 1-1,0-1 0,0 0 1,0 0-1,1 0 0,-1 0 0,0 0 1,0 0-1,1-1 0,-1 0 0,-8-18 8,2 0-1,0 0 0,-7-38 1,12 48-5,-55-350-38,29-6-61,23 296 168,-19-652-346,4 65 416,19 638-148,1-1 14,-2 1 1,0 0-1,-8-32 0,10 50-9,-1 0 0,1 1 0,0-1 0,0 0 0,0 1 0,0-1 0,-1 0 0,1 1 0,0-1 0,-1 1 0,1-1 0,0 1 0,-1-1 0,1 1 0,-1-1 0,1 1 0,-1-1 0,1 1 0,-1-1 0,0 1-4,1 0 0,-1 0-1,1 0 1,0 0 0,-1 1 0,1-1-1,0 0 1,-1 0 0,1 0 0,0 1-1,0-1 1,-1 0 0,1 1 0,0-1-1,0 0 1,-1 1 0,1-1 0,0 0-1,0 1 1,0-1 0,0 0 0,-1 1-1,1-1 1,0 1 0,-2 6-35,-1 1-1,-1 14 1,-5 61-58,2 118-1,6-141 18,6 637-220,24 152 406,-37 160 1104,6-962-793,-10 49 1,8-86-321,0-23-89,-11-66 44,-6-102 1,8-86 119,12 215-165,-13-821 50,14 848-53,13-676 54,-9 591-52,21-483-211,28-230 129,-36 573 102,40-442 87,-28 370-132,17-264-67,-39 493 149,-9-165 0,1 251-64,-4-30 57,5 35-64,-1 0 0,1 0 1,-1 0-1,0 0 0,0 0 0,0 0 1,0 0-1,0 0 0,0 0 0,-1 0 1,1 0-1,0 1 0,-3-3 0,4 4 3,0 0-1,-1 0 1,1-1 0,-1 1-1,1 0 1,0 0-1,-1 0 1,1 0-1,-1-1 1,1 1-1,0 0 1,-1 0 0,1 0-1,-1 0 1,1 0-1,-1 0 1,1 0-1,0 0 1,-1 0-1,1 0 1,-1 1 0,1-1-1,-1 0 1,1 0-1,0 0 1,-1 0-1,1 1 1,0-1 0,-1 0-1,1 0 1,0 1-1,-1-1 1,1 0-1,0 1 1,-1-1-1,1 1 1,-10 15-194,1 9 19,1 0 0,-7 36 1,-4 59-173,13-77 256,-29 365-240,31-337 382,-12 915 332,20-851-387,21 425 128,-12 132 537,-13-535-157,0-155-485,0 3 30,0 0 1,-1 0 0,1 0-1,-1 0 1,-1 6-1,2-11-43,0 0 1,0 1-1,0-1 0,0 0 0,0 1 0,0-1 1,0 0-1,-1 0 0,1 1 0,0-1 0,0 0 0,0 0 1,0 1-1,-1-1 0,1 0 0,0 0 0,0 0 1,0 1-1,-1-1 0,1 0 0,0 0 0,0 0 1,-1 1-1,1-1 0,0 0 0,0 0 0,-1 0 0,1 0 1,0 0-1,-1 0 0,1 0 0,-1 0-2,1 0 0,-1-1 0,1 1 0,-1 0 0,1-1 0,-1 1 0,1 0 0,-1-1 0,1 1 0,0-1 0,-1 1 0,1-1 0,0 1 0,-1-1 0,1 1 0,0-1 0,-1 0 0,-2-6-26,1-1 0,0 1 0,0-1 1,0 1-1,0-13 0,-2-3 42,-31-174 224,1 20-165,4 25 63,-64-589-319,78 597 36,-2-34-19,17 105 46,1 73 113,0 0 0,0 0-1,0-1 1,0 1 0,0 0-1,-1 0 1,1-1 0,1 1-1,-1 0 1,0 0 0,0-1-1,0 1 1,0 0 0,0 0-1,0-1 1,0 1 0,0 0-1,0 0 1,0 0 0,0-1-1,1 1 1,-1 0 0,0 0-1,0 0 1,0-1 0,0 1-1,1 0 1,-1 0 0,5 4-88,6 15-28,-5-5 78,-1 0-1,-1 1 0,0 0 0,2 21 1,28 224 165,2 422 1,-36-612 330,-18 140 1,18-209-452,0 0 0,0 0 0,0-1 0,-1 1 1,1 0-1,0 0 0,-1 0 0,1-1 0,0 1 1,-1 0-1,1 0 0,-1-1 0,0 2 1,1-2-3,-1 0 1,1 1 0,0-1-1,0 0 1,-1 0 0,1 0 0,0 0-1,-1 0 1,1 0 0,0 0 0,-1 0-1,1 0 1,0 1 0,0-1-1,-1 0 1,1-1 0,0 1 0,-1 0-1,1 0 1,0 0 0,-1 0 0,1 0-1,0 0 1,0 0 0,-1-1-1,-1 0 10,0 0-1,0-1 0,0 0 1,1 1-1,-1-1 0,0 0 0,1 0 1,-2-2-1,-3-7-3,0 0 0,1 0 0,1-1 0,0 0 0,0 1 0,-2-21 1,-41-197 129,-17-249 0,8-330-451,50 656 77,-1-518 268,32 147 189,-20 0-321,-6 311 65,0 115-103,11-285 141,4 194-198,-12 169 151,-2 5 100,2-1 1,5-22-1,-6 30-161,-1 6 94,0 1-1,0-1 1,0 1 0,0 0 0,0-1-1,0 1 1,0-1 0,0 1-1,0 0 1,0-1 0,0 1-1,0-1 1,0 1 0,1 0-1,-1-1 1,0 1 0,0 0-1,0-1 1,1 1 0,-1 0-1,0-1 1,0 1 0,1 0-1,-1-1 1,0 1 0,1 0-1,-1 0 1,0-1 0,1 1-1,-1 0 1,0 0 0,1 0-1,-1-1 1,0 1 0,1 0-1,-1 0 1,1 0 0,-1 0 0,0 0-1,1 0 1,-1 0 0,1 0-1,-1 0 1,0 0 0,1 0-1,-1 0 1,1 0 0,-1 0-1,1 1 1,68 17-35,-57-15-11,0-2 0,0 1 1,-1-2-1,1 1 0,0-2 0,0 0 0,14-2 0,33-2 290,1 5-303,92-13 0,-33-8-6,54-7 311,-147 25-193,0 0 0,0-2 0,33-11 0,-43 10-47,-1 1-1,1 1 1,1 1 0,-1 0 0,34-2 0,-32 4 151,11 2-53,68 18-278,-51-8 48,4-1 75,47 11-26,-17-5 233,-14-2-25,-39-10-181,0 0 1,0-2 0,34 0-1,33 2-156,247 27 379,-128-24 576,-211-7-630,-2 0-42,0 0 38,0 0 212,0 0-100,-5 4-38,0-2-184,0 0 0,-1-1 0,1 0 0,-1 1 0,1-2 0,-1 1 0,0-1 0,0 1 0,1-2 0,-9 0 0,-7 0-11,2 1 18,-85 0-140,-130 16 0,-54 31 390,201-32-124,17-2-120,2 4 0,-98 37 1,50-3-84,36-15 54,-268 96-284,319-122 307,-25 11 44,-73 40-1,-43 38 245,159-93-275,0 1-91,0-1 0,1 1 0,0 1 1,-14 14-1,21-19 24,0 0 0,0 1 0,1 0 0,-1 0 0,1 0 0,0 0 0,0 0 0,0 0 0,1 0-1,-1 0 1,1 1 0,0-1 0,0 1 0,1-1 0,-1 8 0,1-9 52,1 0 1,-1 0-1,1 0 0,0-1 0,-1 1 0,1 0 0,1 0 0,-1-1 0,0 1 0,0-1 0,1 1 1,0-1-1,-1 0 0,1 1 0,0-1 0,0 0 0,0 0 0,1 0 0,-1-1 0,0 1 1,1 0-1,-1-1 0,1 0 0,4 2 0,0 0-10,0 0 1,0-1-1,0 0 0,0 0 0,0-1 1,1 0-1,-1 0 0,12 0 1,163-25-162,-100 10 156,-73 13 14,64-10-89,-1-2 0,73-24 0,-52 7 250,112-20 1,296-18-201,-438 63 38,-1 3-1,1 2 1,0 4 0,119 21-1,-158-19 82,1 2 0,-1 0-1,-1 2 1,28 15 0,82 60 15,-99-62 442,-32-22-266,-2-1-43,-6-13 458,-1 6-676,0 0-1,-1 1 0,0-1 1,0 2-1,-1-1 0,0 1 1,0 0-1,-13-4 0,7 5 71,0 0 0,-1 1 1,-30-2-1,22 2-34,-46-2-52,0 2 0,0 3 1,0 4-1,0 3 0,-117 26 0,123-17-48,1 3 1,1 3-1,1 2 0,1 4 0,-68 41 1,60-26 199,-2-4 0,-99 40 0,84-47-216,-216 89-129,210-75-288,87-44 442,1-1-1,-1 1 1,1 0-1,0 0 1,0 1-1,0-1 1,0 0-1,0 1 1,0 0-1,1 0 1,-1 0-1,1 0 0,-3 4 1,5-6 40,0-1 0,0 1 0,0-1-1,0 1 1,0-1 0,0 1 0,0-1 0,0 1 0,0-1 0,0 0-1,1 1 1,-1-1 0,0 1 0,0-1 0,0 1 0,1-1 0,-1 0-1,0 1 1,0-1 0,1 1 0,-1-1 0,0 0 0,1 0 0,-1 1 0,0-1-1,1 0 1,-1 1 0,1-1 0,-1 0 0,1 0 0,16 7-135,-5-4 106,1-1 0,0-1 0,-1 0-1,1 0 1,19-3 0,6 1-37,385-11-469,218-12 784,-522 21-160,320 2-244,-241 2 184,340 33 174,-400-22 258,9 6-474,-40-5-132,-4-6 1263,-121-14-51,0 0-953,-23-1-65,-82-6 0,100 12 189,-113-8-182,-1 7-1,1 5 1,-170 25 0,180-10 84,-228 43-476,-148 91 367,404-119 52,-83 31 10,-144 40-269,248-85 101,-89 24 147,-115 50-591,276-91 479,0 1 1,0 0 0,0 0-1,0 1 1,1 0 0,-1-1-1,1 2 1,0-1 0,0 0 0,0 1-1,-4 4 1,7-5 11,-1-1 1,1 0 0,-1 1-1,1-1 1,0 1-1,0 0 1,0-1-1,0 1 1,1 0-1,-1 0 1,1 0-1,-1-1 1,1 1-1,0 0 1,0 0-1,1 0 1,-1 0-1,0-1 1,1 1-1,0 0 1,0 0-1,1 3 1,1 1-36,0-1-1,1 0 1,0 0 0,0-1-1,0 1 1,0-1 0,1 0-1,0 0 1,0 0 0,1-1-1,6 5 1,-1-1 66,0-2-1,0 1 1,1-2-1,0 1 1,16 4-1,10 0 36,1-2-1,0-2 0,1-1 0,69-1 1,165-23 0,88-29-194,151-13 159,294 30 294,-676 29-429,240 28 0,-322-17 167,-1 2 1,77 27 0,87 50 155,-120-48-92,-21-13 86,1-3 0,1-3 0,78 11 0,-135-30 77,31 0 1,-42-2-207,-3 0 257,-2 0-64,-1-9 272,0 5-512,-1 1 1,1 0-1,-1 0 0,0 1 0,1-1 1,-1 0-1,-1 0 0,1 1 0,0 0 1,0-1-1,-6-3 0,-33-20-78,27 18 68,-35-19 72,-1 2 0,-1 3-1,-1 2 1,-66-17 0,77 27-87,-1 1 0,0 2 0,-67-2 0,49 9 23,-116 15 0,-59 31 11,4 15-74,102-26-36,-448 107 346,382-94-327,-137 26-150,-30-8 680,215-40-715,121-22 224,-50 4 19,-10 0-410,74-6 316,9-2 93,0 0 0,1 0-1,-1 1 1,0-1 0,0 1-1,1 0 1,-1 0 0,0 0-1,1 0 1,-1 0 0,-3 2-1,6-2 6,0-1-1,-1 0 0,1 1 1,0-1-1,0 0 0,-1 1 1,1-1-1,0 0 1,0 1-1,0-1 0,0 1 1,0-1-1,-1 0 0,1 1 1,0-1-1,0 1 1,0-1-1,0 1 0,0-1 1,0 0-1,0 1 0,0-1 1,1 1-1,-1-1 1,0 0-1,0 1 0,0-1 1,0 1-1,0-1 0,1 0 1,-1 1-1,0-1 1,1 1-1,11 13-195,-6-7 141,20 22-237,55 48 0,-65-65 256,-1-1 0,1 0 0,1-1 0,0-1 0,35 14 0,-8-9 41,0-2-1,0-2 1,1-3-1,88 5 1,-65-12 81,-1-2 1,119-21 0,212-68 302,-40 7-423,-168 49-48,260-13 1,152 54 389,-435 6-69,259 53-1,-206-23 198,-204-38 242,-20-6 85,-26-4-480,2 2-421,-38-7-281,-19-8 495,-1 4 0,0 4 0,-169-1 0,21 8-116,-147 4 13,-8 23 95,309-17 42,-254 30-57,224-19-1,-254 46 160,3 23-69,333-78-123,-246 80 0,204-62 0,-123 65 0,114-39-440,12-7 186,48-33 199,0 0-1,2 2 1,-1 0-1,-21 24 1,38-38 47,1 1 1,-1-1-1,0 1 1,1 0 0,-1-1-1,1 1 1,-1 0-1,1-1 1,0 1-1,-1 0 1,1-1-1,0 1 1,-1 0-1,1 0 1,0-1-1,0 1 1,0 0-1,-1 0 1,1 0-1,0-1 1,0 1-1,0 0 1,1 0 0,-1 1-1,1-1-7,-1 0 0,1 0 0,-1 0 0,1-1 0,0 1 0,0 0 0,0 0 0,-1-1 0,1 1 0,0 0 0,0-1 0,0 1 0,0-1 0,0 0 0,2 1 0,4 2-48,0-2 0,0 1 0,1-1 0,8 0 1,78-2-568,-26-1 513,60 3 23,389-10 140,20-33 434,464-31-478,-526 44 295,196 15-351,-445 20 977,-210-9-729,-11 2 73,-7 0 467,-26 1-655,-18-1-15,-47 7 1,-173 17 102,-5 0 23,44 2 12,-183 30-377,-342 106 9,270-49 661,-8-37-712,445-71 145,-314 19 293,138-11-486,182-8 349,-76 8-756,111-11 586,1 0 1,-1 0 0,0 0 0,1 0 0,-1 0-1,1 1 1,-1-1 0,1 1 0,-4 2 0,7-3 58,-1-1 1,1 0-1,-1 1 1,1-1-1,0 1 1,-1-1-1,1 1 1,0-1-1,-1 1 1,1-1-1,0 1 1,-1-1-1,1 1 1,0-1-1,0 1 1,0-1-1,0 1 0,-1 0 1,1-1-1,0 1 1,0-1-1,0 1 1,0 1-1,1-1 6,-1 0 0,1 0 0,0 0 0,-1 0 0,1 0 0,0 0 0,0 0 0,-1 0 0,1 0 0,0 0 1,0 0-1,0 0 0,0 0 0,0-1 0,3 2 0,17 9-86,0-1 0,1-1 1,37 10-1,-34-11 123,18 5-9,0-3 1,53 6-1,86 0-119,-99-10-6,550 5 214,-590-11-80,841-38 197,-210-22-186,-526 47 124,75-9-57,172-35 418,-331 49-560,0 2 0,101 5 0,-154 2 36,26 1 69,-35-1-5,0-1 0,1 0 1,-1 1-1,0-1 0,0 1 0,1 0 0,-1-1 0,0 1 1,0 0-1,4 3 0,-6-4-37,0 1 0,1-1 0,-1 0 0,0 0 0,0 1 0,0-1 0,1 1 0,-1-1 0,0 0 0,0 1 0,0-1 0,0 0 0,0 1 0,0-1 0,0 1 0,0-1 0,0 0 0,0 1 0,0-1 0,0 0 0,0 1-1,0-1 1,0 1 0,0-1 0,0 0 0,-1 1 0,1-1 0,0 0 0,0 1 0,-1 0 0,-7 8 124,-3-3-110,1-1 0,-1 0 0,0 0 0,0-1 1,0-1-1,-15 4 0,-4 1-137,-115 25 364,87-21-176,-216 24 235,120-19-134,-153 17 13,-91 13-186,396-46-8,-561 96-506,-188 31 1087,240-60-810,470-62 143,-140 27-52,-159 44-233,306-70 118,33-6 227,-1-1 0,1 0 1,0 1-1,-1-1 0,1 1 1,0 0-1,-1-1 0,1 1 1,0 0-1,0 0 0,0 0 1,0 0-1,0 0 0,0 0 1,-2 2-1,3-2-7,0-1 1,0 0 0,0 1-1,0-1 1,1 1-1,-1-1 1,0 1-1,0-1 1,0 0-1,1 1 1,-1-1-1,0 0 1,1 1-1,-1-1 1,0 0 0,1 1-1,-1-1 1,0 0-1,1 0 1,-1 1-1,0-1 1,1 0-1,-1 0 1,1 0-1,-1 0 1,1 1 0,0-1-57,12 6-79,0-1 1,1 0 0,0-1 0,21 4 0,-7-1 59,213 33-17,-148-27 175,380 37-1,-228-27-87,-35-3 36,186 22 324,41 8-57,-314-43-46,190-11 1,-302 3-207,570-49-272,-468 38 261,211-17 407,-68 31-248,-220 1-163,-1 2 0,1 1 0,-2 2 0,1 1 0,37 16 0,-55-20 57,-13-4 0,-1-1 0,0 1 0,0 0 0,0 0 0,0 0 0,0 1 0,-1-1 0,1 1 0,0 0 0,-1-1 0,4 4 0,-6-5-40,0 1 0,1-1 0,-1 1 0,0-1 0,1 1 0,-1-1 0,0 1 0,0 0 0,0-1 0,0 1 1,1-1-1,-1 1 0,0 0 0,0-1 0,0 1 0,0-1 0,0 1 0,-1 0 0,1-1 0,0 1 0,0-1 0,0 1 0,0 0 0,-1-1 0,1 1 0,0-1 0,0 1 0,-1-1 1,1 1-1,-1-1 0,1 1 0,0-1 0,-1 1 0,1-1 0,-1 0 0,1 1 0,-1-1 0,1 0 0,-1 1 0,1-1 0,-1 0 0,1 0 0,-1 1 0,-1-1 0,-2 2 16,0-1 0,0 1 0,0-1 0,-9 1 0,6-2-30,-1 0-1,1 0 1,-1-1 0,1 0 0,-1 0 0,-6-3 0,-9-1 4,-141-29 1,-69-12-7,44 20 214,-309-5 1,-131 26-385,626 5 178,-708 21 77,415 9-493,1 24 316,186-28 218,-462 104 294,407-89-1459,162-40 576,4-1 144,2 0 264,0 1 0,1 0 0,-1 0 0,0 1 0,1-1-1,3 3 1,10 2 71,131 36-436,14 3 255,383 101-154,-394-117 551,217 12 1,154-31 46,-249-22-158,-163 6-282,121-16 405,-69 5-54,-13 9 184,-139 7-315,2 0-59,-1 1-1,25 2 0,-23-2 160,-12 0-4,-9 0 137,-40-1-87,-51 2-109,46 4-115,-282 27-367,2 25 303,202-26 173,1 6 0,-126 55 0,-128 59 119,-85-5-470,308-106 670,-185 20 0,258-46-345,-112 10 34,-2-10-1089,174-8 219,26-6 758,1 0-1,0 1 1,0-1 0,0 1 0,0-1 0,0 0-1,0 1 1,0-1 0,0 0 0,0 1 0,0-1-1,0 1 1,0-1 0,0 0 0,0 1 0,1-1-1,-1 0 1,0 1 0,0 0 0,2 1-5,-1-1 0,1 1 0,0 0 1,0 0-1,-1-1 0,1 1 0,0-1 0,0 0 1,1 0-1,1 2 0,27 10-16,-20-9-3,7 3-92,26 11-145,0-2-1,52 11 1,209 31 148,399 106 538,-569-138-353,148 8 1,143-16 51,113 1 163,-489-16-208,1-3-1,-1-1 1,1-3-1,-1-2 1,0-3-1,0-1 1,-1-3-1,-1-1 1,0-3-1,78-40 1,-40 12 544,-79 41-626,-1-1 0,0 0-1,0 0 1,-1-1 0,1 0 0,-1 0 0,8-11 0,11-14-221,-19 26 187,0 0-1,0 0 1,0 1 0,1-1 0,0 1 0,-1 1-1,2-1 1,-1 1 0,0 0 0,1 0-1,-1 1 1,1 0 0,0 0 0,-1 0 0,1 1-1,0 0 1,0 1 0,0-1 0,0 1-1,0 0 1,0 1 0,0 0 0,12 3 0,68 20-81,31 6 169,-103-27 77,1-1 1,-1-1 0,1 0 0,-1-1 0,30-4 0,-43 4-94,0-1 0,0 1 1,0-1-1,1 1 0,-1-1 0,0 0 0,0 0 0,0 0 0,0 0 0,0 0 1,0 0-1,-1-1 0,1 1 0,0-1 0,-1 1 0,1-1 0,-1 0 0,1 1 0,-1-1 1,0 0-1,1 0 0,-1 0 0,0 0 0,-1 0 0,1 0 0,0 0 0,0 0 0,-1-1 1,1 1-1,-1 0 0,0 0 0,0 0 0,0-1 0,0-3 0,-1-14 29,0 1-1,-2 0 0,0 0 0,-1 0 1,-10-27-1,-42-89 184,14 41-274,-69-200-224,109 286 211,-1 1 1,0-1 0,-1 1 0,1-1 0,-2 1 0,-5-9 0,9 16 43,1 0 1,0-1-1,0 1 0,-1 0 1,1 0-1,0 0 1,-1 0-1,1 0 0,0 0 1,-1 0-1,1 0 0,0 0 1,-1 0-1,1 0 1,0 0-1,-1 0 0,1 0 1,0 0-1,-1 0 0,1 0 1,0 0-1,-1 0 1,1 1-1,0-1 0,0 0 1,-1 0-1,1 0 0,0 1 1,-1-1-1,1 0 1,0 0-1,0 0 0,0 1 1,-1-1-1,1 0 0,0 1 1,0-1-1,0 0 1,0 0-1,-1 1 0,1-1 1,0 0-1,0 1 0,0-1 1,0 0-1,0 1 1,0 0-1,-6 15-162,-7 59 38,-5 77 0,10-76 96,2-35 189,3-21-68,-1 32 1,4-51-61,0-1 1,0 1 0,0-1 0,0 1 0,1 0-1,-1-1 1,-1 1 0,1 0 0,0-1-1,0 1 1,0-1 0,0 1 0,0-1 0,0 1-1,-1 0 1,1-1 0,0 1 0,0-1 0,-1 1-1,1-1 1,0 1 0,-1-1 0,1 1-1,-1-1 1,1 0 0,-1 1 0,1-1 0,-1 1-1,1-1 1,-1 0 0,1 0 0,-1 1 0,1-1-1,-1 0 1,1 0 0,-1 0 0,1 1-1,-1-1 1,0 0 0,1 0 0,-1 0 0,1 0-1,-1 0 1,0 0 0,1 0 0,-1 0 0,1 0-1,-1-1 1,0 1 0,1 0 0,-1 0-1,1 0 1,-1-1 0,1 1 0,-1 0 0,0-1-1,-6-3 39,1 0 0,0 0 0,-10-7 0,13 8-30,-22-16 60,-38-22 0,50 34-92,0 0 0,0 1 0,0 1 0,-1 0 0,-19-3 0,3 3-23,1 2 0,0 1 0,-1 2 0,1 1 0,-1 1 0,1 1 0,-30 8 0,-200 65 175,118-31-30,123-40-59,-159 51 112,138-41-384,0 1 0,-51 31-1,85-44 167,0-1-7,0 1 0,1 0 1,-1 0-1,1 1 0,-1 0 0,-3 4 0,8-8 46,-1 0 0,1 1 0,0-1 0,-1 0 0,1 1 0,0-1-1,0 0 1,-1 1 0,1-1 0,0 1 0,0-1 0,0 1 0,-1-1 0,1 0-1,0 1 1,0-1 0,0 1 0,0-1 0,0 1 0,0-1 0,0 1 0,0-1 0,0 1-1,0-1 1,0 1 0,0-1 0,0 0 0,1 1 0,-1-1 0,0 1 0,0-1 0,0 1-1,1-1 1,-1 0 0,0 1 0,0-1 0,1 0 0,-1 1 0,0-1 0,1 0-1,-1 1 1,1-1 0,-1 0 0,0 0 0,1 1 0,-1-1 0,1 0 0,-1 0 0,0 0-1,1 0 1,-1 1 0,1-1 0,-1 0 0,2 0 0,3 1-27,0 0-1,0-1 1,0 1 0,5-1 0,37-2 81,1-2 1,76-16 0,98-36 120,-187 47-169,137-43 5,-126 35 4,73-37 0,59-53-206,-36 20 286,-15 20-48,3 5 1,138-46 0,-249 102-111,0 0 0,25-4 0,-38 9 56,1 0 0,0 1 0,0 0 0,-1 0 0,1 0 0,0 1 0,0 0 0,-1 0 0,1 1 0,7 2 0,-11-2 12,1 0 0,-1 0 0,0 0 0,0 0 0,0 1 0,0 0 0,0-1 0,0 1 0,-1 0 0,1 0 0,-1 1 0,0-1 0,0 0 0,0 1 0,-1 0 0,1-1 0,-1 1 0,1 0 0,-1-1 0,0 8 0,3 8 0,-2 1 0,0 36 0,-2-55 0,-2 40 90,-1-1 0,-2 1 0,-2-1 0,-13 44 0,-60 154 493,67-204-555,-73 166 71,69-167-70,-2-1-1,-2 0 1,-42 49-1,26-37-155,-24 25 62,56-63 124,6-5-21,12-8-85,-6 3-99,-5 3 118,0 0 27,0 0 0,0 0 0,0 0 0,0 0 0,0 0 1,0 1-1,0-1 0,0 1 0,4-1 0,-25-5 854,-92-18-592,-204-17 1,201 36-238,-204 17 0,-218 67-152,206-24 87,45-10 108,-334 32 147,212-76-28,270-6-415,-28-2 256,-7-4-38,18 9-265,83 3 94,-153 18-254,156-11 306,-21-5 89,75-3-296,37 6-639,42 2 536,84 22 0,-87-12 313,65 28 0,-32-11 178,-61-23-38,333 112 86,-289-101-14,2-4 1,0-3-1,0-4 0,1-4 1,0-3-1,1-3 0,86-10 1,-32-8 145,141-34 0,134-53-6,-155 36 42,-67 18-250,121-27 25,-58 31-202,-209 40 141,0 2 1,0 2-1,83 8 0,-95-1 118,-1 1-1,1 1 0,-1 2 1,55 25-1,105 71-338,-165-91 223,-23-14 12,35 20 89,-2 2-1,51 42 0,-60-44 21,-20-17 6,0 0 0,-1 0 1,0 1-1,1 0 0,-2 0 0,7 8 0,-10-11 55,-1-2 0,-11 11-277,7-8 71,0 0 0,0 0 0,-1 0 0,1-1-1,-1 1 1,1-1 0,-1 0 0,0-1 0,0 1-1,-6 0 1,-7 1 180,-29 1 0,26-2-246,-212 20 416,50-3-522,-317 35-715,159-25 763,36-4 479,-10 5-115,93-11-232,43-3 9,-82 10-111,3 18 6,-480 173 465,683-199-153,-99 19 0,118-31-73,0-2-1,0-2 1,-69-4 0,96 2-70,-112-15 107,101 12-173,1-2 1,-1 0-1,1-2 0,-19-8 0,-96-61-208,125 71 207,1 1 1,-1 0 0,1 1-1,-1 0 1,0 0-1,0 1 1,0 1-1,-15-2 1,-80 2-12,57 2-49,5-2 46,-47 2-214,78 0 216,0 0 1,1 1-1,-1 0 0,0 1 1,-19 8-1,29-11 19,0 0 0,1 0-1,-1 0 1,0 1-1,1-1 1,-1 0 0,1 1-1,-1-1 1,0 1 0,1-1-1,-1 0 1,1 1 0,-1-1-1,1 1 1,0 0 0,-1-1-1,1 1 1,-1-1 0,1 1-1,0 0 1,-1-1 0,1 1-1,0 0 1,0-1 0,0 1-1,-1 1 1,2 0-55,-1 0-1,1 0 1,-1 0 0,1 0 0,0 0-1,0 0 1,0 0 0,2 2 0,-1 0 67,1-1 0,-1 0 1,1 0-1,0 0 1,0 0-1,0 0 1,0-1-1,4 3 1,31 17 25,-33-19-22,8 3-48,-1-1 0,1 0-1,0-1 1,28 6 0,55 1 78,-85-10 49,177 7 366,-82-5-338,343 5-465,-305-12 637,160-27-1,-45-20-180,-128 23-161,595-76-88,-253 66 432,-362 30-280,-1 5 0,1 5 0,0 5-1,157 30 1,-15 20 95,-17-3 264,-192-46-278,77 3 0,45-10 30,-93-2-94,132-4-302,-205 6 262,0-1 0,1 0 1,-1 0-1,0 0 1,1 0-1,-1 0 1,0 0-1,0 0 1,1 0-1,-1 0 1,0 0-1,0 0 1,1 0-1,-1 0 0,0 0 1,0-1-1,1 1 1,-1 0-1,0 0 1,0 0-1,1 0 1,-1 0-1,0 0 1,0-1-1,0 1 0,1 0 1,-1 0-1,0 0 1,0-1-1,0 1 1,0 0-1,0 0 1,1-1-1,-1 1 1,0 0-1,0 0 1,0 0-1,0-1 0,0 1 1,0-1-1,-5-10-1424,1 1 1388,0 0 195,-1 0 0,0 0 0,-11-16 0,10 18-38,1 0 0,0-1 0,0 0 0,-5-15 1,1 0-1241,7 21 833,0-1-1,0 0 1,1 0 0,0 0 0,0 0-1,0 0 1,-1-7 0,-3-13 845,0 10 411,5 12-846,-1-1 0,0 1-1,0 0 1,1 0 0,-1 0-1,-1 0 1,1 0 0,0 1-1,0-1 1,-1 0 0,-1-2-1,-20-14-2671,-5-3-2397,8-3 2006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42:07.7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513 62 3552,'-5'-4'1170,"10"8"-90,-5-4-808,0 0 134,0 0-118,0 0-16,0 0-16,0 0 282,0 0-47,0 0 362,0 0-191,0 0 127,0 0-218,0 0 90,0 0-181,0 0 75,0 0-182,1 6 688,0-1-914,-1 1 0,0 0 0,0 0-1,0 0 1,0-1 0,-3 9 0,2-3 20,-4 17 388,3-14-390,-1 26 0,0 33-117,-2 0 0,-21 103 0,23-161-19,-1-1 1,0 1-1,-1-1 0,-1 0 1,0 0-1,-1-1 0,0 0 0,-1 0 1,0-1-1,-15 17 0,19-24-24,-1 0 1,0-1-1,0 1 0,-1-1 0,1 0 1,-1 0-1,0-1 0,0 0 0,0 0 1,-1 0-1,1-1 0,0 0 0,-1 0 1,0 0-1,1-1 0,-1 0 0,0 0 1,0-1-1,0 0 0,1 0 0,-1-1 1,0 0-1,0 0 0,-11-3 0,9 1-31,1 0-1,0-1 0,0 1 1,0-1-1,1-1 0,-1 0 1,1 0-1,0 0 0,-11-11 1,10 6-30,-1 0 0,1 0 0,1-1 0,0 0 0,-10-22 0,2-5-89,2 1 1,1-1-1,-6-41 1,10 42 45,5 22 69,0 0 0,1-1 1,1 1-1,0-21 1,2 28 20,-1 0 1,2 0-1,-1 1 1,1-1 0,0 0-1,0 1 1,1-1 0,0 1-1,0 0 1,5-8 0,-4 10 22,1-1 0,-1 0 0,1 1 0,0 0 1,0 0-1,0 0 0,1 1 0,-1-1 1,1 1-1,0 1 0,1-1 0,-1 1 0,0 0 1,11-3-1,63-20 331,84-15 0,-40 12 127,-95 21-133,55-6-1,-70 13-220,1 0 0,0 1 1,0 1-1,0 1 1,23 4-1,-21-2-160,-1 1 1,1 1-1,-1 0 0,0 1 0,23 14 0,-33-17-348,9 6-2033,-14-10 2331,-1 0 0,0 0 0,0 1 1,1-1-1,-1 0 0,0 1 0,0-1 0,0 0 0,1 0 1,-1 1-1,0-1 0,0 0 0,0 1 0,0-1 0,0 0 1,0 1-1,0-1 0,0 0 0,0 1 0,0-1 0,0 0 1,0 1-1,0-1 0,0 0 0,0 1 0,0-1 0,0 0 1,0 1-1,0-1 0,0 0 0,-1 1 0,1-1 0,0 0 1,0 1-1,0-1 0,-1 0 0,1 0 0,0 1 0,0-1 1,-1 0-1,1 0 0,0 1 0,-8 3-3913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42:08.9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0 3136,'-1'1'178,"0"-1"1,0 0-1,0 1 0,0-1 1,0 0-1,0 1 0,0-1 1,1 1-1,-1-1 1,0 1-1,0 0 0,1-1 1,-1 1-1,0 0 0,1 0 1,-1-1-1,1 1 1,-1 0-1,1 0 0,-1 0 1,1 0-1,-1-1 0,1 1 1,0 0-1,0 0 0,-1 0 1,1 0-1,0 0 1,0 1-1,-5 11 1223,2-6-1127,0 0 1,1 0 0,-1 1-1,1-1 1,1 1 0,-1-1-1,1 1 1,1-1 0,0 15-1,0-12-218,0-1-1,1 1 0,0 0 0,0-1 1,1 1-1,1-1 0,-1 0 0,1 0 1,1 0-1,6 12 0,-9-19-64,1 2 43,0 0 0,0 0 0,1-1 1,-1 1-1,1 0 0,6 5 0,-8-8-23,0-1 0,-1 1 0,1-1 0,0 0 0,0 1 0,-1-1-1,1 0 1,0 1 0,0-1 0,0 0 0,0 0 0,0 1 0,-1-1-1,1 0 1,0 0 0,2-1 0,-2 1-6,1 0 0,-1-1 0,1 0 0,-1 1 0,0-1 0,1 0 0,-1 1 0,0-1 0,0 0 0,1 0 0,-1 0 0,0 0 1,1-2-1,2-2 13,0-1 1,-1 1 0,0-1-1,0 0 1,0 0 0,-1 0-1,4-10 1,0-3-14,-5 12 94,0 4-704,2 9 130,4 13 251,8 20 50,15 71 1,-29-106 168,7 39 72,-1 1-1,-2-1 1,-1 48 0,-5-82-71,0 1 0,-1-1 0,1 0 0,-2 0 0,1 1 0,-1-1 0,-1-1 0,0 1 0,0 0 0,0-1 0,-1 0 0,0 0 0,-1-1 0,0 1 0,0-1 0,-1 0 0,0-1 0,0 1 0,-9 5 0,11-9 20,0 0 0,0 0 0,0-1 0,0 0 0,0 0 0,-8 2 0,12-4-12,0 0 1,0 1-1,-1-1 1,1 0-1,0 0 1,0 0-1,0 0 1,0 0-1,0 0 1,0 0-1,-1-1 1,1 1-1,0 0 1,0 0-1,0-1 1,0 1-1,0-1 1,0 1-1,0-1 1,0 0-1,0 1 1,0-1-1,0 0 1,1 1-1,-1-1 1,0 0-1,0 0 1,1 0-1,-1 0 1,0 0 0,1 0-1,-1 0 1,1 0-1,-1 0 1,1 0-1,0 0 1,-1 0-1,1-2 1,0-1 54,-1 0 1,1 0-1,0 0 0,1 0 1,-1 0-1,1 0 1,0 0-1,0 0 1,0 0-1,0 0 1,1 1-1,0-1 1,2-3-1,1-2 85,0 0 0,1 0 0,13-14 0,-5 9-126,-1 1 0,2 1 0,0 0 0,0 1 1,1 1-1,28-14 0,-27 16-1964,0 1-1,1 1 1,34-7-1,-39 12-1562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42:09.7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 0 4640,'-7'12'5082,"4"-7"-4856,1 1 0,0 0 0,0-1 0,1 1 0,-1 0 0,1 0 0,0 9 0,1-4 28,1 1 1,0 0-1,0 0 0,6 18 0,-5-24-213,0 0 0,0 0 0,1 0 0,0 0 0,0-1 1,1 1-1,-1-1 0,1 0 0,0 0 0,7 7 0,-10-12-33,-1 1 0,1-1 0,0 1 1,-1-1-1,1 1 0,0-1 0,-1 0 0,1 1 0,0-1 1,0 0-1,-1 1 0,1-1 0,0 0 0,0 0 0,-1 0 1,1 0-1,0 0 0,0 0 0,0 0 0,0 0 0,-1 0 1,1 0-1,0-1 0,0 1 0,-1 0 0,1 0 0,0-1 0,0 1 1,-1 0-1,1-1 0,0 1 0,-1-1 0,1 1 0,0-1 1,-1 1-1,1-1 0,-1 0 0,1 1 0,-1-1 0,1 1 1,-1-1-1,0 0 0,1 0 0,-1 0 0,2-2-19,0 0-1,-1-1 0,1 1 1,-1 0-1,0-1 0,0 1 1,0 0-1,0-1 0,0-5 1,0 3-282,2 8-108,3 11 156,0 16 131,0-1 0,1 38 0,-2-15 61,9 137 36,-14-158 32,-2 0 0,0 0 1,-2-1-1,-10 38 0,12-61-31,-1 1 0,1-1 0,-1 0 0,0 0 0,0-1 0,0 1 0,-1 0 0,0-1 0,0 0 0,0 0 0,-1 0 0,-10 8 0,12-11 44,0 0-1,0 0 1,0 0 0,-1-1 0,1 1-1,-1-1 1,1 0 0,-1 0 0,1 0-1,-1 0 1,0 0 0,1-1-1,-1 0 1,0 0 0,1 0 0,-1 0-1,0 0 1,1-1 0,-1 0 0,0 0-1,1 0 1,-1 0 0,1 0 0,-4-2-1,6 2-17,0 1 0,-1-1-1,1 1 1,0-1 0,0 0-1,0 0 1,0 1 0,0-1-1,1 0 1,-1 0 0,0 0-1,0 0 1,1 0 0,-1 0-1,0 0 1,1 0 0,-1 0-1,1 0 1,-1-1 0,1 1-1,-1-1 1,1 0 9,0 0-1,0 0 1,0 0 0,1 0 0,-1 0 0,0 0-1,1 0 1,-1 1 0,1-1 0,0 0-1,0 0 1,1-2 0,3-4 104,0 1 0,1-1 0,0 1 0,9-8-1,-13 13-57,15-15 282,1 1-1,0 1 1,32-20-1,-36 27-1976,0 1-1,1 0 1,22-7-1,-36 14 1224,1-1 0,0 0 0,0 1-1,-1-1 1,1 0 0,-1 0 0,1 0 0,0-1-1,-1 1 1,0 0 0,1-1 0,-1 1-1,1-2 1,11-12-1454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42:11.1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1 5408,'4'38'4090,"6"94"-1396,-1-20-2156,-9-104-499,5 230 227,-20 2 59,15-240-322,-56 351 1114,55-344-1053,0 0 0,0 0 0,1 8 0,12-19 133,23-21 54,-22 15-171,26-15 0,11 2 442,84-26 1,-97 38-247,57-7 1,-73 15-329,-5 1 54,1 1 1,28 3-1,-9-1-510,-35-1 209,-1 0-410,0 0-6,0 0-613,-13-1-3690,4-1 1946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42:11.5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0 131 5056,'24'-3'1937,"0"-1"1,35-10-1,-11 2-443,6-3 5,82-33 0,-135 48-1480,15-7-440,-1 1 0,1 1 0,22-4 1,-37 9 5,4-1 822,-2-1-6053,-3-2 2628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42:12.0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5984,'0'0'1920,"6"0"-86,32 16 1196,75 18-1,54 2-667,-65-20-2298,-91-14-465,0 0 0,0-1 0,0 0 0,19-2-1,-17-1-719,-1 0 0,1-1-1,0-1 1,-1 1-1,1-2 1,16-8 0,14-8-1221,8-3-996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42:13.1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73 0 4736,'-1'1'483,"1"0"-1,-1 0 1,1-1 0,-1 1 0,1 0-1,-1 0 1,1 0 0,-1 0 0,1 0-1,0 0 1,-1 2 0,1 14 895,5 15-2003,-4-29 1007,2 15-159,13 48 446,-14-59-601,0-1 1,1 0-1,0 0 1,0 0-1,0-1 1,1 1-1,7 9 1,-10-14-48,0 0 0,0 0 0,0 0 0,1 0 0,-1 0 1,0 0-1,0 0 0,1 0 0,-1 0 0,0-1 0,1 1 0,-1-1 1,1 1-1,-1-1 0,1 1 0,-1-1 0,1 0 0,-1 0 0,1 0 1,-1 0-1,3 0 0,-2 0 7,0-1-1,1 0 1,-1 0 0,0 0-1,0 0 1,0 0 0,0 0-1,0-1 1,0 1 0,0 0-1,0-1 1,2-2 0,3-4 1,-1-1 0,1 0 0,-2 0 0,9-16 0,-14 24-54,4-5-58,-1 0 0,0 0 0,-1-1 1,1 1-1,-1-1 0,0 1 0,1-14 0,5 69-919,1 40 540,-7 174 1,-3-244 477,-1 1 0,-1-1 1,-1 0-1,-10 29 0,12-42 9,0 0 0,-1 0-1,0-1 1,0 1 0,-1-1 0,1 1 0,-1-1 0,0 0-1,-1-1 1,1 1 0,-1-1 0,0 0 0,0 0 0,0 0-1,0 0 1,-1-1 0,-8 4 0,6-4-22,0-1 0,0 0 0,-1 0 0,1 0 0,-1-1 0,1 0 0,-1-1 0,1 0 0,-1-1 0,1 1 0,-1-1 1,1-1-1,-10-2 0,16 3 15,0 0 1,0 0 0,0 0-1,-1 0 1,1 0 0,1-1-1,-1 1 1,0 0 0,0-1-1,0 0 1,-1-2 0,2 3-8,0 1 0,1-1 0,-1 0 0,1 0 0,-1 0 0,1 0 0,0 0 0,-1 0 0,1 0 0,0 0 0,0 0 0,-1 0 0,1 0 0,0 0 0,0 0 0,0 0 0,0 0 0,1 0 0,-1 0 0,0 0 0,0 0 0,0 0 0,1 0 0,-1 0 0,1 0 1,-1 0-1,1 0 0,0 0 0,2-4 110,1 1 1,-1-1 0,1 1-1,1 0 1,-1 0 0,0 1-1,1-1 1,6-3 0,45-20 859,-36 18-801,29-10-120,5-1-1000,-44 15 87,1 0 1,0 0 0,0 2 0,18-5-1,-28 8 794,2-1-691,1 0 1,-1 1-1,1-1 1,0 0-1,-1-1 0,6-2 1,5-9-1779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42:14.6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131 1 2976,'-1'0'1864,"-4"8"-1488,3-1-29,-1 1 1,-1-1-1,1 0 0,-1 0 1,0-1-1,-1 1 0,1-1 1,-1 0-1,-1 0 1,1 0-1,-1-1 0,0 0 1,0 0-1,-12 6 0,17-10-266,0-1-1,-1 1 1,1-1 0,0 1-1,-1-1 1,1 0-1,-1 0 1,1 0 0,0 0-1,-1 0 1,1 0-1,-1 0 1,1 0-1,0 0 1,-1-1 0,1 1-1,0 0 1,-3-2-1,3 2-74,1-1 1,-1 1-1,1 0 0,-1-1 1,1 1-1,0 0 0,-1-1 0,1 1 1,-1-1-1,1 1 0,0-1 0,-1 1 1,1-1-1,0 1 0,0-1 0,-1 1 1,1-1-1,0 1 0,0-1 0,0 1 1,0-1-1,0 1 0,0-1 0,-1 1 1,1-1-1,1 0 0,-1 1 0,0-1 1,0 1-1,0-1 0,0 1 0,0-1 1,0 1-1,1-1 0,-1 1 0,0-1 1,0 1-1,1-1 0,-1 1 0,0-1 1,1 1-1,-1-1 0,0 1 0,1 0 1,0-1-1,1-1 11,-1 0 1,1 0-1,0 1 1,0-1-1,-1 1 1,1-1-1,0 1 1,1 0-1,-1 0 1,0 0-1,0 0 1,0 0 0,1 0-1,-1 1 1,0-1-1,1 1 1,-1 0-1,1-1 1,-1 1-1,0 0 1,1 0-1,-1 1 1,1-1-1,-1 0 1,0 1-1,1 0 1,-1-1-1,0 1 1,0 0-1,0 0 1,1 0-1,-1 0 1,0 1-1,0-1 1,0 1-1,-1-1 1,1 1-1,2 3 1,3 6-104,-7-10 76,0-1-1,0 0 1,0 0 0,0 0-1,0 0 1,0 1 0,0-1 0,0 0-1,0 0 1,0 0 0,0 1 0,0-1-1,0 0 1,0 0 0,0 0-1,-1 0 1,1 1 0,0-1 0,0 0-1,0 0 1,0 0 0,0 0-1,0 1 1,-1-1 0,1 0 0,0 0-1,0 0 1,0 0 0,0 0 0,-1 0-1,1 0 1,0 0 0,0 1-1,-1-1 2,0-1-1,0 1 1,1 0-1,-1 0 0,0 0 1,1 0-1,-1-1 1,0 1-1,0 0 0,1-1 1,-1 1-1,1 0 1,-1-1-1,0 1 0,1-1 1,-1 1-1,1-1 1,-1 1-1,1-1 0,-1 1 1,1-1-1,-1 0 1,1 1-1,0-1 0,-1 0 1,1 1-1,-1-2 1,-1-11 62,-1-4 74,3 17-110,0-1 0,0 1 0,0 0 0,0-1-1,0 1 1,0-1 0,-1 1 0,1 0-1,0-1 1,0 1 0,0 0 0,-1-1 0,1 1-1,0 0 1,0-1 0,-1 1 0,1 0-1,0 0 1,-1-1 0,1 1 0,0 0 0,-1 0-1,1 0 1,0-1 0,-1 1 0,1 0-1,-1 0 1,0 19-454,-2 27 864,3-48-423,1 0 0,-1 1 1,0-1-1,-1 0 1,1 0-1,0 0 0,-1 1 1,1-1-1,0 0 1,-1 0-1,0 1 0,1-1 1,-1 0-1,0 1 0,0-1 1,-1-1-1,1 2-324,1 1 91,-7-14 26,10 7 279,-1 0-1,1 1 1,0-1 0,0 1-1,8-11 1,-10 16-53,0 0 0,1 0 0,-1 0 0,0 0 0,1 0 1,-1 0-1,1 0 0,-1 1 0,1-1 0,-1 0 0,1 1 1,0 0-1,-1-1 0,1 1 0,0 0 0,-1 0 0,1 0 1,0 0-1,-1 0 0,1 0 0,0 0 0,-1 0 0,1 1 1,-1-1-1,1 1 0,0-1 0,-1 1 0,1 0 0,-1 0 1,1-1-1,2 3 0,3 5 77,1 0 0,-1 0 1,0 1-1,-1 0 0,0 0 0,0 0 1,-1 1-1,0 0 0,-1 0 0,0 0 0,-1 0 1,0 1-1,0 0 0,-1-1 0,-1 1 1,1 16-1,-1 3 92,-2 0 1,-2-1-1,0 1 1,-14 53 0,12-67-383,1-1 1,-2 1 0,0-1 0,-14 25-1,15-32-48,0 0 0,0-1-1,-1 0 1,0 0 0,0 0-1,0-1 1,-1 0 0,0 0-1,-1-1 1,-7 5 0,-20 7-1874,0 1 672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42:16.0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551 0 4224,'0'0'1365,"-2"3"-1313,-3 9 7848,8 3-7680,-1 0 1,0 1 0,-1-1-1,-2 16 1,1-21-172,-5 202 260,4-190-235,-1 0 1,-5 25-1,4-35-13,0-1 1,0 0-1,-1 0 1,-1 0 0,-10 18-1,12-24-48,0-1 1,-1 0-1,0 0 0,1 0 1,-1 0-1,-1-1 0,1 1 0,0-1 1,-1 0-1,0-1 0,1 1 1,-1-1-1,0 0 0,-1 0 0,1 0 1,0-1-1,0 1 0,-1-1 1,-10 0-1,-5 0-34,-1-2-1,1 0 1,-35-6 0,54 7 6,-11-3-40,0 0 0,0 0 0,0-2 1,1 1-1,-1-1 0,1-1 0,0 0 1,1-1-1,-1-1 0,1 1 0,1-2 1,-1 1-1,1-1 0,1-1 0,0 0 1,0 0-1,1-1 0,-9-15 1,7 9 149,0 0 0,2-1 1,-10-25-1,14 31-29,1 1 0,1 0 0,-1-1-1,2 1 1,-1-1 0,2-23 0,0 30-26,1-1 0,0 1 1,0 0-1,0 0 0,1 0 0,0 0 0,0 0 0,0 0 1,0 0-1,1 1 0,0-1 0,6-7 0,-4 6-5,1 0 0,0 1 0,0 0-1,1 0 1,-1 0 0,1 1 0,12-6 0,5 1 105,1 0 1,0 2 0,0 0-1,30-3 1,34-2 920,170-3 1,-219 16-1044,0 2 1,-1 2 0,65 15-1,-100-18-59,47 12-1756,-44-11 606,0 0 1,1 0-1,-1 1 0,9 6 1,-15-10 907,0 1 1,0-1 0,-1 1 0,1 0 0,0-1 0,0 1-1,-1 0 1,1 0 0,0-1 0,-1 1 0,1 0 0,-1 0-1,1 0 1,-1 0 0,1 0 0,-1 0 0,0 0 0,1 0-1,-1 0 1,0 0 0,0 1 0,-2 9-2742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42:17.4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0 3712,'0'0'68,"-7"7"6233,-1-3-5961,7-4 273,-12 16 955,13-16-1563,0 1 0,-1-1 0,1 0-1,0 0 1,0 0 0,0 0 0,0 0 0,0 0 0,0 1-1,-1-1 1,1 0 0,0 0 0,0 0 0,0 0-1,0 0 1,0 1 0,0-1 0,0 0 0,0 0-1,0 0 1,0 0 0,0 1 0,0-1 0,0 0-1,0 0 1,0 0 0,0 0 0,0 1 0,0-1-1,0 0 1,0 0 0,0 0 0,0 0 0,0 1-1,0-1 1,0 0 0,1 0 0,-1 0 0,0 0-1,0 0 1,0 1 0,0-1 0,0 0 0,0 0-1,0 0 1,1 0 0,-1 0 0,0 0 0,14 7 325,15-2 443,185-1-53,-211-5-724,-1 1 1,1 1-1,-1-1 0,1 0 1,-1 0-1,1 1 0,-1 0 1,1-1-1,-1 1 0,0 0 0,1 0 1,-1 0-1,3 2 0,-5-2-19,1-1-1,-1 1 1,1-1-1,-1 1 1,1-1-1,-1 1 1,0 0-1,1-1 1,-1 1-1,0 0 1,1-1-1,-1 1 1,0 0-1,0-1 1,0 1-1,0 0 1,0-1-1,1 3 1,-2-2-26,1 1-1,0 0 1,-1-1 0,1 1 0,-1 0-1,0-1 1,1 1 0,-1 0-1,0-1 1,-2 3 0,-36 46-561,22-29 499,-16 24 0,-20 35 48,-39 67 179,81-124-152,7-16 49,1 1 0,-1-1 0,-10 13 0,2-2 110,12-18-114,0 1 1,0-1 0,0 0-1,0 0 1,0 1-1,0-1 1,0 0-1,0 0 1,0 0-1,1 1 1,-1-1-1,0 0 1,0 0-1,0 1 1,0-1-1,0 0 1,1 0-1,-1 0 1,0 0 0,0 1-1,0-1 1,1 0-1,-1 0 1,0 0-1,0 0 1,1 0-1,-1 0 1,0 1-1,0-1 1,0 0-1,1 0 1,-1 0-1,0 0 1,1 0-1,-1 0 1,0 0 0,0 0-1,1 0 1,9 1 279,25-4 815,-24 2-917,0 0-1,18 2 1,94 5-500,-70-5-6339,-53-2 4668,0-6-1429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30T20:22:25.935"/>
    </inkml:context>
    <inkml:brush xml:id="br0">
      <inkml:brushProperty name="width" value="0.5" units="cm"/>
      <inkml:brushProperty name="height" value="1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13 169 3552,'-3'-1'383,"3"1"-326,-1 0 1,1 0 0,-1 0-1,1-1 1,-1 1 0,1 0-1,-1 0 1,1 0-1,0 0 1,-1-1 0,1 1-1,-1 0 1,1 0 0,0-1-1,-1 1 1,1 0 0,-1-1-1,1 1 1,0 0 0,0-1-1,-1 1 1,1 0 0,0-1-1,-1 0 1,1 1 107,14-1-389,-13 0 222,1 0 0,-1 0 0,0 0 0,1 0 0,0 1 0,-1-1 0,1 0 0,-1 1 0,1-1 0,2 1 0,-2-1 47,0 1 0,1-1 0,-1 0 0,0 0 0,0 0 0,5-2 0,53-45 1699,-47 36-1031,-11 10-578,-1 1 0,1-1 0,-1 0 0,1 1 0,0 0 0,-1-1 0,1 1 0,0 0 0,0 0 0,0 0 0,0 0 0,0 0 0,4-1 0,-5 2 46,-1 0-162,0 0 0,1 0 0,-1 0 0,0 0 0,0-1 0,0 1 0,0 0 0,0 0-1,1 0 1,-1 0 0,0 0 0,0 0 0,0 0 0,0 0 0,0 0 0,1 0 0,-1 0 0,0 0-1,0 0 1,0 0 0,0 0 0,1 0 0,-1 0 0,0 0 0,0 0 0,0 0 0,0 0-1,0 0 1,1 0 0,-1 0 0,0 1 0,0-1 0,0 0 0,0 0 0,0 0 0,0 0 0,0 0-1,1 0 1,-1 0 0,0 0 0,0 1 0,0-1 0,7 6 630,-6-3-596,0 1 0,0 0 0,0 0 0,-1 0 0,1 0 0,-1 0 0,0 0 0,0 0 0,-1 5 1,0 6 12,2 118 465,33 241-1,-14-246-511,21 115 69,-19-161-58,-13-49 326,10 55-1,-18-228 1085,-5-135-1333,5 231-230,1 1 1,12-67-1,-9 90 22,0 0 1,0 0-1,2 1 0,1 0 1,0 0-1,1 1 0,18-27 1,-18 33 85,33-52 227,-12 26 311,-8 5-182,-16 25-378,-1 0 0,0 0-1,5-11 1,0 4-112,-9 14 179,0 0 0,0 0 0,0 0 0,0 0 1,0 0-1,0 0 0,-1 0 0,1-1 0,0 1 0,-1 0 1,1-3-1,0 2-39,1-1 1,-1 1-1,0 0 0,1 0 1,-1 0-1,1 0 1,0 0-1,0 0 1,-1 1-1,1-1 0,0 1 1,1-1-1,-1 1 1,4-2-1,12-10-246,-11 20-97,-3-2 342,0 1 0,0-1-1,-1 0 1,0 1 0,0 0 0,0 0 0,-1 0 0,3 9-1,10 58 235,-12-51-212,140 610-65,-107-518 242,4-2 0,4-2 1,76 132-1,-101-205-40,-13-24-22,0 0 0,1-1 0,1 0 0,12 16 0,-20-28-116,0 0 0,1 1-1,-1-1 1,0 0 0,0 0 0,1 1 0,-1-1 0,0 0 0,0 0-1,1 0 1,-1 1 0,0-1 0,0 0 0,1 0 0,-1 0 0,0 0-1,1 0 1,-1 0 0,0 0 0,1 1 0,-1-1 0,0 0 0,0 0-1,1 0 1,-1 0 0,0 0 0,1-1 0,-1 1 0,0 0 0,1 0-1,5-9 212,0-15 57,-6-5-49,0 0-1,-6-36 1,-14-59-142,3 24 42,-6-59-431,-14-110 191,37 268 101,-2-11-168,0 1 1,2 0 0,-1-1 0,1 1 0,1-1 0,3-21-1,-3 33 162,-1-1-1,0 1 1,0 0-1,0-1 1,0 1-1,1-1 0,-1 1 1,0 0-1,1-1 1,-1 1-1,0 0 0,0-1 1,1 1-1,-1 0 1,1-1-1,-1 1 0,0 0 1,1 0-1,-1-1 1,1 1-1,-1 0 0,0 0 1,1 0-1,-1 0 1,1 0-1,-1-1 0,1 1 1,-1 0-1,1 0 1,-1 0-1,1 0 0,-1 0 1,1 0-1,-1 1 1,1-1-1,16 7-100,-9 0 93,-1 0 0,1 0-1,-1 1 1,0-1 0,-1 2-1,0-1 1,0 1 0,-1 0-1,6 12 1,2 12-47,14 46 0,-22-64 65,81 300 62,-74-265-56,12 51-77,13 49 243,-15-80 14,-22-69-163,1 1-1,-1 0 1,1 0-1,0-1 0,-1 1 1,1-1-1,0 1 1,0-1-1,0 1 1,0-1-1,1 1 1,-1-1-1,2 1 1,-3-1-5,1-1 0,-1 0 0,1 0 0,0 0 0,-1 1 0,1-1 1,0 0-1,-1 0 0,1 0 0,0 0 0,-1 0 0,1 0 0,0 0 1,-1-1-1,1 1 0,0 0 0,-1 0 0,1 0 0,-1-1 0,1 1 1,0 0-1,-1-1 0,1 1 0,-1 0 0,1-1 0,-1 1 0,1-1 1,-1 1-1,1-1 0,-1 1 0,0-1 0,1 1 0,-1-1 0,1 0 1,-1 1-1,0-1 0,6-8 65,-1 0 1,-1 0-1,1-1 0,-1 1 1,4-19-1,10-57 277,-16 74-348,41-338-260,-35 271 228,-5 52 21,15-128-136,-18 153 110,0 0-1,0-1 0,1 1 1,-1 0-1,0 0 0,1 0 0,-1 0 1,1 0-1,-1 0 0,1 0 0,0-1 1,-1 1-1,1 1 0,0-1 1,0 0-1,-1 0 0,1 0 0,1 0 1,-1 0 9,-1 1 1,1 0-1,0 0 1,-1 0-1,1 0 1,0 0-1,0 0 1,-1 0-1,1 0 1,0 0-1,-1 0 1,1 0-1,0 0 1,-1 0 0,1 1-1,0-1 1,-1 0-1,1 0 1,-1 1-1,1-1 1,0 0-1,-1 1 1,1-1-1,-1 1 1,1-1-1,-1 1 1,1-1-1,-1 1 1,0-1-1,1 1 1,-1-1-1,0 1 1,1 0 0,7 13-85,0 0 1,-1 0 0,0 1 0,-2-1-1,1 1 1,4 25 0,-4-19 87,22 79 55,56 226-135,-25 0 553,-6-36 331,-51-282-717,0-1 1,0 1-1,1-1 0,4 9 1,-6-12-23,3 2 45,0-14 22,-1-5-8,-1 0 0,1-20 0,-1 9-82,49-730-30,-49 678 41,3-137-701,0 182 254,3 45 17,-4 0 294,-1 1 0,1 16 0,-1-7 37,83 806 564,-85-814-360,1-1-1,7 29 1,-7-38-64,1 3 125,-3-9-193,1-1 0,-1 1 0,0 0 0,1 0 0,-1 0 1,0-1-1,0 1 0,1 0 0,-1 0 0,0-1 1,0 1-1,1 0 0,-1-1 0,0 1 0,0 0 1,0-1-1,1 1 0,-1 0 0,0-1 0,0 1 0,0 0 1,0-1-1,0 1 0,0-1 0,0 1 0,0 0 1,0-1-1,0 1 0,0-1 0,8-37 130,-2-1 0,2-58-1,-4 37-186,13-708-363,-18 742 287,1 1 0,4-33-1,1 41-200,0 14 17,3 9 83,-5-2 217,-1 1 0,1-1 0,-1 1 1,0 0-1,-1 0 0,1 0 1,-1 0-1,1 8 0,1 1-8,26 136-123,-5-20 198,56 293-16,-25-130 340,-1-10 428,22 93-284,2 11-856,-78-386 328,12 75 223,33 116-1,13 22-301,-43-156 80,16 92 118,34 123 310,-58-241-488,-2-6 73,-2 1 1,-1-1-1,-2 36 1,-1-30 193,0-12-75,-5 31-1,0-8 1,-24 138-388,27-169 235,-8 21 1,0-2 327,11-30-301,-1 0-1,1 0 0,0 0 0,0 0 0,-1 0 0,1 0 0,-1 0 0,1 0 0,-1 0 0,1 0 0,-1 0 0,1 0 1,-1-1-1,0 1 0,0 0 0,1 0 0,-1-1 0,0 1 0,0 0 0,0-1 0,0 1 0,0-1 0,0 1 0,0-1 0,0 0 1,0 1-1,-1-1 0,1 0-28,-1 0 0,1-1 1,0 1-1,0-1 0,0 1 1,0-1-1,0 1 1,0-1-1,0 0 0,1 1 1,-1-1-1,0 0 0,0 0 1,0 0-1,1 0 0,-1 1 1,0-1-1,1 0 0,-1 0 1,1 0-1,-1-1 0,1 1 1,0 0-1,-1 0 0,1 0 1,0-2-1,-13-54-55,4 0 0,-5-101 0,4 23 115,-14-166 170,8 85-89,-13-167-144,-5-68-39,-19 2 23,-16-236-481,57 523 388,-7-116 195,8 136 60,0 7-336,4 30 142,2 5 43,0 20 200,4 33-105,-18-241-170,11 236 105,-9-72-196,16 118 211,1 0-1,-1 1 1,-1-1-1,1 0 1,-1 1-1,-3-8 0,5 12-10,-1 0 0,0-1 0,1 1-1,-1-1 1,0 1 0,0 0 0,0 0-1,0 0 1,0 0 0,-1 0 0,1 0-1,0 0 1,0 0 0,-1 0-1,1 0 1,-1 0 0,1 1 0,0-1-1,-1 1 1,1-1 0,-1 1 0,1 0-1,-1-1 1,0 1 0,1 0 0,-1 0-1,-2 0 1,-17 3-21,1 1 0,0 1 0,-33 11 0,-57 32 847,-29 9-189,51-30-538,1-1 47,-106 48 0,-72 61-10,30-15-128,204-104-9,18-9 14,0 0-1,0-1 1,0 0 0,-1-2-1,0 1 1,-22 3 0,34-8-37,1 0 0,-1 0 0,0 0 0,0 0 0,0 0-1,0 0 1,1 0 0,-1-1 0,0 1 0,0-1 0,0 1 0,1-1 0,-1 0 0,0 1 0,1-1 0,-1 0 0,1 0 0,-1 0 0,-1-2 0,1 1-46,1 0-1,-1 0 1,1 0 0,0 0-1,0 0 1,0 0 0,0-1-1,0 1 1,0 0 0,1-1-1,-1 1 1,0-5 0,1 0-197,0 0 1,0 0-1,0 0 1,1 0-1,0 0 1,1 0 0,-1 0-1,1 1 1,5-11-1,-1 5-276,2 0-1,-1 1 0,1 0 1,1 0-1,0 1 1,1 0-1,0 1 0,0 0 1,1 0-1,15-8 1,29-19-2596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42:17.8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35 4224,'6'-3'1341,"-11"2"-458,5 0-634,0 0-1,0 0 1,1 1 0,-1-1 0,0 0-1,1 1 1,-1-1 0,1 1 0,-1-1 0,1 0-1,-1 1 1,1-1 0,0 1 0,-1 0-1,1-1 1,1 0 0,3 0 35,1 1-1,0 0 1,-1 0-1,1 0 1,0 1-1,-1-1 1,1 2-1,-1-1 1,10 4-1,15 2 61,-8-3-514,1-1 1,0-1 0,41-1-1,-49-3-861,-1 0 0,22-5-1,-23 3-577,1-1 0,-2 0 0,14-7 0,-10 4-439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42:18.6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0 3904,'-9'5'1719,"7"-3"-1027,1-1-1,-1 0 0,0 0 1,1 0-1,-1 0 0,0-1 0,0 1 1,-3 0-1,28 5 706,25-1-478,-15-2-498,45 11-1,-63-11-420,-12-3 9,0 0 0,0 1 0,0 0 0,0 0 0,0 0 0,-1 0 0,1 0 0,3 2 0,-5-2-32,0-1-1,-1 1 0,1 0 1,0 0-1,0 0 1,-1 0-1,1 0 0,-1 0 1,1 0-1,-1 1 0,1-1 1,-1 0-1,0 0 0,1 0 1,-1 0-1,0 1 1,0-1-1,0 0 0,0 0 1,0 0-1,0 1 0,0-1 1,0 0-1,-1 0 1,1 2-1,-2 4-51,0-1 0,-1 1 1,1 0-1,-1-1 0,-6 10 0,-9 19-111,11-14 81,-6 16-250,-18 35-1,-38 78 180,68-148 203,0 1 0,0 0 0,0 0 0,0-1 0,1 1 0,-1 0 0,1 0 0,0 0 0,0 4 0,0-7-3,0 1 0,0 0 0,1 0 0,-1 0 0,0 0 1,1-1-1,-1 1 0,0 0 0,1 0 0,-1 0 0,1-1 0,-1 1 0,1 0 0,0-1 0,-1 1 0,1-1 0,0 1 0,-1 0 0,1-1 0,0 1 0,0-1 0,0 0 0,-1 1 1,1-1-1,0 0 0,0 1 0,0-1 0,0 0 0,-1 0 0,1 0 0,0 0 0,0 0 0,0 0 0,0 0 0,1 0 0,19 2 363,-15-1-268,-1 0 1,1-1-1,9 0 0,8-2 58,0 2 0,36 3 0,6 0-2633,-62-3 1736,7-1 379,-1-2-6822,-1-1 4582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42:19.0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1 153 5984,'0'2'1996,"2"-5"-1267,10-6-302,-1 3 276,0-1 1,-1-1-1,0 0 1,14-14 0,9-7 1148,-27 25-1743,0 0 0,1 0 0,-1 1 0,0-1 0,1 2 0,0-1 0,0 1 0,0 0 0,11-2 0,3 2-694,40 0 0,-47 2-581,0 0 1,1 0-1,-1-1 0,0-1 1,0-1-1,25-7 0,-16 0-2252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42:20.7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6 4064,'0'0'39,"-1"0"0,1 0 1,0 0-1,0 0 0,0 0 1,0-1-1,0 1 0,0 0 0,0 0 1,0 0-1,-1 0 0,1 0 1,0 0-1,0 0 0,0 0 0,0-1 1,0 1-1,0 0 0,0 0 1,0 0-1,0 0 0,0 0 0,0 0 1,0-1-1,0 1 0,0 0 1,0 0-1,0 0 0,0 0 0,0 0 1,0 0-1,0-1 0,0 1 1,0 0-1,0 0 0,0 0 0,0 0 1,0 0-1,0 0 0,0-1 1,0 1-1,1 0 0,-1 0 0,0 0 1,0 0-1,0 0 0,0 0 1,0 0-1,0 0 0,0 0 0,0 0 1,1 0-1,-1-1 0,0 1 1,0 0-1,0 0 0,0 0 0,0 0 1,0 0-1,1 0 0,-1 0 1,0 0-1,0 0 0,0 0 0,0 0 1,0 0 4,0 0 1,0 1 0,0-1 0,0 0 0,0 0-1,0 0 1,0 0 0,0 0 0,0 0 0,-1 0-1,1 0 1,0 0 0,0 0 0,0 1-1,0-1 1,0 0 0,0 0 0,0 0 0,0 0-1,0 0 1,0 0 0,0 0 0,0 0 0,0 1-1,0-1 1,0 0 0,0 0 0,0 0-1,0 0 1,0 0 0,0 0 0,0 0 0,0 1-1,0-1 1,0 0 0,0 0 0,0 0 0,0 0-1,0 0 1,0 0 0,1 0 0,-1 0-1,0 1 1,0-1 0,0 0 0,0 0 0,0 0-1,0 0 1,0 0 0,0 0 0,0 0 0,1 0-1,-1 0 1,0 0 0,0 0 0,0 0-1,0 0 1,0 0 0,0 0 0,0 0 0,1 0-1,-1 0 1,0 0 0,0 0 0,0 0 0,0 0-1,0 0 1,0 0 0,1 0 0,-2 1 1101,1-1-260,0 15 1754,-1 20-1572,0-16-936,3 35 1,25 318 16,-24-271-32,0 19 329,-14 150-1,9-254-439,-1 13-11,-1 0-1,-1 0 1,-11 34-1,13-48 24,3-14-13,0 1 1,0-1-1,-1 1 0,1-1 0,0 1 0,-1-1 1,1 1-1,-1-1 0,1 0 0,-1 1 0,0-1 1,1 0-1,-1 1 0,0-1 0,-1 1 0,1-1 38,19-9 261,17-6 246,-25 9-447,1 1 0,0 0 0,-1 0 0,1 1 0,13-1 0,31-4 421,-17 3-405,49-1 1,16 6 29,-59 0-5109,-54 1 587,8-1 4078,1 0-1,0 0 0,0 0 1,-1 1-1,1-1 0,0-1 1,-1 1-1,1 0 1,0 0-1,0 0 0,-1-1 1,1 1-1,-2-1 0,-10-6-1847,0-1-108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42:21.1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14 4064,'2'-11'2622,"-2"11"-2406,1 0-1,-1-1 1,0 1-1,0 0 1,0 0-1,0 0 1,1-1-1,-1 1 0,0 0 1,0 0-1,1 0 1,-1 0-1,0 0 1,0 0-1,0 0 1,1 0-1,-1-1 1,0 1-1,0 0 1,1 0-1,-1 0 1,0 0-1,0 0 1,1 0-1,-1 0 1,11 5 4877,-4 1-5846,-1-3 919,-1 1 0,0-1 0,1 0 0,-1-1 0,1 0 0,0 0 0,0 0 0,0 0 0,0-1 0,8 1 0,9 0 386,33-2 0,-25-1-549,-1 3-258,1 0-234,-24-3-3078,-10-2-3962,-6-2 3839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42:21.7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4736,'0'0'86,"0"0"-1,0 0 1,0 0 0,0 1-1,0-1 1,0 0 0,0 0-1,0 0 1,0 0 0,0 0-1,0 0 1,0 0 0,0 0-1,0 1 1,0-1 0,0 0-1,0 0 1,0 0 0,0 0-1,0 0 1,0 0 0,0 0-1,0 1 1,0-1 0,0 0-1,0 0 1,0 0 0,0 0-1,0 0 1,0 0 0,0 0 100,0 0 273,0 0 37,9 0 2843,4 1-2242,-1 1-1,1 0 1,-1 0 0,23 9 0,-19-6-602,0 0 1,23 2-1,128 4 980,-56-11-3403,-109 0 1840,1 1-541,1-1 0,-1 0 0,0 0-1,1 0 1,-1-1 0,1 1 0,-1-1 0,0 0 0,0 0 0,1 0 0,3-2 0,-6-1-1163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42:27.0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0 2144,'0'0'34,"0"0"0,0 0 0,0 1 0,0-1 0,0 0 0,0 0 0,0 0 0,1 0 0,-1 0 0,0 0 0,0 0 0,0 0 0,0 0 0,0 0 0,0 1 0,0-1 1,0 0-1,0 0 0,1 0 0,-1 0 0,0 0 0,0 0 0,0 0 0,0 0 0,0 0 0,0 0 0,0 0 0,0 0 0,1 0 0,-1 0 0,0 0 0,0 0 0,0 0 0,0 0 0,0 0 0,0 0 0,0 0 0,1 0 0,-1 0 0,0-1 0,0 1 0,0 0 0,0 0 0,0 0 1,0 0-1,0 0 0,0 0 0,0 0 0,0 0 0,1 0 0,-1 0 0,0-1 0,0 1 0,0 0 0,0 0 478,-19 4 4709,19-4-5094,-1 1 1,0-1-1,0 1 0,1-1 0,-1 1 1,0-1-1,1 1 0,-1 0 0,1-1 0,-1 1 1,0 0-1,1 0 0,-1-1 0,1 1 1,0 0-1,-1 0 0,1 0 0,0 0 1,0 0-76,0 0 0,0-1 1,0 1-1,0-1 0,0 1 1,0-1-1,0 1 0,1-1 1,-1 1-1,0 0 0,0-1 1,1 1-1,-1-1 0,0 0 1,1 1-1,-1-1 0,1 1 1,-1-1-1,1 1 0,0-1 1,4 4 75,0-2 1,0 1-1,1-1 1,8 4 0,-1-1 490,-4-2-503,1 0 1,-1-1-1,0 0 1,1 0-1,13 0 0,11 2 188,-3 0 102,-23-4-323,-1 1 0,1 0 0,-1 0 0,0 0 0,1 1 0,6 3 0,-13-4-83,-1-1-1,1 0 1,-1 1 0,1-1-1,0 0 1,-1 1 0,0-1 0,1 1-1,-1-1 1,1 1 0,-1-1 0,0 1-1,1 0 1,-1-1 0,0 1 0,1-1-1,-1 1 1,0 0 0,0-1-1,0 1 1,0-1 0,1 2 0,-4 19-92,-12 18-368,14-39 447,-13 30-455,-27 59 99,3-7 303,0-1 68,26-54-118,9-19 119,-1-1 0,1 1 1,1 0-1,0 0 1,-2 9-1,4-16 22,0 1 1,0 0-1,0-1 1,0 1 0,1-1-1,-1 1 1,1 0-1,-1-1 1,1 1-1,-1-1 1,1 1-1,0-1 1,0 1-1,-1-1 1,1 0-1,0 1 1,1-1-1,-1 0 1,0 0-1,0 1 1,2 0-1,1 1 189,0 0 0,1 0 0,-1-1 0,1 1 0,8 3 0,3-2-35,-1-1 0,1 0 1,0-1-1,0 0 0,0-2 0,17 0 0,27 1-473,-26 0-1656,-22-2-869,-11 0 227,-5-1-1065,-17-7-1314,10-1 3782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42:27.4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0 4992,'-9'2'2836,"-8"1"-123,11-3 4783,8 1-7397,0 0 1,0 1-1,0-1 1,0 0-1,0 0 1,1 0-1,-1 0 1,0 0-1,0-1 1,1 1-1,-1-1 1,0 1-1,4-1 1,37 0 517,-23-1-286,27 0 12,23 1-1978,-54 0-732,0 2-1,20 4 1,-18-2-1713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42:28.5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25 4800,'-7'-1'1728,"9"-1"142,13 0-55,151-2 2201,-58-6-3552,-57 5-336,-50 5-181,7 8 85,-5-4-33,0 1 1,-1-1-1,0 1 1,0 0-1,0 0 1,0 0-1,0 6 1,2 4 14,35 136 25,0 3-126,2-32 45,17 61-102,33 206 269,-70-294-101,21 114 210,49 189 636,-68-328-836,11 41 407,-32-105-352,-1 0 1,0 0 0,-1 0 0,1 0 0,-1 0 0,0 0 0,0 0-1,-1 0 1,0 0 0,0 0 0,-3 8 0,2-10 63,0 1-1,0-1 1,0 0 0,-1 0 0,1 0 0,-1 0 0,0 0-1,-1 0 1,1-1 0,-1 0 0,1 0 0,-1 0-1,0 0 1,-6 3 0,-25 13 458,0-2-1,-75 25 1,-80 7-4795,69-30-4045,100-18 3296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42:35.0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3 1312,'1'-2'719,"-10"1"1663,8 1-2080,0 0-111,0 0 1,1 0 0,-1 1 0,0-1 0,0 0 0,1 0-1,-1 1 1,0-1 0,1 0 0,-1 1 0,0-1 0,1 0-1,-1 1 1,1-1 0,-1 1 0,0-1 0,1 1 0,-1 0 0,-7 6 664,4 10 365,0-7-1082,1 1 0,0-1 0,1 1 0,0-1 0,-1 20 0,4 58 60,1-31-80,10 270 59,-2-114-111,-2 398 658,-4-174 1468,-4-236-1400,2 61-125,-3-169-593,2 32 74,1-110-188,1 33-784,12 53 0,-12-76-145,-3-23 664,0 1 0,0-1 0,0 1 1,1-1-1,-1 1 0,1-1 0,-1 1 0,1-1 1,0 0-1,0 1 0,0-1 0,2 4 0,-3-6 245,0 0-1,0 0 0,0 0 1,0 0-1,0 0 1,0 0-1,0 0 0,0 0 1,0 0-1,0-1 0,1 1 1,-1 0-1,0 0 1,0 0-1,0 0 0,0 0 1,0 0-1,0 0 0,0 0 1,0 0-1,0 0 1,0 0-1,0 0 0,0 0 1,0 0-1,0 0 0,0 0 1,0 0-1,0 0 1,0 0-1,0 0 0,0 0 1,1 0-1,-1 0 0,0 0 1,0 0-1,0 0 1,0 0-1,0 0 0,0 0 1,0 0-1,0 0 0,0 0 1,0 0-1,0 0 1,0 0-1,0 0 0,0 0 1,1 0-1,3-18-2132,9-10-453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30T20:24:18.424"/>
    </inkml:context>
    <inkml:brush xml:id="br0">
      <inkml:brushProperty name="width" value="0.5" units="cm"/>
      <inkml:brushProperty name="height" value="1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0 0 5504,'26'139'-267,"-23"-120"278,0-1-1,-1 37 0,-2-19-3,-1 107 162,-2-40-104,-4 84-17,2-128 41,4 62 0,2-63 74,5 83-17,0-3 34,-5-128-146,-1 0-1,1 0 1,1 0 0,-1 0 0,7 16-1,-8-24 31,5-26 443,0-43-707,-1 18 389,-2 5-71,10-120-300,-4 72-60,-5 53 395,10-56 0,-4 41-5,-7 36-106,1 0-1,10-30 0,20-49-499,-28 86 341,1 1 0,8-12 0,5-11 425,-17 30-320,0 0 1,1 0-1,-1 0 0,1 0 1,-1 0-1,1 1 0,4-4 1,-4 4 47,0-1 0,0 1 0,0-1 0,-1 0 0,4-4 0,-5 6-54,0-1 19,-1 1 1,1 0 0,0-1 0,0 1 0,-1-1-1,1 1 1,-1-1 0,0 1 0,1-1 0,-1 1-1,0-1 1,0 1 0,0-1 0,0 1 0,0-3-1,0-4 90,0 2-98,0 1 0,0-1 0,1 1 0,-1 0 0,4-11-1,13-49 46,-14 59-49,-1-1 0,1 1 1,0 0-1,0-1 0,8-10 1,-5 5 161,-6 11-122,1 0 0,-1-1 0,0 1 0,1 0 0,-1 0 0,1 0 0,-1 0 0,1 0 0,-1 0 0,1 1 0,0-1 0,1-1 0,-2 1-7,1 0 1,0 1 0,0-1-1,-1 1 1,1-1-1,0 0 1,-1 0 0,1 1-1,-1-1 1,1 0-1,-1 0 1,0 0 0,1 0-1,-1 0 1,0 1-1,1-1 1,-1 0 0,0 0-1,0 0 1,0-1-1,4-6-95,-4 8 58,1-1-1,-1 1 1,1 0 0,-1-1 0,0 1 0,0-1-1,1 1 1,-1 0 0,0-1 0,0 1-1,0-1 1,1 1 0,-1-1 0,0 1 0,0 0-1,0-1 1,0 1 0,0-1 0,-2 28-183,-6 29 0,-3 33 162,11 152-2,6-183-155,-2-32 138,-1 28-1,-3-46 108,0 1-1,1 0 0,0-1 0,0 1 0,1 0 1,0-1-1,1 0 0,0 1 0,4 8 0,-7-17-46,1 0-1,-1 1 1,0-1 0,0 0-1,0 0 1,1 0-1,-1 0 1,0 1-1,0-1 1,1 0-1,-1 0 1,0 0-1,1 0 1,-1 0-1,0 0 1,0 0-1,1 0 1,-1 0-1,0 0 1,1 0-1,-1 0 1,0 0-1,0 0 1,1 0-1,-1 0 1,0 0-1,1 0 1,-1 0-1,0 0 1,0-1-1,1 1 1,-1 0-1,0 0 1,0 0 0,1 0-1,-1-1 1,0 1-1,8-7 32,-2 0-40,-1-1 0,-1 1 0,1-1 0,-1 0 0,-1 0-1,1 0 1,2-15 0,11-62-36,-15 72 39,8-60-14,16-87-61,-23 144-1,2 1-1,0-1 1,10-21 0,-14 36 52,0-1 1,-1 1 0,1 0 0,0-1-1,0 1 1,0 0 0,0 0-1,0 0 1,0 0 0,0-1 0,0 2-1,1-1 1,-1 0 0,0 0-1,0 0 1,1 0 0,1 0-1,-2 1-87,0 1 147,0 0-1,0 1 1,0-1-1,0 1 1,0 0-1,-1-1 1,1 1-1,-1 0 1,1-1-1,-1 1 1,1 0-1,-1 1 0,2 16 4,-1-1-1,-2 28 0,0-26-82,3 38 0,-1-38 322,-1-26-65,0 1-105,0-1 0,0 1 0,0-1 0,1 0-1,2-6 1,-2 9-140,-1 0 0,0-1 0,1 1 0,-1 0 0,0-1 0,-1-3 0,1-4 14,-4 1 100,0-4-18,4 12 24,-1-1 0,1 0 1,-1 0-1,1 1 1,-1-1-1,-1-3 0,-3-14-80,2-36-47,3 41 15,0 0 0,-1 0 0,-1 0 0,-5-18 0,2 1 143,4 30-145,1 0 0,0 1 0,0-1 0,0 0 0,0 0 0,0 0-1,0 1 1,1-1 0,-1 0 0,0 0 0,1 1 0,0-1 0,-1 0 0,3-2 0,-3 3-176,10 18 11,-3 15 99,-1 1-1,-2 0 0,1 65 0,-2-24 64,1 29 174,5 51 59,-1-20-323,-3-37 10,0-7 125,-3 1-1,-4-1 0,-4 0 0,-5 0 1,-3-1-1,-4-1 0,-3 0 0,-47 117 0,4-54 440,43-103-182,13-27-219,-12 21 0,18-36-64,0 1-1,0-1 1,1 1-1,0 0 1,0-1-1,0 1 1,1 0-1,0-1 0,1 12 1,-1 1 14,1-6 77,0 0 0,4 15 0,-3-16 25,0 1 0,0 13 0,-2-24-78,0 1-1,0-1 1,1 0 0,-1 1-1,0-1 1,1 0 0,0 0-1,-1 0 1,1 1 0,0-1-1,3 3 1,-4-28 298,18-183-746,-1 48-59,-10 12 228,7-104 157,-11 182-35,-3 0-1,-12-95 1,4 69 95,7 82 49,-1-30-72,-3 0 0,-18-81 0,22 119 38,0 1 1,-1 0-1,1 0 1,-1 0-1,1 0 0,-1 0 1,0 0-1,0 0 1,0 1-1,0-1 1,-5-3-1,7 6 17,0 0 0,0 0 0,-1-1 1,1 1-1,0 0 0,-1 0 0,1 0 0,0-1 0,-1 1 0,1 0 0,0 0 1,-1 0-1,1 0 0,0 0 0,-1 0 0,1 0 0,0 0 0,-1 0 0,1 0 1,-1 0-1,1 0 0,0 0 0,-1 0 0,1 0 0,0 0 0,-1 0 0,1 0 0,-1 1 1,1-1-1,-9 11-25,-2 16 67,2 14 41,2 0-1,1 1 0,1 57 0,1-39 79,1-4-305,-37 369 358,11-246 163,-23 181 111,29-186-442,-1 7-449,24-174 379,0-6 21,0 0 0,0 1 0,0-1 0,0 0 0,0 0 1,0 0-1,0 0 0,0 0 0,0 0 0,-1 0 0,1 0 0,0 0 0,-1 0 0,1 0 0,-1 0 1,1 0-1,-2 1 0,2-2 0,0 0 0,-1 0 1,1-1-1,0 1 0,0 0 1,0 0-1,0 0 0,-1 0 1,1 0-1,0 0 0,0-1 1,0 1-1,0 0 0,0 0 1,-1 0-1,1 0 0,0-1 1,0 1-1,0 0 0,0 0 1,0 0-1,0-1 0,0 1 1,0 0-1,0 0 0,0 0 1,0-1-1,0 1 0,0 0 1,0 0-1,0-1 0,0 1 1,0 0-1,0-13-219,0 11 195,11-177-514,-5 120 432,32-175 291,-20 146-17,-6 25-224,2 2 0,23-61-1,-35 119 46,2-9-34,11-19 0,-14 29 46,0 0-1,1 0 0,-1 0 0,0 0 0,1 0 0,-1 1 1,1-1-1,-1 1 0,1-1 0,0 1 0,0-1 0,-1 1 1,1 0-1,0 0 0,0 0 0,0 0 0,3-1 0,-4 2 17,0 0 0,0 1 0,1-1 0,-1 0 0,0 0 0,0 0 0,0 1 0,0-1 0,1 1-1,-1-1 1,0 1 0,0-1 0,0 1 0,0 0 0,0-1 0,0 1 0,0 0 0,0 0 0,-1 0-1,1 0 1,0-1 0,0 1 0,-1 0 0,2 2 0,14 30 309,-12-25-299,2 7 155,-1 0 0,4 20 0,-2-8 0,1 8-18,5 62 0,-4-21-336,23 160 13,5 26 122,-27-182 265,1 144-1,-10-203-175,-1-13-18,1-1 0,-1 1 0,0 0 1,-3 13-1,3-21-26,0 0-1,0 0 1,0 0 0,0 1 0,0-1 0,0 0 0,0 0 0,0 0-1,0 0 1,0 0 0,0 1 0,0-1 0,0 0 0,0 0 0,0 0-1,-1 0 1,1 0 0,0 1 0,0-1 0,0 0 0,0 0 0,0 0-1,0 0 1,-1 0 0,1 0 0,0 0 0,0 0 0,0 0 0,0 1-1,0-1 1,-1 0 0,1 0 0,0 0 0,0 0 0,0 0 0,0 0-1,0 0 1,-1 0 0,1 0 0,-5-6 162,-1-11 83,1-45-1783,4 60 78,-4 7-838,-9 14 354,-9 1 497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42:36.2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0 1728,'0'14'5064,"-2"-1"-3539,0 18-1373,15 141 882,-3-80-852,59 557 889,-15-174 2034,-32-128-684,-25-166-3125,-33 227 0,23-305-1296,4 0 0,6 119 0,7-169 347,4-8-1760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42:37.7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1224 1 3552,'0'0'71,"0"0"0,0 0 0,0 0 0,0 0 0,0 0 0,0-1 0,0 1 0,0 0 0,1 0 0,-1 0-1,0 0 1,0 0 0,0 0 0,0 0 0,0 0 0,0 0 0,0 0 0,0 0 0,0 0 0,0 0 0,1 0 0,-1 0 0,0 0 0,0 0 0,0 0 0,0 0 0,0 0 0,0 0 0,0 0 0,0 0 0,0 0 0,1 0 0,-1 0 0,0 0 0,0 0-1,0 0 1,0 1 0,0-1 0,0 0 0,0 0 0,0 0 0,0 0 0,0 0 0,0 0 0,0 0 0,0 0 0,0 0 0,0 0 0,1 0 0,-1 1 0,0-1 0,0 0 0,0 0 0,0 0 0,0 0 0,0 0 0,0 0 0,0 0 0,0 0 0,0 0 0,0 1-1,0-1 1,0 0 0,0 0 0,-1 0 0,-1 12 2048,-9 22-1235,7-24-208,-17 47 840,-55 105 0,-49 49 78,92-156-1377,-172 233 1143,161-227-725,-68 124 0,-13 77-241,99-206-397,-53 82-1,-46 43 80,13-20-87,93-132-377,-7 11-1287,-33 41 0,58-81 1533,0 1 0,1 0 0,-1 0 0,0 0 0,1-1 0,-1 1 0,0 0 0,0-1 0,0 1 0,0 0 0,1-1 0,-1 1 0,0-1 1,0 0-1,0 1 0,0-1 0,0 0 0,0 1 0,-2-1 0,3 0 74,0 0 0,-1 0 0,1 0 1,0-1-1,0 1 0,0 0 0,-1 0 1,1 0-1,0 0 0,0-1 0,0 1 0,0 0 1,-1 0-1,1 0 0,0-1 0,0 1 0,0 0 1,0 0-1,0 0 0,0-1 0,-1 1 1,1 0-1,0 0 0,0-1 0,0 1 0,0 0 1,0-1-1,2-13-1899,15-22-572,8-6-1247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42:40.6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1 2400,'0'2'760,"0"-1"3771,0 1 5036,-5 173-9124,-5 117-294,11-212-100,0 12 177,-19 171 0,16-246-60,-12 57-65,13-58 32,11-12 59,9-2-94,0-1 0,0-1 0,0-1 0,1-1-1,20-4 1,24-2 350,-34 4-2,44-9-1,-61 10-385,0 0 0,1 0 0,0 1 0,-1 1 1,1 0-1,20 2 0,-24-1-350,-7-5-2884,-11-11-5855,0 3 5848,4-4 872,-1-7 314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42:41.1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 3904,'10'-2'10061,"7"5"-8737,-1 1-901,91 5 2283,-92-7-2383,18 0-108,45-3 1,-27 0-439,-50 1-268,-1 0-10,0 0-443,0 0 32,0 0-805,0 0 213,0 0-854,0 0 2094,0 0-1,0 0 0,-1 0 0,1 0 1,0 0-1,0 0 0,0 0 0,-1 0 1,1 0-1,0 0 0,0 0 0,0 0 1,-1 0-1,1 0 0,0 0 0,0 0 1,0 0-1,0 0 0,-1 0 0,1 1 1,0-1-1,0 0 0,0 0 0,-1 0 1,1 0-1,0 0 0,0 1 0,-3 5-1628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42:41.7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50 4640,'2'-5'1821,"0"7"2157,-2-2-3895,0 0 0,1 0 0,-1 0 0,0 0-1,0 0 1,0 1 0,0-1 0,0 0 0,0 0 0,0 0 0,0 0 0,0 1 0,0-1 0,0 0 0,0 0 0,0 0 0,0 0-1,0 1 1,0-1 0,0 0 0,0 0 0,0 0 0,0 0 0,0 1 0,0-1 0,0 0 0,0 0 0,-1 0 0,1 0 0,0 0 0,0 1-1,0-1 1,0 0 0,0 0 0,0 0 0,-1 0 0,1 0 0,0 0 0,0 0 0,0 1 0,0-1 0,0 0 0,-1 0 0,1 0 0,0 0-1,0 0 1,0 0 0,0 0 0,-1 0 0,1 0 0,0 0 0,0 0 0,-1 0 0,1 0 402,0 0-154,0 0-6,2 0-79,54-3 1250,95-18 0,-131 18-1417,31-7 175,-25 5-81,1 0 0,41-1 1,-46 6-257,-13 0-6250,-9 2 2763,-5 3 916,0-1-1367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42:42.4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19 3648,'3'0'12480,"9"1"-9775,3 1-3021,37-1 1528,39-1-30,-60-1-856,-17 1-150,0-1 0,20-4 0,-8 0-191,0 0 1,0 2 0,0 1 0,1 1 0,31 4-1,-37-3-2091,-20 0 618,-7 7-2577,3-5 3101,-10 8-4572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42:54.6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312 478 2304,'-3'-6'746,"3"6"-714,0 0-1,0-1 1,0 1-1,0 0 1,0 0-1,0 0 1,0 0-1,0 0 1,0 0-1,0 0 1,0 0-1,0-1 1,-1 1-1,1 0 1,0 0-1,0 0 1,0 0-1,0 0 1,0 0-1,0 0 1,0 0-1,0 0 1,-1 0-1,1 0 1,0 0 0,0 0-1,0 0 1,0 0-1,0 0 1,0 0-1,0 0 1,-1 0-1,1 0 1,0 0-1,0 0 1,0 0-1,0 0 1,0 0-1,0 0 1,-1 0-1,1 0 1,0 0-1,0 0 1,0 0-1,0 0 1,0 0-1,0 0 1,-7 0 861,-16 0 1646,15-1-2287,1 1 0,-1-1 0,1 2 0,0-1 0,-1 1 1,1 0-1,-1 1 0,1-1 0,0 2 0,-8 2 0,-2 5-284,0 0 1,1 2-1,1-1 1,0 2-1,-15 16 1,21-20 25,1 1 1,0 0 0,1 0 0,0 1 0,0 0 0,1 0 0,1 0 0,-9 24 0,13-31 5,0 0 1,0 1-1,1-1 0,-1 0 1,1 1-1,0-1 0,0 0 1,0 1-1,0-1 1,1 0-1,0 0 0,0 1 1,0-1-1,0 0 0,1 0 1,0 0-1,0 0 0,0 0 1,0-1-1,0 1 0,1-1 1,4 6-1,-3-5 5,1 0 1,0 0-1,-1-1 0,1 0 0,0 0 0,1 0 0,-1-1 1,0 1-1,1-1 0,-1 0 0,1-1 0,0 1 0,0-1 1,-1-1-1,1 1 0,8-1 0,-3 0 28,0-1 1,0 0-1,0 0 0,1-2 0,-2 1 1,18-7-1,-23 7-4,0 0-1,-1 0 1,1-1 0,0 1-1,-1-1 1,0 0-1,0 0 1,0-1 0,0 1-1,0-1 1,-1 0 0,1 0-1,-1 0 1,0 0 0,0-1-1,3-6 1,3-16 47,-1 1-1,-2-1 1,0-1 0,3-50 0,-5 46-145,1-17 250,-7 36-85,0 12-114,1 8 4,-4 73 318,-2 195 298,-12 53-687,-11-140 581,29-182-465,0-1 1,-1 1-1,0-1 1,0 1-1,0-1 1,-1 0-1,0 0 0,0 0 1,-7 9-1,9-13-33,0 1 0,0-1 0,-1 0 0,1 0 0,-1 1 0,1-1 0,-1 0 0,0 0 1,1-1-1,-1 1 0,0 0 0,1 0 0,-1-1 0,0 1 0,0-1 0,0 0 0,0 1 0,1-1 0,-1 0 0,0 0 0,0 0 0,0 0 0,0-1 0,0 1 0,1 0 0,-1-1 0,0 1 0,0-1 0,0 0 0,1 1 0,-1-1 0,0 0 0,1 0 0,-3-2 0,0 0-16,0-1-1,0 1 1,0-1-1,0 0 1,1 0-1,-1-1 1,1 1-1,0-1 1,1 0-1,-1 1 1,1-1-1,0 0 1,-2-7-1,-2-8-57,2 0 0,-3-24-1,6 40 64,0-10 14,-1 1-1,2-1 1,0 0-1,1 1 1,0-1 0,1 1-1,0-1 1,1 1-1,5-14 1,-4 17-2,0 0 1,1 0 0,0 1-1,0 0 1,1 0-1,0 0 1,1 1-1,0 0 1,0 0-1,1 1 1,-1-1-1,12-6 1,106-64 140,-108 68-109,17-6-83,-23 11 101,-1 0 0,13-8 1,54-45 172,-66 49-188,-1-1-1,0 0 0,-1-1 1,15-23-1,-11 14-27,-2 0 0,0-1 0,-2 0 0,0-1 0,-2 0-1,0-1 1,-1 0 0,3-32 0,-8 48-9,-1 0-1,-1 0 1,1-1 0,-1 1-1,-1 0 1,1 0 0,-1 0-1,0 1 1,-4-10-1,5 13-3,-1 0 0,1 0 1,-1 0-1,0 0 0,0 1 0,0-1 0,0 0 0,0 1 0,-1-1 0,1 1 0,-1 0 0,0 0 0,0 0 0,1 0 0,-1 0 0,0 1 0,-1-1 0,1 1 0,0 0 0,0 0 1,-4-1-1,3 2-21,1 0 0,0 0 0,-1 0 0,1 1 0,0-1 0,0 1 0,0 0 0,-1 0 0,1 0 0,0 0 0,0 1 0,1-1 0,-1 1 0,0 0 1,0-1-1,1 1 0,-1 1 0,1-1 0,-3 3 0,-2 3-21,0 0-1,1 0 1,0 0 0,-9 18-1,6-8 139,2-1-1,0 1 1,1 1-1,1-1 1,0 1-1,2 0 1,0 0 0,1 0-1,1 28 1,2-36-71,0-1 1,1 0-1,0 1 0,1-1 1,0 0-1,0 0 1,1 0-1,9 15 1,-9-18-21,1 0 1,0 0-1,1-1 1,-1 1-1,1-1 1,0 0-1,1-1 1,0 1-1,0-2 0,14 9 1,-14-9 53,0 0-1,1-1 1,-1 0 0,1-1-1,-1 0 1,1 0 0,0 0 0,0-1-1,0 0 1,0-1 0,0 1-1,0-2 1,0 1 0,0-1 0,-1 0-1,1-1 1,0 0 0,0 0-1,-1-1 1,1 0 0,-1 0 0,13-8-1,1-3-26,-2-1 0,0 0 0,-1-2 0,25-28 0,-4 4-54,-33 34 50,-5 6-18,-1 1 0,0-1 0,1 1 0,-1-1 0,1 1 0,-1-1 0,0 1 0,1 0 0,-1-1 0,1 1 0,-1 0 0,1-1-1,-1 1 1,1 0 0,0-1 0,-1 1 0,1 0 0,0 0-1,0 1-1,0-1 1,-1 1 0,1 0-1,-1-1 1,1 1-1,0 0 1,-1-1 0,1 1-1,-1 0 1,0 0 0,1-1-1,-1 1 1,0 0-1,1 0 1,-1 1 0,8 22 30,-1 0 0,-1 0 0,3 33 0,-8-50 10,-1 1 1,0-1 0,-1 8-1,0 5 204,2-20-253,-1 0 0,1-1 1,0 1-1,-1 0 1,1-1-1,0 1 1,-1-1-1,1 1 1,-1 0-1,1-1 1,-1 1-1,1-1 1,-1 0-1,0 1 1,1-1-1,-1 1 1,1-2-1,67-121-30,-47 88 32,-18 35 24,-1 6 30,0 6 84,-2-11-121,2 19 204,-1-12-216,0-1-1,0 0 0,0 0 1,3 10-1,2 5-3,-6-17 4,1-1-1,0 1 1,0-1 0,4 8 0,-3-7-14,0-1 1,1 1 0,-1-1-1,1 0 1,0 0-1,0 0 1,1 0 0,6 6-1,-7-8 25,-1-1-1,1 1 1,0 0-1,0-1 1,-1 0-1,1 0 1,0 0 0,0 0-1,0 0 1,0-1-1,0 1 1,0-1-1,0 0 1,1 0-1,-1 0 1,4 0 0,12-2-38,0-1 1,0-1 0,-1-1 0,1 0 0,-1-1 0,-1-1 0,1-1 0,24-14 0,-25 11 143,5-2-121,20-17-1,-37 26 19,1 0-1,-2-1 1,1 0 0,0 0 0,-1 0-1,0 0 1,0-1 0,-1 1-1,4-8 1,-6 11-7,0 1 0,0-1 0,-1 0 0,1 0 0,-1 1 0,1-1 0,-1 0 0,0 0 1,1 0-1,-1 0 0,0 0 0,0 0 0,0 0 0,-1 1 0,1-1 0,0 0 0,-1 0 0,1 0 0,-1 0 0,0 0 0,1 1 0,-1-1 0,0 0 0,0 1 0,0-1 0,0 1 0,0-1 0,-1 1 0,1-1 0,0 1 0,-1 0 0,1-1 0,-1 1 0,0 0 1,1 0-1,-1 0 0,0 1 0,1-1 0,-5-1 0,3 1-53,-1 0 0,0 0 1,0 0-1,0 0 0,0 1 1,0 0-1,-1 0 0,1 0 0,0 0 1,0 0-1,0 1 0,0 0 1,0 0-1,0 0 0,1 0 1,-1 1-1,0 0 0,-4 2 1,1 1 18,0 0 0,1 1 1,0 0-1,0 0 1,0 1-1,1 0 0,-1 0 1,-5 11-1,9-15 12,1 0 1,-1 0-1,1 0 0,-1 0 0,1 0 1,0 0-1,1 1 0,-1-1 0,0 0 1,1 1-1,0-1 0,-1 0 1,1 1-1,1-1 0,-1 0 0,0 1 1,1-1-1,0 0 0,0 1 0,0-1 1,0 0-1,0 0 0,1 0 0,2 5 1,1-2 29,0-1 1,0 1-1,0-1 1,1 0-1,0 0 1,0-1-1,0 0 1,1 0-1,-1 0 1,10 3-1,-4-2 24,0-1 1,1 0-1,0-1 0,0-1 0,14 2 0,-18-4 40,0 0 1,0 0-1,0 0 0,0-1 1,0-1-1,0 1 0,8-4 1,-11 3-1,-1 0 0,0 0 0,1 0 0,-1-1 0,0 0 1,-1 0-1,1 0 0,0-1 0,-1 1 0,0-1 0,0 0 1,5-6-1,-3 1-8,0 0 0,-1 0 0,0 0 0,-1-1 0,0 0 0,0 0 0,-1 0 0,-1 0 0,1 0 0,-2-1 0,1 1-1,-1-22 1,-1 31-107,1-1-1,-1 1 0,1-1 0,0 1 0,-1-1 0,1 1 0,0 0 0,0-1 0,0 1 0,0 0 0,0 0 0,0 0 0,0-1 1,2 0-1,6-8-28,-7 6 58,1 1 1,0-1 0,-1 1-1,1 0 1,1 0-1,-1 0 1,0 0 0,1 1-1,-1-1 1,1 1 0,4-2-1,-6 3 10,0 0 0,0 1 0,0-1 0,0 1-1,0 0 1,0-1 0,0 1 0,0 0 0,0 0 0,-1 0-1,1 0 1,0 0 0,0 1 0,0-1 0,0 1 0,0-1-1,0 1 1,0 0 0,0 0 0,-1 0 0,1-1 0,0 2-1,-1-1 1,1 0 0,0 0 0,2 3 0,-1-1-1,-1 1 0,1-1 0,0 1 0,-1 0 0,0 0 0,0 0 0,0 0 0,0 0 0,-1 0 0,2 5 0,0 6-81,2 25 0,0-4 81,-1-5-4,-4-20 30,2 1 0,3 16 0,-4-25-31,0 0 0,0 0 1,0-1-1,0 1 1,1 0-1,-1-1 1,1 1-1,-1-1 0,1 0 1,0 0-1,0 1 1,0-1-1,0 0 1,5 3-1,-4-3 14,1-1 1,0 1-1,0 0 0,0-1 0,0 0 0,1 0 0,-1 0 1,0-1-1,0 1 0,0-1 0,1 0 0,-1 0 1,5-1-1,3-1 27,-1 0 0,1-1 0,16-6 0,-8 0-50,0-1 0,-1 0 0,0-2 0,-1 0 0,0-1 0,-1-1 0,22-23 0,-26 24 165,19-29-1,-27 36-25,-2-1 102,-6 10-229,-8 11-223,-14 15-64,-5 7 142,16-16 89,-17 28-7,29-44 49,0 1 0,0-1 1,0 1-1,0-1 0,1 1 1,0-1-1,0 1 0,0 0 0,0 5 1,1-9 14,0 0 1,0 0-1,0-1 1,0 1-1,0 0 1,0 0-1,0 0 1,0-1 0,1 1-1,-1 0 1,0 0-1,0-1 1,1 1-1,-1 0 1,0 0-1,1-1 1,-1 1-1,1 0 1,-1-1-1,1 1 1,0 0-1,-1-1 1,1 1-1,-1-1 1,2 1-1,-1 0 8,1-1-1,-1 0 0,0 0 0,0 1 0,1-1 0,-1 0 0,0 0 0,1 0 1,-1 0-1,0-1 0,1 1 0,-1 0 0,0 0 0,2-1 0,2-1 15,-1 0-1,1 0 1,-1 0-1,1-1 1,-1 1-1,0-1 1,5-4-1,-4 0-7,1 0 1,-2 0-1,1 0 0,-1-1 1,0 0-1,0 0 0,-1 0 0,0 0 1,0 0-1,1-12 0,6-13 217,-9 39-683,1 3 402,0 1 0,1-1-1,-1 0 1,2 0 0,4 11-1,-2-11-5,-2-3 61,1 0 1,-1 1-1,10 8 0,-12-13-9,-1-1 0,1 0 0,-1 1 0,1-1 0,0 0 0,-1 0 0,1 0 0,0-1 0,0 1 0,0 0 0,-1-1 0,1 1 0,0-1 0,0 0 0,0 1 0,0-1 0,0 0 0,0 0 0,4-1 0,-4 1 0,0-1 0,-1 1 0,1-1 1,0 0-1,-1 0 0,1 0 0,0 0 0,-1 0 1,1 0-1,-1 0 0,0-1 0,1 1 1,1-2-1,14-23-11,-15 22 3,12-20-85,-1-1 0,14-39 0,12-57 68,-12 34 34,42-145-267,-69 231 259,15-72-91,-14 65 80,0-1-1,-1 1 0,0 0 0,0-1 0,0 1 0,-4-15 0,4 23 1,0-1-1,0 0 0,0 1 1,0-1-1,-1 1 1,1-1-1,0 0 0,0 1 1,-1-1-1,1 1 1,0-1-1,-1 0 0,1 1 1,0-1-1,-1 1 1,1-1-1,-1 1 0,1-1 1,-1 1-1,1 0 1,-1-1-1,1 1 0,-1 0 1,0-1-1,1 1 1,-2-1-1,1 2-5,0-1 0,0 0 0,0 0-1,0 0 1,0 1 0,0-1 0,0 0 0,0 1 0,1-1 0,-1 1-1,0-1 1,0 1 0,0-1 0,1 1 0,-2 1 0,-3 2-39,1 1 1,1-1 0,-1 1-1,-5 10 1,-1 5 45,1 1 0,2 0 0,-10 38 0,-5 64 139,19-100-72,-6 49 38,0 100 0,9-151-173,5 35 0,-3-48 86,-1 1-1,1-1 0,1 0 1,0 0-1,0 0 0,0 0 1,6 8-1,-8-14 5,1 0 1,-1 1-1,1-1 1,0 0-1,0-1 1,0 1-1,0 0 1,0 0-1,0-1 0,0 1 1,0-1-1,1 0 1,-1 0-1,0 0 1,1 0-1,-1 0 1,1 0-1,0 0 1,-1-1-1,1 0 1,0 1-1,-1-1 0,1 0 1,-1 0-1,1 0 1,0-1-1,-1 1 1,5-2-1,-1 0-2,1 0-1,-1 0 0,0-1 1,0 0-1,0-1 0,0 1 1,0-1-1,-1 0 0,1 0 1,6-8-1,2-4-16,-1 0 0,0 0 0,-1-2 1,17-32-1,28-79-154,-37 78 135,-7 20 39,58-150-71,-62 150 36,0 0 1,-2 0-1,6-63 0,-12 73 51,0 1 0,-2-1-1,0 0 1,-4-21 0,4 41-36,1-1 1,0 1 0,0 0 0,-1-1 0,1 1 0,-1 0 0,1 0-1,-1-1 1,0 1 0,1 0 0,-1 0 0,0 0 0,0 0 0,0 0-1,0 0 1,0 0 0,0 0 0,-1-1 0,1 2 0,0 0 0,0 0 0,0-1-1,0 1 1,0 0 0,0 0 0,0 0 0,0 0 0,0 0 0,0 0 0,0 1 0,0-1 0,0 0-1,0 0 1,0 1 0,0-1 0,0 1 0,0-1 0,1 1 0,-1-1 0,0 1 0,0-1 0,0 1 0,1 0-1,-1-1 1,-1 2 0,-4 5 11,-1 0 0,1 0 0,1 0-1,-1 1 1,-7 16 0,-19 45 510,27-56-435,-17 42-24,2 1 0,3 0 0,3 2 0,2-1 0,2 2 0,3-1 0,1 69 0,6-113-5,0 0 0,1 0-1,1 0 1,0 0 0,1 0-1,0 0 1,1-1-1,1 1 1,0-1 0,1 0-1,1-1 1,-1 1 0,2-1-1,0-1 1,13 16 0,-19-25-11,0 0 0,0 0 0,0 0 0,1 0 0,-1 0 0,1 0 0,-1-1 0,1 1 0,0-1 0,-1 0 0,1 0 0,0 0 0,0 0 0,0 0 0,0-1 0,0 1 0,0-1 0,0 0 0,0 0 0,0 0 0,0 0 0,0 0 0,5-2 0,0-1 1,1-1 0,-1 0 0,0-1 0,-1 0 0,1 0 0,-1-1 1,0 0-1,0 0 0,0-1 0,-1 1 0,6-10 0,3-4 49,0-2 0,-2 0 0,17-34 0,-13 24 243,-15 24-214,-2 6-26,2 7-9,-1-3-68,0 0-16,0 1 0,0 0 1,-1 0-1,1 0 1,-1 0-1,1 0 0,-1 0 1,0 0-1,-1 4 0,1 13 99,13 106-188,-12-103 123,3-12 16,-4-10-31,1 0 0,-1-1 0,1 1 0,-1 0 0,0-1 0,1 1 0,-1-1 0,1 1 0,0-1 0,-1 1 0,1-1 0,-1 1 0,1-1-1,0 0 1,-1 1 0,1-1 0,0 0 0,-1 1 0,1-1 0,0 0 0,-1 0 0,1 0 0,0 0 0,0 1 0,-1-1 0,1 0 0,0 0 0,0-1 0,-1 1 0,1 0 0,0 0 0,0 0 0,-1 0 0,1-1 0,0 1 0,-1 0 0,1-1 0,0 1-1,-1 0 1,2-1 0,2-3 89,0 1 0,0-1 0,-1 0-1,7-8 1,-1 1-77,12-15-32,30-46-1,-4 3-287,-46 68 266,-1 0 1,1 0 0,0 0-1,0 0 1,0 0 0,0 0-1,0 0 1,0 0 0,0 1-1,0-1 1,0 0 0,0 1-1,0-1 1,1 1-1,1-1 1,-2 1 8,0 0-1,-1 0 1,1 0-1,0 0 0,0 0 1,-1 1-1,1-1 1,0 0-1,-1 0 1,1 1-1,0-1 1,-1 1-1,1-1 1,0 0-1,-1 1 1,1-1-1,-1 1 1,1-1-1,-1 1 1,1 0-1,-1-1 1,0 1-1,1-1 1,-1 1-1,0 0 1,1-1-1,-1 1 0,0 0 1,1 0-1,2 8-36,-1 1-1,1-1 1,-2 0-1,1 1 1,-1-1-1,0 11 1,-5 59 177,-6 2 24,-3 0 0,-3 0 0,-41 116 0,53-183-88,-1 0 0,-1 0 0,0 0 0,-1-1 0,-1-1 0,0 1 0,-11 12 0,18-24-55,0 1 0,0-1 0,0 0 0,0 0 0,-1 0 1,1 0-1,0 0 0,-1-1 0,1 1 0,-1 0 0,1 0 1,-1-1-1,1 1 0,-1-1 0,1 0 0,-1 1 0,1-1 1,-1 0-1,-1 0 0,2 0-8,0-1 1,0 1-1,0 0 1,0-1-1,0 1 1,0-1-1,0 1 0,0-1 1,0 0-1,0 1 1,1-1-1,-1 0 1,0 0-1,0 0 1,1 1-1,-1-1 1,1 0-1,-1 0 0,1 0 1,-1 0-1,1 0 1,0 0-1,-1 0 1,1 0-1,0 0 1,0 0-1,-1 0 0,1 0 1,0-2-1,0-8 31,-1 0 1,1 0-1,1-1 0,0 1 0,4-18 0,1 4 101,13-33 0,-13 45 41,1 1 1,-1-1-1,2 1 0,0 0 1,0 1-1,1 0 0,0 0 0,1 1 1,1 0-1,-1 1 0,21-14 1,-16 13-467,0 1 0,1 1 1,-1 0-1,2 1 1,-1 0-1,1 2 1,0 0-1,0 1 1,19-2-1,-32 5-308,0 1 0,0 0 0,1 0 1,-1 0-1,0 0 0,0 1 0,0-1 0,0 1 0,0 0 0,0 1 0,0-1 1,5 3-1,-3 1-5372,-16-15 2965,-13-23 942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43:10.9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43 299 2816,'0'0'72,"-1"0"1,1 0-1,0 0 0,-1 0 0,1-1 1,-1 1-1,1 0 0,0 0 1,-1 0-1,1-1 0,0 1 0,-1 0 1,1 0-1,0-1 0,0 1 1,-1 0-1,1 0 0,0-1 1,0 1-1,-1 0 0,1-1 0,0 1 1,0-1-1,0 1 0,0 0 1,-1-1-1,1 1 0,0 0 0,0-1 1,0 1-1,0-1 0,0 1 1,0-1-1,0 1 0,0-1 1,-13 5 3441,12-3-3360,0 0 0,0 1 0,0-1 0,0 1 0,1-1 0,-1 0 0,1 1 0,-1-1 0,1 1 0,-1 0 0,1-1-1,0 1 1,0 2 0,0 26-71,1-14 122,13 221 171,-8-157-262,24 122-8,-22-156-137,6 65 490,-13-67 1066,-11-65-938,-8-41-679,3-2 0,3 1 0,-7-94 0,13 91 167,2 37 42,2 1 0,0 0 0,4-30 1,4 15 2,2 1 1,21-69 0,39-78-339,-62 174 209,0 0 0,1 1 1,14-21-1,-18 31 31,0 0-1,1 0 1,-1 0-1,1 0 0,0 1 1,7-5-1,-9 6-3,0 1-1,1 0 1,-1 0-1,0 0 1,1 0-1,-1 0 1,1 1-1,-1-1 1,1 1 0,-1-1-1,1 1 1,-1 0-1,1 0 1,3 1-1,-3-1 4,1 1 1,-1 0-1,1 1 0,-1-1 1,0 1-1,1-1 0,-1 1 0,0 0 1,0 0-1,0 0 0,0 1 1,-1-1-1,1 1 0,-1-1 0,1 1 1,-1 0-1,0 0 0,0 0 1,0 0-1,1 4 0,2 4-17,0 0-1,-1 1 0,0-1 1,3 22-1,-5-21 62,-1 0-1,0 1 0,-1-1 1,0 1-1,-1-1 1,0 0-1,-1 0 1,-1 1-1,0-1 0,0-1 1,-1 1-1,-1 0 1,-9 17-1,6-15 26,-1-1-1,1 0 1,-2-1 0,0 0-1,-1 0 1,0-1 0,0 0-1,-1-1 1,-1-1-1,-18 12 1,13-9 82,14-10-171,0 1 0,1-1-1,-1 1 1,0-1 0,0 0-1,0 0 1,-1-1 0,1 1 0,0-1-1,-1 0 1,1 0 0,-7 0-1,5-2-1626,8-2-2413,5 1 132,-1 0 4216,15 2-4853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43:13.1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276 250 3904,'-8'7'1172,"8"-7"-1136,-1 0 0,1 0 0,-1 0 0,1 1 1,0-1-1,-1 0 0,1 1 0,0-1 0,-1 0 0,1 1 1,0-1-1,0 0 0,-1 1 0,1-1 0,0 0 1,0 1-1,-1-1 0,1 1 0,0-1 0,0 1 1,0 0-1,-1 0-4,1 0 1,-1 0 0,1 0-1,-1 0 1,0 0 0,1 0-1,-1-1 1,0 1 0,0 0-1,0 0 1,1 0 0,-1-1-1,0 1 1,-1 0-1,-15 9 1521,13-8-1214,-1 0 249,0 1 0,-1-1 1,0 0-1,-6 1 0,1-1-335,0 0 0,0 0-1,1 1 1,-1 1 0,1 0-1,0 0 1,-12 7 0,12-4-217,-1 0 1,1 1-1,0 0 1,0 0-1,-14 17 1,22-22-62,-1 1 1,1-1-1,0 0 1,0 0-1,0 1 0,0 0 1,1-1-1,-1 1 1,1 0-1,0-1 0,0 1 1,0 0-1,1 0 0,-1 0 1,1 0-1,0 0 1,0 0-1,0 0 0,1 0 1,0 0-1,-1 0 1,3 5-1,-1-4 8,1 0 0,0 0-1,0-1 1,0 1 0,0-1 0,1 1 0,-1-1 0,1 0 0,0 0-1,1-1 1,-1 1 0,1-1 0,-1 0 0,1 0 0,0-1-1,0 1 1,0-1 0,1 0 0,5 1 0,1 1 32,1-1 1,-1-1 0,0 0-1,1-1 1,-1-1-1,1 1 1,19-4-1,-22 2 49,0-1 1,-1 0-1,1-1 0,14-5 0,-20 6-42,0 0-1,0-1 1,0 1 0,0 0-1,0-1 1,-1 0 0,1 0-1,-1 0 1,0-1 0,1 1 0,-2-1-1,4-4 1,1-3-1,-1-2-1,0 1 1,0-1 0,5-20-1,-9 26 22,-1 0 0,0 0 0,0 0 0,0 0 0,-1 0 0,0 0 0,-1 0 0,1-1 0,-2 1 0,-2-10 0,3 11 24,-1 0 0,0 1 0,0 0-1,0-1 1,-1 1 0,-6-9 0,7 12-36,1 0 0,-2 0 1,1 0-1,0 0 0,0 1 1,-1-1-1,1 1 0,0-1 1,-1 1-1,0 0 0,1 0 1,-1 0-1,0 0 0,1 0 1,-1 1-1,-3-1 0,-5 0-78,0 1-1,0 0 0,-16 2 1,-12 1-126,39-3 9,0 0 21,0 0-64,21 7-43,-8-3 147,0-1 0,1 0 0,0 0-1,20 0 1,-24-3 147,-1 0-1,0-1 1,1 0-1,-1-1 1,0 0-1,0 0 0,15-7 1,-7 0 26,0 0 0,0-1 0,-1-1 0,20-18 0,3-1-9,-38 30-59,-1 0 1,0-1-1,0 1 0,0 0 0,1 0 0,-1-1 1,0 1-1,0 0 0,1 0 0,-1-1 0,0 1 1,1 0-1,-1 0 0,0 0 0,1 0 0,-1 0 1,0-1-1,1 1 0,-1 0 0,0 0 0,1 0 0,-1 0 1,0 0-1,1 0 0,-1 0 0,0 0 0,1 0 1,-1 0-1,0 0 0,1 1 0,-1-1 0,0 0 1,1 0-1,-1 0 0,0 0 0,1 0 0,-1 1 1,0-1-1,0 0 0,1 0 0,-1 0 0,0 1 1,0-1-1,1 0 0,-1 1 0,0-1 0,0 0 1,0 0-1,0 1 0,1-1 0,-1 0 0,0 1 0,0-1 1,0 0-1,0 1 0,0-1 0,0 0 0,0 1 1,0 0-1,0-1 2,1 6 13,0 0 1,-1 0-1,0 0 0,0 0 1,0 0-1,-1 0 0,0 0 1,-2 7-1,0 9 72,-4 145-156,7-151 93,0-6-47,1-1-1,0 0 1,1 0 0,0 1 0,5 12 0,-6-17 18,1 0 1,0 0-1,1 0 1,-1 0 0,1 0-1,0-1 1,0 1-1,1-1 1,-1 0 0,8 6-1,-9-8 37,1-1 0,0 1 0,0-1 0,-1 0 0,1 0 0,0 0 0,0 0 0,0 0 0,0-1 0,1 1 0,-1-1 0,0 0 0,0 0 0,0 0 0,0 0 0,0-1 0,0 1 0,0-1 0,0 0 0,0 0 0,0 0 0,0 0 0,0 0 0,0-1 0,3-2 0,3-1 34,0-1-1,-1 0 0,0-1 1,0 0-1,-1 0 0,9-11 1,-8 7-26,-1 0 1,-1-1-1,0 1 1,-1-1-1,0 0 0,0-1 1,-1 1-1,-1-1 1,0 1-1,-1-1 1,-1 0-1,1-20 1,-3 40-101,1 0 0,0 0 1,1-1-1,0 1 0,0 0 1,0-1-1,1 1 0,0-1 1,0 0-1,0 1 0,4 6 1,0-4 37,0 0 0,1 0 1,0-1-1,0 1 1,1-1-1,0-1 1,1 0-1,-1 0 0,1 0 1,0-1-1,1-1 1,0 1-1,15 5 1,-23-10 53,0 0 0,1-1 0,0 1 0,-1 0 0,1-1 0,-1 0 0,1 1 0,0-1 0,-1 0 1,1 0-1,0 0 0,-1-1 0,1 1 0,0-1 0,-1 1 0,1-1 0,-1 0 0,1 0 0,2-2 1,-1 1-13,-1-1 1,0 0 0,0 1 0,0-1 0,0 0 0,-1 0 0,1-1 0,-1 1 0,0-1 0,0 1 0,2-6 0,3-7-29,-2 0 0,0-1 0,-1 0 0,3-30 0,0-57-81,-2 11 134,-1 12-190,-5 70 81,0 11 55,1-1 0,0 1 0,0-1 0,0 1 0,-1-1 0,1 1 0,0-1 0,0 1 0,0-1 0,0 1 1,0-1-1,0 0 0,0 1 0,0-1 0,0 1 0,0-1 0,1 1 0,-1-1 0,0 1 0,0-1 0,0 1 0,1-1 0,-1 1 0,0-1 0,0 1 0,1-1 0,-1 1 0,1-1 0,0 1-5,0 1 0,0 0 0,0 0 0,-1 0 0,1 0 0,0 0 0,-1 0-1,1 0 1,-1 0 0,1 2 0,6 23 0,-6-21 13,0 0 1,0 1-1,0-1 1,4 7 0,1 1-1,1-1 1,0 1 0,1-1 0,9 11 0,-12-18-3,0 1 0,0-1 0,1-1 0,0 1 0,-1-1 0,1 0 0,1 0 0,-1-1 0,13 6 0,-9-6 37,1 0 0,-1-1 0,0 0 0,1 0 0,-1-1 0,1 0 0,0-1 1,-1 0-1,1-1 0,-1 0 0,1-1 0,-1 0 0,1-1 0,-1 0 1,0 0-1,12-7 0,-16 7-33,-1 0 0,0-1 0,0 0 0,0 0-1,-1 0 1,1 0 0,-1-1 0,0 0 0,-1 0 0,1 0 0,-1 0 0,3-6 0,-1 1 33,-1 0 0,-1 0 0,0-1 0,0 1 0,1-21 0,-3 27-37,-1-1 0,0 1 1,-1 0-1,1 0 1,-1 0-1,0 0 1,0-1-1,0 1 0,0 0 1,-1 1-1,0-1 1,0 0-1,0 0 1,0 1-1,0-1 1,-1 1-1,-3-4 0,3 3 12,-2 0-1,1 0 1,0 0-1,-1 1 1,0-1-1,1 1 1,-2 0-1,1 0 0,0 1 1,0-1-1,-11-2 1,13 5-7,-1 0-1,1 0 1,-1 0-1,1 0 1,0 0 0,-1 1-1,1-1 1,0 1 0,-1 0-1,1 0 1,0 0 0,-4 3-1,-3 0-108,1 1 0,1 1 0,-9 5 1,13-8 91,1 1 0,0-1 1,0 0-1,1 1 1,-1 0-1,1-1 1,0 1-1,0 0 1,0 0-1,0 1 1,1-1-1,-1 0 1,1 0-1,0 1 1,1-1-1,-1 1 1,0 6-1,1 8 33,0-1 0,6 35 0,-3-39-30,0 1 1,1-1 0,1 1-1,0-2 1,1 1 0,0 0-1,1-1 1,1 0-1,0-1 1,1 0 0,0 0-1,1-1 1,0 0-1,1 0 1,0-1 0,0-1-1,1 0 1,17 9 0,-15-10 62,1 0 1,24 8-1,-33-14 30,1-1-1,-1 1 0,1-1 1,0 0-1,-1 0 0,1-1 0,0 0 1,0 0-1,7-1 0,-11 0-56,1 0 0,0 0-1,-1-1 1,1 1 0,-1-1 0,1 0 0,-1 0-1,0 0 1,0 0 0,0 0 0,0-1-1,0 0 1,-1 1 0,1-1 0,-1 0-1,5-7 1,1-3-26,-1 0 1,10-27-1,-11 26 20,53-149-281,-53 179 225,-3 7 146,2 40 1,0 4 140,-4-55-176,1 0 0,1 0 0,0 0 0,0-1 0,1 1 0,9 17 0,-11-25-32,1 0 0,-1 0 1,1 0-1,0 0 1,0-1-1,1 1 0,-1-1 1,1 0-1,0 0 1,-1 0-1,1 0 0,1-1 1,-1 1-1,0-1 0,1 0 1,-1-1-1,1 1 1,-1-1-1,7 2 0,5-1 80,1-1-1,1 0 0,-1-1 1,0-1-1,25-4 0,82-23-2785,-115 25 1655,0 0-1,-1 0 0,1 0 1,0-1-1,7-5 0,8-12-4467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43:21.2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462 616 2912,'-30'-16'2069,"26"15"-1760,1-1-1,-1 0 1,0 1 0,0 0-1,1 0 1,-1 0 0,-5-1-1,1 2-4,0 0 0,0 0 0,0 0 0,0 1-1,0 0 1,1 1 0,-11 3 0,-53 21 521,55-19-662,-3 1-126,0 2 0,0 0-1,1 0 1,1 2 0,0 0 0,-16 15-1,23-18-88,1 1-1,0 0 1,1 0-1,0 0 1,0 1-1,1 1 1,1-1-1,0 1 1,0 0 0,-6 22-1,10-26 22,1-1 0,0 1-1,0 0 1,1 0 0,0 0 0,0-1-1,1 1 1,0 0 0,1 0 0,3 11-1,-4-15 16,0 1 0,1-1-1,-1 0 1,1 1-1,1-1 1,-1 0-1,0 0 1,1-1-1,0 1 1,0 0 0,0-1-1,0 0 1,0 0-1,1 0 1,0 0-1,-1 0 1,1-1-1,7 4 1,-8-5 34,0 0 0,0-1 0,0 1 0,0-1 0,-1 0 0,1 0 0,0 0 0,0 0 0,0 0 0,0-1 0,0 1 0,0-1 0,0 0 0,-1 0 0,1 0 0,0 0-1,-1 0 1,1-1 0,2-1 0,2-1 29,-1-1 0,0 0 0,0 0-1,0-1 1,9-11 0,-8 7-25,0-1 0,0 0 0,-1 0 0,-1-1-1,0 0 1,6-20 0,12-77-76,-16 73 104,28-176-76,-27 143-86,0-75 0,-9 113-18,-1 1 0,-8-46 0,8 65 88,1-1 0,1-17-1,0 27 48,0 3-2,-1-1 0,1 0 1,0 0-1,0 0 1,0 0-1,0 0 0,0 0 1,0 0-1,0 0 1,0 0-1,0 0 0,0 0 1,-1 0-1,1 0 1,0 0-1,0 0 0,0 0 1,0 0-1,0 0 1,0 0-1,0 0 0,-1 0 1,1 0-1,0 0 1,0 0-1,0 0 0,0 0 1,0 0-1,0 0 0,0 0 1,0 0-1,-1 0 1,1 0-1,0 0 0,0 0 1,0 0-1,0 0 1,0 0-1,0 0 0,0 0 1,0 0-1,0-1 1,0 1-1,0 0 0,0 0 1,-1 0-1,1 0 1,0 0-1,0 0 0,0 0 1,0 0-1,0 0 1,0-1-1,0 1 0,0 0 1,0 0-1,0 0 0,0 0 1,0 0-1,0 0 1,0 0-1,0-1 0,0 1 1,0 0-1,0 0 1,0 0-1,-5 8 116,0 7 11,1 1-1,0-1 0,1 1 1,-2 23-1,1 0 56,0-10-48,2 1-1,1 0 1,5 46-1,20 90 174,-15-115-72,-3-13-148,17 53 1,-17-71-97,2-1 1,0 0 0,1 0 0,17 24-1,-20-32 17,1-1 0,0 0-1,1 0 1,0-1 0,1 1-1,0-2 1,0 1 0,1-1-1,12 7 1,-16-11-82,-3-2 147,0 0 0,1-1 0,-1 1 0,0-1 0,7 3 0,-8-4-45,-1 0 1,0 0-1,1 0 1,-1 0-1,0 0 1,1 0-1,-1 0 0,1 0 1,-1-1-1,0 1 1,1 0-1,-1-1 1,0 1-1,0-1 1,1 0-1,-1 1 0,0-1 1,0 0-1,0 0 1,1-1-1,3-2-23,-1-1-1,0 1 0,0-1 0,0-1 1,-1 1-1,0 0 0,0-1 0,0 1 1,2-7-1,0-2 6,-1 0 0,5-27 0,-5-8 169,-4 48-183,0 1 0,0 0 0,-1 0 0,1-1 0,0 1 1,0 0-1,0 0 0,0-1 0,0 1 0,0 0 0,0-1 1,1 1-1,-1 0 0,0 0 0,0-1 0,0 1 0,0 0 0,0 0 1,0-1-1,0 1 0,0 0 0,1 0 0,-1 0 0,0-1 1,0 1-1,0 0 0,1 0 0,-1 0 0,0-1 0,0 1 1,1 0-1,-1 0 0,0 0 0,8 5-42,9 15 10,-16-18 42,18 28-10,-14-21 5,0-1-1,10 13 1,-11-16-1,1 0-1,-1 0 1,1 0-1,0-1 1,0 0-1,1 0 1,5 3-1,-8-6 17,-1 1-1,1-1 0,0 0 0,0 0 0,0-1 0,0 1 0,0-1 1,0 1-1,0-1 0,0 0 0,0 0 0,0 0 0,0-1 0,0 1 0,0-1 1,0 1-1,5-3 0,-3 1 14,1-1 0,-1 0 1,0 0-1,0 0 0,0-1 0,0 0 0,-1 1 1,1-2-1,-1 1 0,0 0 0,-1-1 0,1 0 1,-1 0-1,1 0 0,2-7 0,3-8-87,-1-1 0,11-38 0,-11 30-2,-1 7 24,9-33-116,26-58 1,-40 109 122,7-13-378,-8 16 397,-1 1 1,0 0 0,1 0 0,-1-1-1,0 1 1,1 0 0,-1 0-1,0 0 1,1 0 0,-1-1 0,0 1-1,1 0 1,-1 0 0,1 0 0,-1 0-1,0 0 1,1 0 0,-1 0-1,1 0 1,-1 0 0,0 0 0,1 0-1,-1 0 1,0 0 0,1 1 0,-1-1-1,0 0 1,1 0 0,-1 0 0,0 0-1,1 1 1,-1-1 0,0 0-1,1 0 1,-1 1 0,0-1 0,1 0-1,-1 1 1,0-1 0,0 0 0,1 1-1,2 3-25,0 0 1,0 1-1,0-1 0,-1 1 0,0-1 1,0 1-1,0 0 0,2 8 0,7 45-7,-8-37 60,-1-9-28,0 0 1,0 0-1,-2 1 0,0-1 0,0 0 1,-1 1-1,0-1 0,-1 0 0,-1 0 0,-5 16 1,7-25 15,0-1 1,0 0 0,0 0-1,-1 0 1,1-1-1,0 1 1,-1 0 0,0 0-1,1-1 1,-1 1 0,0-1-1,0 1 1,0-1 0,0 0-1,0 0 1,0 0-1,0 0 1,0 0 0,-1 0-1,-2 0 1,-4 0-27,0 1 0,-1-2 0,-16 0-1,12 0-83,6-2-196,1 0-130,7 2 421,0 0 0,0 1 0,-1-1 0,1 0 0,0 0 0,0 0 1,0 1-1,0-1 0,0 0 0,0 0 0,-1 0 0,1 1 0,0-1 0,0 0 0,0 0 0,0 1 1,0-1-1,0 0 0,0 0 0,0 1 0,0-1 0,0 0 0,0 0 0,0 1 0,0-1 0,0 0 1,1 0-1,-1 1 0,0-1 0,0 0 0,4 8-42,-2-5 39,1-1 0,0 0 1,-1 0-1,1 0 0,0 0 0,0 0 0,0-1 1,0 1-1,1-1 0,-1 0 0,0 0 1,1 0-1,-1-1 0,0 1 0,8 0 0,4-1 223,1 0 0,17-2 0,-26 1-184,1 0 0,0-1 0,0 0 0,-1 0 0,0-1 0,1 0 0,-1 0 0,0-1 0,0 0 0,-1 0 0,1 0 0,-1-1 0,0 0 0,0-1 0,0 1 0,-1-1 0,0 0 0,0 0 0,6-11 0,4-10-61,-1 0-1,-2 0 1,16-51-1,-21 57-68,-2-6 159,-5 23-59,1 0 1,-1 0 0,1 1 0,0-1-1,0 0 1,2-4 0,-3 7-13,1-1-11,0 0 0,0 0 0,0 0 0,0 0-1,0 0 1,-1 0 0,1 0 0,-1-1 0,1 1-1,-1 0 1,0 0 0,0-1 0,0-2 0,5 15 47,-1 1 1,0 0-1,0 0 1,-1 0-1,-1 1 1,0-1-1,0 1 1,-1 11-1,1-4 22,0-1-1,6 23 1,-2-22-58,-1 1 0,0-1 0,0 24 0,-1 58 487,-4-100-453,1 0 1,-1 0-1,-1 0 1,1 0-1,0 0 1,0 0-1,0 0 1,0-1 0,-1 1-1,1 0 1,0 0-1,-1 0 1,1 0-1,-1 0 1,1-1-1,-1 1 1,1 0-1,-1 0 1,1-1 0,-1 1-1,0 0 1,0-1-1,-1 2 1,1-2-15,0 1-1,-1-1 1,1 1 0,-1-1 0,1 0 0,-1 1 0,0-1 0,1 0 0,-1 0 0,1 0 0,-1 0-1,1 0 1,-3-1 0,1 0-33,-1 1 0,1-1 0,-1-1 0,1 1 0,-1 0 0,1-1 0,0 0 0,-1 0 0,1 0 1,0 0-1,-4-4 0,4 2-23,0 1 0,0-1 0,1 0 0,0 0 0,0 1 0,0-2 0,0 1 0,0 0 0,1 0 0,0 0 0,0-1 0,0 1 0,1-1 0,-1 1 0,1-7 0,0 10 50,0 1 0,0-1 1,1 1-1,-1-1 1,0 0-1,0 1 1,1-1-1,-1 1 0,0-1 1,1 0-1,-1 1 1,0-1-1,1 1 0,-1 0 1,1-1-1,-1 1 1,1-1-1,-1 1 0,1 0 1,0-1-1,-1 1 1,1 0-1,-1-1 1,1 1-1,0 0 0,-1 0 1,1 0-1,-1 0 1,1-1-1,0 1 0,-1 0 1,1 0-1,0 0 1,-1 0-1,1 1 1,1-1-1,23 4 127,-10 0 17,27 14 0,-27-12-90,0 0-1,18 5 1,-23-8-53,0-1 0,0 0 1,1-1-1,-1 0 0,0-1 1,1 0-1,-1-1 0,0 0 0,1 0 1,-1-1-1,0-1 0,18-6 1,-10 2 23,-11 5-3,1-1-1,-1 0 1,0 0-1,0-1 1,0 0-1,9-8 1,24-22-146,-16 15-97,37-39 0,-10-2 235,-29 37 117,-21 21-38,-2 2-39,-2 6 44,-1 5 5,-1 0 0,1-1 0,-2 1 0,0-1 0,0 0 0,-9 12 0,5-8-71,0 0 0,-8 18 0,3 0-93,4-12-34,-9 27 0,19-42 65,-1 1 0,1-1 0,0 0 0,1 0 1,-1 0-1,1 1 0,0 5 0,0-9 15,0-1 0,0 1 0,1 0-1,-1 0 1,0-1 0,1 1 0,-1 0 0,1-1 0,0 1-1,0-1 1,-1 1 0,1-1 0,0 1 0,0-1-1,0 1 1,1-1 0,-1 0 0,0 0 0,0 0 0,1 1-1,-1-1 1,1 0 0,2 1 0,0-1-5,0 1 0,-1-1 0,1 0 0,0 0 1,0-1-1,0 1 0,0-1 0,0 0 0,0 0 0,0 0 0,-1 0 1,1-1-1,0 0 0,0 0 0,0 0 0,0 0 0,-1 0 0,1-1 1,-1 1-1,1-1 0,-1 0 0,1-1 0,2-1 0,0-1 31,-1 0 0,0 0 0,0 0 0,0-1 1,-1 0-1,0 0 0,0 0 0,-1 0 0,1 0 0,-1-1 0,3-11 0,5-9 175,-9 23-154,1-1 0,-1-1 0,-1 1-1,1 0 1,-1 0 0,1-1 0,-1-8 0,-1 14-34,0 0 1,0 0 0,0 0 0,0 0 0,0 0-1,0 0 1,0 0 0,0 0 0,0 0 0,0-1-1,0 1 1,0 0 0,0 0 0,0 0 0,0 0-1,0 0 1,0 0 0,0 0 0,0 0 0,0 0-1,0 0 1,0 0 0,0 0 0,0 0 0,0 0-1,0 0 1,1 0 0,-1 0 0,0 0 0,0-1-1,0 1 1,0 0 0,0 0 0,0 0 0,0 0-1,0 0 1,0 0 0,0 0 0,0 0 0,0 0-1,0 0 1,0 0 0,0 0 0,0 0 0,0 0-1,0 0 1,1 0 0,-1 0 0,0 0 0,0 0-1,0 0 1,0 0 0,0 0 0,0 0 0,0 0-1,0 0 1,0 0 0,0 0 0,0 0 0,0 0-1,0 0 1,0 0 0,0 0 0,0 1 0,0-1-1,1 0 1,-1 0 0,5 5 82,4 10 78,9 43 338,-14-41-542,2-1-1,-1 1 0,2-1 0,0-1 0,1 1 0,10 15 0,-9-19 34,-7-8-9,1 1 0,1-1 1,-1 0-1,1 0 1,4 4-1,-6-7 21,-1 0 0,0 0 0,1 0 0,-1 0 0,1-1-1,-1 1 1,1-1 0,-1 1 0,1-1 0,0 1 0,-1-1 0,1 0 0,0 0 0,-1 0 0,1 0 0,-1 0 0,1 0 0,0 0-1,-1-1 1,1 1 0,2-1 0,-3 0 2,1 1 0,-1-1 0,1 1 0,-1-1 0,0 1 0,1-1 0,-1 0 0,1 0 0,-1 0 0,0 0 0,0 0 0,0 0 0,1 0 0,-1 0 0,1-2 0,-2 3-7,0-1 1,0 1-1,1 0 0,-1-1 0,0 1 0,1-1 0,-1 1 0,0 0 1,1-1-1,-1 1 0,0 0 0,1 0 0,-1-1 0,1 1 0,-1 0 1,0 0-1,1-1 0,-1 1 0,1 0 0,-1 0 0,1 0 0,-1 0 1,1 0-1,-1 0 0,1 0 0,-1 0 0,1 0 0,-1 0 0,0 0 1,1 0-1,-1 0 0,1 0 0,-1 0 0,1 0 0,-1 1 1,1-1-1,-1 0 0,0 0 0,1 0 0,-1 1 0,1-1 0,-1 0 1,0 1-1,1-1 0,-1 0 0,0 1 0,1-1 0,-1 0 0,0 1 1,2 2-41,-1-1 1,1 1 0,-1 0 0,0-1 0,0 1 0,1 6 0,2 20-59,1 45 0,-1-10 36,8 29 182,-4-35 94,1 71 0,-7-104-193,-1-21-17,0 1 0,-1 0 0,0 0 0,0 0 0,0 0 0,-1-1 0,-1 7 1,2-11-5,0 0 1,0 0 0,0 0-1,0 1 1,0-1 0,0 0-1,0 0 1,0 0 0,0 0-1,0 0 1,0 1 0,0-1-1,0 0 1,0 0 0,0 0-1,0 0 1,0 0 0,0 0-1,0 1 1,-1-1 0,1 0 0,0 0-1,0 0 1,0 0 0,0 0-1,0 0 1,0 0 0,-1 0-1,1 0 1,0 0 0,0 0-1,0 1 1,0-1 0,0 0-1,0 0 1,-1 0 0,1 0-1,0 0 1,0 0 0,0 0-1,0 0 1,0 0 0,-1 0-1,1 0 1,0 0 0,0-1 0,0 1-1,-1 0 1,-5-8-95,-6-20-76,7 9 61,0-2 1,0 1-1,0-24 1,-2-66 1,6 85 116,0-19-40,3 0 0,1 0-1,13-68 1,-10 82 54,2 1 1,1 0-1,2 0 0,0 1 1,2 0-1,17-26 1,-27 47-20,1 2 1,0-1-1,1 0 1,0 1-1,0 0 1,0 0 0,0 0-1,1 1 1,0 0-1,-1 0 1,2 0-1,9-4 1,-11 6 17,0 1-1,0-1 1,0 1-1,0 0 1,0 1-1,0-1 1,0 1 0,0 0-1,1 1 1,-1-1-1,0 1 1,0 0-1,0 0 1,0 0 0,0 1-1,0 0 1,-1 0-1,7 3 1,-2 0 50,0 1 0,0 0 0,0 1 1,-1 0-1,0 0 0,11 13 0,-15-15 7,1 1 0,-1-1 0,-1 1 1,1 0-1,-1 0 0,1 0 0,-2 1 0,1-1 0,-1 1 0,0 0 0,1 8 0,-3-13-54,1 1 0,-1-1-1,0 1 1,-1-1 0,1 1-1,0 0 1,-1-1 0,1 1-1,-1-1 1,0 0 0,0 1-1,0-1 1,0 0 0,0 1-1,-2 1 1,0-1-4,1 0 0,-1 0 0,0 0-1,0 0 1,0 0 0,0-1 0,-1 0 0,-5 4 0,-3-1 27,0 0 1,-1 0 0,1-2-1,-24 5 1,16-5-190,0-2-1,0 0 1,-28-3-1,-2 0-450,42 1 247,11 0-42,15-2 56,177-23 201,-158 18 108,-1-1-1,0-1 1,46-21-1,-61 20 77,0 0 0,0-2-1,-1-1 1,-1 0 0,29-29-1,21-18 153,-69 61-200,0 0 0,0 0-1,0-1 1,0 1 0,0 0 0,0 0 0,0 0 0,0 0 0,0 0-1,0 0 1,0 0 0,0 0 0,1 0 0,-1-1 0,0 1-1,0 0 1,0 0 0,0 0 0,0 0 0,0 0 0,0 0 0,1 0-1,-1 0 1,0 0 0,0 0 0,0 0 0,0 0 0,0 0 0,0 0-1,1 0 1,-1 0 0,0 0 0,0 0 0,0 0 0,0 0-1,0 0 1,0 0 0,0 0 0,1 0 0,-1 0 0,0 0 0,0 0-1,0 1 1,-1 5 135,-6 12 4,-50 103 467,50-102-615,1 0 1,0 0 0,1 1-1,-3 33 1,8-50 1,-1 5-92,0 0-1,1 0 1,2 12-1,-2-20 93,0 0 0,0 0 0,0 1 0,0-1 0,0 0 0,0 0 0,0 1 0,0-1 0,0 0 0,0 0 0,0 1 0,0-1 0,1 0 0,-1 0 0,0 0 0,0 1 0,0-1 0,0 0 0,0 0-1,1 0 1,-1 0 0,0 0 0,0 1 0,0-1 0,1 0 0,-1 0 0,0 0 0,0 0 0,0 0 0,1 0 0,-1 0 0,0 0 0,0 0 0,1 1 0,-1-1 0,10-5 100,8-13 103,-7 3-331,-1 0 0,0 0 1,-1-1-1,9-23 1,-3 7 186,-12 28-18,-1-1-1,0 0 1,-1 1 0,1-1-1,-1 0 1,0 0 0,1-7-1,-7 34 162,4 16-282,0-20 100,1 0-1,2 23 0,1-19-29,2 11-54,8 34 0,-10-57 62,0 1-1,1-1 0,1 1 1,-1-1-1,1-1 1,1 1-1,7 10 1,-12-19-1,1 1 1,-1-1 0,0 1-1,0-1 1,1 0 0,-1 0-1,1 0 1,-1 1 0,1-1-1,-1-1 1,1 1 0,0 0-1,-1 0 1,1-1 0,0 1-1,0 0 1,-1-1 0,4 1-1,-3-1 0,1-1 1,-1 1-1,1 0 0,-1-1 0,1 1 1,-1-1-1,1 0 0,-1 0 0,0 0 0,1 0 1,-1 0-1,2-2 0,6-5-25,0 0 0,-1 0 0,0-1 1,11-14-1,-12 14-6,13-15-80,-1-2-1,-1 0 1,-1 0-1,-2-2 1,0 0-1,-2-1 1,-2 0-1,13-41 1,88-448-272,-101 420 638,-2-155 0,-10 252-234,0-1 0,0 0 0,0 1-1,0-1 1,0 0 0,0 1 0,0-1 0,-1 0-1,1 1 1,-1-1 0,1 1 0,-1-1 0,1 0 0,-1 1-1,0-1 1,-2-1 0,3 3-15,0-1-1,0 1 1,0 0-1,0 0 1,-1 0 0,1 0-1,0 0 1,0 0-1,0 0 1,-1 0 0,1 0-1,0 0 1,0-1-1,-1 1 1,1 0 0,0 0-1,0 0 1,0 0-1,-1 0 1,1 1 0,0-1-1,0 0 1,0 0-1,-1 0 1,1 0 0,0 0-1,0 0 1,0 0-1,-1 0 1,1 0 0,0 0-1,0 1 1,0-1 0,0 0-1,-1 0 1,1 0-1,0 0 1,0 1 0,0-1-1,0 0 1,-6 10-51,6-9 44,-5 12-37,1 0 0,1 0 0,0 1-1,-1 15 1,2-11 63,-8 73 222,1 135 0,10-140-212,3 0 0,22 115 1,-16-136 95,-5-32-78,1-1 0,12 40-1,-9-46-58,-3-7 45,1 0 1,9 19-1,-14-33-39,1-1 1,-1 0-1,1 0 0,0 0 0,0 0 1,0 0-1,0-1 0,1 1 0,-1-1 1,1 0-1,0 0 0,0 0 0,8 3 1,-8-4-9,-1-1 1,1-1-1,0 1 1,0 0 0,0-1-1,0 0 1,0 0-1,0 0 1,0 0 0,0-1-1,0 1 1,0-1-1,3-1 1,8-3 38,26-12 0,-39 16-20,13-6-26,-1-1-1,0 0 1,-1-1-1,14-11 0,-20 14-10,-1 1-1,0-1 1,0 0-1,-1-1 1,0 1-1,0-1 1,0 0-1,-1 0 1,6-13-1,-10 17 27,1 0 0,0 0 0,-1 0 0,1 0-1,-1 0 1,0-1 0,0 1 0,0 0 0,0 0-1,-1 0 1,1-1 0,-1 1 0,0 0 0,0 0 0,0 0-1,0 0 1,-1 0 0,1 1 0,-1-1 0,0 0-1,1 1 1,-1-1 0,0 1 0,-1-1 0,1 1-1,0 0 1,-1 0 0,1 0 0,-1 0 0,0 0 0,-3-1-1,2 1 31,1 0 0,-1 0-1,0 0 1,1 1 0,-1 0-1,0-1 1,0 2-1,0-1 1,0 0 0,0 1-1,0-1 1,0 1 0,0 0-1,0 1 1,0-1 0,0 1-1,0-1 1,0 1-1,0 0 1,0 1 0,0-1-1,0 1 1,1 0 0,-6 3-1,5-2-29,1 0 0,-1 0 0,1 0 0,0 1 0,0-1-1,1 1 1,-1 0 0,1 0 0,0 0 0,0 0 0,0 0-1,0 0 1,1 1 0,0-1 0,-1 6 0,1-7-3,1 1 0,0-1 0,0 0 0,0 1 0,0-1 0,1 1 0,-1-1 0,1 0-1,0 1 1,0-1 0,0 0 0,0 0 0,1 0 0,-1 1 0,1-2 0,0 1 0,0 0 0,0 0 0,0 0 0,5 4 0,1-1 17,0 0 0,1 0-1,-1-1 1,1 0 0,0-1 0,0 1-1,16 3 1,-6-2 61,-1-2 0,1 0 0,21 1-1,-20-4-34,0-1-1,0-1 0,-1 0 1,1-2-1,0 0 1,0-1-1,-1-1 0,0-1 1,0-1-1,-1-1 0,1 0 1,-2-1-1,29-20 1,1-1 70,32-24 306,-89 63-452,0 1 0,1 0 0,0 1 0,1 0 1,0 0-1,1 1 0,1 0 0,-11 23 0,12-21 10,0 0 0,0 0 0,2 0 1,-1 0-1,2 0 0,0 1 0,1-1 0,0 1 0,2 15 0,-1-28 10,0 1 1,0-1-1,1 0 0,-1 1 1,1-1-1,0 0 1,0 0-1,0 0 0,0 1 1,1 2-1,-1-5 22,0 1 0,-1-1 0,1 1-1,0-1 1,-1 1 0,1-1 0,0 1-1,0-1 1,0 0 0,-1 0 0,1 1 0,0-1-1,0 0 1,0 0 0,0 0 0,-1 0-1,1 0 1,0 0 0,0 0 0,0 0-1,0 0 1,-1 0 0,1 0 0,0 0 0,0-1-1,0 1 1,-1 0 0,1-1 0,0 1-1,0-1 1,1 0 0,6-4-20,-1 0-1,1-1 1,-1 0-1,0-1 1,0 1 0,9-13-1,-1 1 39,2 0-90,-1 0 1,-2-1 0,0-1 0,-1 0 0,0-1-1,-2 0 1,-1-1 0,0 0 0,-2-1 0,0 1-1,-2-2 1,5-30 0,-3-12 321,0-88 1,-9 110-106,-2 0 1,-1-1 0,-12-43-1,13 74-66,-2 1-1,0-1 0,0 1 1,-1 0-1,-12-19 0,17 31-67,0 0 0,1 0 0,-1 0 0,0-1 0,0 1 0,1 0 0,-1 0 0,0 0 0,0 0 0,0 1 0,0-1 0,0 0 0,0 0 0,-1 0 0,1 1 0,0-1 0,0 1 0,-1-1 0,1 1 0,-2-1 0,2 1-13,0 0 0,1 1 1,-1-1-1,0 0 0,0 1 0,0-1 1,1 1-1,-1-1 0,0 0 0,0 1 1,1 0-1,-1-1 0,0 1 0,1-1 1,-1 1-1,1 0 0,-1 0 0,1-1 1,-1 1-1,1 0 0,-1 0 0,1 0 1,-3 6-35,0 0 0,1 0 0,0 0 0,1 0 0,-2 13 1,2 3 208,1 1 1,6 42-1,15 45 409,-11-66-455,3-1 0,1-1-1,3 0 1,1-1 0,2-1-1,51 76 1,41 51-318,-107-162-114,0 1 0,0-1 0,0 0 0,1 0 0,0-1 0,12 9 0,-17-13 182,0-1 0,0 1-1,0 0 1,1-1 0,-1 1 0,0-1-1,1 1 1,-1-1 0,1 0 0,-1 0 0,0 1-1,1-1 1,-1 0 0,1 0 0,-1 0-1,0-1 1,1 1 0,1 0 0,-1-1-77,-1 0 1,1 0-1,-1 0 0,1-1 1,-1 1-1,1 0 0,-1 0 1,0-1-1,0 1 0,0-1 1,0 1-1,0-1 1,0 1-1,0-1 0,0 0 1,0 1-1,-1-1 0,1-2 1,7-24-3656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30T20:24:47.422"/>
    </inkml:context>
    <inkml:brush xml:id="br0">
      <inkml:brushProperty name="width" value="0.5" units="cm"/>
      <inkml:brushProperty name="height" value="1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4619 1840 3328,'-1'0'57,"0"0"0,-1 0 0,1 1 0,0-1 0,0 1 0,0-1 0,0 1 0,0-1 0,0 1 0,0 0 0,0-1 0,0 1 0,1 0 0,-1 0 1,0 0-1,0 0 0,1-1 0,-1 1 0,0 0 0,1 0 0,-1 1 0,1-1 0,-1 0 0,1 0 0,0 0 0,-1 0 0,1 0 0,0 2 0,-5 11-20,3-7-53,0-1 1,0 1-1,0 0 1,1-1 0,0 1-1,1 0 1,0 12 0,8 49-580,-2-23 321,-4-16 116,9 146 1788,-6-61-1060,7 96-502,-3-74-51,-1 181 74,-32 317 0,20-596-171,-2 31-208,1-15 245,7-48 24,1-8 7,2-6 6,-1-5-12,-1 1 0,0 0 0,-1-1 0,0 1-1,0-20 1,-1 14 15,33-305-136,-10 142 411,12-80 157,20 2-367,-32 186-23,-14 49 12,-2-1 0,-1 0-1,-1 0 1,4-38 0,-8 26 107,-2-1 1,-6-62-1,2 72-46,3 15-229,-1 0 0,-5-21-1,6 30 136,-1 0 0,0 0 0,0 0-1,0 0 1,0 0 0,0 0 0,-1 1-1,0-1 1,0 1 0,0 0-1,-6-6 1,5 4-345,9 2 8,3 0 389,-1-1 30,0 0 0,-1 0 0,11-9-1,7-5 83,74-39-752,-85 46 543,-13 11 123,0 1-112,0 1-1,-1-1 1,1 0-1,-1 1 1,0-1-1,0 1 1,1-1-1,-1 0 1,-1 2-1,-3 5-53,1 0 47,1 0-1,0 0 0,1 1 0,0-1 0,0 1 0,-1 15 0,3 56 356,1-39-379,0 27 19,-3 81-62,-5-96 199,3-33-30,1-1 1,1 20-1,4 54 158,-4 86 241,-1-148-466,-10 130-206,-39 249 440,38-303-300,11-68 225,-2-1 0,-17 65-1,-4-35-180,24-62 7,2-5 10,0-1 0,0 1-1,0 0 1,0-1 0,-1 1 0,1 0 0,0-1 0,-1 1 0,1-1 0,0 1 0,-1-1-1,1 1 1,0-1 0,-1 1 0,1-1 0,-1 1 0,1-1 0,-2 1 0,1 2-15,0 0 0,0 0 0,-1 0 0,2 0 0,-1 1 0,0-1 0,0 6 0,1-3-47,1-4 53,-1 0-1,0-1 0,0 1 1,0-1-1,0 1 1,0 0-1,0-1 0,0 1 1,-1-1-1,1 1 1,-1 0-1,1-1 1,-1 1-1,1-1 0,-2 2 1,-3 8 95,4-10-86,1-1 0,0 1 0,0 0 0,0 0 0,-1-1 0,1 1 0,0 0 0,-1-1 0,1 1 0,-1 0 0,1-1 0,-1 1 0,1-1 0,-1 1-1,1-1 1,-1 1 0,0 0 0,-4 7 98,1-2 11,4-6-107,0 0 1,-1 0 0,1 0 0,0-1 0,-1 1 0,1 0 0,0 0-1,0 0 1,-1-1 0,1 1 0,0 0 0,0 0 0,0-1-1,-1 1 1,1 0 0,0 0 0,0-1 0,0 1 0,0 0 0,0-1-1,-1 1 1,1 0 0,0-1 0,0 1 0,0 0 0,0-1 0,0 1-1,-3-13 8,1-1-1,0 1 0,1 0 0,0-1 1,1 1-1,3-22 0,-1-16 73,6-86-60,-3 78 6,28-221-417,-23 211 465,8-12-317,5-33 282,-22 108-90,0 0 0,-1 1 0,1-1 1,-1 0-1,0 0 0,0 0 0,-1 0 1,0 0-1,0 1 0,0-1 0,-3-7 0,-1-3 256,5 13-280,4 10-60,8 23 265,-10-24-129,0 0-1,0-1 1,0 1-1,1-1 1,0 0-1,0 0 1,0 0-1,1 0 1,6 7-1,-9-12 4,-1 0 1,0 0-1,1 0 0,-1 0 0,1 0 0,-1 0 0,0 0 0,1 0 0,-1-1 0,1 1 0,-1 0 0,0 0 0,1 0 0,-1-1 0,0 1 0,1 0 0,-1-1 0,0 1 0,1 0 0,-1 0 1,0-1-1,0 1 0,1-1 0,-1 1 0,0 0 0,0-1 0,0 1 0,0 0 0,1-1 0,-1 1 0,0-1 0,1-1 28,7-13-92,-1 1-1,0-2 1,-1 1 0,8-28-1,-5 13-22,1-4 85,-6 18 29,12-30 0,-10 33-61,1 0-1,0 0 1,15-21 0,-16 25 69,1-1-134,-6 10 82,-1 0 0,1 0 0,-1 0 0,0 0-1,1 0 1,-1 0 0,1 0 0,-1 0 0,0 0 0,1 0-1,-1 0 1,1 1 0,-1-1 0,0 0 0,1 0-1,-1 0 1,1 0 0,-1 1 0,0-1 0,1 0-1,-1 0 1,0 1 0,0-1 0,1 0 0,-1 1-1,7 7-19,-6-2-8,0 1 0,0-1 1,0 0-1,-1 0 0,0 0 0,0 0 0,-2 8 0,1-3-1,-3 249 111,4-179-81,6 105 87,0 41-238,-40 80 640,22-231-578,-33 184 446,-18-3 136,33-170-591,17-50 8,-17 70-1,21-63 138,3 0 1,1 1-1,2 0 1,2 0-1,7 61 0,11 66-300,-16-154 279,0 0-1,-4 32 0,0 3 242,-3 46-147,-1 0-394,-2 62 240,9-139 53,-1 18 4,3-1-1,6 48 0,-6-79-15,23 152-88,-14-85 19,-6-44-17,3 61 0,-7-63 61,-2 1-1,-1-1 1,-8 38 0,5-48 30,-12 27 0,9-27 65,-5 23-1,2-4-11,6-23-114,1 0 0,1 1 0,0-1 1,-2 28-1,5 190 164,6-167-234,-1-20 180,2 13-89,-4-39-2,2 34 1,-5-44 77,1 0 0,0 0 1,3 13-1,-1-16-2,-3-6-33,0-1-74,0 0 75,8-14 202,15-191-581,-1-40 508,-15 159-130,-6-1-290,-1 51 522,-1 36-249,1 1 0,-1-1 0,1 0-1,-1 0 1,1 1 0,-1-1-1,1 0 1,-1 1 0,1-1-1,-1 0 1,1 1 0,0-1 0,-1 1-1,1-1 1,0 1 0,-1-1-1,1 1 1,-1 0 0,0 9-9,0 0 1,0 0-1,1 0 0,1 13 1,0 5-51,-1 17 18,-1-16 144,1 0 0,5 40 0,-4-36 309,-1-32-458,0-1-38,0 0-85,0 0 101,0 0 177,0 0 15,0 0 102,0 0-17,-1-9 502,-8-27-160,-19-44 1,10 29-418,-13-43 87,-20-102-1,-41-340 54,16-5 131,39 273-338,-67-561-156,35-58-613,89-64 378,-12 609-26,-20 132 92,4 83 295,1 22-125,-3-94 180,2-54-320,8 232 197,-5-147-84,-4-93 74,13 189 62,-1 50-11,-1 0-1,-3-32 0,-10-87-140,9 107 55,2 12 134,-2 0-1,-4-22 1,-12-32-14,14 62-293,0-8-266,5 21 503,0 1 0,0 0 0,-1 0 1,1 0-1,0-1 0,0 1 0,-1 0 1,1 0-1,0 0 0,0 0 0,0 0 0,-1 1 1,1-1-1,0 0 0,0 0 0,-1 0 1,1 1-1,0-1 0,0 0 0,-1 1 1,2 0-1,11 2-54,-13-3 74,0 0-1,1 1 0,-1-1 1,1 0-1,-1 1 1,0-1-1,1 0 0,-1 1 1,0-1-1,1 0 0,-1 1 1,0-1-1,1 1 0,-1-1 1,0 0-1,0 1 0,0-1 1,1 1-1,-1-1 1,0 1-1,0-1 0,0 1 1,0-1-1,0 1 0,0 0 1,2 16-219,-9 76 85,1-34 80,-18 164 141,1-33-6,-21 569 393,20-176 300,10-271-531,15 62-308,21-1-54,-10-200 97,-8-102 35,13 321 313,-30 188 617,4-410-837,-46 472-251,-27-78 597,52-166-495,28 12 420,3-217-260,6-87-274,-2-38 77,2-20 230,-5-35-72,0 1 1,1 15-1,-3-24-68,1 0 0,-1 0 0,1 0-1,1-1 1,2 8 0,2 10 58,9 8-213,-14-29 152,-1-1 1,0 1-1,1-1 1,-1 1-1,0-1 1,1 1-1,-1-1 1,1 1-1,-1-1 1,1 1-1,-1-1 1,1 1-1,0-1 1,-1 0 0,1 1-1,-1-1 1,1 0-1,0 0 1,-1 1-1,1-1 1,0 0-1,-1 0 1,1 0-1,0 0 1,-1 0-1,1 0 1,0 0-1,-1 0 1,1 0-1,0 0 1,-1 0-1,1-1 1,0 1 0,1-1-1,0 0 16,1 0 1,0 0-1,0 0 1,-1-1-1,1 1 1,3-4-1,0 0-22,-1 0 0,0-1 1,0 1-1,-1-1 0,0-1 0,0 1 1,0 0-1,-1-1 0,4-9 0,2-10-107,7-32-1,-10 36 76,49-261-114,-32 150-80,-2-48 266,-16 121 34,4 12-1010,-5 54 470,0 5 472,0-1-1,-1 1 0,-1 0 1,3 20-1,2 9 84,28 175 784,-17-29-736,-7-111-193,-6-50-132,-2-16 462,2-18-179,-3 5-75,-1-1 0,0 0 0,0 0 1,0 0-1,0 1 0,0-8 0,1-9-38,1 0-91,2-42 0,-2 54-145,-2 9 117,-1 7-6,-15 116-64,-5 24 682,19-144-467,-6 32 167,-14 42 0,17-67-85,0 0 0,0-1-1,-1 1 1,0-1-1,0 0 1,-1-1 0,0 1-1,-1-1 1,-8 8-1,13-14-62,1-1 1,-1 1-1,0-1 0,0 1 0,-1-1 0,1 0 0,0 0 0,0 0 0,-1 0 1,1 0-1,0-1 0,-1 1 0,1-1 0,-1 1 0,1-1 0,0 0 0,-1 0 1,1 0-1,-1 0 0,1 0 0,-1-1 0,1 1 0,-1-1 0,1 0 1,0 1-1,-1-1 0,1 0 0,0 0 0,0-1 0,-3-1 0,-2-2-23,1 0 0,-1 0 0,1-1-1,0 0 1,1 0 0,-1 0 0,-7-13 0,-1-7 70,1-1 0,1 0 0,2-1 0,-10-38 0,16 52-35,-80-381 766,73 330-857,-22-186 46,16 108 99,-15-114-267,-32-214 88,20 22 94,27 210-201,-17-146-188,26 156 430,3 36 90,-1-221-210,3 57-438,-35-324 331,-18 312 496,0 3-624,52 308 313,-18-246 681,22 241-809,3 0 1,3 0-1,3 1 1,16-63 0,-19 104 94,0 0 0,1 1 1,1 0-1,1 1 0,0-1 1,14-18-1,38-73-205,-53 97 172,0 0 0,-1 0-1,-1-1 1,0 0 0,0 0 0,5-28 0,15-88-2,-21 115-82,1 0 1,1 1-1,0 0 0,11-18 0,3-5-3,-16 28 123,1 1-1,0 1 1,12-14 0,-11 15 30,-1 0 0,0-1-1,-1 0 1,0 0 0,4-9 0,1 0 184,-9 14-195,1 1-1,-1-1 1,1 1 0,-1-1 0,0 0-1,0 0 1,0 1 0,0-1-1,-1 0 1,1 0 0,0-4 0,-1 5-20,-1-2 2,1 0 0,0 0 0,0 0-1,1 0 1,-1 0 0,1 0-1,0 0 1,0 0 0,3-6 0,-3 9-114,6 21-122,-5 11 251,-4 53-1,0-27-20,6 234-94,0-132 139,-1 373-412,-28 1 1186,2-299-814,-10 164-102,25-283 77,0 35-111,7-118 131,0 45 250,-12 88-1,11-157-37,1 0-1,-1 0 1,0 0 0,-6 16-1,8-24-178,0 0-1,0 0 1,0 0-1,-1 0 1,1 0-1,0 1 1,0-1-1,0 0 1,0 0-1,0 0 1,0 0-1,0 0 1,0 0-1,0 1 1,-1-1-1,1 0 1,0 0-1,0 0 1,0 0-1,0 0 1,0 0-1,0 0 1,-1 0-1,1 0 1,0 0-1,0 0 1,0 0-1,0 0 1,0 0-1,-1 0 1,1 0-1,0 0 1,0 0-1,0 0 1,0 0-1,-1 0 1,1 0-1,0 0 1,0 0-1,0 0 1,0 0-1,0 0 1,-1 0-1,1 0 1,0 0-1,0 0 1,0 0-1,0 0 1,0-1-1,0 1 1,-1 0-1,1 0 1,0 0-1,0 0 1,-3-4 6,1 1 1,-1-1-1,1 1 1,0-1-1,0 0 1,0 0-1,1 0 1,0 0-1,-1 0 1,0-7-1,0 3-12,-101-469-833,80 340 900,-33-222-53,22 0-23,31-8-328,30 117-15,-20 211 198,2 1 1,2 0-1,1 0 0,24-48 0,19-13-316,-35 64 507,-13 21-167,2 0 1,17-23 0,-8 13 241,29-49 1,-44 66-112,-1 4-7,0-1 1,-1 0-1,1 0 0,-1-1 0,0 1 0,-1 0 0,1 0 0,0-6 0,0-6 1,0 8 81,0-1 0,0 0-1,-1 0 1,-1 0 0,-1-13 0,1 18-52,0 0 1,0 0 0,0 0 0,-1 0 0,1 0-1,-1 0 1,0 0 0,0 0 0,0 1 0,-1-1-1,1 1 1,-1 0 0,-3-4 0,-12-10 102,13 12-161,1 0 1,-1 1-1,0 0 0,-1 0 0,1 0 1,-1 0-1,-9-3 0,1 1 25,3 1 22,1 1 0,-1 0 0,-17-3 0,-7 0 23,-6 0-15,-1 1-1,-46-1 1,-59 9 75,-154-4 712,76-4-773,71 4-194,4-7-2,-61-1-651,195 11 672,-10-1-213,26 0 349,0 0 0,0 0 0,0 0 0,0 0 0,0 0 0,0 0 0,0 0 0,0 0 0,0 0 0,0 0 0,0 0 0,0 0 0,0 0 0,0 0 1,0-1-1,0 1 0,0 0 0,0 0 0,0 0 0,0 0 0,0 0 0,0 0 0,0 0 0,0 0 0,0 0 0,0 0 0,0 0 0,0 0 0,0 0 0,0 0 1,-1 0-1,1 0 0,0 0 0,0 0 0,0 0 0,0 0 0,0 0 0,0 0 0,0 0 0,0 0 0,0 0 0,0 0 0,0 0 0,0 0 0,0 0 0,0 0 0,0 0 1,0 0-1,-1 0 0,1 0 0,0 0 0,0 0 0,0 0 0,0 0 0,13-4-101,18 2-172,-7 1 109,-19 0 216,0 1 0,0 0 1,0 1-1,0-1 0,0 1 0,9 2 1,-6-1 58,31 6-358,-39-8 253,1 0 1,-1 0 0,0 0-1,0 0 1,0 0 0,0 0-1,1 0 1,-1 0 0,0 0-1,0 0 1,0 0 0,1 0-1,-1 0 1,0 0 0,0 0-1,0 0 1,0 0 0,0 0-1,1 0 1,-1 1 0,0-1 0,0 0-1,0 0 1,0 0 0,0 0-1,1 0 1,-1 0 0,0 0-1,0 1 1,0-1 0,0 0-1,0 0 1,0 0 0,0 0-1,0 0 1,0 1 0,0-1-1,1 0 1,-1 0 0,0 0-1,0 0 1,0 1 0,0-1-1,0 0 1,0 0 0,0 0-1,0 0 1,0 1 0,0-1-1,-1 0 1,1 0 0,0 0-1,0 0 1,0 1 0,0-1-1,0 0 1,0 0 0,-13 6 193,1-5-28,-1 0 0,1-1-1,-15-1 1,15 1-136,1-1 1,-1 1 0,1 1-1,-13 2 1,-127 36 201,137-34-252,-1 0 0,1 2 0,1 0 0,-1 0 0,-22 17 0,12-3 132,-40 39 0,54-49-111,-2-1 0,1 0 0,-1-1 0,0 0 0,-1-1 0,0 0 0,-19 7 0,27-13-4,0 0 0,0-1 0,0 0 0,0 0 0,-1 0 0,1 0 0,-11-1 0,16-4 147,-1-5-687,3 8 269,1 4 199,0 3 94,0-1 1,0 0 0,-1 1-1,0 0 1,0 0 0,0 0-1,-1 0 1,0 0 0,0 0-1,0 0 1,-1 10 0,5 54-13,-5-56-71,-1 0-1,0 1 1,-5 17-1,4-24 107,0-1 0,0 0 0,-1 1-1,0-1 1,-1 0 0,1-1 0,-10 13-1,5-7-112,1-1 0,-12 26 0,7-12-165,-123 213 970,97-174-845,23-32 147,-4 5-259,19-36 220,4-6 235,2 1-240,0-1-1,-1 0 1,0-1 0,0 1 0,0-1 0,7-12 0,8-10-114,14-15 298,-20 23-383,20-20 0,-4 10 102,2 1 1,44-31 0,86-44-346,-138 90 398,91-51-220,46-29 215,-136 78 53,-2-1-1,0-2 0,-1 0 1,26-30-1,18-35-51,-45 61-26,0 0-18,-21 22 79,1 0 1,0 0 0,0 0-1,0 0 1,-1 0 0,1 0-1,0 0 1,0 0 0,0 0-1,1 0 1,0 0 0,0 15-31,-2 6-8,-1 1 0,0-1 0,-8 33 0,-24 126 440,-20 84-197,-2 15-241,-82 275-143,25-68 895,95-396-575,-63 436-22,38-1-31,13 6-198,21-389 203,-10 179 735,17-312-740,2-5-22,-2-1 0,1 1 0,0 0 0,0-1 0,-1 1 0,1-1-1,-1 1 1,0-1 0,0 1 0,0-1 0,-1 3 0,2-5-44,0 1 0,0-1 0,0 0 0,-1 0 0,1 0 0,0 0-1,0 0 1,0 0 0,0 0 0,0 0 0,0 1 0,0-1 0,0 0-1,0 0 1,0 0 0,-1 0 0,1 0 0,0 0 0,0 0 0,0 0 0,0 0-1,0 0 1,0 0 0,0 0 0,-1 0 0,1 0 0,0 0 0,0 0 0,0 0-1,0 0 1,0 0 0,0 0 0,0 0 0,-1 0 0,1 0 0,0 0 0,0 0-1,0 0 1,0 0 0,0 0 0,0 0 0,0 0 0,-1 0 0,1 0-1,0 0 1,0 0 0,0-1 0,0 1 0,0 0 0,0 0 0,0 0 0,0 0-1,0 0 1,0 0 0,0 0 0,0 0 0,0-1 0,-1 1 0,1 0 0,0 0-1,0 0 1,-1-4 9,0 0-1,0 0 1,0 0-1,0 0 1,1 0-1,-1 0 1,1 0-1,0 0 1,1-6-1,-1-11-30,-10-166-278,0 6 203,17-756-462,-1 445 683,-6 342 0,-7-192-72,1 7-512,-25-273 408,27 574 3,-17-67-1,21 101 37,0-1-1,0 1 1,0 0-1,0 0 1,0 0-1,0-1 1,0 1-1,0 0 1,0 0 0,0-1-1,0 1 1,0 0-1,0 0 1,0 0-1,0-1 1,-1 1-1,1 0 1,0 0-1,0 0 1,0-1-1,0 1 1,0 0-1,0 0 1,-1 0-1,1 0 1,0 0-1,0-1 1,0 1-1,-1 0 1,1 0-1,0 0 1,0 0 0,0 0-1,-1 0 1,1 0-1,0 0 1,0 0-1,0 0 1,-1 0-1,-3 10-213,1 7 152,2 0 1,0 1 0,1 27 0,1-4-87,28 513-662,-7-242 1169,-8-104-103,7 220 210,-17-1-25,-4-401-379,5 41 1,0-57 23,-2-11-41,1-7 16,-2-5 22,1 1-1,-1-1 1,-1-22-1,1 3 6,16-145-109,7 2 0,95-337 0,40 71-24,-97 307 23,31-72-12,-46 85 26,-7 11-114,70-129 1,-104 226 120,1-1 0,1 1-1,18-19 1,-24 28-26,1 0 0,0 0 0,0 0 0,1 1 0,-1 0 0,1 0 1,-1 0-1,1 0 0,0 1 0,0-1 0,0 1 0,0 1 0,10-3 0,-13 4 33,0 0 0,0 0 1,0 0-1,0 0 0,0 0 0,0 1 0,-1-1 0,1 1 0,0-1 0,0 1 0,0 0 0,-1 0 0,1-1 0,0 1 0,-1 0 0,1 0 1,-1 1-1,1-1 0,-1 0 0,0 0 0,0 1 0,1-1 0,-1 1 0,0-1 0,0 1 0,0 0 0,0-1 0,-1 1 0,1 0 1,1 2-1,1 7 15,0 0 1,-1-1 0,1 1-1,-1 11 1,-1-17-23,4 68 102,-4 1 1,-8 81-1,0-11 10,24 503-113,-15-620 114,4 60 327,-2-148-195,44-590-1174,-41 584 1237,-2 6-136,3 1 0,24-95 0,-28 142-190,0 0-1,1-1 0,1 2 1,0-1-1,1 1 0,0 0 1,18-22-1,-24 33 17,-1 0 0,1 0 0,0 0 0,0 1 0,0-1 0,0 0 0,1 0 0,-1 1 0,0-1 0,0 0 0,0 1 0,0 0 0,1-1-1,-1 1 1,0-1 0,0 1 0,1 0 0,1 0 0,-2 0-3,0 0-1,0 1 0,0-1 1,0 0-1,0 1 1,0-1-1,0 1 0,0-1 1,0 1-1,0 0 1,0-1-1,0 1 0,0 0 1,0 0-1,-1 0 1,2 1-1,2 4-8,-1 0-1,1 0 1,-1 0 0,-1 0-1,4 10 1,7 32 136,-1 1 0,4 50 0,-15-90 231,0-23-78,4-18-106,-3 16-57,3-32 0,-3 10-297,10-57 1,-10 79 177,-1 5-125,-1 10 132,0 0-1,0 1 1,0-1 0,0 0-1,0 1 1,0-1 0,0 0-1,0 1 1,1-1 0,-1 0 0,0 0-1,0 1 1,0-1 0,1 0-1,-1 1 1,0-1 0,1 1-1,-1-1 1,1 1 0,-1-1 0,1 0-1,-1 1 1,1-1 0,0 1-1,-1-1 6,0 1 0,1 0-1,-1 0 1,0 0-1,1 0 1,-1 0-1,0 0 1,1 0 0,-1 0-1,0 0 1,1 0-1,-1 0 1,0 0 0,0 0-1,1 0 1,-1 0-1,0 1 1,1-1 0,-1 0-1,0 0 1,0 0-1,1 0 1,-1 1 0,0-1-1,0 0 1,1 0-1,-1 0 1,0 1 0,0-1-1,0 0 1,1 0-1,-1 1 1,0-1 0,0 0-1,0 0 1,0 1-1,1-1 1,3 12-152,1 13 278,-2-1 1,1 46-1,-4-63-101,1 420 320,-1-2-238,23 98 15,2 59 22,-24-520-130,15 891 260,-8-222 360,-7-533-458,-3 210 197,-5-270-619,6-121 190,1-17 61,0 0 0,0 0-1,0 0 1,0 0 0,0 0 0,0 0 0,0 0-1,0 0 1,0 0 0,0 0 0,0 0-1,0 0 1,0 0 0,0 0 0,0 0 0,0 0-1,0 0 1,0 0 0,0 0 0,0 0 0,-1 0-1,1 0 1,0 0 0,0 0 0,0 0-1,0 0 1,0 0 0,0 0 0,0 0 0,0 0-1,0 1 1,0-1 0,0 0 0,0 0-1,0 0 1,0 0 0,0 0 0,-2-12 32,-1-73 195,2 15-262,-8-804 51,43-38-512,-25 732 420,16-224 141,-18 335 79,34-295-869,-37 344 341,-4 20 378,0 0 0,0 0 0,1 0 1,-1 0-1,0 0 0,0 0 0,0 0 1,0 0-1,0 0 0,0 0 0,0-1 1,0 1-1,0 0 0,0 0 0,0 0 0,0 0 1,0 0-1,0 0 0,0 0 0,1 0 1,-1 0-1,0 0 0,0 0 0,0 0 1,0 0-1,0 0 0,0 0 0,0 0 1,0 0-1,0 0 0,0 0 0,1 0 1,-1 0-1,0 0 0,0 0 0,0 0 1,0 0-1,0 0 0,0 0 0,0 0 1,0 0-1,0 0 0,1 0 0,-1 0 0,0 0 1,0 0-1,0 0 0,0 0 0,0 0 1,0 0-1,0 0 0,0 0 0,0 1 1,0-1-1,0 0 0,0 0 0,0 0 1,0 0-1,1 0 0,-1 0 0,0 0 1,5 11-124,2 13 33,-3-2-42,0 41 0,-3-40 100,22 354-315,5 127 658,-28 319 383,-6-305-285,22-4-246,-1-311-161,17 410 578,-32-404-707,0-203 42,0-1 0,1 1-1,0-1 1,-1 1 0,4 7 0,-4-11 78,1-1 0,0 1 0,0 0 1,0 0-1,0 0 0,0-1 0,0 1 0,0 0 0,0-1 0,1 1 0,-1-1 1,1 1-1,-1-1 0,1 0 0,0 0 0,-1 0 0,3 2 0,8 3 76,-8-4-68,-1-1 0,0 1 0,0-1-1,0 0 1,1 0 0,3 1 0,-5-2 7,1 1 1,-1 0-1,1 0 0,-1 0 0,1 0 1,-1 1-1,0-1 0,0 1 1,0-1-1,0 1 0,0 0 1,0 0-1,0-1 0,0 1 0,-1 1 1,1-1-1,-1 0 0,0 0 1,1 1-1,-1-1 0,0 0 0,0 1 1,-1-1-1,1 1 0,0 3 1,2 9 4,-1 0 0,0-1 1,-2 22-1,1-19-5,6 130-55,1 73 4,-8 171 1041,2-361-956,0-21-15,-1-19 45,-3-16 16,-1 1 0,-1-1 0,-1 1 0,-10-29 0,0-1-129,-72-383-492,63 304 486,-131-995-411,0-144-550,147 1216 936,-83-494 140,45 361 282,-8-36-1024,51 208 472,29 189-538,22 208 693,11 97 52,-43-279 144,-14 290 0,-11-346 157,-7-1-1,-64 256 0,-83 123 199,-25 98-308,128-432 2,20-69-373,40-110 78,3-15 35,-3 1 152,0-1 0,0 1 0,-1-9-1,-1-10-34,-1-141-207,1 3 18,2 145 139,-8-429-201,11 142 227,11-468-2,15 169 166,-23 504-197,109-1190-530,-70 916 364,-17 129 172,-18 164 154,-2-158 0,-9 234-159,1-4 19,-1 0 0,-2-12 0,2 20-13,1 1 1,-1-1-1,0 1 1,0 0-1,0-1 1,0 1-1,0 0 1,0-1-1,-1 1 1,1 0-1,-1 0 1,1 0-1,-1 0 0,-3-2 1,4 3-16,0 1 0,1-1 0,-1 1 0,0 0-1,0-1 1,1 1 0,-1 0 0,0-1 0,0 1 0,1 0 0,-1 0 0,0 0-1,0 0 1,0 0 0,0 0 0,1 0 0,-1 0 0,0 0 0,0 0 0,0 0 0,1 1-1,-1-1 1,0 0 0,0 1 0,1-1 0,-1 0 0,0 1 0,0-1 0,1 1-1,-1-1 1,1 1 0,-2 0 0,-1 2-30,0 1 0,0-1 0,1 1-1,-5 7 1,-1 3 10,1 1-1,1 0 1,-8 27-1,-7 49 38,14-56 0,-118 661-59,89-315 190,17 4 123,-1 27-141,6-248 214,-52 246 0,61-388-319,1-4 16,0 1 1,-1-1-1,-1 0 0,0-1 0,-13 24 0,19-40-22,-1 0-1,1 0 1,-1-1 0,0 1 0,1 0 0,-1 0-1,0 0 1,1-1 0,-1 1 0,0 0-1,0-1 1,0 1 0,1-1 0,-1 1-1,0-1 1,0 1 0,0-1 0,0 0-1,0 1 1,-1-1 0,0 0-4,1 0 0,0 0 1,0 0-1,-1-1 0,1 1 0,0-1 0,0 1 0,0-1 1,0 1-1,0-1 0,0 0 0,0 1 0,0-1 1,0 0-1,0 0 0,0 0 0,0 0 0,0-1 1,-7-6 2,1-2 0,1 1 0,0-1 0,0 0 0,-7-20 1,-18-65 0,11 14-179,-10-104 0,-2-184-167,24 2 126,33-220 57,70-97 160,-79 600-47,5 0 0,2 2 1,41-91-1,-61 166 16,-2 3 4,0 1 0,0-1 0,1 0-1,0 1 1,0 0 0,0-1 0,0 1 0,0 0 0,1 0-1,-1 0 1,1 1 0,5-5 0,-7 6 32,-1 1-1,1 0 1,-1 0 0,1-1-1,-1 1 1,1 0-1,-1 0 1,1 0 0,-1 0-1,1 0 1,-1 0 0,1 0-1,-1 0 1,1 0-1,0 0 1,-1 0 0,1 0-1,-1 0 1,1 0 0,-1 0-1,1 0 1,-1 1-1,1-1 1,-1 0 0,1 0-1,-1 1 1,0-1 0,1 0-1,-1 1 1,1-1-1,0 1 1,8 17 119,-6-7-142,0 0-1,-1 1 1,-1-1 0,0 1-1,0-1 1,-2 19 0,1-6-35,-13 559-246,-45 37 534,-113 279 79,124-693-221,-90 370 460,106-455-368,-37 134 141,-15-6 32,-9-26-763,117-294 74,72-314 57,-73 285 169,13-48 12,76-191 0,-11 92 2,18 7 6,-79 166 38,193-324-440,-227 386 470,-5 7 10,1 0 0,0 1 0,0-1 0,0 0 0,1 1 0,0 0 0,-1 0 0,2 0 0,-1 0 0,0 1 0,8-5 0,-11 7-4,1 0-1,-1 1 1,0 0 0,0-1 0,1 1-1,-1 0 1,0 0 0,1-1-1,-1 1 1,1 0 0,-1 1 0,0-1-1,1 0 1,-1 0 0,0 0-1,1 1 1,-1-1 0,0 1 0,0-1-1,1 1 1,-1-1 0,0 1-1,0 0 1,0 0 0,0-1 0,0 1-1,0 0 1,0 0 0,0 0-1,0 0 1,0 0 0,1 2 0,1 2 20,0 0 1,-1 0 0,1 1 0,-1-1-1,0 1 1,2 10 0,0 13 22,0 0 0,-2 0 0,-2 31 0,0-49-32,-13 677 261,-1-269-84,-3 95 169,13-428-281,-25 475 243,-23 0 775,35-463-768,12-81-270,4-17-45,1 1 0,0-1 0,0 0 0,0 0 0,0 0 0,0 0-1,0 0 1,0 0 0,0 0 0,-1 0 0,1 0 0,0 0 0,0 0-1,0 0 1,0 0 0,0 0 0,0 0 0,0 0 0,-1 0-1,1 0 1,0 0 0,0 0 0,0 0 0,0-1 0,0 1 0,0 0-1,0 0 1,0 0 0,-1 0 0,1 0 0,0 0 0,0 0 0,0 0-1,0 0 1,0 0 0,0 0 0,0-1 0,0 1 0,0 0-1,0 0 1,0 0 0,0 0 0,0 0 0,0 0 0,0 0 0,0-1-1,0 1 1,0 0 0,0 0 0,0 0 0,0 0 0,0 0 0,0 0-1,0 0 1,0-1 0,0 1 0,0 0 0,0 0 0,-4-35-79,3 23 62,-10-81-238,-8-112 57,-10-712-698,28 206 373,-6 432 810,4 197-297,3 75 15,0 1 9,0 0 0,-1-1-1,1 1 1,-1 0 0,-1 0 0,-1-8 0,2 14-20,1 0 1,0 0-1,0 0 1,0-1-1,0 1 1,0 0-1,0 0 1,0 0-1,-1 0 1,1-1 0,0 1-1,0 0 1,0 0-1,0 0 1,-1 0-1,1 0 1,0 0-1,0 0 1,0-1-1,-1 1 1,1 0-1,0 0 1,0 0-1,0 0 1,-1 0 0,1 0-1,0 0 1,0 0-1,0 0 1,-1 0-1,1 0 1,0 0-1,0 0 1,-1 0-1,1 0 1,0 1-1,0-1 1,0 0-1,0 0 1,-1 0-1,1 0 1,0 0 0,0 0-1,0 0 1,-1 1-1,1-1 1,0 0-1,0 0 1,0 0-1,0 0 1,0 1-1,0-1 1,-1 0-1,1 0 1,0 1-1,-9 12-55,3 1 51,0 1 1,1-1 0,0 1 0,1 0-1,-3 24 1,6-32 6,-64 415 90,40-242 71,-36 193 347,32-202-231,-96 434 718,116-559-955,5-25-111,-1 0-1,-8 21 0,13-41 62,0 0-1,0 0 0,0-1 1,0 1-1,-1 0 0,1 0 1,0-1-1,0 1 0,-1 0 1,1-1-1,-1 1 0,1 0 1,-1-1-1,1 1 1,-1-1-1,1 1 0,-1 0 1,1-1-1,-1 0 0,0 1 1,1-1-1,-1 1 0,0-1 1,1 0-1,-2 1 0,1-2-3,0 1 0,1-1 0,-1 0 0,0 0 1,1 0-1,-1 0 0,1 0 0,-1 0 0,1 1 0,-1-1 0,1 0 0,-1-1 0,1 1 0,0 0 0,0 0 0,0 0 0,-1 0 0,1-2 0,-2-20-70,0 0 0,2-37 0,29-300 216,-14 257-220,45-153-1,-51 227-36,2 1 0,20-38 0,-29 62 110,1-3-4,1 0 0,0 0 1,0 1-1,7-8 0,-10 13 21,0 0 1,0-1-1,0 1 0,1 0 1,-1 0-1,0 0 1,0 1-1,1-1 1,-1 0-1,1 0 0,-1 1 1,0-1-1,1 1 1,-1-1-1,1 1 0,-1 0 1,1-1-1,0 1 1,-1 0-1,1 0 0,-1 0 1,1 0-1,-1 0 1,1 1-1,-1-1 1,1 0-1,2 2 0,-2-1 6,1 0 0,0 1-1,-1 0 1,1-1-1,-1 1 1,0 0 0,0 0-1,1 0 1,-1 1-1,-1-1 1,3 3 0,1 3 3,0 0 0,5 13 0,-4-6 16,-1 0-1,-1 1 0,0-1 0,-1 1 0,0 0 1,0 22-1,-3 6 200,-6 51-1,-43 174 589,39-222-715,-27 96 146,27-111-186,-2-1 0,-20 39 1,32-68-55,-4 5-35,0 1 0,0-1 0,-1 0 0,0 0 0,0-1-1,-6 7 1,10-12 24,1-1 0,-1 1 0,0 0-1,1-1 1,-1 1 0,0-1 0,0 1-1,0-1 1,1 1 0,-1-1 0,0 0-1,0 1 1,0-1 0,0 0 0,0 0-1,0 0 1,1 0 0,-1 0 0,0 0-1,0 0 1,0 0 0,0 0 0,0 0-1,0 0 1,0 0 0,0-1 0,1 1-1,-1 0 1,0-1 0,0 1 0,0-1-1,1 1 1,-1-1 0,0 1 0,0-1 0,1 1-1,-1-1 1,0 0 0,1 1 0,-1-1-1,1 0 1,-1 0 0,1 1 0,-1-2-1,-3-4-13,1 0 0,0 1-1,0-1 1,0-1-1,1 1 1,-2-9 0,-8-46-18,12 56 37,-26-302-61,22-8 4,4 268 59,25-738-280,-12 668 378,-13 111 42,-1-1 1,1 0-1,-1 0 1,0 1-1,-1-1 1,1 0-1,-1 1 1,-1-1-1,-5-10 1,-3-12-100,-11-50-10,3-2 1,-11-102 0,14 77-39,-16-93-240,-68-461 167,39-19 306,65 237-400,77-155-309,33 0 239,-73 419 297,-23 112-297,-3 0-1,9-96 1,-24 135 289,-1 1 0,0-1-1,-10-43 1,3 38 152,-15-39 0,6 21-185,11 29-77,-17-34 0,18 46 67,1 1 0,-2-1 0,1 1 0,-1 0 0,0 1 0,-11-11 1,-3 0 142,-36-24 0,49 37-152,0 1 0,0 0 0,-1 0 0,1 1 0,-1 0 1,0 0-1,0 1 0,0 0 0,-15-2 0,-299-4 286,284 10-182,0 2 0,0 1-1,-48 14 1,-26 4-218,11-2 62,17-3 32,-61 17 101,25-5-278,98-27 231,-1 0-1,-23-1 1,30-2-59,-1 1 0,0 0 0,1 2 0,-30 7 0,-48 24-258,77-26 242,0 0 1,1 1-1,-22 16 1,31-19 25,-14 9-48,1 0 0,-30 32 0,-59 69 632,89-99-598,16-14-19,1-1 1,-1 1-1,1 0 1,0 1-1,0-1 0,0 0 1,-5 8-1,1-1-24,7-10 68,-1 1 0,0 0-1,1-1 1,-1 1 0,1 0 0,-1 0 0,1-1 0,-1 1 0,1 0 0,-1 0 0,1 0 0,0 0 0,0 0 0,-1 1 0,-2 46-99,12 261-207,-1 1 323,16 695 48,-22-947-109,3 214-41,3 38 366,-3-165-237,12 207 132,25-5-85,-36-312-93,50 262-79,15-5 54,84 362 445,-143-580-554,3 112 0,-16 71 319,-1-207-99,-9 53-1,6-77-1,-1 0 0,-1-1 0,-18 45-1,-90 181 720,77-177-819,-63 91 0,-5 4-60,97-153 101,2 1-1,0 0 1,1 0-1,-8 33 1,-4 73-319,21-91 149,-3-32 159,0 1 0,0-1 0,0 0 0,0 1 0,0-1 0,0 0 0,0 1 0,0-1 0,0 1 0,0-1 0,0 0 0,0 1 0,0-1 0,0 0 0,0 1 0,1-1 0,-1 0 0,0 1 0,0-1 0,0 0 0,1 1 0,-1-1 0,0 0 0,0 1 0,1-1 0,-1 0 0,0 0 0,0 1 0,1-1 0,-1 0 0,0 0 0,1 0 0,-1 0 0,0 1 0,1-1 0,-1 0 0,1 0 0,-1 0 0,0 0 0,1 0 0,0 0 0,-1 0 16,12 5-28,-1 1-1,0-1 1,0 2 0,0 0-1,11 10 1,0 1-22,-9-5 43,0-2 1,1 0-1,1 0 1,0-1-1,22 11 1,131 39 118,-72-28-233,-62-22-52,53 9-1,-24-6-84,-19-5 357,0-1-1,78 2 0,89-19-74,-16-24 446,-86 9-317,144-29-202,-103 33 201,-112 18-112,76 4 0,-46 9-299,-20-2 99,167 12 294,-139-10-12,-14-2-34,40 3-256,99 5 242,190-11-41,-234 14-159,-55-4 195,-56-9-285,29 3 280,44-1-42,41 0 144,-85-6-12,-37 0-387,0-1 0,40-6 0,-9 0-98,-47 4 355,-1 0 0,0-2 0,30-7 0,-48 10-26,-1-1 0,1 0 0,-1 0 0,0 0 1,1 0-1,-1 0 0,0 0 0,0-1 0,1 1 0,-1-1 0,0 1 0,-1-1 0,3-2 1,-3 2-33,0 1 0,0-1 1,-1 0-1,1 1 1,-1-1-1,1 0 1,-1 1-1,0-1 1,1 0-1,-1 0 1,0 1-1,0-1 1,0 0-1,-1 1 1,1-1-1,0 0 1,-1 0-1,1 1 1,-1-1-1,1 0 0,-3-2 1,-14-32-329,-2 2 0,-33-46 0,38 60 241,2 2 51,0 1-1,-2 0 1,0 1-1,-1 0 1,0 1 0,-1 1-1,-1 0 1,0 1-1,-30-16 1,1 7 139,-87-29 0,-56-2 190,-424-61-364,424 87 101,-79-12 218,115 12-64,-204-34 213,2 16-399,-54 26 304,28 1 357,330 14-573,0-3-1,1-2 1,-82-26 0,106 29-146,21 5 13,1 0 0,-1 0 1,1 0-1,0 0 0,0-1 1,-5-1-1,22 3-478,16 5 437,-1 2-1,45 17 1,-7-2 194,298 74-333,-261-70 124,-24-9 101,0-3 1,122 6-1,162-26 734,-345 5-702,29-2-131,82-15 0,-112 15 72,-14 2 86,1 1 0,0 0 0,-1-1 1,1 0-1,0 0 0,-1 0 0,1 0 0,-1-1 1,0 1-1,1-1 0,4-4 0,-8 6-31,0 0 0,1 0 0,-1-1-1,0 1 1,0 0 0,0-1-1,0 1 1,0 0 0,0-1 0,1 1-1,-1 0 1,0-1 0,0 1 0,0 0-1,0-1 1,0 1 0,0 0-1,0-1 1,-1 1 0,1 0 0,0-1-1,0 1 1,0 0 0,0 0 0,0-1-1,0 1 1,-1 0 0,1-1-1,0 1 1,0 0 0,0 0 0,-1-1-1,1 1 1,-11-8 59,11 7-62,-21-10-35,0 0-1,0 1 1,-1 1 0,0 1 0,-1 1-1,0 1 1,0 1 0,0 1 0,-38-1-1,-16 3 42,-119 14 0,180-11 22,-201 24 177,104-10 217,-173 2 0,246-18-445,5 1-49,0-1 1,0-2 0,-37-8 0,69 10 32,-1 0 0,0 0 0,1 0 0,-1-1 0,1 0 1,-1 1-1,1-1 0,0-1 0,-1 1 0,1 0 0,0-1 0,1 0 0,-1 1 0,0-1 0,1 0 0,0 0 1,0-1-1,-3-4 0,4 5 1,-1 0 1,1 0-1,0 0 1,1 0-1,-1 0 1,1 0-1,-1 0 1,1 0-1,0 0 1,0 0-1,0 0 1,0 0 0,1 0-1,-1 0 1,1-1-1,0 1 1,0 1-1,0-1 1,0 0-1,1 0 1,-1 0-1,1 1 1,2-5-1,0 3 17,0 0 0,0 0 1,0 1-1,0-1 0,1 1 0,-1 0 0,1 0 0,0 1 0,6-3 0,48-17-64,-59 22 81,209-55-246,-71 21 38,245-80 214,-310 87-17,0-4 0,-2-2 1,111-72-1,-21 7 339,202-89 0,-288 155-366,87-25 0,79-11 78,-49 16-228,-118 29 392,-2-3 1,76-39-1,-143 63-148,0-1 0,0 0 0,0 0-1,-1-1 1,1 1 0,-1-1 0,0 0-1,6-7 1,-9 10-40,0 0 0,0-1 0,-1 1 0,1 0-1,0-1 1,-1 1 0,1 0 0,-1-1 0,1 1 0,-1-1-1,0 1 1,1-1 0,-1 1 0,0-1 0,0 1 0,0-1-1,0 1 1,0-1 0,-1 0 0,1 1 0,0 0 0,-1-1 0,1 1-1,-1-1 1,0 1 0,1-1 0,-1 1 0,0 0 0,0 0-1,0-1 1,0 1 0,0 0 0,0 0 0,0 0 0,0 0-1,-2-2 1,-7-5-17,-1 0-1,0 1 1,0 0-1,0 1 1,-1 0-1,0 1 1,0 0-1,-1 0 1,1 2-1,-1 0 1,0 0-1,0 1 0,-23-1 1,-172 10 55,-1 16 329,25 2 269,-62 6-573,-567 62-271,404-31-48,322-47 304,49-9-51,3-1-300,1 1 0,-57 19 0,91-25 279,1 0 0,-1 0 0,0 0-1,0 0 1,0 0 0,0 0 0,0 0 0,0 0 0,0 0 0,0 0 0,0 0 0,0 1-1,0-1 1,1 0 0,-1 0 0,0 0 0,0 0 0,0 0 0,0 0 0,0 0-1,0 0 1,0 1 0,0-1 0,0 0 0,0 0 0,0 0 0,0 0 0,0 0 0,0 0-1,0 0 1,0 1 0,0-1 0,0 0 0,0 0 0,0 0 0,-1 0 0,1 0-1,0 0 1,0 0 0,0 0 0,0 1 0,0-1 0,0 0 0,0 0 0,0 0 0,0 0-1,0 0 1,0 0 0,-1 0 0,1 0 0,0 0 0,0 0 0,0 0 0,0 0-1,0 0 1,0 0 0,0 0 0,-1 0 0,1 0 0,0 0 0,0 0 0,11 3-182,23-3 15,1-1 0,-1-2 1,58-12-1,-21 1 280,-1-2-1,-1-4 1,0-2 0,-2-4-1,-1-2 1,-1-3 0,71-46-1,288-161-108,-209 124-24,-1-24 93,-15-17 2,13-8-33,26-7-386,-228 163 437,2-1-45,-22 11-181,-77 37-9,2 3 1,-150 103 0,210-128 237,-151 96 400,0-22-519,-23 13 184,-436 289-52,536-330-223,7-8 120,-3-5 0,-104 42 1,133-66 87,-118 55 377,153-63-440,26-15-83,0 0 0,-1-1 0,1 0 0,-1 1 0,0-2-1,0 1 1,0-1 0,0 0 0,0 0 0,-1 0-1,-8 0 1,15-2 49,-1 0 0,1 0 0,-1 0-1,1 0 1,-1 0 0,0 0 0,1 0-1,-1 0 1,1 0 0,-1 0 0,1-1-1,-1 1 1,1 0 0,-1 0 0,1-1 0,-1 1-1,1 0 1,-1-1 0,0 1 4,1-1 1,0 1-1,0 0 1,0-1-1,0 1 0,0 0 1,0-1-1,0 1 1,0 0-1,0-1 1,0 1-1,0 0 1,0 0-1,0-1 0,0 1 1,0 0-1,0-1 1,1 1-1,-1 0 1,0-1-1,0 1 1,0 0-1,1-1 0,17-18-193,-16 17 179,17-12-62,0 0 0,1 1 0,1 1 0,37-15-1,36-22 356,-86 43-244,0 0-1,-1 0 0,0-1 1,0 0-1,0-1 0,-1 1 1,0-1-1,8-15 0,3-7-171,12-35-1,-24 54 146,75-191 20,-21 71 198,43-150-1,-99 272-233,-2 5 24,0 1 0,0 0 0,0-1 0,0 0 0,0 1 0,-1-1 0,1 1 0,-1-1 0,0 0 0,0 0 0,0 1 0,-2-6 0,2 9-16,0-1 0,0 1 0,0 0 1,0 0-1,-1 0 0,1 0 0,0 0 1,0 0-1,0 0 0,0 0 0,-1-1 0,1 1 1,0 0-1,0 0 0,0 0 0,0 0 1,-1 0-1,1 0 0,0 0 0,0 0 1,0 0-1,-1 0 0,1 0 0,0 0 1,0 0-1,0 0 0,0 0 0,-1 1 0,1-1 1,0 0-1,0 0 0,0 0 0,0 0 1,0 0-1,-1 0 0,1 0 0,0 0 1,0 1-1,0-1 0,0 0 0,0 0 1,-1 0-1,-6 8-108,-40 48-240,-79 91 353,-81 95 321,15 16-260,185-249-58,-56 82-55,-13 18-20,71-102 41,0 0 0,0 0 0,0 1 0,1 0 0,-6 14 0,28-35 129,57-60 75,95-122 0,-132 150-70,309-418 235,-151 194-373,-122 183 47,66-78 48,-16-10 114,89-200 590,-206 360-661,-11 18-197,-14 27-202,5-6 186,-2 8 22,-2-2 1,-1 0 0,-32 40 0,17-36 25,-2-1 1,-54 41 0,-7 6 77,27-12 148,-61 80 0,-56 58 122,46-86-611,117-103 250,-2-1 1,0-1-1,-1-1 1,-32 13-1,55-27 50,-21 8-112,23-9 116,0 1-1,0-1 1,-1 1 0,1-1-1,0 0 1,0 0-1,-1 1 1,1-1-1,0 0 1,0 0 0,-1 0-1,1-1 1,0 1-1,-2-1 1,2 1 19,1 0 0,0 0 1,0-1-1,0 1 0,0 0 0,0-1 0,0 1 0,0 0 1,-1 0-1,1-1 0,0 1 0,0 0 0,0-1 0,0 1 1,0 0-1,1-1 0,-1 1 0,0 0 0,0-1 0,0 1 1,0 0-1,0-1 0,0 1 0,0 0 0,1 0 0,-1-1 1,0 1-1,0 0 0,0 0 0,1-1 0,8-10 50,-6 7-37,47-56-252,62-99 1,27-59 162,15-26-134,61-77 358,-201 302-159,183-254 52,-192 265 52,-3 6-50,-1-1 1,1 1-1,-1 0 0,1-1 1,-1 1-1,0 0 0,0-1 1,0 1-1,0-1 0,0 0 1,-1 1-1,1-1 0,-1-3 1,0 6-45,0-1 0,0 1 0,0-1 0,0 1 1,-1-1-1,1 1 0,0-1 0,0 1 0,-1 0 0,1-1 1,0 1-1,-1 0 0,1-1 0,0 1 0,-1 0 0,1-1 1,-1 1-1,1 0 0,0 0 0,-1-1 0,1 1 0,-1 0 1,1 0-1,-1 0 0,1 0 0,-1 0 0,1 0 0,0 0 1,-1-1-1,1 1 0,-1 0 0,1 1 0,-1-1 1,0 0-1,-19 4-122,19-3 119,-26 8-72,1 1-1,1 1 1,0 1 0,1 2 0,0 0 0,-39 32-1,25-14 105,1 3 0,-59 72-1,45-44 29,-3-2-1,-83 72 1,-65 27 409,53-44 166,119-92-554,13-9-10,-1-1-1,-35 22 1,52-36-85,1 1 0,-1-1 0,0 1 1,0-1-1,1 0 0,-1 1 0,0-1 0,0 0 1,1 1-1,-1-1 0,0 0 0,0 0 0,0 0 0,1 0 1,-1 0-1,0 0 0,0 0 0,0 0 0,1 0 0,-1 0 1,-1-1-1,2 1 5,-1-1 0,1 1 0,0-1 0,-1 1 0,1-1 0,0 1 0,0-1 0,-1 1 0,1-1 0,0 1 0,0-1 0,0 1 0,0-1 0,0 0 0,0 1 0,-1-1 0,2 1 0,-1-1 0,0 1 0,0-1 0,0 1 0,0-2 0,1-3-34,1 0 0,0-1 0,-1 1 1,6-10-1,10-11 46,1 0 0,1 2 0,32-35 1,11-12 7,100-144 189,-84 109-123,-1-3-120,-37 49-164,89-99 1,-101 133 28,-25 24 143,-1 0 0,1 0 1,0 0-1,-1 0 0,1 1 0,0 0 1,0-1-1,0 1 0,4-1 1,-7 2 36,1 0 1,-1 0 0,0 0-1,0 0 1,1 0 0,-1 0 0,0 0-1,0 0 1,1 0 0,-1 0-1,0 0 1,0 0 0,1 0-1,-1 0 1,0 0 0,0 1 0,1-1-1,-1 0 1,0 0 0,0 0-1,1 0 1,-1 0 0,0 1-1,0-1 1,0 0 0,0 0-1,1 0 1,-1 1 0,0-1 0,0 0-1,0 0 1,0 1 0,1 10-51,-8 14 104,6-23-41,-66 171 376,43-115-372,-3 5-27,-2-1 0,-3-2 0,-43 62 0,-1-16-66,-78 116 234,54-51-4,52-83 74,-88 117 0,107-168-93,-43 52 243,57-76-584,15-13 194,-1 1 1,0-1 0,1 1 0,-1-1 0,0 1 0,0-1-1,1 0 1,-1 0 0,0 1 0,0-1 0,0 0 0,0 0-1,1 0 1,-1 0 0,0 0 0,0 0 0,0 0 0,-1 0-1,1-1 19,1-1-1,-1 1 1,0 0-1,1-1 1,-1 1 0,1 0-1,0-1 1,-1 1-1,1-1 1,0 1-1,0 0 1,0-2-1,-3-13 73,1 12-47,0 0 0,0 1 0,0-1 0,0 1 0,-1 0 0,1 0 0,-1-1 0,0 2 0,0-1 0,0 0 0,-1 1 0,1-1 0,0 1 0,-1 0 0,-4-2 0,0 1 8,-1-1-1,0 2 1,1-1-1,-1 1 1,0 1-1,-1 0 1,-17 0-1,17 0-33,0 1 0,0-1 0,0 0 0,1-1-1,-1 0 1,-11-5 0,20 7 6,0-1 0,0 1 0,0-1-1,0 0 1,0 1 0,0-1 0,1 0 0,-1 1 0,0-1 0,0 0 0,1 0-1,-1 1 1,1-1 0,-1 0 0,1 0 0,-1 0 0,1 0 0,-1 0-1,1 0 1,0 0 0,-1 0 0,1 0 0,0 0 0,0 0 0,0 0-1,0 0 1,0 0 0,0 0 0,0 0 0,0 0 0,1-2 0,0-2-34,0 0 0,1 0 0,0 0 1,0 0-1,3-5 0,191-321 220,-61 76-16,-31 52-69,32-8 282,-6 10-175,258-477-156,-322 562 129,130-171 0,-137 215-280,45-62-220,-83 108 282,-18 22 9,1 0 0,0-1 0,-1 0-1,0 1 1,0-1 0,3-7 0,-6 12 19,1 0 0,-1-1 0,0 1 0,0 0 0,0 0 0,0 0 1,0 0-1,0 0 0,0-1 0,0 1 0,0 0 0,0 0 0,0 0 0,0 0 1,0-1-1,0 1 0,0 0 0,0 0 0,0 0 0,0 0 0,0-1 0,0 1 1,0 0-1,0 0 0,0 0 0,0 0 0,0 0 0,0-1 0,0 1 0,0 0 1,-1 0-1,1 0 0,0 0 0,0 0 0,0 0 0,0-1 0,-1 1 1,-6 2-61,-14 10 2,16-9 38,-27 15-9,2 2 1,0 1 0,2 2 0,0 0-1,1 2 1,-24 30 0,-54 91 165,14-16-188,-96 79 233,28-34-310,12 12-92,-12 15 334,8-11-554,158-201 386,-1 0 0,0 0 0,0 0-1,-1-1 1,5-14 0,3-6-21,23-54 81,0-1 41,59-99 0,-38 93-65,31-53 10,66-132 11,46-113 186,-127 246-283,7 3-1,97-129 0,-162 250 128,-10 15-5,-1 0 0,0 0-1,-1 0 1,1 0 0,-1 0 0,0-1-1,0 1 1,-1-1 0,2-7-1,-4 13-24,0 0 0,0 0-1,0 0 1,0-1-1,0 1 1,0 0 0,0 0-1,0 0 1,0-1 0,0 1-1,0 0 1,0 0-1,0 0 1,0 0 0,0-1-1,0 1 1,0 0 0,0 0-1,0 0 1,0 0-1,0-1 1,-1 1 0,1 0-1,0 0 1,0 0 0,0 0-1,0 0 1,0 0-1,-1-1 1,1 1 0,0 0-1,0 0 1,0 0-1,0 0 1,-1 0 0,1 0-1,0 0 1,0 0 0,0 0-1,0 0 1,-1 0-1,1 0 1,0 0 0,0 0-1,0 0 1,-1 0 0,1 0-1,0 0 1,0 0-1,0 0 1,0 0 0,-1 0-1,1 0 1,0 0 0,0 1-1,0-1 1,-1 0-1,-12 6-225,12-5 208,-11 7-26,0 0 1,1 1 0,0 1 0,0-1-1,1 2 1,1-1 0,-13 19-1,-51 91-12,64-104 21,-284 457-205,127-240 283,-24 36-22,114-147 62,-65 97 159,108-173-55,-2-1 0,-63 61 0,89-98-138,-16 15 110,24-22-165,-1 0-1,1 1 0,-1-1 1,0 0-1,1 0 1,-1-1-1,0 1 0,0 0 1,0-1-1,0 1 1,0-1-1,-2 1 0,4-1 6,-1 0 0,1 0-1,0 0 1,0 0 0,0 0-1,0 0 1,-1 0 0,1 0 0,0 0-1,0 0 1,0 0 0,0 0-1,-1 0 1,1 0 0,0-1-1,0 1 1,0 0 0,0 0 0,0 0-1,-1 0 1,1 0 0,0 0-1,0 0 1,0-1 0,0 1-1,0 0 1,0 0 0,0 0-1,0 0 1,0 0 0,0-1 0,-1 1-1,1 0 1,0 0 0,0 0-1,0 0 1,0-1 0,0 1-1,0 0 1,0 0 0,0 0-1,0 0 1,0-1 0,0 1 0,0 0-1,1 0 1,-1 0 0,0-1-1,1-4 23,0-1-1,1 0 0,0 0 1,0 1-1,1-1 0,5-9 0,6-13-28,18-48-154,43-95 292,14-29-144,39-74 113,-38 132 63,-22 36-169,219-417-20,-184 275-163,-20-3 19,-72 216 169,-8 28 17,27-97 268,-25 86-245,-2 0-1,0-1 1,1-27-1,-4 44-76,0 0-1,0 1 0,0-1 0,-1 0 1,1 0-1,-1 0 0,1 0 0,-1 1 1,-1-4-1,2 4 19,-1 0 1,1 1-1,0-1 1,-1 0-1,1 1 0,-1-1 1,0 1-1,1-1 1,-1 1-1,1-1 1,-1 1-1,0 0 0,1-1 1,-1 1-1,0 0 1,1-1-1,-1 1 0,-1 0 1,0 0-1,1 0 0,-1 0 0,0 0 0,1 0 1,-1 1-1,0-1 0,0 1 0,1-1 0,-1 1 0,1 0 0,-1 0 0,1 0 1,-1-1-1,1 1 0,-1 1 0,1-1 0,0 0 0,-1 0 0,1 0 1,-2 3-1,-6 8-43,1 0 0,0 1 0,0 0 0,-7 19 0,2-5 26,-22 36-35,-2-2 1,-73 90-1,-141 212 147,-184 304 358,395-611-388,-3-2 0,-2-2 0,-54 48 0,81-87 4,18-12-48,0-1-1,0 0 1,0 0-1,0 0 1,0 0-1,-1 1 1,1-1 0,0 0-1,0 0 1,0 0-1,-1 0 1,1 0-1,0 0 1,0 0-1,-1 0 1,1 0-1,0 0 1,0 0-1,0 0 1,-1 0-1,1 0 1,0 0-1,0 0 1,-1 0-1,1 0 1,0 0-1,0 0 1,0 0 0,-1 0-1,1 0 1,0 0-1,0 0 1,0 0-1,-1-1 1,1 1-1,0 0 1,0 0-1,0 0 1,0 0-1,-1-1 1,1 1-1,0 0 1,0 0-1,0 0 1,0-1-1,0 1 1,0 0-1,0 0 1,0 0-1,-1-1 1,1 1 0,0 0-1,0 0 1,0-1-1,1-14-49,-1 14 46,3-16-15,1 1-1,0 0 1,1 0-1,8-16 0,32-59 54,32-40-62,17-29-56,-23 11 224,44-84-210,55-54 94,-123 210-11,121-187-52,-91 146 9,-72 109 13,51-82-34,-46 73 96,-1-1 0,0 0 0,5-21 0,-13 37-74,0 0 0,-1 0 0,1 0 0,-1 0 0,1 0 0,-1 0 1,0 0-1,0 0 0,-1 0 0,1 0 0,-2-5 0,2 7 19,-1 0-1,1 0 1,-1 0-1,1 0 1,-1 0-1,1 1 1,-1-1-1,0 0 1,0 0-1,0 0 1,1 0-1,-1 1 1,0-1-1,0 0 1,0 1-1,0-1 1,0 1-1,0-1 1,0 1-1,0 0 1,0-1-1,-1 1 0,1 0 1,0 0-1,0 0 1,0 0-1,0 0 1,0 0-1,0 0 1,-1 0-1,1 0 1,-2 1-1,-12 2-9,-1 2-1,1-1 0,0 2 0,1 0 0,-23 13 0,12-6-40,0 1 37,0 1 0,1 1 0,0 1 0,2 1 0,0 1 0,1 1 0,1 0 0,0 2 0,-25 38 0,-130 168 296,136-186-176,-3-1 0,-54 41 0,90-77-41,-1 0 0,0 0 1,-1-1-1,1 0 0,-1 0 1,1 0-1,-12 3 0,18-7-51,1 0 0,0 0-1,-1 1 1,1-1 0,-1 0-1,1 0 1,-1 0-1,1 0 1,0 0 0,-1 0-1,1 0 1,-1 0 0,1 0-1,-1 0 1,1 0 0,-1 0-1,1 0 1,0 0 0,-1 0-1,1 0 1,-1 0-1,1-1 1,0 1 0,-1 0-1,1 0 1,-1 0 0,1-1-1,0 1 1,-1 0 0,1-1-1,0 1 1,-1 0-1,1-1 1,0 1 0,0 0-1,-1-1 1,1 1 0,0 0-1,0-1 1,0 1 0,-1-1-1,1 1 1,0-1 0,0 1-1,0-1 1,0-2 0,0 1 1,0-1-1,1 1 0,-1-1 1,0 1-1,1 0 1,1-4-1,6-15-89,2-1 1,15-26-1,3-7 40,118-226 152,-35 56-22,-110 218-194,-6 8 41,-8 9-16,-78 88-329,41-40 405,-105 117 690,145-161-685,9-12 8,-1 1 0,0-1 0,0 1 0,0-1 1,0 0-1,0 1 0,0-1 0,-4 2 0,6-4-3,0 0-1,0 0 1,0 0-1,0 0 1,0 0 0,0 0-1,-1 0 1,1 0-1,0 0 1,0 0-1,0 0 1,0 0 0,0 0-1,0-1 1,0 1-1,-1 0 1,1 0 0,0 0-1,0 0 1,0 0-1,0 0 1,0 0 0,0 0-1,0 0 1,0-1-1,0 1 1,0 0-1,0 0 1,0 0 0,0 0-1,0 0 1,0 0-1,0-1 1,0 1 0,0 0-1,0 0 1,0 0-1,0 0 1,0 0-1,0 0 1,0 0 0,0-1-1,0 1 1,0 0-1,0 0 1,0 0 0,0 0-1,0 0 1,0 0-1,0 0 1,0-1 0,0 1-1,1 0 1,2-10 19,4-2-10,0 0 1,1 1 0,1 0-1,15-16 1,46-39-273,4 6 445,24-22-59,-73 60-142,1 1 0,1 2-1,54-30 1,-64 40-52,1 1-1,0 1 1,0 0-1,0 2 1,1 0-1,0 1 1,0 0-1,38 0 1,-44 4 48,1 0 0,-1 1 0,1 0 0,-1 2 0,0-1 1,0 1-1,0 1 0,0 1 0,-1 0 0,1 0 0,-1 1 0,0 1 1,16 12-1,-13-8 14,-2 1 1,0 1 0,0 0-1,-1 1 1,-1 0 0,0 1 0,-1 0-1,-1 1 1,0 0 0,11 29-1,133 354 183,-27 21-251,-39 11 118,-59-272-23,24 157-72,139 805 282,-114-795-402,-59-270 154,3-2-1,2 0 1,49 84-1,81 74 142,-97-141 133,57 97 0,-4 34 37,-88-159-186,-3 2 0,23 82-1,-36-106-115,-2 0 0,0 25 0,0-7 186,4 105-92,-6-79-48,13 84 1,-10-126-78,1 0 0,1-1 0,1 0 0,1 0 0,1 0 0,12 21 0,-13-29-22,1-1 1,0 0-1,1 0 0,0-1 1,1-1-1,0 0 1,1 0-1,1-1 0,24 16 1,3-5 153,48 19 1,-18-9-49,-32-12-3,-5-3-62,0-1 0,65 20 1,-77-30-63,0 0 0,1-1 1,-1-1-1,1-1 0,27 0 1,-5-6 100,0-2 0,56-14 0,-71 12 52,0-1 0,-1-1 0,-1-2 1,37-21-1,-40 19 28,-2-1 0,31-25-1,47-41-27,123-129-262,-198 181 311,-2-2 0,-1 0 0,21-38 0,-22 35-78,-10 11-81,-10 19 0,0 0 1,1 1-1,0-1 1,0 0-1,0 1 1,0 0-1,0-1 1,1 1-1,0 0 1,5-5-1,-8 8 36,1 0-1,-1-1 1,1 1-1,-1 0 0,1-1 1,-1 1-1,1 0 1,-1 0-1,1 0 1,-1-1-1,1 1 0,-1 0 1,1 0-1,-1 0 1,1 0-1,0 0 1,-1 0-1,1 0 0,-1 0 1,1 0-1,-1 0 1,1 1-1,-1-1 1,1 0-1,0 0 0,-1 0 1,1 1-1,-1-1 1,1 0-1,-1 1 1,0-1-1,1 0 0,-1 1 1,1-1-1,-1 0 1,0 1-1,1-1 0,-1 1 1,0-1-1,1 1 1,-1-1-1,0 1 1,0-1-1,1 1 0,-1-1 1,0 1-1,0-1 1,0 1-1,0 0 1,0 0-1,2 4-28,-1 0-1,-1 1 1,1-1 0,-1 7-1,2 120-17,1-38 221,-11 115-1,-1-145-137,-16 67 0,4-33 31,15-61-30,-2-1-1,-1 0 0,-21 52 0,21-70-99,3-6 24,0 1-1,1 0 1,-7 26 0,11-16 337,1-22-134,1-7 42,1-4-183,1 0-1,1 0 1,4-11 0,8-20-136,49-203-241,-36 126 150,4-13-64,20-172 0,-42 219 283,9-125-374,-20 205 352,1-21-71,6-36-1,-4 40 24,-1-36-1,-2 57 35,-1 15-29,0-1-1,-6 22 1,-1 15-33,-6 47 17,-2 33 6,8-18 71,-5 169-243,7-58 572,-9-37-452,10-126 173,0-25-106,-10 38 0,-1 1 409,11-54-258,4-16-83,-1 0 0,1-1 0,0 1 0,0 9 0,-4 23-542,3-15 276,2-18 204,-1 0-1,1 0 0,0-1 0,0 1 0,0 0 1,1 0-1,1 6 0,2 11 99,4 11 109,9 13-90,-16-45-84,0 0 1,-1-1-1,1 1 0,0 0 0,-1-1 0,1 1 0,0-1 0,-1 1 0,1-1 0,-1 0 0,1 1 1,-1-1-1,1 0 0,3-7 54,0 0 0,0 1 0,-1-1 0,-1 0 0,1 0 0,2-15 0,1-2-134,45-133 370,-19 67-298,-10 25 47,-3 11-193,12-57 0,-8 15-12,-18 83 189,0-1-1,0 1 1,2 1 0,11-21 0,-10 25-45,-7 9 32,-1 0-1,0 0 1,0 0-1,0 0 1,0 0-1,0 0 1,1 0-1,-1 0 1,0 0-1,0 0 1,0 1-1,0-1 1,0 0 0,0 0-1,1 0 1,-1 0-1,0 0 1,0 0-1,0 0 1,0 0-1,0 0 1,0 1-1,0-1 1,0 0-1,0 0 1,0 0 0,1 0-1,-1 0 1,0 0-1,0 1 1,0-1-1,0 0 1,0 0-1,0 0 1,0 0-1,0 0 1,0 1-1,0-1 1,-1 24-30,1-14-2,-6 86-171,1-47 203,-2 32 246,7-75-246,0 0 1,0 0-1,0 0 1,1 0-1,0 0 1,0 0-1,1 0 1,0 0 0,4 9-1,4 6-126,10 29 0,-17-40 182,0 0 0,-1 0 1,0 0-1,-1 1 0,1 14 0,-2 127 238,0-152-293,0 1 0,0 0 1,-1-1-1,2 1 0,-1 0 1,0-1-1,0 1 1,0 0-1,0-1 0,0 1 1,0 0-1,1-1 0,-1 1 1,0 0-1,1-1 0,-1 1 1,0-1-1,1 1 0,0 0 1,-1-1 4,1 1 1,-1-1 0,1 0-1,-1 0 1,0 0 0,1 0-1,-1 0 1,1 0 0,-1 0-1,1 0 1,-1 0 0,0 0-1,1 0 1,-1 0 0,1 0-1,-1 0 1,1 0-1,-1-1 1,0 1 0,1 0-1,-1 0 1,1-1 0,2-1 43,0 0 1,0 0-1,0-1 0,5-5 1,-2 0-88,0-1 0,-1 1 0,0-1 0,0 0 1,-1 0-1,-1-1 0,1 1 0,1-14 0,4-5-111,7-30-30,14-95 1,-16 75 206,-4 26 7,48-207-445,-57 255 384,1-1 0,-1 1-1,1 0 1,0 0 0,0-1 0,0 1 0,0 1-1,1-1 1,0 0 0,4-4 0,-7 8 27,0 0 1,1-1 0,-1 1-1,0 0 1,1 0 0,-1 0 0,0 0-1,0 0 1,1 0 0,-1 0-1,0 0 1,1 0 0,-1 0-1,0 1 1,0-1 0,1 0-1,-1 0 1,0 0 0,0 0-1,1 0 1,-1 0 0,0 1-1,0-1 1,1 0 0,-1 0-1,0 0 1,0 0 0,0 1-1,1-1 1,-1 0 0,0 0-1,0 1 1,0-1 0,0 0-1,0 0 1,0 1 0,1-1 0,3 10 55,-3 0-111,0-1 1,-1 1-1,0-1 1,-1 1-1,-2 16 1,-14 47 65,11-51 11,1-4 10,-50 170 326,44-157-139,-2 0 1,-1 0 0,-35 53-1,19-47-143,9-14-289,-15 22-18,35-44 241,0 0 1,0 0-1,0 0 1,-1 0-1,1 0 1,0-1 0,0 1-1,-1-1 1,1 1-1,0-1 1,-1 1-1,1-1 1,-1 0-1,1 0 1,-1 1 0,-2-1-1,4 0-2,-1 0-1,0 0 1,1 0-1,-1 0 1,0 0 0,1 0-1,-1 1 1,1-1-1,-1 0 1,0 0-1,1 1 1,-1-1 0,1 1-1,-1-1 1,1 0-1,-1 1 1,1-1-1,0 1 1,-1-1 0,1 1-1,-1-1 1,1 1-1,0-1 1,-1 1 0,1 0-1,0-1 1,0 1-1,-1-1 1,1 1-1,0 0 1,0-1 0,0 1-1,0 0 1,0-1-1,0 2 1,-5 9 178,1-2-75,1-3 78,1-3-157,1 0-1,-1 0 0,1 0 0,0 1 0,0-1 1,0 0-1,0 1 0,1-1 0,-1 1 1,1 3-1,-3 9 1,-9 34 141,5-27 404,-4 28 1,8-32-480,-3 14 45,3 36-193,2-54-119,-4 28 1,2-30 564,0 27 1,3-40-402,0 0 0,0 0 0,0 0 0,0 0 0,0 0 0,0 0 0,0 0 0,0 0 0,0 0 1,0 1-1,0-1 0,0 0 0,0 0 0,0 0 0,0 0 0,0 0 0,0 0 0,0 0 0,0 0 0,0 0 0,0 1 0,0-1 0,0 0 0,0 0 0,0 0 0,0 0 0,0 0 0,0 0 1,-1 0-1,1 0 0,0 0 0,0 0 0,0 0 0,0 0 0,0 1 0,0-1 0,0 0 0,0 0 0,0 0 0,0 0 0,0 0 0,0 0 0,-1 0 0,1 0 0,0 0 0,0 0 1,0 0-1,0 0 0,0 0 0,0 0 0,0 0 0,0 0 0,0 0 0,0 0 0,-1 0 0,1 0 0,0 0 0,-2-5-82,2-14 82,-6-36 1,6 52-12,-1 1 1,0-1 0,1 1 0,-1-1 0,-1 1 0,1 0 0,0-1-1,-1 1 1,1 0 0,-1 0 0,1 0 0,-1 0 0,0 0 0,0 0-1,0 1 1,0-1 0,0 1 0,0-1 0,-1 1 0,1 0-1,0-1 1,-1 1 0,1 1 0,-1-1 0,1 0 0,-1 1 0,1-1-1,-5 0 1,-5 0-82,1 1-1,-1 0 1,0 0-1,1 1 1,-17 3-1,-336 72 640,289-53-193,-5 0-259,54-16 7,0-2 1,-41 3-1,7-5 73,-64 0 616,-34-3-137,131 1-854,18 0 80,-1-1 1,1 1-1,0 0 0,0 1 1,-14 3-1,21-4 78,-6 2 36,0 0-1,0 0 1,-1-1 0,1 0-1,-13 1 1,13-4-32,0 0-1,0-1 1,0 0 0,1 0-1,-12-5 1,7 3 102,5 3-53,0 0-1,0 0 1,0 1 0,0 0-1,0 1 1,0-1-1,-9 3 1,-5 0 107,-3 0-65,-12 1 28,-79 5-164,92-7 162,-14 2-30,1 1 1,-1 2 0,-54 18-1,89-24-207,-1 0-1,1 0 0,-1 0 1,1-1-1,0 1 0,-1-1 1,1 1-1,-1-1 1,1 0-1,-1 0 0,1 0 1,-5-1-1,-1-3-755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43:21.6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20 5408,'-13'-3'1984,"13"-2"-1536,5-1-128,-5 6 32,8 0-256,4-5 672,11 5-416,2 0 320,10 8-384,0-5 64,3 5-224,5 0-352,0 0 128,0-5-1760,-4 2 1056,0-5-1440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43:22.0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94 0 7968,'-51'12'2944,"42"-16"-2272,1 1-192,3 3-256,-3 0-224,3 0-1344,-3 3 736,8-3-3904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43:29.9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33 1472,'-2'-5'546,"1"2"1077,10-4 501,-4 5-1741,-1-1-1,1 1 1,0 0 0,0 1-1,-1-1 1,1 1 0,9-2-1,-4 2-304,0 1 0,0 0 0,1 0 0,-1 1-1,0 0 1,18 5 0,3 0 199,-10-2-88,-11-2-128,1 0 1,16 0-1,-13-1 384,27 4 0,-27-2-91,1-1 0,14 0 0,-2-3-305,-17 0-502,0 1 1,-1-1-1,1 2 1,0 0-1,15 3 0,-18 1-2394,-5-3 2212,3 2-2469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43:30.7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0 1888,'0'0'31,"0"0"-1,0 0 1,0 0 0,-1 0 0,1 0-1,0 0 1,0 0 0,0 0-1,0 0 1,0 0 0,0 0 0,0 0-1,0 0 1,0 1 0,-1-1-1,1 0 1,0 0 0,0 0 0,0 0-1,0 0 1,0 0 0,0 0-1,0 0 1,0 0 0,0 0-1,0 0 1,0 1 0,0-1 0,0 0-1,0 0 1,0 0 0,0 0-1,0 0 1,0 0 0,0 0 0,0 0-1,0 0 1,0 1 0,0-1-1,0 0 1,0 0 0,0 0 0,0 0-1,0 0 1,0 0 0,0 0-1,0 0 1,0 0 0,0 1 0,0-1-1,0 0 1,0 0 0,1 0-1,4 9 3040,12 8-1121,-8-12-1743,0 0 0,0 0 1,19 6-1,2 2-12,-28-12-185,10 5 224,0-1-1,14 4 1,-22-8-80,1 0 1,0 0 0,0 0 0,0-1-1,0 0 1,-1 0 0,1 0 0,10-2-1,7-4 12,1 0-1,29-15 1,-9 4-6808,-33 13 3678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43:32.0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350 4 3136,'-3'0'689,"4"-2"256,-1 2-916,0 1 0,0-1-1,0 0 1,0 0 0,0 0 0,0 0 0,0 0 0,0 0 0,0 0 0,0 0 0,0 0 0,0 0 0,-1 0 0,1 0-1,0-1 1,0 1 0,0 0 0,0 0 0,0 0 0,0 0 0,0 0 0,0 0 0,0 0 0,0 0 0,0 0-1,0 0 1,0 0 0,0 0 0,0 0 0,0 0 0,0 0 0,0 0 0,0 0 0,0 0 0,0 0 0,-1 0 0,1 0-1,0 0 1,0 0 0,0-1 0,0 1 0,0 0 0,0 0 0,0 0 0,0 0 0,0 0 0,0 0 0,0 0-1,0 0 815,-3 0 13,0 0 1,1 0-1,-1 0 1,0 0-1,1 0 0,-4 1 1,5 1-871,1 0 1,-1 1 0,0-1 0,1 0-1,-1 0 1,1 0 0,0 1 0,0-1 0,0 0-1,0 0 1,0 0 0,0 1 0,1-1-1,0 4 1,14 36-170,-10-29 154,40 117-50,39 98 409,-76-208 47,0 0 0,-1 1 1,8 41-1,-15-59-328,0-1-1,0 0 1,0 0 0,0 1 0,0-1 0,0 0-1,-1 0 1,1 1 0,-1-1 0,0 0-1,0 0 1,1 0 0,-1 0 0,0 0 0,-1 0-1,1 0 1,0 0 0,-1 0 0,1-1-1,-1 1 1,1 0 0,-1-1 0,0 0-1,0 1 1,1-1 0,-1 0 0,0 0 0,0 0-1,-3 1 1,-6 3 269,-1-1-1,1 0 1,-1-1-1,-13 2 0,-116 11 678,40-6-1024,69-5-249,-44 5-703,27-2-3232,49-8 4113,0 0-1,0 0 1,0 0-1,0 0 1,0 0-1,0 0 1,-1 1-1,1-1 1,0 0-1,0 0 1,0 0 0,0 0-1,0 0 1,0 0-1,-1 0 1,1 0-1,0 0 1,0 0-1,0 0 1,0 0 0,0 0-1,0 0 1,-1 0-1,1 0 1,0 0-1,0 0 1,0 0-1,0-1 1,0 1 0,0 0-1,0 0 1,-1 0-1,1 0 1,0 0-1,0 0 1,0 0-1,0 0 1,0 0 0,0 0-1,0 0 1,0-1-1,0 1 1,0 0-1,0 0 1,0 0-1,-1 0 1,1 0 0,6-7-3002,13-8 236,9 0 1538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43:32.6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4224,'8'4'4537,"31"18"-2008,-18-16-2037,1-1 0,-1 0 0,1-2 0,28 1 0,-4 0-29,-5 1-148,70 9 158,-95-11-568,0 1-1,0 0 0,0 1 0,26 13 0,-39-16-337,0 0-1,0 0 1,-1 0-1,1 1 1,-1-1-1,1 1 1,-1-1 0,0 1-1,0 0 1,0 0-1,0 0 1,-1 0-1,1 0 1,1 5-1,5 9-1746,1-4-1036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43:33.0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0 6720,'-5'0'2496,"5"0"-1952,-5 5-128,5-5-32,0 0-288,0 11-96,-3 0-32,-2 1 512,1 4-256,-1-1 192,2 5-256,-2-6-704,0-1 288,5-2-1696,0-3 1120,5-13-3808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43:34.0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3 2816,'-3'-2'1091,"3"2"-1083,0 0-1,0 0 1,0 0-1,0 0 1,0 0-1,0 0 1,0 0 0,0 0-1,0 0 1,0 0-1,0 0 1,0 0-1,-1 0 1,1 0-1,0 0 1,0 0-1,0 0 1,0 0 0,0 0-1,0 0 1,0 0-1,0 0 1,0 0-1,0 0 1,0 0-1,0 0 1,0 0-1,-1 0 1,1 0 0,0 0-1,0 0 1,0 0-1,0 0 1,0 0-1,0 0 1,0 0-1,0 0 1,0 0-1,0 0 1,0 0 0,0 1-1,0-1 1,0 0-1,0 0 1,0 0-1,0 0 1,0 0-1,0 0 1,0 0-1,0 0 1,0 0 0,0 0-1,0 0 1,0 0-1,0 0 1,0 0-1,0 1 1,0-1-1,0 0 1,0 0-1,0 0 1,0 0 0,0 0-1,0 0 1,0 0-1,0 0 319,0 0 63,0 0 501,0 0-148,1 1 175,0 4-633,0-1-1,0 0 1,0 0 0,0 0-1,-1 0 1,1 1 0,-2 4-1,2 6-163,0 14 202,-5 56 0,0-7-150,-2 60 280,2-41 3,-4 16-54,0 26 473,8-138-860,0-1 1,0 1 0,0-1 0,0 0-1,1 1 1,-1-1 0,0 0 0,0 1 0,0-1-1,0 1 1,0-1 0,1 0 0,-1 1-1,0-1 1,0 0 0,1 1 0,-1-1 0,0 0-1,0 0 1,1 1 0,-1-1 0,0 0-1,1 0 1,-1 0 0,0 1 0,1-1 0,-1 0-1,1 0 1,-1 0 0,0 0 0,1 0-1,-1 0 1,0 1 0,1-1 0,-1 0 0,1 0-1,-1 0 1,0 0 0,1-1 0,19-2 295,-12 1-257,50-7 135,-28 4 81,59-2 0,-26 5-1,57 3-195,-73 3-2425,-45-4 1045,-20-15-5663,5 1 5285,-4-10 74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43:34.3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 6048,'20'1'4098,"35"-7"-2077,-44 4-1255,14 1-182,1 0 0,32 4 1,9 0-311,-38-3-256,57 7 1,-73-5 244,-10-2-2004,-5-2-7543,-1-2 6937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43:34.8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 4576,'-6'4'1849,"7"-4"-1473,0 0-367,0 0-206,-1 0 10,0 0 267,0 0 507,0 0 26,0 0 534,1 2-278,5 4-540,1 1 0,0-1-1,0 0 1,0 0-1,1-1 1,0 0 0,0 0-1,0-1 1,0 0-1,1-1 1,-1 0 0,16 4-1,36-1 630,90-1-1,-54 0-690,-68-2-623,-2 0-3512,-25-3 3630,-1 0 1,1 0-1,0 0 1,-1 0-1,1 1 1,-1-1-1,1 0 0,-1 0 1,1 0-1,0 1 1,-1-1-1,1 0 1,-1 1-1,1-1 1,-1 0-1,1 1 1,-1-1-1,0 1 1,1-1-1,-1 1 1,1-1-1,-1 1 1,0 0 137,1-1 0,-1 0 1,0 1-1,0-1 1,0 0-1,0 1 0,1-1 1,-1 0-1,0 0 1,0 1-1,1-1 0,-1 0 1,0 0-1,1 0 1,-1 1-1,0-1 0,0 0 1,1 0-1,-1 0 1,0 0-1,1 0 0,-1 0 1,0 0-1,1 0 1,-1 1-1,1-1 0,-1 0 1,0 0-1,1 0 1,-1-1-1,0 1 0,1 0 1,-1 0-1,1 0 1,3-4-1688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30T20:24:59.62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314 117 3968,'-6'-1'277,"5"2"-208,0-1-1,0 0 1,0 0 0,0 0 0,0-1-1,0 1 1,0 0 0,0 0 0,0 0-1,0-1 1,0 1 0,0-1 0,0 1-1,1-1 1,-1 1 0,0-1 0,0 1-1,0-1 1,0 0 0,1 1 0,-1-1-1,0 0 1,1 0 0,-1 1 0,1-1-1,-2-1 1,-5-2 1139,7 4-1192,0 0 0,-1 0 0,1 0 0,0 0 1,0 0-1,0 0 0,-1 0 0,1 0 0,0 0 0,0 0 0,-1-1 0,1 1 0,0 0 0,0 0 0,0 0 0,-1 0 0,1 0 1,0 0-1,0-1 0,0 1 0,-1 0 0,1 0 0,0 0 0,0-1 0,0 1 0,0 0 0,0 0 0,0 0 0,0-1 1,-1 1-1,1 0 0,0-1 0,-2-2 105,8 10 110,4 2-53,1-1 1,-1 0 0,1-1-1,1 0 1,-1-1 0,1 0-1,24 8 1,-24-10 69,-1 0 1,12 5-1,-19-7-198,0 0 0,0 0-1,-1 1 1,1-1 0,-1 1 0,0 0-1,0-1 1,0 1 0,4 6 0,-6-7-40,0 0 0,0-1 0,-1 1 1,1 0-1,-1 0 0,1 0 0,-1 0 1,0 0-1,0 0 0,0 0 0,0-1 1,0 5-1,0 0 145,0-4 255,0-2-111,0 0-6,0 0-127,0 0-49,0 0-37,0 0 0,0 0 16,0 0 176,-2 0-48,-1 0-200,0 1-1,0 0 1,0 0 0,1 0-1,-1 0 1,0 0 0,0 1-1,-3 1 1,-14 8-184,12-10 194,0 1 0,0-1-1,0 0 1,0-1 0,-8 0-1,7 0-16,8 0-15,0 0-1,0 0 1,1 0-1,-1-1 1,0 1 0,0 0-1,0 0 1,1 0 0,-1-1-1,0 1 1,1 0-1,-1-1 1,0 1 0,1 0-1,-1-1 1,0 1 0,1-1-1,-1 1 1,1-1-1,-1 0 1,1 1 0,-1-1-1,0 0 1,0-1 7,1 0 0,-1 0 0,0 1 0,1-1-1,-1 0 1,1 0 0,0 0 0,-1 0 0,1-2 0,0-4 31,1 0 0,0 0 0,3-13 0,2-3-134,1-3 27,-1 0 0,-1-1-1,1-35 1,-6 61 40,0 0 0,0 1 1,0-1-1,0 1 0,-1-1 0,1 0 0,0 1 0,-1-1 0,1 1 0,-1-2 0,1 2 24,-1 1 0,1 0-1,0 0 1,0 0 0,0 0-1,0 0 1,-1 0 0,1-1 0,0 1-1,0 0 1,0 0 0,-1 0-1,1 0 1,0 0 0,0 0 0,0 0-1,-1 0 1,1 0 0,0 0-1,0 0 1,0 0 0,-1 0 0,1 0-1,0 0 1,0 0 0,0 0-1,-1 0 1,1 0 0,0 0-1,0 0 1,0 1 0,0-1 0,-1 0-1,1 0 1,0 0 0,0 0-1,0 0 1,0 0 0,-1 1 0,1-1-1,0 0 1,-3 4-2,-1 0 0,1 1-1,0-1 1,-3 6 0,5-8 7,-12 19-28,2 0 0,0 1 1,1 0-1,-9 29 1,19-51 26,0 1 1,-1-1-1,1 1 1,0-1-1,0 0 1,0 1-1,0-1 1,0 0-1,0 1 1,0-1-1,0 1 1,0-1 0,0 0-1,0 1 1,0-1-1,0 1 1,0-1-1,0 0 1,0 1-1,0-1 1,0 0-1,0 1 1,1-1-1,-1 0 1,0 1-1,0-1 1,0 0-1,1 1 1,-1-1 0,0 0-1,1 1 1,-1-1-1,0 0 1,0 0-1,1 1 1,-1-1-1,0 0 1,1 0-1,-1 0 1,1 0-1,-1 0 1,0 1-1,1-1 1,-1 0-1,0 0 1,1 0 0,-1 0-1,1 0 1,-1 0-1,1 0 1,21-6 49,-19 5-47,29-11 110,-21 8-69,0 0-1,0 0 0,1 1 1,14-2-1,-26 5-53,1-1 1,0 1-1,-1 0 1,1 0-1,0 0 1,-1 0-1,1 0 1,-1 0-1,1 0 1,0 1-1,-1-1 0,1 0 1,-1 0-1,1 0 1,0 1-1,-1-1 1,1 0-1,-1 1 1,1-1-1,-1 0 1,1 1-1,-1-1 0,1 1 1,-1-1-1,0 0 1,1 1-1,0 0 1,-1 1 14,1-1 0,-1 0 0,0 1 0,1-1 1,-1 1-1,0-1 0,0 0 0,0 1 0,0-1 0,0 1 0,-1 1 1,0 4 54,-1-1 0,0 1 1,-5 12-1,6-17-79,-1 1 1,1-1-1,0 1 1,0 0-1,1-1 1,-1 1-1,0 3 1,1-6 16,0 1 1,0-1-1,0 0 0,0 1 1,0-1-1,0 0 1,0 0-1,0 1 1,0-1-1,1 0 1,-1 1-1,0-1 0,0 0 1,0 0-1,0 1 1,1-1-1,-1 0 1,0 0-1,0 1 1,0-1-1,1 0 0,-1 0 1,0 0-1,0 0 1,1 1-1,0-1 9,0 0 1,0 1-1,0-1 0,0 0 0,0 0 0,0 0 1,0 0-1,0 0 0,0 0 0,0-1 1,0 1-1,1 0 0,5-3 80,-1 1 0,1-1 0,0 0 0,-1 0 0,0-1 0,8-5 0,35-31 389,-7 1-354,69-80 0,-110 118-149,1-1 1,-1 0 0,0 1-1,0-1 1,0 0 0,0 0-1,1-4 1,-2 6 23,0 0 1,0 0-1,0 0 1,0-1 0,0 1-1,0 0 1,0 0-1,0 0 1,0 0-1,0 0 1,0-1-1,0 1 1,0 0-1,0 0 1,0 0-1,0 0 1,0 0-1,0 0 1,0-1 0,0 1-1,-1 0 1,1 0-1,0 0 1,0 0-1,0 0 1,0 0-1,0 0 1,0-1-1,0 1 1,-1 0-1,1 0 1,0 0 0,0 0-1,0 0 1,0 0-1,0 0 1,0 0-1,-1 0 1,1 0-1,0 0 1,0 0-1,-14 4 107,-11 10-188,1 1 1,-27 21-1,5-3 5,-67 48 363,-80 51 412,33-54-347,136-68-348,17-7-20,1 0 1,0 0 0,-1-1 0,-10 2 0,85-50-655,-36 24 791,-2-2 0,38-36 1,-44 35-101,-15 14-49,1 0 1,1 1-1,0 0 1,0 0 0,1 1-1,14-7 1,-25 15 28,1 0 0,-1 1 0,0-1 0,0 1 0,0-1 0,1 1 0,-1 0 0,0 0 0,0-1 0,1 1 0,-1 0 0,0 0 0,0 0 0,1 0 0,-1 1 0,0-1 0,0 0 0,1 0 0,-1 1 0,0-1 0,0 1 0,0-1 0,0 1 0,1-1 0,-1 1 0,0 0 0,0 0 0,0-1 0,0 1 0,0 0 0,-1 0 0,1 0 0,0 0 0,0 0 0,-1 0 0,1 0 0,0 0 0,-1 0 0,1 1 0,-1-1 0,1 0 0,-1 0 0,0 0 0,0 1 0,1-1 0,-1 0 0,0 2 0,0 0 2,1-1 0,-1 0 0,1 0 0,0 1 0,-1-1 0,1 0 1,0 0-1,1 0 0,-1 0 0,0 0 0,1 0 0,-1 0 0,1-1 0,-1 1 0,1 0 0,0-1 0,-1 1 0,1-1 1,0 0-1,0 1 0,0-1 0,0 0 0,1 0 0,-1-1 0,0 1 0,0 0 0,1-1 0,-1 1 0,4-1 1,3 1 34,0 0 0,0-1 1,0 0-1,0-1 1,0 0-1,11-3 1,7-3-107,0-2 0,0 0 0,-1-2 0,-1-1-1,0-1 1,24-16 0,-47 27 26,0 1 0,0 0-1,0 0 1,0 0 0,1 0-1,4-1 1,-7 2 41,0 0-1,0 0 1,0 0-1,0 0 1,0 0 0,0 0-1,0 0 1,0 0-1,0 0 1,0 0 0,0 0-1,0 0 1,0 0 0,1 0-1,-1 0 1,0 0-1,0 0 1,0 0 0,0 0-1,0 0 1,0 0 0,0 0-1,0 0 1,0 0-1,0 0 1,0 0 0,0 0-1,0 0 1,0 0-1,0 0 1,0 0 0,1 0-1,-1 0 1,0 1 0,0-1-1,0 0 1,0 0-1,0 0 1,0 0 0,0 0-1,0 0 1,0 0 0,0 0-1,0 0 1,0 0-1,0 0 1,0 0 0,0 1-1,0-1 1,0 0 0,0 0-1,0 0 1,0 0-1,0 0 1,0 0 0,-1 0-1,1 0 1,0 0-1,0 0 1,0 0 0,0 0-1,0 0 1,0 0 0,-9 10-153,-36 26-1096,-12 12-2430,26-18 1944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43:36.0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23 2080,'-2'2'1574,"2"-4"1401,24-6 1558,-20 7-4258,0-1 0,1 1 0,-1 0 0,1 1 0,-1-1 0,8 1 0,0-1-56,131-1 612,-44 2-611,-40-1-232,46-3-1059,-35 4-3030,-45 0 2288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43:37.5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32 1984,'1'-2'656,"0"1"0,0-1 0,0 1 0,-1-1 0,1 1 0,0-1 0,-1 0 0,1 1 0,0-4 0,0 4-481,1 0 0,-1 0 0,1 0-1,-1 1 1,1-1 0,-1 0 0,1 1 0,0-1 0,1 0 0,15-1 299,-1 0 0,1 2 0,33 2 1,1 0 273,193-2 1354,-236 0-2115,-1 1 1,1 0 0,13 4 0,-14-4-190,-8-1 176,0 0 1,0 0 0,0 0-1,1 0 1,-1 0 0,0 0-1,0 0 1,1 0-1,-1 1 1,0-1 0,0 0-1,1 0 1,-1 0-1,0 0 1,0 0 0,0 0-1,1 0 1,-1 1-1,0-1 1,0 0 0,0 0-1,0 0 1,1 1-1,-1-1 1,0 0 0,0 0-1,0 0 1,0 1-1,0-1 1,0 0 0,0 0-1,0 0 1,1 1-1,-1-1 1,0 0 0,0 0-1,0 1 1,0-1-1,0 0 1,0 0 0,0 1-1,-1-1 1,1 0-1,0 0 1,0 1 0,0-1-1,0 0 1,0 0-1,0 0 1,0 1 0,0-1-1,0 0 1,-1 0 0,1 0-1,0 1 1,0-1-1,0 0 1,0 0 0,-1 0-1,1 0 1,0 1-1,-16 11-1417,12-8 685,1-2 113,0 1 0,0-1-1,0 0 1,-7 3 0,-11 8-3617,16-7 2273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43:38.0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 4640,'0'-1'123,"0"1"-1,0 0 1,0 0 0,0 0-1,0-1 1,0 1 0,0 0-1,0 0 1,0 0 0,0-1-1,0 1 1,0 0 0,0 0 0,0 0-1,0-1 1,0 1 0,0 0-1,0 0 1,0 0 0,0-1-1,0 1 1,0 0 0,1 0 0,-1 0-1,0-1 1,0 1 0,0 0-1,0 0 1,0 0 0,1 0-1,-1 0 1,0-1 0,0 1-1,0 0 1,0 0 0,1 0 0,-1 0-1,0 0 1,0 0 0,0 0-1,1 0 1,-1 0 0,0 0-1,0 0 1,0 0 0,1 0-1,-1 0 1,0 0 0,0 0 0,1 0-1,-1 0 1,0 0 0,0 0-1,0 0 1,1 0 0,-1 0-1,0 0 1,0 0 0,1 1-1,20 4 336,-5 0 235,90-1 1095,-87-4-1662,61-2-8,40 1 336,-95 2-1875,1 1 0,39 9 1,-51-7-2020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43:42.2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432 72 2560,'-11'4'816,"11"-5"-791,0 1 0,0 0 1,0-1-1,0 1 1,0 0-1,0-1 1,0 1-1,1-1 1,-1 1-1,0 0 0,0-1 1,0 1-1,0 0 1,1-1-1,-1 1 1,0 0-1,0 0 1,1-1-1,-1 1 1,0 0-1,0 0 0,1-1 1,-1 1-1,0 0 1,1 0-1,-4-3 3641,-1-2-1297,3 6-2357,1-1 0,0 0 0,0 0 0,-1 0-1,1 0 1,0 1 0,0-1 0,0 0 0,-1 0-1,1 0 1,0 1 0,0-1 0,0 0 0,0 0-1,-1 1 1,1-1 0,0 0 0,0 0 0,0 1-1,0-1 1,0 0 0,0 0 0,0 1 0,0-1-1,0 0 1,0 1 0,0-1 0,0 0 0,0 1-1,-1 7 46,1-1 0,0 1-1,0 0 1,2 8-1,-1 25 141,-3-12-26,-2 0 0,-1 0-1,-1 0 1,-15 42 0,20-68-148,-1 0-1,1 0 1,-1 0 0,0 0 0,1 0 0,-1 0 0,-1 0 0,1-1-1,0 1 1,-1-1 0,1 0 0,-1 1 0,0-1 0,-3 1 0,2 0 3,-1-1 0,1 0 1,-1-1-1,0 1 0,0-1 1,0 0-1,0 0 1,-8 0-1,-3-1-15,0-1 0,0-1 0,0 0-1,-31-9 1,36 7-16,0 0 0,0 0-1,1-1 1,-1-1 0,1 1-1,1-2 1,-1 1 0,1-2-1,0 1 1,1-1 0,-1 0-1,2-1 1,-1 0 0,1 0-1,1 0 1,-1-1 0,2 0-1,-1 0 1,-6-21 0,10 27-4,1-1 1,0 0-1,1 0 1,-1 1-1,1-1 1,0 0-1,0 0 1,0 0-1,1 1 1,-1-1-1,1 0 0,3-6 1,-2 3-6,2-1-1,-1 1 1,1 1-1,1-1 1,9-14-1,-6 14 22,1 0-1,-1 1 1,1 0-1,0 0 1,1 0-1,-1 1 1,1 1-1,13-6 1,-14 8 65,1 0-1,-1 0 1,1 1 0,-1 0-1,1 0 1,0 1-1,14 1 1,72 6 809,-68-3-639,-9 0-134,22 6-1,-11-2 78,-18-4-130,-1 0 0,22 10 0,-23-9-124,-6-3-370,0 0 0,1 0 0,-1-1 0,0 1-1,1-1 1,-1 0 0,1 0 0,-1 0 0,0 0 0,1-1 0,6-2 0,7-1-3385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43:43.0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2912,'13'1'2272,"-8"-1"-1953,1 0 0,-1 0 0,0 0 0,8 3-1,-8-1-236,-1 1 0,0-1-1,0 1 1,0 0-1,0 1 1,0-1-1,5 8 1,9 7 124,-4-4 331,20 23 1,-1 0 211,0 0-271,-19-22-463,21 20-1,2 0-1222,-6-5-5317,-29-29 5154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43:43.4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302 1 3232,'-1'0'73,"0"0"0,1 0 0,-1 0 1,0 0-1,0 0 0,1 0 0,-1 0 0,0 0 0,0 0 0,1 0 1,-1 0-1,0 1 0,0-1 0,1 0 0,-1 0 0,0 1 1,1-1-1,-1 1 0,1-1 0,-1 1 0,0-1 0,1 1 1,-1-1-1,1 1 0,-1-1 0,1 1 0,-1 1 0,-18 19 88,19-21-119,-18 23 648,-132 173 3179,97-105-3556,23-37-1394,27-49 751,2-4 7,0 0-1,0 0 1,0 1 0,0-1-1,0 1 1,1-1-1,-1 1 1,0-1-1,1 1 1,-1 2 0,1-4-2472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43:44.0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38 832,'-5'2'2924,"11"-4"957,0 0-3628,0 0-1,0 0 1,0 0 0,11-7-1,-10 5-64,0 0 0,0 1 0,1 0 1,10-2-1,-16 4-175,-1 1-1,1 0 1,0 0 0,-1-1 0,1 1 0,0 0 0,0 1 0,-1-1 0,1 0 0,0 0-1,-1 1 1,1-1 0,-1 1 0,1 0 0,-1-1 0,1 1 0,-1 0 0,1 0-1,-1 0 1,1 0 0,-1 0 0,0 0 0,0 0 0,1 0 0,0 2 0,3 4 82,0 0 1,0 1 0,-1-1 0,0 1 0,-1 0 0,5 15-1,-2-1-183,3 29 0,-6-31-86,7 20-1416,1-16-2404,-11-23 1386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43:44.4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276 0 3328,'-1'1'118,"0"0"1,0 0-1,0 0 1,0 0-1,0 0 1,0 0-1,0 0 1,0 0-1,0 1 1,0-1-1,1 0 1,-1 0-1,0 1 1,1-1-1,-1 0 1,1 3-1,-7 8 140,-30 58 2159,9-14-1122,-57 71-460,-6 10-3830,78-113 867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43:46.5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1472,'2'17'6102,"-1"-3"-2706,0-6-4206,3 8 1182,-2-8-287,0-1 1,0 1-1,-1 0 1,1 14 0,5 106 77,-1-4-76,2 138 681,-4-213-620,-2-16-85,1 0-1,9 37 1,-7-51 60,11 27 0,-14-37 125,2 0 192,-3-9-439,-1 0 1,1 0-1,-1 0 1,1 1-1,-1-1 1,1 0-1,-1 0 1,1 0-1,-1 0 1,1-1-1,-1 1 1,0 0-1,1 0 1,-1 0-1,1 0 1,-1 0-1,1-1 0,-1 1 1,1 0-1,-1 0 1,0-1-1,1 1 1,-1 0-1,1-1 1,22-14 85,-11 7-27,0 0 0,0 1 1,0 1-1,0 0 0,22-7 0,-5 5 268,0 2 0,0 0 0,51-2 0,-78 8-438,-1 0 0,0 0 0,1 1 0,-1-1 1,0 0-1,0 1 0,0-1 0,1 1 0,-1-1 0,2 2 1,-3-2 45,0 0 0,0 0 0,0 0 1,1 0-1,-1 1 0,0-1 0,0 0 1,0 0-1,0 0 0,1 0 0,-1 1 0,0-1 1,0 0-1,0 0 0,0 0 0,0 1 1,0-1-1,0 0 0,1 0 0,-1 1 1,0-1-1,0 0 0,0 0 0,0 1 1,0-1-1,0 0 0,0 0 0,0 1 1,0-1-1,0 0 0,-1 0 0,1 1 1,0-1-1,0 0 0,0 0 0,0 0 1,0 1-1,0-1 0,0 0 0,-1 0 0,1 0 1,0 1-1,0-1 0,0 0 0,0 0 1,-1 0-1,1 0 0,0 1 0,0-1 1,0 0-1,-1 0 0,1 0 0,0 0 1,0 0-1,-1 0 0,1 0 0,-2 1-289,1-1 1,-1 1-1,0-1 0,0 0 0,1 0 0,-1 0 0,0 0 0,1 0 0,-1 0 0,0 0 0,0 0 0,1-1 0,-1 1 1,0-1-1,1 1 0,-1-1 0,0 0 0,1 1 0,-1-1 0,1 0 0,-1 0 0,0-1 0,-7-9-964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43:46.9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8 115 4160,'-1'-1'91,"0"0"0,1 0 0,-1-1 1,0 1-1,1 0 0,-1 0 0,1-1 0,-1 1 0,1 0 1,-1-1-1,1 1 0,0 0 0,0-1 0,-1 1 0,1-1 0,0 1 1,1 0-1,-1-1 0,0 1 0,0 0 0,0-1 0,1 1 1,-1-1-1,1 1 0,-1 0 0,1 0 0,0-1 0,-1 1 1,1 0-1,0 0 0,1-2 0,2-2 507,1 1-1,-1-1 1,1 1-1,0 0 1,0 0-1,1 0 1,10-5-1,-6 5-256,1-1-1,0 1 1,20-4 0,-3 3-383,-1 2-1,50-1 1,69 10-673,-135-5 378,-9-1 61,0 0 0,0 0 1,0 0-1,0 0 1,0 0-1,0 1 1,0-1-1,0 1 1,3 1-1,-13-2-3297,-4-4 517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30T20:25:42.8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2 123 480,'0'0'9,"0"0"1,0 0-1,1 0 1,-1-1-1,0 1 1,0 0-1,0 0 1,0 0-1,0-1 1,0 1-1,0 0 1,0 0-1,0 0 1,0-1-1,0 1 1,0 0-1,0 0 1,0-1-1,0 1 1,0 0-1,0 0 1,0 0-1,0-1 1,0 1-1,0 0 1,0 0-1,0 0 1,0-1-1,0 1 1,-1 0-1,1 0 1,0 0-1,0-1 1,0 1-1,0 0 1,0 0-1,-1 0 0,1 0 1,0 0-1,0-1 1,-1 1-1,1 0-2,1 0 0,-1 0 0,0 0 0,0 0 0,0 0 0,0 0 0,0 0-1,0 0 1,0 0 0,0 0 0,0 0 0,0 0 0,0 0 0,0 0-1,0 0 1,0 0 0,0 0 0,0 0 0,0 0 0,1 0 0,-1 0 0,0 0-1,0 0 1,0 0 0,0 0 0,0 0 0,0 0 0,0 0 0,0 0-1,0 0 1,0-1 0,0 1 0,0 0 0,0 0 0,0 0 0,0 0 0,0 0-1,0 0 1,0 0 0,0 0 0,0 0 0,0 0 0,0 0 0,0 0 0,0 0-1,0 0 1,0 0 0,0 0 0,0-1 0,0 1 0,0 0 0,0 0-1,0 0 1,0 0 0,0 0 0,0 0 0,0 0 0,0 0 0,0 0 0,0 0-1,0 0 1,-1 0 0,1 0 0,0 0 0,0 0 0,0 0 0,3-5 14,-2-11 21,-1 16-41,0-66 73,1 57 60,1 20-207,0-5-5,-2-7 31,-1 6 91,3-9 419,-2 3-444,0 1-1,0-1 1,1 1-1,-1-1 1,0 1 0,0-1-1,0 1 1,0-1 0,0 1-1,0-1 1,0 1 0,0-1-1,0 1 1,0-1 0,0 1-1,0-1 1,0 1-1,-1-1 1,0-8 230,11-6-308,-10 57 134,2-39-79,1-7-39,5-9-47,-5 8 115,0 1 9,-3 4-31,1 0 0,-1-1 0,0 1 0,0 0 0,0 0 0,1 0 0,-1 0 0,0 0 0,0-1 0,0 1 0,0 0 0,1 0 0,-1 0 0,0-1 0,0 1 0,0 0 0,0 0 0,0 0 1,0-1-1,1 1 0,-1 0 0,0 0 0,0-1 0,0 1 0,0 0 0,0 0 0,0-1 0,0 1 0,0 0 0,0 0 0,0-1 0,0 1 0,0 0 0,0 0 0,-1-1 0,1 1 0,0 0 0,0 0 0,0 0 0,0-1 0,0 1 0,0 0 0,-1 0 0,1-1 0,-1 1-24,1 0 64,5 29-246,-4-28 203,0 1 1,0 0-1,0-1 1,0 1-1,-1 0 0,1 0 1,-1 0-1,1 0 1,-1 0-1,1-1 0,-1 1 1,0 4-1,-8 6 208,7-10-197,-1 3-78,-1 0-1,1 0 1,-1 0 0,0-1-1,0 1 1,0-1 0,-7 7-1,5-11-945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43:47.2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29 4160,'0'-1'105,"0"0"1,1 0-1,-1 1 0,0-1 1,0 0-1,0 0 0,1 1 1,-1-1-1,0 0 0,1 1 1,-1-1-1,0 0 1,1 1-1,-1-1 0,1 0 1,-1 1-1,1-1 0,0 1 1,-1-1-1,1 1 0,-1-1 1,2 1-1,1-2 185,-1 1 1,1 0-1,0 0 1,0 0-1,6-1 1,2 0 651,0 1 0,16 0 0,47 0 1070,89 2-1571,-152 0-590,0 0 1,1 1-1,-1 1 1,0 0-1,11 4 0,-11-3-1214,-1 1 0,17 9 0,-11-4-643,6 2-1540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43:47.9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2 4736,'-6'-2'685,"6"2"-665,0 0 0,0 0 0,0 0-1,0 1 1,0-1 0,0 0 0,0 0 0,0 0 0,0 0 0,0 0 0,0 0 0,-1 0 0,1 0 0,0 0 0,0 0-1,0 0 1,0 0 0,0 0 0,0 0 0,0 0 0,0 0 0,0 0 0,0 0 0,0 0 0,0 0 0,0 0 0,0 1-1,0-1 1,0 0 0,0 0 0,0 0 0,0 0 0,0 0 0,0 0 0,0 0 0,-1 0 0,1 0 0,0 0-1,0 0 1,0 0 0,0 0 0,0 0 0,0 0 0,0 0 0,0 0 0,0 0 0,0 0 0,0 0 0,0-1 0,0 1-1,0 0 1,0 0 0,0 0 0,0 0 0,0 0 0,-1 0 0,1 0 0,0 0 0,0 0 0,0 0 0,0 0-1,0 0 1,1 4 446,-1-4-349,-1 0-71,1 0-1,0 1 0,0-1 0,-1 0 0,1 0 0,0 0 0,0 1 1,0-1-1,-1 0 0,1 0 0,0 1 0,0-1 0,0 0 0,0 1 0,-1-1 1,1 0-1,0 0 0,0 1 0,0-1 0,0 0 0,0 1 0,0-1 1,0 0-1,0 1 0,0-1 0,0 0 0,0 1 0,0-1 0,0 0 0,0 0 1,0 1-1,1-1 0,-1 0 0,0 1 0,0-1 0,0 0 0,0 0 1,0 1-1,1-1 0,-1 0 0,0 0 0,0 1 0,1-1 0,-1 0 0,0 0 1,0 0-1,1 1 0,-1-1 0,0 0 0,0 0 0,1 0 0,-1 0 1,1 0-1,6 3 70,0 0 0,0 0 0,0 0 0,-1 1 0,1 0 0,-1 0 0,0 0 0,0 1 0,-1 0 0,1 0 0,-1 1 0,0 0 0,8 11 0,17 28 787,29 58-1,10 17-1738,-63-111 470,10 13-1766,-15-21 1923,0 0 0,0 0 1,0 0-1,-1 0 1,1-1-1,0 1 1,1 0-1,-1-1 1,0 1-1,0 0 1,0-1-1,0 0 1,0 1-1,1-1 0,-1 0 1,0 1-1,2-1 1,-2 0-2111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43:48.2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303 1 3904,'-14'10'1247,"1"1"-1,0 0 1,0 1 0,-19 24-1,17-17-708,1 2-1,1-1 1,-11 24 0,-63 130-1270,28-59-3955,53-103 1434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43:49.3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0 3072,'-3'1'325,"0"0"-1,0 0 1,0 0 0,0 1 0,0-1-1,1 0 1,-1 1 0,0 0 0,1 0-1,-1 0 1,1 0 0,-2 3 0,-9 5 989,12-9-1181,1-1-138,0 0 69,8-1 741,20-8-345,-24 8-333,1-1 0,0 0-1,0 1 1,7-1 0,-10 1-109,0 1 0,0 0 0,0 1 0,-1-1 0,1 0 1,0 0-1,0 1 0,0-1 0,-1 1 0,1 0 1,0-1-1,0 1 0,-1 0 0,1 0 0,-1 0 0,3 2 1,0 1-14,0 0 1,0 0-1,-1 0 0,0 0 1,1 1-1,-1-1 1,-1 1-1,1 0 1,-1 0-1,0 0 1,3 8-1,-2 2 25,1 0 0,1 28-1,-4-29 24,-1 0-1,-1 0 0,-1-1 0,0 1 1,0 0-1,-2 0 0,1-1 0,-2 0 1,-7 16-1,7-19 43,-1 0-1,0 0 1,0-1 0,-1 0-1,0 0 1,-1-1 0,-11 11-1,19-18 36,1 0 0,0-1 0,0 1 0,-1 0-1,1-1 1,0 1 0,0-1 0,0 1 0,0-1 0,0 1-1,0-1 1,0 0 0,0 1 0,0-1 0,0 0 0,0 0-1,2 1 1,26 5 637,-5-5-232,-18-1-504,0 0 1,0 1 0,0-1 0,8 3 0,-11-2-13,36 7-2230,-36-7 1489,0-1-1,1 0 0,-1 1 0,1-2 1,-1 1-1,0 0 0,1-1 1,-1 1-1,6-3 0,8-7-3026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43:53.6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 1248,'0'0'22,"0"0"-1,-1 0 1,1 0 0,0 0 0,0 0-1,0 0 1,0 1 0,0-1-1,-1 0 1,1 0 0,0 0 0,0 1-1,0-1 1,0 0 0,0 0-1,0 0 1,0 1 0,0-1 0,0 0-1,-1 0 1,1 0 0,0 1-1,0-1 1,0 0 0,0 0 0,0 1-1,0-1 1,1 0 0,-1 0 0,0 0-1,0 1 1,0-1 0,0 0-1,1 2 2537,0-7 4066,-1 5-6022,0 0-276,0 0-204,0 0-4,0 0 154,0 0-59,0 0 27,0 0-75,0 0 1,1 1-38,10 19 156,-2 0 1,0 0-1,0 1 1,9 41-1,9 91 163,-21-110-108,-3-10-297,0 48 0,-1 4-185,-1-40-1637,-1-29-1075,0-15 2705,0-1-1,0 1 1,1-1-1,-1 1 0,0-1 1,1 1-1,-1-1 1,1 1-1,-1-1 0,0 1 1,1-1-1,-1 1 1,1-1-1,-1 0 0,1 1 1,-1-1-1,2 1 1,-1-1-329,7 8-774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43:54.1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8 5056,'-5'-4'1584,"9"1"-886,-3 2-351,-1 1 69,0 0-176,17 9 2731,-13-6-2556,-1 1 0,1 0-1,-1 1 1,5 7 0,-6-8-208,1 0-1,0 0 1,0-1-1,0 1 1,0 0-1,7 5 1,-4-5-59,0-1 1,0 1 0,1-1-1,-1 0 1,1-1 0,-1 1-1,1-1 1,0-1 0,12 2-1,4-1 176,38-1 1,-29-2-189,38-1 148,-36 0-850,51 3 1,-82 0-21,0-1 1,0 1 0,0 0 0,0 0 0,0 0-1,0 0 1,0 0 0,-1 1 0,1-1 0,3 3-1,8 4-4624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43:55.3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389 0 576,'-15'1'7571,"2"4"-4790,12-5-2736,0 1 1,0 0-1,0 0 0,1-1 0,-1 1 0,0 0 1,0 0-1,1 0 0,-1 0 0,0 0 0,1 0 1,-1 0-1,1 0 0,0 0 0,-1 0 0,1 1 0,0-1 1,-1 0-1,1 0 0,0 0 0,0 0 0,0 3 1,-4 51 113,0-14-68,-1 14-55,-10 55 0,10-84 32,-2-1 0,0 0-1,-2 0 1,-16 32 0,21-49-24,-1 0 1,0 0-1,-1-1 1,1 1-1,-2-1 1,-11 11-1,15-15-38,0-1-1,-1 1 1,1-1-1,0 0 1,-1 0-1,1 0 1,-1-1-1,0 1 1,1-1-1,-1 1 1,0-1-1,0-1 1,0 1-1,0 0 1,0-1-1,0 0 1,0 0-1,-4-1 1,1 0 4,0-1 1,0 0-1,1 0 1,-1 0-1,1-1 0,0 0 1,0-1-1,0 1 1,0-1-1,0-1 0,1 1 1,0-1-1,0 1 1,0-1-1,1-1 0,-1 1 1,-4-9-1,3 4 18,1 1-1,1-1 1,0 0-1,0 0 1,1-1 0,0 1-1,1-1 1,0 1-1,1-1 1,0-18 0,0 17 2,1 0 1,1 0-1,0 0 0,1 1 1,0-1-1,6-17 1,-6 22 42,1 0-1,0 0 1,0 0-1,0 1 1,1-1-1,0 1 1,0 0 0,1 0-1,0 0 1,0 1-1,0 0 1,1 0 0,0 0-1,0 1 1,0-1-1,0 1 1,13-5 0,-5 3 117,0 2 0,0-1 0,0 2 1,1 0-1,16-2 0,75 2 233,-68 3-288,46-6 0,-63 3-104,-1 1-1,1 1 1,26 1 0,-44 1-5,1-1 0,0 1 0,-1 1 0,1-1 0,0 0 1,-1 1-1,0 0 0,1 0 0,-1 0 0,0 0 0,0 0 0,0 1 0,0-1 0,4 7 1,-2-4-250,-1 0 1,0 0 0,-1 1-1,1 0 1,-1 0 0,-1 0-1,5 10 1,-7-1-2714,-1-10-223,1-7-3977,-3-5 5477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43:56.3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3 2400,'0'0'62,"0"0"1,0 0-1,0-1 1,0 1-1,-1 0 1,1 0-1,0 0 0,0 0 1,-1 0-1,1-1 1,0 1-1,0 0 1,0 0-1,-1 0 1,1 0-1,0 0 1,0 0-1,-1 0 0,1 0 1,0 0-1,0 0 1,-1 0-1,1 0 1,0 0-1,0 0 1,-1 0-1,1 0 0,0 0 1,0 0-1,-1 0 1,1 0-1,0 1 1,0-1-1,-1 0 1,-7 1 3345,7-1-2282,-12 11 767,12-8-1830,0-1 0,0 1-1,0-1 1,0 1 0,0 0 0,1-1 0,-1 1-1,1 0 1,0-1 0,0 1 0,0 5 0,0 2 36,-1 9 6,2 0-1,0 0 0,5 25 1,-1-8-43,-5-34-55,1 13 4,1 0-1,0-1 1,1 0-1,1 1 0,0-1 1,11 26-1,-14-39 19,0 1 0,0-1 0,0 0 0,0 1 0,0-1-1,0 0 1,1 0 0,-1 0 0,0 0 0,1 0 0,-1 0 0,1 0 0,-1 0-1,1 0 1,1 0 0,-2-1-11,0 0-1,0 0 1,-1 1 0,1-1 0,0 0-1,0 0 1,0-1 0,0 1-1,-1 0 1,1 0 0,0 0-1,0 0 1,0-1 0,-1 1-1,1 0 1,0-1 0,0 1-1,-1-1 1,1 1 0,0-1-1,-1 1 1,1-1 0,-1 1-1,1-1 1,-1 0 0,1 1-1,-1-1 1,1 0 0,-1 1 0,1-1-1,-1 0 1,1-1 0,5-13-5,-1 0 1,0-1 0,-1 0-1,0 1 1,-2-1 0,2-25 0,1 9 227,-1 19-86,-4 13-154,0 1 1,0-1-1,0 0 1,0 0 0,0 0-1,0 0 1,0 0-1,0 0 1,0 0 0,0 0-1,0 0 1,0 0 0,0 0-1,0 0 1,0 0-1,0 0 1,1 0 0,-1 0-1,0 0 1,0 0-1,0 0 1,0 0 0,0 0-1,0 0 1,0-1-1,0 1 1,0 0 0,0 0-1,2 33-160,1-1-1,8 37 0,3 26 249,-13-80-75,0 1 0,-2 0 0,0-1 0,-3 22 0,2-30-61,1 1-1,-1 0 1,-1 0 0,1-1-1,-1 1 1,0-1-1,-1 0 1,-6 9 0,7-11 7,0 0 1,0-1 0,-1 0-1,1 0 1,-1 0 0,0 0-1,-7 5 1,10-9 47,1 1 1,0-1-1,-1 0 1,1 0-1,0 1 1,-1-1-1,1 0 0,0 0 1,-1 0-1,1 0 1,0 0-1,-1 0 1,1 0-1,-1 0 1,1 0-1,0 0 0,-1 0 1,1 0-1,0 0 1,-1 0-1,1 0 1,-1 0-1,1 0 1,0 0-1,-1 0 0,1 0 1,0-1-1,-1 1 1,1 0-1,0 0 1,-1 0-1,1-1 1,0 1-1,0 0 0,-1 0 1,1-1-1,0 1 1,0 0-1,-1-1 1,1 1-1,0 0 1,0-1-1,0 1 0,0 0 1,-1-1-1,1 1 1,0 0-1,0-1 1,0 1-1,0-1 1,0 1-1,0 0 0,0-1 1,0 1-1,0 0 1,0-1-1,0-2 29,0 1-1,0-1 0,0 1 1,1-1-1,-1 1 1,2-6-1,1 1 78,1-1-1,0 1 1,1 0 0,0 0-1,0 0 1,1 1 0,-1-1-1,1 2 1,7-7 0,-1 3-305,1 0 0,0 1-1,0 0 1,17-6 0,-26 11-231,1 1-1,0 0 1,0 1-1,-1-1 0,1 1 1,0 0-1,0 0 1,0 1-1,1-1 1,-1 1-1,0 0 1,9 2-1,-1 2-2542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43:57.1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1 4384,'-2'1'160,"0"0"0,1 0 0,-1 0 0,1 0 0,-1 1 0,1-1 0,-1 1 0,1-1 0,0 1 0,0 0 0,0-1 0,0 1 0,0 0 0,0 0 0,1-1 0,-1 1 0,0 0 0,1 0 0,0 0 0,-1 0 0,1 2 0,-3 9 352,0-2-298,0 1 1,1-1 0,0 1 0,1 0-1,1-1 1,0 1 0,0 0 0,3 12-1,-3-18-186,1-1-1,1 1 0,-1 0 0,1 0 0,0-1 0,1 1 0,-1-1 1,1 0-1,0 0 0,0 0 0,1 0 0,-1 0 0,1 0 0,0-1 1,1 0-1,-1 0 0,9 6 0,-12-9 24,1 0 1,-1 0-1,1 0 1,-1-1-1,1 1 0,-1 0 1,1-1-1,0 1 0,-1-1 1,1 0-1,0 1 1,-1-1-1,1 0 0,0 0 1,-1 0-1,1 0 1,0-1-1,0 1 0,-1 0 1,1-1-1,0 1 0,-1-1 1,1 1-1,-1-1 1,1 0-1,-1 1 0,1-1 1,-1 0-1,0 0 1,1 0-1,-1-1 0,0 1 1,0 0-1,1 0 0,-1-1 1,0 1-1,0 0 1,1-4-1,4-5 27,-1 0-1,-1-1 1,0 1-1,5-19 1,-6 19-182,1-10 96,-4 18-27,0-1 0,0 1 0,1-1 0,-1 1 0,1-1 0,-1 1 0,1-1 0,0 1 0,0 0 0,0 0 0,0-1 0,1 1 0,-1 0 0,2-2 0,0 5-125,2 12 83,0-1 1,0 1 0,-2 0-1,4 20 1,2 3-1,23 133-195,-30-153 273,-1 1 1,-1-1-1,0 1 0,-1-1 1,-1 1-1,-1-1 0,-7 25 1,9-37 8,0-1-1,-1 1 1,0-1 0,0 0 0,0 1 0,0-1 0,-1 0 0,1 0 0,-1 0 0,0 0 0,0-1-1,0 1 1,0-1 0,0 0 0,0 0 0,-1 0 0,1 0 0,-1 0 0,1-1 0,-1 0 0,0 0 0,1 0-1,-1 0 1,0 0 0,0-1 0,0 1 0,0-1 0,0 0 0,0-1 0,1 1 0,-1 0 0,0-1-1,0 0 1,-4-2 0,7 3 8,0 0 0,0 0 0,1-1-1,-1 1 1,0 0 0,1-1 0,-1 1 0,0 0-1,1-1 1,-1 1 0,1-1 0,-1 1 0,1-1-1,-1 1 1,1-1 0,-1 0 0,1 1 0,-1-1-1,1 1 1,0-1 0,-1 0 0,1 0-1,0 1 1,0-1 0,0 0 0,-1 1 0,1-1-1,0 0 1,0 0 0,0 1 0,0-1 0,0 0-1,0 0 1,0 1 0,1-1 0,-1 0 0,0 0-1,0 1 1,1-2 0,1-2 29,0 0 0,0 0 1,0 1-1,1-1 0,3-4 1,-4 6-9,7-9-134,0 1 1,1 0 0,0 0-1,1 1 1,16-11-1,-18 14-744,1 0 0,0 1 0,1 1 0,11-5-1,1 2-450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43:58.3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 1984,'-6'12'3832,"4"-8"-3388,1-1 0,-1 1-1,1 0 1,-1-1-1,1 1 1,0 0-1,-1 6 1,-3 7 825,6-3-795,1-1 1,0 0-1,5 20 0,4 19-349,1 33 45,22 190 401,-26-211-122,-4-41-79,1 40 0,-4-20-184,0-2-138,-5 40 1,-2-53 1076,8-28-998,-1 1 0,1-1 0,-1 1 0,1-1 0,0 1 0,-1-1 0,1 0 0,-1 0 0,4 0-1,7-1-18,0 0 0,0-1 0,0-1 0,21-6 0,5-2 72,81-12 434,-97 20-561,1 1 0,-1 1 1,33 4-1,-47-2-279,-1 0 0,1 1 0,-1 0 0,0 0 0,0 1 0,0-1 0,10 7 0,-16-8-675,-1-1-816,0 0 165,0-1 122,-1-4-1892,-1-5-406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30T20:25:50.32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202 173 320,'0'0'10,"-5"-1"38,5 1-46,0 0 0,0 0 0,0 0 0,0 0 0,1 0 0,-1 0 0,0 0 0,0 0 0,0 0 0,0 0 0,0 0 0,0 0 0,0 0 0,0 0 0,0 0 0,0 0 0,0 0 0,0 0 0,0 0 0,0 0 0,0 0 0,0-1 0,0 1 0,0 0 0,0 0 0,0 0 0,0 0 0,0 0 0,0 0 0,0 0 0,0 0 0,0 0 0,0 0 0,0 0 0,0 0 0,0 0 0,0 0 0,0 0 0,0 0 0,0 0 0,0 0 0,0-1 0,0 1 0,0 0 0,0 0 0,0 0 0,0 0 0,-1 0 0,1 0 0,0 0 0,0 0-1,0 0 1,0 0 0,0 0 0,0 0 0,0 0 0,0 0 0,0 0 0,0 0 0,0 0 0,0 0 0,1-1 121,-1 1-48,0 0-38,-6 1-144,-1 4 161,7-4 106,-3 1 206,3-2-360,0 0-1,0 0 1,0 0 0,0 0 0,0 0 0,0 0 0,0 0-1,0 0 1,0 0 0,0 0 0,0 0 0,1 0 0,-1 0 0,0 0-1,0 1 1,0-1 0,0 0 0,0 0 0,0 0 0,0 0-1,0 0 1,0 0 0,0 0 0,0 0 0,0 0 0,0 0 0,0 0-1,0 0 1,0 0 0,0 0 0,0 0 0,0 0 0,0 0-1,0 0 1,0 0 0,0 0 0,0 1 0,0-1 0,0 0 0,0 0-1,0 0 1,0 0 0,0 0 0,0 0 0,0 0 0,0 0 0,0 0-1,0 0 1,0 0 0,0 0 0,0 0 0,0 0 0,0 0-1,0 0 1,0 0 0,0 0 0,0 0 0,0 0 0,0 0 0,-1 1-1,1-1 1,0 0 0,0 0 0,0 0 0,0 0 0,49 6-321,-40-9 347,-8 3-22,-1 0-1,0 0 1,1 0 0,-1 0 0,0 0 0,1-1-1,-1 1 1,0 0 0,1 0 0,-1 0-1,0-1 1,0 1 0,1 0 0,-1 0 0,0-1-1,0 1 1,1 0 0,-1 0 0,0-1-1,0 1 1,0 0 0,1-1 0,-1 1-1,0 0 1,0-1 0,0 1 0,0 0 0,0-1-1,0 1 1,0 0 0,0-1 0,0 1-1,0 0 1,0-1 0,0 0 0,-9-10 354,8 10-369,0 0 0,1 0-1,-1 0 1,0 1-1,0-1 1,0 0-1,1-1 1,-1 1-1,0 0 1,1 0-1,-1 0 1,1 0-1,-1-3 1,1 3-34,-1-7-382,1 8 418,0 0 1,0 0-1,0 0 0,0 0 0,0 0 0,0 0 1,0 0-1,0 1 0,0-1 0,0 0 0,0 0 0,0 0 1,0 0-1,0 0 0,0 0 0,0 0 0,0 0 1,0 0-1,0 0 0,0 0 0,0 0 0,0 1 0,0-1 1,0 0-1,0 0 0,-1 0 0,1 0 0,0 0 1,0 0-1,0 0 0,0 0 0,0 0 0,0 0 0,0 0 1,0 0-1,0 0 0,0 0 0,0 0 0,-1 0 1,1 0-1,0 0 0,0 0 0,0 0 0,0 0 0,0 0 1,0 0-1,0 0 0,0 0 0,0 0 0,0 0 1,0 0-1,-1 0 0,1 0 0,0 0 0,0 0 0,0-1 1,0 1-1,0 0 0,0 0 0,0 0 0,0 0 1,0 0-1,0 0 0,-5 27 328,4-24-333,0 0 0,0 1 0,0-1-1,1 0 1,0 0 0,0 0 0,0 1 0,0-1-1,0 0 1,1 0 0,-1 0 0,2 4 0,-4 4-91,1-5 134,1-6-21,0 1 1,0-1-1,0 0 1,0 1-1,0-1 1,0 1-1,0-1 1,0 0-1,0 1 0,-1-1 1,1 1-1,0-1 1,0 0-1,0 1 1,-1-1-1,1 0 1,0 1-1,0-1 1,-1 0-1,1 1 1,0-1-1,0 0 1,-1 0-1,1 1 1,0-1-1,-1 0 1,1 0-1,-1 0 1,1 0-1,0 1 1,-1-1-1,1 0 1,-1 0-1,1 0 1,0 0-1,-1 0 1,1 0-1,-1 0 1,1 0-1,-1 0 1,0 0-9,0 0 1,0-1 0,0 1-1,0 0 1,0 0 0,0-1 0,0 1-1,0-1 1,0 1 0,0-1-1,0 1 1,0-1 0,-1 0 0,1 0 2,1 0 0,0 0 0,0 0 0,-1 1 0,1-1 0,0 0 0,0 0 0,0 0 0,0 0 0,0 0 0,0 0 0,0 1 0,0-3 0,0-3-18,0 5 1,0 1 1,0 0-1,0-1 1,0 1-1,0-1 1,0 1-1,0 0 1,0-1-1,0 1 1,0-1-1,1 1 0,-1 0 1,0-1-1,0 1 1,0 0-1,0-1 1,1 1-1,-1-1 1,0 1-1,0 0 1,1-1-1,-1 1 1,0 0-1,0 0 0,1-1 1,-1 1-1,0 0 1,1 0-1,-1-1 1,1 1-1,-1 0 1,0 0-1,1 0 1,0 0-1,9-8-69,-8 6 84,1-1 0,-1 1 0,1 0 0,-1 1 0,1-1 0,0 0 0,0 1 0,0 0 0,0-1 1,5 0-1,8-4 37,-14 5 10,-6 0-54,1 1 1,-1 0-1,1 1 1,-1-1-1,0 0 1,1 1-1,-1 0 1,1 0-1,-5 2 1,-7 1 90,5-2-200,9-2 96,0 0 0,0 0 1,0 0-1,0 0 0,0 1 0,0-1 0,0 0 0,0 0 0,0 1 0,0-1 0,0 1 0,0-1 0,0 1 0,1-1 0,-1 1 0,0 0 0,0 0 0,-5 3 23,7-7 55,8-17 362,17-18-379,-20 30-108,-6 7 68,0 1 1,1 0-1,-1-1 0,1 1 0,-1-1 0,0 1 1,1 0-1,-1-1 0,0 1 0,0-1 0,1 1 1,-1-1-1,0 1 0,0-1 0,0 1 0,0-1 1,0 1-1,1-1 0,-1 1 0,0-1 0,0 1 1,0-1-1,0 1 0,0-1 0,-1 1 0,1-1 1,0 1-1,0-1 0,0 0 0,-7-9-54,7 10 50,0 0 1,-1-1-1,1 1 0,0 0 0,-1 0 0,1 0 0,-1 0 0,1 0 0,0 0 0,-1 0 1,1 0-1,-1 0 0,1 0 0,0 0 0,-1 0 0,1 0 0,-1 0 0,1 0 1,0 1-1,-1-1 0,1 0 0,-1 0 0,1 0 0,0 1 0,-1-1 0,1 0 0,-1 1 1,1-1-69,0 16-438,0-5 515,0-6 13,0 1 0,0 0 1,-1 0-1,1-1 1,-1 1-1,-2 7 1,1-7 1,1 0 0,0 1 0,-1 11 0,2-12-31,-1-1 1,1 0-1,-1 0 0,0 0 0,-2 6 1,2-9 60,1-2-43,0 1-1,0-1 0,0 0 1,0 1-1,0-1 1,0 0-1,0 1 0,0-1 1,0 0-1,0 1 1,0-1-1,0 0 0,0 1 1,0-1-1,0 0 1,0 1-1,0-1 0,-1 0 1,1 1-1,0-1 1,0 0-1,0 0 0,-1 1 1,1-1-1,-1 1 1,1-2-19,0 1 1,0 0-1,0 0 1,0 0-1,0 0 1,0 0-1,0 0 1,0 0-1,0-1 1,0 1-1,0 0 1,0 0-1,0 0 1,0 0-1,0 0 0,-1 0 1,1 0-1,0 0 1,0 0-1,0-1 1,0 1-1,0 0 1,0 0-1,0 0 1,-1 0-1,1 0 1,0 0-1,0 0 1,0 0-1,0 0 1,0 0-1,0 0 1,-1 0-1,1 0 1,0 0-1,0 0 1,0 0-1,0 0 1,0 0-1,0 0 1,-1 0-1,1 0 1,0 0-1,0 1 1,0-1-1,0 0 1,0 0-1,0 0 1,0 0-1,0 0 1,-1 0-1,1 0 1,0 0-1,0 1 1,8-33 365,-8 29-372,1 0-1,-1 1 1,1-1-1,0 0 1,0 0 0,0 0-1,0 1 1,2-5-1,5-13-103,-4 2 75,0-13-167,-4 30 131,6 17-26,4-2 92,0-1 0,19 19 0,-29-31 13,1-1 0,-1 1-1,0-1 1,1 1-1,-1-1 1,0 0 0,0 1-1,1-1 1,-1 1 0,0-1-1,0 1 1,0-1-1,0 1 1,0-1 0,0 1-1,0 0 1,0-1 0,0 1-1,0-1 1,0 1 0,0-1-1,0 1 1,0-1-1,0 1 1,0-1 0,-1 1-1,1-1 1,0 1 0,0-1-1,-1 1 1,1-1-1,0 0 1,-1 1 0,-10 10 144,11-11-143,0 0-1,-1 0 1,1 0-1,0 0 1,0 0-1,0 0 1,0 1-1,0-1 1,0 0-1,-1 0 1,1 0-1,0 0 1,0 0-1,0 0 1,0 0-1,0 0 1,-1 0-1,1 0 1,0 0-1,0 0 1,0-1-1,0 1 1,0 0-1,0 0 1,-1 0-1,1 0 1,0 0 0,0 0-1,0 0 1,0 0-1,0 0 1,0 0-1,0 0 1,-1 0-1,1-1 1,0 1-1,0 0 1,0 0-1,0 0 1,0 0-1,0 0 1,0 0-1,0-1 1,0 1-1,0 0 1,0 0-1,0 0 1,0 0-1,0 0 1,0-1-1,0 1 1,1-8 6,2 2-107,1-1-238,-3 7 228,-1 4 130,0-2-94,0-2 73,0 1-1,0-1 0,0 1 1,0-1-1,0 1 0,0-1 1,0 1-1,0-1 0,0 1 1,0-1-1,0 1 0,1-1 1,-1 1-1,0-1 0,1 2 1,10 2 188,-10-4-215,0 0 0,0 0 0,1 1 1,-1-1-1,0 1 0,0-1 1,0 1-1,1-1 0,-1 1 0,0 0 1,0-1-1,2 3 0,15 3 190,-11-2-188,-4-2 29,-3-1-19,1-1-1,-1 0 1,0 1-1,1-1 0,-1 0 1,1 1-1,-1-1 0,0 0 1,1 1-1,-1-1 1,1 0-1,-1 0 0,1 0 1,-1 0-1,1 1 0,-1-1 1,1 0-1,-1 0 1,1 0-1,1 0 29,7-19 176,-9 17-184,1 1 0,-1-1 0,0 1-1,1-1 1,-1 1 0,1 0 0,-1-1 0,1 1 0,0 0 0,0-1 0,-1 1-1,1 0 1,0 0 0,2-2 0,-2 2-4,0 0 0,0 0 0,0 0-1,-1 0 1,1-1 0,0 1 0,0 0 0,-1 0 0,1-1 0,-1 1-1,1 0 1,-1-1 0,0 1 0,1-2 0,0 1-20,-1 1 0,1 0 0,0 0 0,-1 0 0,1 0 1,0 0-1,0 0 0,0 0 0,2-2 0,-1 1 79,-1 1-106,-1 1 22,4 7 64,-4-4-79,0 1 0,0-1 0,0 0 0,0 0 0,0 1 0,-1-1 0,-1 5 0,0 5-39,1-3 143,-1 0 0,-1-1-1,0 1 1,0 0 0,-1-1 0,-5 11 0,8-16-107,-1 0 1,1 0 0,0 1 0,0-1-1,0 0 1,1 1 0,-1 5 0,1-6 35,0 0 0,0 0 0,-1-1 0,1 1 0,-1 0 0,0-1 0,0 1 0,0-1 0,-2 4 0,2-5 61,1-2-15,0 0-11,0 0 16,0 0 53,8-4 65,-5 0-191,0 0 0,0 0 1,0-1-1,-1 1 1,1-1-1,-1 1 1,0-1-1,-1 0 0,2-7 1,6-13-280,-6 18 374,0-1-1,-1 0 0,0 0 1,-1 0-1,0 0 0,0-17 1,0 24-79,-1 0 1,0 0 0,-1 0 0,1 0 0,0 0-1,0 0 1,0 0 0,-1 0 0,1 0 0,0-1-1,-1 1 1,1 1 0,-2-2 0,0 3-185,0 9 74,2 111 263,0-115-155,-2 0-1,1 1 1,-1-1 0,0-1-1,0 1 1,-1 0 0,-5 10-1,2-8 63,5-6-30,0-1 0,0 1 1,0-1-1,0 0 0,0 1 0,1 0 0,-1-1 0,0 1 0,1-1 0,-1 3 0,1-3-23,0-1 0,-1 1 0,1-1 0,0 1 0,-1-1 0,1 1 0,0-1 0,-1 1 0,1-1 0,0 1 1,-1-1-1,1 1 0,-1-1 0,1 1 0,-1-1 0,1 0 0,-1 1 0,1-1 0,-1 0 0,1 0 0,-1 1 0,0-1 0,0 0 0,-4 0-23,5-1 28,3-57 178,2 16-309,-5 38 180,0 0-1,-1 0 1,1 0 0,-1 0-1,0 0 1,-2-7 0,1 4-110,1 6 52,1 0 0,0 1 0,0-1 0,-1 0 0,1 0 0,-1 1 0,1-1 0,-1 0 0,1 1 0,-1-1 0,1 1 1,-1-1-1,0 0 0,-6-8-172,6 7 183,0 1 0,-1-1 0,1 0 0,0 1 0,-1-1-1,1 1 1,-1 0 0,1-1 0,-1 1 0,1 0 0,-1 0 0,0 0 0,0 0 0,0 0 0,0 0 0,-3 0 0,-7-5 44,9 5-48,0 0 1,0 1-1,0-1 1,0 1-1,0-1 1,0 1-1,0 0 0,0 0 1,-5 1-1,0-1 12,1 0-94,1-1 0,-1 1 0,-11-4 0,16 4 105,0-1-1,0 1 0,0-1 1,0 0-1,0 0 0,0 0 1,0 0-1,0 0 0,0 0 1,0-1-1,1 1 0,-1 0 1,1-1-1,-3-3 0,3 5-31,1-1 0,0 0-1,0 0 1,0 1 0,0-1 0,0 0-1,0 1 1,0-1 0,0 0-1,0 1 1,1-1 0,-1 0-1,0 0 1,0 1 0,1-1 0,-1 1-1,0-1 1,1 0 0,-1 1-1,1-1 1,-1 1 0,0-1 0,1 1-1,-1-1 1,1 1 0,0-1-1,-1 1 1,1-1 0,-1 1 0,1 0-1,0-1 1,0 1 0,25-14-113,-25 13 142,8-3 24,-7 2-42,0 1-1,-1 0 1,1 1 0,0-1-1,0 0 1,0 0 0,0 1 0,3-1-1,-4 1 7,0 0-1,0-1 0,0 1 1,0 0-1,0-1 0,0 1 1,0 0-1,0-1 0,0 1 1,0-1-1,-1 0 0,1 1 1,0-1-1,0 0 0,0 1 1,-1-1-1,2-1 0,-2 2-10,0 0 0,0 0 0,0 0 0,1-1-1,-1 1 1,0 0 0,0 0 0,0 0 0,0-1 0,0 1 0,0 0-1,1 0 1,-1-1 0,0 1 0,0 0 0,0 0 0,0-1 0,0 1-1,0 0 1,0 0 0,0-1 0,0 1 0,0 0 0,0 0 0,0-1-1,0 1 1,-1 0 0,1 0 0,0 0 0,0-1 0,0 1 0,0 0-1,0 0 1,0-1 0,0 1 0,-1 0 0,1 0 0,0 0 0,0 0-1,0-1 1,-1 1 0,1 0 0,0 0 0,0 0 0,0 0 0,-1 0-1,1 0 1,0-1 0,0 1 0,-1 0 0,1 0 0,0 0 0,0 0-1,-1 0 1,1 0 0,0 0 0,0 0 0,-1 0 0,1 0 0,0 0-1,0 0 1,-1 0 0,1 0 0,0 1 0,-2-2 11,0 1 1,1 0-1,-1-1 1,1 0-1,-1 1 1,1-1-1,0 0 1,-1 0-1,1 1 1,0-1-1,-1 0 1,1 0-1,0-1 1,0 1-1,0 0 1,0 0-1,0-1 1,0 1-1,0 0 1,0-1-1,1 1 1,-1-1-1,1 1 1,-1-1-1,1 1 1,-1-1-1,1 1 1,0-1-1,0 1 1,-1-1-1,2-2 1,-2 3-39,1-1 0,0 0 1,0 0-1,-1 1 0,1-1 1,-1 1-1,0-1 0,1 0 0,-1 1 1,0-1-1,0 1 0,-1-2 1,1 2 29,1 1-1,0 0 1,0-1 0,0 1 0,-1 0 0,1-1 0,0 1 0,0-1 0,0 1 0,0 0 0,-1-1 0,1 1 0,0-1 0,0 1 0,0-1 0,0 1 0,0-1 0,0 1 0,0 0-1,0-1 1,1 1 0,-1-1 0,0 1 0,0-1 0,0 1 0,0 0 0,0-1 0,1 1 0,-1 0 0,0-1 0,1 0 0,8-11-5,2-7 220,-10 18-221,-1 0 0,0 1 0,0-1 0,1 0 0,-1 1 0,0-1 0,0 0 0,0 0 0,0 1 0,0-1 0,0 0 0,0 1-1,0-1 1,0 0 0,0 0 0,-1 1 0,1-1 0,0 0 0,0 1 0,-1-1 0,1 0 0,0 1 0,-1-1 0,1 1 0,0-1 0,-1 0 0,0 0 0,0 0 9,0 0 1,0 0 0,0-1-1,0 1 1,1 0-1,-1-1 1,1 1-1,-1 0 1,1-1 0,-1 1-1,1-1 1,0 1-1,-1-1 1,1 1-1,0 0 1,0-1 0,0 1-1,1-3 1,-1 2-28,0 2 66,0 0-22,0 1-64,12 14-133,-9-13 167,-1 1 0,1 0 1,-1 0-1,0 0 0,3 5 0,3 8-2,0 1 1,1-1-1,18 22 0,7 14 39,-31-47-15,0 1 0,-1 0 0,1 0 1,-1 0-1,0 1 0,-1-1 0,2 8 1,4 46 23,-7-57-44,0-1 1,1 1-1,-1-1 0,0 0 1,1 1-1,0-1 0,0 3 1,0-3 54,-2 15 272,1-17-320,0 1 1,0-1-1,0 0 1,0 1-1,0-1 0,0 0 1,-1 1-1,1-1 1,0 0-1,0 1 1,0-1-1,-1 0 1,1 1-1,0-1 1,0 0-1,-1 0 1,1 1-1,0-1 1,0 0-1,-1 0 1,1 1-1,0-1 1,-1 0-1,1 0 1,0 0-1,-1 0 1,1 0-1,0 0 1,-1 1-1,1-1 1,-1 0-1,1 0 1,0 0-1,-1 0 1,1 0-1,0 0 1,-1 0-1,1-1 1,-1 1-1,1 0 0,0 0 1,-1 0-1,1 0 1,0 0-1,-1 0 1,1-1-1,0 1 1,-1 0-1,1 0 1,0-1-1,0 1 1,-1 0-1,1 0 1,0-1-1,0 1 1,-1 0-1,1-1 1,0 1-1,-5-5-108,4 4 124,0 0 1,0 0-1,1 0 1,-1 0-1,0 0 1,1-1 0,-1 1-1,1 0 1,-1-1-1,1-1 1,-6-11-18,5 13-5,1 0 1,-1 1-1,1-1 0,-1 0 0,1 0 1,-1 1-1,1-1 0,-1 0 1,1 0-1,0 0 0,0 0 1,-1 0-1,1 0 0,0 1 0,0-1 1,0 0-1,0 0 0,0 0 1,0 0-1,0 0 0,0 0 0,0 0 1,1 0-1,-1 0 0,0 1 1,0-1-1,1 0 0,-1 0 1,1 0-1,-1 0 0,1 1 0,-1-1 1,1 0-1,-1 0 0,1 1 1,0-1-1,-1 1 0,1-1 1,1-1-1,2 0-35,1-1 1,-1 1-1,0 0 1,1 0-1,-1 1 0,8-3 1,10 4-24,-21 0 123,7 1-59,-8-1 5,0 0 1,0 0 0,0 0 0,0 0 0,0 0-1,0 0 1,0 0 0,0 0 0,0 0-1,0 0 1,0 0 0,0 0 0,-1 0 0,1 0-1,0 0 1,0 0 0,0 0 0,0 0-1,0 0 1,0 0 0,0 0 0,0 0 0,0 0-1,0 0 1,0 0 0,0 0 0,0 0-1,0 0 1,-1 0 0,1 0 0,0 0 0,0 0-1,0 0 1,0 0 0,0 0 0,0 0-1,0 0 1,0 0 0,-5-6-34,-1-22-212,6 2 363,1 25-120,-1 1 0,0-1 1,0 0-1,0 0 1,0 0-1,1 1 1,-1-1-1,0 0 0,1 0 1,-1 1-1,1-1 1,-1 0-1,1 1 1,-1-1-1,1 0 0,-1 1 1,2-2-1,3-6-358,-5 8 265,2-2 29,0 1 229,-1 6-35,-1-4-69,-6 12 186,6-13-250,0 0-1,0 0 1,-1 0-1,1 0 1,0 0-1,0 0 1,-1 0-1,1 0 1,0-1-1,0 1 1,-1 0-1,1 0 1,0 0-1,0 0 1,-1 0-1,1 0 1,0 0-1,0-1 1,-1 1-1,1 0 1,0 0-1,0 0 1,0-1-1,0 1 1,-1 0-1,1 0 1,0 0-1,0-1 1,0 1 0,-1-10-26,1 5 18,0 1-16,0 0 39,0 1 1,0-1 0,0 1 0,0-1 0,1 1-1,-1-1 1,1 1 0,0-1 0,0 1 0,2-5 0,-1-1 5,-2 8-39,0 1 0,0 0 0,0-1 0,0 1 0,0-1 0,0 1 0,0 0 0,0-1 0,0 1 0,0-1 0,0 1 0,0 0 0,1-1 0,-1 1 0,0 0 0,0-1 0,0 1 0,1 0 0,-1-1 0,0 1 0,0 0 0,1-1 0,-1 1 0,1-1 18,-1 1 11,4-5 165,-4 5-185,-2 0 66,-4 4-239,5-3 177,1-1-38,0 0 22,0 0 64,-1 8 63,-1-3-120,-1 0-1,1 1 0,0-1 1,0 1-1,0-1 1,-1 12-1,2-13-11,-1 7-12,0-4 25,1-1 0,0 0 0,0 10 0,-5 17 166,3-17-125,-7 16-113,7-24 112,3-6-36,-1 0-1,0 1 0,0-1 1,0 0-1,-1 0 1,1 0-1,0 0 1,-3 3-1,3-5-27,1 0 165,0 0-59,0 0-106,0 0-86,0 0 70,0 0 117,0 0 37,0 0 96,0 0-79,-17 22-545,16-21 363,1 0 99,-1 0 0,0 1 0,0-1 0,1 0-1,-1 1 1,0-1 0,0 0 0,0 0 0,-1 0 0,-1 2 0,2-2-51,-1-1-176,5 1 29,4 1 91,-5-2 222,-2 0-60,0 0-122,8-1 224,-7 1-189,0 0-1,-1-1 0,1 1 1,-1 0-1,1-1 0,0 1 1,-1 0-1,1-1 0,-1 1 1,1-1-1,-1 1 0,1-1 1,-1 1-1,0-1 0,1 1 1,-1-1-1,0 0 0,1 1 1,-1-1-1,0 0 0,1 1 1,-1-1-1,0 0 0,0 1 1,0-1-1,0 0 0,0 1 1,0-2-1,-1-26-273,1 16 362,-1 4 12,0-1 0,-3-15 1,2 18-118,-1 1 0,0 1 1,0-1-1,0 0 0,0 1 1,-1-1-1,1 1 1,-7-5-1,9 8 10,-1-1 1,1 1-1,0 0 1,0-1-1,0 1 1,0-1-1,0 1 1,-1-4-1,-4-6-44,3 2 110,3 9-57,0-1 0,0 1 0,0-1 1,0 1-1,0-1 0,0 1 0,0-1 0,0 1 1,-1-1-1,1 1 0,0-1 0,0 1 0,-1 0 1,1-1-1,0 1 0,0-1 0,-1 1 0,1 0 1,-1-1-1,1 1 0,0 0 0,-1-1 0,0 1 1,-17-17-53,16 15 36,0-1 0,0 1 1,-1 0-1,1 0 0,-1 0 0,1 0 0,-1 1 1,0-1-1,-4-2 0,-11-3 1291,15 5-1213,-1 0 0,1 1 0,-1-1 0,0 1 0,1 0 0,-1 0 0,0 0 0,-5 0 0,-37-1 58,30 1-37,0 0 0,-30 3 0,45-2-89,1 0 0,-1 0 0,0 0 0,1 0 0,-1 0 0,0 0 0,1 0 0,-1 0 0,0 1 1,1-1-1,-1 0 0,1 0 0,-1 1 0,0-1 0,1 0 0,-1 1 0,1-1 0,-1 1 0,1-1 0,-1 1 0,1-1 0,-1 1 0,1-1 1,0 1-1,-1-1 0,1 1 0,0 0 0,-1-1 0,1 1 0,0-1 0,0 1 0,0 0 0,0-1 0,-1 1 0,1 0 0,0-1 0,0 1 1,0 0-1,0-1 0,0 1 0,0 0 0,1-1 0,-1 1 0,0 1 0,2 3-13,1 0 1,-1 0-1,1 0 0,5 9 1,2 2-5,-4-1 131,7 25-1,-12-36-91,0 0 0,0 0 0,-1 0-1,0 0 1,1 0 0,-1 0 0,0 0-1,-1 0 1,1 1 0,-1-1 0,-2 6 0,3-10-27,0 1 1,0-1-1,0 0 1,0 0 0,-1 1-1,1-1 1,0 0-1,0 1 1,0-1 0,0 0-1,0 1 1,0-1-1,0 0 1,0 1 0,0-1-1,0 0 1,0 1-1,0-1 1,0 0 0,0 1-1,0-1 1,1 0 0,-1 1-1,0-1 1,0 0-1,0 1 1,0-1 0,1 0-1,-1 0 1,0 1-1,0-1 1,1 0 0,-1 0-1,0 1 1,0-1-1,1 0 1,-1 0 0,0 0-1,0 0 1,1 1 0,-1-1-1,0 0 1,1 0-1,-1 0 1,0 0 0,1 0-1,-1 0 1,0 0-1,1 0 1,0 0 0,21-2 164,-14 1-353,22 1 130,-30 0 60,0 0 1,0 0-1,0 0 0,0 0 0,0 1 0,0-1 1,0 0-1,0 0 0,1 0 0,-1 0 0,0 0 1,0 0-1,0 0 0,0 0 0,0 0 0,0 0 1,0 0-1,1 0 0,-1-1 0,0 1 0,0 0 1,0 0-1,0 0 0,0 0 0,0 0 0,0 0 1,0 0-1,1 0 0,-1 0 0,0 0 0,0 0 1,0 0-1,0 0 0,0-1 0,0 1 0,0 0 1,0 0-1,0 0 0,0 0 0,0 0 0,0 0 1,0 0-1,0 0 0,0-1 0,0 1 0,2-1 19,11 3 391,-13-2-422,1 1 0,-1-1 1,1 0-1,0 0 0,-1 0 1,1 0-1,0 0 0,-1 1 1,1-1-1,-1 0 1,1 0-1,-1 1 0,1-1 1,0 1-1,-1-1 0,1 0 1,-1 1-1,0-1 0,1 1 1,-1-1-1,1 1 1,-1-1-1,1 2 0,-1-1 18,-1 0 0,1-1 0,-1 1 0,1 0 0,-1-1 0,1 1 0,-1 0 0,1-1 0,-1 1 0,1-1 0,-1 1 0,0-1 0,1 1 0,-1-1 0,0 0 0,0 1 0,1-1 0,-1 0 0,-1 1 0,-13 6-203,8-3 283,0-1 0,-1 0-1,1 0 1,-1 0 0,0-1-1,0 0 1,-15 2 0,-16 4-557,34-8 436,-1 0 208,8-3-107,-2 2-168,0 1 15,0 0-37,0 0 53,13 0 214,18-7-1792,-14 6 154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43:58.7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6 2656,'-4'-3'-335,"-6"1"4440,6 3 85,10 3-2646,3-2-1240,0-1 0,-1 1 0,1-1 0,0-1 0,-1 0 0,16-2 0,4 1 80,-10 1-331,7-1-138,-1 2 1,0 0 0,1 1 0,43 11 0,-51-6-1368,-11-4-612,-7-2-4287,-7-1 3898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43:59.2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46 2912,'7'-6'1278,"-3"3"3134,14-4-3659,1 0 0,0 1-1,0 1 1,1 1 0,-1 1-1,1 1 1,26-1 0,-34 4-681,33 0-1175,86 15 0,-113-12-432,0 0 0,0-2 0,1 0 0,-1-2 0,37-2 0,-24-7-433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44:00.6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 2144,'0'0'14,"0"0"0,1 0 0,-1 0 0,0 0 0,0 0-1,0 0 1,0 0 0,0 0 0,0 0 0,0 0 0,0 1 0,0-1 0,0 0 0,0 0 0,0 0 0,1 0-1,-1 0 1,0 0 0,0 0 0,0-1 0,0 1 0,0 0 0,0 0 0,0 0 0,0 0 0,0 0 0,0 0 0,0 0-1,0 0 1,1 0 0,-1 0 0,0 0 0,0 0 0,0 0 0,0 0 0,0 0 0,0 0 0,0 0 0,0 0-1,0 0 1,0 0 0,0-1 0,0 1 0,0 0 0,0 0 0,0 0 0,0 0 0,0 0 0,0 0 0,0 0 0,0 0-1,0 0 1,0 0 0,0 0 0,0-1 0,0 1 0,0 0 0,0 0 0,0 0 0,0 0 0,0 0 0,0 0 0,0 0-1,0 0-7,0 0 0,0 0-1,0 0 1,0 0-1,0-1 1,0 1 0,0 0-1,0 0 1,0 0-1,0 0 1,0 0-1,0 0 1,0 0 0,0 0-1,0 0 1,0 0-1,0 0 1,0 0 0,0 0-1,0 0 1,0-1-1,0 1 1,0 0-1,0 0 1,0 0 0,0 0-1,0 0 1,0 0-1,0 0 1,0 0 0,0 0-1,0 0 1,0 0-1,0 0 1,0 0 0,1 0-1,-1 0 1,0 0-1,0 0 1,0 0-1,0 0 1,0 0 0,0 0-1,0 0 1,0 0-1,0 0 1,0 0 0,0 0-1,0 0 1,0 0-1,0 0 1,0 0-1,1 0 1,-1 0 0,0 0-1,0 0 1,0 0-1,0 0 1,0 0 0,0 0-1,0 0 1,0 0-1,0 0 1,0-1 677,0 1-97,0 0 278,0 0-229,0 0 127,0 0-196,0 0 95,0 0-202,0 0-1,0 0-159,0 0 0,0 0-38,0 0 192,0 0-47,0 0 255,0 0-213,0 0-149,8 17 10,-3 21-193,8 37-257,-11-66 185,1 0 1,0-1 0,1 1 0,0-1-1,0 1 1,6 8 0,-9-16-39,0 1 1,0-1-1,0 1 1,1-1-1,-1 0 0,0 1 1,1-1-1,-1 0 1,1 0-1,-1 0 0,1 0 1,-1 0-1,1 0 1,0-1-1,-1 1 1,1-1-1,0 1 0,0-1 1,0 1-1,-1-1 1,1 0-1,0 0 0,0 0 1,0 0-1,-1 0 1,1 0-1,0-1 0,0 1 1,0-1-1,-1 1 1,1-1-1,0 1 1,-1-1-1,1 0 0,1-1 1,4-2 49,-1 0 1,0 0-1,0-1 1,0 0-1,-1 0 1,0-1-1,7-8 1,50-80 168,-54 81-98,12-13-63,-15 20-57,0 0 1,-1 0-1,0 0 0,4-9 1,-9 24-130,-1-1-1,1 1 1,1 0 0,0 15-1,0 10 148,-3 10-149,-6 84 32,6-103 52,-1 0 1,-2-1 0,-8 26 0,11-43 47,-2 11-59,-2-1 0,0 0 0,-18 29 0,23-42 17,-1-1 0,1 1-1,-1-1 1,0 1 0,0-1 0,0 0-1,-1 0 1,1-1 0,-1 1 0,0-1-1,1 1 1,-1-1 0,0 0 0,0 0-1,-1-1 1,1 0 0,0 1 0,0-1-1,-1 0 1,1-1 0,-7 1 0,9-1 26,0 0 1,1 0 0,-1 0 0,0-1 0,0 1 0,0 0 0,1-1-1,-1 1 1,0-1 0,0 0 0,-2-1 0,3 2 18,1-1 0,-1 1 0,0-1 0,1 0 0,-1 1 0,1-1 0,-1 0 0,1 1 0,-1-1 0,1 0 0,-1 0 0,1 1 0,0-1 0,-1 0 0,1 0 0,0 0 0,0 1 0,0-3 0,0 1 34,0-1 0,0 0 0,1 0 0,-1 0 0,1 0-1,0 1 1,0-1 0,0 0 0,0 1 0,1-1 0,-1 1 0,1-1 0,2-3 0,7-7 388,-1 1 1,1 0 0,1 0 0,0 1 0,25-17-1,-28 22-269,1 0-1,0 0 0,1 1 0,-1 1 0,1-1 0,0 2 1,0 0-1,0 0 0,12-1 0,-19 4-286,0 0 1,0 0-1,0 1 0,0-1 0,0 1 0,1 0 1,-1 0-1,0 1 0,-1-1 0,1 1 0,0 0 1,5 3-1,-7-4-72,0 0 0,0 1 0,-1-1 0,1 0 0,0 0 0,-1 1 0,0-1 0,1 1 0,-1 0 0,0-1 0,0 1 0,1 0 0,-1-1 0,-1 1 0,1 0 0,0 0 0,0 0 0,-1 0 0,1 0 0,-1 0 0,0 0 0,1 0 0,-1 0 0,0 0 0,0 0 0,0 1 0,-1 1 0,-4 6-3347,3-10 1005,-1-7 931,-4-15 145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44:01.0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1 576,'-3'0'192,"-2"3"-128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44:01.4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3552,'10'0'8244,"36"0"-7480,-38 0-787,0 1 0,-1 0 1,1 0-1,-1 1 1,1 0-1,-1 0 0,10 4 1,-13-4 32,-1 0 0,1 0 0,0 0 0,-1 0-1,1 0 1,-1 1 0,0 0 0,0-1 0,0 1 0,0 0 0,-1 1 0,1-1 0,-1 0 0,5 8 0,-7-8-1,1 0 0,0 0 0,0-1 0,-1 1 0,0 0 0,0 0 0,0 0 0,0 0 0,0 0 0,0 0 0,-1 0 0,1 0 0,-1 0 1,0-1-1,0 1 0,0 0 0,0 0 0,-2 2 0,0 1 1,-1 0 1,0 0-1,0 0 1,0-1-1,-1 0 0,-8 8 1,1-4 108,-1 1-1,0-1 1,-26 12 0,39-21-100,0 0 1,0 0-1,0 0 1,-1 0-1,1 0 1,0 0-1,0 0 1,0 0-1,0 0 1,0 0-1,0 0 1,-1 0-1,1 0 1,0 0-1,0 0 1,0 0-1,0 0 1,0 0-1,0 1 1,-1-1-1,1 0 1,0 0-1,0 0 1,0 0-1,0 0 1,0 0-1,0 0 1,0 0-1,0 1 1,-1-1-1,1 0 1,0 0-1,0 0 1,0 0-1,0 0 1,0 0-1,0 1 1,0-1-1,0 0 1,0 0-1,0 0 1,0 0-1,0 0 1,0 0-1,0 1 1,0-1-1,0 0 1,0 0-1,0 0 1,0 0-1,0 0 1,0 1-1,0-1 1,1 0-1,-1 0 1,0 0-1,0 0 1,12 3 596,25-3-341,-31 0-303,13 1-1486,29 5 0,6 1-2300,-24-7-138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44:03.0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 8 3136,'-3'0'761,"3"0"-766,0 0 0,0 0 0,0 0 0,0 0 0,0 0 0,0 0 1,0 0-1,0 0 0,0 0 0,0 0 0,0 1 0,0-1 0,0 0 0,0 0 1,0 0-1,-1 0 0,1 0 0,0 0 0,0 0 0,0 0 0,0 0 1,0 0-1,0 0 0,0 0 0,0 0 0,0 0 0,0 0 0,0 0 0,0 0 1,0-1-1,-1 1 0,1 0 0,0 0 0,0 0 0,0 0 0,0 0 1,0 0-1,0 0 0,0 0 0,0 0 0,0 0 0,0 0 0,0 0 0,0 0 1,0 0-1,0 0 0,0 0 0,0 0 0,0 0 0,0 0 0,0-1 1,0 1-1,0 0 0,0 0 0,0 0 0,0 0 0,0 0 0,0 0 0,0 0 1,0 0-1,0 0 0,0 0 0,0 0 0,0 0 0,0 0 0,0-1 0,0 1 1,0 0-1,1-6-356,-9 11 5443,8 1-4893,0-5-70,1 1 0,-1-1 0,0 1 0,0 0 0,0-1 0,0 1-1,0 0 1,-1-1 0,1 1 0,0-1 0,-1 1 0,1 0-1,-1-1 1,0 1 0,0 1 0,0-3 36,1 0-38,-17 8 4379,16-6-4461,0 0 1,0 0 0,0 0-1,0 0 1,1 0-1,-1 0 1,1 0 0,-1 0-1,1 0 1,0 4-1,-1-1 27,-2 67 95,2-21 214,-8 208-1309,9-256 582,0-1 1,0 1-1,0-1 1,0 0-1,1 1 1,0-1 0,-1 0-1,2 4 1,-2-6 216,0 0 1,1 1 0,-1-1 0,0 0 0,0 1-1,0-1 1,1 0 0,-1 0 0,0 0 0,0 1-1,1-1 1,-1 0 0,0 0 0,0 0 0,1 0-1,-1 1 1,0-1 0,0 0 0,1 0 0,-1 0-1,0 0 1,1 0 0,-1 0 0,0 0 0,1 0-1,0 0-159,-1 0 0,1 0-1,0-1 1,0 1-1,-1 0 1,1-1-1,0 1 1,-1-1-1,1 1 1,-1-1-1,1 1 1,0-1-1,-1 1 1,2-2 0,6-8-1889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44:03.4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 4736,'0'0'46,"0"0"1,0 0 0,0 0-1,0 0 1,1 0 0,-1 0-1,0 0 1,0 0 0,0 0-1,0 0 1,0 0 0,0 0-1,0 0 1,1 0-1,-1 0 1,0 0 0,0 0-1,0-1 1,0 1 0,0 0-1,0 0 1,0 0 0,0 0-1,0 0 1,0 0 0,0 0-1,0-1 1,0 1-1,1 0 1,-1 0 0,0 0-1,0 0 1,0 0 0,0 0-1,0 0 1,0-1 0,0 1-1,0 0 1,0 0 0,0 0-1,0 0 1,-1 0-1,1 0 1,0-1 0,0 1-1,0 0 1,0 0 0,0 0-1,0 0 1,0 0 0,2 0 70,-1 0 421,-1 0-122,0 0 214,0 0-113,0 0 294,8 4 714,-6-3-1387,0 0 1,0 0-1,0-1 0,0 1 0,1-1 1,-1 0-1,4 1 0,12 2 281,-2 2-196,1-1 0,-1-1 0,1 0 0,32 1 0,-4-3 57,1-1-500,48-5 0,-33 1-6857,-52 4 3461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44:06.4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316 155 1408,'-3'12'496,"3"7"-216,0-4 6010,-1-14-6114,1 0 0,0 0 0,-1 0 0,1 0 0,-1 0 0,1 0 0,-1 0 0,1 0 0,-1 0 0,1 0 0,-1 0 0,0 0 0,0-1 0,0 1 0,1 0 0,-1-1 0,0 1 0,0 0 0,0-1 0,0 1 0,0-1 0,-2 1 0,-1 10 1499,3-4-1523,0 1 1,0-1-1,1 0 0,0 0 1,1 10-1,0 4-10,-1 24-31,1 20 476,-14 123 0,10-173-548,-11 54 18,7-38-55,5-22-34,0 0-1,-5 14 0,5-17 108,-3 3-11,4-9-66,1 0 1,-1 0 0,0 0 0,1 0-1,0 0 1,-1 0 0,1-1 0,-1 1-1,1 0 1,-1 0 0,1-1-1,-1 1 1,1 0 0,0-1 0,-1 1-1,1 0 1,-1-1 0,1 1-1,0-1 1,0 1 0,-1 0 0,1-1-1,0 1 1,-1-1 0,-26-40 79,14 21-48,-21-25 0,15 23-96,1-1-1,1-1 1,-16-29-1,24 37 21,1-1 0,1 0 1,1 0-1,0 0 0,1-1 1,-3-22-1,-6-88-39,13 108 182,1-1 0,1 1 0,1 0 0,5-27 0,-4 36-87,1 0 0,0 1 0,10-18 0,-3 7-56,-9 16 133,2 1-1,-1-1 1,0 1-1,1 0 0,-1 0 1,1 0-1,1 1 1,-1-1-1,0 1 0,1 0 1,-1 0-1,1 0 1,0 1-1,8-4 0,-3 5 156,0 0-1,0 1 0,-1 0 0,1 0 1,0 1-1,0 0 0,17 5 0,-2-2 37,108 11 2174,-125-15-2381,32 2 128,-24-2-666,-1 1 0,1 1 0,26 5 0,-35-6-65,0 0-1580,-2 1-6652,3 2 3639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44:07.6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 11 5056,'11'-1'6740,"43"-5"-5790,-20 4-703,-23 1-214,0 1 0,0 0 1,0 0-1,-1 1 0,1 0 0,0 1 0,15 5 0,-24-7-21,-1 1-1,0 0 1,0 0-1,1-1 1,-1 1-1,0 0 1,0 0-1,0 0 1,0 0 0,0 1-1,0-1 1,-1 0-1,1 0 1,0 0-1,-1 1 1,1-1-1,0 0 1,-1 1-1,0-1 1,1 1-1,-1-1 1,0 0-1,0 1 1,1-1 0,-1 1-1,0-1 1,-1 1-1,1-1 1,0 0-1,-1 3 1,0 3-78,0 0-1,-1 0 1,-1 0 0,-4 10 0,-33 58-129,17-36 203,1-2-105,-41 53-1,-36 28-277,81-92 199,19-25 181,-1-1-1,0 1 1,0-1 0,0 1 0,1-1 0,-1 1 0,0-1 0,0 1 0,1-1 0,-1 0 0,0 1 0,1-1 0,-1 1-1,0-1 1,1 0 0,-1 0 0,1 1 0,-1-1 0,1 0 0,-1 0 0,1 1 0,-1-1-1,5 1 130,-1 0 0,1 1 1,-1-2-1,1 1 0,-1-1 1,1 1-1,0-1 0,8-2 1,2 2 128,27 0-30,79-3-2040,-92 3-2155,-27 0 2383,-2-1-1668,3-7 2180,-3-2-448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44:08.0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28 5728,'-3'-3'1921,"7"2"-956,-2 1-790,-2 0 657,0 0-288,2 0-80,19-1 598,25-4 1,-25 2-1107,29 0 0,134-8-7966,-154 10 5466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30T20:25:58.40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97 149 832,'-1'1'38,"0"-1"1,-1 0-1,1 1 0,0-1 1,-1 0-1,1 1 1,0-1-1,0 1 0,-1 0 1,1 0-1,0-1 0,0 1 1,0 0-1,0 0 0,-1 1 1,1-1-8,-1 0 0,1 0 0,0 0 0,0 0 0,0 0 0,0 0 0,-1 0 0,1-1 0,0 1-1,-1 0 1,1-1 0,0 1 0,-1-1 0,1 0 0,-3 1 0,-44 7 1143,48-8-1175,0 0 0,0 0 0,0 0 1,-1 0-1,1 0 0,0 0 1,0 0-1,0 0 0,-1 0 1,1 0-1,0 0 0,0 0 0,0 0 1,-1-1-1,1 1 0,0 0 1,0 0-1,0 0 0,-1 0 1,1 0-1,0 0 0,0 0 1,0-1-1,0 1 0,0 0 0,-1 0 1,1 0-1,0 0 0,0-1 1,0 1-1,0 0 0,0 0 1,0 0-1,0-1 0,2-7-164,10-7 77,69-30-84,-17 9 94,-44 24 120,59-33 220,-75 43-278,-1 0 1,1 0-1,-1 1 1,1-1-1,0 1 1,0 0-1,0 0 1,0 0-1,0 1 1,0-1-1,0 1 1,0 0 0,0 0-1,0 0 1,-1 1-1,1-1 1,0 1-1,0 0 1,6 3-1,6 2 278,-14-6-113,-11 13-122,5-9 11,1 0 1,-1-1 0,1 1 0,-1-1 0,0 0 0,-1 0-1,1 0 1,0 0 0,-10 3 0,-11 7-193,8-3 178,-1-2 1,-1 0-1,-21 6 0,1 0-3,34-12-19,-1-1 1,1 0 0,-1-1-1,1 1 1,-1-1-1,1 0 1,-9-1 0,-2 1 157,15 0-197,1 0 101,0 0-22,2 0-52,0 0 0,0 1 0,0-1 0,1 0-1,-1 0 1,0 0 0,0 0 0,3-1 0,4 1 27,55-6-75,0 0-71,4 1 322,-4-1-167,-62 6-133,-3 8 310,-1-5-191,1 0 0,-1-1 0,0 1 0,-1-1 0,1 1 0,0-1 0,-1 0 0,0 1 0,1-1 0,-1-1 1,0 1-1,0 0 0,0-1 0,-5 2 0,-20 9 7,10-5-119,-35 20 0,48-25 116,-1 0 0,1 0 0,-1 0 0,1-1 0,-1 1 0,0-2 1,0 1-1,0 0 0,0-1 0,0 0 0,1-1 0,-8 0 0,4 0 125,-1 1 0,0 0 0,-14 1 0,-9 6-301,31-7 156,1-1 1,0 0-1,0 1 1,-1-1-1,1 0 1,0 0-1,0 0 0,0 1 1,0-1-1,0 0 1,0-1-1,0 1 1,1 0-1,-1 0 1,0 0-1,0 0 0,0-2 1,1 1 27,1-4-51,7 6-75,-2 0 90,19 0 57,1 0 0,0-2 1,-1-1-1,0-1 0,49-14 1,-64 15-51,0 0 1,19-2 0,-2 1 123,-18 0-65,-7 4-33,-2 0-64,0 0 22,0 0 64,-5 5 79,-11 15-6,15-18-128,-1 0 0,1-1-1,0 1 1,-1 0 0,0 0 0,1-1-1,-1 1 1,0-1 0,0 1 0,0-1-1,0 0 1,0 0 0,0 0 0,0 0-1,-5 1 1,-10 6 622,13-6-562,0-1-1,0 1 1,0-1 0,0 1 0,0-1 0,0 0 0,-1-1-1,-4 1 1,0-1 22,6 1-60,-1-1 1,0 0 0,1 0-1,-1 0 1,0-1 0,1 1-1,-1-1 1,1 0 0,-1 0-1,0 0 1,1 0 0,0-1-1,-1 1 1,1-1 0,-4-2-1,-61-54 310,67 58-383,1 0 34,0 0 0,-1 0 0,1-1 0,0 1 0,0 0 0,0 0 0,-1 0 0,1 0 0,0-1 0,0 1 0,0 0 0,-1 0 0,1-1 0,0 1 0,0 0 0,0 0 0,0 0 0,0-1 0,0 1 0,0 0 0,0 0 0,-1-1-1,1 1 1,0 0 0,0-1 0,0 1 0,0 0 0,0 0 0,0-1 0,0 1 0,1 0 0,3-4-1480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44:08.5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 5408,'0'1'286,"-1"1"0,0-1-1,0 0 1,0 1 0,1-1 0,-1 1 0,1-1 0,-1 4 0,1-4-192,0-1 0,0 0 0,0 0 1,0 1-1,0-1 0,0 0 0,0 1 0,0-1 1,0 0-1,0 1 0,0-1 0,0 0 0,1 1 1,-1-1-1,0 0 0,0 0 0,0 1 0,1-1 1,-1 0-1,0 0 0,0 1 0,1-1 0,-1 0 1,0 0-1,0 0 0,1 1 0,-1-1 0,1 0 1,2 1 150,0-1 1,1 1-1,-1-1 1,0 0-1,1 0 1,-1 0-1,6-2 1,12 0-49,46-4 195,-61 6-407,0 0 0,0 1 0,0-1 0,1 1-1,-1 0 1,-1 1 0,1 0 0,8 3 0,-12-4-16,-1-1-1,0 1 1,0 0-1,0 0 0,0 0 1,0 1-1,0-1 1,0 0-1,-1 0 1,1 0-1,0 1 1,-1-1-1,1 0 0,-1 1 1,1-1-1,-1 0 1,1 1-1,-1-1 1,0 1-1,0-1 1,0 1-1,0-1 0,0 1 1,0-1-1,0 0 1,0 1-1,-1 2 1,-1 3-18,1 0 1,-2 0 0,1-1-1,-4 10 1,-77 139-262,52-100 193,5 1 464,25-55-349,0 1 0,1-1-1,-1 1 1,0-1 0,1 1 0,0-1 0,-1 0-1,1 1 1,0 0 0,-1-1 0,1 1 0,0-1 0,0 1-1,0-1 1,1 1 0,-1-1 0,0 1 0,1-1-1,-1 1 1,1-1 0,-1 1 0,1-1 0,-1 0-1,1 1 1,0-1 0,0 0 0,0 1 0,0-1 0,0 0-1,0 0 1,0 0 0,0 0 0,0 0 0,1 0-1,-1 0 1,0 0 0,2 0 0,5 3 69,1 0 1,0 0-1,0-1 1,17 3 0,-17-4-88,3 1-117,73 16-1839,-69-17-322,26 1 0,-30-4 740,-2-3-575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44:08.9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11 6720,'-5'-8'2496,"13"8"-1952,-3-3-128,-5 3-448,0 0-64,10 0 320,-10 0-128,8 3 1120,0 1-672,6 0-256,-1 0-160,7 0-704,6 0 320,4-4-1952,0-4 1248,5 0-2080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44:10.6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3 3136,'-5'-1'979,"10"-1"1151,-5 2-1085,0 0 422,0 0-416,0 0 26,0 9 459,10 97 1087,-3-38-2558,16 347 148,-23-97 54,8-231-502,-4-53 593,4-12 367,-8-21-459,4 7 188,-3-5-432,-1-1-1,1 0 1,-1 0 0,1 0 0,0 0 0,0 0 0,0 0 0,0 0-1,0 0 1,0 0 0,1 0 0,-1-1 0,1 1 0,-1 0-1,1-1 1,0 1 0,-1-1 0,1 0 0,0 0 0,0 1-1,0-1 1,3 1 0,-1-2-36,1 1 0,-1-1 1,1 0-1,-1 0 0,0 0 0,1-1 0,-1 0 0,8-2 1,5 0 51,63-9 200,0 4 0,90 2 0,-166 6-411,-1 0 0,1 1-1,-1-1 1,1 1 0,-1-1-1,1 1 1,4 2 0,-7-2-1230,-5-5-2645,0 1 3266,0-1 0,0 1 0,1-1-1,0 1 1,-1-1 0,2 0 0,-1 0 0,-4-7-1,-2-6-475,-12-10-614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44:11.1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 2656,'2'-4'7257,"8"7"-284,-5-1-8841,16 2 2304,-1 0 0,1-1 0,0-1 0,0-1 1,26-2-1,-12 0-381,68 7-3068,-89-5 1496,-9-1-209,-7 0-1047,-6 0-1504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44:11.6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0 3328,'0'0'202,"-1"0"0,0 0 0,0 0 0,1 0 0,-1 0 0,0 1 0,1-1 0,-1 0 1,0 0-1,1 0 0,-1 1 0,0-1 0,1 0 0,-1 1 0,0-1 0,1 1 0,-1-1 0,1 1 0,-1-1 0,1 1 0,-1-1 0,1 1 0,-1-1 1,1 1-1,-1 0 0,1 0 0,-1 0 843,11 7 1072,-7-5-1775,4 1 75,1 0 0,0-1 0,0 0 0,0-1 0,0 1 0,0-2 1,16 3-1,-6-1-42,43 4-29,0-2 1,96-4 0,-72-2-1094,-49-1-891,1 1-4708,-28 1 1877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44:12.7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69 1 1984,'-2'1'61,"0"1"0,0 0 0,1 0 0,-1 0 0,0 0 0,1 0 1,0 0-1,-1 0 0,1 1 0,-2 3 0,-8 7 1188,2-7 2584,8-5-2867,1-1-763,0 1 0,0-1 1,0 0-1,0 1 1,0-1-1,1 1 0,-1-1 1,0 0-1,0 1 1,0-1-1,0 0 0,1 1 1,-1-1-1,0 0 0,0 0 1,1 1-1,-1-1 1,0 0-1,0 0 0,1 1 1,-1-1-1,0 0 0,1 0 1,0 1-1,13 2 1508,22-3-2108,-26 0 1007,0 0-555,0 1 0,0 0 1,0 0-1,0 1 1,0 0-1,0 0 1,0 1-1,-1 1 1,17 8-1,-24-10-50,1 0-1,-1 0 0,0 0 1,0 1-1,0-1 0,0 1 1,0 0-1,-1-1 0,1 1 1,-1 0-1,0 0 1,0 0-1,0 0 0,0 0 1,0 0-1,0 0 0,-1 0 1,0 0-1,0 0 1,1 1-1,-2 2 0,1 8-46,-2 1-1,0-1 0,-4 16 1,4-22-60,0-1 0,-1 1 0,0 0 0,-1-1 0,1 0 0,-7 9 0,-32 38-566,21-27 418,-43 56-454,-9 14 778,73-97-51,0 0-1,0 0 0,0 0 0,0 0 1,0 0-1,0 1 0,0-1 1,0 0-1,0 0 0,0 0 1,0 0-1,0 0 0,1 0 1,-1 0-1,0 1 0,0-1 0,0 0 1,0 0-1,0 0 0,0 0 1,0 0-1,0 0 0,1 0 1,-1 0-1,0 0 0,0 1 1,0-1-1,0 0 0,0 0 1,0 0-1,1 0 0,-1 0 0,0 0 1,0 0-1,0 0 0,0 0 1,0 0-1,0 0 0,1 0 1,-1 0-1,0 0 0,0 0 1,0 0-1,0 0 0,0 0 0,1 0 1,-1 0-1,0-1 0,0 1 1,0 0-1,17-1 325,18-4-162,-14 2-241,1 1 1,-1 1-1,32 2 1,-8 0-982,7-5-4979,-53 3 5722,1 1 0,-1 0-1,1-1 1,-1 1 0,1 0 0,0-1-1,-1 1 1,1-1 0,-1 1 0,1 0-1,0-1 1,-1 1 0,1-1 0,0 0-1,-1 1 1,1-1 0,0 1 0,0-2-1,-1 0-210,-4-5-892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44:13.0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23 3904,'-3'3'1201,"6"-6"-248,-3 3 2,0 0-166,0 0 358,0 0-278,0 0 230,0 0-352,4 8 271,-4-8-970,1 1 0,0 0 0,-1 0 0,1-1 0,0 1 0,0-1 0,0 1 0,-1-1 1,1 1-1,0-1 0,0 1 0,0-1 0,0 0 0,0 1 0,0-1 0,0 0 0,0 0 0,1 0 0,25 2 684,-14-2-499,89 2-1036,-78-3-1187,0-2 0,31-6-1,-53 8 1789,0 1-1,0-1 0,0 1 1,0-1-1,0 0 0,0 0 1,0 0-1,-1 0 0,3-2 1,-2 1-321,0-1 1,0 1-1,0-1 0,0 1 1,2-6-1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44:14.0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1 3552,'-1'0'28,"1"0"1,0 0-1,0 0 1,0 0-1,0 0 1,0 0-1,0 0 1,0 0-1,0 0 1,0 0-1,0 0 1,-1 0-1,1 0 0,0 0 1,0 0-1,0 0 1,0 0-1,0 0 1,0 0-1,0 0 1,0 0-1,-1 0 1,1 0-1,0 0 1,0 0-1,0 0 1,0 0-1,0 0 1,0 0-1,0 0 0,0 0 1,0 0-1,-1 0 1,1 0-1,0 0 1,0 0-1,0 0 1,0 1-1,0-1 1,0 0-1,0 0 1,0 0-1,0 0 1,0 0-1,0 0 0,0 0 1,0 0-1,0 0 1,0 0-1,0 1 1,0-1-1,0 0 1,0 0-1,0 0 1,0 0-1,0 0 1,0 0-1,0 0 1,0 0-1,0 1 1,0-1-1,0 0 0,0 0 1,0 0-1,0 0 1,0 0-1,0 0 1,0 0-5,0 1 1,0-1-1,0 0 1,1 0-1,-1 0 1,0 0-1,0 0 1,0 0-1,0 0 1,0 1-1,0-1 1,0 0-1,0 0 1,0 0-1,0 0 1,0 0-1,0 1 1,0-1-1,0 0 1,0 0-1,0 0 1,0 0-1,0 0 1,0 0-1,0 0 1,0 1-1,0-1 1,-1 0-1,1 0 1,0 0-1,0 0 1,0 0-1,0 0 1,0 0-1,0 1 1,0-1-1,-5 16 1672,-7 13 934,12-28-2060,-3 1 1344,11 0-596,8-3-1064,-10 1-251,0 0 0,0 0-1,0 0 1,0 1 0,9 1 0,-13-1-9,0 0 0,0-1 0,0 1 1,0 0-1,0 0 0,-1 1 0,1-1 1,0 0-1,-1 0 0,1 1 0,-1-1 0,1 1 1,-1-1-1,0 1 0,0 0 0,1 0 1,-1-1-1,-1 1 0,1 0 0,1 4 1,6 13 119,-5-15-143,-1 0 1,-1 1-1,1-1 1,-1 1-1,1-1 1,0 9-1,2 48-237,-3-55 267,-1 0 0,0 0 0,0 1 0,-1-1 0,0 0 0,0 0 0,0 0 0,-1 0 0,0 0 0,-4 8 0,-3 4-39,-20 30-1,21-36-82,-10 25 638,13-35 459,11-3-112,11 0 33,34-6 1,-34 4-2134,36-2 0,28-3-9302,-54 8 7471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44:15.5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 0 3072,'-2'6'1349,"1"-5"-167,-8 0-65,-21 7 1165,7 0 2513,23-8-4742,0 0-1,0 0 1,0 0-1,0 0 1,0 0-1,0 0 1,0 0 0,-1 0-1,1 0 1,0 0-1,0 0 1,0 0 0,0 0-1,0 0 1,0 0-1,0 0 1,0 0 0,0 0-1,0 0 1,0 0-1,-1 0 1,1 0 0,0 0-1,0 0 1,0 0-1,0 0 1,0 0 0,0 0-1,0 0 1,0 0-1,0 0 1,0 1 0,0-1-1,0 0 1,0 0-1,0 0 1,0 0 0,0 0-1,0 0 1,0 0-1,0 0 1,0 0 0,0 0-1,0 0 1,0 0-1,0 1 1,0-1 0,0 0-1,0 0 1,0 0-1,0 0 1,3 5 604,5 2-428,51 27 963,20 13-1365,-43-20 494,42 41-1,-61-52-229,-1 2-1,0 0 0,-2 1 1,16 26-1,64 100-442,-72-114 464,-20-28-87,0-1 0,0 0 0,0 0 0,0 0 0,0 0 0,0 0 0,1 0 1,-1 0-1,4 1 0,-4-1-24,0 1-1,0-1 1,-1 0 0,1 1 0,-1 0-1,2 3 1,-2-4-44,0-1-37,-1-1 134,0 0-33,0 5-136,0-5 104,1 0 0,-1 1 0,0-1 0,0 0 0,0 1 1,0-1-1,0 0 0,0 1 0,0-1 0,0 0 0,0 0 0,0 1 0,0-1 1,0 0-1,0 1 0,0-1 0,0 0 0,0 1 0,0-1 0,0 0 0,0 1 1,0-1-1,0 0 0,0 0 0,-1 1 0,1-1 0,0 0 0,0 0 0,0 1 0,-1-1 1,1 0-1,0 0 0,0 1 0,-1-1 0,-54 36 11,28-13 18,0 1 0,2 1-1,1 1 1,1 1 0,-24 39 0,-159 207-440,196-262 179,-9 11-157,18-20 313,0-1 1,0 1 0,0-1-1,0 0 1,0 1 0,0-1-1,1 1 1,-1 0 0,0-1-1,1 1 1,-1 2-1,2-4-55,0 1-1,0-1 0,-1 0 0,1 0 0,0 0 0,0 0 0,0 0 0,-1 0 0,1 0 0,0 0 0,0 0 0,0 0 0,0 0 0,1-1 1,2 0-426,0-1 1,0 0-1,1 0 1,-1 0-1,0-1 1,-1 0-1,1 1 1,0-1-1,5-6 1,29-37-3876,-28 33 3670,17-28-1632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44:17.1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314 6 2656,'-6'1'7312,"-15"8"-4757,6-3-1740,8-3-629,-1 0 1,1 1-1,0 0 0,0 0 0,1 0 1,-1 1-1,1 0 0,0 0 0,0 0 0,-9 12 1,0 2 61,1 1 1,-14 25 0,-15 44 297,13-22-266,22-49-163,-12 38-1,1-1-119,16-47 53,1 0 1,0 0 0,0 0-1,1 0 1,-1 0 0,2 1-1,-1-1 1,1 0 0,1 0 0,0 1-1,0-1 1,0 0 0,1 0-1,4 11 1,5 11-32,1-1 0,25 41 0,-18-35 177,-9-16-215,0-1 0,2 0 1,0-1-1,21 23 0,-22-30-1,0 0 1,0 0-1,1-1 1,0 0-1,0-1 1,1-1-1,16 8 0,-13-9 1,-1 0 0,1-1-1,-1 0 1,1-2-1,1 0 1,-1 0-1,0-2 1,1 0-1,29-2 1,-35 0-12,0-1 1,0 0-1,0-1 1,0 0-1,-1-1 1,1 0-1,-1-1 1,0 0-1,0 0 1,-1-1-1,1-1 1,-1 1-1,0-1 1,-1-1-1,9-10 1,-4 4 42,-1-2 1,-1 1 0,0-1-1,-1-1 1,-1 0-1,0 0 1,-2-1 0,0 0-1,-1 0 1,7-36-1,-10 39 79,-1 0-1,-1 0 0,0 0 0,-1-1 0,-1 1 0,-1 0 0,0 0 1,0 0-1,-7-19 0,-7-17 93,6 20-91,-15-36 1,6 24 26,1 3-6,-25-43-1,35 70-61,0 1 0,0 0 0,-2 1 0,1 0 0,-2 1 0,1 0 0,-18-13 0,12 13 21,0 1 0,0 0 1,-1 2-1,0-1 0,0 2 0,-28-7 1,22 8-875,0 1 0,0 1 0,0 2 0,-42 1 0,61 0 294,1 0 0,0 0 0,0 1-1,-1 0 1,1 0 0,0 0 0,0 0 0,0 0 0,0 0 0,-3 3 0,-5 6-4676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30T20:27:03.1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139 206 1152,'-8'8'688,"2"-5"278,5-3-932,1 0 0,-1 1 0,0-1 0,1 0 0,-1 1 0,0-1 0,1 0 0,-1 0 0,0 0 0,0 0 0,1 0-1,-1 0 1,0 0 0,1 0 0,-3 0 0,3 0-25,0 0 0,0 0 0,0 0 0,0 0 0,0-1-1,0 1 1,-1 0 0,1 0 0,0 0 0,0 0 0,0 0 0,0 0-1,0-1 1,0 1 0,0 0 0,0 0 0,0 0 0,0 0 0,0 0 0,0-1-1,0 1 1,0 0 0,0 0 0,0 0 0,0 0 0,0-1 0,0 1-1,0 0 1,0 0 0,0 0 0,0 0 0,0 0 0,0-1 0,0 1-1,0 0 1,0 0 0,0 0 0,0 0 0,0 0 0,1-1 0,-1 1-1,0 0 1,0 0 0,0 0 0,0 0 0,4-7 85,-1 3-185,0 0 0,0 0 0,-1 0 0,2-6 1,-2 6 124,-1 1 0,1 0 1,0 0-1,0 0 1,0 0-1,0 0 1,0 0-1,3-3 1,-3 4-8,0 0 0,0 0 0,0 0 0,-1 0 0,1 0 1,-1-1-1,1 1 0,0-5 0,0 5-36,-1-1 0,0 1-1,0-1 1,1 1 0,-1-1 0,1 1-1,3-3 1,-3 3 16,0 1 0,-1-1 0,1 1 0,-1-1 0,0 1 0,1-1 0,-1 0 0,0 1 0,0-1 0,0 0 0,0 0 0,0 0 0,0 0 0,-1 0 0,1 0 0,-1 0 1,1 0-1,-1-4 0,0 6-82,0 1 71,0 1 0,0 0-1,0 0 1,0 0 0,0-1 0,-1 1 0,1 0 0,-2 3 0,-9 14 196,0 1-224,-9 21 0,15-33 251,3-4 104,9-7-156,-4 0-173,-1 1 0,1 0 0,-1-1 1,1 0-1,-1 1 0,0-1 0,0 0 0,0 0 0,0 0 1,2-7-1,10-34-58,-12 38 228,-1 0 0,0-1 0,-1-12 0,0 18-79,0 1-5,-1 2-166,0 0 0,0 1 0,0-1 0,0 0 0,0 0 0,-1 5 0,-6 11-76,7-15 148,-1 0 1,1 0-1,0 0 1,0 0 0,0 0-1,0 1 1,1-1-1,-1 4 1,-2 10 116,2-14-91,0 0 0,0 0-1,0 0 1,1-1 0,-1 1 0,1 0-1,0 4 1,0-6 42,0-1-33,1 0-20,1-1 0,-1 1 1,0-1-1,0 1 0,0-1 0,1 0 1,-1 1-1,0-1 0,0 0 0,0 0 1,0 0-1,0 0 0,0 0 0,-1 0 1,1 0-1,0 0 0,0 0 0,-1 0 1,2-2-1,-1 1 39,0-1 1,1 1-1,-1-1 1,0 0-1,0 1 1,0-1-1,-1 0 1,1-3-1,-1 4-43,1 0 0,-1 0 1,0 0-1,1 0 0,-1 0 0,1 0 0,0 0 0,-1 0 0,3-2 0,-2 2-2,0 1-1,-1-1 0,1 0 1,0 1-1,-1-1 0,1 0 1,-1 0-1,1 0 1,-1-2-1,0 3-25,0-1 0,0 1 1,0 0-1,1 0 0,-1-1 0,0 1 1,1 0-1,-1 0 0,1-1 1,0 0-1,3-10-250,-4 11 319,0 1 10,0 0 26,0 24-68,0-18 10,0 0 0,0-1 0,-1 1 0,1 0 0,-1 0 0,-1-1 0,1 1 0,-1-1 0,-3 8 0,4-11-96,1-2 32,0 0 106,0 0 12,0 0 74,0 0-38,1-1-137,1-1 1,-1 1-1,0 0 0,0 0 0,0 0 1,0-1-1,-1 1 0,1 0 1,0-1-1,-1 1 0,2-3 0,-1 1 16,0 0 68,0-1-1,0 0 1,-1 0-1,1 0 0,-1-7 1,-1 12-36,1-1 1,-1 1 0,0 0-1,1 0 1,-1-1-1,0 1 1,0-1 0,1 1-1,-1-1 1,0 1-1,0-1 1,0 1 0,0-1-1,0 0 1,0 1-1,1-1 1,-1 0 0,0 0-1,0 0 1,0 0-1,-2 0 1,2 0-23,0 0 1,-1 0-1,1 0 0,0 1 1,0-1-1,0 0 0,0 0 1,0 1-1,-1-1 0,1 1 0,0-1 1,0 1-1,0-1 0,0 1 1,0 0-1,0-1 0,1 1 1,-1 0-1,-2 2 0,-3 4 66,5-5-61,-1 0 0,1 0 0,-1 0 0,1 0-1,-1 0 1,1 0 0,0 0 0,0 0 0,0 0-1,0 1 1,1-1 0,-2 3 0,2 8-192,-1-12 160,1 1 0,0 0 0,0 0 0,0-1 0,0 1 0,0 0 0,0 0 0,1 1 0,-1-1 160,0-2-53,1 1-50,0-1 0,-1 1 0,1 0 0,0 0 0,0-1 0,0 1 0,-1-1 0,1 1 0,0-1 0,0 1 0,0-1 0,0 1 0,0-1 0,0 0 0,0 1 0,0-1 0,2 0 0,0 1-118,-1 0 72,-1-1 42,4 0 11,-4 0-36,-1 0 0,1 0 0,-1 0 0,1 0 0,-1 0-1,1 0 1,-1-1 0,1 1 0,-1 0 0,1 0 0,-1 0 0,1-1 0,-1 1 0,1 0 0,-1-1 0,0 1 0,1 0 0,-1-1 0,0 1 0,1 0-1,0-2 1,-1 2 13,0 0 0,0 0-1,0 0 1,0 0 0,0-1 0,0 1-1,0 0 1,0 0 0,0 0-1,0 0 1,0-1 0,0 1 0,0 0-1,0 0 1,0 0 0,0 0-1,0-1 1,0 1 0,0 0-1,0 0 1,0 0 0,0 0 0,0-1-1,0 1 1,-1 0 0,1 0-1,0 0 1,0 0 0,0 0 0,0-1-1,0 1 1,0 0 0,-1 0-1,1 0 1,0 0 0,0 0-1,0 0 1,0 0 0,-1 0 0,1 0-1,0 0 1,0 0 0,0 0-1,0 0 1,-1 0 0,1 0 0,0 0-1,0 0 1,0 0 0,0 0-1,-1 0 1,1 0 0,0 0-1,0 0 1,-6 0-89,-1 0 1,1 1-1,0 0 0,0 0 1,-8 3-1,11-3 90,1 0 0,-1 0-1,1 0 1,-1 0 0,1 1 0,-1-1 0,1 1 0,0-1-1,0 1 1,-1 0 0,1 0 0,1 0 0,-1 0 0,-2 3-1,4-4-19,-1 0 0,1-1 0,0 1-1,-1 0 1,1-1 0,0 1-1,0 0 1,-1-1 0,1 1-1,0 0 1,0 0 0,0-1-1,0 1 1,0 0 0,0 0-1,0-1 1,0 1 0,0 0-1,1-1 1,-1 1 0,0 0-1,0 0 1,1-1 0,-1 1-1,0 0 1,1-1 0,-1 1-1,0-1 1,1 1 0,-1 0-1,1-1 1,-1 1 0,1-1-1,0 1 1,-1-1 0,1 1-1,-1-1 1,1 0 0,0 1-1,-1-1 1,1 0 0,0 0 0,1 1-1,-1 0 19,0-1 0,1 0 0,-1 1-1,0-1 1,1 0 0,-1 1 0,1-1 0,-1 0-1,0 0 1,1 0 0,-1 0 0,1 0 0,-1-1-1,0 1 1,1 0 0,-1-1 0,1 1 0,-1-1-1,0 1 1,0-1 0,3-1 0,-2 0-6,1-1 1,-1 1-1,0-1 0,0 1 1,0-1-1,0 0 0,-1 1 1,1-1-1,-1 0 0,1 0 1,-1 0-1,0 0 0,0-1 1,-1 1-1,2-5 0,-2 8-4,-1 0 0,1 0-1,0 0 1,0 0 0,0 0 0,0-1-1,-1 1 1,1 0 0,0 0 0,0 0-1,0 0 1,0 0 0,-1 0-1,1 0 1,0 0 0,0 0 0,0 0-1,0 0 1,-1 0 0,1 0 0,0 0-1,0 1 1,0-1 0,0 0 0,0 0-1,-1 0 1,1 0 0,0 0 0,0 0-1,0 0 1,0 0 0,0 0-1,-1 1 1,1-1 0,0 0 0,0 0-1,0 0 1,0 0 0,0 1 0,-7 5-36,-6 11 204,8-12-183,1 1 0,0-1 1,0 1-1,0 0 0,1 0 1,0 0-1,-4 12 0,3-7 21,0 1-81,4-12 88,1 0 0,-1 0 0,0 0 0,0 0 0,0 0 0,0 0 0,0 0 0,0 0-1,0 0 1,0 0 0,0 0 0,0 0 0,0 0 0,0 0 0,0 0 0,0 0 0,1 0-1,-1 0 1,0 0 0,0 0 0,0 0 0,0 0 0,0 0 0,0 0 0,0 0 0,0 0-1,0 0 1,0 0 0,0 0 0,0 0 0,0 0 0,0 0 0,0 0 0,0 0 0,0 0-1,0 0 1,0 0 0,0 1 0,2-4-32,-1 0-1,0 1 0,0-1 1,-1 0-1,1 1 1,0-1-1,-1 0 1,1-5-1,0-4 99,0 10-70,-1 1 0,0-1 0,1 0 1,-1 0-1,0 0 0,0 0 0,0 0 1,0 0-1,0 0 0,-2-3 0,2 5-7,0-1-1,0 0 1,-1 1-1,1-1 1,-1 1-1,1-1 0,0 0 1,-1 1-1,1-1 1,-1 1-1,1 0 1,-1-1-1,1 1 1,-1-1-1,0 1 1,1 0-1,-1-1 1,1 1-1,-1 0 1,0 0-1,1-1 1,-1 1-1,0 0 0,1 0 1,-1 0-1,0 0 1,1 0-1,-2 0 1,1 0 2,0 1 0,0-1 0,0 0 0,0 1 0,0-1 0,0 1 0,0 0 0,0-1 1,1 1-1,-1 0 0,0-1 0,0 1 0,1 0 0,-1 0 0,0 0 0,1-1 0,-1 1 0,0 2 0,-9 17-158,6-8 192,0 0 1,1 0-1,1 0 1,0 0-1,1 0 1,-1 15-1,2-49 548,-1 11-598,1 0-1,0-1 1,0 1 0,5-22-1,-4 27 38,1 0-1,-2 0 1,1 0-1,-1-11 0,0 15-78,1-1-18,11 3-153,-8 0 248,-1 0 0,0 0 0,0 0 1,0-1-1,0 1 0,0-1 0,0 0 0,0 1 0,0-1 0,0-1 0,0 1 0,0 0 0,-1-1 0,1 1 1,0-1-1,-1 0 0,0 0 0,1 0 0,-1 0 0,0 0 0,3-4 0,-2-1 200,-2 6-224,-1 1 1,0-1 0,0 1 0,0-1 0,0 1 0,0 0-1,1-1 1,-1 1 0,0-1 0,1 1 0,-1 0 0,0-1-1,0 1 1,1 0 0,-1-1 0,0 1 0,1 0 0,-1 0-1,1-1 1,-1 1 0,0 0 0,1-1 0,2 1-1,6-7-138,-9 7 71,-4 20 289,-9 8-288,6-19 41,-7 5 88,-12 14 265,26-29-389,0 1 11,0 0 69,0 0-11,0-6-362,-3 16 447,3-9-61,0 0-1,0 0 1,0 0 0,-1 0 0,1 0-1,0 0 1,-1 0 0,1 0 0,0 0-1,-1 0 1,1 0 0,-2 2 0,1-2-45,-3 8-144,0-3 195,1-1 0,-1 1 0,0-1 0,-1 0 0,0 0 0,-8 7 0,12-11 61,1-1-85,17-35 239,0 18-581,-14 15 323,-1 0 0,1 0 1,-1 0-1,0 0 0,4-5 0,-4 1 55,10-8 50,1 0 31,-26 32-566,-22 13 790,25-21-216,10-10-135,0 1 1,-1 0 0,1-1-1,-1 1 1,1-1-1,-1 1 1,1-1 0,-1 1-1,1-1 1,-1 1 0,1-1-1,-1 0 1,0 1-1,1-1 1,-1 0 0,0 1-1,1-1 1,-1 0 0,0 0-1,1 0 1,-1 1 0,0-1-1,0 0 1,-1 0-1,2 0 111,0 0-277,0 0-6,-3-1-127,3 2 299,0-1 1,0 0-1,0 0 1,0 0-1,0 0 1,0 0-1,0 0 1,0 0-1,0 0 0,0 0 1,0 0-1,0 0 1,0 0-1,0 0 1,0 0-1,0 0 1,0 0-1,0 0 1,0 0-1,0 0 1,0 0-1,0 0 1,0 0-1,0 0 0,0 0 1,0 0-1,0 0 1,0 0-1,0 0 1,0 0-1,0 0 1,0 0-1,0 0 1,0 0-1,0 0 1,0 0-1,0 0 1,0 0-1,0 0 0,3 2-36,-2-2 50,-1 0-1,1 1 1,0-1-1,-1 0 1,1 1-1,-1-1 1,1 0 0,0 1-1,-1-1 1,1 1-1,-1-1 1,1 0-1,-1 1 1,1 0-1,-1-1 1,1 1 0,-1-1-1,0 1 1,1-1-1,-1 1 1,0 0-1,1-1 1,-1 1 0,0 0-1,0-1 1,0 1-1,0 0 1,0 0-1,0-1 1,0 2-1,-4-17 13,8-41 682,-3 53-702,-1 0-1,1 1 1,0-1 0,-1 1-1,1-1 1,0 1-1,1 0 1,-1-1-1,0 1 1,1 0-1,2-4 1,5-8-43,10-9-236,-27 53 192,8-30 79,0 1-1,0-1 1,-1 1 0,1-1-1,0 1 1,-1-1-1,1 1 1,-1-1 0,1 0-1,0 1 1,-1-1-1,1 0 1,-1 1 0,1-1-1,-2 1 1,1 0-9,-1 1-3,1 0 0,-1 1 0,0-1-1,1 1 1,0 0 0,0-1 0,-1 5 0,1-5 23,1 0-1,-1 0 1,0 0 0,0 0 0,0 0 0,0 0-1,0 0 1,0 0 0,0 0 0,-1-1 0,1 1-1,-1 0 1,-3 2 0,4-3-17,0 0-1,0 0 1,0-1-1,-1 1 0,1 0 1,0 0-1,0-1 1,-1 1-1,1-1 1,-1 0-1,1 1 1,-1-1-1,1 0 1,0 0-1,-1 1 1,-2-2-1,3 1-40,-2 0 180,3-1-128,0 1 0,0 0 0,0 0 1,0 0-1,0 0 0,0 0 1,0 0-1,0 0 0,0 0 1,0 0-1,0 0 0,0 0 0,0 0 1,0-1-1,0 1 0,0 0 1,0 0-1,0 0 0,0 0 0,0 0 1,0 0-1,0 0 0,0 0 1,0 0-1,0 0 0,0-1 1,0 1-1,0 0 0,0 0 0,0 0 1,0 0-1,0 0 0,0 0 1,0 0-1,0 0 0,0 0 1,0 0-1,0 0 0,0 0 0,-1 0 1,1 0-1,0 0 0,0-1 1,0 1-1,0 0 0,0 0 1,0 0-1,0 0 0,0 0 0,0 0 1,0 0-1,0 0 0,-1 0 1,1 0-1,0 0 0,0 0 1,0 0-1,0 0 0,0 0 0,1-1 45,-4-2-172,-4 8-217,5-3 663,1-9-205,1 3-121,0 0 0,1 0 0,0 0 0,0 1 0,0-1 1,0 0-1,1 0 0,0 1 0,-1-1 0,1 1 0,0 0 0,1-1 0,-1 1 0,1 0 0,5-5 0,0-2 151,1 0-207,0 1 0,1-1 0,12-7 0,2-2-14,-4-6 345,-14 11-443,-6 21 0,0-7 175,0 1 0,0 0 0,0-1 0,0 1 0,0 0 0,0 0 1,0-1-1,-1 1 0,1 0 0,0-1 0,0 1 0,-1-1 1,1 1-1,0 0 0,-1-1 0,0 1 0,0 0 60,1 1-70,-1 0-1,0 1 0,0-1 1,0 0-1,0 0 1,0 0-1,0 0 0,0 0 1,-1 0-1,1 0 1,-1 0-1,0 0 0,1-1 1,-1 1-1,0-1 1,-2 2-1,3-2 18,1-1 21,-5 4-22,7-7-14,-1 0 0,1 0 0,0 0 0,0 1 0,0-1 0,1 1 0,-1-1 0,1 1 0,2-2 0,2-3 66,-1 1 66,-4 5-111,0-1 0,0 1 1,-1-1-1,1 0 0,-1 1 1,1-1-1,-1 0 0,0 0 1,0 0-1,0 0 0,1-2 1,-1 3-64,-1 0 0,1 0-1,0 0 1,-1 0 0,1 0 0,0 1 0,0-1 0,0 0 0,-1 1-1,1-1 1,1 0 0,6-5 280,-8 5-192,0 1 6,0 0 27,0 0-59,0 0-107,0 0 22,1 0 71,0-1 1,-1 1-1,1-1 1,-1 0-1,1 1 0,-1-1 1,1 0-1,-1 1 0,0-1 1,1 0-1,-1 0 1,0 1-1,1-1 0,-1 0 1,0 0-1,0-1 0,3-6 145,14-8-483,-17 15 378,0 1 6,0 0 27,1 2-32,8 15-258,-6-7 296,2-8-3,-5-2-76,0 0-1,0 0 1,1 0-1,-1 0 1,0 0-1,0 0 1,0 0-1,0 0 1,0 0-1,0 0 1,0 0-1,0 0 0,0 0 1,1 0-1,-1 0 1,0 0-1,0 0 1,0 0-1,0 0 1,0 0-1,0 0 1,0 0-1,0 0 1,0 0-1,1-1 0,-1 1 1,0 0-1,0 0 1,0 0-1,0 0 1,0 0-1,0 0 1,0 0-1,0 0 1,0 0-1,0 0 1,0 0-1,0-1 0,0 1 1,0 0-1,0 0 1,0 0-1,0 0 1,0 0-1,0 0 1,0 0-1,0 0 1,0 0-1,0-1 1,0 1-1,0 0 1,0 0-1,0 0 0,0 0 1,0 0-1,0 0 1,0 0-1,0 0 1,0 0-1,0-1 1,0 1-1,0 0 1,0 0-1,0 0 1,0 0-1,-1 0 0,0-2 27,0 0-1,0 0 0,-1 0 0,1 0 0,-1 0 0,1 0 0,-1 1 0,0-1 0,0 1 0,0-1 0,0 1 0,-3-2 0,3 2-70,0 1 0,0-1 0,0 1-1,0-1 1,0 1 0,0 0-1,0 0 1,-2 0 0,2 0 134,-7-1 170,8 1-271,1 0 0,-1 0-1,1 0 1,-1 0 0,1 0-1,-1 0 1,1 0 0,-1 0 0,1 0-1,-1 0 1,1 0 0,-1 0-1,1 0 1,-1 1 0,1-1 0,0 0-1,-1 0 1,1 1 0,-1-1-1,1 0 1,-1 0 0,1 1 0,0-1-1,-1 0 1,1 1 0,0-1-1,-1 1 1,-20 17-219,18-12 253,3-5-13,0-1 0,0 0-1,0 0 1,-1 1 0,1-1 0,0 0-1,0 1 1,0-1 0,0 0 0,0 1-1,0-1 1,-1 0 0,1 0 0,0 1-1,0-1 1,0 0 0,-1 0 0,1 1-1,0-1 1,0 0 0,-1 0 0,1 0-1,0 1 1,-1-1 0,1 0 0,0 0-1,0 0 1,-1 0 0,0 0-15,1 1 1,0-1-1,-1 0 1,1 0-1,0 0 1,0 1-1,-1-1 1,1 0-1,0 1 1,0-1-1,-1 0 1,1 0-1,0 1 1,0-1-1,0 0 0,0 1 1,-1-1-1,1 0 1,0 1-1,0-1 1,0 0-1,0 1 1,0-1-1,0 1 1,0-1-1,0 0 1,0 1-1,0-1 1,0 1-1,0 0-3,0-1 1,0 1-1,0 0 0,0 0 0,0 0 0,0-1 0,0 1 1,-1 0-1,1 0 0,0 0 0,-1-1 0,1 1 0,-1 0 1,0 1-1,-1 0-19,0 0 0,0 0 0,1 1-1,-1-1 1,1 0 0,-1 1 0,1 0 0,-1 3 0,1-4 79,1-1-54,0 0-1,-1 1 1,1-1-1,0 1 0,-1-1 1,1 0-1,-1 1 1,1-1-1,-2 2 0,0 0 26,0 1 0,1-1-1,-1 0 1,1 1 0,-1-1-1,-1 7 1,2-12 43,-3 4 18,-4 1 61,8-3-146,0 0-1,-1 0 1,1-1-1,-1 1 1,1 0-1,0-1 1,-1 1-1,1 0 1,0-1-1,0 1 1,-1-1 0,1 1-1,0 0 1,0-1-1,-1 1 1,1-1-1,0 1 1,0-1-1,0 1 1,0-1-1,0 1 1,0-1-1,0 1 1,0-1-1,0 1 1,0-1-1,0 1 1,0-1-1,0 1 1,0-1-1,9-24-13,-1 10 21,14-19-1,-5 16 293,-16 17-534,-1 1 230,0 0 0,0 0 0,0 0 0,0-1 0,0 1 0,0 0 0,0 0 0,0 0 0,0 0-1,0-1 1,0 1 0,0 0 0,0 0 0,0 0 0,1 0 0,-1 0 0,0 0 0,0-1 0,0 1 0,0 0-1,0 0 1,0 0 0,1 0 0,-1 0 0,0 0 0,0 0 0,0 0 0,0 0 0,1 0 0,-1 0-1,0-1 1,0 1 0,0 0 0,0 0 0,1 0 0,-1 0 0,0 0 0,0 1 0,12-5-223,-11 3 228,-1 1-43,0 0 43,0 0 139,-2-2 41,4 5-158,-2-2-23,1-1 0,-1 0 0,0 1-1,0-1 1,0 0 0,0 1-1,1-1 1,-1 0 0,0 1 0,0-1-1,0 0 1,1 1 0,-1-1-1,0 0 1,1 0 0,-1 1 0,0-1-1,1 0 1,-1 0 0,0 1 0,1-1-1,-1 0 1,0 0 0,2 0-1,0-1-163,-1 1 187,0-1 0,0 1-1,1-1 1,-1 0 0,0 1 0,0-1-1,0 0 1,0 0 0,0 0 0,0 0-1,0 0 1,0 0 0,-1 0 0,1 0-1,0-2 1,0 3-25,-1-1-1,0 0 1,1 1 0,-1-1-1,0 1 1,1-1 0,-1 1-1,0-1 1,1 1 0,-1 0-1,1-1 1,-1 1 0,1-1-1,-1 1 1,1 0 0,-1 0-1,2-1 1,3-6-96,-3 5 82,-1 8 53,-1-6 17,0 0-56,0 0 0,-1 1 1,1-1-1,0 0 0,0 0 0,-1 0 0,1 0 0,0 1 0,0-1 0,0 0 0,-1 0 0,1 0 0,0 1 0,0-1 0,0 0 0,0 0 0,-1 1 0,1-1 0,0 0 0,0 0 0,0 1 0,0-1 0,0 0 0,0 1 0,0-1 0,0 0 0,0 0 0,0 1 0,0-1 0,-1 14-222,1-4 214,-2-8 266,4 2-179,-2-3-119,0-1 80,2 0-50,0-1 0,0 0 0,-1 0 0,1-1 0,-1 1 0,1 0 0,-1 0 0,1-1 1,-1 1-1,0-1 0,0 1 0,2-4 0,4-3 16,21-25 306,-28 33-517,0 6 170,-1-1 0,0 1 0,0 0 0,-3 10 0,-2 10-102,4-20 153,1 0 1,-2 0-1,1 0 1,0-1 0,-1 1-1,-4 6 1,-24 31-200,21-28 364,8-11-199,-1 0-1,1 0 1,-1 0-1,0-1 1,0 0-1,-1 1 0,1-1 1,0 0-1,-8 4 1,9-5 26,0-1 0,0 1 0,0-1 0,1 1-1,-1 0 1,1-1 0,-2 3 0,-13 12 190,16-15-193,-1 0-1,0-1 0,0 1 0,1 0 1,-1 0-1,0 0 0,1 0 0,-1-1 1,1 1-1,-1 0 0,1 0 0,-1 0 0,0 2 1,1-2-6,0 0 0,-1 0 1,1 0-1,-1 1 0,1-1 1,-1 0-1,0 0 0,1 0 1,-1 0-1,0-1 0,-1 2 1,1 0-10,-1 0 0,1-1 0,-1 1 0,1 0-1,0 0 1,0 0 0,-1-1 0,2 1 0,-1 1 0,-1 2 0,-5 10-41,5-12 85,1 1-1,-1-1 1,1 1-1,-2 7 1,2-8-16,1 0 0,-1 1 0,0-1 0,-1 0 0,1 0 0,-1 0 0,1 1 0,-4 2 0,-37 55-111,30-50 112,11-10 32,1-1-26,1-2-23,0 1 0,0-1 0,0 1 1,1-1-1,-1 1 0,0-1 0,4-1 0,0-2 8,3-7-21,0 0-1,10-20 1,-5 7-77,-1 6 257,-7 11-140,0 0 0,0-1-1,-1 0 1,0 0 0,5-16-1,-8 23-23,0-1 0,0 1 0,1 0-1,-1-1 1,1 1 0,-1 0 0,1 0 0,3-3-1,5-7-273,2-4 496,-7 8-442,-2 5 223,9 0 411,-10 2-400,-2 1-107,0 0-15,0 0-92,0 0 81,0 1 58,-1 10 70,0 0-1,0 0 0,-2 0 0,1 0 1,-1-1-1,-1 1 0,-8 17 0,6-13 8,-8 25 0,12-31 60,2-8-90,0 0 1,0 0-1,0 0 0,0 0 0,0 0 1,0 0-1,-1 0 0,1 0 0,0 0 1,-1 0-1,1 0 0,0 0 0,-1 0 1,0 0-1,1 0 0,-1 0 0,1-1 1,-1 1-1,0 0 0,0 0 0,1-1 1,-2 2-1,4-4 39,0 0 1,0 0-1,0 0 1,0 0-1,0 0 1,0 0-1,-1 0 0,1 0 1,-1-1-1,1 1 1,-1-1-1,0 1 1,1-4-1,11-17 53,5-3-35,-13 18-88,1 0-1,0 0 1,11-11 0,13-8 85,-27 25-4,-2 1-1,-1 1 16,0 0-53,12-5-128,-12 5-10,0 0 47,0 0 102,0 0 26,0 2 16,0 3-15,0-4 10,0 1 80,0-1-122,1-1 0,-1 1 0,0 0 0,0 0 0,0 0 0,-1 0 0,1-1 0,0 1 0,0 0 0,0 0 0,0 0 0,-1-1 0,1 1 0,0 0 0,-1 0 0,0 0-76,1-1 22,1-12 43,20-58 778,-10 31-944,-8 31 251,-1-1 0,1 1 1,-1-1-1,-1 0 0,1-12 0,-1 16 54,-1-15 79,0 19-219,0 0 1,0 1-1,0-1 0,0 1 0,0-1 0,0 0 0,0 1 0,0-1 0,0 1 0,-1-1 1,1 0-1,0 1 0,0-1 0,0 1 0,-1-1 0,1 1 0,0-1 0,-1 1 1,1-1-1,-1 0 0,-3 5 57,0-1-75,3-6 125,1 3-98,0 0 1,0 0-1,0-1 1,0 1 0,0 0-1,-1 0 1,1 0-1,0 0 1,0-1-1,0 1 1,0 0 0,0 0-1,0 0 1,0 0-1,0-1 1,0 1-1,-1 0 1,1 0 0,0 0-1,0 0 1,0 0-1,0 0 1,0-1-1,-1 1 1,1 0 0,0 0-1,0 0 1,0 0-1,0 0 1,-1 0 0,1 0-1,0 0 1,0 0-1,0 0 1,-1 0-1,1 0 1,0 0 0,0 0-1,0 0 1,0 0-1,-1 0 1,1 0-7,0 0-1,-1 0 1,1 0 0,0 0-1,0 0 1,-1 0 0,1 0-1,0 0 1,-1 0 0,1 0 0,0 0-1,0 0 1,-1 0 0,1 0-1,0-1 1,0 1 0,0 0 0,-1 0-1,1 0 1,0 0 0,0 0-1,0-1 1,-1 1 0,1 0 0,0 0-1,0 0 1,0-1 0,0 1-1,-1 0 1,1 0 0,0-1 0,0 1-1,0 0 1,0 0 0,0-1-1,0 1 1,0 0 0,0 0 0,0-1-1,0 1 1,0 0 0,0 0-1,0-1 1,-9-5 280,6 6-416,2-1 137,0 1 0,0 0 0,0 0 0,0 0 0,0 0 0,0 0 0,0 1 0,1-1 0,-1 0 0,0 0 0,0 1 0,0-1 0,0 0 0,0 1 0,1-1-1,-1 1 1,0-1 0,0 1 0,1-1 0,-1 1 0,0 0 0,1-1 0,-1 1 0,1 0 0,-2 1 0,-13 10 40,13-12-150,1 1-1,-1 0 1,1 0 0,-1 0-1,1 1 1,0-1 0,0 0-1,0 0 1,-1 1 0,1-1-1,0 1 1,1-1-1,-1 1 1,0-1 0,-1 3-1,-2 9-1273,-1 5-1910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45:08.0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5 131 832,'-4'0'146,"4"0"-10,9-3 142,-9 3-97,0 0 326,0 0-112,0 0 53,0 0-431,0 0 1,0 0 0,0 1 0,0-1-1,0 0 1,0 0 0,0 0-1,0 0 1,0 1 0,0-1 0,0 0-1,0 0 1,0 0 0,0 0 0,0 0-1,-1 1 1,1-1 0,0 0-1,0 0 1,0 0 0,0 0 0,0 0-1,0 1 1,0-1 0,0 0 0,-1 0-1,1 0 1,0 0 0,0 0 0,0 0-1,0 0 1,0 0 0,0 0-1,-1 1 1,1-1 0,0 0 67,-1 0 0,1 0 0,0 0-1,0 0 1,-1 1 0,1-1 0,0 0 0,0 0 0,0 0 0,-1 1-1,1-1 1,0 0 0,0 0 0,0 0 0,0 1 0,-1-1 0,1 0 0,0 0-1,0 1 1,0-1 0,0 0 0,0 1 0,0-1 0,0 0 0,0 0-1,0 1 1,0-1 0,0 0 0,0 1 0,0-1 0,7 8-101,-6-7 43,0 0-1,0 0 0,0 0 0,0 0 0,0 0 0,0 0 0,0-1 0,0 1 1,1 0-1,1 0 0,77-6 960,-10 2-820,-52 0-172,-8 1 81,1 0-1,-1 1 1,1 0 0,0 0-1,-1 2 1,1-1 0,-1 1 0,17 4-1,4 3 311,59 7 0,-47-9-216,21-1 53,-46-5-121,0 1-1,28 6 0,-20-1 112,0-1 0,0-2 0,32 2 0,-28-4 52,-23 0-280,1-1 1,-1 0-1,1 0 1,11-2-1,4-1 216,19-6 112,-28 6-295,1 0-1,0 1 1,27-1-1,7-1-242,39 1 477,-49 0-3,-20 3-174,27-6-1,-23 2-73,-6 0 0,1 1 0,32-2 0,-21 4 99,48-9 0,-49 6 15,50-3 0,-68 7-174,20 0 231,0 1 0,37 6 1,-11 0-112,1-2 0,62-3 1,-2 3 195,-50-1-245,-46-2 84,-1 0-1,1-2 1,39-4-1,-45 2-95,0 1 0,29 2-1,-10 0-106,160-1 327,-173 1-88,31 6-1,-21-3-258,0 1-1,-15-2 111,30 1 0,67-9 119,-5 2 17,-18-2-198,17-3 17,-51 1 280,-31 5-181,54-3 30,-19 4-118,-34-1 9,1 2 0,0 1 0,31 5 0,16 1 304,-17-2-261,5-2-105,-41-3 104,25 4 0,14 3 31,89-2-1,-138-5-5,112-4 43,-114 4-81,-1 0 1,1 0 0,8 2 0,14 0-14,254 1 251,-169 2-16,-104-5-215,-1 0 1,1 1 0,-1 1 0,0 0 0,1 0 0,13 6 0,-13-5 19,-1 0 0,1-1-1,19 2 1,16 3-43,1 1 149,0-2-1,96-1 1,-5-1 240,-97-3-228,66-6 0,-69 2-78,-1-2 16,-1-1 0,70-23 0,-43 11-52,152-28 89,-134 39-162,85 3 0,-163 4 62,27 1 161,0 2 0,51 12 0,-68-13-144,-1-1 1,22 0-1,19 2-45,52 4 40,-32-3 49,31-2-41,-60-3 23,42-4-236,9 5 107,186 6 256,-209-7-170,96 11-1,-82-6 128,59 0-234,43-1 427,-103-5-242,-71 1-64,1 0-1,18-5 0,-19 3 33,0 1 0,20-1 0,-18 3-31,23-5 0,-22 2-5,24 0 0,57-2 70,-42-1-38,107-27 1,-29 4-61,-70 13-28,-45 10 351,34-5-1,68-10 58,-102 18-454,0 1-1,27 0 0,-23 2 129,27-4 0,31-6-66,126 1 0,-196 9 4,0 2-1,0 0 0,-1 0 0,23 8 0,1 1 163,-19-7-137,26 13 0,-29-11 7,1 0 0,-1-2 0,18 5 0,-8-5 177,96 14 1,48 1-174,-140-18 38,-14 0-64,0 0-1,0 0 0,0 2 0,13 3 0,-14-3-51,23 3 0,-1-1 106,-23-3 35,-1 0-1,16-1 1,14 2-123,19 2 49,-23-3 43,8 1 61,1-3-1,60-7 1,88-23-152,-116 23 166,-36 3-112,60 3 0,-53 2-92,134 2 150,363-3 993,-505 2-1012,-27-1-1402,0 0 1,0-1 0,25-3-1,-35 2 948,1 1-1,-1-1 0,1 0 0,-1-1 1,0 1-1,1-1 0,-1 1 1,0-1-1,0 0 0,0 0 0,0 0 1,0-1-1,-1 1 0,1-1 1,-1 1-1,1-1 0,-1 0 1,3-5-1,14-31-3643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54:57.8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484 78 992,'0'0'269,"-1"0"1,1 0-1,-1 0 1,1 0-1,-1 0 1,1 0-1,-1 1 1,1-1-1,-1 0 0,1 0 1,0 1-1,-1-1 1,1 0-1,-1 1 1,1-1-1,0 0 1,-1 1-1,1-1 1,-1 0-1,1 1 0,0-1 1,0 1-1,-1-1 1,1 1-1,-5 15 510,-1 0-529,-24 36 1403,29-51-1473,0-1 0,0 1 0,1 0 0,-1-1 0,0 1 0,0-1 0,0 1 0,0-1 0,0 1-1,0-1 1,0 1 0,0-1 0,0 0 0,-2 1 0,2-8-409,1 10 246,-1 0 1,0 0 0,1 0-1,-1-1 1,0 1 0,-1 0 0,1 0-1,0-1 1,-1 1 0,1-1-1,-1 1 1,0-1 0,0 0-1,0 0 1,0 1 0,-4 1 0,-5 5 176,0 0 1,-13 7 0,17-13-154,1 0 1,-1 0-1,1 0 0,-1-1 1,0 0-1,0-1 0,0 1 1,0-1-1,-9 0 0,-11-1 145,-28-2-1,49 1-153,-3 1-18,0-1 0,0-1 0,-1 1 0,1-2 0,0 1 0,0-1 1,1 0-1,-1-1 0,1 0 0,0-1 0,0 0 0,0 0 0,-11-9 0,1-2-248,16 15 221,0 0 0,0-1 0,0 0-1,0 1 1,1-1 0,-1 0 0,1 0 0,-1 0-1,1 0 1,-1 0 0,1 0 0,0 0-1,0 0 1,0 0 0,0-1 0,0-2 0,0-3-29,0-1 1,0 1 0,1 0 0,1-11-1,0 0 67,-1 16-34,0 0 0,0 0 0,0 0 0,1 0 0,-1 1 0,1-1 0,-1 0 0,1 0 0,0 1 0,0-1 0,1 0 0,-1 1 0,0-1 0,1 1-1,0-1 1,-1 1 0,1 0 0,0 0 0,0 0 0,0 0 0,0 0 0,1 0 0,-1 1 0,0-1 0,1 1 0,0-1 0,-1 1 0,1 0 0,-1 0 0,1 0 0,0 0 0,4 0 0,11 0 138,1 1 1,0 1-1,23 4 1,31 1 434,-13-3-194,-41-1-268,0-1 0,0-1 1,20-2-1,-11-1-33,0-2 1,0-1-1,29-10 0,-29 8-1727,-26 8 1243,0-1-1,0 1 1,0 0 0,0 0 0,-1 0-1,1 0 1,0 1 0,0-1 0,0 0-1,-1 1 1,1 0 0,0-1 0,2 2-1,6 6-1338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54:57.8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 5 3072,'-1'-1'156,"0"1"1,0-1-1,-1 1 1,1-1-1,0 1 1,0-1-1,0 1 1,0 0-1,-1 0 1,1-1-1,0 1 1,0 0-1,-1 0 1,1 0-1,0 0 1,0 1-1,0-1 1,-1 0-1,1 0 1,0 1-1,-1 0 1,-2 0 583,0 1 0,0 1 0,0-1 0,-4 4 0,-1 1-475,10-5-200,0 1 1,1 0 0,-1-1 0,1 0 0,-1 1-1,1-1 1,0 0 0,3 3 0,3 2 31,1-1 0,0-1 0,1 1 1,-1-1-1,11 3 0,5 4 13,-21-10-31,0 0 1,0 0-1,0 0 1,-1 1-1,7 5 0,-8-7-64,-1 1 0,0 0-1,1 0 1,-1 1 0,0-1-1,0 0 1,0 0-1,0 0 1,0 1 0,-1-1-1,1 0 1,0 4 0,-1-1-5,0 1 0,0-1 0,0 0 0,-1 0 1,0 6-1,-2 10-50,1-1 39,-2-1 0,0 1 0,-14 37 0,17-54-6,-4 16 102,4-14-90,-1 0 0,1-1 0,-1 1 0,0 0 0,0-1-1,0 1 1,-1-1 0,-3 5 0,-6 11 208,10-17-209,1 0 1,-1-1-1,1 1 0,-1 0 0,0-1 1,0 1-1,0-1 0,0 0 1,-4 4-1,5-6 7,2 1 24,0 0 1,0-1 0,1 1 0,-1-1 0,0 1 0,1-1 0,-1 1-1,0-1 1,1 0 0,-1 0 0,0 1 0,1-1 0,-1 0 0,0 0-1,2-1 1,2 1 36,72 19 131,-44-6-448,-27-10-379,0 0 0,0-1 0,0 0 0,0 0 0,0 0 0,1-1-1,11 1 1,-10 1-2304,-7-2 598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54:57.8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44 3968,'-2'0'218,"-7"-2"1408,7-9-313,0 2-10,2 9-1247,0 0 0,-1-1 1,1 1-1,0-1 0,0 1 0,0-1 1,-1 1-1,1-1 0,0 0 0,0 1 0,0-1 1,0 1-1,0-1 0,0 1 0,0-1 1,0 1-1,0-1 0,1 1 0,-1-1 0,0 1 1,0-1-1,0 1 0,1-1 0,-1 1 1,0-1-1,0 1 0,1 0 0,-1-1 1,0 1-1,1-1 0,-1 1 0,1 0 0,-1-1 1,0 1-1,1 0 0,-1-1 0,1 1 1,-1 0-1,1-1 0,1 1 21,0-1-1,-1 0 1,1 1-1,-1-1 1,1 1 0,0 0-1,-1 0 1,1-1 0,0 1-1,0 0 1,-1 0-1,1 0 1,2 1 0,26 7 537,-17-5-429,25 9 150,-30-9-698,1 0 0,-1 0-1,1-1 1,0-1-1,17 2 1,-11-2-1021,-9-1-79,0 0-1,-1 0 1,11-1 0,-8-2-468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54:57.8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5152,'64'2'5819,"27"1"-5212,-1 1 71,-88-4-673,-1 0 1,0 0 0,1 0-1,-1 0 1,0 1 0,1-1-1,-1 0 1,0 1 0,1-1-1,-1 1 1,0 0 0,0-1-1,0 1 1,0 0 0,1 0-1,-1-1 1,0 1 0,-1 0-1,1 0 1,0 0 0,0 1-1,0-1 1,1 2 0,-1 0-34,-1 0 1,1 0-1,-1 0 1,0 0 0,1 0-1,-1 1 1,-1-1-1,1 0 1,0 0 0,-2 4-1,-6 27-80,-1-1 0,-3 1 0,-27 57 0,10-33 190,-10 19-116,33-63 111,3-10-75,1 0 0,1 0 1,-1 0-1,0 1 0,-1 8 0,3-12 6,0 0 0,0 0 0,0 1 0,0-1 1,0 0-1,0 0 0,0 0 0,1 1 0,-1-1 0,0 0 0,1 0 0,-1 0 0,1 0 0,0 0 0,-1 0 0,1 0 0,0 0 0,-1 0 0,1 0 0,0 0 0,0 0 0,0 0 0,0 0 0,0-1 0,0 1 0,0 0 0,1 0 0,5 2 92,1 1 0,-1-1 0,0-1 0,1 0 1,-1 0-1,1 0 0,9 0 0,56 1-31,-53-4-118,40-2-3609,-60 3 3443,0-1 1,0 1 0,0-1-1,0 1 1,0-1 0,0 0-1,0 1 1,0-1 0,0 1-1,0-1 1,0 1-1,0-1 1,0 1 0,0-1-1,0 1 1,-1-1 0,1 0-1,0 1 1,0 0 0,-1-1-1,1 1 1,-1-1 0,1-1-237,-5-11-1688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54:57.8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31 8224,'-17'-3'3040,"21"6"-2368,1-3-160,-5 0-512,8-3-96,5-2 32,0-3 64,4 5 0,5 0 0,-1-2 64,-3 2-32,4 3-96,3 3 32,1 5-672,-4 0 384,4 3-1280,-6-3 896,7 3-1952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54:57.8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11 4480,'-6'0'1903,"12"0"-10,27-3-287,-26 1-1599,1 0-1,0 0 0,0 1 1,0 1-1,0-1 1,0 1-1,14 2 0,9-1 199,30 4 67,-59-5-275,0 0 0,0 1 0,0-1 0,0 0-1,0 1 1,1 0 0,-1-1 0,3 3 0,2 1 47,-6-3-14,0 0-1,0 0 1,1-1-1,-1 1 1,0 0-1,0 0 1,0 0-1,0 1 0,0-1 1,0 0-1,0 0 1,0 0-1,0 1 1,0-1-1,-1 0 1,1 1-1,-1-1 1,1 1-1,-1-1 0,1 1 1,-1 2-1,1 2 18,-1 1-1,-1-1 1,1 0-1,-2 8 1,-1 12 214,5 63-277,3 0 0,5 0 0,3 0 0,31 106 0,-13-77 25,70 226 142,13 25 409,-39-115-422,-38-131 33,-6 1 0,23 200-1,-38-197-81,5 46 52,-17-46 106,-3-20 76,3 54-285,-2-134-104,1 0 1,8 36 0,-5-33 43,2 40 0,-7-58 0,0 16-6,1 0-1,10 46 1,2 7 111,-4-20 165,-8-53 40,-1 0 1,0 0 0,0 0 0,-1 0-1,0 0 1,-2 10 0,1-16-176,0 0 1,0 0 0,0 0-1,0 0 1,-1 0-1,1 0 1,0-1-1,-1 1 1,0 0 0,1-1-1,-1 1 1,0-1-1,0 0 1,-2 2-1,-31 16 568,12-10-971,0 0 1,-1-1 0,0-2-1,0 0 1,-33 2-1,3-3-2225,-75-4-1,115-1 1602,0-1-1,1-1 1,-26-5 0,36 6 589,-1 0 0,0 0 0,0-1-1,1 0 1,-1 1 0,1-1 0,-1 0 0,1-1 0,0 1 0,0-1 0,0 1 0,0-1-1,0 0 1,1 0 0,-1 0 0,1 0 0,-3-7 0,-7-20-939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54:57.8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8 1472,'0'-1'30,"-1"1"1,1 0-1,0 0 1,0 0-1,0 0 1,-1-1-1,1 1 1,0 0-1,0 0 1,0 0-1,-1-1 0,1 1 1,0 0-1,0 0 1,0-1-1,0 1 1,0 0-1,0 0 1,-1-1-1,1 1 1,0 0-1,0 0 1,0-1-1,0 1 0,0 0 1,0-1-1,1 0 201,-1 9 593,-14 4 1997,5-4-1045,8-7-1651,-1 0 1,1-1-1,0 1 1,0 0-1,0 0 0,0 1 1,0-1-1,0 0 0,0 0 1,0 0-1,0 1 0,1-1 1,-1 0-1,0 1 0,1-1 1,-1 1-1,1-1 0,-1 1 1,1 1-1,-5 53 179,6 60-96,-4 217 400,2-201-97,1-76-334,0-55-166,0-1 0,0 1-1,0 0 1,0 0 0,0 0 0,0-1-1,0 1 1,0 0 0,1 0 0,-1 0 0,0-1-1,1 1 1,-1 0 0,0 0 0,1-1 0,-1 1-1,1 0 1,-1-1 0,1 1 0,-1-1 0,1 1-1,-1-1 1,1 1 0,0-1 0,-1 1-1,1-1 1,0 1 0,-1-1 0,1 0 0,1 1-1,1 0-12,-1-1 0,1 0-1,0 0 1,-1 0 0,1 0-1,4 0 1,0-1 84,107-8 785,-31 2-273,19 6 150,-58 1-666,-28-1-190,-14 1-174,0-1 0,0 1 0,1 0 0,-1 0 1,1 0-1,-1 0 0,0 1 0,0-1 0,5 2 0,-6-2-786,-1 0-240,-1 0 160,-1 0-1045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54:57.8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0 5152,'-3'0'345,"1"1"0,-1-1-1,1 0 1,-1 1 0,1-1 0,0 1 0,-1 0 0,-3 1 0,2-1 56,-3 1 180,7-2-522,0 0 0,0 0 0,-1 1-1,1-1 1,0 0 0,0 0 0,0 1 0,0-1-1,0 0 1,0 0 0,0 0 0,0 1-1,0-1 1,1 0 0,-1 0 0,0 0-1,0 1 1,0-1 0,0 0 0,0 0 0,0 0-1,0 1 1,0-1 0,0 0 0,1 0-1,-1 0 1,0 0 0,0 0 0,0 1-1,0-1 1,1 0 0,-1 0 0,0 0 0,0 0-1,0 0 1,1 0 0,-1 0 0,4 3 61,-1-1 0,1 1 0,0-1 0,0-1 1,0 1-1,0 0 0,0-1 0,1 0 0,4 1 1,43 5 653,-42-6-692,18 2 74,104 13 232,-73-6-1422,-59-9 937,0-1 1,0 0 0,1 0 0,-1 0 0,0 0 0,0 0-1,0 0 1,0 0 0,0 0 0,0 0 0,1 1-1,-1-1 1,0 0 0,0 0 0,0 0 0,0 0-1,1 0 1,-1 0 0,0 0 0,0 0 0,0 0 0,0 0-1,0 0 1,1 0 0,-1 0 0,0 0 0,0 0-1,0-1 1,0 1 0,1 0 0,-1 0 0,0 0 0,0 0-1,0 0 1,0 0 0,0 0 0,0 0 0,0 0-1,1-1 1,-1 1 0,0 0 0,0 0 0,0 0 0,0 0-1,0 0 1,0 0 0,0-1 0,-6-5-7319,2 2 8124,-9-11-1850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54:57.8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15 3392,'0'0'36,"-1"0"1,1 0 0,-1 0-1,1 0 1,-1 0-1,1 0 1,-1 0 0,1 0-1,0 0 1,-1 0-1,1 0 1,-1 0 0,1 0-1,-1 0 1,1-1-1,0 1 1,-1 0 0,1 0-1,-1 0 1,1-1 0,0 1-1,-1 0 1,1 0-1,0-1 1,-1 1 0,1 0-1,0-1 1,-1 1-1,1-1 1,0 1-1,0 0 1,-1-1 0,1 1-1,0-1 1,0 1-1,0 0 1,0-1 0,0 1-1,0-1 1,-1 1-1,1-1 1,0 1 0,0 0-1,0-1 1,0 1-1,1-1 1,-1 1 0,0-1-1,0 1 1,0-1 0,0 0 634,0 1-201,0 0-6,0 0-392,0 0 0,0 0 0,1 1 1,-1-1-1,0 0 0,0 0 0,0 0 0,0 0 0,0 0 1,0 0-1,0 0 0,0 0 0,0 1 0,0-1 0,0 0 1,0 0-1,0 0 0,0 0 0,0 0 0,0 0 1,0 0-1,0 1 0,0-1 0,0 0 0,0 0 0,0 0 1,0 0-1,0 0 0,0 0 0,0 0 0,0 1 0,0-1 1,0 0-1,0 0 0,0 0 0,-1 0 0,1 0 1,0 0-1,0 0 0,0 0 0,0 0 0,0 0 0,0 1 1,0-1-1,0 0 0,-1 0 0,1 0 0,0 0 0,0 0 1,0 0-1,0 0 0,0 0 0,10 6 417,10-1-3,1 0 0,-1 0-1,1-2 1,35 1 0,7 1-99,-22-1-190,-30-4-210,0 1 1,0 0 0,0 1 0,1 0-1,20 8 1,38 23-5369,-57-25 2917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30T20:18:42.33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1599 1 1824,'1'0'127,"-1"3"6082,-1-3-5836,1 0-128,1 0-210,-1-1 0,0 1 0,0 0 0,0 0 0,0 0-1,1-1 1,-1 1 0,0 0 0,0 0 0,1 0 0,-1 0-1,0 0 1,0-1 0,1 1 0,-1 0 0,0 0 0,0 0-1,1 0 1,-1 0 0,0 0 0,1 0 0,-1 0 0,0 0-1,0 0 1,1 0 0,-1 0 0,0 0 0,1 0 0,-1 0-1,0 0 1,1 1 0,20 9 10,-18-8 77,1 0 0,-1 0 1,1-1-1,0 1 1,-1-1-1,1 0 1,0 0-1,0 0 1,7 0-1,4 0 66,-1 0 0,20 5 0,-11-1 32,3-1-96,-1 2 0,0 1-1,0 1 1,45 22 0,-52-21-166,0 1 0,-1 1 0,0 1 0,-1 0 0,-1 2 1,27 27-1,-29-27 40,-1 1 0,0 1 0,-1 0 1,-1 1-1,-1 0 0,0 0 0,-1 1 0,10 32 1,-12-29 107,-1-1 0,-1 1 0,-1 1 0,-1-1 0,-1 0 0,-1 1 0,-3 29 0,-39 163 356,35-189-449,-1-1 0,-1 0 0,-1-1 1,-1 1-1,-1-2 0,-23 32 0,14-28 105,-1-1-1,0-1 0,-2-1 1,-1-2-1,-1 0 0,-1-1 1,0-2-1,-36 18 0,-89 61 808,91-56-970,-1 2-112,-91 55 245,104-70 54,-43 22 25,25-15-276,3 3 0,0 3-1,-91 78 1,67-56 138,63-48-30,2 1-1,0 2 0,1 0 1,-20 22-1,-1 14 62,-64 105 0,102-151-52,-81 137-253,68-113 195,-26 63 0,-2 37 258,38-107-273,-26 107 244,3-12-134,-4 7-222,-3 7 263,30-109 13,-20 69 255,-2 7-271,18-66 25,-10 53 0,19-76 20,0 0 0,0-1 0,-1 1 0,-1-1 0,-11 21 0,9-24 373,7-8-476,0 0 0,-1 0 0,1 0 0,0 0-1,0 0 1,0 0 0,-1 0 0,1 0 0,0 0 0,0 0 0,0 0 0,-1 0 0,1 0 0,0 0 0,0 0 0,0 0 0,0 0 0,-1 0-1,1 0 1,0 0 0,0 0 0,0 0 0,-1 0 0,1 0 0,0-1 0,0 1 0,0 0 0,0 0 0,-1 0 0,1-2 27,-1 1 1,0 0-1,1 0 0,-1 0 1,1-1-1,0 1 1,-1 0-1,1-1 1,0 1-1,0 0 1,0-1-1,0-1 0,-5-47 82,-3-87 159,8 101-354,1 0 0,2 1 1,2-1-1,15-59 0,-4 42 716,33-107-1203,-23 78 297,-23 74 149,0 3 62,-1 0 0,0-1 0,0 1 1,0-1-1,1-8 0,5 17-126,-6 0 127,0 0 0,-1-1 0,0 1 0,1 0 0,-1 0 0,0 0 0,0 0 0,-1 0 0,1 0 0,0 0 0,-1 0 0,0 4 0,0-6 24,6 67-135,-2 1 1,-4 0 0,-9 70-1,0-58 297,-12 81-155,13-111 69,4-15 48,-3-1 1,-12 42-1,12-51-103,5-18 43,0-1 0,0 0 0,0 0 0,-5 7 0,6-12 170,1-2-204,0 0 0,0 0 0,0 1 0,0-1 0,0 0 1,0 0-1,0 1 0,0-1 0,0 0 0,0 0 0,0 0 0,-1 1 1,1-1-1,0 0 0,0 0 0,0 0 0,0 0 0,-1 1 0,1-1 1,0 0-1,0 0 0,0 0 0,0 0 0,-1 0 0,1 0 0,0 0 1,0 0-1,-1 1 0,1-1 0,0 0 0,0 0 0,0 0 0,-1 0 1,1 0-1,0 0 0,0 0 0,-1 0 0,1 0 0,0 0 0,0 0 1,0-1-1,-1 1 0,1 0 0,-10-5 364,9 3-358,0-1 0,0 1 0,1-1 0,-1 1 0,1-1 1,-1 1-1,1-1 0,0 0 0,0 1 0,0-1 0,1-4 0,0-4 94,0-17-159,6-35 0,1 5 52,-5 28-39,2-1 1,13-40-1,25-57 342,-39 118-352,0 0-1,1 0 1,0 0 0,0 1 0,1 0-1,1 0 1,-1 0 0,1 1 0,1 0 0,9-8-1,14-14 373,-27 26-324,1-1 1,-1 0-1,0 0 0,0 0 0,-1 0 0,0-1 1,0 1-1,0-1 0,0 0 0,-1 0 0,2-6 1,3-6 6,-6 17-9,-1-1 0,1 1-1,-1 0 1,0 0 0,1 0-1,-1 0 1,0 0 0,0-1-1,0 1 1,0 0-1,0 0 1,0 0 0,0 0-1,0-1 1,-1 1 0,1 0-1,0 0 1,-1 0 0,1 0-1,0 0 1,-1 0-1,0-2 1,-2 0 16,1 0 0,-1 1 0,0-1 0,0 0 0,-4-2 0,4 2-19,-4-1-61,1 1-1,-1 0 1,0 0-1,0 0 1,0 1-1,-12-2 1,9 3-218,9 2-70,0-1 0,-1 0 0,1 0 0,0 0 0,0 0 0,0-1 0,0 1 0,-1 0 0,1 0 0,0-1 0,0 1 0,0 0 0,0-1 0,0 1 0,-1-2 0,1 1-5226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30T20:28:53.89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134 34 1248,'4'-4'510,"-1"2"-343,-2 2 196,-1 0-91,0 0 43,-1-8 431,1 8-728,0 0-1,-1 0 0,1 0 1,0 0-1,0 0 0,0 0 1,0 0-1,0 0 1,-1 0-1,1 0 0,0 0 1,0 0-1,0 0 0,0 0 1,0 0-1,0-1 1,-1 1-1,1 0 0,0 0 1,0 0-1,0 0 0,0 0 1,0 0-1,0 0 0,0 0 1,-1-1-1,1 1 1,0 0-1,0 0 0,0 0 1,0 0-1,0 0 0,0 0 1,0-1-1,0 1 1,0 0-1,0 0 31,0-1 0,0 1 1,0 0-1,-1-1 0,1 1 0,0 0 0,0 0 1,0-1-1,0 1 0,0 0 0,-1 0 0,1 0 1,0-1-1,0 1 0,-1 0 0,1 0 1,0 0-1,0 0 0,-1-1 0,1 1 0,0 0 1,0 0-1,-1 0 0,1 0 0,0 0 0,-1 0 1,1 0-1,0 0 0,0 0 0,-1 0 1,1 0-1,0 0 0,-1 0 0,1 0 0,0 0 1,-1 0-1,1 0-15,0 0 0,-1 0 0,1 0 1,0 0-1,-1 0 0,1 0 0,0 0 1,0 0-1,-1 0 0,1 0 0,0 0 0,-1 0 1,1 0-1,0-1 0,0 1 0,-1 0 1,1 0-1,0 0 0,0 0 0,-1-1 0,1 1 1,0 0-1,0 0 0,0 0 0,-1-1 1,1 1-1,0 0 0,0-1 0,0 1-10,-1 0 0,1-1-1,0 1 1,0 0 0,0 0-1,-1-1 1,1 1 0,0 0-1,0 0 1,-1-1 0,1 1-1,0 0 1,0 0 0,-1 0-1,1 0 1,0-1 0,-1 1 0,1 0-1,0 0 1,-1 0 0,1 0-1,0 0 1,-1 0 0,1 0-1,0 0 1,-1 0 0,1 0-1,-1 0 1,0 0 36,1 0-75,0-3-27,0 3-32,0 0 59,0 0 107,0 0 74,0 0 294,0 0-150,1 1-280,0 0 0,-1 1 0,1-1 0,-1 0 0,1 1 0,-1-1 0,1 0 0,-1 1-1,0-1 1,0 1 0,0 1 0,0-2 99,0-1 171,0 0-33,-3 8 438,8-8-740,0 1 0,0-1 0,0 1 0,0 1 0,-1-1 0,1 0 0,0 1 0,-1 0 0,1 0 0,-1 1 0,7 4 0,-2-2 228,-8-5-9,-3 0-24,-6 0-90,-16-2 174,20 1-239,0 0 0,1 1 0,-1 0 0,0 0 0,0 0 0,0 0 0,0 0 0,0 1 0,-5 1 0,7-1-27,0-1 1,-1 1-1,1-1 1,0 1-1,0-1 1,0 0-1,-1 0 1,1 0-1,-4-1 1,-12 0 1,18 1 18,1 0 0,-1 1 0,0-1 0,1 0 0,-1 1 0,1-1 0,-1 0 0,0 1 1,1-1-1,-1 1 0,0-1 0,1 0 0,-1 1 0,0-1 0,0 1 0,1-1 0,-1 1 0,0-1 0,0 1 0,0-1 0,0 1 0,4 12-284,-4-13 277,0 1-6,0 0 1,0-1-1,1 1 1,-1 0-1,0-1 1,1 1-1,-1 0 1,1-1 0,-1 1-1,1-1 1,-1 1-1,1-1 1,-1 1-1,1-1 1,-1 1-1,2 0 1,6 7 6,-7-7 18,-1 0 0,1 0 0,-1 0 1,1-1-1,-1 1 0,1 0 0,0-1 1,-1 1-1,1 0 0,0-1 0,-1 1 1,1-1-1,0 1 0,0-1 0,0 0 1,-1 1-1,3 0 0,-2-1 10,1 1-1,0 0 1,0 0 0,-1 0-1,1 0 1,0 0-1,-1 1 1,1-1 0,-1 0-1,0 1 1,1-1-1,-1 1 1,0-1-1,0 1 1,1 2 0,-1-3 82,-1-1-64,0 0-149,0 0 70,0 0 244,0 0-68,-1 1-123,-1 0 0,1-1 0,-1 1 0,1-1 0,-1 0 1,1 0-1,-1 1 0,1-1 0,-1 0 0,-1 0 0,-107 0 123,109 0-348,9 3-202,3 2 447,0 0 0,0 0 0,0-1 0,1-1-1,0 0 1,-1-1 0,1 0 0,18 1 0,16-3 123,-44 0-148,6 0-70,-6-1-300,-1 1-1,1 0 1,0-1 0,-1 1 0,1 0 0,-1-1 0,1 0 0,-1 0-1,1 1 1,-1-1 0,1 0 0,-1 0 0,0 0 0,3-3 0,-4 4 343,10-6-2832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54:57.8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0 4064,'-1'0'501,"0"0"1951,17 4-749,20 7-734,-26-9-781,-1 0 0,0 1 0,0 1 0,13 6 0,74 57 223,-69-47-438,-23-17-146,0 1 1,0 0-1,0 0 0,0 0 0,-1 1 1,6 8-1,4 5-3871,-11-13 2689,-5 0-1002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54:57.8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272 1 5408,'0'0'107,"0"1"0,1-1 0,-1 1 0,0-1 0,0 1 0,1-1 0,-1 1 0,0-1 0,0 1 0,0 0 0,0-1 0,0 1 0,0-1 0,0 1 0,0-1 0,0 1 1,0 0-1,0-1 0,0 1 0,0-1 0,0 1 0,0-1 0,-1 1 0,1-1 0,0 1 0,0-1 0,-1 2 0,-9 24-171,6-20 224,0 0 0,0 0 0,-1-1 0,0 1-1,0-1 1,0 0 0,-9 6 0,-8 9 460,-124 120-519,137-130-766,1 0 0,-9 13 0,4-3-1665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54:57.8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79 6 5152,'-5'-5'2441,"6"5"-1179,0 1-1235,-1 0 0,0-1 0,1 1-1,-1-1 1,0 1 0,0 0 0,1-1 0,-1 1 0,0 0 0,0-1-1,0 1 1,0 0 0,0-1 0,0 1 0,0 0 0,0-1 0,0 2-1,-6 25 541,1 1 1,-2 33-1,-18 188-291,8-106 248,14-115-457,-11 174 367,14-199-427,0 0 1,0 0-1,0 1 0,1-1 1,-1 0-1,1 0 1,0 0-1,0 1 0,0-1 1,3 3-1,-4-5 13,1 0-1,-1 0 1,1 0-1,0 0 1,0-1 0,-1 1-1,1 0 1,0-1 0,0 1-1,0-1 1,0 1 0,0-1-1,0 1 1,0-1-1,0 1 1,0-1 0,0 0-1,0 0 1,0 1 0,0-1-1,0 0 1,0 0-1,0 0 1,0 0 0,0 0-1,0-1 1,1 1 0,-1 0-1,0 0 1,0-1-1,0 1 1,0 0 0,0-1-1,1 0 1,13-7 65,27-17 0,-27 15 51,24-12 1,-29 18 0,1-1 0,0 1 0,13-3 1,-20 7-198,1-1-1,-1 0 1,0 1 0,1 0 0,-1 0 0,1 1 0,-1-1 0,1 1 0,-1 0 0,9 2 0,-12-2-385,4 1 892,-3-1-5425,-2-1 2338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54:57.8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90 7456,'-1'1'3477,"8"-2"-3370,6 0 19,1-1 1,-1 0-1,1-1 1,-1-1-1,20-7 1,17-5 346,44-14-788,-83 26-748,0 2 1,-1-1-1,18 0 0,-27 3-649,-1-2 278,0-4-1014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54:57.8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1 119 8128,'3'3'3008,"-6"-3"-2336,6-7-160,7 3-928,2 0 128,6-4 32,-1 1 160,9-5 160,-5 1-32,6 0-160,-2-2 64,1 2-1024,-1 0 608,2 0-1440,-1 3 1088,-1 5-2912,1 6 2080,-4 8 704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54:57.8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1 5632,'-8'3'3478,"-6"10"-3388,12-9-31,0 0 1,1 0-1,-1 0 1,1 1 0,0-1-1,0 0 1,0 1-1,1-1 1,0 1-1,0-1 1,0 1-1,0-1 1,0 1 0,1-1-1,2 7 1,-2-7 29,0 1 0,1-1 1,-1 1-1,1-1 0,0 0 1,0 0-1,1 0 1,-1 0-1,1 0 0,0 0 1,0-1-1,0 1 0,1-1 1,6 5-1,-9-7-99,-1-1 0,1 0 0,0 1-1,0-1 1,0 0 0,0 0 0,-1 1 0,1-1 0,0 0 0,0 0 0,0 0-1,0 0 1,-1-1 0,1 1 0,0 0 0,0 0 0,0 0 0,0-1-1,-1 1 1,1 0 0,0-1 0,0 1 0,-1 0 0,1-1 0,0 1 0,0-1-1,-1 0 1,1 1 0,-1-1 0,1 1 0,0-1 0,-1 0 0,0 1-1,2-2 1,2-5 12,0 1-1,0-1 0,3-7 0,-2 3-88,-1 5 123,-2 2-64,0 0 1,1 0-1,-1 0 0,1 0 1,3-3-1,-5 7 15,-1-1 0,1 0-1,-1 1 1,1 0 0,0-1-1,-1 1 1,1-1 0,0 1 0,-1 0-1,1-1 1,0 1 0,-1 0-1,1 0 1,0-1 0,0 1-1,-1 0 1,1 0 0,0 0 0,0 0-1,-1 0 1,1 0 0,0 0-1,0 0 1,-1 1 0,1-1 0,0 0-1,0 0 1,-1 0 0,1 1-1,0-1 1,-1 1 0,1-1-1,0 0 1,-1 1 0,1-1 0,-1 1-1,2 0 1,2 4-3,1 0 0,-1 0-1,0 1 1,0-1 0,-1 1 0,1 0 0,-1 0 0,0 0-1,-1 1 1,0-1 0,3 14 0,-1 4 109,2 49 0,-4-40-80,-1-22 61,-1-1 0,0 1-1,0 0 1,-1 0 0,-5 18-1,5-25-17,0 0-1,0 0 1,-1-1 0,1 1-1,-1 0 1,0-1 0,0 1-1,-1-1 1,1 1-1,-1-1 1,1 0 0,-1 0-1,0 0 1,0-1-1,0 1 1,-1-1 0,1 0-1,-6 4 1,0-2 30,-25 10 375,31-13-435,0 0-1,1 0 1,-1-1 0,0 1 0,0-1 0,1 0 0,-1 0 0,0 0 0,0 0 0,-3-1 0,6 1-28,0 0 1,-1 0 0,1 0-1,0 0 1,0 0-1,0 0 1,0 0-1,-1 0 1,1 0-1,0 0 1,0 0-1,0 0 1,0-1-1,0 1 1,-1 0-1,1 0 1,0 0-1,0 0 1,0 0-1,0 0 1,0-1-1,0 1 1,0 0-1,-1 0 1,1 0-1,0 0 1,0 0 0,0-1-1,0 1 1,0 0-1,0 0 1,0 0-1,0 0 1,0-1-1,0 1 1,0 0-1,0 0 1,0 0-1,0-1 1,0 1-1,6-8-134,8-5-94,54-19-1342,-28 14-946,-34 14 1432,1 1 1,-1-1 0,9-8 0,3-3-1118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54:57.8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 1984,'0'0'28,"0"0"0,0 0 1,0 0-1,0 0 0,0 0 0,0 0 1,0 0-1,0 0 0,0 0 0,0 0 1,0 0-1,0-1 0,0 1 0,0 0 1,0 0-1,0 0 0,0 0 0,0 0 1,0 0-1,0 0 0,0 0 0,0 0 1,0 0-1,0-1 0,0 1 0,0 0 1,0 0-1,0 0 0,0 0 0,0 0 1,0 0-1,0 0 0,0 0 0,0 0 1,0 0-1,0 0 0,0 0 0,0 0 1,1 0-1,-1-1 0,0 1 0,0 0 1,0 0-1,0 0 0,0 0 0,0 0 1,0 0-1,0 0 0,0 0 0,0 0 1,1 0-1,-1 0 0,0 0 0,0 0 1,0 0-1,4 5 2934,3 10-1080,-1 11-1687,-2 0-1,0 1 0,-1 48 0,-2-28-245,2 6 71,1 9 229,-7 104-1,-18 20 1256,20-132-443,16-72-629,-11 11-419,0 1 0,1-1 0,0 1 0,0 1 0,1-1 0,0 1 0,0 0 0,0 0 0,0 1 0,1-1 0,0 1 0,0 1 0,0 0 0,0 0 0,12-4 0,3 2-6,0 0-1,46-2 0,46 5 209,-70 2-27,-11 4-551,-31-4-453,-2 0 43,-14-4-3430,1 1 2608,-3-2-1343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54:57.8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0 5888,'-7'1'1934,"6"-1"-1913,1 1 0,0-1-1,0 0 1,0 0 0,0 0-1,0 0 1,0 0 0,0 0-1,0 0 1,0 0 0,0 1-1,0-1 1,0 0-1,0 0 1,0 0 0,0 0-1,0 0 1,0 0 0,0 1-1,0-1 1,0 0 0,0 0-1,0 0 1,0 0-1,0 0 1,0 0 0,0 0-1,0 1 1,0-1 0,0 0-1,0 0 1,0 0 0,1 0-1,-1 0 1,0 0-1,0 0 1,0 0 0,0 0-1,0 0 1,0 1 0,0-1-1,0 0 1,0 0 0,1 0-1,-1 0 1,0 0 0,0 0-1,0 0 1,0 0-1,0 0 1,1 0 0,-1 0 128,18-3-117,17 5 610,1 1 0,54 13 0,-49-8-957,-20-5-104,-16-3-143,0 1-1,0-1 0,0 1 0,9 3 1,-13-4-841,-3 0-2183,-1-3 3031,2 2 51,-11-10-488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54:57.8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96 5824,'0'3'2144,"0"-3"-1664,0-3-128,0 3-192,3-3-160,6-2 192,-1-6-96,2 0 544,3-1-384,-1 0 192,6 0-288,3 1 0,4 3-96,5 0-192,1 5 64,-1 3-1312,0 0 768,0 8-1728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54:57.8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0 4640,'-5'2'1246,"7"-2"-713,2-1-249,-5 0 218,1 1-443,0 0 69,0 0 330,0 0-84,0 0 20,1 1-143,14 2 245,9 4 0,4 2-274,-24-8-175,0 0 0,-1 0-1,1 0 1,-1 0-1,1 1 1,-1-1-1,0 1 1,1 0-1,4 4 1,-2-1 142,-5-4-143,1 0-1,-1 1 1,1-1-1,-1 0 1,0 0-1,1 1 1,-1-1-1,0 1 1,0-1-1,0 1 1,0-1 0,0 1-1,0 0 1,-1-1-1,1 1 1,-1 0-1,1 0 1,-1 0-1,1-1 1,-1 1-1,0 0 1,0 0-1,0 0 1,0 0 0,0 0-1,-1 2 1,-3 17-208,0 0 0,-9 24 0,1-3 82,-52 192 480,47-173 43,17-61-437,-1 1 1,1 0-1,0-1 1,0 1-1,0-1 0,0 1 1,0 0-1,-1-1 1,1 1-1,0-1 0,0 1 1,1 0-1,-1-1 1,0 1-1,0-1 0,0 1 1,0 0-1,0-1 1,1 1-1,-1-1 1,0 1-1,1-1 0,-1 1 1,0-1-1,1 1 1,-1-1-1,0 1 0,1-1 1,-1 1-1,1-1 1,-1 0-1,1 1 0,-1-1 1,1 0-1,-1 1 1,1-1-1,0 0 0,-1 0 1,1 1-1,-1-1 1,1 0-1,0 0 1,-1 0-1,1 0 0,0 0 1,6 1 28,0 0 0,-1-1 0,10 0 0,-10 0 10,64 0-458,-23 0-2619,-40-2 1103,-7-8-611,-4-3-63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30T20:29:32.30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152 10 832,'-5'-4'268,"5"3"-245,0 1 0,0 0 0,-1-1 0,1 1 0,0 0 0,-1-1 0,1 1 0,0 0 0,-1-1 0,1 1 0,0 0 0,-1 0 0,1-1 0,-1 1 0,1 0 0,-1 0 0,1 0 0,-1 0 0,1 0 0,0-1 0,-1 1 0,1 0 0,-1 0 0,1 0 0,-1 0 0,1 0 0,-1 0 0,1 1 0,-1-1 0,1 0 0,-1 0 0,1 0 0,0 0 0,-1 0 0,1 1 0,-1-1 0,1 0 0,0 0 0,-1 1 0,1-1 0,-1 0 0,1 1 0,0-1 0,0 0 0,-1 1 0,1 0 0,-28 19 3158,19-15-2991,1-1 1438,15-3 1432,-2 1-3040,0 0-1,0 0 1,-1 1 0,1-1 0,-1 1 0,1 0 0,-1 0-1,0 1 1,6 6 0,8 6 144,-11-9-123,0 0 0,-1 0 0,0 1-1,9 13 1,0 1 6,-10-15-5,7 11 101,1-1 0,1-1 0,28 26-1,-31-32-91,0 1 0,-1 0-1,0 0 1,-1 1 0,10 17 0,34 68 52,-38-68-185,39 103 409,-14-31 76,-31-81-358,-1 0-1,-1 0 1,-1 1-1,0 0 0,2 23 1,-8-27-37,0 0 0,-1-1-1,-1 1 1,-1-1 0,0 1 0,-8 21 0,-4 24 193,1-3 141,-23 61-1,28-93-315,-2 1 57,-1-1-1,-29 46 0,26-48-137,1-3 155,-2-1 0,-27 30 0,23-29 30,-23 35 0,31-41-175,-16 19 1,16-22 26,1 0-1,-12 21 1,-20 35 178,36-58-108,-13 18-1,-5 8-26,20-30-13,0 1-1,0-1 0,-9 8 1,-9 14-138,-6 8 436,28-37-92,1 0-187,0 0-1,0 0 1,-1 0 0,1 0-1,0 0 1,0 0 0,-1 0-1,1 0 1,0 0-1,0-1 1,0 1 0,-1 0-1,1 0 1,0 0 0,0 0-1,0 0 1,0-1-1,-1 1 1,1 0 0,0 0-1,0 0 1,0-1 0,0 1-1,0 0 1,0 0-1,0 0 1,0-1 0,0 1-1,0 0 1,-1-1 0,2-5-8,0 0 1,0 0-1,1 0 1,0 1-1,0-1 1,0 0-1,1 1 1,-1-1-1,7-7 1,9-25 87,1-2-9,-14 32-50,-1-1 0,0 0 1,0 0-1,2-11 0,8-23-228,-1 6 256,-6 16-82,-5 15 15,0-1 1,0 1 0,-1-1-1,1 1 1,-1-10 0,0 9-4,0 1 0,0-1 0,0 1 0,1 0 0,4-10 0,-4 10-42,0 0 0,0-1-1,-1 1 1,1 0 0,0-11-1,1-63-612,-4 87 538,0-1 0,0 1 0,0 0 0,-1-1 0,-4 13 0,-3 6 24,0 2 188,-12 27 0,-9 25-262,22-49 232,1 0 0,-3 40-1,7-51 115,2-5-182,-1 25 0,2-37-124,0-2 63,0 22 396,1-6-781,-1-8 476,0-1 0,0 1 0,0-1-1,-1 1 1,0-1 0,-1 1 0,-3 10 0,3-12 30,0-2-41,0 0 0,1-1 1,-1 1-1,1 0 0,0 0 0,0 6 0,1-10-28,-1 1 0,1 0 0,0-1 0,0 1 0,0 0 0,-1-1 0,1 1 0,0-1 0,-1 1 0,1 0 0,0-1-1,-1 1 1,1-1 0,-1 1 0,0 0 0,-2-1 145,3-5-125,1 3-11,0 0-1,0 0 1,0 1-1,0-1 0,0 0 1,0 1-1,0-1 1,3-1-1,5-8 176,73-122 490,-59 96-628,55-63 0,-66 87 43,1 0 0,1 1 0,0 1 0,0 0 0,1 1 0,0 0 0,24-10 0,45-14-733,-49 22-4830,-33 11 3124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54:57.8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54 6560,'-8'4'2432,"13"-4"-1888,-5 0-160,0 0-288,8 0-128,5-4 96,-1 4-32,6 0 416,-1-4-256,4 4 192,1-4-224,4 0-128,9 4-64,0-4-1088,-2 1 576,2-5-2208,-1-3 1536,-7-5-2016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54:57.8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254 0 1984,'0'7'299,"-1"-1"1,0 0-1,-3 12 0,2-12 211,1 0 0,-1 0 0,0 11 0,2-16-234,-1 0 1,0 1-1,0-1 0,1 0 0,-1 0 0,0 0 0,0 0 1,0-1-1,-1 1 0,1 0 0,0 0 0,0 0 0,0-1 1,-1 1-1,1-1 0,-2 1 0,2 0-283,-112 42 2663,103-39-2675,1 1 0,-1 0 0,1 0 0,1 1-1,-17 14 1,22-16 8,-1 0 1,1-1-1,0 1 0,0 0 0,0 0 0,1 1 0,0-1 1,-1 1-1,1-1 0,1 1 0,-1 0 0,1-1 0,0 1 0,-1 9 1,1-6 19,1-1 0,0 0 0,0 1 0,1-1 0,0 0 0,0 0 0,1 0 0,0 1 0,4 10 0,20 47-52,-3 2 1,19 97-1,4 10-5,62 270 263,-78-303-296,49 340 384,-59-337-281,53 233 505,-30-172-515,-34-148 60,3 84 0,-10 59-78,5 88 449,2-81-587,-6-61 219,-1 110 797,-3-137-283,1-117-578,1 0-1,-1 1 1,0-1 0,1 0 0,-1 0 0,1 0-1,0 0 1,0 0 0,0 0 0,0 0 0,0 0-1,0 0 1,1 0 0,-1 0 0,1-1 0,-1 1-1,1 0 1,-1-1 0,1 1 0,0-1 0,0 0-1,0 0 1,0 0 0,0 0 0,0 0 0,2 1-1,7 2 116,0 0-1,1-1 1,20 2-1,-25-3-166,91 17 217,-54-12-37,-35-6-253,-1 0 1,1 0-1,-1 1 0,1 0 0,8 3 0,-15-4-184,0 0 0,0 0 0,1 0 0,-1-1 0,0 1 0,1-1 0,-1 0 0,0 0 0,1 0 0,-1 0 0,0 0 0,1 0-1,-1 0 1,1-1 0,-1 1 0,4-2 0,6-12-1680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54:57.8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4 5152,'-5'-4'1038,"5"4"-381,1 4 213,-1-4-881,0 0-85,2 2-16,11 6 143,-7-3 143,0-1 1,1 0-1,-1 0 1,1-1-1,0 0 1,0 0 0,0-1-1,0 0 1,8 2-1,4-1 229,26 6-1,2 1-279,-45-9-113,0-1 0,0 0 0,0 1 1,0-1-1,0 1 0,0 0 0,0 0 0,0 0 0,-1 0 0,1 0 0,0 0 0,-1 0 0,1 0 0,0 1 0,-1-1 0,0 1 0,1-1 0,-1 1 0,0-1 0,0 1 0,0 0 0,0 0 0,0-1 0,0 1 0,0 0 0,0 3 1,1 4 75,-1-1 1,0 1-1,-1-1 1,1 1-1,-2 10 1,0 4 34,2 26-191,3 1-1,18 83 0,37 97 390,1 4 38,18 121-15,34 244-358,-108-574 16,51 488 125,-50-449-106,14 445 290,-16-340-416,7-79 145,-3-11 31,-1 43-128,7-10-181,2 40 605,-5-59 76,-6-65-390,-2-21 97,-1 1 0,1 0 0,-2-1 0,1 1 0,-2 10-1,1-16-41,-1 1 0,1-1 0,-1 0 0,0 0 0,1 1 0,-1-1 0,0 0 0,-1 0 0,1 0 0,0 0 0,0 0 0,-1 0 0,1 0 0,-1-1 0,0 1 0,1 0 0,-1-1 0,0 1 0,0-1 0,0 0 0,0 0 0,-3 1 0,-14 7 4,-1-2 0,0-1 0,0 0 0,0-2 1,-27 3-1,4-3-2585,-67-2 1,66-5 538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54:57.7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146 70 736,'-1'-3'44,"1"3"-38,0-1 0,0 1 0,0 0 0,0 0-1,0 0 1,0 0 0,0-1 0,0 1 0,0 0 0,0 0 0,0 0-1,0 0 1,0-1 0,0 1 0,0 0 0,0 0 0,0 0 0,0 0-1,-1-1 1,1 1 0,0 0 0,0 0 0,0 0 0,0 0 0,0 0-1,0 0 1,0-1 0,-1 1 0,1 0 0,0 0 0,0 0 0,0 0 0,0 0-1,0 0 1,-1 0 0,1 0 0,0 0 0,0 0 0,0 0 0,0 0-1,-1 0 1,1 0 0,-2 0 77,1 0 125,-21 8 5818,-27-5-2501,46-3-3496,0 1-1,-1-1 1,1 1-1,0 0 1,0 0-1,-1 0 0,1 0 1,0 1-1,0-1 1,0 1-1,0 0 1,0-1-1,1 1 1,-5 5-1,4-2-42,1 0 0,-1 1 0,1-1 0,1 1 0,-1 0 1,1 0-1,0-1 0,0 1 0,0 10 0,2 0 99,0 1 1,5 18-1,7 57-85,-10-79-5,0 0 0,1 0 0,0-1 0,1 1 0,12 20 0,-14-28 30,0 1-28,1 0-1,0 0 1,1-1-1,-1 0 1,1 0 0,0 0-1,0 0 1,1-1 0,-1 0-1,1 0 1,0 0-1,0-1 1,0 0 0,1 0-1,-1-1 1,11 4 0,-4-3 33,-1 0 1,1-1 0,0 0-1,-1-1 1,1 0 0,0-1-1,0-1 1,13-1 0,-8-1 52,0-1 0,0-1 0,-1 0 0,30-14 0,-38 15-26,0-1 1,0-1-1,-1 1 0,0-1 0,0-1 1,0 0-1,-1 0 0,0 0 0,0-1 1,6-9-1,1-5 47,0 0 1,-2-1-1,-1 0 0,-1-1 1,-1 0-1,10-43 1,-18 62-69,0 0 0,0 0 0,-1 0 0,0-1 0,0 1 0,0 0 0,-1 0 0,0 0 0,0 0 0,0 0 0,0 0 0,-1 0 0,0 0 0,-4-8 0,2 8 26,1 0 0,-1 0 0,0 0 0,0 1 0,-1 0 0,1 0 1,-1 0-1,0 0 0,0 1 0,-1-1 0,-10-4 0,-6-2 14,-1 1 1,-1 1-1,-34-8 1,45 14-323,0 0 1,0 0-1,0 2 1,0-1-1,0 2 1,0 0-1,0 0 0,-16 5 1,26-6 7,0 1 0,1 0 0,-1 0 0,1 0-1,-1 1 1,1-1 0,0 1 0,-1-1 0,1 1 0,0 0 0,0-1 0,0 1 0,0 0-1,1 1 1,-1-1 0,-2 4 0,-5 9-855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54:57.8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437 70 2144,'-2'-1'282,"1"-1"0,-1 1 0,1-1 0,0 1 0,0-1 0,0 0 0,0 1 1,-1-4-1,1 4-82,1 0 0,-1 0 0,0-1 1,1 1-1,-1 0 0,0 0 1,0 0-1,0 0 0,0 0 0,0 0 1,0 0-1,0 0 0,0 0 1,0 1-1,0-1 0,0 0 0,-3 0 1,-15-9 1422,16 8-1331,0 0-1,-1 0 1,1 0-1,-1 1 1,1-1-1,-6 0 1,3 1-177,0 1 1,0-1 0,0 2 0,0-1-1,0 0 1,0 1 0,0 0 0,-10 4-1,-27 3 700,29-6-792,-1 1 0,1 0 0,0 1 1,0 0-1,1 1 0,-1 0 0,1 2 0,0-1 1,1 1-1,-1 1 0,2 1 0,-1-1 1,-13 15-1,19-17-47,1 1 0,-1 0-1,1 0 1,1 0 0,0 1 0,0 0 0,0-1 0,1 1 0,0 1 0,0-1-1,1 0 1,1 1 0,-1-1 0,1 1 0,0-1 0,1 1 0,1 15-1,0-15-8,1 1 0,0-1 0,0 1 0,1-1 0,0 0-1,0 0 1,1 0 0,0 0 0,1 0 0,0-1 0,0 0-1,1 0 1,0-1 0,1 1 0,10 9 0,2-2 32,1-1 0,1 0 0,0-2 1,1 0-1,0-1 0,25 7 0,-31-12 59,1-2 0,0 0 0,0-1-1,0 0 1,27-1 0,-37-2-24,0-1-1,0 0 1,-1 0 0,1 0 0,0-1-1,-1 0 1,1 0 0,-1-1 0,0 0 0,1 0-1,8-7 1,-10 7-4,-1 0 1,0-1-1,1 0 0,-1 0 0,-1 0 0,1 0 1,-1 0-1,1-1 0,-1 0 0,0 1 1,-1-1-1,1 0 0,-1-1 0,2-7 1,-1-2 104,-1 0 0,-1 0 0,0 0 0,-1 0 0,0 1 0,-2-1 0,0 0 0,0 0 0,-6-17 1,1 8-63,-2 0 0,0 0 0,-2 0 1,-19-32-1,22 46-95,0 0 1,0 0-1,-1 0 0,-14-11 1,-2-2-202,25 22 200,-30-25-769,29 25 559,-1-1 1,1 1-1,-1 0 1,1 0 0,-1 0-1,1 1 1,-1-1-1,1 0 1,-1 1-1,0-1 1,1 1-1,-1-1 1,0 1 0,0 0-1,1-1 1,-1 1-1,0 0 1,-3 1-1,2 4-1559,2 5-1306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54:57.8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373 14 2976,'-2'-6'395,"2"6"-379,0 0 0,0 0 0,0 0-1,0 0 1,0 0 0,0 0 0,0 0-1,0 0 1,0 1 0,0-1 0,0 0-1,0 0 1,-1 0 0,1 0 0,0 0-1,0 0 1,0 0 0,0 0 0,0 0-1,0 0 1,0 0 0,0 0 0,0 0-1,0-1 1,0 1 0,-1 0 0,1 0-1,0 0 1,0 0 0,0 0 0,0 0-1,0 0 1,0 0 0,0 0 0,0 0-1,0 0 1,0 0 0,0 0 0,0 0-1,0 0 1,0 0 0,0 0 0,0-1-1,0 1 1,0 0 0,-1 0-1,1 0 1,0 0 0,0 0 0,0 0-1,0 0 1,0 0 0,0 0 0,0 0-1,0 0 1,0-1 0,0 1 0,1 0-1,-1 0 1,0 0 0,0 0 0,-4 2 249,-10-9 3084,4 8-2833,0 0 0,1 1 0,-1 0-1,1 0 1,-1 1 0,1 1 0,-10 5-1,-20 5 255,24-8-653,0-1 0,1 2 0,0 0 0,0 1 1,0 0-1,1 1 0,0 0 0,0 1 0,1 1 0,-11 12 0,16-14-146,0 0 1,0 0-1,1 0 0,0 1 1,1 0-1,0 0 1,1 1-1,0-1 0,0 1 1,1 0-1,1 0 1,0 0-1,0 0 1,0 20-1,2-20 7,1-1 1,-1 1-1,2-1 1,0 1-1,0-1 1,1 0-1,0 0 1,0 0-1,1-1 1,1 1-1,0-1 0,0 0 1,1 0-1,0 0 1,0-1-1,1 0 1,0 0-1,0-1 1,1 0-1,0 0 1,0 0-1,1-1 1,0-1-1,0 0 0,19 9 1,-12-8 35,1-1 1,-1-1-1,1 0 1,0-1-1,0 0 1,0-2-1,0 0 0,26-2 1,-33 0 57,0 0-1,1-1 1,-1 0 0,0-1-1,0 0 1,0 0 0,0-1-1,0-1 1,-1 1 0,0-2-1,0 1 1,0-1 0,-1 0 0,15-15-1,-18 15 13,-1 1-1,0-1 1,-1 0-1,1 0 1,-1 0-1,-1-1 1,1 1-1,-1-1 1,0 1-1,0-1 1,-1 0-1,0 0 1,0 0-1,-1 0 1,0-10-1,0 7 24,-1-1 0,0 1 0,-1-1 0,-1 1 0,1 0 0,-1 0 0,-1 0 0,0 0 0,-8-13-1,-3 2 28,0 0-1,-2 2 0,0 0 1,-40-32-1,40 38-388,-1 1 0,0 1-1,-38-18 1,16 9-3364,12 7-2167,13-1 1914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54:57.8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192 3 416,'-2'-2'131,"2"2"-129,0 0 0,0 0 0,0 0 0,0 0 0,0 0-1,0 0 1,0 0 0,0 0 0,-1 0 0,1 0 0,0 0 0,0 0 0,0 0 0,0 0 0,0 0-1,0 0 1,0 0 0,0 0 0,0 0 0,0 0 0,0 0 0,0 0 0,0 0 0,0 0 0,0 0-1,0 0 1,0 0 0,0 0 0,-1 0 0,1 0 0,0 0 0,0 0 0,0 0 0,0 0 0,0 0-1,0 1 1,0-1 0,0 0 0,0 0 0,0 0 0,0 0 0,0 0 0,0 0 0,0 0-1,0 0 1,0 0 0,0 0 0,0 0 0,0 0 0,0 0 0,0 0 0,0 0 0,0 0 0,0 0-1,0 0 1,0 1 0,0-1 0,0 0 0,0 0 0,0 0 0,0 0 0,0 0 0,0 0 286,0 1-221,0-1 0,-1 1 0,1 0 0,0 0 1,0 0-1,0-1 0,0 1 0,-1 0 0,1 0 1,0-1-1,-1 1 0,1 0 0,-1-1 0,0 2 1,-1 0 155,0 0 1,0 1 0,0 0-1,1-1 1,-4 5 0,4-4 54,0 0 1,-1-1 0,1 1 0,-1-1-1,0 1 1,0-1 0,0 0-1,-5 4 1,7-6-248,0 0-1,0 0 0,-1 0 1,1 1-1,0-1 1,0 0-1,-1 0 0,1 0 1,0 0-1,0 0 1,0 0-1,-1 1 0,1-1 1,0 0-1,0 0 1,0 0-1,0 0 0,-1 1 1,1-1-1,0 0 1,0 0-1,0 1 0,0-1 1,0 0-1,0 0 1,0 1-1,0-1 0,0 0 1,0 0-1,0 1 1,0-1-1,0 0 0,0 0 1,0 1-1,0-1 1,0 0-1,0 0 0,0 0 1,0 1-1,0-1 1,0 0-1,0 0 0,0 1 1,0-1-1,1 0 1,-1 0-1,0 0 0,0 1 1,0-1-1,0 0 1,1 0-1,-1 0 0,0 1 1,0-1-1,0 0 0,1 0 1,-1 0-1,0 0 1,1 0-1,-1 0 167,0 0 38,0 0-54,0 0 49,0 0-70,0 0 64,0 0-80,0 0 16,0 0-22,0 0 65,0 0-38,0 0 107,0 0-64,-4-2 1174,9 11-1318,86 157 453,-64-110-452,-15-33-45,-1 0 1,-1 0-1,-1 1 0,-1 0 0,5 26 1,-11-35 21,0 0 0,0 18 0,-3-28 10,1 1 1,-1-1-1,1 1 1,-1-1-1,-1 0 1,1 1-1,-1-1 0,0 0 1,-4 8-1,3-9 14,0-1 1,0 1-1,0-1 0,0 1 0,0-1 0,-1 0 1,0-1-1,-5 4 0,-32 17 458,22-14-126,0-2 1,-38 11-1,5-12 423,-21 3-421,72-9-417,0 0-1,0 0 0,0 0 1,-1 0-1,1 0 1,0 0-1,0 0 1,0-1-1,0 1 1,0 0-1,0-1 0,0 1 1,0-1-1,0 1 1,0-1-1,-1 0 1,1 0-67,1 1 1,0 0 0,-1-1 0,1 1 0,0 0 0,-1-1-1,1 1 1,0 0 0,-1-1 0,1 1 0,0-1 0,0 1-1,0 0 1,-1-1 0,1 1 0,0-1 0,0 1-1,0-1 1,0 1 0,0-1 0,0 1 0,0-1 0,0 1-1,0 0 1,0-1 0,0 1 0,0-1 0,0 1 0,0-1-1,0 1 1,0-1 0,1 1 0,-1-1 0,0 1 0,0 0-1,1-1 1,7-9-5069,6 3 870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54:57.8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12 1728,'0'0'17,"1"0"1,-1 0-1,1 0 0,-1 0 1,1 0-1,-1 0 1,1 0-1,-1 0 0,0 0 1,1-1-1,-1 1 0,1 0 1,-1 0-1,0 0 1,1-1-1,-1 1 0,1 0 1,-1 0-1,0-1 1,1 1-1,-1 0 0,0-1 1,0 1-1,1 0 0,-1-1 1,5-4 1738,2 4 2868,-7 2-4576,0 1 1,0 0-1,0-1 1,0 1-1,-1-1 1,1 1-1,0-1 1,-1 1-1,0-1 1,0 3-1,-6 9 125,5-11-151,1 1-1,-1-1 1,1 1 0,0 0-1,0 0 1,0 0 0,0-1-1,-1 5 1,-3 13 171,4-17-181,0-1 0,0 1 0,0-1 0,0 1 0,1 0 0,-1 0 0,1-1 0,0 1 0,0 0 0,0 4 0,3 12 28,-3-15-34,1 0 1,-1 1 0,1-1 0,0 0-1,0 0 1,0 0 0,1 0 0,0-1-1,3 8 1,-4-9-4,0 0 0,1 0-1,-1 0 1,0 0 0,-1 0 0,1 0 0,0 4-1,0-4 24,0 0 0,-1 1 0,1-1 0,0 0 0,0 0 0,0 0-1,3 4 1,19 25 716,-21-30-812,-2-1-111,4 5-1350,-3-4-959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54:57.8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5 7232,'-17'-5'2656,"21"5"-2048,0 0-192,-4 0-128,-4 0-256,4 0-224,0 0 96,0 0-1728,0 0 1024,0 0-3136,13 5 2208,5-5 160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54:57.8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9 1728,'-4'-4'254,"3"3"108,3-1 14,-2 1 136,0 1-107,0 0 91,0 0-122,0 0 116,0 0-111,0 0 133,0 0-155,0 0 43,0 0-133,0 9 223,0-3-391,0-4-28,0 0-1,1-1 0,-1 1 0,0 0 0,0 0 1,-1-1-1,1 1 0,0 0 0,0-1 0,-1 1 1,1-1-1,-1 1 0,0 0 0,0 1 0,0-2 325,1-1-389,0 0 0,0 0 0,0 0 0,0 0 0,0 1 1,-1-1-1,1 0 0,0 0 0,0 0 0,0 0 0,0 0 0,0 1 0,0-1 0,0 0 0,0 0 0,0 0 1,0 0-1,0 0 0,0 1 0,0-1 0,1 0 0,-1 0 0,0 0 0,0 0 0,0 0 0,0 1 0,0-1 0,0 0 1,0 0-1,0 0 0,0 0 0,0 0 0,1 0 0,-1 0 0,0 1 0,0-1 0,0 0 0,0 0 0,0 0 0,0 0 1,1 0-1,-1 0 0,0 0 0,0 0 0,6 6 40,-1-5 60,0 0 1,0 0-1,0 0 1,0-1-1,1 0 0,-1 0 1,0 0-1,0-1 1,0 1-1,0-1 0,6-2 1,18-1 189,55-5 662,46-1-257,-112 9-656,-13 1-11,0-1 1,0 1-1,0 0 1,0 0-1,0 1 0,0-1 1,0 1-1,-1 0 1,6 2-1,-8-2-55,-2-1 21,0 0 133,0 0-154,0 0-395,-12-1-7221,16-6 4949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18:11.1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173 142 2976,'-27'55'1632,"18"-40"-1389,-2 0 1,0 0 0,0-1-1,-22 20 1,14-14-76,17-18-163,1-1 0,-1 1 0,0-1 0,1 1 0,-1-1-1,0 0 1,0 0 0,0 0 0,0 0 0,-3 1 0,5-2-5,0 1 0,-1-1 0,1 0 1,0 0-1,-1 0 0,1 0 0,0 0 1,-1 0-1,1 0 0,0 0 1,-1-1-1,1 1 0,0 0 0,-1 0 1,1 0-1,0 0 0,0 0 0,-1 0 1,1-1-1,0 1 0,-1 0 1,1 0-1,0 0 0,0-1 0,-1 1 1,1 0-1,0-1 0,-1 0 9,1 0-1,0 0 1,-1 0-1,1 0 0,0 0 1,0-1-1,-1 1 1,1 0-1,0 0 1,0 0-1,0-1 1,1 0-1,1-15 330,1 0-1,1 0 0,10-27 1,25-46 973,1 16 33,-130 235-16,89-161-1286,1 1 0,0 0 0,-1-1-1,1 1 1,0-1 0,-1 1 0,1 0-1,-1-1 1,1 1 0,-1-1 0,1 1-1,-1-1 1,1 1 0,-1-1 0,0 1-1,1-1 1,-2 1 0,2-1-9,-1 0 0,1 0 1,-1 0-1,1 0 0,0 0 1,-1 0-1,1 0 0,0-1 1,-1 1-1,1 0 0,-1 0 0,1 0 1,0 0-1,-1 0 0,1-1 1,0 1-1,-1 0 0,1 0 1,0-1-1,0 1 0,-1 0 1,1 0-1,-1-1 0,0-1 0,0 0-1,0 1 1,0-1-1,1 0 1,-1 0-1,0 1 1,1-1-1,-1 0 1,1 0-1,-1 0 1,1 0-1,0-2 1,-3-133-2460,3 132 2122,1 0 1,-1 0-1,1 0 0,1 1 1,-1-1-1,1 0 0,3-6 1,-5 6-1536,0 5-1760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54:57.8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79 2 160,'-1'0'2,"1"0"0,0 0-1,0 0 1,0 0 0,-1-1 0,1 1 0,0 0 0,-1 0-1,1 0 1,0 0 0,0 0 0,-1 0 0,1 0 0,0-1-1,-1 1 1,1 0 0,0 0 0,-1 0 0,1 0-1,0 0 1,0 0 0,-1 1 0,1-1 0,0 0 0,-1 0-1,1 0 1,0 0 0,0 0 0,-1 0 0,1 0 0,0 1-1,0-1 1,-1 0 0,1 0 0,0 0 0,0 1 0,-1-1-1,1 0 1,0 0 0,0 0 0,0 1 0,0-1-1,-1 0 1,1 1 0,0-1 0,0 0 0,-10 21 346,1-3 1042,4-13-775,5-4-487,-1 0 0,0 0 0,0 0 0,1-1 0,-1 1 1,0 0-1,0-1 0,0 1 0,0 0 0,0-1 0,0 1 1,0-1-1,0 1 0,0-1 0,0 0 0,-1 0 0,1 1 1,0-1-1,0 0 0,0 0 0,0 0 0,-3 0 0,1-1 283,2 1-325,1 0 0,-1 0 0,0 0 0,1 0-1,-1 0 1,1 0 0,-1 0 0,0 0 0,1 0 0,-1 0-1,0 0 1,1 0 0,-1 1 0,1-1 0,-1 0 0,1 0-1,-1 1 1,0-1 0,1 0 0,-2 1 0,2 0-102,0-1-6,0 0 156,0 0-6,0 0 32,18 4 1056,-10-3-978,-1 0 1,1 0-1,0-1 1,8 0-1,-6-1-40,-1 1 0,16 2 0,22 7 165,-24-5 83,0 0 1,38 1-1,-27-6-441,-23 0-10,-1 0-1,1 1 1,0 1 0,0-1-1,-1 2 1,16 3 0,-23-4-193,0 1 1,0-1 0,-1 1 0,1 0-1,-1 0 1,1 0 0,-1 0-1,0 0 1,0 0 0,0 1 0,0-1-1,0 1 1,0 0 0,-1-1 0,1 1-1,1 4 1,7 12-3004,-2-11 1537,1-4-821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54:57.8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328 116 2720,'0'0'72,"0"0"1,-1 0-1,1 0 0,0 0 0,-1 0 1,1 1-1,0-1 0,-1 0 1,1 0-1,0 0 0,0 0 0,-1 0 1,1 0-1,0 0 0,-1 1 1,1-1-1,0 0 0,0 0 1,-1 0-1,1 1 0,0-1 0,0 0 1,0 0-1,-1 1 0,1-1 63,0 1-1,-1-1 0,1 0 0,0 1 0,0-1 1,-1 0-1,1 1 0,0-1 0,-1 0 0,1 0 1,-1 0-1,1 1 0,0-1 0,-1 0 0,1 0 1,0 0-1,-1 0 0,1 0 0,-1 0 0,1 0 1,-1 1-1,1-1 0,0 0 0,-1-1 0,-4 20 4067,0 5-4386,-42 179 537,41-177-308,-1 0 0,-1-1-1,-1 0 1,-17 32 0,24-52-2,-1-1 0,1 0 0,-1 0 0,0 1-1,0-2 1,-1 1 0,1 0 0,-1-1 0,0 1 0,-8 4 0,10-7-15,0 0 0,-1 0-1,1 0 1,0-1 0,-1 1 0,1-1-1,-1 1 1,1-1 0,-1 0 0,1 0 0,0 0-1,-1 0 1,1 0 0,-1-1 0,1 1 0,-1-1-1,1 1 1,0-1 0,-1 0 0,1 0 0,0 0-1,0 0 1,-4-3 0,1 0-47,0 0 1,0-1-1,1 1 1,-1-1-1,1 0 1,0 0-1,1-1 1,-1 1-1,1-1 1,0 0-1,0 0 1,-2-7-1,-3-12-14,-8-39 0,16 64 36,-8-41-107,3-1-1,1 1 1,2-43 0,3 76 127,-1 1 0,1-1 0,1 0 0,-1 1 0,1-1 0,1 1 0,5-13 1,-2 8-34,1 0 0,0 0 0,12-15 0,-15 23 39,0 0 1,0 0-1,1 0 0,-1 1 0,1 0 1,-1 0-1,1 0 0,0 0 1,6-2-1,12-6 4,-18 8-6,1 0 1,0 1-1,1 0 1,-1 0 0,0 0-1,1 1 1,-1 0-1,9 0 1,3 0 245,31 4 1,18 11 575,-21-7-487,-28-3-288,1-1 1,22 0-1,-16 0 185,-4 0-2964,-20-3 375,-1 0 97,0 0-2278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54:57.8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16 2400,'-4'0'1675,"4"0"-1567,1 0 0,-1 0 1,0 0-1,0 0 1,1 0-1,-1 0 0,0 0 1,0-1-1,0 1 1,1 0-1,-1 0 1,0 0-1,0 0 0,0-1 1,0 1-1,1 0 1,-1 0-1,0 0 0,0-1 1,0 1-1,0 0 1,0 0-1,0-1 1,0 1-1,1 0 0,-1 0 1,0-1-1,0 1 1,0 0-1,0 0 0,0-1 1,0 1-1,0 0 1,0 0-1,0-1 1,-1 1-1,1 0 0,0 0 1,0-1-1,0-1-301,0 1 428,-4-4 1072,3 5-1163,1 0-38,0 0-42,0 0 27,0 0 176,0 0-86,0 7-145,-1 0 1,0-1-1,0 1 0,-4 10 1,3-11-40,0 1-1,0 0 1,1-1 0,-1 14-1,2-12 60,-1 1 0,1 0 0,-3 10 0,3-16-44,-1 0-1,1-1 1,0 1-1,1 0 0,-1 0 1,0 0-1,1 0 0,0 0 1,0 0-1,0-1 1,1 4-1,3 10 220,-5-14-188,0-1-1,0 0 1,1 0-1,-1 0 1,0 0-1,0 0 1,1 1-1,-1-1 1,1 0-1,-1 0 1,1 0-1,-1 0 1,1 0-1,0 0 1,0 0-1,-1 0 1,1-1-1,0 1 1,0 0-1,0 0 1,0-1 0,0 1-1,0 0 1,0-1-1,0 1 1,0-1-1,0 1 1,0-1-1,0 0 1,0 1-1,1-1 1,-1 0-1,1 0 1,0 0 58,-2 0-21,2 7 155,-1-6-6881,-1-1 4028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54:57.8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5 4224,'-3'-5'1568,"-2"10"-1216,5-5-96,0 0 224,0 0-320,0 0-352,0 8 96,0 3-1184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54:57.8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 2656,'0'0'65,"0"0"0,0 0-1,0 0 1,0 0 0,0 0 0,0 0 0,1 0-1,-1 0 1,0 0 0,0 0 0,0 0 0,0 0 0,0 0-1,0 0 1,0 0 0,0 0 0,0 0 0,0 0-1,1 0 1,-1 0 0,0 0 0,0 0 0,0 0 0,0 0-1,0 0 1,0 0 0,0 0 0,0 0 0,0 0 0,0 0-1,1 0 1,-1 0 0,0 0 0,0 0 0,0 0-1,0 0 1,0 0 0,0 0 0,0 0 0,0 0 0,0-1-1,0 1 1,0 0 0,0 0 0,0 0 0,0 0-1,0 0 1,0 0 0,0 0 0,0 0 0,0 0 0,0 0-1,0-1 1,0 1 0,0 0 0,0 0 0,0 0-1,0 0 1,0 0 0,0 0 0,0 0 0,0 0 0,0 0-1,0 0 1,0-1 0,0 1 0,0 0 0,0 0-1,0 0 1,6 9 892,6 15-1166,-1 16 372,-2 1 0,-2-1-1,2 52 1,-2-26-35,-3-18 37,-3-30-126,1 0-1,0 0 0,1 0 1,7 20-1,-5-19 58,2 3-139,-6-21 54,-1-1 192,0 0-27,0 1-93,0-1 0,-1 1 1,1-1-1,0 1 0,0 0 1,0-1-1,-1 0 0,1 1 1,0-1-1,0 1 0,-1-1 1,1 1-1,0-1 0,-1 1 1,0-1-1,0 0-83,-1 0 0,1 0 0,0-1 0,-1 1 0,1 0 0,0-1-1,-1 1 1,1-1 0,0 0 0,0 0 0,-1 1 0,1-1 0,0 0 0,0 0 0,0 0 0,0 0 0,0 0 0,0 0-1,0 0 1,0 0 0,1-1 0,-1 1 0,0 0 0,1 0 0,-1-1 0,1 1 0,-1 0 0,1-1 0,0 1 0,0-1-1,-1 1 1,1-2 0,-1-4 14,1-1 0,-1 1 0,1 0-1,1-1 1,0-7 0,1 9-6,0 1-1,0-1 1,0 1 0,1 0 0,0 0-1,0 0 1,0 0 0,6-7 0,1-2-3,0 1 18,0 1 0,0 1 0,17-14 0,-2 2 7,-21 19-48,0 0-1,1 0 1,0 1 0,0 0-1,0 0 1,0 0-1,0 0 1,10-3-1,-12 6 18,0-1 0,-1 0 0,1 1-1,0-1 1,-1 1 0,1 0 0,0-1-1,-1 1 1,1 1 0,0-1 0,0 0-1,-1 1 1,1-1 0,0 1 0,-1 0 0,1 0-1,-1 0 1,1 0 0,-1 0 0,4 4-1,-4-4 15,-1 1 0,1 0 0,-1 0 0,0 0-1,0 0 1,0 0 0,0 1 0,0-1 0,0 0-1,-1 0 1,1 4 0,0-1 15,0 0 0,0 1 0,-1-1 0,0 7 0,-1-8-26,0 1 0,0-1 1,-1 0-1,1 0 0,-1 0 1,0 0-1,0 0 1,-1 0-1,1 0 0,-5 4 1,1-1-42,-1 1 1,0-1-1,-12 9 1,12-11 96,-1-1 0,0 0 0,1 0 0,-1-1 0,-1 0 0,1 0 0,-14 2 0,17-6-39,-3-1-22,7 2 259,1 0-54,8 0 108,-4 0-298,-1 0 42,0 0 0,0 0 0,0 0 0,0 0 0,0 1 0,0-1 0,0 1 0,0 0 1,0 0-1,0 0 0,4 2 0,11 5 46,-14-7-102,-1 0 1,0 0-1,1 1 0,-1-1 0,0 1 0,0 0 0,3 2 0,22 17-132,-23-18 138,0 0 0,0 1 0,0 0 0,-1 0 0,1 0 0,7 10 0,14 17-2442,-25-30 2013,0-1 0,0 1 0,0 0 0,1-1 0,-1 0 1,0 1-1,0-1 0,1 0 0,-1 1 0,0-1 0,1 0 0,-1 0 0,0 0 0,1 0 0,-1 0 0,0-1 0,1 1 0,1-1 0,10-5-1063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54:57.8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38 1888,'0'-1'181,"0"0"-1,1 0 1,-1 0 0,0-1-1,0 1 1,1 0 0,-1 0-1,0 0 1,1 0 0,-1-1-1,1 1 1,0 0 0,-1 0-1,1 0 1,1-1 0,-2 1 106,1 0 0,-1-1 1,0 1-1,1 0 0,-1 0 1,0-1-1,0 1 0,0-1 0,0 1 1,0-2-1,-1 0 2042,0 14-1819,2 10-465,1-1 0,0 0-1,6 20 1,19 61 69,2 6 297,8 152-415,-30-199 158,-3 41 726,-4-84-64,0-16-715,0-1-53,0 0-112,0 0 37,0 0 155,40-8 187,4 2-187,-13 2 296,34 0 0,-38 5-63,-15-1-261,-1 1 0,13-3 0,5 2-41,-22 2-621,-7-2 516,0 0 1,0 0 0,0 0-1,0-1 1,0 1-1,0 0 1,0 0 0,0 0-1,0 0 1,0 0-1,0 0 1,0 0 0,0 0-1,0 0 1,0 0 0,0 0-1,0 0 1,0 0-1,0 0 1,0-1 0,0 1-1,0 0 1,0 0 0,0 0-1,0 0 1,0 0-1,1 0 1,-1 0 0,0 0-1,0 0 1,0 0-1,0 0 1,0 0 0,0 0-1,0 0 1,0 0 0,0 0-1,0 0 1,0 0-1,0 0 1,0 0 0,0 0-1,0 0 1,0 0 0,1 0-1,-1 0 1,0 0-1,0 0 1,0 0 0,0 0-1,0 0 1,0 0 0,0 0-1,0 0 1,0 0-1,0 0 1,0 0 0,0 0-1,0 0 1,0 0-1,0 0 1,0 0 0,1 0-1,-3-1-4383,1 0 4209,1 1 0,-1 0 0,1-1 1,-1 1-1,1 0 0,0-1 0,-1 1 0,1-1 0,-1 1 0,1 0 1,0-1-1,-1 1 0,1-1 0,0 1 0,0-1 0,-1 0 0,1 1 1,0-1-1,0 0 0,-4-15-1700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54:57.8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1 1056,'-34'46'1040,"30"-37"5687,17-13-5081,1-1-1315,0 1-1,0 0 1,0 1-1,0 1 1,15-1 0,-8 1-54,2 0 423,32 2-1,-21 1-492,-31-1-220,0 0 0,1 1 1,-1-1-1,0 1 0,0 0 0,0 0 1,1 0-1,-1 0 0,0 1 1,0-1-1,0 1 0,-1 0 1,4 2-1,-5-3-179,1 0 0,-1 0 0,0 0 0,0 0 0,0 1 0,1-1 0,-2 0 1,1 1-1,0-1 0,0 0 0,0 1 0,0-1 0,-1 1 0,1-1 0,-1 1 0,1 0 0,-1-1 0,0 1 0,0-1 0,1 1 0,-1 0 0,0-1 1,0 1-1,-1 0 0,1 2 0,-1 4-2256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54:57.8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35 992,'-2'-11'4731,"-8"9"-1404,9 2-2607,1 0-261,0 0-160,0 0-86,0 0 144,0 0-31,0 0 159,0 0-144,10-7 555,-6 7-788,0 0 0,0-1 1,0 0-1,6-2 0,-5 1-14,0 1 0,-1-1-1,1 1 1,0 1 0,5-1 0,44 0 469,-20 0-285,1 1 0,39 6 1,-37-5 169,-23-1-390,-13 0-282,18 8-5920,-18-8 5782,0 1 0,0-1 1,-1 0-1,1 1 0,0-1 0,0 0 0,1 0 0,-1 0 0,0 0 0,0 0 0,0 0 0,0 0 0,0 0 0,1-1 0,11-5-2139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54:57.8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26 1984,'0'0'79,"-1"-1"0,1 1 0,0-1 0,-1 1 0,1-1 0,-1 1 0,1-1 0,0 0 0,0 1 0,-1-1 0,1 0 1,0 1-1,0-1 0,0 1 0,-1-1 0,1 0 0,0 1 0,0-1 0,0 0 0,1-1 0,-1 2-53,0 0 1,0-1 0,0 1-1,0 0 1,0-1-1,0 1 1,0-1-1,0 1 1,0 0-1,0-1 1,0 1-1,0 0 1,0-1-1,0 1 1,0 0-1,0-1 1,-1 1-1,1 0 1,0-1-1,0 1 1,0 0-1,0-1 1,-1 1-1,1 0 1,0-1-1,0 1 1,-1 0-1,1 0 1,0-1-1,-1 1 1,1 0-1,0 0 1,-1 0-1,1-1 1,0 1-1,-1 0 1,1 0-1,0 0 1,-1 0-1,1 0 1,-1 0-1,1 0 438,0 0-96,0 0 101,0 0-79,0 0 196,0 0-127,0 0 138,-4 2 231,3-1-809,1-1 0,0 0 0,0 0 1,-1 0-1,1 0 0,0 0 0,0 0 1,-1 0-1,1 0 0,0 1 0,0-1 1,-1 0-1,1 0 0,0 0 0,0 1 1,-1-1-1,1 0 0,0 0 1,0 0-1,0 1 0,0-1 0,-1 0 1,1 0-1,0 1 0,0-1 0,-4 29 61,3-23-38,0-1 0,0 1 0,1-1-1,-1 1 1,2 7 0,3 22 102,1 7 62,11 44-1,-13-64 160,0 0 1,-1 0-1,-1 36 1,-1-41-79,0-16-271,0-1 123,0 0 5,0 0 80,-1-16 554,0 13-772,-1 0 0,1-1 0,0 1 0,0 0 0,0 0-1,1-1 1,-1 1 0,1-1 0,0-5 0,-1 1-44,2-1 1,-1 1-1,4-16 1,-3 21 24,0 0 1,0-1 0,1 1 0,-1 0-1,1 0 1,-1 0 0,1 0 0,0 1 0,0-1-1,0 0 1,0 1 0,5-4 0,1-1-14,-4 3 9,-1 1 0,1 0 0,0 0 1,0 0-1,0 0 0,0 1 1,1-1-1,-1 1 0,1 0 0,-1 0 1,1 1-1,0-1 0,-1 1 1,1 0-1,9 0 0,-12 1 14,1 0-1,-1 0 0,1 0 1,-1 0-1,0 0 1,1 1-1,-1-1 0,1 1 1,-1 0-1,0 0 1,0-1-1,1 1 0,1 2 1,-3-2 16,0 0 1,0 0-1,0 1 0,-1-1 0,1 0 1,0 0-1,-1 1 0,1-1 1,-1 1-1,1-1 0,-1 0 1,0 1-1,1-1 0,-1 1 1,0-1-1,0 1 0,0-1 1,0 1-1,0-1 0,0 1 1,-1-1-1,0 3 0,0-1 0,1-1 0,-1 1 0,-1-1-1,1 0 1,0 1 0,0-1 0,-1 0 0,0 1-1,1-1 1,-1 0 0,0 0 0,0-1-1,0 1 1,0 0 0,0-1 0,0 1 0,-5 2-1,3-2-7,2-1 55,1 0 1,0 0-1,0 0 0,-1 0 1,1-1-1,0 1 0,-1-1 1,1 1-1,-1-1 0,1 1 1,-1-1-1,1 0 0,0 0 1,-1 0-1,-2 0 0,8 1 67,-1-1 0,1 1 0,-1 0 0,1 0 0,-1 0 0,0 1 0,6 2 0,17 7 340,45 6-82,8 2-4279,-70-18 1993,-1 2 1,15 4-1,-2 1-1725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54:57.8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0 1824,'-1'0'95,"1"0"1,-1 0-1,0 1 1,1-1-1,-1 0 0,1 0 1,-1 1-1,0-1 1,1 0-1,-1 1 0,1-1 1,-1 0-1,1 1 1,-1-1-1,1 1 0,-1-1 1,1 1-1,0-1 1,-1 1-1,1-1 0,0 1 1,-1 1-1,-7 7 2665,7-9-2136,-7 9 1894,21-3-2366,-11-4-112,0-1 0,0 0 1,1 0-1,-1 0 0,0 0 1,1 0-1,3 1 0,44 9 259,-22-6-83,-21-3-137,0-1 1,0 0-1,9 0 0,76 7 1121,-91-8-1332,0 0 0,0 0 0,1 0 0,-1 0 0,0 1-1,0-1 1,0 0 0,0 0 0,0 1 0,0-1 0,0 1 0,0-1-1,0 1 1,0-1 0,0 1 0,0 0 0,1 1 0,0-2-245,-1 1 0,1 0 1,-1-1-1,1 1 0,-1-1 1,1 1-1,-1-1 0,1 0 1,-1 0-1,1 0 0,-1 1 0,1-1 1,-1-1-1,1 1 0,-1 0 1,1 0-1,0-1 0,1 0 1,5 0-803,5 0 43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19:54.4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81 992,'-3'0'529,"4"0"304,0 0-783,-1 0 0,0 0 0,1-1 0,-1 1 0,0 0 0,1 0 0,-1-1 1,0 1-1,1 0 0,-1-1 0,0 1 0,0-1 0,1 1 0,-1 0 0,0-1 0,0 1 0,0-1 1,0 1-1,0 0 0,0-1 0,1 1 0,-1-1 0,0 1 0,0-1 0,0 1 0,-1-1 1,7-8 866,-6 9-822,0 0 0,0-1 0,0 1 0,0 0-1,0 0 1,1 0 0,-1-1 0,0 1 0,0 0 0,0 0 0,0 0 0,0-1 0,1 1 0,-1 0 0,0 0 0,0 0 0,0 0-1,0-1 1,1 1 0,-1 0 0,0 0 0,0 0 0,1 0 0,-1 0 0,0 0 0,0 0 0,0 0 0,1-1 0,-1 1 0,0 0-1,0 0 1,1 0 0,-1 0 0,0 0 0,0 0 0,1 0 0,-1 1 0,0-1 0,0 0 0,1 0 0,-1 0 0,0 0-1,0 0 1,1 0 0,-1 0 0,0 1 0,7 13 565,1 21-827,-6-18 352,2 9-98,-1-12-95,0 0 0,-1 1 0,0-1 0,-1 19 0,-1-15 75,1-1-1,5 22 1,-3-21-87,-1 0 0,0 25 0,-2-28 35,0-1 1,2 1-1,0-1 0,6 26 0,-6-33 25,0-1 0,-1 1 0,1 9 0,1 8-13,-1-8-4,0-1 0,-1 22 0,1 8 132,1-4-40,-2-19-55,6 33 0,-5-40 23,-1-1 0,0 1 0,-2 16-1,1-8 120,0-22-117,0-1 22,0 0 117,0 0-64,-7-18 163,6 13-289,-8-26 10,-7-38-1,-1-7-322,15 68 345,0 0 0,0-13-1,-3-15 42,-2 6-126,1-1-1,-3-52 1,6-64-10,3 113-17,8-57-110,-2 40 83,-4 37 30,1-1 0,1 1 1,0 0-1,1 0 0,11-22 1,-15 34 12,1-1 0,0 1 0,0 0 0,0 0 0,0 0 0,0 0 0,0 0 0,0 0 0,1 0 0,-1 1 0,0-1 1,1 1-1,0 0 0,-1 0 0,6-2 0,-3 2 74,-1 0-1,1 0 1,0 0 0,0 0-1,-1 1 1,1 0 0,0 0 0,7 1-1,-10 0-51,0-1-1,0 1 1,0 0-1,0 0 1,0 0 0,0 0-1,-1 1 1,1-1-1,0 0 1,-1 1-1,1-1 1,-1 1-1,0-1 1,1 1-1,0 2 1,18 32-161,-16-29 159,3 11 68,-1 0-1,-1 1 1,0-1 0,-1 1 0,-1 0 0,1 26 0,-2-20 161,-1 1-1,-4 42 1,2-60-175,0 0 0,0-1 0,-1 1 0,0-1 1,-1 1-1,1-1 0,-1 0 0,-1 0 0,1 0 0,-8 11 0,9-17 1,1 0-1,0 0 1,-1 0 0,1-1-1,0 1 1,-1 0-1,1-1 1,-1 1 0,1-1-1,-1 1 1,1-1 0,-1 0-1,1 0 1,-1 0-1,1 0 1,-1 0 0,1 0-1,-1 0 1,1 0-1,-1-1 1,-1 0 0,-34-11-22,33 11-73,-1-1 1092,0 0-3889,12 5-2479,1 1 2980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54:57.8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0 2240,'-2'0'813,"8"0"-431,-6 0-52,0 0-116,0 0-22,0 0-16,0 0 176,0 0-6,0 0 235,10 13 3169,-5-12-3583,0 0 0,-1 0 1,1-1-1,0 0 1,9 0-1,-9-1-135,0 1 0,1 0-1,-1 0 1,0 1 0,0 0 0,8 1-1,-7 0 17,1 0 0,0-1 0,0 0 0,-1-1 0,10 0 0,11 2 262,-10-1-115,-11-1-235,-1 0 0,0 1 0,0-1 1,1 1-1,-1 1 0,0-1 0,0 1 1,0-1-1,9 6 0,-9-4-648,-1 0 1,1 0-1,0 0 1,-1 1-1,0 0 1,0-1-1,0 2 1,0-1-1,0 0 1,-1 1-1,5 8 1,-7-10-1004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54:57.8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341 1 1728,'0'0'27,"-1"0"-1,1 0 1,0 0 0,-1 0 0,1 0-1,0 0 1,-1 0 0,1 0 0,0 0-1,-1 0 1,1 0 0,0 0 0,-1 0-1,1 0 1,0 1 0,-1-1 0,1 0-1,0 0 1,-1 0 0,1 0 0,0 1-1,-1-1 1,1 0 0,0 0 0,0 1-1,0-1 1,-1 1 0,-2 2 253,-15 6 2078,-23 4 228,21-7-2047,-89 21 1685,98-23-2096,0 0 1,0 0 0,1 2 0,-1-1-1,-15 12 1,13-8-11,2-4-65,10-5-47,0 1 0,0-1 1,0 1-1,-1-1 0,1 1 0,0 0 0,0-1 0,0 1 0,0 0 0,0 0 1,0 0-1,0 0 0,-1 1 0,-7 12-76,8-13 96,-1 1 0,1-1 1,0 1-1,0-1 1,0 1-1,1 0 0,-1-1 1,0 1-1,0 0 1,1-1-1,-1 1 1,1 0-1,0 0 0,0 0 1,-1-1-1,1 4 1,7 75-161,-2-20 22,13 153 240,-13-130-287,0-9 286,12 150-137,-4-35 127,25 234-122,-34-330 41,1 4 301,15 197 367,-25-100-474,2-134-268,1-38 19,0 27 78,1 1 1,6 55 0,2-29 21,4 27-66,-8-85-78,19 80 62,-15-66 68,-2 1-1,3 55 1,-1-13-166,-6-53 218,-2 33-1,0-16-99,1-38 51,0-1-92,0 0-36,0 0 15,0 0 80,-1 15-53,1-14 22,0-1 0,-1 0 0,1 1 0,-1-1 0,1 0 0,0 1 0,0-1 0,-1 1 0,1-1 0,0 0 0,0 1 0,-1-1-1,1 1 1,0-1 0,0 1 0,0-1 0,0 1 0,0-1 0,0 1 0,0-1 0,0 1 0,0-1 0,0 1 0,0-1 0,0 1 0,0-1 0,0 1 0,0-1-1,0 1 1,1-1 0,-1 1 0,0-1 0,0 0 0,0 1 0,1-1 0,-1 1 0,0-1 0,1 0 0,-1 1 0,0-1 0,1 0 0,-1 1 0,1-1 0,0 1-15,9 5 33,0 0 0,17 8 1,18 1 494,50 11 1,2 1-354,-78-19-627,-15-6-235,-1 0-1,1-1 1,0 1-1,0-1 1,0 0 0,0 0-1,4 0 1,-6-1-2653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54:57.8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381 60 1984,'-1'0'189,"1"0"-1,0 0 1,-1 1 0,1-1 0,0 0 0,-1 0-1,1 0 1,-1 0 0,1 0 0,0 1 0,0-1-1,-1 0 1,1 0 0,0 0 0,-1 1-1,1-1 1,0 0 0,0 0 0,-1 1 0,1-1-1,0 0 1,0 1 0,0-1 0,-1 0-1,1 1 1,0-1 0,0 0 0,0 1 0,0-1-1,0 1 1,0-1 0,0 1 0,-1 17-10,1-6 324,-26 99-45,23-98-361,-1 0-1,0 0 1,-1-1-1,0 1 0,-1-1 1,-1 0-1,0-1 1,0 0-1,-1 0 0,0 0 1,-1-1-1,-17 15 1,21-21-78,0-1 0,0 0 0,-1 0 0,1 0 0,-1-1 0,0 1 1,0-1-1,0-1 0,0 1 0,0-1 0,0 0 0,0 0 0,0-1 1,-1 0-1,1 0 0,0 0 0,0-1 0,0 0 0,0 0 0,0-1 0,-10-3 1,10 3-17,-1-1 0,2 1 0,-1-1 0,0-1 0,0 1 0,1-1 0,0 0 0,0 0 0,0 0 0,0-1 0,1 0 0,0 0 0,0 0 1,0 0-1,0-1 0,1 0 0,0 1 0,0-1 0,1 0 0,-3-9 0,1-4-60,1-1 0,1 0 0,1 0 0,0 0 1,4-26-1,-2 36 47,0 0 0,1 0 0,0 1 0,1-1 0,0 1 1,1 0-1,0 0 0,0 0 0,1 0 0,0 1 0,0-1 1,8-7-1,-10 14 21,0-1 0,0 1-1,1 0 1,-1 0 0,1 0 0,0 0 0,-1 1 0,1 0 0,0 0 0,0 0 0,0 0 0,0 0 0,-1 1 0,1-1 0,0 1 0,0 0 0,0 0-1,4 1 1,11 2 14,0 0-1,28 10 0,-27-8 10,24 7 580,0-2-1,1-1 0,89 3 1,-25-16-1825,-101 9-2005,0 1 1771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54:57.8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1 832,'0'0'8,"0"0"-1,0 0 1,0 0 0,-1 0 0,1 0 0,0 0-1,0 0 1,-1 0 0,1 0 0,0 0-1,0 0 1,0 0 0,0 0 0,-1 0-1,1 0 1,0 0 0,0 0 0,0 0-1,-1 1 1,1-1 0,0 0 0,0 0-1,0 0 1,0 0 0,0 0 0,0 1-1,-1-1 1,1 0 0,0 0 0,0 0-1,0 1 1,0-1 0,0 0 0,0 0-1,0 0 1,0 0 0,0 1 0,0-1-1,0 0 1,0 1 0,2 9 204,1 3 815,-10-1 351,5-9-1091,1-1 0,0 0 0,0 0 0,0 1 0,0-1 0,0 0 0,1 1 0,-1-1 0,1 1-1,-1-1 1,1 5 0,-2-5 212,-1 5-48,12 14-57,21 21 364,-16-26-428,3 3-52,7 35-6,-22-50-282,-1 1 0,0 0-1,0 0 1,0 5 0,3 10 98,-2-8 42,0 0 0,0 25 0,0 5-147,-1-37-84,0 0-1,0 1 1,0-1-1,4 8 0,-5-12 13,0-1-1,1 1 1,-1 0-1,0-1 1,1 1-1,-1 0 1,0-1-1,1 1 1,-1-1-1,1 1 0,-1-1 1,1 1-1,-1-1 1,1 1-1,-1-1 1,1 1-1,-1-1 1,1 1-1,0-1 1,-1 0-1,1 0 0,0 1 1,-1-1-1,1 0 1,0 0-1,-1 0 1,1 1-1,0-1 1,0 0-1,-1 0 1,1 0-1,0 0 0,-1-1 1,1 1-1,0 0 1,0 0-1,-1 0 1,1 0-1,0-1 1,-1 1-1,1 0 1,0-1-1,0 0 0,6-3-2128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54:57.8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281 1 2560,'-5'0'1397,"4"0"-1337,1 0 1,0 0-1,0 0 1,-1 0-1,1 0 1,0 0-1,0 0 1,0 0-1,-1 0 1,1 0 0,0 0-1,0 0 1,-1 0-1,1 0 1,0 0-1,0 1 1,0-1-1,-1 0 1,1 0-1,0 0 1,0 0-1,0 1 1,0-1-1,-1 0 1,1 0-1,0 0 1,0 1 0,0-1-1,0 0 1,-3 3 11,-75 64 2632,57-45-2764,0 0 0,2 1 0,-18 25 0,25-29-275,-53 76-3084,52-72 416,13-21 2059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54:57.8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 1984,'-2'0'346,"5"0"867,-2 0 451,-8 0 35,7 0-1523,0 0-64,0 0-48,10 4 187,-8 0-159,1-1 0,-1 0-1,1 0 1,-1 0 0,1 0-1,0 0 1,0-1 0,1 1-1,5 3 1,17 14 490,-23-16-529,0 0 0,0 0 0,0 0 0,0 0 0,-1 1 0,0-1 0,0 1 0,0 0 0,1 6 0,0 4 162,3 27 0,-4-15-45,-1-13-202,0 0 0,-1 0 0,-1-1 0,-3 16 0,4-21-498,0 0 0,1 0 0,0 0 0,0 0 0,0 0 0,1-1 0,4 11-1,-5-14-11,3 4-1325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54:57.8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359 1 3808,'-3'2'174,"-1"0"1,1 0 0,-1 0-1,1 1 1,0-1-1,0 1 1,0 0 0,1 0-1,-1 0 1,1 1-1,-1-1 1,-2 6 0,-6 8 19,-15 17 368,-10 14 618,-66 68 0,69-85-2990,-54 38-1,65-54-1106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54:57.8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427 46 3488,'0'0'86,"0"0"0,0 0-1,0-1 1,0 1 0,0 0 0,0 0 0,0-1 0,0 1-1,0 0 1,0 0 0,-1 0 0,1-1 0,0 1 0,0 0 0,0 0-1,0 0 1,-1-1 0,1 1 0,0 0 0,0 0 0,0 0-1,-1 0 1,1-1 0,0 1 0,0 0 0,-1 0 0,1 0-1,0 0 1,0 0 0,0 0 0,-1 0 0,1 0 0,0 0-1,0 0 1,-1 0 0,1 0 0,0 0 0,0 0 0,-1 0 0,1 0-1,0 0 1,0 0 0,-1 0 0,1 0 0,0 0 0,0 1-1,-1-1 1,1 0 0,0 0 0,0 0 0,0 0 0,-1 0-1,1 1 1,0-1 0,0 0 0,0 0 0,0 0 0,-1 1 0,1-1-1,-7 6 397,2-2-351,-1 1-1,1 0 1,0 0 0,1 0 0,-1 1 0,1 0 0,0-1-1,0 2 1,-3 6 0,-17 26-58,-1-8 126,-2-1-1,-1-2 1,-37 31 0,62-56-181,1-1-1,-1 0 1,0 0 0,1 0 0,-1 0 0,0-1 0,0 1 0,0-1 0,0 0 0,0 0 0,-1 0 0,1 0 0,0 0 0,0-1-1,-1 1 1,1-1 0,0 0 0,-1 0 0,1 0 0,0-1 0,-1 1 0,1-1 0,0 1 0,-5-3 0,0 0 4,0-1 1,1 0-1,-1 0 1,1-1 0,1 0-1,-1 0 1,-10-11 0,12 12-62,1-1-1,0 1 1,1-1 0,-1 0 0,1 0 0,0 0 0,0 0 0,1-1 0,0 1 0,0-1 0,-3-8 0,5 10 12,0 1 1,0-1 0,0 1 0,0-1-1,0 1 1,1-1 0,0-3 0,2-9-68,-2 10 67,0 1 0,1-1-1,-1 1 1,1-1 0,1 1 0,-1 0 0,6-10 0,0 4 71,-1 0 0,13-12-1,-17 20-20,0 1 0,0-1-1,0 1 1,0 0-1,0 0 1,1 0 0,-1 1-1,1-1 1,-1 1-1,1 0 1,0 0 0,-1 0-1,1 0 1,5 0 0,7 0 146,0 1 1,18 1-1,-22 0-19,53 2 438,0-3 0,118-15 1,-116 10-578,-48 5-271,1-1 1,20-5-1,-36 6-381,-1 0-1,1 0 1,-1 0-1,0 0 1,1 0 0,5 2-1,1 0-1721,-2-3 59,-2-9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54:57.8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6 2144,'0'0'53,"0"0"-1,0 0 1,-1-1 0,1 1-1,0 0 1,0 0-1,0-1 1,0 1 0,0 0-1,0 0 1,-1-1 0,1 1-1,0 0 1,0 0 0,0 0-1,-1-1 1,1 1 0,0 0-1,0 0 1,0 0 0,-1 0-1,1-1 1,0 1-1,0 0 1,-1 0 0,1 0-1,0 0 1,-1 0 0,1 0-1,0 0 1,0 0 0,-1 0-1,1 0 1,0 0 0,0 0-1,-1 0 1,1 0 0,0 0-1,-1 0 1,1 0-15,-1 0 1,1 0-1,-1 1 0,1-1 1,-1 0-1,1 0 1,0 0-1,-1 0 0,1 1 1,0-1-1,-1 0 0,1 0 1,0 1-1,-1-1 1,1 0-1,0 0 0,-1 1 1,1-1-1,0 0 1,0 1-1,-1-1 0,1 1 1,0-1-1,0 0 1,0 1-1,0-1 0,-1 1 1,1-1-1,0 0 0,0 1 1,0 4 109,-1 0-1,0 0 1,0-1 0,0 1 0,0 0-1,-1-1 1,0 1 0,-2 4 0,1-4-54,1 0 0,-1 0 0,2 1 1,-1-1-1,0 1 0,0 7 0,-1 18-2,-2 53 252,5-72-304,1 0 0,0 0-1,0 1 1,6 18 0,-3-17-2,-3-9 14,0 1-1,1-1 1,-1 0 0,1 1-1,4 5 1,-6-10-44,1 0 0,0 0 0,-1-1 0,1 1 0,0 0 0,-1 0 0,1-1-1,0 1 1,0 0 0,-1-1 0,1 1 0,0-1 0,0 1 0,0-1 0,0 1 0,0-1 0,0 0 0,0 0 0,0 1 0,0-1 0,0 0 0,0 0 0,0 0 0,0 0 0,0 0 0,0 0 0,0 0 0,0 0 0,0-1 0,0 1 0,0 0-1,0 0 1,1-2 0,1 1-10,-1-1-1,0 1 0,1-1 0,-1 0 0,0 0 1,0 0-1,0 0 0,-1 0 0,1 0 0,0-1 1,-1 1-1,0 0 0,2-5 0,0 1-46,0-1 1,-1 1-1,0-1 0,2-8 1,-2 1 67,-1-24-1,1-8 179,-1 28-155,-1 15-72,0 0-1,0 0 1,0 0 0,1 0-1,-1 0 1,2-3 0,2 17-210,27 181 101,-25-157 133,-2-6 105,2 32 0,-6-53-14,0 0 0,-1-1 1,1 1-1,-1 0 0,-1-1 1,0 1-1,0-1 1,0 1-1,-4 7 0,5-13-46,0 0 0,0 0 1,-1 1-1,1-1 0,0 0 0,-1 0 0,0 0 0,1-1 0,-1 1 0,0 0 0,0-1 0,0 1 0,0-1 0,0 1 0,0-1 0,0 0 0,-1 0 0,1 0 0,0 0 0,-1-1 0,1 1 0,-1-1 0,1 1 0,-3-1 0,4 0-46,0 0 1,0 0-1,1 0 0,-1 0 0,0 0 0,0 0 0,0-1 0,0 1 0,0 0 1,1-1-1,-1 1 0,0-1 0,0 1 0,1-1 0,-1 1 0,0-1 0,1 1 1,-1-1-1,0 0 0,1 1 0,-1-1 0,1 0 0,-1 1 0,1-1 0,0 0 1,-1 0-1,1 0 0,0 1 0,-1-1 0,1 0 0,0 0 0,0 0 0,0 0 1,-1 0-1,1 1 0,0-1 0,0 0 0,1 0 0,-1 0 0,0 0 0,0 0 1,1-1-1,-1-2 40,1 0 0,0 0 0,0 0 0,1 0-1,-1 0 1,1 0 0,4-6 0,-3 5-59,1 1 0,0-1 0,0 1 0,0 0-1,0 0 1,1 0 0,-1 0 0,1 1 0,0 0-1,0 0 1,6-2 0,-3 2-831,0 0-1,1 1 1,16-3-1,-9 3-693,1 0-1020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54:57.8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1 3136,'-2'5'4543,"-9"29"-4393,8-12 24,1-1 0,1 1-1,1-1 1,0 1 0,2-1-1,6 32 1,-8-52-164,0 0-1,0 0 1,1 1-1,-1-1 1,1 0 0,-1 0-1,1 0 1,-1 0-1,1 1 1,-1-1 0,1 0-1,0 0 1,0 0 0,-1 0-1,1 0 1,0-1-1,0 1 1,0 0 0,0 0-1,0 0 1,0-1-1,0 1 1,0-1 0,1 1-1,-1-1 1,0 1-1,2 0 1,-1-1 24,0 0 1,0-1-1,0 1 1,0 0-1,0-1 0,-1 1 1,1-1-1,0 1 1,0-1-1,-1 0 0,1 0 1,0 1-1,-1-1 1,1 0-1,-1-1 0,1 1 1,-1 0-1,2-2 1,6-8-77,-1 0 1,0 0-1,0-1 1,-1 0 0,-1 0-1,7-19 1,-4 10 5,-8 19 21,0 1-1,0-1 1,0 0-1,0 0 1,0 1-1,1-1 1,-1 0-1,0 1 1,1-1-1,-1 1 1,1 0-1,0-1 1,3-1-1,-5 3 10,1 0 0,0 0 0,0-1 0,0 1-1,-1 0 1,1 0 0,0 0 0,0 0 0,0 0 0,0 0-1,0 0 1,-1 0 0,1 0 0,0 0 0,0 1 0,0-1 0,0 0-1,-1 1 1,1-1 0,0 0 0,0 1 0,-1-1 0,1 1-1,0-1 1,-1 1 0,1-1 0,0 1 0,-1 0 0,1-1-1,-1 1 1,1 0 0,-1-1 0,1 2 0,4 8-40,0 0 1,0 0 0,-1 0-1,0 1 1,2 13-1,-4-16-12,4 15 15,-1 1-1,3 24 0,-7-36 36,-1 0 0,0 0-1,0 0 1,-2 0-1,-4 23 1,5-30 77,-1 0 0,0 0 0,0 0 0,0 0 0,0-1 0,-1 1 0,0-1 0,0 0 0,0 1 0,0-1 0,-1-1 0,0 1 0,0 0 0,0-1 0,0 0 1,0 0-1,-1 0 0,-7 3 0,6-3 31,0-1 1,-1 0-1,0 0 1,1 0 0,-1-1-1,0 0 1,1 0-1,-1-1 1,0 0-1,0 0 1,0-1 0,1 0-1,-13-2 1,17 2-69,0 0 0,-1 1 0,1-1 1,0 0-1,0 0 0,0-1 1,0 1-1,0 0 0,-3-3 0,4 3-30,1 1 0,0-1 0,-1 1 0,1 0 0,0-1 0,-1 1 0,1-1 0,0 1 0,0-1 0,-1 1 0,1-1 0,0 1 0,0-1 0,0 1 0,0-1 0,0 1 0,0-1-1,0 1 1,0-1 0,0 0 0,0 1 0,0-1 0,0 1 0,0-1 0,0 1 0,0-1 0,1 1 0,-1-1 0,0 1 0,0-1 0,1 1 0,-1-1 0,0 1 0,0 0 0,1-1 0,-1 1 0,1-1 0,-1 1 0,0 0 0,1-1-1,-1 1 1,1 0 0,-1 0 0,1-1 0,5-2 1,-1-1 0,1 2 0,0-1 0,0 1 0,0-1 0,0 2 0,9-3-1,48-4-788,-48 7 440,3 0-900,1 0 0,25 3-1,-19 2-1835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19:55.6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113 41 832,'-12'3'252,"21"-2"-72,-5-1-143,-2 0 257,-2 0 42,0 0 426,0 0-196,0 0-44,0 0-116,0 0 228,0 0-132,3 0 1961,-1 0-2041,-2 0-140,-18-7 1846,2 5-1145,14 2-966,0-1-1,0 1 1,0 0 0,0 0-1,0-1 1,0 1 0,0 1-1,0-1 1,-1 0 0,1 0-1,0 1 1,0-1 0,-2 2-1,0-1-10,1 1 1,-1-1-1,1 1 0,0 0 0,-1 0 0,1 0 0,0 1 0,0-1 1,1 1-1,-1-1 0,0 1 0,1 0 0,0 0 0,-1 0 0,1 0 0,1 1 1,-1-1-1,0 0 0,-2 8 0,4-9-19,1 0 0,-1 0 0,0 1 1,1-1-1,-1 0 0,1 0 0,-1 1 0,1-1 0,0 0 0,0 0 1,1 2-1,3 6-9,-2-1 8,1 0-1,1 0 1,0-1-1,0 0 1,1 1-1,-1-2 1,2 1-1,-1-1 1,1 0-1,0 0 1,1-1-1,0 0 1,11 8-1,-15-13 22,0 1 0,0-1 0,0 0-1,0 0 1,1 0 0,-1-1 0,0 0 0,0 1-1,0-1 1,1-1 0,-1 1 0,0-1 0,0 1-1,0-1 1,0 0 0,0-1 0,0 1-1,0-1 1,0 0 0,-1 0 0,1 0 0,0 0-1,-1 0 1,0-1 0,1 0 0,-1 0 0,0 0-1,-1 0 1,1 0 0,0 0 0,-1-1 0,4-7-1,7-11 94,-10 19-62,-1-1 0,0 0 0,1 0 0,-1 0 0,0-1-1,-1 1 1,1 0 0,-1-1 0,0 1 0,0-1 0,0-6 0,0-1 38,-1 10-44,0-1-1,0 1 0,0-1 1,0 1-1,-1-1 1,1 1-1,0-1 0,-1 1 1,0 0-1,-1-5 0,0 2 120,1 3-113,0-1 1,1 1 0,-1 0 0,0 0 0,-1-1 0,1 1 0,0 0 0,0 0 0,-1 0 0,0 0 0,1 0 0,-1 1 0,0-1 0,0 0 0,-3-2 0,1 3-6,2 1-19,1-1 0,-1 1 1,0-1-1,1 0 0,-1 1 0,1-1 1,-1 0-1,1 0 0,-1 0 0,1 0 1,0 0-1,-2-2 0,-1 0-33,0 0 0,0 0 0,0 1 0,0-1 0,0 1 0,-7-2 0,-4-2-2936,17 6 2071,0 1 0,0-1-1,0 1 1,-1-1 0,1 1 0,0 0-1,0 0 1,-1 0 0,3 1-1,4 4 459,5 2-571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54:57.8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510 33 2976,'-1'-2'179,"0"0"1,0 0-1,0 1 1,-1-1-1,1 1 1,0-1-1,-1 1 1,1-1-1,-1 1 1,1 0-1,-1-1 1,0 1-1,1 0 1,-1 0-1,0 0 0,0 1 1,0-1-1,0 0 1,1 1-1,-1-1 1,0 1-1,-3-1 1,-8-1 297,0 0 0,1 1 1,-1 0-1,0 1 0,0 1 1,0 0-1,1 0 0,-1 1 1,-23 8-1,9-1-120,0 2 1,1 0-1,-35 22 0,50-26-339,1 0 0,0 0 0,0 2 1,1-1-1,0 1 0,0 0 0,1 1 0,0 0 0,-6 12 0,-3 8-126,1 0-1,-12 35 1,24-55 62,0 1-1,1 0 1,1 0-1,-1 1 1,2-1-1,0 0 1,0 1-1,1-1 0,0 1 1,3 16-1,-1-20 36,-1 0-1,1-1 1,0 1-1,1-1 0,0 0 1,0 1-1,0-1 0,1-1 1,0 1-1,1-1 1,-1 1-1,1-1 0,0 0 1,1-1-1,0 1 1,7 4-1,-4-3 3,1-1 0,1 0 0,-1-1 0,1 0 0,0-1 0,0 0 0,0-1 0,0 0 0,1-1 0,-1 0 0,1-1 0,13 1 0,5-3 74,-1 0 0,0-2 0,0-1 0,0-1 1,-1-2-1,0 0 0,0-2 0,51-24 0,-68 26 0,-1 0-1,1 0 0,-1-1 1,0 0-1,-1-1 0,0 0 1,0 0-1,-1-1 0,0 0 1,-1-1-1,0 0 1,-1 0-1,0 0 0,8-21 1,-10 19 34,0-1 1,-1 1 0,0-1 0,-1 0 0,0-17 0,-2 24-75,-1 1-1,1-1 1,-1 1-1,0-1 1,-1 1 0,0-1-1,0 1 1,0 0 0,-1 0-1,0 0 1,0 0-1,0 1 1,-7-9 0,3 6-6,-1 0 0,-1 0 0,1 0 0,-1 1 0,-1 1 0,1 0 0,-1 0 0,0 0 1,0 1-1,-1 1 0,0 0 0,-20-5 0,15 5-99,1 1 1,-1 1-1,0 0 0,0 1 0,0 1 1,0 1-1,0 0 0,-27 5 0,35-4-121,0 1 0,0-1 0,0 1 0,0 1 0,0-1 0,0 1 1,1 1-1,0-1 0,-11 10 0,15-11-92,0 0 1,0 0-1,0 0 1,1 0-1,0 1 1,-1-1 0,1 1-1,1-1 1,-1 1-1,0 0 1,1 0-1,0 0 1,0 0-1,0 0 1,0 0 0,1 0-1,-1 0 1,1 0-1,0 0 1,1 0-1,-1 0 1,1 5-1,0-4-47,1-1 0,-1 1-1,1-1 1,-1 1-1,4 4 1,12 13-1740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54:57.8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492 31 2912,'-5'0'360,"5"0"-305,-1 1 0,0-1 1,1 0-1,-1 0 0,0 0 0,0 0 1,1 0-1,-1 0 0,0 0 0,0 0 1,1-1-1,-1 1 0,0 0 0,1 0 0,-1-1 1,0 1-1,1 0 0,-1-1 0,1 1 1,-2-1-1,-8-4 766,4 2-381,0 0 0,0 0 0,-1 1 0,1-1 0,0 1 0,-1 1 0,0 0 0,-6-1 1,-56-1 1791,51 3-1902,-2 2 123,-38 6 0,43-6-330,3 1-19,0-1-1,1 2 1,-1 0 0,1 0 0,0 1 0,0 0-1,-13 9 1,17-9-111,0 0 0,0 0 0,1 0 0,0 1 0,0 0 0,0 1 0,1-1 0,0 1 0,0 0 1,0 1-1,-3 8 0,0 3-96,1 0 0,1 1 0,0 0 0,2 0 1,0 0-1,-1 30 0,4-38 82,1 0-1,1 1 1,0-1 0,0 0-1,1 0 1,1 0-1,0 0 1,1 0 0,0-1-1,0 1 1,1-1 0,9 13-1,-8-16 1,0 0-1,1-1 1,0 1-1,1-2 1,-1 1-1,2-1 1,-1 0 0,0-1-1,1 1 1,0-2-1,0 1 1,1-1-1,-1-1 1,18 4-1,-2-1 39,1-1-1,0-2 0,-1-1 1,41-1-1,-53-2 57,0 0-1,0 0 0,0-1 1,0-1-1,0-1 0,-1 1 0,1-2 1,17-8-1,-24 9-14,1 0 1,-1 0-1,1-1 0,-1 1 1,-1-1-1,1-1 0,-1 1 1,1-1-1,-2 0 0,1 0 1,-1 0-1,0-1 0,0 0 1,0 0-1,4-13 0,-2-6 68,-2 1-1,0-1 1,0-41 0,-4 64-117,1-8 23,-2 0-1,1 0 0,-1-1 1,-1 1-1,0 1 0,0-1 1,-1 0-1,-1 0 0,0 1 1,0 0-1,-1 0 0,0 0 1,-1 0-1,0 1 0,0 0 1,-1 0-1,0 1 0,-1 0 1,0 0-1,0 1 0,-1 0 1,1 0-1,-17-9 0,7 6-463,0 1 0,0 1 0,-1 1 0,0 0 0,-1 1 0,-33-5 0,41 11-857,11 1 1234,1-1 0,0 0 0,0 0 0,-1 0 0,1 0 0,0 0 0,0 0 0,0 0 0,-1 0 0,1 0 0,0 1 0,0-1 0,0 0 0,0 0 0,-1 0 0,1 0 0,0 1 0,0-1 0,0 0 0,0 0 1,0 0-1,-1 1 0,1-1 0,0 0 0,0 0 0,0 1 0,0-1 0,0 0 0,0 0 0,0 0 0,0 1 0,0-1 0,0 0 0,0 0 0,0 1 0,0-1 0,0 0 0,0 0 0,0 1 0,0-1 0,0 0 0,1 1 0,8 12-1390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54:57.8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564 4 3808,'-22'-2'2422,"-11"0"-332,-6 7-111,-43 11 1,41-5-1559,1 2-1,-51 23 1,73-27-348,0 1 0,0 1 0,1 0 0,-19 17 0,24-18-60,1 1 1,0 0-1,1 0 0,0 2 1,0-1-1,-7 16 1,12-20-82,1 0 1,1 0 0,0 0 0,0 1 0,0 0 0,1-1 0,1 1 0,-1 0 0,1 0 0,1 0 0,0 0-1,1 11 1,0-14 37,0 1 0,0 0 0,1-1-1,0 1 1,0-1 0,1 0 0,0 0-1,0 0 1,0 0 0,1 0 0,0-1-1,0 1 1,0-1 0,1 0-1,0 0 1,8 6 0,-1-2 27,1-1 1,0-1-1,0 0 0,1-1 1,0-1-1,0 0 0,0 0 1,1-2-1,-1 1 0,27 1 1,-20-4 43,0 0 0,1-2 0,-1 0 0,0-2 0,0 0 0,0-1 0,22-8 0,-34 9-4,-1 0 1,0-1-1,1 0 1,-1-1 0,-1 1-1,1-1 1,-1-1-1,0 0 1,0 0 0,0 0-1,-1-1 1,0 0 0,0 0-1,5-9 1,-4 4 62,-1 0 0,0-1 1,-1 1-1,0-1 0,-1 0 0,-1 0 1,0-1-1,2-25 0,-4 25 2,0 0-1,-1 0 0,-1 0 1,0 0-1,-6-25 0,5 31-69,-1 1-1,1 0 1,-1 0 0,0 0-1,-1 0 1,0 0-1,0 1 1,0-1 0,-1 1-1,0 0 1,0 1-1,-7-7 1,-1 2-28,1 1 1,-2 1-1,1 1 0,-1 0 1,0 0-1,0 1 0,-1 1 1,1 1-1,-18-3 1,6 2-480,-2 1 0,1 1 0,0 2 0,-35 3 0,26 3-1836,34-5 1993,0 1 1,0-1 0,0 1 0,1 0 0,-1 0 0,0-1-1,1 1 1,-1 0 0,0 0 0,1 1 0,-1-1 0,1 0-1,0 0 1,-1 1 0,-1 2 0,1 7-2899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54:57.8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4 1248,'-10'-3'448,"6"3"-352,0 0-32,4 0-448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54:57.8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299 1 1312,'-1'0'69,"-1"1"1,1-1-1,0 1 1,0-1-1,0 1 1,0 0-1,0-1 1,0 1-1,0 0 1,0 0-1,0 0 1,0-1-1,1 1 0,-1 0 1,0 0-1,0 0 1,1 0-1,-1 1 1,1-1-1,-1 0 1,1 0-1,0 0 1,-1 0-1,1 1 1,0-1-1,0 0 0,-1 0 1,1 0-1,0 1 1,0-1-1,1 2 1,-4 17 912,2-19-787,1-1-1,-1 1 1,1 0-1,-1-1 1,1 1 0,-1-1-1,1 1 1,-1-1-1,0 1 1,1-1-1,-1 1 1,0-1 0,1 0-1,-1 1 1,0-1-1,0 0 1,1 0-1,-1 0 1,0 1-1,0-1 1,1 0 0,-1 0-1,0 0 1,0 0-1,1 0 1,-3-1-1,3 1 105,0 0-102,0 1-191,0-1 0,0 0 0,0 0-1,0 0 1,0 0 0,0 0-1,-1 0 1,1 0 0,0 0 0,0 0-1,0 0 1,0 0 0,0 0 0,0 0-1,0 0 1,0 0 0,0 0 0,0 0-1,0 0 1,0 0 0,0 0-1,0 0 1,0 0 0,0 0 0,0 0-1,0 0 1,-1 0 0,1 0 0,0 0-1,0 0 1,0 0 0,0 0-1,0 0 1,0 0 0,0 0 0,0 0-1,0 0 1,0 0 0,0 0 0,0 0-1,0 0 1,0 0 0,0 0-1,-1 0 1,1 0 0,0 0 0,0 0-1,0 0 1,0 0 0,0 0 0,0 0-1,0 0 1,0 0 0,0 0 0,0 0-1,0 0 1,0-1 0,0 1-1,0 0 1,0 0 0,0 0 0,0 0-1,0 0 1,0 0 0,0 0 0,-1-2 351,2 5-354,0 0 0,0-1 0,0 1 0,0 0 0,0-1 0,0 5 0,4 11 158,2 3-59,-1 1 0,-1-1 1,-1 1-1,-1 0 1,0 30-1,3 22-66,-3-57-26,-2 0 0,0 0 0,-1 0 0,-1 1 0,0-1 0,-6 25 0,3-13 2,3-23-3,1 0 1,-1 0-1,0 0 0,-4 10 0,3-11 0,1 0 0,0-1 0,0 1 0,0 0-1,0 7 1,-2 13 8,0-11 44,-1-1 1,-1 0 0,0 0-1,0 0 1,-2 0 0,-10 16 0,14-25-37,0 0 0,0 0 0,0 0 0,-1-1 0,1 1 0,-1-1 1,0 0-1,0 0 0,0 0 0,-1 0 0,1-1 0,-1 0 0,1 0 1,-1 0-1,0 0 0,0-1 0,1 0 0,-1 0 0,0 0 0,-9 0 1,8-1 44,0-1 1,0 1 0,0-1 0,1 0 0,-1-1 0,0 0-1,0 0 1,1 0 0,0 0 0,-1-1 0,1 0 0,0 0 0,0 0-1,-6-6 1,7 6-174,1-1 0,-1 1 0,1-1-1,0 0 1,0 0 0,0 0 0,1 0 0,-1-1 0,1 1-1,0-1 1,1 1 0,-1-1 0,1 0 0,-1 0 0,2 0-1,-1 1 1,0-9 0,1 8 51,1-2-2937,-1 7 2895,0 0-1,0-1 1,1 1 0,-1 0 0,0 0-1,1 0 1,-1 0 0,0 0 0,0 0-1,1 0 1,-1 0 0,0 0 0,1 0-1,-1 0 1,0 0 0,1 0 0,-1 0 0,0 0-1,0 1 1,1-1 0,-1 0 0,0 0-1,0 0 1,1 0 0,-1 0 0,0 1-1,1-1 1,11 7-2839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54:57.8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6 1728,'-4'-4'287,"4"4"-275,0 0-1,0 0 0,0 0 0,0 0 1,0 0-1,0 0 0,0 0 0,1 0 1,-1 0-1,0 0 0,0 0 0,0 0 1,0 0-1,0-1 0,0 1 0,0 0 1,0 0-1,0 0 0,0 0 0,0 0 1,0 0-1,0 0 0,0 0 0,0 0 1,-1 0-1,1 0 0,0 0 0,0 0 1,0 0-1,0 0 0,0 0 0,0 0 1,0 0-1,0 0 0,4 0 199,-4 0-93,0 0 155,0 0-21,0 0 154,0 0-58,0 0 186,0 0-144,4 7 571,-3-6-736,-1-1-27,0 0 102,0 0-64,10 6 789,-4-2-884,0 0 0,0 1 0,-1-1 0,1 1 0,4 6 0,-7-7-68,-1-1-1,0 1 1,1 0-1,-1-1 1,-1 1-1,1 0 0,-1 0 1,1 1-1,-1-1 1,0 6-1,6 24 323,-4-17-248,0 0 0,1 26 0,-3-31-131,0 0-1,3 16 0,-1-17-44,-1 1 0,0 17-1,-2-20 54,1 0-1,0-1 1,1 1-1,0 0 1,0 0-1,1-1 1,0 0-1,1 1 1,-1-1-1,1 0 1,1-1-1,0 1 1,8 9-1,-10-13-266,0-1 0,1 1 1,0-1-1,0 0 0,0 0 0,0 0 0,0 0 1,0-1-1,1 1 0,0-1 0,-1 0 0,1-1 1,5 2-1,-8-3-1308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54:57.8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435 5 1984,'-7'-3'256,"6"3"-222,1 0 0,-1 0 0,1 0 0,-1-1 0,1 1-1,-1 0 1,1 0 0,-1 0 0,1 0 0,-1 0 0,1 0-1,-1 0 1,1 0 0,-1 0 0,1 0 0,-1 0 0,1 0-1,-1 1 1,1-1 0,-1 0 0,1 0 0,-1 0 0,1 1 0,-1 0-1,0-1-20,-75 38 3858,57-27-3535,0 0 0,0 1 0,1 1 0,1 1 0,0 0 0,1 1 0,-26 32 0,25-23-154,0 1-1,1 0 0,2 2 1,-16 37-1,-2 10-843,19-46-674,-11 31 1,16-36-393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54:57.8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184 1 2496,'0'-1'3096,"3"5"-1117,8 12-391,-7-10-1471,-1-1 0,1 1 0,-1 1 0,3 8 0,-2-1 168,1 0 0,7 17 0,-7-20-235,-1 1 0,0-1-1,0 1 1,2 17 0,-1 1 64,10 35 1,3 19 322,3 35-303,-16-46-17,6-20 107,-10-50-215,-1-1 0,0 0-1,0 1 1,0-1 0,0 1 0,0-1 0,0 1 0,-1-1-1,1 0 1,-1 1 0,-1 1 0,-1 16 408,2-19-370,1 1 1,0-1 0,0 0 0,-1 0 0,1 1-1,-1-1 1,1 0 0,-1 0 0,1 0 0,-1 0-1,0 0 1,0 0 0,0 0 0,1 0-1,-1 0 1,0 0 0,0 0 0,0-1 0,0 1-1,0 0 1,0 0 0,-1-1 0,-1 1 0,-1 1 109,0 0 0,0-1 0,0 0 1,0 0-1,-8 1 0,-21 0-268,0-2 0,1-2 0,-1-1 1,-54-12-1,34 0-3505,53 15 3510,0 0 1,-1 0-1,1 0 1,0 0 0,-1 0-1,1-1 1,0 1-1,-1 0 1,1 0 0,0 0-1,-1 0 1,1 0-1,0 0 1,-1-1-1,1 1 1,0 0 0,0 0-1,-1-1 1,1 1-1,0 0 1,0 0-1,-1-1 1,1 1 0,0 0-1,0-1 1,8-1-2661,18 2-228,-6 3 1863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54:57.8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2 2720,'0'-1'61,"1"1"-1,-1 0 1,0 0 0,0 0 0,0 0-1,1 0 1,-1 0 0,0 0-1,0 0 1,1 0 0,-1 0 0,0 0-1,0 0 1,1 0 0,-1 0-1,0 0 1,0 0 0,1 0 0,-1 0-1,0 0 1,0 0 0,0 1 0,1-1-1,-1 0 1,0 0 0,0 0-1,0 0 1,1 0 0,-1 1 0,0-1-1,0 0 1,0 0 0,0 0 0,0 1-1,1-1 1,-1 0 0,0 0-1,0 0 1,0 1 0,0-1 0,0 0-1,0 0 1,0 1 0,0-1-1,0 0 1,0 0 0,0 0 0,0 1-1,0-1 1,0 0 0,0 0 0,0 1-1,0-1 1,0 0 0,0 0-1,0 1 1,-12 69 2035,12-65-2070,0 0 0,0-1 0,0 1 1,2 8-1,0 11 147,-2-17-147,0 0 0,1 1 0,0-1 0,0 0 0,1 0 1,0 0-1,0 0 0,6 13 0,-7-19 75,11 1 155,-8-3-219,0 0-1,0 0 1,-1 0 0,1-1-1,0 0 1,0 0-1,-1 0 1,1 0 0,-1-1-1,0 1 1,5-5 0,0 0-136,-1 1 98,0 0 1,-1 0-1,1-1 0,-2 0 0,10-15 0,-14 20 22,0-1 0,0 1 0,0 0 1,0-1-1,-1 1 0,1-1 0,-1 1 0,0-1 0,1 1 0,-1-1 0,-1-3 0,1 2-60,0 1-1,0-1 1,0 1-1,1-1 1,1-6-1,-1 8 15,-1 1 27,1 0 0,-1 1 0,0-1 0,1 0 0,-1 0-1,0 0 1,0 1 0,0-1 0,0 0 0,1 0 0,-1 0 0,0 0 0,0 0 0,-1 0 0,1 1 0,0-1 0,0 0 0,0 0 0,0 0 0,-1 0 0,1 1-1,0-1 1,-1-1 0,-2-4 68,5 6-286,-1 0 196,0 1 0,0-1 0,-1 1 0,1 0 0,0-1 0,-1 1 0,1 0 0,0-1 1,-1 1-1,1 0 0,-1 0 0,1 1 0,18 36 18,-14-30 0,0 1 0,-1-1 0,0 1 1,-1 0-1,0 0 0,0 0 1,2 15-1,-5-2 33,0 1 0,-1-1-1,-2 1 1,0-1 0,-1 0 0,-1 0 0,-1 0 0,-18 40-1,23-60-35,0 0 1,0 0-1,-1 0 0,1 0 0,0 0 0,-1-1 0,1 1 0,-1 0 0,-2 2 0,3-4-10,1 0 0,-1 1 0,0-1 0,1 1 0,-1-1 0,0 0 0,0 0 0,1 1-1,-1-1 1,0 0 0,0 0 0,1 0 0,-1 0 0,0 0 0,0 0 0,0 0 0,1 0 0,-1 0 0,0 0 0,0-1 0,1 1 0,-1 0 0,0 0-1,0-1 1,1 1 0,-1 0 0,0-1 0,1 1 0,-2-1 0,1-1-15,0 0 1,0 0-1,0 0 0,0 0 0,0 0 1,1 0-1,-1-1 0,1 1 0,-1 0 1,1 0-1,0 0 0,0-1 1,0 1-1,0-3 0,0-3-31,0 1 28,0 0-1,0-1 0,1 1 0,0 0 0,0-1 0,1 1 0,0 0 0,1 0 0,-1 0 0,1 0 0,0 0 1,1 1-1,0 0 0,0-1 0,0 1 0,1 1 0,0-1 0,0 1 0,0-1 0,9-6 0,-5 6 99,0-1 0,0 1 0,1 1 0,-1-1 0,1 2 0,1-1 0,-1 1 0,0 1 0,1 0 0,0 1 0,0 0 0,-1 0 0,15 0 0,-15 2-36,-5 0-32,-1 0 0,1 0 0,-1 0 1,0 0-1,1 1 0,-1 0 0,0 0 0,1 0 0,6 3 0,2 1-266,-11-5 73,0 1 1,0 0-1,0-1 1,0 1 0,0 0-1,1 0 1,-1 0-1,-1 0 1,1 1-1,0-1 1,0 0 0,0 1-1,-1-1 1,1 1-1,-1 0 1,1-1-1,-1 1 1,0 0-1,1 0 1,0 3 0,2 13-2104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54:57.8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243 0 832,'-1'1'229,"3"0"-125,2 1-80,-9-1-24,5-1-10,0 0 100,0 0 108,0 0 410,0 0-32,-8 9 5482,9-1-5809,-1-7-235,0 0 0,0-1 0,0 1 0,0 0 0,0-1 0,0 1-1,0 0 1,0 0 0,1-1 0,-1 1 0,0 0 0,0-1 0,0 1 0,1 0 0,-1-1-1,1 2 1,2 2 32,-1 0 0,1 0 0,-1 0 0,0 0 0,-1 0 0,1 0-1,-1 1 1,1 4 0,6 40 265,-4-20-139,-1-3 86,-2 1-1,-1 28 1,1 28 31,3 57-71,-3-64-119,-2 24 234,1-97-274,0 1 0,-1 0 0,1-1 0,-1 1 0,0-1 0,0 1 0,-1-1 0,-1 5 0,2-7-4,0 0 0,1 0-1,-1 0 1,0 0 0,0 0 0,0 0-1,-1 0 1,1 0 0,0 0 0,0 0 0,0-1-1,-1 1 1,1 0 0,0-1 0,-1 1-1,1-1 1,0 0 0,-1 1 0,1-1-1,-1 0 1,1 0 0,-1 0 0,-1 0 0,-65-5 2083,35 2-2388,0-2-1,-34-9 0,57 11-316,-15-2-3778,24 5 1359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19:56.8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68 3136,'-7'-8'1675,"6"8"-1318,1 0-128,1 0 66,-1 0-1,0 0 1,1-1-1,-1 1 1,1 0 0,-1 0-1,1 0 1,-1 0-1,1-1 1,-1 1 0,1 0-1,-1 0 1,1 0-1,-1 0 1,1 0-1,0 0 1,1 3-279,1 0 1,0-1-1,0 0 1,0 1-1,4 1 1,11 9-25,-10-6 13,0 1 0,0 1 1,-1 0-1,0 0 0,0 0 1,8 17-1,4 8-42,26 54 143,-41-78-77,1 0-1,-1 1 1,2-2-1,0 1 1,0-1-1,0 1 0,1-2 1,13 14-1,-20-22-13,1 0-1,-1 1 1,1-1 0,-1 0-1,1 1 1,-1-1-1,1 0 1,-1 0 0,1 0-1,0 1 1,-1-1-1,1 0 1,-1 0-1,1 0 1,-1 0 0,1 0-1,0 0 1,-1 0-1,1 0 1,-1 0-1,1 0 1,0-1 0,-1 1-1,1 0 1,-1 0-1,1 0 1,-1-1 0,1 1-1,-1 0 1,1-1-1,-1 1 1,1 0-1,-1-1 1,1 0 0,13-17 481,-12 14-473,1-2-21,-1 1 1,0-1 0,0 0-1,0-1 1,-1 1 0,0 0-1,0 0 1,0-12 0,3-18-11,-1 23 22,-2 9 6,0-1 1,0 1 0,0-1-1,0-6 1,7-46 400,-5 46-377,-2 10-61,-1-1 0,1 1 0,-1 0 0,0 0 0,1-1 0,-1 1 0,0 0 0,1 0 0,-1-1-1,0-1 1,4 7-112,1 0 0,-1 0 0,0 1 0,7 9 0,10 25 82,-13-27 25,-1 1 1,0 1-1,4 14 1,-7-16 21,0 0 0,1-1 0,0 1 0,9 13 0,-1-1 54,-9-16-2,1 0 1,0 0-1,0 0 0,0-1 0,13 14 1,-17-21-42,-1 1 0,1-1 0,0 1 1,-1-1-1,1 1 0,0-1 1,-1 1-1,1-1 0,0 0 0,0 0 1,-1 1-1,1-1 0,0 0 0,0 0 1,-1 0-1,1 0 0,0 0 1,0 0-1,-1 0 0,1 0 0,0 0 1,0 0-1,-1 0 0,1-1 0,0 1 1,0 0-1,-1 0 0,1-1 1,0 1-1,-1-1 0,1 1 0,0 0 1,-1-1-1,1 1 0,0-1 0,-1 1 1,1-1-1,-1 0 0,1 1 1,-1-1-1,1 0 0,2-4 66,0 0 0,0 0 0,-1-1 0,3-7 0,-2 6 67,5-16-5,0-1 0,-2 0-1,0 1 1,1-28 0,0 17 46,-4 24-163,-1 1 0,0-1-1,0-16 1,-1-5-10,0 20-40,0-1 0,-2 1 0,1-1 1,-1 1-1,-4-18 0,4 24 80,-5-15-1323,6 20 1214,0 0 0,0 0 0,0-1 1,0 1-1,0 0 0,0 0 0,0 0 1,0-1-1,0 1 0,0 0 0,0 0 1,0 0-1,0-1 0,-1 1 0,1 0 1,0 0-1,0 0 0,0-1 0,0 1 1,0 0-1,-1 0 0,1 0 0,0 0 1,0 0-1,0-1 0,-1 1 0,1 0 1,0 0-1,0 0 0,0 0 0,-1 0 1,1 0-1,0 0 0,0 0 0,-1 0 1,1 0-1,0 0 0,0 0 0,0 0 1,-1 0-1,1 0 0,0 0 0,0 0 1,-1 0-1,1 0 0,0 0 0,0 0 1,0 0-1,-1 1 0,1-1 0,0 0 1,0 0-1,0 0 0,0 0 0,-1 0 1,1 1-1,0-1 0,0 0 0,0 0 1,0 0-1,0 0 0,-1 1 0,1 1-206,-1-1 0,1 1-1,0-1 1,0 1-1,-1 0 1,1-1-1,0 1 1,0 0 0,1-1-1,-1 1 1,0-1-1,0 1 1,1 0 0,-1-1-1,1 1 1,-1-1-1,3 3 1,-2 0 23,7 14-1925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54:57.8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0 576,'0'33'8005,"0"-32"-7850,0 8 442,0-8-533,0-1-1,0 1 1,0 0-1,1-1 1,-1 1-1,0 0 1,1-1 0,-1 1-1,0-1 1,1 1-1,-1-1 1,1 1 0,-1-1-1,1 1 1,-1-1-1,1 1 1,-1-1-1,1 1 1,-1-1 0,1 0-1,0 1 1,-1-1-1,1 0 1,-1 0-1,1 1 1,0-1 0,-1 0-1,1 0 1,0 0-1,0 0 1,0 0-1,28 2-295,-23-2 270,90-5 266,-4 2 112,-86 19-405,-6-15-13,1 1 0,-1-1 0,1 1 1,-1-1-1,0 0 0,0 1 0,0-1 1,0 1-1,0-1 0,0 1 0,0-1 1,0 1-1,-1-1 0,1 1 1,0-1-1,-1 0 0,1 1 0,-1-1 1,0 2-1,-19 26-74,12-17 37,2-4 35,0 0-1,-13 11 1,-6 8 129,15-16-120,-1-1 0,0 0-1,-14 10 1,17-14 94,8-6-100,0 0 0,0 0 1,0 0-1,-1 0 0,1 0 1,0 0-1,0 0 0,0 0 0,-1 1 1,1-1-1,0 0 0,0 0 1,0 0-1,0 0 0,-1 0 1,1 1-1,0-1 0,0 0 1,0 0-1,0 0 0,0 0 1,0 1-1,0-1 0,0 0 1,-1 0-1,1 0 0,0 1 1,0-1-1,0 0 0,0 0 0,0 0 1,0 1-1,0-1 0,0 0 1,0 0-1,0 0 0,0 1 1,0-1-1,1 0 0,-1 0 1,0 1-1,0-1 0,0 0 1,0 0-1,0 0 0,13 3 64,20-5 231,-22 1-224,0 0-1,-1 1 1,1 0 0,18 4-1,45 11 78,-65-13-61,5 0-1311,-6-1-846,-7 0 337,-2-1-606,0 0-620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54:57.8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4 1056,'0'-3'416,"0"6"-352,-4 2 32,4-5-160,0 0 32,0 0-480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54:57.8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3 1472,'0'0'14,"0"-1"0,-1 1 1,1 0-1,0 0 0,0 0 0,0 0 1,-1 0-1,1-1 0,0 1 0,0 0 1,-1 0-1,1 0 0,0 0 0,0 0 1,0 0-1,-1 0 0,1 0 0,0 0 1,0 0-1,-1 0 0,1 0 0,0 0 0,0 0 1,-1 0-1,1 0 0,0 0 0,0 0 1,-1 0-1,1 0 0,0 0 0,0 0 1,-1 0-1,1 1 0,0-1 0,0 0 1,0 0-1,-1 0 0,1 0 0,0 1 1,0-1-1,0 0 0,0 0 0,-1 0 1,1 1-1,0-1 0,0 0 0,0 0 0,0 0 1,0 1-1,0-1 0,0 0 0,0 1 1,-2 1 83,1-1 366,1-1-96,0 0 102,-16 4 885,11-3 1625,4-1-2686,1 0-81,0 0 27,0 0-59,0 0 49,0 0-38,14 0 512,126-6 1199,-109 5-2057,27 0-1478,-24-2 747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54:57.8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349 0 1824,'-1'1'77,"0"-1"0,0 1 0,0-1 0,0 1 0,0-1 0,0 1 0,0 0 0,0 0 0,0 0-1,-1 1 1,-2 2 128,2-3 424,2-1-138,0 0 85,0 0-139,-1 10 1429,-2-8-1679,0-1-1,-1 1 0,1-1 0,0 0 0,-1 0 1,1 0-1,-1 0 0,-4 0 0,-34 5 1237,1-5-449,24 0-733,-23 2 0,-7 1 463,34-3-600,0 0 0,0 0 0,-22 7 0,1-4 115,34-3-235,0 0 1,0 0 0,0 0 0,1 0-1,-1 0 1,0 0 0,0 0 0,1 0-1,-1 0 1,0 0 0,1 0 0,-1 0 0,2 1-1,11 13 5,-8-9 23,0 0 0,0 0 0,0 1 0,4 7-1,2 9 17,0-1 0,-2 1-1,0 1 1,8 37 0,57 366 175,-49-218-118,-3-23-85,-17-155-34,23 171 164,-10 2 14,20 199-101,-24-168 214,-5-57-104,3 102 434,-7 201 85,-5-243 27,0-236-443,0-2-54,0 0-192,0 0 0,0 0-1,-1 0 1,1 0 0,0 0-1,0 1 1,0-1 0,0 0-1,0 0 1,0 0 0,0 0 0,0 1-1,0-1 1,0 0 0,0 0-1,0 0 1,0 0 0,0 0-1,0 1 1,0-1 0,0 0-1,0 0 1,0 0 0,0 0 0,0 0-1,0 1 1,0-1 0,1 0-1,-1 0 1,0 0 0,0 0-1,0 0 1,0 0 0,0 1 0,0-1-1,0 0 1,1 0 0,-1 0-1,0 0 1,0 0 0,6 8 73,-5-8-73,4 4 93,1 0-1,0-1 1,0 0 0,1-1 0,-1 1-1,0-1 1,14 2 0,5 3 35,103 38 345,-94-33-710,-4 0-2642,-29-12 357,-1 0 106,0 0 154,0-2-1422,-1-2 2401,-3-6-626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54:57.8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76 1 2720,'-15'-1'747,"19"6"-275,-3-4-426,0 0 0,0 0 0,0 0 0,1 0 0,-1 0 0,0 0 0,0 0 0,-1 0 0,1 1 1,0-1-1,0 0 0,-1 1 0,1-1 0,0 0 0,-1 1 0,1-1 0,-1 3 0,1-3 52,-1 1 1,0-1 0,0 0-1,0 0 1,0 1-1,0-1 1,0 0-1,-1 1 1,1-1-1,0 0 1,0 0 0,-1 1-1,1-1 1,-1 0-1,0 0 1,1 0-1,-1 0 1,0 0-1,1 0 1,-1 0 0,0 0-1,0 0 1,0 0-1,-2 2 1,-10 18 1069,9-16-960,3-3-129,-1 0-1,0 0 1,0 0 0,0 0 0,-1 0 0,1 0-1,0-1 1,-4 3 0,5-4-50,1 1 1,-1-1-1,1 1 0,-1-1 0,1 0 1,-1 1-1,1-1 0,0 1 0,-1 0 1,1-1-1,0 1 0,-1-1 1,1 1-1,0 0 0,-1 0 0,1 0-1,0 0 0,-1-1-1,1 1 1,-1 0-1,1 0 1,0-1-1,-1 1 1,0 0-1,1 0 1,-1-1 0,1 1-1,-2 0 1,-11 3 513,11-5-80,10-1-237,0 0-101,-7 2-104,0 0 1,0 0-1,0 0 0,0 0 1,0-1-1,0 1 0,0 0 1,0-1-1,0 1 0,0 0 1,-1-1-1,1 1 0,0-1 1,0 1-1,1-2 0,0 1-3,0 0-1,0 1 1,0-1-1,0 1 0,0-1 1,1 1-1,-1 0 1,4 0-1,24 0-119,-14 1 118,0-1 0,0 0 0,23-5 0,13 4 132,-38 1-132,-12 0 82,-2 0-37,0 0-75,1 0-11,4 0 32,-3 0 43,-2 0-26,0 0-65,5 9 6,-2-4 33,-1 1 1,0 0-1,0 0 1,0 0-1,-1 0 1,1 1 0,-1-1-1,-1 0 1,1 1-1,-2 7 1,3 13-45,47 391-165,-29-257 160,9 40 156,7 52-270,32 338 796,-7-118-16,-51-421-630,2-1 0,2-1 0,22 50 0,-28-79 27,5 18 80,-2 0 1,11 73-1,-3 84 106,-10-84-221,3 49 84,-10-141-54,-1 1 1,-1 0-1,-1 0 0,-1 0 1,-5 24-1,5-39 30,1 0-1,1 0 1,-1 0 0,1 0 0,0 0 0,0 0-1,2 7 1,0 16-78,-2-25 120,0 0 0,0 0 1,0-1-1,-1 1 0,1 0 1,-1 0-1,-2 5 0,2-8-4,1 1 0,-1-1 0,0 0 0,0 0 0,0 0 0,0 0 0,0 0-1,0 0 1,-1 0 0,1 0 0,0 0 0,0-1 0,-1 1 0,1 0 0,0-1-1,-1 1 1,1-1 0,-1 1 0,1-1 0,-1 0 0,1 0 0,-1 0 0,-1 0 0,-34 3 394,-40-4 0,25 0-634,27 2-977,0-2-1,0-1 1,1 0-1,-33-9 1,55 11 852,-1-1-1,1 1 1,0-1 0,0 0-1,0 0 1,0 0-1,0 0 1,0 0 0,0 0-1,0-1 1,0 1 0,0-1-1,1 1 1,-1-1-1,1 0 1,-1 1 0,1-1-1,0 0 1,0 0 0,-1 0-1,1 0 1,0 0-1,1 0 1,-1 0 0,0-1-1,1 1 1,-1-4 0,-3-13-1575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54:57.8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197 21 2496,'-7'-6'846,"6"5"-660,1 1 0,0 0 0,-1 0 0,1 0 0,0 0 0,-1-1 0,1 1 0,0 0 0,0-1 0,-1 1 0,1 0 0,0 0 0,0-1 0,-1 1 0,1 0 0,0-1 0,0 1 0,0 0 0,0-1 0,0 1 0,-1-1 0,1 1 0,0 0 0,0-1 0,0 1 0,0-1 0,0 1 0,0 0 0,0-1 0,-2-3 1370,2 4-1522,0 0 0,-1 0-1,1 0 1,0 0 0,0 0-1,0 0 1,0 0 0,0 0-1,-1 0 1,1 0 0,0 1-1,0-1 1,0 0 0,0 0-1,0 0 1,0 0-1,0 0 1,-1 0 0,1 0-1,0 1 1,0-1 0,0 0-1,0 0 1,0 0 0,0 0-1,0 0 1,0 1 0,0-1-1,0 0 1,0 0 0,0 0-1,0 0 1,0 0-1,0 1 1,0-1 0,0 0-1,0 0 1,0 0 0,0 0-1,0 1 1,0-1 0,0 0-1,0 0 1,0 0 0,1 0-1,0 22 5,4 23-1,1 17 75,8 84 91,-12-116 48,-2 56 0,-1-34 41,-8 57 210,9-63-236,-5-23-170,5-22-93,0 0 0,0 0 1,0 0-1,0 0 0,0 0 0,0 0 0,0 0 0,0-1 0,0 1 0,1 0 1,-1 0-1,0 0 0,1 1 0,1 6 279,-2-8-249,-1 1 1,1 0-1,-1-1 0,1 1 1,-1-1-1,1 1 1,-1-1-1,1 0 1,-1 1-1,0-1 1,1 1-1,-1-1 1,1 0-1,-1 0 1,0 1-1,-1-1 1,1 1 53,-7 6 385,8-6-436,-1 0 0,1-1 0,-1 1 0,1-1 0,-1 1-1,1-1 1,-1 1 0,1-1 0,-1 1 0,0-1 0,1 1 0,-1-1 0,0 0 0,1 1-1,-1-1 1,-1 0 0,0 1 26,-15 4 141,-1 0 0,1-1 0,-1-1 0,-30 2 0,36-5-563,-18-1-4506,27-1 3129,7-2-643,11 0 780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54:57.8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12 3072,'-5'-7'923,"10"7"-656,8-1 1705,-14 2-1885,0-1-1,1 1 0,-1-1 1,1 1-1,-1 0 0,1-1 1,-1 1-1,1 0 0,0-1 1,-1 1-1,1 0 0,0 0 1,0-1-1,-1 1 0,1 0 1,0 0-1,0-1 0,0 2 1,0-1 104,0 0 0,0 0 0,-1-1 0,1 1 0,0 0 0,0 0 0,-1 0 0,1-1 1,0 1-1,-1 0 0,1 0 0,0-1 0,-1 1 0,0 1 0,0-2 134,1 0-106,3 0 965,-1 0-773,20-2 303,27-8-290,-34 7-309,0 0 1,0 1-1,15 0 1,237 2 1793,-217 3-1893,-49-3-891,-1 0-69,10 0-2416,12-8-1232,-1 5 1030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54:57.8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0 1824,'-13'0'1099,"12"0"-257,1 0-244,0 0-118,-2 3 28,2-3 3069,12 1-3041,-1 0 0,13 3 0,2 1 90,159 22 1481,-154-22-1599,43 1 0,-29-9-6580,-45 3 3107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54:57.8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9 1312,'-1'-1'117,"0"1"0,1-1 0,-1 0 0,0 1 0,0-1 0,0 0 0,0 1-1,1-1 1,-1 1 0,0 0 0,0-1 0,0 1 0,0 0 0,0-1 0,0 1 0,0 0 0,0 0 0,0 0 0,0 0 0,0 0 0,0 0 0,-1 0 0,1 0 0,0 1-1,0-1 1,0 0 0,1 1 0,-1-1 0,0 0 0,0 1 0,0-1 0,0 1 0,0 0 0,0-1 0,0 1 0,1 0 0,-1-1 0,0 1 0,1 0 0,-2 1-1,2-2 604,0 0-181,0 0 117,0 0-187,0 0 38,0 0-192,0 0-86,0 0-69,0 0 91,0 0-75,0 0-144,0 0 0,0 0 0,0 1 0,0-1 1,0 0-1,0 0 0,0 0 0,1 0 1,-1 0-1,0 0 0,0 0 0,0 0 0,0 1 1,0-1-1,0 0 0,0 0 0,0 0 0,0 0 1,0 0-1,0 0 0,0 0 0,0 1 0,0-1 1,0 0-1,0 0 0,0 0 0,0 0 0,0 0 1,0 0-1,0 1 0,0-1 0,0 0 0,0 0 1,0 0-1,0 0 0,0 0 0,0 0 0,-1 0 1,1 1-1,0-1 0,0 0 0,0 0 0,0 0 1,0 0-1,0 0 0,0 0 0,0 0 0,-1 0 1,1 0-1,0 0 0,0 0 0,0 0 0,0 0 1,0 0-1,0 0 0,0 0 0,-1 0 0,11 7 517,-3-5-452,0 1 0,0-1 0,1 0 0,0 0 0,-1-1 0,1 0 0,9-1 0,30 6 28,-38-4-57,18 4 459,0 0 0,0-2 0,36 1 0,-62-5-330,-1 0-90,11 1-592,-9 4 336,-2-5 42,0 0-1,0 0 0,0 1 1,0-1-1,0 0 1,0 0-1,0 0 0,0 0 1,0 0-1,0 0 1,0 1-1,0-1 0,0 0 1,0 0-1,1 0 0,-1 0 1,0 0-1,0 0 1,0 0-1,0 0 0,0 1 1,0-1-1,0 0 0,0 0 1,1 0-1,-1 0 1,0 0-1,0 0 0,0 0 1,0 0-1,0 0 0,0 0 1,1 0-1,-1 0 1,0 0-1,0 0 0,0 0 1,0 0-1,0 0 0,0 0 1,1 0-1,-1 0 1,0 0-1,0 0 0,0 0 1,0 0-1,0 0 1,0 0-1,1 0 0,-1 0 1,0-1-1,0 1 0,0 0 1,0 0-1,0 0 1,0 0-1,0 0 0,0 0 1,0 0-1,1 0 0,-1-1 1,0 1-1,0 0 1,0 0-1,0 0 0,0 0 1,0-1-1,8-5-2777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54:57.8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263 2 2240,'0'0'11,"0"0"0,0 0 0,0 0 1,0 0-1,0 0 0,0-1 0,0 1 0,0 0 1,-1 0-1,1 0 0,0 0 0,0 0 0,0 0 0,0 0 1,0 0-1,0 0 0,0 0 0,0 0 0,-1 0 1,1 0-1,0 0 0,0 0 0,0 0 0,0 0 1,0 0-1,0 0 0,0 0 0,-1 0 0,1 0 0,0 0 1,0 0-1,0 0 0,0 0 0,0 0 0,0 0 1,0 0-1,0 0 0,-1 0 0,1 0 0,0 0 0,0 0 1,0 1-1,0-1 0,0 0 0,0 0 0,0 0 1,0 0-1,0 0 0,0 0 0,0 0 0,0 0 0,-1 1 1,-2 2 1504,-1-2 3015,3-1-4195,1 0 42,0 0-116,0 0-60,0 0-36,0 0 138,-4 22 1770,8 108-1391,-1-68-397,-3-1 0,-8 76 1,4-113-232,0 0 1,-2 0-1,-1-1 1,-1 0 0,0 0-1,-23 39 1,28-56-30,-1 0-1,0 0 1,0-1-1,-1 0 1,0 1 0,0-2-1,-7 7 1,11-10-29,-1 0-1,1 0 1,-1 0-1,1 0 1,-1 0-1,1-1 1,-1 1-1,0 0 1,0-1-1,1 1 1,-1-1-1,0 0 1,0 0-1,1 1 1,-1-1 0,0 0-1,0-1 1,0 1-1,1 0 1,-1 0-1,0-1 1,0 1-1,1-1 1,-1 1-1,0-1 1,1 0-1,-1 0 1,0 0-1,1 0 1,-1 0-1,1 0 1,-2-2 0,-1-2-101,0 1 1,1-1-1,0 1 1,0-1-1,1 0 1,0-1 0,-1 1-1,2 0 1,-1-1-1,0 1 1,0-8 0,-7-19-219,2 7 177,0 0 1,-6-49-1,3-54-191,9 117 333,0-100 12,2 66-13,3-45 1519,14 90-1041,-3 0-100,421 16 3849,-315-12-4295,-87-5-4495,-34 1 1341,1-2 2695,0 2-6229,7 2 4541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19:58.0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27 4224,'8'9'2610,"29"33"-1076,5 1-458,-31-30-645,1-1-1,18 15 1,-4-14 180,-24-12-534,-1 0 83,4-16 506,-5 8-681,-1 0 0,0 0 0,0 0 0,-1 0 0,0 0 0,0 0 0,-5-11 0,0 4-34,0 1 0,-15-20 1,19 30 35,0-1 1,0 1-1,0-1 1,0 1-1,-1 0 0,1 0 1,-1 0-1,1 1 1,-1 0-1,0-1 1,0 1-1,0 0 1,-1 1-1,1-1 1,0 1-1,-1 0 1,1 0-1,-1 0 1,-5 0-1,4 1-72,6 0 82,0 0 0,0 0-1,-1 0 1,1 0 0,0 0 0,0 0 0,0 0 0,0 0-1,0 0 1,-1 0 0,1 0 0,0 0 0,0 0 0,0 0-1,0 0 1,0 0 0,-1 0 0,1 0 0,0 0 0,0 0-1,0 0 1,0 0 0,0 0 0,0 0 0,0 0 0,-1 1-1,1-1 1,0 0 0,0 0 0,0 0 0,0 0 0,0 0-1,0 0 1,0 0 0,0 1 0,0-1 0,0 0 0,0 0-1,0 0 1,0 0 0,-1 0 0,1 0 0,0 1 0,0-1-1,0 0 1,0 0 0,0 0 0,1 0 0,-1 0-1,0 1 1,0-1 0,0 0 0,0 0 0,-2 8-40,1-1 108,0 1 0,1-1 0,0 0 0,1 11 0,0 3 58,2 48 251,1-41-345,1 1 32,3 21 190,-8-41-176,1 0-1,0 0 1,0 0 0,1 0-1,0-1 1,4 12 0,-4-16-40,-1-1 0,1 0 0,-1 0 0,1 0 1,0 0-1,1-1 0,-1 1 0,0 0 0,1-1 1,-1 1-1,1-1 0,0 0 0,0 0 0,0 0 1,0-1-1,0 1 0,0 0 0,0-1 0,1 0 1,-1 0-1,0 0 0,1 0 0,-1-1 0,1 1 1,-1-1-1,1 0 0,-1 0 0,1 0 0,6-2 1,-2 0 9,0 0 0,1-1 1,-1 0-1,0 0 1,0-1-1,12-8 1,-2-1 139,23-20 0,-30 26-901,-9 6-2835,-2 1 602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54:57.8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0 1888,'-1'1'593,"1"-1"0,0 1 1,0-1-1,-1 0 0,1 1 0,0-1 0,0 1 1,-1-1-1,1 1 0,0-1 0,0 1 0,0-1 1,0 1-1,0 0 0,0-1 0,0 2 0,0 5 428,0-5-2030,-5 52 1665,9 145 96,-1 66-256,-5-183-243,-21 137 0,21-206-90,1-1 0,0 1 0,1 17 0,0-12 375,13-18-506,6-1-31,27-5 0,6-1-30,34 2 151,80-3 1692,-165 8-1756,-1 0-74,0 0-69,0 0-182,0 0-21,0 0-282,0 0 42,0 0-379,0 0 59,0 0-634,0 0 138,-3-13-5856,6 2 5253,2 0 582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54:57.8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 3 1728,'-2'-3'948,"-1"7"261,-4 7 303,-3 15 726,6-15-1224,0-1 0,-4 16 0,8-25-781,0 0 0,0 0-1,-1 0 1,1 0 0,0 0 0,-1 0 0,1 0-1,-1 0 1,0 0 0,1 0 0,-1 0 0,0 0-1,0 0 1,1 0 0,-1-1 0,0 1-1,0 0 1,0-1 0,-1 2 0,2-1-153,0 0-75,0-1 0,1 1 0,-1 0 0,0-1 1,0 1-1,0 0 0,1-1 0,-1 1 0,0 0 0,1-1 0,-1 1 0,1-1 1,-1 1-1,1-1 0,-1 1 0,1-1 0,-1 1 0,1-1 0,-1 0 1,1 1-1,-1-1 0,1 0 0,0 1 0,-1-1 0,1 0 0,0 0 0,0 1 1,2 0 42,6 5 90,0-1 0,0 0 0,0-1 1,0 0-1,1 0 0,19 4 0,64 7 546,-50-9 1,-23-4-473,-8 0-162,-1-1 0,16 5 0,-13-3 54,5 2-2559,-19-5 2326,0 1 1,1-1 0,-1 1 0,0-1 0,0 0-1,0 1 1,0-1 0,0 1 0,0-1 0,0 0 0,-1 1-1,1-1 1,0 0 0,0 1 0,0-1 0,0 1 0,0-1-1,-1 0 1,1 1 0,0-1 0,0 0 0,0 1 0,-1-1-1,1 0 1,0 0 0,-1 1 0,1-1 0,0 0-1,-1 1 1,0-1-374,-1 0 0,0 1 0,1-1-1,-1 0 1,1 0 0,-1 0 0,1 0 0,-1 0-1,1-1 1,-1 1 0,-2-1 0,-1-6-2794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54:57.8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1 3392,'0'0'36,"0"0"0,0 0 1,0 0-1,-1 0 0,1 0 0,0 0 1,0 0-1,0 0 0,-1 0 1,1 0-1,0 0 0,0 0 0,0 0 1,-1 0-1,1 0 0,0 0 0,0 0 1,0 0-1,-1 0 0,1 0 0,0 0 1,0 0-1,0 0 0,-1 0 0,1 0 1,0 1-1,0-1 0,0 0 1,0 0-1,-1 0 0,1 0 0,0 0 1,0 1-1,0-1 0,0 0 0,-2 1 440,-3 6 1145,-6-4 1713,8-3-399,8 2-1982,37 6-129,-31-7-853,-1 0 0,0 1 1,12 5-1,121 37 561,-138-42-483,29 5 711,55 6 0,-67-10-627,-4-2-42,6 1-16,-22-1-102,-2-1-181,0 0-69,0 0-384,0 0-65,-3 0-13,1 0-1,0 1 1,-1-1-1,1 0 1,0-1-1,0 1 1,-1 0-1,-2-1 1,-9-1-4643,13 2 3473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54:57.8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8 2720,'-2'-1'174,"-5"-2"408,7 3-573,0 0-1,-1 0 1,1 0-1,0 0 1,0 0-1,0 0 1,0 0-1,0 0 0,0 0 1,0 0-1,0 0 1,0 0-1,0 0 1,0 0-1,0 0 0,0-1 1,0 1-1,0 0 1,0 0-1,0 0 1,-1 0-1,1 0 0,0 0 1,0 0-1,0 0 1,0 0-1,0 0 1,0-1-1,0 1 1,0 0-1,0 0 0,0 0 1,0 0-1,0 0 1,1 0-1,-1 0 1,0 0-1,0 0 0,0 0 1,0 0-1,0-1 1,0 1-1,0 0 1,0 0-1,0 0 0,0 0 1,0 0-1,0 0 1,0 0-1,0 0 1,0 0-1,0 0 0,0 0 1,1 0-1,-1 0 1,0 0-1,1-1 152,-2 2 124,1-1 0,0 0 0,-1 1 0,1-1 0,0 1 0,0-1-1,-1 0 1,1 1 0,0-1 0,0 1 0,0-1 0,0 1 0,0-1 0,-1 1 0,1-1-1,0 1 1,0-1 0,0 1 0,0-1 0,0 1 0,1-1 0,-1 1 0,0-1 0,0 1-1,0-1 1,1 2 0,11 13 2185,-8-11-2329,1 0 0,0 0 1,-1-1-1,2 0 0,6 4 1,105 43 1544,-59-26-1202,82 23-1,-60-30-270,-37-10-274,-18-2-1219,31 2 1,-46-6-325,0-1 0,1-1 0,10-1 0,-20 2 1455,-1 0 0,1 0 0,0 0 0,0 0-1,0-1 1,-1 1 0,1 0 0,0 0 0,0-1 0,-1 1 0,1 0 0,0-1 0,-1 1 0,1-1 0,0 1 0,-1-1 0,1 1 0,-1-1 0,1 0 0,-1 1 0,1-2-1,-1 1-105,0 0-1,0 0 0,0 0 0,0-1 0,0 1 1,0 0-1,0 0 0,-1 0 0,1-1 0,0 1 1,-1 0-1,0-2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54:57.8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 93 1408,'0'0'83,"0"0"1,0-1-1,0 1 0,0 0 0,0 0 1,-1-1-1,1 1 0,0 0 1,0 0-1,0 0 0,0-1 1,0 1-1,-1 0 0,1 0 1,0 0-1,0-1 0,0 1 0,-1 0 1,1 0-1,0 0 0,0 0 1,-1 0-1,1 0 0,0 0 1,0 0-1,-1-1 0,1 1 0,0 0 1,0 0-1,-1 0 0,1 0 1,0 0-1,0 0 0,-1 0 1,1 1-1,0-1 0,0 0 0,-1 0 1,1 0-1,0 0 0,0 0 1,-1 0-1,1 0 0,0 0 1,-1 1-1,-12 2 1749,-6 0 1085,18-3-2773,9-6 235,4 2-315,-1 0 0,1 1 0,-1 0 1,20-1-1,8-2-12,151-31 1036,-179 35-994,1 1 1,17 1-1,-20 0 44,0 0-1,0 0 1,0-1 0,0 0 0,10-3-1,-1-1 220,0 0-1,1 2 1,-1 0-1,1 1 0,29 1 1,-47 1-527,-1 0-1,1 0 1,0 0 0,-1 0-1,1 1 1,0-1 0,-1 0 0,1 0-1,-1 1 1,1-1 0,0 0 0,-1 1-1,1-1 1,-1 1 0,1-1-1,-1 1 1,1-1 0,-1 1 0,1-1-1,-1 1 1,0-1 0,1 1-1,-1-1 1,0 1 0,1 0 0,-1-1-1,0 1 1,0 0 0,1 0 0,4 10-4349,4 0 1485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54:57.8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17 176 2816,'-5'-38'4298,"5"38"-4286,0 0-1,0 0 1,0 0-1,0 0 0,0 0 1,0-1-1,0 1 1,0 0-1,0 0 0,0 0 1,0 0-1,0 0 1,0 0-1,0 0 0,0 0 1,0 0-1,0 0 1,0 0-1,0 0 0,0 0 1,0 0-1,0 0 1,0 0-1,0 0 0,0 0 1,0 0-1,0 0 1,0 0-1,0-1 0,0 1 1,0 0-1,0 0 1,0 0-1,0 0 0,0 0 1,0 0-1,0 0 1,0 0-1,0 0 0,0 0 1,0 0-1,-1 0 1,1 0-1,0 0 0,0 0 1,0 0-1,0 0 1,0 0-1,0 0 1,0 0-1,0 0 0,0 0 1,0 0-1,0 0 1,0 0-1,0 0 0,0 0 1,0 0-1,0 0 1,0 0-1,0 0 0,0 0 1,0 0-1,0 0 1,-1 0-1,1 0 0,0 0 1,-5 2 578,4-2-446,1 0 16,0 0-22,0 0 65,-1-1-7,-1 1 505,6-2-537,93-18 1538,71-13-1100,-114 24 189,0-2 0,75-25 1,-109 29-1406,43-11 1,-62 18 239,1 0-1,-1-1 1,1 1-1,0 0 1,-1 0 0,1 0-1,0 0 1,-1 1-1,1-1 1,-1 0 0,1 1-1,-1-1 1,1 1-1,1 1 1,5 5-3487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54:57.8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449 0 1248,'-4'5'992,"3"-5"-768,1 0-21,0 0 218,-27 0 3019,-1-1-2483,0 2 0,0 0 1,-47 10-1,41-3-672,10-3-41,1 0 0,0 2 0,0 1-1,-35 16 1,53-20-244,-1-1 1,1 1-1,0 0 1,0 1-1,1-1 0,-1 1 1,1 0-1,0 0 1,0 0-1,1 1 1,0-1-1,0 1 0,0 0 1,0 0-1,1 0 1,0 0-1,0 1 0,1-1 1,0 0-1,0 1 1,0 6-1,0 13-42,2 1 1,1-1-1,8 47 0,-9-66 3,48 236 30,-17-88 108,27 95-126,15 82 129,-26-27-155,-32-217 153,32 213 280,-40-153-357,2 13-14,-4-17 79,-5-79-43,4 208 179,-8-4 16,4-97 30,2-65-364,3 5 237,0 0 71,-4-89-156,0 0-1,6 28 0,-3-26 97,-3-13-41,-2 1 1,1 0-1,-1 0 1,-4 20 0,1 17-282,-5 41 354,3 121-154,5-212-19,0 1 0,0-1-1,0 1 1,0 0 0,0-1 0,0 1-1,0-1 1,-1 1 0,1 0 0,0-1-1,0 1 1,-1-1 0,1 1 0,0-1-1,-1 1 1,1-1 0,-1 1 0,1-1-1,-1 1 1,1-1 0,0 0-1,-1 1 1,0-1 0,0 1 0,1-1-13,-1 1 0,0-1 0,1 0 0,-1 1 0,0-1 0,1 1 0,-1 0 0,1-1 0,-1 1 0,1-1 0,-1 1 0,1 0 0,0-1 1,-1 1-1,1 0 0,0-1 0,0 1 0,-1 0 0,1 0 0,0-1 0,0 1 0,0 0 0,0 0 0,0 1 0,-1 0-9,0 1 0,0-1 0,0 1 0,0-1 0,0 0 0,-1 0 0,1 1 0,-1-1 0,1 0 0,-1 0 0,-3 2 0,-5 8 0,7-8-54,3-3 58,-1-1 1,1 1-1,-1 0 0,1 0 0,-1 0 1,1 0-1,-1-1 0,0 1 0,0 0 0,1-1 1,-1 1-1,0 0 0,0-1 0,0 1 0,0-1 1,-1 1-1,20-2 64,0-1 0,0-1 0,21-5 0,22-5 414,-4 7-86,1 3 0,-1 2-1,66 8 1,32-4-245,-116-3-1404,-37 0 1028,-1 0 1,1 0-1,-1 0 1,1 0-1,-1 0 1,1 0 0,-1-1-1,0 1 1,1 0-1,-1-1 1,1 1-1,-1-1 1,0 0-1,0 1 1,1-1-1,-1 0 1,2-1-1,5-9-1744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54:57.8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241 77 1248,'-3'2'388,"3"1"701,0-3-502,0 0 138,0 0-202,-18 4 4170,16-1-4527,1 1-1,0 0 1,0-1-1,0 1 1,1 0 0,-1 0-1,1 5 1,-1 5 98,-1-3-143,-14 78 777,-28 94 339,42-177-1149,0 0-1,0 0 0,0-1 0,-1 1 0,1-1 1,-7 9-1,8-13-75,0 0 1,1 0-1,-1 0 0,0 0 1,0 0-1,0 0 0,0-1 1,0 1-1,0 0 0,0-1 1,0 1-1,0-1 0,0 1 1,0-1-1,0 1 0,0-1 1,0 0-1,-1 0 0,1 1 1,0-1-1,0 0 0,0 0 1,-1 0-1,1 0 0,0 0 1,0-1-1,0 1 0,0 0 1,-1 0-1,1-1 0,0 1 1,0-1-1,0 1 0,0-1 1,0 0-1,0 1 1,0-1-1,0 0 0,0 1 1,0-1-1,0 0 0,0-1 1,-5-5-13,1 0 0,0 0 0,0 0 0,1 0 0,0-1 0,0 1 0,-3-10 0,-2-4 21,5 12-60,0-1 0,1 1 1,-2-15-1,-5-12-105,8 29 113,0-1-1,1 1 1,0-1-1,0 1 1,0-1 0,2-12-1,7-44-174,-8 63 206,2-4 26,0 0 1,0 0 0,0 0-1,1 1 1,-1-1 0,1 1-1,0-1 1,1 1 0,-1 0-1,1 0 1,4-4 0,4-3 138,0 0 0,0 1 1,1 0-1,0 1 0,1 0 1,0 1-1,0 1 0,16-6 1,-17 8-69,-8 3-86,0 0 0,1 0 1,-1 1-1,1 0 0,-1 0 0,10 0 1,15 2 73,-1 1 0,0 1 1,52 14-1,6 2 102,-58-18-4289,-21-1 348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54:57.8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12 2976,'0'-1'141,"-1"1"-1,1 0 1,0-1 0,0 1 0,-1-1-1,1 1 1,0-1 0,0 1-1,0 0 1,-1-1 0,1 1 0,0-1-1,0 1 1,0-1 0,0 1 0,0-1-1,0 1 1,0-1 0,0 1-1,0-1 1,1 0 0,0 1 3187,0 8-2019,-2 56-303,0-3-759,8 66-1,4 38 164,-6-74-122,-4 0 283,4-63 213,11-36-629,9-3-167,114-47 754,-110 49-471,7-3-22,-1 1 1,62-10-1,-93 20-249,-1 1 1,0-1-1,1 1 0,-1 0 1,1 0-1,0 0 0,-1 1 1,0-1-1,1 1 0,-1 0 1,1 0-1,-1 0 0,0 0 1,6 3-1,-9-3-34,1-1-1,-1 1 0,0-1 1,1 1-1,-1-1 1,0 1-1,1 0 0,-1-1 1,0 1-1,0 0 0,0-1 1,0 1-1,0 0 1,1-1-1,-1 1 0,0 0 1,-1-1-1,1 1 1,0 0-1,0 0 0,-4 18-1273,2-11 426,1-3 167,0-1 0,0 0 0,-1 0 0,1-1 0,-4 7 0,-5 7-4888,9-17 3651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54:57.8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36 3968,'-3'-6'2666,"6"6"1392,11 0-3433,41-7 206,-1 0-49,59 0 0,4-1-2020,-112 8 718,-3 0-6879,-6 0 4924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19:58.6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67 3968,'9'9'2042,"-5"0"-1955,-1 0 0,0 0 0,0 1 0,2 18 0,3 9-36,-3-16 152,2 21 0,-4-23 437,8 28-1,-10-43-413,0 0 1,0-1-1,0 1 0,-1 0 0,1 0 1,-1 4-1,0-7 169,0-2 191,-2-21-49,-7-40 0,2 17-165,1 9-193,2 14 163,-1-32 0,5 48-295,0 0 0,0 0 1,1 0-1,0 0 0,0 0 0,0 0 0,1 0 0,0 1 0,0-1 0,4-7 0,-5 12-37,0-1 0,0 0 0,0 1 0,1-1 0,-1 1 0,1-1 0,-1 1 0,1 0 0,-1-1 0,1 1 0,0 0 0,0 0 0,-1 0 0,1 0 0,0 1 0,0-1 0,0 0 0,3 0 0,2 0 160,1 1 0,0-1 0,12 2 0,-2-1 32,127 8-383,-134-7-456,0-1 1,12 3-1,5 5-3576,-18-4 2400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54:57.8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8 156 2400,'-1'0'79,"0"-1"0,1 0 0,-1 1 1,1-1-1,-1 0 0,1 1 0,-1-1 0,1 0 0,-1 0 1,1 0-1,0 1 0,-1-1 0,1 0 0,0 0 0,0 0 1,0 0-1,0 0 0,-1 1 0,1-1 0,0 0 0,1 0 1,-1 0-1,0 0 0,0 0 0,0 0 0,0 1 0,1-1 1,-1 0-1,0 0 0,1 0 0,0-1 0,1-4 547,1 0-1,0 0 0,0 0 1,0 0-1,1 0 1,0 1-1,0-1 0,10-8 1,-7 7-305,1 1 0,-1 0 0,1 0 0,1 1 0,16-8 1,-14 8-220,0 1 0,0 0 1,0 1-1,0 0 0,1 1 1,-1 0-1,1 1 0,0 0 1,-1 1-1,1 0 1,16 3-1,-20 0-447,0-1 1,1 1-1,-1 1 1,-1-1-1,1 1 1,-1 1-1,1-1 0,-1 1 1,7 6-1,10 7-3190,-6-6-97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54:57.8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3 832,'-8'-2'87,"-6"2"4627,10 1-635,17 0-3797,-2-1-172,1 1 1,-1 0-1,0 0 0,0 1 0,17 5 0,-21-5-10,-1 1-1,1 0 1,-1 0 0,0 1 0,0 0 0,0 0 0,0 0-1,-1 1 1,10 9 0,-6-2 15,-1-1 1,-1 1-1,0 0 0,0 0 1,-1 1-1,-1 0 0,8 24 1,16 82 134,-7-34-1551,-1-22-5664,-20-61 4517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54:57.8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456 1 4064,'-3'1'213,"1"1"1,-1-1-1,0 1 1,0 0-1,1 0 1,0 0-1,-1 0 1,1 1-1,0-1 1,-2 3-1,-10 10 601,-183 175 6328,147-133-8230,-67 99 0,82-97-2459,22-32-10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54:57.8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324 39 2400,'0'-1'39,"0"1"0,0-1 1,0 1-1,0 0 0,0-1 1,0 1-1,0 0 0,0-1 0,0 1 1,0 0-1,0-1 0,0 1 1,1 0-1,-1-1 0,0 1 0,0 0 1,0-1-1,1 1 0,-1 0 1,0-1-1,0 1 0,1 0 0,-1 0 1,0-1-1,1 1 0,-1 0 1,1 0-1,2-3 200,-2 2 417,-2-9 1563,-7 9-1177,5 1-741,3 0 307,0 0-155,0 0 97,0 0-156,0 9 652,-5 45-566,3-20-436,-2 0 1,-9 36 0,11-58-46,-4 15 100,0-1-1,-2 0 1,-1-1 0,-1 0-1,-1 0 1,-1-1 0,-30 43-1,38-61-54,0-1 0,0 0 1,-1-1-1,1 1 0,-1-1 0,0 0 0,-1 0 0,1 0 0,-1-1 0,0 0 0,-7 3 0,10-5-44,1 0 0,-1 0-1,0 0 1,1-1 0,-1 1 0,0-1 0,0 0-1,0 0 1,1 0 0,-1 0 0,0 0-1,0-1 1,0 1 0,1-1 0,-1 0 0,0 1-1,1-1 1,-1-1 0,1 1 0,-1 0-1,1-1 1,-1 1 0,1-1 0,0 0 0,0 1-1,0-1 1,-3-3 0,0-2-27,-1-1 1,2 1-1,-1-1 0,1 0 0,0 0 1,1-1-1,0 1 0,0-1 1,1 0-1,-2-11 0,1-2-45,1 1 0,1 0 0,2-27 1,4 11 87,2-1 1,1 2 0,15-43-1,-13 47-34,10-26 92,-19 57-60,-1 0-1,1 0 0,0 0 0,0 0 0,0 0 1,0 0-1,0 0 0,0 0 0,0 1 0,0-1 1,0 0-1,0 1 0,0-1 0,1 0 1,-1 1-1,0 0 0,0-1 0,1 1 0,-1 0 1,0-1-1,1 1 0,0 0 0,34 1 642,-32-1-584,78 14 1331,-45-7-968,0 1 0,51 19 0,-69-23-306,-15-3-132,-1-1 0,1 1 0,-1 0 1,1 0-1,-1 0 0,4 2 0,-5-2-152,0 0-1,-1 0 1,1 0 0,0 0 0,-1-1-1,1 1 1,0 0 0,0-1-1,3 1 1,-3-1-1689,0 0 64,4 0-1883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54:57.8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 2816,'10'-5'1807,"-6"3"3340,-3 7-4795,0 0 0,0 1 0,0-1-1,-1 0 1,0 0 0,-1 11 0,1 17 92,5 23-270,-5 76 0,-1-61-138,1 299 983,0-369-980,0 0 1,0-1-1,0 1 0,0 0 1,1 0-1,-1-1 1,0 1-1,0 0 1,0-1-1,1 1 1,-1 0-1,0-1 1,1 1-1,-1 0 1,1-1-1,-1 1 1,0-1-1,1 1 0,-1-1 1,1 1-1,0-1 1,-1 1-1,1-1 1,-1 1-1,1-1 1,0 0-1,-1 1 1,1-1-1,0 0 1,-1 0-1,1 1 1,0-1-1,0 0 0,-1 0 1,1 0-1,0 0 1,0 0-1,-1 0 1,2 0-1,4-1 60,-1 1-1,1-1 1,-1 0 0,7-3-1,-5 2-191,95-15 186,-89 15-31,32-5 203,-21 2 91,0 2 0,26-1 0,-30 3-354,-12 1-24,0 0-1,0 0 1,0 0 0,-1 1-1,1 0 1,12 3-1,-19-3-91,0-1 0,0 0 0,0 1-1,0-1 1,0 1 0,-1 0-1,1-1 1,0 1 0,0 0 0,0-1-1,-1 1 1,1 0 0,0 1 0,0-1-1326,-15 5-4528,10-9 2032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54:57.8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1 3392,'-2'0'245,"0"1"0,0-1 0,0 1 0,0 0 0,0-1 0,0 1 0,0 0-1,0 0 1,1 1 0,-1-1 0,1 0 0,-3 3 0,-13 8 2048,16-12-2246,1 0 0,0 0 0,0 0 0,0 0 0,-1 1 0,1-1 0,0 0 0,0 0 0,0 0 0,-1 0 0,1 1 0,0-1 0,0 0 0,0 0 0,0 1 0,0-1 0,-1 0 0,1 0 0,0 0 0,0 1 0,0-1 0,0 0 0,0 0 0,0 1-1,0-1 1,0 0 0,0 1 0,0-1 0,0 0 0,0 0 0,0 1 0,0-1 0,0 0 0,0 1 0,8 9 586,-6-7-417,1-1 0,-1 0 0,1 0 0,0 0 0,6 3 0,3-1 39,1-2 0,-1 1 0,1-2 0,0 0 0,0 0 0,13-2 0,-13 1-61,125 6 1219,-132-6-1349,0 1-1,0 0 0,0 1 1,0 0-1,6 2 1,-10-3-104,-1-1 1,0 1 0,0-1 0,0 1-1,0-1 1,1 1 0,-1 0 0,0-1 0,0 1-1,0 0 1,0 0 0,-1 0 0,1 0-1,0 0 1,0 0 0,0 0 0,-1 0-1,1 1 1,-1-1 0,1 0 0,-1 0-1,1 0 1,-1 1 0,0-1 0,1 0 0,-1 0-1,0 1 1,0 1 0,-2 20-2030,2-17 1289,0-1 0,-1 1-1,1-1 1,-1 0 0,-1 1-1,1-1 1,-1 0 0,1 0-1,-5 8 1,-3-4-2057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54:57.8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5 3072,'-3'0'223,"1"0"270,-1 0 1,1 0-1,0 0 1,-1 0-1,1 1 1,0-1-1,-5 2 0,-3 0 2245,9-1-1325,8 1-1025,-1-2-267,0 1 1,0-1-1,0 0 1,-1 0-1,12-3 0,15 1 234,199-6 1538,-150 16-1728,-80-8-264,0 0-1,-1 0 0,1 1 1,0-1-1,-1 0 0,1 1 1,-1-1-1,1 0 1,0 1-1,-1-1 0,1 1 1,-1-1-1,1 1 0,-1-1 1,0 1-1,1 0 0,-1-1 1,1 1-1,-1 0 1,0-1-1,0 1 0,1 0 1,-1-1-1,0 2 0,6 18-4081,-6-16 3477,8 14-5045,-7-16 4464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54:57.8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7 2560,'-12'-4'1419,"11"4"-806,-17-3 4368,18 3-4944,-1 0 1,1 0-1,-1 0 0,1 0 1,-1 1-1,1-1 0,-1 0 0,1 0 1,0 0-1,-1 0 0,1 1 1,-1-1-1,1 0 0,-1 0 1,1 1-1,0-1 0,-1 0 0,1 1 1,0-1-1,-1 0 0,1 1 1,0-1-1,-1 1 0,1-1 0,0 1 1,0-1-1,-3 17 351,3-11-375,0-1 0,1 0 1,0 0-1,2 8 0,0-4 39,1 0 0,0 1 0,1-1-1,0-1 1,0 1 0,1-1 0,11 14-1,-14-19-31,0 0 0,1 0-1,0 0 1,-1 0-1,1-1 1,0 1-1,0-1 1,0 0-1,1 0 1,-1-1 0,0 1-1,1-1 1,-1 0-1,1 0 1,-1 0-1,1-1 1,-1 0 0,1 0-1,6 0 1,-8-1 16,0 0 0,0 1 1,-1-2-1,1 1 1,0 0-1,0 0 0,0-1 1,-1 1-1,1-1 0,-1 0 1,1 0-1,-1 0 1,4-5-1,2-1-56,-1-1-1,8-13 1,-7 3-257,-7 17 229,-1 0 1,1 1-1,0-1 1,0 0-1,0 0 1,0 0 0,0 0-1,2-2 1,-2 3-161,4 13-139,3 1 205,-6-12 109,-1 1 1,0 0-1,0 0 1,1 0-1,-2 0 0,1 0 1,0 0-1,0 0 1,0 0-1,-1 0 0,1 3 1,1 13 40,-1 0 0,0 1 0,-2-1 0,0 0 0,-5 25 0,1-21 46,-1 0 0,-14 36 0,15-49 37,1 0 0,-1-1 0,0 1 0,-1-1 0,0 0 0,0 0 0,-1-1 0,-12 12 0,17-18-55,0 1 0,0-1 0,-1 0 0,1 1 0,0-1 0,-1 0 0,1 0 0,0-1 0,-1 1 0,1 0 0,-1-1 0,1 0 0,-1 1 0,0-1 0,1 0 0,-1 0 0,1-1 0,-1 1 0,-2-1 0,4 1-29,1 0-1,0 0 1,0 0 0,-1 0-1,1-1 1,0 1 0,0 0-1,-1 0 1,1 0 0,0 0-1,0-1 1,-1 1 0,1 0-1,0 0 1,0 0 0,0-1-1,0 1 1,-1 0-1,1 0 1,0-1 0,0 1-1,0 0 1,0-1 0,0 1-1,0 0 1,0 0 0,0-1-1,0 1 1,0 0 0,0-1-1,4-9 60,14-7 276,-17 16-279,5-4 9,0 0 0,1 1 0,0 0 0,0 0-1,0 1 1,0 0 0,0 0 0,1 0 0,-1 1 0,1 0-1,15-1 1,-17 3-415,1-1 0,0 2 0,-1-1 1,1 1-1,-1 0 0,9 2 0,-10-2-447,0 1 1,0 0-1,0 0 0,0 1 1,-1-1-1,1 1 0,-1 0 1,6 5-1,7 6-1279,-1-2 629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54:57.8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290 27 2304,'1'-3'550,"-1"5"1035,-2-1 2904,1 0-4373,0 1 0,0 0 0,1-1 0,-1 1 0,0-1 0,1 1-1,-1 0 1,1-1 0,0 1 0,-1 0 0,1-1 0,0 4 0,-2 24 46,4-8-29,5 37 0,-3-37-42,1 39 0,-5-35 381,-6 45 0,5-63-417,0 0 1,0 0 0,-1 0-1,-1-1 1,1 1-1,-1 0 1,0-1-1,0 0 1,-1 0-1,0 0 1,-6 8 0,7-12-44,0 1 1,0-1-1,0 0 1,0 0-1,0 0 0,0 0 1,-1 0-1,1-1 1,-1 0-1,1 1 1,-1-1-1,1-1 1,-1 1-1,0 0 1,0-1-1,1 0 1,-1 0-1,0 0 1,0 0-1,1 0 1,-1-1-1,0 0 1,-5-1-1,-6-3-9,0-1-1,0 0 0,-27-16 1,36 19-17,1 0 1,0 0-1,0 0 1,0-1-1,0 1 0,1-1 1,0-1-1,0 1 1,0 0-1,0-1 0,0 0 1,1 0-1,0 0 1,0 0-1,1-1 0,-1 1 1,1-1-1,0 1 1,1-1-1,-1 0 1,1 0-1,0 0 0,1 0 1,-1 0-1,1 0 1,0 0-1,1 1 0,-1-1 1,1 0-1,3-9 1,0 0 57,1 0 0,0 0 0,2 0 0,-1 1-1,2 0 1,0 0 0,0 1 0,14-16 0,-14 19 168,1 1-1,0 0 0,0 1 1,1 0-1,0 0 0,1 1 0,-1 0 1,1 1-1,1 0 0,22-8 1,-30 14-142,0-1 0,0 0 0,0 1 0,0 0 1,0 0-1,0 0 0,-1 0 0,1 0 1,0 1-1,0 0 0,6 2 0,6 2 389,21 11-1,-15-5-239,-7-5-249,1 0 0,-1-1 0,1 0 0,0-1 0,0-1 0,0 0 0,26 0 0,27-3-8604,-52 0 4106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54:57.8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 3072,'1'-6'-297,"0"6"3998,-1 1-3397,0-1 0,1 1 0,-1-1 0,0 0 0,0 1 0,0-1 0,0 0-1,0 1 1,0-1 0,0 1 0,0-1 0,0 0 0,-1 1 0,1-1 0,0 0 0,0 1 0,0-1 0,0 0 0,0 1-1,-1-1 1,1 1 0,-1-1 160,1 0 86,0 0-198,0 0-96,0 0-128,1 8 80,2 17-47,2 42 0,-1-4-137,17 302-93,-25-264 208,2-79-115,1-19-10,0 0-1,1 0 1,-1 1-1,1-1 1,0 0-1,0 0 1,0 0-1,0 1 1,1 3 0,1-4-27,-2-3 12,0 0-1,0 0 1,0 0 0,0 0 0,0 0 0,0 0-1,0 0 1,0 0 0,1 0 0,-1 1-1,0-1 1,0 0 0,0 0 0,0 0-1,0 0 1,0 0 0,0 0 0,0 0 0,0 0-1,0 1 1,0-1 0,0 0 0,0 0-1,0 0 1,0 0 0,0 0 0,0 0-1,0 0 1,0 1 0,0-1 0,0 0-1,0 0 1,0 0 0,0 0 0,0 0 0,0 0-1,0 0 1,0 0 0,-1 1 0,1-1-1,0 0 1,0 0 0,0 0 0,0 0-1,0 0 1,0 0 0,0 0 0,0 0 0,0 0-1,0 0 1,-1 0 0,1 0 0,0 0-1,0 1 1,0-1 0,0 0 0,0 0-1,-1 0 1,1 0-57,0 0 15,0 0 80,0 2 1,0-1-28,0-1-74,0 0 48,0 0 107,6 5 26,-1-4-114,0-1 1,0 1-1,1-1 0,-1 0 0,0 0 1,0-1-1,0 0 0,1 0 0,-1 0 1,6-3-1,1 1 57,19-2-63,0 1-1,0 2 1,53 2-1,-36 0 322,29 4 322,-63-4-2051,-14 0 1303,0 0 1,0 1-1,0-1 1,0 0-1,0 0 1,0 0-1,0 0 1,0 0-1,0 0 0,0 0 1,0 0-1,0 0 1,0 0-1,0 0 1,0 0-1,-1 0 1,1 0-1,0 0 1,0 0-1,0 0 1,0 0-1,0 0 0,0 0 1,0 0-1,0 0 1,0 0-1,0 0 1,0 0-1,0 1 1,1-1-1,-1 0 1,0 0-1,0 0 1,0 0-1,0 0 0,0 0 1,0 0-1,0 0 1,0 0-1,0 0 1,0 0-1,0 0 1,0 0-1,0 0 1,-12 1-5322,2-2 4826,1-1-1925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20:00.5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38 1472,'0'0'475,"0"0"-283,0 0-38,0 0 166,0 0-96,0 0 16,0 0-16,0 0 203,0 0-59,9-3 3509,-7 3-3784,0 1 1,0-1-1,0 0 0,0 0 1,1 0-1,-1 0 0,0 0 1,2-1-1,9 0 694,-12 2-769,-1-1 1,1 0 0,0 0-1,0 0 1,0 1 0,0-1-1,-1 0 1,1 1 0,0-1-1,0 1 1,-1-1 0,1 1-1,0 0 1,6 3 50,6 0 57,-1-2 0,1 0 0,0 0 0,0-1 0,0-1-1,19-1 1,-3 1 28,99-8 593,-20 3-266,-51 1-514,-29 2-9,-1 2 0,1 0 1,-1 2-1,34 7 1,-23-3 222,64 4 0,-100-10-165,28 2 205,39 3 465,-62-5-667,0 0 0,-1 0 1,1 0-1,8-2 0,17 0 18,69 2-2,125 15 0,-218-13-35,126 13 66,-108-14-50,0 0-1,0-2 0,31-5 1,28-3 162,-15 2 22,182-23 579,-156 22-768,-17 2 95,-53 4-106,-14 1 18,1 0 0,16-4 0,-26 4-13,1 1 0,-1 0 0,0-1 0,1 1 1,-1 0-1,0 1 0,5 0 0,-4-1 0,-1 1 0,1-1-1,-1 0 1,1 0 0,-1 0 0,6-1-1,9-2 57,0 1-1,26-1 0,19-1-70,-29 1 152,44 1 1,-9 1-49,-10-1-26,26-1 114,-76 3-162,0 0 0,-1 1-1,1 0 1,-1 0-1,1 1 1,8 3 0,6 0-120,-12-2-589,0 0 0,18 8 0,-17-6-2076,-11-4 1101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54:57.8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0 3136,'0'0'40,"0"0"1,0 0-1,0 0 1,-1 0-1,1 0 1,0 0-1,0 0 1,0 0-1,0 0 1,0 0-1,0 0 0,0 0 1,0 0-1,0 0 1,0 0-1,0 0 1,-1 0-1,1 0 1,0 0-1,0 0 1,0 1-1,0-1 1,0 0-1,0 0 0,0 0 1,0 0-1,0 0 1,0 0-1,0 0 1,0 0-1,0 0 1,0 0-1,0 0 1,-1 0-1,1 0 0,0 1 1,0-1-1,0 0 1,0 0-1,0 0 1,0 0-1,0 0 1,0 0-1,0 0 1,0 0-1,0 0 1,0 0-1,0 0 0,0 1 1,0-1-1,0 0 1,0 0-1,0 0 1,1 0-1,-1 0 1,0 0-1,0 0 1,0 0-1,0 0 1,0 0-1,0 0 0,0 0 1,0 1-1,0-1 1,0 0-1,0 1 94,0 0-1,0 1 1,0-1-1,0 1 1,0-1-1,-1 0 1,1 1-1,0-1 1,-2 2-1,1 0 20,0 0 1,1 0-1,-1 0 0,0 0 1,1 0-1,0 0 0,-1 5 1,-1 13 624,1-17-497,1 1 0,-1 0 0,1-1 0,0 1 0,1 5 0,-1 2 503,0-11-703,1 1 0,-1-1 1,1 1-1,-1 0 0,1-1 1,-1 1-1,1-1 0,0 1 1,0-1-1,0 0 0,0 1 1,0-1-1,0 0 0,0 0 1,0 0-1,1 1 0,-1-1 1,0 0-1,3 1 0,0-1 51,0 0-1,0 0 0,0 0 0,0 0 1,1-1-1,-1 0 0,0 0 0,1 0 1,-1 0-1,0-1 0,7-1 0,12 0 156,-20 1-287,131-6 234,-103 4-2100,-31 2 1544,-1 1 0,1-1 0,0 1 0,0-1 0,0 1 0,-1-1 0,1 1 1,0-1-1,0 1 0,-1-1 0,1 1 0,0-1 0,-1 1 0,1-1 1,-1 1-1,0-1 0,-8-7-1668,-3-2-1268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54:57.8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19 2240,'0'-2'720,"0"-3"-1766,0 4 1283,0 1 0,0-1 0,0 1-1,0-1 1,0 1 0,0-1 0,0 0-1,0 1 1,0-1 0,0 1 0,0-1-1,1 0 1,-1 1 0,0-1 0,0 1-1,1-2 1,0 2 13,0 0 1,0 0-1,-1 0 0,1 0 0,0 0 0,0 0 0,0 0 0,0 0 1,-1 1-1,1-1 0,0 0 0,0 1 0,0-1 0,-1 0 0,1 1 1,1 0-1,5 2 135,0-1 0,1 1 0,0-1-1,-1-1 1,1 1 0,12-1 0,50-2 1123,-57-1-1593,1 1 1,-1 1-1,1 0 0,-1 1 1,1 0-1,-1 1 1,21 6-1,-22-3-462,-4-3-309,-1 0-1,0 1 1,-1 0-1,1 0 1,-1 1-1,1 0 0,-1 0 1,10 9-1,5 10-2204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54:57.8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 3552,'-4'0'1930,"4"0"-1290,0 0-234,0 0-118,0 0-59,0 0 192,0 0-122,0 0-6,0 0-79,-1 0 19,1 1 1,0 0-1,0 0 1,0 0-1,0-1 1,0 1-1,0 0 1,0 0-1,1 0 1,-1-1-1,0 1 1,0 0-1,1 1 1,3 1-126,0-1 1,0 1-1,0-1 1,0 0-1,1 0 0,-1 0 1,1-1-1,4 2 0,43 6 364,-6-1-308,15 7 284,-60-15-447,0 1 1,0-1 0,0 0-1,0 1 1,-1-1 0,1 1-1,0-1 1,0 1 0,-1 0-1,1-1 1,0 1 0,0 0-1,-1 0 1,1-1 0,-1 1-1,1 0 1,-1 0 0,1 0-1,-1-1 1,1 1 0,-1 0-1,0 0 1,0 0 0,1 0 0,-1 0-1,0 1 1,0 0 6,0-1 1,0 1-1,0-1 1,0 0-1,0 1 1,0-1-1,-1 0 0,1 1 1,0-1-1,-1 0 1,1 1-1,-1-1 1,1 0-1,-1 0 1,0 1-1,0-1 0,-1 1 1,-16 18-96,0 1 1,1 1-1,-20 33 0,-32 77-137,66-126 252,1 0 0,-1 1-1,-1 9 1,3-10 5,-3-2-11,4-3-10,-1-1 0,1 1 0,-1-1 0,1 1 0,0-1 0,-1 1 0,1-1 0,-1 1 0,1 0 0,0-1 0,0 1 0,-1 0 0,1-1 0,0 1 0,0 0 0,0-1 0,0 1 0,-1 0 0,1-1 0,0 1 0,0 0 0,1-1 0,-1 2 0,2-1 62,-1 0 0,1 0 0,0 0 0,0 0 0,0-1 0,0 1 0,3 0 0,5 0 207,-1-1-1,0 0 1,1 0 0,-1-1 0,15-3 0,-10 1-297,27 0 0,-32 2 20,0 0 0,17-4 0,-16 3-351,-1 1 0,18-2 0,-24 3-72,1 0 0,0 0 0,-1-1 1,1 1-1,4-2 0,-8 2 257,1 0-1,0-1 0,-1 1 0,1 0 1,0 0-1,-1-1 0,1 1 1,-1 0-1,1-1 0,-1 1 0,1-1 1,-1 1-1,1-1 0,-1 1 0,1-1 1,-1 1-1,0-1 0,1 1 1,-1-1-1,0 1 0,1-1 0,-1 0 1,0 1-1,0-1 0,1 1 0,-1-1 1,0 0-1,0 1 0,0-1 1,0 0-1,0 1 0,0-1 0,0 0 1,0 1-1,0-1 0,-1-1 0,-3-8-2519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54:57.8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96 5408,'-1'-1'86,"1"1"1,0 0-1,0-1 1,-1 1-1,1-1 1,0 1-1,0 0 1,0-1-1,0 1 1,-1-1-1,1 1 1,0-1-1,0 1 1,0 0-1,0-1 0,0 1 1,0-1-1,0 1 1,0-1-1,1 1 1,-1-1-1,0 1 1,0 0-1,0-1 1,0 1-1,0-1 1,1 0-1,0 1 65,0-1 0,-1 0-1,1 1 1,0-1 0,0 0-1,0 1 1,0-1 0,0 1-1,0-1 1,0 1 0,2-1 0,5-1 654,1 1 0,14-1 0,-10 0-48,8 1 74,22 0 0,-22 2-723,23-4 0,27-1-518,13-3-1580,-74 6 1854,9-2-1081,-1 0 1,1-1-1,0-1 1,28-12-1,-11-4-2100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54:57.8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74 1 2912,'-22'10'2048,"19"-8"-1688,0-1 0,0 1 0,1 0 0,-1-1 0,-4 5 0,6-4-106,-1-1 0,1 0 0,-1 0-1,1 0 1,-1 0 0,1 0 0,-1 0-1,1 0 1,-1 0 0,0 0 0,0-1-1,1 1 1,-1-1 0,0 0 0,0 1 0,-2-1-1,4 0 222,0 0-171,0 0 107,0 0-123,8 3 133,18 3-253,18 2 192,6 0-172,-38-5-163,1 0 0,0-1 0,15 0 0,2-1 343,-10-1-78,0 0 0,34-5-1,-52 5-279,0 0 0,0 0 0,0 0 0,0 0 0,0 1 0,0-1 0,0 1 0,-1-1 0,1 1 0,0 0 0,3 1 0,5 2 89,-8-3-73,-1-1 1,1 1-1,-1 0 1,1 0-1,-1-1 1,0 1-1,1 0 1,-1 1-1,0-1 1,0 0-1,1 0 1,-1 0 0,0 1-1,0-1 1,0 1-1,-1-1 1,1 1-1,0-1 1,0 4-1,1 0 4,0 0-1,-1 1 0,0 0 1,1 6-1,0 97 356,-3-31-221,29 212-167,22-2 358,-33-210-159,4-2 0,49 122-1,-30-95-51,-5 1 0,26 124 0,10 178 240,-4 140-256,-52-424-133,39 279 154,-46-329-148,2 10 57,-5-44 32,1 50 0,1 8-57,-1-1 0,0 1-205,1-16 223,-6-55-8,1 1 1,1-1-1,11 42 0,-3-25-53,11 85-1,-19-94-32,-4 54 0,0-32 102,1 21-21,0-75 15,0-1-12,0 1-1,0 0 1,0-1-1,0 1 1,0 0-1,0-1 1,-1 1-1,1 0 1,0-1-1,0 1 1,-1 0-1,1-1 1,0 1 0,-1-1-1,1 1 1,0-1-1,-1 1 1,1 0-1,-1 0 1,-5 3 108,1 0 0,-1-1 0,0 1 0,0-1 1,-1 0-1,1 0 0,-12 2 0,-51 10-304,43-10-179,-171 24-8087,193-29 7963,0 1 0,1-1 0,-1 0 0,0 0 1,0 0-1,0 0 0,0 0 0,0-1 0,0 0 1,0 0-1,0 0 0,1 0 0,-1-1 0,0 0 0,1 1 1,-1-1-1,1-1 0,-4-2 0,-26-29-1979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54:57.80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264 706 832,'-20'5'4571,"15"-5"-4386,1 0 1,-1-1 0,1 1 0,-1-1 0,1 0 0,0 0 0,-8-3 0,2 3 197,10 1-363,-1 0 1,1 0-1,0 0 1,-1 0-1,1 0 0,-1 0 1,1 0-1,-1 0 1,1 0-1,0-1 0,-1 1 1,1 0-1,-1 0 0,1 0 1,0-1-1,-1 1 1,1 0-1,0 0 0,-1-1 1,1 1-1,-4-1 46,0 0 0,0 1 0,0 0 0,-1 0 0,1 0 0,0 0 0,-5 2 0,4 0-50,1 0-1,0 0 1,0 0 0,0 1 0,0-1-1,0 1 1,1 0 0,-4 4-1,1-2-60,1 0 52,1 0 0,-1 1 1,1-1-1,0 1 0,1 0 0,-4 6 0,-7 12 119,6-10-86,0 1 1,1 0-1,0 0 1,2 0-1,0 1 0,-6 32 1,9-33 27,1 1 0,2 21 0,0-7-6,-1-26-52,0-1-1,1 0 1,-1 0-1,1 0 0,0 0 1,0 1-1,0-1 1,0-1-1,0 1 0,1 0 1,-1 0-1,1 0 0,0-1 1,2 4-1,14 21 74,-15-22-16,1-1 0,0 0 0,0 0-1,1 0 1,-1 0 0,9 4 0,-4-1-257,-6-7 192,-1 1 1,0 0-1,0-1 0,1 0 1,-1 1-1,0-1 1,0 0-1,1 0 0,-1 0 1,0-1-1,4 0 1,5 0 10,-5 1 11,0 0-1,1-1 0,-1 1 0,0-2 1,0 1-1,0 0 0,0-1 1,0 0-1,0-1 0,8-4 0,15-6-15,3-2-26,-9-1 10,0-1 1,-1-1 0,27-28 0,53-70-57,-73 82 151,91-109-156,-107 127 57,-1-1 0,17-31 0,-12 18 11,-3 5-63,-1-1 0,16-48 0,11-60-257,-26 81 242,9-58-90,-11 46 76,-10 54 101,0 0 0,0 0 0,-2 0 0,1-1 0,-1 1 0,-1 0 0,-3-19 0,4 30-11,-1-1 0,1 1-1,0 0 1,0-1-1,-1 1 1,1 0-1,0-1 1,-1 1-1,1 0 1,0 0-1,0-1 1,-1 1 0,1 0-1,-1 0 1,1 0-1,0-1 1,-1 1-1,1 0 1,-1 0-1,1 0 1,0 0 0,-1 0-1,1 0 1,-1 0-1,1 0 1,0 0-1,-1 0 1,1 0-1,-1 0 1,1 0 0,0 0-1,-1 0 1,1 0-1,-1 1 1,1-1-1,0 0 1,-1 0-1,1 0 1,0 1 0,-1-1-1,-15 10-89,7-1 123,1-1 1,1 2-1,-1-1 0,2 1 1,-1 0-1,1 0 1,1 1-1,0-1 1,-4 13-1,-3 14 189,-10 54 0,13-50-167,-14 92 226,8-40-193,-10 71 258,7-37 221,-13 83-575,25-176 16,4-20 61,0-1 0,0 15 0,2-26-59,-1-1 1,1 1 0,0 0 0,-1-1 0,1 1-1,-1-1 1,1 1 0,-1-1 0,0 1 0,1-1-1,-1 1 1,-2 1 0,1 2 50,2-5-61,0 1 1,0-1 0,0 0 0,0 1-1,-1-1 1,1 0 0,0 1-1,0-1 1,0 0 0,0 1-1,-1-1 1,1 0 0,0 0 0,0 1-1,0-1 1,-1 0 0,1 1-1,0-1 1,-1 0 0,1 0-1,0 0 1,0 1 0,-1-1 0,1 0-1,0 0 1,-1 0 0,1 0-1,-1 0 1,1 0 0,0 0-1,-1 0 1,1 0 0,0 0-1,-1 0 1,1 0 0,0 0 0,-1 0-1,0 0 1,0 0 98,1 0-16,0 0 5,0-1-73,0 0 0,0 0 0,0-1-1,0 1 1,0 0 0,0 0 0,0-1-1,0 1 1,1 0 0,-1 0-1,0 0 1,1 0 0,-1 0 0,1-1-1,0 0 1,0-1 3,20-57-122,3 1 1,40-73-1,-54 116 56,18-20-1,-3 3 112,-19 25-71,-1 1 0,1-1 0,1 1 0,-1 0 0,1 1-1,0-1 1,1 2 0,0-1 0,0 1 0,10-6 0,-17 11 11,-1 0 1,1-1-1,-1 1 1,1 0-1,0 0 1,-1-1-1,1 1 1,-1 0-1,1 0 1,-1 0-1,1 0 1,0 0-1,-1 0 1,1 0-1,-1 0 1,1 0-1,0 0 1,-1 0-1,1 1 1,-1-1-1,1 0 1,-1 0-1,1 0 1,-1 1-1,1-1 1,0 1-1,0 0 3,0 0-1,-1 0 1,1 0-1,-1 0 0,1 0 1,-1 0-1,1 0 0,-1 0 1,1 0-1,-1 0 1,0 0-1,1 2 0,-1 5 12,0 0 0,0 0 0,-1 9 0,1-15-13,-22 183 191,18-106-82,1-11 63,3-57-205,0 0 0,1 0 1,0 0-1,1 0 1,0 0-1,1-1 1,4 13-1,-2-8-9,-3-11 76,-1 1-1,1-2 1,0 1-1,0 0 1,0 0-1,5 5 1,-6-7-35,0-1 0,0 0 1,0 1-1,0-1 0,1 0 0,-1 0 0,0 0 1,1 0-1,-1 0 0,1 0 0,-1 0 0,1 0 1,0-1-1,-1 1 0,1-1 0,0 1 0,-1-1 0,3 1 1,0-2-1,-1 1 0,1 0 1,0-1-1,-1 0 1,1 0-1,-1 0 0,1 0 1,-1 0-1,0-1 1,1 1-1,-1-1 0,0 0 1,0 0-1,4-4 1,2-3-37,0 0 1,15-19 0,-4 3 97,2-3-24,-1 0-1,-1-1 0,29-58 1,-45 79-127,-7 13-101,-7 14-49,2 5 211,2 0-1,-5 43 1,10-62 37,1-1-1,1 1 1,-1 0 0,1 0 0,0 0-1,0-1 1,0 1 0,0 0 0,1-1-1,0 1 1,0-1 0,0 0-1,0 1 1,1-1 0,0 0 0,0 0-1,0-1 1,0 1 0,0-1 0,1 1-1,0-1 1,0 0 0,0-1-1,0 1 1,0-1 0,0 1 0,0-1-1,1 0 1,-1-1 0,1 1 0,0-1-1,5 1 1,-4-1-1,0-1-1,0 0 1,0 0 0,0-1-1,0 1 1,0-1 0,0 0-1,-1-1 1,1 0 0,0 0-1,-1 0 1,1 0 0,-1-1-1,0 0 1,0 0 0,0-1-1,0 1 1,0-1 0,-1 0-1,1 0 1,-1 0 0,0-1-1,-1 0 1,1 0 0,-1 0-1,0 0 1,0 0 0,-1 0-1,1-1 1,-1 1 0,2-11-1,-1 6 13,-1 1 0,-1-1 0,0 0 0,0 0 0,-1 0 0,0 0 0,-1 0 0,0 0 0,0 0 0,-1 1 0,-4-14 0,2 14-9,0 0-1,0 1 1,0-1 0,-1 1-1,-1 0 1,1 1-1,-1-1 1,-7-6-1,9 10-18,-1-1 0,0 1 0,0 0-1,0 0 1,0 1 0,-1-1-1,0 1 1,1 1 0,-1-1-1,0 1 1,0 0 0,0 0-1,-7-1 1,10 3-4,0 0-1,0 0 1,0 1 0,0-1 0,0 1-1,0-1 1,0 1 0,0 0-1,0 0 1,1 0 0,-1 1 0,0-1-1,1 1 1,-1-1 0,1 1 0,-1 0-1,1 0 1,0 0 0,-1 0-1,1 1 1,-2 3 0,2-4 14,0 1 0,0-1 1,1 1-1,-1-1 0,1 1 0,0 0 1,0-1-1,0 1 0,0 0 0,0 0 0,1 0 1,-1 0-1,1 0 0,0-1 0,0 1 1,0 0-1,0 0 0,0 0 0,1 0 1,-1 0-1,1 0 0,1 4 0,1-3-3,-1 0 1,1-1-1,-1 1 0,1-1 0,0 1 0,1-1 1,-1 0-1,0 0 0,1-1 0,0 1 0,-1-1 0,1 1 1,0-1-1,0 0 0,0-1 0,1 1 0,-1-1 0,0 0 1,1 0-1,5 1 0,7 0-7,-1-1-1,1 0 1,0-2 0,20-2 0,-27 2 15,0 0 0,1-1 0,-1 0 1,0-1-1,0 0 0,0-1 0,-1 0 1,1-1-1,-1 0 0,0 0 0,0-1 1,-1 0-1,9-7 0,99-98-44,-115 110 59,1-1 0,-1 1 0,1 0 0,0-1 0,-1 1 0,1 0 0,3-1 0,-7 21-108,-8 13-5,-45 134 412,51-155-272,0 0 0,1 0 0,0 0 0,-3 22 0,6-29-73,0 1-1,0 0 0,0-1 1,0 1-1,1 0 1,2 6-1,-3-9 13,1 0 0,0 0 0,-1 0 0,1 0 0,0 0 0,1 0 0,-1 0 0,0-1 0,0 1 0,1 0 0,-1-1 0,1 1 0,0-1 0,2 3 0,-1-3 13,-1 0 1,1 0-1,-1 0 0,1 0 1,0-1-1,-1 1 1,1 0-1,0-1 0,0 0 1,0 0-1,-1 0 0,1 0 1,0 0-1,0-1 1,-1 1-1,1-1 0,0 0 1,0 1-1,-1-1 0,1 0 1,-1-1-1,1 1 1,-1 0-1,0-1 0,4-2 1,0-1 29,1 0-1,-1 0 1,-1 0 0,1-1 0,-1 0 0,0 0 0,8-13 0,-10 14-16,-1-1 0,1 0 0,-1 0 1,0 0-1,-1 0 0,0 0 1,0-1-1,0 1 0,0 0 1,-1 0-1,0-1 0,0 1 0,-1 0 1,-2-12-1,0 5 17,1 1-1,-1-1 1,-1 1-1,0 0 1,-1 1-1,-6-13 1,6 16-25,0 0 0,0 1 1,0-1-1,-1 1 0,0 0 0,-1 0 1,0 1-1,1 0 0,-9-5 0,3 2-60,12 6-116,5 1 120,6-1 70,49-7 34,60-13 12,-91 14-28,-1-1 1,0-2-1,-1-1 0,0-1 0,29-20 0,-50 29-72,1 1 1,-1-1-1,0-1 1,0 1 0,-1-1-1,0 0 1,0-1-1,0 1 1,-1-1-1,5-8 1,-5 6-291,-3 16 191,-1 7 123,3 22 3,-2 57 0,-1-51 7,0-34 15,-4 104-29,3-98 65,-1 0 1,0 0 0,-2 0 0,1-1 0,-10 24 0,12-36-39,1 0 0,-1 0-1,1 0 1,-1 0 0,0-1 0,1 1 0,-1 0-1,0 0 1,1 0 0,-1-1 0,0 1 0,0 0 0,0-1-1,0 1 1,0 0 0,0-1 0,0 1 0,0-1-1,0 0 1,0 1 0,0-1 0,0 0 0,0 0 0,0 1-1,0-1 1,0 0 0,0 0 0,0 0 0,0 0-1,0-1 1,0 1 0,-1 0 0,1 0 0,0-1 0,0 1-1,0 0 1,0-1 0,0 1 0,0-1 0,0 0-1,-4-2 25,1 0 0,-1 0 0,1 0 0,0 0 0,0-1 0,-7-7 0,3 0-61,1 0 0,0-1 0,0 1 0,1-1 0,-6-16 0,4 5-87,-10-48 1,17 64 51,-1-1 1,1 0 0,1 1 0,0-1 0,0 1 0,1-13 0,-1 20 55,0-1-1,0 1 1,0 0 0,0 0 0,0 0 0,1 0 0,-1-1 0,0 1 0,0 0 0,0 0 0,0 0 0,0 0 0,0-1 0,0 1 0,0 0 0,0 0-1,0 0 1,1 0 0,-1 0 0,0 0 0,0-1 0,0 1 0,0 0 0,0 0 0,1 0 0,-1 0 0,0 0 0,0 0 0,0 0 0,0 0 0,1 0-1,-1 0 1,0 0 0,0 0 0,0 0 0,0 0 0,1 0 0,-1 0 0,0 0 0,0 0 0,0 0 0,0 0 0,1 0 0,8 7 12,5 12 39,39 75-99,-42-77 89,0-1 0,2 0 0,20 20 0,-25-28-4,2 0 0,-1-1 0,1 0 0,0 0 1,0-1-1,15 6 0,-16-8-23,0 0-1,0-1 1,0 0 0,16 2 0,-20-4 10,0-1-1,1 0 0,-1 0 0,0 0 1,0-1-1,0 1 0,0-1 0,0-1 0,0 1 1,7-3-1,1-2 10,-1 0 1,0-1-1,0 0 0,0-1 1,-1 0-1,0-1 0,0 0 1,-1-1-1,-1 0 0,1 0 1,-2-1-1,1-1 0,-2 1 1,1-1-1,9-24 0,-15 33-31,3-8-34,0 0 1,-1 1-1,5-20 0,-8 27 24,-1-1 0,1 1 0,-1 0 0,0 0 0,0-1 0,0 1 1,0 0-1,-1-1 0,1 1 0,-1 0 0,0 0 0,0-1 0,0 1 0,0 0 0,-1 0 0,1 0 0,-4-4 0,2 3-4,1 1 1,-1 0-1,0 0 1,0 0-1,0 0 1,-1 1-1,1-1 1,0 1-1,-1 0 1,0 0-1,1 0 1,-1 0 0,0 0-1,0 1 1,0 0-1,-7-1 1,8 1 11,0 1 0,0 0 1,-1 0-1,1 1 0,0-1 0,0 1 1,-1-1-1,1 1 0,0 0 1,0 0-1,0 0 0,0 1 0,0-1 1,0 1-1,1 0 0,-1 0 1,0 0-1,1 0 0,-1 0 0,1 0 1,-4 5-1,2-1 40,0-1 0,0 1 0,1 0-1,0 0 1,0 0 0,1 1 0,-1-1 0,1 1 0,-2 12 0,2-6 122,1 0 0,1 0 0,0 0 0,2 17 0,-1-25-87,0-1 0,0 1 0,0-1 0,1 0 1,-1 1-1,1-1 0,0 0 0,1 0 0,-1 0 1,1 0-1,-1-1 0,1 1 0,0-1 1,7 6-1,-4-3 15,1-1 1,0 0 0,0-1 0,1 0-1,-1 0 1,1 0 0,8 2 0,5 1-136,-1-2 1,1-1 0,0 0 0,0-2 0,0 0 0,0-2 0,1 0 0,-1-1 0,0-1 0,35-8 0,-47 8-664,-1-1-1,1 0 1,-1 0 0,0-1 0,15-9 0,12-13-1354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54:57.80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125 751 2400,'-1'0'113,"0"-1"-1,0 1 1,0-1-1,0 1 1,0-1 0,0 1-1,-1 0 1,1 0 0,0 0-1,0-1 1,0 1 0,0 0-1,-1 1 1,1-1 0,0 0-1,0 0 1,0 0-1,-1 1 1,1-1 0,0 0-1,0 1 1,0-1 0,0 1-1,0 0 1,0-1 0,0 1-1,0 0 1,0 0-1,0-1 1,1 1 0,-1 0-1,0 0 1,0 1 0,-2 1 22,1 0 0,0 0 0,0 1 1,0-1-1,1 0 0,-1 1 0,1-1 0,0 1 1,0-1-1,-1 5 0,-1 34 231,2 63-1,1-14-211,-21 163 924,15-213-881,5-25-76,-2 0 1,0 0 0,0 0-1,-8 18 1,5-23 132,5-11-241,1 0 0,0 0 0,0 0 0,0 0 0,0 1 0,-1-1 0,1 0 0,0 0 0,0 0 0,0 0 0,-1 0 0,1 0 0,0 0 0,0 0 1,0 0-1,-1 0 0,1 0 0,0 0 0,0 0 0,-1 0 0,1 0 0,0 0 0,0 0 0,0 0 0,-1 0 0,1 0 0,0 0 0,0 0 0,-1 0 0,1-1 11,-1 0-1,1 0 1,-1 1-1,1-1 1,0 0-1,-1 0 1,1 0-1,0 0 1,-1 1-1,1-1 1,0 0-1,0 0 1,0 0 0,0 0-1,0 0 1,0 0-1,0 0 1,0 0-1,0 1 1,0-1-1,1-1 1,3-14-90,9-27 0,0 6-32,22-108-22,-22 85 306,3 1 0,23-60 0,-22 83-69,1 0 0,25-36 1,-43 71-125,1 0 0,0-1 0,0 1 0,0 0 0,0-1 0,0 1 1,0 0-1,1 0 0,-1 0 0,0 0 0,1 0 0,-1 0 0,0 1 1,4-2-1,-5 2 0,1 0 0,0-1 0,0 1 0,0 0 0,0 0 1,0 0-1,-1 1 0,1-1 0,0 0 0,0 0 0,0 0 0,0 1 0,-1-1 1,1 0-1,0 1 0,0-1 0,-1 0 0,1 1 0,0-1 0,0 2 0,2 0 12,-1 1 0,0-1-1,0 1 1,0 0 0,0 0-1,-1 0 1,1 0 0,-1 0-1,0 0 1,0 0 0,0 1-1,1 4 1,1 10 43,-1 0 1,0 1 0,-2-1-1,0 1 1,-1-1-1,-1 1 1,-1-1-1,0 1 1,-8 20-1,10-34-35,-1 0-1,-1 0 1,1 0 0,-1 0-1,0-1 1,0 1-1,0-1 1,0 1 0,-1-1-1,-6 5 1,7-7 3,0 1 0,-1-1 0,1 0 0,-1 0 0,0 0 0,0 0 0,0-1 0,0 0 0,0 0 0,0 0 0,0 0 0,0 0 0,0-1 0,-5 0 0,-5 0 10,0-1-1,0 0 1,-20-6-1,26 6-79,1-1-1,0-1 0,0 0 1,0 0-1,0 0 0,0-1 1,1 0-1,-8-5 1,14 9 50,-1-1 0,1 1 0,0 0 0,0 0 0,0 0 0,0 0 0,-1 0 0,1 0 0,0 0 0,0 0 0,0 0 0,0-1 0,0 1 0,-1 0 0,1 0 0,0 0 0,0 0 0,0 0 0,0-1 0,0 1 0,0 0 0,0 0 1,0 0-1,0 0 0,-1-1 0,1 1 0,0 0 0,0 0 0,0 0 0,0-1 0,0 1 0,0 0 0,0 0 0,0 0 0,0-1 0,0 1 0,0 0 0,1 0 0,-1 0 0,0 0 0,0-1 0,9 0-128,16 5-7,7 4 88,1-1-1,35 3 1,-56-9 89,1-1 1,-1 0-1,1-1 1,-1 0-1,1-1 1,-1 0-1,1-1 1,20-8-1,-23 7 50,-1-1 1,1 0-1,-1 0 0,0-1 0,-1-1 0,1 1 1,-1-1-1,0-1 0,-1 0 0,0 0 0,0 0 0,-1-1 1,0 0-1,5-10 0,-2 1-31,-1 0 1,0 0-1,7-31 0,-9 12-23,2-8-116,-7 44 76,0-1 0,0 0 0,0 1 0,0-1 0,0 1 0,1-1 0,-1 1 0,0 0 0,1 0 0,-1-1 0,1 1 0,2-1 0,23-12-81,-23 12 91,1 0-1,0 1 1,0 0-1,0 0 1,0 0-1,0 0 1,0 1 0,0 0-1,10 1 1,4-1-19,-18 0 7,1 1-1,-1-1 0,0 0 1,1 0-1,-1 1 0,0-1 1,1 1-1,-1-1 0,0 1 1,0 0-1,0-1 0,1 1 1,-1 0-1,0 0 0,0 0 1,0 0-1,0 0 0,0 0 1,-1 0-1,1 0 0,0 0 1,0 0-1,-1 0 0,2 3 1,-1-2 0,0 1 1,0 0-1,0 0 1,0 0-1,-1-1 1,1 1-1,-1 0 1,0 0 0,0 0-1,0 6 1,-11 48-4,-3 17 60,13-64-49,1 0 0,0-1-1,0 1 1,1 0 0,3 17 0,-1-17-24,0 1 0,0-1 0,1 0 0,0 0 0,10 18 0,-12-25 24,0 0-1,1 0 1,-1 0-1,0 0 0,1 0 1,0-1-1,0 1 1,0-1-1,0 0 1,0 0-1,0 0 1,1 0-1,-1 0 1,1-1-1,-1 1 0,1-1 1,0 0-1,-1 0 1,8 1-1,-3-2 20,0 0 0,-1-1-1,1 0 1,0 0-1,-1 0 1,1-1 0,-1 0-1,1-1 1,-1 1 0,9-6-1,-10 5 13,-1 0-1,1-1 1,-1 1 0,1-1-1,-1-1 1,0 1-1,-1-1 1,1 1 0,-1-2-1,0 1 1,0 0-1,4-8 1,2-6 45,-1 0-1,-1 0 1,-1-1 0,6-24 0,-10 33-69,0 0 0,6-14 1,-2 7-84,-6 16 93,-1 0 1,0 1-1,1-1 0,-1 0 0,0 0 0,0 0 0,0 1 1,0-1-1,-1-3 0,0-4-7,1 9-17,0 0 1,0 0 0,1 0 0,-1 0 0,0 0-1,0 0 1,0 0 0,0 0 0,0 0 0,0 0-1,0 0 1,0 0 0,0 0 0,0 0 0,0 0-1,0 0 1,1 0 0,-1 0 0,0 0 0,0 0-1,0 0 1,0 0 0,0 0 0,0 0 0,0 0-1,0 0 1,0 0 0,0 0 0,0 0 0,0-1-1,0 1 1,0 0 0,0 0 0,0 0 0,0 0-1,0 0 1,1 0 0,-1 0 0,0 0 0,0 0-1,0 0 1,0 0 0,2 9 1,-1 3-22,0-1 0,6 23 0,0 4 38,-2 10 57,3 17-24,-6-36-34,1 8 43,-2-35-38,-1 0 0,0-1 0,1 1 0,-1-1 1,1 1-1,-1-1 0,1 1 0,0-1 0,0 1 0,0-1 0,0 0 1,0 1-1,0-1 0,0 0 0,0 0 0,3 2 0,-4-3-8,1 1-1,-1-1 0,1 0 0,-1 0 1,1 0-1,-1 0 0,1 0 0,-1 0 1,1 0-1,-1-1 0,1 1 1,-1 0-1,1 0 0,-1 0 0,1 0 1,-1-1-1,1 1 0,-1 0 1,0 0-1,1-1 0,-1 1 0,1 0 1,-1-1-1,0 1 0,1-1 1,-1 1-1,1-1 0,9-12 70,-10 12-72,13-20 24,10-26 0,-2 4-14,-12 24-14,2 0 0,0 1 0,1 1 0,1 0 0,1 0 0,0 1 0,1 1 0,19-15 0,-32 29-12,0-1 0,1 0 0,-1 1 0,1 0 0,0-1 0,-1 1 0,1 0 1,0 0-1,0 1 0,3-2 0,-5 2 8,-1 0 1,1 0-1,0 0 1,0 0-1,-1 1 1,1-1-1,0 0 1,0 0-1,-1 0 1,1 1-1,0-1 1,0 0-1,-1 1 1,1-1 0,0 0-1,-1 1 1,1-1-1,-1 1 1,1-1-1,0 1 1,-1 0-1,1-1 1,-1 1-1,0-1 1,1 1-1,-1 0 1,1 0-1,-1-1 1,0 1-1,0 0 1,1-1-1,-1 1 1,0 0-1,0 0 1,0-1-1,0 1 1,0 0-1,0 0 1,0 0-1,0-1 1,0 3-1,-1 10 47,-1 1 1,0 0-1,-4 15 0,3-16 65,0 1-1,1 0 0,0 15 1,11-38 4,-6 7-128,4-6 28,-1 0-1,7-12 1,-8 12-1,0 0 1,11-12-1,-10 13-41,0 0-6,0 0 0,1 1 0,0-1-1,0 1 1,1 1 0,-1-1-1,12-5 1,-18 11 38,1-1 1,-1 1-1,0 0 0,0 0 0,1-1 0,-1 1 0,0 0 0,1 0 1,-1 0-1,0 1 0,1-1 0,-1 0 0,0 0 0,0 1 1,1-1-1,-1 0 0,0 1 0,0-1 0,0 1 0,0 0 0,1-1 1,-1 1-1,0 0 0,0 0 0,0 0 0,-1 0 0,1 0 1,0 0-1,0 0 0,0 0 0,0 2 0,4 4 31,0 1 1,-1 0-1,6 13 1,-6-11-23,20 53-11,-16-40 0,16 32 0,-20-46 3,1 0 35,0-1 0,11 16 0,-16-23-30,1 0 0,0 0 0,0 0 0,0 0 0,0-1 0,0 1 0,0 0 0,0 0 0,0-1 0,0 1 1,1-1-1,-1 1 0,0-1 0,0 0 0,0 1 0,1-1 0,-1 0 0,0 0 0,0 0 0,1 0 0,-1 0 0,0 0 0,1 0 0,-1 0 0,0 0 0,0-1 1,0 1-1,1-1 0,-1 1 0,0-1 0,0 1 0,0-1 0,0 1 0,0-1 0,0 0 0,0 0 0,0 1 0,0-1 0,0 0 0,0 0 0,0 0 0,1-2 1,75-130-20,-29 48-58,-44 80 41,0 0 1,0 0 0,1 1 0,0-1 0,0 1 0,0 0 0,0 0 0,0 0 0,1 1 0,0 0 0,-1 0 0,1 1 0,11-4 0,16 5 154,-21 1-25,-10 0-27,1-4-32,-23 4-11,15 0-71,0 0 0,0 0 1,0 0-1,1 1 1,-1 0-1,0 0 0,0 1 1,1-1-1,-1 1 1,1 0-1,-1 0 0,1 0 1,0 1-1,0-1 1,0 1-1,-6 6 1,5-5 17,1 1 0,0 0 0,0 0 0,0 0 0,0 0 0,1 0 0,0 1 0,0-1 0,0 1 0,1 0 0,0 0 0,0 0 0,1 0 0,-2 10 0,1-4 18,0-1-1,1 0 1,0 1 0,1-1 0,2 23-1,-1-28-2,0-1-1,0 1 1,1 0-1,-1-1 0,1 1 1,1-1-1,-1 0 1,1 1-1,0-1 0,0 0 1,0-1-1,1 1 1,6 7-1,-6-9 15,0-1 1,0 1-1,0-1 1,0 0-1,0 0 1,1 0-1,-1 0 1,5 0-1,4 3 87,-9-4-75,0-1 0,0 1 0,0-1 0,0 1 0,0-1 0,0 0 0,0-1 0,-1 1 1,1-1-1,0 0 0,0 0 0,6-2 0,9-4 7,22-12 0,-28 13-92,4-4 44,-1-1 1,0 0-1,24-22 0,-22 18 56,5-5-33,-1-2 0,-1-1 1,-1 0-1,28-43 0,-47 65 12,0-1 1,0 0-1,0 0 1,0 1-1,-1-1 1,1 0-1,-1 0 1,1 0-1,-1 0 1,0 0-1,0 0 1,0 0-1,0 0 1,0 0-1,0 1 1,-1-4-1,0-10 71,1 15-92,-1 0 1,1 0 0,0 0 0,-1 0 0,1 1-1,-1-1 1,1 0 0,0 0 0,-1 0 0,1 0-1,-1 0 1,1 0 0,0 0 0,-1 1 0,1-1 0,0 0-1,-1 0 1,1 1 0,0-1 0,0 0 0,-1 0-1,1 1 1,0-1 0,-1 1 0,0 3-6,0 0 0,0 0 0,0 0 0,1 1 0,-1-1 0,1 0 0,0 0 0,0 1 0,2 7 0,-1-2-26,2 1-1,5 17 1,29 94-170,-31-106 221,-2-2 18,1 0 0,0 0-1,1-1 1,1 0 0,13 21 0,-19-33-24,0 0 0,1 1 0,-1-1 0,1 0 0,0 0 0,-1 0 0,1 0 0,0 0 0,0 0 0,0 0 0,-1 0 0,1-1 0,0 1 0,0-1 1,0 0-1,0 1 0,0-1 0,0 0 0,0 0 0,0 0 0,0 0 0,0-1 0,0 1 0,0-1 0,0 1 0,0-1 0,0 1 0,0-1 0,0 0 1,-1 0-1,1 0 0,0 0 0,-1 0 0,1-1 0,0 1 0,-1 0 0,0-1 0,1 1 0,1-3 0,8-16 52,-1 1 0,-1-1-1,-1-1 1,7-25 0,6-16-145,-11 37 34,24-70 3,-26 77-43,-5 16-111,-1 11 55,-2 11 97,-3 210-325,-16 1 435,1-60-27,-2 10-5,15-146 181,0 48 0,10-92-21,0-5-163,-1-1 0,-1 0 0,0 0 0,1-24 0,2-16 0,9-38-24,13-60 0,2 19 186,18-68 182,-45 190-378,1 1-1,1 0 1,-1 0 0,1 0-1,1 0 1,0 1 0,1 0-1,11-13 1,-16 20 1,1 0 0,0 0 0,0 0-1,0 1 1,1-1 0,-1 1 0,1 0 0,-1 0 0,1 0 0,-1 1 0,1-1 0,0 1 0,0 0-1,0 0 1,0 0 0,0 1 0,0-1 0,0 1 0,0 0 0,0 0 0,0 0 0,0 1-1,0-1 1,0 1 0,0 0 0,0 0 0,0 1 0,4 1 0,-1 1 10,-1-1 1,1 1 0,-1 1-1,0-1 1,0 1-1,0 0 1,-1 0 0,0 1-1,0 0 1,0 0-1,0 0 1,4 9-1,-1 0-29,0 0-1,-2 0 1,1 1-1,5 24 0,-11-36 53,0 0-1,0 0 1,-1 0-1,1 0 1,-1 0-1,0 0 1,0 1 0,0-1-1,-1 0 1,1 0-1,-1 0 1,0 0-1,0 0 1,0 0-1,-1 0 1,0 0-1,-2 3 1,2-3 5,-1-1 1,0 0-1,0 1 0,0-1 1,0 0-1,-1-1 0,1 1 1,-1-1-1,1 1 0,-1-1 1,0 0-1,0 0 0,0-1 1,0 1-1,-1-1 1,-3 1-1,-11 1-13,-1-2 0,1 1 0,0-2 0,0-1 0,-1 0 0,1-1 0,-25-7 0,30 5 67,-11 0-241,24 4 145,1 0 1,0 0-1,0 0 0,-1 0 1,1 0-1,0 0 0,0 0 0,-1 0 1,1 0-1,0 0 0,0 0 0,-1 0 1,1 0-1,0 0 0,0 0 1,-1 0-1,1 0 0,0 0 0,0 0 1,0 0-1,-1-1 0,1 1 1,0 0-1,0 0 0,-1 0 0,1 0 1,0 0-1,0-1 0,0 1 0,0 0 1,-1 0-1,1 0 0,0-1 1,0 1-1,0 0 0,0 0 0,0 0 1,0-1-1,0 1 0,0 0 0,-1-1 1,2 1-4,-1-1 0,0 1 0,1 0 0,-1-1 0,0 1 0,1-1 0,-1 1 0,0 0 0,1-1 0,-1 1 0,1 0 0,-1-1 1,1 1-1,-1 0 0,1 0 0,-1-1 0,1 1 0,0 0 0,21-6-147,31-4 0,14-3-279,-38 5 432,-1-1 1,0-1-1,-1-2 1,0-1-1,-1-1 1,0-1 0,-1-1-1,39-34 1,-41 29 45,23-22 162,77-53 0,-99 80 87,30-26 0,-47 36-196,2-1 207,-8 7-291,-1 0 0,0 0 0,0-1 0,0 1 0,0 0 0,0 0 0,0 0 0,0 0 0,0-1 0,0 1 0,0 0 0,0 0 0,0 0 0,0 0 0,0-1 0,0 1 0,0 0 0,0 0 0,0 0 0,0-1 0,0 1 0,0 0 0,0 0 0,0 0 0,0 0 0,0-1 0,0 1-1,-1 0 1,1 0 0,0 0 0,0 0 0,0 0 0,0-1 0,0 1 0,-1 0 0,1 0 0,0 0 0,0 0 0,0 0 0,0 0 0,0 0 0,-1 0 0,1 0 0,0-1 0,0 1 0,-1 0 0,0 0-17,-1 0 1,1 0-1,-1 1 0,1-1 1,-1 0-1,1 1 0,-1-1 1,1 0-1,-1 1 0,1 0 1,0-1-1,-2 2 0,-3 0 9,-1 1 19,0 0 1,0 1-1,0-1 0,0 1 1,1 1-1,0-1 0,0 1 0,0 0 1,0 0-1,1 1 0,-6 7 0,3-1-40,0 0-1,1 1 1,0 0-1,1 0 1,-5 17-1,2-4-84,-9 48-1,16-63 108,1 0 0,0 0 0,1 1 0,0-1 0,0 0 0,1 0 0,3 14 1,2-12 11,-6-13-9,0 1 1,0-1 0,1 0 0,-1 0-1,0 1 1,0-1 0,1 0 0,-1 0-1,0 0 1,0 1 0,1-1 0,-1 0-1,0 0 1,1 0 0,-1 0 0,0 0-1,1 0 1,-1 0 0,0 0 0,0 0-1,1 0 1,-1 0 0,1 0 0,0 0-3,0-1 0,1 0 0,-1 1 0,0-1 0,0 0 0,0 0 0,1 0 0,-1 0 0,0 0 0,0 0 0,-1 0 0,1 0 0,0-1 0,1-1 0,5-9-24,-1 0 0,0 0 1,-1-1-1,-1 0 0,0 1 1,-1-2-1,4-22 0,-4 10-12,-2 0 0,-3-53 0,2 77 35,0-1 1,0 1 0,0 0 0,0-1 0,-1 1 0,1 0 0,-1 0 0,1-1-1,-1 1 1,0 0 0,0 0 0,0 0 0,0 0 0,-1 0 0,1 0 0,0 0-1,-1 1 1,-2-4 0,3 5 2,1 0-1,0 0 1,-1 0-1,1 0 1,-1 0 0,1 0-1,0 0 1,-1 0-1,1 0 1,-1 0-1,1 0 1,0 0-1,-1 0 1,1 0-1,-1 0 1,1 0 0,0 1-1,-1-1 1,1 0-1,0 0 1,-1 0-1,1 1 1,0-1-1,-1 0 1,1 1 0,0-1-1,-1 0 1,1 0-1,0 1 1,0-1-1,0 1 1,-1-1-1,1 0 1,0 1 0,0-1-1,0 0 1,0 1-1,0-1 1,0 1-1,-1 0 1,-4 18 14,4-5-2,0 1 1,1 0-1,0 0 1,1-1 0,1 1-1,0 0 1,1-1 0,9 29-1,-8-35-2,-1 1 0,1-1 0,0 0 0,1 0 0,0-1 0,0 1 0,1-1 0,-1 0 0,2-1 0,-1 1 0,1-1 0,0-1 0,0 1 0,0-1 0,1 0 0,9 4 0,-12-7 7,0 1 0,1-1 0,-1 0 0,1 0 1,-1-1-1,1 0 0,0 0 0,0 0 0,-1-1 0,1 1 0,0-1 0,0-1 1,0 1-1,9-3 0,-2-1-7,-1-1 1,0 0-1,0-1 1,-1 0-1,0 0 1,0-2 0,0 1-1,-1-1 1,0-1-1,11-12 1,8-12-58,42-61-1,-60 78 2,27-43 85,-3-1 0,-3-2 0,32-82 0,24-121-82,-73 217-140,-7 23-19,-1 1 0,-1-1 0,-1 0 0,-2-1-1,0 1 1,-1-36 0,-2 57 170,-1 1-1,1 0 0,-1-1 1,0 1-1,0 0 0,0 0 1,0 0-1,0-1 0,-1 1 1,1 0-1,-1 1 1,0-1-1,0 0 0,0 0 1,0 1-1,-5-5 0,5 6 12,1 0 0,-1 0-1,0 0 1,0 0 0,1 0 0,-1 1-1,0-1 1,0 0 0,0 1-1,0 0 1,0-1 0,0 1 0,0 0-1,0 0 1,0 0 0,0 0-1,0 0 1,0 1 0,0-1 0,0 1-1,0-1 1,0 1 0,0 0-1,0-1 1,1 1 0,-1 0-1,0 0 1,1 1 0,-4 1 0,1 1 42,-1 0 1,1 1 0,0 0-1,0 0 1,0 0 0,1 0-1,0 0 1,0 1-1,-4 8 1,1 2 60,0 1 0,-5 23-1,-31 257 580,41-290-630,-2 24 158,2-1 1,0 1 0,2 0-1,2 0 1,1-1 0,1 1-1,9 30 1,-11-54-103,-1 1 1,1-1-1,1 0 0,0 0 1,0 0-1,0-1 0,1 1 1,-1-1-1,10 9 0,-5-7 20,0-1 0,0 0 0,0 0-1,1-1 1,0 0 0,11 4 0,0-2-121,0-1 1,1 0 0,-1-2 0,1 0-1,0-1 1,30 0 0,-27-3-1022,0-2 0,27-4-1,49-13-7622,-62 10 5228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54:57.80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393 10 1888,'-5'6'437,"5"-5"-238,1-2-159,-1 1-1,0 0 1,1-1 0,-1 1-1,0 0 1,1-1-1,-1 1 1,0 0-1,0-1 1,1 1-1,-1 0 1,0-1-1,0 1 1,0-1-1,0 1 1,1-1-1,-1 1 1,0-1 0,0 1-1,0-1 1,0 0 594,-15 0 2721,11 0-3068,0 0 1,0 0-1,0 0 1,0 0-1,0 1 1,-1-1-1,1 1 1,0 0-1,0 1 1,-6 0-1,-19 0 392,-16 3-67,15 1-159,0 2-1,-33 12 1,54-16-355,0 1 0,0 0 1,1 0-1,-1 1 1,1 0-1,0 1 1,1 0-1,-1 0 0,1 1 1,1-1-1,-9 11 1,11-11-112,1 1 0,-1-1 0,1 1 0,1-1 0,-1 1 0,1 0 1,0 0-1,1 0 0,0 0 0,0 1 0,0-1 0,1 0 0,0 0 1,0 1-1,1-1 0,0 0 0,1 0 0,2 10 0,-1-7-19,0 1 0,1-1 0,0-1 0,1 1 0,0-1 0,1 1 0,0-1 0,0-1 0,0 1-1,1-1 1,16 14 0,-14-15 35,-1-1-1,1 0 1,0 0-1,1-1 1,-1 0-1,1 0 0,19 5 1,-25-9 13,-1 0-1,1-1 1,0 1 0,-1-1-1,1 0 1,-1 0 0,1 0-1,-1-1 1,1 1 0,0-1-1,-1 1 1,1-1 0,-1-1-1,0 1 1,1 0 0,-1-1-1,0 1 1,0-1 0,0 0-1,0 0 1,0 0 0,0-1 0,-1 1-1,1-1 1,-1 1 0,0-1-1,4-5 1,0-2 7,-1 0 0,0 0 0,0 0 0,6-22 0,8-49 110,-14 60-93,-2 2 92,0 1 1,-1-1-1,-1 0 1,-1 0-1,-4-32 1,4 39-126,0 11 0,0 0 0,0-1 1,1 1-1,-1 0 0,0 0 1,0-1-1,-1 1 0,1 0 0,0-1 1,0 1-1,-1 0 0,1 0 1,-1 0-1,1-1 0,-1 1 1,1 0-1,-2-1 0,0-4-434,4 12 326,4 17 90,23 80 35,-24-89 15,0 1 0,2-1 0,0 0 0,16 23 0,-19-31-17,1 0 0,0 0 0,0-1 0,0 0-1,9 6 1,-12-9 10,1-1-1,-1 1 1,0-1 0,0 0-1,0 0 1,1 0-1,-1 0 1,0 0-1,1 0 1,-1-1 0,1 1-1,-1-1 1,1 0-1,-1 0 1,1 0 0,-1 0-1,1 0 1,-1 0-1,5-2 1,0-1 11,0 1 0,-1-2 0,0 1 0,0-1 0,0 0-1,0 0 1,9-9 0,33-41 151,-26 27-118,7-9-33,-21 24-19,1 0-1,0 1 0,1 0 1,16-13-1,-11 12-1,-5 4-124,0 1 1,0-1 0,18-8-1,-26 16 97,0-1 0,0 1-1,0-1 1,0 1 0,0-1 0,0 1-1,1 0 1,-1 0 0,0 0 0,0 1-1,0-1 1,0 0 0,0 1-1,0-1 1,1 1 0,-1 0 0,0 0-1,0-1 1,-1 1 0,1 1 0,0-1-1,0 0 1,0 0 0,-1 1 0,1-1-1,2 3 1,4 5 60,0 0-1,-1 1 1,10 17-1,-10-16-39,38 62 342,23 36 1152,-58-96-1433,0 0 0,13 12-1,-19-20-14,1-1 0,0 0-1,0-1 1,0 1 0,0-1 0,1 0-1,0-1 1,9 4 0,-14-6-60,9 4-116,0-1-1,0 0 0,1-1 0,-1 0 0,18 0 0,-27-2-273,-1 0-219,0 0 75,0 0-374,0 0 91,-1 1 288,-1 0-1,1 0 1,-1-1 0,1 1-1,-1-1 1,1 1-1,-1-1 1,0 0 0,1 0-1,-1 1 1,1-1-1,-4 0 1,5-1 363,-1 1 0,0 0 0,0-1 0,0 1 1,1 0-1,-1-1 0,0 1 0,0-1 0,1 1 0,-1-1 0,1 0 0,-1 1 1,0-1-1,1 0 0,-1 1 0,1-1 0,-1 0 0,1 0 0,0 1 0,-1-1 1,1 0-1,0 0 0,-1-1 0,0-10-2187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54:57.80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451 1 5408,'0'0'56,"0"0"1,0 0-1,0 0 0,0 0 1,0 0-1,0 0 0,0 0 1,0 0-1,0 0 1,0 0-1,0 0 0,0 0 1,0 0-1,0 0 0,0 0 1,0 0-1,0 0 0,0 0 1,0 0-1,0 0 1,0 0-1,0 0 0,0 1 1,0-1-1,0 0 0,0 0 1,0 0-1,0 0 1,0 0-1,0 0 0,0 0 1,0 0-1,0 0 0,0 0 1,0 0-1,0 0 0,-1 0 1,2 0-44,-1 0-1,0 0 1,0 0 0,0 0-1,0 0 1,1 0 0,-1 0-1,0 0 1,0 0 0,0 1-1,0-1 1,0 0 0,0 0-1,1 0 1,-1 0 0,0 0-1,0 1 1,0-1 0,0 0-1,0 0 1,0 0 0,0 0-1,0 0 1,0 1 0,0-1-1,0 0 1,0 0 0,0 0-1,0 0 1,0 1 0,0-1 0,0 0-1,0 0 1,0 0 0,0 0-1,0 1 1,0-1 0,0 0-1,0 0 1,0 0 0,0 0-1,0 1 1,0-1 0,0 0-1,0 0 1,-1 0 0,1 0-1,0 0 1,0 0 0,0 0-1,0 1 1,0-1 0,-1 0-1,-4 7 64,5-6-58,0-1-1,0 1 1,0-1-1,-1 1 0,1-1 1,0 1-1,0-1 1,-1 0-1,1 1 0,0-1 1,-1 1-1,1-1 1,0 0-1,-1 1 0,1-1 1,-1 0-1,1 0 0,-1 1 1,1-1-1,0 0 1,-2 1-1,-3 1 217,-1 2 0,1-1 1,-1 1-1,1 0 0,0 0 0,1 0 1,-1 0-1,1 1 0,-1 0 0,2 0 0,-5 6 1,-23 35 425,-27 41 10,-76 86 0,85-122-795,27-28-688,0 0-1,-26 39 0,48-61 789,-11 18-1429,11-19 1371,0 0-1,0 1 1,-1-1-1,1 0 1,0 1-1,0-1 1,0 1 0,0-1-1,0 0 1,0 1-1,0-1 1,0 1-1,0-1 1,0 0 0,0 1-1,0-1 1,0 1-1,0-1 1,0 1 0,0-1-1,0 0 1,0 1-1,0-1 1,1 1-1,-1-1 1,0 0 0,0 1-1,1-1 1,-1 0-1,0 1 1,0-1-1,1 0 1,-1 0 0,0 1-1,1-1 1,-1 0-1,0 0 1,1 1 0,-1-1-1,0 0 1,1 0-1,0 0 1,11 1-3069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54:57.80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6 376 3136,'-5'-8'945,"10"5"-468,-5 3-386,1-1 1,-1 1 0,1 0-1,0-1 1,-1 1 0,1 0-1,-1-1 1,1 1 0,0 0-1,-1-1 1,1 1 0,-1-1-1,0 1 1,1-1 0,-1 1-1,1-1 1,0-1 0,1 0 47,0-1 1,0 1 0,0-1-1,1 1 1,0 0 0,-1 0-1,1 0 1,0 0-1,0 0 1,0 1 0,5-3-1,7-4 484,23-15 206,-15 9-575,0 0 1,-1-1 0,0-2-1,26-25 1,-30 23-237,-6 7 11,-1 0-1,14-18 0,-23 26-21,1 1-1,-1-1 0,0 0 0,0 0 1,-1 0-1,1 0 0,-1 0 0,0 0 1,0 0-1,0-1 0,0 1 0,-1 0 1,0-1-1,0-4 0,0 8 11,0-1 1,-1 0-1,1 0 1,-1 0-1,0 0 1,1 1-1,-1-1 0,0 0 1,0 1-1,0-1 1,0 0-1,0 1 1,0 0-1,-1-1 0,-2-1 1,1 0-17,0 1 1,-1-1-1,0 1 1,1 0-1,-1 0 1,-7-2-1,1 1-33,0 1 0,-1 0 0,1 0-1,-20 0 1,21 2-27,1 0 0,0 1 0,0 0 0,0 1 0,0-1 0,0 2-1,1-1 1,-11 5 0,13-4 80,0 0 0,0 0 0,0 0 0,0 1-1,0 0 1,1 0 0,0 0 0,0 0-1,0 1 1,0-1 0,1 1 0,-4 6 0,2-1-16,1-1 0,0 1 0,1 0 1,0 0-1,1 0 0,0 0 0,0 1 1,1 12-1,0 1 38,1 1 0,6 32 0,-4-43 35,0 1 0,2-1-1,-1 0 1,2 0 0,0 0 0,0-1 0,2 1 0,13 22 0,-14-28 15,0-1 1,0 1-1,1-1 0,0 0 1,0-1-1,1 0 0,0 0 1,0 0-1,0-1 0,1 0 1,-1-1-1,1 0 0,0 0 1,11 2-1,-10-3 14,-1-1 0,0-1 0,1 1 0,-1-2 0,13 1 0,-17-2-19,0 1 1,0-1-1,0 0 0,0 0 0,0 0 1,0-1-1,0 1 0,0-1 0,0-1 1,0 1-1,4-4 0,1-1 3,-1-1 1,-1-1-1,1 1 0,-1-2 0,-1 1 1,0-1-1,0 0 0,-1 0 0,0-1 1,-1 0-1,8-21 0,-3 1-46,-2 0 0,-1-1 0,3-40 0,-5-46 120,-5 113-197,1-6 96,0 9-117,-1 1 1,0 0 0,1-1 0,-1 1-1,0-1 1,0 1 0,0 0 0,0-1 0,0 1-1,0 0 1,0-1 0,-1 1 0,1 0-1,-1-2 1,14 18 32,0 0 0,-1 1 0,0 1 1,-2 0-1,0 1 0,-1 0 0,0 0 0,-2 1 0,0 0 0,-1 0 0,-1 1 0,-1-1 0,-1 1 0,1 35 1,-3-44-3,-2-1 1,1 1 0,-2 0-1,1-1 1,-5 13-1,6-21-11,-1 1 0,0-1 0,0 1 0,0-1-1,-1 1 1,1-1 0,0 0 0,-1 1-1,0-1 1,1 0 0,-1 0 0,0 0 0,0 0-1,0-1 1,-1 1 0,1 0 0,0-1-1,0 1 1,-1-1 0,1 0 0,-1 0-1,1 0 1,-1 0 0,0-1 0,-2 1 0,-3 0 50,-1 0 0,1-1 1,0-1-1,0 0 1,0 0-1,0 0 1,0-1-1,0 0 0,0 0 1,0-1-1,1 0 1,-1-1-1,1 0 0,-7-4 1,11 6 23,1 0 0,-1 0 0,1 0 0,-1 0 0,1-1 0,0 1 1,0-1-1,0 1 0,-3-6 0,4 7-12,1-1 0,0 1 0,-1 0 1,1 0-1,0-1 0,-1 1 0,1 0 1,0-1-1,0 1 0,0 0 0,0 0 0,0-1 1,0 1-1,1 0 0,-1-1 0,0 1 0,1 0 1,-1 0-1,0-1 0,1 1 0,0 0 1,-1 0-1,1 0 0,1-2 0,1-1 103,1 0 0,-1 1 0,1-1 0,-1 1 0,1 0 0,0 0 0,1 0 0,-1 0 0,0 1 0,1-1 0,-1 1 0,1 1 0,0-1 0,-1 0 0,1 1-1,6-1 1,-3 2 0,0-1 0,0 1 0,0 1 0,-1 0 0,1 0 0,0 0 0,-1 1 0,1 0 0,13 6 0,128 47 186,-112-42-284,-3-1-229,52 10 1,-71-19-461,-1-1 1,1-1-1,-1 0 1,1-1-1,-1 0 1,23-4-1,-32 3 134,1-1 0,-1 0-1,0 0 1,0-1 0,0 1 0,0-1-1,-1 0 1,1 0 0,-1-1 0,0 1 0,0-1-1,0 0 1,0 0 0,-1-1 0,1 1-1,-1-1 1,0 1 0,4-11 0,8-25-2210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20:02.0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369 16 1152,'6'2'289,"-6"-4"-213,-10-1 892,10 3-424,0 0 294,0 0-209,-17 0 3856,11 0-4036,0-1 0,1 0-1,-11-3 1,10 2-157,0 1-1,0-1 1,0 1 0,-7 0-1,3 1-182,0 1 1,0 0-1,-1 0 0,1 1 0,1 0 0,-1 1 0,0 0 0,0 1 0,1 0 1,0 0-1,0 1 0,-12 8 0,2 0 53,13-9-157,0 0 0,0 1 0,0 0 0,1-1 0,0 2 0,-10 11 0,5-1-81,0 0 0,1 1 0,1 1 0,0 0 0,1 0 0,2 0 0,-7 32 0,11-45 66,0 0 0,1 0-1,0 0 1,0 0 0,0 0 0,1 0-1,-1 0 1,1 0 0,0 0-1,1 0 1,-1 0 0,1-1-1,0 1 1,0-1 0,5 8 0,-3-7 67,0 1 0,0-1 0,0 0 1,1 0-1,0 0 0,0-1 1,0 0-1,0 0 0,1 0 0,0 0 1,6 2-1,-5-3 7,1-1 1,-1 1 0,1-2-1,0 1 1,0-1-1,-1 0 1,1-1 0,0 0-1,11-1 1,5-2 377,41-9 1,-55 8-787,0 1 0,0-1 0,10-6 1,-16 8-389,-10-2-3180,4 3 2992,-11-9-3533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54:57.80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86 58 10208,'-43'-24'3776,"34"16"-2912,-9-3-256,18 8 160,-8-5-545,0 4-3198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6:13:13.08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238 1 1984,'-19'2'4902,"-2"7"-3112,13-5-1666,6-4 5,0 1 1,0 0-1,0-1 1,-1 0-1,1 0 1,0 0 0,0 0-1,0 0 1,-1 0-1,-2-1 1,2 1 16,0-1 1,-1 1-1,1 0 1,0 0-1,-6 1 1,5 0-73,-1 0 1,1 1 0,-1-1-1,1 1 1,0 0 0,0 0-1,0 0 1,0 0 0,0 1-1,0 0 1,0 0 0,1 0-1,-4 4 1,-11 9-81,15-15-3,0 1 0,1 1-1,-1-1 1,1 0 0,-1 1-1,1-1 1,0 1 0,0-1 0,0 1-1,0 0 1,-1 4 0,-7 14-19,8-18 19,-1 1 1,2 0-1,-1 0 1,0 0 0,1 0-1,0 0 1,0 0-1,0 0 1,-1 9 0,0 14 109,1-23-111,0 1 0,1-1-1,-1 0 1,1 0 0,0 0 0,0 0 0,1 1-1,-1-1 1,1 0 0,2 8 0,0-6 24,0 1-1,1 0 1,0-1 0,0 1 0,0-1-1,1 0 1,0 0 0,0-1-1,1 0 1,-1 0 0,1 0 0,0 0-1,7 3 1,5 2 26,0-1 0,0 0 0,0-1 0,36 9 0,83 11 867,-98-21-707,-14-4-210,1-1 0,0-1 0,-1-2 0,37-5 0,37 0 236,86 13 46,26 16-139,-177-22-75,0 0 1,0-3-1,42-6 1,56-3-5,-130 11-61,105 3-8,-86-2 31,-1 2 0,0 0 0,25 9 1,-30-8-53,-7-2 19,-1 0 1,0 1 0,0 0 0,0 0 0,0 0 0,0 1 0,0 0-1,8 7 1,-8-5 48,0 0 0,0-1 0,1 0 0,0 0 0,15 6 0,-2 0 80,-23-12-25,3 1-103,17 8 585,-17-7-633,-1-1 48,0 0 107,0 0-32,1 1-75,5 12-24,-5-4-61,-1-9 98,3 2 70,-2-2-70,-1 0 0,0 0 0,0 0-1,0 0 1,1 0 0,-1 0 0,0 0 0,0 0 0,0 0 0,0 0 0,1 0 0,-1 0 0,0 0 0,0 0 0,0 0 0,0 0-1,1 0 1,-1 0 0,0 1 0,0-1 0,0 0 0,0 0 0,0 0 0,1 0 0,-1 0 0,0 1 0,0-1 0,0 0 0,0 0 0,0 0-1,0 0 1,0 0 0,0 1 0,0 0 12,0 0-1,1-1 0,-1 1 1,0 0-1,0 0 1,0 0-1,1-1 0,-1 1 1,0 0-1,1 0 1,-1-1-1,1 1 1,-1 0-1,1-1 0,-1 1 1,1-1-1,-1 1 1,1 0-1,-1-1 0,1 1 1,0-1-1,-1 1 1,1-1-1,0 0 0,1 1 1,0 0 76,-2-1-37,0 0-85,0 0-6,0 0-15,0 0 52,0 0 204,0 0-81,-5-15-16,0-5-5,0 2 22,3 12-126,1 0 1,-1 1 0,0-1 0,-1 1 0,1 0 0,-5-7 0,-3-5-18,-2 0-156,10 14 188,0 1 0,0 0 0,0-1 0,0 0 0,-2-5 0,1 1 38,0 1 0,-1-1-1,-4-7 1,6 12-51,1 0 0,-1 0 0,0 0 0,0 0 0,0 0 0,0 0 0,0 0 0,0 1 0,-1-1 0,1 1 0,-5-2 0,3 1 7,1 0 0,-1 0 0,1 0 0,-1-1-1,1 1 1,-4-4 0,4 3 33,0 0-1,-1 0 0,1 1 1,-1 0-1,1-1 0,-6-1 1,-17-8 38,23 10-95,-1 0 1,0 0-1,0 0 1,-1 1-1,1 0 1,0-1-1,0 1 1,-1 1-1,1-1 0,-6 0 1,10 1 20,0 0 0,0 0 0,0 0 0,-1 0 0,1 0 1,0 0-1,0 0 0,0 0 0,-1 0 0,1 0 0,0 0 0,0 0 0,0 0 0,-1 0 1,1-1-1,0 1 0,0 0 0,0 0 0,0 0 0,0 0 0,-1 0 0,1-1 0,0 1 1,0 0-1,0 0 0,0 0 0,0 0 0,0-1 0,0 1 0,0 0 0,-1 0 0,1 0 1,0-1-1,0 1 0,0 0 0,0 0 0,0-1 0,0 1 0,0 0 0,0 0 0,0 0 1,0-1-1,0 1 0,1 0 0,-1 0 0,0 0 0,0-1 0,0 0-24,0 1 68,0 0-42,1 1-138,1 0 116,1 0 1,-1 0-1,0 0 1,0-1-1,1 1 1,-1-1-1,4 1 1,-3-1 9,0 0 1,-1 1 0,1-1 0,0 1 0,0 0 0,-1-1-1,4 3 1,16 9 28,-13-8-35,1 1 1,-1 0-1,-1 1 0,1-1 0,-1 2 0,0-1 0,-1 1 0,14 16 0,-4-3 156,-13-16-155,0 1 1,0-1-1,-1 1 0,0-1 0,5 11 1,-5-9 51,0 1 0,0-1 1,-1 1-1,0 0 0,-1 0 1,1 0-1,0 11 0,2 27 104,-3-44-116,-1-1 1,0 1-1,0 0 1,0-1-1,0 1 1,-1 0-1,1-1 0,0 1 1,0 0-1,0-1 1,0 1-1,-1 0 1,1-1-1,0 1 1,-1-1-1,1 1 0,0-1 1,-1 1-1,1-1 1,-1 1-1,1-1 1,-1 1-1,1-1 1,-1 1-1,1-1 0,-1 0 1,1 1-1,-1-1 1,0 0-1,1 1 1,-1-1-1,1 0 1,-1 0-1,0 0 1,1 0-1,-1 1 0,0-1 1,1 0-1,-1 0 1,0 0-1,1 0 1,-1-1-1,0 1 1,1 0-1,-1 0 0,0 0 1,1 0-1,-1-1 1,1 1-1,-1 0 1,0-1-1,1 1 1,-1 0-1,1-1 0,-1 1 1,1-1-1,-1 0 1,-4-4-40,0 0 0,-1 0 0,1 1 0,-1-1 0,0 1-1,0 0 1,-1 1 0,-9-4 0,4 0 70,-1 2-30,1 0 0,-1 1 0,0 0 0,0 1 0,-26-2 0,-78 1-77,110 4 37,2 0-16,-1 1 1,1 0 0,-1 0-1,1 0 1,-1 1 0,1-1-1,-10 5 1,-6 3-33,13-7 163,8-3-136,12-7-93,-3 3 289,-6 3-137,0-1 0,0 1 0,0-1 0,0 0 0,-1 0 0,3-4 0,11-12 5,9-4 15,15-14-184,-36 34 151,1 0 0,-1 0 0,1 0 1,0 0-1,0 1 0,0 0 0,6-2 0,-8 3-41,1 0 0,0 1 0,0 0 0,-1 0 0,1 0 0,0 0 0,0 0 0,-1 1 0,1 0 0,0-1 0,-1 1 0,1 1 0,5 2 0,4 2 44,1 2-1,12 9 0,-8-5-66,4 3 191,20 18 0,-40-30 13,2 4-58,-4-5-86,0-2 38,0 0 5,0 0 27,0 0-1,0 0 97,0 0-59,0-2-87,0-1 1,-1 0-1,0 1 0,0-1 1,0 1-1,0-1 0,0 1 1,0-1-1,0 1 0,-1 0 1,-2-4-1,-23-25-182,20 24 47,-2-3 172,2 3-121,1 1 0,0-1 0,1 0-1,-1-1 1,-6-12 0,12 19 52,-1 1 0,1 0 0,0-1 0,0 1 0,0-1-1,-1 1 1,1 0 0,0-1 0,0 1 0,0-1 0,0 1 0,0 0 0,0-1 0,0 1-1,0-1 1,0 1 0,0-1 0,0 1 0,0 0 0,0-1 0,0 1 0,0-1-1,0 1 1,0 0 0,0-1 0,1 1 0,-1-1 0,0 1 0,0 0 0,1-1 0,-1 1-1,0 0 1,0-1 0,1 1 0,-1 0 0,0 0 0,1-1 0,-1 1 0,0 0-1,1-1 1,18 0-75,-11 1 45,1-2 37,-1-1 7,-11 2 90,-7 0 23,-5 4-210,13-3-116,1 0 0,-1 0-1,1 1 1,-1-1-1,1 0 1,-1 1-1,1-1 1,-1 1-1,-1 1 1,2-2 42,0 1 0,1 0 0,-1-1 0,1 1 0,-1 0 0,1-1 0,0 1 0,-1 0 0,1 0 1,0 0-1,-1-1 0,1 1 0,0 0 0,0 0 0,0 0 0,0 0 0,0 0 0,0-1 0,0 1 0,0 0 0,0 0 0,1 1 0,8 32-5681,-10-33 5597,1 0-1,0 0 1,0 1-1,-1-1 1,1 0 0,-1 0-1,1 0 1,-1 0-1,1 0 1,-1 0-1,-1 2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05:14.5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1728,'6'0'3061,"-2"0"-2880,18 1 3043,-22 0-3137,1-1-1,0 0 1,0 0 0,0 1 0,0-1-1,0 1 1,0-1 0,-1 1 0,1-1-1,0 1 1,0-1 0,-1 1 0,1 0-1,0-1 1,-1 1 0,1 0 0,-1 0-1,1-1 1,-1 1 0,1 1 0,17 22 723,-16-17-647,1-1 0,0 0 0,5 10 0,-5-11-126,0-1-1,0 1 1,-1 0-1,0 0 1,0 0-1,0 1 1,1 5-1,-1-1-6,1-1-1,1 0 1,0 0-1,0 0 1,6 10-1,-8-15-14,22 37-63,-9-16 108,-1 1 0,-1 1-1,-1 0 1,14 46 0,-22-59 36,1 1-1,12 23 1,-9-21-8,10 28 1,20 82 194,-30-103-286,0 1 1,1-2 0,2 1 0,13 21 0,4 14 242,-21-43-200,0-1 1,0 0-1,1-1 1,12 17 0,-3-16-63,-16-15 60,-1 0 10,0 0 53,10 4 363,-10-3-455,1-1 0,0 0 1,-1 0-1,1 0 0,-1 1 0,1-1 0,0 0 0,-1 0 1,1 0-1,0 0 0,-1 0 0,1 0 0,0-1 1,-1 1-1,1 0 0,-1 0 0,1 0 0,0-1 1,-1 1-1,1 0 0,0-1 0,14-13 178,12-27 6,-19 28-231,31-51 259,46-101 1,-70 132-252,78-169 86,-71 160 53,-2 7-35,24-66-1,-20 46-129,-16 40 20,-2 0-1,8-24 1,-8 20 60,-4 13-8,1-1 1,-2 1-1,1-1 1,0-12 0,-2 18-24,1-1 1,-1 1 0,0 0 0,0 0 0,0 0 0,1 0 0,-1 0 0,0 0 0,1 0 0,-1 0-1,1 0 1,1-1 0,-2 1 8,1 0-1,-1 0 1,1 1 0,-1-1-1,0 0 1,1 0-1,-1 0 1,0 1 0,0-1-1,1 0 1,-1 0-1,0-1 1,0 1-93,0 1 33,0 0 74,0 0 16,0-1-6,0 1-21,0 0 0,-1 0 0,1-1 0,0 1 0,0 0 0,-1 0-1,1 0 1,0-1 0,0 1 0,-1 0 0,1 0 0,0 0 0,-1 0 0,1 0 0,0-1-1,0 1 1,-1 0 0,1 0 0,0 0 0,-1 0 0,1 0 0,0 0 0,-1 0 0,1 0-1,0 0 1,-1 0 0,1 0 0,-1 0 0,-3 0-93,1-1 71,0 1 1,-1-1 0,1 1-1,0-1 1,0 1 0,-1 0-1,1 0 1,0 1 0,0-1-1,-6 2 1,2-1 20,-5 2 24,0 1 1,0 0 0,1 0 0,0 1 0,-12 7 0,-22 9-16,18-10-94,-11 6 87,-2-3-1,0-1 1,-41 8 0,55-16 136,15-3-35,-1 0 0,-21 2 1,9-4-43,14 1-7,-1-1 0,1 0 0,-1-1-1,1 0 1,-1 0 0,1-1 0,-19-6 0,-5-4-138,29 11 84,0 0 0,-1-1 0,1 0 1,0 0-1,1 0 0,-1-1 0,0 1 1,1-1-1,-8-6 0,-5-10 545,15 16-486,0 1-1,0 0 1,0 0-1,-1 0 1,1 0-1,-3-2 0,-6-4-973,-11-5-1708,21 12 2545,-8 6-956,0 1-991,1 1-1,-8 9 0,15-15 1565,1-1-2615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20:02.3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82 2496,'3'-11'896,"-6"-5"-672,6-3-96,2 11-544,-1-4 192,-4-3-896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20:02.7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8 1824,'0'-2'19,"-4"-4"1918,7 8 996,7 6-2542,14 4 889,-23-12-1040,18 0 1562,-18 1-1696,0-1 0,0 0-1,0 1 1,-1-1 0,1 1-1,0 0 1,0-1 0,0 1-1,-1 0 1,1-1 0,0 1-1,-1 0 1,1 0 0,-1 0 0,1 0-1,-1 0 1,1-1 0,-1 1-1,1 0 1,-1 0 0,0 0-1,0 0 1,1 0 0,-1 2-1,7 35-345,-4-23 516,35 154 188,-21-91 169,8 107 0,-15-102-470,-4-24-99,10 54 37,-14-93-70,2 25-1,-4-28-186,7 33 1,-4-23-566,-2-16-972,-1-11 1508,0 0 0,0 0 0,0 0-1,0 0 1,0 0 0,0 0 0,0 0 0,0 0 0,0 0 0,0 0 0,0 0 0,0 0-1,0 0 1,0 0 0,0 0 0,0 0 0,0 0 0,0 0 0,1 0 0,-1 0 0,0 0 0,0 0-1,0 0 1,0 0 0,0 0 0,3-11-3884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20:03.8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91 3552,'-7'-2'898,"9"3"-425,7 2 678,-6 14 554,-3-15-1463,1 0 0,-1 0 0,1 0 1,-1 0-1,0 0 0,0 0 1,0 1-1,0-1 0,0 0 1,-1 0-1,1 0 0,0 0 0,-1 0 1,-1 3-1,2-4-190,0-1 1,0 1-1,0 0 1,0-1-1,0 1 1,0-1-1,0 1 1,0-1-1,0 1 1,0 0-1,1-1 1,-1 1-1,0-1 1,0 1-1,1-1 1,-1 1-1,1 0 1,-1 0 79,2 22 773,-3-21-846,1 1 0,0-1 0,0 0-1,0 0 1,0 1 0,1-1 0,-1 0 0,1 1 0,-1-1-1,2 3 1,1 0 52,-2-4-97,0 0 1,-1 0 0,1 1 0,-1-1 0,1 0-1,-1 0 1,1 1 0,-1-1 0,0 0 0,1 1-1,-1 2 1,1 4 14,0 0-1,1-1 1,0 1-1,0 0 1,1-1-1,4 9 0,-4-9 19,81 208 214,-78-195-175,5 30-1,-8-30-53,10 28 0,5 8 13,36 97 171,-51-147-180,1 0 0,0 0-1,0 0 1,6 7 0,3 5 94,3 3-252,-14-20 266,-1 0-79,0-1 0,0 0 1,0 1-1,0-1 1,0 1-1,0 0 0,0-1 1,0 1-1,0 0 1,0-1-1,0 1 1,-1 0-1,1 0 0,1 1 1,1-6-49,0-1 1,0 0-1,0 1 1,-1-1-1,1 0 1,-1 0-1,0 0 1,-1-1-1,1 1 1,0-6-1,2-4-17,16-64 31,28-88 92,-26 116-259,39-65 0,2-4 163,30-90-265,-57 118-2756,-34 87 3013,-1 4-401,0-1-1,-1 0 1,1 1-1,0-1 0,-1 0 1,0 0-1,1 1 1,-1-1-1,0-2 0,0 3 222,0 0 0,-1 1 0,1-1 0,0 0 0,-1 1 0,1-1-1,-1 1 1,1-1 0,-1 1 0,1-1 0,-1 1 0,1-1 0,-1 1 0,1-1-1,-1 1 1,0 0 0,1-1 0,-1 1 0,0 0 0,1-1 0,-1 1-1,0 0 1,1 0 0,-1 0 0,0 0 0,1 0 0,-1 0 0,-1 0 0,-26-3-2794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21:13.8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387 530 736,'0'0'4,"0"0"1,0 0-1,0-1 1,0 1-1,0 0 1,0 0-1,0 0 1,-1 0-1,1 0 1,0 0-1,0 0 1,0 0-1,0 1 1,0-1-1,0 0 1,0 0-1,0 0 1,-1 0-1,1 0 1,0 0-1,0 0 1,0 0-1,0 0 1,0 0-1,0 0 1,0 0-1,0 0 1,0 0-1,0 0 1,-1 1-1,1-1 1,0 0-1,0 0 1,0 0-1,0 0 1,0 0-1,0 0 1,0 0-1,0 0 1,0 0-1,0 1 1,0-1-1,0 0 1,0 0-1,0 0 1,0 0-1,0 0 1,0 0-1,0 0 1,0 1-1,0-1 1,0 0-1,0 0 1,0 0-1,0 0 1,0 0-1,0 0 1,0 0-1,1 0 1,-1 0-1,0 1 1,0-1-1,0 0 1,0 0-1,0 0-2,0 0 0,0 0-1,0 0 1,0 0 0,0 0-1,0 0 1,1 0 0,-1 0-1,0 0 1,0 1 0,0-1-1,0 0 1,0 0 0,0 0 0,0 0-1,0 0 1,0 0 0,0 0-1,0 0 1,0 0 0,0 0-1,0 1 1,0-1 0,0 0-1,0 0 1,0 0 0,0 0-1,0 0 1,0 0 0,0 0-1,0 0 1,0 0 0,0 1-1,0-1 1,0 0 0,0 0 0,0 0-1,0 0 1,-1 0 0,1 0-1,0 0 1,0 0 0,0 0-1,0 0 1,0 0 0,0 0-1,0 0 1,0 0 0,0 0-1,0 1 1,0-1 0,-1 0-1,1 0 1,0 0 0,0 0 0,0 0-1,0 0 1,0 0 0,0 0-1,0 0 1,0 0 0,0 0-1,-1 0 1,1 0 126,0 0-75,0 0-117,0 0 11,0 0 69,0 0 85,0 0 235,0 0-32,-1 1 306,2-1-599,-1 0 1,0 1 0,0-1-1,0 0 1,0 0-1,0 0 1,0 1 0,0-1-1,0 0 1,0 0-1,0 0 1,0 1 0,0-1-1,0 0 1,0 0 0,0 0-1,-1 1 1,1-1-1,0 0 1,0 0 0,0 0-1,0 1 1,0-1-1,0 0 1,0 0 0,-1 0-1,1 0 1,0 1-1,0-1 1,0 0 0,0 0-1,-1 0 1,1 0-1,0 0 1,0 0 0,0 0-1,-1 1 1,0-1 78,0 0 0,0 0 0,-1 1 0,1-1-1,0 0 1,0 1 0,0-1 0,0 1 0,0 0 0,0-1 0,0 1 0,0 0 0,0-1 0,0 1 0,0 0-1,0 1 1,0-1-30,0 0-1,0 0 1,0 0-1,0 0 0,0 0 1,0 0-1,0-1 1,0 1-1,-1 0 1,1-1-1,0 1 0,0-1 1,0 1-1,-1-1 1,1 0-1,-2 1 0,-27-1 1259,29 0-1169,1 0 102,-20-14 1098,10 10-1174,-2 0-115,1 3 35,2 1-78,1 0 1,-1 0 0,0 1-1,0 0 1,1 1 0,-10 2-1,5 0 67,11-4-86,1 0 0,-1 1-1,0-1 1,1 1 0,-1-1-1,1 1 1,-1 0 0,1 0 0,-1 0-1,-1 1 1,-19 12-38,-8 6 160,26-16-55,-4 3-20,0 0-1,1 0 1,0 1 0,0 0-1,1 0 1,0 1 0,0-1 0,0 2-1,-5 14 1,4-7-30,-8 35-1,14-45-16,0 1 0,0 0-1,0 0 1,1 0 0,0 0-1,1-1 1,2 11 0,0-1-24,2 0 0,0 0 0,13 29 0,-15-39 16,1-1 0,-1 1 0,2-1 0,-1 0 0,1 0 0,-1-1 0,2 1 0,-1-1 0,0 0 0,1 0 0,11 6 0,-14-9 25,-1-1 0,0 0 0,1 0 0,-1 0 0,1 0 0,0-1 0,-1 1 0,1-1 0,0 1 0,-1-1 0,1 0 0,0 0 0,-1 0 0,1 0-1,0-1 1,-1 1 0,1-1 0,-1 1 0,1-1 0,-1 0 0,1 0 0,-1 0 0,1-1 0,-1 1 0,0 0 0,0-1 0,1 0 0,1-1 0,0-2 12,1 0 0,-1 0 0,1 0 0,-2 0 0,1-1 0,0 1 0,-1-1 0,0 0 0,-1 0-1,4-9 1,5-20-21,-1 5-222,11-57 0,-9 27 162,-6 37 17,3-36 0,-3 22-16,-4 27 67,0-1 0,0-15 0,-10-192 125,4 166-371,-13-142-86,12 146 441,4 31-206,1 15 56,0 0-1,0 0 1,0 1 0,0-1-1,0 0 1,-1 0-1,1 0 1,0 0 0,-1 0-1,-1-1 1,1 0-92,-1 1-616,1 11 693,9 37-6,-8-34 99,0 53 70,10 75 0,-2-28 305,-4-31-89,-2 82 307,-3-86-8,1 130 628,3-153-773,-3-51-387,1 0 1,-1 0-1,1 0 0,0 0 1,2 5-1,0 3-6666,-3-11 3266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21:15.4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35 162 1312,'-8'-24'689,"8"21"-530,-1 0 0,1 0 0,-1 1 0,0-1 0,-1 0 1,1 0-1,0 1 0,-1-1 0,1 1 0,-1-1 0,0 1 0,-3-4 0,5 6-28,0 0 0,0-1 0,0 1 0,-1 0 1,1 0-1,0-1 0,0 1 0,0 0 0,-1 0 0,1-1 0,0 1 0,0 0 0,-1 0 0,1 0 0,0 0 0,0-1 0,-1 1 1,1 0-1,0 0 0,-1 0 0,1 0 0,0 0 0,0 0 0,-1 0 0,1 0 0,0 0 0,-1 0 0,1 0 0,0 0 0,-1 0 0,2 13 841,2 1-833,2-1 1,0 1 0,1-1 0,0 1-1,11 16 1,46 59 916,-31-47-748,1-3 184,-26-31-397,1 0 0,-1 1 0,0 0 0,-1 1 0,7 11 0,9 22 231,-14-27-167,14 32 1,17 78 64,-35-113-171,0 0-1,2 18 1,5 20 61,11 28 254,-20-63-256,-2-15-108,-1-1 1,1 0-1,0 0 1,0 0-1,0 0 1,0 1-1,0-1 0,0 0 1,0 0-1,0 0 1,0 0-1,0 1 1,0-1-1,0 0 0,0 0 1,0 0-1,0 0 1,1 1-1,-1-1 1,0 0-1,0 0 1,0 0-1,0 0 0,0 0 1,0 1-1,0-1 1,0 0-1,0 0 1,1 0-1,-1 0 0,0 0 1,0 0-1,0 0 1,0 0-1,0 1 1,1-1-1,-1 0 0,0 0 1,0 0-1,0 0 1,0 0-1,1 0 1,-1 0-1,0 0 1,4-9 340,2-17 129,13-104-449,-1-1 8,-14 106-12,-3 15-59,1-1 0,0 1 0,0-1 0,1 1 0,1 0 0,0 0 0,8-16 1,-11 24 27,0 1 1,-1-1 0,1 1 0,0-1 0,-1 1 0,1-1-1,-1 0 1,1-2 0,-1 2-14,0 1-1,0 0 1,0 0-1,1 0 1,-1-1-1,0 1 1,1 0 0,-1 0-1,1 0 1,-1 0-1,1 0 1,0 0-1,1-2 1,-1 2-185,-1 1 69,0 0 49,3 5 93,1-1 0,-1 0 1,0 1-1,0 0 1,0 0-1,-1 0 0,0 0 1,4 10-1,7 48-63,-8-37-102,4 40 151,-7-51 89,0 1-1,-1 23 1,-1-20-45,3 22 0,5-17-1,-6-21-33,-1 0-1,1 1 0,-1-1 1,0 1-1,0-1 1,0 7-1,-1-10 4,0 1 1,0-1-1,0 1 1,0-1-1,0 0 1,0 1-1,0-1 1,0 0-1,1 1 1,-1-1-1,0 1 1,0-1-1,0 0 1,0 1-1,1-1 1,-1 0-1,0 0 1,0 1-1,1-1 1,-1 0-1,0 0 1,1 1-1,-1-1 1,0 0-1,1 0 0,-1 0 1,0 1-1,1-1 1,-1 0-1,0 0 1,1 0-1,-1 0 1,0 0-1,1 0 1,-1 0-1,1 0 1,-1 0-1,1 0 1,0 0 17,0 0 1,-1 0 0,1 0-1,0 0 1,0 0 0,-1 0-1,1-1 1,0 1 0,-1 0-1,1 0 1,0-1 0,-1 1-1,1-1 1,0 1 0,-1 0-1,2-2 1,5-6 193,3-5-124,29-77-196,21-41 308,23-16-128,27-51 263,-64 95 4,-15 19-602,-25 61 411,-2 4-407,-4 19 225,1 0 0,-1-1 0,0 1 1,0 0-1,0 0 0,0 0 0,0-1 0,0 1 1,0 0-1,0 0 0,0 0 0,0 0 0,1-1 0,-1 1 1,0 0-1,0 0 0,0 0 0,0-1 0,0 1 1,0 0-1,-1 0 0,1 0 0,0-1 0,0 1 0,0 0 1,0 0-1,0 0 0,0-1 0,0 1 0,0 0 1,0 0-1,0 0 0,-1 0 0,1-1 0,0 1 1,0 0-1,0 0 0,0 0 0,0 0 0,-1 0 0,1 0 1,0-1-1,0 1 0,0 0 0,-1 0 0,1 0 1,0 0-1,0 0 0,0 0 0,-1 0 0,1 0 0,0 0 1,0 0-1,0 0 0,-1 0 0,1 0 0,0 0 1,-2 13-3473,-1-3 1840,-1 0 0,-7 17 0,-8 1-1104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21:17.5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 1824,'0'0'587,"0"0"-353,0 0-4,0 0 399,0 0-176,0 0-42,0 0-80,0 0 239,0 0-154,0 0 80,0 0-149,0 0 31,0 0-95,0 0 16,10 0 447,87 6 1198,3 0-1162,-75-3-552,-22-2-199,0 0-1,0-1 1,0 1 0,0-1 0,0 0 0,1 0 0,-1 0 0,0 0-1,6-2 1,30-3 138,-30 4-190,-1 0 0,1 0 1,11-3-1,-15 3 29,1-1 1,-1 2 0,1-1 0,6 0 0,19-2-112,-18 2 231,28-2 0,-40 3-61,0 1 0,0-1 0,-1 0 1,1 0-1,0 0 0,0 0 0,0 1 0,-1-1 0,1 0 1,0 1-1,-1-1 0,1 0 0,0 1 0,-1-1 0,2 2 1,-1-1-2372,0-2-3768,-1 7 3640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21:18.4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48 1824,'2'-1'548,"1"0"-1,-1 1 1,1-1 0,0 0-1,0 1 1,-1-1 0,1 1-1,0 0 1,0 0-1,-1 0 1,5 1 0,-4-1-398,0 0-1,1 0 1,-1 0 0,0 0 0,1 0 0,-1-1 0,6-1-1,48-17 1174,-47 17-1277,0 0 1,0 1-1,0 0 1,1 1-1,-1 0 1,19 3-1,-7 0 198,21 1 334,-16-4-242,-10 1-127,1-1 0,0 0 0,0-2-1,-1 0 1,22-6 0,13-1-358,-49 7-123,2-1-6379,-4 9 3110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21:20.6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72 121 1664,'1'-4'658,"0"5"-774,-1-1 191,0 0 1,0 0-1,0 0 0,0 0 0,0 0 0,0 0 0,0 0 1,1 0-1,-1 0 0,0 0 0,0 0 0,0-1 1,0 1-1,0 0 0,0 0 0,0 0 0,0 0 1,0 0-1,0 0 0,0 0 0,0 0 0,0 0 1,0 0-1,0 0 0,0 0 0,0 0 0,0 0 0,0 0 1,1 0-1,-1 0 0,0 0 0,0 0 0,0 0 1,0 0-1,0 0 0,0 0 0,0 0 0,0 0 1,0 0-1,0 0 0,0 0 0,0 0 0,0 0 0,0-1 693,1 0 307,-1 1-1024,0 0 0,0 0 0,0 0 0,0 0 0,0 0 0,0-1-1,0 1 1,0 0 0,0 0 0,1 0 0,-1 0 0,0 0 0,0 0 0,0-1-1,0 1 1,0 0 0,0 0 0,0 0 0,0 0 0,1 0 0,-1 0 0,0 0-1,0 0 1,0 0 0,0 0 0,0 0 0,0 0 0,1 0 0,-1 0-1,0 0 1,0 0 0,0 0 0,0 0 0,0 0 0,1 0 0,-1 0 0,0 0-1,0 0 1,0 0 0,0 0 0,0 0 0,1 0 0,-1 0 0,0 0-1,0 0 1,0 0 0,0 0 0,0 0 0,0 0 0,1 1 0,14 2 406,-13-3-410,1 1-1,-1-1 0,1 1 0,-1-1 0,1 1 0,-1 0 0,0 0 1,1 0-1,-1 0 0,4 3 0,-2 0 34,0-1-1,0 1 1,0-1-1,0 0 1,1-1-1,0 1 1,-1-1-1,1 0 1,0 0-1,7 2 1,-9-3-55,0 0 1,0 0 0,0 0 0,-1 0 0,5 3 0,11 5-64,-4-5 103,0-1 0,14 1 0,20 4 33,-39-6-56,-1-1-1,1 1 0,-1-2 0,1 1 1,12-2-1,-16 0 0,0 1 1,-1-1 0,1 0-1,0 0 1,-1 0-1,0-1 1,1 1 0,-1-1-1,0 0 1,1 0-1,5-5 1,-9 6-29,-1 0 1,1 1 0,0-1-1,-1 0 1,1 0-1,-1 1 1,1-1-1,-1 0 1,0 0-1,1 0 1,-1 0-1,0 1 1,0-1-1,0 0 1,1 0-1,-1 0 1,0 0-1,0 0 1,0 0-1,0 0 1,-1 0 0,1 0-1,0 1 1,0-1-1,0 0 1,-1 0-1,1 0 1,-1-1-1,-1-1 22,1 0 0,-1 1 0,1-1 0,-1 1 0,0 0 0,0-1 0,-4-2 0,-6-5 13,-1 1 0,-1 0 0,0 1 0,-16-7 0,-60-22-99,88 36 49,-118-37-281,117 37 256,0 0 1,-1 0-1,1 1 1,0-1-1,-1 1 1,1 0-1,-1 0 0,1 0 1,-1 0-1,-3 1 1,5-1 12,0 1 1,0-1 0,0 1 0,0 0-1,0 0 1,1-1 0,-1 1 0,0 0-1,0 0 1,1 1 0,-1-1 0,0 0-1,1 1 1,-1-1 0,1 1 0,0-1-1,0 1 1,-2 1 0,-8 12-252,9-13 248,0 0 1,1 0-1,-1 0 0,1 0 0,-1 0 1,1 0-1,0 1 0,0-1 1,-1 3-1,-8 27 126,-10 39-261,16-58 166,3-11-23,0 1 0,0-1 0,1 1 1,-1 0-1,1 0 0,-1 3 0,0 31 258,0-20-209,1 1 0,3 33-1,10-2-316,4 1 544,-15-46-238,0 0 0,1-1 1,-1 1-1,1-1 1,-1 0-1,1 0 0,6 6 1,4 3 81,-10-8-83,0-1 0,1 0-1,-1-1 1,1 1 0,0-1-1,0 0 1,0 1 0,0-2 0,0 1-1,1 0 1,-1-1 0,0 0-1,1 0 1,-1 0 0,1-1-1,7 1 1,7-1 69,0-1 1,33-7-1,-30 4-33,20-4 363,-2-2-1,1-2 1,43-19 0,-68 24-249,25-16 1,-16 8-846,-19 9-1669,-12 9-1802,4-1 3575,0-1 0,-1 1 1,1-1-1,-1 0 0,1 0 1,-1 0-1,1 0 0,-1 0 1,0 0-1,-5 0 1,6-1 372,-27 5-1479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21:29.0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1 1248,'0'0'85,"-1"0"1,1 0-1,-1 0 1,1 0-1,0 0 1,-1 0-1,1 0 1,-1 0-1,1 0 1,0 0-1,-1 0 1,1 0-1,-1 0 1,1 0-1,0 1 1,-1-1-1,1 0 1,-1 0-1,1 0 1,0 1-1,-1-1 1,1 0-1,0 0 1,0 1-1,-1-1 1,-12 13 682,2-2 390,10-11-1058,1 1 0,-1 0 0,0 0 0,1 0 1,-1-1-1,1 1 0,-1 0 0,1 0 0,0 0 0,-1 0 0,1 0 0,0 0 0,0 0 0,-1 0 0,1 0 0,0 0 0,0 1 0,1 23 927,-1-16-820,0 9 199,-1 3-78,2-1-1,-1 1 1,2-1 0,1 1 0,11 39 0,-8-37-260,0 0 0,2 27 0,5 20 85,13 66 701,-22-109-615,-1 0-1,-1 0 1,-2 48 0,-1-30 38,-2 21-59,1-48 304,0-12-983,1-11-2784,1-4 1565,-4-4-1738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21:31.0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55 992,'-6'-6'-241,"1"2"4867,10 5-2137,-4 0-2270,-1-1 21,7 3-139,-1 1 1,1-1-1,8 2 0,0-1 51,1-1-1,0-1 0,-1 0 0,1-1 0,0-1 0,26-3 1,-17 0 256,0-2 1,0-1 0,35-13 0,47-14 588,-101 30-1053,14 2-687,-10 1 49,-10 1 481,0-1 0,0 1 1,0 0-1,0 0 0,-1-1 1,1 1-1,0 0 0,0-1 1,-1 1-1,1 0 0,0-1 1,-1 1-1,1 0 0,0-1 1,-2 2-1,-23 25-5861,15-9 5071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05:15.8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4 1824,'-4'-4'446,"3"5"-182,1-1-257,0 0 0,0 0 0,0 0 0,0 1 0,0-1 0,0 0 0,0 0 0,-1 0 0,1 0 0,0 0 0,0 0 0,0 0 0,0 0 0,0 0 0,0 0 0,0 0 0,0 0 0,0 0 0,0 0 0,-1 0 0,1 0 0,0 0 0,0 0 0,0 0 0,0 0 0,0 0 0,0 0 0,0 0 0,0 0 0,-1 0 0,1 0 0,0 0 1,0 0-1,0 0 0,0 0 0,0 0 0,0 0 0,0 0 0,0 0 0,0 0 0,-1 0 0,1 0 0,0 0 0,0 0 0,0 0 0,0-1 0,-1 1 574,1 0-90,0 0 224,0 0-150,0 0 208,0 0-218,0 0 31,0 0-170,0 0 102,0 0-161,0 0 43,0 0-64,0 0 176,0 0-107,0 0 118,0 0-118,0 0 113,0 0-172,0 0 1,0 0-123,0 0 16,1 0-143,0 0 0,-1 0 0,1-1 0,0 1 0,-1 0 0,1 0 0,0 1 0,-1-1 1,1 0-1,-1 0 0,1 0 0,0 0 0,-1 1 0,2-1 0,-1 2-37,0-1 0,0 0-1,1 0 1,-1 0 0,0 1 0,1-1 0,-1 0-1,1-1 1,0 1 0,-1 0 0,1 0 0,0-1 0,-1 1-1,1-1 1,0 1 0,0-1 0,-1 0 0,1 0 0,0 0-1,0 0 1,0 0 0,2 0 0,34 10 36,6-2 284,-30-5-217,0-1 0,0 0 0,-1-1-1,20-1 1,92-7 341,-25 3-597,89 0 866,-136 4-498,-30 0-284,27-3-1,-35 2 50,-12 2-36,0-1 0,0-1 1,-1 1-1,1 0 1,0-1-1,0 1 1,3-2-1,-4 1 44,-2 1-11,0 0-106,0 0-352,1 2-189,0 0 0,0 0-1,0 1 1,0-1 0,0 0 0,-1 0 0,1 1 0,-1-1 0,1 5 0,-1-1-1112,1 15-2119,7-7 380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21:31.7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78 1 1888,'-8'3'963,"-2"5"-886,-4-2 26,12-6-41,1 1 0,-1-1-1,1 1 1,-1 0 0,1-1 0,0 1 0,-1 0 0,1 0-1,0 0 1,-1 0 0,1 0 0,-2 2 0,2-2 237,0 0 1,0 0-1,0 0 1,0-1-1,-1 1 1,1 0-1,0-1 1,0 1-1,0-1 1,-1 1-1,1-1 1,0 1-1,-1-1 1,1 0-1,0 0 1,-1 0-1,1 0 1,-2 0-1,2 0-112,10 0 69,27-5 54,-12 2 84,1-1 94,22 0 138,109 1 446,-139 3-1011,-11-1-95,-1 1 1,1 0 0,-1 0 0,1 0-1,-1 1 1,1 0 0,-1 0 0,0 0 0,6 3-1,-9-3-606,-2-1 11,0 0-358,0 0 804,0 1 1,0 0-1,0-1 0,0 1 0,0-1 0,0 1 0,0-1 0,-1 1 0,1-1 1,0 1-1,0-1 0,0 1 0,-1-1 0,1 1 0,0-1 0,-1 1 0,1-1 0,0 0 1,-1 1-1,1-1 0,0 1 0,-1-1 0,0 1 0,-8 6-2974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21:32.7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 1824,'2'-4'654,"0"4"4745,-5-2-5271,7 6-13,3 5 170,-7-8 40,6 7 2401,5-2-2608,-10-5-89,1 0 1,0 0 0,-1 0-1,1-1 1,0 1 0,-1 0 0,1-1-1,0 1 1,0-1 0,-1 0 0,4 1-1,72 7 494,-46-4-630,-5 0 54,27 5 298,-38-6 49,0 0-1,26 1 0,-27-4-152,0 0 36,-1 0 0,27-4 0,-38 3-182,-1 1 0,1 0-1,0 0 1,0 0 0,0 0-1,-1 0 1,1 0 0,0 0-1,0 0 1,0 1 0,0-1-1,-1 1 1,1-1 0,2 2-1,-4-2-121,0 0 0,1 0 0,-1 0 0,0 0 0,0 1 0,0-1-1,0 0 1,0 0 0,1 0 0,-1 0 0,0 0 0,0 0 0,0 0 0,0 0 0,0 0 0,1 0-1,-1 0 1,0 0 0,0 0 0,0 0 0,0-1 0,1 1 0,-1 0 0,0 0 0,0 0-1,0 0 1,0 0 0,0 0 0,0 0 0,1 0 0,-1 0 0,0 0 0,0-1 0,0 1 0,0 0-1,1 0-3882,-1 5 4468,0 3-3588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21:36.6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3 141 1312,'-2'0'384,"3"-1"-199,-1 1-92,1 0 0,-1-1 0,1 1 0,-1 0 0,1 0 0,-1-1 0,1 1 0,-1 0 0,0-1 1,1 1-1,-1 0 0,1-1 0,-1 1 0,0 0 0,1-1 0,-1 1 0,0-1 0,0 1 0,1-1 0,-1 1 1,0-1-1,0 1 0,0 0 0,1-2 0,1-2 2260,0 1 651,-6 2-2345,18-15-51,-4-1 291,-7 12-784,-1 1 0,1 0 0,-1 0 0,1 0 0,4-3 0,-4 3-99,-2 3-5,0 0 0,0 1 0,1-1 0,-1 0 0,0 0 0,1 1 0,-1-1 0,1 1 0,-1-1 0,0 1-1,1 0 1,-1 0 0,3-1 0,11-3 60,-11 2-21,0 0 1,1 0-1,-1 0 0,1 1 1,-1-1-1,1 1 1,0 0-1,6 0 0,4 0 114,0-1 0,0 0 1,0-1-1,15-5 0,0 0 66,-22 6-214,-1 1 1,1-1-1,0 1 0,0 1 1,0-1-1,0 2 1,0-1-1,0 1 0,0 0 1,0 0-1,0 1 0,-1 0 1,10 4-1,-16-5 54,-1-1 100,0 0-47,0 0-11,4 1 73,0 0-1062,-1 1-3647,-3 2 3633,1-1-1,0 0 1,-1 0 0,0 1 0,0-1-1,0 0 1,0 6 0,-3-4-704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21:38.4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81 19 1888,'0'0'613,"0"0"-367,5-10 6527,-5 9-6469,0 1-75,0 0-172,0-1 1,0 1-1,-1-1 0,1 1 1,0-1-1,0 1 0,-1 0 1,1-1-1,0 1 0,-1 0 1,1-1-1,-1 1 0,1 0 1,0-1-1,-1 1 0,1 0 1,-1 0-1,1 0 0,-1-1 1,1 1-1,-1 0 0,1 0 1,-1 0-1,-10 5 518,9-5-557,1 0 1,0 1-1,0-1 0,0 1 0,0-1 1,0 1-1,0 0 0,-1-1 0,1 1 1,1 0-1,-1 0 0,0 0 0,0 0 1,0-1-1,0 1 0,0 2 0,-25 31-55,25-33 96,1 0-56,0-1 0,0 0 1,0 1-1,0-1 1,-1 0-1,1 1 0,0-1 1,0 1-1,1-1 1,-1 0-1,0 1 0,0-1 1,0 1-1,0-1 1,0 0-1,0 1 0,0-1 1,1 0-1,-1 1 0,0-1 1,1 1-1,0-1 55,0 1 0,0-1-1,0 0 1,1 1 0,-1-1-1,0 0 1,1 0-1,-1 0 1,0 0 0,1 0-1,1 0 1,3-5 706,-5 3-945,0 1 304,2-5 773,-5 6-909,1 0 0,0 1 0,0-1 1,-1 1-1,1-1 0,0 1 0,0-1 1,0 1-1,0-1 0,0 1 1,0 0-1,0 0 0,0-1 0,0 1 1,0 0-1,0 0 0,0 0 0,1 0 1,-1 0-1,0 0 0,1 1 0,-1-1 1,0 0-1,1 1 0,-9 11-20,-8 6-5,16-18 113,13-9 26,-5 2 96,3-3-295,-10 9 66,0 0 0,0 0 0,0 0 0,0 0 0,1-1 0,-1 1 0,0 0 0,0 0 0,0 0 0,0 0 0,0 0 0,0-1 0,1 1 1,-1 0-1,0 0 0,0 0 0,0-1 0,0 1 0,0 0 0,0 0 0,0 0 0,0-1 0,0 1 0,0 0 0,0 0 0,0 0 1,0-1-1,0 1 0,0 0 0,0 0 0,0 0 0,0-1 0,0 1 0,0 0 0,0 0 0,-1 0 0,1 0 0,0-1 0,0 1 1,0 0-1,-1 0-89,1 0-1,0 0 1,0 0 0,-1 0 0,1 0 0,0 0 0,0-1 0,-1 2 0,1-1 0,0 0 0,0 0 0,-1 0 0,1 0 0,0 0-1,0 0 1,-1 0 0,1 0 0,0 0 0,0 0 0,-1 0 0,1 1 0,0-1 0,0 0 0,-1 0 0,1 0 0,0 0 0,0 1-1,0-1 1,0 0 0,-1 0 0,1 1 0,0-1 0,0 0 0,0 0 0,0 1 0,0-1 0,-1 11-4551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21:40.3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202 536 1312,'-2'3'541,"2"-7"-328,2-9 5806,-3 13-5919,0 1 0,0-1 0,1 0 0,-1 0 0,0 0 0,0 1 0,0-1 0,0 0-1,0 0 1,0 0 0,1 0 0,-1-1 0,0 1 0,0 0 0,0 0 0,0-1 0,1 1 0,-2-1 0,-1 0 57,0 0 1,0 1 0,0-1-1,0 0 1,0 1 0,0 0-1,0 0 1,0 0 0,0 0-1,0 0 1,0 0 0,0 1-1,1-1 1,-1 1 0,-5 2-1,-5 3-11,10-5-132,1 0 0,0 0 0,0 0 0,0 1 0,0-1 0,0 0 0,0 1 0,-2 1 0,-61 77-88,62-75 60,-1 0 1,1 0 0,0 1 0,1 0 0,-1-1 0,1 1 0,-2 9 0,0 4-26,-2 21 1,7-29 19,-1 0-1,1 1 1,1-1-1,0 0 1,1 0-1,0 0 0,0 0 1,7 13-1,-8-19 39,1 0-1,-1 0 0,0-1 1,1 1-1,0-1 0,0 0 1,1 0-1,-1 0 0,1 0 1,0-1-1,6 5 0,-9-7-2,1 0 0,-1 0-1,1-1 1,-1 1-1,1-1 1,-1 1-1,1-1 1,-1 0-1,1 1 1,-1-1-1,1 0 1,-1 0-1,1 0 1,-1 0-1,1 0 1,2-1-1,-1 0-6,-1 0-1,0 0 1,0 0 0,0 0-1,0-1 1,0 1 0,0 0-1,-1-1 1,1 0-1,0 1 1,-1-1 0,1 0-1,-1 0 1,2-3 0,4-7 62,0 0 1,-1 0-1,-1-1 1,0 0 0,0 0-1,4-26 1,2-3-172,-6 27 134,4-25 0,-1-21 59,1-85 1,-22-113-56,8 194 4,-2-11 38,7 72-92,-1 0 0,1 0 0,-1 0 0,0 0 0,0 0 0,-2-4 0,1 4-99,1 1-1,0-1 1,0 0-1,0 0 1,0 1-1,1-5 1,-4 31-561,4 3 667,0 6 35,1 0 0,7 50 0,-3-49-46,1 42-1,0 7 13,-4-58 18,-1 24 0,-1-28 15,0-1 1,6 32 0,14 91 140,-11-59-191,13 37 1269,-22-115-2001,-2-4-1588,2-1 2125,0 0-1,0 0 1,-1 0-1,1-1 1,0 1-1,0 0 1,0 0-1,0 0 1,-1-1-1,1 1 1,0 0-1,0 0 1,0 0-1,0-1 1,0 1-1,0 0 1,0 0-1,0-1 1,0 1-1,0 0 1,0 0-1,0-1 1,0 1-1,0 0 1,0 0-1,0-1 1,0 1-1,0 0 1,0-1-1,4-6-2124,-4-4 1013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21:41.3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99 3808,'3'-5'791,"-1"5"-304,3 1 1157,-6-3-586,-3-5 568,6 7-1195,4 5-431,3 4 165,0 1 0,-2 0 0,1 1-1,-1 0 1,11 23 0,9 14 158,-24-44-286,-1 1 1,0-1-1,0 1 1,0-1-1,-1 1 1,0 0-1,0 0 1,0-1-1,0 1 1,-1 0-1,0 0 1,0 0-1,-1 5 0,1 3 36,0-12 173,0-1-81,0 0-26,0 0-33,0 0 70,0 0-16,-9-8 683,6 1-712,0 0 0,1 0 0,-1 0-1,-1-14 1,-1-2-17,-13-45 190,16 59-255,0-1 0,-1-13 1,1 7-38,2 12-39,0 0 0,0 0 0,1 0 0,-1 0 1,1 0-1,0 0 0,0 1 0,0-1 0,1 0 0,-1 1 0,1-1 0,0 1 1,4-7-1,-3 6-7,0 0 0,0 0 1,0 1-1,1-1 0,-1 1 1,1-1-1,0 1 0,0 0 1,0 0-1,7-3 0,-9 6 32,0-1 0,0 1 0,-1-1 0,1 1 1,0 0-1,0 0 0,0 0 0,0 0 0,-1 0 0,1 0 0,0 0 0,0 1 0,0-1 0,0 1 0,-1-1 0,1 1 0,0 0 0,-1 0 0,1-1 1,2 3-1,-1-1 24,-1-1 1,0 0 0,0 0 0,1 0-1,-1 0 1,1 0 0,-1 0-1,0-1 1,6 1 0,-5 0 24,0-1 1,0 1 0,0 0-1,0 0 1,0 0-1,0 0 1,0 1-1,-1-1 1,1 1 0,0 0-1,2 2 1,10 5 176,-10-6-176,0-1 0,-1 1 0,1 1 0,0-1 0,5 5 0,-10-7-32,0-1 0,0 0 0,0 0 1,0 0-1,0 0 0,0 0 1,0 1-1,1-1 0,-1 0 1,0 0-1,0 0 0,0 0 0,0 0 1,0 0-1,0 0 0,1 0 1,-1 0-1,0 1 0,0-1 0,0 0 1,0 0-1,0 0 0,1 0 1,-1 0-1,0 0 0,0 0 1,0 0-1,0 0 0,1 0 0,-1 0 1,0 0-1,0 0 0,0 0 1,0 0-1,1 0 0,-1-1 1,0 1-1,0 0 0,4-1-2758,-4 0-5743,0 1 5845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21:42.0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77 832,'-6'0'261,"5"-1"-229,5-1 2085,-1-7 5249,-1 9-7307,0-1-1,0 0 1,0 1 0,0 0 0,0-1 0,0 1 0,0 0 0,0 0 0,5 0-1,-6 0 42,87-5 2251,-51 2-2052,59-11 693,-51 6-869,63-16-2576,-95 21 959,-5-2-2100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22:04.8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1 1664,'0'0'305,"1"1"2966,-2 10-1866,2 11-940,2 0 0,5 27-1,1-1-226,-2 7-211,29 170 303,-25-157-164,4 83-1,-8-98-90,0 8 143,-7 74 71,-1-64-423,1-62 183,-1-1-1,0 0 1,-1 1 0,-3 10 0,-3 13 219,8-30-227,0-1 0,0 1-1,-1-1 1,1 1 0,-1 0 0,1-1 0,-1 1-1,0-1 1,0 2 0,0-2-34,1-1 0,0 0-1,0 0 1,0 0 0,0 0 0,0 0 0,0 0-1,-1 0 1,1 0 0,0 0 0,0 0 0,0 1-1,0-1 1,-1 0 0,1 0 0,0 0 0,0 0-1,0 0 1,0 0 0,0 0 0,-1 0 0,1 0-1,0 0 1,0 0 0,0 0 0,0-1 0,-1 1-1,1 0 1,0 0 0,0 0 0,0 0 0,0 0-1,0 0 1,-1 0 0,-6-10 8,4 1 4,0 0 0,1 0 0,-1 0 0,2 0 0,-2-14 0,1 6-15,-49-265-207,31 172 283,13 66 235,4 15-112,1-1 1,3-46 0,0 24-74,-1 19 85,2-1 0,12-60 0,-10 76-133,-2 5-160,1-1-1,0 1 1,1-1-1,0 1 1,1 0 0,1 0-1,0 1 1,9-15-1,-12 24 66,1 0 0,-1-1 0,1 1 0,-1 0 0,1 1 0,0-1-1,0 1 1,0-1 0,6-1 0,4-3 6,-8 5-23,1 0 0,-1 0 0,1 1 0,0 0 0,0 0 0,0 1 0,10 0 0,-17 0 30,7 1 0,-1 0 0,1 0 1,0 0-1,-1 1 0,0 0 1,1 0-1,-1 1 1,0-1-1,0 1 0,0 1 1,-1-1-1,1 1 0,-1 0 1,9 8-1,1 3-11,0 1 1,0 1-1,12 20 0,-14-19 45,-2 0 0,0 1-1,-1 0 1,13 34 0,-20-43 1,0-1 0,-1 1 0,0-1 0,0 1 0,-1 0 0,0 0 0,-1 0 0,0-1 0,-1 1 0,0 0 0,0 0 0,-5 15 0,5-21 8,-1 0 0,0 1 0,-1-1 0,1 0-1,-1 0 1,0 0 0,0 0 0,0-1 0,0 1-1,0-1 1,-6 5 0,-6 2 163,-27 16-1,15-10-319,23-14 172,-1 0 0,0 0-1,0 0 1,0-1 0,0 0 0,0 0 0,0 0-1,0 0 1,0-1 0,0 0 0,0 0 0,0 0-1,-1-1 1,-8-1 0,-22-1 88,22-2-179,13 5 2,1 0 0,-1-1-1,0 1 1,0-1 0,0 1-1,1 0 1,-1 0 0,0-1-1,0 1 1,0 0 0,0 0-1,1 0 1,-1 0 0,0 0 0,0 0-1,-1 0 1,2 0-94,-1 1 1,1-1-1,0 0 1,-1 0 0,1 0-1,-1 0 1,1 1-1,0-1 1,-1 0-1,1 0 1,-1 0-1,1 0 1,-1 0-1,1 0 1,-1 0-1,1 0 1,0-1-1,-1 1 1,1 0-1,-1 0 1,1 0-1,0 0 1,-1 0-1,1-1 1,-1 1-1,1 0 1,0 0-1,-1-1 1,1 1 0,-1-1-1,1 1-12,1-1 0,-1 1 0,0-1 0,1 1 0,-1 0 0,0-1 0,1 1 0,-1 0 0,0-1 0,1 1 0,-1 0 0,0 0 0,1-1 0,-1 1 0,1 0 0,-1 0 0,1 0 0,-1 0 0,1 0 0,-1-1 0,0 1 0,1 0 0,-1 0 0,1 0 0,-1 0 0,1 0 0,-1 0 0,1 0 0,-1 1 0,1-1 0,11 0-2578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22:06.1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233 83 2144,'0'-15'1152,"0"14"-896,0 1-69,-8-15 1498,5 12-1500,0 1 1,0-1-1,0 1 0,-1 0 1,1 0-1,0 0 1,-1 0-1,0 1 1,1-1-1,-1 1 0,0 0 1,0 0-1,1 0 1,-1 1-1,-5-1 0,3 1 123,-1 0-1,0 1 1,1 0-1,-1 0 0,1 0 1,-1 1-1,1 0 1,-11 5-1,12-4-295,0 0 1,1 0-1,-1 0 1,1 0-1,0 1 1,0 0-1,1 0 1,-1 0-1,1 0 1,0 1-1,0-1 0,0 1 1,0 0-1,-1 5 1,-5 11 62,2 0 1,-6 23-1,13-41-72,-4 12-12,2 1 1,0-1-1,1 1 0,1 17 1,0-22 8,1-6 13,-1 0-1,1 0 0,2 10 0,1 3-55,-3-15 38,0 1 1,1-1-1,-1 1 1,1-1-1,0 0 1,0 1-1,0-1 1,0 0-1,1 0 1,-1 0-1,1-1 1,-1 1-1,1-1 1,0 1-1,5 2 1,0 0-6,0 0 1,0-1 0,1 0-1,-1 0 1,11 3 0,-9-4 34,-1-1 1,1 0 0,0-1 0,-1 0 0,1 0 0,0-1-1,0 0 1,0 0 0,-1-2 0,1 1 0,0-1 0,-1 0-1,1-1 1,-1 0 0,0-1 0,0 0 0,0 0-1,12-8 1,-13 4 56,0 0-1,0 0 1,-1-1-1,-1 0 1,1 0-1,6-13 1,-12 17-74,0 1 0,1-1 1,-2 1-1,1-1 0,0 0 1,-1 1-1,0-1 0,0 0 0,-1-9 1,0-3 41,1 13-25,-1 0 0,1 1 0,-1-1 0,0 0 0,0 1 0,0-1 0,0 0 0,-3-4 0,-3-11-79,4 13 66,0-1 0,0 1 1,-1 0-1,0 0 0,0 1 0,0-1 0,-1 1 0,1 0 1,-1 0-1,-6-5 0,-8-8-13,-67-66-36,81 80 30,1 0 1,-1 1-1,0 0 1,-10-5-1,13 7-52,0 0 1,0 0-1,1 0 1,-1 1-1,0-1 0,0 1 1,0-1-1,0 1 1,0 0-1,0 0 0,0 0 1,0 0-1,0 0 0,0 1 1,0-1-1,0 0 1,-4 2-1,6-2-28,-1 0 0,1 1 0,-1-1 1,1 0-1,0 0 0,-1 1 0,1-1 0,-1 0 0,1 1 0,0-1 1,-1 0-1,1 1 0,0-1 0,-1 1 0,1-1 0,0 0 0,0 1 0,0-1 1,-1 1-1,1-1 0,0 1 0,0-1 0,0 1 0,0-1 0,0 1 1,0-1-1,0 0 0,0 1 0,0-1 0,0 1 0,0-1 0,0 1 1,0 0-1,9 15-2843,-7-13 2440,6 12-2422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22:07.5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 49 1248,'0'-2'-241,"0"2"339,0 0 0,0-1-1,0 1 1,0 0-1,0 0 1,0-1 0,0 1-1,0 0 1,0-1-1,0 1 1,0 0 0,0-1-1,0 1 1,0 0-1,0 0 1,0-1-1,0 1 1,0 0 0,0-1-1,0 1 1,0 0-1,-1 0 1,1-1 0,0 1-1,0 0 1,0-1-1,0 1 1,-1 0-1,1 0 1,0 0 0,0-1-1,-1 1 1,1 0-1,0 0 1,0 0 0,-1 0-1,1-1 1,0 1-1,-1 0 1,1 0 0,0 0-1,0 0 1,-1 0-1,1 0 1,0 0-1,-1 0 1,1 0 0,0 0-1,-1 0 1,1 0-1,0 0 1,0 0 0,-1 0-1,0 0 442,1 0-209,-1 7 72,0-1 0,0 0 0,0 0 0,-1 1-1,-4 9 1,2-7-251,1 0 0,-3 14 0,-5 94 335,5-47-396,5-61-77,1 1-1,3 14 1,-1 5 45,-2-19-89,0 0 0,1 0 0,1 1 0,0-1 0,3 11 1,-3-15 26,0-1 0,1 1 0,-1-1 0,1 0 0,0 0 1,0 0-1,1 0 0,0 0 0,7 8 0,-9-12 21,0 1-1,0-1 1,-1 0 0,1 1-1,0-1 1,0 0-1,0 0 1,1 0-1,-1-1 1,0 1-1,0 0 1,0-1-1,1 1 1,-1-1-1,0 0 1,0 0 0,1 0-1,2 0 1,-1-1 14,1 0 0,-1 0 0,0 0 0,1-1 0,-1 0 0,0 0 1,0 0-1,7-5 0,2-3 67,0-1 0,-1 0 0,22-26 0,-25 24-60,0 1 1,0-2-1,-2 1 1,0-1-1,0 0 0,-1-1 1,-1 1-1,0-1 1,3-21-1,-7 29 91,0-1-1,-1 0 1,0 1-1,0-1 1,-2-8-1,2 14-118,-1 0 1,1-1-1,-1 1 0,1 0 0,-1 0 0,0 0 0,1 0 0,-1 0 0,0 0 0,0 1 0,-1-1 0,1 0 0,0 0 0,-1 1 0,1-1 0,-1 1 0,1-1 0,-1 1 0,0 0 0,1-1 0,-1 1 1,-3-1-1,5 1-19,-1 1 1,1 0 0,0 0 0,0 0 0,0 0 0,-1 0 0,1 0-1,0 0 1,0 0 0,0 0 0,-1 0 0,1 0 0,0 0 0,0 1-1,0-1 1,0 0 0,-1 0 0,1 0 0,0 0 0,0 0 0,0 0-1,-1 0 1,1 0 0,0 0 0,0 1 0,0-1 0,0 0 0,0 0-1,0 0 1,-1 0 0,1 1 0,0-1 0,0 0 0,0 0-1,-3 11-151,3 17 54,1-20 87,-1 6-5,1 0 0,0 0 0,2 0-1,-1-1 1,2 1 0,-1-1 0,8 16 0,-7-19 10,1-1 0,-1 0 0,2-1 0,-1 1 0,1-1 0,1 0 0,-1 0 0,1-1 0,1 0 0,12 10 0,-15-14 23,0-1-1,0 1 1,0-1-1,0 0 1,0 0-1,0-1 1,1 1-1,-1-1 0,1 0 1,-1-1-1,1 1 1,-1-1-1,11-1 1,-8 0-2,1 0 1,-1-1 0,0 0-1,0 0 1,0-1-1,-1 0 1,1 0-1,11-7 1,-13 6 16,0-1-1,-1 0 1,1 0-1,-1-1 1,0 1 0,0-1-1,-1 0 1,7-12-1,-1 0-6,14-37-1,-20 44 13,0 1 0,-1-1 0,0 0 0,0 0 0,-1-1 0,1-21 0,-2-6 47,0 23 16,-1 0 0,-1 0 0,0 0 1,0 0-1,-8-27 0,8 39-138,0 0 0,0-1 0,-1 1 0,0 0 0,0 0 0,0 0 0,0 0 0,0 0 0,-1 0 0,-4-4 0,1 1-1195,4 3-4889,2 11 3229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05:17.1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665 6 1312,'5'-5'1824,"-5"5"-1730,0 0 1,0 0 0,0 0-1,0 0 1,1 0-1,-1 0 1,0 0 0,0 0-1,0 0 1,0 0 0,0 0-1,0 0 1,1 0 0,-1 1-1,0-1 1,0 0 0,0 0-1,0 0 1,0 0-1,0 0 1,0 0 0,0 0-1,1 0 1,-1 1 0,0-1-1,0 0 1,0 0 0,0 0-1,0 0 1,0 0 0,0 1-1,0-1 1,0 0-1,0 0 1,0 0 0,0 0-1,0 0 1,0 0 0,0 1-1,0-1 1,0 0 0,0 0-1,0 0 1,0 0-1,0 0 1,-1 1 0,1 1 78,0 1 0,-1-1 0,1 0 0,-1 1 0,0-1 0,1 0 0,-1 1 1,-1-1-1,1 0 0,0 0 0,0 0 0,-1 0 0,1 0 0,-1 0 0,0 0 0,1-1 0,-1 1 1,-4 2-1,-7 9 170,1-1 141,-1 0 0,-18 12 0,1-1-64,-55 38 147,56-42-283,-47 40 1,49-31-110,2 1 0,0 1 0,-30 50 0,3-3-118,27-40 1,15-22 26,-1 0-1,-20 22 1,8-7 23,20-25-95,0-1 0,0 0 0,-1 1 0,1-1 0,-1 0 0,0-1 0,-7 6 0,-14 8-663,15-9-2349,7-5-1370,3-3 450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22:08.7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61 135 2560,'5'-1'1090,"-4"1"-864,0 0 0,0 0 0,1 0 1,-1 0-1,0 0 0,0 0 0,0 0 0,1 1 1,-1-1-1,0 0 0,0 1 0,0-1 0,0 0 1,1 1-1,0 1 0,3 1-56,-1 0 0,1-1 0,-1 1 0,1-1 0,0 0 0,0 0 1,0-1-1,0 1 0,8 0 0,-10-1-129,0-1 1,1 0 0,-1 0 0,0-1 0,0 1 0,0 0-1,0-1 1,0 0 0,-1 0 0,1 0 0,0 0-1,0 0 1,0-1 0,-1 1 0,1-1 0,-1 0 0,5-3-1,0-1 20,-1 0-1,1-1 0,-2 1 1,7-10-1,-10 14-48,-1 0 0,0 0 0,0 0 0,0 0 0,0 0 0,0-1 0,-1 1 0,1 0 0,-1-1 0,1 1 0,-1 0 0,0-1 0,0 1 0,0-1 0,0 1 0,0 0 0,-1-1 0,1 1 0,-1 0 0,1-1 0,-2-1 0,1 1 11,0 0 0,-1 1 0,1-1 0,-1 1 0,0-1 0,1 1 0,-1 0 0,0 0 0,-1-1 0,1 1 0,0 1 0,0-1-1,-1 0 1,-3-2 0,1 2 4,1 1-1,0-1 0,-1 1 1,1 0-1,-1 0 0,1 0 0,-1 1 1,-8-1-1,-18-1-58,25 1 80,0 1 0,0-1 0,-1 1 0,1 0 0,0 1 0,0-1 0,0 1 0,0 1 0,0-1 0,-6 3 0,9-3-37,0 0 1,-1 1-1,1 0 0,0-1 0,0 1 1,0 0-1,0 1 0,0-1 0,1 1 1,-1-1-1,1 1 0,-1 0 0,1-1 1,0 1-1,0 1 0,0-1 0,1 0 1,-1 0-1,1 1 0,0-1 0,0 0 1,0 1-1,0-1 0,0 1 0,1 0 1,-1 6-1,2 11 16,0 1-1,1 0 1,7 28 0,-3-23 7,0-1 1,2 0 0,20 46-1,-24-63 13,0-1-1,1 0 0,0 0 0,0 0 0,1-1 1,0 0-1,1 0 0,11 10 0,-16-16-31,1 1 0,-1-1-1,1 0 1,-1 0 0,1 0-1,0 0 1,-1 0 0,1 0-1,0-1 1,0 1 0,-1-1-1,1 0 1,0 0 0,5 0-1,4-1 373,25-6 1,-24 4-263,143-36-173,-147 39-511,-1 0-854,-4-1-3724,-4 1 3340,0-3-683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22:09.3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5 207 3712,'5'104'3285,"-5"-86"-2950,2 0 0,0 0 0,1-1 0,7 23 0,-18-81 2884,-5-50-3102,12 85-3,0-15-65,0-21 0,-1-10-8,2 39-5,0-1-1,1 1 1,1-1-1,0 1 1,6-23-1,-5 24 4,-2 8-36,0 0-1,0 0 1,0 0 0,3-7-1,-3 10-5,0-1 0,0 1 0,0-1-1,0 1 1,1 0 0,-1-1 0,0 1-1,0 0 1,1 0 0,-1 0 0,1 0-1,-1 0 1,1 0 0,0 1 0,1-2-1,3 0 53,0 1-1,1-1 0,-1 1 1,0 0-1,0 1 1,1 0-1,-1 0 0,0 0 1,12 2-1,0 2 97,-1 0-1,22 9 1,-18-10-689,-19 1-372,0-1-982,0 0-3395,5 3 2696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22:10.8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51 1152,'0'0'36,"-1"0"1,1-1-1,-1 1 0,1 0 1,-1-1-1,1 1 1,0 0-1,-1-1 0,1 1 1,-1-1-1,1 1 0,0-1 1,-1 1-1,1-1 0,0 1 1,0-1-1,0 1 1,-1-1-1,1 1 0,0-1 1,0 1-1,0-1 0,0 1 1,0-1-1,0 0 0,0 1 1,0-1-1,0 1 1,0-1-1,0 1 0,0-2 1,0-1 1679,-1 3-1113,0-4 4144,1 4-3092,4 1-1668,-2-1 114,-2 0-5,18-1 368,-8-2-385,18-1-57,-20 3 123,1 0 0,-1 0 0,9-2 0,-8 0-109,-1 2 1,1 0-1,9-1 1,128-4 384,-117 5-403,-14 0-680,27 3-1,-37 4-2409,-5-6 982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22:11.7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55 1312,'0'0'421,"7"-5"3670,-6 3-3666,-1 1-291,1 0 1,-1 0-1,1 0 1,0 0 0,-1 0-1,1 0 1,0 0 0,0 1-1,-1-1 1,1 0 0,0 0-1,0 1 1,0-1-1,0 0 1,0 1 0,0-1-1,0 1 1,0-1 0,0 1-1,0-1 1,3 1-1,32-9 765,0 2-1,50-4 0,74 7-430,-159 4-1343,0 1 486,0 0 1,-1 0-1,0 0 0,1 0 0,-1 1 0,0-1 0,0 0 1,1 0-1,-1 0 0,0 3 0,0 0-3024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22:13.4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474 609 3136,'-3'-1'321,"1"0"1,-1 0 0,0 0-1,1 0 1,-1 0-1,0 0 1,0 1 0,1 0-1,-5-1 1,-28-4 1342,-8 5 73,5-1-1033,0 2 1,-54 8-1,80-7-696,0 1-1,0 0 1,0 1-1,-17 7 1,12-3-13,12-6 3,-1 0-1,1 0 1,0 1 0,-1 0 0,1 0-1,0 0 1,1 1 0,-1 0-1,1 0 1,-1 0 0,-5 8 0,6-7 53,-2 4-66,1 0 0,0-1 1,0 2-1,-4 10 1,8-17 11,1 0 1,-1 0 0,0 0-1,1 0 1,0 0-1,-1-1 1,1 1 0,1 0-1,-1 0 1,0 0 0,1 0-1,-1 0 1,1 0 0,0 0-1,0-1 1,0 1-1,0 0 1,0-1 0,3 5-1,-1-3-19,0-1-1,0 1 0,0 0 1,0-1-1,1 0 1,-1 0-1,1 0 0,0 0 1,0 0-1,0-1 0,0 0 1,0 1-1,1-2 1,4 3-1,-2-2 45,1-1 0,0 0 0,-1 0 0,1 0 0,0-1 0,-1 0-1,16-2 1,1-3 63,0-1 0,0-1 1,-1-1-1,31-15 0,-43 18-94,0-1 1,-1 0-1,0-1 1,0 0-1,0 0 0,-1-1 1,0 0-1,0-1 1,-1 0-1,0 0 1,-1-1-1,0 0 1,-1 0-1,0 0 1,0-1-1,-1 0 1,0 0-1,-1-1 1,4-18-1,1-16-22,-2-1 0,1-70 0,-7 91 17,-1-14-25,-2 0-1,-13-69 1,11 78-3,1 17 104,0-1-1,0 1 0,-11-25 0,12 33-79,-1 1 1,1-1-1,-1 1 0,-1-1 1,1 1-1,-1 0 0,0 1 0,0-1 1,-1 1-1,1-1 0,-8-5 0,11 10-8,0-1 0,0 1 1,0 0-1,0-1 0,0 1 0,0 0 0,0-1 0,0 1 0,0 0 0,0 0 0,0 0 0,0 0 0,0 0 0,0 0 0,0 0 0,0 0 1,0 0-1,0 1 0,0-1 0,0 0 0,0 1 0,0-1 0,0 1 0,-1 0 0,0 0 47,1 0 0,0 0 0,-1 0-1,1 0 1,0 0 0,0 1 0,-1-1 0,1 0-1,0 1 1,1-1 0,-1 1 0,0-1 0,0 1 0,0 2-1,-1 7-92,0 0 0,1 0 0,0-1 0,2 22 0,0-6 27,0 90 144,20 134-1,-11-167 497,1 101 0,-11-171-558,-1-7-108,1 0 0,0 0 1,0 0-1,1 0 0,0 0 0,0 0 1,0 0-1,1 0 0,-1 0 0,5 8 0,-5-12-995,-1-2 164,0 0-378,0 0 48,0 0-1466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22:14.8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36 3072,'0'0'101,"0"0"0,0 0 0,0 0 0,0 0 0,0 1 0,0-1 0,0 0 0,0 0 0,0 0 0,0 0 0,0 0 0,-1 0 0,1 0 0,0 0 0,0 0 0,0 1 0,0-1 0,0 0 0,0 0 0,0 0 0,0 0 0,0 0 0,0 0-1,-1 0 1,1 0 0,0 0 0,0 0 0,0 0 0,0 0 0,0 0 0,0 0 0,0 0 0,-1 0 0,1 0 0,0 0 0,0 0 0,0 0 0,0 0 0,0 0 0,0 0 0,0 0 0,-1 0 0,1 0 0,0 0 0,0 0 0,1 1 411,-1 15 309,7 17 70,20 122 240,-14-10-657,-10-125-267,9 36-1,-1-5-101,-7-32-111,1 1 1,11 24 0,-7-20 143,-4-12-123,-4-10 0,0 0-1,0 0 1,0 0 0,0 1 0,0-1 0,-1 0 0,1 4 0,4 5 275,-2-8-77,-1-5 190,3-140 152,-5 104-400,3-1 1,8-46 0,-6 60-178,1 0 0,2 0 0,0 1 0,15-30 0,-14 36-124,-8 17 135,-1 0 1,1 0-1,-1 1 1,1-1-1,-1 0 1,1 0-1,0 1 1,-1-1-1,1 0 1,0 1-1,0-1 1,-1 1-1,1-1 1,0 1-1,1-1 1,-2 1 3,1 1 0,0-1 1,-1 1-1,1-1 0,-1 1 1,1-1-1,0 1 1,-1 0-1,0-1 0,1 1 1,-1 0-1,1-1 1,-1 1-1,1 1 0,0 0 0,2 4 18,0 0 0,-1 1 0,0-1 0,0 1 0,0 0 1,1 8-1,3 45 10,-4-33-13,15 72-112,-4-22 101,-7-46 59,13 36 1,-18-62-63,16 37 64,-17-40-47,1-2-10,0 1 1,-1-1-1,1 1 1,0-1-1,0 1 1,0-1-1,0 0 1,-1 1-1,1-1 1,0 0-1,0 0 1,0 0-1,0 1 1,0-1-1,0 0 1,0 0-1,0 0 1,0-1-1,-1 1 1,2 0-1,19-4 224,-16 1-179,0 0-1,-1 0 1,1 0-1,-1-1 1,1 0 0,-1 1-1,0-2 1,6-6 0,24-41 386,-28 42-384,5-9 76,-2-1 0,14-38 0,-11 24-86,33-98 77,22-52 58,-39 107-412,-22 57-855,-6 11-1942,0 9 2987,0 0 1,0 0 0,0-1 0,0 1-1,0 0 1,0 0 0,0 0 0,0 0-1,0 0 1,0 0 0,0 0 0,-1-1-1,1 1 1,0 0 0,0 0-1,0 0 1,0 0 0,0 0 0,0 0-1,0 0 1,-1 0 0,1 0 0,0 0-1,0 0 1,0 0 0,0 0 0,0 0-1,0 0 1,-1 0 0,1 0 0,0 0-1,0 0 1,0 0 0,0 0 0,0 0-1,-1 0 1,1 0 0,0 0 0,0 0-1,0 0 1,0 0 0,0 0 0,0 0-1,0 0 1,-1 0 0,1 0-1,0 0 1,0 0 0,0 1 0,0-1-1,0 0 1,0 0 0,0 0 0,0 0-1,-2 7-3161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22:16.0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9 113 2240,'0'0'126,"0"0"-1,-1 0 1,1 0 0,0 0 0,-1 0 0,1 0-1,0 0 1,-1 0 0,1 0 0,0 0-1,-1 1 1,1-1 0,0 0 0,-1 0-1,1 0 1,0 0 0,-1 1 0,1-1-1,0 0 1,-1 0 0,1 0 0,0 1 0,0-1-1,-1 0 1,1 0 0,0 1 0,0-1-1,0 0 1,0 1 0,-1-1 0,2 12 4545,-1-4-5279,0-7 768,0-1-69,0 0 5,34 5 960,40 3-731,7-9-101,195 8-336,-228-4 369,1-2 0,0-2 0,-1-2 0,1-3 0,92-22 0,-30 2 19,75-20 50,-166 40-215,114-38-520,-127 43-1763,-6 1 848,-3 1-332,-3 2-1448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22:17.3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386 389 2816,'-7'-1'1096,"1"0"-1,-1 1 1,0 0 0,-7 1-1,-5 0-200,1-1-429,1 1 0,0 1 0,0 1 0,0 0-1,-30 10 1,32-7-493,1 0 0,-1 1 0,1 0-1,1 1 1,-1 1 0,2 0 0,-1 1 0,1 0-1,0 1 1,-18 22 0,27-29 12,-1 1-1,1-1 1,1 1 0,-1-1-1,1 1 1,0 0-1,0 0 1,0 0 0,1 0-1,-1 0 1,1 0 0,1 0-1,-1 6 1,1-8 0,0 0 1,0 0-1,1-1 1,-1 1-1,1 0 1,-1-1-1,1 1 0,0-1 1,0 1-1,1-1 1,-1 1-1,0-1 1,1 0-1,-1 1 1,1-1-1,0 0 0,0 0 1,0 0-1,0-1 1,0 1-1,0 0 1,0-1-1,1 1 1,-1-1-1,0 0 1,5 2-1,0-1 18,0 0 0,0 0 0,0-1 0,1 1 0,-1-2 0,0 1 0,1-1 0,7-1 0,1 0 93,-1-1 0,25-7 0,-30 6-79,0-1 1,0 0 0,0 0 0,-1-1 0,1-1-1,-1 0 1,-1 0 0,1 0 0,-1-1-1,0 0 1,-1-1 0,1 0 0,-2 0 0,1-1-1,8-15 1,3-8 62,-2-1-1,-1-1 1,11-39-1,-24 66-73,31-115-204,-29 107 162,-1 0 1,0 0-1,-1 0 0,-1 0 0,-1 0 0,0-1 0,-1 1 0,0 0 0,-2 0 1,-4-18-1,6 28 35,-1 1 1,0-1 0,0 1-1,0 0 1,0 0 0,-1 0-1,1 0 1,-7-7 0,8 10 14,0 0 0,-1 0 0,1 0 0,0 0 0,-1 0 0,1 0 0,0 0 1,-1 1-1,1-1 0,-1 0 0,1 1 0,-3-1 0,3 1 0,0-1 1,0 1-1,0 1 0,1-1 0,-1 0 1,0 0-1,0 0 0,0 0 0,0 0 1,0 1-1,0-1 0,1 0 1,-1 1-1,0-1 0,0 1 0,1-1 1,-1 1-1,0-1 0,0 1 0,1 0 1,-1-1-1,1 1 0,-2 1 0,-1 2 18,1 1 0,-1-1 0,1 1-1,0 0 1,0 0 0,1 0 0,-1 0-1,1 0 1,0 0 0,0 7-1,0 3 139,0-1 0,3 24 0,38 188 615,-20-136-514,-3-27-195,0 2 13,-16-60-73,1 4 91,-1 0-1,2 0 1,-1 0 0,1 0-1,7 13 1,-9-11 38,-1-11-296,0 0 1,0 0 0,0 1 0,0-1 0,0 0 0,0 1 0,0-1 0,0 0 0,0 1 0,0-1-1,0 0 1,0 1 0,0-1 0,0 0 0,-1 0 0,1 1 0,0-1 0,0 0 0,0 0 0,0 1-1,-1-1 1,1 0 0,0 0 0,0 1 0,-1-1 0,1 0 0,0 0 0,0 0 0,-1 0 0,1 1-1,0-1 1,-1 0 0,1 0 0,-1 0 0,-1 0-868,3-1-454,-1 1 1261,0 0 1,1-1 0,-1 1 0,1 0 0,-1-1 0,0 1 0,1-1 0,-1 1 0,0 0 0,0-1 0,1 1 0,-1-1 0,0 1 0,0-1-1,0 1 1,0-1 0,1 0 0,-1-15-1699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22:18.2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174 1 2656,'0'0'837,"0"0"-501,0 0-117,0 0 133,0 0-112,0 0 48,0 0 11,0 0 319,0 0-127,-3 4 375,3-2 1910,0 9-2024,0-8-667,1 1 0,-1-1 0,0 1 0,0-1 0,-1 1 0,1-1 0,-1 1-1,1-1 1,-1 1 0,0-1 0,-2 4 0,2-6-75,-16 26 199,1 0-1,-15 35 0,9-10-78,3 1 0,2 1 0,3 0 0,-11 81 0,24-128-113,0 1 0,1-1-1,0 0 1,0 0 0,2 11-1,-1-16-7,-1 0-1,1 0 1,-1 0-1,1 0 1,0 0-1,0 0 1,0 0-1,0-1 1,0 1-1,1 0 1,-1-1-1,0 1 1,1-1-1,-1 0 1,1 1-1,-1-1 1,1 0-1,0 0 1,0 0-1,-1 0 1,1 0-1,0 0 1,3 0-1,12 3 138,1-1-1,-1-1 0,1 0 0,0-1 1,28-3-1,0 1 381,-34 0-379,-1 0 0,0-1 0,21-6 0,-16 4-143,-13 3-103,-1 0 1,0 0 0,1 0 0,-1 0 0,0 0 0,0 0 0,0-1 0,0 1 0,0-1 0,0 1 0,0-1 0,-1 0-1,3-2 1,-2 1-645,0 0-1,0 0 1,-1 1-1,1-1 1,1-5-1,-3 7 566,0 1-1,0-1 1,0 0 0,0 1-1,0-1 1,0 0 0,0 1 0,0-1-1,0 0 1,0 1 0,-1-1-1,1 1 1,0-1 0,0 0-1,-1 1 1,1-1 0,0 1-1,-1-1 1,1 0 0,0 1-1,-1-1 1,0 0 0,-6-7-2750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22:18.8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0 115 3232,'0'0'170,"1"-1"1,-1 1-1,0 0 0,0 0 1,0 0-1,0-1 0,1 1 1,-1 0-1,0 0 0,0 0 1,0 0-1,1-1 0,-1 1 1,0 0-1,0 0 0,1 0 1,-1 0-1,0 0 0,0 0 1,1 0-1,-1 0 0,0 0 1,0 0-1,1 0 1,-1 0-1,0 0 0,0 0 1,1 0-1,-1 0 0,0 0 1,0 0-1,1 0 0,-1 0 1,0 0-1,0 0 0,1 1 1,17 4 943,-6-1-451,-5-4-421,-1 1 1,1-1-1,-1-1 1,1 1-1,11-4 1,5 1 259,71-7 655,95-15-506,-156 18-681,53-13-142,-73 16-756,0-1 0,0 0 0,-1 0-1,16-10 1,-10 4-1440,-1 3-1882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05:18.0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19 1248,'0'-4'201,"0"4"-186,0 0 1,0 0-1,0 0 0,-1 0 0,1 0 0,0-1 1,0 1-1,0 0 0,0 0 0,0 0 1,0 0-1,0 0 0,0 0 0,0 0 0,0 0 1,0 0-1,0 0 0,0 0 0,0 0 0,0-1 1,0 1-1,0 0 0,0 0 0,0 0 1,0 0-1,0 0 0,0 0 0,0 0 0,0 0 1,1 0-1,-1 0 0,0 0 0,0 0 1,0-1-1,0 1 0,0 0 0,0 0 0,0 0 1,0 0-1,0 0 0,0 0 0,0 0 1,0 0-1,0 0 0,0 0 0,1 0 0,-1 0 1,0 0-1,0 0 0,0 0 0,0 0 0,0 0 1,0 0-1,0 0 0,0 0 0,0 0 1,0 0-1,0 0 0,0 0 0,1 0 0,-1 0 1,0 0-1,0 0 0,0 0 0,0 0 1,7 1 479,1-9 3147,-4 3-532,-5 6-2881,0 0 0,-1-1 0,1 1 0,0 0 0,0 0 0,0 0 0,0 0 0,0 0 0,0 0 1,0 1-1,0-1 0,-1 2 0,2-1-129,0 0 0,-1-1 1,1 1-1,0 0 0,0 0 0,1-1 1,-1 1-1,0 0 0,0-1 1,1 1-1,1 3 0,0 7 174,-1-10-240,-1 1 0,0-1-1,1 0 1,0 1 0,0-1 0,-1 0-1,1 0 1,0 0 0,1 0 0,1 4 0,11 13 178,-1 0 1,20 42-1,-28-52-167,41 100 502,-28-62-448,-1-3-6,-5-10 84,2 0-1,2-1 1,20 32-1,-29-55-147,1 4 57,2 1 0,0-2 0,0 0 0,1 0 0,24 21-1,-24-27 86,-1 1 0,1-1-1,21 10 1,-30-16-497,5 1 224,-3-6-7875,-5 4 5822,-1 0-1775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22:35.2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0 116 2400,'2'-1'-272,"-1"0"746,0 0 0,0 0 1,0 1-1,0-1 0,1 1 0,-1-1 0,0 1 0,0-1 0,0 1 1,2-1-1,-1 1-181,-2 0-106,10 1 533,-7 0-694,-1 0 0,1 0 0,-1 0 0,0-1 0,1 1 0,-1-1 0,4 1 1,-3-1 10,-1 0 0,0 1 0,1-1 0,-1 1 1,0-1-1,0 1 0,3 1 0,-3-2-13,-1 1-1,1-1 0,0 0 0,0 0 1,-1 0-1,1 0 0,0 0 0,-1 0 1,1-1-1,0 1 0,-1-1 1,1 1-1,0-1 0,-1 1 0,4-3 1,1 1 46,59-22 517,-30 14-225,-19 5-178,32-6 0,120-21 659,-139 24-675,24-6-59,-35 11 29,-10 1-90,1 1-1,-1 0 1,1 0-1,-1 0 1,1 1-1,-1 0 1,1 1 0,-1 0-1,10 2 1,-18-2-42,1-1 0,-1 0 0,0 0 0,0 0 0,1 1 0,-1-1 0,0 0 0,1 0 0,-1 0 0,0 0 0,1 0 0,-1 0 0,0 0 0,1 0 0,-1 0 0,0 0 1,1 0-1,-1 0 0,0 0 0,1 0 0,-1 0 0,0 0 0,1 0 0,-1 0 0,0-1 0,1 1 0,-1 0 0,0 0 0,1 0 0,-1-1 0,0 1 0,0 0 0,1 0 0,-1 0 1,0-1-1,0 1 0,1 0 0,-1-1 0,0 1 0,0-1 0,1 2-5780,2 9 4047,-2 2-1132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22:36.2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6 133 480,'0'-4'122,"0"4"-108,0 0 0,0 0 0,0 0 1,0 0-1,1 0 0,-1-1 0,0 1 0,0 0 0,0 0 1,0 0-1,0 0 0,0 0 0,0 0 0,0-1 1,0 1-1,0 0 0,0 0 0,-1 0 0,1 0 0,0 0 1,0-1-1,0 1 0,0 0 0,0 0 0,0 0 0,0 0 1,0 0-1,0 0 0,0 0 0,0 0 0,0-1 1,-1 1-1,1 0 0,0 0 0,0 0 0,0 0 0,0 0 1,0 0-1,0 0 0,-1 0 0,1 0 0,0 0 0,0 0 1,0 0-1,0 0 0,0 0 0,0 0 0,-1 0 1,1 0-1,0 0 0,0 0 0,0 0 0,0 0 0,0 0 1,-1 0-1,1 0 0,0 0 0,0 0 0,0 0 0,0 0 1,-1-8 1764,2 5 3999,11 2-5536,-1 0 1,1-2 0,-1 1 0,1-1-1,-1-1 1,19-8 0,-12 4-178,28-7 0,254-43 1770,-251 52-1431,-45 6-385,0 0 0,1 0 0,-1 0 0,0 0 0,1 1 1,-1-1-1,0 1 0,8 3 0,-11-3-62,-1-1-106,0 0-379,1 1 50,0 0 1,-1 1 0,0-1-1,1 0 1,-1 1 0,0-1-1,1 1 1,-1-1 0,0 1-1,0-1 1,0 1 0,0-1-1,-1 3 1,-2 7-2664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22:39.9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102 138 576,'5'11'8389,"17"9"-7542,-2-1-915,-12-12 141,0 0 1,1 0-1,0-1 1,0 0-1,0 0 1,1-1-1,0-1 1,16 6-1,-21-9-71,0 0 1,0 0-1,0 0 0,0-1 0,0 0 1,1 0-1,-1-1 0,0 1 1,0-1-1,0 0 0,0 0 0,0-1 1,0 0-1,0 1 0,-1-2 1,1 1-1,0 0 0,-1-1 0,0 0 1,0 0-1,0 0 0,0-1 1,0 0-1,-1 1 0,1-1 0,-1 0 1,4-6-1,4-4-103,-9 12 96,0 1 0,-1-1-1,1 0 1,-1 0-1,0 0 1,1 0 0,-1 0-1,0 0 1,0 0 0,0 0-1,0 0 1,-1 0-1,1-1 1,-1 1 0,1-4-1,1-13 110,-1 17-78,-1 0 0,0 0-1,1 0 1,-1 0 0,0 0-1,0-1 1,0 1-1,0 0 1,-1 0 0,1 0-1,-1 0 1,1 0 0,-1 0-1,0 0 1,1 0-1,-1 0 1,-2-3 0,-3-3 143,-1 0-1,0 1 1,-9-10 0,3 5-162,9 9 17,0-1 0,-1 1 0,0 0 0,0 0 0,0 1 0,0 0 0,-7-3 0,5 2 35,6 3-45,0-1 0,0 1 0,0-1 0,1 1 0,-1 0 0,0-1 0,0 1 1,0 0-1,0 0 0,0 0 0,0 0 0,0 0 0,0 0 0,0 0 0,0 0 0,0 0 0,0 0 0,-2 1 0,-5 3 5,1 0 1,0 0 0,0 1 0,-12 11 0,10-9-25,1 0 1,-17 9-1,-31 13-11,-48 26 485,78-35-511,26-20 42,-1 0 0,1 1 1,0-1-1,-1 0 1,1 1-1,-1-1 0,1 0 1,0 1-1,0-1 1,-1 0-1,1 1 0,0-1 1,-1 1-1,1-1 1,0 1-1,0-1 0,0 1 1,0-1-1,0 0 1,-1 1-1,1-1 0,0 1 1,0-1-1,0 1 1,0-1-1,0 1 0,0-1 1,1 1-1,-1-1 1,0 1-1,0 0 0,0 0 9,0 5 4,0 1-1,0-1 1,1 1 0,0-1-1,0 0 1,0 0 0,5 12-1,5 8-60,0-1-1,27 39 1,-29-50 81,1 0 0,0-1 0,2-1 0,-1 0 0,23 18 1,-28-26 44,-1-1 0,1 0 1,0 0-1,0-1 1,-1 0-1,2 0 0,-1 0 1,0-1-1,0 0 1,0 0-1,9 0 0,-6 0 34,-1-2-1,1 1 0,-1-1 0,1 0 0,-1-1 0,0 0 1,0 0-1,9-4 0,-7 1 41,-1-1 0,0 1 0,-1-2 0,1 1 0,-1-1 0,-1 0 0,14-17 0,5-3-13,-24 24-579,5-5 1393,-6-1-6528,-9 26 8,6-13 4687,-1 2-1675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22:41.9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341 2 1664,'0'0'115,"0"-1"0,0 1-1,0 0 1,0 0 0,-1 0 0,1 0 0,0 0 0,0 0-1,0 0 1,0 0 0,-1-1 0,1 1 0,0 0-1,0 0 1,0 0 0,0 0 0,-1 0 0,1 0 0,0 0-1,0 0 1,0 0 0,0 0 0,-1 0 0,1 0-1,0 1 1,0-1 0,0 0 0,-1 0 0,1 0 0,0 0-1,0 0 1,0 0 0,0 0 0,0 0 0,-1 0-1,1 1 1,0-1 0,0 0 0,0 0 0,0 0 0,0 0-1,0 1 1,-4 10 6839,1-1-8312,-21 51 1648,13-33-235,-9 30 0,7-20-69,-1 0 0,-36 65 0,14-30 93,13-25-57,-36 82-2,47-97-31,1-1 1,-8 39 0,4-14-138,8-30 187,-6 33 1,13-5 493,10-55-405,8-5-94,1 0 1,-1-2-1,0 0 0,31-16 1,-43 20-63,23-12 147,0 2 1,1 2-1,0 0 1,61-11-1,-71 20 75,25 0 0,-40 2-246,-4 0-70,-1 0-70,0 0-363,0 0 11,0 0-432,0 0 96,0 0 696,0 0 0,-1 0-1,1 0 1,0 0 0,0 0 0,-1 0 0,1-1-1,0 1 1,0 0 0,-1 0 0,1 0 0,0 0-1,0-1 1,-1 1 0,1 0 0,0 0 0,0-1-1,0 1 1,0 0 0,-1-1 0,1 1 0,0 0-1,0 0 1,0-1 0,0 1 0,-5-10-1475,-2-2-826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22:42.5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1 3232,'-8'-1'1067,"1"1"-1,-1 0 1,1 1-1,-1-1 1,-10 4 0,18-4-1041,0 0-1,0 0 1,0 0 0,0 0 0,0 0 0,0 0 0,0 0 0,1 0 0,-1 0 0,0 0 0,0 0-1,0 0 1,0 0 0,0 0 0,0 0 0,0 0 0,0 0 0,0 0 0,0 0 0,0 0-1,0 0 1,0 0 0,0 0 0,0 0 0,0 0 0,0 0 0,0 0 0,0 1 0,0-1 0,0 0-1,0 0 1,0 0 0,0 0 0,0 0 0,0 0 0,0 0 0,0 0 0,0 0 0,0 0-1,0 0 1,0 0 0,0 0 0,0 0 0,0 0 0,0 0 0,0 0 0,0 0 0,0 0 0,0 0-1,0 1 1,0-1 0,0 0 0,0 0 0,0 0 0,-1 0 0,1 0 0,0 0 0,0 0-1,0 0 1,0 0 0,0 0 0,0 0 0,0 0 0,0 0 0,0 0 0,0 0 0,0 0 0,0 0-1,7 2 485,12 0-241,20-7 163,0 2 0,76 5 0,-69 6-339,-13-2-21,-21-4-278,0-1 0,23 0 0,-30 0 21,-5-1-134,0 0 0,1 1 0,-1-1 0,0 0 0,1 0-1,-1 0 1,0 1 0,0-1 0,0 0 0,1 0 0,-1 1 0,0-1 0,0 0 0,0 1 0,0-1 0,1 0 0,-1 1-1,0-1 1,0 0 0,0 0 0,0 1 0,0-1 0,0 0 0,0 1 0,0-1 0,0 0 0,0 1 0,0-1 0,0 0 0,0 1-1,0-1 1,0 1 0,-4 4-1142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22:43.1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22 140 3552,'-7'0'1043,"6"0"-959,1 0 0,-1 0 0,1 0 0,0 0 0,-1 1 0,1-1 0,-1 0 0,1 0 0,-1 0 0,1 0 0,-1 0 0,1 0 0,-1 0 0,1-1 0,-1 1 0,1 0 0,0 0 0,-1 0 0,1 0 0,-1-1 0,1 1 0,0 0 0,-1 0 0,1-1 0,-1 1 0,1 0 0,0 0 0,-1-1 0,1 1 0,0-1 0,0 1 0,-1 0 0,1-1 0,0 1 0,0-1-1,-1 1 1,1-1 0,10-15 1330,-7 14-1210,1 0 0,-1 0 0,1 0 0,0 0 0,-1 1 1,1 0-1,0 0 0,6-2 0,2 0 113,85-31 812,60-16-146,-151 49-981,12-4 76,28-2 0,-41 6-94,0 1 1,1 0 0,-1 0 0,0 1-1,0-1 1,0 1 0,0 0-1,0 0 1,0 1 0,7 2 0,-11-3-59,0-1 1,0 1 0,0 0 0,0-1 0,0 1 0,-1 0-1,1 0 1,0 0 0,0 0 0,-1-1 0,1 1 0,0 0-1,-1 0 1,1 0 0,-1 0 0,1 0 0,-1 1 0,0-1 0,1 0-1,-1 0 1,0 0 0,0 0 0,0 0 0,0 0 0,0 0-1,0 1 1,0-1 0,0 0 0,0 0 0,-1 0 0,1 0-1,0 0 1,-1 0 0,0 1 0,-1 5-512,-1 0 0,-1-1 0,1 1-1,-5 5 1,4-6 200,-1 1-578,1-1 0,-2 1 1,-8 8-1,-3 3-1106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22:43.7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17 2816,'0'-5'1069,"-4"12"-570,3-6 210,5-7 2012,-4 5-2667,0 1 0,0 0 0,0-1 0,0 1 0,0-1 1,0 1-1,0 0 0,0-1 0,1 1 0,-1 0 0,0-1 0,0 1 0,0 0 0,1-1 0,-1 1 0,0 0 1,0-1-1,1 1 0,-1 0 0,0 0 0,1-1 0,-1 1 0,0 0 0,1 0 0,-1 0 0,1-1 0,274 9 4549,-99-20-6736,-145 12-2209,-18 0 396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22:45.3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105 6 2656,'-5'-6'2496,"5"7"-76,0 3-1438,0-3-864,1-2 950,-3 2-115,-6 2 44,7-3-915,0 0-1,0 0 1,0 0 0,1 1-1,-1-1 1,0 0 0,0 1-1,0-1 1,1 0 0,-1 1-1,0-1 1,-1 2 0,-20 10 451,13-5-473,5-4-83,0 0-1,0 1 1,0-1-1,0 1 1,1 0-1,-1 0 1,1 0-1,0 0 1,1 1-1,-1-1 1,1 1-1,-4 8 1,5-1-152,3-9 252,0-3-47,-1-1-1,1 1 1,-1-1 0,0 0 0,1 0-1,-1 1 1,0-1 0,0 0-1,0 0 1,2-2 0,-1 1-152,1 0-1,0 0 1,-1-1 0,0 1-1,1-1 1,-1 0 0,0 0-1,0 1 1,-1-1 0,1 0 0,-1-1-1,1 1 1,-1 0 0,1-5-1,-1 5-1754,1-2-3072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22:47.2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255 432 1248,'0'0'677,"0"0"-314,0 0-54,-4-5 2790,4 5-2299,-26-3 2586,16 3-2961,7 0-345,0-1 1,-1 1-1,1 0 0,0 1 0,-1-1 0,1 1 0,0-1 0,-1 1 0,1 0 1,0 0-1,0 0 0,0 1 0,-6 2 0,0 3 8,0-2-77,1 1 0,0 1 0,1-1 0,-1 1 1,-6 9-1,-20 21 5,25-28-60,1 1 0,-1-1 0,-9 17 0,14-20 103,1 0-50,0-1 0,0 0-1,0 1 1,-2 8 0,4-12-27,1 1 1,0-1-1,-1 1 1,1-1-1,0 0 1,0 1-1,0-1 0,1 1 1,-1-1-1,1 1 1,-1-1-1,1 1 1,0-1-1,1 3 1,1 0-13,0 0 1,0 0-1,0 0 1,1-1-1,0 1 1,-1-1-1,2 0 1,-1 0 0,0 0-1,1-1 1,0 0-1,-1 0 1,10 4-1,-12-5 50,1-1-1,-1 0 1,0 0-1,1-1 1,-1 1-1,0 0 1,1-1-1,-1 0 1,1 1-1,-1-1 1,1 0-1,-1 0 1,1 0-1,-1-1 1,1 1-1,-1-1 1,1 1-1,-1-1 1,1 0-1,-1 0 1,0 0-1,0 0 1,1 0-1,-1 0 1,0-1-1,0 1 1,0-1-1,0 0 1,-1 1-1,1-1 1,0 0-1,-1 0 1,2-3-1,2-2 25,-1-1-1,0 0 1,-1 0 0,0 0-1,0-1 1,-1 1-1,0-1 1,-1 1-1,1-1 1,-2 0-1,1-10 1,4-260 33,-5 222-90,6-18-98,-2 24 163,4-9-472,-5 42 201,2-34 0,-6 98-96,3-16 600,-3 33 1,1 15-94,12 270 704,-10-332-820,0 1 1,1-1 0,0 0 0,2 0 0,9 25-1,-12-36-30,15 22 109,-16-27-155,-1 1 1,0 0-1,0 0 0,1-1 1,-1 1-1,0 0 0,1-1 1,-1 1-1,1 0 0,-1-1 1,1 1-1,-1-1 1,1 1-1,0 0 0,-1-1 1,1 0-1,0 1 0,-1-1 1,2 1-1,0 3-5842,-2-4 2008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22:48.0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52 4384,'0'0'105,"0"0"-1,0 0 1,1 0 0,-1 0-1,0 0 1,0 0 0,0 0-1,0 0 1,0 0 0,0 0-1,1 0 1,-1 0 0,0 0-1,0 0 1,0 0 0,0 0-1,0 0 1,1 0 0,-1 0-1,0 0 1,0 0 0,0 0-1,0 0 1,0 0 0,0 0 0,1 0-1,-1 1 1,0-1 0,0 0-1,0 0 1,0 0 0,0 0-1,0 0 1,0 0 0,0 0-1,0 0 1,1 1 0,-1-1-1,0 0 1,0 0 0,0 0-1,0 0 1,5 27 689,0-3-276,-4-16-389,1 0 0,0 0-1,1-1 1,-1 1 0,5 7 0,-3-6 170,0 0 0,3 15-1,-6-120 1580,-1 91-1897,1 1 1,0-1-1,0 0 1,0 0 0,1 1-1,-1-1 1,1 1-1,0-1 1,1 1 0,-1 0-1,1-1 1,0 1-1,0 1 1,0-1-1,0 0 1,0 1 0,1 0-1,0-1 1,0 2-1,0-1 1,0 0 0,0 1-1,0-1 1,1 1-1,-1 1 1,1-1 0,0 1-1,-1-1 1,1 1-1,8-1 1,0 2 134,0 0 1,0 1 0,0 0-1,0 1 1,-1 0-1,14 4 1,-1-1 73,-22-4-176,-1-1 0,1 0 0,0 1 0,0 0 0,0-1 0,4 3 0,-4-2 243,10 3-1704,-13-4 1345,0 0 0,1 0 1,-1 0-1,0 0 1,0 1-1,0-1 1,1 0-1,-1 0 1,0 0-1,0 0 1,0 0-1,1 0 1,-1 0-1,0 0 1,0 0-1,0 1 1,0-1-1,1 0 1,-1 0-1,0 0 1,0 0-1,0 1 1,0-1-1,0 0 0,0 0 1,0 0-1,0 0 1,1 1-1,-1-1 1,0 0-1,0 0 1,0 0-1,0 1 1,0-1-1,0 0 1,0 0-1,0 1 1,0-1-1,0 0 1,0 0-1,0 0 1,0 1-1,-1-1 1,1 0-1,0 0 1,0 0-1,0 0 0,0 1 1,0-1-1,-3 3-1412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05:19.3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217 28 1984,'3'-15'1035,"11"3"-923,-14 17 3789,0 7-2556,-1 0-1,-3 16 1,-13 53-1,6-23-897,-8 29 269,-36 90-52,-14 55-133,55-170-360,-20 107-92,32-153-87,-5 46-31,6-56 91,1 0 0,1 0 0,-1-1 0,1 1-1,0 0 1,0 0 0,4 10 0,-4-14-30,-1-1-1,1 1 0,-1-1 1,1 0-1,0 0 0,0 1 1,-1-1-1,1 0 0,0 0 1,0 0-1,0 0 0,0 0 1,0 0-1,0 0 0,0 0 1,3 1-1,-2-2 32,-2 0 6,0 0 64,2 0-112,0 0 0,-1 0 0,1 0 0,0-1 1,0 1-1,0 0 0,0-1 0,-1 0 0,4-1 1,0 0-66,37-2 224,-6 1-52,64-9-32,-53 7 236,55-12 1,-40 2-55,133-36 818,-176 46-2263,-16 4-313,-11 4-381,-2 1-1430,9-3 3064,0-1 1,0 1-1,0-1 1,0 1-1,0-1 1,0 0 0,0 0-1,0 1 1,0-1-1,0 0 1,0 0-1,0 0 1,0 0 0,0 0-1,0 0 1,0-1-1,-2 1 1,-5-1-3172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22:48.5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12 2400,'-1'-1'275,"-1"0"0,1 0-1,0 0 1,-1 0 0,1 0 0,-1 0-1,0 0 1,1 0 0,-1 1 0,0-1 0,1 1-1,-1-1 1,0 1 0,0 0 0,1-1 0,-1 1-1,0 0 1,0 0 0,-3 1 0,3-1 277,-2 0 1307,5 2-668,12 2-206,21 1-370,-3-3 355,56 10-1,-53-6-684,-17-3-332,15 1-2711,-25 1-1327,-6 1 2373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22:49.5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39 1568,'-1'-1'296,"0"1"-1,0-1 1,-1 1-1,1-1 1,0 1-1,-1 0 1,1 0-1,-1-1 1,1 1 0,0 0-1,-1 0 1,-2 1-1,-1-1 2172,5 0-1870,0 0-213,0 0-117,0 0-80,10 4 570,-3-3-664,0 1-1,0-1 0,0-1 1,0 1-1,0-1 1,0-1-1,13-1 1,18-1 122,351 0 1625,-351 3-1614,6 1 107,1-2 0,-1-2-1,53-10 1,-92 12-458,-1 0 0,1 0 0,0 0 0,0-1 0,-1 0 0,1 0 0,-1 0 0,7-4 0,-10 4-5364,-3 3 3612,-4 2 1776,5-3-757,-7 2-1937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22:50.7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334 302 3072,'0'-1'66,"1"1"1,-1 0-1,0-1 1,0 1-1,0 0 1,1-1-1,-1 1 0,0 0 1,0-1-1,0 1 1,0 0-1,0-1 1,0 1-1,0 0 1,0-1-1,0 1 1,0-1-1,0 1 0,0 0 1,0-1-1,0 1 1,0 0-1,0-1 1,0 1-1,0 0 1,0-1-1,-1 1 0,1 0 1,0-1-1,0 1 1,0 0-1,-1-1 1,1 1-1,0 0 1,0-1-1,-1 1 1,1 0-1,0 0 0,-1 0 1,1-1-1,0 1 1,-1 0-1,0-1 42,1 1-1,-1 0 1,0 0-1,0-1 0,0 1 1,1 0-1,-1 0 1,0 0-1,0 0 1,0 0-1,0 0 1,1 0-1,-1 0 0,0 0 1,0 0-1,0 0 1,1 1-1,-1-1 1,0 0-1,0 1 1,-1 0-1,-9 8 414,1 0 0,0 1 0,0 0 0,1 1-1,-15 23 1,13-19-355,-12 17 19,-1-2-1,-54 53 1,64-70-62,-34 30 138,44-38-291,0 0 0,0-1 0,0 1 0,1 1 0,0-1 0,0 0 0,-4 10 0,6-11-17,-1 0-2,1 0 0,0 0-1,0 0 1,-1 8 0,2-11 43,0 0 0,0 0 0,0 0 0,0 0 0,1 0 0,-1 0 0,0 0 0,0 0 0,1 0 0,-1 0 0,0-1 0,1 1 0,-1 0 0,1 0 0,-1 0 0,1 0 0,0-1 0,-1 1 0,1 0 0,0 0 1,-1-1-1,1 1 0,0-1 0,1 2 0,2 0 11,1 0 0,-1-1 0,0 0 0,0 1 0,1-1 0,-1-1 0,0 1 0,1 0 0,-1-1 0,1 0 0,-1 0 0,0-1 0,1 1 0,-1-1 0,1 0 0,-1 0 0,0 0 0,0-1 0,0 1 0,8-5 0,-3 1 29,-1 0 0,1-1 0,-1 0 0,0 0 0,-1-1-1,0 0 1,0 0 0,8-10 0,0-5-57,-1 0 0,-2 0 0,0-2 0,11-29-1,28-102-87,-33 94-120,-13 45 262,-1 0 0,-1 0 0,0 0 0,-1 0 1,-1-1-1,0 1 0,-1-1 0,-1 1 0,0-1 0,-2 1 1,0 0-1,-7-22 0,9 35-48,0 0 1,0 0-1,-1 0 1,0 0-1,1 1 1,-4-4-1,5 5 5,-1 1 0,1-1-1,0 1 1,-1-1 0,1 1-1,-1-1 1,1 1 0,0-1-1,-1 1 1,1 0 0,-1-1 0,1 1-1,-1 0 1,1 0 0,-1-1-1,1 1 1,-1 0 0,1 0-1,-1 0 1,0 0 0,1-1-1,-1 1 1,1 0 0,-1 0 0,1 0-1,-1 0 1,0 0 0,1 1-1,-1-1 1,1 0 0,-1 0-1,1 0 1,-1 0 0,1 1 0,-1-1-1,0 0 1,1 0 0,0 1-1,-2 0 1,0 2 25,0 0-1,-1 0 1,1 0-1,0 0 1,1 1-1,-1-1 1,1 1 0,-1-1-1,1 1 1,0-1-1,0 1 1,0 4-1,-1 10 153,0 24 0,1-7-103,-12 272 402,18-225-25,0-33-126,-4-43-258,0 1 1,0-1-1,1 1 1,0-1 0,0 0-1,6 10 1,4 15 115,2-8-1019,-7-13-630,6 7-3327,-8-13 1216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22:51.7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106 0 2400,'0'4'926,"0"-8"-236,0 4-461,0 0 11,0 0 43,0 0 405,0 0-70,0 0 300,0 0-246,0 0 117,0 0-181,0 0 219,0 0-251,0 0-27,0 0-197,0 0-69,0 16 314,-1 2-219,-1 0 1,-5 26-1,0-5-324,-9 50 258,-41 131 0,52-204-301,-3 24 0,7-34-13,0 0 1,0 1-1,1-1 0,0 1 1,1-1-1,1 12 1,-1-17 10,-1 0 1,1 1 0,0-1-1,-1 0 1,1 1-1,0-1 1,0 0-1,0 0 1,0 0-1,0 0 1,0 1-1,0-1 1,0-1-1,0 1 1,0 0-1,1 0 1,-1 0 0,3 0-1,9 8 162,-10-7-124,-1 0 0,0-1 1,1 0-1,-1 1 0,1-1 0,0 0 1,-1 0-1,1-1 0,0 1 0,0-1 1,-1 1-1,4-1 0,39 1 126,-28-2 0,7 1-10,-1 1-25,0-1 0,0-2 0,0 0 0,29-7 0,-50 9-758,9-2 1073,-7-1-7347,-4-1 4217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22:52.2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18 104 1248,'-1'0'83,"1"0"0,-1 0 0,0 0 0,0 0-1,1 0 1,-1 0 0,0-1 0,0 1 0,1 0 0,-1-1 0,0 1 0,1 0-1,-1-1 1,0 1 0,1-1 0,-1 1 0,1-1 0,-1 1 0,1-1 0,-1 1 0,1-1-1,-1 0 1,1 1 0,0-1 0,-1 0 0,1 1 0,0-1 0,-1 0 0,1 1 0,0-1-1,0 0 1,0 0 0,0 1 0,0-1 0,0 0 0,0 0 0,0 1 0,0-2 0,0 0 255,0-1 0,0 1 0,1 0 0,-1-1 0,1 1 0,-1 0 1,1 0-1,0-1 0,0 1 0,0 0 0,1-2 0,1 1 35,0-1-1,0 1 0,0 1 1,1-1-1,-1 0 1,1 1-1,0-1 0,-1 1 1,1 0-1,0 1 0,0-1 1,0 1-1,1-1 0,-1 1 1,7-1-1,7 0-218,1 1 0,26 1 1,-19 1 384,16-2-851,66-10 0,-82 7-386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23:08.6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2 116 1888,'-1'-1'4885,"7"0"-4041,-5 0-858,-1 1 0,1 0-1,-1 0 1,1 0 0,-1 0 0,1 0 0,-1 0-1,1 0 1,-1 0 0,1 0 0,0 0 0,-1 0-1,1 0 1,-1 0 0,1 0 0,-1 1 0,1-1-1,-1 0 1,1 0 0,-1 1 0,1-1 0,0 1-1,-1-1 90,23-5 621,-19 3-645,0 1 0,0 0-1,0 0 1,8 0-1,-6 0 21,0 0-1,1-1 0,-1 1 0,0-1 0,0 0 1,10-5-1,13-5 174,16 1-70,-27 7-163,-1 0 1,28-12-1,22-10 187,-57 23-127,-1 0 0,1 0 0,0 1 1,13-2-1,-18 4-44,0 0 0,0 0 1,-1 0-1,1 1 0,0-1 0,0 1 1,0 0-1,0 1 0,-1-1 0,8 4 1,-7-2 53,1-1 0,-1 0 0,0 0 0,1 0 0,0-1 0,-1 1 0,1-1 0,0-1 0,8 1 0,29-1 890,-42 0-672,0 0-555,0 0 0,0 0 0,0 0 1,0 0-1,-1 0 0,1 1 1,0-1-1,0 0 0,0 0 0,-1 1 1,1-1-1,0 1 0,0-1 1,-1 0-1,1 1 0,0 0 0,0 0 1,1 0 68,1 8-1573,-2 5-1258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23:09.6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50 1984,'-2'-2'1085,"7"3"951,-3-1-1752,0 1-1,0-1 1,0 0-1,0 0 1,0 0 0,0 0-1,0 0 1,1 0-1,1-1 1,22-2 168,3-1-104,-17 1-162,0 0 0,15-1 1,9-1 49,-5 1-67,0 1 1,49 1-1,-60 2-139,-9 0 12,-1-1-1,21-5 1,-21 4 89,1 0 0,20-2 0,81 9 930,-111-5-1091,0 0-1,0 0 1,0 0-1,0 0 1,0-1-1,0 1 1,0 0-1,-1-1 1,1 1 0,0-1-1,0 1 1,0-1-1,1 0 1,0-1-627,-1 1-180,-1 1-710,0 0-26,0 0-1904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23:11.3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8 242 1824,'-5'5'691,"5"-5"-639,0-1-1,0 1 1,0 0 0,0 0 0,0 0 0,0 0-1,0 0 1,0 0 0,0 0 0,-1 0 0,1 0-1,0 0 1,0 0 0,0 0 0,0 0 0,0 0-1,0 0 1,0 0 0,0 0 0,0 0 0,0 0-1,0 0 1,0 0 0,0 0 0,0 0 0,0 0-1,0 0 1,0 0 0,-1 0 0,1 0 0,0 0-1,0 0 1,0 0 0,0 0 0,0 0-1,0 0 1,0 0 0,0 0 0,0 0 0,0 0-1,0 0 1,0 0 0,0 0 0,0 0 0,0 0-1,0 0 1,-1 0 0,1 0 0,0 0 0,0 0-1,0 0 1,0 0 0,0 0 0,0-1 550,0 1-191,0-6 787,0 6-1173,0 0 1,0 0-1,0 0 0,0-1 0,0 1 0,0 0 1,0 0-1,0 0 0,0 0 0,0-1 1,0 1-1,0 0 0,1 0 0,-1 0 0,0 0 1,0 0-1,0-1 0,0 1 0,0 0 1,0 0-1,0 0 0,0 0 0,1 0 0,-1 0 1,0-1-1,0 1 0,0 0 0,0 0 1,1 0-1,-1 0 0,0 0 0,0 0 1,0 0-1,0 0 0,1 0 0,-1 0 0,0 0 1,0 0-1,0 0 0,0 0 0,1 0 1,-1 0-1,4 1 163,17 8 461,-19-8-633,0 0 0,1 0 0,-1 0-1,0 0 1,0 0 0,1 0 0,-1-1 0,0 1-1,1-1 1,-1 0 0,0 0 0,3 0 0,20 4-89,-18-2 111,0 0-1,0 0 1,1-1-1,-1 0 0,0-1 1,1 0-1,-1 0 1,0 0-1,1-1 0,11-3 1,-7 1 23,1 0 0,-1-1 0,0-1 1,0 0-1,14-9 0,-22 12-57,0-1 1,0 0-1,0 0 1,-1 0-1,1-1 1,-1 1-1,0-1 1,0 1-1,0-1 1,-1 0-1,0-1 1,1 1-1,-1 0 1,-1-1-1,1 1 1,0-1-1,-1 1 0,0-1 1,0 0-1,-1 1 1,1-1-1,-1 0 1,0 0-1,0 1 1,-1-1-1,1 0 1,-1 1-1,0-1 1,-1 0-1,1 1 1,-1-1-1,1 1 0,-1 0 1,-1-1-1,1 1 1,-5-6-1,6 8-8,-6-7-1,0 0-1,-16-16 1,20 23 7,1 0 0,-1 0 0,0 0 0,1 0 0,-1 0 0,0 1 0,0 0 0,0-1 1,0 1-1,-1 0 0,1 0 0,0 1 0,0-1 0,-7 0 0,5 1-3,0 0-1,0 1 1,0-1-1,0 1 1,0 0-1,0 0 1,0 1-1,0-1 1,1 1-1,-1 0 1,1 0-1,-1 1 1,1-1-1,0 1 1,0 0-1,0 0 1,-5 5-1,-2 6 257,3-4-255,0 0 1,-8 14-1,-5 7 145,17-26-137,0 0 0,0 1 1,0 0-1,0 0 0,1 0 0,0 1 0,0-1 0,1 1 1,0 0-1,-2 8 0,0 13-4,-2 16-56,6-30-91,-1-10 151,1 0 0,0-1 1,0 1-1,0 0 0,0-1 1,1 1-1,-1 0 0,1-1 1,0 1-1,0-1 0,0 1 1,1-1-1,1 4 0,0-3 40,1 0 0,-1 0 0,1-1-1,0 1 1,0-1 0,0 0-1,0 0 1,1 0 0,-1 0 0,1-1-1,0 0 1,0 0 0,9 2 0,0-1 183,0-1 1,0 0-1,26-1 1,-24-2 71,0-1 1,25-5-1,-26 4-493,0 0 1,24 0-1,-37 3-386,-2 0-704,0 0 38,0 0-1254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23:13.2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0 112 1568,'7'-9'7264,"15"-22"-7157,-12 17 330,-8 11-437,1 0 0,0 0 0,1 0 1,-1 1-1,0-1 0,5-2 0,10-8-23,-17 12 28,0 0-1,1 0 0,-1 1 0,1-1 1,-1 0-1,1 1 0,-1-1 1,1 1-1,0 0 0,-1-1 0,1 1 1,2 0-1,23 0-247,-19 0 281,-6 0 31,-1 1-31,0-1-14,0 0 1,1 1-1,-1-1 1,0 1 0,-1-1-1,1 1 1,0-1-1,0 1 1,0-1-1,0 1 1,0 0-1,0 0 1,-1-1 0,1 1-1,0 0 1,-1 0-1,1 0 1,0 0-1,-1 0 1,0 0 0,1 0-1,-1 0 1,1 0-1,-1 0 1,0 0-1,0 0 1,1 0-1,-1 0 1,0 2 0,0 1-74,1 0 98,0 0 0,-1 0 0,1 0 0,-1 0 1,0 0-1,0 0 0,0-1 0,-1 1 0,1 0 0,-2 4 1,-14 39 905,7-26-1065,-2 5-1,8-20 105,0 0 1,0 0 0,1 0-1,-3 12 1,1-8-48,4-9 50,-1-1-1,1 1 1,0 0-1,-1 0 1,1-1-1,0 1 1,0 0-1,-1 0 1,1 0-1,0 0 1,0-1-1,0 1 1,0 0-1,0 0 1,0 0-1,0 1 1,2 7 3,-1-7-4,-1 0 0,0-1 0,0 1 0,1 0 0,-1 0 0,1-1 0,0 1 0,0 0 0,-1-1 0,1 1 0,0 0 0,0-1 0,0 1 0,1-1 0,-1 0 0,0 1 0,0-1 0,1 0 0,2 2 0,11 9-105,3 3 79,0-5 44,-13-7 0,0 0 0,0-1 0,0 1-1,7 1 1,-10-3 11,0-1-1,1 0 0,-1 1 1,0-1-1,0 0 0,1 0 1,-1 0-1,0-1 0,1 1 0,-1 0 1,0-1-1,0 0 0,0 1 1,4-3-1,-3 2 10,1-1-1,0 0 1,0 0-1,-1 0 1,1-1-1,-1 1 1,1-1-1,-1 0 1,0 0-1,0 0 1,-1 0-1,1 0 1,0-1-1,-1 1 1,0-1-1,0 0 1,0 0-1,0 0 1,-1 0-1,2-6 1,2-4 27,1-1 0,10-17 1,5-10-91,-15 28 29,5-13 51,10-35-1,-3 4-306,-18 58 252,0-1 0,1 0 0,-1 1 0,0-1 0,0 0 0,1 1 0,-1-1 0,0 1 0,1-1 0,-1 1 0,0-1 0,1 0 0,-1 1 0,1-1 0,-1 1 0,2-1 0,-2 1 8,1 0-1,-1 0 1,0-1 0,1 1 0,-1 0 0,1 0 0,-1 0 0,0 0 0,1 0-1,-1 0 1,1 0 0,-1 1 0,0-1 0,1 0 0,-1 0 0,1 0 0,-1 0-1,0 0 1,1 1 0,-1-1 0,1 0 0,2 3 63,0-1-1,0 1 1,0 0 0,4 6-1,1 0 27,25 33 200,-30-39-384,-1 0 1,0 0 0,0-1-1,-1 2 1,3 3-1,0 0-657,-3-5-702,-1-2 58,-3 2-2249,0 1 2946,-4-8-1721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23:14.2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0 736,'1'0'91,"-1"0"-1,0 0 1,1 1-1,-1-1 1,1 0-1,-1 0 1,0 0-1,1 1 1,-1-1-1,0 0 1,1 0-1,-1 1 1,0-1-1,1 0 1,-1 0-1,0 1 1,0-1 0,1 0-1,-1 1 1,0-1-1,0 1 1,0-1-1,1 0 1,-1 1-1,0-1 1,0 1-1,0 0 1,1 0 392,-1 1 0,1-1 1,0 1-1,0-1 1,0 1-1,0-1 0,0 1 1,0-1-1,0 0 0,1 0 1,-1 1-1,0-1 0,1 0 1,-1 0-1,1 0 0,1 0 1,7 5-296,-9-5-151,0 0 0,0-1 1,0 1-1,0-1 0,1 1 0,-1-1 0,0 1 0,0-1 1,1 1-1,1-1 0,-1 0-21,0 1-7,1 0 0,0 0 0,0 0 1,-1-1-1,1 1 0,0-1 0,0 0 0,0 0 0,0 0 1,0 0-1,4-1 0,3 0 57,14 1-296,-17-1 240,0 1 0,0 0 0,0 0 0,0 1 0,0 0 0,13 3 0,-6 0 282,0-1 0,1 0-1,0-1 1,21 0 0,6-2-5122,-42 2 2793,0 8-1568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05:20.0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 3232,'-10'1'2509,"15"2"1129,18 1-1311,191-1 639,-155 0-2458,-34-2-120,39-1 1,-39-2-191,72-5 363,-84 7-607,0 1-1,-1 0 0,1 0 1,0 1-1,15 5 1,-27-6-15,-1-1 1,0 0-1,0 1 1,1-1-1,-1 0 1,0 1 0,0-1-1,0 1 1,1-1-1,-1 0 1,0 1-1,0-1 1,0 1-1,0-1 1,0 0-1,0 1 1,0-1-1,0 1 1,0-1-1,0 1 1,0-1 0,0 0-1,0 1 1,0-1-1,0 1 1,0-1-1,-1 1 1,1 0-1,-5 10-1614,4-9 1393,0-1 0,1 0 1,-1 1-1,0-1 1,-1 0-1,1 0 0,0 0 1,0 0-1,0 0 1,-1 0-1,1 0 1,0 0-1,-1 0 0,1-1 1,-1 1-1,1-1 1,-1 1-1,1-1 0,-1 1 1,0-1-1,1 0 1,-1 0-1,1 0 0,-3 0 1,-9-4-2871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23:15.3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50 2400,'1'-4'907,"-2"8"298,1-4-581,0 0 250,0 0-266,0 0-53,6-8 5592,-3 4-6171,-2 3 100,0 0 0,0 0 1,0-1-1,0 1 0,0 0 1,0-1-1,0 1 0,-1-1 1,1 1-1,0-1 0,-1 1 1,1-1-1,-1 1 0,0-1 1,0 0-1,1 1 1,-1-1-1,0-2 0,0 3 207,0 1 128,-9-6 479,9 6-925,-1 0-1,1 0 0,-1 0 1,1 1-1,0-1 1,-1 0-1,1 0 0,-1 1 1,1-1-1,0 0 1,0 1-1,-1-1 0,1 0 1,0 1-1,-1-1 0,1 0 1,0 1-1,0-1 1,0 0-1,-1 1 0,1-1 1,0 1-1,0-1 1,0 1-1,-4 16-1723,2-9-1181,-2 0-1113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23:17.0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 23 1312,'0'0'41,"-1"0"-1,1 0 1,-1-1 0,1 1-1,-1 0 1,1 0 0,-1 0 0,1 0-1,-1-1 1,1 1 0,-1 0-1,1 0 1,-1-1 0,1 1 0,0 0-1,-1-1 1,1 1 0,0 0-1,-1-1 1,1 1 0,0-1-1,-1 1 1,1-1 0,0 1 0,0-1-1,-1 1 1,1-1 0,0 1-1,0-1 1,0 1 0,0-1 0,0 1-1,0-1 1,0 1 0,0-1-1,0 1 1,0-1 0,0 1 0,0-1-1,0 1 1,0-1 0,0 1-1,1-1 1,-1 1 0,0-1-1,0 1 1,1 0 0,-1-2 0,0 2 63,1 0 0,-1 0 1,0 0-1,0 0 1,0-1-1,0 1 0,0 0 1,0 0-1,0 0 0,0 0 1,1 0-1,-1-1 1,0 1-1,0 0 0,0 0 1,0 0-1,1 0 1,-1 0-1,0 0 0,0 0 1,0 0-1,0 0 1,1 0-1,-1 0 0,0 0 1,0 0-1,0 0 0,0 0 1,1 0-1,-1 0 1,0 0-1,0 0 0,0 0 1,0 0-1,1 0 1,-1 0-1,0 0 0,0 0 1,0 0-1,0 0 1,1 0-1,-1 1 0,0-1 1,0 0-1,0 0 1,0 0-1,0 0 0,0 0 1,1 0-1,-1 1 0,0-1 1,0 0-1,0 0 1,0 0-1,8 17 1067,2 21-1513,-4 93 534,-4-49 5,-3-34 81,-1 0-1,-2-1 0,-19 79 1,2-47-76,19-72-231,0 0-1,-1 0 1,-4 9-1,-5 10 122,12-21-43,0-4-46,1 0 1,-1-1-1,0 1 1,0-1-1,0 1 0,0 0 1,-1-1-1,1 1 1,0 0-1,0-1 0,0 1 1,0-1-1,-1 1 1,1 0-1,0-1 0,0 1 1,-1-1-1,1 1 1,-1 0-1,0 0 93,2-1-86,-1 0-1,1 1 1,-1-1 0,0 0 0,1 0-1,-1 0 1,1 0 0,-1 0-1,0 0 1,1 1 0,-1-1 0,1 0-1,-1 0 1,1 0 0,-1 0 0,0-1-1,1 1 1,-1 0 0,1 0-1,-1 0 1,0 0 0,1 0 0,-1 0-1,1-1 1,-1 1 0,0 0 0,1 0-1,-1-1 1,25-9-28,-6 2 138,128-34 488,-137 38-624,2 0 146,1 0 0,0 1-1,0 0 1,0 1 0,21-1 0,34 11 296,-52-12-575,-14 3-539,-2 0 266,0 0 1,-1 0-1,1 1 0,0-1 0,0 0 1,-1 0-1,1 0 0,0 1 1,-1-1-1,1 0 0,0 1 1,-1-1-1,0-1 0,-7-1-1524,-1 7-945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23:17.7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64 1984,'14'4'3824,"-12"-3"-3694,0-1 0,-1 1 0,1-1-1,0 1 1,0-1 0,0 0 0,0 1 0,0-1 0,0 0 0,0 0 0,0 0 0,0-1-1,0 1 1,2-1 0,30-12 1305,-5 1-1042,95-26 1036,-109 35-1270,0 1-1,-1 1 1,1 1 0,22 1-1,1 0 217,-30-1-21,-3 0-1351,-1 0-2627,-8 0 2494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23:18.1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15 1472,'8'-8'544,"-3"8"-416,-5-6-32,0 6-608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23:18.6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 1248,'10'-1'6232,"12"7"-5185,-11-3-577,10 3 270,-18-5-636,1 0 0,0 0 1,0 0-1,-1-1 0,5 1 0,120-11 2272,-1 1-2176,-106 8-172,-13 0-196,-1 1 0,1 0 1,-1 0-1,1 0 0,-1 1 0,11 2 1,-17-2-703,-6 2-2273,5-3 2981,-1 1 1,1-1 0,-1 1 0,1-1-1,-1 1 1,0-1 0,1 0 0,-1 1-1,0-1 1,1 0 0,-1 0 0,0 1-1,1-1 1,-2 0 0,-3 0-2639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23:19.4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28 1888,'2'-2'732,"-2"2"-726,0 0 0,0 0-1,0 0 1,0 0 0,0 0 0,0 0 0,0 0 0,0 0-1,1 0 1,-1 0 0,0 0 0,0 0 0,0 0-1,0 0 1,0 0 0,0 0 0,0 0 0,0 0 0,0 0-1,0 0 1,0 0 0,0 0 0,0 0 0,0 0-1,0 0 1,0 0 0,0 0 0,0 0 0,0 0 0,1 0-1,-1 0 1,0 0 0,0 0 0,0 1 0,0-1-1,0 0 1,0 0 0,0 0 0,0 0 0,0 0 0,0 0-1,0 0 1,0 0 0,0 0 0,0 0 0,0 0-1,0 0 1,0 0 0,0 0 0,0 0 0,0 0 0,0 0-1,0 0 1,0 1 0,0-1 0,0 0 0,0 0-1,0 0 1,0 0 0,0 0 0,0 0 0,0 0 0,0 0 580,0 0-154,0 0 22,0 0-108,0 0 166,0 0-32,0 0 368,0 0-219,0 0 102,0 0-208,11 0 895,-5 0-1252,33 5 692,77 1 860,-92-5-1336,34 6 0,-34-3 28,35 0 0,-5-6 284,102-16 1,-19-11-7338,-114 24 4281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23:34.7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44 992,'-3'-3'293,"6"6"1,-3-3 95,0 0-48,0 0 166,0 0-112,6-8 5503,18 8-5845,19 1 464,73-9 1,-12-1-76,-74 7 1,0 0 0,37-8 0,-59 8-405,-1 1 0,0 0 0,9-1 0,0 3-6121,-16-1 2830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23:35.5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 1728,'2'-8'5476,"-2"8"-5433,1 0 0,-1-1 0,0 1 0,1 0 0,-1 0 0,1 0 0,-1 0 0,0 0 0,1 0 0,-1 0-1,1 0 1,-1 0 0,1 0 0,-1 1 0,0-1 0,1 0 0,-1 0 0,0 0 0,1 0 0,-1 1 0,1-1 0,14 4 197,4-4 180,-6-1-189,0 1-1,0 1 1,0 0-1,0 1 0,14 3 1,-13-2-29,1-1 1,0 0-1,-1-1 1,1 0-1,20-3 1,-1 1 176,-28 1-338,0 1-1,0-1 1,0 1-1,0 0 1,-1 0-1,1 1 1,0 0-1,-1 0 1,1 0-1,-1 0 0,1 1 1,-1 0-1,0 0 1,0 1-1,-1-1 1,8 7-1,-8-6-305,15 11 569,-18-14-588,-1-1 0,1 1 0,-1-1 0,1 0 0,0 0-1,-1 1 1,1-1 0,0 0 0,0 0 0,-1 0 0,1 1 0,0-1 0,0 0 0,-1 0 0,2 0 0,0-2-3756,2-2 3057,-1 1 358,8-8-895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23:38.4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1 791 416,'0'0'54,"0"0"0,0 0 1,0 0-1,0 1 0,0-1 0,0 0 0,0 0 1,0 0-1,0 0 0,0 0 0,0 0 1,0 0-1,0 0 0,1 0 0,-1 0 0,0 0 1,0 0-1,0 0 0,0 1 0,0-1 1,0 0-1,0 0 0,0 0 0,0 0 0,1 0 1,-1 0-1,0 0 0,0 0 0,0 0 0,0 0 1,0 0-1,0 0 0,0 0 0,0 0 1,0 0-1,1 0 0,-1 0 0,0 0 0,0-1 1,0 1-1,0 0 0,0 0 0,0 0 0,0 0 1,0 0-1,0 0 0,0 0 0,0 0 1,1 0-1,-1 0 0,0 0 0,0 0 0,0 0 1,0-1-1,0 1 0,0 0 0,0 0 1,0 0-1,0 0 0,0 0 0,0 0 0,0 0 1,0 0-1,0-1 0,10-10 1723,9-20 202,-3-11-987,-12 28-728,0 1 1,2 0-1,0 0 1,10-17-1,2-4 290,-5 10-212,12-19-204,-2-2-1,-2 0 0,30-91 1,-39 95-78,2 0 1,33-67-1,-42 98-54,0 0 0,0 1 0,2 0 0,-1 0 0,1 1 0,0-1-1,0 1 1,17-13 0,-20 20-21,-1-1-1,1 1 1,-1 0-1,1 0 1,0 0-1,0 0 1,-1 1-1,8-1 1,6-1-86,-6 1 108,-1 0 0,1 1 0,0 1-1,-1-1 1,1 1 0,-1 1 0,1 0 0,-1 1-1,0 0 1,14 6 0,-22-8-9,-1-1 0,1 1 0,0 0 0,-1 0 1,1 1-1,-1-1 0,1 0 0,-1 0 0,1 1 0,-1-1 0,0 1 0,0-1 1,0 1-1,0-1 0,0 1 0,0 0 0,1 2 0,-1-1 14,-1 1 1,1-1-1,-1 0 0,1 0 0,-1 0 0,0 1 1,0-1-1,-1 0 0,0 5 0,-3 5 29,0 0-1,0-1 0,-1 0 1,-7 12-1,10-20-47,0 1 51,-1-1 1,0 1 0,-1-1 0,1 1 0,-1-1 0,0 0 0,0 0-1,0-1 1,0 1 0,-1-1 0,-9 6 0,-3-1 182,1-1 1,-24 7-1,13-4-482,-29 8 1156,52-17-851,0 0-1,-1 0 0,1 0 0,0-1 1,0 0-1,-7 0 0,3 0 284,7-1-609,-7-2 827,8 3-657,0 0 0,0 0-1,0 0 1,0 0 0,0 0 0,0 0 0,0 0 0,-1 0 0,1 0-1,0 0 1,0 0 0,0 0 0,0 0 0,0 0 0,0 0-1,-1 0 1,1 0 0,0 0 0,0 0 0,0 0 0,0 0-1,0 0 1,0 0 0,-1 0 0,1 0 0,0 0 0,0 0 0,0 0-1,0 1 1,0-1 0,0 0 0,0 0 0,0 0 0,-1 0-1,1 0 1,0 0 0,0 0 0,0 0 0,0 1 0,0-1-1,0 0 1,0 0 0,0 0 0,0 0 0,0 1 0,0 8-3270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15:23:40.3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227 463 2144,'0'0'24,"0"0"0,0 0 0,0 0 0,0 0-1,0 0 1,0 0 0,0 0 0,0 0 0,0 0 0,1 0 0,-1 0 0,0 0 0,0 0-1,0 0 1,0 0 0,0 0 0,0 0 0,0 0 0,0 0 0,0 0 0,0 0 0,0 0 0,0 0-1,1 0 1,-1 0 0,0 0 0,0 0 0,0 0 0,0 0 0,0 0 0,0 0 0,0 0-1,0 0 1,0 0 0,0 0 0,0 0 0,0 0 0,0 0 0,0-1 0,0 1 0,0 0 0,0 0-1,0 0 1,0 0 0,0 0 0,0 0 0,0 0 0,0 0 0,0 0 0,0 0 0,0 0-1,0 0 1,0-1 0,0 1 0,0 0 0,0 0 0,0 0 0,0 0 4,0 0 0,0 0 0,0 0 0,0 0 0,0 0 0,0 0 0,0 0 0,0-1 0,0 1 0,0 0 0,0 0 1,0 0-1,0 0 0,0 0 0,0 0 0,0 0 0,0 0 0,0 0 0,0 0 0,0 0 0,0 0 0,0 0 0,0 0 0,0-1 0,1 1 0,-1 0 0,0 0 0,0 0 1,0 0-1,0 0 0,0 0 0,0 0 0,0 0 0,0 0 0,0 0 0,0 0 0,0 0 0,0 0 0,0 0 0,0 0 0,0 0 0,1 0 0,-1 0 0,0 0 0,0 0 0,0 0 1,0 0-1,0 0 0,0 0 0,0 0 0,0 0 0,0 0 0,0 0 0,0 0 0,0 0 0,0 0 0,1 0 0,-1-1 340,0 1-107,0 0 33,0 0-270,0 0-1,0 0 1,0 0 0,0-1 0,0 1 0,0 0 0,1 0-1,-1-1 1,0 1 0,0 0 0,0-1 0,0 1-1,0 0 1,0 0 0,0-1 0,0 1 0,0 0-1,0 0 1,0-1 0,0 1 0,0 0 0,0 0-1,-1-1 1,1 1 0,0 0 0,0 0 0,0-1 0,0 1-1,0 0 1,0 0 0,-1-1 0,1 1 0,0 0-1,0 0 1,0 0 0,-1-1 0,1 1 0,0 0-1,0 0 1,-1 0 0,1 0 0,0 0 0,0 0 0,-1 0-1,1-1 1,0 1 0,-1 0 0,-12-4 347,7 4-99,0 1 0,-1 0 0,1 0-1,0 0 1,0 1 0,0 0 0,1 0-1,-1 0 1,0 1 0,-6 4 0,-3 3-282,0 0 0,-17 17 0,27-22 8,-1 1 0,1 1 1,0-1-1,1 1 0,-1 0 0,1 0 0,1 0 0,-5 11 0,1 1-12,1-1 0,-4 27 1,7-31 12,0 2-7,0 0 1,0 19 0,3-30 4,0 1 1,1-1 0,-1 0 0,1 1-1,0-1 1,1 0 0,-1 0 0,1 0-1,0 0 1,4 8 0,-4-10 4,1 1 0,-1 0 1,1-1-1,0 1 0,0-1 1,0 0-1,0 0 0,0 0 1,1 0-1,-1-1 0,7 5 1,-8-7 16,1 1 1,-1 0-1,0 0 1,0-1-1,1 1 1,-1-1 0,0 0-1,1 0 1,-1 0-1,1 0 1,-1 0-1,0 0 1,1-1 0,-1 1-1,0-1 1,1 1-1,-1-1 1,0 0 0,0 0-1,0 0 1,0 0-1,0 0 1,0-1-1,2-1 1,2-2 18,-1 0 0,1 0 0,-1 0 0,0-1 0,-1 0 0,6-9 0,21-42-86,-22 40-15,107-191-321,-102 185 465,14-32 1,-25 48-86,0 0 0,0-1 0,-1 0 0,0 1-1,0-1 1,-1 0 0,0 0 0,-1 0 0,0-8 0,-2-2 10,-1 1-1,-1 0 0,0 0 0,-1 1 1,-1-1-1,-12-22 0,-5-3-7,-31-44-1,37 64 10,9 11-13,0 0 0,-6-14 1,13 24-10,1 0-1,-1 0 1,0 0 0,1 0 0,-1 1 0,0-1 0,0 0 0,0 0 0,0 0 0,0 1-1,0-1 1,0 1 0,0-1 0,0 0 0,0 1 0,0 0 0,-2-1 0,3 1 8,-1 0 0,1-1 0,-1 1 1,1 0-1,-1 1 0,1-1 0,0 0 1,-1 0-1,1 0 0,-1 0 0,1 0 1,-1 0-1,1 0 0,-1 1 0,1-1 1,0 0-1,-1 0 0,1 1 0,-1-1 1,1 0-1,0 1 0,-1-1 0,1 0 1,0 1-1,-1-1 0,1 0 0,0 1 1,0-1-1,0 1 0,-1-1 0,1 0 0,0 1 1,0-1-1,0 1 0,0-1 0,0 1 1,-1-1-1,1 1 0,0-1 0,0 1 1,0-1-1,0 1 0,1-1 0,-1 1 1,0 37 194,-1 0-24,2 1 1,7 45 0,-4-52-161,0 38 1,-3-40 9,7 45 1,7 15 31,-7-39 278,26 96-1,-30-137-199,1 1 0,1-1-1,0 0 1,0 0 0,1-1 0,15 17 0,-11-13-1462,16 24 1,-26-34 46,2 3-1343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416B-1C2E-4EAD-BA89-52B34360AB4F}" type="datetimeFigureOut">
              <a:rPr lang="en-US" smtClean="0"/>
              <a:pPr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5E16-653D-4792-98D9-F087A3B94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416B-1C2E-4EAD-BA89-52B34360AB4F}" type="datetimeFigureOut">
              <a:rPr lang="en-US" smtClean="0"/>
              <a:pPr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5E16-653D-4792-98D9-F087A3B94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416B-1C2E-4EAD-BA89-52B34360AB4F}" type="datetimeFigureOut">
              <a:rPr lang="en-US" smtClean="0"/>
              <a:pPr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5E16-653D-4792-98D9-F087A3B94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416B-1C2E-4EAD-BA89-52B34360AB4F}" type="datetimeFigureOut">
              <a:rPr lang="en-US" smtClean="0"/>
              <a:pPr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5E16-653D-4792-98D9-F087A3B94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416B-1C2E-4EAD-BA89-52B34360AB4F}" type="datetimeFigureOut">
              <a:rPr lang="en-US" smtClean="0"/>
              <a:pPr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5E16-653D-4792-98D9-F087A3B94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416B-1C2E-4EAD-BA89-52B34360AB4F}" type="datetimeFigureOut">
              <a:rPr lang="en-US" smtClean="0"/>
              <a:pPr/>
              <a:t>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5E16-653D-4792-98D9-F087A3B94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416B-1C2E-4EAD-BA89-52B34360AB4F}" type="datetimeFigureOut">
              <a:rPr lang="en-US" smtClean="0"/>
              <a:pPr/>
              <a:t>2/2/2022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5E16-653D-4792-98D9-F087A3B94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416B-1C2E-4EAD-BA89-52B34360AB4F}" type="datetimeFigureOut">
              <a:rPr lang="en-US" smtClean="0"/>
              <a:pPr/>
              <a:t>2/2/2022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5E16-653D-4792-98D9-F087A3B94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416B-1C2E-4EAD-BA89-52B34360AB4F}" type="datetimeFigureOut">
              <a:rPr lang="en-US" smtClean="0"/>
              <a:pPr/>
              <a:t>2/2/2022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5E16-653D-4792-98D9-F087A3B94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416B-1C2E-4EAD-BA89-52B34360AB4F}" type="datetimeFigureOut">
              <a:rPr lang="en-US" smtClean="0"/>
              <a:pPr/>
              <a:t>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5E16-653D-4792-98D9-F087A3B94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416B-1C2E-4EAD-BA89-52B34360AB4F}" type="datetimeFigureOut">
              <a:rPr lang="en-US" smtClean="0"/>
              <a:pPr/>
              <a:t>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5E16-653D-4792-98D9-F087A3B94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6416B-1C2E-4EAD-BA89-52B34360AB4F}" type="datetimeFigureOut">
              <a:rPr lang="en-US" smtClean="0"/>
              <a:pPr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85E16-653D-4792-98D9-F087A3B94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6.xml"/><Relationship Id="rId13" Type="http://schemas.openxmlformats.org/officeDocument/2006/relationships/image" Target="../media/image600.png"/><Relationship Id="rId18" Type="http://schemas.openxmlformats.org/officeDocument/2006/relationships/customXml" Target="../ink/ink141.xml"/><Relationship Id="rId3" Type="http://schemas.openxmlformats.org/officeDocument/2006/relationships/image" Target="../media/image152.png"/><Relationship Id="rId7" Type="http://schemas.openxmlformats.org/officeDocument/2006/relationships/image" Target="../media/image156.png"/><Relationship Id="rId12" Type="http://schemas.openxmlformats.org/officeDocument/2006/relationships/customXml" Target="../ink/ink138.xml"/><Relationship Id="rId17" Type="http://schemas.openxmlformats.org/officeDocument/2006/relationships/image" Target="../media/image620.png"/><Relationship Id="rId2" Type="http://schemas.openxmlformats.org/officeDocument/2006/relationships/image" Target="../media/image151.png"/><Relationship Id="rId16" Type="http://schemas.openxmlformats.org/officeDocument/2006/relationships/customXml" Target="../ink/ink1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.png"/><Relationship Id="rId11" Type="http://schemas.openxmlformats.org/officeDocument/2006/relationships/image" Target="../media/image590.png"/><Relationship Id="rId5" Type="http://schemas.openxmlformats.org/officeDocument/2006/relationships/image" Target="../media/image154.png"/><Relationship Id="rId15" Type="http://schemas.openxmlformats.org/officeDocument/2006/relationships/image" Target="../media/image610.png"/><Relationship Id="rId10" Type="http://schemas.openxmlformats.org/officeDocument/2006/relationships/customXml" Target="../ink/ink137.xml"/><Relationship Id="rId19" Type="http://schemas.openxmlformats.org/officeDocument/2006/relationships/image" Target="../media/image1560.png"/><Relationship Id="rId4" Type="http://schemas.openxmlformats.org/officeDocument/2006/relationships/image" Target="../media/image153.png"/><Relationship Id="rId9" Type="http://schemas.openxmlformats.org/officeDocument/2006/relationships/image" Target="../media/image580.png"/><Relationship Id="rId14" Type="http://schemas.openxmlformats.org/officeDocument/2006/relationships/customXml" Target="../ink/ink13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0.png"/><Relationship Id="rId3" Type="http://schemas.openxmlformats.org/officeDocument/2006/relationships/image" Target="../media/image158.png"/><Relationship Id="rId7" Type="http://schemas.openxmlformats.org/officeDocument/2006/relationships/customXml" Target="../ink/ink143.xml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0.png"/><Relationship Id="rId4" Type="http://schemas.openxmlformats.org/officeDocument/2006/relationships/customXml" Target="../ink/ink14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7.xml"/><Relationship Id="rId13" Type="http://schemas.openxmlformats.org/officeDocument/2006/relationships/image" Target="../media/image164.png"/><Relationship Id="rId18" Type="http://schemas.openxmlformats.org/officeDocument/2006/relationships/customXml" Target="../ink/ink152.xml"/><Relationship Id="rId26" Type="http://schemas.openxmlformats.org/officeDocument/2006/relationships/customXml" Target="../ink/ink156.xml"/><Relationship Id="rId39" Type="http://schemas.openxmlformats.org/officeDocument/2006/relationships/image" Target="../media/image177.png"/><Relationship Id="rId3" Type="http://schemas.openxmlformats.org/officeDocument/2006/relationships/image" Target="../media/image159.png"/><Relationship Id="rId21" Type="http://schemas.openxmlformats.org/officeDocument/2006/relationships/image" Target="../media/image168.png"/><Relationship Id="rId34" Type="http://schemas.openxmlformats.org/officeDocument/2006/relationships/customXml" Target="../ink/ink160.xml"/><Relationship Id="rId42" Type="http://schemas.openxmlformats.org/officeDocument/2006/relationships/customXml" Target="../ink/ink164.xml"/><Relationship Id="rId7" Type="http://schemas.openxmlformats.org/officeDocument/2006/relationships/image" Target="../media/image161.png"/><Relationship Id="rId12" Type="http://schemas.openxmlformats.org/officeDocument/2006/relationships/customXml" Target="../ink/ink149.xml"/><Relationship Id="rId17" Type="http://schemas.openxmlformats.org/officeDocument/2006/relationships/image" Target="../media/image166.png"/><Relationship Id="rId25" Type="http://schemas.openxmlformats.org/officeDocument/2006/relationships/image" Target="../media/image170.png"/><Relationship Id="rId33" Type="http://schemas.openxmlformats.org/officeDocument/2006/relationships/image" Target="../media/image174.png"/><Relationship Id="rId38" Type="http://schemas.openxmlformats.org/officeDocument/2006/relationships/customXml" Target="../ink/ink162.xml"/><Relationship Id="rId2" Type="http://schemas.openxmlformats.org/officeDocument/2006/relationships/customXml" Target="../ink/ink144.xml"/><Relationship Id="rId16" Type="http://schemas.openxmlformats.org/officeDocument/2006/relationships/customXml" Target="../ink/ink151.xml"/><Relationship Id="rId20" Type="http://schemas.openxmlformats.org/officeDocument/2006/relationships/customXml" Target="../ink/ink153.xml"/><Relationship Id="rId29" Type="http://schemas.openxmlformats.org/officeDocument/2006/relationships/image" Target="../media/image172.png"/><Relationship Id="rId41" Type="http://schemas.openxmlformats.org/officeDocument/2006/relationships/image" Target="../media/image17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6.xml"/><Relationship Id="rId11" Type="http://schemas.openxmlformats.org/officeDocument/2006/relationships/image" Target="../media/image163.png"/><Relationship Id="rId24" Type="http://schemas.openxmlformats.org/officeDocument/2006/relationships/customXml" Target="../ink/ink155.xml"/><Relationship Id="rId32" Type="http://schemas.openxmlformats.org/officeDocument/2006/relationships/customXml" Target="../ink/ink159.xml"/><Relationship Id="rId37" Type="http://schemas.openxmlformats.org/officeDocument/2006/relationships/image" Target="../media/image176.png"/><Relationship Id="rId40" Type="http://schemas.openxmlformats.org/officeDocument/2006/relationships/customXml" Target="../ink/ink163.xml"/><Relationship Id="rId5" Type="http://schemas.openxmlformats.org/officeDocument/2006/relationships/image" Target="../media/image160.png"/><Relationship Id="rId15" Type="http://schemas.openxmlformats.org/officeDocument/2006/relationships/image" Target="../media/image165.png"/><Relationship Id="rId23" Type="http://schemas.openxmlformats.org/officeDocument/2006/relationships/image" Target="../media/image169.png"/><Relationship Id="rId28" Type="http://schemas.openxmlformats.org/officeDocument/2006/relationships/customXml" Target="../ink/ink157.xml"/><Relationship Id="rId36" Type="http://schemas.openxmlformats.org/officeDocument/2006/relationships/customXml" Target="../ink/ink161.xml"/><Relationship Id="rId10" Type="http://schemas.openxmlformats.org/officeDocument/2006/relationships/customXml" Target="../ink/ink148.xml"/><Relationship Id="rId19" Type="http://schemas.openxmlformats.org/officeDocument/2006/relationships/image" Target="../media/image167.png"/><Relationship Id="rId31" Type="http://schemas.openxmlformats.org/officeDocument/2006/relationships/image" Target="../media/image173.png"/><Relationship Id="rId4" Type="http://schemas.openxmlformats.org/officeDocument/2006/relationships/customXml" Target="../ink/ink145.xml"/><Relationship Id="rId9" Type="http://schemas.openxmlformats.org/officeDocument/2006/relationships/image" Target="../media/image162.png"/><Relationship Id="rId14" Type="http://schemas.openxmlformats.org/officeDocument/2006/relationships/customXml" Target="../ink/ink150.xml"/><Relationship Id="rId22" Type="http://schemas.openxmlformats.org/officeDocument/2006/relationships/customXml" Target="../ink/ink154.xml"/><Relationship Id="rId27" Type="http://schemas.openxmlformats.org/officeDocument/2006/relationships/image" Target="../media/image171.png"/><Relationship Id="rId30" Type="http://schemas.openxmlformats.org/officeDocument/2006/relationships/customXml" Target="../ink/ink158.xml"/><Relationship Id="rId35" Type="http://schemas.openxmlformats.org/officeDocument/2006/relationships/image" Target="../media/image175.png"/><Relationship Id="rId43" Type="http://schemas.openxmlformats.org/officeDocument/2006/relationships/image" Target="../media/image179.pn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22.xml"/><Relationship Id="rId21" Type="http://schemas.openxmlformats.org/officeDocument/2006/relationships/image" Target="../media/image1680.png"/><Relationship Id="rId42" Type="http://schemas.openxmlformats.org/officeDocument/2006/relationships/customXml" Target="../ink/ink185.xml"/><Relationship Id="rId63" Type="http://schemas.openxmlformats.org/officeDocument/2006/relationships/customXml" Target="../ink/ink195.xml"/><Relationship Id="rId84" Type="http://schemas.openxmlformats.org/officeDocument/2006/relationships/image" Target="../media/image200.png"/><Relationship Id="rId138" Type="http://schemas.openxmlformats.org/officeDocument/2006/relationships/image" Target="../media/image227.png"/><Relationship Id="rId159" Type="http://schemas.openxmlformats.org/officeDocument/2006/relationships/customXml" Target="../ink/ink243.xml"/><Relationship Id="rId170" Type="http://schemas.openxmlformats.org/officeDocument/2006/relationships/image" Target="../media/image243.png"/><Relationship Id="rId191" Type="http://schemas.openxmlformats.org/officeDocument/2006/relationships/customXml" Target="../ink/ink259.xml"/><Relationship Id="rId205" Type="http://schemas.openxmlformats.org/officeDocument/2006/relationships/customXml" Target="../ink/ink266.xml"/><Relationship Id="rId226" Type="http://schemas.openxmlformats.org/officeDocument/2006/relationships/customXml" Target="../ink/ink277.xml"/><Relationship Id="rId247" Type="http://schemas.openxmlformats.org/officeDocument/2006/relationships/image" Target="../media/image281.png"/><Relationship Id="rId107" Type="http://schemas.openxmlformats.org/officeDocument/2006/relationships/customXml" Target="../ink/ink217.xml"/><Relationship Id="rId11" Type="http://schemas.openxmlformats.org/officeDocument/2006/relationships/image" Target="../media/image1630.png"/><Relationship Id="rId32" Type="http://schemas.openxmlformats.org/officeDocument/2006/relationships/customXml" Target="../ink/ink180.xml"/><Relationship Id="rId53" Type="http://schemas.openxmlformats.org/officeDocument/2006/relationships/image" Target="../media/image184.png"/><Relationship Id="rId74" Type="http://schemas.openxmlformats.org/officeDocument/2006/relationships/image" Target="../media/image195.png"/><Relationship Id="rId128" Type="http://schemas.openxmlformats.org/officeDocument/2006/relationships/image" Target="../media/image222.png"/><Relationship Id="rId149" Type="http://schemas.openxmlformats.org/officeDocument/2006/relationships/customXml" Target="../ink/ink238.xml"/><Relationship Id="rId5" Type="http://schemas.openxmlformats.org/officeDocument/2006/relationships/image" Target="../media/image1600.png"/><Relationship Id="rId95" Type="http://schemas.openxmlformats.org/officeDocument/2006/relationships/customXml" Target="../ink/ink211.xml"/><Relationship Id="rId160" Type="http://schemas.openxmlformats.org/officeDocument/2006/relationships/image" Target="../media/image238.png"/><Relationship Id="rId181" Type="http://schemas.openxmlformats.org/officeDocument/2006/relationships/customXml" Target="../ink/ink254.xml"/><Relationship Id="rId216" Type="http://schemas.openxmlformats.org/officeDocument/2006/relationships/image" Target="../media/image266.png"/><Relationship Id="rId237" Type="http://schemas.openxmlformats.org/officeDocument/2006/relationships/image" Target="../media/image276.png"/><Relationship Id="rId22" Type="http://schemas.openxmlformats.org/officeDocument/2006/relationships/customXml" Target="../ink/ink175.xml"/><Relationship Id="rId43" Type="http://schemas.openxmlformats.org/officeDocument/2006/relationships/image" Target="../media/image1790.png"/><Relationship Id="rId64" Type="http://schemas.openxmlformats.org/officeDocument/2006/relationships/image" Target="../media/image190.png"/><Relationship Id="rId118" Type="http://schemas.openxmlformats.org/officeDocument/2006/relationships/image" Target="../media/image217.png"/><Relationship Id="rId139" Type="http://schemas.openxmlformats.org/officeDocument/2006/relationships/customXml" Target="../ink/ink233.xml"/><Relationship Id="rId85" Type="http://schemas.openxmlformats.org/officeDocument/2006/relationships/customXml" Target="../ink/ink206.xml"/><Relationship Id="rId150" Type="http://schemas.openxmlformats.org/officeDocument/2006/relationships/image" Target="../media/image233.png"/><Relationship Id="rId171" Type="http://schemas.openxmlformats.org/officeDocument/2006/relationships/customXml" Target="../ink/ink249.xml"/><Relationship Id="rId192" Type="http://schemas.openxmlformats.org/officeDocument/2006/relationships/image" Target="../media/image254.png"/><Relationship Id="rId206" Type="http://schemas.openxmlformats.org/officeDocument/2006/relationships/image" Target="../media/image261.png"/><Relationship Id="rId227" Type="http://schemas.openxmlformats.org/officeDocument/2006/relationships/image" Target="../media/image271.png"/><Relationship Id="rId248" Type="http://schemas.openxmlformats.org/officeDocument/2006/relationships/customXml" Target="../ink/ink288.xml"/><Relationship Id="rId12" Type="http://schemas.openxmlformats.org/officeDocument/2006/relationships/customXml" Target="../ink/ink170.xml"/><Relationship Id="rId33" Type="http://schemas.openxmlformats.org/officeDocument/2006/relationships/image" Target="../media/image1740.png"/><Relationship Id="rId108" Type="http://schemas.openxmlformats.org/officeDocument/2006/relationships/image" Target="../media/image212.png"/><Relationship Id="rId129" Type="http://schemas.openxmlformats.org/officeDocument/2006/relationships/customXml" Target="../ink/ink228.xml"/><Relationship Id="rId54" Type="http://schemas.openxmlformats.org/officeDocument/2006/relationships/customXml" Target="../ink/ink191.xml"/><Relationship Id="rId70" Type="http://schemas.openxmlformats.org/officeDocument/2006/relationships/image" Target="../media/image193.png"/><Relationship Id="rId75" Type="http://schemas.openxmlformats.org/officeDocument/2006/relationships/customXml" Target="../ink/ink201.xml"/><Relationship Id="rId91" Type="http://schemas.openxmlformats.org/officeDocument/2006/relationships/customXml" Target="../ink/ink209.xml"/><Relationship Id="rId96" Type="http://schemas.openxmlformats.org/officeDocument/2006/relationships/image" Target="../media/image206.png"/><Relationship Id="rId140" Type="http://schemas.openxmlformats.org/officeDocument/2006/relationships/image" Target="../media/image228.png"/><Relationship Id="rId145" Type="http://schemas.openxmlformats.org/officeDocument/2006/relationships/customXml" Target="../ink/ink236.xml"/><Relationship Id="rId161" Type="http://schemas.openxmlformats.org/officeDocument/2006/relationships/customXml" Target="../ink/ink244.xml"/><Relationship Id="rId166" Type="http://schemas.openxmlformats.org/officeDocument/2006/relationships/image" Target="../media/image241.png"/><Relationship Id="rId182" Type="http://schemas.openxmlformats.org/officeDocument/2006/relationships/image" Target="../media/image249.png"/><Relationship Id="rId187" Type="http://schemas.openxmlformats.org/officeDocument/2006/relationships/customXml" Target="../ink/ink257.xml"/><Relationship Id="rId217" Type="http://schemas.openxmlformats.org/officeDocument/2006/relationships/customXml" Target="../ink/ink27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67.xml"/><Relationship Id="rId212" Type="http://schemas.openxmlformats.org/officeDocument/2006/relationships/image" Target="../media/image264.png"/><Relationship Id="rId233" Type="http://schemas.openxmlformats.org/officeDocument/2006/relationships/image" Target="../media/image274.png"/><Relationship Id="rId238" Type="http://schemas.openxmlformats.org/officeDocument/2006/relationships/customXml" Target="../ink/ink283.xml"/><Relationship Id="rId23" Type="http://schemas.openxmlformats.org/officeDocument/2006/relationships/image" Target="../media/image1690.png"/><Relationship Id="rId28" Type="http://schemas.openxmlformats.org/officeDocument/2006/relationships/customXml" Target="../ink/ink178.xml"/><Relationship Id="rId49" Type="http://schemas.openxmlformats.org/officeDocument/2006/relationships/image" Target="../media/image182.png"/><Relationship Id="rId114" Type="http://schemas.openxmlformats.org/officeDocument/2006/relationships/image" Target="../media/image215.png"/><Relationship Id="rId119" Type="http://schemas.openxmlformats.org/officeDocument/2006/relationships/customXml" Target="../ink/ink223.xml"/><Relationship Id="rId44" Type="http://schemas.openxmlformats.org/officeDocument/2006/relationships/customXml" Target="../ink/ink186.xml"/><Relationship Id="rId60" Type="http://schemas.openxmlformats.org/officeDocument/2006/relationships/image" Target="../media/image188.png"/><Relationship Id="rId65" Type="http://schemas.openxmlformats.org/officeDocument/2006/relationships/customXml" Target="../ink/ink196.xml"/><Relationship Id="rId81" Type="http://schemas.openxmlformats.org/officeDocument/2006/relationships/customXml" Target="../ink/ink204.xml"/><Relationship Id="rId86" Type="http://schemas.openxmlformats.org/officeDocument/2006/relationships/image" Target="../media/image201.png"/><Relationship Id="rId130" Type="http://schemas.openxmlformats.org/officeDocument/2006/relationships/image" Target="../media/image223.png"/><Relationship Id="rId135" Type="http://schemas.openxmlformats.org/officeDocument/2006/relationships/customXml" Target="../ink/ink231.xml"/><Relationship Id="rId151" Type="http://schemas.openxmlformats.org/officeDocument/2006/relationships/customXml" Target="../ink/ink239.xml"/><Relationship Id="rId156" Type="http://schemas.openxmlformats.org/officeDocument/2006/relationships/image" Target="../media/image236.png"/><Relationship Id="rId177" Type="http://schemas.openxmlformats.org/officeDocument/2006/relationships/customXml" Target="../ink/ink252.xml"/><Relationship Id="rId198" Type="http://schemas.openxmlformats.org/officeDocument/2006/relationships/image" Target="../media/image257.png"/><Relationship Id="rId172" Type="http://schemas.openxmlformats.org/officeDocument/2006/relationships/image" Target="../media/image244.png"/><Relationship Id="rId193" Type="http://schemas.openxmlformats.org/officeDocument/2006/relationships/customXml" Target="../ink/ink260.xml"/><Relationship Id="rId202" Type="http://schemas.openxmlformats.org/officeDocument/2006/relationships/image" Target="../media/image259.png"/><Relationship Id="rId207" Type="http://schemas.openxmlformats.org/officeDocument/2006/relationships/customXml" Target="../ink/ink267.xml"/><Relationship Id="rId223" Type="http://schemas.openxmlformats.org/officeDocument/2006/relationships/image" Target="../media/image269.png"/><Relationship Id="rId228" Type="http://schemas.openxmlformats.org/officeDocument/2006/relationships/customXml" Target="../ink/ink278.xml"/><Relationship Id="rId244" Type="http://schemas.openxmlformats.org/officeDocument/2006/relationships/customXml" Target="../ink/ink286.xml"/><Relationship Id="rId249" Type="http://schemas.openxmlformats.org/officeDocument/2006/relationships/image" Target="../media/image282.png"/><Relationship Id="rId13" Type="http://schemas.openxmlformats.org/officeDocument/2006/relationships/image" Target="../media/image1640.png"/><Relationship Id="rId18" Type="http://schemas.openxmlformats.org/officeDocument/2006/relationships/customXml" Target="../ink/ink173.xml"/><Relationship Id="rId39" Type="http://schemas.openxmlformats.org/officeDocument/2006/relationships/image" Target="../media/image1770.png"/><Relationship Id="rId109" Type="http://schemas.openxmlformats.org/officeDocument/2006/relationships/customXml" Target="../ink/ink218.xml"/><Relationship Id="rId34" Type="http://schemas.openxmlformats.org/officeDocument/2006/relationships/customXml" Target="../ink/ink181.xml"/><Relationship Id="rId50" Type="http://schemas.openxmlformats.org/officeDocument/2006/relationships/customXml" Target="../ink/ink189.xml"/><Relationship Id="rId55" Type="http://schemas.openxmlformats.org/officeDocument/2006/relationships/image" Target="../media/image185.png"/><Relationship Id="rId76" Type="http://schemas.openxmlformats.org/officeDocument/2006/relationships/image" Target="../media/image196.png"/><Relationship Id="rId97" Type="http://schemas.openxmlformats.org/officeDocument/2006/relationships/customXml" Target="../ink/ink212.xml"/><Relationship Id="rId104" Type="http://schemas.openxmlformats.org/officeDocument/2006/relationships/image" Target="../media/image210.png"/><Relationship Id="rId120" Type="http://schemas.openxmlformats.org/officeDocument/2006/relationships/image" Target="../media/image218.png"/><Relationship Id="rId125" Type="http://schemas.openxmlformats.org/officeDocument/2006/relationships/customXml" Target="../ink/ink226.xml"/><Relationship Id="rId141" Type="http://schemas.openxmlformats.org/officeDocument/2006/relationships/customXml" Target="../ink/ink234.xml"/><Relationship Id="rId146" Type="http://schemas.openxmlformats.org/officeDocument/2006/relationships/image" Target="../media/image231.png"/><Relationship Id="rId167" Type="http://schemas.openxmlformats.org/officeDocument/2006/relationships/customXml" Target="../ink/ink247.xml"/><Relationship Id="rId188" Type="http://schemas.openxmlformats.org/officeDocument/2006/relationships/image" Target="../media/image252.png"/><Relationship Id="rId7" Type="http://schemas.openxmlformats.org/officeDocument/2006/relationships/image" Target="../media/image1610.png"/><Relationship Id="rId71" Type="http://schemas.openxmlformats.org/officeDocument/2006/relationships/customXml" Target="../ink/ink199.xml"/><Relationship Id="rId92" Type="http://schemas.openxmlformats.org/officeDocument/2006/relationships/image" Target="../media/image204.png"/><Relationship Id="rId162" Type="http://schemas.openxmlformats.org/officeDocument/2006/relationships/image" Target="../media/image239.png"/><Relationship Id="rId183" Type="http://schemas.openxmlformats.org/officeDocument/2006/relationships/customXml" Target="../ink/ink255.xml"/><Relationship Id="rId213" Type="http://schemas.openxmlformats.org/officeDocument/2006/relationships/customXml" Target="../ink/ink270.xml"/><Relationship Id="rId218" Type="http://schemas.openxmlformats.org/officeDocument/2006/relationships/image" Target="../media/image267.png"/><Relationship Id="rId234" Type="http://schemas.openxmlformats.org/officeDocument/2006/relationships/customXml" Target="../ink/ink281.xml"/><Relationship Id="rId239" Type="http://schemas.openxmlformats.org/officeDocument/2006/relationships/image" Target="../media/image277.png"/><Relationship Id="rId2" Type="http://schemas.openxmlformats.org/officeDocument/2006/relationships/customXml" Target="../ink/ink165.xml"/><Relationship Id="rId29" Type="http://schemas.openxmlformats.org/officeDocument/2006/relationships/image" Target="../media/image1720.png"/><Relationship Id="rId250" Type="http://schemas.openxmlformats.org/officeDocument/2006/relationships/customXml" Target="../ink/ink289.xml"/><Relationship Id="rId24" Type="http://schemas.openxmlformats.org/officeDocument/2006/relationships/customXml" Target="../ink/ink176.xml"/><Relationship Id="rId40" Type="http://schemas.openxmlformats.org/officeDocument/2006/relationships/customXml" Target="../ink/ink184.xml"/><Relationship Id="rId45" Type="http://schemas.openxmlformats.org/officeDocument/2006/relationships/image" Target="../media/image180.png"/><Relationship Id="rId66" Type="http://schemas.openxmlformats.org/officeDocument/2006/relationships/image" Target="../media/image191.png"/><Relationship Id="rId87" Type="http://schemas.openxmlformats.org/officeDocument/2006/relationships/customXml" Target="../ink/ink207.xml"/><Relationship Id="rId110" Type="http://schemas.openxmlformats.org/officeDocument/2006/relationships/image" Target="../media/image213.png"/><Relationship Id="rId115" Type="http://schemas.openxmlformats.org/officeDocument/2006/relationships/customXml" Target="../ink/ink221.xml"/><Relationship Id="rId131" Type="http://schemas.openxmlformats.org/officeDocument/2006/relationships/customXml" Target="../ink/ink229.xml"/><Relationship Id="rId136" Type="http://schemas.openxmlformats.org/officeDocument/2006/relationships/image" Target="../media/image226.png"/><Relationship Id="rId157" Type="http://schemas.openxmlformats.org/officeDocument/2006/relationships/customXml" Target="../ink/ink242.xml"/><Relationship Id="rId178" Type="http://schemas.openxmlformats.org/officeDocument/2006/relationships/image" Target="../media/image247.png"/><Relationship Id="rId61" Type="http://schemas.openxmlformats.org/officeDocument/2006/relationships/customXml" Target="../ink/ink194.xml"/><Relationship Id="rId82" Type="http://schemas.openxmlformats.org/officeDocument/2006/relationships/image" Target="../media/image199.png"/><Relationship Id="rId152" Type="http://schemas.openxmlformats.org/officeDocument/2006/relationships/image" Target="../media/image234.png"/><Relationship Id="rId173" Type="http://schemas.openxmlformats.org/officeDocument/2006/relationships/customXml" Target="../ink/ink250.xml"/><Relationship Id="rId194" Type="http://schemas.openxmlformats.org/officeDocument/2006/relationships/image" Target="../media/image255.png"/><Relationship Id="rId199" Type="http://schemas.openxmlformats.org/officeDocument/2006/relationships/customXml" Target="../ink/ink263.xml"/><Relationship Id="rId203" Type="http://schemas.openxmlformats.org/officeDocument/2006/relationships/customXml" Target="../ink/ink265.xml"/><Relationship Id="rId208" Type="http://schemas.openxmlformats.org/officeDocument/2006/relationships/image" Target="../media/image262.png"/><Relationship Id="rId229" Type="http://schemas.openxmlformats.org/officeDocument/2006/relationships/image" Target="../media/image272.png"/><Relationship Id="rId19" Type="http://schemas.openxmlformats.org/officeDocument/2006/relationships/image" Target="../media/image1670.png"/><Relationship Id="rId224" Type="http://schemas.openxmlformats.org/officeDocument/2006/relationships/customXml" Target="../ink/ink276.xml"/><Relationship Id="rId240" Type="http://schemas.openxmlformats.org/officeDocument/2006/relationships/customXml" Target="../ink/ink284.xml"/><Relationship Id="rId245" Type="http://schemas.openxmlformats.org/officeDocument/2006/relationships/image" Target="../media/image280.png"/><Relationship Id="rId14" Type="http://schemas.openxmlformats.org/officeDocument/2006/relationships/customXml" Target="../ink/ink171.xml"/><Relationship Id="rId30" Type="http://schemas.openxmlformats.org/officeDocument/2006/relationships/customXml" Target="../ink/ink179.xml"/><Relationship Id="rId35" Type="http://schemas.openxmlformats.org/officeDocument/2006/relationships/image" Target="../media/image1750.png"/><Relationship Id="rId56" Type="http://schemas.openxmlformats.org/officeDocument/2006/relationships/customXml" Target="../ink/ink192.xml"/><Relationship Id="rId77" Type="http://schemas.openxmlformats.org/officeDocument/2006/relationships/customXml" Target="../ink/ink202.xml"/><Relationship Id="rId100" Type="http://schemas.openxmlformats.org/officeDocument/2006/relationships/image" Target="../media/image208.png"/><Relationship Id="rId105" Type="http://schemas.openxmlformats.org/officeDocument/2006/relationships/customXml" Target="../ink/ink216.xml"/><Relationship Id="rId126" Type="http://schemas.openxmlformats.org/officeDocument/2006/relationships/image" Target="../media/image221.png"/><Relationship Id="rId147" Type="http://schemas.openxmlformats.org/officeDocument/2006/relationships/customXml" Target="../ink/ink237.xml"/><Relationship Id="rId168" Type="http://schemas.openxmlformats.org/officeDocument/2006/relationships/image" Target="../media/image242.png"/><Relationship Id="rId8" Type="http://schemas.openxmlformats.org/officeDocument/2006/relationships/customXml" Target="../ink/ink168.xml"/><Relationship Id="rId51" Type="http://schemas.openxmlformats.org/officeDocument/2006/relationships/image" Target="../media/image183.png"/><Relationship Id="rId72" Type="http://schemas.openxmlformats.org/officeDocument/2006/relationships/image" Target="../media/image194.png"/><Relationship Id="rId93" Type="http://schemas.openxmlformats.org/officeDocument/2006/relationships/customXml" Target="../ink/ink210.xml"/><Relationship Id="rId98" Type="http://schemas.openxmlformats.org/officeDocument/2006/relationships/image" Target="../media/image207.png"/><Relationship Id="rId121" Type="http://schemas.openxmlformats.org/officeDocument/2006/relationships/customXml" Target="../ink/ink224.xml"/><Relationship Id="rId142" Type="http://schemas.openxmlformats.org/officeDocument/2006/relationships/image" Target="../media/image229.png"/><Relationship Id="rId163" Type="http://schemas.openxmlformats.org/officeDocument/2006/relationships/customXml" Target="../ink/ink245.xml"/><Relationship Id="rId184" Type="http://schemas.openxmlformats.org/officeDocument/2006/relationships/image" Target="../media/image250.png"/><Relationship Id="rId189" Type="http://schemas.openxmlformats.org/officeDocument/2006/relationships/customXml" Target="../ink/ink258.xml"/><Relationship Id="rId219" Type="http://schemas.openxmlformats.org/officeDocument/2006/relationships/customXml" Target="../ink/ink273.xml"/><Relationship Id="rId3" Type="http://schemas.openxmlformats.org/officeDocument/2006/relationships/image" Target="../media/image1590.png"/><Relationship Id="rId214" Type="http://schemas.openxmlformats.org/officeDocument/2006/relationships/image" Target="../media/image265.png"/><Relationship Id="rId230" Type="http://schemas.openxmlformats.org/officeDocument/2006/relationships/customXml" Target="../ink/ink279.xml"/><Relationship Id="rId235" Type="http://schemas.openxmlformats.org/officeDocument/2006/relationships/image" Target="../media/image275.png"/><Relationship Id="rId251" Type="http://schemas.openxmlformats.org/officeDocument/2006/relationships/image" Target="../media/image283.png"/><Relationship Id="rId25" Type="http://schemas.openxmlformats.org/officeDocument/2006/relationships/image" Target="../media/image1700.png"/><Relationship Id="rId46" Type="http://schemas.openxmlformats.org/officeDocument/2006/relationships/customXml" Target="../ink/ink187.xml"/><Relationship Id="rId67" Type="http://schemas.openxmlformats.org/officeDocument/2006/relationships/customXml" Target="../ink/ink197.xml"/><Relationship Id="rId116" Type="http://schemas.openxmlformats.org/officeDocument/2006/relationships/image" Target="../media/image216.png"/><Relationship Id="rId137" Type="http://schemas.openxmlformats.org/officeDocument/2006/relationships/customXml" Target="../ink/ink232.xml"/><Relationship Id="rId158" Type="http://schemas.openxmlformats.org/officeDocument/2006/relationships/image" Target="../media/image237.png"/><Relationship Id="rId20" Type="http://schemas.openxmlformats.org/officeDocument/2006/relationships/customXml" Target="../ink/ink174.xml"/><Relationship Id="rId41" Type="http://schemas.openxmlformats.org/officeDocument/2006/relationships/image" Target="../media/image1780.png"/><Relationship Id="rId62" Type="http://schemas.openxmlformats.org/officeDocument/2006/relationships/image" Target="../media/image189.png"/><Relationship Id="rId83" Type="http://schemas.openxmlformats.org/officeDocument/2006/relationships/customXml" Target="../ink/ink205.xml"/><Relationship Id="rId88" Type="http://schemas.openxmlformats.org/officeDocument/2006/relationships/image" Target="../media/image202.png"/><Relationship Id="rId111" Type="http://schemas.openxmlformats.org/officeDocument/2006/relationships/customXml" Target="../ink/ink219.xml"/><Relationship Id="rId132" Type="http://schemas.openxmlformats.org/officeDocument/2006/relationships/image" Target="../media/image224.png"/><Relationship Id="rId153" Type="http://schemas.openxmlformats.org/officeDocument/2006/relationships/customXml" Target="../ink/ink240.xml"/><Relationship Id="rId174" Type="http://schemas.openxmlformats.org/officeDocument/2006/relationships/image" Target="../media/image245.png"/><Relationship Id="rId179" Type="http://schemas.openxmlformats.org/officeDocument/2006/relationships/customXml" Target="../ink/ink253.xml"/><Relationship Id="rId195" Type="http://schemas.openxmlformats.org/officeDocument/2006/relationships/customXml" Target="../ink/ink261.xml"/><Relationship Id="rId209" Type="http://schemas.openxmlformats.org/officeDocument/2006/relationships/customXml" Target="../ink/ink268.xml"/><Relationship Id="rId190" Type="http://schemas.openxmlformats.org/officeDocument/2006/relationships/image" Target="../media/image253.png"/><Relationship Id="rId204" Type="http://schemas.openxmlformats.org/officeDocument/2006/relationships/image" Target="../media/image260.png"/><Relationship Id="rId220" Type="http://schemas.openxmlformats.org/officeDocument/2006/relationships/customXml" Target="../ink/ink274.xml"/><Relationship Id="rId225" Type="http://schemas.openxmlformats.org/officeDocument/2006/relationships/image" Target="../media/image270.png"/><Relationship Id="rId241" Type="http://schemas.openxmlformats.org/officeDocument/2006/relationships/image" Target="../media/image278.png"/><Relationship Id="rId246" Type="http://schemas.openxmlformats.org/officeDocument/2006/relationships/customXml" Target="../ink/ink287.xml"/><Relationship Id="rId15" Type="http://schemas.openxmlformats.org/officeDocument/2006/relationships/image" Target="../media/image1650.png"/><Relationship Id="rId36" Type="http://schemas.openxmlformats.org/officeDocument/2006/relationships/customXml" Target="../ink/ink182.xml"/><Relationship Id="rId57" Type="http://schemas.openxmlformats.org/officeDocument/2006/relationships/image" Target="../media/image186.png"/><Relationship Id="rId106" Type="http://schemas.openxmlformats.org/officeDocument/2006/relationships/image" Target="../media/image211.png"/><Relationship Id="rId127" Type="http://schemas.openxmlformats.org/officeDocument/2006/relationships/customXml" Target="../ink/ink227.xml"/><Relationship Id="rId10" Type="http://schemas.openxmlformats.org/officeDocument/2006/relationships/customXml" Target="../ink/ink169.xml"/><Relationship Id="rId31" Type="http://schemas.openxmlformats.org/officeDocument/2006/relationships/image" Target="../media/image1730.png"/><Relationship Id="rId52" Type="http://schemas.openxmlformats.org/officeDocument/2006/relationships/customXml" Target="../ink/ink190.xml"/><Relationship Id="rId73" Type="http://schemas.openxmlformats.org/officeDocument/2006/relationships/customXml" Target="../ink/ink200.xml"/><Relationship Id="rId78" Type="http://schemas.openxmlformats.org/officeDocument/2006/relationships/image" Target="../media/image197.png"/><Relationship Id="rId94" Type="http://schemas.openxmlformats.org/officeDocument/2006/relationships/image" Target="../media/image205.png"/><Relationship Id="rId99" Type="http://schemas.openxmlformats.org/officeDocument/2006/relationships/customXml" Target="../ink/ink213.xml"/><Relationship Id="rId101" Type="http://schemas.openxmlformats.org/officeDocument/2006/relationships/customXml" Target="../ink/ink214.xml"/><Relationship Id="rId122" Type="http://schemas.openxmlformats.org/officeDocument/2006/relationships/image" Target="../media/image219.png"/><Relationship Id="rId143" Type="http://schemas.openxmlformats.org/officeDocument/2006/relationships/customXml" Target="../ink/ink235.xml"/><Relationship Id="rId148" Type="http://schemas.openxmlformats.org/officeDocument/2006/relationships/image" Target="../media/image232.png"/><Relationship Id="rId164" Type="http://schemas.openxmlformats.org/officeDocument/2006/relationships/image" Target="../media/image240.png"/><Relationship Id="rId169" Type="http://schemas.openxmlformats.org/officeDocument/2006/relationships/customXml" Target="../ink/ink248.xml"/><Relationship Id="rId185" Type="http://schemas.openxmlformats.org/officeDocument/2006/relationships/customXml" Target="../ink/ink256.xml"/><Relationship Id="rId4" Type="http://schemas.openxmlformats.org/officeDocument/2006/relationships/customXml" Target="../ink/ink166.xml"/><Relationship Id="rId9" Type="http://schemas.openxmlformats.org/officeDocument/2006/relationships/image" Target="../media/image1620.png"/><Relationship Id="rId180" Type="http://schemas.openxmlformats.org/officeDocument/2006/relationships/image" Target="../media/image248.png"/><Relationship Id="rId210" Type="http://schemas.openxmlformats.org/officeDocument/2006/relationships/image" Target="../media/image263.png"/><Relationship Id="rId215" Type="http://schemas.openxmlformats.org/officeDocument/2006/relationships/customXml" Target="../ink/ink271.xml"/><Relationship Id="rId236" Type="http://schemas.openxmlformats.org/officeDocument/2006/relationships/customXml" Target="../ink/ink282.xml"/><Relationship Id="rId26" Type="http://schemas.openxmlformats.org/officeDocument/2006/relationships/customXml" Target="../ink/ink177.xml"/><Relationship Id="rId231" Type="http://schemas.openxmlformats.org/officeDocument/2006/relationships/image" Target="../media/image273.png"/><Relationship Id="rId252" Type="http://schemas.openxmlformats.org/officeDocument/2006/relationships/customXml" Target="../ink/ink290.xml"/><Relationship Id="rId47" Type="http://schemas.openxmlformats.org/officeDocument/2006/relationships/image" Target="../media/image181.png"/><Relationship Id="rId68" Type="http://schemas.openxmlformats.org/officeDocument/2006/relationships/image" Target="../media/image192.png"/><Relationship Id="rId89" Type="http://schemas.openxmlformats.org/officeDocument/2006/relationships/customXml" Target="../ink/ink208.xml"/><Relationship Id="rId112" Type="http://schemas.openxmlformats.org/officeDocument/2006/relationships/image" Target="../media/image214.png"/><Relationship Id="rId133" Type="http://schemas.openxmlformats.org/officeDocument/2006/relationships/customXml" Target="../ink/ink230.xml"/><Relationship Id="rId154" Type="http://schemas.openxmlformats.org/officeDocument/2006/relationships/image" Target="../media/image235.png"/><Relationship Id="rId175" Type="http://schemas.openxmlformats.org/officeDocument/2006/relationships/customXml" Target="../ink/ink251.xml"/><Relationship Id="rId196" Type="http://schemas.openxmlformats.org/officeDocument/2006/relationships/image" Target="../media/image256.png"/><Relationship Id="rId200" Type="http://schemas.openxmlformats.org/officeDocument/2006/relationships/image" Target="../media/image258.png"/><Relationship Id="rId16" Type="http://schemas.openxmlformats.org/officeDocument/2006/relationships/customXml" Target="../ink/ink172.xml"/><Relationship Id="rId221" Type="http://schemas.openxmlformats.org/officeDocument/2006/relationships/image" Target="../media/image268.png"/><Relationship Id="rId242" Type="http://schemas.openxmlformats.org/officeDocument/2006/relationships/customXml" Target="../ink/ink285.xml"/><Relationship Id="rId37" Type="http://schemas.openxmlformats.org/officeDocument/2006/relationships/image" Target="../media/image1760.png"/><Relationship Id="rId58" Type="http://schemas.openxmlformats.org/officeDocument/2006/relationships/image" Target="../media/image187.png"/><Relationship Id="rId79" Type="http://schemas.openxmlformats.org/officeDocument/2006/relationships/customXml" Target="../ink/ink203.xml"/><Relationship Id="rId102" Type="http://schemas.openxmlformats.org/officeDocument/2006/relationships/image" Target="../media/image209.png"/><Relationship Id="rId123" Type="http://schemas.openxmlformats.org/officeDocument/2006/relationships/customXml" Target="../ink/ink225.xml"/><Relationship Id="rId144" Type="http://schemas.openxmlformats.org/officeDocument/2006/relationships/image" Target="../media/image230.png"/><Relationship Id="rId90" Type="http://schemas.openxmlformats.org/officeDocument/2006/relationships/image" Target="../media/image203.png"/><Relationship Id="rId165" Type="http://schemas.openxmlformats.org/officeDocument/2006/relationships/customXml" Target="../ink/ink246.xml"/><Relationship Id="rId186" Type="http://schemas.openxmlformats.org/officeDocument/2006/relationships/image" Target="../media/image251.png"/><Relationship Id="rId211" Type="http://schemas.openxmlformats.org/officeDocument/2006/relationships/customXml" Target="../ink/ink269.xml"/><Relationship Id="rId232" Type="http://schemas.openxmlformats.org/officeDocument/2006/relationships/customXml" Target="../ink/ink280.xml"/><Relationship Id="rId253" Type="http://schemas.openxmlformats.org/officeDocument/2006/relationships/image" Target="../media/image284.png"/><Relationship Id="rId27" Type="http://schemas.openxmlformats.org/officeDocument/2006/relationships/image" Target="../media/image1710.png"/><Relationship Id="rId48" Type="http://schemas.openxmlformats.org/officeDocument/2006/relationships/customXml" Target="../ink/ink188.xml"/><Relationship Id="rId69" Type="http://schemas.openxmlformats.org/officeDocument/2006/relationships/customXml" Target="../ink/ink198.xml"/><Relationship Id="rId113" Type="http://schemas.openxmlformats.org/officeDocument/2006/relationships/customXml" Target="../ink/ink220.xml"/><Relationship Id="rId134" Type="http://schemas.openxmlformats.org/officeDocument/2006/relationships/image" Target="../media/image225.png"/><Relationship Id="rId80" Type="http://schemas.openxmlformats.org/officeDocument/2006/relationships/image" Target="../media/image198.png"/><Relationship Id="rId155" Type="http://schemas.openxmlformats.org/officeDocument/2006/relationships/customXml" Target="../ink/ink241.xml"/><Relationship Id="rId176" Type="http://schemas.openxmlformats.org/officeDocument/2006/relationships/image" Target="../media/image246.png"/><Relationship Id="rId197" Type="http://schemas.openxmlformats.org/officeDocument/2006/relationships/customXml" Target="../ink/ink262.xml"/><Relationship Id="rId201" Type="http://schemas.openxmlformats.org/officeDocument/2006/relationships/customXml" Target="../ink/ink264.xml"/><Relationship Id="rId222" Type="http://schemas.openxmlformats.org/officeDocument/2006/relationships/customXml" Target="../ink/ink275.xml"/><Relationship Id="rId243" Type="http://schemas.openxmlformats.org/officeDocument/2006/relationships/image" Target="../media/image279.png"/><Relationship Id="rId17" Type="http://schemas.openxmlformats.org/officeDocument/2006/relationships/image" Target="../media/image1660.png"/><Relationship Id="rId38" Type="http://schemas.openxmlformats.org/officeDocument/2006/relationships/customXml" Target="../ink/ink183.xml"/><Relationship Id="rId59" Type="http://schemas.openxmlformats.org/officeDocument/2006/relationships/customXml" Target="../ink/ink193.xml"/><Relationship Id="rId103" Type="http://schemas.openxmlformats.org/officeDocument/2006/relationships/customXml" Target="../ink/ink215.xml"/><Relationship Id="rId124" Type="http://schemas.openxmlformats.org/officeDocument/2006/relationships/image" Target="../media/image220.png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41.png"/><Relationship Id="rId21" Type="http://schemas.openxmlformats.org/officeDocument/2006/relationships/image" Target="../media/image294.png"/><Relationship Id="rId42" Type="http://schemas.openxmlformats.org/officeDocument/2006/relationships/customXml" Target="../ink/ink311.xml"/><Relationship Id="rId63" Type="http://schemas.openxmlformats.org/officeDocument/2006/relationships/image" Target="../media/image315.png"/><Relationship Id="rId84" Type="http://schemas.openxmlformats.org/officeDocument/2006/relationships/customXml" Target="../ink/ink332.xml"/><Relationship Id="rId138" Type="http://schemas.openxmlformats.org/officeDocument/2006/relationships/customXml" Target="../ink/ink359.xml"/><Relationship Id="rId159" Type="http://schemas.openxmlformats.org/officeDocument/2006/relationships/image" Target="../media/image361.png"/><Relationship Id="rId170" Type="http://schemas.openxmlformats.org/officeDocument/2006/relationships/customXml" Target="../ink/ink375.xml"/><Relationship Id="rId191" Type="http://schemas.openxmlformats.org/officeDocument/2006/relationships/image" Target="../media/image377.png"/><Relationship Id="rId196" Type="http://schemas.openxmlformats.org/officeDocument/2006/relationships/customXml" Target="../ink/ink388.xml"/><Relationship Id="rId200" Type="http://schemas.openxmlformats.org/officeDocument/2006/relationships/customXml" Target="../ink/ink390.xml"/><Relationship Id="rId16" Type="http://schemas.openxmlformats.org/officeDocument/2006/relationships/customXml" Target="../ink/ink298.xml"/><Relationship Id="rId107" Type="http://schemas.openxmlformats.org/officeDocument/2006/relationships/image" Target="../media/image1600.png"/><Relationship Id="rId11" Type="http://schemas.openxmlformats.org/officeDocument/2006/relationships/image" Target="../media/image289.png"/><Relationship Id="rId32" Type="http://schemas.openxmlformats.org/officeDocument/2006/relationships/customXml" Target="../ink/ink306.xml"/><Relationship Id="rId37" Type="http://schemas.openxmlformats.org/officeDocument/2006/relationships/image" Target="../media/image302.png"/><Relationship Id="rId53" Type="http://schemas.openxmlformats.org/officeDocument/2006/relationships/image" Target="../media/image310.png"/><Relationship Id="rId58" Type="http://schemas.openxmlformats.org/officeDocument/2006/relationships/customXml" Target="../ink/ink319.xml"/><Relationship Id="rId74" Type="http://schemas.openxmlformats.org/officeDocument/2006/relationships/customXml" Target="../ink/ink327.xml"/><Relationship Id="rId79" Type="http://schemas.openxmlformats.org/officeDocument/2006/relationships/image" Target="../media/image323.png"/><Relationship Id="rId102" Type="http://schemas.openxmlformats.org/officeDocument/2006/relationships/customXml" Target="../ink/ink341.xml"/><Relationship Id="rId123" Type="http://schemas.openxmlformats.org/officeDocument/2006/relationships/image" Target="../media/image109.png"/><Relationship Id="rId128" Type="http://schemas.openxmlformats.org/officeDocument/2006/relationships/customXml" Target="../ink/ink354.xml"/><Relationship Id="rId144" Type="http://schemas.openxmlformats.org/officeDocument/2006/relationships/customXml" Target="../ink/ink362.xml"/><Relationship Id="rId149" Type="http://schemas.openxmlformats.org/officeDocument/2006/relationships/image" Target="../media/image356.png"/><Relationship Id="rId5" Type="http://schemas.openxmlformats.org/officeDocument/2006/relationships/image" Target="../media/image286.png"/><Relationship Id="rId90" Type="http://schemas.openxmlformats.org/officeDocument/2006/relationships/customXml" Target="../ink/ink335.xml"/><Relationship Id="rId95" Type="http://schemas.openxmlformats.org/officeDocument/2006/relationships/image" Target="../media/image331.png"/><Relationship Id="rId160" Type="http://schemas.openxmlformats.org/officeDocument/2006/relationships/customXml" Target="../ink/ink370.xml"/><Relationship Id="rId165" Type="http://schemas.openxmlformats.org/officeDocument/2006/relationships/image" Target="../media/image364.png"/><Relationship Id="rId181" Type="http://schemas.openxmlformats.org/officeDocument/2006/relationships/image" Target="../media/image372.png"/><Relationship Id="rId186" Type="http://schemas.openxmlformats.org/officeDocument/2006/relationships/customXml" Target="../ink/ink383.xml"/><Relationship Id="rId22" Type="http://schemas.openxmlformats.org/officeDocument/2006/relationships/customXml" Target="../ink/ink301.xml"/><Relationship Id="rId27" Type="http://schemas.openxmlformats.org/officeDocument/2006/relationships/image" Target="../media/image297.png"/><Relationship Id="rId43" Type="http://schemas.openxmlformats.org/officeDocument/2006/relationships/image" Target="../media/image305.png"/><Relationship Id="rId48" Type="http://schemas.openxmlformats.org/officeDocument/2006/relationships/customXml" Target="../ink/ink314.xml"/><Relationship Id="rId64" Type="http://schemas.openxmlformats.org/officeDocument/2006/relationships/customXml" Target="../ink/ink322.xml"/><Relationship Id="rId69" Type="http://schemas.openxmlformats.org/officeDocument/2006/relationships/image" Target="../media/image318.png"/><Relationship Id="rId113" Type="http://schemas.openxmlformats.org/officeDocument/2006/relationships/image" Target="../media/image339.png"/><Relationship Id="rId118" Type="http://schemas.openxmlformats.org/officeDocument/2006/relationships/customXml" Target="../ink/ink349.xml"/><Relationship Id="rId134" Type="http://schemas.openxmlformats.org/officeDocument/2006/relationships/customXml" Target="../ink/ink357.xml"/><Relationship Id="rId139" Type="http://schemas.openxmlformats.org/officeDocument/2006/relationships/image" Target="../media/image351.png"/><Relationship Id="rId80" Type="http://schemas.openxmlformats.org/officeDocument/2006/relationships/customXml" Target="../ink/ink330.xml"/><Relationship Id="rId85" Type="http://schemas.openxmlformats.org/officeDocument/2006/relationships/image" Target="../media/image326.png"/><Relationship Id="rId150" Type="http://schemas.openxmlformats.org/officeDocument/2006/relationships/customXml" Target="../ink/ink365.xml"/><Relationship Id="rId155" Type="http://schemas.openxmlformats.org/officeDocument/2006/relationships/image" Target="../media/image359.png"/><Relationship Id="rId171" Type="http://schemas.openxmlformats.org/officeDocument/2006/relationships/image" Target="../media/image367.png"/><Relationship Id="rId176" Type="http://schemas.openxmlformats.org/officeDocument/2006/relationships/customXml" Target="../ink/ink378.xml"/><Relationship Id="rId192" Type="http://schemas.openxmlformats.org/officeDocument/2006/relationships/customXml" Target="../ink/ink386.xml"/><Relationship Id="rId197" Type="http://schemas.openxmlformats.org/officeDocument/2006/relationships/image" Target="../media/image380.png"/><Relationship Id="rId201" Type="http://schemas.openxmlformats.org/officeDocument/2006/relationships/image" Target="../media/image382.png"/><Relationship Id="rId12" Type="http://schemas.openxmlformats.org/officeDocument/2006/relationships/customXml" Target="../ink/ink296.xml"/><Relationship Id="rId17" Type="http://schemas.openxmlformats.org/officeDocument/2006/relationships/image" Target="../media/image292.png"/><Relationship Id="rId33" Type="http://schemas.openxmlformats.org/officeDocument/2006/relationships/image" Target="../media/image300.png"/><Relationship Id="rId38" Type="http://schemas.openxmlformats.org/officeDocument/2006/relationships/customXml" Target="../ink/ink309.xml"/><Relationship Id="rId59" Type="http://schemas.openxmlformats.org/officeDocument/2006/relationships/image" Target="../media/image313.png"/><Relationship Id="rId103" Type="http://schemas.openxmlformats.org/officeDocument/2006/relationships/image" Target="../media/image335.png"/><Relationship Id="rId108" Type="http://schemas.openxmlformats.org/officeDocument/2006/relationships/customXml" Target="../ink/ink344.xml"/><Relationship Id="rId124" Type="http://schemas.openxmlformats.org/officeDocument/2006/relationships/customXml" Target="../ink/ink352.xml"/><Relationship Id="rId129" Type="http://schemas.openxmlformats.org/officeDocument/2006/relationships/image" Target="../media/image346.png"/><Relationship Id="rId54" Type="http://schemas.openxmlformats.org/officeDocument/2006/relationships/customXml" Target="../ink/ink317.xml"/><Relationship Id="rId70" Type="http://schemas.openxmlformats.org/officeDocument/2006/relationships/customXml" Target="../ink/ink325.xml"/><Relationship Id="rId75" Type="http://schemas.openxmlformats.org/officeDocument/2006/relationships/image" Target="../media/image321.png"/><Relationship Id="rId91" Type="http://schemas.openxmlformats.org/officeDocument/2006/relationships/image" Target="../media/image329.png"/><Relationship Id="rId96" Type="http://schemas.openxmlformats.org/officeDocument/2006/relationships/customXml" Target="../ink/ink338.xml"/><Relationship Id="rId140" Type="http://schemas.openxmlformats.org/officeDocument/2006/relationships/customXml" Target="../ink/ink360.xml"/><Relationship Id="rId145" Type="http://schemas.openxmlformats.org/officeDocument/2006/relationships/image" Target="../media/image354.png"/><Relationship Id="rId161" Type="http://schemas.openxmlformats.org/officeDocument/2006/relationships/image" Target="../media/image362.png"/><Relationship Id="rId166" Type="http://schemas.openxmlformats.org/officeDocument/2006/relationships/customXml" Target="../ink/ink373.xml"/><Relationship Id="rId182" Type="http://schemas.openxmlformats.org/officeDocument/2006/relationships/customXml" Target="../ink/ink381.xml"/><Relationship Id="rId187" Type="http://schemas.openxmlformats.org/officeDocument/2006/relationships/image" Target="../media/image375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93.xml"/><Relationship Id="rId23" Type="http://schemas.openxmlformats.org/officeDocument/2006/relationships/image" Target="../media/image295.png"/><Relationship Id="rId28" Type="http://schemas.openxmlformats.org/officeDocument/2006/relationships/customXml" Target="../ink/ink304.xml"/><Relationship Id="rId49" Type="http://schemas.openxmlformats.org/officeDocument/2006/relationships/image" Target="../media/image308.png"/><Relationship Id="rId114" Type="http://schemas.openxmlformats.org/officeDocument/2006/relationships/customXml" Target="../ink/ink347.xml"/><Relationship Id="rId119" Type="http://schemas.openxmlformats.org/officeDocument/2006/relationships/image" Target="../media/image342.png"/><Relationship Id="rId44" Type="http://schemas.openxmlformats.org/officeDocument/2006/relationships/customXml" Target="../ink/ink312.xml"/><Relationship Id="rId60" Type="http://schemas.openxmlformats.org/officeDocument/2006/relationships/customXml" Target="../ink/ink320.xml"/><Relationship Id="rId65" Type="http://schemas.openxmlformats.org/officeDocument/2006/relationships/image" Target="../media/image316.png"/><Relationship Id="rId81" Type="http://schemas.openxmlformats.org/officeDocument/2006/relationships/image" Target="../media/image324.png"/><Relationship Id="rId86" Type="http://schemas.openxmlformats.org/officeDocument/2006/relationships/customXml" Target="../ink/ink333.xml"/><Relationship Id="rId130" Type="http://schemas.openxmlformats.org/officeDocument/2006/relationships/customXml" Target="../ink/ink355.xml"/><Relationship Id="rId135" Type="http://schemas.openxmlformats.org/officeDocument/2006/relationships/image" Target="../media/image349.png"/><Relationship Id="rId151" Type="http://schemas.openxmlformats.org/officeDocument/2006/relationships/image" Target="../media/image357.png"/><Relationship Id="rId156" Type="http://schemas.openxmlformats.org/officeDocument/2006/relationships/customXml" Target="../ink/ink368.xml"/><Relationship Id="rId177" Type="http://schemas.openxmlformats.org/officeDocument/2006/relationships/image" Target="../media/image370.png"/><Relationship Id="rId198" Type="http://schemas.openxmlformats.org/officeDocument/2006/relationships/customXml" Target="../ink/ink389.xml"/><Relationship Id="rId172" Type="http://schemas.openxmlformats.org/officeDocument/2006/relationships/customXml" Target="../ink/ink376.xml"/><Relationship Id="rId193" Type="http://schemas.openxmlformats.org/officeDocument/2006/relationships/image" Target="../media/image378.png"/><Relationship Id="rId202" Type="http://schemas.openxmlformats.org/officeDocument/2006/relationships/customXml" Target="../ink/ink391.xml"/><Relationship Id="rId13" Type="http://schemas.openxmlformats.org/officeDocument/2006/relationships/image" Target="../media/image290.png"/><Relationship Id="rId18" Type="http://schemas.openxmlformats.org/officeDocument/2006/relationships/customXml" Target="../ink/ink299.xml"/><Relationship Id="rId39" Type="http://schemas.openxmlformats.org/officeDocument/2006/relationships/image" Target="../media/image303.png"/><Relationship Id="rId109" Type="http://schemas.openxmlformats.org/officeDocument/2006/relationships/image" Target="../media/image337.png"/><Relationship Id="rId34" Type="http://schemas.openxmlformats.org/officeDocument/2006/relationships/customXml" Target="../ink/ink307.xml"/><Relationship Id="rId50" Type="http://schemas.openxmlformats.org/officeDocument/2006/relationships/customXml" Target="../ink/ink315.xml"/><Relationship Id="rId55" Type="http://schemas.openxmlformats.org/officeDocument/2006/relationships/image" Target="../media/image311.png"/><Relationship Id="rId76" Type="http://schemas.openxmlformats.org/officeDocument/2006/relationships/customXml" Target="../ink/ink328.xml"/><Relationship Id="rId97" Type="http://schemas.openxmlformats.org/officeDocument/2006/relationships/image" Target="../media/image332.png"/><Relationship Id="rId104" Type="http://schemas.openxmlformats.org/officeDocument/2006/relationships/customXml" Target="../ink/ink342.xml"/><Relationship Id="rId120" Type="http://schemas.openxmlformats.org/officeDocument/2006/relationships/customXml" Target="../ink/ink350.xml"/><Relationship Id="rId125" Type="http://schemas.openxmlformats.org/officeDocument/2006/relationships/image" Target="../media/image344.png"/><Relationship Id="rId141" Type="http://schemas.openxmlformats.org/officeDocument/2006/relationships/image" Target="../media/image352.png"/><Relationship Id="rId146" Type="http://schemas.openxmlformats.org/officeDocument/2006/relationships/customXml" Target="../ink/ink363.xml"/><Relationship Id="rId167" Type="http://schemas.openxmlformats.org/officeDocument/2006/relationships/image" Target="../media/image365.png"/><Relationship Id="rId188" Type="http://schemas.openxmlformats.org/officeDocument/2006/relationships/customXml" Target="../ink/ink384.xml"/><Relationship Id="rId7" Type="http://schemas.openxmlformats.org/officeDocument/2006/relationships/image" Target="../media/image287.png"/><Relationship Id="rId71" Type="http://schemas.openxmlformats.org/officeDocument/2006/relationships/image" Target="../media/image319.png"/><Relationship Id="rId92" Type="http://schemas.openxmlformats.org/officeDocument/2006/relationships/customXml" Target="../ink/ink336.xml"/><Relationship Id="rId162" Type="http://schemas.openxmlformats.org/officeDocument/2006/relationships/customXml" Target="../ink/ink371.xml"/><Relationship Id="rId183" Type="http://schemas.openxmlformats.org/officeDocument/2006/relationships/image" Target="../media/image373.png"/><Relationship Id="rId2" Type="http://schemas.openxmlformats.org/officeDocument/2006/relationships/customXml" Target="../ink/ink291.xml"/><Relationship Id="rId29" Type="http://schemas.openxmlformats.org/officeDocument/2006/relationships/image" Target="../media/image298.png"/><Relationship Id="rId24" Type="http://schemas.openxmlformats.org/officeDocument/2006/relationships/customXml" Target="../ink/ink302.xml"/><Relationship Id="rId40" Type="http://schemas.openxmlformats.org/officeDocument/2006/relationships/customXml" Target="../ink/ink310.xml"/><Relationship Id="rId45" Type="http://schemas.openxmlformats.org/officeDocument/2006/relationships/image" Target="../media/image306.png"/><Relationship Id="rId66" Type="http://schemas.openxmlformats.org/officeDocument/2006/relationships/customXml" Target="../ink/ink323.xml"/><Relationship Id="rId87" Type="http://schemas.openxmlformats.org/officeDocument/2006/relationships/image" Target="../media/image327.png"/><Relationship Id="rId110" Type="http://schemas.openxmlformats.org/officeDocument/2006/relationships/customXml" Target="../ink/ink345.xml"/><Relationship Id="rId115" Type="http://schemas.openxmlformats.org/officeDocument/2006/relationships/image" Target="../media/image340.png"/><Relationship Id="rId131" Type="http://schemas.openxmlformats.org/officeDocument/2006/relationships/image" Target="../media/image347.png"/><Relationship Id="rId136" Type="http://schemas.openxmlformats.org/officeDocument/2006/relationships/customXml" Target="../ink/ink358.xml"/><Relationship Id="rId157" Type="http://schemas.openxmlformats.org/officeDocument/2006/relationships/image" Target="../media/image360.png"/><Relationship Id="rId178" Type="http://schemas.openxmlformats.org/officeDocument/2006/relationships/customXml" Target="../ink/ink379.xml"/><Relationship Id="rId61" Type="http://schemas.openxmlformats.org/officeDocument/2006/relationships/image" Target="../media/image314.png"/><Relationship Id="rId82" Type="http://schemas.openxmlformats.org/officeDocument/2006/relationships/customXml" Target="../ink/ink331.xml"/><Relationship Id="rId152" Type="http://schemas.openxmlformats.org/officeDocument/2006/relationships/customXml" Target="../ink/ink366.xml"/><Relationship Id="rId173" Type="http://schemas.openxmlformats.org/officeDocument/2006/relationships/image" Target="../media/image368.png"/><Relationship Id="rId194" Type="http://schemas.openxmlformats.org/officeDocument/2006/relationships/customXml" Target="../ink/ink387.xml"/><Relationship Id="rId199" Type="http://schemas.openxmlformats.org/officeDocument/2006/relationships/image" Target="../media/image381.png"/><Relationship Id="rId203" Type="http://schemas.openxmlformats.org/officeDocument/2006/relationships/image" Target="../media/image383.png"/><Relationship Id="rId19" Type="http://schemas.openxmlformats.org/officeDocument/2006/relationships/image" Target="../media/image293.png"/><Relationship Id="rId14" Type="http://schemas.openxmlformats.org/officeDocument/2006/relationships/customXml" Target="../ink/ink297.xml"/><Relationship Id="rId30" Type="http://schemas.openxmlformats.org/officeDocument/2006/relationships/customXml" Target="../ink/ink305.xml"/><Relationship Id="rId35" Type="http://schemas.openxmlformats.org/officeDocument/2006/relationships/image" Target="../media/image301.png"/><Relationship Id="rId56" Type="http://schemas.openxmlformats.org/officeDocument/2006/relationships/customXml" Target="../ink/ink318.xml"/><Relationship Id="rId77" Type="http://schemas.openxmlformats.org/officeDocument/2006/relationships/image" Target="../media/image322.png"/><Relationship Id="rId100" Type="http://schemas.openxmlformats.org/officeDocument/2006/relationships/customXml" Target="../ink/ink340.xml"/><Relationship Id="rId105" Type="http://schemas.openxmlformats.org/officeDocument/2006/relationships/image" Target="../media/image336.png"/><Relationship Id="rId126" Type="http://schemas.openxmlformats.org/officeDocument/2006/relationships/customXml" Target="../ink/ink353.xml"/><Relationship Id="rId147" Type="http://schemas.openxmlformats.org/officeDocument/2006/relationships/image" Target="../media/image355.png"/><Relationship Id="rId168" Type="http://schemas.openxmlformats.org/officeDocument/2006/relationships/customXml" Target="../ink/ink374.xml"/><Relationship Id="rId8" Type="http://schemas.openxmlformats.org/officeDocument/2006/relationships/customXml" Target="../ink/ink294.xml"/><Relationship Id="rId51" Type="http://schemas.openxmlformats.org/officeDocument/2006/relationships/image" Target="../media/image309.png"/><Relationship Id="rId72" Type="http://schemas.openxmlformats.org/officeDocument/2006/relationships/customXml" Target="../ink/ink326.xml"/><Relationship Id="rId93" Type="http://schemas.openxmlformats.org/officeDocument/2006/relationships/image" Target="../media/image330.png"/><Relationship Id="rId98" Type="http://schemas.openxmlformats.org/officeDocument/2006/relationships/customXml" Target="../ink/ink339.xml"/><Relationship Id="rId121" Type="http://schemas.openxmlformats.org/officeDocument/2006/relationships/image" Target="../media/image343.png"/><Relationship Id="rId142" Type="http://schemas.openxmlformats.org/officeDocument/2006/relationships/customXml" Target="../ink/ink361.xml"/><Relationship Id="rId163" Type="http://schemas.openxmlformats.org/officeDocument/2006/relationships/image" Target="../media/image363.png"/><Relationship Id="rId184" Type="http://schemas.openxmlformats.org/officeDocument/2006/relationships/customXml" Target="../ink/ink382.xml"/><Relationship Id="rId189" Type="http://schemas.openxmlformats.org/officeDocument/2006/relationships/image" Target="../media/image376.png"/><Relationship Id="rId3" Type="http://schemas.openxmlformats.org/officeDocument/2006/relationships/image" Target="../media/image285.png"/><Relationship Id="rId25" Type="http://schemas.openxmlformats.org/officeDocument/2006/relationships/image" Target="../media/image296.png"/><Relationship Id="rId46" Type="http://schemas.openxmlformats.org/officeDocument/2006/relationships/customXml" Target="../ink/ink313.xml"/><Relationship Id="rId67" Type="http://schemas.openxmlformats.org/officeDocument/2006/relationships/image" Target="../media/image317.png"/><Relationship Id="rId116" Type="http://schemas.openxmlformats.org/officeDocument/2006/relationships/customXml" Target="../ink/ink348.xml"/><Relationship Id="rId137" Type="http://schemas.openxmlformats.org/officeDocument/2006/relationships/image" Target="../media/image350.png"/><Relationship Id="rId158" Type="http://schemas.openxmlformats.org/officeDocument/2006/relationships/customXml" Target="../ink/ink369.xml"/><Relationship Id="rId20" Type="http://schemas.openxmlformats.org/officeDocument/2006/relationships/customXml" Target="../ink/ink300.xml"/><Relationship Id="rId41" Type="http://schemas.openxmlformats.org/officeDocument/2006/relationships/image" Target="../media/image304.png"/><Relationship Id="rId62" Type="http://schemas.openxmlformats.org/officeDocument/2006/relationships/customXml" Target="../ink/ink321.xml"/><Relationship Id="rId83" Type="http://schemas.openxmlformats.org/officeDocument/2006/relationships/image" Target="../media/image325.png"/><Relationship Id="rId88" Type="http://schemas.openxmlformats.org/officeDocument/2006/relationships/customXml" Target="../ink/ink334.xml"/><Relationship Id="rId111" Type="http://schemas.openxmlformats.org/officeDocument/2006/relationships/image" Target="../media/image338.png"/><Relationship Id="rId132" Type="http://schemas.openxmlformats.org/officeDocument/2006/relationships/customXml" Target="../ink/ink356.xml"/><Relationship Id="rId153" Type="http://schemas.openxmlformats.org/officeDocument/2006/relationships/image" Target="../media/image358.png"/><Relationship Id="rId174" Type="http://schemas.openxmlformats.org/officeDocument/2006/relationships/customXml" Target="../ink/ink377.xml"/><Relationship Id="rId179" Type="http://schemas.openxmlformats.org/officeDocument/2006/relationships/image" Target="../media/image371.png"/><Relationship Id="rId195" Type="http://schemas.openxmlformats.org/officeDocument/2006/relationships/image" Target="../media/image379.png"/><Relationship Id="rId190" Type="http://schemas.openxmlformats.org/officeDocument/2006/relationships/customXml" Target="../ink/ink385.xml"/><Relationship Id="rId15" Type="http://schemas.openxmlformats.org/officeDocument/2006/relationships/image" Target="../media/image291.png"/><Relationship Id="rId36" Type="http://schemas.openxmlformats.org/officeDocument/2006/relationships/customXml" Target="../ink/ink308.xml"/><Relationship Id="rId57" Type="http://schemas.openxmlformats.org/officeDocument/2006/relationships/image" Target="../media/image312.png"/><Relationship Id="rId106" Type="http://schemas.openxmlformats.org/officeDocument/2006/relationships/customXml" Target="../ink/ink343.xml"/><Relationship Id="rId127" Type="http://schemas.openxmlformats.org/officeDocument/2006/relationships/image" Target="../media/image345.png"/><Relationship Id="rId10" Type="http://schemas.openxmlformats.org/officeDocument/2006/relationships/customXml" Target="../ink/ink295.xml"/><Relationship Id="rId31" Type="http://schemas.openxmlformats.org/officeDocument/2006/relationships/image" Target="../media/image299.png"/><Relationship Id="rId52" Type="http://schemas.openxmlformats.org/officeDocument/2006/relationships/customXml" Target="../ink/ink316.xml"/><Relationship Id="rId73" Type="http://schemas.openxmlformats.org/officeDocument/2006/relationships/image" Target="../media/image320.png"/><Relationship Id="rId78" Type="http://schemas.openxmlformats.org/officeDocument/2006/relationships/customXml" Target="../ink/ink329.xml"/><Relationship Id="rId94" Type="http://schemas.openxmlformats.org/officeDocument/2006/relationships/customXml" Target="../ink/ink337.xml"/><Relationship Id="rId99" Type="http://schemas.openxmlformats.org/officeDocument/2006/relationships/image" Target="../media/image333.png"/><Relationship Id="rId101" Type="http://schemas.openxmlformats.org/officeDocument/2006/relationships/image" Target="../media/image334.png"/><Relationship Id="rId122" Type="http://schemas.openxmlformats.org/officeDocument/2006/relationships/customXml" Target="../ink/ink351.xml"/><Relationship Id="rId143" Type="http://schemas.openxmlformats.org/officeDocument/2006/relationships/image" Target="../media/image353.png"/><Relationship Id="rId148" Type="http://schemas.openxmlformats.org/officeDocument/2006/relationships/customXml" Target="../ink/ink364.xml"/><Relationship Id="rId164" Type="http://schemas.openxmlformats.org/officeDocument/2006/relationships/customXml" Target="../ink/ink372.xml"/><Relationship Id="rId169" Type="http://schemas.openxmlformats.org/officeDocument/2006/relationships/image" Target="../media/image366.png"/><Relationship Id="rId185" Type="http://schemas.openxmlformats.org/officeDocument/2006/relationships/image" Target="../media/image374.png"/><Relationship Id="rId4" Type="http://schemas.openxmlformats.org/officeDocument/2006/relationships/customXml" Target="../ink/ink292.xml"/><Relationship Id="rId9" Type="http://schemas.openxmlformats.org/officeDocument/2006/relationships/image" Target="../media/image288.png"/><Relationship Id="rId180" Type="http://schemas.openxmlformats.org/officeDocument/2006/relationships/customXml" Target="../ink/ink380.xml"/><Relationship Id="rId26" Type="http://schemas.openxmlformats.org/officeDocument/2006/relationships/customXml" Target="../ink/ink303.xml"/><Relationship Id="rId47" Type="http://schemas.openxmlformats.org/officeDocument/2006/relationships/image" Target="../media/image307.png"/><Relationship Id="rId68" Type="http://schemas.openxmlformats.org/officeDocument/2006/relationships/customXml" Target="../ink/ink324.xml"/><Relationship Id="rId89" Type="http://schemas.openxmlformats.org/officeDocument/2006/relationships/image" Target="../media/image328.png"/><Relationship Id="rId112" Type="http://schemas.openxmlformats.org/officeDocument/2006/relationships/customXml" Target="../ink/ink346.xml"/><Relationship Id="rId133" Type="http://schemas.openxmlformats.org/officeDocument/2006/relationships/image" Target="../media/image348.png"/><Relationship Id="rId154" Type="http://schemas.openxmlformats.org/officeDocument/2006/relationships/customXml" Target="../ink/ink367.xml"/><Relationship Id="rId175" Type="http://schemas.openxmlformats.org/officeDocument/2006/relationships/image" Target="../media/image36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customXml" Target="../ink/ink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customXml" Target="../ink/ink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13" Type="http://schemas.openxmlformats.org/officeDocument/2006/relationships/image" Target="../media/image12.png"/><Relationship Id="rId18" Type="http://schemas.openxmlformats.org/officeDocument/2006/relationships/customXml" Target="../ink/ink10.xml"/><Relationship Id="rId3" Type="http://schemas.openxmlformats.org/officeDocument/2006/relationships/image" Target="../media/image7.png"/><Relationship Id="rId21" Type="http://schemas.openxmlformats.org/officeDocument/2006/relationships/image" Target="../media/image16.png"/><Relationship Id="rId7" Type="http://schemas.openxmlformats.org/officeDocument/2006/relationships/image" Target="../media/image9.png"/><Relationship Id="rId12" Type="http://schemas.openxmlformats.org/officeDocument/2006/relationships/customXml" Target="../ink/ink7.xml"/><Relationship Id="rId17" Type="http://schemas.openxmlformats.org/officeDocument/2006/relationships/image" Target="../media/image14.png"/><Relationship Id="rId33" Type="http://schemas.openxmlformats.org/officeDocument/2006/relationships/image" Target="../media/image17.png"/><Relationship Id="rId2" Type="http://schemas.openxmlformats.org/officeDocument/2006/relationships/image" Target="../media/image6.png"/><Relationship Id="rId16" Type="http://schemas.openxmlformats.org/officeDocument/2006/relationships/customXml" Target="../ink/ink9.xml"/><Relationship Id="rId20" Type="http://schemas.openxmlformats.org/officeDocument/2006/relationships/customXml" Target="../ink/ink11.xml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11" Type="http://schemas.openxmlformats.org/officeDocument/2006/relationships/image" Target="../media/image11.png"/><Relationship Id="rId32" Type="http://schemas.openxmlformats.org/officeDocument/2006/relationships/customXml" Target="../ink/ink15.xml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28" Type="http://schemas.openxmlformats.org/officeDocument/2006/relationships/customXml" Target="../ink/ink13.xml"/><Relationship Id="rId10" Type="http://schemas.openxmlformats.org/officeDocument/2006/relationships/customXml" Target="../ink/ink6.xml"/><Relationship Id="rId19" Type="http://schemas.openxmlformats.org/officeDocument/2006/relationships/image" Target="../media/image15.png"/><Relationship Id="rId31" Type="http://schemas.openxmlformats.org/officeDocument/2006/relationships/image" Target="../media/image20.png"/><Relationship Id="rId4" Type="http://schemas.openxmlformats.org/officeDocument/2006/relationships/customXml" Target="../ink/ink3.xml"/><Relationship Id="rId9" Type="http://schemas.openxmlformats.org/officeDocument/2006/relationships/image" Target="../media/image10.png"/><Relationship Id="rId14" Type="http://schemas.openxmlformats.org/officeDocument/2006/relationships/customXml" Target="../ink/ink8.xml"/><Relationship Id="rId22" Type="http://schemas.openxmlformats.org/officeDocument/2006/relationships/customXml" Target="../ink/ink12.xml"/><Relationship Id="rId27" Type="http://schemas.openxmlformats.org/officeDocument/2006/relationships/image" Target="../media/image18.png"/><Relationship Id="rId30" Type="http://schemas.openxmlformats.org/officeDocument/2006/relationships/customXml" Target="../ink/ink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.xml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.xml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.xml"/><Relationship Id="rId11" Type="http://schemas.openxmlformats.org/officeDocument/2006/relationships/image" Target="../media/image33.png"/><Relationship Id="rId5" Type="http://schemas.openxmlformats.org/officeDocument/2006/relationships/image" Target="../media/image30.png"/><Relationship Id="rId10" Type="http://schemas.openxmlformats.org/officeDocument/2006/relationships/customXml" Target="../ink/ink20.xml"/><Relationship Id="rId4" Type="http://schemas.openxmlformats.org/officeDocument/2006/relationships/image" Target="../media/image29.pn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0.png"/><Relationship Id="rId13" Type="http://schemas.openxmlformats.org/officeDocument/2006/relationships/customXml" Target="../ink/ink25.xml"/><Relationship Id="rId3" Type="http://schemas.openxmlformats.org/officeDocument/2006/relationships/image" Target="../media/image35.png"/><Relationship Id="rId7" Type="http://schemas.openxmlformats.org/officeDocument/2006/relationships/customXml" Target="../ink/ink22.xml"/><Relationship Id="rId12" Type="http://schemas.openxmlformats.org/officeDocument/2006/relationships/image" Target="../media/image251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0.png"/><Relationship Id="rId11" Type="http://schemas.openxmlformats.org/officeDocument/2006/relationships/customXml" Target="../ink/ink24.xml"/><Relationship Id="rId5" Type="http://schemas.openxmlformats.org/officeDocument/2006/relationships/customXml" Target="../ink/ink21.xml"/><Relationship Id="rId10" Type="http://schemas.openxmlformats.org/officeDocument/2006/relationships/image" Target="../media/image2410.png"/><Relationship Id="rId4" Type="http://schemas.openxmlformats.org/officeDocument/2006/relationships/image" Target="../media/image36.png"/><Relationship Id="rId9" Type="http://schemas.openxmlformats.org/officeDocument/2006/relationships/customXml" Target="../ink/ink23.xml"/><Relationship Id="rId14" Type="http://schemas.openxmlformats.org/officeDocument/2006/relationships/image" Target="../media/image26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8.xml"/><Relationship Id="rId3" Type="http://schemas.openxmlformats.org/officeDocument/2006/relationships/image" Target="../media/image38.png"/><Relationship Id="rId7" Type="http://schemas.openxmlformats.org/officeDocument/2006/relationships/image" Target="../media/image301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7.xml"/><Relationship Id="rId5" Type="http://schemas.openxmlformats.org/officeDocument/2006/relationships/image" Target="../media/image2910.png"/><Relationship Id="rId4" Type="http://schemas.openxmlformats.org/officeDocument/2006/relationships/customXml" Target="../ink/ink26.xml"/><Relationship Id="rId9" Type="http://schemas.openxmlformats.org/officeDocument/2006/relationships/image" Target="../media/image31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10.png"/><Relationship Id="rId4" Type="http://schemas.openxmlformats.org/officeDocument/2006/relationships/customXml" Target="../ink/ink29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9.xml"/><Relationship Id="rId21" Type="http://schemas.openxmlformats.org/officeDocument/2006/relationships/customXml" Target="../ink/ink31.xml"/><Relationship Id="rId42" Type="http://schemas.openxmlformats.org/officeDocument/2006/relationships/image" Target="../media/image57.png"/><Relationship Id="rId63" Type="http://schemas.openxmlformats.org/officeDocument/2006/relationships/customXml" Target="../ink/ink52.xml"/><Relationship Id="rId84" Type="http://schemas.openxmlformats.org/officeDocument/2006/relationships/image" Target="../media/image78.png"/><Relationship Id="rId138" Type="http://schemas.openxmlformats.org/officeDocument/2006/relationships/image" Target="../media/image105.png"/><Relationship Id="rId159" Type="http://schemas.openxmlformats.org/officeDocument/2006/relationships/customXml" Target="../ink/ink100.xml"/><Relationship Id="rId170" Type="http://schemas.openxmlformats.org/officeDocument/2006/relationships/image" Target="../media/image121.png"/><Relationship Id="rId191" Type="http://schemas.openxmlformats.org/officeDocument/2006/relationships/image" Target="../media/image131.png"/><Relationship Id="rId205" Type="http://schemas.openxmlformats.org/officeDocument/2006/relationships/image" Target="../media/image138.png"/><Relationship Id="rId226" Type="http://schemas.openxmlformats.org/officeDocument/2006/relationships/customXml" Target="../ink/ink134.xml"/><Relationship Id="rId107" Type="http://schemas.openxmlformats.org/officeDocument/2006/relationships/customXml" Target="../ink/ink74.xml"/><Relationship Id="rId32" Type="http://schemas.openxmlformats.org/officeDocument/2006/relationships/image" Target="../media/image52.png"/><Relationship Id="rId53" Type="http://schemas.openxmlformats.org/officeDocument/2006/relationships/customXml" Target="../ink/ink47.xml"/><Relationship Id="rId74" Type="http://schemas.openxmlformats.org/officeDocument/2006/relationships/image" Target="../media/image73.png"/><Relationship Id="rId128" Type="http://schemas.openxmlformats.org/officeDocument/2006/relationships/image" Target="../media/image100.png"/><Relationship Id="rId149" Type="http://schemas.openxmlformats.org/officeDocument/2006/relationships/customXml" Target="../ink/ink95.xml"/><Relationship Id="rId5" Type="http://schemas.openxmlformats.org/officeDocument/2006/relationships/image" Target="../media/image44.png"/><Relationship Id="rId90" Type="http://schemas.openxmlformats.org/officeDocument/2006/relationships/image" Target="../media/image81.png"/><Relationship Id="rId95" Type="http://schemas.openxmlformats.org/officeDocument/2006/relationships/customXml" Target="../ink/ink68.xml"/><Relationship Id="rId160" Type="http://schemas.openxmlformats.org/officeDocument/2006/relationships/image" Target="../media/image116.png"/><Relationship Id="rId165" Type="http://schemas.openxmlformats.org/officeDocument/2006/relationships/customXml" Target="../ink/ink103.xml"/><Relationship Id="rId181" Type="http://schemas.openxmlformats.org/officeDocument/2006/relationships/customXml" Target="../ink/ink111.xml"/><Relationship Id="rId186" Type="http://schemas.openxmlformats.org/officeDocument/2006/relationships/customXml" Target="../ink/ink114.xml"/><Relationship Id="rId216" Type="http://schemas.openxmlformats.org/officeDocument/2006/relationships/customXml" Target="../ink/ink129.xml"/><Relationship Id="rId211" Type="http://schemas.openxmlformats.org/officeDocument/2006/relationships/image" Target="../media/image141.png"/><Relationship Id="rId22" Type="http://schemas.openxmlformats.org/officeDocument/2006/relationships/image" Target="../media/image46.png"/><Relationship Id="rId27" Type="http://schemas.openxmlformats.org/officeDocument/2006/relationships/customXml" Target="../ink/ink34.xml"/><Relationship Id="rId43" Type="http://schemas.openxmlformats.org/officeDocument/2006/relationships/customXml" Target="../ink/ink42.xml"/><Relationship Id="rId48" Type="http://schemas.openxmlformats.org/officeDocument/2006/relationships/image" Target="../media/image60.png"/><Relationship Id="rId64" Type="http://schemas.openxmlformats.org/officeDocument/2006/relationships/image" Target="../media/image68.png"/><Relationship Id="rId69" Type="http://schemas.openxmlformats.org/officeDocument/2006/relationships/customXml" Target="../ink/ink55.xml"/><Relationship Id="rId113" Type="http://schemas.openxmlformats.org/officeDocument/2006/relationships/customXml" Target="../ink/ink77.xml"/><Relationship Id="rId118" Type="http://schemas.openxmlformats.org/officeDocument/2006/relationships/image" Target="../media/image95.png"/><Relationship Id="rId134" Type="http://schemas.openxmlformats.org/officeDocument/2006/relationships/image" Target="../media/image103.png"/><Relationship Id="rId139" Type="http://schemas.openxmlformats.org/officeDocument/2006/relationships/customXml" Target="../ink/ink90.xml"/><Relationship Id="rId80" Type="http://schemas.openxmlformats.org/officeDocument/2006/relationships/image" Target="../media/image76.png"/><Relationship Id="rId85" Type="http://schemas.openxmlformats.org/officeDocument/2006/relationships/customXml" Target="../ink/ink63.xml"/><Relationship Id="rId150" Type="http://schemas.openxmlformats.org/officeDocument/2006/relationships/image" Target="../media/image111.png"/><Relationship Id="rId155" Type="http://schemas.openxmlformats.org/officeDocument/2006/relationships/customXml" Target="../ink/ink98.xml"/><Relationship Id="rId171" Type="http://schemas.openxmlformats.org/officeDocument/2006/relationships/customXml" Target="../ink/ink106.xml"/><Relationship Id="rId176" Type="http://schemas.openxmlformats.org/officeDocument/2006/relationships/image" Target="../media/image124.png"/><Relationship Id="rId192" Type="http://schemas.openxmlformats.org/officeDocument/2006/relationships/customXml" Target="../ink/ink117.xml"/><Relationship Id="rId197" Type="http://schemas.openxmlformats.org/officeDocument/2006/relationships/image" Target="../media/image134.png"/><Relationship Id="rId206" Type="http://schemas.openxmlformats.org/officeDocument/2006/relationships/customXml" Target="../ink/ink124.xml"/><Relationship Id="rId227" Type="http://schemas.openxmlformats.org/officeDocument/2006/relationships/image" Target="../media/image149.png"/><Relationship Id="rId201" Type="http://schemas.openxmlformats.org/officeDocument/2006/relationships/image" Target="../media/image136.png"/><Relationship Id="rId222" Type="http://schemas.openxmlformats.org/officeDocument/2006/relationships/customXml" Target="../ink/ink132.xml"/><Relationship Id="rId33" Type="http://schemas.openxmlformats.org/officeDocument/2006/relationships/customXml" Target="../ink/ink37.xml"/><Relationship Id="rId38" Type="http://schemas.openxmlformats.org/officeDocument/2006/relationships/image" Target="../media/image55.png"/><Relationship Id="rId59" Type="http://schemas.openxmlformats.org/officeDocument/2006/relationships/customXml" Target="../ink/ink50.xml"/><Relationship Id="rId103" Type="http://schemas.openxmlformats.org/officeDocument/2006/relationships/customXml" Target="../ink/ink72.xml"/><Relationship Id="rId108" Type="http://schemas.openxmlformats.org/officeDocument/2006/relationships/image" Target="../media/image90.png"/><Relationship Id="rId124" Type="http://schemas.openxmlformats.org/officeDocument/2006/relationships/image" Target="../media/image98.png"/><Relationship Id="rId129" Type="http://schemas.openxmlformats.org/officeDocument/2006/relationships/customXml" Target="../ink/ink85.xml"/><Relationship Id="rId54" Type="http://schemas.openxmlformats.org/officeDocument/2006/relationships/image" Target="../media/image63.png"/><Relationship Id="rId70" Type="http://schemas.openxmlformats.org/officeDocument/2006/relationships/image" Target="../media/image71.png"/><Relationship Id="rId75" Type="http://schemas.openxmlformats.org/officeDocument/2006/relationships/customXml" Target="../ink/ink58.xml"/><Relationship Id="rId91" Type="http://schemas.openxmlformats.org/officeDocument/2006/relationships/customXml" Target="../ink/ink66.xml"/><Relationship Id="rId96" Type="http://schemas.openxmlformats.org/officeDocument/2006/relationships/image" Target="../media/image84.png"/><Relationship Id="rId140" Type="http://schemas.openxmlformats.org/officeDocument/2006/relationships/image" Target="../media/image106.png"/><Relationship Id="rId145" Type="http://schemas.openxmlformats.org/officeDocument/2006/relationships/customXml" Target="../ink/ink93.xml"/><Relationship Id="rId161" Type="http://schemas.openxmlformats.org/officeDocument/2006/relationships/customXml" Target="../ink/ink101.xml"/><Relationship Id="rId166" Type="http://schemas.openxmlformats.org/officeDocument/2006/relationships/image" Target="../media/image119.png"/><Relationship Id="rId182" Type="http://schemas.openxmlformats.org/officeDocument/2006/relationships/image" Target="../media/image127.png"/><Relationship Id="rId187" Type="http://schemas.openxmlformats.org/officeDocument/2006/relationships/image" Target="../media/image129.png"/><Relationship Id="rId217" Type="http://schemas.openxmlformats.org/officeDocument/2006/relationships/image" Target="../media/image1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212" Type="http://schemas.openxmlformats.org/officeDocument/2006/relationships/customXml" Target="../ink/ink127.xml"/><Relationship Id="rId23" Type="http://schemas.openxmlformats.org/officeDocument/2006/relationships/customXml" Target="../ink/ink32.xml"/><Relationship Id="rId28" Type="http://schemas.openxmlformats.org/officeDocument/2006/relationships/image" Target="../media/image50.png"/><Relationship Id="rId49" Type="http://schemas.openxmlformats.org/officeDocument/2006/relationships/customXml" Target="../ink/ink45.xml"/><Relationship Id="rId114" Type="http://schemas.openxmlformats.org/officeDocument/2006/relationships/image" Target="../media/image93.png"/><Relationship Id="rId119" Type="http://schemas.openxmlformats.org/officeDocument/2006/relationships/customXml" Target="../ink/ink80.xml"/><Relationship Id="rId44" Type="http://schemas.openxmlformats.org/officeDocument/2006/relationships/image" Target="../media/image58.png"/><Relationship Id="rId60" Type="http://schemas.openxmlformats.org/officeDocument/2006/relationships/image" Target="../media/image66.png"/><Relationship Id="rId65" Type="http://schemas.openxmlformats.org/officeDocument/2006/relationships/customXml" Target="../ink/ink53.xml"/><Relationship Id="rId81" Type="http://schemas.openxmlformats.org/officeDocument/2006/relationships/customXml" Target="../ink/ink61.xml"/><Relationship Id="rId86" Type="http://schemas.openxmlformats.org/officeDocument/2006/relationships/image" Target="../media/image79.png"/><Relationship Id="rId130" Type="http://schemas.openxmlformats.org/officeDocument/2006/relationships/image" Target="../media/image101.png"/><Relationship Id="rId135" Type="http://schemas.openxmlformats.org/officeDocument/2006/relationships/customXml" Target="../ink/ink88.xml"/><Relationship Id="rId151" Type="http://schemas.openxmlformats.org/officeDocument/2006/relationships/customXml" Target="../ink/ink96.xml"/><Relationship Id="rId156" Type="http://schemas.openxmlformats.org/officeDocument/2006/relationships/image" Target="../media/image114.png"/><Relationship Id="rId177" Type="http://schemas.openxmlformats.org/officeDocument/2006/relationships/customXml" Target="../ink/ink109.xml"/><Relationship Id="rId198" Type="http://schemas.openxmlformats.org/officeDocument/2006/relationships/customXml" Target="../ink/ink120.xml"/><Relationship Id="rId172" Type="http://schemas.openxmlformats.org/officeDocument/2006/relationships/image" Target="../media/image122.png"/><Relationship Id="rId193" Type="http://schemas.openxmlformats.org/officeDocument/2006/relationships/image" Target="../media/image132.png"/><Relationship Id="rId202" Type="http://schemas.openxmlformats.org/officeDocument/2006/relationships/customXml" Target="../ink/ink122.xml"/><Relationship Id="rId207" Type="http://schemas.openxmlformats.org/officeDocument/2006/relationships/image" Target="../media/image139.png"/><Relationship Id="rId223" Type="http://schemas.openxmlformats.org/officeDocument/2006/relationships/image" Target="../media/image147.png"/><Relationship Id="rId228" Type="http://schemas.openxmlformats.org/officeDocument/2006/relationships/customXml" Target="../ink/ink135.xml"/><Relationship Id="rId39" Type="http://schemas.openxmlformats.org/officeDocument/2006/relationships/customXml" Target="../ink/ink40.xml"/><Relationship Id="rId109" Type="http://schemas.openxmlformats.org/officeDocument/2006/relationships/customXml" Target="../ink/ink75.xml"/><Relationship Id="rId34" Type="http://schemas.openxmlformats.org/officeDocument/2006/relationships/image" Target="../media/image53.png"/><Relationship Id="rId50" Type="http://schemas.openxmlformats.org/officeDocument/2006/relationships/image" Target="../media/image61.png"/><Relationship Id="rId55" Type="http://schemas.openxmlformats.org/officeDocument/2006/relationships/customXml" Target="../ink/ink48.xml"/><Relationship Id="rId76" Type="http://schemas.openxmlformats.org/officeDocument/2006/relationships/image" Target="../media/image74.png"/><Relationship Id="rId97" Type="http://schemas.openxmlformats.org/officeDocument/2006/relationships/customXml" Target="../ink/ink69.xml"/><Relationship Id="rId104" Type="http://schemas.openxmlformats.org/officeDocument/2006/relationships/image" Target="../media/image88.png"/><Relationship Id="rId120" Type="http://schemas.openxmlformats.org/officeDocument/2006/relationships/image" Target="../media/image96.png"/><Relationship Id="rId125" Type="http://schemas.openxmlformats.org/officeDocument/2006/relationships/customXml" Target="../ink/ink83.xml"/><Relationship Id="rId141" Type="http://schemas.openxmlformats.org/officeDocument/2006/relationships/customXml" Target="../ink/ink91.xml"/><Relationship Id="rId146" Type="http://schemas.openxmlformats.org/officeDocument/2006/relationships/image" Target="../media/image109.png"/><Relationship Id="rId167" Type="http://schemas.openxmlformats.org/officeDocument/2006/relationships/customXml" Target="../ink/ink104.xml"/><Relationship Id="rId188" Type="http://schemas.openxmlformats.org/officeDocument/2006/relationships/customXml" Target="../ink/ink115.xml"/><Relationship Id="rId7" Type="http://schemas.openxmlformats.org/officeDocument/2006/relationships/customXml" Target="../ink/ink30.xml"/><Relationship Id="rId71" Type="http://schemas.openxmlformats.org/officeDocument/2006/relationships/customXml" Target="../ink/ink56.xml"/><Relationship Id="rId92" Type="http://schemas.openxmlformats.org/officeDocument/2006/relationships/image" Target="../media/image82.png"/><Relationship Id="rId162" Type="http://schemas.openxmlformats.org/officeDocument/2006/relationships/image" Target="../media/image117.png"/><Relationship Id="rId183" Type="http://schemas.openxmlformats.org/officeDocument/2006/relationships/customXml" Target="../ink/ink112.xml"/><Relationship Id="rId213" Type="http://schemas.openxmlformats.org/officeDocument/2006/relationships/image" Target="../media/image142.png"/><Relationship Id="rId218" Type="http://schemas.openxmlformats.org/officeDocument/2006/relationships/customXml" Target="../ink/ink130.xml"/><Relationship Id="rId2" Type="http://schemas.openxmlformats.org/officeDocument/2006/relationships/image" Target="../media/image41.png"/><Relationship Id="rId29" Type="http://schemas.openxmlformats.org/officeDocument/2006/relationships/customXml" Target="../ink/ink35.xml"/><Relationship Id="rId24" Type="http://schemas.openxmlformats.org/officeDocument/2006/relationships/image" Target="../media/image47.png"/><Relationship Id="rId40" Type="http://schemas.openxmlformats.org/officeDocument/2006/relationships/image" Target="../media/image56.png"/><Relationship Id="rId45" Type="http://schemas.openxmlformats.org/officeDocument/2006/relationships/customXml" Target="../ink/ink43.xml"/><Relationship Id="rId66" Type="http://schemas.openxmlformats.org/officeDocument/2006/relationships/image" Target="../media/image69.png"/><Relationship Id="rId87" Type="http://schemas.openxmlformats.org/officeDocument/2006/relationships/customXml" Target="../ink/ink64.xml"/><Relationship Id="rId110" Type="http://schemas.openxmlformats.org/officeDocument/2006/relationships/image" Target="../media/image91.png"/><Relationship Id="rId115" Type="http://schemas.openxmlformats.org/officeDocument/2006/relationships/customXml" Target="../ink/ink78.xml"/><Relationship Id="rId131" Type="http://schemas.openxmlformats.org/officeDocument/2006/relationships/customXml" Target="../ink/ink86.xml"/><Relationship Id="rId136" Type="http://schemas.openxmlformats.org/officeDocument/2006/relationships/image" Target="../media/image104.png"/><Relationship Id="rId157" Type="http://schemas.openxmlformats.org/officeDocument/2006/relationships/customXml" Target="../ink/ink99.xml"/><Relationship Id="rId178" Type="http://schemas.openxmlformats.org/officeDocument/2006/relationships/image" Target="../media/image125.png"/><Relationship Id="rId61" Type="http://schemas.openxmlformats.org/officeDocument/2006/relationships/customXml" Target="../ink/ink51.xml"/><Relationship Id="rId82" Type="http://schemas.openxmlformats.org/officeDocument/2006/relationships/image" Target="../media/image77.png"/><Relationship Id="rId152" Type="http://schemas.openxmlformats.org/officeDocument/2006/relationships/image" Target="../media/image112.png"/><Relationship Id="rId173" Type="http://schemas.openxmlformats.org/officeDocument/2006/relationships/customXml" Target="../ink/ink107.xml"/><Relationship Id="rId194" Type="http://schemas.openxmlformats.org/officeDocument/2006/relationships/customXml" Target="../ink/ink118.xml"/><Relationship Id="rId199" Type="http://schemas.openxmlformats.org/officeDocument/2006/relationships/image" Target="../media/image135.png"/><Relationship Id="rId203" Type="http://schemas.openxmlformats.org/officeDocument/2006/relationships/image" Target="../media/image137.png"/><Relationship Id="rId208" Type="http://schemas.openxmlformats.org/officeDocument/2006/relationships/customXml" Target="../ink/ink125.xml"/><Relationship Id="rId229" Type="http://schemas.openxmlformats.org/officeDocument/2006/relationships/image" Target="../media/image150.png"/><Relationship Id="rId224" Type="http://schemas.openxmlformats.org/officeDocument/2006/relationships/customXml" Target="../ink/ink133.xml"/><Relationship Id="rId30" Type="http://schemas.openxmlformats.org/officeDocument/2006/relationships/image" Target="../media/image51.png"/><Relationship Id="rId35" Type="http://schemas.openxmlformats.org/officeDocument/2006/relationships/customXml" Target="../ink/ink38.xml"/><Relationship Id="rId56" Type="http://schemas.openxmlformats.org/officeDocument/2006/relationships/image" Target="../media/image64.png"/><Relationship Id="rId77" Type="http://schemas.openxmlformats.org/officeDocument/2006/relationships/customXml" Target="../ink/ink59.xml"/><Relationship Id="rId100" Type="http://schemas.openxmlformats.org/officeDocument/2006/relationships/image" Target="../media/image86.png"/><Relationship Id="rId105" Type="http://schemas.openxmlformats.org/officeDocument/2006/relationships/customXml" Target="../ink/ink73.xml"/><Relationship Id="rId126" Type="http://schemas.openxmlformats.org/officeDocument/2006/relationships/image" Target="../media/image99.png"/><Relationship Id="rId147" Type="http://schemas.openxmlformats.org/officeDocument/2006/relationships/customXml" Target="../ink/ink94.xml"/><Relationship Id="rId168" Type="http://schemas.openxmlformats.org/officeDocument/2006/relationships/image" Target="../media/image120.png"/><Relationship Id="rId51" Type="http://schemas.openxmlformats.org/officeDocument/2006/relationships/customXml" Target="../ink/ink46.xml"/><Relationship Id="rId72" Type="http://schemas.openxmlformats.org/officeDocument/2006/relationships/image" Target="../media/image72.png"/><Relationship Id="rId93" Type="http://schemas.openxmlformats.org/officeDocument/2006/relationships/customXml" Target="../ink/ink67.xml"/><Relationship Id="rId98" Type="http://schemas.openxmlformats.org/officeDocument/2006/relationships/image" Target="../media/image85.png"/><Relationship Id="rId121" Type="http://schemas.openxmlformats.org/officeDocument/2006/relationships/customXml" Target="../ink/ink81.xml"/><Relationship Id="rId142" Type="http://schemas.openxmlformats.org/officeDocument/2006/relationships/image" Target="../media/image107.png"/><Relationship Id="rId163" Type="http://schemas.openxmlformats.org/officeDocument/2006/relationships/customXml" Target="../ink/ink102.xml"/><Relationship Id="rId184" Type="http://schemas.openxmlformats.org/officeDocument/2006/relationships/image" Target="../media/image128.png"/><Relationship Id="rId189" Type="http://schemas.openxmlformats.org/officeDocument/2006/relationships/image" Target="../media/image130.png"/><Relationship Id="rId219" Type="http://schemas.openxmlformats.org/officeDocument/2006/relationships/image" Target="../media/image145.png"/><Relationship Id="rId3" Type="http://schemas.openxmlformats.org/officeDocument/2006/relationships/image" Target="../media/image42.png"/><Relationship Id="rId214" Type="http://schemas.openxmlformats.org/officeDocument/2006/relationships/customXml" Target="../ink/ink128.xml"/><Relationship Id="rId25" Type="http://schemas.openxmlformats.org/officeDocument/2006/relationships/customXml" Target="../ink/ink33.xml"/><Relationship Id="rId46" Type="http://schemas.openxmlformats.org/officeDocument/2006/relationships/image" Target="../media/image59.png"/><Relationship Id="rId67" Type="http://schemas.openxmlformats.org/officeDocument/2006/relationships/customXml" Target="../ink/ink54.xml"/><Relationship Id="rId116" Type="http://schemas.openxmlformats.org/officeDocument/2006/relationships/image" Target="../media/image94.png"/><Relationship Id="rId137" Type="http://schemas.openxmlformats.org/officeDocument/2006/relationships/customXml" Target="../ink/ink89.xml"/><Relationship Id="rId158" Type="http://schemas.openxmlformats.org/officeDocument/2006/relationships/image" Target="../media/image115.png"/><Relationship Id="rId20" Type="http://schemas.openxmlformats.org/officeDocument/2006/relationships/image" Target="../media/image48.png"/><Relationship Id="rId41" Type="http://schemas.openxmlformats.org/officeDocument/2006/relationships/customXml" Target="../ink/ink41.xml"/><Relationship Id="rId62" Type="http://schemas.openxmlformats.org/officeDocument/2006/relationships/image" Target="../media/image67.png"/><Relationship Id="rId83" Type="http://schemas.openxmlformats.org/officeDocument/2006/relationships/customXml" Target="../ink/ink62.xml"/><Relationship Id="rId88" Type="http://schemas.openxmlformats.org/officeDocument/2006/relationships/image" Target="../media/image80.png"/><Relationship Id="rId111" Type="http://schemas.openxmlformats.org/officeDocument/2006/relationships/customXml" Target="../ink/ink76.xml"/><Relationship Id="rId132" Type="http://schemas.openxmlformats.org/officeDocument/2006/relationships/image" Target="../media/image102.png"/><Relationship Id="rId153" Type="http://schemas.openxmlformats.org/officeDocument/2006/relationships/customXml" Target="../ink/ink97.xml"/><Relationship Id="rId174" Type="http://schemas.openxmlformats.org/officeDocument/2006/relationships/image" Target="../media/image123.png"/><Relationship Id="rId179" Type="http://schemas.openxmlformats.org/officeDocument/2006/relationships/customXml" Target="../ink/ink110.xml"/><Relationship Id="rId195" Type="http://schemas.openxmlformats.org/officeDocument/2006/relationships/image" Target="../media/image133.png"/><Relationship Id="rId209" Type="http://schemas.openxmlformats.org/officeDocument/2006/relationships/image" Target="../media/image140.png"/><Relationship Id="rId190" Type="http://schemas.openxmlformats.org/officeDocument/2006/relationships/customXml" Target="../ink/ink116.xml"/><Relationship Id="rId204" Type="http://schemas.openxmlformats.org/officeDocument/2006/relationships/customXml" Target="../ink/ink123.xml"/><Relationship Id="rId220" Type="http://schemas.openxmlformats.org/officeDocument/2006/relationships/customXml" Target="../ink/ink131.xml"/><Relationship Id="rId225" Type="http://schemas.openxmlformats.org/officeDocument/2006/relationships/image" Target="../media/image148.png"/><Relationship Id="rId36" Type="http://schemas.openxmlformats.org/officeDocument/2006/relationships/image" Target="../media/image54.png"/><Relationship Id="rId57" Type="http://schemas.openxmlformats.org/officeDocument/2006/relationships/customXml" Target="../ink/ink49.xml"/><Relationship Id="rId106" Type="http://schemas.openxmlformats.org/officeDocument/2006/relationships/image" Target="../media/image89.png"/><Relationship Id="rId127" Type="http://schemas.openxmlformats.org/officeDocument/2006/relationships/customXml" Target="../ink/ink84.xml"/><Relationship Id="rId31" Type="http://schemas.openxmlformats.org/officeDocument/2006/relationships/customXml" Target="../ink/ink36.xml"/><Relationship Id="rId52" Type="http://schemas.openxmlformats.org/officeDocument/2006/relationships/image" Target="../media/image62.png"/><Relationship Id="rId73" Type="http://schemas.openxmlformats.org/officeDocument/2006/relationships/customXml" Target="../ink/ink57.xml"/><Relationship Id="rId78" Type="http://schemas.openxmlformats.org/officeDocument/2006/relationships/image" Target="../media/image75.png"/><Relationship Id="rId94" Type="http://schemas.openxmlformats.org/officeDocument/2006/relationships/image" Target="../media/image83.png"/><Relationship Id="rId99" Type="http://schemas.openxmlformats.org/officeDocument/2006/relationships/customXml" Target="../ink/ink70.xml"/><Relationship Id="rId101" Type="http://schemas.openxmlformats.org/officeDocument/2006/relationships/customXml" Target="../ink/ink71.xml"/><Relationship Id="rId122" Type="http://schemas.openxmlformats.org/officeDocument/2006/relationships/image" Target="../media/image97.png"/><Relationship Id="rId143" Type="http://schemas.openxmlformats.org/officeDocument/2006/relationships/customXml" Target="../ink/ink92.xml"/><Relationship Id="rId148" Type="http://schemas.openxmlformats.org/officeDocument/2006/relationships/image" Target="../media/image110.png"/><Relationship Id="rId164" Type="http://schemas.openxmlformats.org/officeDocument/2006/relationships/image" Target="../media/image118.png"/><Relationship Id="rId169" Type="http://schemas.openxmlformats.org/officeDocument/2006/relationships/customXml" Target="../ink/ink105.xml"/><Relationship Id="rId185" Type="http://schemas.openxmlformats.org/officeDocument/2006/relationships/customXml" Target="../ink/ink113.xml"/><Relationship Id="rId4" Type="http://schemas.openxmlformats.org/officeDocument/2006/relationships/image" Target="../media/image43.png"/><Relationship Id="rId180" Type="http://schemas.openxmlformats.org/officeDocument/2006/relationships/image" Target="../media/image126.png"/><Relationship Id="rId210" Type="http://schemas.openxmlformats.org/officeDocument/2006/relationships/customXml" Target="../ink/ink126.xml"/><Relationship Id="rId215" Type="http://schemas.openxmlformats.org/officeDocument/2006/relationships/image" Target="../media/image143.png"/><Relationship Id="rId26" Type="http://schemas.openxmlformats.org/officeDocument/2006/relationships/image" Target="../media/image49.png"/><Relationship Id="rId47" Type="http://schemas.openxmlformats.org/officeDocument/2006/relationships/customXml" Target="../ink/ink44.xml"/><Relationship Id="rId68" Type="http://schemas.openxmlformats.org/officeDocument/2006/relationships/image" Target="../media/image70.png"/><Relationship Id="rId89" Type="http://schemas.openxmlformats.org/officeDocument/2006/relationships/customXml" Target="../ink/ink65.xml"/><Relationship Id="rId112" Type="http://schemas.openxmlformats.org/officeDocument/2006/relationships/image" Target="../media/image92.png"/><Relationship Id="rId133" Type="http://schemas.openxmlformats.org/officeDocument/2006/relationships/customXml" Target="../ink/ink87.xml"/><Relationship Id="rId154" Type="http://schemas.openxmlformats.org/officeDocument/2006/relationships/image" Target="../media/image113.png"/><Relationship Id="rId175" Type="http://schemas.openxmlformats.org/officeDocument/2006/relationships/customXml" Target="../ink/ink108.xml"/><Relationship Id="rId196" Type="http://schemas.openxmlformats.org/officeDocument/2006/relationships/customXml" Target="../ink/ink119.xml"/><Relationship Id="rId200" Type="http://schemas.openxmlformats.org/officeDocument/2006/relationships/customXml" Target="../ink/ink121.xml"/><Relationship Id="rId221" Type="http://schemas.openxmlformats.org/officeDocument/2006/relationships/image" Target="../media/image146.png"/><Relationship Id="rId37" Type="http://schemas.openxmlformats.org/officeDocument/2006/relationships/customXml" Target="../ink/ink39.xml"/><Relationship Id="rId58" Type="http://schemas.openxmlformats.org/officeDocument/2006/relationships/image" Target="../media/image65.png"/><Relationship Id="rId79" Type="http://schemas.openxmlformats.org/officeDocument/2006/relationships/customXml" Target="../ink/ink60.xml"/><Relationship Id="rId102" Type="http://schemas.openxmlformats.org/officeDocument/2006/relationships/image" Target="../media/image87.png"/><Relationship Id="rId123" Type="http://schemas.openxmlformats.org/officeDocument/2006/relationships/customXml" Target="../ink/ink82.xml"/><Relationship Id="rId144" Type="http://schemas.openxmlformats.org/officeDocument/2006/relationships/image" Target="../media/image10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Current density and conductivity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LL8 Section 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22160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7.  Evolution of heat causes increase in entropy, which defines the sign of the conductivity for constant current 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851" y="1016323"/>
            <a:ext cx="2117897" cy="592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245" y="1596717"/>
            <a:ext cx="231335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33687"/>
            <a:ext cx="1752600" cy="183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199" y="4909088"/>
            <a:ext cx="986549" cy="612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15599" y="4884003"/>
            <a:ext cx="3490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Since the total entropy of the body must </a:t>
            </a:r>
            <a:r>
              <a:rPr lang="en-US" sz="2400" i="1" dirty="0"/>
              <a:t>increase</a:t>
            </a:r>
            <a:r>
              <a:rPr lang="en-US" sz="24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243935"/>
            <a:ext cx="3979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For isotropic linear conductors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296" y="6029325"/>
            <a:ext cx="1913904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608" y="5957471"/>
            <a:ext cx="2348392" cy="755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26BAA23-D8BE-4661-9D70-B9FE28B4AA42}"/>
                  </a:ext>
                </a:extLst>
              </p14:cNvPr>
              <p14:cNvContentPartPr/>
              <p14:nvPr/>
            </p14:nvContentPartPr>
            <p14:xfrm>
              <a:off x="4108637" y="1620943"/>
              <a:ext cx="42120" cy="422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26BAA23-D8BE-4661-9D70-B9FE28B4AA4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45637" y="1557943"/>
                <a:ext cx="167760" cy="54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A047A10-35F4-40EE-921D-8834C023AE1D}"/>
                  </a:ext>
                </a:extLst>
              </p14:cNvPr>
              <p14:cNvContentPartPr/>
              <p14:nvPr/>
            </p14:nvContentPartPr>
            <p14:xfrm>
              <a:off x="7885397" y="6382663"/>
              <a:ext cx="17640" cy="122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A047A10-35F4-40EE-921D-8834C023AE1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22397" y="6320023"/>
                <a:ext cx="14328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A6BC80E-4F34-4A1D-A017-7D4746367428}"/>
                  </a:ext>
                </a:extLst>
              </p14:cNvPr>
              <p14:cNvContentPartPr/>
              <p14:nvPr/>
            </p14:nvContentPartPr>
            <p14:xfrm>
              <a:off x="8146757" y="6285463"/>
              <a:ext cx="56880" cy="1130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A6BC80E-4F34-4A1D-A017-7D474636742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083757" y="6222463"/>
                <a:ext cx="18252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8531B63-300D-4205-A209-56468A2E16FD}"/>
                  </a:ext>
                </a:extLst>
              </p14:cNvPr>
              <p14:cNvContentPartPr/>
              <p14:nvPr/>
            </p14:nvContentPartPr>
            <p14:xfrm>
              <a:off x="8376797" y="6352423"/>
              <a:ext cx="27000" cy="612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8531B63-300D-4205-A209-56468A2E16F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314157" y="6289423"/>
                <a:ext cx="15264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EE12B28-242C-464D-B405-02E25932BBB9}"/>
                  </a:ext>
                </a:extLst>
              </p14:cNvPr>
              <p14:cNvContentPartPr/>
              <p14:nvPr/>
            </p14:nvContentPartPr>
            <p14:xfrm>
              <a:off x="8303717" y="6647983"/>
              <a:ext cx="96840" cy="464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EE12B28-242C-464D-B405-02E25932BBB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240717" y="6584983"/>
                <a:ext cx="22248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313861E-A529-4112-92E1-4DFC68DC8E56}"/>
                  </a:ext>
                </a:extLst>
              </p14:cNvPr>
              <p14:cNvContentPartPr/>
              <p14:nvPr/>
            </p14:nvContentPartPr>
            <p14:xfrm>
              <a:off x="7587317" y="5937343"/>
              <a:ext cx="1486440" cy="809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313861E-A529-4112-92E1-4DFC68DC8E5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569317" y="5919703"/>
                <a:ext cx="1522080" cy="845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1495" y="354899"/>
            <a:ext cx="8841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8.  For anisotropic bodies such as crystals, </a:t>
            </a:r>
            <a:r>
              <a:rPr lang="en-US" sz="2400" b="1" dirty="0"/>
              <a:t>j</a:t>
            </a:r>
            <a:r>
              <a:rPr lang="en-US" sz="2400" dirty="0"/>
              <a:t> need not be parallel to </a:t>
            </a:r>
            <a:r>
              <a:rPr lang="en-US" sz="2400" b="1" dirty="0"/>
              <a:t>E</a:t>
            </a:r>
            <a:r>
              <a:rPr lang="en-US" sz="2400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162050"/>
            <a:ext cx="199326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33600" y="2514600"/>
            <a:ext cx="2624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Conductivity tensor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4181475"/>
            <a:ext cx="1314450" cy="50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668745" y="4181475"/>
            <a:ext cx="2570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Onsager’s principle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29200" y="4638675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From volume </a:t>
            </a:r>
            <a:r>
              <a:rPr lang="en-US" sz="2000"/>
              <a:t>5 Statistical </a:t>
            </a:r>
            <a:r>
              <a:rPr lang="en-US" sz="2000" dirty="0"/>
              <a:t>Physics section 120, “Symmetry of kinetic coefficients.”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D85DAD0-5419-4277-9F6D-1C8297CE013B}"/>
                  </a:ext>
                </a:extLst>
              </p14:cNvPr>
              <p14:cNvContentPartPr/>
              <p14:nvPr/>
            </p14:nvContentPartPr>
            <p14:xfrm>
              <a:off x="5807117" y="2599449"/>
              <a:ext cx="469440" cy="171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D85DAD0-5419-4277-9F6D-1C8297CE013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44117" y="2536449"/>
                <a:ext cx="595080" cy="29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5A91CD3-C9FA-4323-91FA-06151B3D4922}"/>
                  </a:ext>
                </a:extLst>
              </p14:cNvPr>
              <p14:cNvContentPartPr/>
              <p14:nvPr/>
            </p14:nvContentPartPr>
            <p14:xfrm>
              <a:off x="3381077" y="1898169"/>
              <a:ext cx="463680" cy="494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5A91CD3-C9FA-4323-91FA-06151B3D492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63077" y="1880529"/>
                <a:ext cx="499320" cy="52992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9B4B5FC-50EC-4F6B-B598-B873EB0B78BA}"/>
              </a:ext>
            </a:extLst>
          </p:cNvPr>
          <p:cNvSpPr txBox="1"/>
          <p:nvPr/>
        </p:nvSpPr>
        <p:spPr>
          <a:xfrm>
            <a:off x="1676400" y="3657600"/>
            <a:ext cx="125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Symmetric!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9D3EB7B-C7E0-4599-9B5C-392210425A64}"/>
              </a:ext>
            </a:extLst>
          </p:cNvPr>
          <p:cNvSpPr txBox="1"/>
          <p:nvPr/>
        </p:nvSpPr>
        <p:spPr>
          <a:xfrm>
            <a:off x="533400" y="4572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9.  Symmetry of the crystal would allow a constant current term.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EC52F51-7045-4147-8527-2F54A9820B0E}"/>
              </a:ext>
            </a:extLst>
          </p:cNvPr>
          <p:cNvGrpSpPr/>
          <p:nvPr/>
        </p:nvGrpSpPr>
        <p:grpSpPr>
          <a:xfrm>
            <a:off x="1715356" y="1199193"/>
            <a:ext cx="290520" cy="457560"/>
            <a:chOff x="1715356" y="1199193"/>
            <a:chExt cx="290520" cy="45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0F191FE-80FB-4FA6-870F-B956D847B140}"/>
                    </a:ext>
                  </a:extLst>
                </p14:cNvPr>
                <p14:cNvContentPartPr/>
                <p14:nvPr/>
              </p14:nvContentPartPr>
              <p14:xfrm>
                <a:off x="1715356" y="1199193"/>
                <a:ext cx="169560" cy="3186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0F191FE-80FB-4FA6-870F-B956D847B14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697356" y="1181193"/>
                  <a:ext cx="20520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EC0C895-C185-4584-81B2-48D31CC4E0CD}"/>
                    </a:ext>
                  </a:extLst>
                </p14:cNvPr>
                <p14:cNvContentPartPr/>
                <p14:nvPr/>
              </p14:nvContentPartPr>
              <p14:xfrm>
                <a:off x="1945396" y="1509513"/>
                <a:ext cx="46080" cy="1472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EC0C895-C185-4584-81B2-48D31CC4E0C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27756" y="1491513"/>
                  <a:ext cx="817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B2B0CF2-9798-48F0-B1CC-48EDED824696}"/>
                    </a:ext>
                  </a:extLst>
                </p14:cNvPr>
                <p14:cNvContentPartPr/>
                <p14:nvPr/>
              </p14:nvContentPartPr>
              <p14:xfrm>
                <a:off x="1996156" y="1406913"/>
                <a:ext cx="9720" cy="86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B2B0CF2-9798-48F0-B1CC-48EDED82469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978516" y="1388913"/>
                  <a:ext cx="4536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BA01D60-1490-4C44-A12C-2886E8A321E0}"/>
              </a:ext>
            </a:extLst>
          </p:cNvPr>
          <p:cNvGrpSpPr/>
          <p:nvPr/>
        </p:nvGrpSpPr>
        <p:grpSpPr>
          <a:xfrm>
            <a:off x="2445436" y="1281633"/>
            <a:ext cx="257400" cy="142560"/>
            <a:chOff x="2445436" y="1281633"/>
            <a:chExt cx="257400" cy="14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B97CDC4-1153-4D65-AE38-D3C21253DACB}"/>
                    </a:ext>
                  </a:extLst>
                </p14:cNvPr>
                <p14:cNvContentPartPr/>
                <p14:nvPr/>
              </p14:nvContentPartPr>
              <p14:xfrm>
                <a:off x="2445436" y="1281633"/>
                <a:ext cx="257400" cy="230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B97CDC4-1153-4D65-AE38-D3C21253DAC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27436" y="1263633"/>
                  <a:ext cx="2930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BFF0DD3-5213-4F01-9B76-9284C2B7199A}"/>
                    </a:ext>
                  </a:extLst>
                </p14:cNvPr>
                <p14:cNvContentPartPr/>
                <p14:nvPr/>
              </p14:nvContentPartPr>
              <p14:xfrm>
                <a:off x="2506276" y="1386753"/>
                <a:ext cx="174240" cy="374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BFF0DD3-5213-4F01-9B76-9284C2B7199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488636" y="1368753"/>
                  <a:ext cx="209880" cy="7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7511944-8F60-4E10-8710-91CEC433360F}"/>
              </a:ext>
            </a:extLst>
          </p:cNvPr>
          <p:cNvGrpSpPr/>
          <p:nvPr/>
        </p:nvGrpSpPr>
        <p:grpSpPr>
          <a:xfrm>
            <a:off x="2924956" y="1238433"/>
            <a:ext cx="650880" cy="421200"/>
            <a:chOff x="2924956" y="1238433"/>
            <a:chExt cx="650880" cy="42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63A26C1-36EB-43EA-B6FB-25B0EC533825}"/>
                    </a:ext>
                  </a:extLst>
                </p14:cNvPr>
                <p14:cNvContentPartPr/>
                <p14:nvPr/>
              </p14:nvContentPartPr>
              <p14:xfrm>
                <a:off x="2924956" y="1238433"/>
                <a:ext cx="359280" cy="1944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63A26C1-36EB-43EA-B6FB-25B0EC53382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906956" y="1220433"/>
                  <a:ext cx="3949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3ED5A0C-FD0A-4842-89DD-EE85D3C4253D}"/>
                    </a:ext>
                  </a:extLst>
                </p14:cNvPr>
                <p14:cNvContentPartPr/>
                <p14:nvPr/>
              </p14:nvContentPartPr>
              <p14:xfrm>
                <a:off x="3238516" y="1482513"/>
                <a:ext cx="30960" cy="1648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3ED5A0C-FD0A-4842-89DD-EE85D3C4253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220876" y="1464873"/>
                  <a:ext cx="666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EE501A1-5056-4458-B400-DC05E5298E20}"/>
                    </a:ext>
                  </a:extLst>
                </p14:cNvPr>
                <p14:cNvContentPartPr/>
                <p14:nvPr/>
              </p14:nvContentPartPr>
              <p14:xfrm>
                <a:off x="3310516" y="1417713"/>
                <a:ext cx="3240" cy="32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EE501A1-5056-4458-B400-DC05E5298E2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292876" y="1400073"/>
                  <a:ext cx="388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A8A865E-9A4E-4A28-8430-7E3704306707}"/>
                    </a:ext>
                  </a:extLst>
                </p14:cNvPr>
                <p14:cNvContentPartPr/>
                <p14:nvPr/>
              </p14:nvContentPartPr>
              <p14:xfrm>
                <a:off x="3376396" y="1368753"/>
                <a:ext cx="199440" cy="2908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A8A865E-9A4E-4A28-8430-7E370430670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358756" y="1351113"/>
                  <a:ext cx="235080" cy="32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9BD743B-34D3-4573-B545-C537ED214BF7}"/>
              </a:ext>
            </a:extLst>
          </p:cNvPr>
          <p:cNvGrpSpPr/>
          <p:nvPr/>
        </p:nvGrpSpPr>
        <p:grpSpPr>
          <a:xfrm>
            <a:off x="3817036" y="1188753"/>
            <a:ext cx="488520" cy="524160"/>
            <a:chOff x="3817036" y="1188753"/>
            <a:chExt cx="488520" cy="52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55418E1-35A1-45BC-B43C-DFE86570CC34}"/>
                    </a:ext>
                  </a:extLst>
                </p14:cNvPr>
                <p14:cNvContentPartPr/>
                <p14:nvPr/>
              </p14:nvContentPartPr>
              <p14:xfrm>
                <a:off x="3817036" y="1188753"/>
                <a:ext cx="164160" cy="3477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55418E1-35A1-45BC-B43C-DFE86570CC3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799396" y="1171113"/>
                  <a:ext cx="19980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045CC65-E122-4891-888E-7EB8BBC47A32}"/>
                    </a:ext>
                  </a:extLst>
                </p14:cNvPr>
                <p14:cNvContentPartPr/>
                <p14:nvPr/>
              </p14:nvContentPartPr>
              <p14:xfrm>
                <a:off x="3871756" y="1384593"/>
                <a:ext cx="179640" cy="266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045CC65-E122-4891-888E-7EB8BBC47A3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854116" y="1366953"/>
                  <a:ext cx="2152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670D2CB-89EF-4847-888F-26A580495F95}"/>
                    </a:ext>
                  </a:extLst>
                </p14:cNvPr>
                <p14:cNvContentPartPr/>
                <p14:nvPr/>
              </p14:nvContentPartPr>
              <p14:xfrm>
                <a:off x="3821716" y="1212873"/>
                <a:ext cx="241920" cy="381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670D2CB-89EF-4847-888F-26A580495F9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804076" y="1195233"/>
                  <a:ext cx="2775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4679F4C-EBFE-442F-A8A3-9869C496624F}"/>
                    </a:ext>
                  </a:extLst>
                </p14:cNvPr>
                <p14:cNvContentPartPr/>
                <p14:nvPr/>
              </p14:nvContentPartPr>
              <p14:xfrm>
                <a:off x="4151836" y="1443633"/>
                <a:ext cx="153720" cy="2692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4679F4C-EBFE-442F-A8A3-9869C496624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133836" y="1425633"/>
                  <a:ext cx="189360" cy="30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7FEDF37-2429-4890-8C99-0802322665BB}"/>
              </a:ext>
            </a:extLst>
          </p:cNvPr>
          <p:cNvGrpSpPr/>
          <p:nvPr/>
        </p:nvGrpSpPr>
        <p:grpSpPr>
          <a:xfrm>
            <a:off x="4588156" y="1238073"/>
            <a:ext cx="262080" cy="255600"/>
            <a:chOff x="4588156" y="1238073"/>
            <a:chExt cx="262080" cy="25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32783EE-EA11-4A2E-BD20-CD6E93C7B9F3}"/>
                    </a:ext>
                  </a:extLst>
                </p14:cNvPr>
                <p14:cNvContentPartPr/>
                <p14:nvPr/>
              </p14:nvContentPartPr>
              <p14:xfrm>
                <a:off x="4680676" y="1238073"/>
                <a:ext cx="24120" cy="2556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32783EE-EA11-4A2E-BD20-CD6E93C7B9F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663036" y="1220433"/>
                  <a:ext cx="5976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2ED6DBB-F385-49C5-B9DD-95428B281CB0}"/>
                    </a:ext>
                  </a:extLst>
                </p14:cNvPr>
                <p14:cNvContentPartPr/>
                <p14:nvPr/>
              </p14:nvContentPartPr>
              <p14:xfrm>
                <a:off x="4588156" y="1379913"/>
                <a:ext cx="262080" cy="316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2ED6DBB-F385-49C5-B9DD-95428B281CB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570156" y="1362273"/>
                  <a:ext cx="297720" cy="67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9BB65E1-70B6-4EFA-AB28-8C7297086493}"/>
                  </a:ext>
                </a:extLst>
              </p14:cNvPr>
              <p14:cNvContentPartPr/>
              <p14:nvPr/>
            </p14:nvContentPartPr>
            <p14:xfrm>
              <a:off x="5052916" y="1260753"/>
              <a:ext cx="216000" cy="3916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9BB65E1-70B6-4EFA-AB28-8C729708649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035276" y="1243113"/>
                <a:ext cx="251640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E02BEB7-CDD6-4EF6-8876-4DACCD85CB25}"/>
                  </a:ext>
                </a:extLst>
              </p14:cNvPr>
              <p14:cNvContentPartPr/>
              <p14:nvPr/>
            </p14:nvContentPartPr>
            <p14:xfrm>
              <a:off x="5380876" y="1617513"/>
              <a:ext cx="84240" cy="1346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E02BEB7-CDD6-4EF6-8876-4DACCD85CB2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362876" y="1599513"/>
                <a:ext cx="11988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581F2B5-5578-40BB-8F6F-CABECCFB7B63}"/>
                  </a:ext>
                </a:extLst>
              </p14:cNvPr>
              <p14:cNvContentPartPr/>
              <p14:nvPr/>
            </p14:nvContentPartPr>
            <p14:xfrm>
              <a:off x="5497156" y="1454793"/>
              <a:ext cx="3960" cy="32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581F2B5-5578-40BB-8F6F-CABECCFB7B6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479516" y="1436793"/>
                <a:ext cx="3960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58CD814-3391-4A3C-95A7-F26C4FBF5FB5}"/>
                  </a:ext>
                </a:extLst>
              </p14:cNvPr>
              <p14:cNvContentPartPr/>
              <p14:nvPr/>
            </p14:nvContentPartPr>
            <p14:xfrm>
              <a:off x="5305996" y="1112073"/>
              <a:ext cx="131400" cy="1407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58CD814-3391-4A3C-95A7-F26C4FBF5FB5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288356" y="1094433"/>
                <a:ext cx="16704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FA52D4C-083A-4F12-A1AB-0ADF6447EC51}"/>
                  </a:ext>
                </a:extLst>
              </p14:cNvPr>
              <p14:cNvContentPartPr/>
              <p14:nvPr/>
            </p14:nvContentPartPr>
            <p14:xfrm>
              <a:off x="4552876" y="800313"/>
              <a:ext cx="2023560" cy="662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FA52D4C-083A-4F12-A1AB-0ADF6447EC5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535236" y="782673"/>
                <a:ext cx="205920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EAF51DF-ED93-426C-B765-99D8F788DD47}"/>
                  </a:ext>
                </a:extLst>
              </p14:cNvPr>
              <p14:cNvContentPartPr/>
              <p14:nvPr/>
            </p14:nvContentPartPr>
            <p14:xfrm>
              <a:off x="4946716" y="1041873"/>
              <a:ext cx="868320" cy="80532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EAF51DF-ED93-426C-B765-99D8F788DD4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928716" y="1024233"/>
                <a:ext cx="903960" cy="840960"/>
              </a:xfrm>
              <a:prstGeom prst="rect">
                <a:avLst/>
              </a:prstGeom>
            </p:spPr>
          </p:pic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019CFDDC-ABE9-484C-92CE-BEE05DC35581}"/>
              </a:ext>
            </a:extLst>
          </p:cNvPr>
          <p:cNvSpPr txBox="1"/>
          <p:nvPr/>
        </p:nvSpPr>
        <p:spPr>
          <a:xfrm>
            <a:off x="533400" y="22098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such a term can’t exist because </a:t>
            </a:r>
            <a:r>
              <a:rPr lang="en-US" b="1" dirty="0" err="1"/>
              <a:t>j</a:t>
            </a:r>
            <a:r>
              <a:rPr lang="en-US" b="1" baseline="30000" dirty="0" err="1"/>
              <a:t>o</a:t>
            </a:r>
            <a:r>
              <a:rPr lang="en-US" b="1" dirty="0" err="1"/>
              <a:t>.E</a:t>
            </a:r>
            <a:r>
              <a:rPr lang="en-US" dirty="0"/>
              <a:t> could have either sign, while entropy must increase.</a:t>
            </a:r>
          </a:p>
        </p:txBody>
      </p:sp>
    </p:spTree>
    <p:extLst>
      <p:ext uri="{BB962C8B-B14F-4D97-AF65-F5344CB8AC3E}">
        <p14:creationId xmlns:p14="http://schemas.microsoft.com/office/powerpoint/2010/main" val="3693111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67AA44-805C-4B9D-A9A3-26BD51264FA0}"/>
              </a:ext>
            </a:extLst>
          </p:cNvPr>
          <p:cNvSpPr txBox="1"/>
          <p:nvPr/>
        </p:nvSpPr>
        <p:spPr>
          <a:xfrm>
            <a:off x="762001" y="838200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When coordinate axes are chosen to coincide with the principal axes of the conductivity tensor, it becomes diagonal.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30959C3-9098-4921-94DE-A24F19BA3AAE}"/>
                  </a:ext>
                </a:extLst>
              </p14:cNvPr>
              <p14:cNvContentPartPr/>
              <p14:nvPr/>
            </p14:nvContentPartPr>
            <p14:xfrm>
              <a:off x="2441837" y="1875463"/>
              <a:ext cx="293760" cy="182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30959C3-9098-4921-94DE-A24F19BA3AA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23837" y="1857823"/>
                <a:ext cx="329400" cy="21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C4D35F14-E582-400E-B844-10165F391DD8}"/>
              </a:ext>
            </a:extLst>
          </p:cNvPr>
          <p:cNvGrpSpPr/>
          <p:nvPr/>
        </p:nvGrpSpPr>
        <p:grpSpPr>
          <a:xfrm>
            <a:off x="2797157" y="1985983"/>
            <a:ext cx="320400" cy="319320"/>
            <a:chOff x="2797157" y="1985983"/>
            <a:chExt cx="320400" cy="31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094D0A8-2886-4D76-AAC0-FA0D153DC2A7}"/>
                    </a:ext>
                  </a:extLst>
                </p14:cNvPr>
                <p14:cNvContentPartPr/>
                <p14:nvPr/>
              </p14:nvContentPartPr>
              <p14:xfrm>
                <a:off x="2830277" y="2111623"/>
                <a:ext cx="1440" cy="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094D0A8-2886-4D76-AAC0-FA0D153DC2A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812637" y="2093623"/>
                  <a:ext cx="370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566648A-3F4B-4200-AE7B-EEF4CA7DAA37}"/>
                    </a:ext>
                  </a:extLst>
                </p14:cNvPr>
                <p14:cNvContentPartPr/>
                <p14:nvPr/>
              </p14:nvContentPartPr>
              <p14:xfrm>
                <a:off x="2797157" y="2107303"/>
                <a:ext cx="50760" cy="1612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566648A-3F4B-4200-AE7B-EEF4CA7DAA3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779517" y="2089663"/>
                  <a:ext cx="864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AA7FABB-225B-49AB-B6AA-A81FF4BB3173}"/>
                    </a:ext>
                  </a:extLst>
                </p14:cNvPr>
                <p14:cNvContentPartPr/>
                <p14:nvPr/>
              </p14:nvContentPartPr>
              <p14:xfrm>
                <a:off x="2817677" y="1985983"/>
                <a:ext cx="9360" cy="36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AA7FABB-225B-49AB-B6AA-A81FF4BB317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800037" y="1968343"/>
                  <a:ext cx="45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E7C15C6-42C1-4233-B2AC-C342BCB84DDE}"/>
                    </a:ext>
                  </a:extLst>
                </p14:cNvPr>
                <p14:cNvContentPartPr/>
                <p14:nvPr/>
              </p14:nvContentPartPr>
              <p14:xfrm>
                <a:off x="2941517" y="2026303"/>
                <a:ext cx="176040" cy="2790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E7C15C6-42C1-4233-B2AC-C342BCB84DD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923517" y="2008663"/>
                  <a:ext cx="211680" cy="31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C32BE89-AC10-4F1C-9F56-C2CCA4572C6D}"/>
              </a:ext>
            </a:extLst>
          </p:cNvPr>
          <p:cNvGrpSpPr/>
          <p:nvPr/>
        </p:nvGrpSpPr>
        <p:grpSpPr>
          <a:xfrm>
            <a:off x="3316637" y="2001463"/>
            <a:ext cx="255240" cy="113400"/>
            <a:chOff x="3316637" y="2001463"/>
            <a:chExt cx="255240" cy="11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2C4D66E-E9FF-470F-9A9E-22168568E925}"/>
                    </a:ext>
                  </a:extLst>
                </p14:cNvPr>
                <p14:cNvContentPartPr/>
                <p14:nvPr/>
              </p14:nvContentPartPr>
              <p14:xfrm>
                <a:off x="3316637" y="2001463"/>
                <a:ext cx="177480" cy="248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2C4D66E-E9FF-470F-9A9E-22168568E92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298637" y="1983823"/>
                  <a:ext cx="2131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7819D6E-DA49-47D1-9B62-2E1CFE3130E8}"/>
                    </a:ext>
                  </a:extLst>
                </p14:cNvPr>
                <p14:cNvContentPartPr/>
                <p14:nvPr/>
              </p14:nvContentPartPr>
              <p14:xfrm>
                <a:off x="3378917" y="2078503"/>
                <a:ext cx="192960" cy="36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7819D6E-DA49-47D1-9B62-2E1CFE3130E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360917" y="2060503"/>
                  <a:ext cx="228600" cy="7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E763A27-FC60-43A8-9A4B-32A8E03A24DD}"/>
              </a:ext>
            </a:extLst>
          </p:cNvPr>
          <p:cNvGrpSpPr/>
          <p:nvPr/>
        </p:nvGrpSpPr>
        <p:grpSpPr>
          <a:xfrm>
            <a:off x="3848717" y="1523023"/>
            <a:ext cx="858600" cy="1471680"/>
            <a:chOff x="3848717" y="1523023"/>
            <a:chExt cx="858600" cy="147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7609C24-94D7-4718-B90F-90B4BEDFA1F2}"/>
                    </a:ext>
                  </a:extLst>
                </p14:cNvPr>
                <p14:cNvContentPartPr/>
                <p14:nvPr/>
              </p14:nvContentPartPr>
              <p14:xfrm>
                <a:off x="3848717" y="1523023"/>
                <a:ext cx="281160" cy="14716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7609C24-94D7-4718-B90F-90B4BEDFA1F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831077" y="1505023"/>
                  <a:ext cx="316800" cy="150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5A77EF6-174A-444E-9BAE-CB227960D27F}"/>
                    </a:ext>
                  </a:extLst>
                </p14:cNvPr>
                <p14:cNvContentPartPr/>
                <p14:nvPr/>
              </p14:nvContentPartPr>
              <p14:xfrm>
                <a:off x="4124477" y="1589263"/>
                <a:ext cx="258840" cy="149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5A77EF6-174A-444E-9BAE-CB227960D27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106837" y="1571623"/>
                  <a:ext cx="2944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81AD8B6-4C0C-439D-B0DB-4CA91798D4DC}"/>
                    </a:ext>
                  </a:extLst>
                </p14:cNvPr>
                <p14:cNvContentPartPr/>
                <p14:nvPr/>
              </p14:nvContentPartPr>
              <p14:xfrm>
                <a:off x="4351637" y="1772143"/>
                <a:ext cx="120240" cy="1040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81AD8B6-4C0C-439D-B0DB-4CA91798D4D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333637" y="1754503"/>
                  <a:ext cx="1558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B8FB719-C6C7-4BD1-B95F-704E5E58356B}"/>
                    </a:ext>
                  </a:extLst>
                </p14:cNvPr>
                <p14:cNvContentPartPr/>
                <p14:nvPr/>
              </p14:nvContentPartPr>
              <p14:xfrm>
                <a:off x="4421837" y="1781863"/>
                <a:ext cx="81000" cy="878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B8FB719-C6C7-4BD1-B95F-704E5E58356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403837" y="1763863"/>
                  <a:ext cx="1166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D6B17FE-4C53-45CA-AB8B-2E3675DAAB6D}"/>
                    </a:ext>
                  </a:extLst>
                </p14:cNvPr>
                <p14:cNvContentPartPr/>
                <p14:nvPr/>
              </p14:nvContentPartPr>
              <p14:xfrm>
                <a:off x="4562597" y="1780063"/>
                <a:ext cx="105840" cy="1346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D6B17FE-4C53-45CA-AB8B-2E3675DAAB6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544597" y="1762423"/>
                  <a:ext cx="1414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06FF25F-4AAB-45FC-BE74-A14E5674E134}"/>
                    </a:ext>
                  </a:extLst>
                </p14:cNvPr>
                <p14:cNvContentPartPr/>
                <p14:nvPr/>
              </p14:nvContentPartPr>
              <p14:xfrm>
                <a:off x="4590677" y="1809943"/>
                <a:ext cx="116640" cy="936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06FF25F-4AAB-45FC-BE74-A14E5674E13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572677" y="1792303"/>
                  <a:ext cx="152280" cy="12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1D742E1-F253-4816-A595-09369D6174C8}"/>
              </a:ext>
            </a:extLst>
          </p:cNvPr>
          <p:cNvGrpSpPr/>
          <p:nvPr/>
        </p:nvGrpSpPr>
        <p:grpSpPr>
          <a:xfrm>
            <a:off x="5049317" y="2086063"/>
            <a:ext cx="461520" cy="424080"/>
            <a:chOff x="5049317" y="2086063"/>
            <a:chExt cx="461520" cy="42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8709570-2302-48EA-BF7F-E9B69395E6A7}"/>
                    </a:ext>
                  </a:extLst>
                </p14:cNvPr>
                <p14:cNvContentPartPr/>
                <p14:nvPr/>
              </p14:nvContentPartPr>
              <p14:xfrm>
                <a:off x="5049317" y="2086063"/>
                <a:ext cx="323280" cy="2304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8709570-2302-48EA-BF7F-E9B69395E6A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031677" y="2068423"/>
                  <a:ext cx="35892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8A65F09-FECC-469A-BCE9-968A43169795}"/>
                    </a:ext>
                  </a:extLst>
                </p14:cNvPr>
                <p14:cNvContentPartPr/>
                <p14:nvPr/>
              </p14:nvContentPartPr>
              <p14:xfrm>
                <a:off x="5268197" y="2271463"/>
                <a:ext cx="118080" cy="1990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8A65F09-FECC-469A-BCE9-968A4316979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250557" y="2253463"/>
                  <a:ext cx="1537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181168B-3D48-4F86-B68F-8AB5D9063DFF}"/>
                    </a:ext>
                  </a:extLst>
                </p14:cNvPr>
                <p14:cNvContentPartPr/>
                <p14:nvPr/>
              </p14:nvContentPartPr>
              <p14:xfrm>
                <a:off x="5392037" y="2298823"/>
                <a:ext cx="118800" cy="2113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181168B-3D48-4F86-B68F-8AB5D9063DF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374397" y="2281183"/>
                  <a:ext cx="154440" cy="24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3ACA813-7390-4AC7-B851-D2DEC581C5C5}"/>
              </a:ext>
            </a:extLst>
          </p:cNvPr>
          <p:cNvGrpSpPr/>
          <p:nvPr/>
        </p:nvGrpSpPr>
        <p:grpSpPr>
          <a:xfrm>
            <a:off x="6092597" y="1445623"/>
            <a:ext cx="828360" cy="1674000"/>
            <a:chOff x="6092597" y="1445623"/>
            <a:chExt cx="828360" cy="167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B062193-0F99-4812-AFFA-9083094BF603}"/>
                    </a:ext>
                  </a:extLst>
                </p14:cNvPr>
                <p14:cNvContentPartPr/>
                <p14:nvPr/>
              </p14:nvContentPartPr>
              <p14:xfrm>
                <a:off x="6092597" y="2651263"/>
                <a:ext cx="282240" cy="2156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B062193-0F99-4812-AFFA-9083094BF60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074597" y="2633623"/>
                  <a:ext cx="31788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85F6286-4904-4AAA-AFCB-A524DAE2BEF0}"/>
                    </a:ext>
                  </a:extLst>
                </p14:cNvPr>
                <p14:cNvContentPartPr/>
                <p14:nvPr/>
              </p14:nvContentPartPr>
              <p14:xfrm>
                <a:off x="6288797" y="2835583"/>
                <a:ext cx="124920" cy="189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85F6286-4904-4AAA-AFCB-A524DAE2BEF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270797" y="2817583"/>
                  <a:ext cx="1605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1095828-3B16-4AA0-AB54-7FDDB51C6B78}"/>
                    </a:ext>
                  </a:extLst>
                </p14:cNvPr>
                <p14:cNvContentPartPr/>
                <p14:nvPr/>
              </p14:nvContentPartPr>
              <p14:xfrm>
                <a:off x="6315437" y="2950423"/>
                <a:ext cx="121320" cy="118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1095828-3B16-4AA0-AB54-7FDDB51C6B7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297437" y="2932783"/>
                  <a:ext cx="1569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45AAC20-4D0F-498A-AE38-17D351164DBB}"/>
                    </a:ext>
                  </a:extLst>
                </p14:cNvPr>
                <p14:cNvContentPartPr/>
                <p14:nvPr/>
              </p14:nvContentPartPr>
              <p14:xfrm>
                <a:off x="6484277" y="2838103"/>
                <a:ext cx="147600" cy="207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45AAC20-4D0F-498A-AE38-17D351164DB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466637" y="2820103"/>
                  <a:ext cx="1832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F649037-7885-4C9B-A95D-D108F4D6667D}"/>
                    </a:ext>
                  </a:extLst>
                </p14:cNvPr>
                <p14:cNvContentPartPr/>
                <p14:nvPr/>
              </p14:nvContentPartPr>
              <p14:xfrm>
                <a:off x="6484277" y="2987503"/>
                <a:ext cx="164880" cy="140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F649037-7885-4C9B-A95D-D108F4D6667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466637" y="2969503"/>
                  <a:ext cx="2005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37B2204-0A1B-4A26-B3D3-E1D784D49B73}"/>
                    </a:ext>
                  </a:extLst>
                </p14:cNvPr>
                <p14:cNvContentPartPr/>
                <p14:nvPr/>
              </p14:nvContentPartPr>
              <p14:xfrm>
                <a:off x="6597677" y="1445623"/>
                <a:ext cx="323280" cy="16740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37B2204-0A1B-4A26-B3D3-E1D784D49B7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580037" y="1427623"/>
                  <a:ext cx="358920" cy="1709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87089E4-8292-4C2D-92DA-8C25934AA9EB}"/>
                  </a:ext>
                </a:extLst>
              </p14:cNvPr>
              <p14:cNvContentPartPr/>
              <p14:nvPr/>
            </p14:nvContentPartPr>
            <p14:xfrm>
              <a:off x="4311317" y="2147623"/>
              <a:ext cx="226440" cy="2102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87089E4-8292-4C2D-92DA-8C25934AA9E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293677" y="2129983"/>
                <a:ext cx="26208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F7F0A7F-4333-41D1-9215-26FBD493E3DB}"/>
                  </a:ext>
                </a:extLst>
              </p14:cNvPr>
              <p14:cNvContentPartPr/>
              <p14:nvPr/>
            </p14:nvContentPartPr>
            <p14:xfrm>
              <a:off x="5091797" y="1589263"/>
              <a:ext cx="215280" cy="2134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F7F0A7F-4333-41D1-9215-26FBD493E3D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074157" y="1571623"/>
                <a:ext cx="25092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EAF4A47C-4DDC-4204-8EF1-9BAE2C39E642}"/>
                  </a:ext>
                </a:extLst>
              </p14:cNvPr>
              <p14:cNvContentPartPr/>
              <p14:nvPr/>
            </p14:nvContentPartPr>
            <p14:xfrm>
              <a:off x="6131837" y="1604383"/>
              <a:ext cx="271800" cy="2340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EAF4A47C-4DDC-4204-8EF1-9BAE2C39E64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114197" y="1586383"/>
                <a:ext cx="30744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44DBB3BC-9AC5-4165-AF7C-3A4FD2B643E2}"/>
                  </a:ext>
                </a:extLst>
              </p14:cNvPr>
              <p14:cNvContentPartPr/>
              <p14:nvPr/>
            </p14:nvContentPartPr>
            <p14:xfrm>
              <a:off x="6132557" y="2104783"/>
              <a:ext cx="261360" cy="2520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44DBB3BC-9AC5-4165-AF7C-3A4FD2B643E2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114917" y="2086783"/>
                <a:ext cx="29700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77586533-ABDE-4F62-AB14-309672F66A37}"/>
                  </a:ext>
                </a:extLst>
              </p14:cNvPr>
              <p14:cNvContentPartPr/>
              <p14:nvPr/>
            </p14:nvContentPartPr>
            <p14:xfrm>
              <a:off x="4363517" y="2711743"/>
              <a:ext cx="268560" cy="2469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77586533-ABDE-4F62-AB14-309672F66A3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345877" y="2694103"/>
                <a:ext cx="30420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C22FBEA-A386-4111-81DB-86AF045D455B}"/>
                  </a:ext>
                </a:extLst>
              </p14:cNvPr>
              <p14:cNvContentPartPr/>
              <p14:nvPr/>
            </p14:nvContentPartPr>
            <p14:xfrm>
              <a:off x="5189717" y="2705983"/>
              <a:ext cx="280080" cy="2469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C22FBEA-A386-4111-81DB-86AF045D455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171717" y="2687983"/>
                <a:ext cx="315720" cy="282600"/>
              </a:xfrm>
              <a:prstGeom prst="rect">
                <a:avLst/>
              </a:prstGeom>
            </p:spPr>
          </p:pic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86B77191-BA6D-435B-88FE-2E738DBA10E0}"/>
              </a:ext>
            </a:extLst>
          </p:cNvPr>
          <p:cNvSpPr txBox="1"/>
          <p:nvPr/>
        </p:nvSpPr>
        <p:spPr>
          <a:xfrm>
            <a:off x="594705" y="3488073"/>
            <a:ext cx="54438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All three principal values must be positive because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922F0A9-461B-40D1-B6ED-E4E4A12E0931}"/>
              </a:ext>
            </a:extLst>
          </p:cNvPr>
          <p:cNvGrpSpPr/>
          <p:nvPr/>
        </p:nvGrpSpPr>
        <p:grpSpPr>
          <a:xfrm>
            <a:off x="6051471" y="3148783"/>
            <a:ext cx="1466006" cy="993520"/>
            <a:chOff x="6051471" y="3148783"/>
            <a:chExt cx="1466006" cy="993520"/>
          </a:xfrm>
        </p:grpSpPr>
        <p:pic>
          <p:nvPicPr>
            <p:cNvPr id="41" name="Picture 3">
              <a:extLst>
                <a:ext uri="{FF2B5EF4-FFF2-40B4-BE49-F238E27FC236}">
                  <a16:creationId xmlns:a16="http://schemas.microsoft.com/office/drawing/2014/main" id="{A201CE7A-B042-47CF-8D72-A9EDA3C019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1471" y="3237428"/>
              <a:ext cx="1415692" cy="904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AF08876-FA4D-47FA-A6C1-260A9A654FF6}"/>
                    </a:ext>
                  </a:extLst>
                </p14:cNvPr>
                <p14:cNvContentPartPr/>
                <p14:nvPr/>
              </p14:nvContentPartPr>
              <p14:xfrm>
                <a:off x="6911957" y="3148783"/>
                <a:ext cx="605520" cy="3747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AF08876-FA4D-47FA-A6C1-260A9A654FF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849317" y="3085783"/>
                  <a:ext cx="731160" cy="50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C442BAD-FADD-42CE-BFD0-0BE223BB781D}"/>
              </a:ext>
            </a:extLst>
          </p:cNvPr>
          <p:cNvGrpSpPr/>
          <p:nvPr/>
        </p:nvGrpSpPr>
        <p:grpSpPr>
          <a:xfrm>
            <a:off x="1532117" y="4867783"/>
            <a:ext cx="213120" cy="443880"/>
            <a:chOff x="1532117" y="4867783"/>
            <a:chExt cx="213120" cy="44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763C246-D649-435D-99B8-481C83C39B75}"/>
                    </a:ext>
                  </a:extLst>
                </p14:cNvPr>
                <p14:cNvContentPartPr/>
                <p14:nvPr/>
              </p14:nvContentPartPr>
              <p14:xfrm>
                <a:off x="1532117" y="5016463"/>
                <a:ext cx="173160" cy="2952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763C246-D649-435D-99B8-481C83C39B7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514117" y="4998463"/>
                  <a:ext cx="20880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96DC5C8-4C21-4A8F-A6F2-9D604E087F53}"/>
                    </a:ext>
                  </a:extLst>
                </p14:cNvPr>
                <p14:cNvContentPartPr/>
                <p14:nvPr/>
              </p14:nvContentPartPr>
              <p14:xfrm>
                <a:off x="1538237" y="4867783"/>
                <a:ext cx="207000" cy="262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96DC5C8-4C21-4A8F-A6F2-9D604E087F5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520597" y="4850143"/>
                  <a:ext cx="242640" cy="6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5511954-17C2-4052-907B-A4CDE29778C8}"/>
              </a:ext>
            </a:extLst>
          </p:cNvPr>
          <p:cNvGrpSpPr/>
          <p:nvPr/>
        </p:nvGrpSpPr>
        <p:grpSpPr>
          <a:xfrm>
            <a:off x="2186957" y="4818103"/>
            <a:ext cx="1969920" cy="726480"/>
            <a:chOff x="2186957" y="4818103"/>
            <a:chExt cx="1969920" cy="72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6705A99-2120-4A0A-86BD-4749D6703E7E}"/>
                    </a:ext>
                  </a:extLst>
                </p14:cNvPr>
                <p14:cNvContentPartPr/>
                <p14:nvPr/>
              </p14:nvContentPartPr>
              <p14:xfrm>
                <a:off x="2186957" y="5059303"/>
                <a:ext cx="198360" cy="216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6705A99-2120-4A0A-86BD-4749D6703E7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168957" y="5041663"/>
                  <a:ext cx="2340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74E8E87-87F2-4CE2-988D-D5BEF233F554}"/>
                    </a:ext>
                  </a:extLst>
                </p14:cNvPr>
                <p14:cNvContentPartPr/>
                <p14:nvPr/>
              </p14:nvContentPartPr>
              <p14:xfrm>
                <a:off x="2226917" y="5133823"/>
                <a:ext cx="192960" cy="291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74E8E87-87F2-4CE2-988D-D5BEF233F55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208917" y="5116183"/>
                  <a:ext cx="2286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F70E798-BF13-4597-BD9C-ABF38E139831}"/>
                    </a:ext>
                  </a:extLst>
                </p14:cNvPr>
                <p14:cNvContentPartPr/>
                <p14:nvPr/>
              </p14:nvContentPartPr>
              <p14:xfrm>
                <a:off x="2601677" y="4818103"/>
                <a:ext cx="194760" cy="6782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F70E798-BF13-4597-BD9C-ABF38E13983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584037" y="4800103"/>
                  <a:ext cx="230400" cy="71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46B44F6-11C7-4ADA-961E-21FB1AE93727}"/>
                    </a:ext>
                  </a:extLst>
                </p14:cNvPr>
                <p14:cNvContentPartPr/>
                <p14:nvPr/>
              </p14:nvContentPartPr>
              <p14:xfrm>
                <a:off x="2820917" y="5050663"/>
                <a:ext cx="217440" cy="2178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46B44F6-11C7-4ADA-961E-21FB1AE9372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802917" y="5033023"/>
                  <a:ext cx="2530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0DF2C54-5C29-4758-87ED-724837FD11D3}"/>
                    </a:ext>
                  </a:extLst>
                </p14:cNvPr>
                <p14:cNvContentPartPr/>
                <p14:nvPr/>
              </p14:nvContentPartPr>
              <p14:xfrm>
                <a:off x="3002357" y="5286823"/>
                <a:ext cx="118440" cy="939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0DF2C54-5C29-4758-87ED-724837FD11D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984357" y="5268823"/>
                  <a:ext cx="1540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52EBD09-CDFB-4311-B8A6-37F604E849E6}"/>
                    </a:ext>
                  </a:extLst>
                </p14:cNvPr>
                <p14:cNvContentPartPr/>
                <p14:nvPr/>
              </p14:nvContentPartPr>
              <p14:xfrm>
                <a:off x="2977517" y="5259463"/>
                <a:ext cx="165960" cy="1706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52EBD09-CDFB-4311-B8A6-37F604E849E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959877" y="5241463"/>
                  <a:ext cx="2016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FF408A7-0BE4-403B-81AE-CC124C02CF9A}"/>
                    </a:ext>
                  </a:extLst>
                </p14:cNvPr>
                <p14:cNvContentPartPr/>
                <p14:nvPr/>
              </p14:nvContentPartPr>
              <p14:xfrm>
                <a:off x="3185597" y="5274223"/>
                <a:ext cx="95400" cy="1828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FF408A7-0BE4-403B-81AE-CC124C02CF9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167597" y="5256583"/>
                  <a:ext cx="1310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61C221F-2764-41F5-9A93-0DDBF7BD6FF9}"/>
                    </a:ext>
                  </a:extLst>
                </p14:cNvPr>
                <p14:cNvContentPartPr/>
                <p14:nvPr/>
              </p14:nvContentPartPr>
              <p14:xfrm>
                <a:off x="3154277" y="5257663"/>
                <a:ext cx="182160" cy="1976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61C221F-2764-41F5-9A93-0DDBF7BD6FF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136277" y="5239663"/>
                  <a:ext cx="2178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51F1E51-4FA4-44AA-950D-8875166ECA65}"/>
                    </a:ext>
                  </a:extLst>
                </p14:cNvPr>
                <p14:cNvContentPartPr/>
                <p14:nvPr/>
              </p14:nvContentPartPr>
              <p14:xfrm>
                <a:off x="3422477" y="4909183"/>
                <a:ext cx="195840" cy="4478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51F1E51-4FA4-44AA-950D-8875166ECA6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404837" y="4891183"/>
                  <a:ext cx="231480" cy="48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4C70E99-E9EB-4E2D-9104-DA1EDA3D75EA}"/>
                    </a:ext>
                  </a:extLst>
                </p14:cNvPr>
                <p14:cNvContentPartPr/>
                <p14:nvPr/>
              </p14:nvContentPartPr>
              <p14:xfrm>
                <a:off x="3460997" y="5111143"/>
                <a:ext cx="148320" cy="298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4C70E99-E9EB-4E2D-9104-DA1EDA3D75E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442997" y="5093143"/>
                  <a:ext cx="1839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E483F18-6E5A-4504-8624-0127011916FA}"/>
                    </a:ext>
                  </a:extLst>
                </p14:cNvPr>
                <p14:cNvContentPartPr/>
                <p14:nvPr/>
              </p14:nvContentPartPr>
              <p14:xfrm>
                <a:off x="3439397" y="4881463"/>
                <a:ext cx="207000" cy="540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E483F18-6E5A-4504-8624-0127011916F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421397" y="4863823"/>
                  <a:ext cx="2426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6F75112-DBCC-4D86-8809-0B0A3A1F2318}"/>
                    </a:ext>
                  </a:extLst>
                </p14:cNvPr>
                <p14:cNvContentPartPr/>
                <p14:nvPr/>
              </p14:nvContentPartPr>
              <p14:xfrm>
                <a:off x="3737837" y="5315263"/>
                <a:ext cx="93240" cy="1634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6F75112-DBCC-4D86-8809-0B0A3A1F231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719837" y="5297263"/>
                  <a:ext cx="1288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F394B0C-B873-42F4-AFF5-42811C2D39E2}"/>
                    </a:ext>
                  </a:extLst>
                </p14:cNvPr>
                <p14:cNvContentPartPr/>
                <p14:nvPr/>
              </p14:nvContentPartPr>
              <p14:xfrm>
                <a:off x="3729557" y="5315623"/>
                <a:ext cx="135720" cy="1810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F394B0C-B873-42F4-AFF5-42811C2D39E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711917" y="5297623"/>
                  <a:ext cx="1713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ABBBD21-6FBA-4934-8592-6E45A877BBA4}"/>
                    </a:ext>
                  </a:extLst>
                </p14:cNvPr>
                <p14:cNvContentPartPr/>
                <p14:nvPr/>
              </p14:nvContentPartPr>
              <p14:xfrm>
                <a:off x="4067957" y="5365303"/>
                <a:ext cx="88920" cy="1792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ABBBD21-6FBA-4934-8592-6E45A877BBA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049957" y="5347663"/>
                  <a:ext cx="124560" cy="21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2B068A1A-DD73-46EF-BDBA-58B76E4D49C7}"/>
              </a:ext>
            </a:extLst>
          </p:cNvPr>
          <p:cNvGrpSpPr/>
          <p:nvPr/>
        </p:nvGrpSpPr>
        <p:grpSpPr>
          <a:xfrm>
            <a:off x="4346957" y="4856263"/>
            <a:ext cx="2665800" cy="804600"/>
            <a:chOff x="4346957" y="4856263"/>
            <a:chExt cx="2665800" cy="80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C13FF98-880B-4DB9-BE73-F7C37BF180B9}"/>
                    </a:ext>
                  </a:extLst>
                </p14:cNvPr>
                <p14:cNvContentPartPr/>
                <p14:nvPr/>
              </p14:nvContentPartPr>
              <p14:xfrm>
                <a:off x="4346957" y="5021863"/>
                <a:ext cx="308880" cy="2703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C13FF98-880B-4DB9-BE73-F7C37BF180B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328957" y="5003863"/>
                  <a:ext cx="34452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74BFED1-FB17-486C-9D91-9EAAF5364ABF}"/>
                    </a:ext>
                  </a:extLst>
                </p14:cNvPr>
                <p14:cNvContentPartPr/>
                <p14:nvPr/>
              </p14:nvContentPartPr>
              <p14:xfrm>
                <a:off x="4568717" y="5263423"/>
                <a:ext cx="118440" cy="2764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74BFED1-FB17-486C-9D91-9EAAF5364AB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551077" y="5245423"/>
                  <a:ext cx="15408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5EA8079-5ACD-45F8-9A15-A79D8500E779}"/>
                    </a:ext>
                  </a:extLst>
                </p14:cNvPr>
                <p14:cNvContentPartPr/>
                <p14:nvPr/>
              </p14:nvContentPartPr>
              <p14:xfrm>
                <a:off x="4714877" y="5299063"/>
                <a:ext cx="95040" cy="2959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5EA8079-5ACD-45F8-9A15-A79D8500E77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696877" y="5281063"/>
                  <a:ext cx="13068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0065179-467E-4D38-9A18-68AF727CDEA1}"/>
                    </a:ext>
                  </a:extLst>
                </p14:cNvPr>
                <p14:cNvContentPartPr/>
                <p14:nvPr/>
              </p14:nvContentPartPr>
              <p14:xfrm>
                <a:off x="4884077" y="4997383"/>
                <a:ext cx="198720" cy="4165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0065179-467E-4D38-9A18-68AF727CDEA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866437" y="4979743"/>
                  <a:ext cx="23436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E45A1B8-D260-4845-A945-81580895AE56}"/>
                    </a:ext>
                  </a:extLst>
                </p14:cNvPr>
                <p14:cNvContentPartPr/>
                <p14:nvPr/>
              </p14:nvContentPartPr>
              <p14:xfrm>
                <a:off x="4902437" y="5196823"/>
                <a:ext cx="158400" cy="475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E45A1B8-D260-4845-A945-81580895AE5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884437" y="5179183"/>
                  <a:ext cx="1940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6374AD00-ABA5-46EF-AA10-D7489C42EADF}"/>
                    </a:ext>
                  </a:extLst>
                </p14:cNvPr>
                <p14:cNvContentPartPr/>
                <p14:nvPr/>
              </p14:nvContentPartPr>
              <p14:xfrm>
                <a:off x="4880477" y="4998463"/>
                <a:ext cx="252000" cy="392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6374AD00-ABA5-46EF-AA10-D7489C42EAD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862837" y="4980823"/>
                  <a:ext cx="2876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9E9455D-5519-4986-B228-A12D646FB694}"/>
                    </a:ext>
                  </a:extLst>
                </p14:cNvPr>
                <p14:cNvContentPartPr/>
                <p14:nvPr/>
              </p14:nvContentPartPr>
              <p14:xfrm>
                <a:off x="5137157" y="5318503"/>
                <a:ext cx="123840" cy="2541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9E9455D-5519-4986-B228-A12D646FB69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119157" y="5300503"/>
                  <a:ext cx="15948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B12BA10-AA74-40C8-9AE6-5EDE8F768763}"/>
                    </a:ext>
                  </a:extLst>
                </p14:cNvPr>
                <p14:cNvContentPartPr/>
                <p14:nvPr/>
              </p14:nvContentPartPr>
              <p14:xfrm>
                <a:off x="5476277" y="5291863"/>
                <a:ext cx="75960" cy="2210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B12BA10-AA74-40C8-9AE6-5EDE8F76876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458277" y="5274223"/>
                  <a:ext cx="11160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1455E8F-9AD1-4FAB-A7FE-FC4510B77D9F}"/>
                    </a:ext>
                  </a:extLst>
                </p14:cNvPr>
                <p14:cNvContentPartPr/>
                <p14:nvPr/>
              </p14:nvContentPartPr>
              <p14:xfrm>
                <a:off x="5754197" y="5104663"/>
                <a:ext cx="334440" cy="2023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1455E8F-9AD1-4FAB-A7FE-FC4510B77D9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736557" y="5086663"/>
                  <a:ext cx="3700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A3B5BEC-F12D-43BF-B46D-0791CBFC5D49}"/>
                    </a:ext>
                  </a:extLst>
                </p14:cNvPr>
                <p14:cNvContentPartPr/>
                <p14:nvPr/>
              </p14:nvContentPartPr>
              <p14:xfrm>
                <a:off x="5981357" y="5325343"/>
                <a:ext cx="109080" cy="1908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A3B5BEC-F12D-43BF-B46D-0791CBFC5D4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963717" y="5307343"/>
                  <a:ext cx="1447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35DD513-F47A-4AEE-8FC3-9E4098879BBC}"/>
                    </a:ext>
                  </a:extLst>
                </p14:cNvPr>
                <p14:cNvContentPartPr/>
                <p14:nvPr/>
              </p14:nvContentPartPr>
              <p14:xfrm>
                <a:off x="5977037" y="5406703"/>
                <a:ext cx="138600" cy="162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35DD513-F47A-4AEE-8FC3-9E4098879BB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959397" y="5388703"/>
                  <a:ext cx="1742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B3D9326-FBF1-49C0-9FD7-D284386A27B0}"/>
                    </a:ext>
                  </a:extLst>
                </p14:cNvPr>
                <p14:cNvContentPartPr/>
                <p14:nvPr/>
              </p14:nvContentPartPr>
              <p14:xfrm>
                <a:off x="6161717" y="5333983"/>
                <a:ext cx="124560" cy="1821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B3D9326-FBF1-49C0-9FD7-D284386A27B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143717" y="5315983"/>
                  <a:ext cx="1602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766BDFE-6214-47E5-9DFA-46BF21D0AE09}"/>
                    </a:ext>
                  </a:extLst>
                </p14:cNvPr>
                <p14:cNvContentPartPr/>
                <p14:nvPr/>
              </p14:nvContentPartPr>
              <p14:xfrm>
                <a:off x="6176837" y="5420383"/>
                <a:ext cx="151200" cy="558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766BDFE-6214-47E5-9DFA-46BF21D0AE0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159197" y="5402743"/>
                  <a:ext cx="1868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BC38D49-11FD-43DE-A7FA-231A42F6A4CE}"/>
                    </a:ext>
                  </a:extLst>
                </p14:cNvPr>
                <p14:cNvContentPartPr/>
                <p14:nvPr/>
              </p14:nvContentPartPr>
              <p14:xfrm>
                <a:off x="6418037" y="4941583"/>
                <a:ext cx="164880" cy="4312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BC38D49-11FD-43DE-A7FA-231A42F6A4C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400037" y="4923583"/>
                  <a:ext cx="20052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0BAE83A-C581-4679-896C-7BCAA6A2F5ED}"/>
                    </a:ext>
                  </a:extLst>
                </p14:cNvPr>
                <p14:cNvContentPartPr/>
                <p14:nvPr/>
              </p14:nvContentPartPr>
              <p14:xfrm>
                <a:off x="6448997" y="5157583"/>
                <a:ext cx="99360" cy="151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0BAE83A-C581-4679-896C-7BCAA6A2F5E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430997" y="5139583"/>
                  <a:ext cx="1350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0C8956C-F96E-47C3-A052-F8FEB0F7BA38}"/>
                    </a:ext>
                  </a:extLst>
                </p14:cNvPr>
                <p14:cNvContentPartPr/>
                <p14:nvPr/>
              </p14:nvContentPartPr>
              <p14:xfrm>
                <a:off x="6406877" y="4957423"/>
                <a:ext cx="176760" cy="183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0C8956C-F96E-47C3-A052-F8FEB0F7BA38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389237" y="4939423"/>
                  <a:ext cx="2124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96D767A-C699-487E-BF52-2381387B22BE}"/>
                    </a:ext>
                  </a:extLst>
                </p14:cNvPr>
                <p14:cNvContentPartPr/>
                <p14:nvPr/>
              </p14:nvContentPartPr>
              <p14:xfrm>
                <a:off x="6666437" y="5333983"/>
                <a:ext cx="131400" cy="2127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96D767A-C699-487E-BF52-2381387B22B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648797" y="5315983"/>
                  <a:ext cx="1670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6982356-FA6A-4217-96A9-C91B5092B3D8}"/>
                    </a:ext>
                  </a:extLst>
                </p14:cNvPr>
                <p14:cNvContentPartPr/>
                <p14:nvPr/>
              </p14:nvContentPartPr>
              <p14:xfrm>
                <a:off x="6672917" y="5457823"/>
                <a:ext cx="108360" cy="100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6982356-FA6A-4217-96A9-C91B5092B3D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654917" y="5439823"/>
                  <a:ext cx="1440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5D3EC50-40DA-4642-B9A8-68FCB665DA54}"/>
                    </a:ext>
                  </a:extLst>
                </p14:cNvPr>
                <p14:cNvContentPartPr/>
                <p14:nvPr/>
              </p14:nvContentPartPr>
              <p14:xfrm>
                <a:off x="6703877" y="4856263"/>
                <a:ext cx="308880" cy="8046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5D3EC50-40DA-4642-B9A8-68FCB665DA5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685877" y="4838623"/>
                  <a:ext cx="344520" cy="84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C6EC4A05-10B5-41FC-A93B-1B68B7688128}"/>
              </a:ext>
            </a:extLst>
          </p:cNvPr>
          <p:cNvGrpSpPr/>
          <p:nvPr/>
        </p:nvGrpSpPr>
        <p:grpSpPr>
          <a:xfrm>
            <a:off x="7253957" y="4669063"/>
            <a:ext cx="1739880" cy="1314720"/>
            <a:chOff x="7253957" y="4669063"/>
            <a:chExt cx="1739880" cy="131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48EC95C-DBF6-440A-BFAB-2A74DC9066D5}"/>
                    </a:ext>
                  </a:extLst>
                </p14:cNvPr>
                <p14:cNvContentPartPr/>
                <p14:nvPr/>
              </p14:nvContentPartPr>
              <p14:xfrm>
                <a:off x="7379597" y="4677703"/>
                <a:ext cx="33120" cy="9907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48EC95C-DBF6-440A-BFAB-2A74DC9066D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361957" y="4659703"/>
                  <a:ext cx="68760" cy="10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AFBFF1F-ACA0-4912-80B1-12CEB58FB24F}"/>
                    </a:ext>
                  </a:extLst>
                </p14:cNvPr>
                <p14:cNvContentPartPr/>
                <p14:nvPr/>
              </p14:nvContentPartPr>
              <p14:xfrm>
                <a:off x="7456997" y="4669063"/>
                <a:ext cx="61200" cy="10468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AFBFF1F-ACA0-4912-80B1-12CEB58FB24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439357" y="4651063"/>
                  <a:ext cx="96840" cy="10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CAE006E-99D5-4773-8528-CB202ACF9B97}"/>
                    </a:ext>
                  </a:extLst>
                </p14:cNvPr>
                <p14:cNvContentPartPr/>
                <p14:nvPr/>
              </p14:nvContentPartPr>
              <p14:xfrm>
                <a:off x="7253957" y="4710103"/>
                <a:ext cx="442080" cy="7336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CAE006E-99D5-4773-8528-CB202ACF9B97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235957" y="4692103"/>
                  <a:ext cx="477720" cy="76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5CC0D98-56E8-4932-A57E-82C4FDCD5725}"/>
                    </a:ext>
                  </a:extLst>
                </p14:cNvPr>
                <p14:cNvContentPartPr/>
                <p14:nvPr/>
              </p14:nvContentPartPr>
              <p14:xfrm>
                <a:off x="7975397" y="4953103"/>
                <a:ext cx="159480" cy="3679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5CC0D98-56E8-4932-A57E-82C4FDCD572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957397" y="4935463"/>
                  <a:ext cx="19512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68A2C88-E305-4ECA-A54D-8739D73833FA}"/>
                    </a:ext>
                  </a:extLst>
                </p14:cNvPr>
                <p14:cNvContentPartPr/>
                <p14:nvPr/>
              </p14:nvContentPartPr>
              <p14:xfrm>
                <a:off x="8020037" y="5113303"/>
                <a:ext cx="118440" cy="100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68A2C88-E305-4ECA-A54D-8739D73833F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002037" y="5095663"/>
                  <a:ext cx="1540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B363629-AD59-467D-864F-2F8148E217BB}"/>
                    </a:ext>
                  </a:extLst>
                </p14:cNvPr>
                <p14:cNvContentPartPr/>
                <p14:nvPr/>
              </p14:nvContentPartPr>
              <p14:xfrm>
                <a:off x="8015357" y="4976863"/>
                <a:ext cx="155520" cy="194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B363629-AD59-467D-864F-2F8148E217B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997357" y="4958863"/>
                  <a:ext cx="1911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9C244E6-0507-4210-A3FD-5595398064C5}"/>
                    </a:ext>
                  </a:extLst>
                </p14:cNvPr>
                <p14:cNvContentPartPr/>
                <p14:nvPr/>
              </p14:nvContentPartPr>
              <p14:xfrm>
                <a:off x="8007797" y="4869223"/>
                <a:ext cx="172440" cy="86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9C244E6-0507-4210-A3FD-5595398064C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990157" y="4851223"/>
                  <a:ext cx="2080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AB6C08B-80ED-4AA8-B116-4ADD32E6221A}"/>
                    </a:ext>
                  </a:extLst>
                </p14:cNvPr>
                <p14:cNvContentPartPr/>
                <p14:nvPr/>
              </p14:nvContentPartPr>
              <p14:xfrm>
                <a:off x="7764077" y="5465023"/>
                <a:ext cx="1229760" cy="5187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AB6C08B-80ED-4AA8-B116-4ADD32E6221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746437" y="5447023"/>
                  <a:ext cx="1265400" cy="55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48CFD181-D80C-4A96-9D0F-0C4EEC7D3753}"/>
              </a:ext>
            </a:extLst>
          </p:cNvPr>
          <p:cNvGrpSpPr/>
          <p:nvPr/>
        </p:nvGrpSpPr>
        <p:grpSpPr>
          <a:xfrm>
            <a:off x="306677" y="5642503"/>
            <a:ext cx="1634760" cy="1044000"/>
            <a:chOff x="306677" y="5642503"/>
            <a:chExt cx="1634760" cy="104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8F2EB4E-D9D5-4E16-8363-8B9006906CEC}"/>
                    </a:ext>
                  </a:extLst>
                </p14:cNvPr>
                <p14:cNvContentPartPr/>
                <p14:nvPr/>
              </p14:nvContentPartPr>
              <p14:xfrm>
                <a:off x="494237" y="5642503"/>
                <a:ext cx="113400" cy="3895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8F2EB4E-D9D5-4E16-8363-8B9006906CEC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76237" y="5624503"/>
                  <a:ext cx="14904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6D627B22-512F-400D-BDFE-4E1266FCB62C}"/>
                    </a:ext>
                  </a:extLst>
                </p14:cNvPr>
                <p14:cNvContentPartPr/>
                <p14:nvPr/>
              </p14:nvContentPartPr>
              <p14:xfrm>
                <a:off x="633917" y="5809183"/>
                <a:ext cx="788400" cy="2142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6D627B22-512F-400D-BDFE-4E1266FCB62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16277" y="5791543"/>
                  <a:ext cx="8240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6195C9E-FAE1-4BBF-ADBD-439A3BED1149}"/>
                    </a:ext>
                  </a:extLst>
                </p14:cNvPr>
                <p14:cNvContentPartPr/>
                <p14:nvPr/>
              </p14:nvContentPartPr>
              <p14:xfrm>
                <a:off x="306677" y="6113023"/>
                <a:ext cx="1634760" cy="5734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6195C9E-FAE1-4BBF-ADBD-439A3BED1149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89037" y="6095023"/>
                  <a:ext cx="1670400" cy="60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0F0F7710-B0C4-4475-A55F-22F10AB7B773}"/>
                    </a:ext>
                  </a:extLst>
                </p14:cNvPr>
                <p14:cNvContentPartPr/>
                <p14:nvPr/>
              </p14:nvContentPartPr>
              <p14:xfrm>
                <a:off x="1365797" y="6243343"/>
                <a:ext cx="140040" cy="158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0F0F7710-B0C4-4475-A55F-22F10AB7B773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348157" y="6225703"/>
                  <a:ext cx="1756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6046E26-6463-4571-9B18-D990B5D04AD4}"/>
                    </a:ext>
                  </a:extLst>
                </p14:cNvPr>
                <p14:cNvContentPartPr/>
                <p14:nvPr/>
              </p14:nvContentPartPr>
              <p14:xfrm>
                <a:off x="534917" y="6206263"/>
                <a:ext cx="34200" cy="43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6046E26-6463-4571-9B18-D990B5D04AD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16917" y="6188263"/>
                  <a:ext cx="69840" cy="3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2553DF2E-B9C3-4FFB-9BB8-BB473A275B42}"/>
                  </a:ext>
                </a:extLst>
              </p14:cNvPr>
              <p14:cNvContentPartPr/>
              <p14:nvPr/>
            </p14:nvContentPartPr>
            <p14:xfrm>
              <a:off x="2104877" y="6252343"/>
              <a:ext cx="170640" cy="1872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2553DF2E-B9C3-4FFB-9BB8-BB473A275B42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2086877" y="6234703"/>
                <a:ext cx="20628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745665F2-4843-4532-8D79-C9152E3BA836}"/>
                  </a:ext>
                </a:extLst>
              </p14:cNvPr>
              <p14:cNvContentPartPr/>
              <p14:nvPr/>
            </p14:nvContentPartPr>
            <p14:xfrm>
              <a:off x="2154917" y="6331903"/>
              <a:ext cx="131400" cy="3420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745665F2-4843-4532-8D79-C9152E3BA836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2137277" y="6313903"/>
                <a:ext cx="16704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EA8052D6-1CA5-4F50-8CCD-C6892ECFC64C}"/>
                  </a:ext>
                </a:extLst>
              </p14:cNvPr>
              <p14:cNvContentPartPr/>
              <p14:nvPr/>
            </p14:nvContentPartPr>
            <p14:xfrm>
              <a:off x="2456237" y="6253063"/>
              <a:ext cx="183600" cy="25272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EA8052D6-1CA5-4F50-8CCD-C6892ECFC64C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2438237" y="6235423"/>
                <a:ext cx="21924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51A04D15-F2E2-4D70-A388-92F7EA7C29F1}"/>
                  </a:ext>
                </a:extLst>
              </p14:cNvPr>
              <p14:cNvContentPartPr/>
              <p14:nvPr/>
            </p14:nvContentPartPr>
            <p14:xfrm>
              <a:off x="2461277" y="6086383"/>
              <a:ext cx="194040" cy="6516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51A04D15-F2E2-4D70-A388-92F7EA7C29F1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2443277" y="6068743"/>
                <a:ext cx="22968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2BC0B008-CBD4-4CFA-9F18-6BB66DFD1B76}"/>
                  </a:ext>
                </a:extLst>
              </p14:cNvPr>
              <p14:cNvContentPartPr/>
              <p14:nvPr/>
            </p14:nvContentPartPr>
            <p14:xfrm>
              <a:off x="2800757" y="6275023"/>
              <a:ext cx="14760" cy="4896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2BC0B008-CBD4-4CFA-9F18-6BB66DFD1B76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2782757" y="6257023"/>
                <a:ext cx="5040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4F6B18DC-2C9E-4D8A-8196-8C75911D349F}"/>
                  </a:ext>
                </a:extLst>
              </p14:cNvPr>
              <p14:cNvContentPartPr/>
              <p14:nvPr/>
            </p14:nvContentPartPr>
            <p14:xfrm>
              <a:off x="2942237" y="6191503"/>
              <a:ext cx="161280" cy="26892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4F6B18DC-2C9E-4D8A-8196-8C75911D349F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2924237" y="6173863"/>
                <a:ext cx="196920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94C445E2-02CB-49B7-9799-361655053C68}"/>
                  </a:ext>
                </a:extLst>
              </p14:cNvPr>
              <p14:cNvContentPartPr/>
              <p14:nvPr/>
            </p14:nvContentPartPr>
            <p14:xfrm>
              <a:off x="2955917" y="6274663"/>
              <a:ext cx="141840" cy="576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94C445E2-02CB-49B7-9799-361655053C68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2938277" y="6256663"/>
                <a:ext cx="17748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58D2EC1D-0486-4789-99A4-4D596268D072}"/>
                  </a:ext>
                </a:extLst>
              </p14:cNvPr>
              <p14:cNvContentPartPr/>
              <p14:nvPr/>
            </p14:nvContentPartPr>
            <p14:xfrm>
              <a:off x="2935037" y="6138583"/>
              <a:ext cx="182160" cy="3924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58D2EC1D-0486-4789-99A4-4D596268D072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2917037" y="6120943"/>
                <a:ext cx="21780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41C033B7-1AA9-482F-AF59-532A5994D442}"/>
                  </a:ext>
                </a:extLst>
              </p14:cNvPr>
              <p14:cNvContentPartPr/>
              <p14:nvPr/>
            </p14:nvContentPartPr>
            <p14:xfrm>
              <a:off x="2905157" y="6017623"/>
              <a:ext cx="207360" cy="900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41C033B7-1AA9-482F-AF59-532A5994D442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2887517" y="5999983"/>
                <a:ext cx="243000" cy="4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4" name="Group 153">
            <a:extLst>
              <a:ext uri="{FF2B5EF4-FFF2-40B4-BE49-F238E27FC236}">
                <a16:creationId xmlns:a16="http://schemas.microsoft.com/office/drawing/2014/main" id="{2C2BADB9-BD65-4D29-832A-F47F24FC95F5}"/>
              </a:ext>
            </a:extLst>
          </p:cNvPr>
          <p:cNvGrpSpPr/>
          <p:nvPr/>
        </p:nvGrpSpPr>
        <p:grpSpPr>
          <a:xfrm>
            <a:off x="3352997" y="6068743"/>
            <a:ext cx="2863440" cy="676080"/>
            <a:chOff x="3352997" y="6068743"/>
            <a:chExt cx="2863440" cy="67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9C781EE2-EBD3-4CFC-91E7-DB413038C9E9}"/>
                    </a:ext>
                  </a:extLst>
                </p14:cNvPr>
                <p14:cNvContentPartPr/>
                <p14:nvPr/>
              </p14:nvContentPartPr>
              <p14:xfrm>
                <a:off x="3352997" y="6235063"/>
                <a:ext cx="176040" cy="266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9C781EE2-EBD3-4CFC-91E7-DB413038C9E9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335357" y="6217423"/>
                  <a:ext cx="2116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92BBEDD-4B9B-42A5-9E4D-7BE477CD72E3}"/>
                    </a:ext>
                  </a:extLst>
                </p14:cNvPr>
                <p14:cNvContentPartPr/>
                <p14:nvPr/>
              </p14:nvContentPartPr>
              <p14:xfrm>
                <a:off x="3395837" y="6291943"/>
                <a:ext cx="180360" cy="115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92BBEDD-4B9B-42A5-9E4D-7BE477CD72E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378197" y="6274303"/>
                  <a:ext cx="2160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CB5C5B5-216F-49FC-AEEC-456243E4BC25}"/>
                    </a:ext>
                  </a:extLst>
                </p14:cNvPr>
                <p14:cNvContentPartPr/>
                <p14:nvPr/>
              </p14:nvContentPartPr>
              <p14:xfrm>
                <a:off x="3705077" y="6200143"/>
                <a:ext cx="209520" cy="1432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CB5C5B5-216F-49FC-AEEC-456243E4BC25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687437" y="6182503"/>
                  <a:ext cx="2451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FF584A0-0955-4E96-88FB-25DF4168C95B}"/>
                    </a:ext>
                  </a:extLst>
                </p14:cNvPr>
                <p14:cNvContentPartPr/>
                <p14:nvPr/>
              </p14:nvContentPartPr>
              <p14:xfrm>
                <a:off x="3880397" y="6378703"/>
                <a:ext cx="121320" cy="1065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FF584A0-0955-4E96-88FB-25DF4168C95B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862757" y="6361063"/>
                  <a:ext cx="1569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3F98718-3532-44FE-80BA-7F7CF0F65917}"/>
                    </a:ext>
                  </a:extLst>
                </p14:cNvPr>
                <p14:cNvContentPartPr/>
                <p14:nvPr/>
              </p14:nvContentPartPr>
              <p14:xfrm>
                <a:off x="3891197" y="6344143"/>
                <a:ext cx="108720" cy="1508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3F98718-3532-44FE-80BA-7F7CF0F65917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873557" y="6326503"/>
                  <a:ext cx="1443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A210BD24-6D14-4D97-A2A5-1B51847857C6}"/>
                    </a:ext>
                  </a:extLst>
                </p14:cNvPr>
                <p14:cNvContentPartPr/>
                <p14:nvPr/>
              </p14:nvContentPartPr>
              <p14:xfrm>
                <a:off x="4048877" y="6410383"/>
                <a:ext cx="75240" cy="874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A210BD24-6D14-4D97-A2A5-1B51847857C6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031237" y="6392383"/>
                  <a:ext cx="1108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66BE5F38-7391-45C2-9676-36502B80F9EF}"/>
                    </a:ext>
                  </a:extLst>
                </p14:cNvPr>
                <p14:cNvContentPartPr/>
                <p14:nvPr/>
              </p14:nvContentPartPr>
              <p14:xfrm>
                <a:off x="4058597" y="6361063"/>
                <a:ext cx="99360" cy="1612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66BE5F38-7391-45C2-9676-36502B80F9EF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040957" y="6343063"/>
                  <a:ext cx="1350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2B7E073A-A982-409B-B9F4-5C9251DD861A}"/>
                    </a:ext>
                  </a:extLst>
                </p14:cNvPr>
                <p14:cNvContentPartPr/>
                <p14:nvPr/>
              </p14:nvContentPartPr>
              <p14:xfrm>
                <a:off x="4297637" y="6198343"/>
                <a:ext cx="144720" cy="3211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2B7E073A-A982-409B-B9F4-5C9251DD861A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279997" y="6180343"/>
                  <a:ext cx="18036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D41797D3-75F3-48FC-A8DD-976D1D701FBB}"/>
                    </a:ext>
                  </a:extLst>
                </p14:cNvPr>
                <p14:cNvContentPartPr/>
                <p14:nvPr/>
              </p14:nvContentPartPr>
              <p14:xfrm>
                <a:off x="4306997" y="6367903"/>
                <a:ext cx="156240" cy="417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D41797D3-75F3-48FC-A8DD-976D1D701FBB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288997" y="6349903"/>
                  <a:ext cx="1918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8D3877FD-794F-45B0-AA6D-ACD4DB0FFFF1}"/>
                    </a:ext>
                  </a:extLst>
                </p14:cNvPr>
                <p14:cNvContentPartPr/>
                <p14:nvPr/>
              </p14:nvContentPartPr>
              <p14:xfrm>
                <a:off x="4276037" y="6222463"/>
                <a:ext cx="173880" cy="230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8D3877FD-794F-45B0-AA6D-ACD4DB0FFFF1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258037" y="6204823"/>
                  <a:ext cx="2095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F29C631-DB7F-4F10-ABD9-B933F32EB012}"/>
                    </a:ext>
                  </a:extLst>
                </p14:cNvPr>
                <p14:cNvContentPartPr/>
                <p14:nvPr/>
              </p14:nvContentPartPr>
              <p14:xfrm>
                <a:off x="4553957" y="6470503"/>
                <a:ext cx="108720" cy="1443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F29C631-DB7F-4F10-ABD9-B933F32EB012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535957" y="6452503"/>
                  <a:ext cx="1443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F43A450-80F4-4115-83A7-E319BD843FF2}"/>
                    </a:ext>
                  </a:extLst>
                </p14:cNvPr>
                <p14:cNvContentPartPr/>
                <p14:nvPr/>
              </p14:nvContentPartPr>
              <p14:xfrm>
                <a:off x="4547117" y="6469783"/>
                <a:ext cx="109440" cy="1753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F43A450-80F4-4115-83A7-E319BD843FF2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529117" y="6452143"/>
                  <a:ext cx="14508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F852CBC-619C-4CF7-81C0-38C415899B2D}"/>
                    </a:ext>
                  </a:extLst>
                </p14:cNvPr>
                <p14:cNvContentPartPr/>
                <p14:nvPr/>
              </p14:nvContentPartPr>
              <p14:xfrm>
                <a:off x="4491317" y="6068743"/>
                <a:ext cx="95040" cy="1540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F852CBC-619C-4CF7-81C0-38C415899B2D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473677" y="6050743"/>
                  <a:ext cx="1306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B7D80B5F-1201-402F-85F2-5A590D3480BD}"/>
                    </a:ext>
                  </a:extLst>
                </p14:cNvPr>
                <p14:cNvContentPartPr/>
                <p14:nvPr/>
              </p14:nvContentPartPr>
              <p14:xfrm>
                <a:off x="4848797" y="6225703"/>
                <a:ext cx="43200" cy="2239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B7D80B5F-1201-402F-85F2-5A590D3480BD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830797" y="6208063"/>
                  <a:ext cx="7884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FBAE9E83-1888-4625-B767-E94F683020AD}"/>
                    </a:ext>
                  </a:extLst>
                </p14:cNvPr>
                <p14:cNvContentPartPr/>
                <p14:nvPr/>
              </p14:nvContentPartPr>
              <p14:xfrm>
                <a:off x="4804517" y="6293383"/>
                <a:ext cx="181080" cy="428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FBAE9E83-1888-4625-B767-E94F683020AD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786517" y="6275383"/>
                  <a:ext cx="2167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FA87DB0-AE9F-409B-AF91-9C142CD4828E}"/>
                    </a:ext>
                  </a:extLst>
                </p14:cNvPr>
                <p14:cNvContentPartPr/>
                <p14:nvPr/>
              </p14:nvContentPartPr>
              <p14:xfrm>
                <a:off x="5065157" y="6272863"/>
                <a:ext cx="228600" cy="1944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FA87DB0-AE9F-409B-AF91-9C142CD4828E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047157" y="6254863"/>
                  <a:ext cx="2642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19CA9831-3766-4874-8145-88317EAB898E}"/>
                    </a:ext>
                  </a:extLst>
                </p14:cNvPr>
                <p14:cNvContentPartPr/>
                <p14:nvPr/>
              </p14:nvContentPartPr>
              <p14:xfrm>
                <a:off x="5264237" y="6496423"/>
                <a:ext cx="108720" cy="2156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9CA9831-3766-4874-8145-88317EAB898E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246237" y="6478783"/>
                  <a:ext cx="14436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89CC46D6-55D9-4B80-94E9-036F2C7A5EC3}"/>
                    </a:ext>
                  </a:extLst>
                </p14:cNvPr>
                <p14:cNvContentPartPr/>
                <p14:nvPr/>
              </p14:nvContentPartPr>
              <p14:xfrm>
                <a:off x="5396357" y="6521983"/>
                <a:ext cx="100800" cy="2228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89CC46D6-55D9-4B80-94E9-036F2C7A5EC3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378717" y="6504343"/>
                  <a:ext cx="13644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A80CCA85-FD68-4AAA-8086-8C48074904AF}"/>
                    </a:ext>
                  </a:extLst>
                </p14:cNvPr>
                <p14:cNvContentPartPr/>
                <p14:nvPr/>
              </p14:nvContentPartPr>
              <p14:xfrm>
                <a:off x="5561597" y="6219943"/>
                <a:ext cx="189360" cy="3229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A80CCA85-FD68-4AAA-8086-8C48074904AF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543597" y="6202303"/>
                  <a:ext cx="22500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07C8B58E-59B2-4226-9A8E-2B1C97ECAFAB}"/>
                    </a:ext>
                  </a:extLst>
                </p14:cNvPr>
                <p14:cNvContentPartPr/>
                <p14:nvPr/>
              </p14:nvContentPartPr>
              <p14:xfrm>
                <a:off x="5601557" y="6413983"/>
                <a:ext cx="114120" cy="129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07C8B58E-59B2-4226-9A8E-2B1C97ECAFAB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583557" y="6396343"/>
                  <a:ext cx="1497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55439B5C-6207-411C-8846-BC7F780AE338}"/>
                    </a:ext>
                  </a:extLst>
                </p14:cNvPr>
                <p14:cNvContentPartPr/>
                <p14:nvPr/>
              </p14:nvContentPartPr>
              <p14:xfrm>
                <a:off x="5555117" y="6236863"/>
                <a:ext cx="200520" cy="169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55439B5C-6207-411C-8846-BC7F780AE338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537477" y="6218863"/>
                  <a:ext cx="2361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860C7125-781C-4DEF-B8D4-E129F96011CB}"/>
                    </a:ext>
                  </a:extLst>
                </p14:cNvPr>
                <p14:cNvContentPartPr/>
                <p14:nvPr/>
              </p14:nvContentPartPr>
              <p14:xfrm>
                <a:off x="5788037" y="6496063"/>
                <a:ext cx="140040" cy="1962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860C7125-781C-4DEF-B8D4-E129F96011CB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770037" y="6478063"/>
                  <a:ext cx="1756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23E48101-0ED0-4861-87B7-A214223C3378}"/>
                    </a:ext>
                  </a:extLst>
                </p14:cNvPr>
                <p14:cNvContentPartPr/>
                <p14:nvPr/>
              </p14:nvContentPartPr>
              <p14:xfrm>
                <a:off x="5805317" y="6191143"/>
                <a:ext cx="3240" cy="14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23E48101-0ED0-4861-87B7-A214223C337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787317" y="6173503"/>
                  <a:ext cx="388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B5B93BC4-6909-4D3C-8FF3-C1E3123C9E4B}"/>
                    </a:ext>
                  </a:extLst>
                </p14:cNvPr>
                <p14:cNvContentPartPr/>
                <p14:nvPr/>
              </p14:nvContentPartPr>
              <p14:xfrm>
                <a:off x="5803517" y="6189703"/>
                <a:ext cx="93960" cy="856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B5B93BC4-6909-4D3C-8FF3-C1E3123C9E4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785517" y="6171703"/>
                  <a:ext cx="1296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245F17CF-B9DA-425F-8549-59C356174481}"/>
                    </a:ext>
                  </a:extLst>
                </p14:cNvPr>
                <p14:cNvContentPartPr/>
                <p14:nvPr/>
              </p14:nvContentPartPr>
              <p14:xfrm>
                <a:off x="6138677" y="6334783"/>
                <a:ext cx="20520" cy="1760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245F17CF-B9DA-425F-8549-59C35617448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121037" y="6316783"/>
                  <a:ext cx="561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8668312C-27DF-467D-97DB-940ED0411BD7}"/>
                    </a:ext>
                  </a:extLst>
                </p14:cNvPr>
                <p14:cNvContentPartPr/>
                <p14:nvPr/>
              </p14:nvContentPartPr>
              <p14:xfrm>
                <a:off x="6064157" y="6437743"/>
                <a:ext cx="152280" cy="122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8668312C-27DF-467D-97DB-940ED0411BD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046517" y="6420103"/>
                  <a:ext cx="18792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42DB1FB9-3825-48E4-BD0A-E48B7EB776EF}"/>
              </a:ext>
            </a:extLst>
          </p:cNvPr>
          <p:cNvGrpSpPr/>
          <p:nvPr/>
        </p:nvGrpSpPr>
        <p:grpSpPr>
          <a:xfrm>
            <a:off x="6370877" y="6124543"/>
            <a:ext cx="928440" cy="608400"/>
            <a:chOff x="6370877" y="6124543"/>
            <a:chExt cx="928440" cy="60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C35F64DD-7A15-4724-9FC7-3857E7DAB7F2}"/>
                    </a:ext>
                  </a:extLst>
                </p14:cNvPr>
                <p14:cNvContentPartPr/>
                <p14:nvPr/>
              </p14:nvContentPartPr>
              <p14:xfrm>
                <a:off x="6370877" y="6259543"/>
                <a:ext cx="191880" cy="2790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C35F64DD-7A15-4724-9FC7-3857E7DAB7F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352877" y="6241903"/>
                  <a:ext cx="22752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619C68A9-64CD-48FF-BF2B-4CFA77B414BF}"/>
                    </a:ext>
                  </a:extLst>
                </p14:cNvPr>
                <p14:cNvContentPartPr/>
                <p14:nvPr/>
              </p14:nvContentPartPr>
              <p14:xfrm>
                <a:off x="6545477" y="6501463"/>
                <a:ext cx="101160" cy="1785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619C68A9-64CD-48FF-BF2B-4CFA77B414BF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527477" y="6483823"/>
                  <a:ext cx="1368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1AEAACCC-B09B-4E0C-A885-E0C06C9E90FB}"/>
                    </a:ext>
                  </a:extLst>
                </p14:cNvPr>
                <p14:cNvContentPartPr/>
                <p14:nvPr/>
              </p14:nvContentPartPr>
              <p14:xfrm>
                <a:off x="6535037" y="6577063"/>
                <a:ext cx="129600" cy="100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1AEAACCC-B09B-4E0C-A885-E0C06C9E90F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517037" y="6559063"/>
                  <a:ext cx="1652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9AC56103-9882-4A34-BAFB-0C1CF52E6FE1}"/>
                    </a:ext>
                  </a:extLst>
                </p14:cNvPr>
                <p14:cNvContentPartPr/>
                <p14:nvPr/>
              </p14:nvContentPartPr>
              <p14:xfrm>
                <a:off x="6712877" y="6529903"/>
                <a:ext cx="111600" cy="1717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9AC56103-9882-4A34-BAFB-0C1CF52E6FE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695237" y="6512263"/>
                  <a:ext cx="1472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2989B414-D01D-4F22-902E-95730AE80107}"/>
                    </a:ext>
                  </a:extLst>
                </p14:cNvPr>
                <p14:cNvContentPartPr/>
                <p14:nvPr/>
              </p14:nvContentPartPr>
              <p14:xfrm>
                <a:off x="6712517" y="6653383"/>
                <a:ext cx="74880" cy="82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2989B414-D01D-4F22-902E-95730AE8010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694517" y="6635383"/>
                  <a:ext cx="1105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37BEEDED-F0F4-46DA-9078-50184687A389}"/>
                    </a:ext>
                  </a:extLst>
                </p14:cNvPr>
                <p14:cNvContentPartPr/>
                <p14:nvPr/>
              </p14:nvContentPartPr>
              <p14:xfrm>
                <a:off x="6930677" y="6198343"/>
                <a:ext cx="191520" cy="3999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37BEEDED-F0F4-46DA-9078-50184687A389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913037" y="6180343"/>
                  <a:ext cx="227160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231F33BB-9338-46C3-A1B3-A0CA65B60D0A}"/>
                    </a:ext>
                  </a:extLst>
                </p14:cNvPr>
                <p14:cNvContentPartPr/>
                <p14:nvPr/>
              </p14:nvContentPartPr>
              <p14:xfrm>
                <a:off x="6947957" y="6419743"/>
                <a:ext cx="117360" cy="86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231F33BB-9338-46C3-A1B3-A0CA65B60D0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930317" y="6401743"/>
                  <a:ext cx="1530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08346946-66AF-4C1B-87A4-6614AB9618CF}"/>
                    </a:ext>
                  </a:extLst>
                </p14:cNvPr>
                <p14:cNvContentPartPr/>
                <p14:nvPr/>
              </p14:nvContentPartPr>
              <p14:xfrm>
                <a:off x="6901517" y="6205183"/>
                <a:ext cx="200520" cy="226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08346946-66AF-4C1B-87A4-6614AB9618C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883877" y="6187183"/>
                  <a:ext cx="2361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231CD092-4A86-4593-83E6-56F1FFF69EB8}"/>
                    </a:ext>
                  </a:extLst>
                </p14:cNvPr>
                <p14:cNvContentPartPr/>
                <p14:nvPr/>
              </p14:nvContentPartPr>
              <p14:xfrm>
                <a:off x="7190597" y="6535663"/>
                <a:ext cx="97920" cy="1972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231CD092-4A86-4593-83E6-56F1FFF69EB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172597" y="6518023"/>
                  <a:ext cx="1335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39C1E000-EBB2-4230-9AE1-C0DEA97BEAA1}"/>
                    </a:ext>
                  </a:extLst>
                </p14:cNvPr>
                <p14:cNvContentPartPr/>
                <p14:nvPr/>
              </p14:nvContentPartPr>
              <p14:xfrm>
                <a:off x="7189517" y="6657343"/>
                <a:ext cx="109800" cy="154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39C1E000-EBB2-4230-9AE1-C0DEA97BEAA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171517" y="6639343"/>
                  <a:ext cx="1454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372F5DB2-30C0-4CFC-AEC4-8441A92B3EC1}"/>
                    </a:ext>
                  </a:extLst>
                </p14:cNvPr>
                <p14:cNvContentPartPr/>
                <p14:nvPr/>
              </p14:nvContentPartPr>
              <p14:xfrm>
                <a:off x="7136957" y="6124543"/>
                <a:ext cx="106920" cy="1458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372F5DB2-30C0-4CFC-AEC4-8441A92B3EC1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118957" y="6106903"/>
                  <a:ext cx="142560" cy="18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42FD40DF-4DB8-447F-8E79-04DC29407A23}"/>
              </a:ext>
            </a:extLst>
          </p:cNvPr>
          <p:cNvGrpSpPr/>
          <p:nvPr/>
        </p:nvGrpSpPr>
        <p:grpSpPr>
          <a:xfrm>
            <a:off x="7527197" y="6247663"/>
            <a:ext cx="604080" cy="404280"/>
            <a:chOff x="7527197" y="6247663"/>
            <a:chExt cx="604080" cy="40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3B2C3513-AD35-4624-A1C9-D2B4F5347535}"/>
                    </a:ext>
                  </a:extLst>
                </p14:cNvPr>
                <p14:cNvContentPartPr/>
                <p14:nvPr/>
              </p14:nvContentPartPr>
              <p14:xfrm>
                <a:off x="7527197" y="6247663"/>
                <a:ext cx="185400" cy="4042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3B2C3513-AD35-4624-A1C9-D2B4F5347535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509557" y="6229663"/>
                  <a:ext cx="22104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0FD8A7A6-6C3F-4C6D-9EC7-98957933504F}"/>
                    </a:ext>
                  </a:extLst>
                </p14:cNvPr>
                <p14:cNvContentPartPr/>
                <p14:nvPr/>
              </p14:nvContentPartPr>
              <p14:xfrm>
                <a:off x="7860557" y="6272863"/>
                <a:ext cx="270720" cy="3495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0FD8A7A6-6C3F-4C6D-9EC7-98957933504F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842557" y="6255223"/>
                  <a:ext cx="306360" cy="38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4D840D6A-FBE3-43FD-9214-DE51B960C1B8}"/>
                  </a:ext>
                </a:extLst>
              </p14:cNvPr>
              <p14:cNvContentPartPr/>
              <p14:nvPr/>
            </p14:nvContentPartPr>
            <p14:xfrm>
              <a:off x="720677" y="3808663"/>
              <a:ext cx="4239360" cy="9036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4D840D6A-FBE3-43FD-9214-DE51B960C1B8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703037" y="3791023"/>
                <a:ext cx="4275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151" name="TextBox 150">
            <a:extLst>
              <a:ext uri="{FF2B5EF4-FFF2-40B4-BE49-F238E27FC236}">
                <a16:creationId xmlns:a16="http://schemas.microsoft.com/office/drawing/2014/main" id="{29509951-E3BB-47F6-937B-66F8428E2722}"/>
              </a:ext>
            </a:extLst>
          </p:cNvPr>
          <p:cNvSpPr txBox="1"/>
          <p:nvPr/>
        </p:nvSpPr>
        <p:spPr>
          <a:xfrm flipH="1">
            <a:off x="265878" y="127493"/>
            <a:ext cx="7741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10. Sign of principal values of conductivity tensor</a:t>
            </a:r>
          </a:p>
        </p:txBody>
      </p:sp>
    </p:spTree>
    <p:extLst>
      <p:ext uri="{BB962C8B-B14F-4D97-AF65-F5344CB8AC3E}">
        <p14:creationId xmlns:p14="http://schemas.microsoft.com/office/powerpoint/2010/main" val="1295309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3A8A0D1-5C6E-4BC5-85A5-4D26C563126E}"/>
              </a:ext>
            </a:extLst>
          </p:cNvPr>
          <p:cNvGrpSpPr/>
          <p:nvPr/>
        </p:nvGrpSpPr>
        <p:grpSpPr>
          <a:xfrm>
            <a:off x="914400" y="2590800"/>
            <a:ext cx="7176501" cy="3427736"/>
            <a:chOff x="413957" y="3107207"/>
            <a:chExt cx="7176501" cy="342773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36032AA-3DA5-4C4C-A09F-1EC62A6725FF}"/>
                </a:ext>
              </a:extLst>
            </p:cNvPr>
            <p:cNvSpPr txBox="1"/>
            <p:nvPr/>
          </p:nvSpPr>
          <p:spPr>
            <a:xfrm>
              <a:off x="490157" y="3107207"/>
              <a:ext cx="71003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 cubic crystal behaves as an isotropic body, since all  three principal values of </a:t>
              </a:r>
              <a:r>
                <a:rPr lang="en-US" sz="2400" dirty="0" err="1">
                  <a:latin typeface="Symbol" panose="05050102010706020507" pitchFamily="18" charset="2"/>
                </a:rPr>
                <a:t>s</a:t>
              </a:r>
              <a:r>
                <a:rPr lang="en-US" sz="2400" baseline="-25000" dirty="0" err="1"/>
                <a:t>ik</a:t>
              </a:r>
              <a:r>
                <a:rPr lang="en-US" sz="2400" dirty="0"/>
                <a:t> are the same (= </a:t>
              </a:r>
              <a:r>
                <a:rPr lang="en-US" sz="2400" dirty="0">
                  <a:latin typeface="Symbol" panose="05050102010706020507" pitchFamily="18" charset="2"/>
                </a:rPr>
                <a:t>s</a:t>
              </a:r>
              <a:r>
                <a:rPr lang="en-US" sz="2400" dirty="0"/>
                <a:t>).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7C575D0-A8D7-447F-B709-EE2C9807173F}"/>
                </a:ext>
              </a:extLst>
            </p:cNvPr>
            <p:cNvGrpSpPr/>
            <p:nvPr/>
          </p:nvGrpSpPr>
          <p:grpSpPr>
            <a:xfrm>
              <a:off x="2918117" y="4509223"/>
              <a:ext cx="1439280" cy="1493280"/>
              <a:chOff x="2918117" y="4509223"/>
              <a:chExt cx="1439280" cy="1493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">
                <p14:nvContentPartPr>
                  <p14:cNvPr id="91" name="Ink 90">
                    <a:extLst>
                      <a:ext uri="{FF2B5EF4-FFF2-40B4-BE49-F238E27FC236}">
                        <a16:creationId xmlns:a16="http://schemas.microsoft.com/office/drawing/2014/main" id="{9026D91D-2FAF-4B9D-B3EF-788F43A77666}"/>
                      </a:ext>
                    </a:extLst>
                  </p14:cNvPr>
                  <p14:cNvContentPartPr/>
                  <p14:nvPr/>
                </p14:nvContentPartPr>
                <p14:xfrm>
                  <a:off x="2918117" y="5493463"/>
                  <a:ext cx="213840" cy="97920"/>
                </p14:xfrm>
              </p:contentPart>
            </mc:Choice>
            <mc:Fallback xmlns="">
              <p:pic>
                <p:nvPicPr>
                  <p:cNvPr id="91" name="Ink 90">
                    <a:extLst>
                      <a:ext uri="{FF2B5EF4-FFF2-40B4-BE49-F238E27FC236}">
                        <a16:creationId xmlns:a16="http://schemas.microsoft.com/office/drawing/2014/main" id="{9026D91D-2FAF-4B9D-B3EF-788F43A77666}"/>
                      </a:ext>
                    </a:extLst>
                  </p:cNvPr>
                  <p:cNvPicPr/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2900117" y="5475463"/>
                    <a:ext cx="249480" cy="133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92" name="Ink 91">
                    <a:extLst>
                      <a:ext uri="{FF2B5EF4-FFF2-40B4-BE49-F238E27FC236}">
                        <a16:creationId xmlns:a16="http://schemas.microsoft.com/office/drawing/2014/main" id="{BBA4D0AE-4765-405A-90B7-F5E094AA094E}"/>
                      </a:ext>
                    </a:extLst>
                  </p14:cNvPr>
                  <p14:cNvContentPartPr/>
                  <p14:nvPr/>
                </p14:nvContentPartPr>
                <p14:xfrm>
                  <a:off x="3112517" y="5596423"/>
                  <a:ext cx="94680" cy="178560"/>
                </p14:xfrm>
              </p:contentPart>
            </mc:Choice>
            <mc:Fallback xmlns="">
              <p:pic>
                <p:nvPicPr>
                  <p:cNvPr id="92" name="Ink 91">
                    <a:extLst>
                      <a:ext uri="{FF2B5EF4-FFF2-40B4-BE49-F238E27FC236}">
                        <a16:creationId xmlns:a16="http://schemas.microsoft.com/office/drawing/2014/main" id="{BBA4D0AE-4765-405A-90B7-F5E094AA094E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3094877" y="5578423"/>
                    <a:ext cx="130320" cy="214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93" name="Ink 92">
                    <a:extLst>
                      <a:ext uri="{FF2B5EF4-FFF2-40B4-BE49-F238E27FC236}">
                        <a16:creationId xmlns:a16="http://schemas.microsoft.com/office/drawing/2014/main" id="{836C7930-EE65-4087-B913-54DC092D5A93}"/>
                      </a:ext>
                    </a:extLst>
                  </p14:cNvPr>
                  <p14:cNvContentPartPr/>
                  <p14:nvPr/>
                </p14:nvContentPartPr>
                <p14:xfrm>
                  <a:off x="3120797" y="5668423"/>
                  <a:ext cx="86760" cy="16200"/>
                </p14:xfrm>
              </p:contentPart>
            </mc:Choice>
            <mc:Fallback xmlns="">
              <p:pic>
                <p:nvPicPr>
                  <p:cNvPr id="93" name="Ink 92">
                    <a:extLst>
                      <a:ext uri="{FF2B5EF4-FFF2-40B4-BE49-F238E27FC236}">
                        <a16:creationId xmlns:a16="http://schemas.microsoft.com/office/drawing/2014/main" id="{836C7930-EE65-4087-B913-54DC092D5A93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3102797" y="5650423"/>
                    <a:ext cx="122400" cy="51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94" name="Ink 93">
                    <a:extLst>
                      <a:ext uri="{FF2B5EF4-FFF2-40B4-BE49-F238E27FC236}">
                        <a16:creationId xmlns:a16="http://schemas.microsoft.com/office/drawing/2014/main" id="{9B8EA03E-29A2-4476-BB64-D93C2D5DD372}"/>
                      </a:ext>
                    </a:extLst>
                  </p14:cNvPr>
                  <p14:cNvContentPartPr/>
                  <p14:nvPr/>
                </p14:nvContentPartPr>
                <p14:xfrm>
                  <a:off x="3261557" y="5601103"/>
                  <a:ext cx="128880" cy="177120"/>
                </p14:xfrm>
              </p:contentPart>
            </mc:Choice>
            <mc:Fallback xmlns="">
              <p:pic>
                <p:nvPicPr>
                  <p:cNvPr id="94" name="Ink 93">
                    <a:extLst>
                      <a:ext uri="{FF2B5EF4-FFF2-40B4-BE49-F238E27FC236}">
                        <a16:creationId xmlns:a16="http://schemas.microsoft.com/office/drawing/2014/main" id="{9B8EA03E-29A2-4476-BB64-D93C2D5DD372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3243557" y="5583103"/>
                    <a:ext cx="164520" cy="212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95" name="Ink 94">
                    <a:extLst>
                      <a:ext uri="{FF2B5EF4-FFF2-40B4-BE49-F238E27FC236}">
                        <a16:creationId xmlns:a16="http://schemas.microsoft.com/office/drawing/2014/main" id="{F47C6FCE-3546-4BF0-83AE-584A49B9A297}"/>
                      </a:ext>
                    </a:extLst>
                  </p14:cNvPr>
                  <p14:cNvContentPartPr/>
                  <p14:nvPr/>
                </p14:nvContentPartPr>
                <p14:xfrm>
                  <a:off x="3286037" y="5681023"/>
                  <a:ext cx="104760" cy="18000"/>
                </p14:xfrm>
              </p:contentPart>
            </mc:Choice>
            <mc:Fallback xmlns="">
              <p:pic>
                <p:nvPicPr>
                  <p:cNvPr id="95" name="Ink 94">
                    <a:extLst>
                      <a:ext uri="{FF2B5EF4-FFF2-40B4-BE49-F238E27FC236}">
                        <a16:creationId xmlns:a16="http://schemas.microsoft.com/office/drawing/2014/main" id="{F47C6FCE-3546-4BF0-83AE-584A49B9A297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3268397" y="5663383"/>
                    <a:ext cx="140400" cy="53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96" name="Ink 95">
                    <a:extLst>
                      <a:ext uri="{FF2B5EF4-FFF2-40B4-BE49-F238E27FC236}">
                        <a16:creationId xmlns:a16="http://schemas.microsoft.com/office/drawing/2014/main" id="{E6085BF5-E10B-4E8D-BEFA-3C530FFF1000}"/>
                      </a:ext>
                    </a:extLst>
                  </p14:cNvPr>
                  <p14:cNvContentPartPr/>
                  <p14:nvPr/>
                </p14:nvContentPartPr>
                <p14:xfrm>
                  <a:off x="3324917" y="4586623"/>
                  <a:ext cx="320400" cy="1324800"/>
                </p14:xfrm>
              </p:contentPart>
            </mc:Choice>
            <mc:Fallback xmlns="">
              <p:pic>
                <p:nvPicPr>
                  <p:cNvPr id="96" name="Ink 95">
                    <a:extLst>
                      <a:ext uri="{FF2B5EF4-FFF2-40B4-BE49-F238E27FC236}">
                        <a16:creationId xmlns:a16="http://schemas.microsoft.com/office/drawing/2014/main" id="{E6085BF5-E10B-4E8D-BEFA-3C530FFF1000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3306917" y="4568623"/>
                    <a:ext cx="356040" cy="1360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97" name="Ink 96">
                    <a:extLst>
                      <a:ext uri="{FF2B5EF4-FFF2-40B4-BE49-F238E27FC236}">
                        <a16:creationId xmlns:a16="http://schemas.microsoft.com/office/drawing/2014/main" id="{57FDFE65-D051-4E5D-A6FE-A276FEFCA4A7}"/>
                      </a:ext>
                    </a:extLst>
                  </p14:cNvPr>
                  <p14:cNvContentPartPr/>
                  <p14:nvPr/>
                </p14:nvContentPartPr>
                <p14:xfrm>
                  <a:off x="3695717" y="4605703"/>
                  <a:ext cx="155160" cy="276840"/>
                </p14:xfrm>
              </p:contentPart>
            </mc:Choice>
            <mc:Fallback xmlns="">
              <p:pic>
                <p:nvPicPr>
                  <p:cNvPr id="97" name="Ink 96">
                    <a:extLst>
                      <a:ext uri="{FF2B5EF4-FFF2-40B4-BE49-F238E27FC236}">
                        <a16:creationId xmlns:a16="http://schemas.microsoft.com/office/drawing/2014/main" id="{57FDFE65-D051-4E5D-A6FE-A276FEFCA4A7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3678077" y="4587703"/>
                    <a:ext cx="190800" cy="312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98" name="Ink 97">
                    <a:extLst>
                      <a:ext uri="{FF2B5EF4-FFF2-40B4-BE49-F238E27FC236}">
                        <a16:creationId xmlns:a16="http://schemas.microsoft.com/office/drawing/2014/main" id="{865337DE-2CC3-427F-8AE6-AB4FEB488FBB}"/>
                      </a:ext>
                    </a:extLst>
                  </p14:cNvPr>
                  <p14:cNvContentPartPr/>
                  <p14:nvPr/>
                </p14:nvContentPartPr>
                <p14:xfrm>
                  <a:off x="3713357" y="4765903"/>
                  <a:ext cx="121320" cy="26280"/>
                </p14:xfrm>
              </p:contentPart>
            </mc:Choice>
            <mc:Fallback xmlns="">
              <p:pic>
                <p:nvPicPr>
                  <p:cNvPr id="98" name="Ink 97">
                    <a:extLst>
                      <a:ext uri="{FF2B5EF4-FFF2-40B4-BE49-F238E27FC236}">
                        <a16:creationId xmlns:a16="http://schemas.microsoft.com/office/drawing/2014/main" id="{865337DE-2CC3-427F-8AE6-AB4FEB488FBB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3695357" y="4747903"/>
                    <a:ext cx="156960" cy="61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99" name="Ink 98">
                    <a:extLst>
                      <a:ext uri="{FF2B5EF4-FFF2-40B4-BE49-F238E27FC236}">
                        <a16:creationId xmlns:a16="http://schemas.microsoft.com/office/drawing/2014/main" id="{25DD83E4-B8CF-45ED-BDAD-44BC158C0CDB}"/>
                      </a:ext>
                    </a:extLst>
                  </p14:cNvPr>
                  <p14:cNvContentPartPr/>
                  <p14:nvPr/>
                </p14:nvContentPartPr>
                <p14:xfrm>
                  <a:off x="3706157" y="4603183"/>
                  <a:ext cx="153000" cy="36000"/>
                </p14:xfrm>
              </p:contentPart>
            </mc:Choice>
            <mc:Fallback xmlns="">
              <p:pic>
                <p:nvPicPr>
                  <p:cNvPr id="99" name="Ink 98">
                    <a:extLst>
                      <a:ext uri="{FF2B5EF4-FFF2-40B4-BE49-F238E27FC236}">
                        <a16:creationId xmlns:a16="http://schemas.microsoft.com/office/drawing/2014/main" id="{25DD83E4-B8CF-45ED-BDAD-44BC158C0CDB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3688517" y="4585183"/>
                    <a:ext cx="188640" cy="71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100" name="Ink 99">
                    <a:extLst>
                      <a:ext uri="{FF2B5EF4-FFF2-40B4-BE49-F238E27FC236}">
                        <a16:creationId xmlns:a16="http://schemas.microsoft.com/office/drawing/2014/main" id="{4E7A3588-8171-4B43-8DB3-CFFDB36688CF}"/>
                      </a:ext>
                    </a:extLst>
                  </p14:cNvPr>
                  <p14:cNvContentPartPr/>
                  <p14:nvPr/>
                </p14:nvContentPartPr>
                <p14:xfrm>
                  <a:off x="3930437" y="4811263"/>
                  <a:ext cx="101520" cy="68040"/>
                </p14:xfrm>
              </p:contentPart>
            </mc:Choice>
            <mc:Fallback xmlns="">
              <p:pic>
                <p:nvPicPr>
                  <p:cNvPr id="100" name="Ink 99">
                    <a:extLst>
                      <a:ext uri="{FF2B5EF4-FFF2-40B4-BE49-F238E27FC236}">
                        <a16:creationId xmlns:a16="http://schemas.microsoft.com/office/drawing/2014/main" id="{4E7A3588-8171-4B43-8DB3-CFFDB36688CF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3912797" y="4793263"/>
                    <a:ext cx="137160" cy="103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101" name="Ink 100">
                    <a:extLst>
                      <a:ext uri="{FF2B5EF4-FFF2-40B4-BE49-F238E27FC236}">
                        <a16:creationId xmlns:a16="http://schemas.microsoft.com/office/drawing/2014/main" id="{12E82ED8-758F-4923-8EF6-3EE4E0081243}"/>
                      </a:ext>
                    </a:extLst>
                  </p14:cNvPr>
                  <p14:cNvContentPartPr/>
                  <p14:nvPr/>
                </p14:nvContentPartPr>
                <p14:xfrm>
                  <a:off x="3950237" y="4774903"/>
                  <a:ext cx="98640" cy="113760"/>
                </p14:xfrm>
              </p:contentPart>
            </mc:Choice>
            <mc:Fallback xmlns="">
              <p:pic>
                <p:nvPicPr>
                  <p:cNvPr id="101" name="Ink 100">
                    <a:extLst>
                      <a:ext uri="{FF2B5EF4-FFF2-40B4-BE49-F238E27FC236}">
                        <a16:creationId xmlns:a16="http://schemas.microsoft.com/office/drawing/2014/main" id="{12E82ED8-758F-4923-8EF6-3EE4E0081243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3932597" y="4757263"/>
                    <a:ext cx="134280" cy="149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102" name="Ink 101">
                    <a:extLst>
                      <a:ext uri="{FF2B5EF4-FFF2-40B4-BE49-F238E27FC236}">
                        <a16:creationId xmlns:a16="http://schemas.microsoft.com/office/drawing/2014/main" id="{A8D9A484-AF67-447B-BC02-4D3EE0827C3B}"/>
                      </a:ext>
                    </a:extLst>
                  </p14:cNvPr>
                  <p14:cNvContentPartPr/>
                  <p14:nvPr/>
                </p14:nvContentPartPr>
                <p14:xfrm>
                  <a:off x="3790397" y="5155423"/>
                  <a:ext cx="99720" cy="288720"/>
                </p14:xfrm>
              </p:contentPart>
            </mc:Choice>
            <mc:Fallback xmlns="">
              <p:pic>
                <p:nvPicPr>
                  <p:cNvPr id="102" name="Ink 101">
                    <a:extLst>
                      <a:ext uri="{FF2B5EF4-FFF2-40B4-BE49-F238E27FC236}">
                        <a16:creationId xmlns:a16="http://schemas.microsoft.com/office/drawing/2014/main" id="{A8D9A484-AF67-447B-BC02-4D3EE0827C3B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3772757" y="5137783"/>
                    <a:ext cx="135360" cy="324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103" name="Ink 102">
                    <a:extLst>
                      <a:ext uri="{FF2B5EF4-FFF2-40B4-BE49-F238E27FC236}">
                        <a16:creationId xmlns:a16="http://schemas.microsoft.com/office/drawing/2014/main" id="{CDF9A78A-18C4-4676-8763-7507B8C8DC34}"/>
                      </a:ext>
                    </a:extLst>
                  </p14:cNvPr>
                  <p14:cNvContentPartPr/>
                  <p14:nvPr/>
                </p14:nvContentPartPr>
                <p14:xfrm>
                  <a:off x="3797237" y="5278183"/>
                  <a:ext cx="112680" cy="33120"/>
                </p14:xfrm>
              </p:contentPart>
            </mc:Choice>
            <mc:Fallback xmlns="">
              <p:pic>
                <p:nvPicPr>
                  <p:cNvPr id="103" name="Ink 102">
                    <a:extLst>
                      <a:ext uri="{FF2B5EF4-FFF2-40B4-BE49-F238E27FC236}">
                        <a16:creationId xmlns:a16="http://schemas.microsoft.com/office/drawing/2014/main" id="{CDF9A78A-18C4-4676-8763-7507B8C8DC34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3779597" y="5260543"/>
                    <a:ext cx="148320" cy="68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104" name="Ink 103">
                    <a:extLst>
                      <a:ext uri="{FF2B5EF4-FFF2-40B4-BE49-F238E27FC236}">
                        <a16:creationId xmlns:a16="http://schemas.microsoft.com/office/drawing/2014/main" id="{8EBE93DC-25CF-4EA8-B8F5-310E543EFA46}"/>
                      </a:ext>
                    </a:extLst>
                  </p14:cNvPr>
                  <p14:cNvContentPartPr/>
                  <p14:nvPr/>
                </p14:nvContentPartPr>
                <p14:xfrm>
                  <a:off x="3801197" y="5160103"/>
                  <a:ext cx="121320" cy="43920"/>
                </p14:xfrm>
              </p:contentPart>
            </mc:Choice>
            <mc:Fallback xmlns="">
              <p:pic>
                <p:nvPicPr>
                  <p:cNvPr id="104" name="Ink 103">
                    <a:extLst>
                      <a:ext uri="{FF2B5EF4-FFF2-40B4-BE49-F238E27FC236}">
                        <a16:creationId xmlns:a16="http://schemas.microsoft.com/office/drawing/2014/main" id="{8EBE93DC-25CF-4EA8-B8F5-310E543EFA46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3783557" y="5142463"/>
                    <a:ext cx="156960" cy="79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105" name="Ink 104">
                    <a:extLst>
                      <a:ext uri="{FF2B5EF4-FFF2-40B4-BE49-F238E27FC236}">
                        <a16:creationId xmlns:a16="http://schemas.microsoft.com/office/drawing/2014/main" id="{D587CB8D-E634-4056-BCD0-BD18775F474E}"/>
                      </a:ext>
                    </a:extLst>
                  </p14:cNvPr>
                  <p14:cNvContentPartPr/>
                  <p14:nvPr/>
                </p14:nvContentPartPr>
                <p14:xfrm>
                  <a:off x="3990917" y="5342983"/>
                  <a:ext cx="88200" cy="163440"/>
                </p14:xfrm>
              </p:contentPart>
            </mc:Choice>
            <mc:Fallback xmlns="">
              <p:pic>
                <p:nvPicPr>
                  <p:cNvPr id="105" name="Ink 104">
                    <a:extLst>
                      <a:ext uri="{FF2B5EF4-FFF2-40B4-BE49-F238E27FC236}">
                        <a16:creationId xmlns:a16="http://schemas.microsoft.com/office/drawing/2014/main" id="{D587CB8D-E634-4056-BCD0-BD18775F474E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3973277" y="5325343"/>
                    <a:ext cx="123840" cy="199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106" name="Ink 105">
                    <a:extLst>
                      <a:ext uri="{FF2B5EF4-FFF2-40B4-BE49-F238E27FC236}">
                        <a16:creationId xmlns:a16="http://schemas.microsoft.com/office/drawing/2014/main" id="{2312833F-FFA5-48C4-B23F-F2AC689380C5}"/>
                      </a:ext>
                    </a:extLst>
                  </p14:cNvPr>
                  <p14:cNvContentPartPr/>
                  <p14:nvPr/>
                </p14:nvContentPartPr>
                <p14:xfrm>
                  <a:off x="3861317" y="5620543"/>
                  <a:ext cx="158760" cy="267480"/>
                </p14:xfrm>
              </p:contentPart>
            </mc:Choice>
            <mc:Fallback xmlns="">
              <p:pic>
                <p:nvPicPr>
                  <p:cNvPr id="106" name="Ink 105">
                    <a:extLst>
                      <a:ext uri="{FF2B5EF4-FFF2-40B4-BE49-F238E27FC236}">
                        <a16:creationId xmlns:a16="http://schemas.microsoft.com/office/drawing/2014/main" id="{2312833F-FFA5-48C4-B23F-F2AC689380C5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3843677" y="5602543"/>
                    <a:ext cx="194400" cy="303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107" name="Ink 106">
                    <a:extLst>
                      <a:ext uri="{FF2B5EF4-FFF2-40B4-BE49-F238E27FC236}">
                        <a16:creationId xmlns:a16="http://schemas.microsoft.com/office/drawing/2014/main" id="{58C365F0-CE16-43B9-A0E4-0A3F86DAEE48}"/>
                      </a:ext>
                    </a:extLst>
                  </p14:cNvPr>
                  <p14:cNvContentPartPr/>
                  <p14:nvPr/>
                </p14:nvContentPartPr>
                <p14:xfrm>
                  <a:off x="3883637" y="5762743"/>
                  <a:ext cx="100800" cy="15120"/>
                </p14:xfrm>
              </p:contentPart>
            </mc:Choice>
            <mc:Fallback xmlns="">
              <p:pic>
                <p:nvPicPr>
                  <p:cNvPr id="107" name="Ink 106">
                    <a:extLst>
                      <a:ext uri="{FF2B5EF4-FFF2-40B4-BE49-F238E27FC236}">
                        <a16:creationId xmlns:a16="http://schemas.microsoft.com/office/drawing/2014/main" id="{58C365F0-CE16-43B9-A0E4-0A3F86DAEE48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3865997" y="5744743"/>
                    <a:ext cx="136440" cy="50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108" name="Ink 107">
                    <a:extLst>
                      <a:ext uri="{FF2B5EF4-FFF2-40B4-BE49-F238E27FC236}">
                        <a16:creationId xmlns:a16="http://schemas.microsoft.com/office/drawing/2014/main" id="{4C9A6DDE-FD86-4F9E-B8DE-3625B6263AD7}"/>
                      </a:ext>
                    </a:extLst>
                  </p14:cNvPr>
                  <p14:cNvContentPartPr/>
                  <p14:nvPr/>
                </p14:nvContentPartPr>
                <p14:xfrm>
                  <a:off x="3864917" y="5620543"/>
                  <a:ext cx="97920" cy="36000"/>
                </p14:xfrm>
              </p:contentPart>
            </mc:Choice>
            <mc:Fallback xmlns="">
              <p:pic>
                <p:nvPicPr>
                  <p:cNvPr id="108" name="Ink 107">
                    <a:extLst>
                      <a:ext uri="{FF2B5EF4-FFF2-40B4-BE49-F238E27FC236}">
                        <a16:creationId xmlns:a16="http://schemas.microsoft.com/office/drawing/2014/main" id="{4C9A6DDE-FD86-4F9E-B8DE-3625B6263AD7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3847277" y="5602543"/>
                    <a:ext cx="133560" cy="71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109" name="Ink 108">
                    <a:extLst>
                      <a:ext uri="{FF2B5EF4-FFF2-40B4-BE49-F238E27FC236}">
                        <a16:creationId xmlns:a16="http://schemas.microsoft.com/office/drawing/2014/main" id="{FD8CB675-1F0C-4B66-9549-285AD810C8BB}"/>
                      </a:ext>
                    </a:extLst>
                  </p14:cNvPr>
                  <p14:cNvContentPartPr/>
                  <p14:nvPr/>
                </p14:nvContentPartPr>
                <p14:xfrm>
                  <a:off x="4075517" y="5769583"/>
                  <a:ext cx="73440" cy="192960"/>
                </p14:xfrm>
              </p:contentPart>
            </mc:Choice>
            <mc:Fallback xmlns="">
              <p:pic>
                <p:nvPicPr>
                  <p:cNvPr id="109" name="Ink 108">
                    <a:extLst>
                      <a:ext uri="{FF2B5EF4-FFF2-40B4-BE49-F238E27FC236}">
                        <a16:creationId xmlns:a16="http://schemas.microsoft.com/office/drawing/2014/main" id="{FD8CB675-1F0C-4B66-9549-285AD810C8BB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4057517" y="5751583"/>
                    <a:ext cx="109080" cy="228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110" name="Ink 109">
                    <a:extLst>
                      <a:ext uri="{FF2B5EF4-FFF2-40B4-BE49-F238E27FC236}">
                        <a16:creationId xmlns:a16="http://schemas.microsoft.com/office/drawing/2014/main" id="{502A4D70-1A13-48DC-AF66-F08C7675C6EC}"/>
                      </a:ext>
                    </a:extLst>
                  </p14:cNvPr>
                  <p14:cNvContentPartPr/>
                  <p14:nvPr/>
                </p14:nvContentPartPr>
                <p14:xfrm>
                  <a:off x="4069757" y="5838343"/>
                  <a:ext cx="123120" cy="20880"/>
                </p14:xfrm>
              </p:contentPart>
            </mc:Choice>
            <mc:Fallback xmlns="">
              <p:pic>
                <p:nvPicPr>
                  <p:cNvPr id="110" name="Ink 109">
                    <a:extLst>
                      <a:ext uri="{FF2B5EF4-FFF2-40B4-BE49-F238E27FC236}">
                        <a16:creationId xmlns:a16="http://schemas.microsoft.com/office/drawing/2014/main" id="{502A4D70-1A13-48DC-AF66-F08C7675C6EC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4051757" y="5820343"/>
                    <a:ext cx="158760" cy="56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111" name="Ink 110">
                    <a:extLst>
                      <a:ext uri="{FF2B5EF4-FFF2-40B4-BE49-F238E27FC236}">
                        <a16:creationId xmlns:a16="http://schemas.microsoft.com/office/drawing/2014/main" id="{FF64ABED-E839-4850-8199-1BEB25F295B1}"/>
                      </a:ext>
                    </a:extLst>
                  </p14:cNvPr>
                  <p14:cNvContentPartPr/>
                  <p14:nvPr/>
                </p14:nvContentPartPr>
                <p14:xfrm>
                  <a:off x="3528317" y="4509223"/>
                  <a:ext cx="329040" cy="1482840"/>
                </p14:xfrm>
              </p:contentPart>
            </mc:Choice>
            <mc:Fallback xmlns="">
              <p:pic>
                <p:nvPicPr>
                  <p:cNvPr id="111" name="Ink 110">
                    <a:extLst>
                      <a:ext uri="{FF2B5EF4-FFF2-40B4-BE49-F238E27FC236}">
                        <a16:creationId xmlns:a16="http://schemas.microsoft.com/office/drawing/2014/main" id="{FF64ABED-E839-4850-8199-1BEB25F295B1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3510677" y="4491223"/>
                    <a:ext cx="364680" cy="151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112" name="Ink 111">
                    <a:extLst>
                      <a:ext uri="{FF2B5EF4-FFF2-40B4-BE49-F238E27FC236}">
                        <a16:creationId xmlns:a16="http://schemas.microsoft.com/office/drawing/2014/main" id="{FE806282-AE99-4790-9DA1-CEE82CC1F125}"/>
                      </a:ext>
                    </a:extLst>
                  </p14:cNvPr>
                  <p14:cNvContentPartPr/>
                  <p14:nvPr/>
                </p14:nvContentPartPr>
                <p14:xfrm>
                  <a:off x="4090997" y="4583383"/>
                  <a:ext cx="266400" cy="1419120"/>
                </p14:xfrm>
              </p:contentPart>
            </mc:Choice>
            <mc:Fallback xmlns="">
              <p:pic>
                <p:nvPicPr>
                  <p:cNvPr id="112" name="Ink 111">
                    <a:extLst>
                      <a:ext uri="{FF2B5EF4-FFF2-40B4-BE49-F238E27FC236}">
                        <a16:creationId xmlns:a16="http://schemas.microsoft.com/office/drawing/2014/main" id="{FE806282-AE99-4790-9DA1-CEE82CC1F125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4073357" y="4565383"/>
                    <a:ext cx="302040" cy="145476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08E813E-5A5C-4902-8943-DBA32256D0E8}"/>
                    </a:ext>
                  </a:extLst>
                </p14:cNvPr>
                <p14:cNvContentPartPr/>
                <p14:nvPr/>
              </p14:nvContentPartPr>
              <p14:xfrm>
                <a:off x="2418077" y="4631983"/>
                <a:ext cx="213120" cy="1843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08E813E-5A5C-4902-8943-DBA32256D0E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400077" y="4613983"/>
                  <a:ext cx="2487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155FAC8-9E63-4776-B7FE-5FA978C110AA}"/>
                    </a:ext>
                  </a:extLst>
                </p14:cNvPr>
                <p14:cNvContentPartPr/>
                <p14:nvPr/>
              </p14:nvContentPartPr>
              <p14:xfrm>
                <a:off x="3005237" y="4629103"/>
                <a:ext cx="189000" cy="1958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155FAC8-9E63-4776-B7FE-5FA978C110A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987237" y="4611103"/>
                  <a:ext cx="2246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50C1203-01F0-493F-BCF8-82D326AF740C}"/>
                    </a:ext>
                  </a:extLst>
                </p14:cNvPr>
                <p14:cNvContentPartPr/>
                <p14:nvPr/>
              </p14:nvContentPartPr>
              <p14:xfrm>
                <a:off x="3031157" y="5074063"/>
                <a:ext cx="189360" cy="2059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50C1203-01F0-493F-BCF8-82D326AF740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013157" y="5056423"/>
                  <a:ext cx="225000" cy="2415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08D43AD-1248-4C25-AD03-B093CF5FB5E1}"/>
                </a:ext>
              </a:extLst>
            </p:cNvPr>
            <p:cNvGrpSpPr/>
            <p:nvPr/>
          </p:nvGrpSpPr>
          <p:grpSpPr>
            <a:xfrm>
              <a:off x="795917" y="4133383"/>
              <a:ext cx="257400" cy="315360"/>
              <a:chOff x="795917" y="4133383"/>
              <a:chExt cx="257400" cy="315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88" name="Ink 87">
                    <a:extLst>
                      <a:ext uri="{FF2B5EF4-FFF2-40B4-BE49-F238E27FC236}">
                        <a16:creationId xmlns:a16="http://schemas.microsoft.com/office/drawing/2014/main" id="{DBA076CA-6A8B-4145-8942-0D1D6DBDB073}"/>
                      </a:ext>
                    </a:extLst>
                  </p14:cNvPr>
                  <p14:cNvContentPartPr/>
                  <p14:nvPr/>
                </p14:nvContentPartPr>
                <p14:xfrm>
                  <a:off x="795917" y="4133383"/>
                  <a:ext cx="121320" cy="250200"/>
                </p14:xfrm>
              </p:contentPart>
            </mc:Choice>
            <mc:Fallback xmlns="">
              <p:pic>
                <p:nvPicPr>
                  <p:cNvPr id="88" name="Ink 87">
                    <a:extLst>
                      <a:ext uri="{FF2B5EF4-FFF2-40B4-BE49-F238E27FC236}">
                        <a16:creationId xmlns:a16="http://schemas.microsoft.com/office/drawing/2014/main" id="{DBA076CA-6A8B-4145-8942-0D1D6DBDB073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778277" y="4115743"/>
                    <a:ext cx="156960" cy="285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89" name="Ink 88">
                    <a:extLst>
                      <a:ext uri="{FF2B5EF4-FFF2-40B4-BE49-F238E27FC236}">
                        <a16:creationId xmlns:a16="http://schemas.microsoft.com/office/drawing/2014/main" id="{EFD5C467-E031-431D-BC4F-C1BC2BE40375}"/>
                      </a:ext>
                    </a:extLst>
                  </p14:cNvPr>
                  <p14:cNvContentPartPr/>
                  <p14:nvPr/>
                </p14:nvContentPartPr>
                <p14:xfrm>
                  <a:off x="1016957" y="4354783"/>
                  <a:ext cx="23760" cy="93960"/>
                </p14:xfrm>
              </p:contentPart>
            </mc:Choice>
            <mc:Fallback xmlns="">
              <p:pic>
                <p:nvPicPr>
                  <p:cNvPr id="89" name="Ink 88">
                    <a:extLst>
                      <a:ext uri="{FF2B5EF4-FFF2-40B4-BE49-F238E27FC236}">
                        <a16:creationId xmlns:a16="http://schemas.microsoft.com/office/drawing/2014/main" id="{EFD5C467-E031-431D-BC4F-C1BC2BE40375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999317" y="4337143"/>
                    <a:ext cx="59400" cy="129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90" name="Ink 89">
                    <a:extLst>
                      <a:ext uri="{FF2B5EF4-FFF2-40B4-BE49-F238E27FC236}">
                        <a16:creationId xmlns:a16="http://schemas.microsoft.com/office/drawing/2014/main" id="{689A46AE-582E-4D5D-B545-F4CF124A0256}"/>
                      </a:ext>
                    </a:extLst>
                  </p14:cNvPr>
                  <p14:cNvContentPartPr/>
                  <p14:nvPr/>
                </p14:nvContentPartPr>
                <p14:xfrm>
                  <a:off x="1040357" y="4214023"/>
                  <a:ext cx="12960" cy="2160"/>
                </p14:xfrm>
              </p:contentPart>
            </mc:Choice>
            <mc:Fallback xmlns="">
              <p:pic>
                <p:nvPicPr>
                  <p:cNvPr id="90" name="Ink 89">
                    <a:extLst>
                      <a:ext uri="{FF2B5EF4-FFF2-40B4-BE49-F238E27FC236}">
                        <a16:creationId xmlns:a16="http://schemas.microsoft.com/office/drawing/2014/main" id="{689A46AE-582E-4D5D-B545-F4CF124A0256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1022717" y="4196023"/>
                    <a:ext cx="48600" cy="378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31C1F84-1466-4C22-8F76-6112D7CDA3DF}"/>
                </a:ext>
              </a:extLst>
            </p:cNvPr>
            <p:cNvGrpSpPr/>
            <p:nvPr/>
          </p:nvGrpSpPr>
          <p:grpSpPr>
            <a:xfrm>
              <a:off x="1272917" y="4083343"/>
              <a:ext cx="1127880" cy="340560"/>
              <a:chOff x="1272917" y="4083343"/>
              <a:chExt cx="1127880" cy="340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78" name="Ink 77">
                    <a:extLst>
                      <a:ext uri="{FF2B5EF4-FFF2-40B4-BE49-F238E27FC236}">
                        <a16:creationId xmlns:a16="http://schemas.microsoft.com/office/drawing/2014/main" id="{1DD3FAB7-B83F-4294-B3A1-F5CB8588EAFB}"/>
                      </a:ext>
                    </a:extLst>
                  </p14:cNvPr>
                  <p14:cNvContentPartPr/>
                  <p14:nvPr/>
                </p14:nvContentPartPr>
                <p14:xfrm>
                  <a:off x="1272917" y="4196023"/>
                  <a:ext cx="141480" cy="21240"/>
                </p14:xfrm>
              </p:contentPart>
            </mc:Choice>
            <mc:Fallback xmlns="">
              <p:pic>
                <p:nvPicPr>
                  <p:cNvPr id="78" name="Ink 77">
                    <a:extLst>
                      <a:ext uri="{FF2B5EF4-FFF2-40B4-BE49-F238E27FC236}">
                        <a16:creationId xmlns:a16="http://schemas.microsoft.com/office/drawing/2014/main" id="{1DD3FAB7-B83F-4294-B3A1-F5CB8588EAFB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1254917" y="4178383"/>
                    <a:ext cx="177120" cy="56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79" name="Ink 78">
                    <a:extLst>
                      <a:ext uri="{FF2B5EF4-FFF2-40B4-BE49-F238E27FC236}">
                        <a16:creationId xmlns:a16="http://schemas.microsoft.com/office/drawing/2014/main" id="{A894E9C2-957D-4091-9D31-511D09A61B1B}"/>
                      </a:ext>
                    </a:extLst>
                  </p14:cNvPr>
                  <p14:cNvContentPartPr/>
                  <p14:nvPr/>
                </p14:nvContentPartPr>
                <p14:xfrm>
                  <a:off x="1295957" y="4261903"/>
                  <a:ext cx="163800" cy="61200"/>
                </p14:xfrm>
              </p:contentPart>
            </mc:Choice>
            <mc:Fallback xmlns="">
              <p:pic>
                <p:nvPicPr>
                  <p:cNvPr id="79" name="Ink 78">
                    <a:extLst>
                      <a:ext uri="{FF2B5EF4-FFF2-40B4-BE49-F238E27FC236}">
                        <a16:creationId xmlns:a16="http://schemas.microsoft.com/office/drawing/2014/main" id="{A894E9C2-957D-4091-9D31-511D09A61B1B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1278317" y="4243903"/>
                    <a:ext cx="199440" cy="96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80" name="Ink 79">
                    <a:extLst>
                      <a:ext uri="{FF2B5EF4-FFF2-40B4-BE49-F238E27FC236}">
                        <a16:creationId xmlns:a16="http://schemas.microsoft.com/office/drawing/2014/main" id="{2256391C-7CF1-4339-8C35-33C1440337D1}"/>
                      </a:ext>
                    </a:extLst>
                  </p14:cNvPr>
                  <p14:cNvContentPartPr/>
                  <p14:nvPr/>
                </p14:nvContentPartPr>
                <p14:xfrm>
                  <a:off x="1555157" y="4121143"/>
                  <a:ext cx="180360" cy="210240"/>
                </p14:xfrm>
              </p:contentPart>
            </mc:Choice>
            <mc:Fallback xmlns="">
              <p:pic>
                <p:nvPicPr>
                  <p:cNvPr id="80" name="Ink 79">
                    <a:extLst>
                      <a:ext uri="{FF2B5EF4-FFF2-40B4-BE49-F238E27FC236}">
                        <a16:creationId xmlns:a16="http://schemas.microsoft.com/office/drawing/2014/main" id="{2256391C-7CF1-4339-8C35-33C1440337D1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1537157" y="4103143"/>
                    <a:ext cx="216000" cy="245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81" name="Ink 80">
                    <a:extLst>
                      <a:ext uri="{FF2B5EF4-FFF2-40B4-BE49-F238E27FC236}">
                        <a16:creationId xmlns:a16="http://schemas.microsoft.com/office/drawing/2014/main" id="{10685698-B8A7-4AC7-AA68-0EB985817757}"/>
                      </a:ext>
                    </a:extLst>
                  </p14:cNvPr>
                  <p14:cNvContentPartPr/>
                  <p14:nvPr/>
                </p14:nvContentPartPr>
                <p14:xfrm>
                  <a:off x="1724357" y="4309063"/>
                  <a:ext cx="15840" cy="80640"/>
                </p14:xfrm>
              </p:contentPart>
            </mc:Choice>
            <mc:Fallback xmlns="">
              <p:pic>
                <p:nvPicPr>
                  <p:cNvPr id="81" name="Ink 80">
                    <a:extLst>
                      <a:ext uri="{FF2B5EF4-FFF2-40B4-BE49-F238E27FC236}">
                        <a16:creationId xmlns:a16="http://schemas.microsoft.com/office/drawing/2014/main" id="{10685698-B8A7-4AC7-AA68-0EB985817757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1706357" y="4291063"/>
                    <a:ext cx="51480" cy="116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82" name="Ink 81">
                    <a:extLst>
                      <a:ext uri="{FF2B5EF4-FFF2-40B4-BE49-F238E27FC236}">
                        <a16:creationId xmlns:a16="http://schemas.microsoft.com/office/drawing/2014/main" id="{DCB1C06A-3702-4C36-9B76-81CAF7D8A810}"/>
                      </a:ext>
                    </a:extLst>
                  </p14:cNvPr>
                  <p14:cNvContentPartPr/>
                  <p14:nvPr/>
                </p14:nvContentPartPr>
                <p14:xfrm>
                  <a:off x="1732277" y="4227703"/>
                  <a:ext cx="3240" cy="9000"/>
                </p14:xfrm>
              </p:contentPart>
            </mc:Choice>
            <mc:Fallback xmlns="">
              <p:pic>
                <p:nvPicPr>
                  <p:cNvPr id="82" name="Ink 81">
                    <a:extLst>
                      <a:ext uri="{FF2B5EF4-FFF2-40B4-BE49-F238E27FC236}">
                        <a16:creationId xmlns:a16="http://schemas.microsoft.com/office/drawing/2014/main" id="{DCB1C06A-3702-4C36-9B76-81CAF7D8A810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1714277" y="4209703"/>
                    <a:ext cx="38880" cy="44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83" name="Ink 82">
                    <a:extLst>
                      <a:ext uri="{FF2B5EF4-FFF2-40B4-BE49-F238E27FC236}">
                        <a16:creationId xmlns:a16="http://schemas.microsoft.com/office/drawing/2014/main" id="{D3A9B8EF-60B0-462C-B6AA-78E32B994880}"/>
                      </a:ext>
                    </a:extLst>
                  </p14:cNvPr>
                  <p14:cNvContentPartPr/>
                  <p14:nvPr/>
                </p14:nvContentPartPr>
                <p14:xfrm>
                  <a:off x="1811117" y="4202143"/>
                  <a:ext cx="141480" cy="201600"/>
                </p14:xfrm>
              </p:contentPart>
            </mc:Choice>
            <mc:Fallback xmlns="">
              <p:pic>
                <p:nvPicPr>
                  <p:cNvPr id="83" name="Ink 82">
                    <a:extLst>
                      <a:ext uri="{FF2B5EF4-FFF2-40B4-BE49-F238E27FC236}">
                        <a16:creationId xmlns:a16="http://schemas.microsoft.com/office/drawing/2014/main" id="{D3A9B8EF-60B0-462C-B6AA-78E32B994880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1793477" y="4184143"/>
                    <a:ext cx="177120" cy="237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84" name="Ink 83">
                    <a:extLst>
                      <a:ext uri="{FF2B5EF4-FFF2-40B4-BE49-F238E27FC236}">
                        <a16:creationId xmlns:a16="http://schemas.microsoft.com/office/drawing/2014/main" id="{1102B66F-59C4-4436-AD98-2B1A096D4383}"/>
                      </a:ext>
                    </a:extLst>
                  </p14:cNvPr>
                  <p14:cNvContentPartPr/>
                  <p14:nvPr/>
                </p14:nvContentPartPr>
                <p14:xfrm>
                  <a:off x="2028557" y="4083343"/>
                  <a:ext cx="150480" cy="273240"/>
                </p14:xfrm>
              </p:contentPart>
            </mc:Choice>
            <mc:Fallback xmlns="">
              <p:pic>
                <p:nvPicPr>
                  <p:cNvPr id="84" name="Ink 83">
                    <a:extLst>
                      <a:ext uri="{FF2B5EF4-FFF2-40B4-BE49-F238E27FC236}">
                        <a16:creationId xmlns:a16="http://schemas.microsoft.com/office/drawing/2014/main" id="{1102B66F-59C4-4436-AD98-2B1A096D4383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2010557" y="4065343"/>
                    <a:ext cx="186120" cy="30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85" name="Ink 84">
                    <a:extLst>
                      <a:ext uri="{FF2B5EF4-FFF2-40B4-BE49-F238E27FC236}">
                        <a16:creationId xmlns:a16="http://schemas.microsoft.com/office/drawing/2014/main" id="{2567220D-6443-41DD-9B8A-E338541E38E2}"/>
                      </a:ext>
                    </a:extLst>
                  </p14:cNvPr>
                  <p14:cNvContentPartPr/>
                  <p14:nvPr/>
                </p14:nvContentPartPr>
                <p14:xfrm>
                  <a:off x="2079677" y="4193143"/>
                  <a:ext cx="110880" cy="33480"/>
                </p14:xfrm>
              </p:contentPart>
            </mc:Choice>
            <mc:Fallback xmlns="">
              <p:pic>
                <p:nvPicPr>
                  <p:cNvPr id="85" name="Ink 84">
                    <a:extLst>
                      <a:ext uri="{FF2B5EF4-FFF2-40B4-BE49-F238E27FC236}">
                        <a16:creationId xmlns:a16="http://schemas.microsoft.com/office/drawing/2014/main" id="{2567220D-6443-41DD-9B8A-E338541E38E2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2061677" y="4175503"/>
                    <a:ext cx="146520" cy="69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86" name="Ink 85">
                    <a:extLst>
                      <a:ext uri="{FF2B5EF4-FFF2-40B4-BE49-F238E27FC236}">
                        <a16:creationId xmlns:a16="http://schemas.microsoft.com/office/drawing/2014/main" id="{538E6CAA-4858-43E8-833A-8161A1D1BE57}"/>
                      </a:ext>
                    </a:extLst>
                  </p14:cNvPr>
                  <p14:cNvContentPartPr/>
                  <p14:nvPr/>
                </p14:nvContentPartPr>
                <p14:xfrm>
                  <a:off x="2044037" y="4111063"/>
                  <a:ext cx="132120" cy="12600"/>
                </p14:xfrm>
              </p:contentPart>
            </mc:Choice>
            <mc:Fallback xmlns="">
              <p:pic>
                <p:nvPicPr>
                  <p:cNvPr id="86" name="Ink 85">
                    <a:extLst>
                      <a:ext uri="{FF2B5EF4-FFF2-40B4-BE49-F238E27FC236}">
                        <a16:creationId xmlns:a16="http://schemas.microsoft.com/office/drawing/2014/main" id="{538E6CAA-4858-43E8-833A-8161A1D1BE57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2026037" y="4093423"/>
                    <a:ext cx="167760" cy="48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87" name="Ink 86">
                    <a:extLst>
                      <a:ext uri="{FF2B5EF4-FFF2-40B4-BE49-F238E27FC236}">
                        <a16:creationId xmlns:a16="http://schemas.microsoft.com/office/drawing/2014/main" id="{750C4E16-CD37-4340-B170-DD7FD76B5ECC}"/>
                      </a:ext>
                    </a:extLst>
                  </p14:cNvPr>
                  <p14:cNvContentPartPr/>
                  <p14:nvPr/>
                </p14:nvContentPartPr>
                <p14:xfrm>
                  <a:off x="2259677" y="4286023"/>
                  <a:ext cx="141120" cy="137880"/>
                </p14:xfrm>
              </p:contentPart>
            </mc:Choice>
            <mc:Fallback xmlns="">
              <p:pic>
                <p:nvPicPr>
                  <p:cNvPr id="87" name="Ink 86">
                    <a:extLst>
                      <a:ext uri="{FF2B5EF4-FFF2-40B4-BE49-F238E27FC236}">
                        <a16:creationId xmlns:a16="http://schemas.microsoft.com/office/drawing/2014/main" id="{750C4E16-CD37-4340-B170-DD7FD76B5ECC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2241677" y="4268383"/>
                    <a:ext cx="176760" cy="1735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97C0095-7CE4-49D3-8F92-4F33312E744E}"/>
                </a:ext>
              </a:extLst>
            </p:cNvPr>
            <p:cNvGrpSpPr/>
            <p:nvPr/>
          </p:nvGrpSpPr>
          <p:grpSpPr>
            <a:xfrm>
              <a:off x="413957" y="4573663"/>
              <a:ext cx="2259720" cy="1313640"/>
              <a:chOff x="413957" y="4573663"/>
              <a:chExt cx="2259720" cy="1313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C070B70C-74CB-4D05-AD69-FD9AFCA3D018}"/>
                      </a:ext>
                    </a:extLst>
                  </p14:cNvPr>
                  <p14:cNvContentPartPr/>
                  <p14:nvPr/>
                </p14:nvContentPartPr>
                <p14:xfrm>
                  <a:off x="1175717" y="5090983"/>
                  <a:ext cx="113400" cy="3096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C070B70C-74CB-4D05-AD69-FD9AFCA3D018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1157717" y="5072983"/>
                    <a:ext cx="149040" cy="66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A20E499D-DDE2-40D5-9FCB-CFC3B157DFDA}"/>
                      </a:ext>
                    </a:extLst>
                  </p14:cNvPr>
                  <p14:cNvContentPartPr/>
                  <p14:nvPr/>
                </p14:nvContentPartPr>
                <p14:xfrm>
                  <a:off x="1218197" y="5155783"/>
                  <a:ext cx="110880" cy="3636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A20E499D-DDE2-40D5-9FCB-CFC3B157DFDA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1200197" y="5137783"/>
                    <a:ext cx="146520" cy="72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55A2BFD0-A90C-4E67-93EC-1D87FBD0DFC7}"/>
                      </a:ext>
                    </a:extLst>
                  </p14:cNvPr>
                  <p14:cNvContentPartPr/>
                  <p14:nvPr/>
                </p14:nvContentPartPr>
                <p14:xfrm>
                  <a:off x="1431317" y="4573663"/>
                  <a:ext cx="194040" cy="1177560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55A2BFD0-A90C-4E67-93EC-1D87FBD0DFC7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1413317" y="4556023"/>
                    <a:ext cx="229680" cy="1213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AD66EB4F-E202-473C-A610-CA21A0F63F44}"/>
                      </a:ext>
                    </a:extLst>
                  </p14:cNvPr>
                  <p14:cNvContentPartPr/>
                  <p14:nvPr/>
                </p14:nvContentPartPr>
                <p14:xfrm>
                  <a:off x="1529957" y="4660063"/>
                  <a:ext cx="225720" cy="14652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AD66EB4F-E202-473C-A610-CA21A0F63F44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1511957" y="4642063"/>
                    <a:ext cx="261360" cy="182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9D46EF27-D0E9-4536-A45A-6E18CD2AC3DA}"/>
                      </a:ext>
                    </a:extLst>
                  </p14:cNvPr>
                  <p14:cNvContentPartPr/>
                  <p14:nvPr/>
                </p14:nvContentPartPr>
                <p14:xfrm>
                  <a:off x="1736957" y="4770943"/>
                  <a:ext cx="55800" cy="156240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9D46EF27-D0E9-4536-A45A-6E18CD2AC3DA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1718957" y="4753303"/>
                    <a:ext cx="91440" cy="191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57" name="Ink 56">
                    <a:extLst>
                      <a:ext uri="{FF2B5EF4-FFF2-40B4-BE49-F238E27FC236}">
                        <a16:creationId xmlns:a16="http://schemas.microsoft.com/office/drawing/2014/main" id="{1B04F885-354F-48D2-ADC9-82A6B1AE6F6D}"/>
                      </a:ext>
                    </a:extLst>
                  </p14:cNvPr>
                  <p14:cNvContentPartPr/>
                  <p14:nvPr/>
                </p14:nvContentPartPr>
                <p14:xfrm>
                  <a:off x="1730477" y="4805143"/>
                  <a:ext cx="101160" cy="118080"/>
                </p14:xfrm>
              </p:contentPart>
            </mc:Choice>
            <mc:Fallback xmlns="">
              <p:pic>
                <p:nvPicPr>
                  <p:cNvPr id="57" name="Ink 56">
                    <a:extLst>
                      <a:ext uri="{FF2B5EF4-FFF2-40B4-BE49-F238E27FC236}">
                        <a16:creationId xmlns:a16="http://schemas.microsoft.com/office/drawing/2014/main" id="{1B04F885-354F-48D2-ADC9-82A6B1AE6F6D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1712477" y="4787503"/>
                    <a:ext cx="136800" cy="153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0">
                <p14:nvContentPartPr>
                  <p14:cNvPr id="58" name="Ink 57">
                    <a:extLst>
                      <a:ext uri="{FF2B5EF4-FFF2-40B4-BE49-F238E27FC236}">
                        <a16:creationId xmlns:a16="http://schemas.microsoft.com/office/drawing/2014/main" id="{BD9185CF-DAB4-440C-9783-6B232681E625}"/>
                      </a:ext>
                    </a:extLst>
                  </p14:cNvPr>
                  <p14:cNvContentPartPr/>
                  <p14:nvPr/>
                </p14:nvContentPartPr>
                <p14:xfrm>
                  <a:off x="1919477" y="4797223"/>
                  <a:ext cx="43920" cy="129960"/>
                </p14:xfrm>
              </p:contentPart>
            </mc:Choice>
            <mc:Fallback xmlns=""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BD9185CF-DAB4-440C-9783-6B232681E625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1901837" y="4779583"/>
                    <a:ext cx="79560" cy="165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2">
                <p14:nvContentPartPr>
                  <p14:cNvPr id="59" name="Ink 58">
                    <a:extLst>
                      <a:ext uri="{FF2B5EF4-FFF2-40B4-BE49-F238E27FC236}">
                        <a16:creationId xmlns:a16="http://schemas.microsoft.com/office/drawing/2014/main" id="{8AB29A02-E61D-454E-A794-DA2513A7F7D1}"/>
                      </a:ext>
                    </a:extLst>
                  </p14:cNvPr>
                  <p14:cNvContentPartPr/>
                  <p14:nvPr/>
                </p14:nvContentPartPr>
                <p14:xfrm>
                  <a:off x="1903997" y="4764103"/>
                  <a:ext cx="129240" cy="133920"/>
                </p14:xfrm>
              </p:contentPart>
            </mc:Choice>
            <mc:Fallback xmlns="">
              <p:pic>
                <p:nvPicPr>
                  <p:cNvPr id="59" name="Ink 58">
                    <a:extLst>
                      <a:ext uri="{FF2B5EF4-FFF2-40B4-BE49-F238E27FC236}">
                        <a16:creationId xmlns:a16="http://schemas.microsoft.com/office/drawing/2014/main" id="{8AB29A02-E61D-454E-A794-DA2513A7F7D1}"/>
                      </a:ext>
                    </a:extLst>
                  </p:cNvPr>
                  <p:cNvPicPr/>
                  <p:nvPr/>
                </p:nvPicPr>
                <p:blipFill>
                  <a:blip r:embed="rId93"/>
                  <a:stretch>
                    <a:fillRect/>
                  </a:stretch>
                </p:blipFill>
                <p:spPr>
                  <a:xfrm>
                    <a:off x="1886357" y="4746463"/>
                    <a:ext cx="164880" cy="169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4">
                <p14:nvContentPartPr>
                  <p14:cNvPr id="60" name="Ink 59">
                    <a:extLst>
                      <a:ext uri="{FF2B5EF4-FFF2-40B4-BE49-F238E27FC236}">
                        <a16:creationId xmlns:a16="http://schemas.microsoft.com/office/drawing/2014/main" id="{355AA647-7D4B-4E0F-ADB6-15CA95342813}"/>
                      </a:ext>
                    </a:extLst>
                  </p14:cNvPr>
                  <p14:cNvContentPartPr/>
                  <p14:nvPr/>
                </p14:nvContentPartPr>
                <p14:xfrm>
                  <a:off x="2191277" y="5038783"/>
                  <a:ext cx="254880" cy="115920"/>
                </p14:xfrm>
              </p:contentPart>
            </mc:Choice>
            <mc:Fallback xmlns="">
              <p:pic>
                <p:nvPicPr>
                  <p:cNvPr id="60" name="Ink 59">
                    <a:extLst>
                      <a:ext uri="{FF2B5EF4-FFF2-40B4-BE49-F238E27FC236}">
                        <a16:creationId xmlns:a16="http://schemas.microsoft.com/office/drawing/2014/main" id="{355AA647-7D4B-4E0F-ADB6-15CA95342813}"/>
                      </a:ext>
                    </a:extLst>
                  </p:cNvPr>
                  <p:cNvPicPr/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2173637" y="5020783"/>
                    <a:ext cx="290520" cy="151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6">
                <p14:nvContentPartPr>
                  <p14:cNvPr id="61" name="Ink 60">
                    <a:extLst>
                      <a:ext uri="{FF2B5EF4-FFF2-40B4-BE49-F238E27FC236}">
                        <a16:creationId xmlns:a16="http://schemas.microsoft.com/office/drawing/2014/main" id="{14F6587A-D532-44A6-ADD4-12E762FC289F}"/>
                      </a:ext>
                    </a:extLst>
                  </p14:cNvPr>
                  <p14:cNvContentPartPr/>
                  <p14:nvPr/>
                </p14:nvContentPartPr>
                <p14:xfrm>
                  <a:off x="2412317" y="5124823"/>
                  <a:ext cx="83160" cy="213480"/>
                </p14:xfrm>
              </p:contentPart>
            </mc:Choice>
            <mc:Fallback xmlns="">
              <p:pic>
                <p:nvPicPr>
                  <p:cNvPr id="61" name="Ink 60">
                    <a:extLst>
                      <a:ext uri="{FF2B5EF4-FFF2-40B4-BE49-F238E27FC236}">
                        <a16:creationId xmlns:a16="http://schemas.microsoft.com/office/drawing/2014/main" id="{14F6587A-D532-44A6-ADD4-12E762FC289F}"/>
                      </a:ext>
                    </a:extLst>
                  </p:cNvPr>
                  <p:cNvPicPr/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2394317" y="5107183"/>
                    <a:ext cx="118800" cy="249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8">
                <p14:nvContentPartPr>
                  <p14:cNvPr id="62" name="Ink 61">
                    <a:extLst>
                      <a:ext uri="{FF2B5EF4-FFF2-40B4-BE49-F238E27FC236}">
                        <a16:creationId xmlns:a16="http://schemas.microsoft.com/office/drawing/2014/main" id="{59777301-3443-4B9E-B9AB-CF8DC7912A0C}"/>
                      </a:ext>
                    </a:extLst>
                  </p14:cNvPr>
                  <p14:cNvContentPartPr/>
                  <p14:nvPr/>
                </p14:nvContentPartPr>
                <p14:xfrm>
                  <a:off x="2533277" y="5164063"/>
                  <a:ext cx="98640" cy="167400"/>
                </p14:xfrm>
              </p:contentPart>
            </mc:Choice>
            <mc:Fallback xmlns="">
              <p:pic>
                <p:nvPicPr>
                  <p:cNvPr id="62" name="Ink 61">
                    <a:extLst>
                      <a:ext uri="{FF2B5EF4-FFF2-40B4-BE49-F238E27FC236}">
                        <a16:creationId xmlns:a16="http://schemas.microsoft.com/office/drawing/2014/main" id="{59777301-3443-4B9E-B9AB-CF8DC7912A0C}"/>
                      </a:ext>
                    </a:extLst>
                  </p:cNvPr>
                  <p:cNvPicPr/>
                  <p:nvPr/>
                </p:nvPicPr>
                <p:blipFill>
                  <a:blip r:embed="rId99"/>
                  <a:stretch>
                    <a:fillRect/>
                  </a:stretch>
                </p:blipFill>
                <p:spPr>
                  <a:xfrm>
                    <a:off x="2515637" y="5146423"/>
                    <a:ext cx="134280" cy="203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0">
                <p14:nvContentPartPr>
                  <p14:cNvPr id="63" name="Ink 62">
                    <a:extLst>
                      <a:ext uri="{FF2B5EF4-FFF2-40B4-BE49-F238E27FC236}">
                        <a16:creationId xmlns:a16="http://schemas.microsoft.com/office/drawing/2014/main" id="{22FA3A05-FF5C-4396-A209-541CBE36F4B0}"/>
                      </a:ext>
                    </a:extLst>
                  </p14:cNvPr>
                  <p14:cNvContentPartPr/>
                  <p14:nvPr/>
                </p14:nvContentPartPr>
                <p14:xfrm>
                  <a:off x="1694477" y="5113663"/>
                  <a:ext cx="249120" cy="219960"/>
                </p14:xfrm>
              </p:contentPart>
            </mc:Choice>
            <mc:Fallback xmlns="">
              <p:pic>
                <p:nvPicPr>
                  <p:cNvPr id="63" name="Ink 62">
                    <a:extLst>
                      <a:ext uri="{FF2B5EF4-FFF2-40B4-BE49-F238E27FC236}">
                        <a16:creationId xmlns:a16="http://schemas.microsoft.com/office/drawing/2014/main" id="{22FA3A05-FF5C-4396-A209-541CBE36F4B0}"/>
                      </a:ext>
                    </a:extLst>
                  </p:cNvPr>
                  <p:cNvPicPr/>
                  <p:nvPr/>
                </p:nvPicPr>
                <p:blipFill>
                  <a:blip r:embed="rId101"/>
                  <a:stretch>
                    <a:fillRect/>
                  </a:stretch>
                </p:blipFill>
                <p:spPr>
                  <a:xfrm>
                    <a:off x="1676837" y="5095663"/>
                    <a:ext cx="284760" cy="255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2">
                <p14:nvContentPartPr>
                  <p14:cNvPr id="64" name="Ink 63">
                    <a:extLst>
                      <a:ext uri="{FF2B5EF4-FFF2-40B4-BE49-F238E27FC236}">
                        <a16:creationId xmlns:a16="http://schemas.microsoft.com/office/drawing/2014/main" id="{6E3F3E74-2848-4AFE-8733-602E7FFC5388}"/>
                      </a:ext>
                    </a:extLst>
                  </p14:cNvPr>
                  <p14:cNvContentPartPr/>
                  <p14:nvPr/>
                </p14:nvContentPartPr>
                <p14:xfrm>
                  <a:off x="1748837" y="5572303"/>
                  <a:ext cx="211680" cy="208440"/>
                </p14:xfrm>
              </p:contentPart>
            </mc:Choice>
            <mc:Fallback xmlns="">
              <p:pic>
                <p:nvPicPr>
                  <p:cNvPr id="64" name="Ink 63">
                    <a:extLst>
                      <a:ext uri="{FF2B5EF4-FFF2-40B4-BE49-F238E27FC236}">
                        <a16:creationId xmlns:a16="http://schemas.microsoft.com/office/drawing/2014/main" id="{6E3F3E74-2848-4AFE-8733-602E7FFC5388}"/>
                      </a:ext>
                    </a:extLst>
                  </p:cNvPr>
                  <p:cNvPicPr/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1730837" y="5554303"/>
                    <a:ext cx="247320" cy="244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4">
                <p14:nvContentPartPr>
                  <p14:cNvPr id="65" name="Ink 64">
                    <a:extLst>
                      <a:ext uri="{FF2B5EF4-FFF2-40B4-BE49-F238E27FC236}">
                        <a16:creationId xmlns:a16="http://schemas.microsoft.com/office/drawing/2014/main" id="{2AE1B109-CF92-43F2-9A58-D3B7B51EFBC7}"/>
                      </a:ext>
                    </a:extLst>
                  </p14:cNvPr>
                  <p14:cNvContentPartPr/>
                  <p14:nvPr/>
                </p14:nvContentPartPr>
                <p14:xfrm>
                  <a:off x="2461277" y="5576263"/>
                  <a:ext cx="212400" cy="194760"/>
                </p14:xfrm>
              </p:contentPart>
            </mc:Choice>
            <mc:Fallback xmlns="">
              <p:pic>
                <p:nvPicPr>
                  <p:cNvPr id="65" name="Ink 64">
                    <a:extLst>
                      <a:ext uri="{FF2B5EF4-FFF2-40B4-BE49-F238E27FC236}">
                        <a16:creationId xmlns:a16="http://schemas.microsoft.com/office/drawing/2014/main" id="{2AE1B109-CF92-43F2-9A58-D3B7B51EFBC7}"/>
                      </a:ext>
                    </a:extLst>
                  </p:cNvPr>
                  <p:cNvPicPr/>
                  <p:nvPr/>
                </p:nvPicPr>
                <p:blipFill>
                  <a:blip r:embed="rId105"/>
                  <a:stretch>
                    <a:fillRect/>
                  </a:stretch>
                </p:blipFill>
                <p:spPr>
                  <a:xfrm>
                    <a:off x="2443637" y="5558263"/>
                    <a:ext cx="248040" cy="230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6">
                <p14:nvContentPartPr>
                  <p14:cNvPr id="66" name="Ink 65">
                    <a:extLst>
                      <a:ext uri="{FF2B5EF4-FFF2-40B4-BE49-F238E27FC236}">
                        <a16:creationId xmlns:a16="http://schemas.microsoft.com/office/drawing/2014/main" id="{936FCF57-068F-40D7-9970-753266E01EB7}"/>
                      </a:ext>
                    </a:extLst>
                  </p14:cNvPr>
                  <p14:cNvContentPartPr/>
                  <p14:nvPr/>
                </p14:nvContentPartPr>
                <p14:xfrm>
                  <a:off x="741197" y="4651063"/>
                  <a:ext cx="6840" cy="1440"/>
                </p14:xfrm>
              </p:contentPart>
            </mc:Choice>
            <mc:Fallback xmlns="">
              <p:pic>
                <p:nvPicPr>
                  <p:cNvPr id="66" name="Ink 65">
                    <a:extLst>
                      <a:ext uri="{FF2B5EF4-FFF2-40B4-BE49-F238E27FC236}">
                        <a16:creationId xmlns:a16="http://schemas.microsoft.com/office/drawing/2014/main" id="{936FCF57-068F-40D7-9970-753266E01EB7}"/>
                      </a:ext>
                    </a:extLst>
                  </p:cNvPr>
                  <p:cNvPicPr/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723197" y="4633423"/>
                    <a:ext cx="42480" cy="37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8">
                <p14:nvContentPartPr>
                  <p14:cNvPr id="67" name="Ink 66">
                    <a:extLst>
                      <a:ext uri="{FF2B5EF4-FFF2-40B4-BE49-F238E27FC236}">
                        <a16:creationId xmlns:a16="http://schemas.microsoft.com/office/drawing/2014/main" id="{61E295DE-3733-47F1-BD92-8583DC33B36E}"/>
                      </a:ext>
                    </a:extLst>
                  </p14:cNvPr>
                  <p14:cNvContentPartPr/>
                  <p14:nvPr/>
                </p14:nvContentPartPr>
                <p14:xfrm>
                  <a:off x="629237" y="4663663"/>
                  <a:ext cx="109080" cy="277200"/>
                </p14:xfrm>
              </p:contentPart>
            </mc:Choice>
            <mc:Fallback xmlns="">
              <p:pic>
                <p:nvPicPr>
                  <p:cNvPr id="67" name="Ink 66">
                    <a:extLst>
                      <a:ext uri="{FF2B5EF4-FFF2-40B4-BE49-F238E27FC236}">
                        <a16:creationId xmlns:a16="http://schemas.microsoft.com/office/drawing/2014/main" id="{61E295DE-3733-47F1-BD92-8583DC33B36E}"/>
                      </a:ext>
                    </a:extLst>
                  </p:cNvPr>
                  <p:cNvPicPr/>
                  <p:nvPr/>
                </p:nvPicPr>
                <p:blipFill>
                  <a:blip r:embed="rId109"/>
                  <a:stretch>
                    <a:fillRect/>
                  </a:stretch>
                </p:blipFill>
                <p:spPr>
                  <a:xfrm>
                    <a:off x="611597" y="4646023"/>
                    <a:ext cx="144720" cy="312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0">
                <p14:nvContentPartPr>
                  <p14:cNvPr id="68" name="Ink 67">
                    <a:extLst>
                      <a:ext uri="{FF2B5EF4-FFF2-40B4-BE49-F238E27FC236}">
                        <a16:creationId xmlns:a16="http://schemas.microsoft.com/office/drawing/2014/main" id="{D7F645B9-1DB5-41E4-B206-77F04D4B2862}"/>
                      </a:ext>
                    </a:extLst>
                  </p14:cNvPr>
                  <p14:cNvContentPartPr/>
                  <p14:nvPr/>
                </p14:nvContentPartPr>
                <p14:xfrm>
                  <a:off x="789077" y="4863103"/>
                  <a:ext cx="79920" cy="171720"/>
                </p14:xfrm>
              </p:contentPart>
            </mc:Choice>
            <mc:Fallback xmlns="">
              <p:pic>
                <p:nvPicPr>
                  <p:cNvPr id="68" name="Ink 67">
                    <a:extLst>
                      <a:ext uri="{FF2B5EF4-FFF2-40B4-BE49-F238E27FC236}">
                        <a16:creationId xmlns:a16="http://schemas.microsoft.com/office/drawing/2014/main" id="{D7F645B9-1DB5-41E4-B206-77F04D4B2862}"/>
                      </a:ext>
                    </a:extLst>
                  </p:cNvPr>
                  <p:cNvPicPr/>
                  <p:nvPr/>
                </p:nvPicPr>
                <p:blipFill>
                  <a:blip r:embed="rId111"/>
                  <a:stretch>
                    <a:fillRect/>
                  </a:stretch>
                </p:blipFill>
                <p:spPr>
                  <a:xfrm>
                    <a:off x="771077" y="4845463"/>
                    <a:ext cx="115560" cy="207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2">
                <p14:nvContentPartPr>
                  <p14:cNvPr id="69" name="Ink 68">
                    <a:extLst>
                      <a:ext uri="{FF2B5EF4-FFF2-40B4-BE49-F238E27FC236}">
                        <a16:creationId xmlns:a16="http://schemas.microsoft.com/office/drawing/2014/main" id="{8CCEC454-390B-45AC-BB2C-EF21430A8280}"/>
                      </a:ext>
                    </a:extLst>
                  </p14:cNvPr>
                  <p14:cNvContentPartPr/>
                  <p14:nvPr/>
                </p14:nvContentPartPr>
                <p14:xfrm>
                  <a:off x="773957" y="4840063"/>
                  <a:ext cx="156960" cy="190080"/>
                </p14:xfrm>
              </p:contentPart>
            </mc:Choice>
            <mc:Fallback xmlns="">
              <p:pic>
                <p:nvPicPr>
                  <p:cNvPr id="69" name="Ink 68">
                    <a:extLst>
                      <a:ext uri="{FF2B5EF4-FFF2-40B4-BE49-F238E27FC236}">
                        <a16:creationId xmlns:a16="http://schemas.microsoft.com/office/drawing/2014/main" id="{8CCEC454-390B-45AC-BB2C-EF21430A8280}"/>
                      </a:ext>
                    </a:extLst>
                  </p:cNvPr>
                  <p:cNvPicPr/>
                  <p:nvPr/>
                </p:nvPicPr>
                <p:blipFill>
                  <a:blip r:embed="rId113"/>
                  <a:stretch>
                    <a:fillRect/>
                  </a:stretch>
                </p:blipFill>
                <p:spPr>
                  <a:xfrm>
                    <a:off x="755957" y="4822423"/>
                    <a:ext cx="192600" cy="225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4">
                <p14:nvContentPartPr>
                  <p14:cNvPr id="70" name="Ink 69">
                    <a:extLst>
                      <a:ext uri="{FF2B5EF4-FFF2-40B4-BE49-F238E27FC236}">
                        <a16:creationId xmlns:a16="http://schemas.microsoft.com/office/drawing/2014/main" id="{9E5407C4-CAA4-4218-8ACF-5DCD255EBEE3}"/>
                      </a:ext>
                    </a:extLst>
                  </p14:cNvPr>
                  <p14:cNvContentPartPr/>
                  <p14:nvPr/>
                </p14:nvContentPartPr>
                <p14:xfrm>
                  <a:off x="636077" y="5114023"/>
                  <a:ext cx="122040" cy="253080"/>
                </p14:xfrm>
              </p:contentPart>
            </mc:Choice>
            <mc:Fallback xmlns="">
              <p:pic>
                <p:nvPicPr>
                  <p:cNvPr id="70" name="Ink 69">
                    <a:extLst>
                      <a:ext uri="{FF2B5EF4-FFF2-40B4-BE49-F238E27FC236}">
                        <a16:creationId xmlns:a16="http://schemas.microsoft.com/office/drawing/2014/main" id="{9E5407C4-CAA4-4218-8ACF-5DCD255EBEE3}"/>
                      </a:ext>
                    </a:extLst>
                  </p:cNvPr>
                  <p:cNvPicPr/>
                  <p:nvPr/>
                </p:nvPicPr>
                <p:blipFill>
                  <a:blip r:embed="rId115"/>
                  <a:stretch>
                    <a:fillRect/>
                  </a:stretch>
                </p:blipFill>
                <p:spPr>
                  <a:xfrm>
                    <a:off x="618437" y="5096023"/>
                    <a:ext cx="157680" cy="288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6">
                <p14:nvContentPartPr>
                  <p14:cNvPr id="71" name="Ink 70">
                    <a:extLst>
                      <a:ext uri="{FF2B5EF4-FFF2-40B4-BE49-F238E27FC236}">
                        <a16:creationId xmlns:a16="http://schemas.microsoft.com/office/drawing/2014/main" id="{562B51D6-4082-499A-A548-A0A49D9DF470}"/>
                      </a:ext>
                    </a:extLst>
                  </p14:cNvPr>
                  <p14:cNvContentPartPr/>
                  <p14:nvPr/>
                </p14:nvContentPartPr>
                <p14:xfrm>
                  <a:off x="805997" y="5264143"/>
                  <a:ext cx="163080" cy="156600"/>
                </p14:xfrm>
              </p:contentPart>
            </mc:Choice>
            <mc:Fallback xmlns="">
              <p:pic>
                <p:nvPicPr>
                  <p:cNvPr id="71" name="Ink 70">
                    <a:extLst>
                      <a:ext uri="{FF2B5EF4-FFF2-40B4-BE49-F238E27FC236}">
                        <a16:creationId xmlns:a16="http://schemas.microsoft.com/office/drawing/2014/main" id="{562B51D6-4082-499A-A548-A0A49D9DF470}"/>
                      </a:ext>
                    </a:extLst>
                  </p:cNvPr>
                  <p:cNvPicPr/>
                  <p:nvPr/>
                </p:nvPicPr>
                <p:blipFill>
                  <a:blip r:embed="rId117"/>
                  <a:stretch>
                    <a:fillRect/>
                  </a:stretch>
                </p:blipFill>
                <p:spPr>
                  <a:xfrm>
                    <a:off x="788357" y="5246503"/>
                    <a:ext cx="198720" cy="192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8">
                <p14:nvContentPartPr>
                  <p14:cNvPr id="72" name="Ink 71">
                    <a:extLst>
                      <a:ext uri="{FF2B5EF4-FFF2-40B4-BE49-F238E27FC236}">
                        <a16:creationId xmlns:a16="http://schemas.microsoft.com/office/drawing/2014/main" id="{7871C442-4731-4492-A152-30FB0672B8BB}"/>
                      </a:ext>
                    </a:extLst>
                  </p14:cNvPr>
                  <p14:cNvContentPartPr/>
                  <p14:nvPr/>
                </p14:nvContentPartPr>
                <p14:xfrm>
                  <a:off x="678557" y="5519743"/>
                  <a:ext cx="100440" cy="257040"/>
                </p14:xfrm>
              </p:contentPart>
            </mc:Choice>
            <mc:Fallback xmlns="">
              <p:pic>
                <p:nvPicPr>
                  <p:cNvPr id="72" name="Ink 71">
                    <a:extLst>
                      <a:ext uri="{FF2B5EF4-FFF2-40B4-BE49-F238E27FC236}">
                        <a16:creationId xmlns:a16="http://schemas.microsoft.com/office/drawing/2014/main" id="{7871C442-4731-4492-A152-30FB0672B8BB}"/>
                      </a:ext>
                    </a:extLst>
                  </p:cNvPr>
                  <p:cNvPicPr/>
                  <p:nvPr/>
                </p:nvPicPr>
                <p:blipFill>
                  <a:blip r:embed="rId119"/>
                  <a:stretch>
                    <a:fillRect/>
                  </a:stretch>
                </p:blipFill>
                <p:spPr>
                  <a:xfrm>
                    <a:off x="660917" y="5501743"/>
                    <a:ext cx="136080" cy="292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0">
                <p14:nvContentPartPr>
                  <p14:cNvPr id="73" name="Ink 72">
                    <a:extLst>
                      <a:ext uri="{FF2B5EF4-FFF2-40B4-BE49-F238E27FC236}">
                        <a16:creationId xmlns:a16="http://schemas.microsoft.com/office/drawing/2014/main" id="{B07E4CBC-518D-4CF1-B197-40F91395C455}"/>
                      </a:ext>
                    </a:extLst>
                  </p14:cNvPr>
                  <p14:cNvContentPartPr/>
                  <p14:nvPr/>
                </p14:nvContentPartPr>
                <p14:xfrm>
                  <a:off x="857477" y="5695063"/>
                  <a:ext cx="114120" cy="103680"/>
                </p14:xfrm>
              </p:contentPart>
            </mc:Choice>
            <mc:Fallback xmlns="">
              <p:pic>
                <p:nvPicPr>
                  <p:cNvPr id="73" name="Ink 72">
                    <a:extLst>
                      <a:ext uri="{FF2B5EF4-FFF2-40B4-BE49-F238E27FC236}">
                        <a16:creationId xmlns:a16="http://schemas.microsoft.com/office/drawing/2014/main" id="{B07E4CBC-518D-4CF1-B197-40F91395C455}"/>
                      </a:ext>
                    </a:extLst>
                  </p:cNvPr>
                  <p:cNvPicPr/>
                  <p:nvPr/>
                </p:nvPicPr>
                <p:blipFill>
                  <a:blip r:embed="rId121"/>
                  <a:stretch>
                    <a:fillRect/>
                  </a:stretch>
                </p:blipFill>
                <p:spPr>
                  <a:xfrm>
                    <a:off x="839837" y="5677063"/>
                    <a:ext cx="149760" cy="139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2">
                <p14:nvContentPartPr>
                  <p14:cNvPr id="74" name="Ink 73">
                    <a:extLst>
                      <a:ext uri="{FF2B5EF4-FFF2-40B4-BE49-F238E27FC236}">
                        <a16:creationId xmlns:a16="http://schemas.microsoft.com/office/drawing/2014/main" id="{6A0A9A60-CD59-4A73-9038-46CEB3B1D8C0}"/>
                      </a:ext>
                    </a:extLst>
                  </p14:cNvPr>
                  <p14:cNvContentPartPr/>
                  <p14:nvPr/>
                </p14:nvContentPartPr>
                <p14:xfrm>
                  <a:off x="905717" y="5738983"/>
                  <a:ext cx="1440" cy="3240"/>
                </p14:xfrm>
              </p:contentPart>
            </mc:Choice>
            <mc:Fallback xmlns="">
              <p:pic>
                <p:nvPicPr>
                  <p:cNvPr id="74" name="Ink 73">
                    <a:extLst>
                      <a:ext uri="{FF2B5EF4-FFF2-40B4-BE49-F238E27FC236}">
                        <a16:creationId xmlns:a16="http://schemas.microsoft.com/office/drawing/2014/main" id="{6A0A9A60-CD59-4A73-9038-46CEB3B1D8C0}"/>
                      </a:ext>
                    </a:extLst>
                  </p:cNvPr>
                  <p:cNvPicPr/>
                  <p:nvPr/>
                </p:nvPicPr>
                <p:blipFill>
                  <a:blip r:embed="rId123"/>
                  <a:stretch>
                    <a:fillRect/>
                  </a:stretch>
                </p:blipFill>
                <p:spPr>
                  <a:xfrm>
                    <a:off x="887717" y="5721343"/>
                    <a:ext cx="37080" cy="3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4">
                <p14:nvContentPartPr>
                  <p14:cNvPr id="75" name="Ink 74">
                    <a:extLst>
                      <a:ext uri="{FF2B5EF4-FFF2-40B4-BE49-F238E27FC236}">
                        <a16:creationId xmlns:a16="http://schemas.microsoft.com/office/drawing/2014/main" id="{C6EEE6C0-CD80-4C3E-B8E0-C311DF2FE83C}"/>
                      </a:ext>
                    </a:extLst>
                  </p14:cNvPr>
                  <p14:cNvContentPartPr/>
                  <p14:nvPr/>
                </p14:nvContentPartPr>
                <p14:xfrm>
                  <a:off x="889517" y="5747983"/>
                  <a:ext cx="100080" cy="5040"/>
                </p14:xfrm>
              </p:contentPart>
            </mc:Choice>
            <mc:Fallback xmlns="">
              <p:pic>
                <p:nvPicPr>
                  <p:cNvPr id="75" name="Ink 74">
                    <a:extLst>
                      <a:ext uri="{FF2B5EF4-FFF2-40B4-BE49-F238E27FC236}">
                        <a16:creationId xmlns:a16="http://schemas.microsoft.com/office/drawing/2014/main" id="{C6EEE6C0-CD80-4C3E-B8E0-C311DF2FE83C}"/>
                      </a:ext>
                    </a:extLst>
                  </p:cNvPr>
                  <p:cNvPicPr/>
                  <p:nvPr/>
                </p:nvPicPr>
                <p:blipFill>
                  <a:blip r:embed="rId125"/>
                  <a:stretch>
                    <a:fillRect/>
                  </a:stretch>
                </p:blipFill>
                <p:spPr>
                  <a:xfrm>
                    <a:off x="871877" y="5730343"/>
                    <a:ext cx="135720" cy="40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6">
                <p14:nvContentPartPr>
                  <p14:cNvPr id="76" name="Ink 75">
                    <a:extLst>
                      <a:ext uri="{FF2B5EF4-FFF2-40B4-BE49-F238E27FC236}">
                        <a16:creationId xmlns:a16="http://schemas.microsoft.com/office/drawing/2014/main" id="{E4A215C4-ECC1-4066-8198-BBB0D9852812}"/>
                      </a:ext>
                    </a:extLst>
                  </p14:cNvPr>
                  <p14:cNvContentPartPr/>
                  <p14:nvPr/>
                </p14:nvContentPartPr>
                <p14:xfrm>
                  <a:off x="413957" y="4596343"/>
                  <a:ext cx="231480" cy="1252080"/>
                </p14:xfrm>
              </p:contentPart>
            </mc:Choice>
            <mc:Fallback xmlns="">
              <p:pic>
                <p:nvPicPr>
                  <p:cNvPr id="76" name="Ink 75">
                    <a:extLst>
                      <a:ext uri="{FF2B5EF4-FFF2-40B4-BE49-F238E27FC236}">
                        <a16:creationId xmlns:a16="http://schemas.microsoft.com/office/drawing/2014/main" id="{E4A215C4-ECC1-4066-8198-BBB0D9852812}"/>
                      </a:ext>
                    </a:extLst>
                  </p:cNvPr>
                  <p:cNvPicPr/>
                  <p:nvPr/>
                </p:nvPicPr>
                <p:blipFill>
                  <a:blip r:embed="rId127"/>
                  <a:stretch>
                    <a:fillRect/>
                  </a:stretch>
                </p:blipFill>
                <p:spPr>
                  <a:xfrm>
                    <a:off x="395957" y="4578343"/>
                    <a:ext cx="267120" cy="1287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8">
                <p14:nvContentPartPr>
                  <p14:cNvPr id="77" name="Ink 76">
                    <a:extLst>
                      <a:ext uri="{FF2B5EF4-FFF2-40B4-BE49-F238E27FC236}">
                        <a16:creationId xmlns:a16="http://schemas.microsoft.com/office/drawing/2014/main" id="{2AAA59EC-D451-4A2D-8FBB-6723E80A9C99}"/>
                      </a:ext>
                    </a:extLst>
                  </p14:cNvPr>
                  <p14:cNvContentPartPr/>
                  <p14:nvPr/>
                </p14:nvContentPartPr>
                <p14:xfrm>
                  <a:off x="938837" y="4613623"/>
                  <a:ext cx="253080" cy="1273680"/>
                </p14:xfrm>
              </p:contentPart>
            </mc:Choice>
            <mc:Fallback xmlns="">
              <p:pic>
                <p:nvPicPr>
                  <p:cNvPr id="77" name="Ink 76">
                    <a:extLst>
                      <a:ext uri="{FF2B5EF4-FFF2-40B4-BE49-F238E27FC236}">
                        <a16:creationId xmlns:a16="http://schemas.microsoft.com/office/drawing/2014/main" id="{2AAA59EC-D451-4A2D-8FBB-6723E80A9C99}"/>
                      </a:ext>
                    </a:extLst>
                  </p:cNvPr>
                  <p:cNvPicPr/>
                  <p:nvPr/>
                </p:nvPicPr>
                <p:blipFill>
                  <a:blip r:embed="rId129"/>
                  <a:stretch>
                    <a:fillRect/>
                  </a:stretch>
                </p:blipFill>
                <p:spPr>
                  <a:xfrm>
                    <a:off x="920837" y="4595623"/>
                    <a:ext cx="288720" cy="13093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C570DBA-96AD-4959-B643-9E06A2E83D81}"/>
                </a:ext>
              </a:extLst>
            </p:cNvPr>
            <p:cNvGrpSpPr/>
            <p:nvPr/>
          </p:nvGrpSpPr>
          <p:grpSpPr>
            <a:xfrm>
              <a:off x="962237" y="6181423"/>
              <a:ext cx="190080" cy="335160"/>
              <a:chOff x="962237" y="6181423"/>
              <a:chExt cx="190080" cy="3351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30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17245CB4-36E0-4BA7-B5C0-17EF7C9E3D65}"/>
                      </a:ext>
                    </a:extLst>
                  </p14:cNvPr>
                  <p14:cNvContentPartPr/>
                  <p14:nvPr/>
                </p14:nvContentPartPr>
                <p14:xfrm>
                  <a:off x="963317" y="6266383"/>
                  <a:ext cx="74880" cy="25020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17245CB4-36E0-4BA7-B5C0-17EF7C9E3D65}"/>
                      </a:ext>
                    </a:extLst>
                  </p:cNvPr>
                  <p:cNvPicPr/>
                  <p:nvPr/>
                </p:nvPicPr>
                <p:blipFill>
                  <a:blip r:embed="rId131"/>
                  <a:stretch>
                    <a:fillRect/>
                  </a:stretch>
                </p:blipFill>
                <p:spPr>
                  <a:xfrm>
                    <a:off x="945677" y="6248743"/>
                    <a:ext cx="110520" cy="285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2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99D8AEB0-5DF7-44B3-93EB-2C03DF8002AE}"/>
                      </a:ext>
                    </a:extLst>
                  </p14:cNvPr>
                  <p14:cNvContentPartPr/>
                  <p14:nvPr/>
                </p14:nvContentPartPr>
                <p14:xfrm>
                  <a:off x="962237" y="6181423"/>
                  <a:ext cx="190080" cy="1116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99D8AEB0-5DF7-44B3-93EB-2C03DF8002AE}"/>
                      </a:ext>
                    </a:extLst>
                  </p:cNvPr>
                  <p:cNvPicPr/>
                  <p:nvPr/>
                </p:nvPicPr>
                <p:blipFill>
                  <a:blip r:embed="rId133"/>
                  <a:stretch>
                    <a:fillRect/>
                  </a:stretch>
                </p:blipFill>
                <p:spPr>
                  <a:xfrm>
                    <a:off x="944597" y="6163783"/>
                    <a:ext cx="225720" cy="468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70F7A6D-FE55-44FF-8171-F34B8DF91035}"/>
                </a:ext>
              </a:extLst>
            </p:cNvPr>
            <p:cNvGrpSpPr/>
            <p:nvPr/>
          </p:nvGrpSpPr>
          <p:grpSpPr>
            <a:xfrm>
              <a:off x="1347797" y="6272863"/>
              <a:ext cx="147600" cy="98280"/>
              <a:chOff x="1347797" y="6272863"/>
              <a:chExt cx="147600" cy="98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34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D94BD516-C082-455F-B097-82F4BA3D27E7}"/>
                      </a:ext>
                    </a:extLst>
                  </p14:cNvPr>
                  <p14:cNvContentPartPr/>
                  <p14:nvPr/>
                </p14:nvContentPartPr>
                <p14:xfrm>
                  <a:off x="1347797" y="6272863"/>
                  <a:ext cx="147600" cy="190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D94BD516-C082-455F-B097-82F4BA3D27E7}"/>
                      </a:ext>
                    </a:extLst>
                  </p:cNvPr>
                  <p:cNvPicPr/>
                  <p:nvPr/>
                </p:nvPicPr>
                <p:blipFill>
                  <a:blip r:embed="rId135"/>
                  <a:stretch>
                    <a:fillRect/>
                  </a:stretch>
                </p:blipFill>
                <p:spPr>
                  <a:xfrm>
                    <a:off x="1329797" y="6254863"/>
                    <a:ext cx="183240" cy="54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6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5FA3C39B-7D27-4384-891E-AD47FBDA246F}"/>
                      </a:ext>
                    </a:extLst>
                  </p14:cNvPr>
                  <p14:cNvContentPartPr/>
                  <p14:nvPr/>
                </p14:nvContentPartPr>
                <p14:xfrm>
                  <a:off x="1379837" y="6344143"/>
                  <a:ext cx="110880" cy="2700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5FA3C39B-7D27-4384-891E-AD47FBDA246F}"/>
                      </a:ext>
                    </a:extLst>
                  </p:cNvPr>
                  <p:cNvPicPr/>
                  <p:nvPr/>
                </p:nvPicPr>
                <p:blipFill>
                  <a:blip r:embed="rId137"/>
                  <a:stretch>
                    <a:fillRect/>
                  </a:stretch>
                </p:blipFill>
                <p:spPr>
                  <a:xfrm>
                    <a:off x="1361837" y="6326503"/>
                    <a:ext cx="146520" cy="626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3081C66-F710-4844-89DC-FFECC539C7CF}"/>
                </a:ext>
              </a:extLst>
            </p:cNvPr>
            <p:cNvGrpSpPr/>
            <p:nvPr/>
          </p:nvGrpSpPr>
          <p:grpSpPr>
            <a:xfrm>
              <a:off x="1730477" y="6049303"/>
              <a:ext cx="627120" cy="485640"/>
              <a:chOff x="1730477" y="6049303"/>
              <a:chExt cx="627120" cy="485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38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DFD7409A-FE64-47AA-9960-00FB881E7A91}"/>
                      </a:ext>
                    </a:extLst>
                  </p14:cNvPr>
                  <p14:cNvContentPartPr/>
                  <p14:nvPr/>
                </p14:nvContentPartPr>
                <p14:xfrm>
                  <a:off x="1730477" y="6256663"/>
                  <a:ext cx="230400" cy="2451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DFD7409A-FE64-47AA-9960-00FB881E7A91}"/>
                      </a:ext>
                    </a:extLst>
                  </p:cNvPr>
                  <p:cNvPicPr/>
                  <p:nvPr/>
                </p:nvPicPr>
                <p:blipFill>
                  <a:blip r:embed="rId139"/>
                  <a:stretch>
                    <a:fillRect/>
                  </a:stretch>
                </p:blipFill>
                <p:spPr>
                  <a:xfrm>
                    <a:off x="1712477" y="6239023"/>
                    <a:ext cx="266040" cy="280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0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AD16EB4B-6BF4-4130-9221-2FF81D3F8472}"/>
                      </a:ext>
                    </a:extLst>
                  </p14:cNvPr>
                  <p14:cNvContentPartPr/>
                  <p14:nvPr/>
                </p14:nvContentPartPr>
                <p14:xfrm>
                  <a:off x="2104157" y="6202303"/>
                  <a:ext cx="140400" cy="33264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AD16EB4B-6BF4-4130-9221-2FF81D3F8472}"/>
                      </a:ext>
                    </a:extLst>
                  </p:cNvPr>
                  <p:cNvPicPr/>
                  <p:nvPr/>
                </p:nvPicPr>
                <p:blipFill>
                  <a:blip r:embed="rId141"/>
                  <a:stretch>
                    <a:fillRect/>
                  </a:stretch>
                </p:blipFill>
                <p:spPr>
                  <a:xfrm>
                    <a:off x="2086517" y="6184303"/>
                    <a:ext cx="176040" cy="368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5EF399D2-6705-4DC1-B638-A0B5334787AF}"/>
                      </a:ext>
                    </a:extLst>
                  </p14:cNvPr>
                  <p14:cNvContentPartPr/>
                  <p14:nvPr/>
                </p14:nvContentPartPr>
                <p14:xfrm>
                  <a:off x="2151317" y="6334783"/>
                  <a:ext cx="122760" cy="7632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5EF399D2-6705-4DC1-B638-A0B5334787AF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>
                    <a:off x="2133317" y="6316783"/>
                    <a:ext cx="158400" cy="111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4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CC474BF3-8A1A-41F1-A9A1-BAF356256673}"/>
                      </a:ext>
                    </a:extLst>
                  </p14:cNvPr>
                  <p14:cNvContentPartPr/>
                  <p14:nvPr/>
                </p14:nvContentPartPr>
                <p14:xfrm>
                  <a:off x="2139437" y="6207703"/>
                  <a:ext cx="157680" cy="3924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CC474BF3-8A1A-41F1-A9A1-BAF356256673}"/>
                      </a:ext>
                    </a:extLst>
                  </p:cNvPr>
                  <p:cNvPicPr/>
                  <p:nvPr/>
                </p:nvPicPr>
                <p:blipFill>
                  <a:blip r:embed="rId145"/>
                  <a:stretch>
                    <a:fillRect/>
                  </a:stretch>
                </p:blipFill>
                <p:spPr>
                  <a:xfrm>
                    <a:off x="2121797" y="6190063"/>
                    <a:ext cx="193320" cy="74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6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4EB90EA7-14BB-4F18-85E8-15632CEEAC6D}"/>
                      </a:ext>
                    </a:extLst>
                  </p14:cNvPr>
                  <p14:cNvContentPartPr/>
                  <p14:nvPr/>
                </p14:nvContentPartPr>
                <p14:xfrm>
                  <a:off x="2128277" y="6049303"/>
                  <a:ext cx="229320" cy="7632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4EB90EA7-14BB-4F18-85E8-15632CEEAC6D}"/>
                      </a:ext>
                    </a:extLst>
                  </p:cNvPr>
                  <p:cNvPicPr/>
                  <p:nvPr/>
                </p:nvPicPr>
                <p:blipFill>
                  <a:blip r:embed="rId147"/>
                  <a:stretch>
                    <a:fillRect/>
                  </a:stretch>
                </p:blipFill>
                <p:spPr>
                  <a:xfrm>
                    <a:off x="2110277" y="6031303"/>
                    <a:ext cx="264960" cy="1119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9703A7E-2207-44F9-9311-5F1E5FEF4BA6}"/>
                </a:ext>
              </a:extLst>
            </p:cNvPr>
            <p:cNvGrpSpPr/>
            <p:nvPr/>
          </p:nvGrpSpPr>
          <p:grpSpPr>
            <a:xfrm>
              <a:off x="4666997" y="4351903"/>
              <a:ext cx="1604520" cy="1623240"/>
              <a:chOff x="4666997" y="4351903"/>
              <a:chExt cx="1604520" cy="1623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48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36F411CC-8379-442E-A673-63A7A042003B}"/>
                      </a:ext>
                    </a:extLst>
                  </p14:cNvPr>
                  <p14:cNvContentPartPr/>
                  <p14:nvPr/>
                </p14:nvContentPartPr>
                <p14:xfrm>
                  <a:off x="4666997" y="5060383"/>
                  <a:ext cx="216000" cy="3492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36F411CC-8379-442E-A673-63A7A042003B}"/>
                      </a:ext>
                    </a:extLst>
                  </p:cNvPr>
                  <p:cNvPicPr/>
                  <p:nvPr/>
                </p:nvPicPr>
                <p:blipFill>
                  <a:blip r:embed="rId149"/>
                  <a:stretch>
                    <a:fillRect/>
                  </a:stretch>
                </p:blipFill>
                <p:spPr>
                  <a:xfrm>
                    <a:off x="4648997" y="5042743"/>
                    <a:ext cx="251640" cy="70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0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3FEDB79F-EC9F-47CB-8A86-1A5CA690F9BA}"/>
                      </a:ext>
                    </a:extLst>
                  </p14:cNvPr>
                  <p14:cNvContentPartPr/>
                  <p14:nvPr/>
                </p14:nvContentPartPr>
                <p14:xfrm>
                  <a:off x="4709117" y="5143543"/>
                  <a:ext cx="224640" cy="6372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3FEDB79F-EC9F-47CB-8A86-1A5CA690F9BA}"/>
                      </a:ext>
                    </a:extLst>
                  </p:cNvPr>
                  <p:cNvPicPr/>
                  <p:nvPr/>
                </p:nvPicPr>
                <p:blipFill>
                  <a:blip r:embed="rId151"/>
                  <a:stretch>
                    <a:fillRect/>
                  </a:stretch>
                </p:blipFill>
                <p:spPr>
                  <a:xfrm>
                    <a:off x="4691477" y="5125543"/>
                    <a:ext cx="260280" cy="99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2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AEC8F19D-ED2B-4BE4-8BFD-BEAE9F1F1517}"/>
                      </a:ext>
                    </a:extLst>
                  </p14:cNvPr>
                  <p14:cNvContentPartPr/>
                  <p14:nvPr/>
                </p14:nvContentPartPr>
                <p14:xfrm>
                  <a:off x="5127437" y="4448383"/>
                  <a:ext cx="360000" cy="152676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AEC8F19D-ED2B-4BE4-8BFD-BEAE9F1F1517}"/>
                      </a:ext>
                    </a:extLst>
                  </p:cNvPr>
                  <p:cNvPicPr/>
                  <p:nvPr/>
                </p:nvPicPr>
                <p:blipFill>
                  <a:blip r:embed="rId153"/>
                  <a:stretch>
                    <a:fillRect/>
                  </a:stretch>
                </p:blipFill>
                <p:spPr>
                  <a:xfrm>
                    <a:off x="5109437" y="4430383"/>
                    <a:ext cx="395640" cy="1562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4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42D3EC4F-8203-4B4D-BBCD-3A3B434ECF9D}"/>
                      </a:ext>
                    </a:extLst>
                  </p14:cNvPr>
                  <p14:cNvContentPartPr/>
                  <p14:nvPr/>
                </p14:nvContentPartPr>
                <p14:xfrm>
                  <a:off x="5242277" y="4617943"/>
                  <a:ext cx="192600" cy="17244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42D3EC4F-8203-4B4D-BBCD-3A3B434ECF9D}"/>
                      </a:ext>
                    </a:extLst>
                  </p:cNvPr>
                  <p:cNvPicPr/>
                  <p:nvPr/>
                </p:nvPicPr>
                <p:blipFill>
                  <a:blip r:embed="rId155"/>
                  <a:stretch>
                    <a:fillRect/>
                  </a:stretch>
                </p:blipFill>
                <p:spPr>
                  <a:xfrm>
                    <a:off x="5224277" y="4600303"/>
                    <a:ext cx="228240" cy="208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6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EC18ABF6-A971-45DD-94A8-6227ED2D3F61}"/>
                      </a:ext>
                    </a:extLst>
                  </p14:cNvPr>
                  <p14:cNvContentPartPr/>
                  <p14:nvPr/>
                </p14:nvContentPartPr>
                <p14:xfrm>
                  <a:off x="5538917" y="4549183"/>
                  <a:ext cx="168480" cy="22896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EC18ABF6-A971-45DD-94A8-6227ED2D3F61}"/>
                      </a:ext>
                    </a:extLst>
                  </p:cNvPr>
                  <p:cNvPicPr/>
                  <p:nvPr/>
                </p:nvPicPr>
                <p:blipFill>
                  <a:blip r:embed="rId157"/>
                  <a:stretch>
                    <a:fillRect/>
                  </a:stretch>
                </p:blipFill>
                <p:spPr>
                  <a:xfrm>
                    <a:off x="5520917" y="4531543"/>
                    <a:ext cx="204120" cy="264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8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A32D85A0-040A-4788-A63E-2469D3F6D70C}"/>
                      </a:ext>
                    </a:extLst>
                  </p14:cNvPr>
                  <p14:cNvContentPartPr/>
                  <p14:nvPr/>
                </p14:nvContentPartPr>
                <p14:xfrm>
                  <a:off x="5542157" y="4634503"/>
                  <a:ext cx="131040" cy="1296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A32D85A0-040A-4788-A63E-2469D3F6D70C}"/>
                      </a:ext>
                    </a:extLst>
                  </p:cNvPr>
                  <p:cNvPicPr/>
                  <p:nvPr/>
                </p:nvPicPr>
                <p:blipFill>
                  <a:blip r:embed="rId159"/>
                  <a:stretch>
                    <a:fillRect/>
                  </a:stretch>
                </p:blipFill>
                <p:spPr>
                  <a:xfrm>
                    <a:off x="5524517" y="4616863"/>
                    <a:ext cx="166680" cy="48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0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856C8645-302C-4102-9D35-95B2A2C406F8}"/>
                      </a:ext>
                    </a:extLst>
                  </p14:cNvPr>
                  <p14:cNvContentPartPr/>
                  <p14:nvPr/>
                </p14:nvContentPartPr>
                <p14:xfrm>
                  <a:off x="5536037" y="4531543"/>
                  <a:ext cx="139320" cy="5652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856C8645-302C-4102-9D35-95B2A2C406F8}"/>
                      </a:ext>
                    </a:extLst>
                  </p:cNvPr>
                  <p:cNvPicPr/>
                  <p:nvPr/>
                </p:nvPicPr>
                <p:blipFill>
                  <a:blip r:embed="rId161"/>
                  <a:stretch>
                    <a:fillRect/>
                  </a:stretch>
                </p:blipFill>
                <p:spPr>
                  <a:xfrm>
                    <a:off x="5518037" y="4513543"/>
                    <a:ext cx="174960" cy="92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2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081E9700-E93D-43C4-A704-841ABDEC25F1}"/>
                      </a:ext>
                    </a:extLst>
                  </p14:cNvPr>
                  <p14:cNvContentPartPr/>
                  <p14:nvPr/>
                </p14:nvContentPartPr>
                <p14:xfrm>
                  <a:off x="5780477" y="4667983"/>
                  <a:ext cx="108720" cy="16308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081E9700-E93D-43C4-A704-841ABDEC25F1}"/>
                      </a:ext>
                    </a:extLst>
                  </p:cNvPr>
                  <p:cNvPicPr/>
                  <p:nvPr/>
                </p:nvPicPr>
                <p:blipFill>
                  <a:blip r:embed="rId163"/>
                  <a:stretch>
                    <a:fillRect/>
                  </a:stretch>
                </p:blipFill>
                <p:spPr>
                  <a:xfrm>
                    <a:off x="5762477" y="4650343"/>
                    <a:ext cx="144360" cy="198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4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E52AB105-336F-4A5C-BE72-815EDEF12C4B}"/>
                      </a:ext>
                    </a:extLst>
                  </p14:cNvPr>
                  <p14:cNvContentPartPr/>
                  <p14:nvPr/>
                </p14:nvContentPartPr>
                <p14:xfrm>
                  <a:off x="5775797" y="4647103"/>
                  <a:ext cx="164160" cy="19080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E52AB105-336F-4A5C-BE72-815EDEF12C4B}"/>
                      </a:ext>
                    </a:extLst>
                  </p:cNvPr>
                  <p:cNvPicPr/>
                  <p:nvPr/>
                </p:nvPicPr>
                <p:blipFill>
                  <a:blip r:embed="rId165"/>
                  <a:stretch>
                    <a:fillRect/>
                  </a:stretch>
                </p:blipFill>
                <p:spPr>
                  <a:xfrm>
                    <a:off x="5758157" y="4629463"/>
                    <a:ext cx="199800" cy="226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6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83634331-DCBE-482F-98F0-BE425A48C824}"/>
                      </a:ext>
                    </a:extLst>
                  </p14:cNvPr>
                  <p14:cNvContentPartPr/>
                  <p14:nvPr/>
                </p14:nvContentPartPr>
                <p14:xfrm>
                  <a:off x="5338037" y="5129863"/>
                  <a:ext cx="166680" cy="19152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83634331-DCBE-482F-98F0-BE425A48C824}"/>
                      </a:ext>
                    </a:extLst>
                  </p:cNvPr>
                  <p:cNvPicPr/>
                  <p:nvPr/>
                </p:nvPicPr>
                <p:blipFill>
                  <a:blip r:embed="rId167"/>
                  <a:stretch>
                    <a:fillRect/>
                  </a:stretch>
                </p:blipFill>
                <p:spPr>
                  <a:xfrm>
                    <a:off x="5320037" y="5111863"/>
                    <a:ext cx="202320" cy="227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8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EA600221-C5CE-4FCC-B686-AA67F8249EB7}"/>
                      </a:ext>
                    </a:extLst>
                  </p14:cNvPr>
                  <p14:cNvContentPartPr/>
                  <p14:nvPr/>
                </p14:nvContentPartPr>
                <p14:xfrm>
                  <a:off x="5617757" y="5056783"/>
                  <a:ext cx="158400" cy="26208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EA600221-C5CE-4FCC-B686-AA67F8249EB7}"/>
                      </a:ext>
                    </a:extLst>
                  </p:cNvPr>
                  <p:cNvPicPr/>
                  <p:nvPr/>
                </p:nvPicPr>
                <p:blipFill>
                  <a:blip r:embed="rId169"/>
                  <a:stretch>
                    <a:fillRect/>
                  </a:stretch>
                </p:blipFill>
                <p:spPr>
                  <a:xfrm>
                    <a:off x="5599757" y="5039143"/>
                    <a:ext cx="194040" cy="297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0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2BBBD957-538C-47D5-AA6A-EACA70D5228C}"/>
                      </a:ext>
                    </a:extLst>
                  </p14:cNvPr>
                  <p14:cNvContentPartPr/>
                  <p14:nvPr/>
                </p14:nvContentPartPr>
                <p14:xfrm>
                  <a:off x="5629997" y="5143543"/>
                  <a:ext cx="125280" cy="7596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2BBBD957-538C-47D5-AA6A-EACA70D5228C}"/>
                      </a:ext>
                    </a:extLst>
                  </p:cNvPr>
                  <p:cNvPicPr/>
                  <p:nvPr/>
                </p:nvPicPr>
                <p:blipFill>
                  <a:blip r:embed="rId171"/>
                  <a:stretch>
                    <a:fillRect/>
                  </a:stretch>
                </p:blipFill>
                <p:spPr>
                  <a:xfrm>
                    <a:off x="5612357" y="5125903"/>
                    <a:ext cx="160920" cy="111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2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985FA1FB-DFA8-47B3-9666-599460ECC3C4}"/>
                      </a:ext>
                    </a:extLst>
                  </p14:cNvPr>
                  <p14:cNvContentPartPr/>
                  <p14:nvPr/>
                </p14:nvContentPartPr>
                <p14:xfrm>
                  <a:off x="5608757" y="5053543"/>
                  <a:ext cx="153360" cy="2376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985FA1FB-DFA8-47B3-9666-599460ECC3C4}"/>
                      </a:ext>
                    </a:extLst>
                  </p:cNvPr>
                  <p:cNvPicPr/>
                  <p:nvPr/>
                </p:nvPicPr>
                <p:blipFill>
                  <a:blip r:embed="rId173"/>
                  <a:stretch>
                    <a:fillRect/>
                  </a:stretch>
                </p:blipFill>
                <p:spPr>
                  <a:xfrm>
                    <a:off x="5591117" y="5035903"/>
                    <a:ext cx="189000" cy="59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4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B083F4C2-6841-4CC3-A5F2-C57415E16071}"/>
                      </a:ext>
                    </a:extLst>
                  </p14:cNvPr>
                  <p14:cNvContentPartPr/>
                  <p14:nvPr/>
                </p14:nvContentPartPr>
                <p14:xfrm>
                  <a:off x="5857517" y="5259463"/>
                  <a:ext cx="130680" cy="1648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B083F4C2-6841-4CC3-A5F2-C57415E16071}"/>
                      </a:ext>
                    </a:extLst>
                  </p:cNvPr>
                  <p:cNvPicPr/>
                  <p:nvPr/>
                </p:nvPicPr>
                <p:blipFill>
                  <a:blip r:embed="rId175"/>
                  <a:stretch>
                    <a:fillRect/>
                  </a:stretch>
                </p:blipFill>
                <p:spPr>
                  <a:xfrm>
                    <a:off x="5839877" y="5241463"/>
                    <a:ext cx="166320" cy="200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6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5EF5B0D4-764A-4DDC-AF35-FB30CF04294C}"/>
                      </a:ext>
                    </a:extLst>
                  </p14:cNvPr>
                  <p14:cNvContentPartPr/>
                  <p14:nvPr/>
                </p14:nvContentPartPr>
                <p14:xfrm>
                  <a:off x="5401757" y="5634583"/>
                  <a:ext cx="208440" cy="16056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5EF5B0D4-764A-4DDC-AF35-FB30CF04294C}"/>
                      </a:ext>
                    </a:extLst>
                  </p:cNvPr>
                  <p:cNvPicPr/>
                  <p:nvPr/>
                </p:nvPicPr>
                <p:blipFill>
                  <a:blip r:embed="rId177"/>
                  <a:stretch>
                    <a:fillRect/>
                  </a:stretch>
                </p:blipFill>
                <p:spPr>
                  <a:xfrm>
                    <a:off x="5383757" y="5616943"/>
                    <a:ext cx="244080" cy="196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8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8CD4E538-5F8D-4F26-9C0D-383A782188B5}"/>
                      </a:ext>
                    </a:extLst>
                  </p14:cNvPr>
                  <p14:cNvContentPartPr/>
                  <p14:nvPr/>
                </p14:nvContentPartPr>
                <p14:xfrm>
                  <a:off x="5727917" y="5543863"/>
                  <a:ext cx="152640" cy="25740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8CD4E538-5F8D-4F26-9C0D-383A782188B5}"/>
                      </a:ext>
                    </a:extLst>
                  </p:cNvPr>
                  <p:cNvPicPr/>
                  <p:nvPr/>
                </p:nvPicPr>
                <p:blipFill>
                  <a:blip r:embed="rId179"/>
                  <a:stretch>
                    <a:fillRect/>
                  </a:stretch>
                </p:blipFill>
                <p:spPr>
                  <a:xfrm>
                    <a:off x="5709917" y="5525863"/>
                    <a:ext cx="188280" cy="293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0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9669F454-C0A8-4097-8AD8-9DDF0CD56B39}"/>
                      </a:ext>
                    </a:extLst>
                  </p14:cNvPr>
                  <p14:cNvContentPartPr/>
                  <p14:nvPr/>
                </p14:nvContentPartPr>
                <p14:xfrm>
                  <a:off x="5758157" y="5627383"/>
                  <a:ext cx="97200" cy="5328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9669F454-C0A8-4097-8AD8-9DDF0CD56B39}"/>
                      </a:ext>
                    </a:extLst>
                  </p:cNvPr>
                  <p:cNvPicPr/>
                  <p:nvPr/>
                </p:nvPicPr>
                <p:blipFill>
                  <a:blip r:embed="rId181"/>
                  <a:stretch>
                    <a:fillRect/>
                  </a:stretch>
                </p:blipFill>
                <p:spPr>
                  <a:xfrm>
                    <a:off x="5740517" y="5609383"/>
                    <a:ext cx="132840" cy="88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2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8E3565BB-42B9-4DB9-8337-723BDA25E485}"/>
                      </a:ext>
                    </a:extLst>
                  </p14:cNvPr>
                  <p14:cNvContentPartPr/>
                  <p14:nvPr/>
                </p14:nvContentPartPr>
                <p14:xfrm>
                  <a:off x="5738357" y="5536303"/>
                  <a:ext cx="138240" cy="3348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8E3565BB-42B9-4DB9-8337-723BDA25E485}"/>
                      </a:ext>
                    </a:extLst>
                  </p:cNvPr>
                  <p:cNvPicPr/>
                  <p:nvPr/>
                </p:nvPicPr>
                <p:blipFill>
                  <a:blip r:embed="rId183"/>
                  <a:stretch>
                    <a:fillRect/>
                  </a:stretch>
                </p:blipFill>
                <p:spPr>
                  <a:xfrm>
                    <a:off x="5720717" y="5518663"/>
                    <a:ext cx="173880" cy="69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4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A22CF3C6-67C0-4079-8390-CA0C5A691B7A}"/>
                      </a:ext>
                    </a:extLst>
                  </p14:cNvPr>
                  <p14:cNvContentPartPr/>
                  <p14:nvPr/>
                </p14:nvContentPartPr>
                <p14:xfrm>
                  <a:off x="5966237" y="5728183"/>
                  <a:ext cx="109440" cy="15480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A22CF3C6-67C0-4079-8390-CA0C5A691B7A}"/>
                      </a:ext>
                    </a:extLst>
                  </p:cNvPr>
                  <p:cNvPicPr/>
                  <p:nvPr/>
                </p:nvPicPr>
                <p:blipFill>
                  <a:blip r:embed="rId185"/>
                  <a:stretch>
                    <a:fillRect/>
                  </a:stretch>
                </p:blipFill>
                <p:spPr>
                  <a:xfrm>
                    <a:off x="5948237" y="5710543"/>
                    <a:ext cx="145080" cy="190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6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7E075F0A-99F9-4EC0-83B8-24E5F83C95B4}"/>
                      </a:ext>
                    </a:extLst>
                  </p14:cNvPr>
                  <p14:cNvContentPartPr/>
                  <p14:nvPr/>
                </p14:nvContentPartPr>
                <p14:xfrm>
                  <a:off x="5947157" y="5766703"/>
                  <a:ext cx="187560" cy="3492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7E075F0A-99F9-4EC0-83B8-24E5F83C95B4}"/>
                      </a:ext>
                    </a:extLst>
                  </p:cNvPr>
                  <p:cNvPicPr/>
                  <p:nvPr/>
                </p:nvPicPr>
                <p:blipFill>
                  <a:blip r:embed="rId187"/>
                  <a:stretch>
                    <a:fillRect/>
                  </a:stretch>
                </p:blipFill>
                <p:spPr>
                  <a:xfrm>
                    <a:off x="5929157" y="5748703"/>
                    <a:ext cx="223200" cy="70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8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A4479F7C-2BA5-4865-83EF-96B37F17023D}"/>
                      </a:ext>
                    </a:extLst>
                  </p14:cNvPr>
                  <p14:cNvContentPartPr/>
                  <p14:nvPr/>
                </p14:nvContentPartPr>
                <p14:xfrm>
                  <a:off x="5901437" y="4351903"/>
                  <a:ext cx="370080" cy="160956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A4479F7C-2BA5-4865-83EF-96B37F17023D}"/>
                      </a:ext>
                    </a:extLst>
                  </p:cNvPr>
                  <p:cNvPicPr/>
                  <p:nvPr/>
                </p:nvPicPr>
                <p:blipFill>
                  <a:blip r:embed="rId189"/>
                  <a:stretch>
                    <a:fillRect/>
                  </a:stretch>
                </p:blipFill>
                <p:spPr>
                  <a:xfrm>
                    <a:off x="5883797" y="4334263"/>
                    <a:ext cx="405720" cy="16452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0A33F2C-EA55-4030-B82A-E5B6D522DF27}"/>
                    </a:ext>
                  </a:extLst>
                </p14:cNvPr>
                <p14:cNvContentPartPr/>
                <p14:nvPr/>
              </p14:nvContentPartPr>
              <p14:xfrm>
                <a:off x="2848277" y="3949063"/>
                <a:ext cx="957960" cy="454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0A33F2C-EA55-4030-B82A-E5B6D522DF2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830277" y="3931423"/>
                  <a:ext cx="993600" cy="4899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1F9BD51-AF33-48BE-9C01-6823DF2C45C4}"/>
                </a:ext>
              </a:extLst>
            </p:cNvPr>
            <p:cNvGrpSpPr/>
            <p:nvPr/>
          </p:nvGrpSpPr>
          <p:grpSpPr>
            <a:xfrm>
              <a:off x="3963917" y="3897223"/>
              <a:ext cx="2458800" cy="641880"/>
              <a:chOff x="3963917" y="3897223"/>
              <a:chExt cx="2458800" cy="641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92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442074CB-5777-4788-BD3F-B4F61F9059BC}"/>
                      </a:ext>
                    </a:extLst>
                  </p14:cNvPr>
                  <p14:cNvContentPartPr/>
                  <p14:nvPr/>
                </p14:nvContentPartPr>
                <p14:xfrm>
                  <a:off x="3963917" y="3897223"/>
                  <a:ext cx="1526760" cy="64188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442074CB-5777-4788-BD3F-B4F61F9059BC}"/>
                      </a:ext>
                    </a:extLst>
                  </p:cNvPr>
                  <p:cNvPicPr/>
                  <p:nvPr/>
                </p:nvPicPr>
                <p:blipFill>
                  <a:blip r:embed="rId193"/>
                  <a:stretch>
                    <a:fillRect/>
                  </a:stretch>
                </p:blipFill>
                <p:spPr>
                  <a:xfrm>
                    <a:off x="3946277" y="3879583"/>
                    <a:ext cx="1562400" cy="677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4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69A1C7E7-1174-452D-ADCF-9CE1C74CCB9B}"/>
                      </a:ext>
                    </a:extLst>
                  </p14:cNvPr>
                  <p14:cNvContentPartPr/>
                  <p14:nvPr/>
                </p14:nvContentPartPr>
                <p14:xfrm>
                  <a:off x="5619197" y="4165063"/>
                  <a:ext cx="428400" cy="15552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69A1C7E7-1174-452D-ADCF-9CE1C74CCB9B}"/>
                      </a:ext>
                    </a:extLst>
                  </p:cNvPr>
                  <p:cNvPicPr/>
                  <p:nvPr/>
                </p:nvPicPr>
                <p:blipFill>
                  <a:blip r:embed="rId195"/>
                  <a:stretch>
                    <a:fillRect/>
                  </a:stretch>
                </p:blipFill>
                <p:spPr>
                  <a:xfrm>
                    <a:off x="5601197" y="4147063"/>
                    <a:ext cx="464040" cy="191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6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AC4F2F8C-1423-4D17-A668-201D88C5912B}"/>
                      </a:ext>
                    </a:extLst>
                  </p14:cNvPr>
                  <p14:cNvContentPartPr/>
                  <p14:nvPr/>
                </p14:nvContentPartPr>
                <p14:xfrm>
                  <a:off x="5849237" y="4176583"/>
                  <a:ext cx="163440" cy="20916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AC4F2F8C-1423-4D17-A668-201D88C5912B}"/>
                      </a:ext>
                    </a:extLst>
                  </p:cNvPr>
                  <p:cNvPicPr/>
                  <p:nvPr/>
                </p:nvPicPr>
                <p:blipFill>
                  <a:blip r:embed="rId197"/>
                  <a:stretch>
                    <a:fillRect/>
                  </a:stretch>
                </p:blipFill>
                <p:spPr>
                  <a:xfrm>
                    <a:off x="5831597" y="4158943"/>
                    <a:ext cx="199080" cy="244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8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7F16177D-625F-4086-BC83-22352E805AEC}"/>
                      </a:ext>
                    </a:extLst>
                  </p14:cNvPr>
                  <p14:cNvContentPartPr/>
                  <p14:nvPr/>
                </p14:nvContentPartPr>
                <p14:xfrm>
                  <a:off x="6023477" y="4148143"/>
                  <a:ext cx="399240" cy="19080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7F16177D-625F-4086-BC83-22352E805AEC}"/>
                      </a:ext>
                    </a:extLst>
                  </p:cNvPr>
                  <p:cNvPicPr/>
                  <p:nvPr/>
                </p:nvPicPr>
                <p:blipFill>
                  <a:blip r:embed="rId199"/>
                  <a:stretch>
                    <a:fillRect/>
                  </a:stretch>
                </p:blipFill>
                <p:spPr>
                  <a:xfrm>
                    <a:off x="6005837" y="4130143"/>
                    <a:ext cx="434880" cy="2264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390F421-6008-488A-BBA8-2C748BB71034}"/>
                    </a:ext>
                  </a:extLst>
                </p14:cNvPr>
                <p14:cNvContentPartPr/>
                <p14:nvPr/>
              </p14:nvContentPartPr>
              <p14:xfrm>
                <a:off x="4304117" y="4037983"/>
                <a:ext cx="31320" cy="208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390F421-6008-488A-BBA8-2C748BB7103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286117" y="4019983"/>
                  <a:ext cx="66960" cy="565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13" name="TextBox 112">
            <a:extLst>
              <a:ext uri="{FF2B5EF4-FFF2-40B4-BE49-F238E27FC236}">
                <a16:creationId xmlns:a16="http://schemas.microsoft.com/office/drawing/2014/main" id="{A9E9A2BA-0B3E-4B8E-9F79-5056CDD181EF}"/>
              </a:ext>
            </a:extLst>
          </p:cNvPr>
          <p:cNvSpPr txBox="1"/>
          <p:nvPr/>
        </p:nvSpPr>
        <p:spPr>
          <a:xfrm>
            <a:off x="304800" y="457200"/>
            <a:ext cx="86556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Every symmetrical tensor of rank 2 can be diagonalized by a suitable choice of the coordinate axes.  Then there are three nonzero principal values of the tensor.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/>
              <a:t>Biaxial crystals:  All three principal values are different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/>
              <a:t>Uniaxial crystals:  Two principal values are the same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/>
              <a:t>Cubic crystals:  All three are the same.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B7407156-C171-4D93-9205-47EF7CEB55F4}"/>
                  </a:ext>
                </a:extLst>
              </p14:cNvPr>
              <p14:cNvContentPartPr/>
              <p14:nvPr/>
            </p14:nvContentPartPr>
            <p14:xfrm>
              <a:off x="3193157" y="3828103"/>
              <a:ext cx="641520" cy="21240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B7407156-C171-4D93-9205-47EF7CEB55F4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3175157" y="3810463"/>
                <a:ext cx="677160" cy="248040"/>
              </a:xfrm>
              <a:prstGeom prst="rect">
                <a:avLst/>
              </a:prstGeom>
            </p:spPr>
          </p:pic>
        </mc:Fallback>
      </mc:AlternateContent>
      <p:sp>
        <p:nvSpPr>
          <p:cNvPr id="115" name="TextBox 114">
            <a:extLst>
              <a:ext uri="{FF2B5EF4-FFF2-40B4-BE49-F238E27FC236}">
                <a16:creationId xmlns:a16="http://schemas.microsoft.com/office/drawing/2014/main" id="{DFD4E661-9F61-41E8-BB0A-F71967E99AA5}"/>
              </a:ext>
            </a:extLst>
          </p:cNvPr>
          <p:cNvSpPr txBox="1"/>
          <p:nvPr/>
        </p:nvSpPr>
        <p:spPr>
          <a:xfrm>
            <a:off x="175560" y="2190"/>
            <a:ext cx="7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11.  The number of independent components of the conductivity tensor</a:t>
            </a:r>
          </a:p>
        </p:txBody>
      </p:sp>
    </p:spTree>
    <p:extLst>
      <p:ext uri="{BB962C8B-B14F-4D97-AF65-F5344CB8AC3E}">
        <p14:creationId xmlns:p14="http://schemas.microsoft.com/office/powerpoint/2010/main" val="2696766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62296B-C99F-416C-BDA9-B39597B78951}"/>
              </a:ext>
            </a:extLst>
          </p:cNvPr>
          <p:cNvSpPr txBox="1"/>
          <p:nvPr/>
        </p:nvSpPr>
        <p:spPr>
          <a:xfrm>
            <a:off x="381000" y="7620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12-15.  Crazy hard formulation of Onsager’s principal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062CA8-18C5-4553-AB5B-D95D7D465A1C}"/>
              </a:ext>
            </a:extLst>
          </p:cNvPr>
          <p:cNvSpPr txBox="1"/>
          <p:nvPr/>
        </p:nvSpPr>
        <p:spPr>
          <a:xfrm>
            <a:off x="228600" y="1981200"/>
            <a:ext cx="8282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won’t need this now, but we do need it to do section 26, Thermoelectricity  (EDIII) </a:t>
            </a:r>
          </a:p>
        </p:txBody>
      </p:sp>
    </p:spTree>
    <p:extLst>
      <p:ext uri="{BB962C8B-B14F-4D97-AF65-F5344CB8AC3E}">
        <p14:creationId xmlns:p14="http://schemas.microsoft.com/office/powerpoint/2010/main" val="1643955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335412"/>
            <a:ext cx="61017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Constant current:  </a:t>
            </a:r>
          </a:p>
          <a:p>
            <a:r>
              <a:rPr lang="en-US" sz="2000" dirty="0"/>
              <a:t>The flow in and out of every volume element is constant.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200400"/>
            <a:ext cx="2549107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3333" y="5053012"/>
            <a:ext cx="2272711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16705" y="6157913"/>
            <a:ext cx="1783895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562600" y="6172200"/>
            <a:ext cx="1545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By continuity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" y="4495800"/>
            <a:ext cx="5257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No charge builds up or is depleted at any point.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1CA40D-B0EB-4746-974C-1CC76AC44DCC}"/>
              </a:ext>
            </a:extLst>
          </p:cNvPr>
          <p:cNvSpPr txBox="1"/>
          <p:nvPr/>
        </p:nvSpPr>
        <p:spPr>
          <a:xfrm>
            <a:off x="2903333" y="1297251"/>
            <a:ext cx="4849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j</a:t>
            </a:r>
            <a:r>
              <a:rPr lang="en-US" sz="2000" dirty="0"/>
              <a:t> = mean charge flux density</a:t>
            </a:r>
          </a:p>
          <a:p>
            <a:r>
              <a:rPr lang="en-US" sz="2000" dirty="0"/>
              <a:t>  = current density</a:t>
            </a:r>
          </a:p>
          <a:p>
            <a:r>
              <a:rPr lang="en-US" sz="2000" dirty="0"/>
              <a:t>  = charge/area-time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EC8CA14-C34B-43AE-BC82-FC18C6DC8F10}"/>
                  </a:ext>
                </a:extLst>
              </p14:cNvPr>
              <p14:cNvContentPartPr/>
              <p14:nvPr/>
            </p14:nvContentPartPr>
            <p14:xfrm>
              <a:off x="3547037" y="3360823"/>
              <a:ext cx="871920" cy="583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EC8CA14-C34B-43AE-BC82-FC18C6DC8F1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93037" y="3252823"/>
                <a:ext cx="979560" cy="79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049BD5E-DD32-49D7-BA15-3B5DD9D4E3DA}"/>
                  </a:ext>
                </a:extLst>
              </p14:cNvPr>
              <p14:cNvContentPartPr/>
              <p14:nvPr/>
            </p14:nvContentPartPr>
            <p14:xfrm>
              <a:off x="3542357" y="5991343"/>
              <a:ext cx="1329480" cy="685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049BD5E-DD32-49D7-BA15-3B5DD9D4E3D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24357" y="5973343"/>
                <a:ext cx="1365120" cy="72144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2793AF90-6D47-4639-96CA-FF62CED9BE75}"/>
              </a:ext>
            </a:extLst>
          </p:cNvPr>
          <p:cNvSpPr txBox="1"/>
          <p:nvPr/>
        </p:nvSpPr>
        <p:spPr>
          <a:xfrm>
            <a:off x="4156" y="1524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000" dirty="0"/>
              <a:t>Steady motion of charges in conductors is electric current.  </a:t>
            </a:r>
          </a:p>
          <a:p>
            <a:pPr marL="457200" indent="-457200">
              <a:buAutoNum type="arabicPeriod"/>
            </a:pPr>
            <a:endParaRPr lang="en-US" sz="2000" dirty="0"/>
          </a:p>
          <a:p>
            <a:r>
              <a:rPr lang="en-US" sz="2000" dirty="0"/>
              <a:t>We need a differential equation for the mean charge flux density </a:t>
            </a:r>
            <a:r>
              <a:rPr lang="en-US" sz="2000" b="1" dirty="0"/>
              <a:t>j </a:t>
            </a:r>
            <a:r>
              <a:rPr lang="en-US" sz="2000" dirty="0"/>
              <a:t>= electric current density</a:t>
            </a:r>
            <a:endParaRPr lang="en-US" sz="2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751" t="55318" r="43047"/>
          <a:stretch>
            <a:fillRect/>
          </a:stretch>
        </p:blipFill>
        <p:spPr bwMode="auto">
          <a:xfrm>
            <a:off x="762000" y="4857690"/>
            <a:ext cx="3810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10529" y="2317627"/>
            <a:ext cx="5297028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If E is constant, so is D.  </a:t>
            </a:r>
          </a:p>
          <a:p>
            <a:endParaRPr lang="en-US" sz="2000" dirty="0"/>
          </a:p>
          <a:p>
            <a:r>
              <a:rPr lang="en-US" sz="2000" dirty="0"/>
              <a:t>If D is constant, there is no displacement current.</a:t>
            </a:r>
          </a:p>
          <a:p>
            <a:endParaRPr lang="en-US" sz="2000" dirty="0"/>
          </a:p>
          <a:p>
            <a:r>
              <a:rPr lang="en-US" sz="2000" dirty="0"/>
              <a:t>The </a:t>
            </a:r>
            <a:r>
              <a:rPr lang="en-US" sz="2000" b="1" dirty="0"/>
              <a:t>H</a:t>
            </a:r>
            <a:r>
              <a:rPr lang="en-US" sz="2000" dirty="0"/>
              <a:t>-field from constant </a:t>
            </a:r>
            <a:r>
              <a:rPr lang="en-US" sz="2400" b="1" dirty="0"/>
              <a:t>j</a:t>
            </a:r>
            <a:r>
              <a:rPr lang="en-US" sz="2000" dirty="0"/>
              <a:t> is constant.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4102" y="602187"/>
            <a:ext cx="1923670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886200" y="6153090"/>
            <a:ext cx="185146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A potential field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FAE72CF-5441-476D-870D-EF1AC76CC50E}"/>
                  </a:ext>
                </a:extLst>
              </p14:cNvPr>
              <p14:cNvContentPartPr/>
              <p14:nvPr/>
            </p14:nvContentPartPr>
            <p14:xfrm>
              <a:off x="3996677" y="3837913"/>
              <a:ext cx="790560" cy="13284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FAE72CF-5441-476D-870D-EF1AC76CC50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78677" y="3819913"/>
                <a:ext cx="826200" cy="136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10F4931-95B6-4D85-811E-82C7590A9F7E}"/>
                  </a:ext>
                </a:extLst>
              </p14:cNvPr>
              <p14:cNvContentPartPr/>
              <p14:nvPr/>
            </p14:nvContentPartPr>
            <p14:xfrm>
              <a:off x="5913677" y="5074153"/>
              <a:ext cx="342000" cy="351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10F4931-95B6-4D85-811E-82C7590A9F7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95677" y="5056153"/>
                <a:ext cx="377640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AE266AD-0409-4317-BA4E-C695B7F1D5C8}"/>
                  </a:ext>
                </a:extLst>
              </p14:cNvPr>
              <p14:cNvContentPartPr/>
              <p14:nvPr/>
            </p14:nvContentPartPr>
            <p14:xfrm>
              <a:off x="5939957" y="4930873"/>
              <a:ext cx="295560" cy="320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AE266AD-0409-4317-BA4E-C695B7F1D5C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21957" y="4912873"/>
                <a:ext cx="33120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87301FE-4C9C-48B6-A85F-E1C3793AA088}"/>
                  </a:ext>
                </a:extLst>
              </p14:cNvPr>
              <p14:cNvContentPartPr/>
              <p14:nvPr/>
            </p14:nvContentPartPr>
            <p14:xfrm>
              <a:off x="6411557" y="5128873"/>
              <a:ext cx="242280" cy="2574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87301FE-4C9C-48B6-A85F-E1C3793AA08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93557" y="5110873"/>
                <a:ext cx="27792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B0997A8-0A26-4ABB-B4B0-CADF618571FA}"/>
                  </a:ext>
                </a:extLst>
              </p14:cNvPr>
              <p14:cNvContentPartPr/>
              <p14:nvPr/>
            </p14:nvContentPartPr>
            <p14:xfrm>
              <a:off x="6425237" y="5141113"/>
              <a:ext cx="149760" cy="2548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B0997A8-0A26-4ABB-B4B0-CADF618571F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407237" y="5123113"/>
                <a:ext cx="18540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6BC19AB-0B55-45AF-9080-538329CF9F95}"/>
                  </a:ext>
                </a:extLst>
              </p14:cNvPr>
              <p14:cNvContentPartPr/>
              <p14:nvPr/>
            </p14:nvContentPartPr>
            <p14:xfrm>
              <a:off x="6741677" y="5021953"/>
              <a:ext cx="237600" cy="3891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6BC19AB-0B55-45AF-9080-538329CF9F9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723704" y="5003936"/>
                <a:ext cx="273186" cy="4248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7630AF7-535D-43CE-9DEC-F531C3690FB2}"/>
                  </a:ext>
                </a:extLst>
              </p14:cNvPr>
              <p14:cNvContentPartPr/>
              <p14:nvPr/>
            </p14:nvContentPartPr>
            <p14:xfrm>
              <a:off x="6770477" y="5213473"/>
              <a:ext cx="218880" cy="223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7630AF7-535D-43CE-9DEC-F531C3690FB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752477" y="5195473"/>
                <a:ext cx="25452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45FED14-580B-4693-9947-BC5CF5781911}"/>
                  </a:ext>
                </a:extLst>
              </p14:cNvPr>
              <p14:cNvContentPartPr/>
              <p14:nvPr/>
            </p14:nvContentPartPr>
            <p14:xfrm>
              <a:off x="6804317" y="5008273"/>
              <a:ext cx="246960" cy="496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45FED14-580B-4693-9947-BC5CF578191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786317" y="4990273"/>
                <a:ext cx="28260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8261EF8-C291-476E-8325-FED3DD94F4C4}"/>
                  </a:ext>
                </a:extLst>
              </p14:cNvPr>
              <p14:cNvContentPartPr/>
              <p14:nvPr/>
            </p14:nvContentPartPr>
            <p14:xfrm>
              <a:off x="6796037" y="4904953"/>
              <a:ext cx="338400" cy="1692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8261EF8-C291-476E-8325-FED3DD94F4C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778037" y="4886562"/>
                <a:ext cx="374040" cy="53335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A132DEDC-CFCE-4F54-9856-880283F952C6}"/>
              </a:ext>
            </a:extLst>
          </p:cNvPr>
          <p:cNvGrpSpPr/>
          <p:nvPr/>
        </p:nvGrpSpPr>
        <p:grpSpPr>
          <a:xfrm>
            <a:off x="7421357" y="5041753"/>
            <a:ext cx="671040" cy="343800"/>
            <a:chOff x="7421357" y="2851063"/>
            <a:chExt cx="671040" cy="34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556EDF0-43A4-4AC0-AA8F-278FE155CC3B}"/>
                    </a:ext>
                  </a:extLst>
                </p14:cNvPr>
                <p14:cNvContentPartPr/>
                <p14:nvPr/>
              </p14:nvContentPartPr>
              <p14:xfrm>
                <a:off x="7421357" y="2977783"/>
                <a:ext cx="198720" cy="169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556EDF0-43A4-4AC0-AA8F-278FE155CC3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403717" y="2959783"/>
                  <a:ext cx="2343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0017986-D54C-403B-A55F-CBF9AFA5D27B}"/>
                    </a:ext>
                  </a:extLst>
                </p14:cNvPr>
                <p14:cNvContentPartPr/>
                <p14:nvPr/>
              </p14:nvContentPartPr>
              <p14:xfrm>
                <a:off x="7421357" y="3105943"/>
                <a:ext cx="175680" cy="180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0017986-D54C-403B-A55F-CBF9AFA5D27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403717" y="3088303"/>
                  <a:ext cx="2113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429E45A-38AE-4DCD-B8EF-E3E24682F35C}"/>
                    </a:ext>
                  </a:extLst>
                </p14:cNvPr>
                <p14:cNvContentPartPr/>
                <p14:nvPr/>
              </p14:nvContentPartPr>
              <p14:xfrm>
                <a:off x="7832477" y="2851063"/>
                <a:ext cx="259920" cy="3438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429E45A-38AE-4DCD-B8EF-E3E24682F35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814837" y="2833063"/>
                  <a:ext cx="295560" cy="37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D3EE213-560A-4683-944A-44C877227DCD}"/>
                  </a:ext>
                </a:extLst>
              </p14:cNvPr>
              <p14:cNvContentPartPr/>
              <p14:nvPr/>
            </p14:nvContentPartPr>
            <p14:xfrm>
              <a:off x="5577077" y="4557553"/>
              <a:ext cx="2826720" cy="11131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D3EE213-560A-4683-944A-44C877227DC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559079" y="4539553"/>
                <a:ext cx="2862355" cy="1148760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48AB5DE9-5426-47C7-A082-7E85F4C76FA3}"/>
              </a:ext>
            </a:extLst>
          </p:cNvPr>
          <p:cNvSpPr txBox="1"/>
          <p:nvPr/>
        </p:nvSpPr>
        <p:spPr>
          <a:xfrm>
            <a:off x="174568" y="304800"/>
            <a:ext cx="89915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2"/>
            </a:pPr>
            <a:r>
              <a:rPr lang="en-US" sz="2000" dirty="0"/>
              <a:t>To sustain a </a:t>
            </a:r>
            <a:r>
              <a:rPr lang="en-US" sz="2000" i="1" dirty="0"/>
              <a:t>steady</a:t>
            </a:r>
            <a:r>
              <a:rPr lang="en-US" sz="2000" dirty="0"/>
              <a:t> current flow in the presence of energy dissipation, we need a </a:t>
            </a:r>
            <a:r>
              <a:rPr lang="en-US" sz="2000" i="1" dirty="0"/>
              <a:t>constant</a:t>
            </a:r>
            <a:r>
              <a:rPr lang="en-US" sz="2000" dirty="0"/>
              <a:t> electric field.  </a:t>
            </a:r>
          </a:p>
          <a:p>
            <a:pPr marL="514350" indent="-514350">
              <a:buAutoNum type="arabicPeriod" startAt="2"/>
            </a:pPr>
            <a:endParaRPr lang="en-US" sz="2000" dirty="0"/>
          </a:p>
          <a:p>
            <a:r>
              <a:rPr lang="en-US" sz="2000" dirty="0"/>
              <a:t>This condition gives a differential equation for the spatial distribution of </a:t>
            </a:r>
            <a:r>
              <a:rPr lang="en-US" sz="2000" b="1" dirty="0"/>
              <a:t>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343090"/>
            <a:ext cx="628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3875" y="2190690"/>
            <a:ext cx="910478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0064" y="2419290"/>
            <a:ext cx="606136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2390715"/>
            <a:ext cx="651596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391114" y="2952690"/>
            <a:ext cx="7465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These 4 equations are insufficient to solve for the 6 unknowns </a:t>
            </a:r>
            <a:r>
              <a:rPr lang="en-US" sz="2000" b="1" dirty="0"/>
              <a:t>j</a:t>
            </a:r>
            <a:r>
              <a:rPr lang="en-US" sz="2000" dirty="0"/>
              <a:t> and </a:t>
            </a:r>
            <a:r>
              <a:rPr lang="en-US" sz="2000" b="1" dirty="0"/>
              <a:t>E</a:t>
            </a:r>
            <a:r>
              <a:rPr lang="en-US" sz="2000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95087" y="4171890"/>
            <a:ext cx="5575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For an isotropic conductor, Ohm’s law usually holds.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4629090"/>
            <a:ext cx="139763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800600" y="5543490"/>
            <a:ext cx="3021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Symbol" pitchFamily="18" charset="2"/>
              </a:rPr>
              <a:t>s</a:t>
            </a:r>
            <a:r>
              <a:rPr lang="en-US" sz="2000" dirty="0"/>
              <a:t>= “electrical conductivity”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22D2C32-8983-4D71-8B58-ABBD0A48DFCE}"/>
                  </a:ext>
                </a:extLst>
              </p14:cNvPr>
              <p14:cNvContentPartPr/>
              <p14:nvPr/>
            </p14:nvContentPartPr>
            <p14:xfrm>
              <a:off x="3847637" y="3296353"/>
              <a:ext cx="1048680" cy="66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22D2C32-8983-4D71-8B58-ABBD0A48DFC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29637" y="3278256"/>
                <a:ext cx="1084320" cy="1027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A1DBD0B-3A12-4CF4-8F93-DC32751A2E0E}"/>
                  </a:ext>
                </a:extLst>
              </p14:cNvPr>
              <p14:cNvContentPartPr/>
              <p14:nvPr/>
            </p14:nvContentPartPr>
            <p14:xfrm>
              <a:off x="3593117" y="4548433"/>
              <a:ext cx="1956600" cy="914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A1DBD0B-3A12-4CF4-8F93-DC32751A2E0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75117" y="4530433"/>
                <a:ext cx="1992240" cy="94968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0DCB517A-D3E7-4249-825D-FEE30C6202E6}"/>
              </a:ext>
            </a:extLst>
          </p:cNvPr>
          <p:cNvSpPr txBox="1"/>
          <p:nvPr/>
        </p:nvSpPr>
        <p:spPr>
          <a:xfrm>
            <a:off x="457200" y="495300"/>
            <a:ext cx="8399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3.  We next need a relationship between </a:t>
            </a:r>
            <a:r>
              <a:rPr lang="en-US" sz="2400" b="1" dirty="0"/>
              <a:t>E</a:t>
            </a:r>
            <a:r>
              <a:rPr lang="en-US" sz="2400" dirty="0"/>
              <a:t> and </a:t>
            </a:r>
            <a:r>
              <a:rPr lang="en-US" sz="2400" b="1" dirty="0"/>
              <a:t>j</a:t>
            </a:r>
            <a:r>
              <a:rPr lang="en-US" sz="2400" dirty="0"/>
              <a:t> to solve for either.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734" r="38447" b="42373"/>
          <a:stretch>
            <a:fillRect/>
          </a:stretch>
        </p:blipFill>
        <p:spPr bwMode="auto">
          <a:xfrm>
            <a:off x="114300" y="2838901"/>
            <a:ext cx="5405274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837214" y="4896301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Laplace’s equation holds in a homogenous linear conductor when current is constant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855" y="6045186"/>
            <a:ext cx="8951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For constant current, </a:t>
            </a:r>
            <a:r>
              <a:rPr lang="en-US" sz="2000" dirty="0">
                <a:latin typeface="Symbol" panose="05050102010706020507" pitchFamily="18" charset="2"/>
              </a:rPr>
              <a:t>f</a:t>
            </a:r>
            <a:r>
              <a:rPr lang="en-US" sz="2000" dirty="0"/>
              <a:t> is not spatially </a:t>
            </a:r>
            <a:r>
              <a:rPr lang="en-US" sz="2000" dirty="0" err="1"/>
              <a:t>uniform,and</a:t>
            </a:r>
            <a:r>
              <a:rPr lang="en-US" sz="2000" dirty="0"/>
              <a:t> </a:t>
            </a:r>
            <a:r>
              <a:rPr lang="en-US" sz="2000" b="1" dirty="0"/>
              <a:t>E</a:t>
            </a:r>
            <a:r>
              <a:rPr lang="en-US" sz="2000" dirty="0"/>
              <a:t> is not zero inside the conductor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D0BEF49-1BF3-4ADF-860C-BB1C54D791A4}"/>
              </a:ext>
            </a:extLst>
          </p:cNvPr>
          <p:cNvGrpSpPr/>
          <p:nvPr/>
        </p:nvGrpSpPr>
        <p:grpSpPr>
          <a:xfrm>
            <a:off x="114300" y="678201"/>
            <a:ext cx="5491162" cy="2293599"/>
            <a:chOff x="114300" y="1125002"/>
            <a:chExt cx="5491162" cy="232576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3939AD2-88CE-4CE3-9FC4-C6BC316B88F1}"/>
                </a:ext>
              </a:extLst>
            </p:cNvPr>
            <p:cNvSpPr txBox="1"/>
            <p:nvPr/>
          </p:nvSpPr>
          <p:spPr>
            <a:xfrm>
              <a:off x="114300" y="1125002"/>
              <a:ext cx="3449657" cy="1217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In a homogeneous conductor, </a:t>
              </a:r>
              <a:r>
                <a:rPr lang="en-US" sz="2400" dirty="0">
                  <a:latin typeface="Symbol" pitchFamily="18" charset="2"/>
                </a:rPr>
                <a:t>s</a:t>
              </a:r>
              <a:r>
                <a:rPr lang="en-US" sz="2400" dirty="0"/>
                <a:t> is spatially uniform.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026E4D9-893A-4B92-BD5C-CB67B99EDD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10011" y="1228302"/>
              <a:ext cx="1695451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126BD7C-4CCE-4DA6-BAB2-2CB2389E32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57600" y="2066502"/>
              <a:ext cx="1897444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94AC6EA-7C24-420D-8F17-53E41269A9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38600" y="2822121"/>
              <a:ext cx="1519238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9906BD8-9265-48F3-B676-C2FBAA69BC09}"/>
                    </a:ext>
                  </a:extLst>
                </p14:cNvPr>
                <p14:cNvContentPartPr/>
                <p14:nvPr/>
              </p14:nvContentPartPr>
              <p14:xfrm>
                <a:off x="4706957" y="2093623"/>
                <a:ext cx="73080" cy="691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9906BD8-9265-48F3-B676-C2FBAA69BC0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644317" y="2030983"/>
                  <a:ext cx="198720" cy="194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F878562-3490-4442-8283-BDF53F112566}"/>
                  </a:ext>
                </a:extLst>
              </p14:cNvPr>
              <p14:cNvContentPartPr/>
              <p14:nvPr/>
            </p14:nvContentPartPr>
            <p14:xfrm>
              <a:off x="3877157" y="2208404"/>
              <a:ext cx="1769040" cy="8787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F878562-3490-4442-8283-BDF53F11256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59157" y="2190404"/>
                <a:ext cx="1804680" cy="91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98CFBC4-7958-4FB9-8769-B8780385CDA4}"/>
                  </a:ext>
                </a:extLst>
              </p14:cNvPr>
              <p14:cNvContentPartPr/>
              <p14:nvPr/>
            </p14:nvContentPartPr>
            <p14:xfrm>
              <a:off x="3844757" y="3614924"/>
              <a:ext cx="1839960" cy="9518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98CFBC4-7958-4FB9-8769-B8780385CDA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26757" y="3596931"/>
                <a:ext cx="1875600" cy="987467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797A1DC8-7620-462D-BA3A-3994B2757F26}"/>
              </a:ext>
            </a:extLst>
          </p:cNvPr>
          <p:cNvSpPr txBox="1"/>
          <p:nvPr/>
        </p:nvSpPr>
        <p:spPr>
          <a:xfrm>
            <a:off x="36022" y="-481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4.  Special case:  Conductor is homogeneous and Ohm’s law holds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2605" t="26741" r="23588"/>
          <a:stretch>
            <a:fillRect/>
          </a:stretch>
        </p:blipFill>
        <p:spPr bwMode="auto">
          <a:xfrm>
            <a:off x="4876800" y="838200"/>
            <a:ext cx="3962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2400" y="28545"/>
            <a:ext cx="3757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5.  Boundary conditions for </a:t>
            </a:r>
            <a:r>
              <a:rPr lang="en-US" sz="2000" b="1" dirty="0"/>
              <a:t>j</a:t>
            </a:r>
            <a:r>
              <a:rPr lang="en-US" sz="2000" dirty="0"/>
              <a:t> and </a:t>
            </a:r>
            <a:r>
              <a:rPr lang="en-US" sz="2000" b="1" dirty="0"/>
              <a:t>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22440" t="59574"/>
          <a:stretch>
            <a:fillRect/>
          </a:stretch>
        </p:blipFill>
        <p:spPr bwMode="auto">
          <a:xfrm>
            <a:off x="1143000" y="5181600"/>
            <a:ext cx="697019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5800" y="3810000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Normal components of current density must be equal at the boundary due to charge conservation.</a:t>
            </a:r>
          </a:p>
          <a:p>
            <a:r>
              <a:rPr lang="en-US" sz="2000" dirty="0"/>
              <a:t>All charges incident from the left must cross to the right.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0118"/>
            <a:ext cx="4666536" cy="31058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BE5AC6-2AA4-41E7-852C-BFB11EE71FBA}"/>
              </a:ext>
            </a:extLst>
          </p:cNvPr>
          <p:cNvSpPr txBox="1"/>
          <p:nvPr/>
        </p:nvSpPr>
        <p:spPr>
          <a:xfrm>
            <a:off x="48986" y="523845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Inhomogeneous conductors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7698ACA-B5CB-4AEA-9542-38D90CD0267A}"/>
                  </a:ext>
                </a:extLst>
              </p14:cNvPr>
              <p14:cNvContentPartPr/>
              <p14:nvPr/>
            </p14:nvContentPartPr>
            <p14:xfrm>
              <a:off x="6964877" y="895903"/>
              <a:ext cx="1910520" cy="2750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7698ACA-B5CB-4AEA-9542-38D90CD0267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74877" y="715903"/>
                <a:ext cx="2090160" cy="311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187E8E3-F79B-449B-873A-EE0E2AF50CEF}"/>
                  </a:ext>
                </a:extLst>
              </p14:cNvPr>
              <p14:cNvContentPartPr/>
              <p14:nvPr/>
            </p14:nvContentPartPr>
            <p14:xfrm>
              <a:off x="7899077" y="851983"/>
              <a:ext cx="999360" cy="1619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187E8E3-F79B-449B-873A-EE0E2AF50CE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09077" y="671983"/>
                <a:ext cx="1179000" cy="19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30D23E9-BD5C-43B8-A421-A21896BDA137}"/>
                  </a:ext>
                </a:extLst>
              </p14:cNvPr>
              <p14:cNvContentPartPr/>
              <p14:nvPr/>
            </p14:nvContentPartPr>
            <p14:xfrm>
              <a:off x="6658157" y="893023"/>
              <a:ext cx="200160" cy="10411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30D23E9-BD5C-43B8-A421-A21896BDA13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68157" y="713023"/>
                <a:ext cx="379800" cy="140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5F616D8-90E2-41C8-AE62-DD0414B07B99}"/>
                  </a:ext>
                </a:extLst>
              </p14:cNvPr>
              <p14:cNvContentPartPr/>
              <p14:nvPr/>
            </p14:nvContentPartPr>
            <p14:xfrm>
              <a:off x="5042477" y="906703"/>
              <a:ext cx="1817280" cy="2652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5F616D8-90E2-41C8-AE62-DD0414B07B9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952477" y="727063"/>
                <a:ext cx="1996920" cy="301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91EFB7A-D2EB-41DD-B81E-819246F8604C}"/>
                  </a:ext>
                </a:extLst>
              </p14:cNvPr>
              <p14:cNvContentPartPr/>
              <p14:nvPr/>
            </p14:nvContentPartPr>
            <p14:xfrm>
              <a:off x="4955717" y="5195023"/>
              <a:ext cx="255600" cy="150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91EFB7A-D2EB-41DD-B81E-819246F8604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893077" y="5132383"/>
                <a:ext cx="381240" cy="276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20305" t="22273" b="-1"/>
          <a:stretch/>
        </p:blipFill>
        <p:spPr bwMode="auto">
          <a:xfrm>
            <a:off x="838200" y="3124200"/>
            <a:ext cx="7122439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43000" y="2667000"/>
            <a:ext cx="5714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 tangential electric field component is continuous</a:t>
            </a:r>
          </a:p>
        </p:txBody>
      </p:sp>
      <p:pic>
        <p:nvPicPr>
          <p:cNvPr id="2050" name="Picture 2" descr="Image result for superconducting wire cross sec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55" y="27160"/>
            <a:ext cx="7623161" cy="256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D8C4265-A43F-4B8A-B1F3-D3C2AAD2A5E1}"/>
                  </a:ext>
                </a:extLst>
              </p14:cNvPr>
              <p14:cNvContentPartPr/>
              <p14:nvPr/>
            </p14:nvContentPartPr>
            <p14:xfrm>
              <a:off x="6671837" y="4127263"/>
              <a:ext cx="19440" cy="44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D8C4265-A43F-4B8A-B1F3-D3C2AAD2A5E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08837" y="4064263"/>
                <a:ext cx="14508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A63741D-87C3-4F1B-B3B7-B9E62ADBF592}"/>
                  </a:ext>
                </a:extLst>
              </p14:cNvPr>
              <p14:cNvContentPartPr/>
              <p14:nvPr/>
            </p14:nvContentPartPr>
            <p14:xfrm>
              <a:off x="6579677" y="4055623"/>
              <a:ext cx="140760" cy="158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A63741D-87C3-4F1B-B3B7-B9E62ADBF59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17037" y="3992983"/>
                <a:ext cx="26640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C9751CE-F026-4BDD-BD28-8055D980C5B4}"/>
                  </a:ext>
                </a:extLst>
              </p14:cNvPr>
              <p14:cNvContentPartPr/>
              <p14:nvPr/>
            </p14:nvContentPartPr>
            <p14:xfrm>
              <a:off x="4611917" y="5229223"/>
              <a:ext cx="132480" cy="781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C9751CE-F026-4BDD-BD28-8055D980C5B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49277" y="5166583"/>
                <a:ext cx="258120" cy="203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5159" y="304800"/>
            <a:ext cx="8001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Boundary conditions at the boundary between a conductor and a dielectric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16304" y="966758"/>
            <a:ext cx="3911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No charge crosses into the insulator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57338"/>
            <a:ext cx="3707998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562600" y="1596059"/>
            <a:ext cx="30245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On both sides , assuming no extraneous charge on the interface.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51476" b="23071"/>
          <a:stretch/>
        </p:blipFill>
        <p:spPr>
          <a:xfrm>
            <a:off x="381000" y="2971800"/>
            <a:ext cx="4114799" cy="391407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F89DC51-7BDD-4905-82EB-9A9BE805276E}"/>
                  </a:ext>
                </a:extLst>
              </p14:cNvPr>
              <p14:cNvContentPartPr/>
              <p14:nvPr/>
            </p14:nvContentPartPr>
            <p14:xfrm>
              <a:off x="4981637" y="2034583"/>
              <a:ext cx="104400" cy="157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F89DC51-7BDD-4905-82EB-9A9BE805276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18637" y="1971943"/>
                <a:ext cx="230040" cy="282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3624" y="275795"/>
            <a:ext cx="4471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Electric field does work on the charge </a:t>
            </a:r>
            <a:r>
              <a:rPr lang="en-US" sz="2000" i="1" dirty="0"/>
              <a:t>e: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896" y="3107049"/>
            <a:ext cx="1503426" cy="569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538" y="2768424"/>
            <a:ext cx="1309033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36815" y="3876393"/>
            <a:ext cx="48161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Power per unit volume needed to maintain constant current. Dissipated as heat since current stays constant.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396" y="3938668"/>
            <a:ext cx="1525879" cy="591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5076" y="5031056"/>
            <a:ext cx="3238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08794" y="5389256"/>
            <a:ext cx="22456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For a isotropic homogeneous linear conductor </a:t>
            </a: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678" y="5410200"/>
            <a:ext cx="1172295" cy="545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813" y="5357812"/>
            <a:ext cx="75459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41B237B-4DCA-4545-A6A8-B277C2296DBF}"/>
                  </a:ext>
                </a:extLst>
              </p14:cNvPr>
              <p14:cNvContentPartPr/>
              <p14:nvPr/>
            </p14:nvContentPartPr>
            <p14:xfrm>
              <a:off x="3052397" y="2363289"/>
              <a:ext cx="79560" cy="612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41B237B-4DCA-4545-A6A8-B277C2296DB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989397" y="2300649"/>
                <a:ext cx="20520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865AA66-40E6-41D3-9475-852D8064540D}"/>
                  </a:ext>
                </a:extLst>
              </p14:cNvPr>
              <p14:cNvContentPartPr/>
              <p14:nvPr/>
            </p14:nvContentPartPr>
            <p14:xfrm>
              <a:off x="4592160" y="2860089"/>
              <a:ext cx="208440" cy="7239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865AA66-40E6-41D3-9475-852D8064540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574160" y="2842089"/>
                <a:ext cx="244080" cy="75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1B9AD77-A896-47E8-9CC3-03865A692623}"/>
                  </a:ext>
                </a:extLst>
              </p14:cNvPr>
              <p14:cNvContentPartPr/>
              <p14:nvPr/>
            </p14:nvContentPartPr>
            <p14:xfrm>
              <a:off x="4418597" y="3347529"/>
              <a:ext cx="62280" cy="117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1B9AD77-A896-47E8-9CC3-03865A69262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355957" y="3284889"/>
                <a:ext cx="187920" cy="243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60" name="Group 2059">
            <a:extLst>
              <a:ext uri="{FF2B5EF4-FFF2-40B4-BE49-F238E27FC236}">
                <a16:creationId xmlns:a16="http://schemas.microsoft.com/office/drawing/2014/main" id="{210BA858-349F-4175-A7D3-76CA507CC44A}"/>
              </a:ext>
            </a:extLst>
          </p:cNvPr>
          <p:cNvGrpSpPr/>
          <p:nvPr/>
        </p:nvGrpSpPr>
        <p:grpSpPr>
          <a:xfrm>
            <a:off x="865856" y="3738408"/>
            <a:ext cx="1055160" cy="881640"/>
            <a:chOff x="453917" y="4009209"/>
            <a:chExt cx="1055160" cy="88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96F30CC-7A44-4384-B1B7-00691A540898}"/>
                    </a:ext>
                  </a:extLst>
                </p14:cNvPr>
                <p14:cNvContentPartPr/>
                <p14:nvPr/>
              </p14:nvContentPartPr>
              <p14:xfrm>
                <a:off x="502517" y="4009209"/>
                <a:ext cx="90720" cy="3175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96F30CC-7A44-4384-B1B7-00691A54089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84877" y="3991569"/>
                  <a:ext cx="12636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B2E3C74-04E9-4437-BF58-816E8A48855E}"/>
                    </a:ext>
                  </a:extLst>
                </p14:cNvPr>
                <p14:cNvContentPartPr/>
                <p14:nvPr/>
              </p14:nvContentPartPr>
              <p14:xfrm>
                <a:off x="696197" y="4209729"/>
                <a:ext cx="96840" cy="92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B2E3C74-04E9-4437-BF58-816E8A48855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78197" y="4191729"/>
                  <a:ext cx="1324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333FBD1-ED3C-48D6-9E00-C054757DFB81}"/>
                    </a:ext>
                  </a:extLst>
                </p14:cNvPr>
                <p14:cNvContentPartPr/>
                <p14:nvPr/>
              </p14:nvContentPartPr>
              <p14:xfrm>
                <a:off x="851357" y="4202889"/>
                <a:ext cx="210240" cy="155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333FBD1-ED3C-48D6-9E00-C054757DFB8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33357" y="4185249"/>
                  <a:ext cx="2458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816A6AE-1640-4441-A7EF-78EA7B95BA1E}"/>
                    </a:ext>
                  </a:extLst>
                </p14:cNvPr>
                <p14:cNvContentPartPr/>
                <p14:nvPr/>
              </p14:nvContentPartPr>
              <p14:xfrm>
                <a:off x="1164197" y="4232769"/>
                <a:ext cx="105840" cy="1371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816A6AE-1640-4441-A7EF-78EA7B95BA1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46197" y="4215129"/>
                  <a:ext cx="1414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C84399D-9549-4E0F-BAA0-175847728751}"/>
                    </a:ext>
                  </a:extLst>
                </p14:cNvPr>
                <p14:cNvContentPartPr/>
                <p14:nvPr/>
              </p14:nvContentPartPr>
              <p14:xfrm>
                <a:off x="1341317" y="4211529"/>
                <a:ext cx="133920" cy="1224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C84399D-9549-4E0F-BAA0-17584772875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323317" y="4193529"/>
                  <a:ext cx="1695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C52636C-68B9-4B35-A28E-246FE0B099E9}"/>
                    </a:ext>
                  </a:extLst>
                </p14:cNvPr>
                <p14:cNvContentPartPr/>
                <p14:nvPr/>
              </p14:nvContentPartPr>
              <p14:xfrm>
                <a:off x="453917" y="4432929"/>
                <a:ext cx="1055160" cy="360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C52636C-68B9-4B35-A28E-246FE0B099E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36277" y="4414929"/>
                  <a:ext cx="10908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52A9D56-AB89-4B3E-AD65-F376C72521D5}"/>
                    </a:ext>
                  </a:extLst>
                </p14:cNvPr>
                <p14:cNvContentPartPr/>
                <p14:nvPr/>
              </p14:nvContentPartPr>
              <p14:xfrm>
                <a:off x="789797" y="4708329"/>
                <a:ext cx="135000" cy="1540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52A9D56-AB89-4B3E-AD65-F376C72521D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72157" y="4690329"/>
                  <a:ext cx="1706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048" name="Ink 2047">
                  <a:extLst>
                    <a:ext uri="{FF2B5EF4-FFF2-40B4-BE49-F238E27FC236}">
                      <a16:creationId xmlns:a16="http://schemas.microsoft.com/office/drawing/2014/main" id="{9F8DDCE3-F860-4B0B-AB6E-33B5C2D240A2}"/>
                    </a:ext>
                  </a:extLst>
                </p14:cNvPr>
                <p14:cNvContentPartPr/>
                <p14:nvPr/>
              </p14:nvContentPartPr>
              <p14:xfrm>
                <a:off x="841997" y="4585569"/>
                <a:ext cx="5040" cy="29520"/>
              </p14:xfrm>
            </p:contentPart>
          </mc:Choice>
          <mc:Fallback xmlns="">
            <p:pic>
              <p:nvPicPr>
                <p:cNvPr id="2048" name="Ink 2047">
                  <a:extLst>
                    <a:ext uri="{FF2B5EF4-FFF2-40B4-BE49-F238E27FC236}">
                      <a16:creationId xmlns:a16="http://schemas.microsoft.com/office/drawing/2014/main" id="{9F8DDCE3-F860-4B0B-AB6E-33B5C2D240A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24357" y="4567929"/>
                  <a:ext cx="406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049" name="Ink 2048">
                  <a:extLst>
                    <a:ext uri="{FF2B5EF4-FFF2-40B4-BE49-F238E27FC236}">
                      <a16:creationId xmlns:a16="http://schemas.microsoft.com/office/drawing/2014/main" id="{D8D7CA6E-2CA5-4A9D-8A26-34A7D052BC80}"/>
                    </a:ext>
                  </a:extLst>
                </p14:cNvPr>
                <p14:cNvContentPartPr/>
                <p14:nvPr/>
              </p14:nvContentPartPr>
              <p14:xfrm>
                <a:off x="845237" y="4547409"/>
                <a:ext cx="77400" cy="343440"/>
              </p14:xfrm>
            </p:contentPart>
          </mc:Choice>
          <mc:Fallback xmlns="">
            <p:pic>
              <p:nvPicPr>
                <p:cNvPr id="2049" name="Ink 2048">
                  <a:extLst>
                    <a:ext uri="{FF2B5EF4-FFF2-40B4-BE49-F238E27FC236}">
                      <a16:creationId xmlns:a16="http://schemas.microsoft.com/office/drawing/2014/main" id="{D8D7CA6E-2CA5-4A9D-8A26-34A7D052BC8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27237" y="4529409"/>
                  <a:ext cx="11304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059" name="Ink 2058">
                  <a:extLst>
                    <a:ext uri="{FF2B5EF4-FFF2-40B4-BE49-F238E27FC236}">
                      <a16:creationId xmlns:a16="http://schemas.microsoft.com/office/drawing/2014/main" id="{B122FCFF-9990-4214-9DE2-9E097EEFEED4}"/>
                    </a:ext>
                  </a:extLst>
                </p14:cNvPr>
                <p14:cNvContentPartPr/>
                <p14:nvPr/>
              </p14:nvContentPartPr>
              <p14:xfrm>
                <a:off x="979157" y="4536249"/>
                <a:ext cx="248760" cy="341640"/>
              </p14:xfrm>
            </p:contentPart>
          </mc:Choice>
          <mc:Fallback xmlns="">
            <p:pic>
              <p:nvPicPr>
                <p:cNvPr id="2059" name="Ink 2058">
                  <a:extLst>
                    <a:ext uri="{FF2B5EF4-FFF2-40B4-BE49-F238E27FC236}">
                      <a16:creationId xmlns:a16="http://schemas.microsoft.com/office/drawing/2014/main" id="{B122FCFF-9990-4214-9DE2-9E097EEFEED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61157" y="4518609"/>
                  <a:ext cx="284400" cy="37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8" name="Group 2067">
            <a:extLst>
              <a:ext uri="{FF2B5EF4-FFF2-40B4-BE49-F238E27FC236}">
                <a16:creationId xmlns:a16="http://schemas.microsoft.com/office/drawing/2014/main" id="{BFF24E84-067D-46BC-AAD7-2B74788B331E}"/>
              </a:ext>
            </a:extLst>
          </p:cNvPr>
          <p:cNvGrpSpPr/>
          <p:nvPr/>
        </p:nvGrpSpPr>
        <p:grpSpPr>
          <a:xfrm>
            <a:off x="5676797" y="265183"/>
            <a:ext cx="1224000" cy="367560"/>
            <a:chOff x="5676797" y="265183"/>
            <a:chExt cx="1224000" cy="36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061" name="Ink 2060">
                  <a:extLst>
                    <a:ext uri="{FF2B5EF4-FFF2-40B4-BE49-F238E27FC236}">
                      <a16:creationId xmlns:a16="http://schemas.microsoft.com/office/drawing/2014/main" id="{FC7C1B24-1F45-4C8F-A802-938A6D831738}"/>
                    </a:ext>
                  </a:extLst>
                </p14:cNvPr>
                <p14:cNvContentPartPr/>
                <p14:nvPr/>
              </p14:nvContentPartPr>
              <p14:xfrm>
                <a:off x="5676797" y="265183"/>
                <a:ext cx="139680" cy="367560"/>
              </p14:xfrm>
            </p:contentPart>
          </mc:Choice>
          <mc:Fallback xmlns="">
            <p:pic>
              <p:nvPicPr>
                <p:cNvPr id="2061" name="Ink 2060">
                  <a:extLst>
                    <a:ext uri="{FF2B5EF4-FFF2-40B4-BE49-F238E27FC236}">
                      <a16:creationId xmlns:a16="http://schemas.microsoft.com/office/drawing/2014/main" id="{FC7C1B24-1F45-4C8F-A802-938A6D83173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658797" y="247543"/>
                  <a:ext cx="17532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062" name="Ink 2061">
                  <a:extLst>
                    <a:ext uri="{FF2B5EF4-FFF2-40B4-BE49-F238E27FC236}">
                      <a16:creationId xmlns:a16="http://schemas.microsoft.com/office/drawing/2014/main" id="{F070A432-C3E6-4A19-A5F5-9633E1CD3FC5}"/>
                    </a:ext>
                  </a:extLst>
                </p14:cNvPr>
                <p14:cNvContentPartPr/>
                <p14:nvPr/>
              </p14:nvContentPartPr>
              <p14:xfrm>
                <a:off x="5853557" y="287503"/>
                <a:ext cx="345600" cy="318240"/>
              </p14:xfrm>
            </p:contentPart>
          </mc:Choice>
          <mc:Fallback xmlns="">
            <p:pic>
              <p:nvPicPr>
                <p:cNvPr id="2062" name="Ink 2061">
                  <a:extLst>
                    <a:ext uri="{FF2B5EF4-FFF2-40B4-BE49-F238E27FC236}">
                      <a16:creationId xmlns:a16="http://schemas.microsoft.com/office/drawing/2014/main" id="{F070A432-C3E6-4A19-A5F5-9633E1CD3FC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835557" y="269863"/>
                  <a:ext cx="38124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064" name="Ink 2063">
                  <a:extLst>
                    <a:ext uri="{FF2B5EF4-FFF2-40B4-BE49-F238E27FC236}">
                      <a16:creationId xmlns:a16="http://schemas.microsoft.com/office/drawing/2014/main" id="{937A14FB-C823-4FA7-8BB8-3D17FDA0AA0F}"/>
                    </a:ext>
                  </a:extLst>
                </p14:cNvPr>
                <p14:cNvContentPartPr/>
                <p14:nvPr/>
              </p14:nvContentPartPr>
              <p14:xfrm>
                <a:off x="6338837" y="451663"/>
                <a:ext cx="175680" cy="9720"/>
              </p14:xfrm>
            </p:contentPart>
          </mc:Choice>
          <mc:Fallback xmlns="">
            <p:pic>
              <p:nvPicPr>
                <p:cNvPr id="2064" name="Ink 2063">
                  <a:extLst>
                    <a:ext uri="{FF2B5EF4-FFF2-40B4-BE49-F238E27FC236}">
                      <a16:creationId xmlns:a16="http://schemas.microsoft.com/office/drawing/2014/main" id="{937A14FB-C823-4FA7-8BB8-3D17FDA0AA0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320837" y="433663"/>
                  <a:ext cx="2113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065" name="Ink 2064">
                  <a:extLst>
                    <a:ext uri="{FF2B5EF4-FFF2-40B4-BE49-F238E27FC236}">
                      <a16:creationId xmlns:a16="http://schemas.microsoft.com/office/drawing/2014/main" id="{8D16C591-D201-4D04-9302-73DD7AED42D6}"/>
                    </a:ext>
                  </a:extLst>
                </p14:cNvPr>
                <p14:cNvContentPartPr/>
                <p14:nvPr/>
              </p14:nvContentPartPr>
              <p14:xfrm>
                <a:off x="6349637" y="506023"/>
                <a:ext cx="178560" cy="17280"/>
              </p14:xfrm>
            </p:contentPart>
          </mc:Choice>
          <mc:Fallback xmlns="">
            <p:pic>
              <p:nvPicPr>
                <p:cNvPr id="2065" name="Ink 2064">
                  <a:extLst>
                    <a:ext uri="{FF2B5EF4-FFF2-40B4-BE49-F238E27FC236}">
                      <a16:creationId xmlns:a16="http://schemas.microsoft.com/office/drawing/2014/main" id="{8D16C591-D201-4D04-9302-73DD7AED42D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331997" y="488383"/>
                  <a:ext cx="2142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067" name="Ink 2066">
                  <a:extLst>
                    <a:ext uri="{FF2B5EF4-FFF2-40B4-BE49-F238E27FC236}">
                      <a16:creationId xmlns:a16="http://schemas.microsoft.com/office/drawing/2014/main" id="{BC81BB95-7397-4311-85D8-2B608652438C}"/>
                    </a:ext>
                  </a:extLst>
                </p14:cNvPr>
                <p14:cNvContentPartPr/>
                <p14:nvPr/>
              </p14:nvContentPartPr>
              <p14:xfrm>
                <a:off x="6700637" y="396223"/>
                <a:ext cx="200160" cy="180000"/>
              </p14:xfrm>
            </p:contentPart>
          </mc:Choice>
          <mc:Fallback xmlns="">
            <p:pic>
              <p:nvPicPr>
                <p:cNvPr id="2067" name="Ink 2066">
                  <a:extLst>
                    <a:ext uri="{FF2B5EF4-FFF2-40B4-BE49-F238E27FC236}">
                      <a16:creationId xmlns:a16="http://schemas.microsoft.com/office/drawing/2014/main" id="{BC81BB95-7397-4311-85D8-2B608652438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682997" y="378583"/>
                  <a:ext cx="235800" cy="21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9" name="Group 2078">
            <a:extLst>
              <a:ext uri="{FF2B5EF4-FFF2-40B4-BE49-F238E27FC236}">
                <a16:creationId xmlns:a16="http://schemas.microsoft.com/office/drawing/2014/main" id="{F9A54322-33A8-44D7-A16E-618212B5D8A7}"/>
              </a:ext>
            </a:extLst>
          </p:cNvPr>
          <p:cNvGrpSpPr/>
          <p:nvPr/>
        </p:nvGrpSpPr>
        <p:grpSpPr>
          <a:xfrm>
            <a:off x="7086197" y="176623"/>
            <a:ext cx="885600" cy="432360"/>
            <a:chOff x="7086197" y="176623"/>
            <a:chExt cx="885600" cy="43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069" name="Ink 2068">
                  <a:extLst>
                    <a:ext uri="{FF2B5EF4-FFF2-40B4-BE49-F238E27FC236}">
                      <a16:creationId xmlns:a16="http://schemas.microsoft.com/office/drawing/2014/main" id="{FEFD7DC7-8A34-48E0-B860-F2339C505A14}"/>
                    </a:ext>
                  </a:extLst>
                </p14:cNvPr>
                <p14:cNvContentPartPr/>
                <p14:nvPr/>
              </p14:nvContentPartPr>
              <p14:xfrm>
                <a:off x="7090517" y="272023"/>
                <a:ext cx="32040" cy="307440"/>
              </p14:xfrm>
            </p:contentPart>
          </mc:Choice>
          <mc:Fallback xmlns="">
            <p:pic>
              <p:nvPicPr>
                <p:cNvPr id="2069" name="Ink 2068">
                  <a:extLst>
                    <a:ext uri="{FF2B5EF4-FFF2-40B4-BE49-F238E27FC236}">
                      <a16:creationId xmlns:a16="http://schemas.microsoft.com/office/drawing/2014/main" id="{FEFD7DC7-8A34-48E0-B860-F2339C505A1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072517" y="254383"/>
                  <a:ext cx="6768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070" name="Ink 2069">
                  <a:extLst>
                    <a:ext uri="{FF2B5EF4-FFF2-40B4-BE49-F238E27FC236}">
                      <a16:creationId xmlns:a16="http://schemas.microsoft.com/office/drawing/2014/main" id="{78561650-64CE-45A6-8C34-13E063145735}"/>
                    </a:ext>
                  </a:extLst>
                </p14:cNvPr>
                <p14:cNvContentPartPr/>
                <p14:nvPr/>
              </p14:nvContentPartPr>
              <p14:xfrm>
                <a:off x="7105997" y="254383"/>
                <a:ext cx="164160" cy="26640"/>
              </p14:xfrm>
            </p:contentPart>
          </mc:Choice>
          <mc:Fallback xmlns="">
            <p:pic>
              <p:nvPicPr>
                <p:cNvPr id="2070" name="Ink 2069">
                  <a:extLst>
                    <a:ext uri="{FF2B5EF4-FFF2-40B4-BE49-F238E27FC236}">
                      <a16:creationId xmlns:a16="http://schemas.microsoft.com/office/drawing/2014/main" id="{78561650-64CE-45A6-8C34-13E06314573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087997" y="236743"/>
                  <a:ext cx="1998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2071" name="Ink 2070">
                  <a:extLst>
                    <a:ext uri="{FF2B5EF4-FFF2-40B4-BE49-F238E27FC236}">
                      <a16:creationId xmlns:a16="http://schemas.microsoft.com/office/drawing/2014/main" id="{3067A534-B6AC-4670-B1E5-F2C2B50309DF}"/>
                    </a:ext>
                  </a:extLst>
                </p14:cNvPr>
                <p14:cNvContentPartPr/>
                <p14:nvPr/>
              </p14:nvContentPartPr>
              <p14:xfrm>
                <a:off x="7108157" y="422863"/>
                <a:ext cx="135720" cy="16920"/>
              </p14:xfrm>
            </p:contentPart>
          </mc:Choice>
          <mc:Fallback xmlns="">
            <p:pic>
              <p:nvPicPr>
                <p:cNvPr id="2071" name="Ink 2070">
                  <a:extLst>
                    <a:ext uri="{FF2B5EF4-FFF2-40B4-BE49-F238E27FC236}">
                      <a16:creationId xmlns:a16="http://schemas.microsoft.com/office/drawing/2014/main" id="{3067A534-B6AC-4670-B1E5-F2C2B50309D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090157" y="405223"/>
                  <a:ext cx="1713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2072" name="Ink 2071">
                  <a:extLst>
                    <a:ext uri="{FF2B5EF4-FFF2-40B4-BE49-F238E27FC236}">
                      <a16:creationId xmlns:a16="http://schemas.microsoft.com/office/drawing/2014/main" id="{9BE69C9A-F61C-44B3-902F-7EE0E8ACC8B9}"/>
                    </a:ext>
                  </a:extLst>
                </p14:cNvPr>
                <p14:cNvContentPartPr/>
                <p14:nvPr/>
              </p14:nvContentPartPr>
              <p14:xfrm>
                <a:off x="7086197" y="176623"/>
                <a:ext cx="154080" cy="29880"/>
              </p14:xfrm>
            </p:contentPart>
          </mc:Choice>
          <mc:Fallback xmlns="">
            <p:pic>
              <p:nvPicPr>
                <p:cNvPr id="2072" name="Ink 2071">
                  <a:extLst>
                    <a:ext uri="{FF2B5EF4-FFF2-40B4-BE49-F238E27FC236}">
                      <a16:creationId xmlns:a16="http://schemas.microsoft.com/office/drawing/2014/main" id="{9BE69C9A-F61C-44B3-902F-7EE0E8ACC8B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068557" y="158983"/>
                  <a:ext cx="1897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2074" name="Ink 2073">
                  <a:extLst>
                    <a:ext uri="{FF2B5EF4-FFF2-40B4-BE49-F238E27FC236}">
                      <a16:creationId xmlns:a16="http://schemas.microsoft.com/office/drawing/2014/main" id="{06F4A0C1-2368-4CFC-8999-0950CCE75EAE}"/>
                    </a:ext>
                  </a:extLst>
                </p14:cNvPr>
                <p14:cNvContentPartPr/>
                <p14:nvPr/>
              </p14:nvContentPartPr>
              <p14:xfrm>
                <a:off x="7144517" y="558223"/>
                <a:ext cx="142200" cy="50760"/>
              </p14:xfrm>
            </p:contentPart>
          </mc:Choice>
          <mc:Fallback xmlns="">
            <p:pic>
              <p:nvPicPr>
                <p:cNvPr id="2074" name="Ink 2073">
                  <a:extLst>
                    <a:ext uri="{FF2B5EF4-FFF2-40B4-BE49-F238E27FC236}">
                      <a16:creationId xmlns:a16="http://schemas.microsoft.com/office/drawing/2014/main" id="{06F4A0C1-2368-4CFC-8999-0950CCE75EA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126877" y="540223"/>
                  <a:ext cx="1778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2075" name="Ink 2074">
                  <a:extLst>
                    <a:ext uri="{FF2B5EF4-FFF2-40B4-BE49-F238E27FC236}">
                      <a16:creationId xmlns:a16="http://schemas.microsoft.com/office/drawing/2014/main" id="{7CBCC0E8-F46E-4260-8D45-5ED2F9FBB994}"/>
                    </a:ext>
                  </a:extLst>
                </p14:cNvPr>
                <p14:cNvContentPartPr/>
                <p14:nvPr/>
              </p14:nvContentPartPr>
              <p14:xfrm>
                <a:off x="7447997" y="421423"/>
                <a:ext cx="31320" cy="37440"/>
              </p14:xfrm>
            </p:contentPart>
          </mc:Choice>
          <mc:Fallback xmlns="">
            <p:pic>
              <p:nvPicPr>
                <p:cNvPr id="2075" name="Ink 2074">
                  <a:extLst>
                    <a:ext uri="{FF2B5EF4-FFF2-40B4-BE49-F238E27FC236}">
                      <a16:creationId xmlns:a16="http://schemas.microsoft.com/office/drawing/2014/main" id="{7CBCC0E8-F46E-4260-8D45-5ED2F9FBB99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429997" y="403783"/>
                  <a:ext cx="669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2076" name="Ink 2075">
                  <a:extLst>
                    <a:ext uri="{FF2B5EF4-FFF2-40B4-BE49-F238E27FC236}">
                      <a16:creationId xmlns:a16="http://schemas.microsoft.com/office/drawing/2014/main" id="{0B0AB0DA-9FD6-4BF8-9531-03900AA21391}"/>
                    </a:ext>
                  </a:extLst>
                </p14:cNvPr>
                <p14:cNvContentPartPr/>
                <p14:nvPr/>
              </p14:nvContentPartPr>
              <p14:xfrm>
                <a:off x="7609277" y="258703"/>
                <a:ext cx="91800" cy="326520"/>
              </p14:xfrm>
            </p:contentPart>
          </mc:Choice>
          <mc:Fallback xmlns="">
            <p:pic>
              <p:nvPicPr>
                <p:cNvPr id="2076" name="Ink 2075">
                  <a:extLst>
                    <a:ext uri="{FF2B5EF4-FFF2-40B4-BE49-F238E27FC236}">
                      <a16:creationId xmlns:a16="http://schemas.microsoft.com/office/drawing/2014/main" id="{0B0AB0DA-9FD6-4BF8-9531-03900AA2139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591277" y="241063"/>
                  <a:ext cx="12744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2077" name="Ink 2076">
                  <a:extLst>
                    <a:ext uri="{FF2B5EF4-FFF2-40B4-BE49-F238E27FC236}">
                      <a16:creationId xmlns:a16="http://schemas.microsoft.com/office/drawing/2014/main" id="{DFA2A2DA-ADFA-4278-AB82-579DC182360C}"/>
                    </a:ext>
                  </a:extLst>
                </p14:cNvPr>
                <p14:cNvContentPartPr/>
                <p14:nvPr/>
              </p14:nvContentPartPr>
              <p14:xfrm>
                <a:off x="7793597" y="432943"/>
                <a:ext cx="102960" cy="111240"/>
              </p14:xfrm>
            </p:contentPart>
          </mc:Choice>
          <mc:Fallback xmlns="">
            <p:pic>
              <p:nvPicPr>
                <p:cNvPr id="2077" name="Ink 2076">
                  <a:extLst>
                    <a:ext uri="{FF2B5EF4-FFF2-40B4-BE49-F238E27FC236}">
                      <a16:creationId xmlns:a16="http://schemas.microsoft.com/office/drawing/2014/main" id="{DFA2A2DA-ADFA-4278-AB82-579DC182360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775597" y="415303"/>
                  <a:ext cx="1386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2078" name="Ink 2077">
                  <a:extLst>
                    <a:ext uri="{FF2B5EF4-FFF2-40B4-BE49-F238E27FC236}">
                      <a16:creationId xmlns:a16="http://schemas.microsoft.com/office/drawing/2014/main" id="{911154E4-C56B-4A6D-BC16-779F75B0C384}"/>
                    </a:ext>
                  </a:extLst>
                </p14:cNvPr>
                <p14:cNvContentPartPr/>
                <p14:nvPr/>
              </p14:nvContentPartPr>
              <p14:xfrm>
                <a:off x="7817357" y="282103"/>
                <a:ext cx="154440" cy="28080"/>
              </p14:xfrm>
            </p:contentPart>
          </mc:Choice>
          <mc:Fallback xmlns="">
            <p:pic>
              <p:nvPicPr>
                <p:cNvPr id="2078" name="Ink 2077">
                  <a:extLst>
                    <a:ext uri="{FF2B5EF4-FFF2-40B4-BE49-F238E27FC236}">
                      <a16:creationId xmlns:a16="http://schemas.microsoft.com/office/drawing/2014/main" id="{911154E4-C56B-4A6D-BC16-779F75B0C38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799717" y="264103"/>
                  <a:ext cx="190080" cy="6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6" name="Group 2115">
            <a:extLst>
              <a:ext uri="{FF2B5EF4-FFF2-40B4-BE49-F238E27FC236}">
                <a16:creationId xmlns:a16="http://schemas.microsoft.com/office/drawing/2014/main" id="{B0EB5999-A081-4CE5-AA1B-B0CAAEED2702}"/>
              </a:ext>
            </a:extLst>
          </p:cNvPr>
          <p:cNvGrpSpPr/>
          <p:nvPr/>
        </p:nvGrpSpPr>
        <p:grpSpPr>
          <a:xfrm>
            <a:off x="140416" y="803345"/>
            <a:ext cx="3405600" cy="747360"/>
            <a:chOff x="4492397" y="880783"/>
            <a:chExt cx="3405600" cy="74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2080" name="Ink 2079">
                  <a:extLst>
                    <a:ext uri="{FF2B5EF4-FFF2-40B4-BE49-F238E27FC236}">
                      <a16:creationId xmlns:a16="http://schemas.microsoft.com/office/drawing/2014/main" id="{B87C03D7-0F4F-4E09-98BD-6267D9A4A483}"/>
                    </a:ext>
                  </a:extLst>
                </p14:cNvPr>
                <p14:cNvContentPartPr/>
                <p14:nvPr/>
              </p14:nvContentPartPr>
              <p14:xfrm>
                <a:off x="4492397" y="947743"/>
                <a:ext cx="160560" cy="387720"/>
              </p14:xfrm>
            </p:contentPart>
          </mc:Choice>
          <mc:Fallback xmlns="">
            <p:pic>
              <p:nvPicPr>
                <p:cNvPr id="2080" name="Ink 2079">
                  <a:extLst>
                    <a:ext uri="{FF2B5EF4-FFF2-40B4-BE49-F238E27FC236}">
                      <a16:creationId xmlns:a16="http://schemas.microsoft.com/office/drawing/2014/main" id="{B87C03D7-0F4F-4E09-98BD-6267D9A4A48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474757" y="930103"/>
                  <a:ext cx="19620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2081" name="Ink 2080">
                  <a:extLst>
                    <a:ext uri="{FF2B5EF4-FFF2-40B4-BE49-F238E27FC236}">
                      <a16:creationId xmlns:a16="http://schemas.microsoft.com/office/drawing/2014/main" id="{3B85E472-CAF5-4284-8333-02907357CBA1}"/>
                    </a:ext>
                  </a:extLst>
                </p14:cNvPr>
                <p14:cNvContentPartPr/>
                <p14:nvPr/>
              </p14:nvContentPartPr>
              <p14:xfrm>
                <a:off x="4634237" y="1166623"/>
                <a:ext cx="131400" cy="157680"/>
              </p14:xfrm>
            </p:contentPart>
          </mc:Choice>
          <mc:Fallback xmlns="">
            <p:pic>
              <p:nvPicPr>
                <p:cNvPr id="2081" name="Ink 2080">
                  <a:extLst>
                    <a:ext uri="{FF2B5EF4-FFF2-40B4-BE49-F238E27FC236}">
                      <a16:creationId xmlns:a16="http://schemas.microsoft.com/office/drawing/2014/main" id="{3B85E472-CAF5-4284-8333-02907357CBA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616237" y="1148983"/>
                  <a:ext cx="1670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2082" name="Ink 2081">
                  <a:extLst>
                    <a:ext uri="{FF2B5EF4-FFF2-40B4-BE49-F238E27FC236}">
                      <a16:creationId xmlns:a16="http://schemas.microsoft.com/office/drawing/2014/main" id="{62C78E46-D2FA-452E-BA14-02D73775D7C1}"/>
                    </a:ext>
                  </a:extLst>
                </p14:cNvPr>
                <p14:cNvContentPartPr/>
                <p14:nvPr/>
              </p14:nvContentPartPr>
              <p14:xfrm>
                <a:off x="4806317" y="1159423"/>
                <a:ext cx="226080" cy="191520"/>
              </p14:xfrm>
            </p:contentPart>
          </mc:Choice>
          <mc:Fallback xmlns="">
            <p:pic>
              <p:nvPicPr>
                <p:cNvPr id="2082" name="Ink 2081">
                  <a:extLst>
                    <a:ext uri="{FF2B5EF4-FFF2-40B4-BE49-F238E27FC236}">
                      <a16:creationId xmlns:a16="http://schemas.microsoft.com/office/drawing/2014/main" id="{62C78E46-D2FA-452E-BA14-02D73775D7C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788317" y="1141423"/>
                  <a:ext cx="2617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2083" name="Ink 2082">
                  <a:extLst>
                    <a:ext uri="{FF2B5EF4-FFF2-40B4-BE49-F238E27FC236}">
                      <a16:creationId xmlns:a16="http://schemas.microsoft.com/office/drawing/2014/main" id="{846DF1F4-1063-49AD-8A0B-D8451C632114}"/>
                    </a:ext>
                  </a:extLst>
                </p14:cNvPr>
                <p14:cNvContentPartPr/>
                <p14:nvPr/>
              </p14:nvContentPartPr>
              <p14:xfrm>
                <a:off x="5066957" y="1157623"/>
                <a:ext cx="145800" cy="160560"/>
              </p14:xfrm>
            </p:contentPart>
          </mc:Choice>
          <mc:Fallback xmlns="">
            <p:pic>
              <p:nvPicPr>
                <p:cNvPr id="2083" name="Ink 2082">
                  <a:extLst>
                    <a:ext uri="{FF2B5EF4-FFF2-40B4-BE49-F238E27FC236}">
                      <a16:creationId xmlns:a16="http://schemas.microsoft.com/office/drawing/2014/main" id="{846DF1F4-1063-49AD-8A0B-D8451C63211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048957" y="1139623"/>
                  <a:ext cx="1814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2084" name="Ink 2083">
                  <a:extLst>
                    <a:ext uri="{FF2B5EF4-FFF2-40B4-BE49-F238E27FC236}">
                      <a16:creationId xmlns:a16="http://schemas.microsoft.com/office/drawing/2014/main" id="{8370BF9F-845B-4ABE-9070-BC98A7C43997}"/>
                    </a:ext>
                  </a:extLst>
                </p14:cNvPr>
                <p14:cNvContentPartPr/>
                <p14:nvPr/>
              </p14:nvContentPartPr>
              <p14:xfrm>
                <a:off x="5252717" y="1172743"/>
                <a:ext cx="82800" cy="152280"/>
              </p14:xfrm>
            </p:contentPart>
          </mc:Choice>
          <mc:Fallback xmlns="">
            <p:pic>
              <p:nvPicPr>
                <p:cNvPr id="2084" name="Ink 2083">
                  <a:extLst>
                    <a:ext uri="{FF2B5EF4-FFF2-40B4-BE49-F238E27FC236}">
                      <a16:creationId xmlns:a16="http://schemas.microsoft.com/office/drawing/2014/main" id="{8370BF9F-845B-4ABE-9070-BC98A7C4399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235077" y="1155103"/>
                  <a:ext cx="1184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2086" name="Ink 2085">
                  <a:extLst>
                    <a:ext uri="{FF2B5EF4-FFF2-40B4-BE49-F238E27FC236}">
                      <a16:creationId xmlns:a16="http://schemas.microsoft.com/office/drawing/2014/main" id="{C18FF2A7-430B-43DF-B87A-417DE874167D}"/>
                    </a:ext>
                  </a:extLst>
                </p14:cNvPr>
                <p14:cNvContentPartPr/>
                <p14:nvPr/>
              </p14:nvContentPartPr>
              <p14:xfrm>
                <a:off x="5503637" y="1143583"/>
                <a:ext cx="138960" cy="18720"/>
              </p14:xfrm>
            </p:contentPart>
          </mc:Choice>
          <mc:Fallback xmlns="">
            <p:pic>
              <p:nvPicPr>
                <p:cNvPr id="2086" name="Ink 2085">
                  <a:extLst>
                    <a:ext uri="{FF2B5EF4-FFF2-40B4-BE49-F238E27FC236}">
                      <a16:creationId xmlns:a16="http://schemas.microsoft.com/office/drawing/2014/main" id="{C18FF2A7-430B-43DF-B87A-417DE874167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485997" y="1125583"/>
                  <a:ext cx="1746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2087" name="Ink 2086">
                  <a:extLst>
                    <a:ext uri="{FF2B5EF4-FFF2-40B4-BE49-F238E27FC236}">
                      <a16:creationId xmlns:a16="http://schemas.microsoft.com/office/drawing/2014/main" id="{2340CA0B-4E4B-4421-9B3E-890724023156}"/>
                    </a:ext>
                  </a:extLst>
                </p14:cNvPr>
                <p14:cNvContentPartPr/>
                <p14:nvPr/>
              </p14:nvContentPartPr>
              <p14:xfrm>
                <a:off x="5523077" y="1196143"/>
                <a:ext cx="127080" cy="19800"/>
              </p14:xfrm>
            </p:contentPart>
          </mc:Choice>
          <mc:Fallback xmlns="">
            <p:pic>
              <p:nvPicPr>
                <p:cNvPr id="2087" name="Ink 2086">
                  <a:extLst>
                    <a:ext uri="{FF2B5EF4-FFF2-40B4-BE49-F238E27FC236}">
                      <a16:creationId xmlns:a16="http://schemas.microsoft.com/office/drawing/2014/main" id="{2340CA0B-4E4B-4421-9B3E-89072402315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505437" y="1178503"/>
                  <a:ext cx="1627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2089" name="Ink 2088">
                  <a:extLst>
                    <a:ext uri="{FF2B5EF4-FFF2-40B4-BE49-F238E27FC236}">
                      <a16:creationId xmlns:a16="http://schemas.microsoft.com/office/drawing/2014/main" id="{16D38602-47F6-4F79-9587-605E603A3D3D}"/>
                    </a:ext>
                  </a:extLst>
                </p14:cNvPr>
                <p14:cNvContentPartPr/>
                <p14:nvPr/>
              </p14:nvContentPartPr>
              <p14:xfrm>
                <a:off x="5785517" y="880783"/>
                <a:ext cx="173520" cy="307800"/>
              </p14:xfrm>
            </p:contentPart>
          </mc:Choice>
          <mc:Fallback xmlns="">
            <p:pic>
              <p:nvPicPr>
                <p:cNvPr id="2089" name="Ink 2088">
                  <a:extLst>
                    <a:ext uri="{FF2B5EF4-FFF2-40B4-BE49-F238E27FC236}">
                      <a16:creationId xmlns:a16="http://schemas.microsoft.com/office/drawing/2014/main" id="{16D38602-47F6-4F79-9587-605E603A3D3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767517" y="863143"/>
                  <a:ext cx="20916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2090" name="Ink 2089">
                  <a:extLst>
                    <a:ext uri="{FF2B5EF4-FFF2-40B4-BE49-F238E27FC236}">
                      <a16:creationId xmlns:a16="http://schemas.microsoft.com/office/drawing/2014/main" id="{2F21A36C-5265-4531-9E2B-AA909B607791}"/>
                    </a:ext>
                  </a:extLst>
                </p14:cNvPr>
                <p14:cNvContentPartPr/>
                <p14:nvPr/>
              </p14:nvContentPartPr>
              <p14:xfrm>
                <a:off x="5986757" y="917503"/>
                <a:ext cx="235800" cy="240840"/>
              </p14:xfrm>
            </p:contentPart>
          </mc:Choice>
          <mc:Fallback xmlns="">
            <p:pic>
              <p:nvPicPr>
                <p:cNvPr id="2090" name="Ink 2089">
                  <a:extLst>
                    <a:ext uri="{FF2B5EF4-FFF2-40B4-BE49-F238E27FC236}">
                      <a16:creationId xmlns:a16="http://schemas.microsoft.com/office/drawing/2014/main" id="{2F21A36C-5265-4531-9E2B-AA909B60779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968757" y="899863"/>
                  <a:ext cx="27144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2092" name="Ink 2091">
                  <a:extLst>
                    <a:ext uri="{FF2B5EF4-FFF2-40B4-BE49-F238E27FC236}">
                      <a16:creationId xmlns:a16="http://schemas.microsoft.com/office/drawing/2014/main" id="{CFACF0D8-5E99-475D-802A-0AF65EA10D3E}"/>
                    </a:ext>
                  </a:extLst>
                </p14:cNvPr>
                <p14:cNvContentPartPr/>
                <p14:nvPr/>
              </p14:nvContentPartPr>
              <p14:xfrm>
                <a:off x="5769317" y="1222063"/>
                <a:ext cx="471240" cy="58320"/>
              </p14:xfrm>
            </p:contentPart>
          </mc:Choice>
          <mc:Fallback xmlns="">
            <p:pic>
              <p:nvPicPr>
                <p:cNvPr id="2092" name="Ink 2091">
                  <a:extLst>
                    <a:ext uri="{FF2B5EF4-FFF2-40B4-BE49-F238E27FC236}">
                      <a16:creationId xmlns:a16="http://schemas.microsoft.com/office/drawing/2014/main" id="{CFACF0D8-5E99-475D-802A-0AF65EA10D3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751317" y="1204423"/>
                  <a:ext cx="5068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2093" name="Ink 2092">
                  <a:extLst>
                    <a:ext uri="{FF2B5EF4-FFF2-40B4-BE49-F238E27FC236}">
                      <a16:creationId xmlns:a16="http://schemas.microsoft.com/office/drawing/2014/main" id="{3B320368-37A0-42BD-B854-BAD67FAE646D}"/>
                    </a:ext>
                  </a:extLst>
                </p14:cNvPr>
                <p14:cNvContentPartPr/>
                <p14:nvPr/>
              </p14:nvContentPartPr>
              <p14:xfrm>
                <a:off x="5813597" y="1343023"/>
                <a:ext cx="171000" cy="242280"/>
              </p14:xfrm>
            </p:contentPart>
          </mc:Choice>
          <mc:Fallback xmlns="">
            <p:pic>
              <p:nvPicPr>
                <p:cNvPr id="2093" name="Ink 2092">
                  <a:extLst>
                    <a:ext uri="{FF2B5EF4-FFF2-40B4-BE49-F238E27FC236}">
                      <a16:creationId xmlns:a16="http://schemas.microsoft.com/office/drawing/2014/main" id="{3B320368-37A0-42BD-B854-BAD67FAE646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795957" y="1325023"/>
                  <a:ext cx="20664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2094" name="Ink 2093">
                  <a:extLst>
                    <a:ext uri="{FF2B5EF4-FFF2-40B4-BE49-F238E27FC236}">
                      <a16:creationId xmlns:a16="http://schemas.microsoft.com/office/drawing/2014/main" id="{8DE6C47D-0C81-474E-85EB-26A1EF9516AC}"/>
                    </a:ext>
                  </a:extLst>
                </p14:cNvPr>
                <p14:cNvContentPartPr/>
                <p14:nvPr/>
              </p14:nvContentPartPr>
              <p14:xfrm>
                <a:off x="6079277" y="1350223"/>
                <a:ext cx="123120" cy="226800"/>
              </p14:xfrm>
            </p:contentPart>
          </mc:Choice>
          <mc:Fallback xmlns="">
            <p:pic>
              <p:nvPicPr>
                <p:cNvPr id="2094" name="Ink 2093">
                  <a:extLst>
                    <a:ext uri="{FF2B5EF4-FFF2-40B4-BE49-F238E27FC236}">
                      <a16:creationId xmlns:a16="http://schemas.microsoft.com/office/drawing/2014/main" id="{8DE6C47D-0C81-474E-85EB-26A1EF9516A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061637" y="1332583"/>
                  <a:ext cx="15876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2095" name="Ink 2094">
                  <a:extLst>
                    <a:ext uri="{FF2B5EF4-FFF2-40B4-BE49-F238E27FC236}">
                      <a16:creationId xmlns:a16="http://schemas.microsoft.com/office/drawing/2014/main" id="{445EEB74-0CA4-4E45-A55E-333529D87038}"/>
                    </a:ext>
                  </a:extLst>
                </p14:cNvPr>
                <p14:cNvContentPartPr/>
                <p14:nvPr/>
              </p14:nvContentPartPr>
              <p14:xfrm>
                <a:off x="6011597" y="1392343"/>
                <a:ext cx="226800" cy="44640"/>
              </p14:xfrm>
            </p:contentPart>
          </mc:Choice>
          <mc:Fallback xmlns="">
            <p:pic>
              <p:nvPicPr>
                <p:cNvPr id="2095" name="Ink 2094">
                  <a:extLst>
                    <a:ext uri="{FF2B5EF4-FFF2-40B4-BE49-F238E27FC236}">
                      <a16:creationId xmlns:a16="http://schemas.microsoft.com/office/drawing/2014/main" id="{445EEB74-0CA4-4E45-A55E-333529D8703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993597" y="1374343"/>
                  <a:ext cx="2624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2097" name="Ink 2096">
                  <a:extLst>
                    <a:ext uri="{FF2B5EF4-FFF2-40B4-BE49-F238E27FC236}">
                      <a16:creationId xmlns:a16="http://schemas.microsoft.com/office/drawing/2014/main" id="{E55E920F-F3C7-455F-984C-A648FE4E9BA0}"/>
                    </a:ext>
                  </a:extLst>
                </p14:cNvPr>
                <p14:cNvContentPartPr/>
                <p14:nvPr/>
              </p14:nvContentPartPr>
              <p14:xfrm>
                <a:off x="6420917" y="1107583"/>
                <a:ext cx="234720" cy="43920"/>
              </p14:xfrm>
            </p:contentPart>
          </mc:Choice>
          <mc:Fallback xmlns="">
            <p:pic>
              <p:nvPicPr>
                <p:cNvPr id="2097" name="Ink 2096">
                  <a:extLst>
                    <a:ext uri="{FF2B5EF4-FFF2-40B4-BE49-F238E27FC236}">
                      <a16:creationId xmlns:a16="http://schemas.microsoft.com/office/drawing/2014/main" id="{E55E920F-F3C7-455F-984C-A648FE4E9BA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402917" y="1089583"/>
                  <a:ext cx="2703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2099" name="Ink 2098">
                  <a:extLst>
                    <a:ext uri="{FF2B5EF4-FFF2-40B4-BE49-F238E27FC236}">
                      <a16:creationId xmlns:a16="http://schemas.microsoft.com/office/drawing/2014/main" id="{84D191BD-8D4F-4E77-8C0D-237073C62A16}"/>
                    </a:ext>
                  </a:extLst>
                </p14:cNvPr>
                <p14:cNvContentPartPr/>
                <p14:nvPr/>
              </p14:nvContentPartPr>
              <p14:xfrm>
                <a:off x="6465917" y="1202263"/>
                <a:ext cx="203400" cy="48240"/>
              </p14:xfrm>
            </p:contentPart>
          </mc:Choice>
          <mc:Fallback xmlns="">
            <p:pic>
              <p:nvPicPr>
                <p:cNvPr id="2099" name="Ink 2098">
                  <a:extLst>
                    <a:ext uri="{FF2B5EF4-FFF2-40B4-BE49-F238E27FC236}">
                      <a16:creationId xmlns:a16="http://schemas.microsoft.com/office/drawing/2014/main" id="{84D191BD-8D4F-4E77-8C0D-237073C62A1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448277" y="1184623"/>
                  <a:ext cx="2390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2101" name="Ink 2100">
                  <a:extLst>
                    <a:ext uri="{FF2B5EF4-FFF2-40B4-BE49-F238E27FC236}">
                      <a16:creationId xmlns:a16="http://schemas.microsoft.com/office/drawing/2014/main" id="{00995510-5EFE-4D18-9580-978028BCEF9F}"/>
                    </a:ext>
                  </a:extLst>
                </p14:cNvPr>
                <p14:cNvContentPartPr/>
                <p14:nvPr/>
              </p14:nvContentPartPr>
              <p14:xfrm>
                <a:off x="6805037" y="1116223"/>
                <a:ext cx="157680" cy="173520"/>
              </p14:xfrm>
            </p:contentPart>
          </mc:Choice>
          <mc:Fallback xmlns="">
            <p:pic>
              <p:nvPicPr>
                <p:cNvPr id="2101" name="Ink 2100">
                  <a:extLst>
                    <a:ext uri="{FF2B5EF4-FFF2-40B4-BE49-F238E27FC236}">
                      <a16:creationId xmlns:a16="http://schemas.microsoft.com/office/drawing/2014/main" id="{00995510-5EFE-4D18-9580-978028BCEF9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787037" y="1098583"/>
                  <a:ext cx="1933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2103" name="Ink 2102">
                  <a:extLst>
                    <a:ext uri="{FF2B5EF4-FFF2-40B4-BE49-F238E27FC236}">
                      <a16:creationId xmlns:a16="http://schemas.microsoft.com/office/drawing/2014/main" id="{EE805447-ED22-4F28-AD73-9C68C0311C8C}"/>
                    </a:ext>
                  </a:extLst>
                </p14:cNvPr>
                <p14:cNvContentPartPr/>
                <p14:nvPr/>
              </p14:nvContentPartPr>
              <p14:xfrm>
                <a:off x="6996197" y="977983"/>
                <a:ext cx="151200" cy="337320"/>
              </p14:xfrm>
            </p:contentPart>
          </mc:Choice>
          <mc:Fallback xmlns="">
            <p:pic>
              <p:nvPicPr>
                <p:cNvPr id="2103" name="Ink 2102">
                  <a:extLst>
                    <a:ext uri="{FF2B5EF4-FFF2-40B4-BE49-F238E27FC236}">
                      <a16:creationId xmlns:a16="http://schemas.microsoft.com/office/drawing/2014/main" id="{EE805447-ED22-4F28-AD73-9C68C0311C8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978557" y="959983"/>
                  <a:ext cx="18684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2104" name="Ink 2103">
                  <a:extLst>
                    <a:ext uri="{FF2B5EF4-FFF2-40B4-BE49-F238E27FC236}">
                      <a16:creationId xmlns:a16="http://schemas.microsoft.com/office/drawing/2014/main" id="{F7FFA917-8E8B-4653-93B6-1F0FDC2390E1}"/>
                    </a:ext>
                  </a:extLst>
                </p14:cNvPr>
                <p14:cNvContentPartPr/>
                <p14:nvPr/>
              </p14:nvContentPartPr>
              <p14:xfrm>
                <a:off x="7045877" y="1153663"/>
                <a:ext cx="132120" cy="14400"/>
              </p14:xfrm>
            </p:contentPart>
          </mc:Choice>
          <mc:Fallback xmlns="">
            <p:pic>
              <p:nvPicPr>
                <p:cNvPr id="2104" name="Ink 2103">
                  <a:extLst>
                    <a:ext uri="{FF2B5EF4-FFF2-40B4-BE49-F238E27FC236}">
                      <a16:creationId xmlns:a16="http://schemas.microsoft.com/office/drawing/2014/main" id="{F7FFA917-8E8B-4653-93B6-1F0FDC2390E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028237" y="1135663"/>
                  <a:ext cx="1677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2105" name="Ink 2104">
                  <a:extLst>
                    <a:ext uri="{FF2B5EF4-FFF2-40B4-BE49-F238E27FC236}">
                      <a16:creationId xmlns:a16="http://schemas.microsoft.com/office/drawing/2014/main" id="{05D9BB41-D4A1-44C7-89EC-7EE900B11379}"/>
                    </a:ext>
                  </a:extLst>
                </p14:cNvPr>
                <p14:cNvContentPartPr/>
                <p14:nvPr/>
              </p14:nvContentPartPr>
              <p14:xfrm>
                <a:off x="7123637" y="965383"/>
                <a:ext cx="166680" cy="51840"/>
              </p14:xfrm>
            </p:contentPart>
          </mc:Choice>
          <mc:Fallback xmlns="">
            <p:pic>
              <p:nvPicPr>
                <p:cNvPr id="2105" name="Ink 2104">
                  <a:extLst>
                    <a:ext uri="{FF2B5EF4-FFF2-40B4-BE49-F238E27FC236}">
                      <a16:creationId xmlns:a16="http://schemas.microsoft.com/office/drawing/2014/main" id="{05D9BB41-D4A1-44C7-89EC-7EE900B11379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105637" y="947383"/>
                  <a:ext cx="2023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2106" name="Ink 2105">
                  <a:extLst>
                    <a:ext uri="{FF2B5EF4-FFF2-40B4-BE49-F238E27FC236}">
                      <a16:creationId xmlns:a16="http://schemas.microsoft.com/office/drawing/2014/main" id="{F0BAFD43-856D-4DE0-A584-8E4FCB3C0862}"/>
                    </a:ext>
                  </a:extLst>
                </p14:cNvPr>
                <p14:cNvContentPartPr/>
                <p14:nvPr/>
              </p14:nvContentPartPr>
              <p14:xfrm>
                <a:off x="7118957" y="900943"/>
                <a:ext cx="182160" cy="7200"/>
              </p14:xfrm>
            </p:contentPart>
          </mc:Choice>
          <mc:Fallback xmlns="">
            <p:pic>
              <p:nvPicPr>
                <p:cNvPr id="2106" name="Ink 2105">
                  <a:extLst>
                    <a:ext uri="{FF2B5EF4-FFF2-40B4-BE49-F238E27FC236}">
                      <a16:creationId xmlns:a16="http://schemas.microsoft.com/office/drawing/2014/main" id="{F0BAFD43-856D-4DE0-A584-8E4FCB3C086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100957" y="883303"/>
                  <a:ext cx="2178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2108" name="Ink 2107">
                  <a:extLst>
                    <a:ext uri="{FF2B5EF4-FFF2-40B4-BE49-F238E27FC236}">
                      <a16:creationId xmlns:a16="http://schemas.microsoft.com/office/drawing/2014/main" id="{022EB0AD-54AE-4A79-B7EC-151CA239FEC6}"/>
                    </a:ext>
                  </a:extLst>
                </p14:cNvPr>
                <p14:cNvContentPartPr/>
                <p14:nvPr/>
              </p14:nvContentPartPr>
              <p14:xfrm>
                <a:off x="7399397" y="1136383"/>
                <a:ext cx="37800" cy="39240"/>
              </p14:xfrm>
            </p:contentPart>
          </mc:Choice>
          <mc:Fallback xmlns="">
            <p:pic>
              <p:nvPicPr>
                <p:cNvPr id="2108" name="Ink 2107">
                  <a:extLst>
                    <a:ext uri="{FF2B5EF4-FFF2-40B4-BE49-F238E27FC236}">
                      <a16:creationId xmlns:a16="http://schemas.microsoft.com/office/drawing/2014/main" id="{022EB0AD-54AE-4A79-B7EC-151CA239FEC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381757" y="1118383"/>
                  <a:ext cx="734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2109" name="Ink 2108">
                  <a:extLst>
                    <a:ext uri="{FF2B5EF4-FFF2-40B4-BE49-F238E27FC236}">
                      <a16:creationId xmlns:a16="http://schemas.microsoft.com/office/drawing/2014/main" id="{84EC8060-17FA-4BE0-B64E-0A68F767C2B1}"/>
                    </a:ext>
                  </a:extLst>
                </p14:cNvPr>
                <p14:cNvContentPartPr/>
                <p14:nvPr/>
              </p14:nvContentPartPr>
              <p14:xfrm>
                <a:off x="7580837" y="937663"/>
                <a:ext cx="101520" cy="264600"/>
              </p14:xfrm>
            </p:contentPart>
          </mc:Choice>
          <mc:Fallback xmlns="">
            <p:pic>
              <p:nvPicPr>
                <p:cNvPr id="2109" name="Ink 2108">
                  <a:extLst>
                    <a:ext uri="{FF2B5EF4-FFF2-40B4-BE49-F238E27FC236}">
                      <a16:creationId xmlns:a16="http://schemas.microsoft.com/office/drawing/2014/main" id="{84EC8060-17FA-4BE0-B64E-0A68F767C2B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562837" y="919663"/>
                  <a:ext cx="13716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2110" name="Ink 2109">
                  <a:extLst>
                    <a:ext uri="{FF2B5EF4-FFF2-40B4-BE49-F238E27FC236}">
                      <a16:creationId xmlns:a16="http://schemas.microsoft.com/office/drawing/2014/main" id="{90A3CCB8-2069-4193-B769-1CAAA246D522}"/>
                    </a:ext>
                  </a:extLst>
                </p14:cNvPr>
                <p14:cNvContentPartPr/>
                <p14:nvPr/>
              </p14:nvContentPartPr>
              <p14:xfrm>
                <a:off x="7739237" y="1104703"/>
                <a:ext cx="117000" cy="72360"/>
              </p14:xfrm>
            </p:contentPart>
          </mc:Choice>
          <mc:Fallback xmlns="">
            <p:pic>
              <p:nvPicPr>
                <p:cNvPr id="2110" name="Ink 2109">
                  <a:extLst>
                    <a:ext uri="{FF2B5EF4-FFF2-40B4-BE49-F238E27FC236}">
                      <a16:creationId xmlns:a16="http://schemas.microsoft.com/office/drawing/2014/main" id="{90A3CCB8-2069-4193-B769-1CAAA246D52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721237" y="1087063"/>
                  <a:ext cx="1526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2111" name="Ink 2110">
                  <a:extLst>
                    <a:ext uri="{FF2B5EF4-FFF2-40B4-BE49-F238E27FC236}">
                      <a16:creationId xmlns:a16="http://schemas.microsoft.com/office/drawing/2014/main" id="{38A003AE-8722-4256-8E99-D9390E4B4C55}"/>
                    </a:ext>
                  </a:extLst>
                </p14:cNvPr>
                <p14:cNvContentPartPr/>
                <p14:nvPr/>
              </p14:nvContentPartPr>
              <p14:xfrm>
                <a:off x="7795757" y="998863"/>
                <a:ext cx="92880" cy="18360"/>
              </p14:xfrm>
            </p:contentPart>
          </mc:Choice>
          <mc:Fallback xmlns="">
            <p:pic>
              <p:nvPicPr>
                <p:cNvPr id="2111" name="Ink 2110">
                  <a:extLst>
                    <a:ext uri="{FF2B5EF4-FFF2-40B4-BE49-F238E27FC236}">
                      <a16:creationId xmlns:a16="http://schemas.microsoft.com/office/drawing/2014/main" id="{38A003AE-8722-4256-8E99-D9390E4B4C5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777757" y="980863"/>
                  <a:ext cx="1285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2112" name="Ink 2111">
                  <a:extLst>
                    <a:ext uri="{FF2B5EF4-FFF2-40B4-BE49-F238E27FC236}">
                      <a16:creationId xmlns:a16="http://schemas.microsoft.com/office/drawing/2014/main" id="{9DF276AB-D7DB-4326-88FD-F246D4324D74}"/>
                    </a:ext>
                  </a:extLst>
                </p14:cNvPr>
                <p14:cNvContentPartPr/>
                <p14:nvPr/>
              </p14:nvContentPartPr>
              <p14:xfrm>
                <a:off x="7601357" y="1274623"/>
                <a:ext cx="296640" cy="16200"/>
              </p14:xfrm>
            </p:contentPart>
          </mc:Choice>
          <mc:Fallback xmlns="">
            <p:pic>
              <p:nvPicPr>
                <p:cNvPr id="2112" name="Ink 2111">
                  <a:extLst>
                    <a:ext uri="{FF2B5EF4-FFF2-40B4-BE49-F238E27FC236}">
                      <a16:creationId xmlns:a16="http://schemas.microsoft.com/office/drawing/2014/main" id="{9DF276AB-D7DB-4326-88FD-F246D4324D7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583717" y="1256623"/>
                  <a:ext cx="3322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2113" name="Ink 2112">
                  <a:extLst>
                    <a:ext uri="{FF2B5EF4-FFF2-40B4-BE49-F238E27FC236}">
                      <a16:creationId xmlns:a16="http://schemas.microsoft.com/office/drawing/2014/main" id="{BFF59C99-CC31-4196-BA05-7516738A7440}"/>
                    </a:ext>
                  </a:extLst>
                </p14:cNvPr>
                <p14:cNvContentPartPr/>
                <p14:nvPr/>
              </p14:nvContentPartPr>
              <p14:xfrm>
                <a:off x="7557077" y="1367503"/>
                <a:ext cx="127080" cy="260640"/>
              </p14:xfrm>
            </p:contentPart>
          </mc:Choice>
          <mc:Fallback xmlns="">
            <p:pic>
              <p:nvPicPr>
                <p:cNvPr id="2113" name="Ink 2112">
                  <a:extLst>
                    <a:ext uri="{FF2B5EF4-FFF2-40B4-BE49-F238E27FC236}">
                      <a16:creationId xmlns:a16="http://schemas.microsoft.com/office/drawing/2014/main" id="{BFF59C99-CC31-4196-BA05-7516738A744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539077" y="1349503"/>
                  <a:ext cx="16272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2114" name="Ink 2113">
                  <a:extLst>
                    <a:ext uri="{FF2B5EF4-FFF2-40B4-BE49-F238E27FC236}">
                      <a16:creationId xmlns:a16="http://schemas.microsoft.com/office/drawing/2014/main" id="{9FDB6921-FCB9-4D56-9C49-B226B2F8F655}"/>
                    </a:ext>
                  </a:extLst>
                </p14:cNvPr>
                <p14:cNvContentPartPr/>
                <p14:nvPr/>
              </p14:nvContentPartPr>
              <p14:xfrm>
                <a:off x="7757237" y="1397383"/>
                <a:ext cx="115920" cy="216000"/>
              </p14:xfrm>
            </p:contentPart>
          </mc:Choice>
          <mc:Fallback xmlns="">
            <p:pic>
              <p:nvPicPr>
                <p:cNvPr id="2114" name="Ink 2113">
                  <a:extLst>
                    <a:ext uri="{FF2B5EF4-FFF2-40B4-BE49-F238E27FC236}">
                      <a16:creationId xmlns:a16="http://schemas.microsoft.com/office/drawing/2014/main" id="{9FDB6921-FCB9-4D56-9C49-B226B2F8F65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739237" y="1379383"/>
                  <a:ext cx="1515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2115" name="Ink 2114">
                  <a:extLst>
                    <a:ext uri="{FF2B5EF4-FFF2-40B4-BE49-F238E27FC236}">
                      <a16:creationId xmlns:a16="http://schemas.microsoft.com/office/drawing/2014/main" id="{77153DF3-680B-43D7-BBBB-47BD6409EDD5}"/>
                    </a:ext>
                  </a:extLst>
                </p14:cNvPr>
                <p14:cNvContentPartPr/>
                <p14:nvPr/>
              </p14:nvContentPartPr>
              <p14:xfrm>
                <a:off x="7717277" y="1492423"/>
                <a:ext cx="129240" cy="37440"/>
              </p14:xfrm>
            </p:contentPart>
          </mc:Choice>
          <mc:Fallback xmlns="">
            <p:pic>
              <p:nvPicPr>
                <p:cNvPr id="2115" name="Ink 2114">
                  <a:extLst>
                    <a:ext uri="{FF2B5EF4-FFF2-40B4-BE49-F238E27FC236}">
                      <a16:creationId xmlns:a16="http://schemas.microsoft.com/office/drawing/2014/main" id="{77153DF3-680B-43D7-BBBB-47BD6409EDD5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699637" y="1474783"/>
                  <a:ext cx="164880" cy="7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9" name="Group 2128">
            <a:extLst>
              <a:ext uri="{FF2B5EF4-FFF2-40B4-BE49-F238E27FC236}">
                <a16:creationId xmlns:a16="http://schemas.microsoft.com/office/drawing/2014/main" id="{C248A658-9F4E-4C31-B6F4-D2DB2E70D16B}"/>
              </a:ext>
            </a:extLst>
          </p:cNvPr>
          <p:cNvGrpSpPr/>
          <p:nvPr/>
        </p:nvGrpSpPr>
        <p:grpSpPr>
          <a:xfrm>
            <a:off x="2139856" y="1711265"/>
            <a:ext cx="1330200" cy="318600"/>
            <a:chOff x="6491837" y="1788703"/>
            <a:chExt cx="1330200" cy="31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2117" name="Ink 2116">
                  <a:extLst>
                    <a:ext uri="{FF2B5EF4-FFF2-40B4-BE49-F238E27FC236}">
                      <a16:creationId xmlns:a16="http://schemas.microsoft.com/office/drawing/2014/main" id="{CDA522DF-337A-4DDE-97A9-ABF5B55273C2}"/>
                    </a:ext>
                  </a:extLst>
                </p14:cNvPr>
                <p14:cNvContentPartPr/>
                <p14:nvPr/>
              </p14:nvContentPartPr>
              <p14:xfrm>
                <a:off x="6491837" y="1966903"/>
                <a:ext cx="214560" cy="41760"/>
              </p14:xfrm>
            </p:contentPart>
          </mc:Choice>
          <mc:Fallback xmlns="">
            <p:pic>
              <p:nvPicPr>
                <p:cNvPr id="2117" name="Ink 2116">
                  <a:extLst>
                    <a:ext uri="{FF2B5EF4-FFF2-40B4-BE49-F238E27FC236}">
                      <a16:creationId xmlns:a16="http://schemas.microsoft.com/office/drawing/2014/main" id="{CDA522DF-337A-4DDE-97A9-ABF5B55273C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474197" y="1949263"/>
                  <a:ext cx="2502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2118" name="Ink 2117">
                  <a:extLst>
                    <a:ext uri="{FF2B5EF4-FFF2-40B4-BE49-F238E27FC236}">
                      <a16:creationId xmlns:a16="http://schemas.microsoft.com/office/drawing/2014/main" id="{1A5847F7-99BC-4F7F-94D5-3A31F73F358E}"/>
                    </a:ext>
                  </a:extLst>
                </p14:cNvPr>
                <p14:cNvContentPartPr/>
                <p14:nvPr/>
              </p14:nvContentPartPr>
              <p14:xfrm>
                <a:off x="6513797" y="2049703"/>
                <a:ext cx="203760" cy="18360"/>
              </p14:xfrm>
            </p:contentPart>
          </mc:Choice>
          <mc:Fallback xmlns="">
            <p:pic>
              <p:nvPicPr>
                <p:cNvPr id="2118" name="Ink 2117">
                  <a:extLst>
                    <a:ext uri="{FF2B5EF4-FFF2-40B4-BE49-F238E27FC236}">
                      <a16:creationId xmlns:a16="http://schemas.microsoft.com/office/drawing/2014/main" id="{1A5847F7-99BC-4F7F-94D5-3A31F73F358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495797" y="2031703"/>
                  <a:ext cx="2394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2119" name="Ink 2118">
                  <a:extLst>
                    <a:ext uri="{FF2B5EF4-FFF2-40B4-BE49-F238E27FC236}">
                      <a16:creationId xmlns:a16="http://schemas.microsoft.com/office/drawing/2014/main" id="{4DEEBBC0-E330-4386-9055-D20BE2BB2C6D}"/>
                    </a:ext>
                  </a:extLst>
                </p14:cNvPr>
                <p14:cNvContentPartPr/>
                <p14:nvPr/>
              </p14:nvContentPartPr>
              <p14:xfrm>
                <a:off x="6894317" y="1965463"/>
                <a:ext cx="115200" cy="141480"/>
              </p14:xfrm>
            </p:contentPart>
          </mc:Choice>
          <mc:Fallback xmlns="">
            <p:pic>
              <p:nvPicPr>
                <p:cNvPr id="2119" name="Ink 2118">
                  <a:extLst>
                    <a:ext uri="{FF2B5EF4-FFF2-40B4-BE49-F238E27FC236}">
                      <a16:creationId xmlns:a16="http://schemas.microsoft.com/office/drawing/2014/main" id="{4DEEBBC0-E330-4386-9055-D20BE2BB2C6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876317" y="1947463"/>
                  <a:ext cx="1508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2121" name="Ink 2120">
                  <a:extLst>
                    <a:ext uri="{FF2B5EF4-FFF2-40B4-BE49-F238E27FC236}">
                      <a16:creationId xmlns:a16="http://schemas.microsoft.com/office/drawing/2014/main" id="{ECCDD5CA-6CCE-4114-ADCA-9F3A1B576318}"/>
                    </a:ext>
                  </a:extLst>
                </p14:cNvPr>
                <p14:cNvContentPartPr/>
                <p14:nvPr/>
              </p14:nvContentPartPr>
              <p14:xfrm>
                <a:off x="7108157" y="1978063"/>
                <a:ext cx="182160" cy="126360"/>
              </p14:xfrm>
            </p:contentPart>
          </mc:Choice>
          <mc:Fallback xmlns="">
            <p:pic>
              <p:nvPicPr>
                <p:cNvPr id="2121" name="Ink 2120">
                  <a:extLst>
                    <a:ext uri="{FF2B5EF4-FFF2-40B4-BE49-F238E27FC236}">
                      <a16:creationId xmlns:a16="http://schemas.microsoft.com/office/drawing/2014/main" id="{ECCDD5CA-6CCE-4114-ADCA-9F3A1B57631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090157" y="1960063"/>
                  <a:ext cx="2178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2122" name="Ink 2121">
                  <a:extLst>
                    <a:ext uri="{FF2B5EF4-FFF2-40B4-BE49-F238E27FC236}">
                      <a16:creationId xmlns:a16="http://schemas.microsoft.com/office/drawing/2014/main" id="{3C19CF61-F373-4ABF-91F0-AA3199EB2C17}"/>
                    </a:ext>
                  </a:extLst>
                </p14:cNvPr>
                <p14:cNvContentPartPr/>
                <p14:nvPr/>
              </p14:nvContentPartPr>
              <p14:xfrm>
                <a:off x="7136237" y="1884103"/>
                <a:ext cx="117720" cy="27720"/>
              </p14:xfrm>
            </p:contentPart>
          </mc:Choice>
          <mc:Fallback xmlns="">
            <p:pic>
              <p:nvPicPr>
                <p:cNvPr id="2122" name="Ink 2121">
                  <a:extLst>
                    <a:ext uri="{FF2B5EF4-FFF2-40B4-BE49-F238E27FC236}">
                      <a16:creationId xmlns:a16="http://schemas.microsoft.com/office/drawing/2014/main" id="{3C19CF61-F373-4ABF-91F0-AA3199EB2C1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118237" y="1866103"/>
                  <a:ext cx="1533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2123" name="Ink 2122">
                  <a:extLst>
                    <a:ext uri="{FF2B5EF4-FFF2-40B4-BE49-F238E27FC236}">
                      <a16:creationId xmlns:a16="http://schemas.microsoft.com/office/drawing/2014/main" id="{EAFE7284-2398-4DF7-A23F-291CFDAB1910}"/>
                    </a:ext>
                  </a:extLst>
                </p14:cNvPr>
                <p14:cNvContentPartPr/>
                <p14:nvPr/>
              </p14:nvContentPartPr>
              <p14:xfrm>
                <a:off x="7404437" y="2027743"/>
                <a:ext cx="9720" cy="18000"/>
              </p14:xfrm>
            </p:contentPart>
          </mc:Choice>
          <mc:Fallback xmlns="">
            <p:pic>
              <p:nvPicPr>
                <p:cNvPr id="2123" name="Ink 2122">
                  <a:extLst>
                    <a:ext uri="{FF2B5EF4-FFF2-40B4-BE49-F238E27FC236}">
                      <a16:creationId xmlns:a16="http://schemas.microsoft.com/office/drawing/2014/main" id="{EAFE7284-2398-4DF7-A23F-291CFDAB191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386437" y="2010103"/>
                  <a:ext cx="453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2124" name="Ink 2123">
                  <a:extLst>
                    <a:ext uri="{FF2B5EF4-FFF2-40B4-BE49-F238E27FC236}">
                      <a16:creationId xmlns:a16="http://schemas.microsoft.com/office/drawing/2014/main" id="{F56FE3A4-856F-4051-A378-E6DD414911FE}"/>
                    </a:ext>
                  </a:extLst>
                </p14:cNvPr>
                <p14:cNvContentPartPr/>
                <p14:nvPr/>
              </p14:nvContentPartPr>
              <p14:xfrm>
                <a:off x="7564277" y="1854223"/>
                <a:ext cx="142920" cy="253080"/>
              </p14:xfrm>
            </p:contentPart>
          </mc:Choice>
          <mc:Fallback xmlns="">
            <p:pic>
              <p:nvPicPr>
                <p:cNvPr id="2124" name="Ink 2123">
                  <a:extLst>
                    <a:ext uri="{FF2B5EF4-FFF2-40B4-BE49-F238E27FC236}">
                      <a16:creationId xmlns:a16="http://schemas.microsoft.com/office/drawing/2014/main" id="{F56FE3A4-856F-4051-A378-E6DD414911F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546277" y="1836583"/>
                  <a:ext cx="17856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2125" name="Ink 2124">
                  <a:extLst>
                    <a:ext uri="{FF2B5EF4-FFF2-40B4-BE49-F238E27FC236}">
                      <a16:creationId xmlns:a16="http://schemas.microsoft.com/office/drawing/2014/main" id="{F88F6BA7-D50D-4A95-9A00-CF9EB3365096}"/>
                    </a:ext>
                  </a:extLst>
                </p14:cNvPr>
                <p14:cNvContentPartPr/>
                <p14:nvPr/>
              </p14:nvContentPartPr>
              <p14:xfrm>
                <a:off x="7577957" y="1989583"/>
                <a:ext cx="138240" cy="25920"/>
              </p14:xfrm>
            </p:contentPart>
          </mc:Choice>
          <mc:Fallback xmlns="">
            <p:pic>
              <p:nvPicPr>
                <p:cNvPr id="2125" name="Ink 2124">
                  <a:extLst>
                    <a:ext uri="{FF2B5EF4-FFF2-40B4-BE49-F238E27FC236}">
                      <a16:creationId xmlns:a16="http://schemas.microsoft.com/office/drawing/2014/main" id="{F88F6BA7-D50D-4A95-9A00-CF9EB336509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560317" y="1971943"/>
                  <a:ext cx="1738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2126" name="Ink 2125">
                  <a:extLst>
                    <a:ext uri="{FF2B5EF4-FFF2-40B4-BE49-F238E27FC236}">
                      <a16:creationId xmlns:a16="http://schemas.microsoft.com/office/drawing/2014/main" id="{169F204A-66F0-40BF-9149-3CAB8D7999AC}"/>
                    </a:ext>
                  </a:extLst>
                </p14:cNvPr>
                <p14:cNvContentPartPr/>
                <p14:nvPr/>
              </p14:nvContentPartPr>
              <p14:xfrm>
                <a:off x="7564277" y="1888423"/>
                <a:ext cx="5040" cy="5400"/>
              </p14:xfrm>
            </p:contentPart>
          </mc:Choice>
          <mc:Fallback xmlns="">
            <p:pic>
              <p:nvPicPr>
                <p:cNvPr id="2126" name="Ink 2125">
                  <a:extLst>
                    <a:ext uri="{FF2B5EF4-FFF2-40B4-BE49-F238E27FC236}">
                      <a16:creationId xmlns:a16="http://schemas.microsoft.com/office/drawing/2014/main" id="{169F204A-66F0-40BF-9149-3CAB8D7999A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546277" y="1870783"/>
                  <a:ext cx="406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2127" name="Ink 2126">
                  <a:extLst>
                    <a:ext uri="{FF2B5EF4-FFF2-40B4-BE49-F238E27FC236}">
                      <a16:creationId xmlns:a16="http://schemas.microsoft.com/office/drawing/2014/main" id="{1D71DA89-38F6-4929-89CC-34DE0926A9F9}"/>
                    </a:ext>
                  </a:extLst>
                </p14:cNvPr>
                <p14:cNvContentPartPr/>
                <p14:nvPr/>
              </p14:nvContentPartPr>
              <p14:xfrm>
                <a:off x="7579757" y="1865383"/>
                <a:ext cx="155160" cy="7920"/>
              </p14:xfrm>
            </p:contentPart>
          </mc:Choice>
          <mc:Fallback xmlns="">
            <p:pic>
              <p:nvPicPr>
                <p:cNvPr id="2127" name="Ink 2126">
                  <a:extLst>
                    <a:ext uri="{FF2B5EF4-FFF2-40B4-BE49-F238E27FC236}">
                      <a16:creationId xmlns:a16="http://schemas.microsoft.com/office/drawing/2014/main" id="{1D71DA89-38F6-4929-89CC-34DE0926A9F9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561757" y="1847743"/>
                  <a:ext cx="1908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2128" name="Ink 2127">
                  <a:extLst>
                    <a:ext uri="{FF2B5EF4-FFF2-40B4-BE49-F238E27FC236}">
                      <a16:creationId xmlns:a16="http://schemas.microsoft.com/office/drawing/2014/main" id="{E43252A8-4077-45FF-91FA-9D683354AEB7}"/>
                    </a:ext>
                  </a:extLst>
                </p14:cNvPr>
                <p14:cNvContentPartPr/>
                <p14:nvPr/>
              </p14:nvContentPartPr>
              <p14:xfrm>
                <a:off x="7565357" y="1788703"/>
                <a:ext cx="256680" cy="19800"/>
              </p14:xfrm>
            </p:contentPart>
          </mc:Choice>
          <mc:Fallback xmlns="">
            <p:pic>
              <p:nvPicPr>
                <p:cNvPr id="2128" name="Ink 2127">
                  <a:extLst>
                    <a:ext uri="{FF2B5EF4-FFF2-40B4-BE49-F238E27FC236}">
                      <a16:creationId xmlns:a16="http://schemas.microsoft.com/office/drawing/2014/main" id="{E43252A8-4077-45FF-91FA-9D683354AEB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547717" y="1771063"/>
                  <a:ext cx="292320" cy="5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9" name="Group 2138">
            <a:extLst>
              <a:ext uri="{FF2B5EF4-FFF2-40B4-BE49-F238E27FC236}">
                <a16:creationId xmlns:a16="http://schemas.microsoft.com/office/drawing/2014/main" id="{9BEB5530-809A-4F7A-9BAA-8175A44D9571}"/>
              </a:ext>
            </a:extLst>
          </p:cNvPr>
          <p:cNvGrpSpPr/>
          <p:nvPr/>
        </p:nvGrpSpPr>
        <p:grpSpPr>
          <a:xfrm>
            <a:off x="2190256" y="2261705"/>
            <a:ext cx="1059840" cy="633960"/>
            <a:chOff x="6542237" y="2339143"/>
            <a:chExt cx="1059840" cy="63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2130" name="Ink 2129">
                  <a:extLst>
                    <a:ext uri="{FF2B5EF4-FFF2-40B4-BE49-F238E27FC236}">
                      <a16:creationId xmlns:a16="http://schemas.microsoft.com/office/drawing/2014/main" id="{3BD5D7CB-C145-4177-B18C-B74FAA81A450}"/>
                    </a:ext>
                  </a:extLst>
                </p14:cNvPr>
                <p14:cNvContentPartPr/>
                <p14:nvPr/>
              </p14:nvContentPartPr>
              <p14:xfrm>
                <a:off x="6542237" y="2546863"/>
                <a:ext cx="172440" cy="16200"/>
              </p14:xfrm>
            </p:contentPart>
          </mc:Choice>
          <mc:Fallback xmlns="">
            <p:pic>
              <p:nvPicPr>
                <p:cNvPr id="2130" name="Ink 2129">
                  <a:extLst>
                    <a:ext uri="{FF2B5EF4-FFF2-40B4-BE49-F238E27FC236}">
                      <a16:creationId xmlns:a16="http://schemas.microsoft.com/office/drawing/2014/main" id="{3BD5D7CB-C145-4177-B18C-B74FAA81A450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524597" y="2528863"/>
                  <a:ext cx="2080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2131" name="Ink 2130">
                  <a:extLst>
                    <a:ext uri="{FF2B5EF4-FFF2-40B4-BE49-F238E27FC236}">
                      <a16:creationId xmlns:a16="http://schemas.microsoft.com/office/drawing/2014/main" id="{D03D62F2-2488-4BC0-9687-D0EB37103962}"/>
                    </a:ext>
                  </a:extLst>
                </p14:cNvPr>
                <p14:cNvContentPartPr/>
                <p14:nvPr/>
              </p14:nvContentPartPr>
              <p14:xfrm>
                <a:off x="6555917" y="2625343"/>
                <a:ext cx="156960" cy="29880"/>
              </p14:xfrm>
            </p:contentPart>
          </mc:Choice>
          <mc:Fallback xmlns="">
            <p:pic>
              <p:nvPicPr>
                <p:cNvPr id="2131" name="Ink 2130">
                  <a:extLst>
                    <a:ext uri="{FF2B5EF4-FFF2-40B4-BE49-F238E27FC236}">
                      <a16:creationId xmlns:a16="http://schemas.microsoft.com/office/drawing/2014/main" id="{D03D62F2-2488-4BC0-9687-D0EB3710396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538277" y="2607343"/>
                  <a:ext cx="1926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2133" name="Ink 2132">
                  <a:extLst>
                    <a:ext uri="{FF2B5EF4-FFF2-40B4-BE49-F238E27FC236}">
                      <a16:creationId xmlns:a16="http://schemas.microsoft.com/office/drawing/2014/main" id="{A3131D12-630B-4B94-BF1D-4E51694908AA}"/>
                    </a:ext>
                  </a:extLst>
                </p14:cNvPr>
                <p14:cNvContentPartPr/>
                <p14:nvPr/>
              </p14:nvContentPartPr>
              <p14:xfrm>
                <a:off x="6825917" y="2563423"/>
                <a:ext cx="214920" cy="285480"/>
              </p14:xfrm>
            </p:contentPart>
          </mc:Choice>
          <mc:Fallback xmlns="">
            <p:pic>
              <p:nvPicPr>
                <p:cNvPr id="2133" name="Ink 2132">
                  <a:extLst>
                    <a:ext uri="{FF2B5EF4-FFF2-40B4-BE49-F238E27FC236}">
                      <a16:creationId xmlns:a16="http://schemas.microsoft.com/office/drawing/2014/main" id="{A3131D12-630B-4B94-BF1D-4E51694908A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808277" y="2545423"/>
                  <a:ext cx="25056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2134" name="Ink 2133">
                  <a:extLst>
                    <a:ext uri="{FF2B5EF4-FFF2-40B4-BE49-F238E27FC236}">
                      <a16:creationId xmlns:a16="http://schemas.microsoft.com/office/drawing/2014/main" id="{4AFEA478-9421-47A9-A85E-2F226C8D0DEB}"/>
                    </a:ext>
                  </a:extLst>
                </p14:cNvPr>
                <p14:cNvContentPartPr/>
                <p14:nvPr/>
              </p14:nvContentPartPr>
              <p14:xfrm>
                <a:off x="7121117" y="2398903"/>
                <a:ext cx="134280" cy="308880"/>
              </p14:xfrm>
            </p:contentPart>
          </mc:Choice>
          <mc:Fallback xmlns="">
            <p:pic>
              <p:nvPicPr>
                <p:cNvPr id="2134" name="Ink 2133">
                  <a:extLst>
                    <a:ext uri="{FF2B5EF4-FFF2-40B4-BE49-F238E27FC236}">
                      <a16:creationId xmlns:a16="http://schemas.microsoft.com/office/drawing/2014/main" id="{4AFEA478-9421-47A9-A85E-2F226C8D0DEB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103117" y="2380903"/>
                  <a:ext cx="16992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2135" name="Ink 2134">
                  <a:extLst>
                    <a:ext uri="{FF2B5EF4-FFF2-40B4-BE49-F238E27FC236}">
                      <a16:creationId xmlns:a16="http://schemas.microsoft.com/office/drawing/2014/main" id="{D1D3072B-E585-4DA6-BA71-91BBB8A23CCD}"/>
                    </a:ext>
                  </a:extLst>
                </p14:cNvPr>
                <p14:cNvContentPartPr/>
                <p14:nvPr/>
              </p14:nvContentPartPr>
              <p14:xfrm>
                <a:off x="7280597" y="2458303"/>
                <a:ext cx="171000" cy="261360"/>
              </p14:xfrm>
            </p:contentPart>
          </mc:Choice>
          <mc:Fallback xmlns="">
            <p:pic>
              <p:nvPicPr>
                <p:cNvPr id="2135" name="Ink 2134">
                  <a:extLst>
                    <a:ext uri="{FF2B5EF4-FFF2-40B4-BE49-F238E27FC236}">
                      <a16:creationId xmlns:a16="http://schemas.microsoft.com/office/drawing/2014/main" id="{D1D3072B-E585-4DA6-BA71-91BBB8A23CCD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262597" y="2440663"/>
                  <a:ext cx="20664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2137" name="Ink 2136">
                  <a:extLst>
                    <a:ext uri="{FF2B5EF4-FFF2-40B4-BE49-F238E27FC236}">
                      <a16:creationId xmlns:a16="http://schemas.microsoft.com/office/drawing/2014/main" id="{41281E4B-F2F7-4916-B9D5-15E0A8BF2394}"/>
                    </a:ext>
                  </a:extLst>
                </p14:cNvPr>
                <p14:cNvContentPartPr/>
                <p14:nvPr/>
              </p14:nvContentPartPr>
              <p14:xfrm>
                <a:off x="6847157" y="2359663"/>
                <a:ext cx="146880" cy="613440"/>
              </p14:xfrm>
            </p:contentPart>
          </mc:Choice>
          <mc:Fallback xmlns="">
            <p:pic>
              <p:nvPicPr>
                <p:cNvPr id="2137" name="Ink 2136">
                  <a:extLst>
                    <a:ext uri="{FF2B5EF4-FFF2-40B4-BE49-F238E27FC236}">
                      <a16:creationId xmlns:a16="http://schemas.microsoft.com/office/drawing/2014/main" id="{41281E4B-F2F7-4916-B9D5-15E0A8BF2394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829157" y="2342023"/>
                  <a:ext cx="182520" cy="64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2138" name="Ink 2137">
                  <a:extLst>
                    <a:ext uri="{FF2B5EF4-FFF2-40B4-BE49-F238E27FC236}">
                      <a16:creationId xmlns:a16="http://schemas.microsoft.com/office/drawing/2014/main" id="{C4AA6565-B074-4CC6-AFCF-D37CFE61DB4C}"/>
                    </a:ext>
                  </a:extLst>
                </p14:cNvPr>
                <p14:cNvContentPartPr/>
                <p14:nvPr/>
              </p14:nvContentPartPr>
              <p14:xfrm>
                <a:off x="7461677" y="2339143"/>
                <a:ext cx="140400" cy="633240"/>
              </p14:xfrm>
            </p:contentPart>
          </mc:Choice>
          <mc:Fallback xmlns="">
            <p:pic>
              <p:nvPicPr>
                <p:cNvPr id="2138" name="Ink 2137">
                  <a:extLst>
                    <a:ext uri="{FF2B5EF4-FFF2-40B4-BE49-F238E27FC236}">
                      <a16:creationId xmlns:a16="http://schemas.microsoft.com/office/drawing/2014/main" id="{C4AA6565-B074-4CC6-AFCF-D37CFE61DB4C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443677" y="2321143"/>
                  <a:ext cx="176040" cy="66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7" name="Group 2146">
            <a:extLst>
              <a:ext uri="{FF2B5EF4-FFF2-40B4-BE49-F238E27FC236}">
                <a16:creationId xmlns:a16="http://schemas.microsoft.com/office/drawing/2014/main" id="{037E8DA6-BB21-427E-9F74-549A79E16A7C}"/>
              </a:ext>
            </a:extLst>
          </p:cNvPr>
          <p:cNvGrpSpPr/>
          <p:nvPr/>
        </p:nvGrpSpPr>
        <p:grpSpPr>
          <a:xfrm>
            <a:off x="3356296" y="2255225"/>
            <a:ext cx="817560" cy="434520"/>
            <a:chOff x="7708277" y="2332663"/>
            <a:chExt cx="817560" cy="43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2140" name="Ink 2139">
                  <a:extLst>
                    <a:ext uri="{FF2B5EF4-FFF2-40B4-BE49-F238E27FC236}">
                      <a16:creationId xmlns:a16="http://schemas.microsoft.com/office/drawing/2014/main" id="{55A70316-D21B-4A64-BF24-65BCD81BE271}"/>
                    </a:ext>
                  </a:extLst>
                </p14:cNvPr>
                <p14:cNvContentPartPr/>
                <p14:nvPr/>
              </p14:nvContentPartPr>
              <p14:xfrm>
                <a:off x="7708277" y="2569183"/>
                <a:ext cx="278280" cy="181440"/>
              </p14:xfrm>
            </p:contentPart>
          </mc:Choice>
          <mc:Fallback xmlns="">
            <p:pic>
              <p:nvPicPr>
                <p:cNvPr id="2140" name="Ink 2139">
                  <a:extLst>
                    <a:ext uri="{FF2B5EF4-FFF2-40B4-BE49-F238E27FC236}">
                      <a16:creationId xmlns:a16="http://schemas.microsoft.com/office/drawing/2014/main" id="{55A70316-D21B-4A64-BF24-65BCD81BE27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690277" y="2551543"/>
                  <a:ext cx="3139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2141" name="Ink 2140">
                  <a:extLst>
                    <a:ext uri="{FF2B5EF4-FFF2-40B4-BE49-F238E27FC236}">
                      <a16:creationId xmlns:a16="http://schemas.microsoft.com/office/drawing/2014/main" id="{3544316C-A439-4147-8136-4C935E7836DD}"/>
                    </a:ext>
                  </a:extLst>
                </p14:cNvPr>
                <p14:cNvContentPartPr/>
                <p14:nvPr/>
              </p14:nvContentPartPr>
              <p14:xfrm>
                <a:off x="7802597" y="2491063"/>
                <a:ext cx="157320" cy="16920"/>
              </p14:xfrm>
            </p:contentPart>
          </mc:Choice>
          <mc:Fallback xmlns="">
            <p:pic>
              <p:nvPicPr>
                <p:cNvPr id="2141" name="Ink 2140">
                  <a:extLst>
                    <a:ext uri="{FF2B5EF4-FFF2-40B4-BE49-F238E27FC236}">
                      <a16:creationId xmlns:a16="http://schemas.microsoft.com/office/drawing/2014/main" id="{3544316C-A439-4147-8136-4C935E7836DD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784957" y="2473063"/>
                  <a:ext cx="1929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2142" name="Ink 2141">
                  <a:extLst>
                    <a:ext uri="{FF2B5EF4-FFF2-40B4-BE49-F238E27FC236}">
                      <a16:creationId xmlns:a16="http://schemas.microsoft.com/office/drawing/2014/main" id="{5FC7A5EF-AFE3-439A-82ED-8F383BEF5A67}"/>
                    </a:ext>
                  </a:extLst>
                </p14:cNvPr>
                <p14:cNvContentPartPr/>
                <p14:nvPr/>
              </p14:nvContentPartPr>
              <p14:xfrm>
                <a:off x="8133437" y="2612023"/>
                <a:ext cx="5040" cy="26640"/>
              </p14:xfrm>
            </p:contentPart>
          </mc:Choice>
          <mc:Fallback xmlns="">
            <p:pic>
              <p:nvPicPr>
                <p:cNvPr id="2142" name="Ink 2141">
                  <a:extLst>
                    <a:ext uri="{FF2B5EF4-FFF2-40B4-BE49-F238E27FC236}">
                      <a16:creationId xmlns:a16="http://schemas.microsoft.com/office/drawing/2014/main" id="{5FC7A5EF-AFE3-439A-82ED-8F383BEF5A67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115437" y="2594023"/>
                  <a:ext cx="406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2143" name="Ink 2142">
                  <a:extLst>
                    <a:ext uri="{FF2B5EF4-FFF2-40B4-BE49-F238E27FC236}">
                      <a16:creationId xmlns:a16="http://schemas.microsoft.com/office/drawing/2014/main" id="{E9438C51-1446-455E-BA8B-41A2F77A16E1}"/>
                    </a:ext>
                  </a:extLst>
                </p14:cNvPr>
                <p14:cNvContentPartPr/>
                <p14:nvPr/>
              </p14:nvContentPartPr>
              <p14:xfrm>
                <a:off x="8266997" y="2430223"/>
                <a:ext cx="119880" cy="336960"/>
              </p14:xfrm>
            </p:contentPart>
          </mc:Choice>
          <mc:Fallback xmlns="">
            <p:pic>
              <p:nvPicPr>
                <p:cNvPr id="2143" name="Ink 2142">
                  <a:extLst>
                    <a:ext uri="{FF2B5EF4-FFF2-40B4-BE49-F238E27FC236}">
                      <a16:creationId xmlns:a16="http://schemas.microsoft.com/office/drawing/2014/main" id="{E9438C51-1446-455E-BA8B-41A2F77A16E1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248997" y="2412223"/>
                  <a:ext cx="15552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2144" name="Ink 2143">
                  <a:extLst>
                    <a:ext uri="{FF2B5EF4-FFF2-40B4-BE49-F238E27FC236}">
                      <a16:creationId xmlns:a16="http://schemas.microsoft.com/office/drawing/2014/main" id="{26D51900-C92D-4F46-ABB1-43B65B12AD6D}"/>
                    </a:ext>
                  </a:extLst>
                </p14:cNvPr>
                <p14:cNvContentPartPr/>
                <p14:nvPr/>
              </p14:nvContentPartPr>
              <p14:xfrm>
                <a:off x="8325317" y="2608063"/>
                <a:ext cx="122760" cy="43200"/>
              </p14:xfrm>
            </p:contentPart>
          </mc:Choice>
          <mc:Fallback xmlns="">
            <p:pic>
              <p:nvPicPr>
                <p:cNvPr id="2144" name="Ink 2143">
                  <a:extLst>
                    <a:ext uri="{FF2B5EF4-FFF2-40B4-BE49-F238E27FC236}">
                      <a16:creationId xmlns:a16="http://schemas.microsoft.com/office/drawing/2014/main" id="{26D51900-C92D-4F46-ABB1-43B65B12AD6D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307317" y="2590063"/>
                  <a:ext cx="1584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2145" name="Ink 2144">
                  <a:extLst>
                    <a:ext uri="{FF2B5EF4-FFF2-40B4-BE49-F238E27FC236}">
                      <a16:creationId xmlns:a16="http://schemas.microsoft.com/office/drawing/2014/main" id="{2FAEF814-677C-4571-9D37-BC2584F1D300}"/>
                    </a:ext>
                  </a:extLst>
                </p14:cNvPr>
                <p14:cNvContentPartPr/>
                <p14:nvPr/>
              </p14:nvContentPartPr>
              <p14:xfrm>
                <a:off x="8337917" y="2437063"/>
                <a:ext cx="182160" cy="38880"/>
              </p14:xfrm>
            </p:contentPart>
          </mc:Choice>
          <mc:Fallback xmlns="">
            <p:pic>
              <p:nvPicPr>
                <p:cNvPr id="2145" name="Ink 2144">
                  <a:extLst>
                    <a:ext uri="{FF2B5EF4-FFF2-40B4-BE49-F238E27FC236}">
                      <a16:creationId xmlns:a16="http://schemas.microsoft.com/office/drawing/2014/main" id="{2FAEF814-677C-4571-9D37-BC2584F1D300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319917" y="2419423"/>
                  <a:ext cx="2178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2146" name="Ink 2145">
                  <a:extLst>
                    <a:ext uri="{FF2B5EF4-FFF2-40B4-BE49-F238E27FC236}">
                      <a16:creationId xmlns:a16="http://schemas.microsoft.com/office/drawing/2014/main" id="{239CE8B6-073A-4DD7-B8DC-489AFCF6F593}"/>
                    </a:ext>
                  </a:extLst>
                </p14:cNvPr>
                <p14:cNvContentPartPr/>
                <p14:nvPr/>
              </p14:nvContentPartPr>
              <p14:xfrm>
                <a:off x="8308757" y="2332663"/>
                <a:ext cx="217080" cy="10800"/>
              </p14:xfrm>
            </p:contentPart>
          </mc:Choice>
          <mc:Fallback xmlns="">
            <p:pic>
              <p:nvPicPr>
                <p:cNvPr id="2146" name="Ink 2145">
                  <a:extLst>
                    <a:ext uri="{FF2B5EF4-FFF2-40B4-BE49-F238E27FC236}">
                      <a16:creationId xmlns:a16="http://schemas.microsoft.com/office/drawing/2014/main" id="{239CE8B6-073A-4DD7-B8DC-489AFCF6F59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291117" y="2314663"/>
                  <a:ext cx="252720" cy="4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0" name="Group 2149">
            <a:extLst>
              <a:ext uri="{FF2B5EF4-FFF2-40B4-BE49-F238E27FC236}">
                <a16:creationId xmlns:a16="http://schemas.microsoft.com/office/drawing/2014/main" id="{1273621C-88FB-4A4B-92ED-2D075AEC9F37}"/>
              </a:ext>
            </a:extLst>
          </p:cNvPr>
          <p:cNvGrpSpPr/>
          <p:nvPr/>
        </p:nvGrpSpPr>
        <p:grpSpPr>
          <a:xfrm>
            <a:off x="2213237" y="3258943"/>
            <a:ext cx="186120" cy="113400"/>
            <a:chOff x="2213237" y="3258943"/>
            <a:chExt cx="186120" cy="11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2148" name="Ink 2147">
                  <a:extLst>
                    <a:ext uri="{FF2B5EF4-FFF2-40B4-BE49-F238E27FC236}">
                      <a16:creationId xmlns:a16="http://schemas.microsoft.com/office/drawing/2014/main" id="{0EEDCBEE-0D49-4E3C-A23C-1F67A20D3048}"/>
                    </a:ext>
                  </a:extLst>
                </p14:cNvPr>
                <p14:cNvContentPartPr/>
                <p14:nvPr/>
              </p14:nvContentPartPr>
              <p14:xfrm>
                <a:off x="2213237" y="3258943"/>
                <a:ext cx="178560" cy="15480"/>
              </p14:xfrm>
            </p:contentPart>
          </mc:Choice>
          <mc:Fallback xmlns="">
            <p:pic>
              <p:nvPicPr>
                <p:cNvPr id="2148" name="Ink 2147">
                  <a:extLst>
                    <a:ext uri="{FF2B5EF4-FFF2-40B4-BE49-F238E27FC236}">
                      <a16:creationId xmlns:a16="http://schemas.microsoft.com/office/drawing/2014/main" id="{0EEDCBEE-0D49-4E3C-A23C-1F67A20D3048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195237" y="3241303"/>
                  <a:ext cx="2142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2149" name="Ink 2148">
                  <a:extLst>
                    <a:ext uri="{FF2B5EF4-FFF2-40B4-BE49-F238E27FC236}">
                      <a16:creationId xmlns:a16="http://schemas.microsoft.com/office/drawing/2014/main" id="{76A054FE-DCB3-4812-8DE0-CBE835C3CD77}"/>
                    </a:ext>
                  </a:extLst>
                </p14:cNvPr>
                <p14:cNvContentPartPr/>
                <p14:nvPr/>
              </p14:nvContentPartPr>
              <p14:xfrm>
                <a:off x="2224037" y="3342823"/>
                <a:ext cx="175320" cy="29520"/>
              </p14:xfrm>
            </p:contentPart>
          </mc:Choice>
          <mc:Fallback xmlns="">
            <p:pic>
              <p:nvPicPr>
                <p:cNvPr id="2149" name="Ink 2148">
                  <a:extLst>
                    <a:ext uri="{FF2B5EF4-FFF2-40B4-BE49-F238E27FC236}">
                      <a16:creationId xmlns:a16="http://schemas.microsoft.com/office/drawing/2014/main" id="{76A054FE-DCB3-4812-8DE0-CBE835C3CD77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206037" y="3324823"/>
                  <a:ext cx="210960" cy="65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2151" name="Ink 2150">
                <a:extLst>
                  <a:ext uri="{FF2B5EF4-FFF2-40B4-BE49-F238E27FC236}">
                    <a16:creationId xmlns:a16="http://schemas.microsoft.com/office/drawing/2014/main" id="{9C6D9EC6-4815-48C7-9DEA-319A5561C8F3}"/>
                  </a:ext>
                </a:extLst>
              </p14:cNvPr>
              <p14:cNvContentPartPr/>
              <p14:nvPr/>
            </p14:nvContentPartPr>
            <p14:xfrm>
              <a:off x="3823517" y="4197823"/>
              <a:ext cx="217440" cy="12600"/>
            </p14:xfrm>
          </p:contentPart>
        </mc:Choice>
        <mc:Fallback xmlns="">
          <p:pic>
            <p:nvPicPr>
              <p:cNvPr id="2151" name="Ink 2150">
                <a:extLst>
                  <a:ext uri="{FF2B5EF4-FFF2-40B4-BE49-F238E27FC236}">
                    <a16:creationId xmlns:a16="http://schemas.microsoft.com/office/drawing/2014/main" id="{9C6D9EC6-4815-48C7-9DEA-319A5561C8F3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3805517" y="4179823"/>
                <a:ext cx="253080" cy="4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54" name="Group 2153">
            <a:extLst>
              <a:ext uri="{FF2B5EF4-FFF2-40B4-BE49-F238E27FC236}">
                <a16:creationId xmlns:a16="http://schemas.microsoft.com/office/drawing/2014/main" id="{16887A19-7A84-413F-953B-A2693FB99B84}"/>
              </a:ext>
            </a:extLst>
          </p:cNvPr>
          <p:cNvGrpSpPr/>
          <p:nvPr/>
        </p:nvGrpSpPr>
        <p:grpSpPr>
          <a:xfrm>
            <a:off x="3855197" y="4311943"/>
            <a:ext cx="244080" cy="40680"/>
            <a:chOff x="3855197" y="4311943"/>
            <a:chExt cx="244080" cy="4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2152" name="Ink 2151">
                  <a:extLst>
                    <a:ext uri="{FF2B5EF4-FFF2-40B4-BE49-F238E27FC236}">
                      <a16:creationId xmlns:a16="http://schemas.microsoft.com/office/drawing/2014/main" id="{01E07A6D-6B20-40C1-BD05-7DBBC397EF2F}"/>
                    </a:ext>
                  </a:extLst>
                </p14:cNvPr>
                <p14:cNvContentPartPr/>
                <p14:nvPr/>
              </p14:nvContentPartPr>
              <p14:xfrm>
                <a:off x="3874277" y="4331383"/>
                <a:ext cx="2160" cy="4320"/>
              </p14:xfrm>
            </p:contentPart>
          </mc:Choice>
          <mc:Fallback xmlns="">
            <p:pic>
              <p:nvPicPr>
                <p:cNvPr id="2152" name="Ink 2151">
                  <a:extLst>
                    <a:ext uri="{FF2B5EF4-FFF2-40B4-BE49-F238E27FC236}">
                      <a16:creationId xmlns:a16="http://schemas.microsoft.com/office/drawing/2014/main" id="{01E07A6D-6B20-40C1-BD05-7DBBC397EF2F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856277" y="4313743"/>
                  <a:ext cx="378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2153" name="Ink 2152">
                  <a:extLst>
                    <a:ext uri="{FF2B5EF4-FFF2-40B4-BE49-F238E27FC236}">
                      <a16:creationId xmlns:a16="http://schemas.microsoft.com/office/drawing/2014/main" id="{B62652D2-176F-4DC6-A54C-6A54AE78B30B}"/>
                    </a:ext>
                  </a:extLst>
                </p14:cNvPr>
                <p14:cNvContentPartPr/>
                <p14:nvPr/>
              </p14:nvContentPartPr>
              <p14:xfrm>
                <a:off x="3855197" y="4311943"/>
                <a:ext cx="244080" cy="40680"/>
              </p14:xfrm>
            </p:contentPart>
          </mc:Choice>
          <mc:Fallback xmlns="">
            <p:pic>
              <p:nvPicPr>
                <p:cNvPr id="2153" name="Ink 2152">
                  <a:extLst>
                    <a:ext uri="{FF2B5EF4-FFF2-40B4-BE49-F238E27FC236}">
                      <a16:creationId xmlns:a16="http://schemas.microsoft.com/office/drawing/2014/main" id="{B62652D2-176F-4DC6-A54C-6A54AE78B30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837557" y="4293943"/>
                  <a:ext cx="279720" cy="7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5" name="Group 2174">
            <a:extLst>
              <a:ext uri="{FF2B5EF4-FFF2-40B4-BE49-F238E27FC236}">
                <a16:creationId xmlns:a16="http://schemas.microsoft.com/office/drawing/2014/main" id="{7CCF4CE7-4943-4BA0-9064-A4A8CD87EFD4}"/>
              </a:ext>
            </a:extLst>
          </p:cNvPr>
          <p:cNvGrpSpPr/>
          <p:nvPr/>
        </p:nvGrpSpPr>
        <p:grpSpPr>
          <a:xfrm>
            <a:off x="3121877" y="5305903"/>
            <a:ext cx="1677240" cy="809280"/>
            <a:chOff x="3121877" y="5305903"/>
            <a:chExt cx="1677240" cy="80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2155" name="Ink 2154">
                  <a:extLst>
                    <a:ext uri="{FF2B5EF4-FFF2-40B4-BE49-F238E27FC236}">
                      <a16:creationId xmlns:a16="http://schemas.microsoft.com/office/drawing/2014/main" id="{C7052694-5F7A-4834-8AD9-E64CBB838D34}"/>
                    </a:ext>
                  </a:extLst>
                </p14:cNvPr>
                <p14:cNvContentPartPr/>
                <p14:nvPr/>
              </p14:nvContentPartPr>
              <p14:xfrm>
                <a:off x="3440477" y="5305903"/>
                <a:ext cx="161280" cy="303480"/>
              </p14:xfrm>
            </p:contentPart>
          </mc:Choice>
          <mc:Fallback xmlns="">
            <p:pic>
              <p:nvPicPr>
                <p:cNvPr id="2155" name="Ink 2154">
                  <a:extLst>
                    <a:ext uri="{FF2B5EF4-FFF2-40B4-BE49-F238E27FC236}">
                      <a16:creationId xmlns:a16="http://schemas.microsoft.com/office/drawing/2014/main" id="{C7052694-5F7A-4834-8AD9-E64CBB838D3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422477" y="5287903"/>
                  <a:ext cx="19692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2156" name="Ink 2155">
                  <a:extLst>
                    <a:ext uri="{FF2B5EF4-FFF2-40B4-BE49-F238E27FC236}">
                      <a16:creationId xmlns:a16="http://schemas.microsoft.com/office/drawing/2014/main" id="{E0DC716E-8D75-4F4C-A8C2-E95E41521A4F}"/>
                    </a:ext>
                  </a:extLst>
                </p14:cNvPr>
                <p14:cNvContentPartPr/>
                <p14:nvPr/>
              </p14:nvContentPartPr>
              <p14:xfrm>
                <a:off x="3604277" y="5504623"/>
                <a:ext cx="115560" cy="81720"/>
              </p14:xfrm>
            </p:contentPart>
          </mc:Choice>
          <mc:Fallback xmlns="">
            <p:pic>
              <p:nvPicPr>
                <p:cNvPr id="2156" name="Ink 2155">
                  <a:extLst>
                    <a:ext uri="{FF2B5EF4-FFF2-40B4-BE49-F238E27FC236}">
                      <a16:creationId xmlns:a16="http://schemas.microsoft.com/office/drawing/2014/main" id="{E0DC716E-8D75-4F4C-A8C2-E95E41521A4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586277" y="5486623"/>
                  <a:ext cx="1512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2157" name="Ink 2156">
                  <a:extLst>
                    <a:ext uri="{FF2B5EF4-FFF2-40B4-BE49-F238E27FC236}">
                      <a16:creationId xmlns:a16="http://schemas.microsoft.com/office/drawing/2014/main" id="{08C073DD-562A-4CFE-8919-F227D8DBF124}"/>
                    </a:ext>
                  </a:extLst>
                </p14:cNvPr>
                <p14:cNvContentPartPr/>
                <p14:nvPr/>
              </p14:nvContentPartPr>
              <p14:xfrm>
                <a:off x="3790397" y="5468263"/>
                <a:ext cx="135720" cy="111600"/>
              </p14:xfrm>
            </p:contentPart>
          </mc:Choice>
          <mc:Fallback xmlns="">
            <p:pic>
              <p:nvPicPr>
                <p:cNvPr id="2157" name="Ink 2156">
                  <a:extLst>
                    <a:ext uri="{FF2B5EF4-FFF2-40B4-BE49-F238E27FC236}">
                      <a16:creationId xmlns:a16="http://schemas.microsoft.com/office/drawing/2014/main" id="{08C073DD-562A-4CFE-8919-F227D8DBF12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772757" y="5450263"/>
                  <a:ext cx="1713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2158" name="Ink 2157">
                  <a:extLst>
                    <a:ext uri="{FF2B5EF4-FFF2-40B4-BE49-F238E27FC236}">
                      <a16:creationId xmlns:a16="http://schemas.microsoft.com/office/drawing/2014/main" id="{76D18BAC-D843-492A-9436-8B3DA4FFD716}"/>
                    </a:ext>
                  </a:extLst>
                </p14:cNvPr>
                <p14:cNvContentPartPr/>
                <p14:nvPr/>
              </p14:nvContentPartPr>
              <p14:xfrm>
                <a:off x="3999557" y="5457463"/>
                <a:ext cx="127800" cy="142200"/>
              </p14:xfrm>
            </p:contentPart>
          </mc:Choice>
          <mc:Fallback xmlns="">
            <p:pic>
              <p:nvPicPr>
                <p:cNvPr id="2158" name="Ink 2157">
                  <a:extLst>
                    <a:ext uri="{FF2B5EF4-FFF2-40B4-BE49-F238E27FC236}">
                      <a16:creationId xmlns:a16="http://schemas.microsoft.com/office/drawing/2014/main" id="{76D18BAC-D843-492A-9436-8B3DA4FFD716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981917" y="5439823"/>
                  <a:ext cx="1634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2159" name="Ink 2158">
                  <a:extLst>
                    <a:ext uri="{FF2B5EF4-FFF2-40B4-BE49-F238E27FC236}">
                      <a16:creationId xmlns:a16="http://schemas.microsoft.com/office/drawing/2014/main" id="{9A4E4253-DEB8-4DB7-8725-CF917AA1097E}"/>
                    </a:ext>
                  </a:extLst>
                </p14:cNvPr>
                <p14:cNvContentPartPr/>
                <p14:nvPr/>
              </p14:nvContentPartPr>
              <p14:xfrm>
                <a:off x="4205837" y="5453503"/>
                <a:ext cx="108000" cy="98280"/>
              </p14:xfrm>
            </p:contentPart>
          </mc:Choice>
          <mc:Fallback xmlns="">
            <p:pic>
              <p:nvPicPr>
                <p:cNvPr id="2159" name="Ink 2158">
                  <a:extLst>
                    <a:ext uri="{FF2B5EF4-FFF2-40B4-BE49-F238E27FC236}">
                      <a16:creationId xmlns:a16="http://schemas.microsoft.com/office/drawing/2014/main" id="{9A4E4253-DEB8-4DB7-8725-CF917AA1097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187837" y="5435863"/>
                  <a:ext cx="1436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2161" name="Ink 2160">
                  <a:extLst>
                    <a:ext uri="{FF2B5EF4-FFF2-40B4-BE49-F238E27FC236}">
                      <a16:creationId xmlns:a16="http://schemas.microsoft.com/office/drawing/2014/main" id="{13FFB262-B2A7-4419-9AEB-5080F7D9167E}"/>
                    </a:ext>
                  </a:extLst>
                </p14:cNvPr>
                <p14:cNvContentPartPr/>
                <p14:nvPr/>
              </p14:nvContentPartPr>
              <p14:xfrm>
                <a:off x="3121877" y="5641063"/>
                <a:ext cx="1551600" cy="88920"/>
              </p14:xfrm>
            </p:contentPart>
          </mc:Choice>
          <mc:Fallback xmlns="">
            <p:pic>
              <p:nvPicPr>
                <p:cNvPr id="2161" name="Ink 2160">
                  <a:extLst>
                    <a:ext uri="{FF2B5EF4-FFF2-40B4-BE49-F238E27FC236}">
                      <a16:creationId xmlns:a16="http://schemas.microsoft.com/office/drawing/2014/main" id="{13FFB262-B2A7-4419-9AEB-5080F7D9167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103877" y="5623423"/>
                  <a:ext cx="15872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2163" name="Ink 2162">
                  <a:extLst>
                    <a:ext uri="{FF2B5EF4-FFF2-40B4-BE49-F238E27FC236}">
                      <a16:creationId xmlns:a16="http://schemas.microsoft.com/office/drawing/2014/main" id="{74DDEA89-9122-4527-AA89-16092D3D7C90}"/>
                    </a:ext>
                  </a:extLst>
                </p14:cNvPr>
                <p14:cNvContentPartPr/>
                <p14:nvPr/>
              </p14:nvContentPartPr>
              <p14:xfrm>
                <a:off x="3137357" y="5920783"/>
                <a:ext cx="177480" cy="162000"/>
              </p14:xfrm>
            </p:contentPart>
          </mc:Choice>
          <mc:Fallback xmlns="">
            <p:pic>
              <p:nvPicPr>
                <p:cNvPr id="2163" name="Ink 2162">
                  <a:extLst>
                    <a:ext uri="{FF2B5EF4-FFF2-40B4-BE49-F238E27FC236}">
                      <a16:creationId xmlns:a16="http://schemas.microsoft.com/office/drawing/2014/main" id="{74DDEA89-9122-4527-AA89-16092D3D7C9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119357" y="5902783"/>
                  <a:ext cx="2131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2164" name="Ink 2163">
                  <a:extLst>
                    <a:ext uri="{FF2B5EF4-FFF2-40B4-BE49-F238E27FC236}">
                      <a16:creationId xmlns:a16="http://schemas.microsoft.com/office/drawing/2014/main" id="{B98E0F65-9EC2-4FF4-A8B7-F5B806EFB2F5}"/>
                    </a:ext>
                  </a:extLst>
                </p14:cNvPr>
                <p14:cNvContentPartPr/>
                <p14:nvPr/>
              </p14:nvContentPartPr>
              <p14:xfrm>
                <a:off x="3360557" y="5937703"/>
                <a:ext cx="84240" cy="106200"/>
              </p14:xfrm>
            </p:contentPart>
          </mc:Choice>
          <mc:Fallback xmlns="">
            <p:pic>
              <p:nvPicPr>
                <p:cNvPr id="2164" name="Ink 2163">
                  <a:extLst>
                    <a:ext uri="{FF2B5EF4-FFF2-40B4-BE49-F238E27FC236}">
                      <a16:creationId xmlns:a16="http://schemas.microsoft.com/office/drawing/2014/main" id="{B98E0F65-9EC2-4FF4-A8B7-F5B806EFB2F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342557" y="5919703"/>
                  <a:ext cx="1198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2165" name="Ink 2164">
                  <a:extLst>
                    <a:ext uri="{FF2B5EF4-FFF2-40B4-BE49-F238E27FC236}">
                      <a16:creationId xmlns:a16="http://schemas.microsoft.com/office/drawing/2014/main" id="{3E8CCE27-5367-4FF4-A76A-DF6AF6FF4C3A}"/>
                    </a:ext>
                  </a:extLst>
                </p14:cNvPr>
                <p14:cNvContentPartPr/>
                <p14:nvPr/>
              </p14:nvContentPartPr>
              <p14:xfrm>
                <a:off x="3563957" y="5969383"/>
                <a:ext cx="34200" cy="90000"/>
              </p14:xfrm>
            </p:contentPart>
          </mc:Choice>
          <mc:Fallback xmlns="">
            <p:pic>
              <p:nvPicPr>
                <p:cNvPr id="2165" name="Ink 2164">
                  <a:extLst>
                    <a:ext uri="{FF2B5EF4-FFF2-40B4-BE49-F238E27FC236}">
                      <a16:creationId xmlns:a16="http://schemas.microsoft.com/office/drawing/2014/main" id="{3E8CCE27-5367-4FF4-A76A-DF6AF6FF4C3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546317" y="5951383"/>
                  <a:ext cx="698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2166" name="Ink 2165">
                  <a:extLst>
                    <a:ext uri="{FF2B5EF4-FFF2-40B4-BE49-F238E27FC236}">
                      <a16:creationId xmlns:a16="http://schemas.microsoft.com/office/drawing/2014/main" id="{8058727A-820E-41DF-8839-EC0643826D30}"/>
                    </a:ext>
                  </a:extLst>
                </p14:cNvPr>
                <p14:cNvContentPartPr/>
                <p14:nvPr/>
              </p14:nvContentPartPr>
              <p14:xfrm>
                <a:off x="3582317" y="5803783"/>
                <a:ext cx="19440" cy="10080"/>
              </p14:xfrm>
            </p:contentPart>
          </mc:Choice>
          <mc:Fallback xmlns="">
            <p:pic>
              <p:nvPicPr>
                <p:cNvPr id="2166" name="Ink 2165">
                  <a:extLst>
                    <a:ext uri="{FF2B5EF4-FFF2-40B4-BE49-F238E27FC236}">
                      <a16:creationId xmlns:a16="http://schemas.microsoft.com/office/drawing/2014/main" id="{8058727A-820E-41DF-8839-EC0643826D3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564677" y="5786143"/>
                  <a:ext cx="550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2167" name="Ink 2166">
                  <a:extLst>
                    <a:ext uri="{FF2B5EF4-FFF2-40B4-BE49-F238E27FC236}">
                      <a16:creationId xmlns:a16="http://schemas.microsoft.com/office/drawing/2014/main" id="{38BFE419-B01A-4A54-B611-4DDBDE06F450}"/>
                    </a:ext>
                  </a:extLst>
                </p14:cNvPr>
                <p14:cNvContentPartPr/>
                <p14:nvPr/>
              </p14:nvContentPartPr>
              <p14:xfrm>
                <a:off x="3655037" y="5789383"/>
                <a:ext cx="164880" cy="253800"/>
              </p14:xfrm>
            </p:contentPart>
          </mc:Choice>
          <mc:Fallback xmlns="">
            <p:pic>
              <p:nvPicPr>
                <p:cNvPr id="2167" name="Ink 2166">
                  <a:extLst>
                    <a:ext uri="{FF2B5EF4-FFF2-40B4-BE49-F238E27FC236}">
                      <a16:creationId xmlns:a16="http://schemas.microsoft.com/office/drawing/2014/main" id="{38BFE419-B01A-4A54-B611-4DDBDE06F45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637397" y="5771743"/>
                  <a:ext cx="20052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2168" name="Ink 2167">
                  <a:extLst>
                    <a:ext uri="{FF2B5EF4-FFF2-40B4-BE49-F238E27FC236}">
                      <a16:creationId xmlns:a16="http://schemas.microsoft.com/office/drawing/2014/main" id="{1CF24ED9-2C38-4C44-8558-B2A49BDD03BF}"/>
                    </a:ext>
                  </a:extLst>
                </p14:cNvPr>
                <p14:cNvContentPartPr/>
                <p14:nvPr/>
              </p14:nvContentPartPr>
              <p14:xfrm>
                <a:off x="3634157" y="5879383"/>
                <a:ext cx="168840" cy="45720"/>
              </p14:xfrm>
            </p:contentPart>
          </mc:Choice>
          <mc:Fallback xmlns="">
            <p:pic>
              <p:nvPicPr>
                <p:cNvPr id="2168" name="Ink 2167">
                  <a:extLst>
                    <a:ext uri="{FF2B5EF4-FFF2-40B4-BE49-F238E27FC236}">
                      <a16:creationId xmlns:a16="http://schemas.microsoft.com/office/drawing/2014/main" id="{1CF24ED9-2C38-4C44-8558-B2A49BDD03B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616157" y="5861743"/>
                  <a:ext cx="2044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2169" name="Ink 2168">
                  <a:extLst>
                    <a:ext uri="{FF2B5EF4-FFF2-40B4-BE49-F238E27FC236}">
                      <a16:creationId xmlns:a16="http://schemas.microsoft.com/office/drawing/2014/main" id="{0648FD19-542D-42A0-8EB3-6B7D8608E5AC}"/>
                    </a:ext>
                  </a:extLst>
                </p14:cNvPr>
                <p14:cNvContentPartPr/>
                <p14:nvPr/>
              </p14:nvContentPartPr>
              <p14:xfrm>
                <a:off x="3988397" y="5853823"/>
                <a:ext cx="119880" cy="195840"/>
              </p14:xfrm>
            </p:contentPart>
          </mc:Choice>
          <mc:Fallback xmlns="">
            <p:pic>
              <p:nvPicPr>
                <p:cNvPr id="2169" name="Ink 2168">
                  <a:extLst>
                    <a:ext uri="{FF2B5EF4-FFF2-40B4-BE49-F238E27FC236}">
                      <a16:creationId xmlns:a16="http://schemas.microsoft.com/office/drawing/2014/main" id="{0648FD19-542D-42A0-8EB3-6B7D8608E5AC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970397" y="5836183"/>
                  <a:ext cx="1555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2170" name="Ink 2169">
                  <a:extLst>
                    <a:ext uri="{FF2B5EF4-FFF2-40B4-BE49-F238E27FC236}">
                      <a16:creationId xmlns:a16="http://schemas.microsoft.com/office/drawing/2014/main" id="{A44C4202-DD0E-4BB1-8858-0674B7BA161A}"/>
                    </a:ext>
                  </a:extLst>
                </p14:cNvPr>
                <p14:cNvContentPartPr/>
                <p14:nvPr/>
              </p14:nvContentPartPr>
              <p14:xfrm>
                <a:off x="4102157" y="5970463"/>
                <a:ext cx="58680" cy="102240"/>
              </p14:xfrm>
            </p:contentPart>
          </mc:Choice>
          <mc:Fallback xmlns="">
            <p:pic>
              <p:nvPicPr>
                <p:cNvPr id="2170" name="Ink 2169">
                  <a:extLst>
                    <a:ext uri="{FF2B5EF4-FFF2-40B4-BE49-F238E27FC236}">
                      <a16:creationId xmlns:a16="http://schemas.microsoft.com/office/drawing/2014/main" id="{A44C4202-DD0E-4BB1-8858-0674B7BA161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084157" y="5952463"/>
                  <a:ext cx="943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2171" name="Ink 2170">
                  <a:extLst>
                    <a:ext uri="{FF2B5EF4-FFF2-40B4-BE49-F238E27FC236}">
                      <a16:creationId xmlns:a16="http://schemas.microsoft.com/office/drawing/2014/main" id="{973EAEEF-AA0C-47C2-A9BC-7CB8EAF1FB8F}"/>
                    </a:ext>
                  </a:extLst>
                </p14:cNvPr>
                <p14:cNvContentPartPr/>
                <p14:nvPr/>
              </p14:nvContentPartPr>
              <p14:xfrm>
                <a:off x="4250477" y="5778223"/>
                <a:ext cx="28800" cy="315720"/>
              </p14:xfrm>
            </p:contentPart>
          </mc:Choice>
          <mc:Fallback xmlns="">
            <p:pic>
              <p:nvPicPr>
                <p:cNvPr id="2171" name="Ink 2170">
                  <a:extLst>
                    <a:ext uri="{FF2B5EF4-FFF2-40B4-BE49-F238E27FC236}">
                      <a16:creationId xmlns:a16="http://schemas.microsoft.com/office/drawing/2014/main" id="{973EAEEF-AA0C-47C2-A9BC-7CB8EAF1FB8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232837" y="5760583"/>
                  <a:ext cx="6444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2172" name="Ink 2171">
                  <a:extLst>
                    <a:ext uri="{FF2B5EF4-FFF2-40B4-BE49-F238E27FC236}">
                      <a16:creationId xmlns:a16="http://schemas.microsoft.com/office/drawing/2014/main" id="{3273EB86-4BDA-44AC-BC5D-F1CEB83E8B5D}"/>
                    </a:ext>
                  </a:extLst>
                </p14:cNvPr>
                <p14:cNvContentPartPr/>
                <p14:nvPr/>
              </p14:nvContentPartPr>
              <p14:xfrm>
                <a:off x="4315637" y="5955343"/>
                <a:ext cx="69120" cy="105840"/>
              </p14:xfrm>
            </p:contentPart>
          </mc:Choice>
          <mc:Fallback xmlns="">
            <p:pic>
              <p:nvPicPr>
                <p:cNvPr id="2172" name="Ink 2171">
                  <a:extLst>
                    <a:ext uri="{FF2B5EF4-FFF2-40B4-BE49-F238E27FC236}">
                      <a16:creationId xmlns:a16="http://schemas.microsoft.com/office/drawing/2014/main" id="{3273EB86-4BDA-44AC-BC5D-F1CEB83E8B5D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297637" y="5937343"/>
                  <a:ext cx="1047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2173" name="Ink 2172">
                  <a:extLst>
                    <a:ext uri="{FF2B5EF4-FFF2-40B4-BE49-F238E27FC236}">
                      <a16:creationId xmlns:a16="http://schemas.microsoft.com/office/drawing/2014/main" id="{4682DDD5-43E9-4269-95E9-2313C25DF6F7}"/>
                    </a:ext>
                  </a:extLst>
                </p14:cNvPr>
                <p14:cNvContentPartPr/>
                <p14:nvPr/>
              </p14:nvContentPartPr>
              <p14:xfrm>
                <a:off x="4483397" y="5966503"/>
                <a:ext cx="93960" cy="91080"/>
              </p14:xfrm>
            </p:contentPart>
          </mc:Choice>
          <mc:Fallback xmlns="">
            <p:pic>
              <p:nvPicPr>
                <p:cNvPr id="2173" name="Ink 2172">
                  <a:extLst>
                    <a:ext uri="{FF2B5EF4-FFF2-40B4-BE49-F238E27FC236}">
                      <a16:creationId xmlns:a16="http://schemas.microsoft.com/office/drawing/2014/main" id="{4682DDD5-43E9-4269-95E9-2313C25DF6F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465757" y="5948863"/>
                  <a:ext cx="1296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2174" name="Ink 2173">
                  <a:extLst>
                    <a:ext uri="{FF2B5EF4-FFF2-40B4-BE49-F238E27FC236}">
                      <a16:creationId xmlns:a16="http://schemas.microsoft.com/office/drawing/2014/main" id="{F5F326E1-726C-44F6-A990-8D806FDFE6F8}"/>
                    </a:ext>
                  </a:extLst>
                </p14:cNvPr>
                <p14:cNvContentPartPr/>
                <p14:nvPr/>
              </p14:nvContentPartPr>
              <p14:xfrm>
                <a:off x="4645037" y="5950303"/>
                <a:ext cx="154080" cy="164880"/>
              </p14:xfrm>
            </p:contentPart>
          </mc:Choice>
          <mc:Fallback xmlns="">
            <p:pic>
              <p:nvPicPr>
                <p:cNvPr id="2174" name="Ink 2173">
                  <a:extLst>
                    <a:ext uri="{FF2B5EF4-FFF2-40B4-BE49-F238E27FC236}">
                      <a16:creationId xmlns:a16="http://schemas.microsoft.com/office/drawing/2014/main" id="{F5F326E1-726C-44F6-A990-8D806FDFE6F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627397" y="5932303"/>
                  <a:ext cx="189720" cy="20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2176" name="Ink 2175">
                <a:extLst>
                  <a:ext uri="{FF2B5EF4-FFF2-40B4-BE49-F238E27FC236}">
                    <a16:creationId xmlns:a16="http://schemas.microsoft.com/office/drawing/2014/main" id="{2BC8979F-942C-42D1-A282-7D5B20DE436E}"/>
                  </a:ext>
                </a:extLst>
              </p14:cNvPr>
              <p14:cNvContentPartPr/>
              <p14:nvPr/>
            </p14:nvContentPartPr>
            <p14:xfrm>
              <a:off x="2578637" y="3740983"/>
              <a:ext cx="6279480" cy="1273320"/>
            </p14:xfrm>
          </p:contentPart>
        </mc:Choice>
        <mc:Fallback xmlns="">
          <p:pic>
            <p:nvPicPr>
              <p:cNvPr id="2176" name="Ink 2175">
                <a:extLst>
                  <a:ext uri="{FF2B5EF4-FFF2-40B4-BE49-F238E27FC236}">
                    <a16:creationId xmlns:a16="http://schemas.microsoft.com/office/drawing/2014/main" id="{2BC8979F-942C-42D1-A282-7D5B20DE436E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2560997" y="3723343"/>
                <a:ext cx="6315120" cy="13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2177" name="Ink 2176">
                <a:extLst>
                  <a:ext uri="{FF2B5EF4-FFF2-40B4-BE49-F238E27FC236}">
                    <a16:creationId xmlns:a16="http://schemas.microsoft.com/office/drawing/2014/main" id="{1A55FD7D-53DD-4982-8346-40C008378FC9}"/>
                  </a:ext>
                </a:extLst>
              </p14:cNvPr>
              <p14:cNvContentPartPr/>
              <p14:nvPr/>
            </p14:nvContentPartPr>
            <p14:xfrm>
              <a:off x="2872397" y="5046703"/>
              <a:ext cx="4878720" cy="1260360"/>
            </p14:xfrm>
          </p:contentPart>
        </mc:Choice>
        <mc:Fallback xmlns="">
          <p:pic>
            <p:nvPicPr>
              <p:cNvPr id="2177" name="Ink 2176">
                <a:extLst>
                  <a:ext uri="{FF2B5EF4-FFF2-40B4-BE49-F238E27FC236}">
                    <a16:creationId xmlns:a16="http://schemas.microsoft.com/office/drawing/2014/main" id="{1A55FD7D-53DD-4982-8346-40C008378FC9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2854397" y="5029063"/>
                <a:ext cx="4914360" cy="129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19990D5-06F8-44C0-978D-579A7C41F258}"/>
                  </a:ext>
                </a:extLst>
              </p14:cNvPr>
              <p14:cNvContentPartPr/>
              <p14:nvPr/>
            </p14:nvContentPartPr>
            <p14:xfrm>
              <a:off x="3543797" y="3159223"/>
              <a:ext cx="291960" cy="35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19990D5-06F8-44C0-978D-579A7C41F258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3525797" y="3141583"/>
                <a:ext cx="327600" cy="70920"/>
              </a:xfrm>
              <a:prstGeom prst="rect">
                <a:avLst/>
              </a:prstGeom>
            </p:spPr>
          </p:pic>
        </mc:Fallback>
      </mc:AlternateContent>
      <p:sp>
        <p:nvSpPr>
          <p:cNvPr id="127" name="TextBox 126">
            <a:extLst>
              <a:ext uri="{FF2B5EF4-FFF2-40B4-BE49-F238E27FC236}">
                <a16:creationId xmlns:a16="http://schemas.microsoft.com/office/drawing/2014/main" id="{CEF4D475-2503-4E1C-BFFE-FBB0B79C498F}"/>
              </a:ext>
            </a:extLst>
          </p:cNvPr>
          <p:cNvSpPr txBox="1"/>
          <p:nvPr/>
        </p:nvSpPr>
        <p:spPr>
          <a:xfrm>
            <a:off x="-17743" y="-28107"/>
            <a:ext cx="72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6.  Constant currents dissipate energy:  Joule’s Law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2288</TotalTime>
  <Words>613</Words>
  <Application>Microsoft Office PowerPoint</Application>
  <PresentationFormat>On-screen Show (4:3)</PresentationFormat>
  <Paragraphs>62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Symbol</vt:lpstr>
      <vt:lpstr>Office Theme</vt:lpstr>
      <vt:lpstr>Current density and conductivity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Current density and conductivity</dc:title>
  <dc:creator>Your User Name</dc:creator>
  <cp:lastModifiedBy>Robert Peale</cp:lastModifiedBy>
  <cp:revision>38</cp:revision>
  <dcterms:created xsi:type="dcterms:W3CDTF">2014-01-30T02:38:54Z</dcterms:created>
  <dcterms:modified xsi:type="dcterms:W3CDTF">2022-02-03T01:44:44Z</dcterms:modified>
</cp:coreProperties>
</file>