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2" r:id="rId5"/>
    <p:sldId id="273" r:id="rId6"/>
    <p:sldId id="274" r:id="rId7"/>
    <p:sldId id="275" r:id="rId8"/>
    <p:sldId id="277" r:id="rId9"/>
    <p:sldId id="257" r:id="rId10"/>
    <p:sldId id="260" r:id="rId11"/>
    <p:sldId id="262" r:id="rId12"/>
    <p:sldId id="263" r:id="rId13"/>
    <p:sldId id="264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28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286 161 1888,'-1'-1'36,"0"0"-1,1 0 1,-1 0-1,1-1 1,-1 1 0,1 0-1,0 0 1,-1 0 0,1-1-1,0 1 1,0 0-1,0 0 1,0-1 0,0 1-1,0 0 1,0 0 0,0-1-1,0 1 1,1 0-1,-1 0 1,0 0 0,1 0-1,-1-1 1,1 1-1,0 0 1,-1 0 0,1 0-1,0 0 1,1-2 0,7-14 474,-6 11-376,-1 1 0,0-1 0,0-1 0,-1 1 0,0 0 0,0 0 0,0-1 0,-1 1 0,1 0 0,-2-1 0,1 1 0,-1 0 0,0 0 0,-2-10 0,3 16-115,-1 0-1,1-1 0,0 1 1,0 0-1,0 0 1,0-1-1,-1 1 1,1 0-1,0 0 1,0-1-1,-1 1 0,1 0 1,0 0-1,0 0 1,-1-1-1,1 1 1,0 0-1,-1 0 1,1 0-1,0 0 0,-1 0 1,1-1-1,0 1 1,-1 0-1,1 0 1,0 0-1,-1 0 1,1 0-1,0 0 0,-1 0 1,1 0-1,0 1 1,-1-1-1,1 0 1,0 0-1,-1 0 0,1 0 1,0 0-1,-1 1 1,-15 8 236,9-4-181,-202 113 1008,203-115-1120,0 1-1,0 0 0,1 0 0,0 1 1,0-1-1,0 1 0,0 0 0,1 0 0,0 1 1,-5 7-1,9-13 44,0 1 0,-1-1 0,1 1 0,0-1 0,0 1 0,0-1 0,0 1 0,0-1 0,0 1 0,0-1 0,0 1 0,0 0 0,0-1 0,0 1-1,0-1 1,0 1 0,0-1 0,1 1 0,-1-1 0,0 1 0,0-1 0,1 1 0,-1-1 0,0 1 0,0-1 0,1 0 0,-1 1 0,1-1 0,-1 1 0,0-1 0,1 0 0,-1 1 0,2-1 0,16 7 142,-16-6-133,15 3 86,1-1 1,0-1-1,0-1 0,0 0 0,34-3 0,91-21 518,-93 13-322,-33 7-258,-7 2 55,0-1 0,0 0 1,0 0-1,0-1 0,13-6 0,-88 43 724,-86 33-1,149-66-827,-50 17-4784,38-17 1302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49.7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4 896,'0'1'56,"0"0"1,0 0-1,-1 1 0,1-1 1,0 0-1,-1 0 0,1 1 1,-1-1-1,1 0 0,-2 2 0,-3 7 370,5-9-354,0 0 1,0 0-1,-1 0 0,1 0 0,0 0 0,-1 0 0,1 0 0,-1 0 1,0 0-1,1 0 0,-1-1 0,0 2 0,-1 1 409,2-3-470,-5 4 252,5-4-253,0 0 0,0 0 0,0 0 0,0 0 0,0 0 0,0 0 0,0 1 1,0-1-1,0 0 0,-1 0 0,1 0 0,0 0 0,0 0 0,0 0 0,0 0 0,0 0 0,0 0 0,0 0 1,0 0-1,0 0 0,-1 0 0,1 0 0,0 0 0,0 0 0,0 0 0,0 0 0,0 0 0,0 0 0,0 0 1,0 0-1,-1 0 0,1 0 0,0 0 0,0 0 0,0 0 0,0 0 0,0 0 0,0 0 0,0 0 0,0 0 0,0 0 1,0 0-1,-1 0 0,1-1 0,0 1 0,0 0 0,0 0 0,0 0 0,0 0 0,0 0 0,0 0 0,0 0 1,0 0-1,0 0 0,0 0 0,0-1 0,0 1 0,0 0 0,0 0 0,0 0 0,0 0 0,0 0 0,0 0 1,0 0-1,0 0 0,0-1 0,0 1 0,-25 0 225,22 0-13,3 1 33,7 1 25,-4-3-228,0 1 0,-1-1 0,1 1 0,0-1 0,0 0 0,-1 0 0,1-1 0,-1 1 0,1 0 0,-1-1 0,5-3 0,23-22 387,-29 25-377,0 1-67,0 1 0,0-1 0,-1 1 0,1 0 0,0-1 0,0 1 0,0-1 0,-1 1 0,1 0 1,0 0-1,0-1 0,0 1 0,0 0 0,0 0 0,0 0 0,0 0 0,1 0 0,0 0-162,6 0-1150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15:43.1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15:49.6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2:42.6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25 152 832,'-3'-2'268,"3"2"-243,-6 2 450,6-3-475,0 0 0,0 0 0,0 0 0,0 0 0,0 0 0,0 0 0,1 0 0,-1 1 0,0-1 0,1 0 0,-1 0 0,0 0 0,1 0 0,-1 1 0,2-2 0,-2 1 34,1 1-1,-1-1 1,1 0 0,0 1 0,-1-1-1,1 0 1,0 1 0,-1-1 0,1 1-1,0-1 1,0 1 0,1-1 0,-1 1-24,0 0 0,0-1 0,-1 1 0,1-1 0,0 1 1,0-1-1,-1 1 0,1-1 0,0 1 0,-1-1 0,1 0 0,0 0 1,7-9 1071,-5 8-1067,-1 0 1,0 0-1,0 0 1,0 0-1,0-1 0,-1 1 1,1-1-1,1-4 1,-1 2 27,0 1 0,0 0 0,0 0 1,0 0-1,0 0 0,1 0 0,0 0 0,0 1 1,5-6-1,-7 9 26,-1 0-15,0 0 20,0 0-31,0 0-32,5 0 18,-3 0 338,-5 0-203,2 0-15,-24 0 427,17 0-784,7 0 293,1 0 11,0 0 53,0 0-58,0 0-6,0 0-58,0 0-160,0 0 16,0 0 5,0 0 69,0 0 128,0 0-15,0 0-33,-7 18 23,6-14-47,0-1-1,0 0 1,0 0 0,-1 0 0,1 0 0,-1 0 0,0-1 0,0 1-1,0 0 1,0-1 0,0 1 0,0-1 0,-5 3 0,7-4 7,-9 5 124,9-6-143,0 0-1,0 0 1,0 0-1,0-1 1,0 1-1,0 0 1,0 0-1,0 0 1,0 0-1,0 0 0,0 0 1,0 0-1,0 0 1,0 0-1,0-1 1,0 1-1,0 0 1,0 0-1,0 0 1,0 0-1,0 0 1,-1 0-1,1 0 1,0 0-1,0 0 1,0 0-1,0-1 1,0 1-1,0 0 0,0 0 1,0 0-1,0 0 1,0 0-1,0 0 1,0 0-1,0 0 1,-1 0-1,1 0 1,0 0-1,0 0 1,0 0-1,0 0 1,0 0-1,0 0 1,0 0-1,0 0 0,42-77-74,-25 59 345,-9 10-212,-4 6-19,-5 5 46,-4 7 23,4-9-210,0-1 88,0 1-1,0-1 1,0 1 0,0-1 0,0 1-1,0 0 1,0 0 0,0-1 0,0 1-1,0 0 1,1 0 0,-1 0 0,0 0 0,1 0-1,-2 1 1,-4 7 305,5-9-282,1 0-74,-2 4 113,0 0 0,-1 0-1,1 0 1,-1 0-1,0-1 1,0 1 0,0-1-1,-6 5 1,8-8 68,1 0-192,0 0 27,0 0 107,0 0-86,0 0-255,-9 7 524,7-4-57,9-5-170,-4 0-29,1 0-1,-1 0 0,0-1 0,0 1 0,0-1 1,0 0-1,0 1 0,3-6 0,-3 4 50,4-9 152,-7 11-84,-6 7-28,2-2-66,0 2 0,0-1 0,1 0 0,0 1 0,-5 8 0,6-9 40,0 0 1,-1 0-1,1 0 0,-1 0 0,0-1 0,0 1 0,-1-1 0,-3 4 0,3-5 50,1 1-680,10 1-990,5 0 136,0-1-858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2:57.8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39 64,'-12'3'3979,"11"-4"-3862,1 1-105,-1 0-1,1-1 0,0 1 0,0 0 0,0 0 0,-1-1 0,1 1 0,0 0 1,0 0-1,-1 0 0,1 0 0,0-1 0,0 1 0,-1 0 0,1 0 1,0 0-1,0 0 0,-1 0 0,1 0 0,0 0 0,-1 0 0,1 0 1,0 0-1,-1 0 0,1 0 0,0 0 0,0 0 0,-1 0 0,1 0 0,0 0 1,-1 0-1,1 1 0,-14 11 826,11-6-965,1 0-1,0 0 1,0 1 0,-1 8-1,-2 4 499,4-18-368,1 0-1,0 0 1,0 0 0,-1 0-1,1 0 1,-1 0-1,1 0 1,-1 0 0,1 0-1,-1 0 1,1-1-1,-1 1 1,0 0 0,1 0-1,-1-1 1,0 1-1,0 0 1,0-1 0,0 1-1,1-1 1,-1 1-1,-1-1 1,1 1-55,0-1-165,1 0 111,0 0 203,0 0-21,0 0-38,0 0-37,0 0-112,0 0 85,0 0 203,0 0-90,0 0-166,0 0 42,0 0 145,0 0-43,0 0-91,0 0-47,0 0 58,0 0 106,0 0-68,9-7-49,-16 13-14,6-6 63,-1 1 0,1 0-1,-1 0 1,1 1-1,0-1 1,-1 0-1,1 0 1,0 1-1,0-1 1,0 1 0,0-1-1,0 1 1,-1 2-1,-4 3-86,3-6 147,6-3 136,3-18-101,14-15 272,-15 12-922,12-15 885,-7 15-485,-10 22 122,7-9 64,-4 7-87,-1 5-156,-2-1 265,-5 7 53,-1 2-87,5-9-34,0 1 1,-1 0-1,1 0 1,0-1-1,1 1 0,-1 0 1,0 0-1,1 0 1,-1 0-1,0 3 1,0-1-69,0 0 0,0 0 1,-1 1-1,1-1 0,-1 0 0,-4 7 1,2-4 85,-4 6 209,5-5-185,3-7-56,1-1 1,-1 0-1,0 1 0,0-1 1,0 0-1,0 1 0,-1-1 1,1 0-1,0 1 0,0-1 1,0 0-1,0 1 1,0-1-1,0 0 0,0 0 1,-1 1-1,1-1 0,0 0 1,0 1-1,0-1 0,-1 0 1,1 0-1,0 1 1,0-1-1,-1 0 0,1 0 1,0 0-1,0 1 0,-1-1 1,1 0-1,0 0 0,-1 0 1,2 0 0,0 0 1,0 0-1,0-1 0,0 1 1,0 0-1,0-1 0,-1 1 1,1-1-1,0 1 1,0-1-1,0 0 0,0 1 1,-1-1-1,1 0 0,0 1 1,-1-1-1,1 0 0,0 0 1,-1 0-1,1 1 1,-1-1-1,1 0 0,-1 0 1,0 0-1,1-1 0,0-2 103,0 1-1,0-1 1,0 1-1,0-1 0,-1-7 1,1 11-110,-1-1 1,0 0 0,0 0-1,1 0 1,-1 1 0,0-1-1,1 0 1,-1 1 0,0-1-1,1 0 1,-1 1-1,1-1 1,0 0 0,-1 1-1,1-1 1,-1 1 0,1-1-1,0 1 1,-1-1 0,1 1-1,1-1 1,-1 1 214,11-13-196,-10 8-5,-2 4-9,0 1 1,0-1-1,0 1 0,1-1 0,-1 1 0,0-1 1,1 0-1,-1 1 0,1-1 0,-1 1 0,0 0 1,1-1-1,-1 1 0,1-1 0,0 1 0,-1 0 1,1-1-1,-1 1 0,1-1 0,12-3-2765,-13 4 1973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2:59.6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 1 832,'4'3'432,"-6"-3"-324,1 1 0,0-1 0,0 1 0,-1-1 0,1 1 0,0-1 1,0 1-1,0 0 0,0 0 0,0 0 0,0 0 0,0-1 0,0 1 0,-1 2 0,-1 0-17,2-2-86,1-1 134,-21 14 640,15-11-701,5-2-38,0-1 1,0 1 0,0-1-1,0 1 1,0-1 0,-1 1-1,1-1 1,0 0 0,0 1-1,0-1 1,0 0 0,0 0-1,-1 0 1,0 0 0,1 0-105,1 0 86,0 0 1,-1 0 0,1 0 0,0 0 0,-1-1 0,1 1 0,0 0 0,0 0 0,-1 0 0,1 0 0,0 0-1,-1 0 1,1 0 0,0 0 0,0 0 0,-1 1 0,1-1 0,0 0 0,0 0 0,-1 0 0,1 0-1,0 0 1,0 0 0,-1 1 0,1-1 0,0 0 0,0 0 0,-1 0 0,1 0 0,0 1 0,-8 6-179,7-5 87,1-2-64,-6 12 783,5-11-591,0 1-1,0-1 1,0 0 0,0 1-1,0-1 1,0 0 0,0 1-1,-1-1 1,1 0 0,0 0-1,-1 0 1,1 0 0,-1 0-1,-2 0 1,3-1 69,1 0-139,0 0-47,0 0-6,0 0 0,0 0 62,0 1 1,0-1-1,0 0 1,0 0-1,0 0 0,0 0 1,0 0-1,0 0 1,0 0-1,0 0 0,0 0 1,0 0-1,0 1 1,0-1-1,0 0 1,0 0-1,0 0 0,-1 0 1,1 0-1,0 0 1,0 0-1,0 0 1,0 1-1,1-1 0,-1 0 1,0 0-1,0 0 1,0 0-1,0 0 1,0 0-1,0 0 0,0 0 1,0 1-1,0-1 1,0 0-1,0 0 1,0 0-1,0 0 0,0 0 1,0 0-1,0 0 1,0 0-1,1 0 0,14-11 87,8-4-148,3-1 249,-26 16-182,1 0 0,-1 0-1,0 0 1,1 0 0,-1 0-1,0 0 1,0 0 0,1 0-1,-1 0 1,0 0 0,0-1 0,1 1-1,-1 0 1,0 0 0,0 0-1,1 0 1,-1-1 0,0 1-1,0 0 1,0 0 0,0-1-1,1 1 1,-1 0 0,0 0-1,0-1 1,0 1 0,0 0-1,0 0 1,0-1 0,0 1-1,0 0 1,0 0 0,0-1-1,1 1 3,0 0-3,0 0-46,-5 14-96,0 0 150,-1-1 0,0 1-1,-1-1 1,-13 22 0,3-16 447,16-19-458,0 0 1,0 0-1,0 0 1,0 0-1,0 0 1,-1 0-1,1 0 1,0 0-1,0 0 1,0 0-1,0 0 1,0 0-1,0 0 1,0 0-1,0 0 1,0 0-1,0 0 1,0 0-1,0 0 1,0 0-1,0 0 1,0 0-1,-1 0 1,1 0-1,0 0 1,0 0-1,0 0 1,0 0-1,0 0 1,0 0-1,0 0 1,0 0-1,0 0 1,0 0-1,0 0 1,0 0-1,0 0 1,0 0-1,-1 0 1,1 0-1,0 0 1,0 0-1,0 0 1,0 0-1,0 1 1,0-1-1,0 0 1,0 0-1,0 0 1,0 0-1,0 0 1,0 0-1,0 0 1,0 0-1,0 0 1,0 0-1,0 0 1,0 0-1,0 0 1,0 1-1,0-1 1,0 0-1,0 0 1,0 0-1,0 0 1,0 0-1,0 0 1,0 0-1,0 0 1,0 0-1,6-2-291,7-7 613,-10 7-355,-1 1 0,0-1 0,0 1 0,1-1 0,-1 0 0,2-2 0,2-3-706,0-1 1,-1 1-1,-1 0 1,1-1-1,3-9 0,-2 5-199,1 1 143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04.1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98 291 64,'-1'0'133,"0"1"-1,1 0 1,-1 0-1,0-1 1,1 1-1,-1 0 1,1 0 0,-1 0-1,1 0 1,-1 0-1,1 0 1,0 0-1,-1 0 1,1 0 0,0 0-1,0 0 1,0 0-1,0 0 1,0 0-1,0 2 1,0-3-115,0 1 0,0-1 0,0 0 1,0 0-1,0 0 0,0 1 0,0-1 0,0 0 0,0 0 1,0 0-1,0 0 0,0 1 0,0-1 0,0 0 0,0 0 1,-1 0-1,1 0 0,0 1 0,0-1 0,0 0 0,0 0 0,0 0 1,0 0-1,0 0 0,-1 0 0,1 1 0,0-1 0,0 0 1,0 0-1,0 0 0,-1 0 0,1 0 0,0 0 0,0 0 1,0 0-1,0 0 0,-1 0 0,1 0 0,0 0 0,0 0 1,0 0-1,-1 0 0,1 0 0,0 0 0,0 0 0,0 0 1,0 0-1,-1 0 0,1 0 0,0 0 0,0 0 0,0 0 1,0 0-1,-1-1 0,-8-4 573,7 4-640,-32-11 1281,32 10-1455,2 2 391,-1-1-1,1 1 0,0 0 0,0-1 0,0 1 1,-1 0-1,1-1 0,0 1 0,0 0 1,-1 0-1,1-1 0,0 1 0,-1 0 0,1 0 1,0-1-1,-1 1 0,1 0 0,0 0 0,-1 0 1,1 0-1,-1 0 0,-25 0 89,25 0-224,1 0-16,0 0 123,0 0-91,0 0-246,0 0 70,0 0 134,0 0 15,0 0-42,0 0 5,0 0 58,0 0 28,-1-1 111,4 0-172,1 0 1,-1 0-1,1 1 1,0-1-1,3 1 0,17-3 68,37-9-215,-48 7 308,-11 4-139,0 0 1,0 0-1,0 1 1,0-1-1,0 1 1,0-1-1,0 1 1,0 0-1,2-1 1,21-7-512,-15 4 601,5 0 126,-14 4-311,-1 0-37,6-1-151,-5 1 259,-1 1 0,1-1 0,0 0-1,-1 0 1,1 0 0,0 0 0,-1 0 0,1 0 0,-1-1 0,1 1 0,0 0 0,-1 0 0,1 0-1,-1-1 1,1 1 0,-1 0 0,1 0 0,0-1 0,-1 1 0,1-1 0,-1 1 0,0 0 0,1-1-1,-1 1 1,1-1 0,-1 1 0,1-2 0,17-1-882,-15-2 891,-2 5-19,-1-1-1,0 1 0,0 0 0,1-1 1,-1 1-1,0 0 0,1-1 0,-1 1 1,0-1-1,1 1 0,-1 0 1,1 0-1,-1-1 0,0 1 0,1 0 1,-1 0-1,1 0 0,-1-1 0,1 1 1,7-7-451,-7 6 342,-1 1 43,5-5-90,-4 4 150,-1 1 0,1 0 0,-1-1 0,1 1 0,0-1 0,-1 1 0,1-1 0,-1 0-1,0 1 1,1-1 0,-1 1 0,1-1 0,-1 0 0,0 1 0,1-2 0,-1 1 68,0 1-75,0 0-48,0 0-107,5-7 134,-4 7 39,-1 0 1,0 0-1,0 0 1,0 0-1,0 0 1,0 0-1,1 0 1,-1 0-1,0 0 1,0-1-1,0 1 1,0 0-1,0 0 1,1 0-1,-1 0 1,0 0-1,0 0 1,0 0-1,0-1 1,0 1-1,0 0 1,0 0-1,0 0 1,0 0-1,0 0 1,1-1-1,-1 1 1,0 0-1,0 0 1,0 0-1,0 0 1,0 0-1,0-1 1,0 1-1,0 0 1,0 0-1,0 0 1,0 0-1,0-1 1,0 1-1,-1 0 1,1 0-1,0 0 1,0 0-1,0 0 1,0-1-1,0 1 1,0 0 0,0 0-1,0 0 1,0 0-1,-1 0 1,1 0-1,0 0 1,0-1-1,0 1 1,0 0-1,0 0 1,0 0-1,-1 0 1,1 0-1,0 0 1,0 0-1,0 0 1,-1 0-1,1-2-4,0 1-1,0 0 1,0-1-1,-1 1 1,1 0 0,-1 0-1,1-1 1,-1 1-1,1 0 1,-2-2-1,-2 1 47,1-1-1,0 1 0,0-1 0,0 1 1,0-1-1,0 0 0,1 0 0,-4-6 1,-12-15-76,13 16 57,0 0 0,0 1-1,-1-1 1,0 1 0,-1 1 0,0-1 0,0 1 0,-9-6 0,6 3-77,9 8 34,-1-1 0,1 1 0,-1-1 0,1 1 0,-1 0-1,0 0 1,0 0 0,0 0 0,0 0 0,-2-1 0,-21-10 327,4 11-224,17 1-72,1 0 0,0 0 0,0 0 1,-1 0-1,1-1 0,0 1 0,0-1 0,-6-2 0,3 0 301,5 4-430,10 10-515,-2-2 765,18 15 112,-14-9-420,16 17 0,-4-7 372,6 8 53,-28-32-240,-1-1-129,0 0 54,0 0 166,0 0-22,0 0-22,0 0 6,-13-4 256,-30-26-444,26 17 250,-35-20 0,41 27-192,11 6 61,0 0 0,0 0 0,0 0 0,0 0 1,0 0-1,0 0 0,0 0 0,0 0 0,0 0 0,0 0 0,0 0 0,0 0 0,1 0 1,-1 0-1,0 0 0,0 0 0,0 0 0,0 0 0,0 0 0,0 0 0,0 0 0,0-1 1,0 1-1,0 0 0,0 0 0,0 0 0,0 0 0,0 0 0,0 0 0,0 0 0,0 0 1,0 0-1,0 0 0,0 0 0,0 0 0,0 0 0,0 0 0,0 0 0,0 0 0,0 0 1,0 0-1,0 0 0,0 0 0,0 0 0,0 0 0,0-1 0,0 1 0,0 0 0,0 0 1,0 0-1,0 0 0,0 0 0,0 0 0,0 0 0,21 4-600,-6 0 628,67 3-3063,-65-10 1115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7:22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96 1408,'5'5'2432,"-5"-26"-2320,0 11-83,0-45-52,0 41 101,0 26 174,3 43 2158,-3-53-1988,0 1-243,0-1 1,0 0-1,0 1 1,1-1 0,-1 1-1,2 3 1,0 0 83,-2-4-101,1 0-1,-1 0 1,1 0 0,0 0 0,-1 0-1,1 0 1,0 0 0,0-1 0,0 1-1,1 0 1,-1-1 0,0 1 0,1-1 0,1 2-1,0-1-78,-1 0-1,1-1 1,0 1-1,0-1 1,0 0-1,1 0 1,-1 0-1,0 0 1,0 0-1,0-1 1,1 1-1,-1-1 1,0 0-1,6 0 1,0-1-15,-1 0 0,0 0 0,0 0 0,0-1 0,0 0 1,0-1-1,0 1 0,13-8 0,-11 9 119,-10 1-175,0 0-1,0 0 1,0 0 0,0 0 0,0 0-1,0 0 1,1 0 0,-1 0 0,0 0 0,0 0-1,0 0 1,0 0 0,0 0 0,0 0 0,1 0-1,-1 0 1,0 0 0,0 0 0,0 0 0,0 0-1,0 0 1,0 0 0,1 0 0,-1 0 0,0 0-1,0 0 1,0 0 0,0 0 0,0 0-1,0 0 1,0 0 0,1 0 0,-1 0 0,0-1-1,0 1 1,0 0 0,0 0 0,0 0 0,0 0-1,0 0 1,0 0 0,0 0 0,0-1 0,0 1-1,0 0 1,0 0 0,0 0 0,0 0 0,0 0-1,0 0 1,0-1 0,0 1 143,0 0-1,0 0 118,0 0-112,0 0-69,0-1-161,0 0 1,0 0-1,0 0 0,0 0 1,0 0-1,1 0 0,-1 0 1,0 0-1,0 0 0,1 0 1,-1 0-1,0 0 0,1 0 1,-1 0-1,1-1 0,3 0 37,0 0-1,0 1 1,0-1-1,1 1 1,-1 0-1,0 0 1,0 0-1,7 0 1,38-1-124,-42 2 2,10 1-294,-4-1 311,0 0-1,0-1 1,16-3-1,-25 3 120,0 0 0,1 1 0,-1-1 0,0 1-1,0-1 1,1 1 0,-1 1 0,0-1 0,9 2-1,-12-1-38,-1-1 74,0 0 0,1 0-59,6 4 54,-6-4 175,1 0-143,2 2-58,5 4-157,-8-6 60,-1 0 80,0 0 160,0 0-80,0 0-154,0 0 74,0 0 186,2 5-7,-2-5-147,0 1-1,0-1 1,1 0 0,-1 0-1,0 0 1,0 0 0,0 0-1,0 0 1,0 1 0,0-1 0,0 0-1,0 0 1,0 0 0,0 0-1,0 0 1,0 1 0,0-1-1,0 0 1,0 0 0,0 0 0,0 0-1,0 0 1,0 0 0,0 1-1,0-1 1,0 0 0,0 0-1,0 0 1,0 0 0,0 0 0,0 1-1,0-1 1,-1 0 0,1 0-1,0 0 1,0 0 0,0 0-1,0 0 1,0 0 0,0 0 0,0 1-1,-1-1 1,1 0 0,-4 15 21,-27 31-224,16-20 245,-2-2 0,0 0-1,-1-1 1,-30 29-1,3-14 23,7-7-26,4-7 201,12-9-286,-24 14-173,19-13 349,4-4-232,18-10 102,1 0 0,0 0 1,0 0-1,1 0 0,-1 0 0,0 1 0,1-1 0,-1 1 1,1 0-1,-5 6 0,8-9 0,-1 1 0,1 0 0,-1 0 0,0-1 0,1 1 0,-1-1 0,0 1 0,0 0 0,0-1 0,1 1 0,-1-1 0,0 0 0,-1 1 0,1 0 10,0-1 0,0 1 0,-1-1 0,1 1 0,0-1 0,0 1 0,0 0 0,0 0 0,1-1 0,-1 1 0,0 0 0,0 0 0,0 1 0,-8 6 4,9-8-16,-1 1 0,0-1 0,1 0 0,-1 1 0,1-1 0,-1 1 0,0-1 0,1 1 0,-1-1 0,1 1 0,0 0 0,-1-1 0,1 1 0,-1 0 1,1-1-1,-1 2 0,-1 1 16,2-3-12,-1 0 1,1 0-1,-1 0 0,1 0 1,0 1-1,-1-1 0,1 0 1,0 0-1,-1 0 0,1 1 1,0-1-1,-1 0 0,1 1 1,0-1-1,-1 0 0,1 1 1,0-1-1,0 0 0,-1 1 1,1-1-1,0 0 0,0 1 1,0-1-1,0 1 0,-1 0 1,-3 1 106,3-1 26,7 1-62,1-1-69,0 0 0,0-1 0,0 0 0,0 0 0,0 0-1,0-1 1,0 0 0,0 0 0,10-4 0,-5 2 1,22-3 1,-18 5 4,88-10 259,-14 0 36,-81 9-257,0 2 0,0-1 1,0 1-1,0 1 0,0 0 0,15 3 1,-13-4 84,-10 0-133,0 0 0,0 0 0,-1 0 0,1 0 0,0 0 0,-1 0 0,1 0 0,0 0 0,-1 0 0,1 0 0,0 0 0,-1 0 0,1 1 0,0-1 0,-1 0 0,1 1 0,0-1 0,-1 0 0,2 1 0,18 7 456,-14-7-4238,-6-2 2151,0-1-1856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7:24.1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 2496,'0'0'175,"0"0"-1,-1 0 1,1 1 0,0-1 0,-1 0 0,1 0-1,0 0 1,-1 1 0,1-1 0,0 0-1,0 1 1,-1-1 0,1 0 0,0 1-1,0-1 1,-1 0 0,1 1 0,0-1 0,0 0-1,0 1 1,0-1 0,0 1 0,0-1-1,0 0 1,-1 1 0,1-1 0,0 1-1,1 0 1,-1 11 2714,1-10-2596,-1-2 27,2 0-18,1 1-122,7 8 320,-9-8-480,1 0 0,0 0 1,1 0-1,-1 0 0,0 0 0,0-1 1,0 1-1,0-1 0,1 1 1,-1-1-1,4 0 0,15 4 131,-14-2-25,1-1 0,0 0 1,-1 0-1,1 0 0,0-1 0,13-2 0,3 1-102,79-5 115,-79 5-4,-19 1-67,1 0-1,0-1 0,0 0 0,0 0 0,10-3 0,40-11-61,-51 14 7,-1 0 1,0 0-1,0 1 0,1 0 1,-1 0-1,0 0 1,7 1-1,8 0 45,-17-1-33,-1 0 0,0 0 0,1 0 0,-1 1 0,1-1 0,-1 0 0,0 1 0,1-1 0,1 2 1,-2-1 102,8 2 181,1 1 256,-9-4-565,-1 0-1,1 0 0,-1 1 1,1-1-1,0 0 0,-1 0 1,1 1-1,-1-1 0,1 0 1,-1 1-1,0-1 0,1 0 1,-1 1-1,1-1 0,-1 1 1,0-1-1,1 0 0,-1 1 1,0-1-1,1 1 0,-1-1 1,0 1-1,1 0 0,-1 1-63,1-1-458,-1-1-182,0 0-1008,-6-1-3195,-7-5 2523,-7-11-549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7:25.5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0 391 2400,'0'3'881,"2"-2"6142,1 0-6889,-1 0 0,1 0 0,0-1 0,0 1 1,-1-1-1,1 1 0,0-1 0,0 0 0,0 0 0,-1-1 1,1 1-1,0 0 0,0-1 0,0 0 0,-1 1 1,1-1-1,0 0 0,-1-1 0,1 1 0,2-2 0,3-2 7,-1 0 0,0 0 1,0 0-1,0-1 0,8-9 0,-11 9-112,0 1 0,-1-1 0,1 0-1,4-12 1,-1 1 72,6-10-41,-1-1 1,15-53-1,-23 60 13,4-12 110,0 5-157,-7 23-68,0 1-1,0-1 0,0 0 1,1 1-1,0-1 1,0 1-1,2-4 1,-3 7 44,0-1 0,-1 1 1,1 0-1,-1 0 0,0 0 0,1-1 1,-1 1-1,0 0 0,0 0 1,0-1-1,0 1 0,0 0 1,0-2-1,0-2 62,6-2-763,-3 11 662,0-1-1,0 1 1,0 0-1,0 1 1,-1-1 0,1 0-1,2 10 1,9 36 178,-2-6-26,5 10-111,-13-38-36,0-1 0,1 1 0,1-1 1,1 0-1,0 0 0,12 16 1,36 38 1007,-50-61-1184,-5-8-80,0 0-395,0 0-26,0 0-705,-1 4-3092,-8-1 2271,-3-7-314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7:55.2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266 67 1472,'0'0'120,"0"0"-1,-1 0 1,1 0-1,0 0 1,0 0-1,0 1 1,0-1-1,0 0 1,0 0 0,0 0-1,0 0 1,0 0-1,0 0 1,-1 0-1,1 0 1,0 0-1,0 0 1,0 0 0,0 0-1,0 0 1,0 0-1,0 0 1,0 0-1,-1 0 1,1 0-1,0 0 1,0 0 0,0 0-1,0 0 1,0 0-1,0 0 1,0 0-1,0 0 1,-1 0-1,1 0 1,0 0 0,0 0-1,0 0 1,0 0-1,0 0 1,0 0-1,0-1 1,0 1-1,0 0 1,0 0-1,-1 0 1,-9-6 1421,-9-11-941,-24-17 1261,41 32-1855,0 1 0,0 0 1,0 0-1,0 0 0,0 0 0,-1 1 0,1-1 1,0 1-1,0-1 0,-1 1 0,1 0 0,0 0 1,0-1-1,-1 2 0,-2-1 0,-3 1 136,1 0 0,-1 1 0,-9 3 0,14-4-128,1 1-1,-1-1 1,0 0 0,1 1 0,-1 0 0,1-1 0,0 1 0,-1 0 0,1 0 0,-2 3 0,-19 27 21,7-9-42,4-3 337,10-16-302,0-1-1,0 0 1,0 1-1,0-1 1,-1 0-1,-2 2 1,4-3-47,0-1 0,0 0 0,0 0 1,0 0-1,0 1 0,1-1 1,-1 0-1,0 1 0,1-1 0,-1 1 1,1-1-1,0 1 0,-1 2 1,0 23-151,-1-1 130,3-4 392,1-6-247,-2-13-124,1 0 0,-1 0 0,1 0 0,0 0 0,0 0 0,0 0 0,0-1 0,3 5 0,4 12 25,-7-17-1,0 0 0,0 0 0,1 0 0,-1-1 0,0 1 0,1 0 0,1 1 0,6 7-27,-7-9 42,-1 1 1,1-1-1,0 0 0,0 0 1,0 0-1,0 0 0,0 0 1,0 0-1,1-1 0,3 2 1,0-1 2,0-1 0,0 0 0,0 0 0,0 0 0,0 0 1,0-1-1,0 0 0,0-1 0,0 1 0,-1-1 0,1 0 0,0 0 1,-1-1-1,1 0 0,-1 0 0,5-4 0,17-8 238,-19 11-353,-1 0 0,0 0 1,0-1-1,6-5 0,1 1 235,-13 9-119,0-1 0,0 1-1,1-1 1,-1 0-1,0 1 1,0-1-1,0 0 1,0 0-1,0 0 1,0 0-1,0 0 1,0 0-1,0 0 1,0 0-1,0 0 1,-1 0-1,1-1 1,-1 1-1,1 0 1,0 0-1,-1-1 1,0 1 0,1 0-1,-1-3 1,0 1-35,-1-1 1,1 1 0,-1 0-1,0-1 1,0 1 0,0 0 0,0-1-1,-4-4 1,-16-27-35,10 19-148,10 14 212,0 1 1,0-1 0,0 1 0,-1 0-1,1-1 1,0 1 0,-1 0 0,1 0 0,-1 0-1,1 0 1,-1 0 0,1 0 0,-1 0-1,0 1 1,1-1 0,-1 0 0,0 1-1,-2-1 1,-4-3-157,4 3 410,3 14 106,1-10-329,1 0 1,-1 0 0,1 1-1,0-1 1,0 0 0,0 0 0,0 0-1,4 5 1,4 16 117,-4 15 434,-4-33-560,0 0 0,-1 0 0,0 0 0,0 8 0,-1-8-4,1-1 0,0 1-1,1 0 1,-1-1 0,3 8 0,0 0-162,-3-11 171,1 1 0,-1-1 0,1 0 0,0 1 0,0-1 0,0 0 0,0 0 0,2 4 0,-2-5 128,3 7 0,2-4-150,-1 0-1,1 0 1,-1 0-1,1-1 1,12 5-1,-12-5 132,0 0 0,-1 0-1,1 0 1,-1 0 0,10 8-1,-14-10-72,1 0-1,-1 0 1,0 0-1,1 0 1,0 0-1,-1-1 1,1 1-1,-1 0 0,3 0 1,2-1-5713,-5 0 2502,1-4 1571,-1 4-2566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50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42 576,'0'0'7,"0"-1"0,0 1-1,0 0 1,0-1 0,0 1 0,0 0 0,0 0-1,0-1 1,0 1 0,0 0 0,1 0-1,-1-1 1,0 1 0,0 0 0,0 0 0,0-1-1,0 1 1,1 0 0,-1 0 0,0 0 0,0 0-1,0-1 1,1 1 0,-1 0 0,0 0 0,0 0-1,1 0 1,-1 0 0,0-1 0,0 1-1,1 0 1,-1 0 0,0 0-5,0 0 0,0 0-1,0 0 1,0 0 0,0 0 0,0 0-1,0 0 1,0 0 0,-1 0 0,1 0 0,0 0-1,0 0 1,0 0 0,0 0 0,0 0-1,0 0 1,0-1 0,0 1 0,0 0 0,0 0-1,0 0 1,0 0 0,0 0 0,0 0-1,0 0 1,0 0 0,0 0 0,0 0 0,0 0-1,0-1 1,0 1 0,0 0 0,0 0-1,0 0 1,0 0 0,0 0 0,0 0 0,0 0-1,0 0 1,0 0 0,0 0 0,0 0-1,0-1 1,0 1 0,0 0 0,0 0 0,0 0-1,0 0 1,0 0 0,0 0 0,0 0-1,0 0 1,0 0 0,0 0 0,0 0 0,0 0-1,1 0 1,-1 0 0,0 0 0,0 0-1,0 0 1,0 0 0,0-1 0,0 1 0,0 0-1,0 0 1,0 0 0,0 0 0,0 0 286,0 0-70,0 0 22,0 0-58,0 0 47,0 0-106,0 0-59,-3 4 7,1 1 0,-1-1 0,1 0 0,-1 0 0,-5 6 0,5-9 145,0 0 0,0-1 1,0 1-1,0-1 0,0 1 0,0-1 0,-1 0 0,-2 0 0,2 0-214,3 0 28,1 0 1,-1 0-1,1 0 1,-1 0-1,0 0 1,1 0-1,-1 0 1,0 0-1,1 0 1,-1 0-1,1 0 1,-1-1-1,0 1 1,1 0-1,-1 0 1,1-1-1,-1 1 1,1 0-1,-1-1 1,1 1 0,-1 0-1,1-1 1,-1 1-1,1-1 1,-1 1-1,1-1 1,0 1-1,-1-1 1,1 1-1,0-1 1,-1 1-1,1-2 1,0 1-11,0 0 0,0-1 0,0 1 0,1 0 0,-1 0 0,0-1 1,1 1-1,-1 0 0,1 0 0,0 0 0,-1 0 0,1 0 1,0 0-1,-1-1 0,1 2 0,2-3 0,0 0-419,1-1-1,0 1 1,0 1-1,1-1 1,-1 0-1,6-1 1,-2-1-218,8-3-807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7:56.0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10 2656,'1'-2'414,"6"1"1662,7-3 1364,-14 4-3350,0 0 0,1-1-1,-1 1 1,0 0 0,1 0-1,-1 0 1,0-1 0,1 1 0,-1 0-1,1 0 1,-1 0 0,0 0-1,1 0 1,-1 0 0,0 0-1,1 0 1,-1 0 0,1 0-1,-1 0 1,0 0 0,1 0-1,-1 0 1,1 0 0,-1 0-1,0 0 1,1 0 0,-1 0-1,0 1 1,1-1 0,-1 0 0,0 0-1,1 0 1,-1 1 0,0-1-1,1 0 1,-1 1 0,0-1-1,0 0 1,1 0 0,-1 1-1,9 12-166,-3-1 168,-5-10-17,1 0 0,-1 0 1,0 0-1,0 0 0,-1 0 0,1 0 1,0 0-1,-1 0 0,1 0 0,-1 1 1,1-1-1,-1 4 0,-9 169 972,5-88-785,4-86-565,0-1-613,8-4-2118,-5-4 1088,4-5-1951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0.2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46 1728,'4'1'960,"-3"-2"-592,-1 1-69,0 0 133,0 0-91,0 0 144,0-2 283,-1-5 914,1 7-1609,0 0 0,0 0-1,0 0 1,0 0 0,0-1 0,0 1 0,0 0 0,0 0-1,0 0 1,0 0 0,0 0 0,0 0 0,0 0-1,0 0 1,0-1 0,0 1 0,0 0 0,0 0 0,0 0-1,0 0 1,0 0 0,0 0 0,0 0 0,0 0 0,-1 0-1,1 0 1,0 0 0,0 0 0,0-1 0,0 1-1,0 0 1,0 0 0,0 0 0,0 0 0,0 0 0,-1 0-1,1 0 1,0 0 0,0 0 0,0 0 0,0 0-1,0 0 1,0 0 0,0 0 0,0 0 0,-1 0 0,1 0-1,0 0 1,0 0 0,0 0 0,0 0 0,0 1 0,0-1-1,0 0 1,0 0 0,7-5-4,1 0 1,0 1-1,1 0 0,-1 1 1,1 0-1,-1 0 0,1 1 1,0 0-1,0 0 0,0 1 1,0 0-1,0 1 0,1 0 1,-1 1-1,0-1 0,15 5 1,9 5 554,-31-10-523,-2 0-53,6 3-25,-4-3-6825,-2 0 3400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1.1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1 2496,'0'0'83,"-1"0"0,1 0 1,0 0-1,0 0 0,0 0 1,0 0-1,0 0 0,0 0 0,0 0 1,0 0-1,0 0 0,0 0 0,0 0 1,-1 0-1,1 0 0,0 0 0,0 0 1,0 0-1,0 0 0,0 1 0,0-1 1,0 0-1,0 0 0,0 0 1,0 0-1,0 0 0,0 0 0,0 0 1,0 0-1,0 0 0,0 0 0,0 0 1,0 0-1,0 1 0,0-1 0,0 0 1,0 0-1,0 0 0,0 0 1,0 0-1,0 0 0,0 0 0,0 0 1,0 0-1,0 0 0,0 1 0,0-1 1,0 0-1,0 0 0,0 0 0,0 0 1,0 0-1,0 0 0,2 4 3540,0-1-4020,-1-2 675,-1-1-22,0 0 58,0 0-79,6 3 233,5 2-285,10-3 49,-18-1-151,1 0-1,-1-1 0,1 0 1,0 0-1,6 0 0,3-2 86,0 1 1,0 1-1,0 0 0,0 1 0,24 4 1,-29-3-550,6 2 1914,-8-3-4916,1-1-3957,6 0 5081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3.3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264 39 2720,'0'0'26,"0"1"-1,0-1 1,0 0 0,0 0 0,0 0-1,0 0 1,0 0 0,0 0 0,0 0-1,0 0 1,0 0 0,0 0-1,0 0 1,0 0 0,0 0 0,1 0-1,-1 0 1,0 0 0,0 0 0,0 0-1,0 0 1,0 0 0,0 0 0,0 0-1,0 0 1,0 0 0,0 0-1,0 0 1,0 0 0,0 0 0,0 0-1,0 0 1,1 0 0,-1 0 0,0 0-1,0 0 1,0 0 0,0 0 0,0 0-1,0 0 1,0 0 0,0-1-1,0 1 1,0 0 0,0 0 0,0 0-1,0 0 1,0 0 0,0 0 0,0 0-1,0 0 1,0 0 0,0 0 0,0 0-1,0 0 1,0 0 0,0 0-1,0 0 1,0 0 0,0-1 0,0 1-1,0 0 1,0 0 0,0 0 0,-2-2 1543,-2-6 161,4 7-1652,0 0 0,0 1 1,-1-1-1,1 0 0,0 1 0,-1-1 1,1 0-1,-1 1 0,1-1 0,0 1 1,-1-1-1,0 1 0,1-1 0,-1 1 0,1-1 1,-1 1-1,1-1 0,-2 1 0,-9-9 801,10 9-797,0-1 0,1 0 0,-1 1 0,0-1 1,1 1-1,-1-1 0,0 1 0,0-1 0,1 1 0,-1 0 0,0-1 1,0 1-1,0 0 0,0-1 0,0 1 0,1 0 0,-1 0 1,0 0-1,0 0 0,0 0 0,0 0 0,-1 0 0,0 0-29,0 0-1,-1 0 0,1 0 0,0 0 0,-1 1 1,1-1-1,0 0 0,-1 1 0,1 0 1,0 0-1,0-1 0,0 1 0,0 1 0,0-1 1,0 0-1,0 0 0,0 1 0,0-1 1,1 1-1,-1-1 0,0 1 0,1 0 0,-2 2 1,-19 18 379,21-21-401,0 0 0,1 0 1,-1 0-1,0-1 1,0 1-1,0 0 0,0 0 1,0-1-1,0 1 1,-1 0-1,-8 6 34,-20 23-65,-9 27-101,33-48 170,1 0 1,-1-1-1,-1 0 0,1 0 1,-2-1-1,-10 10 0,17-16-175,1 5 43,0-4 65,0-1 1,-1 0 0,1 0 0,0 1-1,0-1 1,0 0 0,1 0 0,-1 1 0,0-1-1,0 0 1,1 0 0,-1 0 0,0 0-1,1 1 1,-1-1 0,2 1 0,-1-1 194,0 1-194,0 0 0,0 0 1,0 0-1,0 0 0,1-1 0,-1 1 1,1 0-1,-1-1 0,1 1 0,-1-1 1,5 3-1,-2-1 43,-1 0-40,1 0 0,-1 0 0,1-1 0,-1 0-1,1 0 1,0 0 0,0 0 0,0 0 0,0-1 0,1 1-1,-1-1 1,0 0 0,1-1 0,-1 1 0,0-1 0,1 0 0,-1 0-1,0 0 1,1 0 0,6-2 0,-9 1-7,1 0 0,-1 0 0,1 0 1,-1 0-1,0 0 0,0-1 0,1 1 0,-1-1 0,0 1 0,0-1 1,-1 0-1,1 0 0,0 0 0,-1 0 0,1 0 0,-1 0 1,1 0-1,1-5 0,-2 5-37,0 1 1,0-1-1,0 0 1,0 0-1,0 1 1,0-1-1,1 0 1,-1 1-1,4-3 1,-4 2 38,1 0-1,0 1 1,0-1 0,-1 0 0,1 0 0,-1 0 0,3-4 0,-3 3 3,0 1 1,0 0-1,1 0 0,-1 0 1,1 1-1,3-5 0,3-3 153,-3-17-83,-5 24-105,1 0-1,-1 0 1,1 0-1,-1 0 0,0 0 1,0 0-1,0 1 1,0-4-1,0 3 12,0 0 0,0 0 0,0 0 0,0 0 0,0 1 0,1-1 0,-1 0 0,1-2 0,1-1 39,0 0 0,0 0 0,0 0 0,-1-1 0,0 1 0,0 0 0,0-1 0,-1-10 0,1 16-24,-1-1 0,0 1 0,0 0 0,0-1 0,0 1 0,0 0 0,0-1 0,0 1 0,0 0 0,0-1 0,0 1 0,0-1 0,-1 1 0,1 0 0,0 0 0,0-1 0,0 1 0,0 0 0,0-1 0,-1 1 0,1 0 0,0-1 0,0 1 0,0 0 0,-1 0 0,1-1 0,0 1 0,-1 0 0,1 0 0,0 0 0,0-1 0,-1 1 0,1 0 0,0 0 0,-1 0 0,1 0 0,0 0-1,-1 0 1,1 0 0,0 0 0,-1 0 0,1 0 0,0 0 0,-1 0 0,1 0 0,0 0 0,-1 0 0,1 0 0,0 0 0,-1 0 0,1 0 0,0 0 0,-1 0 0,1 1 0,0-1 0,-1 0 0,-6 2 318,6-2-276,1 1-59,-1 1 0,1 0 0,0 0-1,-1-1 1,0 1 0,1 0 0,-1-1 0,0 1 0,0 0 0,1-1 0,-3 3-1,2-3 37,0 1-1,0-1 0,0 1 0,0 0 1,0 0-1,1 0 0,-1-1 0,1 1 1,-1 0-1,1 0 0,-1 3 0,9 83 867,-3-66-373,-5-22-505,0 0 1,0 0-1,0 1 1,0-1-1,0 0 0,0 0 1,0 1-1,0-1 1,0 0-1,0 0 0,0 0 1,1 1-1,-1-1 1,0 0-1,0 0 1,0 0-1,0 1 0,0-1 1,0 0-1,1 0 1,-1 0-1,0 0 0,0 0 1,0 1-1,1-1 1,-1 0-1,0 0 1,0 0-1,0 0 0,1 0 1,-1 0-1,0 0 1,6 5-8,-5-2 36,0-1 0,1 1 0,-1-1 0,1 0 1,-1 0-1,1 0 0,0 0 0,0 0 1,-1 0-1,1 0 0,1-1 0,-1 1 1,4 2-1,2 0 125,1 0 1,14 4-1,-20-7-172,-1-1 80,25 12 384,-27-11-1076,4 0 1626,-1 3-8776,1 6 5688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4.5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 32 3072,'9'-2'8356,"13"-7"-6178,8-3-1880,-23 10-283,0 0 1,0 1-1,0-1 1,0 2-1,0-1 1,0 1-1,1 0 1,-1 1 0,0-1-1,0 1 1,12 4-1,-17-4-26,0 0 0,-1 0 1,1 0-1,-1 1 0,1-1 0,-1 0 0,1 1 0,-1-1 0,0 1 0,0 0 1,0-1-1,0 1 0,0 0 0,0 0 0,0 0 0,0-1 0,-1 1 0,2 4 1,-1 1 121,0 0 1,0 0 0,0 12-1,-1-14-100,0 1-1,-1-1 1,0 0 0,0 0-1,-1 1 1,0-1-1,1 0 1,-4 5-1,-22 37-145,19-35 53,2-2 176,-1-2 0,0 1 0,0-1 0,-16 15 0,-39 23 332,62-45-426,-23 9 81,20-10-69,-1 1 0,1 1 1,0-1-1,0 0 0,0 1 1,0 0-1,0 0 0,-5 3 1,8-4-13,0-1 1,0 0-1,0 0 1,0 0-1,0 0 1,0 0 0,0 0-1,-1 1 1,1-1-1,0 0 1,0 0-1,0 0 1,0 0 0,0 0-1,0 0 1,-1 0-1,1 0 1,0 0 0,0 0-1,0 0 1,0 1-1,0-1 1,-1 0-1,1 0 1,0 0 0,0 0-1,0 0 1,0 0-1,-1 0 1,1 0-1,0 0 1,0 0 0,0-1-1,0 1 1,0 0-1,-1 0 1,1 0 0,0 0-1,0 0 1,0 0-1,0 0 1,0 0-1,0 0 1,-1 0 0,1-1-1,0 1 1,0 0-1,0 0 1,0 0-1,0 0 1,0-1-6,0 1 0,0 0 0,0-1 0,0 1 0,0-1 0,0 1 0,0 0-1,0-1 1,0 1 0,1 0 0,-1-1 0,0 1 0,0 0 0,0 0 0,1-1 0,-1 1 0,0 0 0,0-1 0,1 1 0,-1 0 0,0 0-1,0 0 1,1-1 0,-1 1 0,0 0 0,1 0 0,-1 0 0,0 0 0,1-1 0,16-6-45,1 0 0,-1 1 0,23-5 0,-30 9 88,-1 1 0,0 0 1,0 0-1,0 1 0,0 0 0,1 1 0,-1 0 1,14 3-1,-5 1 121,-11-4-48,0 0 0,0 1 1,0 1-1,-1-1 0,12 7 1,2 1 96,-15-8-209,-1 0 0,1 1 0,-1 0 0,0-1 0,4 5 0,-7-6 60,-1-1-214,0 0-698,0 3-1545,0-3 2352,0 0 1,0 0-1,0 0 0,0 0 0,0 0 1,0 0-1,0 0 0,0 0 0,0 1 1,0-1-1,0 0 0,0 0 0,0 0 1,0 0-1,0 0 0,0 0 0,0 0 1,0 0-1,0 0 0,0 0 0,0 0 1,-1 0-1,1 1 0,0-1 0,0 0 1,0 0-1,0 0 0,0 0 0,0 0 1,0 0-1,0 0 0,0 0 0,0 0 1,0 0-1,0 0 0,0 0 0,-1 0 1,1 0-1,0 0 0,0 0 0,0 0 1,0 0-1,0 0 0,0 0 0,0 0 1,0 0-1,0 0 0,0 0 0,0 0 1,-1 0-1,1 0 0,0 0 0,0 0 0,0 0 1,0 0-1,-5 0-4119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5.60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1 992,'0'0'6,"-1"0"-1,1 0 1,0 0-1,0 0 1,0 0 0,0 0-1,0 0 1,0 0 0,0 0-1,0 0 1,0 0-1,0 0 1,0 0 0,0 0-1,-1 0 1,1 0 0,0 0-1,0 0 1,0 0-1,0 0 1,0 1 0,0-1-1,0 0 1,0 0-1,0 0 1,0 0 0,0 0-1,0 0 1,0 0 0,0 0-1,0 0 1,0 0-1,0 0 1,0 1 0,0-1-1,0 0 1,0 0 0,0 0-1,0 0 1,0 0-1,0 0 1,0 0 0,0 0-1,0 0 1,0 0-1,0 0 1,0 1 0,0-1-1,0 0 1,0 0 0,1 0-1,-1 0 1,0 0-1,0 0 1,0 0 0,0 0-1,0 0 1,0 0 0,0 0-1,0 0 1,0 0-1,0 0 1,0 0 0,0 0-1,1 0 1,-1 0 0,0 0-1,0 0 1,0 0 17,0 0 0,0 1 0,0-1 0,0 0 1,0 0-1,0 0 0,0 0 0,0 0 0,0 0 0,1 0 1,-1 0-1,0 0 0,0 0 0,0 0 0,0 1 0,0-1 1,0 0-1,0 0 0,0 0 0,0 0 0,0 0 0,1 0 1,-1 0-1,0 0 0,0 0 0,0 0 0,0 0 1,0 0-1,0 0 0,0 0 0,0 0 0,1 0 0,-1 0 1,0 0-1,0 0 0,0 0 0,0 0 0,0 0 0,0 0 1,0 0-1,0 0 0,1-1 0,-1 1 0,0 0 0,0 0 1,0 0-1,0 0 0,0 0 0,0 0 0,0 0 0,0 0 1,0 0-1,0 0 0,0 0 0,0-1 0,0 1 788,0 0-160,0 0 223,0 0-170,0 0 368,0 0-320,0 0-112,0 0-251,0 0-5,0 0-53,26 8 2080,-1-12-1386,-21 3-787,0 0 1,0 0-1,0 1 0,0-1 0,0 1 1,8 0-1,0 2-85,1-1 1,-1-1 0,1 0-1,23-3 1,-32 3-38,-1 0 1,1 0-1,-1 1 1,1-1-1,-1 1 1,5 1-1,14 2 562,-17-2 1565,0 6-7093,-1 3-5140,-4-10 7665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6.4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0 1984,'7'2'1454,"-6"-3"301,-4 0-692,2 1-103,1 0-310,0 0-68,0 0-225,0 0-74,0 0-54,0 0 198,0 0-97,0 0 17,0 0-86,0 0 145,0 0-177,0 0-218,0 0 15,0 0 3,0 0 1,0 0-1,-1 0 0,1 0 0,0 1 0,0-1 0,0 0 1,-1 0-1,1 0 0,0 0 0,0 0 0,0 0 0,-1 0 1,1 1-1,0-1 0,0 0 0,0 0 0,-1 0 0,1 0 1,0 1-1,0-1 0,0 0 0,0 0 0,0 0 0,0 1 1,0-1-1,-1 0 0,1 0 0,0 0 0,0 1 0,0-1 0,0 0 1,0 0-1,0 1 0,0-1 0,0 0 0,0 0 0,0 1 1,0-1-1,0 0 0,0 0 0,0 0 0,1 1 0,-1-1 1,0 0-1,0 1 0,5 9 2851,-3-9-2833,0 0 0,0 0 0,1 0 1,-1-1-1,0 1 0,1-1 0,-1 1 0,0-1 0,1 0 1,2 1-1,5 0-43,2 0 132,0 0 0,0 0 1,13-2-1,-11 0 182,-1 1 0,14 2-1,-1 3 376,-24-5-650,-2 0-22,0 0-63,0 0-166,0 0-582,0 0-36,0 0-721,0-1-805,0 1 2149,0 0 1,0-1-1,0 1 1,0 0-1,0 0 1,0 0-1,0 0 1,0-1-1,-1 1 1,1 0-1,0 0 1,0 0-1,1 0 1,-1-1-1,0 1 1,0 0-1,0 0 1,0 0-1,0 0 1,0 0-1,0-1 1,0 1-1,0 0 1,0 0-1,0 0 1,0 0-1,0 0 1,1-1-1,-1 1 0,0 0 1,0 0-1,0 0 1,0 0-1,0 0 1,0 0-1,1 0 1,-1 0-1,0-1 1,11 3-2438,1-1 1136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8:08.36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263 17 992,'5'-1'715,"-4"-4"520,-1 5-1060,1 0 0,-1-1 0,0 1 0,0 0 0,0 0 0,1 0 0,-1-1 0,0 1 0,0 0-1,0 0 1,0-1 0,0 1 0,0 0 0,0 0 0,0-1 0,0 1 0,0 0 0,0 0 0,0-1 0,0 1 0,0 0-1,0 0 1,0-1 0,0 1 0,0 0 0,0 0 0,0-1 0,0 1 0,0 0 0,0 0 0,0-1 0,0 1 0,-1 0-1,1 0 1,0 0 0,0-1 0,0 1 0,0 0 0,-1 0 0,1 0 0,0-1 0,-1 1 0,1 0 342,0 0-149,0 0-16,0 0-112,-1 0-196,1 0 0,0 0 0,-1-1 1,1 1-1,-1 0 0,1 0 0,-1 0 0,1 0 0,-1 0 1,1 0-1,-1 0 0,1 0 0,0 0 0,-1 0 0,1 0 0,-1 0 1,1 1-1,-1-1 0,1 0 0,-1 0 0,1 0 0,0 1 1,-1-1-1,0 1 0,-9 5 292,7-4-227,0 0-1,0 0 1,-1 0 0,1 0-1,0-1 1,-6 2 0,-2 2 26,2 0 60,1 0-1,-16 12 1,16-11-107,0-1 0,-17 10 0,22-13-63,0 0 0,0 0 0,0 0 0,1 1 1,-1-1-1,1 1 0,-1-1 0,1 1 0,-4 6 0,4-6 114,0 1-1,-1-1 1,0 1-1,0-1 1,-5 5 0,3-4-119,0 0 1,0 1 0,1 0 0,0 0 0,0 0 0,-6 11 0,-1 0 110,0-3 260,10-11-383,-1-1 1,1 1-1,0-1 0,0 1 1,-1 0-1,1 0 0,0-1 1,1 1-1,-1 0 0,0 0 1,0 0-1,1 0 0,-1 0 1,1 0-1,0 0 0,-1 0 1,1 0-1,0 3 0,0 39 8,0-43 59,6 15-129,-4-13 64,0-1-1,0 0 0,0 1 0,0-1 0,1 0 0,-1 0 0,1 0 0,0-1 0,5 4 0,15 9-238,-17-9 254,1 0 0,0 0 0,0-1 1,0 0-1,1 0 0,-1-1 0,1 0 1,0 0-1,0-1 0,13 2 0,2 2-244,-18-5 236,0 0 0,0 0 0,0 0 1,7 0-1,-1-1 31,-1 0 1,1-1-1,-1 0 1,1 0-1,-1-1 0,0-1 1,0 0-1,1 0 1,-2-1-1,1 0 1,14-9-1,-21 11 14,-1-1 0,1 0 0,0 0 0,-1-1 0,0 1 0,0 0 0,0-1 0,0 0 0,0 1 0,-1-1 0,0 0-1,2-5 1,3-2 135,1-1-399,-5 5 224,-1 1 0,0-1 0,0 1 0,0-1 0,-1 1 0,0-1 0,0 0 0,-2-9-1,1 8-87,0 5 27,1-1 1,-1 1-1,0 0 1,0 0-1,-1-1 1,-1-2-1,1 2-25,0-1 0,1 1 0,-1 0 0,1-1-1,0 1 1,-1-6 0,-5-16-127,-10 0 789,16 24-614,0 0 1,-1 0 0,1 1-1,0-1 1,-1 0 0,1 0-1,-1 1 1,0-1 0,1 1-1,-1 0 1,0-1 0,0 1-1,-2-1 1,-27-10 96,21 9-770,0 1 1,1 1-1,-1 0 0,-16 1 0,5 1-3399,-22 4-1,41-5 3868,0 1-1,0-1 0,0 0 0,0 0 0,1 0 0,-1 0 0,0-1 0,0 1 0,0 0 0,0-1 0,1 1 0,-3-2 0,0 0-236,0-1-1,0 0 1,0 0-1,-5-6 1,9 9 457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3T15:18:10.58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3T15:18:12.18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52.2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1 224,'3'8'120,"1"-1"1,1 1-1,-1-1 1,6 7-1,6 9 249,-11-12-320,-5-10-29,0-1 1,0 1-1,0-1 0,0 1 1,1-1-1,-1 1 1,0-1-1,0 1 1,1-1-1,-1 1 1,0-1-1,1 1 0,-1-1 1,0 0-1,1 1 1,-1-1-1,0 0 1,1 1-1,-1-1 0,1 0 1,-1 0-1,1 1 1,-1-1-1,2 0 1,5 8 1440,-11-9-1331,1 1 0,-1 0 0,0-1 0,1 1 0,-1 1 0,0-1 0,-3 1 0,-41 30 622,27-14-939,20-16 454,1-1-80,0 0-134,5-4 224,0-1-163,1 0 0,0 0 0,0 1 0,7-5 0,2-1-396,-6 2-715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3T15:18:15.66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3T15:18:17.43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3T15:18:21.9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3T15:18:23.6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29.4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147 415 64,'-1'0'68,"5"1"-159,-4-1 128,1 1 0,0-1 0,-1 1 0,1-1-1,0 1 1,-1 0 0,1-1 0,-1 1 0,1 0 0,-1-1 0,1 1 0,-1 0 0,1 0-1,-1-1 1,0 1 0,1 0 0,-1 0 0,0 0 0,1 1 0,-1 2 230,1 0 0,-1 1 1,0-1-1,0 0 0,-1 1 1,1-1-1,-2 7 0,-1-2-379,3-9 170,0 1 0,0-1 0,0 1-1,0-1 1,0 1 0,0 0 0,0-1 0,0 1 0,0-1 0,0 1 0,-1-1-1,1 1 1,0-1 0,0 1 0,-1-1 0,1 1 0,0-1 0,-1 1 0,0 0 0,1-1-56,-1 1 0,1-1 0,-1 1 1,1-1-1,-1 1 0,1 0 1,-1-1-1,1 1 0,-1-1 0,1 1 1,0 0-1,-1-1 0,1 1 1,0 0-1,0 0 0,0-1 0,-1 1 1,1 0-1,0 0 0,0 0 1,-1 1-21,-1 0 0,0 0 1,1-1-1,-1 1 1,0-1-1,0 0 1,-3 2-1,5-3 47,-11 6 499,5-8-421,6 1-119,-1-1 0,1 0 0,0 1 0,0-1 0,-1 0 0,1 1 1,0-1-1,0 0 0,1-1 0,-1-10 194,2-24 5,-1 27-194,0 0 0,0 0 0,-2 0 0,1 0-1,-4-16 1,2 14 85,0-1 0,1 1 0,1-21 0,0 22-50,0 0-1,-1-1 0,0 1 0,-5-19 0,-10-43-117,14 67 180,0-4-192,2 10 105,0 0 0,0 0 0,0 0 0,0 0 0,0 0 1,0 0-1,0 0 0,0-1 0,0 1 0,0 0 0,-1 0 0,1 0 1,0 0-1,0 0 0,0 0 0,0 0 0,0 0 0,0 0 0,0 0 0,0 0 1,0 0-1,0 0 0,0 0 0,-1 0 0,1 0 0,0 0 0,0 0 1,0-1-1,0 1 0,0 0 0,0 0 0,0 0 0,0 0 0,-1 1 0,1-1 1,0 0-1,0 0 0,0 0 0,0 0 0,0 0 0,0 0 0,0 0 1,0 0-1,0 0 0,-1 0 0,1 0 0,0 0 0,0 0 0,0 0 0,0 0 1,0 0-1,0 0 0,0 0 0,0 1 0,0-1 0,0 0 0,0 0 1,0 0-1,0 0 0,0 0 0,0 0 0,0 0 0,0 0 0,0 1 1,1 8-452,0-6 394,0 45-153,-1-38 201,0 1 1,0 0-1,4 20 1,2-6 37,1 28 0,-5-46-22,-1-1 1,1 1-1,0-1 0,0 1 1,5 7-1,-5-10-9,0 1 0,0 0 0,0 0 0,0-1-1,-1 1 1,0 0 0,1 8 0,-2-13-2,1 0 1,-1 0-1,0 0 0,1 0 0,-1 0 0,1 0 1,-1 1-1,0-1 0,1 0 0,-1 0 0,1 0 0,-1 0 1,0 0-1,1-1 0,-1 1 0,1 0 0,-1 0 1,0 0-1,1 0 0,-1 0 0,0 0 0,1-1 1,-1 1-1,1 0 0,-1 0 0,0-1 0,0 1 1,1 0-1,-1 0 0,0-1 0,1 1 0,-1-1 1,3-9-40,0 2 44,-1 0 1,0 1 0,-1-1 0,1-15 0,8-50-176,-7-60 299,-6 98 101,3 35-234,0 0 0,0 0 1,0 0-1,-1 0 0,1 0 0,0 0 0,0-1 0,0 1 0,0 0 1,0 0-1,0 0 0,0 0 0,-1 0 0,1 0 0,0 0 0,0 0 1,0 0-1,0 0 0,0 0 0,0 0 0,-1 0 0,1 0 0,0 0 1,0 0-1,0 0 0,0 1 0,0-1 0,0 0 0,-1 0 0,1 0 1,0 0-1,0 0 0,0 0 0,0 0 0,0 0 0,0 0 0,0 0 1,0 0-1,0 1 0,-1-1 0,1 0 0,0 0 0,0 0 0,0 0 1,1 35-50,-1 2 51,-5 50 1,4-64 492,1-18-438,-1 0 0,1 0 0,-1 0-1,0 0 1,0 0 0,-3 8 0,0 1-128,4-13 84,0 1-1,0-1 1,-1 1-1,1-1 1,0 0-1,-1 1 1,1-1-1,-1 0 1,0 0-1,1 1 1,-1-1-1,0 0 0,0 0 1,0 0-1,0 0 1,0 0-1,-1 1 1,1-1 29,0-2-34,1 1 1,-1 0-1,1-1 0,-1 1 1,1 0-1,-1-1 0,1 1 1,-1-1-1,1 1 0,-1-1 1,1 1-1,-1-1 0,1 0 1,0 1-1,-1-2 0,-4-89-178,5 90 127,-4 14 149,2-6-108,1 0 0,0 0 0,0 1 0,0-1 0,1 0 0,1 11 1,0-10-18,-1-1 0,1 1 0,-2-1 0,1 0 0,-4 13 0,3-16 56,1-1 0,-1 1 0,1 0 1,0 0-1,0 5 0,0-8-43,0 0 1,0 0-1,0 1 0,0-1 0,1 0 1,-1 0-1,0 0 0,0 0 0,1 0 1,-1 0-1,1 0 0,-1 0 1,1 0-1,-1 0 0,1 0 0,0 0 1,-1 0-1,2 1 0,-1-2 134,-1 0-38,0 2-59,0 0 0,0-1 0,0 1 0,0-1 0,-1 1 0,1-1 0,-1 1 0,1 0 0,-1-1 0,1 0 0,-1 1 0,0-1 0,0 1 0,0-1 0,-2 2 0,-3 7 59,-10 5 619,15-15-528,1 1-184,-1-1 0,1 0 0,0 0 0,-1 0 0,1 1-1,0-1 1,-1 0 0,1 0 0,-1 0 0,1 0-1,0 0 1,-1 0 0,1 1 0,-1-1 0,1 0 0,-1 0-1,1 0 1,0-1 0,-1 1 0,1 0 0,-1 0 0,1 0-1,0 0 1,-1-1 0,0 1 3,1 0 1,0 0-1,0 0 0,0 0 1,0 0-1,-1 0 0,1 0 0,0 0 1,0 0-1,0 0 0,-1 0 1,1-1-1,0 1 0,0 0 1,0 0-1,-1 0 0,1 0 1,0 0-1,0 1 0,0-1 0,-1 0 1,1 0-1,0 0 0,0 0 1,0 0-1,-1 0 0,1 0 1,0 0-1,0 0 0,0 0 1,0 1-1,0-1 0,-1 0 0,1 0 1,0 0-1,0 0 0,0 0 1,0 1-1,0-1 0,0 0 1,-1 0-1,1 0 0,0 0 1,0 1-1,0-1 0,0 0 0,0 0 1,0 0-1,0 1 0,0-1 1,0 0-1,0 0 0,0 0 1,0 1-1,0-1 0,0 0 1,0 0-1,0 0 0,0 1 0,0-1 1,0 1 260,0-1-253,0 1-1,-1-1 1,1 0 0,0 0 0,0 1-1,-1-1 1,1 0 0,0 0 0,0 1-1,-1-1 1,1 0 0,0 1-1,0-1 1,-1 0 0,1 1 0,0-1-1,0 1 1,0-1 0,0 0 0,0 1-1,0-1 1,0 0 0,0 1 0,0-1-1,0 1 1,0-1 0,0 1 0,1 12-480,-1-13 460,3 17 208,-3-17-172,0 1 1,0 0-1,-1-1 0,1 1 1,0 0-1,0-1 1,0 1-1,-1-1 0,1 1 1,0 0-1,-1-1 1,1 1-1,-1-1 0,1 1 1,0-1-1,-1 1 1,1-1-1,-1 1 0,0-1 1,0 1-1,-1 1-20,1-1 0,0 0 1,0 0-1,0 1 0,0-1 0,0 1 0,0-1 0,0 1 1,0 2-1,-5 8 276,5-11-256,0 1 0,-1-1-1,1 1 1,0-1 0,0 1 0,-1-1 0,1 0 0,-1 1 0,1-1-1,-1 0 1,0 0 0,-2 1 0,3-2 2,1 0-197,-2 0 143,2 0 35,0 0 0,0 0 0,0 0 0,0 0 0,0 0 0,0 0 0,0 0 1,0 0-1,-1 0 0,1 0 0,0 0 0,0 0 0,0 0 0,0 0 0,0 0 0,0 0 0,0 0 0,0 0 0,-1 0 0,1 0 0,0 0 0,0 0 0,0 0 0,0 0 1,0 0-1,0 0 0,0 0 0,0 0 0,0 0 0,-1 0 0,1-1 0,0 1 0,0 0 0,0 0 0,0 0 0,0 0 0,0 0 0,0 0 0,0 0 0,0 0 0,0 0 1,0-1-1,0 1 0,0 0 0,0 0 0,0 0 0,0 0 0,0 0 0,0 0 0,0 0 0,0 0 0,0-1 0,0 1 0,0 0 0,0 0 0,0 0 0,0 0 1,0 0-1,0 0 0,0 0 0,0 0 0,0 0 0,0-1 0,0 1 0,0 0 0,1 0 0,-1 0 0,51-107 110,-46 94-168,0 1 0,0-1 0,3-15-1,3-10-203,-7 24 301,-1 0-1,0-1 1,-1 1 0,-1 0 0,0-24 0,3-28 172,-2 43-231,0 0 0,-1-1 0,-1 1 0,-5-30 0,-3 15 34,8 15-38,-5 4 150,3 16-145,2 3 10,0 0 1,-1-1 0,1 1-1,0 0 1,0 0-1,-1-1 1,1 1-1,0 0 1,0-1 0,0 1-1,0 0 1,-1-1-1,1 1 1,0 0-1,0-1 1,0 1 0,0 0-1,0-1 1,0 1-1,0 0 1,0-1 0,0 0-1,0 1 103,0 0-48,0 0-112,0 0 11,0 0 69,0 0-11,0 0-96,0 0 43,0 0 48,0-1 0,0 1-1,0 0 1,0 0-1,0 0 1,0 0 0,0 0-1,-1-1 1,1 1-1,0 0 1,0 0-1,0 0 1,0 0 0,0 0-1,0-1 1,1 1-1,-1 0 1,0 0-1,0 0 1,0 0 0,0 0-1,0 0 1,0-1-1,0 1 1,0 0 0,0 0-1,0 0 1,0 0-1,0 0 1,1 0-1,-1-1 1,0 1 0,0 0-1,0 0 1,0 0-1,0 0 1,1 0-1,-1 0 5,0 0 0,0 0 0,1 0 0,-1 0 0,0 0 0,0 0 0,1 0 0,-1 0 0,0 0 0,1 0 0,-1 0-1,0 0 1,0 0 0,1 0 0,-1 0 0,0 1 0,0-1 0,1 0 0,-1 0 0,0 0 0,0 0 0,0 1 0,1-1-1,-1 0 1,0 0 0,0 0 0,0 1 0,0-1 0,1 0 0,-1 0 0,0 1 0,0-1 0,0 0 0,0 0 0,0 1-1,0-1 1,0 0 0,0 1 0,0-1 0,0 0 0,0 0 0,0 1 0,0-1 0,0 0 0,0 1 0,0-1 0,0 1-115,0 0 1,0-1 0,0 1 0,0 0 0,0 0 0,0 0 0,1-1 0,-1 1 0,0 0 0,0 0 0,1-1-1,-1 1 1,0 0 0,1-1 0,-1 1 0,1 0 0,-1-1 0,1 1 0,-1-1 0,2 2 0,8 5-1368,-1 5-463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32.3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289 53 416,'0'2'-9,"-1"0"0,1 0 1,-1 1-1,1-1 0,0 0 0,0 0 0,0 3 1,-2 14 46,-2-9 512,3-8-499,0 0 1,0 1-1,0-1 0,-1 0 1,1 0-1,0 0 0,-1 0 1,1-1-1,-1 1 0,-2 2 1,-1 0-40,4-4 30,1 1 0,-1-1 0,1 1 0,-1-1 0,1 0 0,-1 1 0,1-1 0,-1 0 0,0 0 0,1 1 0,-1-1 0,0 0 0,1 0 0,-1 0 0,1 0 0,-1 0 0,-1 0 0,1 0-17,0 0-1,0 1 1,0-1 0,1 0 0,-1 1 0,0-1 0,0 0 0,0 1 0,0-1 0,1 1 0,-1-1-1,0 1 1,0-1 0,1 1 0,-1 0 0,1-1 0,-1 1 0,0 0 0,1 0 0,-1-1 0,1 1 0,-1 1-1,-8 23-208,5-15 478,-2 0-371,1 1 0,-5 13 0,7-14 79,-2 0 1,-5 11-1,-15 13 25,18-28 271,6-5 144,3-5-377,2-1-101,-1 0 0,0 0 0,0 0-1,2-6 1,3-7-12,2 0 27,-2 0-48,2 1 1,0 0 0,0 1 0,14-16-1,37-42 91,-51 64-89,-4 5-21,-1-1 1,0 0 0,8-12 0,-4 0 481,-9 17-303,0 1 37,-18 4-352,16-3 276,-1 0 0,1 0 1,-1 0-1,1 0 0,-1 1 0,1-1 1,0 1-1,0 0 0,0 0 1,0 0-1,0 0 0,0 0 0,1 0 1,-3 3-1,1 1-34,1-3-23,0 0 0,1 0 0,-2 0 0,1-1 0,0 1 0,0 0 0,-1-1 0,-2 3 0,2-3 27,0 1 0,0-1-1,0 1 1,0 0-1,1 0 1,-4 5 0,-10 11-78,12-15 36,1-1 1,-1 1-1,1 0 0,0 0 0,0 1 0,-3 6 1,-2 1 71,-16 20 0,17-23-82,-17 18 145,-45 41-1,20-22-87,32-34 209,8-8-122,9-4-111,0 0 0,0 0 0,-1 0 1,1 0-1,0 0 0,0 0 0,0 0 0,0 0 1,-1 0-1,1-1 0,0 1 0,0 0 1,0 0-1,0 0 0,0 0 0,-1 0 1,1 0-1,0 0 0,0 0 0,0 0 1,0-1-1,0 1 0,0 0 0,0 0 1,-1 0-1,1 0 0,0 0 0,0-1 0,0 1 1,0 0-1,0 0 0,0 0 0,0 0 1,0 0-1,0-1 0,0 1 0,0 0 1,0 0-1,0 0 0,0 0 0,0-1 1,0-6-128,1 0 1,0-1-1,0 1 1,0 0-1,1 0 1,0 0 0,1 0-1,-1 0 1,1 0-1,1 1 1,-1-1-1,1 1 1,5-6 0,7-10-587,5 5-383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33.5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482 3 992,'-2'-1'120,"-1"1"0,1-1 0,0 1 1,-1 0-1,1 0 0,-1 0 0,1 0 0,0 0 0,-1 0 1,1 0-1,-1 1 0,1-1 0,0 1 0,-1 0 0,1 0 0,-3 1 1,-3 1 83,0 0 0,-1-1 1,1-1-1,0 1 0,-1-1 1,-13-1-1,-20 4 488,-4 0-370,32-4-248,1 1 0,-25 6 0,12-1 40,10-3 38,1 1 1,-1 1-1,1 0 1,0 1-1,0 0 1,1 1-1,-17 12 0,27-16-146,0 0 0,1 0 0,-1 0 0,1 1-1,0-1 1,0 1 0,0 0 0,1 0 0,-1 0 0,1 0-1,0 1 1,-1 4 0,0-1-10,1 1 1,0 0-1,1-1 0,0 1 0,1 14 1,-1 4-33,0-19-328,0 1 0,1 0 1,1 0-1,-1-1 1,1 1-1,5 16 1,-1-9-598,8 17-1321,-1-14 1530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36.0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 64,'0'0'45,"0"0"0,1-1 1,-1 1-1,0 0 0,0-1 0,1 1 0,-1 0 0,0-1 1,1 1-1,-1 0 0,0 0 0,1-1 0,-1 1 1,0 0-1,1 0 0,-1 0 0,1 0 0,-1-1 1,0 1-1,1 0 0,-1 0 0,1 0 0,-1 0 0,1 0 1,-1 0-1,0 0 0,1 0 0,-1 0 0,1 0 1,-1 0-1,0 1 0,1-1 0,-1 0 0,1 0 1,-1 0-1,0 0 0,1 1 0,-1-1 0,0 0 0,1 0 1,-1 1-1,0-1 0,1 0 0,-1 1 0,0-1 1,0 0-1,1 1 0,-1-1 0,0 0 0,0 1 1,0-1-1,1 0 0,-1 1 0,0 0 0,0-1-9,1 1 0,-1 0 0,0-1 1,0 1-1,1-1 0,-1 1 0,1 0 0,-1-1 0,0 1 0,1-1 0,-1 1 0,1-1 0,-1 0 0,1 1 0,0-1 0,-1 0 1,1 1-1,-1-1 0,1 0 0,0 1 0,0-1 0,8 6 381,-8-5-435,0 0 1,1 1-1,-1-1 1,1 0-1,-1 0 0,1 0 1,-1 0-1,1 0 1,0 0-1,-1 0 1,1-1-1,2 1 1,8 5 160,-11-5-42,19 9 571,-19-9-672,0 1-157,-1-2 155,1 1-1,-1-1 0,0 0 1,0 0-1,0 1 1,0-1-1,0 0 1,0 1-1,0-1 0,1 0 1,-1 0-1,0 1 1,0-1-1,0 0 0,1 0 1,-1 0-1,0 1 1,0-1-1,1 0 1,-1 0-1,0 0 0,0 0 1,1 1-1,1-2 42,11 4 1037,-12-2-1039,0-1 17,2 3-17,-2-3 21,-1 0 92,0 0-81,2 1-52,-1 0 0,1 0 0,-1 0 0,0 0 0,1 1-1,-1-1 1,0 0 0,1 1 0,-1-1 0,0 1 0,0-1 0,0 1 0,-1-1 0,1 1-1,0 0 1,0-1 0,0 3 0,-1-3-15,1-1 0,-1 0-1,0 1 1,1-1 0,-1 1-1,1-1 1,0 0 0,-1 0-1,1 1 1,-1-1 0,1 0-1,-1 0 1,1 0 0,0 1 0,-1-1-1,1 0 1,-1 0 0,1 0-1,1 0 1,-1 0 9,0 0 1,0 0-1,0 0 0,0 0 1,0 1-1,0-1 0,0 0 1,0 1-1,0-1 0,0 0 1,0 1-1,1 0 0,11 21 240,-13-21-102,0-1-42,0 0 42,0 0-101,0 0-160,0 0 11,0 0 74,0 0 161,0 0-28,0 0-42,-9 3 374,4-30-332,5 26-177,0 0 1,0 0-1,0 0 0,0 0 0,0 1 0,0-1 0,0 0 0,0 0 0,0 0 0,-1 1 0,1-1 0,0 0 0,0 0 0,-1 1 0,1-1 0,-1 0 0,1 1 0,-1-1 0,1 0 0,-1 1 0,1-1 0,-2 0 0,1 0-2483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39.2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206 62 480,'1'0'38,"-1"0"0,0 1-1,0-1 1,0 0 0,0 1 0,0-1-1,0 1 1,0-1 0,0 0 0,0 1-1,0-1 1,0 1 0,0-1 0,0 0-1,0 1 1,0-1 0,0 0 0,0 1-1,0-1 1,0 1 0,0-1 0,-1 0-1,1 1 1,0-1 0,0 0 0,-1 1-1,1-1 1,0 0 0,-1 1 0,-11 21 265,4-9 373,2-1 34,3-7-584,0 0-1,1 1 1,0-1 0,-3 11 0,4-12-40,-2 7 24,1 0 1,1 0-1,-1 14 1,1 6-195,1-10 262,2 27 0,0-31-47,4 68-97,-4-45-165,-1-23 292,-1 1 0,-2 22 0,2-25-18,0-14-113,0 1 0,0-1 0,0 1 0,1-1 0,-1 0 0,-1 1 0,1-1 0,0 0 0,0 1 0,0-1 0,-1 1-1,1-1 1,-1 0 0,1 0 0,-1 1 0,1-1 0,-1 0 0,0 0 0,0 0 0,1 0 0,-1 1 0,-1 0 0,1-2 60,-6-9 193,3-7-210,-3-24-1,-1-7 2,4 21-97,1 0-1,-1-35 1,2 7 29,-1 9 110,1 1 0,3-1 0,8-55 0,-9 96-133,1 0-1,-1-1 1,0 0 0,0 1 0,0-1 0,-1 1-1,1-1 1,-4-8 0,3 2 43,1 11-22,1 0-1,-1-1 1,0 1 0,0 0 0,0 0 0,0-1 0,0 1-1,0 0 1,0 0 0,0-1 0,0 1 0,0 0 0,0 0 0,0-1-1,0 1 1,0 0 0,0 0 0,0-1 0,-1 1 0,1 0-1,0 0 1,0 0 0,0-1 0,0 1 0,0 0 0,0 0-1,-1 0 1,1-1 0,0 1 0,0 0 0,0 0 0,-1 0 0,1 0-1,0-1 1,0 1 0,-1 0 0,1 0 0,0 0 0,0 0-1,0 0 1,-1 0 0,1 0 0,0 0 0,-1 0 0,1 0 0,0 0-1,0 0 1,-1 0 0,1 0 0,0 0 0,0 0 0,-1 0-1,1 0 72,0 0-70,-5 22-509,4-19 497,0 0-1,0 0 1,0 0-1,1 0 1,-1 5-1,-3 119 237,3-106-249,4 31 0,-1-3-46,-2 121 231,4-149 118,-3-17-268,1 0 0,-1 0 1,-1 0-1,1 0 0,-1 1 0,1 4 0,-1-9-6,0 1-1,0-1 1,0 0-1,0 0 1,-1 0-1,1 0 0,0 0 1,0 0-1,0 0 1,0 1-1,0-1 1,0 0-1,0 0 0,0 0 1,0 0-1,0 0 1,0 0-1,0 0 1,-1 0-1,1 0 0,0 1 1,0-1-1,0 0 1,0 0-1,0 0 1,0 0-1,0 0 0,-1 0 1,1 0-1,0 0 1,0 0-1,0 0 1,0 0-1,0 0 0,0 0 1,-1 0-1,1 0 1,0 0-1,0 0 1,0 0-1,0 0 0,0 0 1,0 0-1,-1 0 1,1-1-1,0 1 1,0 0-1,0 0 1,0 0-1,0 0 0,0 0 1,0 0-1,0 0 1,0 0-1,-1 0 1,1 0-1,0-1 0,0 1 1,0 0-1,0 0 1,0 0-1,-2-5 55,-2-4-29,1 1 0,-9-13 0,10 17-38,0 0-1,0 0 1,0 0-1,1-1 1,0 1-1,-2-9 1,-5-17 94,1 10-14,1 1 0,0-1 0,-2-27 1,4 24-30,-13-43 1,13 50-182,-4-6-116,8 20 644,4 4-325,4 5-244,-5-1 65,-1 0-1,1-1 1,-1 1 0,1 9 0,2 1 213,2 16-46,-6-24 13,0 0-1,1-1 1,4 11 0,0-1-133,7 34-1,2 6-358,-12-47 235,-1 1 1,2 11-1,-3-14-67,1 0 0,-1-1 0,1 1 0,5 11 0,24 53-2865,-19-45 1604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40.7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105 3 224,'0'-1'7,"-1"1"0,1 0 0,0 0 0,0 0 1,0 0-1,0 0 0,0 0 0,-1-1 0,1 1 0,0 0 0,0 0 0,0 0 1,0 0-1,-1 0 0,1 0 0,0 0 0,0 0 0,0 0 0,0 0 0,-1 0 1,1 0-1,0 0 0,0 0 0,0 0 0,-1 0 0,1 0 0,0 0 0,0 0 1,0 0-1,0 0 0,-1 0 0,1 0 0,0 0 0,0 0 0,0 0 0,0 0 1,-1 0-1,1 1 0,0-1 0,0 0 0,0 0 0,0 0 0,0 0 0,0 0 1,-1 1-1,-12 7 767,8-4 33,3-2-713,-1 0 0,1 0 0,0 0 0,0 0 0,0 1 0,0-1 0,1 1 0,-1-1 0,1 1 0,0 0 0,-2 3 0,-11 37 58,12-35 30,-8 22 52,4-9 31,0-1 0,-3 24 0,5-27-241,0 12 128,4-29-126,0 1 0,0-1 1,0 0-1,0 0 0,0 1 0,0-1 1,0 0-1,0 0 0,0 1 0,0-1 1,0 0-1,0 0 0,0 1 0,0-1 1,0 0-1,0 0 0,0 1 0,0-1 1,0 0-1,0 0 0,0 0 0,0 1 1,1-1-1,-1 0 0,0 0 0,0 0 1,0 1-1,0-1 0,1 0 0,-1 0 1,0 0-1,0 0 0,0 0 0,1 1 1,-1-1-1,0 0 0,0 0 0,1 0 1,-1 0-1,0 0 0,0 0 0,0 0 1,1 0-1,-1 0 0,0 0 0,0 0 0,1 0 1,-1 0-1,0 0 0,1 0 0,0 0 150,4-10-160,-5-98 107,1 104-323,0-1 0,0 0 0,0 1-1,1-1 1,0 1 0,0-1 0,0 1 0,0 0 0,1 0-1,0 0 1,0 0 0,0 0 0,0 1 0,7-7 0,17-11-2056,-7 8 1541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7:28.8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80 5 416,'-1'-5'107,"1"5"-102,0 0 0,0 0 0,0 0 0,-1 0 0,1 1 0,0-1-1,0 0 1,0 0 0,0 0 0,0 0 0,0 0 0,0 0 0,0 0-1,0 0 1,0 0 0,0 0 0,-1 0 0,1 0 0,0 0 0,0 0-1,0 0 1,0 0 0,0 0 0,0 0 0,0 0 0,0 0 0,0 0 0,-1 0-1,1 0 1,0 0 0,0 0 0,0 0 0,0 0 0,0 0 0,0 0-1,0 0 1,0 0 0,0 0 0,-1 0 0,1 0 0,0 0 0,0 0 0,0 0-1,0 0 1,0 0 0,0-1 0,0 2 12,0-1 0,-1 1 0,1-1 0,0 0 1,0 1-1,-1-1 0,1 0 0,0 1 0,0-1 0,-1 0 0,1 1 0,0-1 0,-1 0 1,1 1-1,0-1 0,-1 0 0,1 0 0,-1 0 0,1 1 0,-1-1 0,1 0 0,0 0 1,-1 0-1,-16 12 1823,16-12-1739,1 0 102,0 24-17,0-22-189,1 3-50,-1-1 0,-1 1 1,1-1-1,0 1 0,-1-1 0,-2 9 0,-2-2 96,5-10 15,-1 1 0,1-1 0,-1 1 0,1-1 0,-1 0 1,0 1-1,1-1 0,-1 0 0,-2 2 0,3-2 75,-10 36 139,10-36-277,0 1-1,0 0 0,-1-1 1,1 1-1,-1 0 0,1-1 1,-1 1-1,0-1 0,1 1 1,-1-1-1,0 1 1,-2 1-1,0 2-1,-5 25 919,8-28-916,-1 1 0,1-1 0,0 0 0,0 1 0,0-1 0,0 1 0,0 3 0,1-1 58,-1-2-73,0-1 0,1 1 0,-1-1 0,1 1 0,0-1 0,0 0 0,0 1 0,2 3 0,-2-3 0,1-1-1,-1 0 1,0 1 0,0-1 0,0 1 0,-1 0-1,1-1 1,-1 1 0,1 2 0,-1 159 19,-5-103 533,13-37-346,-7-22-215,-1 1 0,1 0 0,-1-1 0,1 1 1,0-1-1,0 1 0,2 3 0,3 8-5,3 9-20,-2 0 458,-6-6-426,-1-7-170,0-5 180,1-1 0,-1 1 1,-1 0-1,1-1 0,0 1 0,-3 8 0,2-12 304,1-1-128,0 14-79,1-11-300,12 27 23,-2-9 324,-10-19-128,-1-2-95,0 0 91,1 0 0,-1 0 1,0 0-1,1 0 1,-1 0-1,0 0 0,1 1 1,-1-1-1,1 0 1,-1 0-1,0 0 0,0 1 1,1-1-1,-1 0 1,0 0-1,1 1 0,-1-1 1,0 0-1,0 1 1,1-1-1,-1 0 1,0 1-1,0-1 0,0 0 1,0 1-1,0-1 1,1 1-1,-1-1 0,0 0 1,0 1-1,0-1 1,0 1-1,0 0 1,0 0-114,0-1 96,9 12 1045,11 8-267,-19-19-687,-1-1 5,0 0-53,0 0-70,14 9-394,-1 2-2390,0-10 742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48.9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201 116 576,'0'0'171,"1"4"357,0-4-347,0-1 0,0 0 0,0 1 0,0-1 1,0 0-1,0 1 0,1 0 0,-1-1 1,0 1-1,0 0 0,1-1 0,-1 1 0,0 0 1,2 0-1,22 1 284,-11 0-624,26-5 947,-28 3-688,-1-1 0,14 1 1,-22 1-106,0 0 0,0 1 1,1-1-1,-1 1 1,0 0-1,0 0 1,0 0-1,1 0 1,-1 0-1,-1 1 1,7 3-1,-3-2-1,1 1-1,0-1 1,-1 0 0,1-1-1,1 0 1,-1 0-1,12 1 1,-3 0-1,-9-2 15,0 0 1,0 0 0,9-2-1,19 3 43,13 2-392,-42-2 392,-1-1 0,1 0 0,0-1 0,0 1 0,0-1 0,0 0 0,9-2 0,1-1-141,24-8 1,7 3 4,-23 5 391,-17 2-280,1 0 0,-1 0 0,12-4 0,-9 2-137,0 0-1,12 0 1,-4 0 35,-16 2 103,0 0 0,1 0 1,-1 0-1,0 0 1,0 0-1,0 0 0,4-3 1,-4 3-7,0-1 0,0 1 1,0 0-1,0 0 0,1 0 0,-1 0 1,5-2-1,36-6-314,-36 7 348,0 0 1,-1-1-1,12-6 1,-5 3-49,-12 5-76,-1 1 42,0 0 70,0 1-37,0 0 1,0-1 0,0 1 0,0 0 0,0 0 0,0-1 0,0 1 0,0 0 0,0 0 0,0-1 0,-1 1-1,1 0 1,0-1 0,0 1 0,-1 0 0,1-1 0,-1 1 0,1 0 0,0-1 0,-1 1 0,1-1 0,-1 1 0,0 0-1,1-1 1,-1 0 0,-1 2 0,-11 11-92,12-12 105,0 0 0,0 0 0,-1 1 0,1-1 1,0 0-1,-1 0 0,1 0 0,-1-1 0,1 1 0,-1 0 0,1 0 1,-1-1-1,0 1 0,1-1 0,-1 1 0,0-1 0,-2 0 0,-7 3-104,11-3 82,-1 0-1,0 1 0,1-1 0,-1 0 1,1 0-1,-1 0 0,0 1 0,1-1 1,-1 0-1,1 0 0,-1 0 1,0 0-1,1 0 0,-1 0 0,0 0 1,1 0-1,-1-1 0,-40-7-71,-9-2 244,4-9-244,35 13 32,0 1 1,0 1 0,-22-6-1,20 7 55,0 0 0,-1-1 0,2-1 0,-1 0 0,0-1 0,-13-9 0,23 14-9,0 0 0,1 0 1,-1 0-1,0 1 0,0-1 1,0 1-1,0 0 0,-1 0 1,1 0-1,0 0 0,0 0 1,0 0-1,0 1 0,0 0 0,0-1 1,1 1-1,-1 0 0,0 1 1,0-1-1,0 0 0,1 1 1,-1 0-1,1-1 0,-1 1 1,-2 3-1,-24 18-68,26-21 73,0 1-1,0-1 1,-1 0 0,1 0 0,-1 0 0,1-1 0,-1 1-1,1-1 1,-7 2 0,-11 5 9,13-5-29,-1 0 0,1 0 0,0 0-1,-1-1 1,0 0 0,1-1 0,-1 0-1,-10 0 1,-66 4 285,71-4-340,-119 16 333,105-13-251,-52 14 0,65-10-23,14-7-6,0 0-1,-1 0 0,1-1 0,0 1 1,0 0-1,0-1 0,-1 1 1,1-1-1,0 1 0,-1-1 1,1 1-1,0-1 0,-1 0 1,1 0-1,0 0 0,-1 0 1,1 0-1,-3 0 0,15 4 50,-8-3 3,0 0-1,0 0 0,0 0 0,0 0 0,1 0 0,-1-1 0,6 1 0,47 3-315,-38-4 136,6 1 300,41-6-1,-50 4-177,30 0 0,-31 1-26,28-2 0,-19-3 128,29-9 1,-26 6-219,25-8 76,-51 16 65,1 0-1,-1 0 0,0 0 0,0 0 1,0 0-1,0 0 0,1 0 0,-1 0 0,0 0 1,0 0-1,0 0 0,0 0 0,1 0 1,-1 0-1,0 0 0,0 0 0,0 0 0,0 0 1,0 0-1,1-1 0,-1 1 0,0 0 1,0 0-1,0 0 0,0 0 0,0 0 0,0 0 1,1 0-1,-1-1 0,0 1 0,0 0 0,0 0 1,0 0-1,0 0 0,0 0 0,0-1 1,0 1-1,0 0 0,0 0 0,0 0 0,0 0 1,0-1-1,0 1 0,0 0 0,-4-2 12,3 2-29,-6 1 3,1-1 0,-1 2-1,0-1 1,1 1 0,-12 4-1,-17 4 200,-20 3-382,36-8 168,0-1 0,0 0 0,-32 1 0,-19 0 306,-6 1-431,75-6 128,1 0 63,0 0-20,0 0-65,1 0 11,4 0 0,11-1-8,-1 0 0,1-1 0,-1-1 0,0 0 0,18-6 0,-19 5-16,0 2-1,15-2 1,4-1 44,147-25 134,-168 26-731,0 0 0,-1 0 0,1-1-1,-1 0 1,16-11 0,-15 9-109,17-13-215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51.0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30 640,'0'0'33,"-19"-2"1115,18 2-1129,1 0 1,-1-1 0,1 1-1,-1 0 1,1 0 0,0-1-1,-1 1 1,1 0 0,-1 0-1,1-1 1,0 1 0,-1 0-1,1-1 1,0 1 0,0-1-1,-1 1 1,1-1 0,0 1-1,0 0 1,-1-1 0,1 1-1,0-1 1,0 1 0,0-1-1,0 1 1,0-1 0,0 1-1,0-1 1,0 0 0,0 0 97,0 1 80,-1-15 763,-2 19-820,0 0-1,0 1 1,0-1 0,-4 10-1,6-11-77,-1 1 0,1-1 0,-1 0-1,0 1 1,0-1 0,0 0 0,-1 0 0,1 0 0,-1-1 0,1 1-1,-7 4 1,9-7-48,-1 0-1,1 0 1,0-1-1,-1 1 1,1 0-1,0 0 1,0 0 0,-1-1-1,1 1 1,0 0-1,0 0 1,-1 0-1,1-1 1,0 1-1,0 0 1,0-1 0,0 1-1,-1 0 1,1 0-1,0-1 1,0 1-1,0 0 1,0-1-1,0 1 1,0 0 0,0-1-1,0 1 1,0 0-1,0-1 1,0 1-1,0 0 1,0-1-1,0 1 1,0 0 0,0-1-1,0-19 103,0 16-160,0-2 84,0 4-27,0 0 1,0 0-1,0 0 0,0 0 1,0 0-1,1 0 0,-1 0 1,0 0-1,1 0 0,1-3 1,0 1-15,-1 4 147,1 3-206,-1-2 23,-1 14 5,2-1-38,-2-12-3,0 0 0,1 0 0,-1 0 0,0 0 0,1 0 0,-1 0 0,1 0-1,0-1 1,0 1 0,0 0 0,-1 0 0,2 0 0,0 1 0,4 3-378,-4-3 104,0-1 0,0 1 0,0-1 0,1 0 0,-1 0 0,1 0 0,0 0 0,3 2 0,10 2-426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3:57.7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1 896,'-4'12'109,"1"1"0,1 0-1,0 0 1,0 21 0,0-1 400,-1-1 0,-10 44 0,0 2 257,9-44-504,0-13-203,0 31-1,5-54 9,-1-1 1,1 0 0,0 0-1,0 1 1,0-1 0,1 1-1,-1-1 1,1 1-1,2-4 1,3-5 269,79-146 724,-82 150-1055,0 0-1,1 0 0,0 0 1,0 1-1,1-1 0,6-5 1,-10 19 330,-3 1-263,1-1 1,-1 1-1,-1-1 1,1 0-1,-1 1 1,-1-1-1,-4 10 1,-28 48 680,23-46-470,3 4-117,8-19-134,1-1-1,-2 0 1,1 0-1,0 0 1,-1 0-1,1 0 1,-4 4-1,4-6-63,2-4 40,5-8 88,11-17 127,124-112 592,-136 135-864,0 1 1,1 0-1,0 0 1,0 1 0,0-1-1,0 1 1,0 0-1,9-2 1,-14 5 41,1 0 0,0-1 0,0 1-1,-1 0 1,1 0 0,0 0 0,-1 0 0,1 0 0,0 0 0,0 0 0,-1 1-1,1-1 1,0 1 0,-1-1 0,4 2 0,-4-1 22,0 0 1,1 0-1,-1 1 1,0-1-1,0 0 0,0 1 1,0-1-1,0 1 1,0-1-1,0 1 0,0-1 1,-1 1-1,1-1 0,-1 1 1,1 0-1,-1-1 1,1 1-1,-1 3 0,1 67-266,3-60-348,5-4-1252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08.9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815 230 576,'0'0'55,"1"0"-1,0 0 1,0 0 0,0 0 0,-1 0-1,1 0 1,0 0 0,0 1-1,-1-1 1,1 0 0,0 0-1,0 1 1,-1-1 0,1 0 0,0 1-1,-1-1 1,1 1 0,0-1-1,-1 1 1,1-1 0,-1 1 0,1 0-1,-1-1 1,1 1 0,-1-1-1,1 1 1,-1 1 0,1 0 47,-1-1 1,1 1-1,-1 0 1,0 0 0,0 0-1,0 0 1,0 0-1,0 0 1,0-1-1,0 1 1,-1 2-1,-2 6 181,0-1 0,0 0-1,-8 13 1,-18 34 202,3-4 321,-49 71-1,-59 42 198,114-142-929,20-23-73,0 1-1,0-1 1,-1 0-1,1 1 1,0-1-1,-1 1 1,1-1-1,-1 1 0,1-1 1,-1 0-1,1 1 1,-1-1-1,1 0 1,-1 0-1,1 1 0,-1-1 1,1 0-1,-1 0 1,0 0-1,0 0-6,1 0 1,0 0-1,0-1 0,0 1 0,-1 0 0,1 0 1,0-1-1,0 1 0,0 0 0,0-1 0,0 1 0,0 0 1,0-1-1,0 1 0,-1 0 0,1-1 0,0 1 1,0 0-1,0-1 0,1 1 0,-1 0 0,0-1 1,0 1-1,7-27-248,48-87 168,9-18 994,-48 96-618,0 1-1,26-39 1,-56 96-356,-14 26 0,5-8 161,-65 111 198,79-129-272,9-13-93,0-9 68,0 0 1,0 0 0,0 1 0,1-1 0,-1 0 0,0 0-1,0 0 1,1 0 0,-1 0 0,0 1 0,0-1 0,1 0 0,-1 0-1,0 0 1,1 0 0,-1 0 0,0 0 0,0 0 0,1 0-1,-1 0 1,0 0 0,1 0 0,-1 0 0,0 0 0,0 0 0,1 0-1,-1-1 1,0 1 0,0 0 0,1 0 0,1-1 10,1-1 0,-1 1 0,0 0-1,0-1 1,0 1 0,0-1 0,-1 0 0,1 0 0,0 0 0,-1 0 0,3-3 0,2-4-5,72-103 197,-13 16-3,-21 30 396,-42 61-474,-7 16-210,-2 6 50,0 1-1,-1-2 0,-11 18 1,-1 2 42,-61 105 405,79-137-419,-1 0 0,0 0-1,-1 0 1,1 0 0,-7 5 0,14-18-50,51-105-42,35-69 324,-1-2 221,-62 128-302,-7 22-168,-10 20-248,-16 39 125,-5 8 187,-29 60 1,-26 26 174,52-94-190,-117 180-97,100-162 100,-2-2 0,-63 59 0,91-94-7,0-1-1,-1 0 1,1-1 0,-1 1-1,-9 4 1,15-8-3,-1 0 1,0 1 0,0-1-1,0 1 1,1-1-1,-1 0 1,0 0-1,0 1 1,0-1 0,0 0-1,0 0 1,0 0-1,0 0 1,0 0-1,1 0 1,-1 0 0,0 0-1,0 0 1,0-1-1,0 1 1,0 0-1,0-1 1,1 1 0,-1 0-1,0-1 1,0 1-1,0-1 1,1 1-1,-1-1 1,0 0 0,1 1-1,-1-1 1,0 0-1,1 1 1,-1-1-1,1 0 1,-1 0 0,1 1-1,0-1 1,-1 0-1,1 0 1,0 0-1,-1 0 1,1 0 0,0 1-1,0-1 1,0 0-1,0 0 1,0 0-1,0-2 1,0-14-89,1 0-1,0 0 1,2 0 0,8-34-1,1-3 118,-9 36-13,0 2 92,1-24 0,-3 36-100,-1-1-1,-1 1 1,1 0-1,-1 0 1,1-1 0,-1 1-1,0 0 1,0 0-1,-1 0 1,-2-6 0,3 10-16,1-1 0,0 0 1,-1 1-1,1-1 0,0 1 0,-1 0 1,1-1-1,-1 1 0,1-1 1,-1 1-1,1 0 0,-1-1 1,1 1-1,-1 0 0,1-1 0,-1 1 1,0 0-1,1 0 0,-1-1 1,1 1-1,-1 0 0,0 0 1,1 0-1,-1 0 0,1 0 0,-2 0 1,0 1-8,0-1 0,0 1 0,1-1 0,-1 1 0,0 0 1,1-1-1,-1 1 0,0 0 0,-1 1 0,-3 3-34,0 0 0,0 1 0,-6 6 0,48-72 54,-9 20 70,-17 26 8,0 0 1,-1-1 0,7-16-1,-15 26-327,-3 6 70,-10 12-4,-14 21 90,-5 15 168,2 1 0,-31 75-1,54-112-42,-4 10 176,10-23-223,0 0 0,0 0-1,0 1 1,-1-1 0,1 0 0,0 0-1,0 0 1,0 0 0,0 0-1,0 0 1,0 0 0,0 0 0,0 1-1,0-1 1,0 0 0,0 0-1,0 0 1,0 0 0,0 0-1,0 0 1,0 0 0,0 0 0,0 0-1,-1 0 1,1 0 0,0 0-1,0 1 1,0-1 0,0 0 0,0 0-1,0 0 1,0 0 0,0 0-1,-1 0 1,1 0 0,0 0 0,0 0-1,0 0 1,0 0 0,0 0-1,0 0 1,0 0 0,0 0-1,-1 0 1,1 0 0,0 0 0,0 0-1,0-1 1,0 1 0,0 0-1,0 0 1,0 0 0,0 0 0,0 0-1,0 0 1,-1 0 0,1 0-1,0 0 1,0 0 0,0 0-1,0 0 1,0-1 0,0 1 0,0 0-1,0 0 1,0 0 0,0-9-134,6-15 57,1 0-1,1 0 1,16-32-1,-18 42 100,31-57 204,-25 51-187,-1-1 1,0-1 0,7-24 0,-18 46-37,0-1 1,0 1-1,0-1 1,1 1 0,-1-1-1,0 1 1,0-1 0,0 1-1,0-1 1,0 1-1,0-1 1,0 1 0,0-1-1,0 1 1,0-1-1,0 1 1,0-1 0,0 1-1,0-1 1,-1 1-1,1-1 1,0 1 0,0-1-1,-1 0 1,0 1-3,1 0 0,-1-1 1,1 1-1,-1 0 0,1 0 1,-1 0-1,1 0 0,-1 0 1,1 0-1,-1 0 0,0 0 1,1 0-1,-1 0 0,1 0 1,-1 1-1,1-1 0,-1 0 1,1 0-1,-1 1 0,-4 1-66,0 1-1,1 0 1,-9 6 0,1 2-2,0 1 0,1 1 1,0 0-1,-10 15 1,-35 64 101,24-37 32,12-24 52,-1 0 1,-28 30 0,37-47-114,-1-1-1,0-1 1,-1-1 0,0 0 0,0 0 0,-25 12 0,36-22-19,0 1 0,1-1 0,-1 0 0,0 0 0,0 0-1,0 0 1,-4 0 0,7-1 12,-1 0 0,1 0 0,0 0 1,0 0-1,-1 0 0,1 0 0,0 0 0,-1 0 0,1 0 0,0 0 1,0 0-1,-1-1 0,1 1 0,0 0 0,0 0 0,-1 0 0,1 0 1,0 0-1,0-1 0,0 1 0,-1 0 0,1 0 0,0 0 0,0-1 0,0 1 1,0 0-1,-1 0 0,1-1 0,0 1 0,0-1 0,0 0-7,0 0 1,0 0-1,0 0 0,0 0 0,0-1 1,1 1-1,-1 0 0,0 0 0,1 0 0,-1 0 1,0 0-1,2-1 0,4-9-7,0 2 0,1-1 0,0 1 1,17-16-1,-13 13-50,14-13 35,1 1 1,1 1-1,1 2 1,0 1-1,51-26 0,-10 11 278,107-35-1,-114 49-61,105-54-1,-167 74-168,1 1-1,0 0 1,0-1-1,0 1 1,0-1-1,-1 0 1,1 1 0,0-1-1,0 0 1,-1 1-1,1-1 1,-1 0-1,2-1 1,-2 2-13,0 0 1,0 0-1,0-1 1,0 1-1,0 0 1,0 0-1,-1 0 1,1-1-1,0 1 1,0 0-1,0 0 1,0 0-1,0-1 1,0 1-1,0 0 1,-1 0-1,1 0 1,0 0-1,0 0 1,0-1-1,0 1 1,-1 0-1,1 0 1,0 0-1,0 0 1,0 0-1,-1 0 1,1 0-1,0 0 1,0 0-1,0 0 1,-1 0-1,1 0 1,0 0-1,-4-1-11,0 1 0,0-1-1,0 1 1,0 1 0,-4-1-1,-209 49 302,57-11-622,133-35 388,26-3-58,0 0 0,0 0-1,0 0 1,1-1-1,-1 1 1,0 0-1,0 0 1,0 0-1,0-1 1,0 1 0,0-1-1,0 1 1,0 0-1,0-1 1,0 1-1,1-1 1,-1 0 0,0 1-1,0-1 1,1 0-1,-1 1 1,0-1-1,0-2 1,1 3 0,0-1 0,0 0 1,0 0-1,0 0 0,0 0 0,0 1 1,0-1-1,0 0 0,1 0 1,-1 0-1,0 1 0,1-1 0,-1 0 1,0 0-1,1 1 0,-1-1 0,1 0 1,-1 1-1,1-1 0,0-1 0,15-13-89,-15 14 77,7-5-69,1 0 0,0 0 0,0 1-1,1 1 1,0-1 0,15-4 0,0 0 23,15-3 87,-31 9 15,0 1 0,0-1 0,0 0-1,15-9 1,-24 12-33,1 0 0,0-1 0,0 1 0,-1-1 0,1 1 0,0 0 0,0-1 0,-1 0 0,1 1 0,-1-1 0,1 1 0,-1-1 0,1 0 0,-1 0 0,1 1 0,-1-1-1,1 0 1,-1 0 0,0 1 0,1-1 0,-1 0 0,0-1 0,0 1 4,0 0-1,-1 1 1,1-1-1,0 1 0,-1-1 1,1 0-1,0 1 1,-1-1-1,1 1 1,-1-1-1,1 1 1,-1-1-1,1 1 0,-1-1 1,0 1-1,1 0 1,-1-1-1,1 1 1,-1 0-1,-1-1 1,-3-1 20,0 1 0,0-1 0,0 1 0,0 0 1,-1 1-1,-4-1 0,-43 2-173,0 3 1,1 1-1,-76 19 0,78-16 219,42-8-116,0 1 0,-1 0 1,1 0-1,0 1 0,1 0 0,-1 0 0,0 1 0,1 0 0,-11 5 1,18-8 21,-1 1 1,1-1-1,-1 0 1,1 0-1,-1 1 1,1-1-1,0 0 1,-1 1-1,1-1 1,0 0-1,-1 1 1,1-1-1,0 0 1,-1 1-1,1-1 1,0 1-1,0-1 0,0 1 1,-1-1-1,1 0 1,0 1-1,0-1 1,0 1-1,0-1 1,0 1-1,0-1 1,0 1-1,0-1 1,0 2-1,1-1-6,-1-1-1,1 1 0,-1 0 1,1-1-1,0 1 0,-1 0 1,1-1-1,0 1 0,-1-1 1,1 1-1,0-1 0,0 1 1,0-1-1,1 1 0,3 1-42,1-1 0,-1 1-1,0-1 1,9 1 0,22-2 69,0-2 0,0-2 0,50-10 0,-11 1-136,-18 4 212,-14 1 100,81-2 1,-77 10-198,-57 8 310,-6-3-172,0 1 0,-1-2-1,0 0 1,-32 2 0,11-1-73,-56 8-241,-141 1 1,213-11-108,34 5 92,7 2 65,0-2 0,1 0 1,34 7-1,64 7 97,-35-7-67,-18 3 1089,-65-16-988,0-1 1,0 1 0,0-1-1,-1 1 1,1 0 0,-1-1-1,1 1 1,-2 2 0,-1 6-576,0 1 1,1 0 0,0 0 0,-1 18-1,2 12-965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19.0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42 1248,'-2'-1'569,"5"3"-151,-3-2-386,0 1 0,0-1 1,0 0-1,0 0 0,0 0 1,1 0-1,-1 0 0,0 0 0,0 1 1,0-1-1,0 0 0,0 0 1,1 0-1,-1 0 0,0 0 0,0 0 1,0 0-1,0 0 0,0 0 1,1 0-1,-1 0 0,0 0 0,0 0 1,0 0-1,1 0 0,-1 0 0,0 0 1,0 0-1,0 0 0,0 0 1,1 0-1,-1 0 0,0 0 0,0 0 1,0 0-1,0 0 0,0 0 1,1 0-1,-1 0 0,0-1 0,0 1 1,0 0-1,0 0 0,0 0 0,0 0 1,1 0-1,-1 0 0,0-1 1,0 1-1,0 0 0,0 0 0,0 0 1,0 0-1,0-1 0,0 1 1,0 0 249,0 0-58,0 0-42,0 0 170,0 0-112,0 0-128,0 0 5,0 0 155,0 0-22,0 0 156,0 0-97,0 0 64,0 0-159,14-3 655,6-8-492,-6 2-210,-4 6-55,0-1 0,0 1 0,1 1 0,-1 0 0,1 0 0,-1 1 0,1 0 0,0 1 0,0 0 0,12 2 0,-12 0-14,-7-2-43,0 1 0,0-1 0,0 1 0,0 0 0,0 0 0,0 1 0,0-1 0,-1 1-1,1-1 1,-1 1 0,5 3 0,-3-2 16,0 0-1,0 0 0,1-1 0,-1 0 0,0 0 1,10 1-1,-10-2-17,0 0 0,-1 1 0,1-1 1,-1 1-1,1 0 0,-1 0 1,0 0-1,0 0 0,5 4 0,4 6 85,-10-10-112,1 0 0,-2 0 0,1 1 0,0-1-1,0 1 1,-1 0 0,0 0 0,1 0 0,-1 0 0,0 0-1,0 0 1,-1 1 0,1-1 0,-1 0 0,0 1-1,0 0 1,1 4 0,1 26 430,-4 56 0,-1-27-547,3-54 149,0-1 0,1 1 0,0 0 0,0-1-1,1 1 1,1-1 0,-1 0 0,1 0 0,0 0 0,1 0 0,0-1-1,11 13 1,-13-16-68,1-1-1,1 1 1,-1-1 0,0 0-1,1 0 1,0-1-1,-1 1 1,1-1 0,0 0-1,0-1 1,6 2 0,8 1-1,33 3 0,-33-6 120,61 1 569,-44-3-711,-15-1 779,-10 0-1616,0 1-4595,-11 1 3604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19.8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491 5 1408,'-4'-3'-956,"3"1"4088,6 7 2249,-5-5-5008,0 0-31,0 0 218,0 15 661,-2-13-1104,1 1 0,-1 0 0,1-1 0,-1 1 0,0-1 0,0 1 0,0-1 0,-1 0 0,1 0 0,0 0 0,-5 3 0,-4 3 26,-75 60 343,54-44-143,-52 49 1,66-54-276,2 1-1,0 1 1,-15 26 0,-34 72-84,26-44-484,34-65-257,-1-1 1,0 0-1,-1 1 1,1-2-1,-11 10 1,17-17 489,-6 3-1338,6-4 1532,0 0 0,-1 0 1,1 0-1,0 0 0,0 0 0,0 1 0,0-1 0,-1 0 0,1 0 0,0 0 0,0 0 0,0 0 0,-1 0 0,1 0 0,0 0 0,0 0 0,0 0 0,0 0 0,-1 0 0,1 0 0,0-1 0,0 1 0,0 0 0,0 0 0,-1 0 0,1 0 0,0 0 0,0 0 0,0 0 0,0 0 0,0-1 0,-1 1 0,1 0 0,0 0 0,0 0 0,0 0 0,0 0 0,0-1 0,0 1 0,0 0 0,0 0 0,0 0 1,-1-1-1,-3-19-2386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37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808 329 1472,'-2'6'660,"-2"0"0,1-1 1,0 1-1,-6 4 0,-13 23 444,-1 9-593,-31 82 1,-5 51 315,42-119-330,-70 172 825,85-222-1303,-1 0 0,0 0 1,0 0-1,-1 0 0,1-1 0,-9 10 0,12-15-22,0 0 1,0 0-1,0 0 0,0 0 1,0 0-1,0 0 1,0 0-1,0 0 0,0 0 1,0 0-1,0 1 1,-1-1-1,1 0 1,0 0-1,0 0 0,0 0 1,0 0-1,0 0 1,0 0-1,0 0 1,0 0-1,0 0 0,-1 0 1,1 0-1,0 0 1,0 0-1,0 0 0,0 0 1,0 0-1,0 0 1,0 0-1,-1 0 1,1 0-1,0 0 0,0 0 1,0 0-1,0 0 1,0 0-1,0 0 0,0 0 1,0 0-1,-1 0 1,1-1-1,0 1 1,0 0-1,0 0 0,0 0 1,0 0-1,0 0 1,0 0-1,0 0 0,0 0 1,0 0-1,0-1 1,0 1-1,0 0 1,0 0-1,0 0 0,0 0 1,-1-9-68,1 7 55,1-15-44,5-28 1,-5 36 41,32-176-447,-21 134 213,30-83 1,56-126 511,-90 236 204,-8 17-154,-8 13 28,-10 16-141,2 1 0,0 1 0,-23 50 0,-25 84 122,20-46-216,-18 20 324,47-106-295,0 0 0,-34 42 0,42-62-107,5-11-95,6-18-68,-4 20 146,30-108-6,54-136-1,-80 239 34,-2 4 89,-1 0 1,1 0 0,-1-1-1,0 1 1,2-9 0,-5 7 171,-1 6-113,-5 11 39,-24 73 132,20-51-400,-20 41 1,-50 63 359,80-134-310,0 0 1,0 0-1,-1 0 0,1 0 1,-1 0-1,1 0 0,-1 0 1,0-1-1,0 0 0,-5 3 1,8-4-4,0-1 0,0 0 0,0 0 1,0 0-1,-1 0 0,1 0 1,0 0-1,0 0 0,0 0 0,0 0 1,-1 0-1,1 0 0,0 0 1,0 0-1,0 0 0,0 0 0,0 0 1,-1 0-1,1 0 0,0 0 1,0 0-1,0 0 0,0 0 0,0-1 1,-1 1-1,1 0 0,0 0 1,0 0-1,0 0 0,0 0 0,0 0 1,0 0-1,0 0 0,-1-1 1,1 1-1,0 0 0,0 0 0,0 0 1,0 0-1,0 0 0,0-1 1,0 1-1,0 0 0,0 0 0,0 0 1,0 0-1,0-1 0,0 1 1,0 0-1,0 0 0,0 0 0,0 0 1,0 0-1,0-1 0,0 1 1,0 0-1,0 0 0,0 0 0,0 0 1,0 0-1,0-1 0,1 1 1,1-13 13,1 1 0,0-1 0,7-15 0,-4 12-32,84-215 147,29-88 1951,-117 312-2054,9-30 519,-12 32-300,-7 20-237,-7 14 67,-1 0-1,-1 0 1,-2-2 0,-30 36 0,14-23-106,-87 90 31,102-115-103,20-14 99,-1-1 1,1 0-1,0 0 0,0 0 1,-1 0-1,1 1 0,0-1 1,0 0-1,-1 0 0,1 0 1,0 0-1,0 0 1,-1 0-1,1 0 0,0 0 1,-1 0-1,1 0 0,0 0 1,0 0-1,-1 0 0,1 0 1,0 0-1,-1 0 1,1 0-1,0 0 0,0 0 1,-1 0-1,1 0 0,0 0 1,0-1-1,-1 1 0,1 0 1,0 0-1,0 0 1,-1-1-1,1-10-39,10-15-73,62-84 109,-38 51 149,43-102 0,-60 117-254,20-57-175,-37 101 285,0-1 0,0 1 0,1 0 0,-1-1-1,0 1 1,0-1 0,0 1 0,0 0-1,0-1 1,0 1 0,0 0 0,0-1-1,0 1 1,0-1 0,0 1 0,0 0 0,0-1-1,0 1 1,-1 0 0,1-1 0,0 1-1,0-1 1,-1 1 1,1 0 1,0 0-1,-1 0 0,1 1 0,-1-1 0,1 0 1,0 0-1,-1 0 0,1 0 0,-1 0 0,1 1 1,0-1-1,-1 0 0,1 0 0,0 1 1,-1-1-1,1 0 0,0 1 0,0-1 0,-1 0 1,1 1-1,-29 31 135,-4 4 25,-55 46 0,77-73-140,-4 4-81,-1-1 1,-1 0-1,-34 18 0,51-30 57,0 0 0,0 0 0,0 0 0,-1 0 0,1 1 0,0-1 0,0 0 0,0 0 0,0 0 0,0 0 0,0 0 0,-1 0 1,1 0-1,0 0 0,0 0 0,0 1 0,0-1 0,-1 0 0,1 0 0,0 0 0,0 0 0,0 0 0,0 0 0,-1 0 0,1 0 0,0 0 0,0 0 0,0 0 0,0 0 0,0 0 1,-1 0-1,1-1 0,0 1 0,0 0 0,0 0 0,0 0 0,-1 0 0,1 0 0,0 0 0,0 0 0,0 0 0,0 0 0,0-1 0,0 1 0,0 0 0,-1 0 0,1 0 0,0 0 1,0 0-1,0-1 0,0 1 0,5-10-176,14-12 9,-4 8 201,0 1-1,1 0 1,28-16-1,-22 16-213,33-29-1,-37 26 145,0 0 0,23-31 0,-32 34 80,2 1-1,-1 0 1,23-18 0,-28 26-29,0 0 1,-1 1-1,2-1 0,-1 1 1,0 0-1,1 1 0,-1 0 1,1-1-1,0 2 0,-1-1 1,1 1-1,0-1 0,7 1 1,-12 1-19,0 0-1,1 0 1,-1 0 0,0 0-1,0 0 1,1 0 0,-1 0 0,0 0-1,0 1 1,1-1 0,-1 0 0,0 1-1,0-1 1,0 1 0,0 0-1,0-1 1,0 1 0,0 0 0,0 0-1,0-1 1,0 1 0,0 0 0,0 0-1,0 0 1,-1 0 0,1 0 0,0 0-1,-1 0 1,1 0 0,-1 1-1,1-1 1,-1 0 0,0 0 0,1 0-1,-1 1 1,0-1 0,0 0 0,0 0-1,0 2 1,0 4 26,-1 1-1,0-1 1,-1 1-1,1-1 1,-5 10-1,5-13 29,-10 29 115,-2-2 0,0 0-1,-32 52 1,34-67-162,-1-1-1,-1 0 1,0 0-1,0-2 1,-27 22-1,16-18 22,1-1 0,-2-1 0,-31 15 0,42-23-58,0-1-1,0-1 1,-1 0 0,-15 3-1,30-8 36,-1 0 0,1 1-1,-1-1 1,0 0 0,1 0-1,-1 0 1,1 0 0,-1 0-1,0 0 1,1 0-1,-1 0 1,0 0 0,1 0-1,-1 0 1,1 0 0,-1 0-1,0 0 1,1-1 0,-1 1-1,1 0 1,-1 0-1,1-1 1,-1 1 0,1-1-1,-1 1 1,1 0 0,-1-1-1,1 1 1,-1-1 0,1 1-1,-1-1 1,1 1-1,0-1 1,-1 1 0,1-1-1,0 1 1,0-1 0,0 0-1,-1 1 1,1-1 0,0 1-1,0-1 1,0 0-1,0 0 1,-3-8 41,3 8-39,-1 1 0,1-1 0,-1 1 1,0-1-1,1 1 0,-1 0 0,1-1 0,-1 1 0,0 0 0,1-1 0,-1 1 0,0 0 0,1 0 0,-1-1 1,0 1-1,1 0 0,-1 0 0,0 0 0,0 0 0,1 0 0,-1 0 0,0 0 0,1 0 0,-1 0 0,-1 1 1,-20 3-91,20-3 85,-5 1 3,-1 1-1,1 1 1,0-1-1,0 1 1,0 0-1,-9 7 1,2-1 134,13-9-112,11-1-330,-8 1 293,0-1 0,0 0 0,0 1 0,-1 0 0,1-1 0,0 1 0,0 0 0,-1 0 0,1 0 1,-1 0-1,1 0 0,-1 0 0,1 0 0,-1 0 0,0 1 0,1-1 0,-1 0 0,0 1 0,0-1 0,1 3 0,-1-1 27,0 0 0,-1-1 0,1 1 0,-1 0 0,0-1 0,1 1 0,-1 0 0,0-1 0,-1 1 0,1 0-1,0-1 1,-1 1 0,0 0 0,0 2 0,-7 16 68,0-1 0,-1 1 0,-1-2 0,-19 29 0,27-46-96,0 1 0,0-1-1,0 0 1,0 1 0,-1-1 0,1 0 0,-4 2 0,5-3 18,1-1 1,-1 0-1,1 0 1,0 1-1,-1-1 1,1 0-1,-1 1 1,1-1-1,-1 0 1,1 0-1,-1 0 1,1 0-1,-1 0 1,1 1-1,-1-1 0,1 0 1,-1 0-1,1 0 1,-1 0-1,1 0 1,-1-1-1,1 1 1,-1 0-1,1 0 1,-1 0-1,1 0 1,-1 0-1,1-1 1,-1 1-1,1 0 1,-1-1-1,1 1 1,-1 0-1,1-1 1,0 1-1,-1 0 0,1-1 1,0 1-1,-1 0 1,1-1-1,0 1 1,0-1-1,-1 1 1,1-1-1,0 1 1,0-1-1,0 1 1,-1-1-1,1 1 1,0-1-1,0 1 1,0-1-1,0-1-27,0 1 0,0 0 0,0 0 0,0 0 0,0 0 0,1 0 0,-1 0 0,0 0 0,0-1 0,1 1 0,-1 0 0,1 0 0,-1 0 0,1 0 0,-1 0 0,1 0 0,0 1 0,-1-1 0,1 0 1,0 0-1,0 0 0,1 0 0,24-16-1143,-18 12 978,-7 4 197,-1 1 1,1-1-1,0 0 1,-1 1 0,0-1-1,1 1 1,-1-1-1,1 0 1,-1 0-1,0 1 1,1-1-1,-1 0 1,0 0-1,0 1 1,0-1 0,1 0-1,-1 0 1,0 1-1,0-1 1,0 0-1,0 0 1,0 0-1,-1 1 1,1-1-1,0 0 1,0 0-1,0 1 1,-1-1 0,1 0-1,0 0 1,-1 1-1,1-1 1,-1 0-1,0 0 1,0-1 100,-12-28 118,-12-31-1645,25 61 1252,0-1 1,0 0-1,0 0 0,0 1 0,0-1 1,0 0-1,0 1 0,0-1 0,0 0 1,1 0-1,-1 1 0,0-1 0,0 0 1,1 1-1,-1-1 0,0 0 0,1 1 1,-1-1-1,0 0 0,1 1 0,0-1 1,6-7-1609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42.0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 1248,'0'0'389,"3"0"2385,-3-5-2601,1 3 78,-1 0 0,0 1 0,0-1 0,0 0 0,0 0-1,0 0 1,-1 0 0,1 0 0,-1 0 0,1 0 0,-2-1-1,2 2-84,0 1-38,0 0 26,0-2 1122,0 0 615,0 3-653,3 51-661,1 3 239,-4-50-812,1 0 1,-1 0-1,-1 0 1,-1 9-1,0 8 48,2 1-57,-1-5 215,2 0 0,3 28-1,-2-29-220,-1 1 0,-2 33-1,0-12 292,1 280 621,5-259 53,-4-48-868,1 14-3601,-1-32-3843,4-3 4247,6-6 1362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44.1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4 832,'0'2'287,"0"-7"-105,0 5 112,0 0-6,0 0 261,0 0-69,0 0 235,0 0-161,0 0 172,0 0-140,-8 0 7003,48 3-5994,-21 2-1174,-14-5-379,-1 0 0,1 0 0,0 1 0,0 0 0,-1 0 0,9 3 0,-10-4 30,-1 1 1,1-1 0,-1 1 0,1-1 0,-1 0 0,1 0-1,-1 0 1,1 0 0,4-1 0,-1 0-12,72 5-306,-72-4 317,0 0 0,-1 1 1,1 0-1,0 0 0,-1 1 1,6 1-1,2 4 35,-11-6 90,17-1 171,17 0-128,-34 0-277,7 0 266,-5 0-238,0 0-1,0 1 1,0-1-1,0 1 1,0 0-1,0 0 1,-1 1-1,7 2 1,-9-3 211,16-1 33,131 3-144,-141-2-150,4 2 77,0 0-1,-1-1 0,1 0 1,0-1-1,1 0 1,10-1-1,-14 0-80,63 0 356,-36 6 336,-33-6-794,-2 2-225,0-1 0,1 1 0,-1-1 0,1 1 0,-1-1 0,1 0 0,0 1 0,-1-1 0,2 2 0,4 9-1886,2 23-3217,-8-9 1648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4:54.1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382 17 640,'-7'3'315,"4"-2"-217,-7 4 322,-1-1 0,-1-1 0,1 0 0,0-1 0,-23 3 0,-35-1 226,4 4 463,40-12-379,25 4-799,0 0 5,0 0 43,0 0 63,0 0 28,0 0 100,0 0-36,8 0 154,1-1-263,0 0-1,-1-1 1,14-3 0,3-1-71,-20 5 32,106-16-161,-94 15 194,1 1-1,-1 1 1,0 1 0,26 3-1,-21 0 11,31-1 1,2 1 92,-53-4-79,1 0-1,-1 1 0,0-1 0,1 0 1,-1 1-1,0 0 0,1-1 0,-1 1 1,0 0-1,0 0 0,0 1 1,0-1-1,0 0 0,0 1 0,0-1 1,0 1-1,0 0 0,-1-1 0,1 1 1,-1 0-1,1 0 0,-1 0 0,0 0 1,0 0-1,2 4 0,0 0-84,-1 1-1,0 0 0,0-1 1,0 1-1,0 13 1,-1-11 143,1-1 0,4 17 0,-5-19-103,1 0-1,-1 0 1,-1 0-1,1 0 1,-1 0-1,-1 8 1,1 0-45,-1-14 58,1 1 0,0-1 0,0 0 1,0 0-1,0 1 0,0-1 0,0 0 0,0 1 0,-1-1 0,1 0 0,0 0 1,0 0-1,0 1 0,-1-1 0,1 0 0,0 0 0,0 0 0,0 1 0,-1-1 1,1 0-1,0 0 0,-1 0 0,1 0 0,0 0 0,0 1 0,-1-1 0,1 0 1,0 0-1,-1 0 0,1 0 0,0 0 0,0 0 0,-1 0 0,1 0 0,0 0 1,-1 0-1,1 0 0,0 0 0,0-1 0,-1 1 0,1 0 0,0 0 0,-1 0 1,1 0-1,0 0 0,0-1 0,-1 1 0,1 0 0,0-1 0,-13-6 244,-10-19-154,-16-16-512,28 31 433,8 8 13,1 0-1,-1 1 0,0-1 1,1 1-1,-1 0 0,0 0 0,-1 0 1,-5-3-1,-2 2-5,8 2-56,0 0 0,-1 0 0,1-1 0,0 1 0,-1-1 0,1 0 0,-5-3 0,1-1-54,-9-10-384,15 15 473,1 1 1,0-1-1,-1 0 0,1 1 1,0-1-1,0 0 1,0 1-1,0-1 1,-1 0-1,1 1 1,0-1-1,0 0 1,0 0-1,0 1 1,1-1-1,-1 0 1,0 0-1,0 1 1,0-1-1,0 0 1,1 1-1,-1-1 1,0 0-1,1 1 1,-1-1-1,1 1 1,0-2-1,0 1-26,-1 0 0,1 0 0,0 0 0,0 0 0,-1-1 0,1 1 0,0 0 0,-1-1 0,1 1 0,-1 0 0,0-1-1,1-2 1,-1 4 20,0 0 0,0 0-1,0 0 1,-1 0-1,1 0 1,0 0-1,0 0 1,0 0 0,0 1-1,0-1 1,0 0-1,0 0 1,0 0 0,0 0-1,-1 0 1,1 0-1,0 0 1,0 0-1,0 0 1,0 0 0,0 0-1,0 0 1,0 0-1,0 0 1,-1 0-1,1 0 1,0-1 0,0 1-1,0 0 1,0 0-1,0 0 1,0 0 0,0 0-1,0 0 1,0 0-1,0 0 1,0 0-1,-1 0 1,1 0 0,0 0-1,0 0 1,0 0-1,0-1 1,0 1 0,0 0-1,0 0 1,0 0-1,0 0 1,-2-1 25,4 4 44,0 0-98,0-1-1,1 1 1,-1-1-1,1 1 1,4 2-1,13 14-137,-7-2 249,-1-3-101,-1 0 0,-1 1 0,17 31 0,-17-23 84,-2 1 1,8 30-1,-14-48-108,0 0-1,1-1 0,4 10 1,3 5 133,-9-18-247,-1-2 123,0 0 325,0 0-85,-9-9 134,6 5-369,-1 1 1,1-1 0,-1 0-1,1-1 1,0 1-1,1-1 1,-5-8 0,-11-37-107,1 1 306,3 22 21,-6-15-132,18 38-112,0 0 0,0 0 0,0 0 0,-1 1 0,0-1 0,0 1 1,0-1-1,0 1 0,0 0 0,-6-3 0,3 0 159,6 6-111,0 0 0,0 0-1,0 0 1,0 0-1,0 0 1,0 0 0,1 0-1,-1 0 1,0 0-1,0 0 1,0 0 0,0 0-1,0 0 1,0 0-1,1 0 1,-1 0 0,0 0-1,0 0 1,0-1-1,0 1 1,0 0 0,0 0-1,0 0 1,0 0-1,1 0 1,-1 0 0,0 0-1,0 0 1,0 0 0,0-1-1,0 1 1,0 0-1,0 0 1,0 0 0,0 0-1,0 0 1,0 0-1,0 0 1,0-1 0,0 1-1,0 0 1,0 0-1,0 0 1,0 0 0,0 0-1,0 0 1,0-1-1,0 1 1,0 0 0,0 0-1,0 0 1,0 0-1,0 0 1,0 0 0,0 0-1,0-1 1,0 1-1,0 0 1,-1 0 0,1 0-1,0 0 1,0 0-1,0 0 1,0 0 0,0 0-1,0 0 1,0 0-1,12 15-2,-7-5 70,-4-7-58,1 1 0,-1-1 0,1 1 0,0-1 0,4 5 0,2 3-139,0 2 0,11 21 0,-3-5 213,1 16 79,-16-43-120,-1 0-1,1-1 1,0 1 0,-1 0-1,1 0 1,-1 0 0,0-1-1,1 1 1,-1 0 0,0 0-1,0 0 1,0 0 0,0 0-1,-1 0 1,0 2 0,1-4-28,0 0 1,-1 0-1,1 0 0,0-1 1,-1 1-1,1 0 1,0 0-1,-1 0 1,1 0-1,0 0 0,-1 0 1,1-1-1,0 1 1,-1 0-1,1 0 1,0-1-1,0 1 0,-1 0 1,1 0-1,0-1 1,0 1-1,-1 0 0,1-1 1,0 1-1,0-1 1,-7-8 53,-3-11 65,7 14-94,0 0-1,-1 0 1,-7-10-1,2 3 1,0 1-1,-10-22 1,4 8-104,7 10 36,-5-6-327,12 20 350,0 1-1,0-1 1,0 0 0,0 1 0,0-1 0,0 0 0,1 0 0,-1 0 0,1 0-1,-1 1 1,1-1 0,0-3 0,-1-2-36,-1 4 65,1 0-1,-1 0 1,0 1-1,0-1 1,0 1-1,0-1 1,0 1-1,-3-3 1,3 4-19,-1-2 6,0 0 1,0 1-1,0-1 0,-1 1 1,1 0-1,-1 0 0,1 0 0,-1 0 1,0 1-1,0 0 0,0-1 1,0 1-1,0 1 0,0-1 0,0 0 1,0 1-1,-6 0 0,-45 0 563,1 2 0,-74 12-1,42 4-68,61-17-863,17-1 151,19 0-3,42-7-6,36 1 96,125-5 454,-213 11-331,28 0-87,52 6-1,-71-4 92,0 0-1,0 1 0,0 0 1,-1 0-1,0 1 1,1 0-1,-1 1 1,14 10-1,-9-6 165,-10-7-144,0 1-1,0 0 0,0 0 0,0 0 0,0 0 0,-1 1 1,0-1-1,0 1 0,4 5 0,1 1-590,0-2 334,-7-7 372,-1-1-49,0 0-84,0 0-10,0 1 1,-1-1 0,1 0 0,0 0-1,-1 1 1,1-1 0,0 0-1,-1 0 1,1 1 0,0-1-1,-1 0 1,1 0 0,0 0 0,-1 1-1,1-1 1,-1 0 0,1 0-1,0 0 1,-1 0 0,1 0-1,-1 0 1,1 0 0,0 0 0,-1 0-1,1 0 1,-1 0 0,1 0-1,-1 0 1,1 0 0,0-1 0,-1 1-1,0 0 1,-12-3 32,2-3 20,0 0 1,-1 1 0,-19-6 0,0 0-479,11 4 325,0 1 0,-1 0 0,-33-4 0,14 8-27,-61 6-1,9 0 161,7 4-296,101-19 299,13 2-100,0 3-1,0 0 1,1 2-1,0 1 1,46 1-1,-39 7 68,-2 1 0,1 2 0,44 16 0,-61-18-128,15 4 380,-23-6 24,4 1-460,-14-5 100,0 0 99,0 1 0,0-1-1,0 1 1,0-1 0,0 1 0,0 0 0,0-1-1,0 1 1,-1 0 0,1 0 0,1 2-1,-1-2 62,-1-1-22,0 0 22,0 0-48,0 0-70,0 0-26,0 0-102,0 0 107,0 0 213,0 0-58,0 0-80,0 0 1,1 0-1,-1 0 0,0 1 0,0-1 0,0 0 1,1 0-1,-1 0 0,0 1 0,0-1 1,0 0-1,0 0 0,1 0 0,-1 1 0,0-1 1,0 0-1,0 0 0,0 1 0,0-1 1,0 0-1,0 0 0,0 1 0,0-1 0,0 0 1,0 1-1,0-1 0,0 0 0,0 0 1,0 1-1,0-1 0,0 0 0,0 0 0,0 1 1,0-1-1,0 0 0,-1 0 0,1 0 1,0 1-1,0-1 0,0 0 0,0 0 0,-1 1 1,1-1-1,0 0 0,0 0 0,0 0 1,-1 1-1,-3-1-20,0 0 0,-1 0 0,1 0 0,0-1 0,0 1 0,0-1 0,0 0 0,0 0 0,0-1 0,0 1 0,-7-4 0,-6-2-65,-90-26 80,104 33-12,1-1 0,0 1 0,0 0 0,-1 0 0,1 1 1,0-1-1,0 0 0,-1 1 0,-2 0 0,4 0 102,1-1-85,1 1-235,4 6 200,1 0 1,0 0 0,0-1-1,1 0 1,0 0-1,13 8 1,5 5-21,15 9 132,-31-23-117,0 1 0,0-1 0,-1 2 0,0-1 0,11 13 0,-17-17 62,-1 1 0,0-1 0,0 0 0,0 0 0,0 1 0,-1-1 0,1 0 0,-1 1 0,1-1 0,-1 4 0,0-4 148,0-2 54,-20-11-445,18 10 249,-14-11 79,-11-6 47,17 12-205,0-1 1,0 0-1,1 0 0,0-1 1,0-1-1,0 1 0,1-1 0,-7-11 1,3 1-128,11 18 182,1 0 0,-1 1 0,1-1 0,-1 0 0,1 0 0,0 0 0,0 0-1,-1 0 1,1 0 0,0 0 0,0-1 0,0 1 0,0 0 0,0 0-1,0 0 1,0 0 0,1-1 0,0 1-35,-1 0 0,1 1 0,-1-1 0,1 0 0,0 1 0,0-1 0,-1 0 0,1 1 0,0-1 0,0 1 0,0-1 0,0 1 0,0 0 0,-1-1 0,1 1 0,0 0 0,0 0 0,0-1 0,0 1-1,0 0 1,0 0 0,0 0 0,0 0 0,0 0 0,0 0 0,0 1 0,0-1 0,0 0 0,0 0 0,0 1 0,1 0 0,29 11 32,-23-7 0,-1 0 1,0 0 0,0 1-1,0 0 1,-1 0-1,7 9 1,-2-3 80,5 8-147,-11-14 37,-1 0 0,1-1 0,7 6-1,-12-10 38,1-1-1,-1 0 0,1 1 0,-1-1 0,0 0 0,1 1 0,-1-1 0,1 1 0,-1-1 1,0 0-1,0 1 0,1-1 0,-1 1 0,0-1 0,0 1 0,0-1 0,1 1 1,-1-1-1,0 1 0,0-1 0,0 1 0,0 0 0,0-1 0,0 1 0,0-1 1,0 1-1,0-1 0,0 1 0,0-1 0,-1 1 0,1-1 0,0 1 0,0-1 1,0 1-1,-1-1 0,1 1 0,0-1 0,-1 1 0,1-1 0,-1 1 0,1-1-29,-1 0 0,1 0-1,0 0 1,-1 0 0,1 0-1,0 0 1,-1 0-1,1 0 1,0-1 0,-1 1-1,1 0 1,0 0 0,-1 0-1,1 0 1,0-1-1,-1 1 1,1 0 0,0 0-1,0-1 1,-1 1 0,1 0-1,0 0 1,0-1 0,0 1-1,-1 0 1,1-1-1,0 1 1,-5-9 140,-3-6-79,0 1-1,-1 0 0,-1 1 0,-20-23 0,14 18-442,-24-37 0,33 40 140,7 14 253,0 1 0,0 0 0,0 0 1,0 0-1,-1-1 0,1 1 0,0 0 1,0 0-1,0 0 0,0-1 0,0 1 1,0 0-1,0 0 0,0-1 0,0 1 1,0 0-1,0 0 0,0 0 0,0-1 1,0 1-1,0 0 0,1 0 0,-1-1 0,0 1 1,0 0-1,0 0 0,0 0 0,0-1 1,0 1-1,0 0 0,1 0 0,-1 0 1,0 0-1,0 0 0,0-1 0,0 1 1,1 0-1,-1 0 0,0 0 0,0 0 0,0 0 1,1 0-1,-1 0 0,0 0 0,0 0 1,1-1-1,-1 1 0,0 0 0,0 0 1,0 0-1,1 0 0,-1 0 0,0 1 1,0-1-1,1 0 0,-1 0 0,0 0 0,0 0 1,0 0-1,1 0 0,-1 0 0,0 0 1,0 0-1,0 0 0,1 1 0,20 18-150,-16-14 116,0 1-1,1-1 1,-2 1 0,1 1-1,-1-1 1,6 11 0,-7-12 79,5 10-54,-1-1 0,-1 1 0,9 30-1,6 49 241,-17-74-260,1 7-95,-4-16 133,1 0 0,1-1-1,0 1 1,4 10-1,5 25-3,-10-31-9,-2-15 40,4-3 94,-1-1-167,1 0 0,0-1-1,-1 1 1,0-1 0,0 0 0,-1 1-1,1-1 1,-1-1 0,0 1 0,0 0-1,-1 0 1,1-1 0,0-5 0,5-15-268,-3 6-116,0-1 0,-2 1 0,0 0 0,-2-38 0,0 38-791,0 11-1232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7:45.9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464 422 576,'-5'-1'248,"0"0"1,0 1-1,0-1 0,0 1 0,0 0 1,-7 2-1,-7-1 366,18-1-598,-1 0 29,-1 0-1,1 0 0,0 0 1,0 0-1,0 0 0,-1 0 1,1-1-1,0 1 0,0-1 1,0 0-1,0 1 0,-1-1 1,1 0-1,1 0 0,-1 0 1,0-1-1,0 1 0,-2-2 1,2 2 9,1-1 1,-1 1 0,0-1 0,0 1 0,-1 0 0,1 0 0,0 0-1,0 0 1,-1 0 0,1 0 0,0 1 0,-1-1 0,-3 1 0,-24-5 14,29 5-26,1 0 15,0 0 65,0 0-70,0 0-117,-13 1 187,12-1-147,0 1 0,0-1 0,0 1 0,0-1 0,0 1 0,0-1 0,0 1 0,1 0 0,-1 0 0,0 0 0,-1 1 0,2-2 36,-1 1 1,1-1-1,0 0 0,0 0 0,0 0 1,-1 1-1,1-1 0,0 0 1,-1 0-1,1 0 0,0 0 1,0 1-1,-1-1 0,1 0 1,0 0-1,-1 0 0,1 0 1,0 0-1,-1 0 0,1 0 1,0 0-1,0 0 0,-1 0 1,1 0-1,0 0 0,-1 0 1,1 0-1,-1 0 0,-3-1 23,-1 2 1,1-1-1,-1 0 0,1 1 0,0 0 0,-1 0 1,1 0-1,0 0 0,-1 1 0,1 0 0,0 0 1,0 0-1,0 0 0,-5 5 0,8-6-37,-1 0 0,1-1 1,0 1-1,0 0 0,-1-1 0,1 1 0,0-1 0,-1 1 0,1-1 1,-1 0-1,1 1 0,0-1 0,-1 0 0,1 0 0,-1 0 0,1 0 1,-1 0-1,1-1 0,0 1 0,-1 0 0,1-1 0,-3 0 0,-23-10 296,24 9-264,3 2-29,-1 0 0,1 0 0,0-1 0,0 1 0,-1 0 0,1 0 0,0 0 1,-1-1-1,1 1 0,0 0 0,0 0 0,0 0 0,-1-1 0,1 1 1,0 0-1,0-1 0,0 1 0,-1 0 0,1 0 0,0-1 0,0 1 0,0 0 1,0-1-1,0 1 0,0 0 0,0-1 0,0 1 0,0 0 0,0-1 0,0 1 1,0 0-1,0-1 0,0 1 0,0-1 0,-18-2 175,5-5 101,12 8-269,1 0 0,-1 0-1,1-1 1,-1 1-1,1 0 1,-1 0-1,0 0 1,1 0-1,-1 0 1,0 0-1,1 0 1,-1 0-1,1 0 1,-1 0-1,0 1 1,1-1-1,-1 0 1,1 0-1,-1 0 1,1 1 0,-1-1-1,-14 10-256,9-6 274,3-1-52,3-2-90,0-1 79,0 0 166,0 0-32,0 0 11,0 0 5,0 0 112,0 0-133,0 0-262,0 0-21,0 0-112,0 0 176,0 0 299,0 0-65,0 0-271,0 0 64,0 0 202,0 0-5,0 0-64,0 0-16,0 0 123,0 0-33,0 0-42,9-3-52,-9 3-5,0 0-1,0 0 1,0 0-1,0 0 1,0 0 0,0 0-1,-1 0 1,1 0-1,0 0 1,0 0-1,0 0 1,0 0 0,0 0-1,0 0 1,0 0-1,0-1 1,0 1-1,0 0 1,0 0 0,0 0-1,0 0 1,0 0-1,0 0 1,0 0-1,0 0 1,0 0 0,0 0-1,0 0 1,0 0-1,0-1 1,0 1-1,0 0 1,0 0 0,0 0-1,0 0 1,0 0-1,0 0 1,0 0 190,0 0-80,0 0-53,-4-1-272,5 1 205,1-1 0,0 1 0,-1 0 0,1 0 0,0 0 0,-1-1 0,1 2 0,0-1 0,0 0 0,-1 0 0,1 0 0,0 1 0,-1-1 0,1 1 0,1 0 0,16 3 78,27-1-267,-2 2 384,-37-5-254,0 1 0,-1 0 0,1 1 1,0-1-1,10 5 0,-8-2-142,0-2 1,14 4 0,-14-6 143,-6 1 64,0-1-1,0 0 1,0 1-1,0-1 1,0 1-1,0 0 0,4 2 1,-5-2-28,1 0-1,-1 0 1,1 0 0,-1 0 0,1 0-1,0-1 1,-1 1 0,1-1 0,3 0-1,12 4 44,-17-4-233,-1 0 44,0 0-17,31 17 187,-27-22-48,1 1 0,-1 0 0,1 0 0,7-4 0,-2 4-64,-1 0-1,1 0 0,0 1 1,1 0-1,12-2 0,-7 2-139,-3-1 71,-9 2 206,-6 1-125,0 1 152,1 0 0,-1 1 0,1-1 0,-1 1 0,1-1 0,0 1 0,-1 0 0,1 0 0,0-1 0,0 1 0,-2 1 0,-7 5 76,-15 5-20,-2 0 0,1-2 0,-37 8 0,20-14 596,9-4-693,34 0-27,0 0 245,0 1-218,1 0 0,0 1 0,0-1-1,-1-1 1,1 1 0,0 0 0,0 0 0,0 0-1,0 0 1,2 1 0,7 6 51,-10-7-71,1 0-1,-1 0 1,1 0-1,0 0 0,-1 0 1,1-1-1,0 1 0,0 0 1,0 0-1,0-1 1,-1 1-1,1 0 0,0-1 1,0 1-1,0-1 0,1 1 1,-1-1-1,1 1 0,11 4 23,-3 1-67,-9-5 32,0-1 0,0 1 0,0 0 0,0-1 0,0 1 0,0-1 0,0 1 0,0-1 0,0 0 0,1 1 0,-1-1 0,0 0 0,0 0 0,0 0 0,3 0 0,2 0 24,2 0 661,-8 1-663,0-1-1,0 0 1,0 1-1,0-1 1,-1 0-1,1 1 1,0-1-1,0 0 1,0 1-1,0-1 1,-1 0-1,1 0 1,0 1-1,0-1 1,-1 0-1,1 0 1,0 1-1,0-1 1,-1 0-1,1 0 1,0 0-1,-1 0 1,1 0-1,0 1 1,0-1-1,-1 0 1,0 0-1,-2 1 83,-1 1 0,0-1 0,0 0 0,0-1 1,1 1-1,-1-1 0,0 1 0,-7-2 0,-6 2 128,-56 4 9,73-5-227,0 0 0,-1 0 0,1 0-1,-1 0 1,1 0 0,-1 0 0,1 0 0,0 0-1,-1 0 1,1 0 0,-1 0 0,1 0 0,0 0-1,-1 0 1,1 0 0,-1 0 0,1 1 0,0-1-1,-1 0 1,1 0 0,-1 0 0,1 1 0,0-1 0,-1 0-1,1 0 1,-1 1 0,2 0 5,0-1 0,0 0 0,0 0 1,-1 1-1,1-1 0,0 0 0,0 0 0,0 0 0,0 0 1,0 0-1,0 0 0,-1 0 0,1 0 0,0 0 0,1-1 0,28-1-38,-23 2 90,1-1 0,-1 1-1,1-1 1,9-3 0,-5 0-49,-7 3-12,1 0-1,-1-1 1,1 0-1,-1 0 1,0 0 0,0-1-1,0 0 1,0 0-1,0 0 1,-1-1-1,5-3 1,-8 6 25,0-1 1,0 1 0,0 0-1,0 0 1,-1-1 0,1 1-1,0-1 1,-1 1-1,1 0 1,-1-1 0,1 1-1,-1-1 1,0 1 0,0-1-1,0 1 1,1-1 0,-1 0-1,-1-2 1,1-2-71,-5-16 148,5 21-109,0 0 1,0 0-1,0 0 0,0 0 0,-1 1 1,1-1-1,0 0 0,0 0 1,-1 0-1,1 0 0,-1 1 0,0-2 1,-3-9-94,2 4 125,2 6-9,0 1 0,0 0 0,0-1 0,0 1 0,0 0 0,0 0 0,-1-1 0,1 1 0,0 0 0,0-1 0,0 1 0,0 0 0,0-1 0,0 1 0,0 0 0,1-1 0,-1 1 0,0 0 0,0-1 0,0 1 0,0 0 0,0-1 0,0 1 0,1 0 0,-1-1 0,0 1 0,0 0 0,0 0 0,1-1 0,-1 1 0,0 0 0,0 0 0,1 0 0,-1-1 0,0 1 0,0 0 0,1 0 0,-1 0 0,0 0 0,1 0 0,-1-1 0,0 1 0,1 0 0,0 0 59,-1-1-73,0 0-1,1 0 0,-1 0 0,0 0 0,0 0 0,0 0 1,0 0-1,0 1 0,0-1 0,0 0 0,-1 0 0,1-1 0,-18 2-156,3-1 310,1 2 1,-29 3-1,31-2-262,0-1 0,-24 0-1,27-1 309,7 0-180,1 1 0,-1-1 0,1 0 0,-1 1 1,1 0-1,-1-1 0,1 1 0,0 0 0,-1-1 1,-1 3-1,3-3-16,0 0 1,-1 0-1,1 1 0,0-1 1,0 0-1,-1 0 1,1 1-1,0-1 1,0 0-1,0 1 0,0-1 1,-1 0-1,1 1 1,0-1-1,0 0 0,0 0 1,0 1-1,0-1 1,0 0-1,0 1 1,0-1-1,0 0 0,0 1 1,0-1-1,0 0 1,0 1-1,0-1 0,0 0 1,0 1-1,0-1 1,1 0-1,-1 1 1,0-1-1,0 0 0,0 0 1,0 1-1,1-1 1,-1 0-1,0 0 0,0 1 1,1-1-1,-1 0 1,0 0-1,0 0 1,1 1-1,-1-1 0,0 0 1,1 0-1,-1 0 1,0 0-1,1 0 0,-1 1 1,15 5-35,-1-4-48,-6-1 40,1 1-1,0-1 0,0-1 0,-1 0 0,1 0 0,0 0 0,-1-1 0,12-3 0,-2-1 0,0-1 1,0 0-1,-1-2 1,24-13-1,-30 14 47,0 0-1,-1-1 1,0 0 0,0 0-1,-1-1 1,0-1 0,11-15-1,-20 25 14,1 0-1,-1 0 1,0 0-1,0 0 0,0 0 1,0 0-1,1-1 1,-1 1-1,0 0 0,0 0 1,0 0-1,0 0 0,0-1 1,0 1-1,0 0 1,0 0-1,0 0 0,1 0 1,-1-1-1,0 1 0,0 0 1,0 0-1,0 0 1,0-1-1,0 1 0,0 0 1,0 0-1,0 0 1,0-1-1,-1 1 0,1 0 1,0 0-1,0 0 0,0-1 1,0 1-1,0 0 1,0 0-1,0 0 0,0 0 1,0-1-1,-1 1 0,1 0 1,0 0-1,0 0 1,0 0-1,0 0 0,-1-1 1,1 1-1,0 0-11,-1 0 0,1 0 0,0-1-1,0 1 1,-1 0 0,1 0 0,0-1 0,0 1-1,-1 0 1,1-1 0,0 1 0,0 0 0,0-1-1,-1 1 1,1 0 0,0-1 0,0 1 0,0 0-1,0-1 1,0 1 0,0-1 0,0 1 0,0-1-1,-4-6 11,4 6-5,-1 1 0,1 0 1,-1-1-1,1 1 0,0-1 0,0 1 0,-1 0 1,1-1-1,0 1 0,0-1 0,-1 1 0,1-1 1,0 1-1,0-1 0,0 1 0,0-2 0,0-38 44,1 0 0,10-54 0,-10 58-288,-4 60 465,2-10-167,-6 17 43,4-21-46,-1-9 34,0-5 215,3-1-263,0 0-1,0 0 0,1 0 0,0 0 0,0-1 0,0 1 0,1-5 0,8-37-57,-7 42 12,1-7-21,-2 7 28,0 0 0,0 1 0,0-1 0,0-7 0,0 5 85,0 3-9,-3 6 18,0 1-104,0 1 0,1-1 0,0 1 0,-1-1 0,1 1 0,0 0 0,1 0 0,-1-1-1,1 1 1,0 7 0,-3 13-132,1-14 97,-55 205 379,54-205-351,0 0 0,-2 20-1,2-14-12,-6 9 49,9-24-42,0-1 63,16-7-175,-15 6 132,-1 0 0,1 0 0,-1 0 1,0 1-1,0-1 0,1 0 0,-1 0 0,0 0 0,0 0 0,0 0 1,0-1-1,0 1 0,-1-1 0,2-8 77,2-22 147,-2-61 0,-2 52-77,-2 11-373,2 24 218,1 1 0,-1 0-1,1 0 1,0 0 0,0-8-1,0 10-17,1 1-1,-1-1 0,0 1 1,0-1-1,-1 1 0,0-5 1,0-6 370,1 12-119,0 0-241,1-1 0,-1 1-1,1-1 1,-1 0 0,1 1 0,-1-1 0,0 0 0,0 0 0,0 1 0,0-4 0,0 4 13,1-13 23,-1 13-27,0-1 0,1 0 0,-1 0 0,0 0 0,0 0 0,0 0 0,0 0-1,-1-4 1,0 20 23,0-1 0,-1 1-1,-3 15 1,-25 150 12,29-171-74,-2 9 410,3-17-361,0 0 1,0 0-1,0 0 1,0 0-1,0 0 1,0 0-1,0 0 1,0 0-1,0 0 1,0 0-1,0 0 1,0 0-1,0 0 1,0 0-1,0 0 1,0 0-1,0 0 1,0 0-1,0 0 1,0 0 0,0 0-1,0 1 1,0-1-1,0 0 1,0 0-1,0 0 1,0 0-1,-1 0 1,1 0-1,0 0 1,0 0-1,0 0 1,0 0-1,0 0 1,0 0-1,0 0 1,0 0-1,0 0 1,0 0-1,0 0 1,0 0-1,0 0 1,0 0-1,0 0 1,0 0-1,0 0 1,0 0-1,-1 0 1,1 0-1,0 0 1,0-1-1,0 1 1,0 0-1,0 0 1,0 0 0,0 0-1,0 0 1,0 0-1,0 0 1,0 0-1,0 0 1,0 0-1,0 0 1,0 0-1,0 0 1,0 0-1,-3-11-6,2 4-8,0 0 0,1-1 0,0 1 0,1 0 0,2-14 0,0-1 105,9-76-40,-2 56-314,-11 41 258,1 0 0,0 1-1,0-1 1,0 1 0,1-1 0,-1 1 0,0-1-1,0 1 1,0-1 0,0 1 0,0-1 0,1 1-1,-1-1 1,0 1 0,0-1 0,1 1-1,-1-1 1,0 1 0,1-1 0,0 0 0,3 10-11,0 21 127,-4-13-44,-4 94-223,-1-65 239,4-45 76,-2-4-65,-2-14-34,-3-21-8,3 9-123,-2-5 12,2-1 0,0-39 0,-3 94-7,5-4 65,1-1-1,1 0 1,0 1-1,3 19 1,-2-3 44,8 93 83,-8-125-128,0 0-1,1 0 1,-1 0-1,0 0 1,0 0-1,0 0 1,0 0-1,0 0 1,1 0-1,-1 0 1,0 0-1,0 0 1,0 0-1,0 0 1,0 0-1,0-1 1,1 1-1,-1 0 1,0 0-1,0 0 1,0 0-1,0 0 1,0 0-1,0 0 1,0 0-1,0 0 1,1 0-1,-1 0 1,0-1 0,0 1-1,0 0 1,0 0-1,0 0 1,0 0-1,0 0 1,0 0-1,0-1 1,0 1-1,0 0 1,0 0-1,0 0 1,0 0-1,1-8 59,0 1 1,0 0-1,-1 0 0,0 0 1,-1-9-1,0-8-40,-2-31 99,1 32-98,2-33 0,0 7-73,0 48-4,1 2 32,0 0 0,-1 0 1,1 0-1,-1 0 0,1 1 1,-1-1-1,0 0 0,1 0 1,-1 0-1,0 0 0,0 1 1,0-1-1,0 0 0,0 0 1,0 2-1,1 14-40,1 0-1,1 0 1,5 18-1,0 4 226,-5-27-133,0 1 0,1-1-1,1 0 1,6 13-1,-6-16 13,2-4-28,-6-6-20,0 1-1,0 0 1,0 0-1,-1-1 1,1 1 0,0-1-1,0 1 1,0-1-1,0 1 1,-1-1-1,1 1 1,0-1-1,-1 0 1,1 1-1,0-1 1,-1 0-1,1 0 1,-1 1-1,1-1 1,0-2-1,10-20-251,-8 15 280,0 0 52,-1 0-1,0 1 0,-1-1 1,1 0-1,-1 0 0,-1-1 1,0 1-1,0 0 0,0 0 1,-1 0-1,-4-15 0,-1 7-230,4 14 150,1 0 0,0 0-1,0 0 1,1 0 0,-1 0 0,0-1 0,1 1 0,-1-3 0,-2 184-309,-2-220 549,4 28-272,0 0-1,-1 0 0,-4-13 0,-2-17-21,0 15-20,8 27 94,0 0 0,-1 0 0,1 0 0,0 1-1,-1-1 1,0 0 0,1 0 0,-1 0 0,1 0-1,-1 0 1,0 0 0,1 1 0,-1-1 0,0 0-1,0 1 1,0-1 0,0 1 0,0-1 0,0 1-1,0-1 1,1 1 0,-3-1 0,3 1-19,-1 0-1,0 1 1,0-1 0,1 0 0,-1 1 0,0-1 0,1 0 0,-1 1 0,1-1-1,-1 1 1,0-1 0,1 1 0,-1-1 0,1 1 0,-1 0 0,1-1 0,0 1-1,-1-1 1,1 1 0,-1 0 0,1-1 0,0 1 0,0 0 0,0 0 0,-1-1-1,1 1 1,0 0 0,0 0 0,0-1 0,0 1 0,0 0 0,0 1 0,1 28-94,-1-29 120,3 28-62,-1 1-1,-2 0 0,-6 55 1,5-82 89,1-1 0,-1 1 1,0 0-1,0-1 0,0 1 0,0 0 1,0-1-1,-3 5 0,4-7-23,0 1 0,-1-1 0,1 0 0,0 1 0,-1-1 0,1 0 0,0 1 0,-1-1-1,1 0 1,-1 0 0,1 1 0,0-1 0,-1 0 0,1 0 0,-1 0 0,1 0 0,-1 0 0,1 1 0,-1-1 0,1 0 0,-1 0 0,0 0 0,0-1-2,0 1 0,0 0 1,0-1-1,1 1 0,-1-1 1,0 1-1,0-1 0,0 0 1,0 1-1,1-1 0,-1 0 1,0 1-1,1-1 0,-1 0 1,0-1-1,-8-13-12,0-1 0,1 0 1,1-1-1,1 1 0,-6-26 0,7 25-70,1-1 0,0 0 0,-1-34 0,7 40 152,-2 12-89,0 0-1,0 0 0,1 0 0,-1 0 0,0 0 0,0-1 1,0 1-1,0 0 0,1 0 0,-1 0 0,0 0 0,0 0 0,0 0 1,0 0-1,0 0 0,1 0 0,-1 0 0,0 0 0,0 0 1,0 0-1,0 0 0,0 1 0,1-1 0,-1 0 0,0 0 1,0 0-1,0 0 0,0 0 0,0 0 0,1 0 0,-1 0 1,0 0-1,0 0 0,0 1 0,0-1 0,0 0 0,0 0 1,14 20-253,-9-11 244,4 2-104,0 0-1,20 18 0,-3-4 198,-22-21-51,1 0 1,0 0 0,0 0 0,1-1 0,-1 1-1,11 3 1,-15-6-97,-1-1 69,28 11-581,-28-11 532,1 0-1,0 0 0,0 0 0,0 0 0,0 0 1,0 1-1,-1-1 0,1 0 0,0 0 0,0 1 1,0-1-1,-1 0 0,1 1 0,0-1 0,0 1 1,-1-1-1,1 1 0,0 0 0,-1-1 0,1 1 1,-1-1-1,1 1 0,-1 0 0,1 0 0,-1-1 1,1 1-1,-1 0 0,0 0 0,1 0 0,-1-1 1,0 1-1,0 0 0,1 1 0,6 14 11,-6-14-3,0-1 1,0 0-1,-1 1 0,1-1 1,0 1-1,-1-1 0,1 1 1,-1 0-1,0-1 0,1 3 1,2 8-254,-1-6 249,-1 0 1,1 0-1,-1 0 1,0 0 0,0 0-1,-1 0 1,0 1-1,0-1 1,0 0-1,-1 0 1,-2 11-1,2 8 8,0 4-44,1-28 94,0 0-1,0 0 1,0 0 0,-1 0-1,1 0 1,0 0 0,-1 0-1,1 0 1,-1 0 0,1 0 0,-1 0-1,0 0 1,1-1 0,-1 1-1,0 0 1,1 0 0,-1-1-1,0 1 1,0 0 0,-1 0-1,-45 33 80,46-34-218,1 0 58,-17 0 293,14 1-221,-1-1 0,1 1 0,-1-1 0,1 1 0,-1 0 0,1 0 0,0 1 0,-1-1 0,-3 3 0,-19 0-93,-9 4 298,-20 15-272,50-21 119,1 0 0,0-1-1,-1 1 1,1-1-1,-9 2 1,12-3-67,0 0 1,0 0 0,0 0-1,0 1 1,0-1-1,0 0 1,0 1-1,0-1 1,0 1 0,0-1-1,1 1 1,-3 1-1,3-2 0,-1 1-1,0 0 0,0-1 0,0 1 1,0 0-1,0-1 0,0 1 0,0-1 1,-1 0-1,1 1 0,0-1 0,0 0 1,-1 0-1,-16 0 653,17 0-644,1 0-1,0 1 0,0-1 1,0 0-1,-1 0 1,1 0-1,0 0 1,0 0-1,0 0 1,0 0-1,-1 0 1,1 0-1,0 0 0,0-1 1,0 1-1,0 0 1,-1 0-1,1 0 1,0 0-1,0 0 1,0 0-1,0 0 0,0 0 1,-1 0-1,1-1 1,0 1-1,0 0 1,0 0-1,0 0 1,0 0-1,0 0 0,0-1 1,-1 1-1,1 0 1,0 0-1,-2 2 47,2-2-46,-1 0 31,1 0-27,0 0 86,0 0-43,0 0-112,0 0 11,0-1 74,0 1-27,0 0-1,0 0 1,0 0 0,0 0-1,0 0 1,-1 0 0,1-1-1,0 1 1,0 0 0,0 0-1,0 0 1,0 0 0,0 0-1,0 0 1,0 0 0,0 0-1,0-1 1,0 1 0,1 0 0,-1 0-1,0 0 1,0 0 0,0 0-1,0 0 1,0 0 0,0 0-1,0-1 1,0 1 0,0 0-1,0 0 1,0 0 0,0 0-1,0 0 1,0 0 0,1 0-1,-1 0 1,0 0 0,0 0-1,0 0 1,0 0 0,0 0-1,0 0 1,71 0 539,-70 0-538,-1 0 256,0 0-54,0 0-26,-13 7-177,12-7 24,0 1 1,0-1-1,-1 0 0,1 0 0,0 0 0,0 0 0,-1 0 0,1 0 0,0 0 0,0 0 0,-1 0 0,0-1 0,1 1-40,0-1 0,0 1 0,0 0 0,0 0 0,0 0 0,0 0-1,-1 0 1,1 0 0,0 0 0,0 0 0,0 0 0,0 0 0,-1 1 0,0-1 28,1 1 1,0-1-1,0 0 1,-1 1-1,1-1 0,0 0 1,-1 0-1,1 0 1,0 0-1,-1 0 1,1-1-1,0 1 1,0 0-1,-1-1 0,1 1 1,0-1-1,0 1 1,0-1-1,-1 1 1,1-1-1,0 0 1,0 1-1,-1-3 0,-4 1-20,12 4-169,-2 0 209,-1-1 0,0 1 0,1-1 0,-1 1 0,3 2 0,-4-2-27,1 0 0,-1-1 0,1 1 0,-1-1 0,1 0 0,0 0 0,0 0 0,-1 0 0,1 0 0,0 0 0,6 0 0,66 2-122,-52-6 235,-22 3-250,-1 0 58,0 0 133,0 0-10,0 0-11,0-1-6,2-1 1,-1 2-23,-1-1 0,0 1-1,0 0 1,0 0 0,0-1 0,0 1 0,0 0-1,0-1 1,0 1 0,0 0 0,0-1 0,0 1-1,0 0 1,0 0 0,0-1 0,0 1-1,0 0 1,0-1 0,0 1 0,0 0 0,0 0-1,-1-1 1,1 1 0,0 0 0,0-1 0,0 1-1,0 0 1,-1 0 0,1 0 0,0-1 0,0 1-1,-1 0 1,1 0 0,0 0 0,0-1-1,-1 1 1,1 0 0,0 0 0,-1 0 0,-10-6 127,-131-39-222,132 42 77,1 0 1,0 1-1,-1 0 0,1 1 1,-1 0-1,-16 0 0,-4-7-2,27 8 36,0 0 0,0 0 0,-1-1 0,1 0 0,0 1 0,0-1 0,-6-3 0,3 2-147,6 2 123,-1 0-1,1 0 0,-1-1 0,1 1 1,-1 0-1,1 0 0,0 0 1,-1 0-1,1 0 0,-1-1 0,1 1 1,-1 0-1,1 0 0,0-1 1,-1 1-1,1 0 0,0-1 1,-1 1-1,1 0 0,0-1 0,-1 1 1,1 0-1,0-1 0,0 1 1,-1-1-1,1 1 0,0 0 1,0-1-1,0 1 0,0-1 0,0 0 1,0 1 8,-1 0 0,1-1 0,0 1 0,0 0 1,0-1-1,0 1 0,0 0 0,0 0 0,0-1 1,-1 1-1,1 0 0,0 0 0,0-1 0,0 1 0,0 0 1,-1 0-1,1 0 0,0-1 0,0 1 0,-1 0 1,1 0-1,0 0 0,0 0 0,-1-1 0,1 1 0,0 0 1,-1 0-1,1 0 0,0 0 0,0 0 0,-1 0 1,1 0-1,0 0 0,-1 0 0,1 0 0,0 0 1,-1 0-1,1 0 0,0 0 0,0 0 0,-1 0 0,1 0 1,0 1-1,-1-1 0,1 0 0,0 0 0,0 0 1,-1 0-1,1 1 0,0-1 0,-9-4 44,29-14 21,-19 17-5,-1 1-32,4-3 70,-5 3-55,-2 0-31,1-1-1,0 1 1,-1 0 0,1 0 0,0 1-1,-1-1 1,1 0 0,0 1 0,-1 0-1,1-1 1,0 1 0,0 0-1,0 0 1,0 0 0,0 0 0,-3 3-1,4-4-153,1 0 68,0 0 172,0 0-44,0 0-100,1 0 55,-1 0 0,1-1 0,-1 1 1,1 0-1,-1-1 0,1 1 0,-1-1 1,1 1-1,-1-1 0,1 1 0,-1 0 1,0-1-1,1 1 0,-1-1 0,0 0 1,0 1-1,1-1 0,-1 1 0,0-1 1,0 1-1,0-1 0,0 0 0,0 1 1,0-1-1,1 1 0,-1-1 0,-1 0 0,1 0 1,0 0-126,0 1 37,0 0 43,0-1 45,0 1 0,0-1-1,0 1 1,0-1 0,0 1 0,0 0 0,0-1-1,0 1 1,0-1 0,0 1 0,0-1-1,-1 1 1,1 0 0,0-1 0,0 1 0,0-1-1,-1 1 1,1 0 0,0-1 0,-1 1-1,1 0 1,0-1 0,0 1 0,-1 0 0,1 0-1,-1-1 1,1 1 0,0 0 0,-1 0-1,1 0 1,-1-1 0,-15 1-309,7 1 210,127-1 91,-44 5 80,-68-5-67,1 1 0,-1 0 0,11 3-1,15 1 376,-31-5-441,0 0 0,1 1-1,-1-1 1,0 0-1,0 1 1,0-1-1,0 1 1,0-1 0,0 1-1,2 1 1,-2-1 50,-1-1 0,1 1 0,0-1 0,-1 0-1,1 1 1,0-1 0,-1 1 0,1-1 0,0 0 0,0 0 0,0 1 0,-1-1 0,1 0 0,0 0 0,1 0 0,-1 1-6,-1-1 0,0 1 0,1 0 0,-1-1 0,1 1 0,-1 0 0,0 0 0,1-1 0,-1 1 0,0 0 0,0 0 0,0-1 0,0 1 0,0 0 0,0 0 0,0 0 0,0-1 0,0 1 0,0 1 0,-2-1 13,1-1-1,-1 1 1,0-1 0,1 1-1,-1 0 1,0 0 0,1 0-1,-1 0 1,1 0 0,0 0-1,-1 1 1,1-1 0,-2 3-1,1-2 20,1-1-140,-3 11-304,-12-6 432,15-5-10,1-1-124,0 0 33,0 0 48,0 0-150,0 0 182,0 0 0,0 0 0,0 0 1,0 0-1,0 0 0,1 0 0,-1 0 0,0 0 0,0 0 0,0 0 0,0 0 0,0 0 0,0 0 1,0 0-1,0-1 0,0 1 0,0 0 0,0 0 0,0 0 0,0 0 0,0 0 0,0 0 1,0 0-1,0 0 0,0 0 0,0 0 0,0 0 0,0 0 0,0-1 0,0 1 0,0 0 0,0 0 1,0 0-1,0 0 0,0 0 0,0 0 0,0 0 0,0 0 0,0 0 0,0 0 0,0 0 1,0 0-1,0-1 0,0 1 0,0 0 0,0 0 0,0 0 0,0 0 0,0 0 0,0 0 0,-1 0 1,1 0-1,0 0 0,0 0 0,0 0 0,0 0 0,0 0 0,0 0 0,0 0 0,0 0 1,0 0-1,0 0 0,0 0 0,0 0 0,-1 0 0,1 0 0,0 0 0,0 0 0,0 0 0,6-6-369,-4 4 462,0-6-199,-2 8 105,0 0 0,0-1 0,0 1 0,0 0 0,1 0 0,-1-1 0,0 1-1,0 0 1,0 0 0,0-1 0,0 1 0,0 0 0,0 0 0,1 0 0,-1-1 0,0 1 0,0 0 0,0 0 0,1 0 0,-1 0 0,0 0 0,0-1 0,0 1 0,1 0 0,-1 0 0,0 0 0,0 0 0,1 0 0,-1 0 0,0 0-1,0 0 1,1 0 0,-1 0 0,0 0 0,0 0 0,1 0 0,-1 0 0,0 0 0,0 0 7,0 0-1,0 0 1,0 0 0,0 0-1,0 0 1,0 0 0,0 0-1,0 0 1,0 0 0,0 0-1,0 0 1,0 0 0,0 0-1,0 0 1,0 0 0,0 0-1,0 0 1,0 1 0,0-1-1,0 0 1,0 0 0,0 0-1,0 0 1,0 0 0,0 0-1,0 0 1,0 0 0,0 0-1,0 0 1,0 0 0,0 0-1,0 0 1,0 0 0,0 0-1,0 0 1,0 0 0,0 0-1,0 0 1,0 0 0,0 1-1,0-1 1,0 0 0,0 0-1,0 0 1,0 0 0,0 0-1,0 0 1,-11 21 20,11-20-5,0 1-80,0 5 11,1-6 39,-1-1 1,1 0-1,0 1 0,-1-1 0,1 0 1,0 0-1,0 0 0,0 0 0,-1 0 1,1 1-1,0-2 0,0 1 0,-1 0 1,1 0-1,0 0 0,0 0 0,0 0 1,0-1-1,17-6 184,-10 2 116,-8 5-270,0 0 1,-1 0-1,1 0 0,0 0 0,0-1 1,-1 1-1,1 0 0,0 0 0,0 0 1,-1 0-1,1 0 0,0 0 0,0 0 0,-1 0 1,1 0-1,0 0 0,0 0 0,-1 0 1,1 0-1,0 1 0,0-1 0,-1 0 1,1 0-1,0 0 0,0 0 0,0 0 1,-1 0-1,1 1 0,0-1 0,0 0 1,-1 0-1,-4 3 124,-7 4-182,15-5-366,8-2-333,2 0-704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01.6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93 1152,'3'-4'473,"-5"4"-175,1-8 563,9-26 334,-8 26-596,0 6-532,-1 1-1,1-1 0,0 0 1,0 1-1,0-1 0,0 0 1,1 1-1,-1-1 0,0 0 1,1 1-1,-1-1 0,1 1 1,-1-1-1,2-2 0,-2 4-19,0 0 0,0 0 0,0-1 0,0 1 0,0 0 1,0 0-1,0-1 0,0 1 0,0 0 0,0-1 0,0 1 0,0 0 0,0 0 0,0-1 0,0 1 0,-1 0 0,1 0 0,0-1 0,0 1 0,0 0 0,0 0 1,-1 0-1,1-1 0,0 1 0,0 0 0,0 0 0,-1 0 0,1 0 0,0 0 0,0-1 0,-1 1 0,1 0 0,-8-5 1173,-5 6-955,11 4-62,0 9-191,-1 14-13,2-7 178,-3 41 383,0-13-117,-1-6-310,5-38-153,-1-1 1,1 1-1,0-1 0,1 1 0,0 6 0,2 13 369,-3-6-132,-1-7-152,1 0 0,1 0 1,-1 0-1,2 0 0,4 19 0,-4-24-60,0 1-1,-1-1 1,1 1 0,-2-1 0,1 1 0,-1-1 0,0 1-1,0-1 1,0 1 0,-3 7 0,1 5 136,-5 12 91,-1 16-205,7-45 20,1 0 0,0 1 1,-1-1-1,1 1 0,0-1 0,0 0 1,0 1-1,1-1 0,-1 1 0,1-1 1,-1 0-1,1 1 0,1 2 0,0 3-51,-2-7-4,0-1 0,0 0-1,0 1 1,0-1 0,0 1-1,0-1 1,0 0 0,0 1 0,0-1-1,0 0 1,0 1 0,0-1-1,0 0 1,0 1 0,1-1-1,-1 0 1,0 1 0,0-1 0,0 0-1,1 1 1,-1-1 0,0 0-1,0 0 1,1 1 0,-1-1-1,0 0 1,1 0 0,-1 0 0,0 1-1,1-1 1,0 1 19,1 1 1,-1-1-1,0 1 0,0-1 1,1 1-1,-1-1 0,0 1 1,-1 0-1,1 0 0,0-1 1,0 4-1,5 6 210,-6-9-207,1 1-1,-1-1 0,1 0 1,-1 0-1,0 1 0,0-1 1,0 0-1,0 1 0,-1 3 1,0 1 71,1 178 731,-4-124-187,3-57-565,1 1 0,-1-1 0,1 0 0,-1 0 0,-1 1 0,1-1 0,0 0 0,-1 0 0,0 0 0,0-1 0,0 1 0,-3 3 0,4-6-69,1 1-155,0 3 64,-1-2 195,1-3-99,0 0 1,-1 1-1,1-1 0,0 0 1,0 0-1,0 0 0,0 0 1,0 1-1,0-1 0,0 0 1,0 0-1,0 0 0,0 1 1,0-1-1,0 0 1,0 0-1,0 0 0,0 0 1,0 1-1,0-1 0,0 0 1,0 0-1,0 0 0,0 1 1,0-1-1,0 0 0,1 0 1,-1 0-1,0 0 0,0 0 1,0 1-1,0-1 0,0 0 1,0 0-1,1 0 1,-1 0-1,5 15-91,-5-14 369,0 12-172,-1-12-118,1-1 20,0 1 0,0-1-1,0 1 1,0-1 0,0 1 0,0-1-1,0 1 1,0-1 0,0 0 0,0 1-1,0-1 1,0 1 0,0-1-1,0 1 1,1-1 0,-1 0 0,0 1-1,0-1 1,1 1 0,-1-1 0,0 0-1,0 1 1,1-1 0,-1 1 0,1 0 136,-1-1-38,5 2-11,-4-2-90,-1 1-1,1-1 0,-1 0 0,1 1 0,-1-1 0,1 0 0,-1 0 0,1 0 1,-1 1-1,1-1 0,-1 0 0,1 0 0,-1 0 0,1 0 0,-1 0 1,1 0-1,-1 0 0,1 0 0,-1 0 0,1 0 0,-1 0 0,1 0 0,-1-1 1,1 1-1,0 0 0,2-1 43,0 0 0,0 0 1,0 1-1,0-1 0,0 1 1,0 0-1,0 0 0,4 0 1,-3 1 7,0-1 1,0 0-1,-1 0 0,1-1 1,0 1-1,0-1 1,4-1-1,-6 2-23,0-1 0,0 1 1,0-1-1,0 1 0,0 0 0,0 0 0,0 0 0,4 1 0,15 0-118,-20-1 182,16-8 229,6-3-402,-19 10 77,-1-1 0,1 1-1,-1-1 1,1 0-1,-1 0 1,6-5-1,4-3 6,-1-1 1,-1-1-1,0 0 0,10-14 1,-6 6-13,-9 13 22,-1 1-1,8-15 1,-9 11 69,-1 0 0,1 0 0,-2 0 0,3-15 0,-2 9-291,0 0 346,-2-1 0,1-27-1,-3 40-132,0 0-1,-1-1 0,1 1 1,-1 0-1,1 0 0,-1 0 1,-1 0-1,-2-5 0,-6-6-31,0 0 596,8 11-651,3 4 70,0 0 1,0 0-1,0-1 0,0 1 1,0 0-1,0 0 1,0 0-1,0-1 0,-1 1 1,1 0-1,0 0 1,0 0-1,0 0 0,0-1 1,-1 1-1,1 0 0,0 0 1,0 0-1,0 0 1,-1 0-1,1 0 0,0 0 1,0 0-1,0 0 0,-1 0 1,1 0-1,0-1 1,0 1-1,-1 0 0,1 1 1,-1-2 0,0 1 0,0 0 0,-1 0 1,1-1-1,0 1 0,0 0 0,0-1 1,0 1-1,0-1 0,-2-1 0,2 2 68,0-1 1,0 0-1,0 1 0,0-1 1,-1 0-1,1 1 0,0 0 1,-1-1-1,1 1 0,0 0 0,-2-1 1,-7 2 42,1 1-1,0 0 1,0 0 0,0 0 0,0 1 0,1 1-1,-1-1 1,1 1 0,-11 7 0,15-8 27,-1 0 0,1 1 0,0-1 0,-4 6 1,2-4-194,5-4 100,0 0 1,0 0-1,-1 0 0,1-1 1,0 1-1,-1 0 1,1-1-1,-1 1 1,1-1-1,-1 0 1,1 1-1,-1-1 0,1 0 1,-1 0-1,1 0 1,-1 0-1,-1 0 1,1 0-61,1 0 89,-5 0 421,1 2-2199,5-1-3638,17-1-717,-5 0 1733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03.0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9 2720,'-1'-9'1710,"-1"10"-1672,-2 2 1714,-2-2 3782,7 16-4072,14 11-375,-12-23-979,-1-1 0,0 1 0,1-1 0,0 1 0,0-1 0,0 0 0,5 5 1,-4-5-34,1-1 0,-1 1 1,0-1-1,1 1 0,0-2 1,0 1-1,10 4 0,-10-5 23,-1 0 0,1 0 0,-1 0 0,8 6 0,14 7 223,10-2-132,49 28 0,-34-10 361,-46-29-510,-1 2 0,1-1 0,8 8 1,4 3-224,-11-9 281,0 0 0,0 1 0,-1-1 0,1 1 0,-1 0 0,-1 0 0,6 9 0,19 23 14,-23-29 26,-2-1-1,0 2 0,0-1 1,0 0-1,-1 1 0,2 12 0,-5-22-143,5 38 513,-5-34-392,1 0 1,-1 0-1,0 0 0,0 0 1,0 4-1,0 1 41,0-8-87,0 8 283,0 3-325,0-11 69,0-1-27,0 0-32,0 0-58,0 0-187,0 0-208,0 0-864,0 0-91,1 1-1316,15 6-2785,-8-4 3392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04.2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673 10 2144,'0'-1'252,"-1"1"0,0-1 0,0 0 0,0 0 0,0 1 0,1-1 0,-1 0 0,0 1 0,0-1 0,0 1 0,-1-1 0,1 1 0,0 0 0,0-1 0,0 1 0,0 0 0,0 0 0,0 0 0,-1 0 0,1 0 0,0 0 0,0 0 0,0 0 0,0 0 0,0 0 0,0 1 0,-2-1 0,3 16 1598,-1-12-1579,-1 0 0,1 0-1,-1-1 1,1 1-1,-1-1 1,0 1-1,0-1 1,-1 0 0,-2 4-1,-3 3 118,6-8-354,0 0 1,0 0-1,0 0 1,0-1-1,-1 1 1,1 0-1,-4 1 1,-11 9 163,-1 3 73,16-13-217,-1 0-1,0 0 1,1 1-1,0-1 0,-1 1 1,1-1-1,-2 5 1,1-4-5,1 0 1,-1 0-1,1 0 1,-1 0-1,0 0 1,0-1-1,0 1 0,0-1 1,0 0-1,-5 2 1,7-3-33,-1 0 1,1 0-1,-1 0 0,1 1 1,0-1-1,-1 0 0,-1 4 1,2-4-33,0 1 1,-1-1-1,1 0 0,0 1 1,0-1-1,-1 0 1,1 0-1,-1 0 1,1 0-1,-2 1 1,-2 0 136,1 1 1,0 0 0,0 0-1,0 0 1,0 1-1,-5 7 1,7-10-115,1 0-1,0 1 0,0-1 1,-1 0-1,1 0 0,0 0 1,-1 0-1,1-1 0,-1 1 1,-1 1-1,-11 6 120,-59 50 660,48-40-427,2 1 0,-24 23 0,32-27-374,0-2 0,-27 18 0,-11 10 936,37-28-733,10-8-168,0 0 0,1 0-1,-9 10 1,-51 63 848,65-77-832,-1 5-216,1-6 162,0 0-1,0 0 1,0 0 0,0 1-1,0-1 1,0 0 0,-1 0 0,1 0-1,0 1 1,0-1 0,1 0 0,-1 0-1,0 0 1,0 1 0,0-1 0,0 0-1,0 0 1,0 1 0,0-1 0,0 0-1,0 0 1,0 0 0,0 0 0,1 1-1,-1-1 1,0 0 0,0 0 0,0 0-1,0 0 1,1 1 0,-1-1 0,0 0-1,0 0 1,0 0 0,0 0 0,1 0-1,-1 0 1,0 0 0,0 0-1,0 0 1,1 0 0,-1 0 0,0 0-1,0 0 1,1 0 0,-1 0 0,0 0-1,3 1-327,-1-1 1,1 1-1,-1-1 0,1 0 0,-1 0 0,1 0 0,-1-1 0,1 1 0,-1-1 0,1 1 0,3-2 0,-3 1-166,0 0-1,0 0 1,0 1 0,0-1 0,0 1-1,0 0 1,0 0 0,6 1-1,15 5-1546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11.5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439 8 2144,'-4'-2'659,"3"2"-643,1 0 0,0 0 0,0 0 0,-1 0 0,1-1 1,0 1-1,0 0 0,0 0 0,-1 0 0,1 0 0,0 0 0,0 0 0,0-1 0,-1 1 0,1 0 0,0 0 0,0 0 0,0 0 0,0-1 1,0 1-1,-1 0 0,1 0 0,0 0 0,0-1 0,0 1 0,0 0 0,0 0 0,0 0 0,0-1 0,0 0 192,0 1-128,0 0-181,0 0 117,0 0 352,0 0-69,0 0 15,0 0-74,0 0 187,0 0-107,0 20 522,-8 22-271,8-5 453,0-36-699,0-1-111,0 0-113,0 10 528,2-5-509,0 0 0,-1 0 0,0 0 0,0 0 0,-1 0 0,1 1 0,-1 6 0,-5 76 616,2-7 315,-2-13-560,5-64-464,-1-1 1,1 1 0,-1-1-1,0 1 1,0-1 0,0 1-1,-1-1 1,1 0-1,-1 1 1,0-1 0,-2 3-1,-2 3 249,-1-1-1,-11 12 0,-8 10-344,20-24 99,5-5-23,0 0 1,0 0-1,1-1 0,-1 1 1,0 0-1,0 0 0,0-1 1,0 1-1,0-1 1,0 1-1,0-1 0,0 1 1,0-1-1,0 0 1,0 1-1,0-1 0,0 0 1,-2 0-1,-41 4-33,40-5 121,0 1 0,0-1 0,-1 1 1,1-1-1,0 0 0,-5-3 0,2 2-114,0 0-1,-1 1 1,1-1-1,0 2 0,-9-1 1,14 1 22,0 0 0,0-1 0,0 1 0,0 0 0,0-1 1,0 1-1,0-1 0,1 0 0,-1 1 0,0-1 0,-2-2 0,0 2-5,0-1 0,1 1 0,-1 0 0,0 0 0,0 0 0,0 1 0,0-1 0,1 1 0,-1 0 0,0 0 0,-4 1 0,-7-1 261,12-1-266,-1 0 1,0 0-1,0-1 1,1 1 0,-1-1-1,1 0 1,-1 0-1,1-1 1,0 1-1,0 0 1,0-1-1,0 0 1,-3-4-1,-1-19 45,-6-4 45,-12-20 154,25 49-237,-1 0 0,1 1 0,0-1 0,0 0 0,-1 0 0,1 0 0,0 0 0,0 1 0,0-1 0,0 0 0,0 0 0,0 0 0,0 1 0,0-1 0,0 0 0,0 0 0,1-1 0,-1 1 0,1 0 0,-1 0 0,0 0 0,0-1 0,0 1 0,0 0 0,0 0 0,0 0 0,0-1 0,-1 0 0,1 1-1,0 0 1,0 0-1,0 0 1,0 0 0,-1 1-1,1-1 1,1 0 0,-1 0-1,0 0 1,0 0-1,0 0 1,0 1 0,1-3-1,-1 2 3,1 1 0,-1-1 0,0 0 0,0 0 0,0 0 1,1 0-1,-1 0 0,0 0 0,0 0 0,-1 0 0,1 0 0,0-1 0,-1-1 6,0 0 1,1 0-1,-1 1 0,1-1 1,0 0-1,0 0 0,0 0 1,0 0-1,1 0 0,-1 0 1,1 0-1,-1 0 0,1 0 1,0 1-1,2-4 0,8-26-227,-10 27 234,0 0-1,1 0 0,-1 0 0,1 0 1,5-9-1,-5 12-16,-1-1 0,1 1 0,-1-1-1,0 0 1,0 1 0,0-1 0,-1 0 0,1-3 0,3-8-144,-2 10 180,1 0 1,-1 1 0,1-1 0,0 1 0,0 0 0,0 0 0,0 0 0,1 0 0,-1 1 0,6-4 0,-8 5-31,1 1 1,-1-1 0,0 1 0,0 0 0,1-1 0,-1 1-1,0 0 1,1 0 0,1-1 0,-2 1 3,0 0 0,0 0-1,0 0 1,0 0 0,0 0 0,0 0 0,0 0-1,0-1 1,0 1 0,0-1 0,0 1-1,0 0 1,0-1 0,1 0 0,-1 0 12,0 0 1,1 0-1,-1 0 1,0 0-1,1 1 1,-1-1-1,0 0 1,1 1-1,-1-1 0,4 0 1,-4 1 7,0 0 1,1-1-1,-1 1 1,0 0-1,0-1 1,1 0-1,-1 1 1,0-1 0,0 0-1,2-1 1,-2 2-5,-1 0 0,1-1 0,0 1 0,0 0 1,-1 0-1,1 0 0,0 0 0,0-1 0,0 1 1,-1 0-1,1 0 0,0 1 0,1-1 0,4 0-5,37-11-152,-39 10 186,1 1 1,-1-1-1,0 1 1,1 0-1,-1 1 1,0-1-1,1 1 1,-1 0-1,0 0 1,5 1-1,-9-2-39,7 2-6,-1-2-1,1 1 0,-1-1 1,1 0-1,8-1 1,7 0 102,-11 0 6,0 0 1,0-2-1,20-5 1,-11 2-141,7 1 47,0 1 0,-1 1 0,1 1-1,34 3 1,-23-1-131,-36 1 111,-1-1 1,1 0 0,-1 1-1,1-1 1,-1 0-1,1 1 1,-1 0 0,0-1-1,1 1 1,1 1 0,7 3 185,0-3-122,4 1-199,-14-3 129,1 0 1,-1 0-1,0 1 1,0-1-1,1 0 1,-1 0-1,0 1 1,0-1-1,0 0 1,1 0-1,-1 1 1,0-1 0,0 0-1,0 1 1,0-1-1,0 0 1,0 1-1,0-1 1,0 0-1,0 1 1,1-1-1,-1 0 1,-1 1-1,1-1 1,0 1-1,0-1 1,0 0-1,0 1 1,0-1-1,0 0 1,0 1-1,0-1 1,0 0-1,-1 0 1,1 1-1,-1 1 5,1 0 0,0 0-1,-1-1 1,1 1-1,0 0 1,0 0 0,0 0-1,1 2 1,-2 14 287,-1-13-102,2-5-179,-1 1 0,1-1 0,-1 0-1,0 1 1,1-1 0,-1 0 0,0 1 0,1-1-1,-1 0 1,0 0 0,1 0 0,-1 1 0,0-1-1,0 0 1,1 0 0,-2 0 0,1 0-9,1 0 1,0 0-1,-1 0 0,1 0 1,-1 0-1,1 0 1,0 0-1,-1 0 0,1 0 1,0-1-1,-1 1 1,1 0-1,0 0 0,-1 0 1,1 0-1,0-1 1,-1 1-1,1 0 1,0 0-1,-1 0 0,1-1 1,0 1-1,0 0 1,-1-1-1,1 1 0,0 0 1,0 0-1,-1-1 1,1 1-1,0 0 0,0-1 1,0 1-1,0-1 1,0 0-1,-2-2-510,4 2-299,2 1 574,-2 0-368,0 0-1,0 1 1,0-1 0,0 0 0,0 1-1,0-1 1,0 1 0,-1-1 0,1 1-1,3 1 1,6 3-1362,10 0-2178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19.5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6 108 832,'0'0'4,"-1"0"0,1 0 1,0 0-1,0 0 0,0 0 0,0 0 1,0 0-1,0 0 0,0 0 0,0 0 1,0 0-1,0 0 0,-1 0 0,1 0 1,0 0-1,0 0 0,0 0 0,0 0 1,0 0-1,0 0 0,0-1 0,0 1 0,0 0 1,0 0-1,0 0 0,-1 0 0,1 0 1,0 0-1,0 0 0,0 0 0,0 0 1,0 0-1,0 0 0,0 0 0,0 0 1,0 0-1,0-1 0,0 1 0,0 0 1,0 0-1,0 0 0,0 0 0,0 0 0,0 0 1,0 0-1,0 0 0,0 0 0,0-1 1,0 1-1,0 0 0,0 0 0,0 0 1,0 0-1,0 0 0,0 0 0,0 0 1,0 0-1,0 0 0,0 0 0,0 0 1,0-1-1,3-3 672,-4 4-645,1-1 0,0 1 0,0 0 1,-1 0-1,1 0 0,0 0 0,0 0 1,-1-1-1,1 1 0,0 0 0,0 0 0,-1 0 1,1-1-1,0 1 0,0 0 0,0 0 1,0-1-1,-1 1 0,1 0 0,0 0 1,0-1-1,0 1 0,0 0 0,0-1 1,0 1-1,0 0 0,0-1 0,0-1 33,0 1 0,1-1 0,-1 0-1,1 1 1,-1-1 0,1 1 0,0-1-1,0 1 1,0-1 0,0 1 0,0-1-1,0 1 1,0 0 0,2-2 0,21-18 557,-18 16-524,-3 3-91,0 0 0,1 0 0,-1 0 1,1 1-1,0-1 0,-1 1 0,1 0 1,0 0-1,0 1 0,0-1 0,-1 1 0,1 0 1,0 0-1,0 0 0,0 0 0,5 2 0,12-1-58,-1 4 756,-10-5-656,-8 0 6,6 0-134,-6 0 159,0 0 1,0-1 0,0 1-1,1 0 1,-1-1 0,0 1 0,0-1-1,2-1 1,2 0 178,-3 0-225,1 2-1,0-1 0,0 0 0,0 1 0,0 0 0,0-1 1,0 2-1,0-1 0,7 2 0,-5-2-12,-1 1 0,1-1 1,-1 0-1,1 0 0,6-1 0,-5-1 64,0 0-1,0 0 1,9-5-1,-10 4-58,1 0-1,0 1 1,9-3-1,-14 5-41,-1 0 0,1 0 0,0 0-1,-1 0 1,1 0 0,0 0 0,0 1 0,-1-1-1,1 1 1,0-1 0,-1 1 0,1-1 0,0 1 0,-1 0-1,1 0 1,-1 0 0,2 1 0,0 0 37,0-1 0,-1 1 0,1-1 0,0 1 0,0-1 0,-1 0 1,1 0-1,0-1 0,0 1 0,0 0 0,0-1 0,5 0 0,53 5 343,-58-5-368,0 1 1,1-1 0,-1 1-1,0 0 1,1 0 0,3 2-1,-3-2 56,-1 1 0,1-1 0,0 0 0,0 0-1,0-1 1,6 1 0,-3-1-66,0 0-1,0 1 1,0 0 0,0 0-1,0 0 1,-1 1 0,13 4-1,-17-5 38,23 2 692,-11-3-650,27 0 317,-37 0-375,-1-1-1,0 1 1,1-1 0,-1 0 0,0 0-1,0 0 1,0 0 0,6-3-1,-8 3 27,0 1 6,-1 0-1,1 0 0,0 0 1,0 0-1,-1 0 0,1 0 1,0 1-1,0-1 0,-1 0 1,1 0-1,0 1 0,-1-1 1,1 0-1,0 1 0,-1-1 1,2 1-1,2 4-114,0 0-1,0 1 1,0-1 0,-1 1-1,0 0 1,0-1 0,3 10-1,-5-12-34,0 0 1,0 0-1,0 0 0,0-1 0,1 1 0,-1-1 0,1 1 0,0-1 0,0 0 0,0 1 0,0-1 0,0 0 0,0 0 0,1-1 1,-1 1-1,0 0 0,1-1 0,0 1 0,-1-1 0,1 0 0,0 0 0,3 1 0,1 0-121,1-1-1,-1 0 1,1 0-1,0-1 0,-1 0 1,1 0-1,10-2 1,-14 1 40,-1 1 1,1 0-1,0 1 1,0-1-1,-1 1 0,8 1 1,-10-2 153,16 4-1470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23.0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354 12 1472,'-10'-5'509,"9"4"-386,0 0 0,-1 0 0,1 1 0,-1-1-1,1 0 1,-1 1 0,0 0 0,1-1 0,-1 1 0,-3 0 0,5-1-39,-1 1-1,0 0 0,0 0 0,1 0 1,-1 0-1,0 1 0,0-1 0,1 0 1,-1 0-1,0 0 0,1 1 1,-1-1-1,0 0 0,0 0 0,1 1 1,-1-1-1,1 1 0,-1-1 1,-1 2-1,-2 13-331,3-12 382,-9 97 170,0-52-310,-2 0 0,-34 84-1,41-120 16,-12 36 94,3 1 0,2 1 1,2 0-1,-5 62 1,15 0 253,43-303-778,-7 54 630,-8 37-109,-23 77-214,0-1 1,3-44-1,-8 60 118,0 0 0,0 0 0,-1-1 0,0 1 0,0 0 0,-1 0 0,0 0 0,-1 0 0,1 0 0,-2 0 0,-7-14 0,11 21 8,-1 0 0,0 0 0,0 0 0,0 0 0,1 0-1,-1 0 1,0 0 0,0 0 0,0 0 0,0 0 0,-1 1 0,1-1 0,0 0 0,0 1 0,0-1 0,-1 1 0,1-1 0,0 1 0,0 0 0,-1-1 0,-1 1 0,1 0-21,0 0 1,0 1-1,0-1 1,0 0-1,0 1 1,0 0 0,0-1-1,0 1 1,0 0-1,0 0 1,1 0-1,-4 2 1,-2 4 25,-1 0 1,1 0-1,-1 1 0,-7 11 1,7-6 102,1-1 1,1 1-1,0 1 0,-7 24 1,9-28-67,-2 10-57,1 1 0,1 0 0,-4 39 1,6 65-255,2-98 253,1 63-48,-3 99 429,-6-131-130,4-40-216,-1 36 0,2-40-151,3-14 80,4-5 56,1-3 37,1 0-1,-1 0 0,-1-1 1,1 0-1,-2 1 0,1-2 1,2-11-1,12-70-88,-15 66-48,4-15 7,38-262-385,-37 255 144,-5 28 385,0 0 0,0-21 0,-3 39-68,0-1 0,0 1-1,0-1 1,0 1 0,0 0-1,0-1 1,0 1 0,-1-1-1,1 1 1,-1 0 0,1-1 0,-1 1-1,1 0 1,-1 0 0,0 0-1,1-1 1,-1 1 0,0 0-1,0 0 1,0 0 0,0 0 0,0 0-1,0 0 1,-2-1 0,1 2 13,1 0 1,0-1 0,0 1-1,-1 0 1,1 0 0,0 0-1,0 0 1,-1 0 0,1 0-1,0 0 1,0 1 0,0-1-1,-1 0 1,1 1 0,0-1-1,0 1 1,0-1 0,0 1-1,0 0 1,0-1 0,0 1-1,0 0 1,0 0-1,0 0 1,0-1 0,-1 3-1,-4 5-37,0 0 0,0 0-1,1 0 1,1 1-1,-1 0 1,1-1 0,1 2-1,-5 14 1,-12 82-319,18-91 356,-17 186 507,0 4 125,7-139 311,54-277-1158,31-132-160,-69 325 393,0 1-1,-2-1 0,0 0 1,-1 0-1,-2-35 0,1 52-43,0 0 0,-1-1 0,1 1 0,0-1 0,-1 1 0,1 0 0,-1-1 0,0 1-1,1 0 1,-1 0 0,0 0 0,0-1 0,-1 0 0,2 2 14,0 0 1,-1 0-1,1-1 0,0 1 1,0 0-1,-1 0 0,1 0 1,0 0-1,-1 0 0,1 0 0,0 0 1,-1 0-1,1 0 0,0 0 1,-1 0-1,1 0 0,0 0 1,-1 0-1,1 0 0,0 0 1,-1 0-1,1 0 0,0 0 1,-1 0-1,1 0 0,0 1 1,0-1-1,-1 0 0,1 0 1,0 0-1,-1 1 0,1-1 1,0 0-1,0 0 0,0 1 1,-1-1-1,1 0 0,0 0 1,0 1-1,0-1 0,0 0 1,-1 1-1,1-1 0,0 0 0,0 1 1,0-1-1,0 0 0,0 1 1,0-1-1,-7 20-18,0 0-1,2 0 1,-6 36 0,0 63-89,9-86-22,-19 189 710,19-210-422,1-1-1,-2 1 1,0-1-1,0 0 0,-1 0 1,-6 13-1,10-37-168,69-382-70,-66 356 133,-3 39-54,0 0 0,0 0 0,0 0 0,0 0 0,0 0 0,0 0 0,0 0 0,0 0 0,0-1 0,0 1 0,0 0-1,0 0 1,0 0 0,0 0 0,0 0 0,0 0 0,0 0 0,0 0 0,0-1 0,0 1 0,0 0 0,0 0 0,0 0 0,0 0 0,0 0 0,0 0 0,0 0 0,0 0 0,0 0 0,0 0 0,-1 0 0,1-1-1,0 1 1,0 0 0,0 0 0,0 0 0,0 0 0,0 0 0,0 0 0,0 0 0,0 0 0,-1 0 0,1 0 0,0 0 0,0 0 0,0 0 0,-5 4-20,-4 7-80,5-5 109,0 1-1,1 0 0,0 1 0,1-1 1,-4 14-1,-5 42-13,9-47-58,-23 230-38,21-215 104,-10 40-1,6-30 188,0-12 387,7-29-568,1 0-1,0 0 0,0 0 0,0 0 1,0 0-1,0 0 0,0 0 0,0 0 0,0 0 1,0 0-1,0 0 0,0 0 0,0 0 1,0 0-1,0 0 0,0 0 0,0 0 1,-1 0-1,1 0 0,0 0 0,0 0 1,0 0-1,0 0 0,0 0 0,0 0 0,0 0 1,0 0-1,0 0 0,0 0 0,0 0 1,0 0-1,0 0 0,0 0 0,0 0 1,0 0-1,0 0 0,-1 0 0,1 1 1,0-1-1,0 0 0,0 0 0,0 0 0,0 0 1,0 0-1,0 0 0,0 0 0,0 0 1,0 0-1,0 0 0,0 0 0,0 0 1,0 0-1,0 0 0,0 0 0,0 1 0,0-1 1,0 0-1,-2-9 127,1-14-117,3-13-4,7-41 1,-1 18-14,3-21-11,4 0 0,26-79 1,-34 138-32,20-89-172,-25 90 306,-2 19-89,0 1 1,0-1-1,0 0 0,0 0 1,0 0-1,0 1 1,0-1-1,-1 0 0,1 0 1,0 1-1,0-1 1,-1 0-1,1 0 0,-1 1 1,1-1-1,0 0 1,-1 1-1,1-1 0,-2 0 1,2 1-2,0 0 0,-1 0 0,1 0 1,-1 0-1,1 0 0,-1 1 0,1-1 1,0 0-1,-1 0 0,1 0 0,-1 1 1,1-1-1,0 0 0,-1 1 1,1-1-1,0 0 0,-1 1 0,1-1 1,0 0-1,0 1 0,-1-1 0,1 1 1,0-1-1,0 0 0,0 1 0,-1-1 1,1 1-1,0-1 0,0 1 0,-7 17-70,7-18 63,-16 68-207,5-21 174,2 2 117,-6 93 1,15-139-74,-1 81-171,10-123 223,-2-3 34,2 0 0,28-77 0,-12 58-217,38-70 1,-62 128 116,1 1 0,-1 0 0,1 0 0,0 0 0,-1 0 0,4-3 0,-4 5 9,-1-1 0,0 1 0,1 0 0,-1 0 0,0-1 0,1 1 0,-1 0 0,0 0 0,1 0 0,-1-1 0,1 1 0,-1 0 0,1 0 0,-1 0 0,0 0 0,1 0 0,-1 0 0,1 0 0,-1 0 0,1 0 0,-1 0 0,0 0 0,1 0 0,-1 0 0,1 0 0,-1 1 1,0-1-1,1 0 0,-1 0 0,1 0 0,-1 1 0,0-1 0,1 0 0,-1 0 0,0 1 0,1-1 0,-1 0 0,0 1 0,0-1 0,1 0 0,-1 1 0,0-1 0,0 0 0,0 1 0,1-1 0,-1 1 0,0-1 0,0 0 0,0 2 0,4 8 0,0 0-1,-2 1 1,1 0 0,-1 0 0,1 17 0,-3 59-98,0-46 151,0-34 14,0 1 0,-1-1 0,1 0 0,-2 1 0,1-1 0,-1 0 0,-4 13 0,9-45 338,3 12-451,0 0 1,0 0-1,2 0 1,-1 1-1,1 0 1,20-21-1,-2 1-75,-20 24 125,0 0 0,15-12 0,-19 18-15,1 0 1,-1 0 0,1 0 0,-1 0 0,1 1 0,0-1 0,-1 1 0,1 0 0,0 0 0,0 0 0,0 0 0,0 0 0,6 0 0,-8 1 6,0 0-1,0 1 1,0-1 0,0 0 0,0 1 0,0-1 0,0 1-1,0 0 1,0-1 0,0 1 0,0 0 0,0-1 0,0 1-1,0 0 1,0 0 0,-1 0 0,1 0 0,0 0 0,-1 0 0,1 0-1,0 1 1,0 0 6,1 1-1,-1 0 0,0-1 0,0 1 1,0 0-1,1 5 0,4 32-92,-3-24 114,-2-15 236,-1-5 256,5-45 226,-1 18-727,-1-2 141,2-36 29,-1 35 71,-6 30-151,-2 7 91,-3 9 37,3 2-297,0-1 99,0 0-1,-1 0 1,-12 22-1,0-4-93,2 1 0,1 0 0,-12 43 0,10-17 241,-8 64 0,-1 8 325,25-123-474,4-11-76,4-15-64,9-22-700,34-62 0,-38 81-104,1 0 1,1 1 0,1 1 0,22-23-1,5 8-2875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27.0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74 1248,'4'-4'167,"1"1"1,-1 0-1,1 0 1,0 1-1,0 0 1,0-1-1,8-1 1,6-3 60,-5 1-115,1 0-1,-1 2 1,1-1 0,0 2-1,0 0 1,0 1 0,16 0-1,44-1 294,-74 3-316,6 0 217,-5 0 81,-6 0-160,-43 0 1542,26-8-1727,21 8-406,0 0-1295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21:22.989"/>
    </inkml:context>
    <inkml:brush xml:id="br0">
      <inkml:brushProperty name="width" value="0.5" units="cm"/>
      <inkml:brushProperty name="height" value="1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71 916 736,'-2'0'609,"1"0"237,1 6-925,-5-114 111,5 112-58,0 5 221,0-1 0,0 0 0,-1 1 0,-2 9 0,0-4 582,3-12-768,0 0 0,-1 0 0,1 0-1,0 0 1,-1 0 0,1-1 0,-1 1 0,0 0 0,0 0 0,0 0 0,0-1 0,0 1 0,0 0-1,0-1 1,0 1 0,-3 1 0,-2 5-68,5-8 152,1 1 0,-1 0 0,1-1 0,-1 1 0,1 0 0,-1-1 0,0 1 0,1-1 0,-1 1 0,0-1 0,1 1 0,-1-1 0,0 1 0,0-1 0,-1 1 1,1-1 84,5-2-243,3-2 69,-5 4 15,0-1 0,-1-1 0,1 1 0,-1 0 0,1 0 0,-1-1 0,0 1 0,1 0 0,-1-1 0,0 0 0,0 1 0,0-1 0,0 0 0,0 1 0,0-3 0,0 1-57,1 0 0,-1 1 0,0-1 0,1 1 0,0-1-1,3-2 1,-4 3 33,1 0 0,-1 1 0,1-1 0,-1 0 1,0 0-1,0 0 0,0 0 0,0 0 0,0 0 0,0 0 0,0 0 0,0-3 0,16-22 314,-4 1-410,-13 12-77,0 12-270,2 6 338,9 42 441,-9-30-332,-2-13 19,0-1 1,0 1-1,0 0 0,1 0 1,0-1-1,0 5 1,2 1-74,-1 1 0,-1 0 0,0 0-1,0 0 1,-1 1 0,0-1 0,-2 10 0,1 10 272,1 74 343,-5-76-251,1 15-394,-4-4-70,3-5 532,1-15-247,-4 7 84,6-21-191,1 0-1,0 0 1,-1 0 0,1 0 0,1 0-1,-2 8 1,2 12 15,1-2-163,-1-1 1,-5 27-1,5-23 279,1-22-122,-1 1 0,0 0 0,0 0 0,0 0 1,-1 5-1,0-3-40,0 0 0,1 0 0,0 1 0,0-1 0,0 0 0,0 0 0,1 0 0,0 0 0,3 8 0,-3-11-33,0 0 0,-1 0-1,1 0 1,-1-1 0,1 1 0,-1 5 0,0-4 61,0-1 0,0 0 0,1 1 0,-1-1 0,1 0 0,0 1 0,1 3 0,-1-5 40,-1-1-12,0 13 201,3 20-334,-3-33 101,0-1 0,0 0-2,0 0 0,0 0 0,0 0 0,0 0 1,0 0-1,0 0 0,-1 0 0,1 1 0,0-1 0,0 0 1,0 0-1,0 0 0,0 0 0,0 0 0,0 0 0,0 0 0,0 0 1,0 0-1,-1 0 0,1 0 0,0 0 0,0 0 0,0 0 1,0 0-1,0 0 0,0 0 0,0 0 0,0 0 0,0 0 1,-1 0-1,1 0 0,0 0 0,0 0 0,0 0 0,0 0 0,0 0 1,0 0-1,0-1 0,0 1 0,0 0 0,0 0 0,0 0 1,-1 0-1,1 0 0,0 0 0,0 0 0,0 0 0,0 0 0,0 0 1,0 0-1,0-1 0,0 1 0,0 0 0,0 0 0,-1-4-20,0-1-1,1 1 1,-1-1-1,1 1 1,0-1-1,0 0 0,1-5 1,0-6-251,4-79-490,3-112 790,-7 192-162,4-25-1,-1 8 135,3-22-399,-2-18-277,-5 71 592,-12-10 271,6 32-452,3-14 236,1-1 1,0 1 0,1 0-1,-1-1 1,1 1 0,0 0-1,1 13 1,-5 9 90,0-4-26,-10 58 263,6-23-346,6-41 126,0 0 1,0 20-1,-7 65-185,20-56 827,-6-34-658,-1-8-44,8 49-172,-1-17 263,-4-16-250,1-8 183,-6-13-38,-1 0 1,1 0-1,0 1 1,0-1 0,-1 0-1,1 1 1,-1-1-1,1 1 1,-1-1-1,0 0 1,0 1 0,1 1-1,2 126 204,-6 59-16,3-58-203,-5-76 369,5-37-403,-1-10-77,1 1 0,0-1-1,1 1 1,-1-1 0,4 12-1,-3-15 155,-1 0 1,1 0-1,-1 0 0,0 1 0,0-1 1,0 6-1,-1 5-119,-4 34 289,5-34-390,1-5 255,-2 0 0,1 0 0,-4 19 0,3-20-153,0 1-1,0-1 1,1 1-1,1 14 1,0 5 86,4 228 54,-5-185 47,5-7-256,-5-60 152,0 0-1,1 0 0,-1 0 0,1 0 0,0-1 1,3 8-1,-4-10-9,1 0 1,-1-1-1,1 1 1,-1-1-1,0 1 1,0 0-1,0-1 0,0 1 1,0 0-1,0 2 1,0 7-42,3 8 107,-3-19-16,0 26-26,0-25-75,0 21-117,-12 6 730,9-9-850,2-3 69,-4 25 226,-1-7 305,6-31-206,-1-5-27,-1-7-49,2-13-354,1-1-1,1 1 1,7-35 0,5-22-127,-2 4 160,-10 66 316,0 0 1,0-16 0,1-9-110,-2 19-52,2-4 106,-3 17 27,0 0-1,-1 1 1,1-1-1,0 1 1,-1-1 0,1 0-1,-1 1 1,1-1-1,-1 1 1,0-1-1,1 1 1,-3-3 0,-6-17-134,1-45-385,0-100-1,3-56 237,4 192 288,-7-47 1,6 58 37,1 0 1,3-31 0,-1 27-54,-2-26 1,-1 32-76,-4-78-278,6 90 234,-1 7-30,-3 11-61,1-4 376,-10 10 295,12-17-422,-1 1 0,0-1 0,1 0 0,-1 1 0,1-1-1,-1 0 1,1 1 0,0 0 0,0-1 0,1 1 0,-1 0 0,0 0 0,1-1 0,-1 5 0,1-2-29,-1-1 0,1 0 1,-1 0-1,-3 7 0,-2 14 58,-13 95 507,16-97-530,1-11-47,0 0 1,0 13-1,-1 109 103,-2-27 884,4-71-1137,0-20 142,3 28 0,-1 1-79,-1-32 121,0-1 1,4 25-1,-1-4 84,-2-25-98,-1-1 0,1 1 0,2 9 0,1 16-12,-4-28 14,1 0 1,-1 0-1,1 0 1,0 0 0,0 0-1,0 0 1,4 7-1,37 69-116,-40-78 123,-1-1 0,0 1-1,1 0 1,0-1 0,0 1 0,0-1 0,2 3 0,1 1-136,2 3 187,1 7-46,-5 2-47,0 0-1,-1 0 1,-1 0-1,0 0 0,-3 20 1,1 5 152,-2 33-181,-2 40 342,0-63-202,0-28-198,6-22 119,-1-2-24,0 1-1,0 0 1,0 0 0,0-1 0,0 1 0,0 0 0,-1 0 0,1-1 0,-1 1 0,0 3-1,0-5 66,1 0 0,-1 2 27,-2 6-32,2-7-6,2 2-35,-1-2 0,0 0 0,0 0 0,0 0 0,0 0 0,0 0 0,0 0 0,0 0 0,0 0 0,0 0 1,0 0-1,-1 0 0,1 0 0,0 0 0,-1 0 0,1-1 0,0 1 0,-1 0 0,1 0 0,-2 1 0,2-4 6,0 2-14,0 4-66,0-2 78,0 0-1,-1 0 0,1 0 1,0 0-1,-1 0 0,1 0 1,-1 0-1,0 0 0,0 0 1,-1 4-1,1-6-8,1 0 0,0 0 0,0 0-1,0 0 1,0 0 0,0 0 0,0 0 0,0 0 0,-1 0-1,1 0 1,0 0 0,0 0 0,0 1 0,0-1 0,0 0-1,0 0 1,0 0 0,0 0 0,0 0 0,0 0 0,0 0-1,0 0 1,0 1 0,0-1 0,0 0 0,0 0 0,0 0-1,-1 0 1,1 0 0,1 0 0,-1 1 0,0-1 0,0 0-1,0 0 1,0 0 0,0 0 0,0 0 0,0 0 0,0 0-1,0 1 1,0-1 0,0 0 0,0 0 0,0 0 0,0 0-1,7-4-21,30-39 287,-26 29-148,15-14 0,-2 1-60,93-98-356,-80 86 284,-26 29 89,1 0 0,0 1-1,19-11 1,-13 10-136,1 1 1,1 0-1,34-9 0,-50 17 63,10-2-24,1 1 1,-1 0-1,1 1 1,-1 0-1,21 3 1,0-2-30,-32 0 96,1-1 0,-1 1 1,0-1-1,0 0 1,0 0-1,0-1 0,0 1 1,0-1-1,0 1 0,0-1 1,-1 0-1,1 0 0,2-3 1,15-9 77,-15 11-139,-1 0 0,-1 0 0,1-1 0,0 1 0,-1-1 0,0 0-1,0 0 1,4-6 0,-5 7 13,0 0 0,0 0-1,1 0 1,0 0 0,-1 0-1,1 0 1,0 1 0,0-1 0,0 1-1,1 0 1,-1 0 0,6-3 0,18-12-64,-25 16 84,1-1 0,-1 1 1,1 0-1,-1 0 0,1 0 1,4-1-1,9-3 27,-8 1-1,0 2-1,0-1 1,12-1 0,-11 2-55,0 0 0,16-6 0,66-22-243,-58 20 388,36-15 1,-32 12-18,-23 8-256,22-10 0,40-17-4,-19 10 125,54-21 327,-90 36-374,0 1 1,0 0-1,24-2 0,8-3 114,-19 4 59,18-5 104,-6 1-581,-37 9 401,-8 1-58,1 1 0,-1 0 0,1-1 0,-1 1 0,0-1 1,1 0-1,-1 1 0,0-1 0,1 0 0,-1 0 0,0 0 0,0 1 0,0-2 0,2 0 0,-3 1 36,2 0-69,0 1 59,0-1-1,-1 0 1,1 0-1,0 0 1,0 1-1,0-1 1,0 1-1,2-1 1,-4 1 0,0 0 1,0 1-1,0-1 0,0 0 1,0 0-1,0 0 1,0 0-1,0 0 1,0 0-1,0 0 1,0 0-1,0 0 1,0 0-1,0 0 1,0 0-1,0 0 1,0 1-1,0-1 1,0 0-1,0 0 1,0 0-1,0 0 1,0 0-1,0 0 1,0 0-1,0 0 0,0 0 1,0 0-1,0 0 1,0 0-1,0 1 1,0-1-1,0 0 1,0 0-1,0 0 1,0 0-1,0 0 1,1 0-1,-1 0 1,0 0-1,0 0 1,0 0-1,0 0 1,0 0-1,0 0 1,0 0-1,0 0 0,0 0 1,0 0-1,0 0 1,0 0-1,0 0 1,1 0-1,-1 0 1,-23 15-444,-174 62-352,86-29 918,80-35-28,15-4-306,-19 11-1,24-12 199,0-2 0,-1 1 0,0-1 0,-23 7 0,-182 39-216,-3 0-209,206-48 399,-24 12 1,-5 2 2,24-10 89,0 0 0,1 2 1,-27 18-1,8-5-177,5-4 87,-39 16 0,60-30 40,-1 0 0,0-2 0,0 1-1,0-2 1,-1 1 0,1-2 0,-15 1 0,-60-2-158,87 0 143,0 0 1,0 0 0,-1 0 0,1 0 0,0 1-1,0-1 1,-1 0 0,1 0 0,0 0 0,-1 0 0,1-1-1,0 1 1,0 0 0,-1 0 0,1 0 0,0 0-1,-1 0 1,1 0 0,0 0 0,0 0 0,-1-1-1,1 1 1,0 0 0,0 0 0,0 0 0,-1 0 0,1-1-1,0 1 1,0 0 0,0 0 0,0-1 0,-1 1-1,1 0 1,0 0 0,0-1 0,0 1 0,0 0 0,0-1-1,6-11-102,17-9 297,-23 21-181,113-84 8,24 7-224,-107 67 174,-23 8 56,0 0 1,0-1-1,7-3 0,25-14 115,0 1 1,77-26-1,-56 25-14,22-6-85,130-36-299,-156 40 488,-1-2 1,60-36 0,-65 29-270,45-37 0,-63 44 330,29-25-192,3-1 123,-57 45-121,0 0-1,14-7 1,1 0-496,-21 11 318,7-2 99,-8 3-7,1 0 0,-1 0 0,0 0 0,1-1 0,-1 1 0,0 0 0,1 0 1,-1 0-1,0 0 0,1 0 0,-1 0 0,0-1 0,1 1 0,-1 0 0,0 0 1,0 0-1,1-1 0,-1 1 0,0 0 0,0 0 0,1-1 0,-1 0 31,2 1 22,22 0-172,-23 0 28,12 12 148,-11-9-63,-1-1 0,1 1-1,0 0 1,0-1 0,0 1-1,0-1 1,0 0 0,1 1-1,-1-1 1,1 0 0,-1 0-1,1-1 1,0 1 0,0 0-1,5 1 1,-7-2-59,1-1 78,0 0 0,-1 0-1,1 0 1,0 0 0,0 0 0,-1 0 0,1 0 0,0 0 0,-1-1-1,1 1 1,2-2 0,-2 2 23,0-1-30,0 1 1,-1-1-1,1 1 1,-1-1-1,1 0 1,0 0-1,-1 0 1,0 0-1,1 0 1,-1 0 0,1 0-1,-1-1 1,0 1-1,0 0 1,0-1-1,0 1 1,0-1-1,0 1 1,0-1-1,0 1 1,-1-1-1,1 0 1,-1 1 0,1-1-1,-1 0 1,1 1-1,-1-1 1,0-2-1,0 3 16,1 0-1,-1 0 1,1 0-1,-1 0 1,1 0 0,-1 0-1,1 0 1,0 0-1,0 0 1,-1 0-1,1 0 1,0 0-1,0 1 1,0-1-1,1-1 1,9-9-250,-11 11 221,0-1 1,0 1 0,0-1-1,1 1 1,-1-1 0,0 0-1,0 1 1,1-1 0,-1 1-1,0-1 1,1 1 0,-1 0-1,0-1 1,1 1 0,-1-1-1,1 1 1,-1 0 0,1-1-1,-1 1 1,1 0 0,-1-1-1,1 1 1,-1 0 0,1 0-1,-1-1 1,1 1 0,-1 0-1,1 0 1,0 0 0,-1 0-1,2 0 1,-1 0 48,15-12 63,-11 7-195,-5 5 91,0-1 0,0 1-1,0 0 1,1 0-1,-1 0 1,0-1-1,0 1 1,0 0 0,0 0-1,0 0 1,0 0-1,0-1 1,1 1-1,-1 0 1,0 0-1,0 0 1,0 0 0,0 0-1,1 0 1,-1-1-1,0 1 1,0 0-1,0 0 1,1 0 0,-1 0-1,0 0 1,0 0-1,0 0 1,1 0-1,-1 0 1,0 0-1,0 0 1,0 0 0,1 0-1,-1 0 1,0 0-1,0 0 1,0 0-1,1 0 1,-1 0 0,0 0-1,0 1 1,0-1-1,1 0 1,-1 0-1,0 0 1,0 0 0,0 0-1,0 0 1,1 1-1,-1-1 1,0 0-1,0 0 1,0 0-1,0 0 1,0 1 0,0-1-1,0 0 1,0 0-1,0 0 1,1 1-1,-1-1 1,0 0 0,0 0-1,0 0 1,0 1-1,5 17 263,-6-17 138,1-12-497,0-10 277,1 5-161,-1 0 0,-5-30 0,4 38-97,0 0-1,1-15 0,-1-11 99,-4-4 229,4 33-235,1 1 1,-1-1-1,1 1 1,-1-7-1,-1-14-173,2 23 104,0 0 0,0 0 0,0-1 0,0 1 0,1 0 0,-1 0 0,1-4 0,1-8 67,3-142-697,-6 138 879,-6-30 0,3 21-55,3 20-197,1 0 1,0 0-1,2-11 0,0-8 61,-5-20-170,2 30 211,0 0 0,3-32 0,1 34 46,1-7-152,-3 17 54,-1-1 1,1 1-1,0 0 1,0 0-1,1 0 0,2-7 1,-2 7 37,0 0 0,0-1 1,-1 1-1,0 0 0,0-1 0,0 1 0,0-6 1,4-44 543,0-129-635,-6 170 176,0 0 1,-1 0-1,-1 0 0,-7-23 1,5 4-65,4 15-77,1 15 13,0 1 0,0-1 0,0 0 0,0 1 0,0-1 1,0 1-1,0-1 0,-1 1 0,1-1 0,-1 1 0,0-3 0,-1-1 69,0 0 0,1 0 0,-1-1 0,1 1 0,1-1 0,-1-8-1,0 4-74,1 7-11,0 0-1,0 0 1,0 0 0,0 0 0,1 0 0,-1 0 0,1 0 0,-1 0 0,3-6 0,0 1 7,-1 0-1,-1-1 1,0 1 0,0-1-1,0 1 1,-2-11 0,1 14 19,0-1 0,0 1 0,1-1 0,0 1 1,-1-1-1,2 1 0,-1 0 0,1-1 1,0 1-1,0 0 0,4-8 0,-5 12-12,-1-1 0,0 1 0,1-1 0,-1 1-1,0-1 1,0 1 0,0-1 0,0 1 0,0-1 0,0 1-1,0-3 1,0-15 360,1 12-361,2-3-39,0-1 1,-1 0-1,1-19 1,6-49-11,-1-17 139,-3-89 415,-10 140-527,5 44 43,0 0 1,0 1-1,0-1 1,0 1-1,0-1 1,-1 1-1,1-1 1,0 1-1,0-1 1,0 1-1,-1-1 1,1 1-1,0-1 1,-1 1-1,1-1 1,0 1-1,-1-1 0,1 1 1,-1 0-1,1-1 1,-1 1-1,0-1 0,1 1 0,-1 0-1,1-1 1,0 1 0,-1 0-1,1-1 1,-1 1 0,1-1-1,0 1 1,-1-1-1,1 1 1,0-1 0,0 1-1,-1-1 1,1 1 0,0-1-1,0 0 1,0 1 0,0-1-1,0 1 1,-1-1-1,1-62-218,-4 21 64,4 28 55,-1 3 91,1 0 0,1 0-1,3-17 1,-2 3 205,1-1-254,5-35-183,-6 54 288,-1 0 1,0 1-1,0-1 0,-1-12 1,2 9-250,-2 9 201,1 1 1,-1-1-1,0 1 1,0-1-1,0 1 1,0 0-1,0-1 1,0 1-1,1-1 0,-1 1 1,0-1-1,0 1 1,-1-1-1,1 1 1,0-1-1,0 1 1,0-1-1,0 1 1,0-1-1,0 1 1,-1-1-1,1 1 1,0-1-1,0 1 1,-1 0-1,1-1 1,-5-7 4,-1-14 273,6 19-280,1 1-14,-1 1 1,0-1 0,0 0-1,-1 0 1,1 0-1,0 0 1,0 0-1,-1 0 1,0-1-1,0 2-10,1 0-19,-1 0 1,0 0-1,0 0 1,1 1-1,-1-1 0,0 0 1,0 0-1,0 1 0,0-1 1,0 1-1,0-1 0,0 1 1,0-1-1,0 1 0,-3-1 1,4 1 167,0 0-32,0 0 10,0 0-26,0 0 0,0 0-101,0 0-230,0 0 123,-13 3 256,10 0-174,2-2 52,0 0-1,0 0 1,0 0 0,0 0-1,0 0 1,1 0-1,-1 0 1,0 1 0,0-1-1,1 0 1,-2 3 0,0 1 8,-1 0 0,0-1 0,0 1 0,0-1 0,-1 0 0,1 0 0,-8 6 0,-8 10-318,15-15 330,0 0 0,-1-1 0,0 0 0,0 0 0,0 0 0,-11 7 1,-35 14 46,-39 6-20,78-25-30,0-2-1,-1 0 1,-24 5 0,18-1-52,16-7 17,0 1 0,0-1 0,0 0 0,0 0-1,-6 1 1,-7 1 130,0 1-1,0 1 0,0 0 0,-23 11 1,-43 18-268,70-29 257,8-4-127,0 0 0,0 1 0,0-1-1,0 1 1,0 0 0,0 1 0,0-1 0,-3 3 0,4-1 46,-1-1-1,1 0 1,-1 0 0,0 0-1,0 0 1,0-1 0,-1 0-1,1 1 1,0-2 0,-10 4-1,10-4-18,0 0-1,0 0 0,-1 0 0,-5 4 0,-2 0-101,10-4 118,-1 0 0,0 0 0,1 0 0,-1-1 0,1 1 0,-1-1 0,0 1 0,1-1 0,-1 0 0,0 0 0,0 0 0,-3-1 0,-8 1 11,12 1-35,1-1-1,-1 0 1,0 0 0,1 0 0,-1 0 0,0 0 0,1 0 0,-1-1 0,0 1 0,-1-1-1,-15 2 51,-4 2-130,15-3 108,0 0 0,-1 0-1,1 1 1,0 0 0,0 1-1,0 0 1,0 0 0,-13 5-1,-14 3-452,3-5 447,3 3 219,23-7-245,0 0 0,-1 0-1,1 1 1,-5 1-1,-3 3 63,-5 3-11,-29 10 1,28-13-126,1 2 0,0 0 1,-30 20-1,15-12 271,25-13-191,1 1 1,0 0-1,-12 7 0,-24 20-326,30-21 415,-21 14-1,-5 4 20,26-19-120,-1 0 1,-17 9-1,-15 10-10,9-2 28,7-4-21,-40 22-1,60-38 7,-1 1 0,-11 10-1,1-1-174,2 1 433,17-16-242,1 0-1,0 0 0,0 0 1,1 0-1,-1 1 0,0-1 0,0 0 1,1 0-1,-1 1 0,0-1 1,1 1-1,-1-1 0,0 3 0,3-3-16,-1 0 0,1 0 0,-1 0 0,1 0-1,0-1 1,-1 1 0,1 0 0,0-1 0,-1 1-1,4-1 1,2 1-64,-1-1 0,1 1 0,-1-2 0,1 1 0,-1-1 0,10-2 0,8-1 83,3 0 22,0-1 1,-1-2 0,0-1-1,0 0 1,-1-2 0,0-1-1,38-23 1,-13 6-72,0 3-1,2 2 1,0 2 0,2 3-1,0 2 1,0 2 0,61-6-1,-37 12 179,-47 6-14,-1-1 1,0-2-1,31-8 0,115-37-226,-155 46 164,1 1-1,-1 0 1,1 1 0,37 3-1,-23-1-279,-33 0 209,1 1 0,-1-1 0,0 1 0,0 0-1,0-1 1,0 1 0,0 1 0,0-1 0,5 3 0,-7-4 35,1 1 1,-1 0 0,0 0 0,0 0-1,0-1 1,1 1 0,-1 0-1,0 1 1,0-1 0,0 0-1,-1 0 1,1 0 0,0 1 0,0-1-1,-1 0 1,1 1 0,0-1-1,-1 0 1,0 1 0,1-1-1,-1 3 1,0 7 72,-1-1-1,-5 19 1,0 6-4,-5 20-180,2-11 72,4-20 97,-1-1 0,-10 23-1,-5 19-24,-14 54 55,17-61-16,2 0-1,-14 100 1,29-144-93,-15 240-119,16-72 177,0-180 118,0-2-38,1-4-299,5-13-88,-1 0-1,-1 0 0,3-24 1,0 2-47,24-147-20,-1 10 551,-23 137-357,-1 5-313,1 1 0,20-56 0,-27 88 423,1 0 1,-1 1-1,0-1 0,0 0 0,1 1 0,-1-1 1,1 0-1,-1 1 0,0-1 0,1 1 0,-1-1 0,1 0 1,-1 1-1,1-1 0,-1 1 0,1 0 0,0-1 1,0 0-1,-1 1 4,1 1 0,-1-1 0,0 0 0,1 0 0,-1 0 0,0 0 0,1 0 0,-1 0 0,0 0 1,1 0-1,-1 0 0,0 1 0,1-1 0,-1 0 0,0 0 0,1 0 0,-1 1 0,0-1 0,0 0 0,1 0 0,-1 1 0,0-1 0,0 0 1,0 1-1,1-1 0,1 5 63,1-1 0,-1 1 0,2 9 0,-2-8 127,2 5-93,-1 1 1,0-1-1,-1 1 0,1 23 0,-5 48-31,2-67-44,-18 175 262,6-86-148,-12 47 82,1-16-576,23-82 685,0-53-346,0-11-43,2 3 0,4-26 0,3-64 0,-9 40-73,-3-168-351,-1 168 683,-20-107 0,19 144-141,0 0 0,-2 0 0,0 0-1,-20-36 1,24 49-23,-1 1-1,0 0 1,0 0 0,-1 0 0,0 0-1,0 1 1,0 0 0,-1 0-1,1 0 1,-1 1 0,-1 0 0,1 0-1,0 0 1,-1 1 0,0 0-1,0 0 1,-9-2 0,9 4-30,-1 0 0,0 0 0,0 1 0,0 0 0,0 1 0,-13 2 0,-48 14-21,42-9 17,-135 40 369,119-33-178,-70 37-1,84-36-205,2 1 1,0 2-1,-37 33 0,-60 76-162,38-31 596,84-94-397,0-1-1,0 0 1,-1 0-1,1 0 0,0 0 1,-1-1-1,-3 3 0,5-4-15,1 0 0,-1 1 0,0-1 0,0 0-1,1 0 1,-1 0 0,0 0 0,1 0 0,-1 0-1,0 0 1,0 0 0,1 0 0,-1 0 0,0 0 0,1-1-1,-1 1 1,0 0 0,0 0 0,1-1 0,-1 1-1,1 0 1,-1-1 0,0 1 0,1-1 0,-1 1-1,1-1 1,-1 1 0,1-1 0,-1 1 0,1-1 0,-1 0-1,1 1 1,0-1 0,-1-1 0,1 2-16,-2-2-6,1-1 0,-1 1-1,1 0 1,0 0 0,0-1-1,0 1 1,0-1 0,0 1 0,1-1-1,-1 0 1,1 1 0,-1-1-1,1-3 1,0-2 14,-1 0 0,-1 1 0,-3-15 0,0 2-39,3 10 33,-1 0 0,-1 0 0,0 1-1,0-1 1,0 1 0,-1 0 0,-1 0 0,0 1 0,0 0 0,0 0-1,-1 0 1,0 1 0,-1-1 0,0 2 0,0-1 0,0 1 0,-1 1-1,1-1 1,-1 2 0,-1-1 0,-17-5 0,9 5-16,1 0 1,-1 2 0,-27-2-1,39 4 16,0 1-1,0 1 0,0-1 0,1 1 0,-1 0 1,0 0-1,0 1 0,1 0 0,-1 0 0,1 0 0,-1 1 1,1-1-1,0 1 0,-9 7 0,5-2-36,0 0 0,0 0 0,0 1 0,1 0 0,-11 16 0,19-24 60,0-1 0,0 1 0,-1 0 0,1 0 0,0-1 0,0 1 0,0 0 0,0 0 0,0-1 0,0 1 0,0 0 0,0 0 0,0-1 1,1 1-1,-1 0 0,0 0 0,0-1 0,1 1 0,-1 0 0,0-1 0,1 1 0,-1-1 0,1 1 0,0 1 0,12 11-174,-4-5 121,-1 0 0,0 1 0,0 0-1,-1 1 1,0 0 0,0 0 0,-1 0 0,-1 0 0,7 18 0,-3-3 66,-1 0 1,-2 0-1,5 33 0,-6-16 9,-3-1-1,-3 46 0,0-23-101,1-5 25,-1 6 128,3 1 1,10 65 0,-11-126-115,1 13 4,1 0 1,1 0-1,1 0 1,1 0-1,11 26 1,-16-44 32,-1 1 0,1 0-1,-1-1 1,1 1 0,-1-1 0,1 1 0,-1-1 0,1 0 0,0 1 0,-1-1 0,1 1 0,0-1-1,-1 0 1,1 0 0,0 1 0,-1-1 0,1 0 0,0 0 0,0 0 0,-1 0 0,1 0 0,0 0-1,0 0 1,-1 0 0,1 0 0,0 0 0,-1 0 0,1 0 0,0-1 0,0 1 0,-1 0 0,1 0-1,0-1 1,-1 1 0,1 0 0,-1-1 0,1 1 0,0-1 0,0 0 0,4-3 69,0 1 0,-1-1 0,8-8 0,5-9-63,-2-1 0,-1 0 0,0-1 0,15-38 1,-11 24-44,27-43 16,86-120 0,-111 175-41,1 0 0,1 2 0,0 0 0,2 1 1,48-33-1,-30 27 21,3 2 0,88-38 0,-123 60-1,0 0-1,1 0 0,-1 1 0,1 0 0,18-1 0,-26 3 17,1 1 1,-1 0-1,0 1 0,0-1 0,0 0 0,1 1 0,-1 0 0,0 0 0,0 0 0,0 0 0,0 0 0,0 0 0,0 1 0,-1-1 0,1 1 0,0 0 0,-1 0 0,1 0 0,-1 0 0,0 1 0,0-1 0,0 1 0,3 3 0,1 3 97,-4-6-77,1 0 0,-1 0 0,0 0 0,-1 1 0,1-1 0,0 0 0,-1 1 0,0 0 0,0-1 0,0 1 0,0-1 0,-1 1 0,1 4 0,-1-4 37,0 1 0,0 0 0,0-1 0,-1 1-1,0 0 1,0-1 0,0 1 0,-1-1 0,1 0 0,-1 1 0,0-1-1,0 0 1,-1 0 0,1 0 0,-1 0 0,0-1 0,0 1 0,0-1-1,0 1 1,-7 4 0,-38 32-91,-34 31 131,34-25-44,2 2 0,3 2 0,1 2 1,-58 96-1,31-28-259,66-114 177,4-4 43,11-8 116,-11 6-109,29-22 30,0-1 0,-2-2 0,42-45-1,-28 27 7,167-156-53,-131 126-270,-31 24 102,-29 29 193,34-28 0,-31 36 53,-21 12-67,0 0 0,0 1 0,1-1 0,-1 0 0,0 1-1,0-1 1,0 0 0,0 1 0,0-1 0,0 0 0,0 1 0,0-1 0,0 1 0,0-1 0,0 0 0,0 1 0,0-1 0,-1 0 0,1 1 0,0 0 0,-5 7-6,-1 1 1,1-1 0,-2 0-1,1-1 1,-1 0 0,-12 11-1,-16 13-167,-257 223 331,208-183-102,-69 55 107,79-65-246,-41 30-95,100-81 161,-26 24-1,36-29 43,0-1 0,1 1 0,0 0-1,0 0 1,0 1 0,1-1 0,0 1-1,-4 10 1,3-8-28,0 0 0,0 0 1,-1 0-1,0-1 0,0 0 0,-8 9 0,-13 18 4,7-4 33,-2 0-1,-46 51 0,46-56-1,17-20-47,-1 0-1,1 0 0,-1 0 1,0-1-1,0 1 0,-10 6 1,-14 10 0,24-17 35,-1 0 1,1 0-1,-1-1 0,1 1 0,-7 2 0,-6 9 154,15-12-585,8-1 245,11-3 80,13-3 126,0-1-1,-1-2 1,1-1 0,-2-1 0,1-1 0,-1-1 0,-1-2 0,0-1-1,-1 0 1,27-22 0,52-55 380,3-4-567,-61 65 125,0 2 0,57-26 1,-70 38 119,-11 6-93,1 1 0,1 2-1,-1 0 1,1 1 0,32-4 0,-46 10-44,0-1-1,0 1 1,14 2 0,-16-1 3,0 0 1,1-1-1,-1 0 1,0 0-1,15-3 1,-1-2 119,-14 4-15,0-1 0,0 0 0,0 0 0,0-1 0,0 0 1,8-5-1,13-6-105,-24 13 20,-1-1-1,1 0 0,-1 0 0,0 0 0,0 0 0,0-1 0,5-4 0,47-40 29,-33 29 22,28-28-1,-31 25 41,-5 6-173,-1 0 0,-1 0 1,15-23-1,44-87-405,-47 83 428,32-48 99,-48 77-224,0-1 0,-1-1 0,10-23 0,-11 28 323,0-2-318,-7 11 226,0 1-48,-3 3 16,0-1 0,0 0 0,0 1 0,1 0 0,-5 5-1,1-1 5,1-1 1,0 1 1,1 0-1,-7 14 1,-3 3-30,-2 6 81,1 0-1,1 1 1,2 1-1,1 0 1,-6 34-1,13-50-21,0 0-1,2 0 0,-1 31 1,3-43-40,0 0-1,0 0 1,0 0 0,1 0 0,0-1-1,0 1 1,0 0 0,0 0 0,0 0 0,1-1-1,3 6 1,1 4 46,-2-3 14,1-1-1,0 0 1,8 11 0,-8-13-91,15 12-180,-19-19 219,0 0 0,0 1-1,0-1 1,-1 0 0,1 1-1,0-1 1,0 0 0,0 0-1,0 0 1,-1 0 0,1 0-1,0 0 1,0 0 0,0 0-1,0 0 1,0 0-1,-1 0 1,1-1 0,0 1-1,0 0 1,0-1 0,-1 1-1,1 0 1,0-1 0,0 1-1,-1-1 1,1 1 0,0-1-1,-1 1 1,1-1 0,0 0-1,-1 1 1,1-3-1,5-8-58,-1-1-1,-1-1 0,0 1 0,3-19 0,3-54-175,-7 54 288,0-26-6,3-19-165,-4 62 138,-1 0 1,-1-18-1,0 19-238,10 37-100,-5-5 301,-2 1 0,0 0 1,0 22-1,-3 62 329,-1-44-327,1-54 55,-1 11 90,2 0 0,4 29 0,-5-46-140,0 1 0,0-1 1,0 1-1,1-1 0,-1 1 1,0-1-1,0 1 0,0-1 1,1 1-1,-1-1 0,0 1 1,1-1-1,-1 0 0,0 1 1,1-1-1,-1 0 0,0 1 1,1-1-1,-1 0 0,1 1 1,-1-1-1,1 0 0,-1 0 1,1 1-1,-1-1 0,1 0 1,-1 0-1,1 0 1,-1 0-1,1 0 0,-1 0 1,1 0-1,-1 0 0,1 0 1,-1 0-1,1 0 0,-1 0 1,1 0-1,0 0 0,0-1-38,0 1-1,0 0 0,0-1 1,0 1-1,0-1 0,0 1 0,0-1 1,0 0-1,0 1 0,0-1 1,0 0-1,0 0 0,0 0 1,0 0-1,-1 0 0,2-1 1,1-6 105,0 1 0,-1-1 0,0 1 0,-1-1 0,1 0 0,-1 0 0,-1-13 0,3-16 134,2-5 143,-3 0 1,-3-49 0,0 25-89,1-40-356,5 55-639,3-3 383,-3 8 176,3 20-1371,-7 24 1626,0 1 0,-1 0 0,0 0 1,1-1-1,-1 1 0,0-1 0,1 1 0,-1 0 0,0-1 1,0 1-1,0 0 0,0-1 0,-1 1 0,1-1 1,0 1-1,-1 0 0,1-1 0,0 1 0,-1 0 0,0 0 1,1-1-1,-1 1 0,0 0 0,0-1 0,-4-7-31,5 16-549,3 6 570,-2-11-46,1 1 1,-1-1 0,0 1 0,0-1 0,-1 1 0,1 0-1,0-1 1,-1 1 0,0 0 0,0 0 0,0-1 0,0 1 0,0 0-1,0 0 1,-1-1 0,-1 6 0,2-5-8,0 0-1,0 0 1,0 1 0,0-1-1,1 0 1,0 4 0,1 12 23,-1-9 86,-1-6-105,0-1 1,0 1 0,0-1-1,0 1 1,-1 0-1,1-1 1,-1 1 0,0-1-1,-1 4 1,0-4-7,1 1 1,0-1 0,0 1-1,0-1 1,0 8-1,0-7 21,1 0 0,-1 0 0,0 0-1,-2 7 1,1-6-51,1 1 0,0 0 1,0-1-1,0 1 0,0 0 0,1 10 0,0 10 154,-1-12-14,1 0 0,1 14 0,1 8-27,-1-29 10,-1 0-1,1-1 0,2 9 1,2 11-26,3 10-203,-5-28 153,-1-1 0,-1 0-1,0 1 1,1 11 0,-2 145 332,-2-158-424,2-6 77,0 1 0,-1 0 0,1-1 0,0 1 0,-1 0 0,1-1 1,0 1-1,0 0 0,-1-1 0,1 1 0,0 0 0,0 0 0,0-1 0,0 1 0,0 0 1,0 0-1,0 0 0,5-20 554,-3-6-772,6-41-1,2-8-181,11-106-172,-15 139 526,0 2 263,-2 10-302,3-50 1,-2-88-578,-15 98 758,2-15-373,3 57-1035,10 43 667,4 14 997,-6-16-350,-1-1 1,0 1 0,0 24-1,-2-30-15,0 0 0,1-1-1,2 12 1,-3-18 0,0 0 0,0 0-1,0 0 1,0 0 0,0 0 0,0 0 0,0 1 0,0-1-1,-1 0 1,1 0 0,-1 2 0,0 9 214,2-1-31,1-1 0,-1 1 0,-1-1 0,0 13 0,-1-10-265,2 0 0,1 17 0,-1-18 9,-1-9 140,0 0 1,1 0-1,-1 0 0,1 0 0,-1 0 0,2 4 0,0-3-73,-1 1-1,1 0 0,-1 0 1,-1 0-1,1 0 0,-1 0 0,0 7 1,1 7 32,1 7 39,-2 30-1,0-31 194,2 33-1,-1-50-229,-1 0 0,0 1 0,-2 10-1,-1 13 23,3 143 283,0-173-266,0-2-33,1 1-19,0 0-1,0 0 1,-1 0 0,1 0 0,-1 1-1,1-1 1,-1 0 0,1 0-1,-1 1 1,0-1 0,0 0 0,1 0-1,-1 3 1,-1 22 162,0-13-208,6 31 401,-2 61-122,2-53-64,-6-36-161,6 30 65,-3-38-40,0 0 0,0 0 0,-1-1 0,0 1 0,0 0 0,-1 15 0,-4 44 232,4-65-198,0-2-170,0 0 21,0 15 107,0-6-155,0-5 149,0 0 0,0 1 1,0-1-1,1 1 0,-1-1 1,2 5-1,-1-8-117,-1-1-37,0 2 164,0 0 1,0 0-1,0-1 1,0 1-1,0 0 1,1 0-1,-1-1 1,0 1-1,1 0 1,1 2-1,-2-3-84,0-1 69,0 0-11,0 0-95,0 0 42,0 0 112,0 0-22,0 0-106,0 0 38,0 0 154,0 0-22,0 0 49,0 0-65,0 0-100,0 0-6,-4-23-320,-4-111 629,-2 42 48,7-34 299,3 103-780,1 1 283,-2 0 0,-3-25-1,4 45-153,0 1-1,0-1 1,0 0-1,0 0 1,0 0-1,0 1 1,1-1-1,0-2 1,-1 3 35,1-1 0,-1 1 0,0-1 0,0 0 0,1 1 0,-1-1 0,0 1-1,-1-4 1,-1-9-72,1 1 0,0-26 1,1 25-64,0 1 1,-4-25 0,1 17 250,1-1 1,1 1-1,2-32 0,0 6-573,7-18-165,-8 62 594,1 0 0,-1 0 0,0 0 0,1 0 0,0 0-1,0 0 1,0 1 0,0-1 0,0 0 0,0 1-1,1-1 1,0 0 0,3-4 0,13-34-18,-6 18-569,-11 23 532,-1 0 48,0 0 193,0 0-135,0 0-382,0 0 116,0 0 230,0 0-2,0 0 0,0 1 0,0-1 0,0 0 0,0 0 0,0 1 0,0-1 0,0 0 0,0 1 0,0-1 0,0 0 0,0 1 0,0-1 0,0 0 0,0 0 0,0 1 0,0-1 0,0 0 0,0 1 0,0-1 0,-1 0 0,1 0 0,0 1 0,0-1 0,0 0 0,-1 0 0,1 1 0,-3 5-208,4-4 172,-7 10 129,6-12-100,0 0-1,-1 1 1,1-1 0,0 0 0,0 0 0,0 1 0,-1-1 0,1 0 0,0 0 0,0 1 0,-1-1 0,1 0 0,0 0 0,-1 1 0,1-1 0,0 0 0,0 0 0,-1 0 0,1 0 0,0 0 0,-1 0 0,1 0 0,0 1 0,-1-1 0,1 0 0,-1 0 0,1 0 0,0 0 0,-1 0 0,1 0 0,0-1 0,-1 1 0,1 0 0,0 0 0,-1 0 0,1 0 0,0 0 0,-1 0 0,1-1 0,0 1 0,0 0 0,-1 0 0,1 0 0,0-1 0,-1 1 0,1 0 0,0 0 0,0-1 0,0 1 0,-1 0 0,1-1 0,0 1 0,0 0 0,0-1 0,0 1 0,0 0 0,-1-1 0,1 1 0,0 0 0,0-1 0,0 1 0,0 0 0,0-1 0,0 1 0,0 0 0,0-1 0,-4-98-146,8 53-213,4 4 367,-3-16-223,-2-29 37,2 41 256,-5 44-105,1-1 1,-1 1-1,1 0 0,-1 0 1,1-1-1,0 1 0,2-4 1,-2 4-26,0 0 1,0 0 0,-1 0-1,1 0 1,0 0 0,-1-1-1,1-3 1,4-17-308,-1-7 538,-2 10-651,0 0 0,6-27 0,-8 45 472,2-7 51,-1 0-1,-1 0 1,0-1 0,0 1-1,-1 0 1,0 0 0,-3-10-1,4 15-81,-1 0 0,1 1 1,0-1-1,0 0 0,0-3 0,1 5 40,-1-1 1,0 1 0,0 0-1,0 0 1,0 0 0,0 0-1,0-1 1,0 1-1,-1 0 1,0 0 0,1 0-1,-1 0 1,-1-3 0,1 2 2,0 1 0,0-1 0,1 0 0,-1 0 0,1 0 0,0 0 0,0 1-1,0-1 1,0 0 0,0 0 0,1 0 0,0-3 0,1-11-163,2-44-315,-3 55 346,0 0 0,0-1 0,0 1 1,1 0-1,0 1 0,3-8 0,-2 7 109,-1 0-1,0 0 1,0 0-1,-1 0 1,0 0-1,1-9 1,7-80-199,-8 91 158,-1 1-1,0-1 1,-1 0-1,1 1 1,0-1 0,-1 1-1,0-1 1,0 0 0,0 1-1,-1 0 1,1-1 0,-1 1-1,1 0 1,-1-1-1,0 1 1,-1 0 0,-2-3-1,4 4 78,-1-1-1,1 0 0,-1 1 0,1-1 0,0 0 1,0 0-1,0 0 0,0 0 0,1 0 0,-1 0 1,1 0-1,0 0 0,0 0 0,0 0 0,1-6 1,-1 5-30,1-1 1,-1 0 0,-1 0-1,1 0 1,-2-7 0,-2 4-297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21:27.472"/>
    </inkml:context>
    <inkml:brush xml:id="br0">
      <inkml:brushProperty name="width" value="0.5" units="cm"/>
      <inkml:brushProperty name="height" value="1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21 595 640,'-1'0'6,"1"0"0,0 0 0,0 0 0,0 0 0,0-1-1,-1 1 1,1 0 0,0 0 0,0 0 0,0-1 0,0 1 0,0 0 0,0 0 0,0 0 0,-1-1 0,1 1-1,0 0 1,0 0 0,0-1 0,0 1 0,0 0 0,0 0 0,0-1 0,0 1 0,0 0 0,0 0 0,0 0-1,0-1 1,0 1 0,1 0 0,-1 0 0,0-1 0,0 1 0,0 0 0,0 0 0,0 0 0,0-1 0,1 1 0,-1 0-1,0 0 1,0 0 0,0 0 0,0-1 0,1 1 0,-1 0 0,0 0 0,0 0 0,0 0 0,1 0 0,5-6 34,-5 5-83,-1 1 43,0-15 155,0-21-367,1 13 486,-1 0-1,-4-28 0,1 32-494,-3-16 431,5 33-133,1-1 0,-1 1 0,1-1-1,0 1 1,0-1 0,0 1 0,1-6 0,0 6-39,-1 0 0,0 0 1,0-1-1,0 1 0,0 0 0,0-1 1,0 1-1,0 0 0,-2-3 1,-1-3-122,2 8 89,1-1 1,-1 0 0,1 0-1,-1-1 1,1 1 0,0 0-1,-1 0 1,1 0 0,0 0-1,0 0 1,0 0 0,0 0 0,0-2-1,0 0 15,0-1-24,-1 0 1,1 0-1,1 0 0,-1 0 0,1 0 0,-1 0 0,1 0 0,0 0 1,0 0-1,1 0 0,-1 0 0,5-6 0,-3 4 13,1-1-1,-1 0 0,3-11 1,-1-5 48,-4 19-34,1-1-1,-1 1 0,1-1 0,-2 0 1,2-6-1,3-15 573,-4 23-606,-1 0-1,0 1 0,1-1 1,-1 1-1,0-1 0,0 0 1,0 1-1,-1-1 0,1 0 1,-1 1-1,1-1 0,-1 1 1,-1-4-1,0-1 290,-1 2-355,1 1-90,3 4 166,-1 0 0,0 0 0,0 0 1,0 0-1,0 0 0,0-1 0,0 1 0,0 0 1,0 0-1,0 0 0,0 0 0,0 0 1,0 0-1,0 0 0,0-1 0,0 1 0,-1 0 1,1 0-1,0 0 0,0 0 0,0 0 0,0 0 1,0 0-1,0 0 0,0 0 0,0-1 0,0 1 1,0 0-1,0 0 0,0 0 0,0 0 0,-1 0 1,1 0-1,0 0 0,0 0 0,0 0 0,0 0 1,0 0-1,0 0 0,0 0 0,0 0 0,-1 0 1,1 0-1,0 0 0,0 0 0,0 0 0,0 0 1,0 0-1,0 0 0,0 0 0,0 0 0,-1 0 1,1 0-1,0 0 2,0 0 0,0 0 1,-1 0-1,1 0 0,0 0 1,0 0-1,0 0 0,0 0 0,-1 0 1,1-1-1,0 1 0,0 0 0,0 0 1,0 0-1,-1 0 0,1 0 0,0 0 1,0 0-1,0-1 0,0 1 1,0 0-1,0 0 0,0 0 0,-1 0 1,1-1-1,0 1 0,0 0 0,0 0 1,0 0-1,0 0 0,0-1 0,0 1 1,0 0-1,0 0 0,0 0 1,0-1-1,0 1 0,0 0 0,0 0 1,0-1 5,0 1 0,0 0 0,0 0 1,0 0-1,0-1 0,0 1 0,0 0 1,0 0-1,0 0 0,0-1 1,0 1-1,0 0 0,0 0 0,0 0 1,0-1-1,0 1 0,0 0 0,-1 0 1,1 0-1,0 0 0,0-1 0,0 1 1,0 0-1,0 0 0,-1 0 1,1 0-1,0 0 0,0 0 0,0-1 1,0 1-1,-1 0 0,1 0 0,0 0 1,0 0-1,0 0 0,-1 0 0,1 0 1,0 0-1,-1 0 0,1-23 35,1 22-24,-1-1 0,1 0-1,-1 0 1,1 1 0,-1-1 0,1 1 0,0-1 0,0 0 0,0 1 0,0-1-1,0 1 1,2-3 0,-2 4-3,-1 0 7,0 0 28,0 0-57,1-1 0,-1 1 0,0 0 1,0-1-1,0 1 0,1 0 0,-1 0 0,0-1 0,0 1 0,1 0 1,-1 0-1,0-1 0,1 1 0,-1 0 0,0 0 0,0 0 0,1 0 1,-1 0-1,0 0 0,1-1 0,-1 1 0,0 0 0,1 0 0,-1 0 1,1 0-1,-1 0 0,0 0 0,1 0 0,-1 0 0,0 1 0,1-1 1,-1 0-1,0 0 0,1 0 0,-1 0 0,0 0 0,1 0 0,-1 1 1,1 0 16,0-1 0,0 1 0,0-1 1,0 1-1,0 0 0,0-1 1,-1 1-1,1 0 0,0 0 1,-1-1-1,1 1 0,0 0 1,-1 0-1,1 2 0,8 16 76,-7-13-183,0-1 125,0 1 1,-1 0-1,1-1 1,0 12 0,2 9-141,-2-15 75,-1 1 1,0-1-1,0 1 0,-1 0 1,-3 19-1,1 14-22,-6 28 586,-2 4-149,6 2-481,3-75 107,1 1 1,-1-1-1,0 0 0,0 0 0,0 0 0,-1 0 0,-2 5 1,-5 19 91,2 0-345,4-13 215,0 0 0,0 0 1,0 19-1,3-23 111,-1 0 0,-4 16 0,3-17-111,0 1-1,0 14 1,-3 87 75,5-85 177,-1-11-226,1 1 1,1 0-1,3 17 0,-3-23 29,0 0-1,-1 0 0,0 0 1,0 1-1,-1-1 0,-1 0 1,-5 18-1,5-20 37,0 0-1,0 1 1,1-1 0,0 1 0,0 12 0,1 71-256,5-28 790,-5-19-864,1-9 456,-6 59 0,3-71-240,1 0-1,2 27 1,0-6 188,-1-43-145,1 1 0,-1-1 1,1 0-1,0 1 0,0-1 1,1 4-1,0-4 9,-1 1 0,0-1 0,0 0 0,0 1 0,-1-1 0,1 5-1,-1 3-34,1-1 0,4 17 0,-3-17-7,0 0 0,1 17 0,-3-14 87,2 0 1,2 12-1,-2-12-57,0 0-1,0 14 0,3 12 140,0-14-50,-4-20-69,0-1-1,0 0 1,0 1-1,0 5 0,-1 0-135,1-1 0,1 0 0,0 0 0,5 16 0,2 9-183,4 15 587,-2-23-43,-10-25-453,-1-1 101,5 3-102,-5-2 225,1-1 0,-1 1 0,1-1 0,-1 0 0,0 1 0,1-1 0,-1 0 0,1 1 0,-1-1 1,1 0-1,-1 0 0,1 0 0,-1 1 0,1-1 0,-1 0 0,1 0 0,0 0 0,0 0 26,0 0 0,0 0 0,0 0 1,0 0-1,-1-1 0,1 1 0,0 0 0,0 0 0,0-1 0,-1 1 0,1-1 0,0 1 0,0 0 0,-1-1 0,1 0 1,0 1-1,-1-1 0,1 1 0,0-1 0,0-1 0,0 0-20,0 0 1,0 0-1,0 0 1,0 0 0,0 0-1,0-1 1,0-3-1,1-4-96,-1 0-1,0-18 1,-1 25 97,0-172 25,-1 173-43,1 0 0,-1 0 0,0 0 0,0 0 0,0 0 0,0 0 0,0 0 0,0 0 0,-1 0 0,1 0 0,0 1 0,-1-1 0,0 0 0,-3-2 0,-33-27-282,36 29 315,0 0 0,1 0 0,-1-1 0,1 1 1,-1 0-1,1-1 0,0 1 0,0-1 0,0 1 1,0-1-1,0 0 0,0-4 0,0-37-447,1 25 610,1 12-153,0-1 1,0 0 0,0 1-1,4-12 1,-2 6-79,-1 5-17,-1-1 1,-1 0-1,1 0 0,-3-15 1,1-1 178,-4-162-52,-3 110-299,4 31 518,4 34-269,-1 3 23,1 0 1,1 0 0,3-18 0,-3 18-146,2-8-72,11-21 57,-7 22 166,-1-1 0,0 1-1,-1-1 1,4-20 0,-8 23-80,0-1 0,0 0 0,-2-18 0,-1-2 62,6-24 139,-2 45-135,-1 0 1,0 0 0,-1-1 0,-1 1 0,0 0 0,-5-22 0,5 30-59,0 0 1,0 0-1,1 0 0,0-9 1,0 9 35,0 0 1,-1 0 0,1 1 0,-1-1 0,-2-7 0,2 7 3,-1-1 0,1 1 0,0-1 1,1-11-1,-3-18-205,1 10 358,2 22-150,0 1 0,0-1 1,-1 0-1,1 0 0,-1 1 1,0-1-1,0 1 1,-2-7-1,1 5-13,1 0 0,-1 0 1,1 0-1,0 0 0,0 0 0,1 0 1,0 0-1,0-1 0,1-6 0,-1 3 159,0 1-1,-2-16 1,-2 9-326,-1-12-330,5 24 468,0 0 0,-1-1 0,1 1 0,-1 0 0,0 0-1,0 0 1,0 0 0,-3-4 0,3 4 84,0 1 0,0-1 0,-1 0 0,2 0 0,-1 0 0,0 0 0,1 0 0,-1-3 0,-7-45-24,7 38-70,0-1-1,-4-13 1,3 14 11,0 0-1,0-13 1,2 23-11,0 0 0,-1 0 1,1-1-1,-1 1 0,0 0 1,-1-3-1,1 4 51,0 0-1,0-1 1,1 1-1,-1 0 1,1 0-1,0-1 0,-1 1 1,1 0-1,0-1 1,0 1-1,0 0 1,1-5-1,0 6-18,-1-1-1,1 0 0,-1 0 1,0 1-1,1-1 1,-1 0-1,0 0 1,0 0-1,-1 1 1,1-1-1,0 0 0,-2-3 1,2 1-19,-1 0 0,1 0-1,0 0 1,0 0 0,0-6 0,1-2-53,3-6 302,-4 17-214,0 1-100,0 0-1,0 0-42,0 0 37,0 0 80,0 0 106,0 0-52,0 23-28,5 89-458,-8-21 651,2 58-747,5-89 141,-8 95 1,1-94 974,-3 28 45,-3 52-1017,6-38-1043,3-95 1339,0 26-941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21:29.190"/>
    </inkml:context>
    <inkml:brush xml:id="br0">
      <inkml:brushProperty name="width" value="0.5" units="cm"/>
      <inkml:brushProperty name="height" value="1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45 0 832,'-2'51'291,"3"-33"-273,-2 1 1,-5 35 0,4-44 38,0 1 1,1 19-1,1-19 1,-1-1 0,-3 18 0,0 14-29,0-4-47,1-18-62,-1 24 0,-1 8-75,3-33 601,1 0 0,2 28 1,0-9-378,-5 121 118,3-83-349,1 58 239,0-61 294,0 5-241,2-58-139,0 0 1,2 0-1,0 0 1,7 19-1,9 13 111,-14-38-120,-4-11 10,-1 0 0,0 0 1,0 0-1,0 0 0,0 0 0,-1 0 0,1 0 0,-1 0 0,0 0 0,0 0 0,-1 7 1,0 5 189,-1-12-14,-2-9-60,3-3-101,0 0 0,0 0 0,1 0 0,0 0 0,1 0-1,1-9 1,11-50 271,-9 48-274,1-7-147,-5 22 100,1 0 0,-1-1 1,2 1-1,-1 0 0,3-7 1,-2 7 41,-1 0 0,0 0 0,1 0 0,-2 0 0,2-8 1,-2 13-123,0 0 38,0 0-1,0 15-90,-1-5 188,0 0-1,0 0 0,-4 12 1,2-12 26,1 0 0,1-1 0,-1 13 0,-3 28-44,5-42 44,0-1 0,0 0 1,1 0-1,0 0 0,0 0 0,3 11 0,-3-17 79,-1-1-191,0 21-342,0-19 384,0-2 160,0 0-80,0 0-155,0 0 54,0 0 111,1-1-37,0 1 0,0-1 0,0 1 0,0-1 0,0 1 0,0-1-1,0 1 1,0-1 0,-1 0 0,1 0 0,1-1 0,15-58-922,-16 53 905,0 1 0,0-1 0,-1-13 0,2-16 209,-1 28-196,0 0 0,-1 1 0,0-13 1,-1 2-343,1 17 197,0 1 64,0 2 80,-2 15-63,0 1 0,-2-1 0,0 1 1,-1-1-1,-11 27 0,2-5 440,14-37-339,0-1-45,0-1-1,0 1 1,0-1 0,0 1 0,0-1-1,0 1 1,0-1 0,0 1 0,0-1-1,0 1 1,0-1 0,0 1 0,0-1-1,0 1 1,-1-1 0,1 1-1,0-1 1,0 1 0,-1-1 0,1 0-1,0 1 1,-1-1 0,1 1 0,0-1-1,-1 0 1,1 0 0,-1 1 0,0 0 44,1-1 48,0 0-63,0 0-150,0 0 48,-1 1 59,0 0 1,-1-1 0,1 1 0,0 0 0,-1 0 0,1-1-1,-1 1 1,-2 0 0,3 0 90,-25 7-1446,25-8 1120,1-9-608,0 2 677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04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215 57 480,'0'1'16,"0"-1"0,0 0 0,0 0 0,0 0 0,0 0 0,0 0 1,0 1-1,0-1 0,0 0 0,0 0 0,0 0 0,0 0 0,-1 0 0,1 1 0,0-1 0,0 0 0,0 0 0,0 0 0,0 0 1,0 0-1,0 0 0,0 1 0,-1-1 0,1 0 0,0 0 0,0 0 0,0 0 0,0 0 0,0 0 0,-1 0 0,1 0 0,0 0 0,0 0 1,0 0-1,0 0 0,0 0 0,-1 0 0,1 0 0,0 0 0,0 0 0,0 0 0,0 0 0,-1 0 0,1 0 0,0 0 0,0 0 1,0 0-1,0 0 0,0 0 0,-1 0 0,1 0 0,0-1 0,-14-6 1942,11 5-1856,1 1 0,-1-1 0,0 1 0,0 0 0,1 0 0,-1 0 0,-6-2 1,6 4-75,0-1 1,0 1 0,-1 0 0,1 0-1,0 0 1,-4 2 0,-12 3 191,12-5-82,1 1 0,0-1 1,-11 6-1,13-5-82,-1-1 0,1 1 0,-1-1 1,0 1-1,1-1 0,-1-1 0,-6 1 0,9 0-36,0-1 0,-1 0 0,1 1 0,0-1-1,0 1 1,0 0 0,-1-1 0,-1 3-1,-8 1 123,4-2-177,9-3 74,16-4 145,11-2-105,-11-1 8,0 0 0,16-10 0,-19 9 87,0 1-1,25-9 1,-33 15-190,0 1 0,-1-1 0,1 1 1,0 0-1,0 1 0,0-1 0,0 1 0,0 0 1,0 1-1,0-1 0,6 3 0,54 18-2522,-36-19 351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21:32.708"/>
    </inkml:context>
    <inkml:brush xml:id="br0">
      <inkml:brushProperty name="width" value="0.5" units="cm"/>
      <inkml:brushProperty name="height" value="1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0 954 320,'29'-8'198,"-18"6"-70,-1-1 0,14-6-1,100-53 1100,-72 36-1040,1-5-326,-48 28 133,-1 0 63,0 0-1,0 0 1,0-1-1,0 1 1,0-1 0,0 0-1,-1 0 1,0 0-1,5-7 1,-3 3 16,0 2 0,0-1 0,12-11 0,-10 12-77,-1-1 1,0 0-1,7-11 0,-2 3 89,0 1-1,1 0 0,1 1 0,21-18 1,-29 26-85,4-1 0,-1 0 0,1 0 0,1 1 0,-1 0 0,1 0 0,-1 1 0,1 1 0,1 0 0,-1 0 0,0 1 0,19-2 0,14-5-94,-33 6 84,0 0 0,1 1 0,18-1 0,22-2-112,-23 0 206,-13 3 0,-1 0 0,16 0 0,-22 2-104,0-1 0,0 0 0,0 0 1,-1-1-1,1 0 0,8-3 0,44-23 371,-57 27-339,19-9-24,-15 7-20,1-1 0,-1 0 0,0 0 1,0 0-1,12-10 0,-16 11 18,1-1 0,0 1 1,0 1-1,0-1 0,0 1 1,7-4-1,54-32 142,-41 22-247,-21 13 128,1 1 1,-1-1-1,1 1 0,0 0 1,-1 0-1,8-3 1,40-14 528,-37 15-716,26-11 0,1-1 465,19-11-324,-26 15 53,49-25 0,-81 36-11,4-2 37,0 0 0,-1 0-1,1 0 1,-1-1 0,7-6 0,7-1-218,23-16 149,-28 12 494,-2 3-486,5-7-353,-14 15 352,0 0-1,1 1 0,-1-1 1,6-3-1,-6 5 62,0 0-1,-1-1 1,0 1 0,1 0-1,-1-1 1,2-3 0,11-10-251,-14 15 162,1-1 1,-1 1-1,0-1 0,0 0 1,0 1-1,0-1 0,0 0 1,0 0-1,-1 0 0,1 1 1,-1-1-1,1 0 1,-1 0-1,1-4 0,-1 6-160,0 0-138,0 0-769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20:35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20:46.80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24575,'0'0'-8191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24:28.6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127 0 1248,'-9'2'1231,"-4"1"-553,11-3-683,1 1-1,-1-1 1,1 0-1,-1 1 0,1-1 1,0 1-1,-1-1 1,1 1-1,0 0 0,-1 0 1,1-1-1,0 1 1,0 0-1,0 0 1,-1 2-1,0-2 17,1 0-1,0 0 1,-1 0-1,1 0 1,-1 0-1,1 0 1,-1 0-1,-2 1 1,-6 1 681,5-2-352,0 0 1,0 0-1,0 0 1,-9 0-1,5 0 267,11 1 893,18-2 4,-10-2-1480,18-2 1146,-18 4-1108,-8 1-57,-1-1 0,1 0 1,0 0-1,0 0 0,-1 0 0,1 0 0,0 0 0,0 0 1,-1-1-1,1 1 0,0-1 0,-1 1 0,1-1 0,-1 0 1,1 1-1,-1-1 0,4-2 0,38 2 1174,-19 1-830,-7-1-450,-1 1 0,1 1 1,0 1-1,18 3 0,-28-3 172,0-1 1,1-1-1,-1 1 0,0-1 1,10-2-1,8 1-344,-1 4 518,-23-3-266,9 4 42,-8-3-21,0 0 1,0 0-1,0-1 1,0 1-1,0-1 1,0 1-1,0-1 0,0 0 1,1 0-1,-1 0 1,4-1-1,7 1 134,-6 1-142,-5-1 14,1 0 0,-1 0 0,1 0 0,0-1 1,-1 1-1,1-1 0,-1 1 0,5-3 1,5 2-44,-11 2 28,1-1-1,-1 0 0,1 0 1,-1-1-1,1 1 0,-1 0 1,1 0-1,-1-1 0,0 1 1,1-1-1,-1 1 0,0-1 1,1 1-1,1-2 0,-3 1 29,1 1 0,0 0 0,0-1 0,-1 1 0,1 0 0,0 0 0,0-1 0,-1 1 0,1 0 0,0 0-1,0 0 1,0 0 0,-1 0 0,1 0 0,0 0 0,1 1 0,-2-1-16,1 0-1,-1 0 1,1 0-1,-1 0 1,1 0 0,-1 0-1,1 0 1,-1 0-1,1 0 1,-1 0-1,1 0 1,-1 0 0,1 0-1,-1-1 1,1 1-1,-1 0 1,1 0 0,-1 0-1,1-1 1,-1 1-1,1-1 1,0 1-4,0-1-1,-1 1 1,1-1 0,0 1-1,0-1 1,0 1 0,0 0 0,0 0-1,0-1 1,0 1 0,-1 0-1,1 0 1,0 0 0,0 0-1,0 0 1,2 0 0,6-1-180,4-1 206,0 0 0,0 1 0,-1 0 0,1 1 1,15 1-1,6 0-26,-23 0-46,0 0 1,0 0-1,0 1 1,-1 0-1,1 1 1,17 7-1,-23-8 69,0 1 0,-1-1 0,0 1-1,0 0 1,8 7 0,7 6-531,-10-11 523,-1 2 1,-1-1-1,1 1 1,-1 0 0,0 1-1,7 10 1,-1 2 248,18 32 1,-23-35-304,10 35 1,0-3 129,-12-30-135,7 24-1,-7-19 179,6 47 331,-12-68-469,0 0 0,0 0 0,0 0 0,-1 1 0,1-1 0,-1 0 0,1 0 0,-3 5 0,2-5 0,0-1 1,1 0-1,-1 1 0,1-1 1,-1 1-1,1-1 0,0 0 1,0 1-1,0-1 0,0 1 1,1 2-1,-1-2 9,0 0-1,1 0 1,-1 0-1,-1 0 1,1 0 0,0 0-1,-1 0 1,1 0 0,-1 0-1,0 0 1,-1 3-1,-15 32 322,-21 32-656,19-33 421,-105 190 380,4-48-651,116-174 197,0 1-1,0 0 1,1 0-1,-1 0 1,2 0-1,-1 0 1,1 1 0,-1-1-1,2 1 1,-1 0-1,1 0 1,-1 10 0,-7 88-103,1 1 259,7-54 59,7 137-307,-5-181 103,1-1-1,0 1 1,0 0 0,1-1 0,0 1 0,0-1 0,1 0 0,0 0 0,0-1 0,0 1 0,1-1 0,0 0 0,0 0 0,1 0 0,0-1 0,0 0-1,0 0 1,0 0 0,10 5 0,3 1-105,-4-3 198,0 1 1,19 6-1,-17-8 21,0 1 1,18 12-1,-27-15-144,10 2 11,3 3 48,-13-5-251,0 0-1,15 7 1,-15-8 88,22 11 795,-28-13-669,-2 0-7,12 6 16,3-1-114,-14-7 118,-1 0 27,0 0 64,0 0-11,0 0 85,0 0-117,0 0-181,0 0 21,0 0 58,0 0 156,0 0-44,0 0-63,0 0 112,0 0-49,0 0-111,0 0-54,0 0 49,0 0 68,0 0-31,0 0-102,-17 13 86,15-12-50,-3 2 20,0 0-1,0 0 0,0 1 1,1 0-1,0 0 0,-7 7 1,-40 43 39,37-39-75,-1 0 1,-22 33-1,-72 108 146,103-147-167,-6 7 98,0 0-1,1 1 1,-12 28-1,8-16-145,13-24 155,-1-1 1,1 1-1,-1 0 0,1 0 0,1 0 0,-1 0 0,1 0 0,0 0 1,0 0-1,0 9 0,2 0 51,1 0 1,1 0 0,0-1-1,0 1 1,2-1-1,5 14 1,9 29 438,-11-33-521,0 1 1,15 25 0,9 27-3,-18-40-220,-8-25 333,-2 1 0,5 14 1,-5-16-93,0 0 1,0 1-1,1-1 1,1-1-1,0 1 1,10 12 0,12 20-317,6 15 437,-19-34 9,21 45-1,-22-30-199,-1 1 1,-3 0-1,11 74 0,-18-68 278,-2-30-124,3 25-1,1 0-107,-3-28-54,4 24 1,-4-25 42,0 0 1,1 17 0,-3-19 37,1 0 1,0-1 0,0 1 0,1-1-1,3 10 1,-2-11 39,-2 1 0,1-1 0,-1 1 0,0-1 0,0 1 1,-2 12-1,1-13 5,5 47-9,-5-48-32,0-1 0,0 1 1,-1-1-1,1 1 0,-1-1 0,-1 0 0,1 0 0,-1 1 0,-4 8 1,5-11-34,0 0 1,0 0 0,0 0 0,1 0 0,-1 1 0,0 4 0,1-4 19,0-1 1,-1 1 0,1-1 0,-1 1-1,0-1 1,-2 6 0,-2 3 81,0-1 0,-2 13 0,-7 16 190,-29 71-658,39-102 463,-2 0 0,1 0 0,-1 0-1,-14 14 1,14-16-112,-12 26-192,11-25 334,0-2 0,-13 11-1,7-5-163,-8-1-46,18-10 106,0 0 0,0 1 0,0-1 0,0 1 0,-4 3-1,1-2 35,1 1 0,-1-1 0,0 0 0,0-1-1,0 1 1,0-1 0,0-1 0,0 1 0,0-1-1,-7 1 1,11-2-32,-87 11-136,73-8 65,-11 2 298,0-1-245,23-2 44,-1-1-1,1 1 1,-1-1-1,1 0 0,-7 0 1,-12 3 42,5-3-237,17-1 158,-1 0 0,1 0 0,-1 0 0,1 0 0,0 0 0,-1 0 0,1 0 0,0 1 0,-1-1 0,1 0 0,0 1 0,-1-1 0,1 1 0,0-1 0,0 1 0,-2 1 0,1-1 32,1 0-1,-1 0 1,1 0-1,-1-1 1,1 1-1,-1 0 1,0-1-1,1 1 1,-1-1-1,-3 1 1,-10 3-202,1-1 125,13-3 42,-1 1 0,1-1 0,-1 0 0,1 0-1,-1 0 1,1 1 0,0-1 0,-1 1 0,-2 1-1,-2 0 66,-1 1 0,0-1 0,-13 3-1,10-2-135,-29 2 149,9-1 55,-5 0 11,0-1 1,-49-3-1,44 0-33,-38 3 600,76-3-665,0 0-88,-1 0 0,1 0 0,0 0 0,-1 0 0,1 1 0,0-1 0,0 1 0,-4 0 0,6 0-24,-1-1 1,1 0-1,0 0 1,0 0-1,-1 1 1,1-1-1,0 0 1,0 0-1,-1 1 1,1-1-1,0 0 1,0 1-1,0-1 1,0 0-1,-1 1 1,1-1-1,0 0 1,0 1-1,0-1 1,0 0-1,0 1 1,0-1-1,0 0 1,0 1-1,6 14-3895,6 2 1029,5 2-1994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26:07.23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3637 1984,'-2'3'664,"2"-3"-643,0 0 0,0-1 1,0 1-1,0 0 0,0 0 1,0 0-1,0 0 0,0 0 1,0 0-1,1 0 0,-1 0 0,0 0 1,0 0-1,0 0 0,0 0 1,0 0-1,0 0 0,0 0 0,0 0 1,0 0-1,0 0 0,0 0 1,1 0-1,-1 0 0,0 0 0,0 0 1,0 0-1,0 1 0,0-1 1,0 0-1,0 0 0,0 0 1,0 0-1,0 0 0,0 0 0,0 0 1,0 0-1,0 0 0,0 0 1,1 0-1,-1 0 0,0 0 0,0 0 1,0 1-1,0-1 0,0 0 1,0 0-1,0 0 0,0 0 0,0 0 1,0 0-1,0 0 0,0 0 1,0 0-1,0 0 0,0 0 1,0 1-1,0-1 0,0 0 0,0 0 1,0 0-1,-1 0 0,1 0 1,16-5 3395,-5 1-1203,-9 2-2147,3-3 60,1 0 1,-1-1-1,-1 0 1,8-12-1,-8 12-86,1 0 0,-1 0 0,1 1 0,0-1 0,8-6 0,7-8-31,5-7-107,89-104-392,76-80 894,-123 140-330,-30 30-77,305-338-162,-154 190 411,-62 69-261,-92 85-113,45-64 0,1-21 300,38-53 246,-98 148-484,1 1 0,0 1 0,2 1 0,39-30 0,128-78 43,-171 117-37,-1-1-1,21-22 1,-19 18 132,31-23 0,-21 20 52,-8 5-186,0 0-1,34-15 1,-49 27 68,0 1 0,1 1 0,-1-1 0,1 1 0,-1 0 0,1 1 0,0 0 0,-1 0 0,1 1 0,0-1 0,0 2 0,15 1 0,-21-1 10,1 0 0,0 0 0,0 1 0,-1-1 0,1 1 0,-1-1 0,1 1 0,-1 0 0,1 0 0,-1 0-1,0 0 1,0 0 0,0 0 0,0 1 0,-1-1 0,1 1 0,0-1 0,-1 1 0,0 0 0,0-1 0,1 4 0,2 6-31,0 0 1,-2-1 0,4 22 0,-4 15 363,-2-33-260,1-1-1,3 20 1,4 33 50,-6-49-99,1-6-51,0-1-1,0 0 0,1 0 1,1 0-1,0-1 0,1 1 1,0-1-1,10 14 0,-9-17 49,0 0-1,0 0 0,0 0 1,1-1-1,0 0 0,0-1 1,1 0-1,-1 0 0,1 0 1,1-1-1,15 4 0,-21-7 18,1 0-1,0 0 1,0-1-1,-1 1 1,1-1 0,0 0-1,0-1 1,0 1-1,0-1 1,-1 0-1,7-2 1,-3 0 22,-1 0 0,1-1 0,-1 0 0,0 0 1,13-10-1,0-3 77,-1-2 0,-1 0-1,17-22 1,-33 38-137,67-70 91,-13 15 40,-34 33-3,-1-1 1,31-53 0,-33 44-155,-1-2 1,-2 0-1,-2-1 1,18-75-1,1 3-43,-19 68 190,9-29-103,-2 0 1,17-121-1,-32 139 171,-1 0 1,-4-55-1,-14 6-179,10 78 19,-2 0 0,-12-39 1,13 48-48,2 7-90,0-1-1,1 0 1,0 0-1,1-13 1,1 14 129,-1 0 0,-1-1 0,0 1 0,0 0 0,-4-16 0,2 17-86,1-1 0,0 1 0,0-1 0,0 0 0,1 0 0,0-14 0,-4-1 384,5 22-427,0 1 11,0 0-5,0 0 16,0 0 5,0 0 58,0 0 204,0 0-70,0 0-43,0 0-85,0 0-160,0 0 48,0 24-91,-3 72 502,-2-23-464,5-59-11,1-6 245,-1 0 0,0 0 1,-1 0-1,-3 14 0,3-18-77,1 0-1,-1 0 0,1 0 1,0 0-1,0 4 1,-1 17-31,-10 18 284,-10-4-133,17-33-63,0 0 1,0 0-1,-1-1 1,0 1-1,-6 5 1,5-6-11,3-2 5,3-2-60,-1-1 1,1 1-1,-1-1 1,1 1-1,-1 0 1,1-1-1,-1 1 1,0-1-1,1 1 1,-1-1-1,0 0 1,0 1-1,1-1 1,-1 0-1,0 1 1,0-1-1,0 0 1,-1 0-1,2 0 20,-1 1-1,1-1 1,-1 0-1,0 1 1,1-1-1,-1 0 1,1 1-1,-1-1 1,1 1 0,-1-1-1,1 1 1,-1-1-1,1 1 1,0-1-1,-1 1 1,1 0-1,0-1 1,-1 1-1,1-1 1,0 1-1,0 0 1,0-1-1,-1 1 1,1 0-1,-2 5 37,1-6-216,1 0 75,0 0 128,0 0 74,0 0-32,0 0-31,0 0 10,9-9 218,1-10-132,66-140-337,-73 150 207,1 0 1,-2 0 0,1 0-1,-1 0 1,0-1 0,-1 1-1,0 0 1,-1-1-1,0 0 1,0 1 0,-1-1-1,-1 1 1,1 0 0,-4-11-1,-8-41 119,6 34 21,-4-38 0,9 53-244,0 0 1,-6-17-1,6 22 56,-1 1 69,1-1-1,0 1 0,1-1 0,0 1 0,-1-13 1,2 19-33,0 0 1,-1 0 0,1 0-1,0 0 1,0 0 0,0 0-1,0 0 1,0 0 0,0 0-1,0 0 1,0 0 0,0 0-1,0 0 1,0 0 0,0 0-1,0 0 1,-1 0 0,1 0 0,0 0-1,0 0 1,0 0 0,0 0-1,0 0 1,0 0 0,0 0-1,0 0 1,0 0 0,0 0-1,0 0 1,0 0 0,0 0-1,-1 0 1,1-1 0,0 1-1,0 0 1,0 0 0,0 0 0,0 0-1,0 0 1,0 0 0,0 0-1,0 0 1,0 0 0,0 0-1,0 0 1,0 0 0,0 0-1,0-1 1,0 1 0,0 0-1,0 0 1,0 0 0,0 0-1,0 0 1,0 0 0,0 0 0,0 0-1,0 0 1,0 0 0,0 0-1,0-1 1,-2 9-41,3 4 19,0 1 0,6 23 0,-3-13-108,-2-18 115,-1-1 0,1 1-1,0-1 1,0 1 0,1-1-1,3 5 1,3 7 66,1 3 72,1-1 1,1 0-1,0-1 0,19 19 1,-27-31-113,0 0 0,-1 0 0,1 1 1,2 6-1,4 4 284,50 73-155,-33-36-26,-21-43-195,-1 1 1,6 13-1,-7-13 128,1-1-1,7 12 1,-10-17-20,1-1 1,-1 1 0,0 1-1,0-1 1,-1 0 0,2 7-1,-2-5-21,1-1-1,-1 0 1,5 10 0,-4-13 118,-1 1 1,0 0 0,1-1 0,-2 1 0,1 0 0,0-1 0,-1 1 0,0 6 0,0-9-85,0-1-1,-1 0 1,1 1 0,-1-1-1,1 0 1,0 1 0,-1-1 0,1 0-1,-1 0 1,1 0 0,-1 1 0,1-1-1,-1 0 1,1 0 0,-1 0 0,1 0-1,-1 0 1,1 0 0,-1 0-1,0 0 1,0 0 0,-15 0 274,14-1-236,-26 1-58,0 1-1,-42 7 1,51-4-165,-93 13-3051,111-17 3030,0 1 0,0-1-1,0 0 1,0 0-1,0 0 1,0 0 0,0 0-1,0 0 1,0 0 0,0-1-1,0 1 1,0 0 0,0-1-1,0 1 1,0 0 0,0-1-1,0 1 1,0-1 0,1 1-1,-1-1 1,0 0 0,0 1-1,-1-2 1,1 0-368,1 0 0,-1-1 0,1 1 0,-1 0 0,1 0 0,-1 0 0,1-1 0,0 1 0,0-2 0,0-8 224,-4-32-2830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43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33 1472,'-5'-3'197,"0"0"1,0 0-1,0 1 1,-1 0-1,1 0 1,-1 0-1,0 0 1,-9 0-1,-9-4 917,9 4-879,0 0 1,0 1-1,-1 0 1,1 1-1,-20 3 1,31-2-225,1-1 45,0 0 1,-1 1-1,1-1 0,0 1 1,0 0-1,-4 1 1,7-2-47,0 0 0,-1 1 0,1-1 0,0 0 0,-1 0 0,1 1 0,0-1 0,0 0 0,-1 0 0,1 1 0,0-1 0,-1 0 0,1 1 0,0-1-1,0 1 1,0-1 0,0 0 0,-1 1 0,1-1 0,0 0 0,0 2 0,0-1-4,0-1 0,0 1-1,1 0 1,-1 0-1,0 0 1,0 0-1,1 0 1,-1 0 0,0-1-1,1 1 1,-1 0-1,1 0 1,-1-1 0,2 2-1,3 4 0,1 0 0,-1-1 0,2 1-1,-1-1 1,0 0 0,1-1 0,0 0 0,7 4 0,64 23 6,-68-28-2,33 11 39,46 6-1,-29-7-57,45 8 533,-92-19-381,0-1 0,1 0-1,-1-1 1,0-1 0,0 0-1,14-3 1,-27 4-123,1 0-1,0 0 1,0 0-1,-1 0 1,1 0-1,0-1 0,-1 1 1,1 0-1,0-1 1,0 1-1,-1 0 1,1-1-1,-1 1 1,1-1-1,0 1 1,-1-1-1,1 1 1,-1-1-1,1 1 1,-1-1-1,1 0 1,-1 1-1,0-1 1,1 0-1,-1 1 1,0-1-1,0 0 1,1 1-1,-1-1 1,0-1-1,0 1 0,0 0 0,0 0 0,-1 0 0,1 0 0,0 0 0,-1 0 0,1 0 0,-1 0 0,1 0 0,-1 0 0,0 0 0,1 0 0,-1 0 0,0 0 0,0 0 0,1 1 0,-1-1 0,0 0 0,-2 0 0,-8-6 26,-1 0 0,0 2-1,0-1 1,-1 2-1,1 0 1,-1 0 0,0 1-1,0 0 1,-20 0-1,18 2-79,-1 0-1,1 2 1,-1 0-1,1 1 1,-1 0-1,1 1 1,-27 9-1,38-10 13,-1 0 0,1 1 0,0-1 0,0 1 0,0 0 0,0 0 0,0 0 0,0 1 0,1-1 0,0 1 0,0 0 1,0 0-1,0 0 0,0 0 0,1 0 0,0 1 0,0-1 0,0 1 0,0 0 0,0 5 0,0-1 47,0-1 0,1 1 0,0 0 0,0 0 0,1 0 0,0 0 0,1 0 0,0-1 0,1 1 0,3 12 0,-4-16-25,2-1 0,-1 1 0,1-1 1,-1 1-1,1-1 0,0 0 0,1 0 1,-1 0-1,1-1 0,0 1 0,0-1 0,0 0 1,0 0-1,7 4 0,-10-6 22,0-1-1,0 1 1,1 0 0,-1-1-1,0 1 1,0-1 0,1 1-1,-1-1 1,0 0-1,1 1 1,-1-1 0,0 0-1,1 0 1,-1 0 0,0 0-1,1 0 1,-1 0 0,0-1-1,1 1 1,-1 0-1,0-1 1,1 1 0,-1-1-1,0 1 1,0-1 0,1 0-1,-1 1 1,0-1 0,0 0-1,0 0 1,0 0-1,0 0 1,0 0 0,0 0-1,-1 0 1,1 0 0,0 0-1,0 0 1,0-2 0,4-6 38,-1 0 0,0 0 0,0 0 1,2-13-1,-3 13-143,-3 7 51,1 0 1,0 0-1,0 0 0,-1 0 0,1 0 1,0 1-1,1-1 0,-1 0 0,0 1 1,0-1-1,1 0 0,-1 1 0,1 0 1,-1-1-1,1 1 0,3-2 0,-3 2 22,-1 1 0,1-1-1,0 1 1,-1-1 0,1 1 0,0 0-1,0 0 1,-1 0 0,1 0-1,0 0 1,0 0 0,0 0-1,-1 1 1,1-1 0,0 1 0,-1-1-1,1 1 1,0 0 0,-1 0-1,2 0 1,87 58 264,-76-49-296,-8-5-927,1 2-1135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45.1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214 36 992,'0'0'5,"-3"-3"91,0 0 0,0 0 0,0 1 0,0-1 0,-1 1 0,1 0 0,-1 0 0,1 0 0,-1 0 0,0 1 0,0-1 0,0 1 0,1 0 0,-6-1 0,-7 0 229,11 1-310,0 0 0,-1 1 0,1-1-1,-1 1 1,1 0 0,-7 1 0,10 0-15,1-1 0,-1 0-1,1 1 1,-1 0 0,1-1 0,-1 1 0,1 0 0,0 0 0,-1 0 0,1 0 0,0 0 0,0 0 0,0 0 0,0 0 0,0 0 0,0 1 0,0-1-1,0 0 1,0 1 0,0-1 0,1 1 0,-1-1 0,1 1 0,-1-1 0,1 1 0,-1 2 0,1-2 24,0 0 0,0-1 0,0 1 0,0 0 0,0 0 0,1-1-1,-1 1 1,1 0 0,-1-1 0,1 1 0,-1 0 0,1-1 0,0 1 0,0-1 0,0 1 0,0-1 0,0 0 0,0 1 0,0-1 0,3 2 0,2 3 23,1 0 0,12 8 1,-18-14-48,29 19 122,50 21-1,-37-19 1199,-41-20-760,-3-2-519,1 0 0,-1 1 1,0-1-1,1 0 0,-1 1 0,0-1 1,0 1-1,1-1 0,-1 1 1,0-1-1,0 1 0,0 0 0,-1-1 1,-1 0-18,-92-40-99,55 25 427,-44-24 1,52 27-474,27 11-201,21 8 103,6-1 244,-1-1 1,1 0-1,25 0 0,13 2 125,-48-5-408,1 1 1,-1 1-1,0 0 0,1 1 0,-1 0 1,-1 1-1,1 1 0,-1-1 0,0 2 0,0 0 1,10 8-1,0 4-1534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48.1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501 90 992,'-33'-1'1350,"29"1"-1235,-1 0-1,0 0 1,1 0-1,-1-1 1,1 1-1,-1-1 1,-8-3 0,0 0 399,-21-7 1,15 10-473,18 1-37,0 0 0,1 0 0,-1 0 0,0 0 1,1 0-1,-1 0 0,0 0 0,1 0 0,-1 0 0,0 0 0,1 0 0,-1-1 0,0 1 1,1 0-1,-2-1 0,2 0 17,-1 0 0,1 0 0,-1 1-1,1-1 1,0 0 0,-1 0 0,1 0 0,0 0 0,0 0 0,-1 0 0,1 0 0,0 0 0,0 0 0,0 0 0,1-2 0,-27-23 1284,24 24-1194,-9-14-79,11 16-31,0 0-1,-1 0 0,1-1 0,0 1 1,0 0-1,0 0 0,-1-1 0,1 1 1,0 0-1,0 0 0,-1 0 0,1 0 1,0-1-1,0 1 0,-1 0 0,1 0 0,0 0 1,-1 0-1,1 0 0,0 0 0,-1 0 1,1 0-1,0 0 0,0 0 0,-1 0 1,1 0-1,0 0 0,-1 0 0,1 0 1,0 0-1,-1 0 0,1 0 0,0 0 1,0 0-1,-1 1 0,1-1 0,0 0 0,0 0 1,-1 0-1,1 0 0,0 1 0,0-1 1,-1 0-1,1 0 0,0 1 0,0-1 1,0 0-1,0 0 0,-1 1 0,1-1 1,0 0-1,0 0 0,0 1 0,0-1 0,-1 3 15,1-1-1,0 1 0,-1-1 1,1 1-1,0-1 0,0 1 1,1-1-1,-1 0 0,1 1 0,-1-1 1,1 1-1,-1-1 0,3 4 1,2 13-28,-4-15-33,0-1 0,0 1 1,0-1-1,0 0 0,4 7 0,-4-8 33,1 0 0,-1 1 0,0-1 0,0 1 0,0-1-1,0 1 1,-1 0 0,1-1 0,-1 1 0,1 0 0,-1 0 0,0 5-1,0-7 2,-1 3 97,1 0-1,-1 0 0,0 0 1,0 0-1,-2 4 1,3-7-65,-1 0 1,1-1 0,-1 1 0,1 0-1,-1 0 1,0 0 0,1-1 0,-1 1-1,0 0 1,0-1 0,1 1 0,-1 0-1,0-1 1,0 1 0,0-1 0,0 0-1,1 1 1,-1-1 0,0 0 0,0 1-1,0-1 1,0 0 0,0 0 0,0 0-1,-2 0 1,-2 0 4,0 0-1,0-1 0,0 0 1,0 1-1,0-2 0,0 1 1,1-1-1,-1 0 1,0 0-1,-4-2 0,8 3-25,-1 0 0,1 0 0,0 0 0,0 1-1,0-1 1,0 0 0,0 0 0,0 0 0,0-1-1,0 1 1,0 0 0,0 0 0,1 0 0,-1-1 0,0 1-1,1 0 1,-1-1 0,1 1 0,0 0 0,-1-1-1,1 1 1,0-1 0,0 1 0,0 0 0,0-1 0,0 1-1,0-1 1,0 1 0,0-1 0,1 1 0,-1 0-1,1-1 1,-1 1 0,1 0 0,-1-1 0,1 1-1,0 0 1,1-2 0,4-6-53,-5 7 52,1 1 1,-1-1-1,0 1 1,0-1-1,0 0 1,0 1-1,0-1 1,-1 0-1,1 0 1,0-2-1,-1 4-4,0 0 144,0 0-81,0 0-207,0 0 58,0 0 123,0 0-42,0 0-172,0 0 97,-5 11 298,-2-6-150,6-4-59,0 0 1,-1 0 0,1 0 0,0 0-1,-1 0 1,1 0 0,0 0 0,-1-1 0,1 1-1,-1-1 1,1 1 0,-1-1 0,0 0 0,1 1-1,-2-1 1,-6 0 34,1 1 0,0 1 0,0-1 0,-13 6 0,11-4-26,-1 0 0,-16 2 1,-6-1 16,-15 1 265,47-5-303,0 0 0,1 0 1,-1 1-1,0-1 0,1 0 0,-1 0 0,0 1 1,1-1-1,-1 0 0,1 1 0,-1-1 0,0 1 1,1-1-1,-1 1 0,1-1 0,-1 1 0,1-1 1,0 1-1,-1-1 0,1 1 0,-1 0 0,1-1 1,0 1-1,-1 0 0,1-1 0,0 1 0,0 0 1,-1 0-16,1 0 1,0 0 0,0 0 0,-1 0-1,1 0 1,0 0 0,0 0-1,0 0 1,0 0 0,0 0 0,0 0-1,0 0 1,1 0 0,-1 0-1,0 0 1,1 1 0,2 2 52,1-1 0,-1 0 0,1 0 0,0-1 0,-1 1 0,1-1 0,1 0 1,-1 0-1,0 0 0,0 0 0,1-1 0,-1 0 0,7 2 0,18-2-180,57-4 0,-44 0-126,53-4 335,-44 4-19,-35 1-62,0 1 0,0 1 0,18 2 0,-33-2 21,-1 0-1,0 0 1,0 0 0,0 0 0,0 0 0,0 0 0,0 0 0,0 0-1,1 0 1,-1 0 0,0 0 0,0 0 0,0 0 0,0 0-1,0 0 1,0 0 0,0 0 0,0 0 0,0 0 0,1 0 0,-1 0-1,0 0 1,0 0 0,0 1 0,0-1 0,0 0 0,0 0-1,0 0 1,0 0 0,0 0 0,0 0 0,0 0 0,0 0 0,0 0-1,0 1 1,0-1 0,0 0 0,0 0 0,0 0 0,1 0-1,-1 0 1,0 0 0,-1 0 0,1 0 0,0 1 0,0-1-1,0 0 1,0 0 0,0 0 0,0 0 0,0 0 0,0 0 0,0 0-1,0 0 1,0 1 0,0-1 0,0 0 0,0 0 0,0 0-1,0 0 1,0 0 0,0 0 0,-1 0 0,1 0 0,0 0 0,0 0-1,-12 9 159,-21 5-268,7-4 34,22-8 55,-1 0 0,0 0 1,0 0-1,1-1 0,-1 0 1,0 0-1,-8 1 0,3-3 35,1 1 0,-1-1 0,0-1 0,1 0 0,0 0 0,-1-1 0,1 0 0,-9-5 0,-73-27-322,88 34 336,0 0 1,0 0-1,0 1 0,0-1 1,0 1-1,0 0 1,-1 0-1,1 0 0,0 0 1,0 0-1,-4 2 0,-13-1-206,13 1 187,-5 1 106,12-3-112,0 0 1,-1 0-1,1 1 0,0-1 1,0 0-1,0 0 1,-1 0-1,1 0 0,0 0 1,0 0-1,0 0 1,0-1-1,-1 1 0,1 0 1,0 0-1,0 0 0,0 0 1,-1 0-1,1 0 1,0 0-1,0 0 0,0 0 1,0 0-1,0-1 1,-1 1-1,1 0 0,0 0 1,0 0-1,0 0 0,0 0 1,0-1-1,0 1 1,0 0-1,-1 0 0,1 0 1,0 0-1,0-1 1,0 1-1,0 0 0,0 0 1,0 0-1,0-1 0,0 1-3,0-1-1,1 1 1,-1-1 0,0 1-1,0-1 1,0 1-1,1-1 1,-1 1-1,0-1 1,1 1-1,-1 0 1,0-1-1,1 1 1,-1 0-1,1-1 1,-1 1-1,0 0 1,1-1-1,-1 1 1,1 0-1,-1 0 1,1-1-1,14-4-54,-12 4 45,122-34-58,-40 13-113,-83 21 198,0 1-1,0-1 0,0 1 0,-1 0 1,1 0-1,0 0 0,0 0 0,0 0 0,2 1 1,10 0-83,-23 5 157,1-5 45,-1 0 0,1-1 0,0 0 0,-10-1-1,-4 0 94,-120 9-4,129-7-138,1 0 1,-24 6 0,-2 0-619,38-8 256,0 1 277,0 0-1,-1-1 1,1 1 0,0 0-1,0 0 1,0 0 0,0 0-1,0 0 1,0 0 0,0 0-1,0 0 1,0 0 0,0-1-1,0 1 1,0 0 0,0 0-1,0 0 1,0 0 0,0 0-1,0 0 1,0 0 0,0 0-1,0-1 1,1 1 0,-1 0 0,0 0-1,0 0 1,0 0 0,0 0-1,0 0 1,0 0 0,0 0-1,0 0 1,0 0 0,0 0-1,0 0 1,0 0 0,0-1-1,1 1 1,-1 0 0,0 0-1,0 0 1,0 0 0,0 0-1,36-2 109,0-1-1,42-10 1,-41 7-223,1 3 0,40 0 0,-26 3 477,-50 0-214,-2 0-58,0 0-6,0 1-88,-1-1-1,1 0 1,0 1-1,-1-1 0,1 1 1,0-1-1,-1 1 1,1-1-1,-1 0 0,1 1 1,-1-1-1,1 0 1,0 1-1,-1-1 0,1 0 1,-1 1-1,0-1 1,1 0-1,-1 0 0,1 0 1,-1 0-1,1 0 1,-1 0-1,1 0 0,-1 1 1,0-2-1,0 1 0,-21 1 106,18-1-161,-137 3 117,85-6-244,56 3 15,0 0 96,0 0 177,-9 12 122,5-10-155,0 1-1,0-1 1,0 0 0,-1-1 0,1 1 0,0-1 0,-1 0-1,1 0 1,0 0 0,-1 0 0,1-1 0,-7 0 0,4 0-47,1 1 0,-1 0 1,0 0-1,1 0 1,-11 4-1,17-5-16,-1 1-1,0-1 1,0 1-1,0-1 1,1 0-1,-1 1 1,0-1-1,1 1 1,-1 0-1,0-1 1,1 1 0,-1-1-1,1 1 1,-1 0-1,1 0 1,-1-1-1,1 1 1,0 0-1,-1 0 1,1 0-1,0-1 1,-1 1-1,1 0 1,0 0 0,0 1-1,0-1-74,12 3-89,2 0 33,53-3 68,81-3 130,-134 0-135,0 0-1,0-1 1,13-6 0,-6 3 215,1 2-8,-18 3-103,0 1 1,1-1-1,-1 0 1,0 0 0,4-2-1,-6 2-106,1 0-187,-2 0 236,-1 1 0,0 0 0,0 0 0,1 0-1,-1-1 1,0 1 0,0 0 0,1 0 0,-1 0 0,0 0 0,1 0 0,-1 0 0,0-1 0,1 1 0,-1 0 0,0 0 0,0 0 0,1 0 0,-1 0-1,0 0 1,1 0 0,-1 0 0,0 1 0,1-1 0,-1 0 0,0 0 0,0 0 0,1 0 0,-1 0 0,0 0 0,1 1 0,-1-1 0,0 0-1,1 0 1,29 28-2849,-14-14 771,15 16 0,-6 1 1181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49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423 202 1056,'-2'-1'75,"0"0"1,0 0-1,0 0 1,0 1-1,0-1 1,0 0-1,0 1 1,0-1-1,0 1 1,0 0-1,0 0 1,-4 0-1,4-1-34,1 1-1,-1-1 1,1 1 0,-1-1-1,1 0 1,0 1-1,-1-1 1,1 0 0,0 0-1,0 0 1,0 0-1,-1 0 1,1 0 0,0 0-1,0-1 1,1 1-1,-2-2 1,-9-9 322,6 9-200,2 1-66,-1-1 1,1 1-1,-1 0 1,1 0-1,-1 1 0,0-1 1,0 1-1,0-1 0,0 1 1,0 1-1,0-1 0,-4 0 1,-5 1 69,1-1 1,0 0-1,-1-1 1,-22-6-1,29 6-58,-1 1 0,1 0 0,-1 0 0,0 0 0,0 1-1,1 0 1,-1 1 0,0-1 0,1 1 0,-1 1 0,-6 1 0,-18 3 93,27-6-148,0 1 0,-1-1 0,1 0 0,0 0 0,-1 0 0,1-1 0,0 1 0,-1-1 0,1 0 0,0 0 0,0-1 0,0 1 0,0-1 0,0 0 0,0 0 0,-5-4 0,4 3-27,-12-6-161,17 9 122,0-1 0,0 1 0,0 0 0,0 0 0,0-1-1,0 1 1,0 0 0,-1-1 0,1 1 0,0 0 0,0-1 0,0 1 0,0 0 0,0 0 0,1-1-1,-1 1 1,0 0 0,0-1 0,0 1 0,0 0 0,0-1 0,0 1 0,0 0 0,0 0 0,1-1-1,14 3 171,-13-1-137,1-1-1,-1 1 0,1-1 0,0 0 0,-1 0 0,5 0 0,119-12-249,-31 3 226,-29 2-30,74-15-1,-102 14 166,-17 4-142,0-1 0,32-12 0,-6-1-49,-46 17 112,-1 1 27,0 0 27,-1 7 298,-12 30 182,13-35-596,-1 0-1,0 0 1,0-1 0,0 1-1,0-1 1,-1 1 0,1-1-1,0 1 1,-1-1 0,1 1-1,-1-1 1,1 0 0,-1 0-1,1 0 1,-1 0 0,0 0-1,0 0 1,1-1 0,-1 1-1,0 0 1,0-1 0,-3 1-1,-11 4 156,10-3-110,0 0 1,-1 0 0,1-1-1,-1 0 1,1 0 0,-10-1-1,-10 2 97,-8 2 3,-45 7-293,52-7 159,0-2 0,0-1 0,-1-1 0,-26-4 0,42 3 61,0-1 0,-23-8 0,25 7-92,0 0 0,-1 1 0,1 0-1,-19-1 1,-10 14 210,38-11-239,1 0-54,0 0-160,2 1 112,2 0 174,0-1 0,0 1 0,-1-1 0,1 0 0,0 0 0,0 0 0,0 0 0,0-1 0,0 1 0,0-1 0,7-2 0,7-2 234,4 2-260,0 0 1,0 1-1,1 1 1,-1 1-1,43 5 0,-59-4 15,-1 1-1,1 0 0,0 0 0,-1 0 1,0 1-1,1 0 0,-1 0 1,8 5-1,-1 3-15,21 22 1,-30-30-58,5 5-713,1-1 1,0-1-1,0 1 1,1-1-1,19 8 1,-8-3-315,9 7-615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52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384 96 1472,'-10'-13'784,"9"12"-641,0-1 0,0 1 0,1-1 0,-1 1 1,0 0-1,-1-1 0,1 1 0,0 0 0,0 0 1,0 0-1,-1 0 0,-1-2 0,-22-9 1626,-36-14 0,44 20-1623,0 1-1,-1 1 1,0 0-1,0 1 0,-32-1 1,48 4-153,1 0 1,-1 0 0,0 0-1,1 1 1,-1-1-1,0 0 1,1 1 0,-1-1-1,1 1 1,-1 0 0,1-1-1,-1 1 1,1 0-1,-1 0 1,1 0 0,0 0-1,0 0 1,-1 0 0,1 1-1,0-1 1,0 0-1,0 1 1,0-1 0,0 0-1,1 1 1,-1-1 0,0 1-1,1-1 1,-1 1-1,0 3 1,-1 4-3,1 0 0,0 0-1,0 1 1,2 13 0,-1-10-41,6 97-42,1 3 232,-7-90-257,0-22 224,1-2-103,0 0 0,1 1 0,-1-1 1,0 0-1,0 0 0,0 0 0,0 0 1,0 0-1,0-1 0,0 1 0,0 0 1,0 0-1,0-1 0,-1 1 0,2-3 1,-2 4 1,49-104-139,-3 4 42,-43 95 112,0 1-25,-1-1-1,1 0 1,-1 0-1,0-1 1,0 1-1,2-11 1,-3 15-4,-1 1 1,0-1 0,0 0 0,1 0-1,-1 1 1,0-1 0,1 0 0,-1 1-1,1-1 1,-1 1 0,1-1-1,-1 0 1,1 1 0,-1-1 0,1 1-1,-1-1 1,1 1 0,0 0 0,-1-1-1,1 1 1,0 0 0,0-1-1,-1 1 1,1 0 0,0 0 0,0 0-1,-1-1 1,1 1 0,0 0 0,0 0-1,-1 0 1,3 0 0,-1 0 14,0 0-1,0 0 1,1 0 0,-1 1 0,0-1-1,0 0 1,0 1 0,1-1 0,-1 1 0,2 1-1,-3-1-18,0-1-1,-1 1 1,1 0-1,0 0 1,-1 0-1,1 0 0,-1 0 1,0 0-1,1 0 1,-1 0-1,0 0 1,1 0-1,-1 0 0,0 0 1,0 0-1,0 0 1,0 0-1,0 1 0,-2 19-169,1-15 183,-1-1-1,0 0 1,0 0 0,0 0 0,-1 0-1,1-1 1,-1 1 0,-6 6-1,-31 33 468,36-39-403,-34 33 305,-64 48 1,70-60-490,-14 10-130,45-35 4,3-1-299,2 1 323,0 0 0,1 0 1,-1-1-1,0 0 0,1 0 1,-1 0-1,0-1 0,1 1 1,-1-1-1,0 0 0,1 0 1,3-2-1,11-4-590,23-12 0,-31 14 598,35-14 197,-44 19-16,-2 0-405,0 0 42,0 0-261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07.9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17 736,'-8'9'257,"7"-6"-195,-1-1 0,1 0 0,-1 0 0,0 0 0,0-1 0,0 1 0,0 0 0,0-1-1,0 1 1,0-1 0,0 0 0,-1 0 0,1 1 0,0-1 0,-4 0 0,4 0 55,0-1-1,0 1 1,0 0-1,0-1 1,0 1 0,0 0-1,0 0 1,-3 3-1,-12 4-50,8-6 73,-1-1 1,1 0-1,-14-1 1,22 0-90,-4-2 358,9-2-357,6-4-185,28-8 120,15-6 65,-48 18-1,1 2 1,-1-1-1,1 0 0,0 1 0,0 0 1,0 1-1,0-1 0,0 1 0,1 0 0,-1 1 1,11 0-1,32 0-418,-29 6 434,-12-3-25,10 4 13,-14-5-21,0-1 1,0 1 0,0-1-1,0 0 1,5 1 0,22 0-397,-10-2-1765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5:56.8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0 896,'-5'1'265,"-1"0"1,1 0-1,0 0 1,0 0-1,0 1 1,0 0-1,-9 4 0,-19 7 561,23-10-521,0 1-1,0 0 1,-11 6-1,-6 3 126,13-6 125,-28 15 0,38-19-575,0 0 0,-1 0 0,1 0 1,1 1-1,-1-1 0,0 1 0,1 0 1,0 0-1,-5 8 0,4 7 132,4-19-53,0 0-75,8-4-80,91-67-38,-64 51 252,-32 18-232,-1 1 0,1-1 0,0 1 0,0 0 0,0 0 0,0 0 0,0 0 0,4 0 1,11-3-1406,-1-3 436,4 2-458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01.1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70 1248,'0'-1'19,"0"1"-1,-1 0 1,1 0 0,0-1-1,0 1 1,-1 0-1,1-1 1,0 1 0,0 0-1,0-1 1,-1 1 0,1 0-1,0-1 1,0 1-1,0-1 1,0 1 0,0 0-1,0-1 1,0 1 0,0 0-1,0-1 1,0 1 0,0-1-1,0 1 1,0 0-1,0-1 1,0 1 0,0-1-1,0 0 1,8-14 817,-7 13-685,0 1 1,0-1-1,0 0 0,0 0 1,0 0-1,-1 0 0,1 0 1,0-2-1,-1 3-134,1 1 0,-1-1 0,0 1-1,0-1 1,1 1 0,-1-1 0,1 1 0,-1 0-1,0-1 1,1 1 0,-1 0 0,1-1 0,-1 1-1,1 0 1,-1-1 0,1 1 0,-1 0-1,1 0 1,-1 0 0,1-1 0,-1 1 0,1 0-1,-1 0 1,1 0 0,-1 0 0,1 0 0,-1 0-1,1 0 1,0 0 0,22 1 218,-17-1 82,55-8 67,42 3 448,-52 2 507,-49 3-1335,0 0-1,1 0 1,-1 0 0,0 0 0,0 0 0,0 1-1,0-1 1,0 0 0,0 1 0,0 0 0,0 0-1,0-1 1,2 3 0,3-3 11,-7 0 4,1 0 1,0 0 0,-1 0-1,1 0 1,-1 0 0,1 0 0,0 0-1,-1 0 1,1 0 0,-1 0 0,1 0-1,0 0 1,-1 1 0,1-1-1,-1 0 1,1 0 0,-1 1 0,1-1-1,1 2 48,0-1-1,0 1 0,0-1 1,-1 0-1,1 0 0,1 0 0,-1 0 1,0 0-1,0-1 0,0 1 1,0-1-1,0 1 0,4-1 0,13 5-519,-14-5 501,-1 1 1,1 0-1,0 0 0,6 2 0,-7-2-57,1 0-1,0 0 0,-1 0 0,9 0 0,-8 0 8,1-1 0,0 1-1,0 0 1,0 1 0,9 3-1,-8-3 31,1 0-1,-1 0 1,9 1-1,3-1-18,-9 0 41,0-1-1,0-1 0,0 1 1,12-3-1,40-1 12,-39 3-73,25-4 0,-24 1 78,-10 1 193,-1 0 0,22-6 0,-23 5-233,-1 0 0,1 1-1,-1 0 1,1 1 0,16 0 0,-24 2-1,-1-1 0,0 1 0,0 0 0,0 0 1,0 0-1,0 0 0,-1 1 0,1-1 0,0 1 1,-1 0-1,4 2 0,17 9 275,-9-7-409,1-2-1,0 0 0,0 0 1,1-1-1,-1-1 1,1-1-1,-1 0 0,25-3 1,6-2-2307,-24 4 1216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03.1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354 0 1472,'-2'1'112,"0"0"0,0 1 0,0-1 0,0 0 0,1 0 0,-1 1 0,1-1 0,-1 1 0,1-1 0,-1 1 0,1 0 0,0-1 0,0 1 0,-2 3 0,-11 13 560,-52 38 849,57-49-1344,0-1-1,-1-1 1,1 1 0,-1-1-1,-19 6 1,-1 0 356,30-11-528,0 0-1,0 0 0,0 0 0,0 0 0,0 0 0,0 0 1,0 0-1,-1 0 0,1 0 0,0 0 0,0 0 0,0 0 1,0 0-1,0 0 0,0 1 0,0-1 0,0 0 0,-1 0 1,1 0-1,0 0 0,0 0 0,0 0 0,0 0 0,0 0 1,0 0-1,0 0 0,0-1 0,-1 1 0,1 0 0,0 0 1,0 0-1,0 0 0,0 0 0,0 0 0,0 0 0,0 0 1,0 0-1,0 0 0,0 0 0,-1 0 0,1 0 0,0 0 1,0 0-1,0-1 0,0 1 0,0 0 0,0 0 0,0 0 0,0 0 1,0 0-1,0 0 0,3-7-22,6-7-74,4 1 74,-7 6 25,1 0 0,0 1 0,0-1 1,0 2-1,1-1 0,10-5 0,39-23-236,-54 32 299,4-2 62,-9 6-260,-6 4 174,-1 0-1,1-1 0,-19 9 0,-16 10-130,26-12-95,0 0-1,1 1 0,1 1 0,1 1 0,0 0 1,0 1-1,2 0 0,0 1 0,-15 29 1,9-6-839,0-4-1157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28.7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1164 108 160,'0'-1'13,"0"0"-5,0 0 0,0 0 0,0 0 0,0-1-1,0 1 1,0 0 0,1 0 0,-1 0 0,0 0 0,0 0-1,1 1 1,-1-1 0,0 0 0,1 0 0,0-2 0,0 1 105,-1 0 0,1 0 0,-1 0 0,0 0 0,0 0 0,1 0 0,-2 0 0,1 0 0,-1-3 1,1 1 216,-1 4-174,0 0-136,-1 0 1,1 0 0,0-1 0,0 1-1,0 0 1,0-1 0,0 1 0,0 0-1,0-1 1,-2-1 0,2 1 45,-1 0 0,0 0 0,1 0 0,-1 0 0,0 0 0,0 1 0,0-1 0,0 0 0,1 1 0,-5-1 0,-8-4 109,10 4-145,0 1 1,-1-1-1,1 1 0,0 0 0,0 0 1,0 0-1,0 0 0,-6 2 0,1 2 26,0 0 1,1 0-1,0 0 0,0 1 0,-8 7 0,-4 1-105,-4 4 178,18-12-23,0 0 0,-1-1 0,1 0 0,-1 0 0,1-1 0,-1 1 0,0-2 0,-12 4 0,14-4-9,-1-1 0,0 1 0,1 1 0,0-1 0,-6 4 0,6-4-76,1 1 1,0-1-1,0 0 0,-1 0 0,1-1 1,-1 0-1,0 1 0,1-1 0,-9 0 0,12-1-21,-1 0 0,0 0 0,1 0 0,-1 0 0,0 0 0,1 0 0,-1 0 0,0-1 0,1 1 0,-1-1 0,1 1 0,-1-1 0,1 0 0,-1 0 0,1 1 0,-1-1 0,1 0 0,0 0 0,-1 0 0,1-1 0,0 1 0,0 0 0,0 0 0,0-1 0,-1-1 0,0 1 71,0 0-1,1 0 0,-1 0 0,0 0 0,0 0 0,-4-1 0,-7-8 111,-17-12 230,3 0-278,20 13-119,6 9 9,0-1 1,0 1-1,0 0 1,0 0-1,0-1 1,0 1-1,0 0 1,0 0-1,0 0 1,-3-1-1,2 1-11,-1-1 0,0 0 0,1 1-1,-1-1 1,1 0 0,-1 0-1,-1-3 1,-12-7 513,13 10-554,0 1 0,0 0 0,0 1 0,-1-1 0,1 0 0,0 1 0,0 0 0,-1-1 1,1 2-1,0-1 0,-1 0 0,1 0 0,-4 2 0,-3 4 66,1 1 0,-14 10 1,-41 37-230,60-51 253,0 0 0,0-1 1,0 1-1,0-1 1,0 0-1,-6 2 0,8-3-57,1-1 0,-1 1 0,1-1-1,-1 0 1,1 1 0,-1-1 0,0 0-1,1 0 1,-1 0 0,1 0 0,-1 0-1,1-1 1,-1 1 0,1 0 0,-1-1-1,1 1 1,-1-1 0,1 1 0,-1-1-1,1 0 1,-2-1 0,-11-9-213,5 2 313,-21-13 1,26 20-116,1 1 0,-1 0 1,1-1-1,-1 1 0,0 0 1,0 1-1,-6-2 0,6 2 43,0 0 0,0-1 0,1 0 0,-1 1 0,0-2 0,1 1 0,-7-3 0,-59-37 43,66 39-43,0 1 1,0-1-1,-1 1 0,1 0 1,0 0-1,-5 0 0,5 1-37,0-1-1,0 0 0,0 1 1,0-1-1,0-1 0,-3 0 1,3 0 48,1 1-1,-1 0 1,0 0 0,0 0 0,0 0-1,0 1 1,0-1 0,0 1 0,0 0 0,0-1-1,0 2 1,-1-1 0,1 0 0,-3 1 0,1 0-29,1 0 1,0 0 0,0 1 0,0-1 0,-1 1 0,1 0 0,1 0-1,-1 0 1,0 0 0,-3 4 0,-15 9-145,17-11 84,0-1 1,0 1 0,0 0-1,-8 8 1,12-11-8,1-1 1,-1 1 0,1 0 0,-1-1-1,1 1 1,0 0 0,-1-1 0,1 1-1,0 0 1,0 0 0,-1-1 0,1 1-1,0 0 1,0 0 0,0 0-1,0-1 1,0 1 0,0 0 0,0 0-1,0-1 1,0 1 0,0 0 0,1 0-1,-1 0 1,8 10-673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29.9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366 0 832,'-10'43'763,"-7"21"-114,4-15-349,6-24-309,-2 7 182,-2 0 0,-1-1 0,-22 42 0,-23 38 392,17-42-130,-35 86-1,15-24-34,45-105-221,9-19-136,10-18-19,22-61 153,-17 42-70,2 1-1,1 0 0,19-31 0,-5 18-159,1 2-139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33.3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31 64,'-4'-3'30,"6"3"-42,4 3 170,-6-3-105,4 8-133,-1-1 308,-1 0-1,0 1 1,0-1 0,-1 1-1,0 0 1,0-1-1,-1 1 1,0-1-1,0 1 1,-1 0-1,-2 8 1,2-7-129,-2 2 14,1-1 0,0 22-1,1-13 13,0-13-157,1 0 1,0 0 0,0 0 0,0 0 0,1 0-1,0 0 1,0-1 0,0 1 0,1 0 0,2 7 0,-3-12 201,-1-1-26,0 0 38,0 0-38,1-13 298,2-5-474,-1 0-1,-1 1 0,0-1 1,-3-22-1,1-1 223,1 31-105,0-5 40,0 0 0,-1 0 0,0 0-1,-6-22 1,7 31-216,0 5 87,0 1 0,0 0 0,0-1 0,0 1 0,0-1 0,0 1 1,0-1-1,0 1 0,0-1 0,0 1 0,0-1 0,0 1 0,0-1 0,0 1 0,0-1 1,-1 1-1,1 0 0,0-1 0,0 1 0,-1-1 0,1 1 0,0 0 0,0-1 0,-1 1 1,1-1-1,0 1 0,-1 0 0,1 0 0,-1-1 0,1 21 84,0-10 63,0 30-108,-8 62 1,7-89 141,0 27 0,2-28-208,-1 0 0,-4 23 0,-9 57 106,6-53 19,1-1 0,-2 60 0,4-65-169,4-31 177,0-2-44,0 0-100,0 0-6,0 0 64,0 0 0,0 0-59,0 0 43,0 0 139,0 0-70,0 0-170,0 0 58,0 0 150,0 0-27,0 0-22,0 0-4,0 0 47,8-12 38,-8 10-148,0 0-1,0 1 1,0-1 0,0 0 0,1 1 0,-1-1 0,0 0-1,1 1 1,0-1 0,-1 1 0,1-1 0,0 1 0,2-4-1,-3 4 37,2-8-212,-1 4 398,1 12-171,-1-1-78,0 0-1,-1 0 1,0 0 0,0 0-1,-1 0 1,-1 9 0,-1 14 236,-6 78-162,0-8 42,6-68-54,-5 35-340,7-62 151,1 1 1,0-1 0,0 0-1,0 1 1,1-1-1,-1 0 1,1 1-1,0-1 1,0 0 0,3 6-1,1 1-2018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37.2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307 50 1248,'-20'14'709,"19"-13"-514,-1 0 0,1 0 0,-1 0 0,1 0 0,-1 0 0,0 0 0,0-1 0,1 1 0,-1-1 0,0 0 0,0 1-1,-2-1 1,-11 4 210,11-3-311,0 0-1,0 0 1,0 0 0,1 0-1,-1-1 1,0 1 0,0-1-1,0 0 1,0 0 0,0-1-1,0 1 1,0-1 0,-7-2-1,-5-2 716,-31-15-1,25 10-339,-51-13-496,72 22 0,0 1 0,0-1 0,0 1 0,0-1 0,0 1 0,0 0 0,0 0 0,0 0 0,0-1 0,0 1 0,0 0 0,0 0 0,-1 0-1,1 1 1,-1-1 0,2 0 18,-1 0 0,1 1 0,-1-1 0,1 0 0,-1 1 0,1-1 0,-1 0 0,1 1 0,-1-1 0,1 1 0,0-1 0,-1 0 0,1 1-1,-1-1 1,1 1 0,0-1 0,0 1 0,-1 0 0,1-1 0,0 1 0,-1 1 11,1 1 1,0-1-1,0 0 0,0 0 0,0 0 0,0 0 1,0 0-1,1 0 0,-1 0 0,1 0 1,-1 1-1,1-1 0,1 2 0,8 18-109,2-1 0,21 30 0,-26-41 109,2 0 0,-1-1-1,1 0 1,1 0 0,-1-1-1,17 11 1,-25-18 17,0 0-1,0-1 1,1 1 0,-1 0-1,0-1 1,1 1 0,-1-1-1,1 1 1,-1-1 0,0 1 0,1-1-1,-1 0 1,1 0 0,-1 0-1,1 0 1,-1 0 0,1 0-1,-1 0 1,1-1 0,-1 1-1,0 0 1,1-1 0,-1 1-1,1-1 1,-1 1 0,0-1-1,1 0 1,-1 0 0,0 1-1,0-1 1,0 0 0,0 0-1,0 0 1,0 0 0,2-2-1,-1 0 1,0-1 0,0 1 0,0-1 0,-1 1 0,1-1-1,-1 1 1,0-1 0,0 0 0,0 0 0,0 1 0,-1-1 0,1-6-1,-1 4 20,0 0-1,-1 0 0,1-1 1,-1 1-1,-1 0 0,1 0 1,-1 0-1,-4-11 0,3 11-33,2 4-8,0-1-1,1 1 1,-2 0-1,1-1 1,0 1-1,0 0 1,-1 0-1,1 0 1,-1 0-1,1 0 1,-1 0-1,0 1 0,0-1 1,-2-1-1,-12-9-9,12 8 58,-1 1 0,1 0 1,0 0-1,-1 0 0,-9-4 0,7 4 53,7 3-111,-1-1-1,1 1 0,0 0 0,-1 0 1,1-1-1,0 1 0,-1 0 0,1 0 1,-1-1-1,1 1 0,-1 0 0,1 0 1,0 0-1,-1 0 0,1 0 0,-1 0 1,1 0-1,-1 0 0,1 0 0,-1 0 1,1 0-1,-1 0 0,1 0 0,0 0 1,-1 0-1,1 1 0,-1-1 0,1 0 1,-1 0-1,1 0 0,0 1 0,-1-1 1,18 3-317,0-2 544,30-1 90,-45 0-297,0 0 1,0-1-1,0 1 1,0 0-1,0-1 0,0 1 1,0-1-1,0 0 0,0 1 1,0-1-1,0 0 0,-1 0 1,1-1-1,0 1 0,-1 0 1,3-3-1,-1 2 40,-2 2-35,-1 0-1,0 0 1,1 0-1,-1-1 1,0 1-1,1 0 1,-1 0-1,0-1 1,1 1 0,-1 0-1,0-1 1,1 1-1,-1 0 1,0-1-1,0 1 1,1 0-1,-1-1 1,0 1-1,0 0 1,0-1 0,0 1-1,0 0 1,0-1-1,1 1 1,-1-1-1,0 1 1,0-1-1,0 0 44,-19 20 351,-13 4-641,24-18 222,0 1 1,0-1-1,0 1 0,0 1 0,1 0 1,0 0-1,1 0 0,0 1 0,-11 16 1,14-16-166,-1 0 0,1 0 1,-4 17-1,2 6-1842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41.8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171 485 896,'-1'-1'70,"0"0"0,1 0 0,-1 0 0,1 0 0,-1-1-1,1 1 1,-1 0 0,1 0 0,0 0 0,0-1 0,-1 1 0,1 0 0,0 0 0,0-2 0,-1-10 1084,-2-2-175,-2-24 1,4 24-902,0-3 76,1 10-29,-1-1-1,-2-13 1,-6-17-69,-8-29 650,15 62-583,2 4-106,0 1 0,0-1 0,-1 1 0,1 0 0,-1-1 0,1 1 0,-1 0 0,1 0 0,-1-1 0,0 1 0,1 0 0,-1 0 0,0 0 0,0 0 0,0 0-1,0 0 1,0 0 0,0 0 0,0 0 0,0 1 0,0-1 0,0 0 0,-1 0 0,1 1 0,0-1 0,0 1 0,-2-1 0,0 1 18,1-1 0,0 1 0,0 0 1,-1 0-1,1 0 0,0 0 0,0 1 1,-1-1-1,1 1 0,0-1 0,0 1 0,0 0 1,0-1-1,0 1 0,0 0 0,-3 2 1,1 0-28,0 1 0,0-1 0,0 1 0,1 0 0,0 0 1,-4 5-1,-4 4 42,9-10-84,-1-1-1,1 0 1,0 1-1,1 0 1,-1-1-1,0 1 0,-1 4 1,3-6 27,0 0 1,0 0 0,-1 0 0,1 0-1,0 1 1,0-1 0,1 0 0,-1 0-1,0 0 1,0 0 0,0 0-1,1 0 1,-1 0 0,1 0 0,-1 0-1,1 0 1,-1 0 0,1 0-1,-1 0 1,1 0 0,0 0 0,0 0-1,-1-1 1,1 1 0,2 1-1,7 7 206,1-1 0,1 0-1,23 13 1,-35-21-184,1 0-1,-1 0 1,0 0 0,1 1-1,-1-1 1,1 0-1,-1 0 1,0 0 0,1 0-1,-1 0 1,1 0 0,-1 0-1,0 0 1,1 0-1,-1 0 1,1 0 0,-1 0-1,1 0 1,-1 0 0,0 0-1,1 0 1,-1 0-1,1 0 1,-1 0 0,0-1-1,1 1 1,-1 0 0,0 0-1,1-1 1,-1 1 0,0 0-1,1 0 1,-1-1-1,0 1 1,0 0 0,1-1-1,-1 1 1,0 0 0,0-1-1,1 1 1,-1-1-1,0 1 1,0 0 0,0-1-1,0 0 1,2-18 439,-2 18-450,0-10 113,-1 0 1,0 0 0,-1 0 0,-1 1 0,1-1-1,-2 1 1,1-1 0,-2 1 0,1 0-1,-1 1 1,-7-10 0,-3-16-231,8 17-25,3 10 128,3 7-20,0 1 1,1-1 0,0 0-1,-1 0 1,1 0 0,-1 0-1,1 0 1,0 0 0,0 0-1,-1 0 1,1 0 0,0 1-1,0-3 1,18 6-302,-10-2 316,1 0 0,-1-1 0,0 0-1,1 0 1,-1-1 0,10-1 0,-13-1 18,-4 3 6,0-1 1,-1 1 0,1-1-1,0 1 1,0-1-1,-1 1 1,1 0 0,0-1-1,0 1 1,0 0-1,0 0 1,-1-1 0,1 1-1,0 0 1,0 0-1,0 0 1,1 0 0,3-2 209,-9 5-92,-3 7-121,-8 6 47,-6-4-138,21-11 103,0-1 0,0 0 0,0 0 0,-1 0 1,1 0-1,0 0 0,0 1 0,0-1 0,-1 0 1,1 0-1,0 0 0,0 0 0,-1 0 0,1 0 0,0 0 1,-1 0-1,1 0 0,0 0 0,0 0 0,-1 0 1,1 0-1,0 0 0,0 0 0,-1 0 0,1 0 1,0 0-1,0 0 0,-1 0 0,1-1 0,-1-7-107,2-1-90,-1 7 160,1 0 0,-1 0 0,1-1 0,0 1 0,0 0 0,0 0 0,0 0 0,0 0 1,1 0-1,1-2 0,0-1 211,-3 4-256,0 1-11,0 0-10,0 0 0,0 0-43,0 0 42,0 0 1,11-10 560,-3-5-363,-7 13-128,0 1 0,0-1 1,0 0-1,-1 1 1,1-1-1,0 0 0,-1 1 1,1-1-1,-1 0 0,1 0 1,-1 0-1,0 1 1,0-4-1,1 5 18,-1-1 1,0 0-1,0 0 0,0 1 1,0-1-1,0 0 0,1 1 1,-1-1-1,0 0 0,1 1 0,-1-1 1,0 0-1,1 1 0,0-2 1,2-6 10,-3 8-130,1-1 8,-2 0 117,1 1 0,0-1 0,0 1 0,0 0 0,0-1 0,0 1 0,0-1 0,0 1 0,0-1 0,0 1 0,0 0 0,1-1 0,-1 1 0,0-1 0,0 1 0,0 0 0,0-1 0,1 1 0,-1-1 0,0 1 0,0 0 0,1-1-1,-1 1 1,0 0 0,1-1 0,-1 1 0,1-1-120,-1 1 54,0 0 74,0 0-11,0 0-96,0 0 59,0 0 160,0 0-42,0 0-28,0 0-15,0 0 10,0 0-53,0 0-138,0 0 58,0 0 133,0 0-21,0 0-53,0 0 15,0 0 97,0 0-11,0 9 283,-1 22-637,-6 31 1,2-22 340,1-16-111,-1 17 66,-3 52 85,3 32 298,10-98-357,-5-27-170,0 0 58,0 0 80,0 0-11,0 0-96,17 4-3434,-9-3-64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44.0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44 640,'-9'2'144,"9"-1"-39,4 6 41,-4-6 72,0-1 1,0 0 181,0 0-43,0 0 225,0 0-204,16-5 108,2-10-252,-16 14-196,-1 1 1,1-1-1,0-1 0,-1 1 1,1 0-1,-1 0 0,1-1 0,-1 1 1,0-1-1,1 1 0,-1-1 1,0 1-1,0-1 0,1-2 0,-1 3-36,3-3 23,-4 4-23,0 0-1,0 0 1,1 0 0,-1-1 0,0 1 0,0 0-1,0 0 1,1 0 0,-1 0 0,0-1 0,0 1-1,0 0 1,0 0 0,0-1 0,1 1-1,-1 0 1,0 0 0,0 0 0,0-1 0,0 1-1,0 0 1,0 0 0,0-1 0,0 1-1,0 0 1,0 0 0,0-1 0,0 1 0,0 0-1,0-1 1,0 1 100,0 0-1,0 0 102,0 0-86,0 0-144,0 0 27,0 0 134,0 0-70,0 0-107,0 0 46,0 0 0,0 0 0,0 0 1,0 1-1,0-1 0,0 0 0,0 0 0,0 0 0,0 1 1,0-1-1,0 0 0,0 0 0,0 0 0,0 1 1,0-1-1,0 0 0,0 0 0,0 0 0,0 0 0,1 1 1,-1-1-1,0 0 0,0 0 0,0 0 0,0 0 0,0 0 1,1 1-1,-1-1 0,0 0 0,0 0 0,0 0 1,0 0-1,1 0 0,-1 0 0,0 0 0,10 6 156,-8-5-86,2 2-57,-3-3 19,0 0 0,-1 0 0,1 0 0,-1 1 0,1-1 0,-1 0 1,1 1-1,0-1 0,-1 0 0,1 1 0,-1-1 0,1 1 0,-1-1 0,0 0 1,1 1-1,-1-1 0,1 1 0,-1 1 0,1-2-152,-1 1 124,1-1 1,-1 0 0,1 0-1,-1 1 1,0-1-1,1 0 1,-1 1 0,1-1-1,-1 0 1,0 1 0,1-1-1,-1 1 1,0-1-1,0 0 1,1 1 0,-1-1-1,0 1 1,0-1-1,0 1 1,0-1 0,0 1-1,1-1 1,-1 1-1,3 13 205,-4-9-158,0 0 0,0 0 0,-1 0-1,1 0 1,-1 0 0,0 0-1,0 0 1,-1-1 0,-3 7-1,2-4-86,-1 1 1,2 0-1,-4 9 0,2-1-567,-15 30 0,11-27-552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45.6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0 320,'-5'7'165,"5"12"-365,-1-18 223,1 1 0,0 0 0,0 0 0,0-1 0,0 1 0,1 0 0,-1-1 1,0 1-1,1 0 0,-1-1 0,1 1 0,-1 0 0,3 2 0,9 19 1556,-12-22-1329,2 1-249,-1-1 0,0 0 0,0 1 1,0-1-1,0 1 0,0 0 0,0-1 0,0 1 0,0-1 0,0 3 0,0 0 121,0-4-61,-1 1 0,0-1 0,0 1 0,1-1 1,-1 1-1,0-1 0,1 0 0,-1 1 1,0-1-1,1 1 0,-1-1 0,1 0 0,-1 1 1,1-1-1,-1 0 0,0 1 0,1-1 1,-1 0-1,1 0 0,-1 0 0,1 0 0,0 1 1,-1-1-1,1 0 0,-1 0 0,1 0 1,-1 0-1,1 0 0,-1 0 0,1 0 0,-1 0 1,1 0-1,-1-1 0,1 1 0,-1 0 1,1 0-1,-1 0 0,1-1 0,-1 1 0,1 0 1,-1 0-1,1-1 0,-1 1 0,1-1 1,2-1 86,-1 0 0,0 0 0,0 0 0,1-1 0,-2 1 0,4-5 0,-4 5-205,0 0 0,-1 0 0,1 0 0,-1 0 0,0 0 0,0 0 0,1-4 0,0-8-1374,3 6-260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11.0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46 1568,'-3'-8'285,"3"7"-252,-1 0 1,1 0 0,-1 0 0,1 0 0,0 0 0,-1 0 0,1 0 0,0 0-1,0 0 1,0 0 0,0 0 0,0 0 0,0 0 0,0 0 0,0-2 0,4-8 479,-1 3-609,-3 8 94,0 0 0,0-1 0,1 1 0,-1 0 0,0 0 0,0 0 0,1 0 0,-1 0 0,0 0 0,0 0 0,1 0 0,-1 0 0,0 0 0,0 0 0,1 1-1,-1-1 1,0 0 0,0 0 0,1 0 0,-1 0 0,0 0 0,0 0 0,0 1 0,1-1 0,-1 0 0,0 0 0,0 0 0,0 0 0,0 1 0,1-1 0,-1 0 0,3 4 35,1-1-1,-1 1 1,0 0 0,0 0 0,-1 0 0,1 0 0,1 6 0,5 6-142,-8-15 88,-1-1 362,0 0-74,0 0-64,0 0-75,0 0 5,0 1-113,0-1-1,0 1 1,0-1 0,0 1 0,0-1-1,1 1 1,-1-1 0,0 1-1,0-1 1,0 1 0,1-1 0,-1 1-1,0-1 1,1 1 0,-1-1 0,0 1-1,1-1 1,-1 0 0,1 1 0,-1-1-1,1 0 1,-1 1 0,0-1-1,1 0 1,-1 0 0,1 0 0,0 1-1,19 3 325,-1 0-728,-16-3 426,0 1-1,0-1 1,0 0 0,1-1-1,-1 1 1,0-1 0,1 1-1,-1-1 1,5 0 0,33-5 12,-21 2 46,19-5 166,-34 8-221,1 0-1,-1-1 0,1 0 1,5-2-1,-5 1-92,0 1 1,0 0-1,0 0 1,7 0-1,54 6 421,-66-5-282,-1 0-80,30 6-177,-28-5 198,3 2-16,-4-2 32,-1-1-10,2 1-174,-1 0 0,1-1 1,-1 1-1,1 0 0,-1 0 0,0 0 1,0 0-1,1 0 0,-1 0 1,0 1-1,2 1 0,0 1-342,-1-3-1383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49.4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10 392 1568,'0'0'64,"0"0"0,1 0 0,-1 0 0,0-1 0,0 1 0,0 0-1,0 0 1,0 0 0,1-1 0,-1 1 0,0 0 0,0 0 0,0 0 0,0-1 0,0 1 0,0 0 0,0 0 0,0-1 0,0 1 0,0 0 0,0 0 0,0 0-1,0-1 1,0 1 0,0 0 0,0 0 0,0-1 0,0 1 0,0 0 0,0 0 0,0 0 0,0-1 0,-1 1 0,1 0 0,0 0 0,0 0 0,0-1-1,0 1 1,0 0 0,-1 0 0,1 0 0,0 0 0,0-1 0,0 1 0,-1 0 0,1 0 0,0 0 0,0 0 0,0 0 0,-1 0 0,1 0 0,0 0-1,-1 0-23,1 0 0,0-1-1,0 1 1,-1 0-1,1 0 1,0 0 0,0 0-1,-1 0 1,1 0-1,0 0 1,0-1 0,0 1-1,-1 0 1,1 0-1,0 0 1,0 0 0,0-1-1,0 1 1,0 0-1,-1 0 1,1 0 0,0-1-1,0 1 1,0 0-1,0 0 1,0-1 0,0 1-1,0 0 1,0 0-1,0-1 1,0 1-1,0 0 1,0 0 0,0-1-1,0 1 1,0 0-1,0 0 1,0-1 0,0 1-1,0 0 1,0 0-1,0 0 1,0-1 0,0 1-1,1 0 1,-1 0-1,0 0 1,0-1 0,0 1-1,1 0 1,-1 0-40,0-1 1,0 1 0,0 0-1,0 0 1,0 0-1,0-1 1,0 1 0,0 0-1,0 0 1,0 0-1,0-1 1,0 1 0,0 0-1,0 0 1,0 0-1,0-1 1,0 1 0,0 0-1,0 0 1,0 0-1,0 0 1,0-1 0,-1 1-1,1 0 1,0 0-1,0 0 1,0 0 0,0-1-1,0 1 1,0 0-1,-1 0 1,1 0 0,0 0-4,0-1 1,-1 1 0,1 0 0,0 0 0,0 0-1,0 0 1,0 0 0,0-1 0,0 1-1,-1 0 1,1 0 0,0 0 0,0 0 0,0-1-1,0 1 1,0 0 0,0 0 0,0 0-1,0-1 1,0 1 0,0 0 0,0 0 0,0 0-1,0-1 1,0 1 0,0 0 0,0 0 0,0 0-1,0-1 1,0 1 0,0 0 0,0 0-1,11-20-84,17-25-12,-15 25 250,-10 15-170,0 0 0,0 1 0,0-1 0,1 1 0,6-7 0,6-4-30,-11 10 43,0 0 0,0 0 0,1 0-1,0 1 1,-1 0 0,1 0 0,1 0-1,-1 1 1,1 0 0,13-4 0,-13 6 27,-5 1 75,-2 0-16,0 0 5,-17 15-218,12-13 188,0 0 0,0 0-1,-1-1 1,-7 1 0,-4 2-174,15-3 132,-1 0 1,0 0-1,1 1 1,0-1-1,-1 1 0,1-1 1,0 1-1,0 0 1,0 0-1,0 0 1,0 0-1,-2 3 1,-12 11 467,15-15-385,-2-2-400,13-3 381,0 0 0,0-1 0,0 0 0,17-13 0,33-33 359,-53 44-341,-6 6-91,0 0-1,0-1 0,0 1 0,1 0 1,-1 0-1,0 0 0,1 0 1,-1 0-1,3-1 0,-3 2-18,0-1-1,0 1 1,1 0 0,-1-1-1,0 1 1,0-1-1,0 0 1,0 1 0,0-1-1,0 0 1,0 1-1,-1-1 1,1 0 0,0 0-1,0 0 1,-1 0 0,1 0-1,0 0 1,-1 0-1,1 0 1,-1 0 0,1 0-1,-1 0 1,0 0-1,1-2 1,-1 3 111,0 0-16,0-1-84,0 1-1,0 0 1,0-1 0,0 1-1,0-1 1,0 1-1,0 0 1,0-1 0,0 1-1,1 0 1,-1-1 0,0 1-1,0 0 1,0-1-1,0 1 1,1 0 0,-1-1-1,0 1 1,0 0-1,1 0 1,-1-1 0,0 1-1,1 0 1,-1 0 0,0 0-1,0-1 1,1 1-1,12-11 192,-3 3-273,-6 5 102,0 0-1,0 0 0,-1 0 1,1 0-1,-1-1 0,4-4 0,5-7 60,-11 15-11,-1 0 133,0 0-90,4-12-54,10 1 294,-14 11-345,1 0 0,0 0 0,-1 0 0,1 0 0,0 0 0,-1 0 0,1 0 1,0 0-1,-1 0 0,1-1 0,-1 1 0,1 0 0,0 0 0,-1-1 0,1 1 0,-1-1 0,1 1 0,0-1 0,16-10-153,-9 9 112,-8 2 22,1 0-1,0 0 0,0 0 0,-1 0 0,1-1 0,0 1 0,0 0 0,-1 0 0,1-1 0,0 1 1,-1 0-1,1-1 0,0 1 0,-1-1 0,1 1 0,0-1 0,-1 1 0,2-2 0,5 3 402,-27 37-597,-23 35 304,41-69-113,1 1 0,-1-1 0,1 0 0,1 1 1,-2 7-1,1 0 25,-1 38-170,1-12 254,0-23-99,1-10 28,0 0 0,-1 0 1,1 0-1,-4 10 0,-1 5-9,-2 5 71,-15 22 386,20-42-577,2-4 19,0-1 0,0 1 0,0-1 0,0 0 0,0 1 0,0-1 0,0 1 0,0-1 0,0 1 0,-1-1 1,1 0-1,0 1 0,0-1 0,0 0 0,-1 1 0,1-1 0,0 0 0,-1 1 0,1-1 0,0 0 0,-1 1 1,1-1-1,0 0 0,-1 0 0,1 1 0,0-1 0,-1 0 0,0 0 0,1 0-2663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51.7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50 1056,'-1'-3'37,"-1"-1"0,1 1 0,-1-1 0,1 1-1,0-1 1,1 0 0,-1 0 0,1 0 0,-1 1 0,1-1 0,1-4 0,-1 7 277,0 1 124,4 0-348,0 1 0,0 0 1,0-1-1,1 2 1,-1-1-1,0 0 1,-1 1-1,1 0 0,0-1 1,0 2-1,-1-1 1,7 5-1,16 9 260,-10-7 332,17 13 0,-18-12-281,27 14-1,-37-22-344,0 0 1,0 0-1,-1 1 0,1-1 0,-1 1 1,0 0-1,0 0 0,0 1 0,0-1 1,4 6-1,-7-7-115,6 12 342,-5-5-139,1 14 901,-1-20-890,0-1-151,-5 7-67,2 18 991,-6-26-794,7-1-123,-1 0-1,0 1 1,0-1 0,0 0-1,0-1 1,1 1 0,-1 0-1,0 0 1,0 0-1,0 0 1,1-1 0,-1 1-1,0 0 1,0-1 0,1 1-1,-1 0 1,-1-1-1,-10 0-36,11 1-6,1 0-155,5 21 48,-5-20 305,6 17 1764,-5-15-1908,0-1-11,0 1 1,0-1-1,0 1 0,-1-1 0,1 1 1,-1 0-1,1 3 0,-1-4-139,0-2 32,0 1 97,0 1-1,-1 0 0,1 0 0,0 0 1,1 0-1,-1 0 0,0-1 0,0 1 1,1 0-1,-1 0 0,2 3 0,-1-3-40,0 20-2125,-1-14 997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58.0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34 169 736,'-2'7'140,"1"0"0,-1-1 0,1 1 0,0 0 0,1 0 0,0 13 0,0 8-101,-1 12 223,2-30-229,-1 0 0,0 0 0,-1 0-1,-4 18 1,4-20-52,-1 0-1,1 1 0,1 10 0,-3 15 563,2-28-420,1-6-114,1 0 0,-1 1 1,0-1-1,0 1 0,0-1 0,0 0 1,0 1-1,0-1 0,0 0 1,0 1-1,-1-1 0,1 0 1,0 1-1,0-1 0,0 0 1,0 1-1,0-1 0,0 0 0,-1 1 1,1-1-1,0 0 0,0 1 1,-1-1-1,1 0 0,0 0 1,0 1-1,-1-1 0,1 0 1,0 0-1,-1 0 0,1 1 0,0-1 1,-1 0-1,1 0 0,0 0 1,-1 0-1,1 0 0,0 0 1,-1 0-1,1 0 0,0 1 1,-1-2-1,0-15 300,-2-91 305,10-86-764,-5 167 97,-1 7 217,1 0-1,6-21 1,-6 26 36,-2 13-231,0-1 0,0 1 0,0-1 0,0 1 0,1-1 0,-1 1 0,1-1 0,-1 1 0,1 0 0,-1-1 0,1 1 0,1-2 0,-2 2-76,0 1-69,0 0 112,0 0 214,0 11 111,0-2-258,1-1 0,-1 0 0,1 1 0,0-1 0,1 0 0,0 0 0,0 0 0,6 13 0,-7-20 29,-1-1 272,10-12 266,-9 8-579,0-1-1,0 1 1,1-1-1,0 1 1,-1 0-1,2 0 1,-1-1-1,0 1 0,1 1 1,0-1-1,-1 0 1,2 1-1,3-5 1,18-22 190,-24 29-383,-1 1 74,0 13 144,-7 87 163,0 0-209,7 90-1623,0-163 778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6:58.9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135 106 736,'1'-2'14,"-1"1"-3,0 0 1,0 0-1,1 0 1,-1 0 0,0 0-1,1-1 1,-1 1 0,1 0-1,-1 0 1,1 0 0,-1 0-1,1 0 1,0 1-1,0-1 1,-1 0 0,1 0-1,0 0 1,1 0 0,-1 0-268,-1 1 122,-18 0 2358,-43 8-106,57-8-2009,-1 0 1,1-1 0,-1 1 0,1-1 0,-1 0 0,1 0 0,-1-1-1,1 1 1,0-1 0,0 0 0,0 0 0,0-1 0,0 1 0,-4-4-1,8 4-722,5 3 293,15 6 200,-14-5 139,-4-1 20,0 0 1,0 0 0,0-1-1,0 1 1,0-1-1,0 1 1,0-1-1,0 0 1,0 0 0,0 0-1,0 0 1,0 0-1,0-1 1,0 1-1,0 0 1,0-1-1,0 0 1,0 1 0,0-1-1,0 0 1,0 0-1,-1 0 1,1 0-1,0 0 1,-1 0 0,1-1-1,0 1 1,-1-1-1,0 1 1,2-3-1,-2 3-12,0-1-1,0 1 0,0-1 0,0 1 0,-1-1 0,1 0 1,-1 1-1,1-1 0,-1 0 0,1 0 0,-1 1 0,0-1 1,0 0-1,0 0 0,0 0 0,0 1 0,0-1 0,-1 0 0,1 0 1,-2-3-1,-3-16-1104,6 28-36,3 1-1542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7:00.6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28 1824,'-9'-7'731,"8"7"-733,1 0-1,0 0 0,-1 0 0,1 0 0,0 0 1,-1 0-1,1 0 0,0 0 0,-1 0 0,1 0 1,0 0-1,-1 0 0,1 0 0,0 1 0,-1-1 0,1 0 1,0 0-1,-1 0 0,1 1 0,0-1 0,0 0 1,-1 0-1,1 0 0,-1 1 0,1 0 27,0-1-1,-1 0 1,1 0-1,-1 0 1,1 0-1,-1 1 1,1-1-1,-1 0 1,1 0-1,-1 0 1,1 0-1,-1 0 1,1 0-1,0 0 1,-1 0 0,1 0-1,-1-1 1,1 1-1,-1 0 1,1 0-1,-1 0 1,1 0-1,-1-1 1,0 1-1,-14-9 850,4 3 56,4 3-706,-1 2 0,1-1 1,-1 1-1,1 0 1,-1 1-1,-11 0 1,18 0-215,1 0-25,0 0 21,0 0 134,14 4-91,-4-2 26,0 0 0,1-1 0,-1-1 0,13 0 0,-13 0-31,-1 0-1,0 0 0,1 1 0,-1 0 1,16 4-1,-16-3-43,-1 1 1,0 0-1,0 0 1,0 0-1,0 1 1,-1 1-1,1-1 1,-1 1-1,0 0 1,11 11-1,-12-8 166,0-1-234,0 0 0,0-1 0,9 7-1,-8-8 91,0-1 0,0 0 0,1 0-1,-1-1 1,1 0 0,0 0-1,0-1 1,0 0 0,11 1-1,10 3-131,-17-3 174,0-1 0,0 0 0,0-1 0,0 0 0,0-1-1,0 0 1,0-1 0,13-3 0,-3 4-105,-17 0 47,0 0 0,0 0 1,0 0-1,0 0 0,0-1 0,0 0 1,-1 0-1,7-2 0,-10 2-3,0 1-1,0-1 1,0 1-1,-1-1 1,1 1 0,0-1-1,0 0 1,-1 1-1,1-1 1,-1 0-1,1 1 1,0-1-1,-1 0 1,1 0 0,-1 0-1,0 1 1,1-1-1,-1 0 1,0 0-1,1 0 1,-1 0 0,0 0-1,0 0 1,0 0-1,0 0 1,0 0-1,0 0 1,0 0 0,0 1-1,0-1 1,-1 0-1,1 0 1,0 0-1,0 0 1,-1 0 0,1 0-1,-1 0 1,1 1-1,-1-1 1,1 0-1,-1 0 1,1 1 0,-1-1-1,0 0 1,1 1-1,-1-1 1,0 0-1,0 1 1,1-1 0,-3 0-1,-16-12 14,-1 1 1,-1 0-1,0 2 1,-1 0-1,0 1 1,0 2-1,-1 0 0,-30-5 1,51 12-35,-50-9 96,47 9-48,0 0 1,0-1-1,0 2 0,0-1 1,0 0-1,0 1 1,-9 3-1,9-3-126,0 0-1,-1 1 1,1-1 0,0-1-1,-7 1 1,-14 2 169,2-2 288,20-1-328,1 0 0,0 0 1,-1 0-1,1 0 0,0 1 1,-1 0-1,1-1 0,0 1 0,-4 2 1,3-2-31,1 0 1,0 0 0,0 0-1,-1-1 1,-5 1-1,6 0-36,-1-1-1,1 1 1,-1-1-1,1 1 0,-6 2 1,-13 6 67,-17 8 323,35-15-375,1 0 0,0 0 0,0 0 0,0 0 0,0 1 0,0-1 0,0 1 0,-2 3 0,3-5-19,2-1 32,-1 0 1,1 0 0,0 1 0,0-1-1,-1 0 1,1 0 0,0 0-1,-1 1 1,1-1 0,0 0 0,0 0-1,-1 0 1,1 1 0,0-1-1,0 0 1,0 1 0,-1-1 0,1 0-1,0 1 1,0-1 0,0 0 0,0 1-1,0-1 1,0 0 0,-1 1-1,1 6-4,1-5 38,0-1 0,-1 0 1,1 1-1,0-1 0,-1 0 1,1 0-1,0 1 0,0-1 0,0 0 1,0 0-1,0 0 0,0 0 1,1 0-1,-1 0 0,0-1 0,0 1 1,1 0-1,-1-1 0,0 1 1,1 0-1,-1-1 0,1 0 1,-1 1-1,0-1 0,1 0 0,-1 0 1,1 0-1,-1 0 0,3 0 1,7-1-26,-1 0 1,0 0 0,15-5-1,-1 0-93,-16 4 84,0 0 0,0-1 1,8-3-1,-8 3-205,-1 0 0,0 1 0,1 0 1,12-2-1,-3 1-1091,1-2 380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7:53.1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1 224,'-2'0'14,"1"0"1,0 0-1,0 1 0,0-1 0,-1 1 1,1-1-1,0 1 0,0-1 0,0 1 1,0 0-1,0-1 0,0 1 0,-2 2 1,2-2 73,0 0 0,-1 0 1,1 0-1,-1 0 0,1 0 0,-1-1 1,1 1-1,-1 0 0,-2 0 1,-12 2 730,-1-2 1,-23 1-1,26 0-738,20 2 158,24 4 220,0-3-139,34 1 0,-8-1-320,-30-4-18,31-1 1,-40-1 41,-1 1 0,1 1 0,-1 0 0,1 0 0,-1 2 0,21 5 0,-3 8-200,-33-16 272,-1 0 22,0 1-88,0 0 0,0-1 0,0 1 0,-1 0 0,1 0 1,0-1-1,-1 1 0,1 0 0,0-1 0,-1 1 1,1 0-1,-1-1 0,1 1 0,-1-1 0,1 1 1,-1 0-1,1-1 0,-1 1 0,0-1 0,1 0 0,-1 1 1,0-1-1,1 0 0,-1 1 0,0-1 0,-1 1 1,-19 2 343,6-2-133,-24 4-1,25-3-86,-25 1 0,15-3-61,-133-3 657,93-5-1044,46 5 80,13 2-696,11 3-547,4 3-361,-8-4 1546,1 0 1,-1 0 0,0-1-1,1 1 1,-1 0 0,0-1-1,5 1 1,11-5-625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13.1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25 143 1728,'0'-1'28,"-1"1"0,1 0 1,0-1-1,0 1 0,-1-1 0,1 1 0,0 0 0,0-1 1,-1 1-1,1 0 0,0-1 0,-1 1 0,1 0 1,-1 0-1,1-1 0,0 1 0,-1 0 0,1 0 1,-1 0-1,1 0 0,-1 0 0,1-1 0,-1 1 0,1 0 1,0 0-1,-1 0 0,0 0 0,-1-2-265,2 5 21,-1 1 251,1-3 11,-1 0 0,1 1 0,0-1 1,0 0-1,-1 0 0,1 1 0,-1-1 0,1 0 0,-1 0 0,1 1 1,-1-1-1,0 0 0,1 0 0,-1 0 0,-2 2 0,5-3-2,-1-1-1,1 1 0,-1 0 1,1-1-1,-1 1 0,1-1 1,-1 0-1,0 0 0,1 1 1,-1-1-1,0 0 0,1 0 1,-1 0-1,0 0 0,1-2 1,21-23 447,-1 0-294,-9 16-180,0 1 0,1 0 1,0 1-1,0 0 0,27-10 1,-13 9 87,0 0 1,40-6 0,-61 14-135,0 1 0,0 0 0,0 0 0,0 1 0,0 0 0,0 0 0,0 0 1,-1 1-1,1 0 0,11 5 0,-16-6 48,-1-1-2,0 0 1,0 1-1,0-1 0,0 0 1,-1 1-1,1-1 0,0 1 0,0-1 1,-1 1-1,1-1 0,0 1 1,-1-1-1,1 1 0,0 0 0,1 16-1780,-2-11 494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19.3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 0 480,'2'4'88,"0"1"0,0-1 0,-1 1 0,1-1 0,-1 1 0,0-1 1,0 1-1,0 0 0,-1-1 0,0 1 0,0 0 0,0 0 0,-2 8 0,2-6-40,-1 1 0,1 0-1,1-1 1,1 13 0,3-2 15,4 17 32,-9-34-46,0 1-1,0 0 1,0 0-1,0 0 1,0-1-1,0 1 0,0 0 1,0 0-1,-1 0 1,1-1-1,-1 1 1,1 0-1,-1-1 0,0 1 1,-1 2-1,1-1-31,1-1-1,-1 0 0,1 1 1,0-1-1,0 0 0,0 1 1,0-1-1,1 5 0,-1 1-200,0-6 206,0 0 0,0 0 0,1-1-1,-1 1 1,0 0 0,1 0 0,-1 0 0,1-1 0,0 3 0,0-3 154,0 9 26,11 11 422,-12-21-610,0 0 0,0 0-1,0 0 1,-1 1 0,1-1-1,0 0 1,0 0 0,0 0-1,0 0 1,0 1 0,0-1-1,0 0 1,0 0 0,1 0-1,-1 0 1,0 1 0,0-1-1,0 0 1,0 0 0,0 0-1,0 0 1,0 1 0,0-1-1,0 0 1,0 0 0,1 0-1,-1 0 1,0 0 0,0 1-1,0-1 1,0 0 0,0 0 0,1 0-1,-1 0 1,0 0 0,0 0-1,0 0 1,0 0 0,1 0-1,-1 0 1,0 0 0,0 1-1,0-1 1,0 0 0,1 0-1,-1 0 1,0-1 0,1 1 5,-1 0 0,0-1 0,1 1 0,-1-1 0,0 1 0,0 0 0,1-1 0,-1 1 0,0-1 0,0 1 0,0-1 0,0 1 0,1-1 1,-1 1-1,0-1 0,0 1 0,0-1 0,0 0 0,0-20-35,1 1 0,0-1 0,2 1 0,9-36 0,-9 46 34,-1 1-1,0-1 1,-1-1 0,0 1 0,0-11 0,-1 20 72,0 1-111,0 2-235,-1 18 210,-1 0 0,0 0 0,-7 25 0,-20 58 269,27-100-209,-10 36 56,12-37-135,0-1 70,0 0 0,0-1 0,0 1 0,0 0 0,0-1-1,-1 1 1,1-1 0,0 1 0,0 0 0,0-1 0,-1 1 0,1-1 0,0 1 0,-1-1 0,1 1 0,0-1-1,-1 1 1,1-1 0,-1 1 0,1-1 0,-1 0 0,1 1 0,-2 0 0,1-3 15,1 1 0,-1 0 0,0-1 0,1 1 1,-1-1-1,1 1 0,-1-1 0,1-2 0,0 1-3,0-1 0,0 1-1,-1-1 1,1 1 0,-1 0-1,0-1 1,0 1 0,0 0 0,0 0-1,-1-1 1,1 1 0,-1 0-1,0 0 1,-3-3 0,0-1-29,4 6 30,0 0 1,0 0-1,0-1 1,0 1 0,1 0-1,-1 0 1,0 0 0,0-1-1,1 1 1,-1 0-1,1 0 1,-1-1 0,1 1-1,0 0 1,0-1-1,-1 1 1,1-1 0,0-1-1,-2 0-139,1 2 116,1 1 0,-1-1 0,0 0 0,1 1 0,-1-1 0,1 1 1,-1-1-1,1 0 0,0 0 0,-1 1 0,1-1 0,0 0 0,0 0 1,-1 1-1,1-1 0,0 0 0,0 0 0,0 0 0,0 0 0,0 1 10,0-2 6,0 1-1,-1 0 0,1 0 1,1 0-1,-1 0 0,0-1 1,0 1-1,0 0 0,1 0 1,-1 0-1,0 0 0,1 0 1,-1 0-1,2-2 0,-1 2 28,-1 1 10,0 0 53,0 0-53,0 0-112,0 0 0,0 0 16,0 0-27,0 0 49,0 0 68,0 1-4,7 7-42,-1 0 1,0 0 0,-1 0 0,1 1-1,-2 0 1,8 18 0,-11-24 36,2 5 0,-1-1-1,0 1 0,2 11 0,1 6-315,-4-11 410,-1-13 72,-1-10 136,1-202-314,-3 165-437,1 44 257,4 9 308,-2-7-192,0 0 1,0 1-1,1-1 0,-1 1 1,0-1-1,0 1 1,1-1-1,-1 0 1,0 1-1,1-1 0,-1 0 1,0 1-1,1-1 1,-1 0-1,1 1 0,-1-1 1,1 0-1,-1 0 1,0 1-1,1-1 1,-1 0-1,1 0 0,-1 0 1,1 0-1,-1 0 1,1 0-1,-1 0 0,1 0 1,-1 0-1,1 0 1,15-7-1308,-12 5 1252,20-12-1630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33.7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1 992,'-1'11'804,"2"17"-523,-1-10 442,0-17-653,-1 0 0,0-1 0,1 1 0,-1 0 0,0-1 0,1 1 0,-1 0 0,0-1 0,0 1 0,1-1 0,-1 1 0,0-1-1,0 1 1,0-1 0,0 0 0,0 1 0,0-1 0,0 0 0,0 0 0,0 0 0,0 0 0,-1 0 0,1 1-55,-1-1 0,1 0 1,0 0-1,-1 0 0,1 0 0,0 0 0,-1 0 0,1 0 0,0 0 1,-1 0-1,1 0 0,0-1 0,-1 1 0,1-1 0,0 1 0,-2-1 1,1-3-2,1 4-27,1-1 1,-1 1-1,1 0 0,0-1 0,-1 1 0,1-1 0,0 1 0,0-1 0,-1 1 0,1-1 0,0 1 0,0-1 0,0 1 0,0-1 0,-1 1 0,1-1 0,0 0 0,-2-4 65,0 3-253,1-2-994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25.9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329 72 896,'0'0'13,"0"-1"1,-1 1-1,1-1 1,0 1-1,0 0 1,-1-1-1,1 1 1,0-1-1,-1 1 1,1 0-1,0 0 1,-1-1-1,1 1 1,0 0-1,-1 0 1,1-1-1,-1 1 1,1 0-1,-1 0 1,1 0-1,0 0 1,-1-1-1,1 1 1,-1 0-1,1 0 1,-1 0-1,1 0 1,-1 0-1,1 0 1,0 0-1,-1 0 1,1 1-1,-1-1 1,1 0-1,-1 0 1,1 0-1,-1 1 1,0-1 24,0 0 0,0 1 0,1-1 0,-1 0 0,0 0-1,0 1 1,0-1 0,0 0 0,0 0 0,0 0 0,1 0 0,-1 0 0,0 0 0,0 0 0,-2-1 0,-7-1-1,0 1 1,0 1 0,0 0-1,-1 0 1,-18 3-1,18-2 154,-2 0 99,-1 0 0,1-1 0,0-1 0,-24-4 1,22 3-22,-30 0 0,37 2-136,6 0-102,0 0 0,0 1 0,-1-1 0,1-1 0,0 1 0,0 0 0,0 0 0,0-1 0,0 1 0,0-1 0,0 0 0,0 1 0,0-1 0,0 0 1,-2-2-1,-9-11 717,13 13-750,0 1-1,0 0 0,0-1 0,-1 1 1,1 0-1,0-1 0,0 1 1,0-1-1,0 1 0,0 0 0,0-1 1,0 1-1,0-1 0,0 1 1,0 0-1,0-1 0,0 1 0,0 0 1,1-1-1,-1 1 0,0-1 1,0 1-1,0 0 0,1-1 1,-1 1-1,0 0 0,0-1 0,1 1 1,-1 0-1,0 0 0,0-1 1,1 1-1,-1 0 0,0 0 0,1-1 1,-1 1-1,0 0 0,1 0 1,-1 0-1,1 0 0,-1 0 0,0-1 1,1 1-1,-1 0 0,0 0 1,1 0-1,0 0 0,25-4-104,1 0-1,-1 2 1,43 2-1,-45 0 26,-2 0 34,14 0 155,0-1 0,63-10-1,-92 10-87,0 0 0,1 0 0,14 1-1,-14 0-162,-7 0 128,-1 0 245,0 0-21,-13 11-27,6-6-197,-1 0 0,0 0 0,1-1 0,-1 0 0,-1 0 0,-13 3 0,7-3 164,-1-1-1,0-1 0,-19 1 0,-8 0-53,22-1-116,14-2 14,1 1-1,-1 0 1,1 0-1,-7 2 1,9-2 45,-1 0 1,1 0-1,-1-1 0,-8 1 1,13 0-86,0 0 1,0 1-1,0-1 0,1 0 1,-1 0-1,0 1 1,1-1-1,-1 0 1,1 0-1,-1 0 0,1 0 1,1 2-1,48 34 139,-43-31-59,7 9 320,-13-14-422,-1-1 22,0 2 3,1-1-1,0 0 0,-1 0 0,1 0 0,0 0 0,-1 1 1,1-1-1,0 0 0,0 0 0,0-1 0,2 3 0,-1-2-124,6 7-1312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29.0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0 322 1312,'0'0'421,"0"0"-245,0 0-117,0 0-75,0 0 11,0 0 95,8-15 1078,-8-46-106,1 58-1059,-1 0 1,1 0 0,0 0 0,0 0 0,0 0 0,1 0 0,-1 0-1,1 0 1,-1 1 0,1-1 0,3-2 0,7-15 30,-4 5-126,-6 12 113,-1-1-1,1 1 1,0-1-1,-1 1 1,2-5 0,-3 7-9,0 0 0,1-1 0,0 1 0,-1 0 0,1 0 0,0-1 0,-1 1 0,1 0 0,0 0 0,2-2 0,-2 2-5,0 0 1,0 0 0,0 0 0,-1 0-1,1 0 1,0 0 0,0 0 0,-1 0 0,1-1-1,-1 1 1,1 0 0,-1-1 0,1 1-1,-1 0 1,0-1 0,0 1 0,1-2 0,3-12-19,-4-80 960,-17 95-501,-13 3 427,30-3-795,0 0-208,-21 0 176,16 0 236,4 0 206,5 0-528,-1 1 64,15 9-170,-16-10 22,3 8 132,-1-5 2,0 1-1,0 0 0,-1 0 0,1 1 0,-1-1 1,0 1-1,0 0 0,0 0 0,3 10 0,1 9-10,-6-20 2,0 0-1,1 1 1,-1-1-1,-1 1 1,1 6-1,4 43-338,-5-12 1088,0-42-688,0 0-48,0 0-80,-1 8-416,-2-5 438,2-3 127,1 2-93,0 0-1,0 0 1,0 1-1,-1-1 1,1 0-1,-1 0 1,1 0-1,-1 0 1,-1 2-1,0 2 89,1-5-235,1-1 70,-2 7 459,1-7-452,1 0 0,0 0 1,0 0-1,0 0 1,0 1-1,0-1 0,0 0 1,0 0-1,0 0 0,-1 0 1,1 0-1,0 0 0,0 1 1,0-1-1,0 0 0,0 0 1,0 0-1,0 0 0,0 0 1,0 0-1,0 1 0,0-1 1,0 0-1,0 0 0,0 0 1,0 0-1,0 0 0,0 1 1,0-1-1,0 0 0,0 0 1,0 0-1,0 0 0,0 0 1,0 1-1,1-1 0,-1 0 1,0 0-1,0 0 1,0 0-1,0 0 0,0 0 1,8-4-2206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35.4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955 155 480,'0'0'5,"-1"1"0,1-1 0,0 0 0,0 1 0,0-1 0,0 0 0,0 1 0,0-1 1,0 0-1,0 1 0,0-1 0,0 0 0,0 1 0,0-1 0,1 0 0,-1 1 0,0-1 0,0 0 0,0 1 0,0-1 0,0 0 0,1 0 0,-1 1 0,0-1 1,0 0-1,0 0 0,1 1 0,-1-1 0,0 0 0,0 0 0,1 1 0,-1-1 0,0 0 0,1 0 0,-1 0 0,0 0 0,1 0 0,-1 0 0,0 1 0,1-1 1,-1 0-1,0 0 0,1 0 0,-1 0 0,0 0 0,1 0 0,-1 0 0,0 0 0,1-1 0,-1 1 0,0 0 0,0 0 0,1 0 0,-1 0 0,0 0 0,1 0 1,-1-1-1,1 1 0,-1-1 213,14 3 180,-10-1-193,23-5 209,-24 3-372,1 0 0,-1 1-1,1-1 1,0 1 0,-1-1-1,1 1 1,-1 0 0,7 1-1,-8-1-14,0 1-1,0-1 0,1 0 1,-1 0-1,0-1 0,0 1 1,0 0-1,0-1 0,0 1 1,1-1-1,-1 0 0,0 0 1,0 0-1,-1 0 1,1 0-1,3-2 0,-5 3 97,0 0 154,1 0-265,-1 0 0,1 0-1,-1 0 1,1 0 0,0 0-1,-1 0 1,1 0-1,-1 0 1,1 0 0,-1 0-1,1 0 1,-1-1 0,1 1-1,-1 0 1,1 0 0,-1 0-1,0-1 1,1 1 0,-1 0-1,1-1 1,-1 1 0,0 0-1,1-1 1,-1 1 0,1-1-1,-1 1 1,0-1 17,0 0-1,0 1 1,0-1 0,0 1 0,-1-1-1,1 1 1,0-1 0,0 1 0,-1-1-1,1 1 1,0-1 0,-1 1 0,1 0-1,0-1 1,-1 1 0,1-1 0,-1 1-1,1 0 1,0 0 0,-1-1 0,1 1-1,-1 0 1,0-1 0,-17-5 192,15 5-191,1 0 0,0 0 0,-1 1 0,1-1 0,0-1 1,-1 1-1,-1-2 0,2 2 20,1 1 1,-1-1 0,1 0-1,-1 1 1,1-1 0,-1 1-1,0 0 1,1 0-1,-1-1 1,0 1 0,1 0-1,-1 0 1,0 0 0,1 1-1,-1-1 1,0 0-1,1 1 1,-3 0 0,-10 1-181,13-2 103,-1 0-1,1 1 1,0-1 0,0 0 0,0 1-1,0-1 1,-1 1 0,1 0 0,0-1-1,0 1 1,-2 1 0,-12 6 482,-11 1 179,26-8-632,-1-1 0,1 1 0,0-1 0,0 0 0,-1 1 0,1-1 0,0 1 0,0-1 0,-1 1 0,1-1 0,0 1 0,0-1 0,0 1 0,0-1 0,0 1 0,0-1 0,0 1-1,0-1 1,0 1 0,0-1 0,0 1 0,0-1 0,0 1 0,0-1 0,0 1 0,1-1 0,-1 1 0,0 0 0,7 14-107,-6-13 99,1-1 1,-1 1-1,0-1 0,1 0 0,-1 1 0,1-1 0,0 0 0,-1 0 0,1 0 0,0 0 0,-1 0 0,1 0 0,0-1 0,2 1 0,3 1 185,0-2-1,0 1 1,10-2 0,0 1-159,-8-1-4,-2 2-427,-6 11 134,-1-10 151,0 0 0,0 0 0,-1 0 0,1 0 0,-1 0 0,1 0 1,-1 0-1,0 0 0,0 0 0,0 0 0,0 0 0,0 0 0,0 0 0,0-1 1,-1 1-1,1 0 0,-1-1 0,1 1 0,-3 1 0,1-1 175,1-1 1,-1 1-1,0-1 0,0 1 0,0-1 1,0 0-1,0 0 0,0 0 0,0 0 1,0-1-1,0 1 0,-6-1 1,-2 0 169,0-1 0,0-1 1,0 0-1,0 0 1,1-1-1,-21-9 0,-62-12-395,15 3 478,27 8-156,19 6-96,0 1-1,-1 1 0,1 2 0,-50 1 0,75 2-78,0 0 1,0 1-1,0 0 1,1 0 0,-9 3-1,9-2 54,-1-1-1,1 0 1,-1-1-1,-12 0 0,14 0-18,-30-5 178,18 2-128,0 0-117,-26 0-1,-19-2 36,49 5 39,4 0-7,0-1 1,1 2-1,-1-1 1,0 2-1,1-1 1,-12 4-1,10-3 143,1 0-1,0 0 0,-1-1 0,1 0 0,-20-1 0,18 0-93,8 0-168,3 0 106,-1 0 0,1 0 0,-1 0 0,1 0 1,0 0-1,-1 0 0,1 0 0,0 0 0,-1 0 1,1 0-1,-1 0 0,1 0 0,0 0 0,-1 0 0,1 0 1,0-1-1,-1 1 0,1 0 0,0 0 0,-1 0 0,1-1 1,-1-12 201,1 12-191,-1-3 34,1 3-38,-1 0 1,1 0-1,0 0 1,0 0-1,0 0 1,0 0-1,0 0 1,0 0-1,0 0 1,0 0-1,0 0 1,1 0-1,-1 0 0,0 0 1,1 0-1,-1 0 1,0 0-1,1 0 1,-1 1-1,1-1 1,1-1-1,5-8-87,-6 8 77,0 1 0,-1 0 0,1 0 0,0 0 0,0 0 0,0 0-1,-1 1 1,1-1 0,0 0 0,0 0 0,0 0 0,3 0 0,4-6-54,-8 6 70,1 0-1,-1 1 0,0-1 1,1 1-1,-1-1 0,1 1 1,0-1-1,-1 1 0,1-1 0,-1 1 1,1-1-1,0 1 0,-1 0 1,1-1-1,0 1 0,-1 0 1,1 0-1,0-1 0,0 1 1,-1 0-1,1 0 0,0 0 1,0 0-1,-1 0 0,1 0 1,0 0-1,0 0 0,0 1 0,26 12-23,31 10-1,-56-22-1,1 0 0,0 1-1,0-1 1,0 0 0,-1 1 0,1-1-1,-1 1 1,1 0 0,4 4-1,-7-5 59,0 12 151,0-8 52,0-11 54,-1-2-314,0 0 0,0 0 0,-1 1 0,0-1 0,-1 0 0,-5-11 1,5 13 107,0-17 87,1 8-85,1-12-374,1 20 337,0 5 10,0 2-67,0 0 0,0 0 0,0 0 0,0 0 0,1 0 0,-1 0 1,0 0-1,0 0 0,0 0 0,0 0 0,0 0 0,0 0 0,0 0 0,0 0 1,0 0-1,0 0 0,0 0 0,0 0 0,0 0 0,0 0 0,0 0 0,0 0 1,0 0-1,0 0 0,0 0 0,0 0 0,0 0 0,0 0 0,0 0 0,0 0 1,0 0-1,0 0 0,0 0 0,0 0 0,1 0 0,-1 0 0,0-1 0,0 1 1,0 0-1,0 0 0,0 0 0,0 0 0,0 0 0,0 0 0,0 0 0,0 0 0,-1 0 1,1 0-1,0 0 0,0 0 0,0 0 0,0 0 0,0 0 0,0 0 0,0 0 1,0 0-1,0 0 0,0 0 0,0 0 0,0 0 0,0 0 0,0-1 0,2 5 25,-1 0-1,1-1 0,-1 1 1,2 7-1,-3-7-63,1 0 0,0 0 1,1 0-1,-1-1 0,3 5 0,0-1 45,-1 1 0,0-1-1,0 1 1,0 0 0,-1 0-1,0 0 1,0 0 0,-1 1-1,0 7 1,-1-14 23,1 0 1,-1 0-1,0 0 0,1-1 0,-1 1 0,1 0 1,0-1-1,0 1 0,1 2 0,3 10-59,0 7-105,-3-16 122,-1 0 0,0-1 0,0 1 0,0 9 0,-2-6-5,1-6 38,0 0-1,0 0 0,0 0 1,0 0-1,0 0 1,1 0-1,-1 0 0,1 0 1,-1 0-1,1 0 0,1 2 1,-2-3 31,0-1 53,0 0-64,0 1-125,1 3 11,0-3 63,-1-1 0,1 1 0,-1-1 1,1 0-1,0 0 0,-1 1 0,1-1 0,0 0 1,-1 0-1,1 0 0,0 0 0,-1 1 1,1-1-1,0 0 0,-1 0 0,2-1 0,21 4 188,-19-2-160,-1 0-1,0-1 0,0 1 1,0-1-1,0 0 0,1 0 0,-1 0 1,0 0-1,0-1 0,0 1 1,0-1-1,1 0 0,-1 1 0,3-3 1,-4 2-44,0 0 0,1 0 0,-1 0 0,0 0-1,1 0 1,-1 1 0,1-1 0,-1 1 0,1 0 0,4-1 0,-4 1 43,-1 0-1,1 0 1,-1-1-1,0 1 1,1-1-1,-1 0 1,0 0-1,1 0 1,-1 0-1,0 0 1,3-2-1,14-6 206,-16 7-164,0 1-1,0 0 1,0-1 0,0 0-1,0 0 1,0 0-1,0 0 1,2-2 0,18-12 135,-8 7-221,-14 9 171,-1 0-54,1 0-93,-1 0 0,1 0 0,0 0-1,-1 0 1,1 0 0,0 0 0,-1 0 0,1 0-1,0 0 1,-1 0 0,1 1 0,-1-1 0,1 0 0,0 1-1,0 0-159,1 2 58,0 1-2790,0 2 20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37.9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1 992,'-17'18'4661,"17"-17"-4421,-18 5 411,11-6-476,5 0-162,-1 0 0,1 0 0,0 0 0,0 0 0,0 0 0,0 0 0,0 1 0,0-1 0,0 1-1,0 0 1,-2 0 0,-6 1 127,10-2-139,-1 0-1,1 0 0,0 0 1,-1 0-1,1 0 1,0 0-1,-1 1 0,1-1 1,0 0-1,-1 0 1,1 0-1,0 0 1,-1 0-1,1 0 0,0 0 1,0 1-1,-1-1 1,1 0-1,0 0 0,0 0 1,-1 1-1,1-1 1,0 0-1,0 1 0,-1-1 1,1 0-1,0 0 1,0 1-1,0-1 1,0 0-1,0 1 0,-1-1 1,1 0-1,0 1 1,0-1-1,0 0 0,0 1 1,0-1-1,0 0 1,0 1-1,0-1 1,0 0-1,0 1 0,0-1 1,0 0-1,0 1 1,1-1-1,-1 1 0,0-1-4,0 1-1,0-1 0,1 1 0,-1 0 0,0-1 1,0 1-1,1 0 0,-1-1 0,0 1 0,1-1 1,-1 1-1,1-1 0,-1 1 0,1-1 0,-1 1 1,1-1-1,-1 1 0,1-1 0,0 1 0,8 7 75,-9-7-22,0-1 53,0 0-64,10 13 155,-7-12-187,0 0 0,0 0 0,0 0 0,0 0-1,-1-1 1,1 1 0,0-1 0,0 1 0,4-1-1,-6 1 71,2 4-16,-1-3 71,-1 1-1,0-1 1,0 0 0,0 0 0,0 1-1,-1-1 1,1 1 0,0 3 0,-1-5-122,0-1 0,0 0 0,0 0 1,0 0-1,0 0 0,0 1 0,0-1 1,0 0-1,0 0 0,0 0 0,0 0 1,0 1-1,-1-1 0,1 0 0,0 0 1,0 0-1,0 0 0,0 0 0,0 1 1,0-1-1,-1 0 0,1 0 0,0 0 1,0 0-1,0 0 0,0 0 0,0 0 1,-1 0-1,1 0 0,0 1 0,0-1 1,0 0-1,-1 0 0,1 0 0,0 0 1,0 0-1,0 0 0,0 0 0,-1 0 1,1 0-1,0 0 0,0-1 0,0 1 1,0 0-1,-1 0 0,1 0 0,0 0 0,0 0 1,0 0-1,0 0 0,-1 0 0,1 0 1,0 0-1,0-1 0,0 1 0,0 0 1,0 0-1,0 0 0,-1-1 0,-7-5-102,6 4 110,1 1-39,-1 0 0,1 0 1,0-1-1,0 1 0,0 0 1,0-1-1,0 1 0,0-1 1,0 1-1,0-1 0,0 1 1,1-1-1,-1 0 0,1 1 1,-1-4-1,-4 0 277,5 5-254,-1-1-1,1 1 1,0 0 0,0 0 0,-1 0 0,1 0 0,0-1 0,-1 1 0,1 0-1,0 0 1,0-1 0,0 1 0,-1 0 0,1 0 0,0-1 0,0 1-1,0 0 1,0-1 0,-1 1 0,1 0 0,0-1 0,1 0-31,-1 0 0,1 0 0,-1 0 0,1 0 0,0 0 0,-1 0 0,1 0 0,0 0 1,0 0-1,0 0 0,-1 1 0,1-1 0,0 0 0,0 1 0,0-1 0,0 0 0,0 1 0,2-1 0,2-2-139,4-4-240,0 3-998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39.3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200 0 416,'-4'8'160,"-1"38"1349,3-42-1410,1 0-1,-1 0 1,0-1 0,0 1-1,0-1 1,-1 0-1,1 0 1,-1 1 0,0-2-1,0 1 1,0 0-1,0 0 1,-7 3 0,-1 3 174,8-7-172,0 0-1,-1 0 1,1 0 0,-1-1 0,0 1 0,1-1 0,-1 0 0,0 0 0,0 0 0,0 0 0,-5 0 0,-7 0 776,-23-2 0,11 0 56,28 1-918,-1 0 0,1 0 0,0 0-1,0 0 1,0 0 0,-1 0 0,1 0 0,0 0 0,0 0-1,0 0 1,-1 0 0,1 0 0,0-1 0,0 1-1,0 0 1,-1 0 0,1 0 0,0 0 0,0 0 0,0 0-1,0 0 1,-1 0 0,1-1 0,0 1 0,0 0 0,0 0-1,0 0 1,0 0 0,-1-1 0,1 1 0,0 0 0,0 0-1,0 0 1,0-1 0,3-7 119,8-4-67,-6 7-49,0 1 0,1 1 0,-1-1 1,1 1-1,0 0 0,0 0 0,0 0 0,1 1 0,10-3 0,22-10-1884,-18 7-1542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45.8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617 210 1984,'-9'-4'688,"8"4"-587,0-1 1,-1 1 0,1-1 0,0 1 0,-1-1-1,1 1 1,0 0 0,-1-1 0,1 1 0,-1 0-1,-1 0 1,-14-1 776,-30-5-1,30 3-864,-30-1 0,25 3 454,0-1-1,-29-7 1,12 2-117,13 2-262,8 2-25,1 0-1,0 1 1,-1 1-1,1 1 1,-20 1 0,19 1-121,0 1 0,0 1 0,0 0 1,1 1-1,-28 12 0,41-15 96,0 0-58,-1 0 1,1 0-1,0 1 1,0 0 0,-6 4-1,9-6 12,0 0-1,1 0 1,-1 0 0,0 0-1,1 0 1,-1 0-1,1 0 1,-1 0 0,1 0-1,-1 0 1,1 0-1,0 0 1,-1 0 0,1 0-1,0 1 1,0-1 0,0 0-1,0 0 1,0 0-1,0 0 1,0 0 0,0 1-1,0-1 1,1 0-1,-1 0 1,0 0 0,1 0-1,-1 0 1,2 1-1,-2-1 12,1 0 0,0 0-1,0 0 1,0 0 0,0 0-1,0 0 1,0 0 0,0 0 0,0-1-1,0 1 1,0 0 0,0-1-1,0 1 1,1-1 0,-1 1-1,0-1 1,0 0 0,1 1-1,1-1 1,30 1-219,-24-1 117,24 1 159,62 13-1,-16-2 169,-28-6-315,-1-3 0,71-4-1,-92 0 177,12-1 249,-38 2-317,-2 0-12,-1 0 0,0 0 0,0 0-1,0 0 1,0 0 0,1 0 0,-1 0-1,0 0 1,0 0 0,0 0 0,0 0-1,1 0 1,-1 0 0,0 0 0,0-1 0,0 1-1,0 0 1,1 0 0,-1 0 0,0 0-1,0 0 1,0 0 0,0 0 0,0 0-1,1-1 1,-1 1 0,0 0 0,0 0-1,0 0 1,0 0 0,0 0 0,0-1 0,0 1-1,0 0 1,0 0 0,0 0 0,0 0-1,1-1 1,-1 1 0,0 0 0,0 0-1,0-1 67,0 1-176,-9-1 138,1 0-60,1 1-1,0-1 1,0 1-1,0 1 1,0-1 0,0 1-1,-11 3 1,-9 1 61,-10 1 242,-50 16 1,61-15-208,1 0-158,0 2 0,1 1-1,0 1 1,-28 16 0,61-23 95,11-4-5,-1-1 0,0-1 0,0-1 0,0 0 0,21-8 0,-27 8 104,34-10-56,61-25-1,41-28-336,-69 30 170,135-44 168,-92 37 68,-88 32-138,38-8 1,14-4-184,17-4 269,-85 22-28,0 1 0,0 0 0,32-1 0,-38 5-93,0 0-1,-1 1 1,1 0-1,0 0 1,-1 2-1,19 5 1,-16 1-1,-9-3 120,-6-5-51,1 0 1,-2 1-1,1-1 1,0 0-1,0 0 1,0 0 0,0 1-1,-1-1 1,1 0-1,0 0 1,-1 0-1,1 0 1,-1 0-1,-1 2 1,2-2-4,-4 4 27,1 0 0,-1 0 0,-1 0 0,1-1 0,-1 1 0,0-1 0,0 0 0,0 0 0,-11 5 0,-17 14-190,-10 12 11,26-24 133,2 2-1,-1 0 1,2 0 0,0 2-1,-13 15 1,-75 99 271,27-44-212,34-48 591,40-36-634,1-1-235,0 0 69,0 0 64,12 16-122,-11-13 246,-1 0 0,0 1 0,1-1-1,-1 0 1,0 1 0,-1-1 0,1 0 0,-1 0-1,1 1 1,-1-1 0,0 0 0,-2 4 0,3-6-33,0-1 0,0 1 0,0-1 0,0 1 0,0-1 0,0 1 0,-1-1 0,1 1 0,0-1 0,0 1 0,0-1 0,-1 1 0,1-1 0,0 0 0,-1 1 0,1-1 0,0 0 0,-1 1 0,1-1 0,0 0 0,-1 1 0,1-1 0,-1 0 0,1 0 0,-1 1 0,1-1 0,-1 0 0,1 0 0,0 0 0,-1 0 0,-1 1 0,-7 7-22,6-5 71,0 0 0,0 0 0,0 0 1,-7 4-1,0 0-33,9-6-22,1 0 0,-1-1-1,1 1 1,-1-1 0,1 1-1,-1-1 1,1 1 0,-1-1-1,0 1 1,1-1 0,-1 0-1,0 1 1,1-1 0,-1 0-1,0 0 1,1 1 0,-1-1-1,0 0 1,0 0 0,1 0-1,-2 0 1,2 0-47,2 1 42,0-1 1,0 0-1,0 0 1,0 0-1,0 0 0,0 0 1,3-1-1,1 1-32,132-5 117,-131 5-90,-1-1 0,0 0 0,0-1 0,1 1 0,-1-1 0,0-1 0,-1 1 0,11-6 0,-8 3 54,0 1-1,18-5 0,-20 8-3,0-1-1,-1 0 0,1 0 1,-1 0-1,1-1 0,-1 0 1,0 0-1,0 0 0,0-1 1,0 0-1,4-5 0,-8 9-97,-1 0-10,0 0-97,-1 2 185,1 1 1,-1-1-1,0 0 1,0 1-1,0-1 0,0 0 1,0 0-1,0 0 1,0 0-1,-1 0 0,1 0 1,-1 0-1,-2 2 1,0 0 22,0 0 1,0 0-1,0-1 1,-9 6-1,-4-2-53,14-6 4,1 0 1,-1 0-1,0 0 0,1 0 0,-1 1 0,0-1 0,1 1 1,-3 1-1,-15 10-62,18-11 78,-1-1 1,0 0-1,1 1 0,-1 0 0,1 0 0,0-1 0,0 1 0,-1 1 1,-2 3-1,-25 35 166,7-11-559,20-26 400,0-1-1,0 0 1,0 0 0,0-1-1,0 1 1,-4 2 0,-10 7 10,16-11 4,0 0 0,0 0 0,0-1 1,0 1-1,0-1 0,-1 1 0,1-1 0,0 1 0,0-1 0,-1 0 0,1 0 0,0 1 1,0-1-1,-1 0 0,1 0 0,0 0 0,-3-1 0,-2 1-146,5 0 67,1-1 49,0 0 0,0 1 0,0-1 0,0 0 0,1 1 0,-1-1 0,0 0 0,0 1 0,1-1 0,-1 0 0,0 1 0,1-1 0,-1 1 0,0-1 0,1 1 0,-1-1 0,2 0 0,12-6 53,-1 0 0,1-1 0,-1 0 0,22-19 0,-29 23-96,100-89 74,-47 44 87,32-24-284,65-45 768,-134 102-811,39-21 0,-14 9 146,-36 23 3,0-1 1,0 2-1,0 0 1,19-5-1,-5 2-1335,66-27 62,-79 29-22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55.8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0 1056,'-13'15'949,"12"-12"-860,0-1-1,0 0 1,-1 1-1,1-1 0,0 0 1,-1 0-1,1 0 1,-1 0-1,0 0 1,1 0-1,-5 2 1,-1 7-108,6-10 72,1 0 1,0 0-1,-1 0 1,1 0-1,-1-1 1,0 1-1,1 0 1,-1 0-1,0 0 1,1-1 0,-1 1-1,0 0 1,-1 0-1,1 0-20,0 0 0,0 1 0,0-1 0,0 0 0,0 1 0,0-1-1,0 1 1,1-1 0,-1 1 0,1-1 0,-1 1 0,1-1 0,-1 1 0,1 2-1,-6 14 115,-2-5 102,0-1-1,-1 0 1,0-1-1,-22 21 1,23-26-219,7-6 9,0 1 1,0-1-1,1 0 1,-1 1-1,1-1 1,-1 1 0,0-1-1,1 1 1,-1 0-1,1-1 1,-1 1 0,1-1-1,0 1 1,-1 0-1,1-1 1,-1 1-1,1 0 1,0 0 0,-1 1-1,1-2-28,0 1-1,0-1 0,0 1 1,0-1-1,0 0 1,0 1-1,0-1 0,0 1 1,1-1-1,-1 1 1,0-1-1,0 1 0,0-1 1,0 0-1,1 1 1,-1-1-1,0 1 1,0-1-1,1 0 0,-1 1 1,0-1-1,1 0 1,-1 1-1,0-1 0,1 0 1,-1 0-1,1 1 1,-1-1-1,1 0 0,8 9 83,-9-9-83,1 1 0,-1-1 0,1 1 0,-1-1-1,1 1 1,0-1 0,-1 0 0,1 1-1,0-1 1,-1 0 0,1 0 0,0 1-1,-1-1 1,1 0 0,0 0 0,-1 0 0,1 0-1,0 0 1,-1 0 0,1 0 0,0 0-1,0 0 1,-1 0 0,2-1 0,2 1 33,-1 0-43,1-1 0,-1 1 0,1-1-1,-1 0 1,1 0 0,-1 0 0,0 0-1,1-1 1,-1 1 0,4-3 0,30-23-158,-30 21 212,12-4 261,-16 9-296,0 0 0,-1 0 0,1 0 0,0-1 0,0 1 0,4-5 0,2 2-225,-9 4 203,0 0 1,1 0-1,-1 0 0,0 0 1,1 0-1,-1 0 1,1 0-1,-1-1 1,0 1-1,1 0 1,-1 0-1,0 0 1,1-1-1,-1 1 0,0 0 1,1 0-1,-1-1 1,0 1-1,0 0 1,1-1-1,-1 1 1,0 0-1,0-1 0,1 1 1,-1 0-1,0-1 1,0 1-1,0 0 1,0-2-1,0 2-45,0 0 37,0 0 102,0 0-22,0 0-31,0 0-1,0 0 16,0 0-15,0 0-1,7-4-240,-6 4 195,0 0 0,1-1 0,-1 1-1,0-1 1,1 1 0,-1-1-1,0 0 1,1 1 0,-1-1-1,0 0 1,0 0 0,0 0 0,2-2-1,6-4 243,-9 6-149,5-3-122,-1 3 132,3 2-435,-7 0 342,0 0 0,0 0 1,0 0-1,0-1 0,0 1 1,0 0-1,0 0 0,-1 0 1,1 0-1,0 0 0,0 0 0,-1-1 1,1 1-1,-1 0 0,0 1 1,-7 6-227,8-8-1488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8:59.4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6 1152,'-4'0'146,"1"0"0,-1 0 0,1 0 0,-1 1 0,1-1 0,0 1 0,-7 2 0,9-2-139,1-1-4,-1 0-1,1 0 1,-1 0-1,1 0 1,-1 0-1,1 0 1,0 1-1,-1-1 1,1 0-1,-1 0 1,1 0-1,0 1 1,-1-1-1,1 0 1,0 1-1,-1-1 1,1 0-1,0 1 1,0-1-1,-1 0 1,1 1-1,0-1 1,0 0-1,-1 1 1,1-1-1,0 1 1,0-1 0,0 0-1,0 1 1,0-1-1,0 1 1,0-1-1,0 1 1,0-1-1,0 1 1,0-1-1,0 0 1,0 1-1,0-1 1,0 1-1,0-1 1,0 1-1,0-1 1,1 0-1,-1 1 1,0-1-1,1 1 1,20 64 1000,-15-40-1006,-3-7 208,-1-13-115,0 0-1,0 1 1,1-1-1,-1 0 1,1 0-1,1-1 1,-1 1-1,4 4 1,-5-9-42,-1 1 1,0 0 0,0-1-1,1 1 1,-1-1 0,0 1-1,0-1 1,1 0 0,-1 1-1,0-1 1,1 0 0,-1 0-1,1 0 1,-1 0 0,0 0-1,3-1 1,20-4 254,19-17-74,-30 14-253,0 0-1,-1 0 1,0-1-1,0 0 1,-1-1-1,12-14 1,-10 10 24,1 1 0,30-22 1,-10 13 255,-33 21-155,-1 1-90,0 0-235,0 0 101,0 0 176,0 0 17,0 0-12,-1 5-40,0 0 0,0 1 0,0-1-1,-1 0 1,0 0 0,0 0 0,0 0-1,-1-1 1,1 1 0,-6 6 0,-10 20-166,6-9 142,-2 2-142,12-17 160,-2-1 0,1 0 0,-1 0 1,0-1-1,0 1 0,-7 6 0,-9 12 84,20-24-83,-1 1-1,1-1 1,-1 1-1,1-1 0,-1 1 1,1-1-1,-1 1 1,0-1-1,1 1 1,-1-1-1,0 0 1,1 0-1,-1 1 1,0-1-1,-1 0 1,2 0-10,-1 1-1,1-1 1,-1 0 0,0 0 0,1 0 0,-1 1 0,1-1 0,-1 0-1,1 1 1,-1-1 0,1 0 0,-1 1 0,1-1 0,-1 1 0,0 0-1,0 0-114,1-1 48,0 0 166,0 0-44,12-5-122,-3 1 61,0 0 0,0-1-1,-1-1 1,0 1 0,8-8-1,18-11-3549,-16 11 2156,6-9 629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02.3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339 16 992,'-1'0'34,"0"0"0,0-1 0,0 1 0,0 0 0,1 0 0,-1 0 0,0 0 0,0 0 0,0 0 0,0 0 0,1 1 0,-1-1 0,0 0 0,0 0 0,0 1 0,0-1 0,1 0 0,-1 1 0,0-1-1,1 1 1,-1-1 0,-1 2 0,-21 14 557,19-14-464,-117 83 1011,26-21-522,19-18 72,83-45-986,18-4 290,32-7 90,-23 4-128,-13 3 82,0-1 0,0-1 0,-1-1 1,0-1-1,19-9 0,-27 9 98,32-14 89,-42 21-105,-2 0 127,-1-8 176,0 8-352,0-1 0,0 1-1,0 0 1,0 0 0,0-1-1,0 1 1,0 0 0,0 0 0,0 0-1,0 0 1,0 0 0,0 0 0,-1 1-1,0-1-41,1 0 0,0 0 0,-1 0 0,1 0 0,0 0 0,-1 0 0,1 0-1,0 0 1,-1-1 0,1 1 0,0 0 0,0-1 0,-2 0 0,-9-6-318,-15-10 736,26 16-419,0 0 0,0 0 1,0 0-1,0 0 1,0 0-1,0 0 1,0 0-1,0 0 0,0 0 1,1 0-1,-1 0 1,1 0-1,-1-1 1,1 1-1,-1 0 0,1 0 1,-1-1-1,1 0 1,0 0-46,1 0 0,-1 1 0,0-1 0,1 1 0,-1-1 0,1 1 0,0-1 0,-1 1 0,1-1 1,0 1-1,1-2 0,0 1 18,-1 1 1,0-1-1,0 0 0,0 0 1,0 1-1,0-1 1,-1 0-1,1 0 0,-1 0 1,1 0-1,-1 0 1,1-2-1,-1 2-4,0 1 1,0-1-1,0 0 1,1 1-1,-1-1 0,1 0 1,0 1-1,0-3 0,0 2 68,0 1-1,0-1 0,-1 1 0,1-1 0,-1 1 0,0-1 0,1 0 0,-1-2 0,1-4 262,0 8-271,-3 12-270,-3-2 315,-1-2 0,1 1 0,-1-1 0,-1 0 0,0 0 0,0 0 0,-1-1 0,-10 8 0,6-5-22,1 0-1,0 1 1,-11 15-1,21-26-81,1 1-1,-1-1 0,1 1 1,-1-1-1,1 1 0,0 0 1,-1-1-1,1 1 0,0 0 0,0-1 1,-1 1-1,1 0 0,0-1 1,0 1-1,0 0 0,0-1 1,0 1-1,0 1 0,0-1-3,1-1 0,-1 0-1,1 1 1,-1-1 0,1 1 0,-1-1-1,1 0 1,-1 1 0,1-1 0,-1 0-1,1 0 1,0 1 0,-1-1 0,1 0-1,0 0 1,-1 0 0,1 0 0,-1 0-1,1 0 1,0 0 0,-1 0 0,1 0-1,0 0 1,17 0-523,7 0-1643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31.4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197 1 1472,'-2'-1'67,"-1"1"-1,1 0 1,-1 0-1,1 1 1,-1-1-1,1 0 1,-1 1-1,1-1 1,0 1-1,-1 0 1,1 0 0,0 0-1,0 0 1,-1 0-1,1 0 1,0 1-1,0-1 1,0 1-1,1-1 1,-1 1-1,0 0 1,-2 3 0,-5 5 15,-3 4 157,1 1 1,0 0-1,-9 18 1,13-19-131,-9 14 40,3 1-1,0 0 1,-16 58 0,28-85-106,1 0 0,-1 1 1,1-1-1,0 0 0,-1 0 1,1 1-1,1-1 0,-1 0 1,0 0-1,0 1 1,1-1-1,-1 0 0,1 0 1,0 0-1,0 0 0,1 4 1,-1-5-3,0 0 1,0 0-1,0 0 1,0 0-1,0-1 1,0 1-1,0 0 0,0-1 1,1 1-1,-1-1 1,0 1-1,0-1 1,0 0-1,1 0 1,-1 1-1,0-1 1,0 0-1,1 0 1,-1 0-1,0 0 0,0 0 1,1 0-1,-1-1 1,0 1-1,0 0 1,1-1-1,-1 1 1,0-1-1,0 1 1,0-1-1,2 0 0,6-5 109,1 0 1,-1 0-1,0 0 0,-1-1 0,9-10 0,-1 4 16,0-4 332,0-1 1,-1 0-1,-1-1 0,15-26 0,-21 33 35,-8 11-519,1 0 0,0 0 0,-1 0 0,1 0 0,-1 0 0,1 0 0,-1 0 0,0 0 0,1 0 0,-1 0 0,0 0 0,0 0 0,0 0 0,0-1 0,0 1 0,0-2 0,0 2-12,0 1 0,-1-1 1,1 1-1,0-1 0,-1 0 0,1 1 1,-1-1-1,1 1 0,0-1 0,-1 1 1,1-1-1,-1 1 0,0-1 0,1 1 1,-1 0-1,1-1 0,-1 1 0,0 0 0,-1-1 1,0 0 2,-1 0 1,0 1 0,0-1 0,0 1 0,0 0-1,0 0 1,0 0 0,0 0 0,1 1-1,-1-1 1,-3 2 0,-3 1-38,0 0-1,0 1 1,1 0-1,-1 1 1,1 0-1,0 0 1,-11 10-1,13-10-168,1 0 1,0 0-1,0 1 0,0-1 0,0 1 0,1 0 0,0 0 0,1 1 0,-1-1 1,-3 11-1,6-14-15,1 0-1,-1 0 1,1 0 0,-1 0 0,1 0 0,0 0-1,1 1 1,-1-1 0,0 0 0,1 0 0,0 0 0,-1 0-1,1 0 1,0 0 0,1 0 0,-1 0 0,1-1-1,-1 1 1,1 0 0,0-1 0,0 1 0,0-1 0,0 0-1,0 1 1,0-1 0,1 0 0,3 2 0,13 7-1427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35.8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2 150 480,'0'0'-5,"0"0"0,0 0 0,0 0 0,0 0 1,0 0-1,0 0 0,0 0 0,-1 0 0,1 0 0,0 0 0,0 0 1,0 0-1,0 0 0,0 0 0,0 0 0,0 0 0,0 0 0,0 0 0,0 0 1,0 0-1,0 0 0,0 0 0,0 0 0,0 0 0,0 0 0,0 0 0,0 0 1,-1 0-1,1 0 0,0 0 0,0 1 0,0-1 0,0 0 0,0 0 0,0 0 1,0 0-1,0 0 0,0 0 0,0 0 0,0 0 0,0 0 0,0 0 0,0 0 1,0 0-1,0 0 0,0 0 0,0 0 0,0 1 0,0-1 0,0 0 0,0 0 1,0 0-1,0 0 0,0 0 0,1 0 0,-1 0 0,0 0 0,0 0 0,0 0 1,0 0-1,0 0 0,0 0 0,0 0 0,0 0 0,6 6 956,-5-5-729,1 0 1,-1 0-1,1-1 1,-1 1 0,1 0-1,0 0 1,-1-1 0,1 1-1,0-1 1,2 1 0,-4-1-218,0-1 1,0 1 0,0 0-1,0 0 1,0-1 0,0 1 0,0 0-1,0 0 1,0 0 0,0-1-1,0 1 1,0 0 0,0 0 0,0 0-1,0-1 1,-1 1 0,1 0 0,0 0-1,0 0 1,0 0 0,0-1-1,-1 1 1,1 0 0,0 0 0,0 0-1,0 0 1,-1 0 0,1 0-1,0 0 1,0-1 0,0 1 0,-1 0-1,1 0 1,0 0 0,0 0 0,0 0-1,-1 0 1,1 0 0,0 0-1,0 0 1,-1 0 0,1 0 0,0 0-1,0 0 1,0 1 0,-1-1-1,1 0 1,0 0 0,0 0 0,0 0-1,-1 0 1,1 0 0,0 0-1,0 1 1,-6 4 209,9-12-323,4-7 289,-3 5-49,-4 8-111,1 0-1,0 0 0,-1 0 0,1 0 0,-1 0 1,1 0-1,-1 0 0,0 0 0,1 0 0,-1 0 0,0 0 1,0-1-1,3-56-479,2 32 363,-5 24 119,1-1 0,-1 0 0,1 1 0,-1-1-1,1 1 1,0-1 0,0 1 0,0-1 0,1 1 0,-1 0 0,0-1-1,1 1 1,3-4 0,-4 37-1111,-1-20 187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32.6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528 56 2080,'-19'-19'621,"12"14"-90,2 0 0,-10-12-1,14 16-476,0 1 0,-1-1 0,1 0 0,0 0 0,0 0 0,0 1 0,-1-1 0,1 0 0,0 1 0,-1-1 0,1 1-1,-1 0 1,1-1 0,0 1 0,-1 0 0,1 0 0,-1 0 0,1 0 0,-1 0 0,1 0 0,-2 1 0,-34 6 147,31-5-58,-11 3-29,0 1 0,1 1 0,0 1 0,0 0 0,1 1 0,0 0 0,1 1 0,-15 13 0,-2 5 123,2 1 1,-34 42-1,29-26-11,-28 52 0,54-86-192,4-3 6,-1 0 0,1-1 0,1 1 0,0 1 0,-4 11 0,37-34-126,98-81 1110,-102 77-765,-6 3 52,25-12-1,-45 26-304,1 1 0,0-1-1,0 1 1,-1-1 0,1 1-1,0 0 1,0-1-1,0 1 1,-1 0 0,1 0-1,0-1 1,0 1 0,0 0-1,0 0 1,-1 0-1,1 0 1,0 0 0,0 0-1,1 1 1,-1-1-5,-1 1 0,0-1 0,1 0 0,-1 1 0,0-1 1,0 1-1,1-1 0,-1 1 0,0-1 0,0 1 0,0-1 0,0 1 0,1-1 0,-1 0 1,0 1-1,0-1 0,0 1 0,0-1 0,0 1 0,0-1 0,0 1 0,-1-1 0,1 2 0,-1 3-2,-1 1 0,0-1 0,0 1 0,-3 5 0,-9 12-24,11-20 8,0 1 0,1 0-1,-1 0 1,1 0 0,0 0 0,0 0 0,1 0 0,-1 0 0,1 1-1,-2 7 1,17-23 279,4-7-139,-1-2 0,-1 0 0,-1-1 0,15-25 0,2-3 232,-7 17-185,-19 25-99,0 0-1,0 0 0,-1-1 0,0 0 0,0 0 0,0 0 0,4-15 0,-8 23-75,-1-1-1,0 1 1,0-1 0,0 1 0,0-1-1,0 0 1,0 1 0,0-1 0,0 1-1,0-1 1,0 0 0,0 1-1,0-1 1,0 1 0,0-1 0,0 1-1,-1-1 1,1 0 0,0 1 0,0-1-1,-1 1 1,1-1 0,0 1-1,-1-1 1,1 1 0,-1 0 0,1-1-1,-1 1 1,1-1 0,0 1-1,-1 0 1,1-1 0,-1 1 0,0 0-1,1 0 1,-1-1 0,1 1 0,-1 0-1,0 0 1,-8-1-3725,17 1 450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50.7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61 292 320,'-16'21'149,"7"-11"294,8-8-386,-7 8 262,8-10-309,0 0-1,-1 1 1,1-1 0,0 0-1,0 0 1,0 1-1,-1-1 1,1 0 0,0 0-1,0 0 1,0 1-1,-1-1 1,1 0 0,0 0-1,0 0 1,-1 0 0,1 0-1,0 1 1,-1-1-1,1 0 1,0 0 0,0 0-1,-1 0 1,1 0-1,0 0 1,-1 0 0,1 0-1,0 0 1,0 0-1,-1 0 1,1 0 0,-1-1-1,2-1-14,0 0-1,0 0 0,0 0 0,0 1 0,0-1 1,1 0-1,-1 0 0,0 1 0,1-1 0,1-1 1,0 0-1,19-27 89,-1-1 0,21-42 0,-16 28 105,9-23-145,-33 65 65,-1 0 1,0 0-1,0 1 1,0-1-1,0 0 1,-1 0-1,1 0 0,-1 0 1,0 0-1,1 0 1,-2-4-1,1 6-109,0 1 0,0 0-1,0 0 1,0 0 0,0-1 0,0 1-1,0 0 1,0 0 0,0 0 0,0-1-1,0 1 1,0 0 0,1 0-1,-1 0 1,0-1 0,0 1 0,0 0-1,0 0 1,0 0 0,0-1 0,0 1-1,1 0 1,-1 0 0,0 0 0,0 0-1,0 0 1,0-1 0,0 1-1,1 0 1,-1 0 0,0 0 0,0 0-1,0 0 1,1 0 0,-1 0 0,0 0-1,0 0 1,0 0 0,1 0 0,-1 0-1,0 0 1,0 0 0,1 0-1,-1 0 1,0 0 0,8-2 150,2-3-21,-10 4-123,1 0-1,-1 1 1,1-1 0,0 1 0,-1 0-1,1-1 1,0 1 0,-1-1 0,1 1-1,0 0 1,-1 0 0,1-1-1,0 1 1,0 0 0,0 0 0,-1 0-1,2 0 1,21-8 267,-22 8-202,1 0-100,5 1-207,-8 4 231,0-1 1,0 1-1,-1-1 1,1 0 0,-1 1-1,0-1 1,-1 0-1,1 0 1,-1 0-1,-5 6 1,0 1 70,-8 12 144,-1 4-143,-37 41 1,49-63-86,-1 0 1,0 0 0,-1 0 0,1 0 0,-1-1 0,0-1 0,0 1-1,-1-1 1,-10 4 0,3-6 212,14-1-187,0 0 1,0 0-1,0 0 0,-1 0 1,1 0-1,0 0 1,0 1-1,0-1 1,-1 0-1,1 1 0,-2 0 1,-10 3-403,2-2 1073,6 0-650,4 10 13,1-10 33,0 4-236,0-1 0,0 1 0,1 0 0,1 6-1,-2-11 73,1 1 0,-1-1 0,0 0 0,1 0 0,-1 0 0,1-1-1,-1 1 1,1 0 0,-1 0 0,1 0 0,-1 0 0,1 0 0,0-1 0,0 1-1,-1 0 1,1 0 0,0-1 0,0 1 0,0-1 0,0 1 0,0-1-1,0 1 1,0-1 0,0 1 0,0-1 0,0 0 0,0 0 0,0 1 0,0-1-1,1 0 1,14-5-555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55.1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84 320,'-12'-6'2416,"11"6"-2400,1 0 37,0 0 70,0 0 0,0 0 122,0 0-117,0 0-155,0 0 27,0 0 134,0 0-65,1-5-43,-1 1 0,1 0 1,-1-1-1,1 1 0,0-1 0,1 1 1,-1 0-1,1 0 0,0 0 0,0 0 1,0 0-1,5-6 0,-5 7 79,5-4-340,-6 7 226,-1 0 1,1 0-1,-1 1 1,1-1 0,-1 0-1,1 1 1,-1-1-1,1 1 1,-1-1 0,0 0-1,1 1 1,-1-1-1,0 1 1,1-1 0,-1 1-1,0-1 1,0 1-1,0-1 1,1 2 0,2 3 37,-1 1 0,1 0 0,-1 0 0,0 0 0,-1 0 0,1 0 0,-1 0 0,0 9 0,4 18-98,-3-14 86,0-12-60,-1-9 389,-6-25 6,5 24-296,-1 0 0,1 1 0,-1-1 0,1 0 0,-1 1 0,-2-6 0,1 5-103,1 1 0,0-1 0,1 0 0,-1 1 0,0-1 0,1 0 0,-1-3 0,1 6 44,0-1 0,0 1 0,0-1 0,0 1 0,0-1 1,-1 1-1,1-1 0,0 1 0,0 0 0,0-1 0,-1 1 1,1-1-1,0 1 0,0 0 0,-1-1 0,1 1 1,0 0-1,-1-1 0,0 0 0,1 1 13,-1 0-1,1 0 1,0-1-1,-1 1 1,1 0-1,0 0 0,0-1 1,-1 1-1,1 0 1,0-1-1,0 1 1,0 0-1,-1-1 1,1 1-1,0-1 1,0 1-1,0 0 1,0-1-1,0 0 1,0 1 59,0 0-170,0 0 48,0 17-257,-4 33 529,4-49-283,0-1-27,0 0-85,0 0 112,0 0 214,0 0-22,0 23-38,0-21-73,-1 0 0,1 0 0,-1-1 0,0 1 0,1 0 0,-1 0-1,0 0 1,0-1 0,0 1 0,-1-1 0,-1 3 0,3-3 143,0-1-11,-2 2 222,0-1-394,1 12-5,1-8 43,0-1 0,-1 0 0,1 0 0,-1 0 0,0 0 0,0 1 0,0-1 0,-1 0 0,1-1 0,-1 1-1,0 0 1,0 0 0,0-1 0,-4 5 0,4-7-28,1 1-1,-1-1 1,0 0-1,1 0 1,-1 0-1,0 0 1,-3 1-1,-3 3 127,7-5-155,1 0 42,0 0 229,0 0-58,5-9 218,89-138-181,-69 110-116,-18 28-160,0 0-1,-1-1 1,9-18 0,-13 25 111,0 4-50,-1 12-92,-1-9 88,0 0 0,0 0 0,-1 0 0,0 0 1,-1 7-1,-16 17 384,9-11-481,9-16 118,0 0 0,-1 1-1,1-1 1,0 0 0,-1 0-1,0 1 1,1-1-1,-1 0 1,0 0 0,1 0-1,-1 0 1,0 0 0,0 0-1,0 0 1,0 0 0,0 0-1,0 0 1,0-1-1,0 1 1,0 0 0,-1-1-1,1 1 1,0-1 0,0 1-1,-1-1 1,1 0 0,0 1-1,-1-1 1,-1 0-1,1 0 6,1 0 0,0 0-1,0 0 1,-1 0 0,1 0-1,0 0 1,0 0 0,0-1-1,-1 1 1,1 0 0,0-1-1,0 1 1,0-1 0,0 1-1,0-1 1,0 0-1,0 1 1,0-1 0,-2-2-1,2 2-24,0-1 0,0 0 0,1 0 0,-1 1-1,1-1 1,-1 0 0,1 0 0,0 0-1,-1 0 1,1 0 0,0 0 0,0-2-1,1 2 19,-1 0 0,0 0-1,1 0 1,-1 0 0,1 0-1,-1 0 1,1 0 0,0 0-1,0 0 1,0 0 0,0 0-1,0 0 1,1 1 0,-1-1-1,0 0 1,1 1 0,-1-1-1,1 1 1,0 0 0,2-2-1,7-8 56,-10 10-70,-1 0 0,1 0 0,-1 0 0,1 0 0,-1 0 0,0 0 0,1 0 0,-1 0 0,0 0 0,0 0 0,0-1-1,0 1 1,0 0 0,0 0 0,0-1 0,0-2 115,0 3-81,0 1-70,0 0 32,0 0 102,0 0-11,-17 11-224,-4-11 0,20 0 283,-6 0 47,6 0-250,1 0 38,0 0 68,0 0-52,0 0-177,0 0 91,0 0 219,0 0-59,0 0-192,-6-1 428,5 1-310,0 0 0,1 0 0,-1 0 1,1 0-1,-1 0 0,0 0 1,1 0-1,-1 0 0,0 0 1,1 0-1,-1 0 0,1 0 1,-1 0-1,0 1 0,1-1 1,-1 0-1,1 0 0,-1 1 1,1-1-1,-1 0 0,1 1 1,-1-1-1,1 1 0,-1-1 0,0 1 1,0 0 18,1 0 0,-1 0 0,0 0 0,0 0 0,1 0 0,-1 0 0,1 0 0,-1 0 0,1 0 0,-1 0 0,1 0 0,0 0 0,-1 0 0,1 1 0,0-1 1,0 0-1,0 1 0,-4 12 142,-1 7-220,4-19 24,1-1 54,-1-1 0,1 1 0,0-1 0,0 1 0,0-1 0,-1 1 0,1-1 0,0 1 0,-1-1 0,1 0 0,0 1 0,-1-1 0,1 0 0,-1 1 0,1-1 0,0 0 0,-1 1 0,1-1 0,-1 0 0,1 0 0,-1 0 0,1 1 0,-1-1 0,1 0 0,-1 0-1,0 0 1,0 0 4,0 0-1,1 0 1,-1 0 0,0 0-1,1 0 1,-1 1-1,0-1 1,1 0-1,-1 0 1,1 0-1,-1 1 1,0-1-1,1 0 1,-1 1-1,1-1 1,-1 1-1,1-1 1,-1 0-1,1 1 1,-1-1-1,1 1 1,-1 0-1,1 0-33,0-1 21,-9 6-5,0-6 125,11-1-133,8-1-14,-9 2 69,4 0 1,-1 0-48,7 1-145,-9-1 179,0 0-1,0 0 1,0 0-1,0 0 1,1 0-1,-1 0 1,0 0-1,-1-1 0,1 1 1,0-1-1,3 0 1,-2 0-56,3 1 6,-4 0-49,-2 0 73,1 0 0,0 0 0,-1-1 0,1 1 0,0 0 0,-1 0 0,1-1 0,0 1 0,-1 0 0,1-1-1,-1 1 1,1 0 0,-1-1 0,1 1 0,-1-1 0,1 1 0,-1-1 0,1 1 0,-1-1 0,0 0 0,1 0-1,4 0-24,-1-1 1,0 1-1,1 0 0,0 0 0,-1 1 0,1-1 0,-1 1 0,6 0 0,-9 0 161,-1 0-130,0 1 0,1-1 0,-1 0 1,0 0-1,1 1 0,-1-1 0,0 0 1,0 0-1,1 1 0,-1-1 0,0 0 1,0 1-1,0-1 0,1 0 0,-1 1 0,0-1 1,0 1-1,0-1 0,0 0 0,0 1 1,0-1-1,0 1 0,0-1 0,0 0 1,0 1-1,-8 45-4,11-21-106,-6-31 146,1-1 1,-1 1 0,1-1-1,1 1 1,-1-1 0,1 0-1,0 0 1,1-9-1,0-33 307,8 49-1738,4 3-1126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57.5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64,'5'0'32,"-2"0"-32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9:58.3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51 480,'1'-1'51,"-1"0"1,1 1-1,0-1 0,0 0 1,-1 0-1,1 1 1,0-1-1,0 1 0,0-1 1,0 1-1,0-1 0,0 1 1,0-1-1,-1 1 0,1 0 1,0-1-1,1 1 1,-1 0-1,0 0 0,1 0 1,16-6 538,-17 6-504,0-1 0,-1 0 0,1 1 1,0-1-1,-1 0 0,1 1 0,-1-1 0,1 0 0,-1 0 0,0 1 0,1-1 0,-1 0 0,0 0 0,1 0 0,-1 0 0,0 1 0,0-1 0,0 0 0,0 0 0,0 0 0,0-1 1,0 1 57,0 1-166,0 0 44,0 0 212,0 0-58,0 0-80,0 0-85,0 0-123,0 0 59,0 0 117,0 0 37,0 0 96,0 0-69,0 0-16,0 0 11,-12-12 490,11 12-611,1 0 0,0-1 1,0 1-1,0 0 0,0 0 0,0-1 0,-1 1 0,1 0 0,0 0 0,0 0 1,-1-1-1,1 1 0,0 0 0,0 0 0,-1 0 0,1 0 0,0 0 1,0-1-1,-1 1 0,1 0 0,0 0 0,0 0 0,-1 0 0,1 0 0,0 0 1,-1 0-1,1 0 0,0 0 0,0 0 0,-1 0 0,1 0 0,0 0 1,-1 0-1,1 1 0,0-1 0,0 0 0,-1 0 0,1 0 0,0 0 0,0 0 1,-1 0-1,1 1 0,0-1 0,0 0 0,0 0 0,-1 1 0,1-1 1,0 0-1,0 0 0,0 0 0,0 1 0,-1-1 0,1 0 0,0 1 0,0-1 1,0 0-1,0 0 0,0 1 0,0-1 0,0 2-241,0 0-1,0 0 1,0 0 0,1 0-1,-1 0 1,1 0-1,-1 0 1,3 4 0,1 4-1756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0:00.5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16 576,'-5'18'1888,"5"-16"-1798,-1 0 0,0 1 0,1-1 0,-1 0 0,0 0 0,-1 0 0,1 0 0,0 0 0,-1 0 0,1 0 0,-1 0 1,-2 2-1,-8 11 328,9 2-586,3-7-74,-2-1 106,2-8 139,0 0 0,0 0 0,0-1 0,0 1 0,0 0 0,0 0-1,0-1 1,-1 1 0,1 0 0,0 0 0,-1-1 0,1 1 0,0 0-1,-1-1 1,1 1 0,-1 0 0,1-1 0,-1 1 0,1-1 0,-1 1 0,1-1-1,-2 1 1,0 7 679,0-3-82,-2-9-308,-10-30 107,11 28-421,1 0-1,1-1 1,-1 1-1,1-1 0,0 0 1,1 1-1,-1-1 0,1 0 1,2-9-1,-2-5 377,0 20-350,1-1-7,7-2-35,-8 4 35,0 0-1,0-1 1,0 1-1,1 0 1,-1 0-1,0 0 1,0 0-1,0 0 1,0 0-1,1 0 1,-1 0-1,0 0 1,0 0-1,0 0 1,1 0-1,-1 0 1,0 0-1,0 0 1,0 0-1,0 0 1,1 0-1,-1 0 1,0 0-1,0 0 1,0 0-1,1 0 1,-1 0-1,0 0 1,0 0-1,0 0 1,0 1-1,1-1 1,-1 0-1,0 0 1,0 0-1,0 0 1,0 0-1,0 1 1,0-1-1,1 0 1,-1 0-1,0 0 1,0 0-1,0 1 1,0-1-1,0 0 1,0 0-1,2 15 116,-7 17 77,-11 7 233,7-17-455,7-18 36,0 1 0,0-1 0,0 0 0,1 1 0,0-1 0,0 1 0,0 0 0,0 8 0,1-12 14,-1-1 0,1 0 0,0 0 0,0 0 0,0 0 0,0 0 0,-1 0 0,1 0 0,0 1 0,0-1 0,0 0 0,-1 0 0,1 0 0,0 0 0,0 0 0,0 0 0,-1 0 0,1 0 0,0 0 0,0 0 0,0 0 0,-1 0 0,1 0 0,0-1 0,0 1 0,0 0 0,-1 0 0,1 0 0,0 0 0,0 0 0,0 0 0,0 0 0,-1 0 0,1-1 0,0 1 0,0 0 0,0 0 0,0 0 0,0 0 0,-1-1 0,1 1 0,0 0 0,0 0 0,0 0 0,0-1 0,0 1 0,0 0 0,0 0 0,0 0 0,0-1 0,0 1 0,0 0 0,0 0 0,-1-10 75,1 0 1,-5-15-1,-1 9-48,5 14-14,0 0 0,1 0 0,-1-1 0,0 1 0,1 0 0,-1-1 1,1 1-1,-1-3 0,1 3-23,0 1 0,0 0 0,-1-1 0,1 1 0,0 0 1,-1 0-1,1-1 0,-1 1 0,-1-2 0,-2-9 252,4 12-264,0 0 0,0 0 0,0 0 0,-1 0 0,1 0 0,0 0-1,0 0 1,0 0 0,0 0 0,0 1 0,0-1 0,0 0 0,0 0-1,0 0 1,0 0 0,-1 0 0,1 0 0,0 0 0,0 0 0,0 0 0,0 0-1,0 0 1,0 0 0,0 0 0,0 0 0,-1 0 0,1 0 0,0 0-1,0 0 1,0 0 0,0 0 0,0 0 0,0-1 0,0 1 0,0 0-1,0 0 1,0 0 0,-1 0 0,1 0 0,0 0 0,0 0 0,0 0-1,0 0 1,0 0 0,0 0 0,0 0 0,0 0 0,0-1 0,0 1-1,0 0 1,0 0 0,0 0 0,0 0 0,0 0 0,0 0 0,0 0 0,0 0-1,0-1 1,-4 11-204,4 23 625,0-33-413,0 0-1,0 1 0,0-1 0,0 0 0,0 0 1,0 0-1,0 0 0,0 0 0,0 0 0,0 0 1,0 0-1,0 0 0,0 1 0,0-1 1,-1 0-1,1 0 0,0 0 0,0 0 0,0 0 1,0 0-1,0 0 0,0 0 0,0 0 0,0 0 1,0 0-1,0 0 0,0 0 0,0 0 0,0 0 1,-1 1-1,1-1 0,0 0 0,0 0 0,0 0 1,0 0-1,0 0 0,0 0 0,0 0 0,0 0 1,0 0-1,-1 0 0,1 0 0,0 0 0,0 0 1,0 0-1,0 0 0,0 0 0,0-1 1,0 1-1,0 0 0,0 0 0,0 0 0,-1 0 1,1 0-1,0 0 0,0 0 0,0 0 0,0 0 1,0 0-1,0 0 0,0 0 0,0-1 0,-7-4 151,6 4-215,0 0 3,-3-11 27,0 4 186,4 8-154,0-1 0,0 1 0,0-1 0,-1 0 0,1 1 0,0-1 0,0 1 0,-1-1 0,1 1 0,0-1 0,-1 1 0,1-1 1,0 1-1,-1 0 0,1-1 0,-1 1 0,1-1 0,0 1 0,-1 0 0,1-1 0,-1 1 0,1 0 0,-2-1 0,1 16-384,-2-6 445,0 0 0,1 0 1,1 1-1,-1-1 0,1 17 1,1-25-20,0-1-4,0 0 20,0 0 92,0 0-81,0 0-170,72-8-6454,-45 8 5254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0:07.3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1141 52 832,'-10'-8'565,"10"8"-553,0 0-1,0 0 0,0 0 1,0 0-1,0 0 0,-1 0 1,1-1-1,0 1 0,0 0 1,0 0-1,0 0 0,0 0 1,0 0-1,-1 0 0,1 0 1,0 0-1,0 0 1,0 0-1,0 0 0,-1 0 1,1 0-1,0 0 0,0 0 1,0 0-1,0 0 0,0 0 1,-1 0-1,1 0 0,0 0 1,0 0-1,0 0 0,0 0 1,0 0-1,-1 0 0,1 0 1,0 0-1,0 0 0,0 1 1,0-1-1,0 0 0,0 0 1,-1 0-1,1 0 0,0 0 1,-6 5 240,0 3-5,0 0 1,-1 0 0,0-1-1,0 0 1,0 0-1,-1-1 1,-11 7-1,-66 37 1119,43-27-734,-70 34 414,97-49-950,13-7-66,0 1-1,0-1 1,0 0-1,0 0 1,0 0-1,0 0 1,-1-1-1,1 1 1,0 0 0,-4 0-1,18-12-328,4 0 294,19-10 0,-18 11 5,16-13-5,-27 18 94,0 1 0,0-1-1,0 1 1,1 1 0,12-6 0,-59 47 609,20-20-673,0 1-1,1 1 1,1 0-1,0 2 0,2 0 1,-19 33-1,-37 69 392,67-119-297,2-8 92,2-10 24,10-30-151,2 1-1,23-59 1,-32 96-34,-1 0 1,1-1-1,-1-9 0,0 14-26,-1 0-1,0-1 0,0 1 0,-1 0 1,1 0-1,0 0 0,0-1 1,0 1-1,-1 0 0,0-2 0,1 3-11,0-1 0,-1 1 0,1 0 0,0 0 0,-1-1 0,1 1 0,0 0 0,0 0 0,-1 0 0,1-1 0,0 1 0,-1 0 0,1 0 0,0 0 0,-1 0 0,1 0 0,-1-1 0,1 1 0,0 0 0,-1 0 0,1 0-1,0 0 1,-1 0 0,1 0 0,-1 0 0,1 1 0,0-1 0,-1 0 0,1 0 0,0 0 0,-1 0 0,1 0 0,-1 1 0,-13 6-41,0 0-1,0 1 1,1 1-1,0 0 1,1 1 0,-13 12-1,-28 21 167,53-42-137,-1-1 0,1 0 1,-1 1-1,1-1 0,-1 0 0,0 1 1,1-1-1,-1 0 0,0 1 0,1-1 1,-1 0-1,0 0 0,1 0 1,-1 0-1,0 0 0,0 0 0,1 0 4,-1 0 0,1 0 0,0 0 1,-1 0-1,1 0 0,0-1 0,0 1 0,-1 0 0,1 0 0,0 0 0,0-1 0,0 1 0,-1 0 0,1 0 0,0-1 0,0 1 0,0 0 0,0 0 0,0-1 0,-1 1 0,1 0 0,0 0 0,0-1 0,0 1 0,0-1 0,0-1 3,0 0 0,0 0 0,0 0 0,0 0 0,1 0 0,-1 0 0,0 0 0,1 0 0,0 1 0,0-4 0,36-61-72,2-5-94,-25 39 242,45-103-102,-57 130-7,0 1-1,0-1 0,0 1 1,1 0-1,3-5 0,-2 6-20,-4 9 128,-4 11 15,4-17-98,-6 17 32,-1 0 0,0-1 0,-1 0 0,-18 27 0,-50 58 151,34-48-336,-73 102 326,109-147-152,4-4 9,0-2 0,-1 1 1,1 0-1,0 0 0,-1-1 1,0 1-1,-4 3 0,6-6-26,1 0 0,0 0 0,0 0-1,0 0 1,0 0 0,0 1 0,-1-1 0,1 0-1,0 0 1,0 0 0,0 0 0,0 0 0,-1 0-1,1 0 1,0 0 0,0 0 0,0 0 0,0 0-1,-1 0 1,1 0 0,0 0 0,0 0 0,0 0-1,-1 0 1,1 0 0,0 0 0,0 0-1,0 0 1,0 0 0,-1 0 0,1 0 0,0-1-1,0 1 1,0 0 0,0 0 0,0 0 0,-1 0-1,1 0 1,0 0 0,0-1 0,0 1 0,0 0-1,0 0 1,0-1 0,0-10-20,7-14-61,5-5 19,1 0-1,2 1 0,1 0 0,30-39 0,-4 8 472,-42 60-412,0-1 0,0 1 0,0 0-1,0 0 1,0 0 0,0 0 0,1 0 0,-1 0 0,0 0 0,0 0-1,0 0 1,0 0 0,0 0 0,0 0 0,0-1 0,0 1 0,0 0-1,0 0 1,0 0 0,0 0 0,0 0 0,0 0 0,0 0 0,0 0-1,0-1 1,0 1 0,0 0 0,0 0 0,0 0 0,0 0 0,0 0-1,0 0 1,0 0 0,0 0 0,0 0 0,0-1 0,0 1 0,0 0-1,0 0 1,0 0 0,0 0 0,-1 0 0,1 0 0,0 0 0,0 0-1,0 0 1,0 0 0,0 0 0,0 0 0,0-1 0,-7 3-10,-8 4 69,-12 10-13,-46 39 0,37-27 57,11-8-76,16-12 18,-1 0 1,0 0 0,0-1-1,-1-1 1,-16 8 0,26-13-32,0-1 1,0 1 0,-1-1 0,1 1 0,0-1-1,0 0 1,0 0 0,-1 1 0,1-1-1,0 0 1,0 0 0,0 0 0,-1 0 0,1-1-1,0 1 1,0 0 0,0 0 0,-1-1-1,1 1 1,0-1 0,0 1 0,0-1-1,-2 0 1,2 0-2,1 0-1,-1-1 0,0 1 1,0 0-1,0 0 1,1-1-1,-1 1 1,1 0-1,-1-1 0,1 1 1,-1-1-1,1 1 1,0-1-1,0 1 0,0-1 1,0-1-1,0-4-4,0-1-1,1 1 1,1 0 0,-1-1-1,1 1 1,4-9-1,2-1-24,1 0-1,19-27 1,-1 3-113,-18 26 129,-4 8 23,-17 18 24,-31 27 173,29-26-114,-21 22 0,-20 38-330,15-18 122,1 3 573,39-56-463,-1-1 1,1 0-1,0 1 0,-1-1 0,1 1 1,0-1-1,-1 0 0,1 1 1,0-1-1,-1 0 0,1 1 1,-1-1-1,1 0 0,-1 0 1,1 1-1,-1-1 0,1 0 1,-1 0-1,1 0 0,-1 0 0,1 1 1,-1-1-1,1 0 0,-1 0 1,0 0-1,0-1 4,1 1 1,-1 0-1,1-1 1,0 1-1,-1 0 0,1-1 1,-1 1-1,1-1 1,0 1-1,-1-1 1,1 1-1,0-1 0,-1 1 1,1-1-1,0 1 1,0-1-1,0 0 0,-1 0 1,-2-26 256,3 16-249,2 0 0,-1 0 1,1 0-1,1 0 0,7-19 0,2-7 7,-8 23-27,-3 11-55,0-1 1,0 1-1,0-1 1,0 1-1,-1-8 0,-10 21 137,-3 15 118,11-21-182,1 0 0,-1-1 0,0 1 0,0-1 0,0 0 0,-3 4 0,5-7-15,0 1 1,-1-1 0,1 0 0,0 0-1,0 0 1,0 0 0,0 0 0,0 1-1,0-1 1,-1 0 0,1 0 0,0 0-1,0 0 1,0 0 0,0 0 0,-1 0-1,1 0 1,0 0 0,0 0 0,0 0-1,-1 0 1,1 0 0,0 0 0,0 0-1,0 0 1,-1 0 0,1 0 0,0 0-1,0 0 1,0 0 0,-1 0 0,1 0-1,0 0 1,0 0 0,0 0 0,0 0-1,-1 0 1,1 0 0,0-1 0,0 1-1,0 0 1,0 0 0,0 0 0,-1 0-1,1 0 1,0-1 0,0 1 0,0 0-1,0 0 1,0 0 0,0 0 0,0-1-1,0 1 1,0 0 0,0 0 0,0 0-1,0-1 1,0 1 0,0 0 0,0 0-1,0 0 1,0-1 0,0 1 0,0 0-1,0 0 1,0 0 0,0-1 0,0-15 180,0 14-158,2-19 117,-1 20-115,-1-1 0,1 0 0,-1 0 0,1 0 0,-1 0 0,0 0 0,0 1 1,0-1-1,0 0 0,0 0 0,0 0 0,-1 0 0,1 0 0,-1 0 0,1 1 0,-1-1 1,0 0-1,1 0 0,-1 1 0,0-1 0,0 0 0,-2-1 0,3 2-36,-1 1-1,1 0 1,-1 0-1,1-1 1,-1 1-1,1 0 1,-1 0-1,0 0 1,1-1-1,-1 1 1,1 0 0,-1 0-1,1 0 1,-1 0-1,0 0 1,1 0-1,-1 0 1,1 0-1,-1 0 1,1 1-1,-2-1 1,-15 6-52,-4 1 312,20-7-245,1 0 0,-1 0 0,1 0 0,-1 0 1,1-1-1,-1 1 0,1 0 0,-1 0 0,1 0 1,-1-1-1,1 1 0,-1 0 0,1-1 1,-1 1-1,1 0 0,0-1 0,-1 1 0,1-1 1,0 1-1,-1 0 0,1-1 0,0 1 0,-1-1 1,1 1-1,0-1 0,0 1 0,0-1 0,0 1 1,-1-1-1,1 1 0,0-1 0,0 0 1,0 1-1,0-1 0,0 1 0,0-1 0,0 1 1,0-1-1,1 1 0,-1-1 0,0 1 0,0-1 1,0 1-1,1-2 0,8-22 193,-6 20-190,17-26-448,-19 28 436,1 1-1,0-1 1,0 0-1,0 1 0,0-1 1,0 1-1,0 0 1,0 0-1,0 0 1,0 0-1,0 0 0,3-1 1,58-11-2913,-34 10-1051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0:13.4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5 992,'0'-1'65,"-3"-3"143,3 9 554,0-5-389,0 0 144,0 0-42,0 0 352,0 0-214,0 0 69,0 0-196,0 0 154,0 0-288,0 0-262,0 0-10,0 0-48,0 0-144,0 0 48,0 0 166,0 0 15,0 0 102,0 0-17,0 0 220,0 0-102,0 0-22,0 0-132,0 0-49,0 0-48,0 0-15,0 0 47,0 0-32,0 0-31,0 0 47,0 0 182,0 0-43,0 0 64,0 0-86,0 0-10,0 0-85,0 0-64,0 0-6,0 0 16,0 0 27,0 0 139,0 0-48,0 0 15,0 0-20,0 0 138,0 0-123,0 0-197,0 0 0,0 0 85,0 0-15,0 0-70,17 4 650,41-4 1740,-57 0-2326,-1 0 53,0 0-64,0 0-149,0 0 48,0 0 166,19 8 180,-4-5-276,-14-2-76,-1-1 65,10 0 853,4 0-1061,-12 0 298,-2 0 11,0 0 53,9 0-32,-2 0-117,24 4 427,-30-4-603,-1 0 53,18 0 283,-17-1-154,0 0-1,1 1 1,-1-1-1,0 1 0,0-1 1,1 1-1,-1-1 0,0 1 1,1 0-1,-1 0 0,1 0 1,-1 0-1,0 0 0,1 0 1,1 0-1,2 1-80,-4-1 150,9 0 21,4-3 186,-12 2-410,-2 1 75,8 0 362,41-4-581,-46 4 291,15-3 293,-15 2-323,0 1 1,0-1-1,-1 1 0,1-1 1,0 1-1,0 0 0,0 0 1,4 1-1,14 0-64,45-1 166,-55-1 37,-9 1-153,1 0 1,0-1 0,0 1-1,0 0 1,0 0-1,0 1 1,0-1-1,0 0 1,-1 1 0,1 0-1,4 1 1,-6-1 58,1-1 0,0 1 0,0-1 0,0 0 0,-1 1 0,1-1 0,0 0 0,0 0 1,0 0-1,2-1 0,-2 1-46,-1 0-1,0-1 1,0 1 0,1 0 0,-1 0 0,0 0-1,0 0 1,1 1 0,-1-1 0,0 0 0,0 0-1,0 1 1,1-1 0,1 2 0,-1-2 10,0 1 0,0-1 0,1 1 0,-1-1 0,0 0 0,1 0 0,-1 0 0,0 0 0,0 0 0,3-1 0,4 0 34,16 4 405,-22-2-432,0 0-1,0-1 0,0 1 0,0-1 1,1 0-1,-1 0 0,0 0 1,0 0-1,4-2 0,9 2-105,-14 0 133,8 0-75,13-2 1105,-18 1-2830,0 0-4357,-5 1 3533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0:21.3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4 269 320,'-1'-1'27,"-1"-1"61,2 5 42,0-3-34,0 0 176,0-16 1760,3-175 720,2 165-2981,-4 24 253,0 1-1,1-1 1,-1 1 0,1 0 0,-1 0 0,1-1-1,-1 1 1,1 0 0,0 0 0,-1 0 0,1 1-1,3-2 1,2 2-56,-5 1 6,0 0-1,0 0 0,0 0 1,0 0-1,-1 0 0,1 1 1,0-1-1,-1 0 0,1 1 1,-1 0-1,3 3 0,14 23 54,-11-16 58,7 15 136,0 0-1,-2 1 0,-1 1 1,-2 0-1,12 55 1,-16-59-152,-3-12-96,0 0 1,1 0-1,1-1 0,5 14 1,-17-29 442,6-1-401,0 1 0,0-1 0,0 0 0,0 0 0,1 0-1,0 0 1,-2-9 0,-4-11 10,-26-56-297,31 74 268,0 0 0,0 0 0,1-1 1,0 1-1,0-1 0,0-9 0,19 16-348,-12 0 455,0 1-1,0 0 1,0 0 0,8 3 0,0 0-292,-13-4 194,-1-1-1,1 1 0,-1-1 0,0 0 0,1 1 0,-1-1 0,0 1 0,0-1 0,1 0 0,-1 1 0,0-1 0,0 0 0,0 1 0,0-1 0,0 0 0,0 1 0,0-1 0,0 0 0,0 1 1,0-2-1,-1-15 118,-3-14 84,-8-33-1,9 50-180,-1 2 46,1 0-1,0 0 1,1-1 0,0-12 0,2 24-146,5 18 96,54 142 529,-42-109-769,-16-44 255,1-1 0,-1 0 0,0 1 0,0-1-1,0 10 1,-1-11-52,0 0 0,0 1 0,1-1-1,0 0 1,0 1 0,0-1 0,0 0 0,4 8-1,-4-11 145,-1-1-80,0 0-154,0 1 119,0 0 0,0 0 1,0-1-1,0 1 0,0 0 1,-1 0-1,1-1 0,0 1 1,0 0-1,0 0 0,-1-1 1,1 1-1,0 0 0,-1-1 1,1 1-1,-1 0 0,0 0 1,1-1-72,-1 0 0,0 1 0,1-1 0,-1 0 0,1 0 0,-1 0 0,0 1 1,1-1-1,-1 0 0,1 1 0,-1-1 0,1 0 0,-1 1 0,1-1 0,0 1 0,-1-1 0,1 1 1,-1-1-1,1 1 0,0-1 0,-1 1 0,1-1 0,0 1 0,0-1 0,0 1 0,-1 0 0,1-1 1,0 1-1,0 0 0,0-1 0,0 1 0,0-1 0,0 1 0,0 0 0,0-1 0,0 1 1,0-1-1,1 2 0,0 1-563,0-1 1,1 1-1,-1-1 0,1 0 1,0 0-1,3 4 1,-1-1-175,-2 3-96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0:22.9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97 1248,'-1'0'49,"0"0"0,0 0-1,0-1 1,0 1 0,-1 0 0,1 0-1,0 0 1,0 1 0,0-1 0,0 0 0,0 0-1,0 0 1,0 1 0,0-1 0,0 0-1,0 1 1,0-1 0,0 1 0,0 0 0,1-1-1,-1 1 1,0 0 0,0-1 0,0 1-1,1 0 1,-2 1 0,-10 7 453,12-9-479,0 0 1,0 0 0,0 0-1,0 0 1,0 0 0,0 0-1,0 0 1,0 0-1,0 0 1,0 0 0,0 1-1,-1-1 1,1 0 0,0 0-1,0 0 1,0 0 0,0 0-1,0 0 1,0 0 0,0 0-1,0 1 1,0-1 0,0 0-1,0 0 1,0 0 0,0 0-1,0 0 1,0 0 0,0 0-1,1 0 1,-1 1 0,0-1-1,0 0 1,0 0 0,0 0-1,0 0 1,0 0 0,0 0-1,0 0 1,0 0 0,0 0-1,0 0 1,0 0-1,0 0 1,1 1 0,-1-1-1,0 0 1,0 0 0,0 0-1,0 0 1,0 0 0,0 0-1,0 0 1,0 0 0,1 0-1,-1 0 1,11 5 418,15 1-568,-10-3 213,0-2 1,0 0 0,0 0 0,19-4 0,66-11 329,-78 10-335,42-12-13,-58 15-44,0-1-1,0 0 1,0-1-1,-1 0 0,1 0 1,11-7-1,-10 5 151,1 0-1,-1 1 1,11-3 0,37-17-346,-48 22 174,18-3-97,-25 4 58,1 1-1,-1-1 0,1 0 0,-1 0 0,1 0 0,-1 0 0,0 0 0,1 0 0,-1 0 1,0 0-1,1-2 0,4-3-1291,-6 6 699,0-4-598,0 3 107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37.1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58 64,'0'0'4,"-1"0"-1,1 0 1,-1 1-1,1-1 1,-1 0-1,1 1 1,-1-1-1,1 0 1,-1 1 0,1-1-1,-1 0 1,1 1-1,-1-1 1,1 1-1,0-1 1,-1 0-1,1 1 1,0-1 0,0 1-1,-1-1 1,1 1-1,0 0 1,0-1-1,0 1 1,-1-1-1,1 1 1,0-1-1,0 2 1,-2 23 28,1-13-98,-1-6 141,1 0-1,-1-1 1,-5 10 0,-3 14 608,9-27-663,1 1 1,-1-1-1,0 0 1,0 0 0,1 0-1,-1-1 1,-1 1 0,1 0-1,-2 3 1,3-5-19,0 0 1,0 0 0,0 0 0,0 0-1,0-1 1,0 1 0,0 0-1,0 0 1,0 0 0,0 0-1,0 0 1,0 0 0,0 0 0,0 0-1,0 0 1,0 0 0,0 0-1,0 0 1,0 0 0,0 0-1,0 0 1,-1 0 0,1 0 0,0 0-1,0 0 1,0 0 0,0 0-1,0 0 1,0 0 0,0 0-1,0 0 1,10-14-365,-3 5 395,0 0 1,0-1-1,-1 0 0,0 0 0,-1-1 0,0 1 1,-1-1-1,5-15 0,-6 19-110,1-3-156,-8 14-460,3-1 643,0-2 34,0 1 1,0 0-1,0-1 0,0 1 0,0-1 1,0 1-1,-1-1 0,-1 3 0,3-4 22,0 0-1,0 0 0,-1 0 0,1 0 1,0 0-1,0 0 0,0 0 1,0 1-1,0-1 0,0 0 0,0 0 1,0 0-1,0 0 0,-1 1 0,1-1 1,0 0-1,0 0 0,0 0 1,0 0-1,0 1 0,0-1 0,0 0 1,0 0-1,0 0 0,0 0 0,0 1 1,0-1-1,0 0 0,1 0 1,-1 1-1,0-1 1,0 0 0,0 0 0,0 0 0,0 0 0,0 0 0,0 0 0,0 0 1,0 0-1,0 1 0,0-1 0,0 0 0,0 0 0,0 0 0,0 0 0,0 0 0,0 0 0,0 0 0,0 0 1,0 1-1,0-1 0,0 0 0,0 0 0,0 0 0,0 0 0,0 0 0,0 0 0,0 0 0,0 0 0,0 0 0,0 1 1,-1-1-1,1 0 0,0 0 0,0 0 0,0 0 0,0 0 0,0 0 0,0 0 0,0 0 0,0 0 0,0 0 1,-1 0-1,1 0 0,0 0 0,0 0 0,0 0 0,0 0 0,0 0 0,0 0 0,0 0 0,0 0 0,-1 0 0,1 0 1,0 0-1,0 0 0,0 0 0,0 0 0,0 0 0,-8 1 837,6 0-685,1-1 0,0 0 0,-1 0 0,1 1 0,0-1 0,-1 0 0,1 0 0,0 0 0,-3-1 0,4 1-148,-1 0-1,1-1 1,-1 1-1,1-1 0,0 1 1,-1 0-1,1-1 1,0 1-1,0-1 1,-1 1-1,1 0 0,0-1 1,0 1-1,0-1 1,-1 1-1,1-1 1,0 1-1,0-1 0,0 1 1,0-1-1,0 1 1,0-1-1,0 1 0,0-1 1,0 1-1,0-1 1,1 1-1,-1-1 1,0 1-1,0-1 0,0 1 1,0-1-1,1 1 1,-1-1-1,1 0 1,2-7-157,-2 7 112,0 0 1,-1 0-1,1 0 0,0-1 1,-1 1-1,0 0 0,1-1 1,-1 1-1,0 0 0,0-2 1,1-2 25,1 0 1,-1 1 0,1-1-1,0 1 1,0 0 0,0-1 0,0 1-1,5-6 1,-7 10-24,0 0 187,0 0-86,-2 31-794,2-23 600,-1-1 1,1 1 0,-1-1 0,0 0-1,-1 1 1,0-1 0,0 0 0,0 0-1,-6 11 1,-1-6 220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0:30.8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314 406 416,'-14'0'816,"11"-1"-730,-1 1 1,1 0 0,0 0 0,-1 0 0,1 0-1,0 1 1,-1-1 0,1 1 0,0 0 0,-5 2 0,3-2 113,-1 1 0,1-1 1,0 0-1,0 0 1,-1 0-1,1-1 0,-1 0 1,-9-1-1,4 1 34,-80 0 1067,69 13-1008,-3-10-234,24-3-11,1 0-112,0 0 37,-21 0 353,18 0-511,-11-1 727,14 1-534,-1 0 0,1 0 0,0 0 1,-1 0-1,1 0 0,0 0 0,-1 0 0,1 0 0,0 0 0,-1 0 0,1-1 0,0 1 0,-1 0 0,1 0 0,0 0 1,0 0-1,-1-1 0,1 1 0,0 0 0,0 0 0,-1-1 0,1 1 0,0 0 0,0-1 0,0 1 0,-1 0 0,1 0 1,0-1-1,0 1 0,0-1 0,-1 0-83,-2 1 75,2 0 139,1 0-70,0 0-170,0 0 37,0 0 80,0 1-22,1-1-1,-1 1 1,1-1 0,-1 1 0,1-1-1,-1 1 1,1-1 0,-1 0 0,1 1 0,-1-1-1,1 0 1,0 1 0,-1-1 0,1 0-1,0 0 1,-1 1 0,1-1 0,0 0 0,-1 0-1,1 0 1,0 0 0,-1 0 0,2 0 0,18 1 512,9-3-891,-21 1 430,-1 0 0,0 1 0,1-1-1,-1 2 1,0-1 0,1 1 0,10 2-1,-10-1-107,0 0-1,0-1 0,0 0 0,1-1 0,-1 0 0,14-2 0,6 1 431,13 1-447,-39 0 38,-2 0 4,0 0 46,0 0 0,0 0-1,1 0 1,-1 0-1,0 0 1,1 0 0,-1 0-1,0 0 1,0-1-1,1 1 1,-1 0 0,0 0-1,0 0 1,0-1-1,1 1 1,-1 0 0,0 0-1,0 0 1,0-1 0,1 1-1,-1 0 1,0 0-1,0-1 1,0 1 0,0 0-1,0-1 1,0 1-1,0 0 1,0 0 0,0-1-1,0 1 1,0 0-1,0-1 1,0 1 0,0 0-1,0-1 1,0 1-1,0 0 1,0 0 0,0-1-1,0 1 1,0 0-1,0 0 1,0-1 0,-1 1-1,1-1 1,-2 0-12,0-1 1,0 0 0,-1 1 0,1 0-1,-1-1 1,1 1 0,-1 0-1,1 0 1,-1 0 0,-3 0-1,-29-5-149,18 4 215,-3 2 178,18 0-228,0 0-1,-1 0 1,1 0 0,-1-1-1,1 1 1,0 0 0,-1-1 0,1 1-1,-4-3 1,4 3-30,-1-1 1,1 0-1,-1 1 1,1-1-1,-1 1 0,1 0 1,-6 0-1,6 0 4,-1 0 0,0 0 0,1 0 0,-1 0-1,0-1 1,-4-1 0,-10-3-55,17 5 74,-1 0 0,1 1 0,-1-1-1,1 0 1,-1 1 0,1-1 0,-1 0 0,1 1 0,-1-1 0,1 0 0,0 1 0,-1-1 0,1 1 0,0-1-1,-1 1 1,1-1 0,0 1 0,0-1 0,-1 1 0,1 0-7,0 0-1,-1-1 1,1 1 0,0 0-1,-1-1 1,1 1-1,-1 0 1,1-1 0,-1 1-1,1-1 1,-1 1 0,1-1-1,-1 1 1,1-1 0,-1 1-1,0-1 1,1 0-1,-2 1 1,-3 3 145,5-4-116,-1 0 0,1 0 0,0 1 0,0-1 0,0 0 0,-1 1 1,1-1-1,0 0 0,0 0 0,-1 0 0,1 1 0,0-1 0,-1 0 0,1 0 1,0 0-1,0 0 0,-1 1 0,1-1 0,0 0 0,-1 0 0,1 0 1,-1 0-1,1 0 0,0 0 0,-1 0 0,1 0-39,-1 0-1,1 0 0,0 0 1,0 1-1,-1-1 1,1 0-1,0 0 0,0 0 1,0 0-1,-1 1 1,1-1-1,0 0 1,0 0-1,0 0 0,-1 1 1,1-1-1,0 0 1,0 0-1,0 1 0,0-1 1,0 0-1,0 0 1,-1 1-1,1-1 1,0 0-1,0 1 0,0-1 1,0 0-1,0 0 1,0 1-1,0-1 0,0 0 1,0 1-1,0-1 1,0 0-1,1 0 1,-1 1-1,0-1 0,0 4-51,0-4 63,0 0 0,0 1 0,0-1-1,0 0 1,0 1 0,0-1-1,0 0 1,0 1 0,0-1 0,0 1-1,0-1 1,1 0 0,-1 1 0,0-1-1,0 0 1,0 1 0,0-1-1,1 0 1,-1 1 0,0-1 0,0 0-1,1 0 1,-1 1 0,0-1-1,1 0 1,-1 0 0,0 0 0,1 1-1,-1-1 1,0 0 0,1 0-1,-1 0 1,0 0 0,1 0 0,-1 0-1,0 0 1,1 1 0,0-1-1,-1 0-6,4 1 26,0 0-1,-1 0 1,1 0 0,0 0 0,0-1 0,0 0-1,0 1 1,-1-2 0,1 1 0,5-1 0,41-9 171,-28 4-436,75-21 140,-37 9 316,-60 18-225,0 0 12,0-1 1,0 1-1,1 0 1,-1 0-1,0 0 1,0 0-1,0 0 0,1 0 1,-1 0-1,0 0 1,0-1-1,0 1 1,1 0-1,-1 0 1,0 0-1,0 0 0,1 0 1,-1 0-1,0 0 1,0 0-1,0 0 1,1 0-1,-1 0 1,0 1-1,0-1 0,0 0 1,1 0-1,-1 0 1,0 0-1,0 0 1,0 0-1,1 0 1,-1 1-1,0-1 0,0 0 1,0 0-1,0 0 1,1 0-1,-1 1 1,0-1-1,0 0 0,0 0 1,0 0-1,0 0 1,0 1-1,0-1 1,0 0-1,0 0 1,0 1-1,0-1 0,1 0 1,-1 0-1,0 0 1,0 1-1,0-1 1,-1 0-1,1 0 1,0 1-1,0-1 0,0 0 1,0 0-1,0 1 1,0 4-117,0-5 119,-1 0 0,1 0 0,0 0 0,0 0 0,0 0 0,0 0 0,0 1 0,0-1 0,0 0 0,0 0 0,0 0 0,0 0 0,0 0 1,1 0-1,-1 0 0,0 1 0,0-1 0,0 0 0,0 0 0,0 0 0,0 0 0,0 0 0,0 0 0,0 0 0,0 0 0,0 0 0,0 1 0,0-1 1,0 0-1,1 0 0,-1 0 0,0 0 0,0 0 0,0 0 0,0 0 0,0 0 0,0 0 0,0 0 0,1 0 0,-1 0 0,0 0 0,0 0 1,0 0-1,0 0 0,0 0 0,0 0 0,1 0 0,1 1 6,1 0-8,0 0 0,0 0 0,1 0 0,-1-1 0,0 1 0,1-1 0,-1 0 1,0 0-1,1 0 0,-1-1 0,0 1 0,1-1 0,-1 1 0,0-1 0,0 0 0,0 0 0,1-1 0,-1 1 1,-1-1-1,1 1 0,4-4 0,-5 3 0,0 1 0,0-1 0,1 0 0,-1 1 1,1-1-1,3 0 0,-5 1-2,1 1 0,-1-1 0,1 0 0,-1 1 0,1-1 1,-1 0-1,1 0 0,-1 0 0,0 0 0,1 0 0,-1 0 0,0-1 0,0 1 0,0 0 0,0-1 1,0 1-1,0-1 0,0 1 0,-1-1 0,2-2 0,9-47 109,10-101 0,-18 118-209,1-21 226,-2 39-25,-2 15-101,1-1-1,-1 0 1,0 0 0,0 0-1,0 0 1,0 1 0,0-1-1,0 0 1,0 0 0,0 0-1,-1 0 1,0-2 0,-1-8-100,2 20 140,-7 37 226,4-27-229,-7 31 1,-47 140 468,57-188-491,0 0-1,0 0 1,0-1-1,-1 1 1,1 0-1,0 0 1,-1-1 0,1 1-1,0 0 1,-1-1-1,1 1 1,-1-1-1,1 1 1,-1 0-1,1-1 1,-1 1-1,0-1 1,1 1 0,-1-1-1,0 1 1,0-1-1,0 0-2,1 0 0,0 0-1,-1-1 1,1 1 0,-1 0 0,1 0-1,0-1 1,-1 1 0,1 0-1,0-1 1,0 1 0,-1-1 0,1 1-1,0 0 1,0-1 0,-1 1 0,1-1-1,0 1 1,0-1 0,0 1-1,0 0 1,0-1 0,-1 1 0,1-1-1,0 1 1,0-1 0,0 1-1,0-1 1,1 1 0,-1-1 0,0 1-1,0-1 1,0-16-114,0 1 1,2 0-1,3-22 0,-1 3 96,-3 28 11,-1-1 0,1 1 1,3-12-1,-3 14 1,2-3 35,0 0 0,-1-1 0,0 1 0,0-16 0,0 16-178,0 17 87,1 21-132,-6 13 243,1-19 449,-8 46 1,13-131-394,-2 32-111,2-14 126,-2 19-410,-1 24 208,1 2 177,4 21-138,-1 1 0,-1-1 0,0 40 0,2 32 20,3-46 320,-8-49-359,0 1 0,0-1 1,0 1-1,0 0 0,0-1 1,0 1-1,0-1 0,0 1 1,0 0-1,0-1 0,0 1 1,1-1-1,-1 1 0,0-1 1,0 1-1,1-1 0,-1 1 1,0-1-1,1 1 0,-1-1 1,1 1-1,-1-1 0,0 1 1,1-1-1,-1 0 0,1 1 1,-1-1-1,1 0 0,0 1 1,-1-1-1,1 0 0,-1 0 1,1 0-1,-1 1 0,1-1 1,0 0-1,-1 0 0,1 0 1,0 0-1,7-4-1822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2.26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365 20 1472,'6'0'660,"-5"0"2632,-39 5-2343,34-5-866,1 0-1,-1 1 0,1 0 1,-1 0-1,-6 2 0,-10 3 187,18-6-254,0 1-1,0 0 1,1 0 0,-1 0 0,0 0-1,0 0 1,0 0 0,1 1 0,-1-1-1,-1 2 1,-14 10 564,13-11-530,0 0-1,0 1 1,0-1 0,0 1-1,0 0 1,1 0-1,-1 1 1,1-1 0,0 1-1,0-1 1,0 1 0,1 0-1,-1 0 1,1 1-1,0-1 1,-3 9 0,-2 8 37,-1-1 0,-1 0 0,-22 36 0,-43 53 242,64-96-314,2-3 42,0 1 0,1 0 1,0 0-1,1 1 0,-8 18 1,14-28-58,-1-1 1,1 1 0,0 0-1,0-1 1,0 1-1,0 0 1,0-1 0,0 1-1,0 0 1,0-1-1,1 1 1,-1-1 0,1 1-1,-1 0 1,1-1-1,-1 1 1,1-1 0,0 0-1,0 1 1,0-1 0,0 1-1,0-1 1,2 2-1,-1-1 3,0 0-1,1 0 0,-1 0 0,1 0 0,0-1 1,0 1-1,0-1 0,0 1 0,-1-1 1,2 0-1,2 0 0,7 4 59,-12-4-81,1 0 1,-1 0 0,1-1-1,-1 1 1,1-1 0,-1 1-1,1-1 1,-1 0-1,4 1 1,-2-1 13,1 0 0,0 1 1,-1-1-1,1 1 0,0 0 0,4 3 0,-5-3 13,0 0-1,0 0 0,0 0 0,1 0 1,-1-1-1,0 1 0,0-1 1,0 0-1,1 0 0,3 0 1,3-1-24,-6 0-29,1 1 0,0-1 0,-1 0 1,1 0-1,-1 0 0,1 0 1,-1-1-1,0 0 0,1 0 1,-1 0-1,0 0 0,0-1 0,6-5 1,-4 2 47,-1 0 0,0-1 1,-1 0-1,1 0 0,-1 0 1,-1-1-1,4-9 0,-1-1 86,-1-1-1,-1 1 0,0-1 0,1-36 0,5-31-255,-3 45 311,-1 0 0,-1-76 0,-5 115-131,-1 0-1,1 1 0,0-1 0,-1 0 0,1 0 1,-1 1-1,0-1 0,1 0 0,-1 1 1,0-1-1,-1-1 0,-7-2-40,5 8-39,2 12-69,2-14 124,-2 12 117,1 1-1,0-1 1,1 0-1,1 0 1,3 22-1,0 25 14,6 90 295,-11-114-331,-1 0 0,-1 0 0,-14 55 0,15-77 36,0 1 1,1 0-1,0 0 1,2 16-1,0-3 416,-1-28-526,0 1 0,0 0-1,0 0 1,1 0 0,-1-1 0,0 1-1,1 0 1,-1 0 0,1-1 0,-1 1-1,0 0 1,1-1 0,0 1 0,-1-1-1,1 1 1,-1-1 0,1 1-1,0-1 1,-1 1 0,1-1 0,0 1-1,-1-1 1,1 0 0,0 1 0,0-1-1,0 0 1,-1 0 0,1 1-1,0-1 1,0 0 0,1 0 0,-1 0-127,0 0 0,1 0 0,-1 1 0,1-1 0,-1 0 0,1 0-1,-1-1 1,1 1 0,-1 0 0,1 0 0,-1-1 0,0 1 0,1-1 0,1 0 0,-1 0-1383,6 1-2506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3.5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 23 3136,'2'-2'245,"1"1"1,-1-1-1,1 1 0,-1-1 1,1 1-1,3-1 0,-4 1 67,1 0-1,0 0 1,0 0 0,0-1-1,-1 1 1,3-3-1,-4 4 41,-1 0-5,0 0 234,0 0-143,0 0 63,0 0-176,0 0-47,-16 3 543,13 0-795,0 0-1,0-1 1,0 1 0,0 0-1,1 1 1,-1-1 0,1 0 0,0 1-1,0-1 1,-3 8 0,4-6 38,0 0 0,-1-1 1,1 1-1,1 0 1,-1 0-1,1 0 0,0 0 1,0 0-1,0-1 1,1 1-1,1 6 1,3 10-103,10 27 0,-1-4-35,-5-6 11,11 37 92,-14-56 69,-4-13 9,-1-1 0,1 1 1,5 9-1,-6-13-158,1 0 0,-1 0 1,1 0-1,-1 0 0,1-1 0,-1 1 0,1-1 0,0 1 0,0-1 1,0 0-1,0 1 0,0-1 0,4 1 0,7 1-2344,-12-3 122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3.9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61 16 6720,'-23'-11'2496,"15"6"-1952,-1 10-128,9-5-160,-5 0-224,2 0-224,-2 0 96,0 3-1376,2 2 832,3-5-1856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5.61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21 75 832,'1'-4'83,"-1"0"0,1 0 0,0 0 0,0 0 1,3-7-1,-3 8-5,0-1 1,1 0 0,-2 0-1,1 0 1,1-7 0,-2 11 1,0-1 1,0 1 0,0-1-1,0 1 1,0-1 0,0 1-1,0-1 1,0 1 0,0 0-1,-1-1 1,1 1 0,0-1-1,0 1 1,0-1 0,0 1-1,-1 0 1,1-1 0,0 1-1,0-1 1,-1 1 0,1 0-1,0-1 1,-1 1 0,1 0-1,0-1 1,-1 1 0,1 0-1,-1 0 1,1 0 0,0-1-1,-1 1 1,1 0 0,-1 0-1,1 0 1,-1 0 0,1 0-1,-1-1 1,1 1 0,-1 0-1,1 0 1,0 0 0,-1 0-1,1 1 1,-1-1 0,1 0-1,-1 0 1,0 0-1,-6 1 1579,-6-4 922,17 29-2095,-3-23-472,-1 0 1,0 0 0,1 0 0,0 0 0,0 0-1,0 0 1,1 4 0,5 14 197,-7-16-189,1-1 0,0 0 0,1 0 0,2 8-1,4 13 8,-2 37 89,-3 1 0,-2 0-1,-11 90 1,6-102-206,4-33 136,-2 1-1,-5 27 1,6-43-59,0 0 0,0 0 0,1 0 1,0 0-1,-1 0 0,1 0 0,0 0 0,1 0 1,-1 0-1,0 0 0,2 4 0,-2-6-75,0 4 1285,2-41-1314,0 0-1,3 0 1,1 1 0,1 0 0,2 0-1,22-55 1,-28 83 53,1-1 0,0 0 0,0 1 0,1 0-1,0 0 1,0 0 0,0 1 0,11-10 0,-11 12 23,0 0 1,0 0-1,0 1 0,0-1 1,1 1-1,-1 1 0,1-1 0,0 1 1,0 0-1,0 0 0,0 0 1,10 0-1,-14 2 30,1 0 1,-1 0-1,1 0 0,-1 0 1,1 1-1,-1-1 0,1 1 1,-1 0-1,0 0 0,1 0 0,-1 0 1,0 0-1,0 0 0,0 0 1,0 1-1,0-1 0,0 1 1,0 0-1,0 0 0,0-1 1,-1 1-1,1 0 0,-1 0 1,1 1-1,-1-1 0,0 0 1,1 3-1,0 0 34,0-1 1,-1 0-1,1 1 0,-1-1 1,0 1-1,0 0 1,-1-1-1,0 1 1,1 0-1,-1-1 0,-1 1 1,1 0-1,-3 8 1,-1-2 1,0 0-1,-1-1 1,-1 0 0,0 0 0,0-1 0,0 0 0,-2 0-1,1 0 1,-15 13 0,8-10-123,-1 0-1,1-1 1,-2-1 0,0 0 0,-20 9-1,20-15 296,10-2 33,15 0-143,15 3 276,-1 0-1,30 12 1,-27-9-130,47 17 152,46 13-637,-94-28-738,-22-9 549,-1 1 0,1-1 0,0 0 0,0 0 0,0 0 0,-1 0 0,1-1 0,0 1-1,0-1 1,0 0 0,0 1 0,0-1 0,5-1 0,-3-2-2463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6.8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44 2144,'0'0'41,"0"-1"1,0 1-1,0 0 0,0-1 1,-1 1-1,1-1 0,0 1 0,0 0 1,0-1-1,0 1 0,0-1 1,0 1-1,0-1 0,0 1 1,0 0-1,1-1 0,-1 1 1,0-1-1,0 1 0,0 0 1,0-1-1,1 1 0,-1-1 0,0 1 1,0 0-1,1-1 0,-1 1 1,1-1-1,12-10 1585,-4 3-392,-4 3-58,-5 4-1113,1 1 0,-1-1 0,0 1 0,1-1 0,-1 1 0,1-1 0,-1 1 0,1-1 0,-1 1 0,1-1 0,0 1 0,-1 0 0,1 0 1,-1-1-1,1 1 0,0 0 0,-1 0 0,1-1 0,-1 1 0,1 0 0,0 0 0,-1 0 0,1 0 0,0 0 0,-1 0 0,1 0 0,0 0 0,-1 0 0,2 1 0,12 0 147,0 0 0,1 0 0,14-3 0,2 1 123,171 6 1289,-201-5-1718,-1 0-224,0 0-59,0 0-368,0 0 49,-5 4-1558,0 3 544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7.2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52 3136,'1'-1'116,"0"0"0,0 0 1,0 0-1,0 0 0,0 0 0,0 0 1,0 0-1,-1 0 0,1 0 1,0 0-1,-1-1 0,1 1 0,-1 0 1,1-2-1,1 1 203,0 0 0,1 1 1,-1-1-1,0 1 0,1-1 1,3 0-1,1-2 160,-1 1-337,0 1 0,0-1 0,0 1 0,1 0 0,-1 0 0,1 1-1,-1 0 1,1 0 0,0 1 0,-1-1 0,1 2 0,0-1-1,-1 1 1,1 0 0,0 0 0,10 4 0,3 1-463,0 1-1,-1 1 1,0 1 0,20 12 0,-26-13-1285,0 0-1956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38.9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617 1 2560,'1'7'1392,"-20"4"187,11-7-1222,0-1-183,0 0 0,-1 0 0,1-1 0,0 0 0,-1-1 1,-15 1-1,-10 2 196,-206 31 2009,203-28-2020,0 1 0,-49 18 0,79-23-321,-1 0 0,1 0 0,0 1 0,0 0 0,0 0 0,1 0-1,0 1 1,-12 11 0,17-13-5,-1-1 0,1 1 1,0-1-1,0 1 0,0 0 0,1 0 0,-1-1 0,1 1 0,-1 0 0,1 0 0,0 0 0,0 0 0,0 0 0,1 5 0,1 1-53,1 1-1,0-1 1,9 17 0,6 16-165,-10-8 138,-1 1 1,-1 0-1,1 39 1,-1-12 45,7 122 476,6 233-52,-16-270-324,-1 361-2,-4-271 190,2 314 545,2-490-477,13 84 0,-11-125-279,1-1 1,8 21 0,4 13 13,-11-26-33,-1 0 0,-2 0 1,1 53-1,-4 11 34,0-90-294,0 1 235,2 3 0,-1-4-23,0-1 0,0 1 0,-1 0 0,1-1 0,0 1 0,0-1 0,0 1 0,0-1 1,0 0-1,0 1 0,0-1 0,0 0 0,1 1 0,2 0 40,3 1-24,-1 0 0,1-1 0,0 0 0,0 0 0,-1-1 0,1 1 0,0-2 0,11 0 0,6 0 113,11 1-190,0 1 1,41 8 0,-62-7 21,0 1-1,-1 1 1,1 1 0,-1 0-1,0 0 1,-1 1 0,1 1-1,15 11 1,-18-11-74,53 38-1817,-20-18-3190,-42-26 5029,-1-1-5,0 0 0,1 1 0,-1-1 0,1 0 0,-1 1 0,0-1 0,1 0 0,-1 0 0,1 0 0,-1 1 0,1-1 0,-1 0 0,1 0 0,-1 0 0,1 0 0,-1 0 0,1 0 0,-1 0 0,1 0 0,-1 0 0,1 0 0,-1 0 0,1-1-1,0 0-254,1 0-1,-1-1 1,0 1-1,-1-1 1,1 0-1,0 1 1,0-1-1,0-3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40.2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279 70 2304,'-5'-4'798,"-11"-4"1204,9 6-1720,0 1 0,-1 0 0,1 1 1,0-1-1,0 1 0,0 1 0,0-1 1,0 1-1,0 0 0,0 1 0,-10 3 0,-17 11 17,8-3-22,19-10-177,1 1-1,0 0 0,0-1 1,1 2-1,-1-1 0,1 1 1,0 0-1,0 0 0,0 0 1,1 0-1,0 1 0,0 0 1,0 0-1,1 0 0,0 1 1,0-1-1,-3 12 0,2-5-23,1 0 0,0 0-1,1 0 1,0 0 0,1 0 0,1 0-1,0 0 1,3 22 0,1-13-23,0 1 1,14 37-1,-14-49-73,1 0 0,1 0 1,0 0-1,0-1 0,1 1 0,14 15 0,-13-17 96,1 0-1,0-1 1,1 0-1,0 0 1,0-1 0,0 0-1,17 7 1,-21-11-40,0-1 0,1 0 0,-1 0 1,1 0-1,-1-1 0,1 0 0,-1 0 0,1-1 1,-1 0-1,1 0 0,0-1 0,-1 1 0,1-1 1,-1-1-1,10-2 0,0-2-11,0-1 1,-1 0-1,0-1 0,-1 0 1,0-1-1,0-1 0,21-19 1,-28 21-5,1-1 0,-2 0 0,1 0 0,-1 0 0,0-1 0,-1 1 0,0-1 1,-1-1-1,0 1 0,-1 0 0,0-1 0,0 0 0,-1 0 0,-1 0 0,0 0 0,0-13 1,-1 11 41,-1-1 1,-1 1-1,0-1 0,-1 1 1,0-1-1,-1 1 1,0 0-1,-1 1 1,-1-1-1,0 1 1,0 0-1,-16-20 1,9 17-19,0 0 1,-1 1-1,0 1 1,-1 1 0,0 0-1,-1 1 1,-1 0 0,-19-9-1,21 13-101,11 4-254,-1 0 0,1 1 0,-1 0 0,0 0-1,0 0 1,0 0 0,0 1 0,0 0 0,-10-1 0,14 2 155,1 0 60,0 0 1,-1 0 0,1 0-1,-1 0 1,1 0-1,-1 0 1,1 0 0,0 0-1,-1 0 1,1 0 0,-1 0-1,1 0 1,0 0 0,-1 0-1,1 0 1,-1 0 0,1 1-1,0-1 1,-1 0-1,1 0 1,0 0 0,-1 1-1,1-1 1,0 0 0,-1 1-1,1-1 1,0 0 0,0 0-1,-1 1 1,1-1-1,0 0 1,0 1 0,-1-1-1,1 1 1,0-1 0,0 0-1,0 1 1,0-1 0,0 1-1,0-1 1,0 0 0,0 1-1,0-1 1,0 1-1,0 0 1,-1 19-3623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42.08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229 80 1728,'-1'-2'146,"0"0"1,1 0-1,-1 0 1,1 0-1,-1 0 0,1 0 1,-1 0-1,1 0 1,0 0-1,0-3 1,2-1 313,-1 5-316,-1 0 0,1 0 0,-1 1 0,1-1 0,-1 0 0,0 0 0,0 0-1,1 0 1,-1 0 0,0 1 0,0-1 0,0 0 0,0 0 0,0 0 0,0 0 0,0 0 0,0 0 0,0 0-1,-1 0 1,1 0 0,-1-1 0,1-3 951,0 4-1044,0 1 0,1-1-1,-1 1 1,0-1 0,0 1-1,0-1 1,0 1 0,0-1 0,0 0-1,0 1 1,0-1 0,0 1-1,0-1 1,-1 1 0,1-1-1,0 1 1,0-1 0,0 1-1,-1-1 1,1 1 0,0-1 0,0 1-1,-1-1 1,1 1 0,0 0-1,-2-2 1,2 2-3,-1-1 1,0 0-1,1 1 0,-1-1 1,0 1-1,0-1 0,0 0 1,0 1-1,0 0 0,1-1 1,-1 1-1,0 0 0,0-1 1,0 1-1,0 0 0,0 0 1,0 0-1,0 0 0,0 0 1,0 0-1,0 0 0,0 0 1,0 0-1,0 0 0,0 1 1,0-1-1,0 0 0,0 1 1,0-1-1,0 0 0,-1 2 1,-2 1 32,1-1 0,-1 2 0,0-1 1,1 0-1,0 1 0,0 0 0,-5 7 0,-16 33 97,7-11-184,-1-1-390,0-1 786,-24 32 0,37-56-323,0 0 1,0 0 0,1 0-1,0 1 1,0 0-1,1 0 1,0 0-1,0 0 1,1 1-1,-2 10 1,4-13-74,-1 0 0,1 0 1,0 0-1,1 0 0,-1 0 0,1-1 0,1 1 1,-1 0-1,1 0 0,0-1 0,0 1 1,0-1-1,1 1 0,0-1 0,6 8 1,0 1 72,1-1 0,1-1 0,0 0-1,1 0 1,0-1 0,17 11 0,-24-19-36,0 1 0,1-1 0,0-1 0,-1 1 0,1-1 0,0 0 0,0 0 0,0-1 0,1 1 0,-1-2 0,0 1 0,0-1 0,1 1 0,-1-2 0,0 1 0,0-1 0,1 0 0,-1 0 0,9-3 0,1-3 8,1-1 1,-1 0-1,-1-1 1,0-1 0,0 0-1,23-22 1,-32 26-17,0 0 0,0 0 0,-1-1 0,0 0 0,0 0 0,-1 0 0,0 0 1,5-12-1,-8 15 5,1 1 1,-1 0-1,0-1 0,-1 1 1,1-1-1,-1 1 1,1-1-1,-1 1 1,0-1-1,0 1 1,-1-1-1,1 1 1,-1-1-1,1 1 0,-1 0 1,0-1-1,0 1 1,-1 0-1,1-1 1,-1 1-1,0 0 1,0 0-1,-2-3 1,-20-19-67,-1 1 1,-43-33 0,1 2-609,63 51 241,1 1 0,-1-1-1,1 1 1,0-1 0,0 0-1,0 0 1,1 0 0,-1-1-1,1 1 1,-2-5 0,4 8 321,0 1 0,0-1 1,0 1-1,0-1 0,0 1 0,0 0 1,0-1-1,0 1 0,0-1 0,0 1 1,0 0-1,0-1 0,0 1 0,1-1 1,-1 1-1,0 0 0,0-1 1,0 1-1,1-1 0,9-7-3409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39.0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 64,'-2'12'183,"0"0"0,0 0 0,1 0 1,0 22-1,1-25-70,1-7-27,1 4-22,-1-5-11,-1-1 48,0 0-53,0 0-112,0 0-96,0 0-298,0 0 148,0 0 81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43.61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511 245 2144,'-1'-6'492,"3"6"-136,-2 0-353,0 0 0,0 1 0,0-1 0,0 0-1,0 0 1,0 0 0,0 0 0,0 0 0,1 0 0,-1 0-1,0 0 1,0 0 0,0 0 0,0 0 0,0 0 0,0 0-1,0 0 1,1 0 0,-1 0 0,0 0 0,0 0 0,0 0-1,0 0 1,0 0 0,0 0 0,0 0 0,0 0-1,1 0 1,-1 0 0,0 0 0,0 0 0,0 0 0,0 0-1,0 0 1,0 0 0,0 0 0,0 0 0,0 0 0,1-1-1,-1 1 1,0 0 0,0 0 0,0 0 0,0 0 0,0 0-1,0 0 1,0 0 0,0 0 0,0 0 0,0-1-1,0 1 1,0 0 0,0 0 0,0 0 0,0 0 0,0 0-1,0 0 1,0 0 0,0-1 0,0 1 0,0 0 0,0 0-1,0 0 1,0 0 3,-1-1 94,1 0 1,-1 0 0,0 0-1,1 0 1,0 0 0,-1 0 0,1 0-1,-1 0 1,1 0 0,0 0-1,0 0 1,-1-1 0,1 1-1,0 0 1,0-1 0,0 1 24,1 0 0,-2 0 1,1-1-1,0 1 0,0 0 1,0 0-1,0 0 0,-1 0 1,1 0-1,0 0 0,-1 0 0,1 0 1,-1 0-1,1 0 0,-1 0 1,0 0-1,-1-1 0,-33-21 1870,18 9-462,-5-3-730,15 14-739,0 0 0,-1 1 0,1-1 1,-1 1-1,1 1 0,-1 0 0,0 0 1,1 0-1,-1 1 0,0 0 0,0 0 0,0 1 1,1 0-1,-11 3 0,-3 2 149,-1 0-1,2 2 0,-37 18 1,35-13-191,0 1 0,2 1 1,-1 1-1,2 1 0,-20 22 0,36-36-17,0 0 0,0 1-1,1-1 1,-1 1 0,1 0 0,0 0-1,1 0 1,-1 0 0,-1 5 0,-6 14-37,7-21 39,1 1 0,0-1 0,0 1-1,0-1 1,1 1 0,-1-1 0,1 1-1,-1-1 1,1 1 0,0 0-1,0-1 1,0 1 0,0-1 0,1 1-1,-1 0 1,1-1 0,-1 1 0,2 2-1,-1-2 4,1 0 0,0 0 0,0 0 0,0 0 0,0 0-1,0 0 1,1-1 0,-1 1 0,1-1 0,0 0 0,0 1-1,4 1 1,-2-1 4,0 0-1,0-1 0,1 0 1,-1 0-1,0-1 0,1 1 1,0-1-1,5 0 0,50 2 193,-26-3-153,-22 1-52,44 1-47,92-6 0,-122 0 163,0 0 0,0-2-1,-1-1 1,1-2 0,-2 0 0,1-2-1,-1 0 1,27-18 0,-32 18-31,-12 6-56,0 1-1,0-1 0,-1 0 0,1-1 0,9-9 1,-16 13-16,1 1 1,-1-1 0,0 0 0,1 0 0,-1 0 0,0 0-1,0 0 1,0 0 0,-1 0 0,1 0 0,-1 0 0,1-1 0,-1 1-1,1 0 1,-1 0 0,0 0 0,0-1 0,0 1 0,0 0-1,-1 0 1,1 0 0,-1-1 0,1 1 0,-1 0 0,0 0-1,0 0 1,-2-4 0,-7-11 48,-2 0 1,0 0-1,0 1 0,-2 0 0,0 1 1,-25-20-1,22 22-45,0 0 0,-1 1 1,0 0-1,-1 2 0,0 0 1,0 2-1,-1 0 0,-26-7 1,12 7-462,0 1 1,0 1-1,-1 2 0,-46 1 1,70 3-175,-1 0-1,0 1 1,1 1 0,-1 0-1,1 0 1,0 1 0,-12 5-1,20-7 366,1 0-1,-1 0 0,1 1 1,0-1-1,0 0 0,-1 1 1,-1 2-1,-11 18-3528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4:45.43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 0 2656,'1'1'344,"1"-1"-1,0 1 1,-1-1 0,1 1 0,-1 0-1,1 0 1,-1-1 0,1 1 0,-1 0-1,1 0 1,1 3 0,23 21 959,5 4-982,-5-10-61,0-1-1,2-1 1,0-1-1,1-2 1,32 12-1,-52-22-225,9 2 220,21 11 1,-34-14-221,-1-1 0,0 0 0,0 1 0,0 0 0,0 0 0,0 0 0,-1 1 0,1-1 1,-1 1-1,4 5 0,-6-7-36,-1 0 0,1 0 1,0 0-1,-1 0 0,1 0 0,-1 0 1,0 0-1,0 0 0,1 0 1,-1 0-1,0 0 0,-1 0 1,0 3-1,-8 30-6,6-24 29,-40 100 518,32-73-516,2 0 1,2 1 0,-5 59-1,9 117-91,21-28 203,-7-100-179,-6-31 18,42 294 964,-2-30-485,-21-2-250,-18-227-282,5 158 510,-5-79 111,-3-133-433,10 74 265,0-8-124,-12-95-250,1 0 0,-1 0 0,6 13 0,-5-13 0,0 0 0,3 15 0,8 228 1088,-10-230-964,-2-17-97,-1-1-1,1 1 0,-1 0 1,0 0-1,0 0 0,-1 5 1,-1 2 60,1 0 0,0 1-1,1-1 1,0 0 0,0 0 0,4 21 0,-3-30-5,-1-1 0,1 1 0,-1-1 0,0 1 0,0-1 0,0 1 0,0-1 0,0 1-1,0-1 1,0 1 0,0-1 0,0 1 0,-1-1 0,1 1 0,-1-1 0,1 1 0,-1-1 0,-1 3 0,1-4 20,0 0 0,-1 1 1,1-1-1,0 0 0,0 0 0,-1 1 0,1-1 0,0 0 1,-1 0-1,1 0 0,-3-1 0,-6 1-11,-152 19-1339,20-1-2821,128-17 3077,0 0-1,-1 0 0,1-1 1,-19-3-1,27 2 571,1-1 1,-1 1-1,1-1 0,-1 0 0,1 0 0,0-1 0,0 0 1,0 0-1,0 0 0,1 0 0,-1-1 0,1 1 1,0-1-1,-4-5 0,-36-49-1674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09.60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464 93 1568,'-42'0'1008,"41"0"-880,1 0-43,0 0-117,0 0 64,0 0 251,0 0-75,-5-4 2826,5 4-2868,-1-19 1450,-2 14-1489,-1 0 1,0 0-1,0 1 1,0-1 0,-1 1-1,0 0 1,1 1-1,-1-1 1,-1 1-1,1 0 1,0 0-1,-1 0 1,-9-2 0,5 2-26,0 0 0,1 1 0,-1 0 0,0 0 0,-1 1 0,1 1 0,-16 1 0,18 0-104,0 1 0,0 0 0,-15 6 0,-2 1 58,10-4-12,1 0 0,0 1 0,1 0 0,-1 1 0,1 1-1,1 0 1,-1 0 0,-10 12 0,19-16-55,0 0 1,0 1-1,0 0 0,1 0 1,0 0-1,0 0 0,1 1 1,-1-1-1,1 1 1,0-1-1,0 1 0,1 0 1,0 0-1,0 0 0,0 7 1,1-7 3,-1 1 0,2-1 0,-1 0 1,1 0-1,0 1 0,0-1 0,0 0 0,1 0 1,0 0-1,0 0 0,1-1 0,0 1 1,0-1-1,6 9 0,-7-12 28,0 1 0,0-1 0,1 0 0,0 0 0,-1 0 0,1 0 0,0-1 0,0 1 0,0-1 0,0 0 0,0 0 0,0 0-1,0 0 1,0 0 0,1-1 0,-1 1 0,0-1 0,0 0 0,1 0 0,-1 0 0,0 0 0,0-1 0,6-1 0,6-2 8,0 0 0,0-1 0,22-11 0,-28 12-8,24-13-50,-1-1-1,-2-1 1,47-38 0,-72 53 62,1-1 0,-1 0 0,0 0 0,0-1 0,-1 1 0,0-1 0,6-9 0,-9 13-15,0-1 0,0 1 1,0-1-1,0 1 0,0-1 0,0 0 0,-1 1 1,1-1-1,-1 0 0,0 0 0,0 1 0,0-1 0,0 0 1,0 0-1,-1 1 0,1-1 0,-1 0 0,0 1 1,0-1-1,0 0 0,0 1 0,-2-4 0,0 1-139,2 2 120,-1 0 0,0 0 0,0 0 0,0 0 0,0 0 0,0 0 0,-1 1 0,1-1 0,-1 1 0,1-1 0,-5-2 0,6 5-12,1 0 0,-1 0 0,1 0 0,-1 0 0,1 0 1,-1 0-1,1 0 0,-1 0 0,1 0 0,-1 0 0,1 1 0,-1-1 0,1 0 0,-1 0 0,1 0 1,-1 1-1,1-1 0,0 0 0,-1 0 0,1 1 0,-1-1 0,1 0 0,0 1 0,-1-1 0,1 0 1,0 1-1,-1-1 0,1 1 0,0-1 0,-1 1 0,1 2 72,-1 1 1,0-1-1,1 0 1,0 1-1,-1-1 0,2 4 1,-2 9 175,1-7-242,1-1 0,0 1 1,0 0-1,1-1 0,0 1 1,0-1-1,1 0 0,6 14 1,3 10 124,-5-11-98,7 21 249,-1 1 0,13 84 0,-26-115-528,1-1 1,-3 15-1,0 6-3397,1-17 1880,-7-3-1861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10.5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8 832,'3'-8'288,"2"8"-224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11.1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38 1984,'0'-19'3184,"0"18"-2827,8-16 2070,-8 42-1169,0-4-1376,2 64 769,0-73-506,-1 0 0,2 0 1,0 0-1,8 22 0,-4-12-177,-6-21-43,-2 15 11,-1-7 2,-5 15-360,7-23 331,0-1 0,0 1-1,-1 0 1,1-1 0,0 1-1,-1 0 1,1-1 0,-1 1-1,1 0 1,-1-1 0,1 1-1,-1-1 1,1 1 0,-1-1-1,0 1 1,1-1 0,-1 1-1,0-1 1,1 0 0,-1 1-1,0-1 1,1 0 0,-1 0-1,0 0 1,-1 1 0,2-1-1099,0 0 49,0 0-1184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11.93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153 89 3328,'-3'-1'168,"0"0"-1,-1 1 1,1-1 0,-1 1 0,1 0-1,-1 0 1,1 0 0,-1 0 0,1 1-1,-6 0 1,8 0-170,0-1 0,0 1 1,0-1-1,0 0 0,0 0 0,0 0 0,0 0 0,0 0 0,0 0 0,0 0 0,0 0 1,0 0-1,0 0 0,0 0 0,0-1 0,0 1 0,-1-1 0,1 1 209,1 0 1,-1 0-1,1-1 0,0 1 0,-1 0 0,1 0 1,0-1-1,-1 1 0,1-1 0,0 1 0,0 0 0,-1-1 1,1 1-1,0 0 0,0-1 0,0 1 0,-1-1 1,1 1-1,0-1 0,0 1 0,0-1 0,0 1 1,0-1-1,1-1-157,0 0 0,0 0 0,0 1 1,0-1-1,0 1 0,0-1 0,0 1 0,1-1 1,-1 1-1,1 0 0,2-2 0,4-3-91,1 1 0,0 1-1,16-7 1,-7 4 110,-3 0-63,22-6 0,-32 12-5,0 0 0,0 0 1,0 0-1,0 0 0,0 1 0,0 0 0,1 0 0,7 1 0,-12-1 2,0 0 1,0 1 0,0-1 0,-1 0 0,1 0 0,0 1-1,0-1 1,0 1 0,0-1 0,-1 0 0,1 1 0,0-1-1,0 1 1,-1 0 0,1-1 0,0 1 0,-1 0-1,1-1 1,-1 1 0,1 0 0,-1 0 0,1-1 0,0 3-1,-1-2-7,0 1-1,0-1 1,0 1-1,0-1 0,0 1 1,0-1-1,0 1 1,0-1-1,0 0 1,-1 1-1,1-1 1,-1 1-1,0 1 0,-2 3 13,-1 1-1,0-1 0,0 0 0,-9 10 1,3-5 9,-1-1 1,-1 0-1,0 0 1,-25 14 0,-60 26 52,32-17-52,54-29 220,3 0 302,8-4-531,0 1 0,0-1 1,0 0-1,0 0 0,0 0 0,0 1 1,1-1-1,-1 0 0,0 0 0,0 0 1,0 0-1,0 0 0,0 1 0,0-1 1,1 0-1,-1 0 0,0 0 0,0 0 1,0 0-1,0 0 0,1 0 0,-1 0 1,0 1-1,0-1 0,0 0 0,1 0 1,-1 0-1,0 0 0,0 0 0,0 0 1,0 0-1,1 0 0,-1 0 0,0 0 1,0 0-1,0 0 0,1-1 0,-1 1 0,0 0 1,0 0-1,7 1 85,0-1 1,0 0-1,11-2 0,7 0 73,217-2 841,-122 8-1179,-78 4-4250,-42-5 975,-5 5 2135,-11 1-1105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20.31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278 72 736,'0'0'23,"0"0"-1,0 0 1,0 0-1,0 0 1,0 0 0,0 0-1,0 1 1,0-1 0,0 0-1,0 0 1,0 0-1,0 0 1,0 0 0,-1 0-1,1 0 1,0 0-1,0 0 1,0 0 0,0 0-1,0 0 1,0 0 0,0 0-1,0 0 1,0 0-1,0 0 1,0 1 0,0-1-1,0 0 1,0 0-1,0 0 1,-1 0 0,1 0-1,0 0 1,0 0 0,0 0-1,0 0 1,0 0-1,0 0 1,0 0 0,0 0-1,0 0 1,0 0-1,0 0 1,-1 0 0,1-1-1,0 1 1,0 0 0,0 0-1,0 0 1,0 0-1,0 0 1,0 0 0,0 0-1,0 0 1,0 0 0,0 0-1,0 0 1,0 0-1,0 0 1,0 0 0,0 0-1,0 0 1,0 0-1,0-1 1,-1 1 0,1 1 49,0-1 1,0 0-1,0 1 1,-1-1-1,1 0 1,0 0-1,0 1 1,-1-1-1,1 0 1,0 0-1,-1 0 1,1 1-1,0-1 1,-1 0-1,1 0 1,0 0-1,-1 0 1,1 0-1,0 0 1,-1 1-1,1-1 1,0 0-1,-1 0 1,1 0-1,0 0 1,-1 0-1,1 0 1,-1-1-1,1 1 1,0 0-1,-1 0 1,1 0-1,0 0 1,-1 0-1,1 0 1,0-1-1,-1 1 1,1 0-1,0 0 1,0 0-1,-1-1 1,1 1-1,0 0 1,0-1-1,-1 1 1,1 0-1,0 0 1,0-1-1,-4-3 335,1 1 0,0 0 0,-1 0 0,1 0 0,-7-4 0,-2-2 388,3 4-515,0-1-1,0 2 0,0-1 0,-1 1 1,-12-3-1,4 0-93,16 7-194,0-1 1,0 1 0,-1-1-1,1 1 1,0 0 0,-1 0-1,1 0 1,0 0 0,-1 1 0,1-1-1,0 1 1,0-1 0,-1 1-1,1 0 1,0 0 0,0 0-1,0 0 1,0 0 0,0 0-1,0 0 1,-3 4 0,-3 2-37,0 0 1,0 1-1,-6 9 0,13-16 44,-5 7 30,1 0-1,0 1 1,0-1 0,0 1 0,1 0 0,1 0 0,0 0 0,0 1-1,-1 10 1,3-15-46,0 0 0,1 1 0,0-1 0,1 0 0,-1 0 0,1 0 0,1 7-1,-1-9 8,0 0 0,0-1 0,0 1 0,0-1 0,1 1-1,-1-1 1,1 1 0,-1-1 0,1 0 0,0 0-1,0 0 1,0 0 0,0 0 0,4 2 0,-3-1 38,1-1 0,0 0 0,-1 0 0,1 0 0,0 0 0,0-1 0,1 0 0,6 2 1,-8-3 8,0 0 1,-1 0-1,1 0 1,0-1 0,0 1-1,-1-1 1,1 1 0,0-1-1,-1 0 1,1 0-1,-1 0 1,1 0 0,-1-1-1,1 1 1,1-3 0,0 1-11,0 0 0,-1-1 0,0 1 0,0-1-1,0 0 1,0 0 0,0 0 0,-1-1 0,0 1 0,0 0 0,2-7 0,3-9-208,4-27 0,-8 35 125,-2 5 187,0 1 0,0-1 0,0-8 0,-1 11-212,0 4 78,0-1 1,0 1 0,0 0 0,1 0-1,-1 0 1,0 0 0,0 0-1,0 0 1,0-1 0,0 1 0,0 0-1,0 0 1,0 0 0,0 0 0,1 0-1,-1 0 1,0 0 0,0 0 0,0 0-1,0-1 1,0 1 0,0 0-1,1 0 1,-1 0 0,0 0 0,0 0-1,0 0 1,0 0 0,0 0 0,1 0-1,-1 0 1,0 0 0,0 0 0,0 0-1,0 0 1,0 0 0,1 0-1,-1 0 1,0 0 0,0 1 0,0-1-1,0 0 1,0 0 0,0 0 0,1 0-1,-1 0 1,0 0 0,0 0 0,0 0-1,0 0 1,0 1 0,4 4-13,-4-5 14,2 4 2,1 3 39,1-1 0,-1 1 0,-1-1 1,4 12-1,7 29 412,1-1 0,37 76 1,-26-76-364,-16-31-607,8 19 0,-9-18-2059,-7-15 320,-1-2 373,0-3-1178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21.0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96 5728,'0'0'67,"-1"0"0,1 0 0,0 0 1,0 0-1,0 0 0,0 0 0,-1 0 0,1 0 1,0 0-1,0 0 0,0 0 0,0 0 0,-1 0 1,1 0-1,0 0 0,0-1 0,0 1 0,0 0 1,0 0-1,-1 0 0,1 0 0,0 0 0,0 0 0,0 0 1,0 0-1,0-1 0,0 1 0,0 0 0,-1 0 1,1 0-1,0 0 0,0 0 0,0-1 0,0 1 1,0 0-1,0 0 0,0 0 0,0 0 0,0-1 1,0 1-1,0 0 0,0 0 0,4-10 803,10-6-1408,-5 7 607,1 2-1,0 0 0,0 0 1,1 1-1,20-10 1,-24 14-28,-1-1 0,0 1 0,0 0 0,1 1 0,-1 0 0,1 0 0,0 0 0,-1 1 0,1 0 0,0 0 0,-1 0 0,10 3 0,-13-3-30,-1 1 0,1 0 0,-1 0 0,1 0 0,-1 0 0,0 0-1,1 1 1,-1-1 0,0 1 0,0-1 0,0 1 0,0 0 0,0 0 0,-1 0 0,1 0 0,2 4 0,-2-3 19,-1 1 1,1-1-1,-1 1 1,0-1-1,0 1 1,0 0-1,-1-1 1,1 1-1,-1 0 1,0 5-1,-1 2 29,-1 0-1,0 0 0,0 0 0,-1-1 0,0 1 0,-1-1 0,-5 10 1,-8 11 214,-2 0 1,-36 45-1,52-72-261,-15 19 756,18-23-736,0 1 0,0-1 0,0 0 0,0 1 1,0-1-1,1 0 0,-1 1 0,0-1 1,0 0-1,0 1 0,0-1 0,0 0 0,1 1 1,-1-1-1,0 0 0,0 0 0,0 1 0,1-1 1,-1 0-1,0 0 0,1 1 0,-1-1 1,0 0-1,1 0 0,-1 0 37,3 1 67,0 0 0,0 0 1,0-1-1,0 0 0,1 1 0,-1-1 0,0 0 0,0-1 0,4 1 0,6-1 82,107-7-773,-106 8 244,-4 1-711,0-1-1,12-1 1,-20 1 729,-1 0 0,1 0 0,-1 0 0,0 0 0,1-1 0,-1 1 0,1-1 0,-1 1 0,1-1 0,-1 1 0,0-1 0,0 0 0,1 0 0,-1 0 0,0 0 0,0 0 0,0 0 0,0 0 0,0 0 0,0 0 0,2-3 1,0-6-2183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21.5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150 7 4064,'0'-1'357,"0"-2"846,5 1-198,-5 2-685,0 0 160,0 0-101,0 0 133,0 0-128,0 0 128,2 0-330,0 0 0,0 0 1,0 0-1,0 0 0,-1 0 1,1 0-1,0 1 0,4 1 1,-2-1 394,-2-1-560,-1 0 0,1 1 0,-1-1-1,1 1 1,-1-1 0,1 1-1,-1 0 1,0-1 0,1 1 0,-1 0-1,0 0 1,0 0 0,0 0 0,1 0-1,-1 0 1,0 0 0,0 1 0,-1-1-1,1 0 1,0 0 0,0 1-1,-1-1 1,1 1 0,-1-1 0,1 1-1,-1-1 1,1 1 0,-1-1 0,0 1-1,0-1 1,0 1 0,0-1 0,0 1-1,0 1 1,-1 6-30,0 0 0,-1 0 0,0-1 1,-4 14-1,5-19 9,-9 27 13,1-5 80,-6 33-1,12-44-35,-3 24 183,6-35-174,0 0 1,0-1-1,1 1 0,-1 0 1,1-1-1,-1 1 0,1-1 0,0 1 1,0-1-1,0 1 0,0-1 1,2 3-1,-2-3 16,0 0 0,0 0 1,0 0-1,0 0 0,0 0 1,0 0-1,-1 0 0,1 0 0,-1 0 1,1 0-1,-1 0 0,0 0 0,0 1 1,0-1-1,0 0 0,-1 4 1,0-2-43,0 0 0,-1 1 1,0-1-1,0 0 0,0 0 1,0 0-1,-4 5 0,-2 1-34,0 0 0,-1-1-1,-16 14 1,11-11-121,11-9-60,-1-1 0,1 0-1,0 0 1,-1 0 0,0 0 0,1 0-1,-1-1 1,-6 2 0,9-2-29,-1-1 1,1 0-1,0 1 1,0-1 0,0 0-1,-1 0 1,1 0-1,0 0 1,0 0 0,0 0-1,-1 0 1,1 0-1,0 0 1,0-1 0,-1 1-1,1 0 1,0-1-1,0 1 1,0-1 0,0 0-1,0 1 1,0-1-1,0 0 1,0 1 0,0-1-1,0 0 1,0 0-1,0 0 1,1 0 0,-1 0-1,-1-1 1,-6-26-2097,0-15-128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23.9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327 21 2976,'0'-11'2778,"0"10"-2720,0 1-1,-1-1 0,1 1 0,0-1 1,-1 1-1,1-1 0,0 1 0,-1 0 1,1-1-1,0 1 0,-1-1 0,1 1 0,-1 0 1,1 0-1,0-1 0,-1 1 0,1 0 1,-1 0-1,1-1 0,-1 1 0,1 0 1,-1 0-1,0 0 0,1 0 0,-1 0 1,1 0-1,-1 0 0,1 0 0,-1 0 0,0 0 1,-24 0 1294,17 0-884,-18-1 429,15 1-693,0 0 1,0 0 0,0 1-1,-18 3 1,18-1-203,0 0 0,0 1 0,1 0 1,-1 1-1,1 0 0,0 1 0,1 0 0,-1 0 0,-14 14 0,23-19-8,-7 6 32,-1 2-1,-8 9 1,15-15-12,-1 1 0,1 0 0,-1 0 0,1 0 0,0 0 0,1 0 0,-1 0 1,-1 9-1,0 1 15,1 1 0,0 0 1,1 0-1,1 19 0,0-27-31,1-1 0,0 0 0,0 0 0,0 0 0,1 0 0,0-1 0,0 1-1,1 0 1,-1-1 0,1 1 0,0-1 0,1 0 0,4 6 0,-7-10 20,0 0 1,0 0-1,0 0 0,0-1 1,0 1-1,-1 0 0,2-1 0,-1 1 1,0-1-1,0 1 0,0-1 1,0 1-1,0-1 0,0 0 1,0 1-1,1-1 0,-1 0 1,0 0-1,0 0 0,2 0 0,-1-1 7,1 1-1,-1-1 1,1 0-1,-1 1 1,0-1-1,1 0 1,-1-1-1,0 1 1,3-2-1,3-3-9,-1-1 0,1 0-1,10-13 1,1-5 73,-1-1-1,17-33 1,-22 36-15,27-58-62,-40 81-20,0-1 0,0 1 0,0 0 0,0-1 0,0 1 1,1 0-1,-1-1 0,0 1 0,0-1 0,1 1 0,-1 0 0,0 0 1,0-1-1,1 1 0,-1 0 0,0-1 0,1 1 0,-1 0 0,0 0 1,1 0-1,-1-1 0,0 1 0,1 0 0,-1 0 0,1 0 0,-1 0 1,0 0-1,1 0 0,-1-1 0,1 1 0,-1 0 0,0 0 1,1 0-1,-1 1 0,1-1 0,-1 0 0,1 0 0,-1 0 0,2 1 18,0 0-1,-1 0 0,1 0 0,-1 0 1,1 0-1,-1 1 0,0-1 0,1 1 1,0 1-1,4 5 239,-1 0 1,8 15 0,-6-4 37,-1 0 0,0 1 0,-2 0 0,3 22 0,-3-20-366,8 86 95,2 6-1858,-11-77 883,0-7-1094,3-3-3318,-5-25 3565,-1-2 331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40.1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64,'0'3'32,"-5"-3"-32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24.4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1 3328,'-1'0'1712,"2"0"-1472,-1 0-133,17 4 3519,-15-2-3548,0 0-1,0 0 1,-1 0 0,1 0-1,-1 0 1,0 0-1,1 0 1,-1 1 0,0-1-1,0 0 1,0 1-1,-1-1 1,2 3 0,2 38 440,-2-17-134,-1-16-491,-1-1 0,0 1-1,0-1 1,-1 0 0,0 1-1,-1-1 1,-3 13 0,4-17-1744,1-5-74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7:55:25.0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 59 3904,'-10'-8'1893,"9"8"-1893,1 0 0,0 0 0,0 0 0,0 0 0,0 0 0,0 0 0,-1 0-1,1 0 1,0 0 0,0 0 0,0 0 0,0-1 0,0 1 0,0 0 0,-1 0 0,1 0 0,0 0 0,0 0 0,0 0 0,0-1-1,0 1 1,0 0 0,0 0 0,0 0 0,0 0 0,0-1 0,0 1 0,0 0 0,0 0 0,0 0 0,0 0 0,0-1-1,0 1 1,0 0 0,0 0 0,0 0 0,0 0 0,0 0 0,0-1 0,0 1 0,0 0 0,0 0 0,0 0 0,4-9 747,-4 8-574,1 0-73,0-1-1,0 0 0,1 1 0,-1-1 0,0 1 1,1 0-1,-1-1 0,1 1 0,-1 0 1,1 0-1,0 0 0,0 0 0,-1 0 0,3 0 1,30-9 582,-22 7-520,1 1 1,0 1-1,0 0 0,19 2 0,-27-1-149,-1 1 0,1 0 0,-1 0 0,1 0-1,-1 0 1,0 1 0,1 0 0,-1-1 0,0 2 0,0-1-1,0 0 1,0 1 0,-1 0 0,1 0 0,-1 0 0,5 5-1,-7-7-2,0 1 0,-1-1 0,1 1 0,0 0 0,-1-1 0,1 1 0,-1 0 0,0 0 0,1-1 0,-1 1 0,0 0 0,0 0 0,0 0 0,0-1 0,-1 1 0,1 0 0,0 0 0,-1-1 0,1 1 0,-1 0 0,0-1-1,1 1 1,-2 2 0,-2 3 75,0 0-1,0-1 0,-10 13 0,4-8 179,0-1 1,-1-1-1,-18 14 0,18-15-178,-1 0 0,2 1-1,-16 17 1,25-25-87,0 0-1,1-1 1,-1 1-1,0 0 1,1 0-1,-1-1 1,1 1-1,-1 0 1,1 0-1,0 0 1,-1 0-1,1 0 1,0 0-1,0 0 1,-1 0-1,1 0 1,0 0-1,0 0 1,0 0-1,0 0 1,0-1 0,0 1-1,1 0 1,-1 2-1,1-2 23,0 1 0,1 0 0,-1-1 0,0 1 0,0-1 0,1 0 0,-1 1 0,1-1 0,-1 0 0,1 0 0,0 0 0,1 1 0,9 3 269,1 0 0,0 0 0,-1-1 0,1-1 0,23 3 0,15 5 489,-42-9-645,0 0 0,0 1 1,0 1-1,15 8 1,-23-12-128,0 1 1,0 0-1,1 0 0,-1 0 1,0 0-1,0 0 1,0 0-1,0 0 0,0 0 1,0 0-1,-1 0 0,1 1 1,0-1-1,-1 0 1,1 1-1,-1-1 0,1 2 1,-1-2-40,0 1-1,0-1 1,0 1 0,0-1 0,-1 1 0,1-1-1,-1 1 1,1-1 0,-1 0 0,1 1 0,-1-1 0,0 0-1,0 1 1,0-1 0,1 0 0,-1 0 0,0 0-1,0 0 1,-1 0 0,-1 2 0,-12 8-690,1-1-1,-2 0 1,0-1 0,-18 8 0,-27 14-3122,25-7 1562,11-10-506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46.99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35 222 1824,'1'-2'564,"2"11"2291,1 18-2631,-4-27-224,0 0 1,0 0 0,0 1-1,0-1 1,0 0 0,0 0 0,0 0-1,0 0 1,0 0 0,0 1 0,0-1-1,0 0 1,0 0 0,0 0 0,0 0-1,0 1 1,0-1 0,0 0 0,0 0-1,0 0 1,0 0 0,0 0 0,0 0-1,0 1 1,0-1 0,0 0-1,0 0 1,1 0 0,-1 0 0,0 0-1,0 0 1,0 0 0,0 0 0,0 0-1,0 1 1,1-1 0,-1 0 0,0 0-1,0 0 1,0 0 0,0 0 0,0 0-1,1 0 1,-1 0 0,0 0 0,0 0-1,0 0 1,0 0 0,0 0-1,1 0 1,-1 0 0,0 0 0,0 0-1,0 0 1,0 0 0,0-1 0,1 1-1,-1 0 1,0-1 8,1 0 1,-1 0-1,1 0 0,-1 0 0,0-1 1,1 1-1,-1 0 0,0 0 0,0 0 1,0 0-1,0-2 0,0-59 1495,0 61-1421,0 0-1,0 1 1,0-1-1,-1 0 1,1 0 0,0 1-1,0-1 1,-1 0-1,1 1 1,0-1-1,-1 0 1,1 1-1,0-1 1,-1 0 0,1 1-1,-1-1 1,0 1-1,1-1 1,-1 1-1,1-1 1,-1 1 0,0-1-1,1 1 1,-1-1-1,0 1 1,0 0-1,1-1-75,-1 1-1,1 0 1,0 0-1,0 0 1,0 0-1,0 0 1,-1-1-1,1 1 1,0 0-1,0 0 1,0 0-1,0 0 1,0-1-1,0 1 1,0 0-1,0 0 1,0 0-1,-1-1 1,1 1-1,0 0 0,0 0 1,0-1-1,0 1 1,0 0-1,0 0 1,0 0-1,0-1 1,1 1-1,-1 0 1,0-1-1,-1-2 631,-6 2-493,7 1-141,-1 0 1,1 0-1,0 0 1,-1 0-1,1 0 1,0 0-1,-1 0 1,1 0-1,0 0 1,-1 0-1,1 0 0,0 0 1,-1 0-1,1 0 1,0 0-1,-1 0 1,1 0-1,0 0 1,0 0-1,-1 0 1,1-1-1,0 1 1,-1 0-1,1 0 1,0 0-1,0-1 1,-1 1-1,1 0 1,0 0-1,-1-1 1,10-5 19,19-5-154,16-3-43,-28 8 266,22-5 0,22-9-140,-48 16 80,1-1 0,-1-1 0,0 0 0,-1-1 0,1 0 0,17-16 0,-28 23-26,-1 0 0,0 0-1,1-1 1,-1 1 0,1 0-1,-1-1 1,0 1 0,1 0 0,-1-1-1,0 1 1,1-1 0,-1 1-1,0 0 1,0-1 0,1 1-1,-1-1 1,0 1 0,0-1-1,0 1 1,0-1 0,1 1 0,-1-1-1,0 1 1,0-2 0,-1 2-5,1-1 0,0 1 1,-1 0-1,1-1 0,0 1 1,-1-1-1,1 1 1,-1 0-1,1-1 0,-1 1 1,1 0-1,0 0 0,-1-1 1,1 1-1,-1 0 1,0 0-1,1 0 0,-2 0 1,-29-3 124,30 3-106,-55-8 92,48 9-148,0-1 0,0 1 0,0 1 0,1 0 0,-1 0 0,1 0 0,-13 6 0,-3 1 63,-8 7 37,17-11-779,-26 13 0,16-6 70,23-12 524,0 0-11,0 1 0,0-1 0,1 0 0,-1 1 0,0-1 0,0 0 0,0 1 0,1-1 0,-1 1 0,0-1 1,0 1-1,1-1 0,-1 1 0,1 0 0,-1-1 0,0 1 0,1 0 0,-1 0 0,1-1 0,0 1 0,-1 0 0,1 0 0,-1 0 0,1-1 0,0 3 0,3 14-2593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49.74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358 15 992,'-1'-3'3188,"-14"3"-1784,8 0-1058,1 1 0,-1 0 0,1 0 0,-1 0 0,1 1 0,-7 3 0,-14 3 0,10-2-199,1 0 0,0 1 0,0 1 1,-26 18-1,39-24-142,-10 7 71,0 1-1,1 0 1,0 1-1,1 0 1,1 1-1,-1 0 1,2 0-1,0 1 1,0 0 0,1 1-1,-6 15 1,10-19-51,0 0 1,1 0-1,0 1 1,1-1-1,-1 16 1,0 54 191,3-62-65,1-10-114,0 0-1,1 0 1,0-1 0,0 1-1,6 13 1,-7-19 3,-1 0-18,1 1-1,0-1 1,0 0-1,0-1 1,1 1 0,-1 0-1,0 0 1,1 0 0,-1-1-1,1 1 1,-1-1-1,1 1 1,0-1 0,0 0-1,0 1 1,3 1 0,-1-2-4,-1 0 1,0 0 0,1-1 0,-1 1 0,1-1 0,-1 1 0,1-1 0,-1 0 0,7-1 0,4-1 50,0-2 0,-1 1 1,0-2-1,16-6 1,-27 10-47,6-3-10,0 0-1,-1 0 1,0-1 0,0 0 0,0-1-1,0 1 1,-1-1 0,0 0 0,-1-1-1,1 0 1,-1 0 0,0 0 0,4-8-1,5-13-38,0-1 0,10-34 0,-20 52-1,9-27-321,14-67 0,-25 88 476,0 0 0,-2-29 0,0 28-105,0 16-38,0 1-1,-1 0 1,1-1-1,0 1 1,-1 0 0,1-1-1,-1 1 1,0 0-1,1 0 1,-1 0-1,0-1 1,0 1 0,0 0-1,0 0 1,0 0-1,0 0 1,0 1 0,0-1-1,0 0 1,0 0-1,-1 1 1,1-1-1,0 0 1,0 1 0,-1-1-1,1 1 1,0 0-1,-1 0 1,1-1 0,0 1-1,-1 0 1,1 0-1,-1 0 1,1 0-1,0 0 1,-3 1 0,4-1 13,-1 0 0,1 0 0,-1 0 0,1 1 0,0-1-1,-1 0 1,1 0 0,-1 1 0,1-1 0,-1 0 0,1 0 0,0 1 0,-1-1 0,1 0 0,0 1 0,-1-1 0,1 1 0,0-1 0,0 0 0,-1 1 0,1-1 0,0 1 0,0-1 0,0 1 0,-1-1 0,1 1 0,0-1 0,0 1 0,0 0-12,-4 11-25,1-1-1,1 1 1,0 0-1,-1 24 1,-1 24 4,-4 100 36,3-15 222,5-141-211,0-1 0,0 0 0,1 0-1,-1 0 1,1 0 0,-1 0 0,1 0 0,0 0 0,1 0 0,-1 0 0,0 0-1,1 0 1,0-1 0,-1 1 0,1-1 0,0 1 0,0-1 0,1 0 0,-1 1-1,0-1 1,3 2 0,5 1 146,-1 1-1,1-2 1,0 1-1,18 5 1,-2-1 402,4-4-854,-26-4 489,-1 0-732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50.58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14 1248,'7'-14'7056,"-6"22"-6550,0-3-464,-1 0-1,1-1 0,0 1 0,1 0 0,1 6 1,0-6 33,-2 1 0,1-1 0,-1 1 1,0-1-1,1 10 0,-1-4 1,1 1 1,0-1-1,1 0 0,0 1 1,8 19-1,5 15 69,2 21 265,-16-61-306,-1-1 0,0 0 0,0 1-1,-1 8 1,0-10-63,0-1-1,1 1 1,-1 0 0,1 0 0,0-1-1,0 1 1,0 0 0,2 4 0,-2-2-1290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51.69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79 1728,'16'-4'5209,"17"-12"-3604,14-6-1449,52-7 219,-85 27-378,-1-1-1,1 2 0,0 0 0,-1 0 0,22 3 0,-33-2 12,-1 0-1,1 0 1,-1 0-1,1 1 0,-1-1 1,1 0-1,-1 1 0,1-1 1,-1 1-1,0 0 0,1-1 1,-1 1-1,0 0 1,0 0-1,0 0 0,1 0 1,-1 0-1,0 0 0,0 0 1,0 0-1,1 3 1,-2-3 4,1 0 1,-1 1 0,0-1 0,0 1 0,0-1-1,0 0 1,0 1 0,0-1 0,0 1 0,0-1-1,0 0 1,-1 1 0,1-1 0,-1 0 0,1 1-1,-1-1 1,1 0 0,-1 1 0,0-1 0,1 0-1,-1 0 1,0 0 0,-1 1 0,-62 72 888,63-73-757,2 0-257,0 0 90,0 0 0,0 0 0,0 0 1,0 0-1,0 0 0,0 0 1,0 0-1,1-1 0,-1 1 1,0 0-1,1-1 0,-1 1 0,0-1 1,1 1-1,1-1 0,1 2-71,31 9-34,-21-7 26,22 10 0,-31-11 110,-1-1-1,1 1 0,-1 0 0,0 0 1,0 0-1,0 0 0,0 1 0,4 6 1,-5-7 96,-1 0 1,0 0-1,1 0 0,-2 1 1,1-1-1,0 1 1,-1-1-1,1 1 1,-1 0-1,0-1 0,-1 1 1,1 0-1,0 0 1,-1 0-1,0 0 1,0 0-1,0 0 0,-1-1 1,1 1-1,-1 0 1,0 0-1,0 0 1,0-1-1,0 1 0,-1-1 1,0 1-1,1-1 1,-1 1-1,-1-1 0,-3 5 1,-2 0-35,1-1 1,-1 0-1,-1-1 1,1 0-1,-1 0 0,0-1 1,-1 0-1,1 0 1,-1-1-1,0-1 1,-12 4-1,-2-2-1864,0-1 0,0-1 0,-44-1 0,51 0-2968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54.46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26 1312,'0'6'5646,"9"-1"-2446,-4-3-4516,52 9 1615,-44-8-168,0-2 0,0 0 1,1 0-1,16-2 0,-1 0-67,-26 1-62,0 0-1,0-1 1,0 1 0,0-1-1,0 0 1,-1 0 0,1 0-1,0 0 1,0 0-1,-1 0 1,1-1 0,4-3 394,-25 1-177,12 3-185,0 0 1,0 0 0,-9-2 0,9 1 9,-1 1 0,0 0-1,-10-1 1,6 2 82,8-1-100,0 1 0,0 0 1,-1 0-1,1 0 1,0 0-1,0 0 0,-1 1 1,1 0-1,-4 1 1,-5-1 1015,18-2-746,7 2-252,-1-2-1,1 0 1,-1 0-1,0-1 0,1-1 1,11-4-1,-9 4-699,-14 3 369,1 0-1,-1 0 1,0 0 0,1-1 0,-1 1 0,1 0 0,-1-1 0,0 1 0,1-1 0,-1 0 0,2 0 0,-3 0 3,1 1-1,0-1 1,-1 1-1,1 0 1,0-1-1,0 1 1,-1 0 0,1 0-1,0 0 1,0 0-1,0-1 1,-1 1-1,1 0 1,2 0 0,6 0-2207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57.27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230 17 1408,'0'-7'1966,"1"7"-1856,-1 0-1,0-1 1,0 1-1,0 0 1,0-1-1,0 1 1,0 0-1,0-1 1,0 1-1,0 0 1,0-1-1,0 1 1,0 0-1,0-1 1,-1 1-1,1 0 1,0-1-1,0 1 1,0 0-1,0 0 1,-1-1-1,1 1 1,0-1-1,-15 0 806,8 1-866,1 1 0,0 0 0,0 0 0,0 0 0,0 1 0,0-1 0,0 1 0,0 1-1,1-1 1,-1 1 0,1 0 0,-1 1 0,-8 6 0,7-4 36,1 1 0,0-1 0,-1 1 0,2 0 0,-1 1 1,1-1-1,0 1 0,-6 16 0,-4 17 99,2 0 1,-11 64 0,19-79-9,1-4-168,2-1-1,1 0 1,1 1-1,3 29 1,-3-46 38,1 0 0,0 0 0,0 0 0,0 0 0,1 0 0,0-1 0,0 1 0,0 0 0,0-1 0,6 8 0,-6-9-7,0-1 0,0 0-1,0 0 1,0 0 0,0 0-1,1 0 1,-1 0 0,1-1-1,-1 1 1,1-1 0,-1 1-1,1-1 1,0 0 0,0 0-1,0 0 1,0-1 0,-1 1-1,1-1 1,5 1 0,-3-1-34,0 0 1,0 0 0,-1-1 0,1 0 0,0 1-1,-1-2 1,9-2 0,-10 3 1,0-1 0,0 0-1,0 0 1,0 0 0,-1 0 0,1-1 0,-1 1-1,1-1 1,-1 1 0,0-1 0,3-4 0,0-3-16,0 1 0,0-1 0,-1 0 0,0 0 1,-1-1-1,3-16 0,6-68-25,-9 59 71,-2 22-26,0 0 1,-1-1-1,-1 1 1,0 0-1,-1-1 1,-4-15-1,-2-33-150,7 59 156,1 2 13,-1 0-1,1 0 1,-1 1 0,0-1 0,0 0-1,1 0 1,-1 0 0,0 1-1,-1-1 1,1 1 0,-2-3 0,3 4-33,0 0 0,0-1 0,-1 1 1,1 0-1,0 0 0,0 0 1,0-1-1,0 1 0,-1 0 0,1 0 1,0 0-1,0 0 0,-1 0 0,1 0 1,0 0-1,0 0 0,-1-1 0,1 1 1,0 0-1,0 0 0,0 0 0,-1 0 1,1 0-1,0 0 0,0 0 0,-1 0 1,1 0-1,0 1 0,0-1 1,-1 0-1,1 0 0,0 0 0,0 0 1,-1 0-1,1 0 0,0 1 0,-6 9-133,1 16 80,6 19 119,1 0 1,3 0-1,1 0 0,2-1 0,19 58 0,-21-86-14,1 0 1,9 15-1,6 15 288,-21-45-219,2 2-202,-3-3-73,31 7-7346,-21-12 5391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58.35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19 14 2560,'1'-9'6261,"0"8"-6232,0 1-1,1-1 1,-1 0-1,1 1 1,-1-1-1,1 1 1,0 0-1,-1-1 1,1 1-1,-1 0 1,1 0-1,0 0 1,-1 0 0,1 0-1,-1 1 1,1-1-1,0 0 1,-1 1-1,1-1 1,1 1-1,4 2 79,0 1-1,14 8 0,4 2 293,-24-14-394,0 1 0,0-1 0,0 0-1,0 1 1,0-1 0,0 1-1,-1-1 1,1 1 0,0-1 0,0 1-1,-1 0 1,1-1 0,0 1-1,-1 0 1,1-1 0,0 1 0,-1 0-1,1 0 1,-1 0 0,0 0-1,1 0 1,-1-1 0,1 3 0,-1-1 29,0 1-1,0 0 1,0 0 0,0 0 0,0-1 0,-1 4 0,0 7 181,0-9-169,1 0 1,-1 0-1,0 1 1,-1-2-1,1 1 1,-1 0 0,0 0-1,0 0 1,0-1-1,0 1 1,0-1-1,-1 0 1,-3 4 0,2-2 15,0 1 0,0-1 1,-6 13-1,-1 7 111,-2-1 1,-1 0-1,-18 23 0,32-46-143,0 0-24,0-1 0,-1 0-1,1 0 1,0 0 0,0 1 0,0-1-1,-1 0 1,1 0 0,0 0 0,0 1-1,-1-1 1,1 0 0,0 0 0,0 0-1,-1 0 1,1 0 0,0 1 0,0-1-1,-1 0 1,1 0 0,0 0 0,-1 0-1,1 0 1,0 0 0,0 0 0,-1 0-1,1 0 1,0 0 0,-1 0 0,0-1 378,3 1-523,7 1 135,0 1-1,0-1 0,0 1 0,0 1 1,0 0-1,0 0 0,-1 1 0,15 8 1,-21-12-297,0 1 1,-1-1-1,1 0 1,0 0-1,0 0 1,-1 0 0,1 0-1,0 0 1,0 0-1,-1 0 1,1-1-1,0 1 1,-1-1 0,1 1-1,0-1 1,-1 0-1,3 0 1,16-26-2553,-10 8 1002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1:58.85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171 2 992,'-1'0'26,"1"0"0,-1 0 1,1-1-1,-1 1 0,0 0 0,1 0 0,-1 0 0,0 0 1,1 0-1,-1 0 0,0 0 0,0 0 0,1 0 1,-1 0-1,0 0 0,1 1 0,-1-1 0,1 0 1,-1 0-1,0 1 0,1-1 0,-1 0 0,1 1 1,-1-1-1,0 1 0,1-1 0,-1 0 0,1 1 0,0 0 1,-1-1-1,0 1 0,0 1 169,0-1 0,-1 0 0,1 0 0,0 0-1,-1 0 1,1 0 0,-1 0 0,-1 1 0,-24 18 4141,1-2-1846,25-2-1290,-12 11 123,6-8-547,3-10-482,1 1 0,-4 16 1,-15 85 320,-3 14-3534,25-125 2829,-1 1 0,1-1 1,0 0-1,0 1 0,0-1 1,0 1-1,0-1 1,0 1-1,0-1 0,0 1 1,0-1-1,0 0 0,0 1 1,0-1-1,1 1 0,-1-1 1,0 1-1,0-1 1,0 0-1,0 1 0,1-1 1,-1 1-1,0-1 0,1 0 1,-1 1-1,18 4-5163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40.5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64,'0'6'32,"5"2"-32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2:15.24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55 1 1568,'-6'0'4304,"1"8"-4057,3-5-158,-1 0-1,1 0 1,0 0-1,-1 0 1,-4 4-1,0 6 1198,-9 2-897,15-15-336,1 1-26,0-1-1,0 1 0,0-1 0,0 1 0,0-1 0,0 1 1,0-1-1,0 0 0,0 1 0,0-1 0,0 1 0,0-1 1,0 1-1,0-1 0,1 1 0,-1-1 0,0 1 0,0-1 1,1 0-1,-1 1 0,0-1 0,0 0 0,1 1 0,-1-1 1,0 0-1,1 1 0,-1-1 0,1 0 0,-1 1 1,0-1-1,1 0 0,-1 0 0,1 0 0,-1 1 0,1-1 1,-1 0-1,1 0 0,4 2 35,-2-1 9,-1 0-1,0-1 0,1 1 0,-1-1 0,0 0 0,1 1 0,-1-1 1,1 0-1,-1-1 0,5 0 0,27-7 180,-16 3-288,-1 1 34,2 0 103,-1 0-1,1-2 0,27-11 0,-41 15-114,0 0 0,0 0-1,1 0 1,-1 1 0,0 0 0,1 0 0,-1 1 0,8-1-1,-12 1-3,-10 4 746,0-2-594,0-1 0,0 0-1,0-1 1,0 0 0,0 0-1,-16-3 1,-53-14 154,38 16-2386,48 10-1864,-8-8 3851,1 0 1,-1-1-1,0 1 1,1 0-1,-1-1 1,1 1-1,-1-1 0,1 1 1,0-1-1,-1 1 1,2 0-1,14-2-2691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2:17.76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120 51 1824,'0'-36'6069,"-1"35"-6005,0 1 0,0-1-1,1 0 1,-1 1 0,0-1 0,0 0 0,0 1-1,0-1 1,0 1 0,0 0 0,0-1 0,0 1-1,0 0 1,0-1 0,0 1 0,0 0 0,0 0-1,-2 0 1,-8-3 436,10 3-495,1-1 1,-1 1-1,0 0 1,0-1-1,0 1 1,0 0-1,0-1 1,0 1-1,0 0 0,1 0 1,-1 0-1,0 0 1,0 0-1,0 0 1,0 0-1,0 0 1,0 0-1,0 1 0,0-1 1,0 0-1,-1 1 1,1 0 11,-1 0 0,0 0 0,1 0 0,-1 0 0,1 1-1,-1-1 1,1 0 0,-1 1 0,-1 2 0,0 0 14,1 1 0,-1-1 1,1 1-1,0-1 0,0 1 0,-2 9 0,-5 48 70,-4 21 32,11-71-132,0 1 0,1 16 0,-3 17 172,3-33 6,1 27 0,0-21-169,1-17 0,-1 0-1,1 0 0,-1 0 1,1 0-1,0-1 0,0 1 1,0 0-1,0 0 0,2 2 0,1 1 42,-4-2-8,7 3 82,-2-1-53,-2-2-52,-1 0 1,2 0-1,-1-1 0,0 1 0,0-1 0,1 0 0,-1 0 0,1-1 0,0 1 1,0-1-1,-1 1 0,1-1 0,0 0 0,0-1 0,0 1 0,0-1 0,0 1 0,0-1 1,0-1-1,0 1 0,8-2 0,-9 1 50,-1 0 0,0-1-1,0 1 1,0-1 0,0 1 0,0-1-1,0 0 1,-1 0 0,1 0 0,2-4-1,14-24 223,-15 25-284,0 0 9,-1-1 0,0 0 0,0 0 0,0 1 0,-1-1 0,0 0-1,1-7 1,0-45-90,-3 40 128,1 9-41,1-7 13,-2 1 0,1-1 0,-2 0 0,-4-16 0,5 25-27,-1-1-1,1 1 0,1-1 1,0-7-1,-3-23 186,2 31-203,-3-5 9,4 6 138,-1-3-7,1 9-132,0 0 0,0-1 0,0 1-1,0 0 1,0 0 0,0 0 0,0 0-1,0 0 1,0 0 0,-1 0 0,1 0-1,0 0 1,0-1 0,0 1 0,0 0-1,0 0 1,0 0 0,0 0 0,0 0-1,0 0 1,0 0 0,0 0 0,0 0-1,0 0 1,0 0 0,0 0 0,-1-1-1,1 1 1,0 0 0,0 0-1,0 0 1,0 0 0,0 0 0,0 0-1,0 0 1,0 0 0,0 0 0,-1 0-1,1 0 1,0 0 0,0 0 0,0 0-1,0 0 1,0 0 0,0 0 0,0 0-1,0 0 1,0 0 0,-1 0 0,1 0-1,0 1 1,0-1 0,0 0 0,0 0-1,0 0 1,0 0 0,0 0 0,0 0-1,0 0 1,0 0 0,0 0 0,-1 0-1,1 4 6,0-1 0,0 0-1,-1 1 1,2-1 0,-1 0-1,1 6 1,2 9-48,-1 30-1,-2-27 145,4 20 0,-1-10 10,2 12-85,7 43 130,-12-82-164,3 26-16,-3-18 73,1 0 0,0 0 0,5 14 1,-4-16 9,-1-7 14,0 1 0,0 0-1,1-1 1,-1 1 0,3 3 0,0-4-347,0 0 0,0 0-1,0-1 1,7 4-1,-11-6 182,7 2-818,-5-2 683,-1 1 1,0-1-1,0 1 1,1-1-1,-1 1 1,0-1 0,0 1-1,0-1 1,2 3-1,7 8-3463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2:19.19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6 1568,'0'0'30,"0"0"-1,0-1 1,0 1 0,0 0-1,0 0 1,0 0-1,0 0 1,0-1 0,0 1-1,0 0 1,0 0 0,0 0-1,0 0 1,0-1 0,0 1-1,0 0 1,0 0-1,0 0 1,0 0 0,0-1-1,0 1 1,0 0 0,0 0-1,1 0 1,-1 0 0,0 0-1,0 0 1,0-1 0,0 1-1,0 0 1,0 0-1,1 0 1,-1 0 0,0 0-1,0 0 1,0 0 0,0 0-1,1 0 1,-1 0 0,7 4 1868,5 10-417,-11-12-990,8 9 389,13 5-65,-16-13-695,-1 0 0,0 0 0,0 1 0,-1 0 0,1 0 0,-1 0 0,0 1 1,0 0-1,5 7 0,39 74 1720,-46-83-1800,-1 0 1,0 0 0,0 0 0,0 0-1,0 0 1,0 0 0,-1 4 0,6 15 102,-5-19-113,0 0 0,0 0 1,-1-1-1,1 1 0,-1 0 0,1 0 1,-1 0-1,0 5 608,-1-19-5049,-3 3 2465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2:20.39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60 2400,'0'5'8965,"7"-6"-8773,-4 0-146,-1 0-1,0-1 1,0 1 0,0-1 0,0 1-1,0-1 1,0 0 0,2-2 0,-3 2-24,2 0 1,-1 0 0,0 0 0,0 0-1,0 1 1,5-3 0,16-9-33,-19 10-22,1 0 1,0 0-1,0 1 1,0-1 0,6-1-1,-9 4 11,0 0 0,0-1 0,0 1 0,0 0 0,0 0 0,0 0 0,0 0 0,0 0 0,0 1 0,0-1 0,-1 1 0,1-1 0,0 1 0,0 0 0,0 0 0,0-1 0,-1 1 0,4 3 0,-3-3 27,-1 0-1,1 1 1,0 0-1,-1-1 1,1 1-1,-1 0 1,0 0-1,1 0 1,-1 0-1,0 0 1,0 0-1,-1 0 1,1 0-1,0 0 0,-1 0 1,1 0-1,-1 1 1,1-1-1,-1 0 1,0 0-1,0 1 1,0-1-1,-1 0 1,1 1-1,0-1 1,-1 0-1,1 0 1,-1 0-1,-1 3 1,-2 6 131,-1-1 1,0 1 0,0-1 0,-10 12 0,8-8-3,6-12-104,0 1-1,0-1 1,-1 0-1,1 0 0,-1 1 1,1-1-1,-4 3 0,-39 34 520,40-36-518,3-2 218,1-1-186,-4 4 550,5-5-536,1 0 0,0 1 1,0-1-1,0 0 1,0 0-1,0 1 1,0-1-1,0 1 0,0 0 1,0-1-1,2 1 1,2-1 68,144-19-189,-55 9-2754,-89 11 2031,15-4-1818,-20 4 2433,0-1 1,-1 1-1,1 0 0,0-1 1,0 1-1,0-1 0,0 1 1,0-1-1,-1 1 0,1-1 1,0 0-1,0 1 0,-1-1 1,1 0-1,0 1 0,-1-1 0,2-2 1,-1-1-457,-1 0 1,1 0 0,-1 0 0,1 0-1,-1-6 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03:49.54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03:58.83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151 252 24575,'91'-4'0,"1"-5"0,141-33 0,-227 41 0,188-46 0,28-5 0,-178 44 0,1 3 0,-1 1 0,51 3 0,-84 1 0,15 0 0,-23 1 0,-16 2 0,-107 22 0,79-15 0,-1-1 0,-64 4 0,12-6 0,1 4 0,-1 4 0,2 4 0,-170 59 0,189-53 0,-95 19 0,182-48 0,1 0 0,0 0 0,-1-2 0,0 0 0,0 0 0,-1-1 0,0-1 0,0 0 0,-1-1 0,0 0 0,12-12 0,-14 10 0,0 1 0,-1-1 0,14-20 0,2 0 0,-21 27 0,0 1 0,-1-1 0,0 0 0,1 0 0,-1 0 0,-1 0 0,1-1 0,-1 1 0,0-1 0,3-5 0,-4 5 0,1 1 0,-1-1 0,0 1 0,-1-1 0,1 1 0,0-1 0,-1 1 0,0-1 0,0 1 0,-1-1 0,1 0 0,-2-4 0,1 9 0,1-1 0,0 1 0,0 0 0,0-1 0,-1 1 0,1 0 0,0-1 0,0 1 0,-1 0 0,1 0 0,0-1 0,-1 1 0,1 0 0,0 0 0,-1 0 0,1-1 0,0 1 0,-1 0 0,1 0 0,-1 0 0,1 0 0,0 0 0,-1 0 0,1 0 0,0 0 0,-1 0 0,1 0 0,-1 0 0,1 0 0,0 0 0,-1 0 0,1 0 0,-1 0 0,1 0 0,0 0 0,-1 1 0,1-1 0,0 0 0,-1 0 0,1 0 0,0 1 0,-1-1 0,1 0 0,0 0 0,0 1 0,-1-1 0,1 0 0,0 1 0,-14 16 0,6-3 0,0 1 0,1 1 0,1-1 0,0 1 0,1 0 0,0 1 0,2-1 0,0 1 0,0 0 0,1 23 0,4 47 0,-2 43 0,0-128 0,0-1 0,0 1 0,-1-1 0,1 1 0,0-1 0,0 1 0,-1-1 0,1 1 0,-1-1 0,1 0 0,-1 1 0,0-1 0,1 0 0,-1 1 0,0-1 0,0 0 0,0 0 0,0 1 0,0-1 0,0 0 0,0 0 0,-2 1 0,1-2 0,1 1 0,-1-1 0,0 0 0,1 0 0,-1 1 0,0-1 0,0 0 0,1 0 0,-1-1 0,0 1 0,1 0 0,-1-1 0,0 1 0,1-1 0,-1 1 0,1-1 0,-1 0 0,1 1 0,-3-3 0,-36-24 0,32 20 0,-2 0 0,1 1 0,-1 0 0,-18-8 0,25 12 0,0 1 0,0 1 0,0-1 0,0 0 0,-1 1 0,1 0 0,0-1 0,0 1 0,0 1 0,-1-1 0,1 0 0,0 1 0,0-1 0,0 1 0,0 0 0,-1 0 0,1 0 0,1 1 0,-1-1 0,0 1 0,-4 2 0,4-1 0,0-1 0,1 1 0,-1 0 0,1 0 0,-1 0 0,1 0 0,0 1 0,0-1 0,0 1 0,0-1 0,1 1 0,0-1 0,-1 1 0,1 0 0,1 0 0,-2 6 0,1 8 0,0-1 0,2 26 0,-1-29 0,0-10 0,0 0 0,1 0 0,-1-1 0,1 1 0,0 0 0,0 0 0,0-1 0,0 1 0,0-1 0,1 1 0,0-1 0,0 1 0,0-1 0,0 0 0,0 0 0,0 0 0,1 0 0,0 0 0,-1-1 0,1 1 0,0-1 0,0 0 0,1 0 0,-1 0 0,0 0 0,1 0 0,-1-1 0,1 1 0,-1-1 0,1 0 0,0 0 0,0-1 0,6 2 0,-2-1 0,-1 0 0,0 0 0,1-1 0,-1 0 0,0 0 0,1-1 0,-1 0 0,11-3 0,-15 4 0,0-2 0,-1 1 0,1 0 0,0 0 0,-1-1 0,1 0 0,-1 1 0,0-1 0,0 0 0,0 0 0,1 0 0,-2-1 0,1 1 0,0 0 0,0-1 0,-1 1 0,1-1 0,-1 1 0,0-1 0,0 0 0,0 0 0,0 1 0,1-7 0,1-15 0,-2 0 0,0-1 0,-4-46 0,0 12 0,2 53 0,1 1 0,-1-1 0,1 1 0,-1-1 0,-1 1 0,1-1 0,-1 1 0,0-1 0,-1 1 0,-2-6 0,4 10 0,-1-1 0,1 0 0,0 1 0,0-1 0,-1 1 0,1-1 0,-1 1 0,0 0 0,1 0 0,-1 0 0,0 0 0,0 0 0,1 0 0,-1 0 0,0 0 0,0 1 0,0-1 0,0 1 0,0-1 0,0 1 0,0 0 0,0 0 0,0 0 0,0 0 0,0 0 0,0 0 0,0 1 0,0-1 0,0 1 0,0-1 0,-3 2 0,2-1 0,1 1 0,-1-1 0,1 1 0,-1 0 0,1-1 0,0 1 0,0 0 0,0 0 0,0 1 0,0-1 0,1 0 0,-1 0 0,0 1 0,1-1 0,0 1 0,0 0 0,0-1 0,0 1 0,0 0 0,0 0 0,0 0 0,1 3 0,-2 9 0,0 0 0,2 29 0,0-35 0,0 24 0,4 82 0,-3-112 0,-1 0 0,1 0 0,0 0 0,0-1 0,0 1 0,0 0 0,0 0 0,1-1 0,-1 1 0,1 0 0,0-1 0,0 0 0,0 1 0,0-1 0,0 0 0,0 0 0,1 0 0,-1 0 0,0-1 0,1 1 0,0-1 0,-1 1 0,1-1 0,0 0 0,4 1 0,-2 0 0,0-1 0,0 0 0,1 0 0,-1-1 0,0 1 0,1-1 0,-1 0 0,0-1 0,1 1 0,-1-1 0,0 0 0,0 0 0,9-4 0,-11 4 0,0-1 0,0 0 0,-1 0 0,1 0 0,0 0 0,-1 0 0,0-1 0,0 1 0,1-1 0,-2 0 0,1 1 0,0-1 0,0 0 0,-1 0 0,1 0 0,-1 0 0,0 0 0,0-1 0,0 1 0,-1 0 0,1-6 0,1-8 0,-1 0 0,-1 0 0,-2-17 0,1 14 0,-1-15 0,1 0 0,2 1 0,1-1 0,2 1 0,11-48 0,-5 42 0,-1 0 0,-2 0 0,-2-1 0,0-50 0,6 173 0,2 15 0,-11-79 0,0 22 0,15 72 0,-5-56 0,-8-32 0,1 0 0,13 35 0,-12-44 0,0 1 0,-2 1 0,0-1 0,0 1 0,-2 0 0,0 0 0,0 32 0,-3-46 0,1 0 0,-1 0 0,0 0 0,0 0 0,0 0 0,0 0 0,0 0 0,-1 0 0,1-1 0,-1 1 0,0 0 0,-2 2 0,3-4 0,1-1 0,-1 1 0,1-1 0,-1 1 0,1-1 0,-1 0 0,1 1 0,-1-1 0,0 0 0,1 1 0,-1-1 0,0 0 0,1 0 0,-1 1 0,0-1 0,1 0 0,-1 0 0,0 0 0,1 0 0,-1 0 0,0 0 0,0 0 0,-1-1 0,1 1 0,0-1 0,0 0 0,0 1 0,1-1 0,-1 0 0,0 0 0,0 0 0,0 1 0,0-1 0,1 0 0,-1 0 0,1 0 0,-1 0 0,0 0 0,1-1 0,0 1 0,-1-1 0,-3-13 0,0 0 0,1 1 0,1-1 0,1 0 0,0-1 0,0 1 0,4-27 0,-1 22 0,-2-1 0,0 0 0,-4-28 0,-7-1 0,-34-95 0,19 96 0,11 24 0,15 24 0,0 1 0,0-1 0,-1 1 0,1-1 0,0 1 0,0 0 0,0-1 0,-1 1 0,1-1 0,0 1 0,0 0 0,-1-1 0,1 1 0,0 0 0,-1-1 0,1 1 0,-1 0 0,1 0 0,0-1 0,-1 1 0,1 0 0,-1 0 0,1 0 0,0-1 0,-2 1 0,-2 10 0,2 26 0,2-30 0,3 357 0,1-329 0,2 1 0,1-1 0,20 60 0,-16-64 0,-2 1 0,-1 1 0,-2-1 0,3 41 0,-10-183 0,2 44 0,-14-109 0,-23-25 0,22 88 0,6 29 0,-10-145 0,19 322 0,0-4 0,16 123 0,-8-148 0,11 57 0,-14-69 0,-6-42 0,0 0 0,1 0 0,1-1 0,-1 1 0,6 15 0,-6-23 0,0 0 0,0-1 0,-1 1 0,1-1 0,0 1 0,0-1 0,1 1 0,-1-1 0,0 1 0,0-1 0,1 0 0,-1 0 0,1 1 0,-1-1 0,1 0 0,0-1 0,-1 1 0,1 0 0,0 0 0,-1-1 0,1 1 0,3 0 0,-3-1 0,-1 0 0,1 0 0,0 0 0,-1 0 0,1-1 0,-1 1 0,0-1 0,1 1 0,-1-1 0,1 1 0,-1-1 0,0 0 0,1 1 0,-1-1 0,0 0 0,0 0 0,1 0 0,-1 0 0,0 0 0,0 0 0,0 0 0,0-1 0,0 1 0,-1 0 0,1-1 0,0 1 0,0-3 0,3-6 0,-1 0 0,-1 1 0,0-2 0,0 1 0,-1 0 0,1-15 0,-6-60 0,4 82 0,-4-24 0,-2 1 0,-1-1 0,-1 1 0,-1 1 0,-19-39 0,28 64 0,-2-5 0,0 1 0,0 0 0,0 1 0,-1-1 0,1 0 0,-1 1 0,0-1 0,0 1 0,-1 0 0,1 0 0,0 0 0,-1 1 0,0-1 0,0 1 0,0 0 0,0 0 0,0 0 0,0 0 0,0 1 0,0-1 0,-1 1 0,1 0 0,-1 1 0,1-1 0,-1 1 0,1 0 0,-1 0 0,1 0 0,-1 1 0,1-1 0,0 1 0,-1 0 0,-5 2 0,8-1 0,-1 0 0,0-1 0,0 1 0,1 0 0,-1 1 0,1-1 0,0 0 0,0 1 0,0-1 0,0 1 0,0-1 0,0 1 0,0 0 0,1 0 0,0 0 0,-1 0 0,1 0 0,0 0 0,1 0 0,-1 1 0,0-1 0,1 4 0,-2 10 0,1 1 0,3 34 0,-1-30 0,1 38 0,1-5 0,-5 57 0,-6-83 0,2-22 0,5-8 0,1 1 0,-1-1 0,1 1 0,0 0 0,-1-1 0,1 1 0,-1-1 0,1 1 0,0-1 0,-1 0 0,1 1 0,0-1 0,-1 1 0,1-1 0,0 0 0,0 1 0,0-1 0,-1 1 0,1-1 0,0-1 0,-4-23 0,1-1 0,1 0 0,1 1 0,3-38 0,-1 10 0,-1 28 0,-1 11 0,1-1 0,1 1 0,0-1 0,0 1 0,1 0 0,1 0 0,1 0 0,8-23 0,1 11 0,21-32 0,-27 49 0,0 0 0,0 0 0,1 1 0,0-1 0,0 2 0,14-11 0,-15 14 0,0 1 0,1-1 0,-1 2 0,0-1 0,1 1 0,0 0 0,-1 0 0,1 1 0,11-1 0,-7 2 0,-1-1 0,0 2 0,0-1 0,0 2 0,0-1 0,12 5 0,-18-4 0,0 0 0,0 0 0,0 0 0,0 1 0,-1 0 0,1 0 0,-1 0 0,0 1 0,1-1 0,-2 1 0,1 0 0,0 0 0,-1 1 0,0-1 0,0 1 0,0-1 0,-1 1 0,1 0 0,-1 0 0,0 0 0,-1 0 0,1 1 0,0 4 0,2 13 0,-1 0 0,-2 0 0,0 0 0,-3 25 0,2-32 0,-1-1 0,-1 0 0,0-1 0,-1 1 0,-1 0 0,0-1 0,-8 19 0,0-7 0,-2 0 0,-21 31 0,26-41 0,0 1 0,-7 19 0,-10 17 0,24-49 0,-1-1 0,1 1 0,-1-1 0,0 0 0,0 0 0,-1 0 0,1 0 0,0 0 0,-1-1 0,0 0 0,0 1 0,1-1 0,-1-1 0,-1 1 0,1-1 0,0 1 0,-8 0 0,-2 0 0,0 0 0,1-1 0,-1-1 0,-17-1 0,155-4 0,-14 5-1365,-97 0-5461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04:18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1732 1239 24575,'-2'-3'0,"-1"0"0,1 0 0,0-1 0,0 1 0,1-1 0,-1 1 0,1-1 0,-1 0 0,0-6 0,-6-41 0,5 22 0,-42-194 0,33 156 0,9 44 0,-1 0 0,-1 1 0,-1-1 0,0 1 0,-19-39 0,-32-35 0,56 94 0,-2-3 0,0 0 0,0 0 0,1-1 0,-4-9 0,6 15 0,0-1 0,0 0 0,-1 0 0,1 0 0,0 0 0,0 0 0,0 0 0,0 0 0,0 1 0,0-1 0,0 0 0,0 0 0,1 0 0,-1 0 0,0 0 0,0 1 0,1-1 0,-1 0 0,0 0 0,1 0 0,-1 1 0,1-1 0,-1 0 0,1 0 0,0 1 0,-1-1 0,1 0 0,0 1 0,-1-1 0,1 1 0,0-1 0,0 1 0,-1-1 0,1 1 0,0 0 0,0-1 0,0 1 0,0 0 0,0 0 0,10-2 0,0 0 0,1 1 0,-1 1 0,0 0 0,11 2 0,22 0 0,-14-4 0,1 0 0,-2-2 0,1-2 0,-1 0 0,1-2 0,32-14 0,-39 14 0,0 1 0,1 1 0,0 1 0,1 1 0,27 0 0,124 4 0,-72 3 0,637-3 0,-774-16 0,-31-8 0,46 19 0,0-2 0,-29-14 0,42 18 0,0 0 0,0 0 0,0-1 0,0 0 0,1 0 0,0 0 0,-1-1 0,1 1 0,1-1 0,-1 0 0,1 0 0,-5-9 0,6 9 0,-1 0 0,0 0 0,0 0 0,0 1 0,0 0 0,-1-1 0,0 1 0,0 1 0,0-1 0,-7-5 0,9 8 0,1 0 0,0 1 0,-1-1 0,1 0 0,-1 0 0,0 1 0,1-1 0,-1 1 0,1 0 0,-1-1 0,0 1 0,1 0 0,-1 0 0,0 0 0,0 0 0,1 0 0,-1 0 0,0 0 0,1 1 0,-1-1 0,1 1 0,-1-1 0,0 1 0,1 0 0,-1-1 0,1 1 0,0 0 0,-1 0 0,1 0 0,0 0 0,-1 0 0,1 0 0,0 1 0,0-1 0,0 0 0,0 1 0,-2 2 0,-8 15 0,1 0 0,-11 30 0,-7 12 0,19-41 0,0 0 0,1 0 0,1 1 0,-4 24 0,-10 86 0,8-62 0,9-49 0,0 1 0,1 0 0,1 1 0,1 24 0,1-43 0,0 1 0,1-1 0,0 1 0,-1-1 0,1 0 0,0 1 0,1-1 0,-1 0 0,0 0 0,1 0 0,0 0 0,0 0 0,0 0 0,0 0 0,0-1 0,3 4 0,0-3 0,-1 0 0,1 1 0,-1-2 0,1 1 0,0 0 0,0-1 0,0 0 0,1 0 0,6 1 0,10 1 0,0-2 0,0 0 0,0-1 0,24-2 0,-36 0 0,73 0 0,68-4 0,-131 2 0,0-1 0,0-1 0,31-11 0,-34 9 0,1 1 0,1 1 0,-1 1 0,28-3 0,-18 5 0,1 1 0,0 1 0,53 8 0,-75-7 0,1 1 0,-1 0 0,0 0 0,0 0 0,0 1 0,-1-1 0,1 2 0,-1-1 0,1 1 0,-1 0 0,0 0 0,-1 1 0,1 0 0,-1 0 0,0 0 0,0 0 0,0 1 0,-1 0 0,0 0 0,5 10 0,-1 2 0,0 0 0,-2 0 0,0 0 0,-1 1 0,-1 0 0,-1 0 0,-1 1 0,0-1 0,-2 32 0,-1-47 0,1 0 0,-1-1 0,0 1 0,0 0 0,0-1 0,-1 1 0,1 0 0,-1-1 0,0 0 0,0 1 0,0-1 0,0 0 0,-1 0 0,-2 3 0,0-2 0,1 0 0,-2 0 0,1 0 0,0-1 0,-1 0 0,1 0 0,-12 4 0,-3-1 0,-1 0 0,-1-2 0,-39 4 0,-244-4 0,178-6 0,121 2 0,0 0 0,0-1 0,0 1 0,1-1 0,-1-1 0,0 1 0,-8-4 0,12 4 0,1 0 0,-1 1 0,1-1 0,0 0 0,-1 0 0,1 0 0,0 0 0,0 0 0,0 0 0,0 0 0,0 0 0,0-1 0,0 1 0,0 0 0,0-1 0,0 1 0,1 0 0,-1-1 0,1 1 0,-1-1 0,1 1 0,-1-1 0,1 0 0,0 1 0,0-1 0,0 1 0,0-1 0,0 1 0,0-1 0,0 0 0,0 1 0,1-1 0,0-2 0,1 0 0,0-1 0,0 1 0,1-1 0,0 1 0,0 0 0,0 0 0,0 0 0,0 1 0,1-1 0,-1 1 0,1 0 0,8-6 0,4-1 0,36-18 0,-19 15 0,1 1 0,0 2 0,45-8 0,37-10 0,-98 22 0,-1 0 0,0-1 0,0-1 0,20-12 0,-29 13 0,1 1 0,-1-1 0,-1-1 0,1 0 0,-1 0 0,-1 0 0,0-1 0,0 0 0,0 0 0,-1 0 0,-1-1 0,1 0 0,-2 0 0,1 0 0,-1 0 0,-1-1 0,2-10 0,-1 0 0,-1 0 0,-1 0 0,-1-1 0,-1 1 0,0 0 0,-2 0 0,-7-32 0,4 33 0,-2 0 0,0 1 0,0 0 0,-2 0 0,0 1 0,-18-23 0,-2 3 0,-56-56 0,79 87 0,0 1 0,0-1 0,0 1 0,-1 1 0,0 0 0,0 0 0,-1 0 0,1 1 0,-1 0 0,0 1 0,-14-4 0,6 2 0,-1-1 0,1-1 0,1 0 0,0-1 0,0-1 0,-26-19 0,15 10 0,-53-25 0,66 36 0,-1 1 0,1 1 0,-1 1 0,0 0 0,-29-3 0,44 7 0,-1-1 0,0 1 0,0 0 0,0 0 0,1 0 0,-1 0 0,0 0 0,0 0 0,1 0 0,-1 1 0,0-1 0,0 0 0,1 0 0,-1 1 0,0-1 0,0 0 0,1 1 0,-1-1 0,0 1 0,0 0 0,1-1 0,0 0 0,0 1 0,0-1 0,0 1 0,0-1 0,0 0 0,0 1 0,0-1 0,0 1 0,0-1 0,0 1 0,0-1 0,0 1 0,0-1 0,0 0 0,0 1 0,0-1 0,1 1 0,-1-1 0,0 0 0,0 1 0,0-1 0,1 1 0,2 3 0,0 0 0,0 0 0,1-1 0,0 1 0,3 2 0,16 12 0,1-2 0,1-1 0,35 17 0,84 29 0,-112-49 0,-8-2 0,217 79 0,-217-83 0,0 0 0,1-2 0,46 2 0,76-7 0,-52-2 0,-80 3 0,0 0 0,24-5 0,-33 4 0,0-1 0,0 0 0,0 0 0,-1 0 0,1-1 0,0 0 0,-1 0 0,0-1 0,5-4 0,64-45 0,-47 35 0,0-2 0,-2 0 0,44-46 0,-43 33 0,39-70 0,-15 23 0,-50 80 0,1-1 0,-1 0 0,0 0 0,1 1 0,-1-1 0,1 0 0,0 0 0,-1 1 0,1-1 0,-1 1 0,1-1 0,0 1 0,0-1 0,-1 1 0,1-1 0,0 1 0,0-1 0,-1 1 0,1 0 0,0-1 0,1 1 0,-2 0 0,1 1 0,-1-1 0,1 0 0,-1 1 0,1-1 0,-1 0 0,1 1 0,-1-1 0,0 1 0,1-1 0,-1 1 0,0-1 0,1 1 0,-1-1 0,0 1 0,0-1 0,1 1 0,-1-1 0,0 1 0,0-1 0,0 1 0,0 1 0,3 41 0,-3-39 0,1 28 0,-3 57 0,1-80 0,-1 1 0,1 0 0,-2-1 0,1 1 0,-1-1 0,-8 17 0,-78 165 0,82-173 0,-1 0 0,0-1 0,-2 0 0,0 0 0,0-1 0,-2 0 0,0-1 0,-1 0 0,-20 18 0,-59 58 0,88-87 0,0-1 0,0 1 0,1 0 0,0 1 0,-1-1 0,-2 5 0,6-8 0,-1 0 0,1 0 0,-1 0 0,1 0 0,0 0 0,-1 0 0,1 0 0,0 1 0,0-1 0,0 0 0,0 0 0,0 0 0,0 0 0,0 0 0,0 0 0,0 0 0,0 0 0,1 1 0,-1-1 0,0 0 0,1 0 0,-1 0 0,1 0 0,-1 0 0,1 0 0,-1 0 0,1-1 0,0 1 0,0 0 0,-1 0 0,1 0 0,0-1 0,0 1 0,0 0 0,1 0 0,3 2 0,1 0 0,-1-1 0,1 1 0,0-1 0,-1-1 0,1 1 0,0-1 0,0 0 0,9 0 0,61-1 0,-47-2 0,-4 2 0,0 0 0,30 5 0,-47-4 0,0 0 0,0 1 0,-1 0 0,1 1 0,-1 0 0,1 0 0,-1 0 0,0 1 0,0 0 0,0 1 0,7 5 0,-11-6 0,0 0 0,0-1 0,0 1 0,0 0 0,-1 0 0,1 1 0,-1-1 0,0 1 0,0-1 0,-1 1 0,2 8 0,1 9 0,2 30 0,-2-9 0,5 14 0,-5-20 0,3 0 0,18 61 0,-24-94 0,1 0 0,0-1 0,0 1 0,0-1 0,0 0 0,0 1 0,1-1 0,0 0 0,-1-1 0,1 1 0,0 0 0,0-1 0,1 1 0,-1-1 0,0 0 0,1 0 0,0-1 0,-1 1 0,9 2 0,-10-4 0,0 1 0,1-1 0,-1 0 0,0 1 0,1-1 0,-1 0 0,1 0 0,-1-1 0,0 1 0,1 0 0,-1-1 0,1 0 0,-1 1 0,0-1 0,0 0 0,0 0 0,1 0 0,-1-1 0,0 1 0,0 0 0,0-1 0,-1 1 0,1-1 0,0 0 0,-1 0 0,1 1 0,-1-1 0,1 0 0,-1 0 0,0 0 0,0-1 0,0 1 0,1-4 0,2-5 0,0-1 0,-1 0 0,-1 0 0,0 0 0,0-22 0,-5-65 0,0 40 0,3 21 0,0 14 0,-1 0 0,0 0 0,-2 0 0,-6-24 0,-3 8 0,-2 1 0,-28-55 0,-49-72 0,89 162 0,-7-15 0,2 1 0,0-1 0,1 0 0,1 0 0,1-1 0,-3-29 0,4 30 0,-5-56 0,10 119 0,-2-17 0,1-1 0,1 1 0,6 29 0,10 7 0,7 34 0,-22-87 0,1 0 0,0-1 0,0 0 0,0 0 0,1 0 0,1 0 0,0-1 0,0 1 0,0-2 0,1 1 0,8 6 0,-6-4 0,0 0 0,0 0 0,-1 1 0,0 0 0,9 20 0,2 16 0,-11-23 0,1-1 0,18 29 0,-24-46 0,0-1 0,0 0 0,1 0 0,0 0 0,0-1 0,0 0 0,1 1 0,-1-1 0,1-1 0,0 1 0,0-1 0,0 0 0,1 0 0,9 4 0,-13-6 0,1-1 0,-1 1 0,0-1 0,1 1 0,-1-1 0,1 0 0,-1 0 0,1 0 0,-1 0 0,1 0 0,-1 0 0,0-1 0,1 1 0,-1-1 0,1 0 0,-1 0 0,0 0 0,3-1 0,-1-1 0,-1 1 0,0-1 0,0 1 0,-1-1 0,1 0 0,0 0 0,-1 0 0,0-1 0,0 1 0,3-6 0,1-6 0,0 0 0,-1 0 0,-1-1 0,3-22 0,-2 8 0,-3 13 0,1 1 0,1-1 0,10-28 0,-14 44 0,1 0 0,-1 0 0,0 0 0,1 0 0,-1 0 0,1 1 0,-1-1 0,1 0 0,-1 0 0,1 1 0,0-1 0,-1 0 0,1 1 0,0-1 0,0 1 0,0-2 0,0 2 0,-1 0 0,0 0 0,1 0 0,-1 1 0,0-1 0,1 0 0,-1 0 0,0 0 0,1 0 0,-1 0 0,0 0 0,1 0 0,-1 1 0,0-1 0,1 0 0,-1 0 0,0 0 0,0 1 0,1-1 0,-1 0 0,0 0 0,0 1 0,0-1 0,1 0 0,-1 1 0,0-1 0,0 0 0,0 1 0,11 34 0,-8-25 0,3 16 0,0 1 0,-2-1 0,-1 0 0,-1 41 0,1 6 0,10 10 0,-7-55 0,1 33 0,-6-50 0,0-8 0,-1 1 0,1 0 0,-1 0 0,0 0 0,-1 0 0,0 6 0,0-9 0,1 0 0,0 0 0,-1-1 0,1 1 0,-1 0 0,1 0 0,-1-1 0,1 1 0,-1 0 0,0-1 0,1 1 0,-1-1 0,0 1 0,1-1 0,-1 1 0,0-1 0,0 1 0,1-1 0,-1 0 0,0 1 0,0-1 0,0 0 0,0 0 0,1 0 0,-1 1 0,0-1 0,0 0 0,0 0 0,0 0 0,0 0 0,0-1 0,1 1 0,-1 0 0,0 0 0,-1-1 0,-18-4 0,0 0 0,1-2 0,0 0 0,-31-16 0,-71-48 0,109 63 0,-44-29 0,-85-75 0,-41-59 0,147 137 0,23 23 0,0 2 0,-1 0 0,0 0 0,0 2 0,-1-1 0,0 2 0,0 0 0,-1 0 0,1 1 0,-1 1 0,-30-4 0,-12 1 0,-107 2 0,122 5 0,-697 4-373,94 1 67,507-7 306,-159 4 0,228 4 170,0 3 0,0 4-1,-81 25 1,60-18-170,58-14 0,0 1 0,-31 12 0,52-15 0,1 0 0,0 1 0,1 1 0,-1-1 0,1 1 0,0 1 0,0 0 0,1 0 0,0 1 0,-7 8 0,7-5 0,-1 0 0,0-1 0,0 0 0,-1-1 0,-1 0 0,1-1 0,-21 12 0,6-7 0,1 0 0,1 2 0,0 0 0,1 2 0,-39 36 0,40-33 0,0-2 0,-1 0 0,-47 26 0,43-28 0,6-1 0,-22 18 0,28-21 0,1-1 0,-2 0 0,1-1 0,-20 9 0,21-13 0,0 0 0,1 1 0,0 0 0,0 1 0,1 0 0,0 1 0,0 0 0,-12 16 0,-24 33 0,-40 66 0,-3 6 0,72-105 0,14-19 0,-1 1 0,1-1 0,-1 0 0,-7 6 0,9-10 0,0 1 0,0-1 0,0 0 0,0 0 0,-1-1 0,1 1 0,0-1 0,-1 1 0,0-1 0,1 0 0,-8 1 0,-26 0 0,-1 0 0,-45-5 0,26 1 0,57 2 0,0-1 0,0 1 0,-1 0 0,1 0 0,0 0 0,0 0 0,0 0 0,0 0 0,0 0 0,0 0 0,0 0 0,0 0 0,0 0 0,0-1 0,0 1 0,0 0 0,0 0 0,0 0 0,-1 0 0,1 0 0,0 0 0,0 0 0,0 0 0,0-1 0,0 1 0,0 0 0,0 0 0,0 0 0,0 0 0,0 0 0,0 0 0,1 0 0,-1 0 0,0-1 0,0 1 0,0 0 0,0 0 0,0 0 0,0 0 0,0 0 0,0 0 0,0 0 0,0 0 0,0 0 0,0-1 0,0 1 0,0 0 0,1 0 0,-1 0 0,0 0 0,0 0 0,0 0 0,0 0 0,0 0 0,0 0 0,11-11 0,17-15 0,-23 22 0,21-23 0,0-1 0,-2-1 0,25-39 0,-9 11 0,-35 49 0,0 0 0,0-1 0,-1 0 0,0 0 0,0 0 0,-1 0 0,0-1 0,-1 1 0,0-1 0,0 1 0,-1-19 0,-1 44-1365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6:32.1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297 437 1056,'-13'11'1099,"-2"-11"207,7 2-1128,0 1-1,0 0 1,0 0-1,0 1 0,1 0 1,-1 1-1,1-1 1,0 1-1,1 1 1,-10 9-1,-1-4 95,16-10-208,1-1 59,0 0-38,2 0 0,3 2-12,1 0-1,0 0 0,-1-1 1,1 0-1,0 0 0,0-1 1,0 1-1,0-1 0,0 0 1,6-2-1,10 1-84,3-3-27,-7 0 153,-7 2 13,0 0 1,18-8-1,-2 1 291,0-3-526,-5 2 67,7-5 263,-22 11-178,0 1 0,0-1 0,0 1 0,9-2 0,42-15-29,-43 13-24,1 2 0,0 0 0,25-5 0,-16 7 180,-2-1-83,27 1 0,-35 3-168,2 0 5,-1 0-1,1-1 0,0-1 0,17-4 0,45-12 391,-70 17-266,-8 1-57,0 0-1,0 0 1,0 0 0,-1 0-1,1 0 1,0 0-1,0 0 1,0 0-1,0-1 1,0 1 0,0 0-1,-1-1 1,1 1-1,0-1 1,1 0-1,15 1-44,-15 0 26,-2 0 155,0 0-42,0 0-28,0 0-74,1 0 0,-1-1-1,1 1 1,-1 0 0,1 0 0,-1 0-1,0 0 1,1 1 0,-1-1-1,1 0 1,-1 0 0,1 0-1,-1 0 1,1 0 0,-1 0-1,1 1 1,0 0 36,0 1 0,0-1 0,0 1 0,-1-1 0,1 1 0,0-1 1,-1 1-1,1 0 0,-1-1 0,0 1 0,0 0 0,1-1 0,-1 1 0,0 0 0,0-1 0,-1 1 0,1 0 0,0-1 0,-1 1 0,0 2 0,-9 1-126,-4 3 151,-1-1-1,0 0 1,0-2 0,-28 8 0,31-8 25,10-4-77,1-1 0,0 1-1,-1 0 1,1-1-1,-1 1 1,1-1 0,0 0-1,-1 1 1,1-1-1,-3 0 1,-44 3 215,47-2-217,-1-1 0,1 0 0,-1 1 0,1-1-1,0 1 1,0-1 0,-1 1 0,1-1 0,-2 3 0,2-3-12,0 1-1,-1 0 1,1 0 0,0-1-1,0 1 1,-1-1 0,1 1 0,0-1-1,-3 1 1,3-1 19,0 0-1,1 0 1,-1 0-1,1 0 1,-1 0-1,0 0 1,1 0-1,-1 0 1,1 0-1,-1 0 1,1 0-1,-1 0 1,0 0-1,1 1 1,-1-1-1,1 0 1,-1 0-1,1 1 1,-1-1-1,1 0 1,-1 1-1,1-1 1,-1 1-1,1-1 1,-1 1-1,1 0 3,0-1-1,0 1 1,0 0-1,0-1 0,0 1 1,1 0-1,-1-1 1,0 1-1,0-1 0,0 1 1,1-1-1,-1 1 1,0 0-1,1-1 1,-1 1-1,0-1 0,1 0 1,0 2-1,3 2 6,1 0-1,-1 0 0,9 4 0,-6-5-42,-1 0 0,1-1-1,0 0 1,0 0-1,1-1 1,-1 0 0,0 0-1,0 0 1,9-1-1,-9 0 96,16-1-32,-1 2 1,25 4 0,-12-2 128,-35-4-149,0 1 0,0 0 0,1 0 0,-1 0 0,0 0 0,0 0 0,0 0 0,1 0 0,-1 0 0,0 0 0,0 0 0,0 0 0,1 0 0,-1 0-1,0 0 1,0 0 0,0 0 0,1 0 0,-1 1 0,0-1 0,0 0 0,0 0 0,1 0 0,-1 0 0,0 0 0,0 0 0,0 0 0,0 1 0,0-1 0,1 0-1,-1 0 1,0 0 0,0 1 0,-5 4 200,-10 3-183,9-8 16,1 1 0,0-1 0,-1 0 0,1 0 0,-1 0 0,1-1 0,0 0 0,-10-3 0,-14-1-60,-129-4 139,144 9-118,0-2 0,-22-4 0,-12-2-145,-73-13 343,-3 19-520,66 3 529,28 1-276,0 0 0,-32 8-1,13-2-33,-12 6 128,46-9-70,0-2 0,-1 0-1,1 0 1,-18 0-1,339-3-161,-239-4 187,-10-7-294,102-7 534,116 12-26,-200 6-338,-67 0 166,0 0 1,0-1-1,0 0 0,-1 0 1,1-1-1,8-3 0,-1 1 296,-14 4-216,-3 0-55,-6 0-99,-70 7 373,-229-2-293,278-1-55,-1 1 1,1 1-1,-44 16 1,59-18 46,-2 2 46,-26 13 0,-4 2 40,-57 25-351,91-39 255,-14 5 78,24-11-90,0-1-1,1 1 0,-1 0 1,0 0-1,1 0 1,-1 0-1,1 0 0,-1 0 1,1 0-1,-1 1 0,-1 1 1,1-1-7,2-2 4,0 0 0,-1 0 0,1 1 0,0-1 0,0 0 0,0 0 0,-1 0 0,1 1 0,0-1 0,0 0 0,0 1 0,-1-1 0,1 0 0,0 0 0,0 1 0,0-1 0,0 0 0,0 1 0,0-1 0,0 0 0,0 1 0,0-1 0,0 0 0,0 1 0,0-1 0,0 0 0,0 0 0,0 1 0,0-1 0,0 0 0,0 1 0,0-1 0,0 0 0,1 1 0,-1-1 0,0 0 0,0 0 0,0 1 0,0-1 0,1 0 0,-1 0 0,0 1 0,0-1 0,1 0 0,-1 0 0,14 7-42,-11-6 52,3 1-16,-1 0 0,1 0 0,-1-1 0,1 1 0,-1-1 0,1 0 0,9 0 0,44-4 12,-16 1 75,45-1-220,-75 2 210,0-1 0,-1-1 1,1 0-1,21-9 0,9-4-61,1 2 0,1 2 0,67-10 0,-51 18 236,-14 3-555,-37 2 360,-1-1 0,1 0 0,0-1 0,12-2-1,0 2 304,-20 2-366,0-1 1,0 0-1,0 0 1,0 0-1,-1 0 0,1 0 1,0 0-1,0 0 1,0-1-1,0 1 0,0-1 1,0 1-1,3-3 1,5 0 161,-9 3-138,0-1 1,0 1-1,1 0 1,-1-1-1,0 1 1,0 0-1,0-1 1,0 0-1,0 1 1,0-1-1,0 1 0,-1-1 1,2-1-1,0 1-1,-1 0 0,0 0 0,1 0 0,0 0 0,-1 0 0,1 1 0,0-1 0,1 0 0,-1 0 1,0 1 1,-1-1-1,1 0 0,0 0 0,-1 1 0,1-1 0,-1 0 0,1 0 0,-1-1 0,2 0 0,9-10-110,27-22 0,-25 23 168,13-6-211,-7 6 454,1-3-221,-20 13-102,-1 1 24,0-1-1,0 0 1,-1 1 0,1-1 0,0 1 0,0-1 0,0 0 0,0 1-1,-1-1 1,1 1 0,0-1 0,0 1 0,-1-1 0,1 0 0,0 1-1,-1-1 1,1 1 0,-1-1 0,-2-1 32,0 1 1,1-1-1,-1 0 1,1-1-1,-1 1 0,-2-4 1,3 4-72,0 0 0,0 1-1,-1-1 1,1 1 0,0-1 0,-1 1 0,1 0 0,0 0 0,-1 0 0,0 1 0,1-1 0,-4 0 0,-8-3 40,0-1-132,9 4 175,2 0 0,-1 0-1,0-1 1,0 1-1,-4-4 1,-57-37-378,47 30 144,2 2 113,0 0 0,0 2 0,-18-8 0,9 7 71,-2 2 1,1 0 0,-54-5-1,74 12-29,0-1-1,0 1 1,1 1-1,-1-1 1,0 1-1,0 0 1,1 0-1,-1 1 1,1 0-1,-1 0 1,1 0-1,0 0 1,-1 1-1,1 0 0,1 0 1,-1 1-1,0-1 1,1 1-1,0 0 1,0 0-1,0 0 1,0 1-1,0-1 1,1 1-1,0 0 1,0 0-1,1 0 1,-1 1-1,1-1 1,-3 10-1,1 4 41,0 1 1,1-1-1,0 29 0,3-37 41,1 1-100,-2 1 0,1 0 0,-1-1 0,-5 20 0,5-29 62,1-1-1,0 1 0,0 0 0,0 0 0,0 0 1,0 0-1,1 0 0,-1 0 0,1 0 0,0 0 1,0 0-1,0 0 0,2 3 0,-3-6-20,0 2-53,0-2-6,26 10 112,-25-9 80,-1-1 32,0 0-80,9 4-475,-8 1 414,1-1-1,-1 0 0,0 0 1,-1 1-1,1-1 1,-1 1-1,0-1 1,0 0-1,0 1 1,-1-1-1,1 1 1,-3 4-1,0 20-167,3 6 194,-9 50 0,6-69-5,-1 0 0,-1 0 0,-9 20 0,8-9-265,5-22 232,0 0-1,-1 0 1,1 1 0,-4 7-1,3-11 26,1 1 0,0 0 0,0 0 0,0 0 0,0 0 0,0 0 0,0 6 0,1-8-10,10-9 426,-5 3-419,-1 0 0,1-1-1,-1 1 1,0-1 0,0 0 0,0 0 0,-1 0 0,5-12 0,0-7 38,6-26 1,-9 29-69,29-94-143,5-19 267,-28 97-64,-6 23-86,4-25 0,-4 14-23,-2 11 5,-1 0-1,1-22 1,2-167-1689,-5 191 1335,0 0 0,1 0-1,1 1 1,0-1 0,1 1 0,0-1-1,8-18 1,0-3-1004,-6 3-266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6:32.1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858 96 2496,'-1'-1'90,"0"0"-1,0 0 1,0 0-1,0 1 1,0-1 0,-1 1-1,1-1 1,0 1-1,0-1 1,-1 1 0,1 0-1,0-1 1,0 1-1,-1 0 1,1 0 0,-2 0-1,-27 1 366,16-1 404,-38 1 730,-133-6 790,103 3-1785,27 1-127,12-1-173,-1 2-1,0 1 0,-71 13 1,102-11-338,-2 0-95,1 0 1,-21 9 0,-16 7 559,57-22-946,12-2 560,173 13-366,183 34 688,-358-40-326,1-1 0,0 0 0,-1-1 0,1 0-1,0-2 1,-1 0 0,1-1 0,18-6 0,-22 5-127,2 0 143,1-1-1,-1-1 1,25-13-1,-32 14-210,-6 3 132,1 1 0,-1-1-1,0 1 1,1 0 0,-1 0 0,1 0 0,4-1 0,2-1-103,10-1 3,-15 3 62,1 1-1,-1-1 1,0 0-1,0 0 1,5-3-1,4 0 20,-1-1 178,-11 4-111,0 0 0,0 1-1,0-1 1,0 1-1,0-1 1,0 1-1,0-1 1,0 1 0,0 0-1,0 0 1,3-1-1,20 1-137,-23 0 58,5 0 223,-4 0 437,-6 0-306,-68 6-21,-2-1 1094,48-4-1064,-1 1-1,-49 11 1,-238 26-240,232-32 394,21-3-173,-71-5 0,116 0-341,1 0 1,0-2 0,0 0-1,1 0 1,-1-1-1,1-1 1,-1-1-1,-17-9 1,25 11-51,1-1 0,-1 0 1,-6-6-1,7 5-283,6 6 307,-1-1 1,1 0 0,-1 1 0,1-1 0,-1 0 0,1 1 0,0-1 0,-1 0 0,1 1 0,0-1 0,0 0 0,0 0-1,-1 0 1,1 1 0,0-1 0,0 0 0,0 0 0,0 1 0,0-1 0,1 0 0,-1 0 0,0 0 0,0 1-1,0-1 1,1 0 0,-1 0 0,0 1 0,1-1 0,-1 0 0,0 1 0,1-1 0,-1 0 0,2 0 0,18-21-1910,-15 18 1501,-1 1 0,1 0-1,0 0 1,1 0 0,-1 0 0,6-1 0,21-11-2316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01:56:32.1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148 81 1728,'-1'-1'33,"1"0"0,-1 0 0,1 0-1,-1 0 1,1 0 0,0 0 0,-1 0 0,1 0 0,0 0 0,0 0 0,0 0 0,-1-1-1,1 1 1,1 0 0,-1 0 0,0 0 0,0 0 0,0 0 0,0 0 0,1-1 0,-1 1-1,1 0 1,0-1 0,0-1-27,-1-1 0,1 0-1,0 0 1,-1 0 0,0 1-1,0-1 1,0 0-1,-1-6 1,0-3 199,1 12 30,-9 6 634,7-3-792,1 0-1,-1-1 0,1 1 1,-1 0-1,1 0 1,0 0-1,0 0 0,0 1 1,-1 1-1,-9 15 227,-2-2-99,0-2 1,-17 15-1,29-29-65,-1 1 0,0-1 0,0 0 0,0 1 0,0-1 0,0 0 0,-2 1 0,3-2-111,0 0 1,1 0-1,-1 0 0,0 0 1,1 1-1,-1-1 0,0 0 0,0 0 1,1 0-1,-1 0 0,0 0 0,1-1 1,-1 1-1,0 0 0,1 0 0,-1 0 1,0-1-1,1 1 0,-1 0 0,1-1 1,-1 1-1,0 0 0,1-1 1,-1 0-1,-4-3 30,4 3-43,-1-1 0,1 1 1,-1 0-1,1 0 1,0-1-1,0 1 1,0-1-1,0 1 0,0-1 1,0 1-1,0-1 1,0 0-1,1 0 0,-1 1 1,1-1-1,-2-3 1,1-2 90,2 1 81,1 3-305,0 1 69,4 4 83,5 3-100,0 0 195,0 0-1,0-1 0,13 4 1,-15-6-178,0 1 0,1 1 1,12 6-1,-12-5-302,0-1 0,15 5 0,-3-5-1713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41.2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0 576,'0'0'192,"-5"0"-128,10 0-32,-10 3 352,5-3-224,0 8-224,-5 3 32,2 1 128,3-1-32,0 5-32,-5-5 0,0 5-832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2:01.8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503 11 992,'-5'2'179,"4"-2"-154,1 0 1,-1 1-1,0-1 1,0 0-1,0 1 1,0-1-1,1 1 1,-1-1-1,0 1 1,0-1-1,1 1 1,-1 0-1,0-1 1,1 1-1,-2 1 1,0 0 105,0 0 0,0 0 0,0 0 0,0 0 1,0 0-1,-4 2 0,-6 5 151,-14 10 81,-1 0 0,-1-2 0,-36 17 0,17-10-183,41-21-151,1 0 0,-1 0 1,0-1-1,0 0 0,0 0 1,0-1-1,0 1 0,0-1 1,-12 0-1,18-1-21,-1 0 0,1 0-1,-1 0 1,1 0 0,-1 0 0,0 0 0,1 0 0,-1 0 0,1 0-1,-1-1 1,1 1 0,-1 0 0,1 0 0,-1 0 0,1-1-1,-1 1 1,1 0 0,0-1 0,-1 1 0,1 0 0,-1-1 0,1 1-1,0-1 1,-1 1 0,1 0 0,0-1 0,-1 1 0,1-1 0,0 1-1,0-1 1,0 1 0,-1-1 0,1 1 0,0-1 0,0 0-1,0 1 1,0-1 0,0 1 0,0-1 0,0 1 0,0-1 0,0 1-1,0-1 1,0 1 0,0-1 0,0 1 0,1-1 0,-1 1 0,0-1-1,1 0 1,1-5 63,0 1-1,1-1 1,4-7-1,-4 8-53,3-4 40,0 0 0,11-12 0,-13 17 30,1-1 0,-1 0 0,0-1 0,0 1-1,-1-1 1,0 1 0,0-1 0,0 0 0,3-11-1,-6 17-77,0 0-1,0 0 0,0 0 0,0 0 1,0-1-1,0 1 0,0 0 0,0 0 1,0 0-1,0-1 0,0 1 0,0 0 1,0 0-1,0 0 0,0 0 0,0-1 0,0 1 1,0 0-1,0 0 0,-1 0 0,1 0 1,0 0-1,0-1 0,0 1 0,0 0 1,0 0-1,0 0 0,0 0 0,-1 0 0,1 0 1,0 0-1,0-1 0,0 1 0,0 0 1,-1 0-1,1 0 0,0 0 0,0 0 1,0 0-1,0 0 0,-1 0 0,1 0 1,0 0-1,0 0 0,-13 2 55,-13 10-75,5-2 4,0 2 1,2 0 0,-1 1-1,1 1 1,1 1 0,1 1-1,-26 29 1,2 4 114,39-49-191,4-5 13,2-5 28,11-12 160,0 0-1,1 2 0,1 0 1,28-25-1,-44 44-118,3-3 43,1 0-1,-1 0 1,0 0 0,-1 0-1,1-1 1,5-7-1,-9 12-34,0-1-1,0 1 1,0 0 0,-1 0-1,1 0 1,0-1-1,0 1 1,0 0-1,0 0 1,0 0-1,0-1 1,0 1-1,0 0 1,0 0-1,0 0 1,-1-1-1,1 1 1,0 0-1,0 0 1,0 0-1,0 0 1,0 0-1,-1-1 1,1 1-1,0 0 1,0 0-1,0 0 1,-1 0-1,1 0 1,0 0 0,0 0-1,0 0 1,-1 0-1,1 0 1,0 0-1,0 0 1,0 0-1,-1 0 1,1 0-1,0 0 1,0 0-1,-1 0 1,1 0-1,0 0 1,0 0-1,0 0 1,-1 0-1,1 0 1,-15 2-126,12-1 129,-17-2 92,18 1-87,-1 0 0,0 0-1,1-1 1,-1 1 0,0 1-1,1-1 1,-1 0 0,-4 2-1,5-2-2,0 1 0,0-1 0,0 1 0,0-1 0,0 0 0,0 0 0,0 0 0,-1 0 0,1 0 0,0-1 0,0 1 0,0-1 0,0 1 0,0-1 0,0 0 0,0 0 0,0 0 0,0 0 0,1 0 0,-1 0 0,0 0 0,0 0 0,1-1 0,-1 1 0,1-1 0,-1 1 0,1-1 0,0 0 0,0 0 0,0 1 0,-2-4 0,2-1 27,1 6-26,-1 0 1,1 0-1,0 0 1,-1 0-1,1 0 1,-1 0-1,1 0 1,0 0 0,-1 0-1,1 0 1,-1 1-1,1-1 1,0 0-1,-1 0 1,1 0-1,0 1 1,-1-1-1,1 0 1,-1 1-1,1 0-21,-1 0 0,0 0-1,0 1 1,1-1 0,-1 0 0,0 0-1,1 1 1,0-1 0,-1 0-1,1 1 1,0-1 0,-1 0-1,1 1 1,0-1 0,0 0-1,0 1 1,0-1 0,0 1-1,1-1 1,-1 0 0,1 3 0,0-1-160,0 0 1,1 0 0,-1 0-1,1-1 1,-1 1 0,1 0-1,0-1 1,0 0 0,4 4-1,10 5-1585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42:03.4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106 522 2144,'5'-11'185,"1"1"0,0 0 0,1 1-1,0-1 1,16-15 0,-7 9 21,32-24 0,-20 17 86,14-10 1263,50-32-1,-76 57-758,-10 5-437,-9 5-20,-8 5-329,0 0 0,1 1 1,0 0-1,-16 16 0,-33 43 18,42-46-22,-189 252-225,201-264 307,-1-1-1,-1 0 1,1 0-1,-10 7 1,16-15-78,0 1 0,-1-1 1,1 1-1,-1-1 0,1 0 1,-1 1-1,1-1 0,-1 0 1,1 1-1,-1-1 0,1 0 0,-1 0 1,0 0-1,1 1 0,-1-1 1,0 0-1,0 0-4,1 0-1,0 0 1,0-1 0,-1 1-1,1 0 1,0 0 0,0 0-1,0 0 1,-1 0 0,1-1-1,0 1 1,0 0-1,0 0 1,-1 0 0,1-1-1,0 1 1,0 0 0,0 0-1,0 0 1,0-1 0,0 1-1,-1 0 1,1 0 0,0-1-1,0 1 1,0-1 0,0-1-7,0 0 1,0-1 0,0 1-1,0 0 1,0-1 0,0 1 0,1 0-1,0-3 1,2-4 16,21-82 579,69-159-1,-81 223-117,0 0-1,11-42 1,-22 68-467,-1-1 1,0 1 0,0 0-1,1 0 1,-1 0 0,0 0-1,0-1 1,0 1-1,0 0 1,-1 0 0,1-2-1,0 2-10,-1 1 1,1 0-1,0-1 0,0 1 0,0 0 0,0 0 0,-1-1 0,1 1 0,0 0 0,0-1 0,-1 1 0,1 0 0,0 0 0,-1 0 0,1-1 0,0 1 0,-1 0 0,1 0 0,0 0 0,-1 0 1,1 0-1,0-1 0,-1 1 0,1 0 0,-2 0-40,0 1 0,1-1 1,-1 0-1,0 0 0,1 1 1,-1-1-1,1 1 0,-1 0 0,1-1 1,-1 1-1,1 0 0,0 0 1,-3 1-1,-21 14-264,48-21 336,32-20-19,-1 2-73,90-54 0,-114 57-4,43-36 0,-43 32 91,-30 37 192,-2-5-343,-1 0 1,0 0 0,0-1 0,-1 1 0,0-1-1,0 1 1,-1-1 0,0 0 0,-11 12 0,-9 5-1264,-30 23 1,20-17 159,-17 14-1893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17.3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423 55 2976,'0'-2'172,"0"0"1,0 1-1,0-1 0,0 1 1,0-1-1,1 0 0,-1 1 1,0-1-1,1 1 0,-1-1 1,1 1-1,0-1 0,-1 1 1,1 0-1,2-3 0,-3 3 52,0 1-43,0 0 171,10-15 4902,-11 15-5238,0 0 1,1 0-1,-1 0 1,0 0-1,1 0 1,-1 0 0,0 0-1,1 0 1,-1 0-1,0 1 1,1-1-1,-1 0 1,0 1-1,1-1 1,-1 0 0,1 1-1,-1-1 1,0 2-1,-15 16 481,12-14-533,1 0 0,0 0 0,-1 0 0,1 0-1,1 0 1,-1 1 0,-3 9 0,-14 46 151,-7 29-48,14-36-8,-35 120-49,42-148-124,5-20 122,0 1-1,0-1 1,-1 0-1,0 1 1,0-1 0,0 0-1,-6 9 1,4-8-35,3-4 82,0-1 1,0 1-1,0-1 0,0 1 1,0-1-1,0 1 0,-1-1 1,1 0-1,0 0 0,-1 0 1,1 0-1,0 0 0,-1 0 1,0 0-1,-2 1 0,3-3-13,0 0-1,-1 0 0,1 0 1,0 0-1,-1 0 1,1-1-1,0 1 0,0 0 1,0-1-1,0 1 0,0-1 1,-1-2-1,-3-4-3,-1 0-96,1-1 0,0 1 1,0-1-1,1 0 0,-4-13 0,-13-52 76,15 52 71,5 18-80,-35-123-7,25 95-87,-27-57-1,34 81 63,-1 1 0,1-1-1,-1 1 1,-1 1 0,1-1-1,-1 1 1,-7-7 0,12 12 12,1 0 1,-1 0 0,0 0 0,0 0 0,1 0 0,-1 0 0,0 0 0,1 0 0,0-1 0,-1 1-1,1 0 1,-1 0 0,1-1 0,0 1 0,0 0 0,0 0 0,0-1 0,0 1 0,0-2-1,0 2 11,16-4 64,-10 3-77,-1 1 0,1-1 0,-1 1 0,1 0 0,-1 1 1,10-1-1,19-2-217,-24 1 296,-1 0 0,1 1 0,18 0 1,11-1-28,-16 0 191,1 1 1,-1 1-1,0 1 1,35 5-1,36 2 95,-67-4-66,1-2 1,28-1-1,-52-1-253,-2 0-112,-2 0-508,0 0-63,-5 1-2032,-13 11-1675,14-9 3733,-9 8-2810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18.9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142 1 1728,'0'0'560,"0"0"-331,0 0-85,0 0 107,-13 4 1072,7-1-785,-10 5 1185,13-6-1517,1 0 1,-2-1-1,1 1 0,0-1 1,0 0-1,0 0 1,0-1-1,-1 1 0,-5 0 1,7 0-169,1 0 0,0 0 1,0 0-1,-1 0 1,1 0-1,0 1 0,0-1 1,0 0-1,0 1 0,1-1 1,-1 1-1,0-1 0,0 4 1,-3 1-43,-17 32 607,17-31-513,0 0 0,0 1 1,1-1-1,0 1 0,0 0 0,1 0 1,0 0-1,0 1 0,1-1 1,0 0-1,0 0 0,1 1 0,1 10 1,-1-17-63,1 0 1,-1-1 0,0 1-1,1-1 1,-1 0 0,1 1-1,0-1 1,0 1 0,-1-1-1,1 0 1,0 0 0,0 1-1,0-1 1,0 0 0,0 0-1,1 0 1,-1 0 0,0 0 0,2 1-1,3 1-25,0-1-1,0 1 1,10 2-1,4 2-223,62 30-4765,-71-34 3354,-5-5-928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19.2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53 5056,'-5'-22'1888,"13"10"-1472,10 1-128,-9 7-1280,4 0 480,3 4-1600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0.30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87 61 3136,'0'-2'120,"1"0"13,0 0 0,-1-1 0,1 1 0,0 0 0,0-1 0,0 1 1,1 0-1,-1 0 0,0 0 0,1 0 0,1-2 0,-2 3-19,0-1-1,-1 1 1,1-1 0,-1 0-1,0 1 1,1-1 0,-1 0-1,0 0 1,0 1 0,0-1-1,0 0 1,-1 0 0,1-1-1,-1-3 595,-3 30 454,4 426 646,-4-366-1482,2-67-573,0-10 1486,-1-28-1340,3 16 100,-1-1 0,0 1-1,1 0 1,1-7 0,-1 6-36,11-66 48,-9 63-65,1-1 1,0 0 0,1 1-1,0-1 1,6-9-1,3-3-87,25-41-146,-33 57 289,-1 0 1,1 0-1,0 1 0,0-1 0,1 1 0,-1 1 1,9-7-1,-10 9 16,1 0 0,-1 0 0,0 1 0,0-1 0,1 1 1,-1 0-1,9-1 0,-11 2-16,-1-1 0,1 1 0,-1 0 1,1 0-1,-1 0 0,1 0 0,-1 1 0,1-1 0,-1 0 1,0 1-1,1-1 0,-1 1 0,1-1 0,-1 1 0,0-1 1,0 1-1,1 0 0,-1 0 0,0 0 0,0 0 0,0 0 1,0 0-1,0 0 0,0 0 0,0 0 0,0 0 0,0 0 1,0 2-1,0-1-1,-1 0 1,0 0 0,1-1 0,-1 1 0,0 0-1,0 0 1,0 0 0,-1 0 0,1 0 0,0 0-1,-1-1 1,1 1 0,-1 0 0,0 0 0,1 0-1,-3 2 1,-17 27-27,0-5 40,-1-1 0,-1-1 0,-1-2 0,-2 0 1,-26 19-1,44-36 22,-1 0 0,1 0 1,-1 0-1,0-1 0,0 0 1,-1-1-1,1 1 0,-1-2 1,0 1-1,0-1 0,-17 1 1,25-3 276,14-3-58,12 2-3,1 0-1,26 3 1,-40 0-220,0-1 1,0 2 0,0-1-1,0 2 1,-1-1-1,21 10 1,59 41-366,-10-6-3486,-63-40 2501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1.2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50 2144,'-7'0'2796,"11"0"-515,29-3 178,49-20-1265,-57 16-657,2 1 0,45-4 0,-17 10-601,-53 0-251,-2 0 38,3 14-3851,-3-12 2475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1.9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2 3072,'2'-1'2255,"-13"2"-804,11-1-1366,-1 0-1,1 0 0,0 0 0,-1 0 0,1 0 0,0 0 0,-1 0 1,1 0-1,0 0 0,-1 1 0,1-1 0,0 0 0,0 0 0,-1 0 0,1 0 1,0 1-1,-1-1 0,1 0 0,0 0 0,0 1 0,-1-1 0,1 0 0,0 0 1,0 1-1,0-1 0,-1 0 0,1 1 0,0-1 0,0 0 0,0 1 1,0-1-1,0 0 0,0 1 0,0-1 0,0 0 0,0 1 0,0 0 0,2 15-96,-1-9 262,9 114 1130,-1-13-509,-5-56-540,-3 57 0,-2-60-492,-3 4-184,-1 2-3390,5-34 1826,0 5-1803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3.10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2 150 3136,'0'-1'54,"0"1"0,-1-1 0,1 1 1,0-1-1,0 0 0,0 1 0,0-1 0,0 1 0,-1-1 1,1 0-1,0 1 0,0-1 0,0 1 0,1-1 0,-1 0 1,0 1-1,0-1 0,0 1 0,0-1 0,0 0 0,1 1 1,-1-1-1,0 1 0,1-1 0,-1 1 0,0-1 0,1 1 1,-1-1-1,1 1 0,-1-1 0,1 0 0,0 1 62,-1-1-1,0 0 1,0 0-1,1 0 1,-1 1-1,0-1 1,0 0-1,0 0 1,0 0-1,0 1 0,0-1 1,0 0-1,0 0 1,0 0-1,0 0 1,0-10 916,5 0-34,-5 9-921,1 1-1,-1 0 1,1-1-1,-1 1 0,1 0 1,0 0-1,-1 0 1,1-1-1,0 1 0,0 0 1,0 0-1,0 0 1,0 0-1,0 0 0,0 1 1,0-1-1,0 0 0,1 0 1,-1 1-1,2-2 1,10-2-36,-1 1 0,1 0 0,0 0 0,0 1-1,22 0 1,66 6 341,-86-3-343,7 0 113,160 8 825,-137-9-728,-1-2 1,52-9 0,8-11 253,44-6-521,-119 24-558,34 0 0,-69 16-1045,-2-1 763,-1 0 1,0-1 0,-1 0 0,-13 10 0,-2 2-1684,-6 6 584,1-7 741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3.5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89 5728,'0'-1'386,"0"0"-305,0 1-1,0-1 0,0 1 0,0-1 1,0 1-1,0 0 0,0-1 0,-1 1 1,1-1-1,0 1 0,0-1 0,0 1 1,-1 0-1,1-1 0,0 1 0,0 0 1,-1-1-1,1 1 0,0 0 1,-1-1-1,1 1 0,-1 0 0,1 0 1,0-1-1,-1 1 0,1 0 0,-1 0 1,1 0-1,0 0 0,-1-1 0,1 1-78,-1 0 0,1 0 0,0 0 0,0 0-1,0 0 1,0 0 0,0 0 0,0 0 0,0 0-1,0 0 1,0 0 0,0 0 0,0-1 0,0 1 0,0 0-1,0 0 1,0 0 0,0 0 0,0 0 0,0 0-1,0 0 1,0 0 0,0 0 0,0-1 0,0 1-1,0 0 1,0 0 0,0 0 0,0 0 0,0 0-1,0 0 1,0 0 0,0 0 0,0 0 0,0-1 0,0 1-1,0 0 1,0 0 0,0 0 0,0 0 0,0 0-1,0 0 1,0 0 0,0 0 0,0 0 0,1 0-1,-1 0 1,0 0 0,0 0 0,0 0 0,0 0-1,0-1 1,0 1 0,0 0 0,0 0 0,19-8 202,0 0 0,0 2 0,0 0 0,22-4-1,82-8 819,-54 10-871,-8 2 388,94 3 1,-95 4-137,4 1-808,74 11 0,-108-12-2139,-20-1 208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30T20:36:47.2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97 736,'0'-1'35,"1"1"0,-1 0 1,0 0-1,1-1 0,-1 1 0,1 0 0,-1-1 0,0 1 1,1 0-1,-1 0 0,1 0 0,-1 0 0,1-1 1,-1 1-1,1 0 0,-1 0 0,1 0 0,-1 0 0,0 0 1,1 0-1,-1 0 0,2 0 0,16 0-58,-12 1 368,2-2-271,0 0 0,-1-1 0,1 1 0,0-1 1,8-4-1,7-1 478,-18 6-375,10-5-29,-14 6-201,-1 0 21,0 0 117,0 0 22,0 0 90,0 0-58,-26-12 842,22 10-910,0 0 1,1 1-1,-1-1 0,0-1 1,1 1-1,-1 0 0,-3-4 0,-11-8 591,14 12-665,4 2-16,-1 0 0,1 0 0,0 0 0,0 0 0,-1 0 0,1 0 1,0 0-1,0 0 0,-1 0 0,1-1 0,0 1 0,0 0 0,0 0 1,-1 0-1,1 0 0,0-1 0,0 1 0,0 0 0,0 0 0,-1 0 0,1-1 1,0 1-1,0 0 0,0 0 0,0-1 0,0 1 0,0 0 0,0 0 1,0-1-1,0 1 0,0 0 0,0 0 0,0-1 0,0 1 0,0-1 1,1 2-5,0 0 0,0-1 0,0 1 0,0-1 0,0 1 0,1-1 1,-1 0-1,0 1 0,0-1 0,1 0 0,-1 0 0,0 0 0,2 0 1,3 1 35,1 0 0,-1 0 0,0 1 0,0 0 0,0 0 0,0 0 0,10 7 0,6 1-80,-10-5 32,-4-2 105,0 1 0,1-1 0,10 2 0,-10-2-16,-9-3-53,1 1 1,-1-1 0,0 0-1,1 0 1,-1 1 0,1-1-1,-1 0 1,1 0 0,-1 0-1,1 1 1,-1-1 0,1 0-1,-1 0 1,1 0 0,-1 0-1,1 0 1,-1 0 0,1 0-1,-1 0 1,1 0 0,-1-1 0,2 1-1,-2 0 1,0 0 1,0 0-1,0 0 0,0-1 1,0 1-1,0 0 0,0 0 0,0 0 1,-1 0-1,1 0 0,0 0 1,0 0-1,0 0 0,0-1 0,0 1 1,0 0-1,0 0 0,0 0 0,0 0 1,0 0-1,0 0 0,0 0 1,0 0-1,-1 0 0,1 0 0,0 0 1,0 0-1,0 0 0,0 0 0,0 0 1,0 0-1,0-1 0,0 1 1,-1 0-1,1 0 0,0 0 0,0 0 1,0 0-1,0 0 0,0 0 0,0 0 1,0 1-1,-1-1 0,1 0 1,0 0-1,0 0 0,0 0 0,0 0 1,0 0-1,0 0 0,0 0 1,0 0-1,0 0 0,-1 0 0,1 0 1,0 0-1,0 1 0,-11 2 189,1-1 0,-1 1 0,0-2 1,0 0-1,-15 0 0,-39-8-165,31 7 209,33 0-238,1 0 0,0 0 0,0 0 0,0 0 1,0 0-1,0 0 0,0 0 0,0 0 0,-1 0 0,1 0 0,0 0 0,0 0 0,0 0 0,0 0 0,0 0 0,0 0 0,0 0 0,-1 0 1,1 0-1,0 0 0,0 0 0,0 0 0,0 0 0,0 0 0,0 0 0,0-1 0,-1 1 0,1 0 0,0 0 0,0 0 0,0 0 1,0 0-1,0 0 0,0 0 0,0 0 0,0 0 0,0 0 0,0-1 0,0 1 0,0 0 0,0 0 0,0 0 0,-1 0 0,1 0 1,0 0-1,0 0 0,0-1 0,0 1 0,0 0 0,0 0 0,0 0 0,1 0-1,-1-1 0,0 1-1,1 0 1,-1 0 0,0 0 0,1-1-1,-1 1 1,1 0 0,-1 0 0,0 0-1,1 0 1,-1 0 0,0 0 0,1 0-1,-1 0 1,1 0 0,-1 0 0,0 0 0,1 0-1,-1 0 1,1 1 0,32 4 89,0-1 0,61-2 1,-93-2-89,-1 0 1,0 0-1,1 0 1,-1 0 0,0 0-1,1 0 1,-1 0-1,0 0 1,0 0-1,1 0 1,-1 0 0,0-1-1,1 1 1,-1 0-1,0 0 1,0 0-1,1-1 1,-1 1-1,0 0 1,0 0 0,0-1-1,1 1 1,-1 0-1,0 0 1,0-1-1,0 1 1,0 0 0,0-1-1,0 1 1,1 0-1,-1-1 1,0 1-1,0 0 1,0-1-1,0 1 185,-6-16-204,2 8 311,4 8-281,0-1 0,0 1 0,-1 0-1,1-1 1,0 1 0,0-1-1,-1 1 1,1-1 0,0 1 0,0-1-1,0 1 1,0 0 0,0-1 0,0 1-1,0-1 1,0 1 0,0-1-1,0 1 1,0-1 0,0 1 0,0-1-1,0 1 1,0-1 0,1 1 0,-1-1-1,0 1 1,0-1 0,0 1 0,1 0-1,-1-1 1,0 1 0,1-1-1,0 0-39,1-1 0,-1 1 0,1 0 0,-1 0 0,1 0 0,0 0 0,-1 0 0,1 0 0,0 0 0,0 1 0,-1-1 0,4 0 0,10-5 91,10-2-64,-25 8 12,0 0 0,0 0 0,0 0 0,0 0 0,0 0 0,0 0 0,0 0 0,0 0 0,0 0 0,0 0 0,0 0 0,0 0-1,0 0 1,-1 0 0,1 0 0,0 0 0,0 0 0,0 0 0,0 0 0,0 0 0,0 0 0,0 0 0,0 0 0,0 0 0,0 0 0,0 0 0,0 0 0,0 0 0,0 0 0,0 0 0,-1 0 0,1 0 0,0 0 0,0 0 0,0 0 0,0 0 0,0-1 0,0 1 0,0 0 0,0 0 0,0 0 0,0 0 0,0 0 0,0 0 0,0 0 0,0 0 0,0 0 0,0 0 0,0 0 0,0 0 0,0 0 0,0-1 0,0 1 0,0 0-1,0 0 1,0 0 0,0 0 0,0 0 0,0 0 0,0 0 0,0 0 0,1 0 0,-1 0 0,0 0 0,0 0 0,0 0 0,0 0 0,0 0 0,0-1 0,-7-1-31,-136-1 706,143 3-694,-1 0-1,1 0 0,0 0 1,0 0-1,0 0 0,0 0 0,-1 0 1,1 0-1,0 0 0,0 0 0,0 0 1,0 0-1,-1 0 0,1 0 1,0 0-1,0 0 0,0 0 0,0 0 1,-1 0-1,1 0 0,0 0 0,0 0 1,0 0-1,0 1 0,0-1 1,-1 0-1,1 0 0,0 0 0,0 0 1,0 0-1,0 0 0,0 1 1,0-1-1,0 0 0,-1 0 0,1 0 1,0 0-1,0 0 0,0 1 0,0-1 1,0 0-1,0 0 0,0 0 1,0 0-1,0 1 0,0-1 0,0 0 1,0 0-1,0 0 0,0 0 0,0 1 1,0-1-1,0 0 0,9 11-183,14 8 2,-7-11-1129,0 1 1,15 13-1,-24-11-426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3.97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134 14 5408,'-2'-5'696,"-3"-3"947,5 8-1641,0 0 1,-1 0 0,1 1-1,0-1 1,0 0 0,-1 1-1,1-1 1,0 0 0,0 1-1,0-1 1,-1 0-1,1 1 1,0-1 0,0 0-1,0 1 1,0-1 0,0 0-1,0 1 1,-1-1 0,1 1-1,0-1 1,0 0 0,0 1-1,0-1 1,1 0 0,-1 1-1,-5 23-107,2-16 197,2 0 0,-1 1-1,0 11 1,-6 281 2889,1-207-2738,-5-1-1,-3 0 1,-29 91 0,42-173-1382,-2 0 0,0 0 1,-6 13-1,5-20-2818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5.4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429 19 4384,'-3'-6'635,"3"5"-513,-1 0 0,1 0 0,-1 0 0,1 1 0,-1-1-1,0 0 1,1 0 0,-1 0 0,0 0 0,0 1 0,1-1-1,-1 0 1,-1 0 0,1 0 411,1 1-154,0 0 90,0 0-111,0 0 84,0 0-111,0 0 106,0 0-106,0 0 106,0 0-143,0 0-22,0 0-86,0 0 44,5 7 394,-2 0-537,0-1 0,0 1 1,-1 0-1,0 0 0,0 0 1,-1 0-1,0 1 0,0-1 1,0 9-1,2 9-112,-1-8 60,-1 0 1,-1 0-1,0 0 1,-1 0-1,-1 0 1,0 0-1,-2 0 1,-5 19 0,5-25-11,1-1 0,-2 0 0,1 0 0,-2-1 0,1 1 0,-1-1 1,0 0-1,-1-1 0,0 1 0,-1-1 0,1-1 0,-1 1 0,-18 11 1,19-14-24,0-1 0,-1 0 0,0 0 0,0-1 0,0 0 0,0 0 0,0-1 0,-10 1 0,13-2-8,0-1 0,0 0 0,0 0-1,-1 0 1,1-1 0,0 0 0,0 0-1,0 0 1,0 0 0,0-1 0,0 0 0,0 0-1,1-1 1,-6-2 0,1-1-100,1 1 1,0-1-1,0-1 0,0 1 0,0-2 1,1 1-1,1-1 0,-1 0 1,1 0-1,-8-15 0,0-1 69,8 15 41,0 0 0,1-1 0,-4-11 0,3 4 6,-17-58 267,21 66-151,0 1 1,1-1 0,0 1-1,1-1 1,0 0 0,2-15-1,-2 22-131,1 1-1,-1 0 0,1 0 1,-1 0-1,1 0 0,-1 0 1,1 0-1,0 0 0,-1 0 1,1 0-1,0 0 0,0 1 1,0-1-1,0 0 0,0 0 1,0 1-1,0-1 0,0 1 1,0-1-1,0 1 0,0-1 1,0 1-1,0 0 0,1-1 1,-1 1-1,0 0 0,0 0 1,2 0-1,5-1 38,0 1 1,17 1-1,-16-1 121,30 4 244,66 16 0,-9-2 35,-23-9 130,0 4 0,82 26-1,-86-12-2208,-67-27 148,-2 0 118,-1 1-891,-3 2 752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6.0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63 4064,'-7'-8'1558,"7"8"-1547,0 0 1,0 0 0,0 0-1,0 0 1,0 0 0,-1 0-1,1 0 1,0 0-1,0 0 1,0-1 0,0 1-1,0 0 1,0 0-1,0 0 1,0 0 0,0 0-1,0 0 1,0 0 0,0 0-1,0 0 1,0-1-1,0 1 1,0 0 0,0 0-1,0 0 1,0 0 0,0 0-1,0 0 1,0 0-1,0-1 1,0 1 0,0 0-1,0 0 1,0 0-1,0 0 1,0 0 0,0 0-1,0 0 1,0 0 0,0-1-1,0 1 1,0 0-1,0 0 1,0 0 0,1 0-1,-1 0 1,0 0-1,0 0 1,0 0 0,0 0-1,0 0 1,0 0 0,0 0-1,0 0 1,1 0-1,-1 0 1,0 0 0,0 0-1,0 0 1,0 0-1,1 0 1045,-1 0-266,1-3-545,1 1 0,-1 0 1,1 0-1,-1 0 0,1 0 1,0 0-1,0 1 0,0-1 1,0 0-1,3-1 0,0 0-87,0 1 0,0-1 0,0 1-1,0 0 1,1 0 0,-1 1-1,9-2 1,43-4 362,-44 6-483,10 0-114,1 1 0,40 5-1,-33-1-778,-22-3-36,0 1 1,0 1-1,-1-1 1,12 6-1,-16-6 49,-3-2-1877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6.4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23 5152,'0'-22'2602,"0"22"-2474,0 0-218,5 14 319,7 142 3410,-1-42-4382,-9-93-694,9 41-1,-4-36-844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7.63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68 5 1888,'-6'1'161,"3"-1"3258,3-5 1939,-13 13-4387,9-4-930,-1 1-1,1 0 1,0 0-1,1 0 1,-1 0-1,1 0 1,0 1 0,0 0-1,1 0 1,0-1-1,0 1 1,0 0 0,1 1-1,0-1 1,0 0-1,0 0 1,1 1-1,0-1 1,0 0 0,1 7-1,0-5-236,0-1 0,0 1-1,1-1 1,0 1 0,0-1-1,1 0 1,0 0 0,0 0-1,0-1 1,1 1 0,0-1-1,1 1 1,-1-1 0,1-1-1,0 1 1,9 6 0,-13-11 67,0 0 0,0 0 0,1 0 1,-1 0-1,1-1 0,-1 1 0,0 0 1,1-1-1,-1 0 0,1 1 0,0-1 1,-1 0-1,1 1 0,-1-1 0,1 0 1,-1 0-1,1-1 0,-1 1 0,1 0 1,2-1-1,14-8-1903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8.00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31 5888,'-13'-22'2176,"13"18"-1664,-5 0-160,5 4-288,0 0-96,0 0-1312,0 11 736,5 5-1600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2T18:08:28.49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51 1 5632,'-2'19'898,"1"0"1,3 22 0,-1-13-657,-17 236 841,15-261-1083,-18 118 512,16-107-464,0 2 5,-6 26 427,10-48-485,0 1 0,0 0-1,1 0 1,-1 0 0,1 0-1,0 1 1,1-1 0,-1 0-1,4-4 1,5-3 5,1 0-1,0 1 1,1 0 0,0 1-1,1 1 1,0 0 0,0 1 0,1 0-1,17-6 1,-23 11 5,0 0 0,0 1 0,1 0-1,-1 0 1,1 1 0,-1 0 0,1 1 0,0 0 0,-1 0 0,1 1 0,0 0 0,-1 1-1,0 0 1,1 1 0,-1-1 0,17 9 0,-26-11-5,3 2 28,0-1 0,-1 0 0,1 1-1,-1 0 1,1-1 0,3 5 0,-5-5-17,-1-1 1,1 1-1,-1 0 0,0-1 0,1 1 0,-1 0 1,0-1-1,1 1 0,-1 0 0,0 0 0,0 0 1,0-1-1,0 1 0,0 0 0,0 0 1,0-1-1,0 1 0,0 0 0,0 0 0,0-1 1,0 1-1,-1 0 0,1 0 0,0-1 1,-1 1-1,1 0 0,0-1 0,-1 1 0,1 0 1,-1-1-1,1 1 0,-1 0 0,-1 2 31,-1-1 0,1 0-1,0 0 1,-1 0 0,1 0 0,-1 0-1,0 0 1,0-1 0,-5 3 0,-30 9-11,26-9-37,-5 0 281,0-1 0,0 0 1,0-1-1,-26 0 0,51 6-8,9 3-187,0 0 1,32 14-1,-3-3-119,64 42-2465,-41-18-3695,-51-33 3761,-18-13 2369,0 1 0,1-1 1,-1 0-1,1 0 0,-1 0 0,0 0 0,1 0 0,-1 0 0,1 0 0,-1 0 1,0 0-1,1 0 0,-1 0 0,1 0 0,-1 0 0,0 0 0,1 0 0,-1-1 0,0 1 1,1 0-1,-1 0 0,0 0 0,1-1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4T15:14:01.3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1775 1 1152,'14'4'3493,"-3"6"-965,-10-8-2304,-1-2 203,5 4 805,-4 1-1016,0 1 1,0-1 0,0 0 0,-1 1 0,0-1-1,0 1 1,0-1 0,-1 0 0,1 1-1,-1-1 1,-1 0 0,1 0 0,-3 7-1,0-5-162,1 0-1,-1-1 0,-1 1 1,1 0-1,-1-1 0,-6 6 1,-17 15 354,-49 38 0,63-55-326,-43 29 81,50-34-48,0 0 0,1 0 1,-9 8-1,7-6-5,0 0-9,0-1 1,0-1 0,-10 5-1,-12 8 117,22-13-142,1 0 1,-16 6 0,8-5-14,-70 32-207,2 1 405,47-21-171,16-9-73,0 2-1,-33 23 0,14-1-55,1 2 1,2 2-1,-36 46 0,54-61 26,-1-1 0,-1-1 0,-1-1 0,-1-1 0,-1-1 0,-31 19 1,-28 7 92,-167 63 0,142-55 109,33-13-272,72-37 78,1 0 0,-1 0 0,1 0 0,0 0 0,0 0 0,-1 0 0,1 0-1,0 0 1,0 1 0,-1 1 0,-9 9-333,5-6 383,0 1 1,0 0 0,1 1 0,-7 10 0,8-10-50,2-5 14,1 0 1,-1 0-1,0-1 1,0 1-1,0 0 1,-5 3-1,5-3-20,-1 1 0,1-1 0,0 0-1,-1 1 1,1-1 0,1 1 0,-1 0 0,-2 6 0,-8 17 176,-1-3-377,10-19 216,1 1-1,-1-1 1,-6 8 0,-10 19 58,17-28-37,0 1 1,-1-1-1,0 1 0,1-1 0,-1 0 0,-1 0 1,1 0-1,-1-1 0,-3 4 0,-20 21 129,19-19-18,8-8-137,-1-1 1,1 1 0,0 0-1,-1-1 1,1 1 0,-1-1 0,1 1-1,-1-1 1,0 1 0,1-1-1,-1 1 1,1-1 0,-1 1-1,0-1 1,0 0 0,1 1-1,-1-1 1,0 0 0,1 1-1,-1-1 1,0 0 0,0 0-1,1 0 1,-1 0 0,-1 0 0,4-1 8,0 0 0,0 0 0,0 0 0,0 0 0,0 0 0,0-1 0,0 1 0,-1-1 0,1 1 0,1-3 0,1 1-7,2-4-11,1-1 0,-1 0 0,-1 0 0,0 0 0,0-1 0,0 0 0,5-15 0,6-10 70,3-5-100,52-90 121,-51 95 66,-14 22-187,0 1 1,13-16-1,19-23 103,-37 50-155,3-16 593,-3 11-514,0 0 0,0 0 1,0-1-1,1 1 0,-1 0 1,1 0-1,0 1 1,1-1-1,3-6 0,5-10-229,11-24 135,3 1-1,39-54 0,-59 93 127,-4 5-39,-1 0 0,0-1 1,1 1-1,-1 0 1,0-1-1,1 1 1,-1 0-1,0-1 0,0 1 1,1-1-1,-1 1 1,0 0-1,0-1 0,0 1 1,0-1-1,0 1 1,1-1-1,-1 1 1,0-1-1,0 1 0,0-1 1,0 0-78,-2 3 61,1 1 1,-1-1 0,1 0-1,0 1 1,0-1-1,0 1 1,-1 4 0,1-2 48,-14 30 223,-14 42-384,26-70 128,0 0 0,0 0 0,0 0 0,-6 8 0,-5 9-19,-25 36 283,12-2-8,2 1-1,-31 114 1,40-121-494,-35 77 0,33-87 536,13-30-245,2-5-37,0 1 0,-1 0-1,-7 11 1,8-14-107,2-4 124,1 0 0,-1 0 0,1 0 0,-1 0 0,1-1 0,-1 1 0,1 0-1,-1-1 1,0 1 0,1 0 0,-1-1 0,0 1 0,0-1 0,1 1 0,-1-1 0,0 1 0,0-1 0,0 1-1,0-1 1,0 0 0,0 0 0,1 1 0,-1-1 0,0 0 0,0 0 0,0 0 0,0 0 0,-1 0 0,1 0 103,1 0-5,-1 0-82,0 0 0,0 0 1,0-1-1,0 1 0,0 0 0,0 0 0,0-1 1,0 1-1,0 0 0,0-1 0,-1 0 0,1-7-238,1 7 192,-1 0 1,1 1 0,0-1-1,0 0 1,0 0-1,0 0 1,0 0-1,0 0 1,0 0 0,0 0-1,0 0 1,0 0-1,0 0 1,1 1-1,-1-1 1,0 0-1,1 0 1,-1 0 0,1-1-1,30-40 12,-18 27-18,-2-1 0,11-19 1,-16 26 71,0 0 1,14-17-1,-12 17-27,13-21 0,-11 14 11,0 1-1,1-1 1,0 2 0,23-23-1,-25 29-41,0 0 0,1 1 0,0 0 0,1 0 0,-1 1 0,1 0 0,0 1 0,13-4 0,2 1 70,0 2-1,0 0 0,1 1 0,0 2 1,31 0-1,56 0 147,-112 3-160,-2 0-73,1 0 54,-1 0-1,0 0 0,0 0 0,1 0 1,-1 0-1,0 0 0,0 0 1,1 0-1,-1 0 0,0 0 1,0-1-1,1 1 0,-1 0 1,0 0-1,0 0 0,1 0 0,-1 0 1,0 0-1,0 0 0,1-1 1,-1 1-1,0 0 0,0 0 1,0 0-1,1-1 0,-1 1 0,0 0 1,0 0-1,0 0 0,0-1 1,0 1-1,0 0 0,1 0 1,-1-1-1,0 1 0,0 0 0,0-1 1,-1-1-7,1 1 0,-1-1 0,0 0 0,1 1 0,-1-1 0,0 1 1,0-1-1,0 1 0,0-1 0,0 1 0,-1-1 0,1 1 0,0 0 0,-1 0 1,-2-2-1,-25-16 333,-61-39 232,76 48-569,-21-19 1,20 15-136,-7-9-241,22 22 275,-1 0-1,1 1 1,-1-1-1,1 1 1,-1-1-1,1 0 1,0 0-1,-1 1 0,1-1 1,0 0-1,-1 1 1,1-1-1,0 0 1,0 0-1,0 0 1,0 1-1,0-1 0,0 0 1,0 0-1,0 0 1,0 1-1,0-1 1,0 0-1,0 0 1,0 0-1,1 1 0,-1-1 1,0 0-1,1 0 1,-1 1-1,1-2 1,0 1-115,0-1 0,0 1 1,0-1-1,0 1 1,0 0-1,1-1 0,-1 1 1,0 0-1,1 0 1,-1 0-1,1 0 1,2-2-1,18-12 881,-44 15 874,14 2-1433,0 0 1,0 1-1,0-1 1,1 2-1,-1-1 0,1 1 1,0 0-1,-14 10 1,-1 3-74,13-11-80,1 0 0,0 1 1,-10 10-1,18-16 36,0-1 0,-1 1 1,1-1-1,-1 1 0,1 0 1,0-1-1,-1 1 0,1 0 1,0 0-1,0-1 1,-1 1-1,1 0 0,0 0 1,0 0-1,-3 7 53,2-7-28,1-1-186,0 0-22,9 7-507,-4-5 240,0 0 0,0 0 0,1 0 0,-1-1 0,1 0 0,-1 0 0,1-1 0,-1 1 0,1-1 0,0 0 0,9-2 0,23 1-2049,-18 4 802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15:37.2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24575,'0'0'-8191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3T15:15:40.2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4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8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2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1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5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3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0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DB53-B605-46AC-A389-81C6D01EA6EE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1FD7A-E715-4065-A8C1-99DEFFCBF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9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06.xml"/><Relationship Id="rId18" Type="http://schemas.openxmlformats.org/officeDocument/2006/relationships/image" Target="../media/image102.png"/><Relationship Id="rId26" Type="http://schemas.openxmlformats.org/officeDocument/2006/relationships/image" Target="../media/image106.png"/><Relationship Id="rId39" Type="http://schemas.openxmlformats.org/officeDocument/2006/relationships/customXml" Target="../ink/ink119.xml"/><Relationship Id="rId21" Type="http://schemas.openxmlformats.org/officeDocument/2006/relationships/customXml" Target="../ink/ink110.xml"/><Relationship Id="rId34" Type="http://schemas.openxmlformats.org/officeDocument/2006/relationships/image" Target="../media/image110.png"/><Relationship Id="rId42" Type="http://schemas.openxmlformats.org/officeDocument/2006/relationships/customXml" Target="../ink/ink122.xml"/><Relationship Id="rId7" Type="http://schemas.openxmlformats.org/officeDocument/2006/relationships/customXml" Target="../ink/ink103.xml"/><Relationship Id="rId2" Type="http://schemas.openxmlformats.org/officeDocument/2006/relationships/image" Target="../media/image98.png"/><Relationship Id="rId16" Type="http://schemas.openxmlformats.org/officeDocument/2006/relationships/image" Target="../media/image101.png"/><Relationship Id="rId20" Type="http://schemas.openxmlformats.org/officeDocument/2006/relationships/image" Target="../media/image103.png"/><Relationship Id="rId29" Type="http://schemas.openxmlformats.org/officeDocument/2006/relationships/customXml" Target="../ink/ink114.xml"/><Relationship Id="rId41" Type="http://schemas.openxmlformats.org/officeDocument/2006/relationships/customXml" Target="../ink/ink1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0.png"/><Relationship Id="rId11" Type="http://schemas.openxmlformats.org/officeDocument/2006/relationships/customXml" Target="../ink/ink105.xml"/><Relationship Id="rId24" Type="http://schemas.openxmlformats.org/officeDocument/2006/relationships/image" Target="../media/image105.png"/><Relationship Id="rId32" Type="http://schemas.openxmlformats.org/officeDocument/2006/relationships/image" Target="../media/image109.png"/><Relationship Id="rId37" Type="http://schemas.openxmlformats.org/officeDocument/2006/relationships/customXml" Target="../ink/ink118.xml"/><Relationship Id="rId40" Type="http://schemas.openxmlformats.org/officeDocument/2006/relationships/customXml" Target="../ink/ink120.xml"/><Relationship Id="rId5" Type="http://schemas.openxmlformats.org/officeDocument/2006/relationships/customXml" Target="../ink/ink102.xml"/><Relationship Id="rId15" Type="http://schemas.openxmlformats.org/officeDocument/2006/relationships/customXml" Target="../ink/ink107.xml"/><Relationship Id="rId23" Type="http://schemas.openxmlformats.org/officeDocument/2006/relationships/customXml" Target="../ink/ink111.xml"/><Relationship Id="rId28" Type="http://schemas.openxmlformats.org/officeDocument/2006/relationships/image" Target="../media/image107.png"/><Relationship Id="rId36" Type="http://schemas.openxmlformats.org/officeDocument/2006/relationships/image" Target="../media/image111.png"/><Relationship Id="rId10" Type="http://schemas.openxmlformats.org/officeDocument/2006/relationships/image" Target="../media/image670.png"/><Relationship Id="rId19" Type="http://schemas.openxmlformats.org/officeDocument/2006/relationships/customXml" Target="../ink/ink109.xml"/><Relationship Id="rId31" Type="http://schemas.openxmlformats.org/officeDocument/2006/relationships/customXml" Target="../ink/ink115.xml"/><Relationship Id="rId4" Type="http://schemas.openxmlformats.org/officeDocument/2006/relationships/image" Target="../media/image100.emf"/><Relationship Id="rId9" Type="http://schemas.openxmlformats.org/officeDocument/2006/relationships/customXml" Target="../ink/ink104.xml"/><Relationship Id="rId14" Type="http://schemas.openxmlformats.org/officeDocument/2006/relationships/image" Target="../media/image100.png"/><Relationship Id="rId22" Type="http://schemas.openxmlformats.org/officeDocument/2006/relationships/image" Target="../media/image104.png"/><Relationship Id="rId27" Type="http://schemas.openxmlformats.org/officeDocument/2006/relationships/customXml" Target="../ink/ink113.xml"/><Relationship Id="rId30" Type="http://schemas.openxmlformats.org/officeDocument/2006/relationships/image" Target="../media/image108.png"/><Relationship Id="rId35" Type="http://schemas.openxmlformats.org/officeDocument/2006/relationships/customXml" Target="../ink/ink117.xml"/><Relationship Id="rId43" Type="http://schemas.openxmlformats.org/officeDocument/2006/relationships/customXml" Target="../ink/ink123.xml"/><Relationship Id="rId8" Type="http://schemas.openxmlformats.org/officeDocument/2006/relationships/image" Target="../media/image660.png"/><Relationship Id="rId3" Type="http://schemas.openxmlformats.org/officeDocument/2006/relationships/image" Target="../media/image99.emf"/><Relationship Id="rId12" Type="http://schemas.openxmlformats.org/officeDocument/2006/relationships/image" Target="../media/image680.png"/><Relationship Id="rId17" Type="http://schemas.openxmlformats.org/officeDocument/2006/relationships/customXml" Target="../ink/ink108.xml"/><Relationship Id="rId25" Type="http://schemas.openxmlformats.org/officeDocument/2006/relationships/customXml" Target="../ink/ink112.xml"/><Relationship Id="rId33" Type="http://schemas.openxmlformats.org/officeDocument/2006/relationships/customXml" Target="../ink/ink116.xml"/><Relationship Id="rId38" Type="http://schemas.openxmlformats.org/officeDocument/2006/relationships/image" Target="../media/image1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0.png"/><Relationship Id="rId18" Type="http://schemas.openxmlformats.org/officeDocument/2006/relationships/customXml" Target="../ink/ink131.xml"/><Relationship Id="rId26" Type="http://schemas.openxmlformats.org/officeDocument/2006/relationships/customXml" Target="../ink/ink135.xml"/><Relationship Id="rId39" Type="http://schemas.openxmlformats.org/officeDocument/2006/relationships/image" Target="../media/image890.png"/><Relationship Id="rId21" Type="http://schemas.openxmlformats.org/officeDocument/2006/relationships/image" Target="../media/image800.png"/><Relationship Id="rId34" Type="http://schemas.openxmlformats.org/officeDocument/2006/relationships/customXml" Target="../ink/ink139.xml"/><Relationship Id="rId42" Type="http://schemas.openxmlformats.org/officeDocument/2006/relationships/customXml" Target="../ink/ink143.xml"/><Relationship Id="rId47" Type="http://schemas.openxmlformats.org/officeDocument/2006/relationships/image" Target="../media/image930.png"/><Relationship Id="rId50" Type="http://schemas.openxmlformats.org/officeDocument/2006/relationships/customXml" Target="../ink/ink147.xml"/><Relationship Id="rId55" Type="http://schemas.openxmlformats.org/officeDocument/2006/relationships/image" Target="../media/image117.png"/><Relationship Id="rId7" Type="http://schemas.openxmlformats.org/officeDocument/2006/relationships/image" Target="../media/image730.png"/><Relationship Id="rId2" Type="http://schemas.openxmlformats.org/officeDocument/2006/relationships/image" Target="../media/image114.png"/><Relationship Id="rId16" Type="http://schemas.openxmlformats.org/officeDocument/2006/relationships/customXml" Target="../ink/ink130.xml"/><Relationship Id="rId29" Type="http://schemas.openxmlformats.org/officeDocument/2006/relationships/image" Target="../media/image840.png"/><Relationship Id="rId11" Type="http://schemas.openxmlformats.org/officeDocument/2006/relationships/image" Target="../media/image750.png"/><Relationship Id="rId24" Type="http://schemas.openxmlformats.org/officeDocument/2006/relationships/customXml" Target="../ink/ink134.xml"/><Relationship Id="rId32" Type="http://schemas.openxmlformats.org/officeDocument/2006/relationships/customXml" Target="../ink/ink138.xml"/><Relationship Id="rId37" Type="http://schemas.openxmlformats.org/officeDocument/2006/relationships/image" Target="../media/image880.png"/><Relationship Id="rId40" Type="http://schemas.openxmlformats.org/officeDocument/2006/relationships/customXml" Target="../ink/ink142.xml"/><Relationship Id="rId45" Type="http://schemas.openxmlformats.org/officeDocument/2006/relationships/image" Target="../media/image920.png"/><Relationship Id="rId53" Type="http://schemas.openxmlformats.org/officeDocument/2006/relationships/image" Target="../media/image116.png"/><Relationship Id="rId58" Type="http://schemas.openxmlformats.org/officeDocument/2006/relationships/customXml" Target="../ink/ink151.xml"/><Relationship Id="rId5" Type="http://schemas.openxmlformats.org/officeDocument/2006/relationships/image" Target="../media/image720.png"/><Relationship Id="rId61" Type="http://schemas.openxmlformats.org/officeDocument/2006/relationships/image" Target="../media/image120.png"/><Relationship Id="rId19" Type="http://schemas.openxmlformats.org/officeDocument/2006/relationships/image" Target="../media/image790.png"/><Relationship Id="rId14" Type="http://schemas.openxmlformats.org/officeDocument/2006/relationships/customXml" Target="../ink/ink129.xml"/><Relationship Id="rId22" Type="http://schemas.openxmlformats.org/officeDocument/2006/relationships/customXml" Target="../ink/ink133.xml"/><Relationship Id="rId27" Type="http://schemas.openxmlformats.org/officeDocument/2006/relationships/image" Target="../media/image830.png"/><Relationship Id="rId30" Type="http://schemas.openxmlformats.org/officeDocument/2006/relationships/customXml" Target="../ink/ink137.xml"/><Relationship Id="rId35" Type="http://schemas.openxmlformats.org/officeDocument/2006/relationships/image" Target="../media/image870.png"/><Relationship Id="rId43" Type="http://schemas.openxmlformats.org/officeDocument/2006/relationships/image" Target="../media/image910.png"/><Relationship Id="rId48" Type="http://schemas.openxmlformats.org/officeDocument/2006/relationships/customXml" Target="../ink/ink146.xml"/><Relationship Id="rId56" Type="http://schemas.openxmlformats.org/officeDocument/2006/relationships/customXml" Target="../ink/ink150.xml"/><Relationship Id="rId8" Type="http://schemas.openxmlformats.org/officeDocument/2006/relationships/customXml" Target="../ink/ink126.xml"/><Relationship Id="rId51" Type="http://schemas.openxmlformats.org/officeDocument/2006/relationships/image" Target="../media/image1151.png"/><Relationship Id="rId3" Type="http://schemas.openxmlformats.org/officeDocument/2006/relationships/image" Target="../media/image115.png"/><Relationship Id="rId12" Type="http://schemas.openxmlformats.org/officeDocument/2006/relationships/customXml" Target="../ink/ink128.xml"/><Relationship Id="rId17" Type="http://schemas.openxmlformats.org/officeDocument/2006/relationships/image" Target="../media/image780.png"/><Relationship Id="rId25" Type="http://schemas.openxmlformats.org/officeDocument/2006/relationships/image" Target="../media/image820.png"/><Relationship Id="rId33" Type="http://schemas.openxmlformats.org/officeDocument/2006/relationships/image" Target="../media/image860.png"/><Relationship Id="rId38" Type="http://schemas.openxmlformats.org/officeDocument/2006/relationships/customXml" Target="../ink/ink141.xml"/><Relationship Id="rId46" Type="http://schemas.openxmlformats.org/officeDocument/2006/relationships/customXml" Target="../ink/ink145.xml"/><Relationship Id="rId59" Type="http://schemas.openxmlformats.org/officeDocument/2006/relationships/image" Target="../media/image119.png"/><Relationship Id="rId20" Type="http://schemas.openxmlformats.org/officeDocument/2006/relationships/customXml" Target="../ink/ink132.xml"/><Relationship Id="rId41" Type="http://schemas.openxmlformats.org/officeDocument/2006/relationships/image" Target="../media/image900.png"/><Relationship Id="rId54" Type="http://schemas.openxmlformats.org/officeDocument/2006/relationships/customXml" Target="../ink/ink14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5.xml"/><Relationship Id="rId15" Type="http://schemas.openxmlformats.org/officeDocument/2006/relationships/image" Target="../media/image770.png"/><Relationship Id="rId23" Type="http://schemas.openxmlformats.org/officeDocument/2006/relationships/image" Target="../media/image810.png"/><Relationship Id="rId28" Type="http://schemas.openxmlformats.org/officeDocument/2006/relationships/customXml" Target="../ink/ink136.xml"/><Relationship Id="rId36" Type="http://schemas.openxmlformats.org/officeDocument/2006/relationships/customXml" Target="../ink/ink140.xml"/><Relationship Id="rId49" Type="http://schemas.openxmlformats.org/officeDocument/2006/relationships/image" Target="../media/image940.png"/><Relationship Id="rId57" Type="http://schemas.openxmlformats.org/officeDocument/2006/relationships/image" Target="../media/image118.png"/><Relationship Id="rId10" Type="http://schemas.openxmlformats.org/officeDocument/2006/relationships/customXml" Target="../ink/ink127.xml"/><Relationship Id="rId31" Type="http://schemas.openxmlformats.org/officeDocument/2006/relationships/image" Target="../media/image850.png"/><Relationship Id="rId44" Type="http://schemas.openxmlformats.org/officeDocument/2006/relationships/customXml" Target="../ink/ink144.xml"/><Relationship Id="rId52" Type="http://schemas.openxmlformats.org/officeDocument/2006/relationships/customXml" Target="../ink/ink148.xml"/><Relationship Id="rId60" Type="http://schemas.openxmlformats.org/officeDocument/2006/relationships/customXml" Target="../ink/ink152.xml"/><Relationship Id="rId4" Type="http://schemas.openxmlformats.org/officeDocument/2006/relationships/customXml" Target="../ink/ink124.xml"/><Relationship Id="rId9" Type="http://schemas.openxmlformats.org/officeDocument/2006/relationships/image" Target="../media/image7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3.xml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4.xml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0.png"/><Relationship Id="rId13" Type="http://schemas.openxmlformats.org/officeDocument/2006/relationships/customXml" Target="../ink/ink160.xml"/><Relationship Id="rId18" Type="http://schemas.openxmlformats.org/officeDocument/2006/relationships/image" Target="../media/image1050.png"/><Relationship Id="rId3" Type="http://schemas.openxmlformats.org/officeDocument/2006/relationships/customXml" Target="../ink/ink155.xml"/><Relationship Id="rId7" Type="http://schemas.openxmlformats.org/officeDocument/2006/relationships/customXml" Target="../ink/ink157.xml"/><Relationship Id="rId12" Type="http://schemas.openxmlformats.org/officeDocument/2006/relationships/image" Target="../media/image1020.png"/><Relationship Id="rId17" Type="http://schemas.openxmlformats.org/officeDocument/2006/relationships/customXml" Target="../ink/ink162.xml"/><Relationship Id="rId2" Type="http://schemas.openxmlformats.org/officeDocument/2006/relationships/image" Target="../media/image123.png"/><Relationship Id="rId16" Type="http://schemas.openxmlformats.org/officeDocument/2006/relationships/image" Target="../media/image10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customXml" Target="../ink/ink159.xml"/><Relationship Id="rId5" Type="http://schemas.openxmlformats.org/officeDocument/2006/relationships/customXml" Target="../ink/ink156.xml"/><Relationship Id="rId15" Type="http://schemas.openxmlformats.org/officeDocument/2006/relationships/customXml" Target="../ink/ink161.xml"/><Relationship Id="rId10" Type="http://schemas.openxmlformats.org/officeDocument/2006/relationships/image" Target="../media/image1010.png"/><Relationship Id="rId4" Type="http://schemas.openxmlformats.org/officeDocument/2006/relationships/image" Target="../media/image980.png"/><Relationship Id="rId9" Type="http://schemas.openxmlformats.org/officeDocument/2006/relationships/customXml" Target="../ink/ink158.xml"/><Relationship Id="rId14" Type="http://schemas.openxmlformats.org/officeDocument/2006/relationships/image" Target="../media/image103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0.png"/><Relationship Id="rId13" Type="http://schemas.openxmlformats.org/officeDocument/2006/relationships/customXml" Target="../ink/ink168.xml"/><Relationship Id="rId18" Type="http://schemas.openxmlformats.org/officeDocument/2006/relationships/image" Target="../media/image1140.png"/><Relationship Id="rId26" Type="http://schemas.openxmlformats.org/officeDocument/2006/relationships/image" Target="../media/image1180.png"/><Relationship Id="rId3" Type="http://schemas.openxmlformats.org/officeDocument/2006/relationships/customXml" Target="../ink/ink163.xml"/><Relationship Id="rId21" Type="http://schemas.openxmlformats.org/officeDocument/2006/relationships/customXml" Target="../ink/ink172.xml"/><Relationship Id="rId7" Type="http://schemas.openxmlformats.org/officeDocument/2006/relationships/customXml" Target="../ink/ink165.xml"/><Relationship Id="rId12" Type="http://schemas.openxmlformats.org/officeDocument/2006/relationships/image" Target="../media/image1110.png"/><Relationship Id="rId17" Type="http://schemas.openxmlformats.org/officeDocument/2006/relationships/customXml" Target="../ink/ink170.xml"/><Relationship Id="rId25" Type="http://schemas.openxmlformats.org/officeDocument/2006/relationships/customXml" Target="../ink/ink174.xml"/><Relationship Id="rId2" Type="http://schemas.openxmlformats.org/officeDocument/2006/relationships/image" Target="../media/image124.png"/><Relationship Id="rId16" Type="http://schemas.openxmlformats.org/officeDocument/2006/relationships/image" Target="../media/image1130.png"/><Relationship Id="rId20" Type="http://schemas.openxmlformats.org/officeDocument/2006/relationships/image" Target="../media/image1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0.png"/><Relationship Id="rId11" Type="http://schemas.openxmlformats.org/officeDocument/2006/relationships/customXml" Target="../ink/ink167.xml"/><Relationship Id="rId24" Type="http://schemas.openxmlformats.org/officeDocument/2006/relationships/image" Target="../media/image1170.png"/><Relationship Id="rId5" Type="http://schemas.openxmlformats.org/officeDocument/2006/relationships/customXml" Target="../ink/ink164.xml"/><Relationship Id="rId15" Type="http://schemas.openxmlformats.org/officeDocument/2006/relationships/customXml" Target="../ink/ink169.xml"/><Relationship Id="rId23" Type="http://schemas.openxmlformats.org/officeDocument/2006/relationships/customXml" Target="../ink/ink173.xml"/><Relationship Id="rId28" Type="http://schemas.openxmlformats.org/officeDocument/2006/relationships/image" Target="../media/image1190.png"/><Relationship Id="rId10" Type="http://schemas.openxmlformats.org/officeDocument/2006/relationships/image" Target="../media/image1100.png"/><Relationship Id="rId19" Type="http://schemas.openxmlformats.org/officeDocument/2006/relationships/customXml" Target="../ink/ink171.xml"/><Relationship Id="rId4" Type="http://schemas.openxmlformats.org/officeDocument/2006/relationships/image" Target="../media/image1070.png"/><Relationship Id="rId9" Type="http://schemas.openxmlformats.org/officeDocument/2006/relationships/customXml" Target="../ink/ink166.xml"/><Relationship Id="rId14" Type="http://schemas.openxmlformats.org/officeDocument/2006/relationships/image" Target="../media/image1120.png"/><Relationship Id="rId22" Type="http://schemas.openxmlformats.org/officeDocument/2006/relationships/image" Target="../media/image1160.png"/><Relationship Id="rId27" Type="http://schemas.openxmlformats.org/officeDocument/2006/relationships/customXml" Target="../ink/ink17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8.png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openxmlformats.org/officeDocument/2006/relationships/customXml" Target="../ink/ink4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7.png"/><Relationship Id="rId24" Type="http://schemas.openxmlformats.org/officeDocument/2006/relationships/customXml" Target="../ink/ink10.xml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2.xml"/><Relationship Id="rId10" Type="http://schemas.openxmlformats.org/officeDocument/2006/relationships/customXml" Target="../ink/ink3.xml"/><Relationship Id="rId19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customXml" Target="../ink/ink13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customXml" Target="../ink/ink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customXml" Target="../ink/ink20.xml"/><Relationship Id="rId18" Type="http://schemas.openxmlformats.org/officeDocument/2006/relationships/image" Target="../media/image32.png"/><Relationship Id="rId26" Type="http://schemas.openxmlformats.org/officeDocument/2006/relationships/image" Target="../media/image36.png"/><Relationship Id="rId3" Type="http://schemas.openxmlformats.org/officeDocument/2006/relationships/customXml" Target="../ink/ink15.xml"/><Relationship Id="rId21" Type="http://schemas.openxmlformats.org/officeDocument/2006/relationships/customXml" Target="../ink/ink24.xml"/><Relationship Id="rId7" Type="http://schemas.openxmlformats.org/officeDocument/2006/relationships/customXml" Target="../ink/ink17.xml"/><Relationship Id="rId12" Type="http://schemas.openxmlformats.org/officeDocument/2006/relationships/image" Target="../media/image29.png"/><Relationship Id="rId17" Type="http://schemas.openxmlformats.org/officeDocument/2006/relationships/customXml" Target="../ink/ink22.xml"/><Relationship Id="rId25" Type="http://schemas.openxmlformats.org/officeDocument/2006/relationships/customXml" Target="../ink/ink26.xml"/><Relationship Id="rId2" Type="http://schemas.openxmlformats.org/officeDocument/2006/relationships/image" Target="../media/image24.png"/><Relationship Id="rId16" Type="http://schemas.openxmlformats.org/officeDocument/2006/relationships/image" Target="../media/image31.png"/><Relationship Id="rId20" Type="http://schemas.openxmlformats.org/officeDocument/2006/relationships/image" Target="../media/image33.png"/><Relationship Id="rId29" Type="http://schemas.openxmlformats.org/officeDocument/2006/relationships/customXml" Target="../ink/ink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customXml" Target="../ink/ink19.xml"/><Relationship Id="rId24" Type="http://schemas.openxmlformats.org/officeDocument/2006/relationships/image" Target="../media/image35.png"/><Relationship Id="rId5" Type="http://schemas.openxmlformats.org/officeDocument/2006/relationships/customXml" Target="../ink/ink16.xml"/><Relationship Id="rId15" Type="http://schemas.openxmlformats.org/officeDocument/2006/relationships/customXml" Target="../ink/ink21.xml"/><Relationship Id="rId23" Type="http://schemas.openxmlformats.org/officeDocument/2006/relationships/customXml" Target="../ink/ink25.xml"/><Relationship Id="rId28" Type="http://schemas.openxmlformats.org/officeDocument/2006/relationships/image" Target="../media/image37.png"/><Relationship Id="rId10" Type="http://schemas.openxmlformats.org/officeDocument/2006/relationships/image" Target="../media/image28.png"/><Relationship Id="rId19" Type="http://schemas.openxmlformats.org/officeDocument/2006/relationships/customXml" Target="../ink/ink23.xml"/><Relationship Id="rId4" Type="http://schemas.openxmlformats.org/officeDocument/2006/relationships/image" Target="../media/image25.png"/><Relationship Id="rId9" Type="http://schemas.openxmlformats.org/officeDocument/2006/relationships/customXml" Target="../ink/ink18.xml"/><Relationship Id="rId14" Type="http://schemas.openxmlformats.org/officeDocument/2006/relationships/image" Target="../media/image30.png"/><Relationship Id="rId22" Type="http://schemas.openxmlformats.org/officeDocument/2006/relationships/image" Target="../media/image34.png"/><Relationship Id="rId27" Type="http://schemas.openxmlformats.org/officeDocument/2006/relationships/customXml" Target="../ink/ink27.xml"/><Relationship Id="rId30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1.png"/><Relationship Id="rId21" Type="http://schemas.openxmlformats.org/officeDocument/2006/relationships/customXml" Target="../ink/ink38.xml"/><Relationship Id="rId42" Type="http://schemas.openxmlformats.org/officeDocument/2006/relationships/image" Target="../media/image59.png"/><Relationship Id="rId47" Type="http://schemas.openxmlformats.org/officeDocument/2006/relationships/customXml" Target="../ink/ink51.xml"/><Relationship Id="rId68" Type="http://schemas.openxmlformats.org/officeDocument/2006/relationships/image" Target="../media/image72.png"/><Relationship Id="rId84" Type="http://schemas.openxmlformats.org/officeDocument/2006/relationships/image" Target="../media/image70.png"/><Relationship Id="rId89" Type="http://schemas.openxmlformats.org/officeDocument/2006/relationships/customXml" Target="../ink/ink68.xml"/><Relationship Id="rId16" Type="http://schemas.openxmlformats.org/officeDocument/2006/relationships/image" Target="../media/image46.png"/><Relationship Id="rId11" Type="http://schemas.openxmlformats.org/officeDocument/2006/relationships/customXml" Target="../ink/ink33.xml"/><Relationship Id="rId32" Type="http://schemas.openxmlformats.org/officeDocument/2006/relationships/image" Target="../media/image54.png"/><Relationship Id="rId37" Type="http://schemas.openxmlformats.org/officeDocument/2006/relationships/customXml" Target="../ink/ink46.xml"/><Relationship Id="rId53" Type="http://schemas.openxmlformats.org/officeDocument/2006/relationships/customXml" Target="../ink/ink54.xml"/><Relationship Id="rId74" Type="http://schemas.openxmlformats.org/officeDocument/2006/relationships/image" Target="../media/image75.png"/><Relationship Id="rId79" Type="http://schemas.openxmlformats.org/officeDocument/2006/relationships/customXml" Target="../ink/ink63.xml"/><Relationship Id="rId102" Type="http://schemas.openxmlformats.org/officeDocument/2006/relationships/image" Target="../media/image85.png"/><Relationship Id="rId5" Type="http://schemas.openxmlformats.org/officeDocument/2006/relationships/customXml" Target="../ink/ink30.xml"/><Relationship Id="rId90" Type="http://schemas.openxmlformats.org/officeDocument/2006/relationships/image" Target="../media/image79.png"/><Relationship Id="rId95" Type="http://schemas.openxmlformats.org/officeDocument/2006/relationships/customXml" Target="../ink/ink71.xml"/><Relationship Id="rId22" Type="http://schemas.openxmlformats.org/officeDocument/2006/relationships/image" Target="../media/image49.png"/><Relationship Id="rId27" Type="http://schemas.openxmlformats.org/officeDocument/2006/relationships/customXml" Target="../ink/ink41.xml"/><Relationship Id="rId43" Type="http://schemas.openxmlformats.org/officeDocument/2006/relationships/customXml" Target="../ink/ink49.xml"/><Relationship Id="rId48" Type="http://schemas.openxmlformats.org/officeDocument/2006/relationships/image" Target="../media/image62.png"/><Relationship Id="rId69" Type="http://schemas.openxmlformats.org/officeDocument/2006/relationships/customXml" Target="../ink/ink58.xml"/><Relationship Id="rId80" Type="http://schemas.openxmlformats.org/officeDocument/2006/relationships/image" Target="../media/image68.png"/><Relationship Id="rId85" Type="http://schemas.openxmlformats.org/officeDocument/2006/relationships/customXml" Target="../ink/ink66.xml"/><Relationship Id="rId3" Type="http://schemas.openxmlformats.org/officeDocument/2006/relationships/customXml" Target="../ink/ink29.xml"/><Relationship Id="rId12" Type="http://schemas.openxmlformats.org/officeDocument/2006/relationships/image" Target="../media/image44.png"/><Relationship Id="rId17" Type="http://schemas.openxmlformats.org/officeDocument/2006/relationships/customXml" Target="../ink/ink36.xml"/><Relationship Id="rId25" Type="http://schemas.openxmlformats.org/officeDocument/2006/relationships/customXml" Target="../ink/ink40.xml"/><Relationship Id="rId33" Type="http://schemas.openxmlformats.org/officeDocument/2006/relationships/customXml" Target="../ink/ink44.xml"/><Relationship Id="rId38" Type="http://schemas.openxmlformats.org/officeDocument/2006/relationships/image" Target="../media/image57.png"/><Relationship Id="rId46" Type="http://schemas.openxmlformats.org/officeDocument/2006/relationships/image" Target="../media/image61.png"/><Relationship Id="rId67" Type="http://schemas.openxmlformats.org/officeDocument/2006/relationships/customXml" Target="../ink/ink57.xml"/><Relationship Id="rId103" Type="http://schemas.openxmlformats.org/officeDocument/2006/relationships/customXml" Target="../ink/ink75.xml"/><Relationship Id="rId20" Type="http://schemas.openxmlformats.org/officeDocument/2006/relationships/image" Target="../media/image48.png"/><Relationship Id="rId41" Type="http://schemas.openxmlformats.org/officeDocument/2006/relationships/customXml" Target="../ink/ink48.xml"/><Relationship Id="rId54" Type="http://schemas.openxmlformats.org/officeDocument/2006/relationships/image" Target="../media/image65.png"/><Relationship Id="rId70" Type="http://schemas.openxmlformats.org/officeDocument/2006/relationships/image" Target="../media/image73.png"/><Relationship Id="rId75" Type="http://schemas.openxmlformats.org/officeDocument/2006/relationships/customXml" Target="../ink/ink61.xml"/><Relationship Id="rId83" Type="http://schemas.openxmlformats.org/officeDocument/2006/relationships/customXml" Target="../ink/ink65.xml"/><Relationship Id="rId88" Type="http://schemas.openxmlformats.org/officeDocument/2006/relationships/image" Target="../media/image78.png"/><Relationship Id="rId91" Type="http://schemas.openxmlformats.org/officeDocument/2006/relationships/customXml" Target="../ink/ink69.xml"/><Relationship Id="rId96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5" Type="http://schemas.openxmlformats.org/officeDocument/2006/relationships/customXml" Target="../ink/ink35.xml"/><Relationship Id="rId23" Type="http://schemas.openxmlformats.org/officeDocument/2006/relationships/customXml" Target="../ink/ink39.xml"/><Relationship Id="rId28" Type="http://schemas.openxmlformats.org/officeDocument/2006/relationships/image" Target="../media/image52.png"/><Relationship Id="rId36" Type="http://schemas.openxmlformats.org/officeDocument/2006/relationships/image" Target="../media/image56.png"/><Relationship Id="rId49" Type="http://schemas.openxmlformats.org/officeDocument/2006/relationships/customXml" Target="../ink/ink52.xml"/><Relationship Id="rId57" Type="http://schemas.openxmlformats.org/officeDocument/2006/relationships/customXml" Target="../ink/ink56.xml"/><Relationship Id="rId106" Type="http://schemas.openxmlformats.org/officeDocument/2006/relationships/image" Target="../media/image87.png"/><Relationship Id="rId10" Type="http://schemas.openxmlformats.org/officeDocument/2006/relationships/image" Target="../media/image43.png"/><Relationship Id="rId31" Type="http://schemas.openxmlformats.org/officeDocument/2006/relationships/customXml" Target="../ink/ink43.xml"/><Relationship Id="rId44" Type="http://schemas.openxmlformats.org/officeDocument/2006/relationships/image" Target="../media/image60.png"/><Relationship Id="rId52" Type="http://schemas.openxmlformats.org/officeDocument/2006/relationships/image" Target="../media/image64.png"/><Relationship Id="rId73" Type="http://schemas.openxmlformats.org/officeDocument/2006/relationships/customXml" Target="../ink/ink60.xml"/><Relationship Id="rId78" Type="http://schemas.openxmlformats.org/officeDocument/2006/relationships/image" Target="../media/image67.png"/><Relationship Id="rId81" Type="http://schemas.openxmlformats.org/officeDocument/2006/relationships/customXml" Target="../ink/ink64.xml"/><Relationship Id="rId86" Type="http://schemas.openxmlformats.org/officeDocument/2006/relationships/image" Target="../media/image77.png"/><Relationship Id="rId94" Type="http://schemas.openxmlformats.org/officeDocument/2006/relationships/image" Target="../media/image81.png"/><Relationship Id="rId99" Type="http://schemas.openxmlformats.org/officeDocument/2006/relationships/customXml" Target="../ink/ink73.xml"/><Relationship Id="rId101" Type="http://schemas.openxmlformats.org/officeDocument/2006/relationships/customXml" Target="../ink/ink74.xml"/><Relationship Id="rId4" Type="http://schemas.openxmlformats.org/officeDocument/2006/relationships/image" Target="../media/image40.png"/><Relationship Id="rId9" Type="http://schemas.openxmlformats.org/officeDocument/2006/relationships/customXml" Target="../ink/ink32.xml"/><Relationship Id="rId13" Type="http://schemas.openxmlformats.org/officeDocument/2006/relationships/customXml" Target="../ink/ink34.xml"/><Relationship Id="rId18" Type="http://schemas.openxmlformats.org/officeDocument/2006/relationships/image" Target="../media/image47.png"/><Relationship Id="rId39" Type="http://schemas.openxmlformats.org/officeDocument/2006/relationships/customXml" Target="../ink/ink47.xml"/><Relationship Id="rId34" Type="http://schemas.openxmlformats.org/officeDocument/2006/relationships/image" Target="../media/image55.png"/><Relationship Id="rId50" Type="http://schemas.openxmlformats.org/officeDocument/2006/relationships/image" Target="../media/image63.png"/><Relationship Id="rId55" Type="http://schemas.openxmlformats.org/officeDocument/2006/relationships/customXml" Target="../ink/ink55.xml"/><Relationship Id="rId76" Type="http://schemas.openxmlformats.org/officeDocument/2006/relationships/image" Target="../media/image76.png"/><Relationship Id="rId97" Type="http://schemas.openxmlformats.org/officeDocument/2006/relationships/customXml" Target="../ink/ink72.xml"/><Relationship Id="rId104" Type="http://schemas.openxmlformats.org/officeDocument/2006/relationships/image" Target="../media/image86.png"/><Relationship Id="rId7" Type="http://schemas.openxmlformats.org/officeDocument/2006/relationships/customXml" Target="../ink/ink31.xml"/><Relationship Id="rId71" Type="http://schemas.openxmlformats.org/officeDocument/2006/relationships/customXml" Target="../ink/ink59.xml"/><Relationship Id="rId92" Type="http://schemas.openxmlformats.org/officeDocument/2006/relationships/image" Target="../media/image80.png"/><Relationship Id="rId2" Type="http://schemas.openxmlformats.org/officeDocument/2006/relationships/image" Target="../media/image39.png"/><Relationship Id="rId29" Type="http://schemas.openxmlformats.org/officeDocument/2006/relationships/customXml" Target="../ink/ink42.xml"/><Relationship Id="rId24" Type="http://schemas.openxmlformats.org/officeDocument/2006/relationships/image" Target="../media/image50.png"/><Relationship Id="rId40" Type="http://schemas.openxmlformats.org/officeDocument/2006/relationships/image" Target="../media/image58.png"/><Relationship Id="rId45" Type="http://schemas.openxmlformats.org/officeDocument/2006/relationships/customXml" Target="../ink/ink50.xml"/><Relationship Id="rId66" Type="http://schemas.openxmlformats.org/officeDocument/2006/relationships/image" Target="../media/image71.png"/><Relationship Id="rId87" Type="http://schemas.openxmlformats.org/officeDocument/2006/relationships/customXml" Target="../ink/ink67.xml"/><Relationship Id="rId82" Type="http://schemas.openxmlformats.org/officeDocument/2006/relationships/image" Target="../media/image69.png"/><Relationship Id="rId19" Type="http://schemas.openxmlformats.org/officeDocument/2006/relationships/customXml" Target="../ink/ink37.xml"/><Relationship Id="rId14" Type="http://schemas.openxmlformats.org/officeDocument/2006/relationships/image" Target="../media/image45.png"/><Relationship Id="rId30" Type="http://schemas.openxmlformats.org/officeDocument/2006/relationships/image" Target="../media/image53.png"/><Relationship Id="rId35" Type="http://schemas.openxmlformats.org/officeDocument/2006/relationships/customXml" Target="../ink/ink45.xml"/><Relationship Id="rId56" Type="http://schemas.openxmlformats.org/officeDocument/2006/relationships/image" Target="../media/image66.png"/><Relationship Id="rId77" Type="http://schemas.openxmlformats.org/officeDocument/2006/relationships/customXml" Target="../ink/ink62.xml"/><Relationship Id="rId100" Type="http://schemas.openxmlformats.org/officeDocument/2006/relationships/image" Target="../media/image84.png"/><Relationship Id="rId105" Type="http://schemas.openxmlformats.org/officeDocument/2006/relationships/customXml" Target="../ink/ink76.xml"/><Relationship Id="rId8" Type="http://schemas.openxmlformats.org/officeDocument/2006/relationships/image" Target="../media/image42.png"/><Relationship Id="rId51" Type="http://schemas.openxmlformats.org/officeDocument/2006/relationships/customXml" Target="../ink/ink53.xml"/><Relationship Id="rId72" Type="http://schemas.openxmlformats.org/officeDocument/2006/relationships/image" Target="../media/image74.png"/><Relationship Id="rId93" Type="http://schemas.openxmlformats.org/officeDocument/2006/relationships/customXml" Target="../ink/ink70.xml"/><Relationship Id="rId98" Type="http://schemas.openxmlformats.org/officeDocument/2006/relationships/image" Target="../media/image8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2.png"/><Relationship Id="rId3" Type="http://schemas.openxmlformats.org/officeDocument/2006/relationships/customXml" Target="../ink/ink77.xml"/><Relationship Id="rId7" Type="http://schemas.openxmlformats.org/officeDocument/2006/relationships/customXml" Target="../ink/ink79.xml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0.png"/><Relationship Id="rId5" Type="http://schemas.openxmlformats.org/officeDocument/2006/relationships/customXml" Target="../ink/ink78.xml"/><Relationship Id="rId4" Type="http://schemas.openxmlformats.org/officeDocument/2006/relationships/image" Target="../media/image54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84.xml"/><Relationship Id="rId18" Type="http://schemas.openxmlformats.org/officeDocument/2006/relationships/image" Target="../media/image861.png"/><Relationship Id="rId26" Type="http://schemas.openxmlformats.org/officeDocument/2006/relationships/image" Target="../media/image901.png"/><Relationship Id="rId39" Type="http://schemas.openxmlformats.org/officeDocument/2006/relationships/customXml" Target="../ink/ink97.xml"/><Relationship Id="rId21" Type="http://schemas.openxmlformats.org/officeDocument/2006/relationships/customXml" Target="../ink/ink88.xml"/><Relationship Id="rId34" Type="http://schemas.openxmlformats.org/officeDocument/2006/relationships/image" Target="../media/image94.png"/><Relationship Id="rId42" Type="http://schemas.openxmlformats.org/officeDocument/2006/relationships/image" Target="../media/image97.png"/><Relationship Id="rId7" Type="http://schemas.openxmlformats.org/officeDocument/2006/relationships/image" Target="../media/image93.png"/><Relationship Id="rId2" Type="http://schemas.openxmlformats.org/officeDocument/2006/relationships/image" Target="../media/image90.png"/><Relationship Id="rId16" Type="http://schemas.openxmlformats.org/officeDocument/2006/relationships/image" Target="../media/image851.png"/><Relationship Id="rId20" Type="http://schemas.openxmlformats.org/officeDocument/2006/relationships/image" Target="../media/image871.png"/><Relationship Id="rId29" Type="http://schemas.openxmlformats.org/officeDocument/2006/relationships/customXml" Target="../ink/ink92.xml"/><Relationship Id="rId41" Type="http://schemas.openxmlformats.org/officeDocument/2006/relationships/customXml" Target="../ink/ink9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1.xml"/><Relationship Id="rId11" Type="http://schemas.openxmlformats.org/officeDocument/2006/relationships/customXml" Target="../ink/ink83.xml"/><Relationship Id="rId24" Type="http://schemas.openxmlformats.org/officeDocument/2006/relationships/image" Target="../media/image891.png"/><Relationship Id="rId32" Type="http://schemas.openxmlformats.org/officeDocument/2006/relationships/image" Target="../media/image931.png"/><Relationship Id="rId37" Type="http://schemas.openxmlformats.org/officeDocument/2006/relationships/customXml" Target="../ink/ink96.xml"/><Relationship Id="rId40" Type="http://schemas.openxmlformats.org/officeDocument/2006/relationships/image" Target="../media/image811.png"/><Relationship Id="rId45" Type="http://schemas.openxmlformats.org/officeDocument/2006/relationships/customXml" Target="../ink/ink101.xml"/><Relationship Id="rId5" Type="http://schemas.openxmlformats.org/officeDocument/2006/relationships/image" Target="../media/image92.png"/><Relationship Id="rId15" Type="http://schemas.openxmlformats.org/officeDocument/2006/relationships/customXml" Target="../ink/ink85.xml"/><Relationship Id="rId23" Type="http://schemas.openxmlformats.org/officeDocument/2006/relationships/customXml" Target="../ink/ink89.xml"/><Relationship Id="rId28" Type="http://schemas.openxmlformats.org/officeDocument/2006/relationships/image" Target="../media/image911.png"/><Relationship Id="rId36" Type="http://schemas.openxmlformats.org/officeDocument/2006/relationships/image" Target="../media/image95.png"/><Relationship Id="rId10" Type="http://schemas.openxmlformats.org/officeDocument/2006/relationships/image" Target="../media/image821.png"/><Relationship Id="rId19" Type="http://schemas.openxmlformats.org/officeDocument/2006/relationships/customXml" Target="../ink/ink87.xml"/><Relationship Id="rId31" Type="http://schemas.openxmlformats.org/officeDocument/2006/relationships/customXml" Target="../ink/ink93.xml"/><Relationship Id="rId44" Type="http://schemas.openxmlformats.org/officeDocument/2006/relationships/customXml" Target="../ink/ink100.xml"/><Relationship Id="rId4" Type="http://schemas.openxmlformats.org/officeDocument/2006/relationships/customXml" Target="../ink/ink80.xml"/><Relationship Id="rId14" Type="http://schemas.openxmlformats.org/officeDocument/2006/relationships/image" Target="../media/image841.png"/><Relationship Id="rId22" Type="http://schemas.openxmlformats.org/officeDocument/2006/relationships/image" Target="../media/image881.png"/><Relationship Id="rId27" Type="http://schemas.openxmlformats.org/officeDocument/2006/relationships/customXml" Target="../ink/ink91.xml"/><Relationship Id="rId30" Type="http://schemas.openxmlformats.org/officeDocument/2006/relationships/image" Target="../media/image921.png"/><Relationship Id="rId35" Type="http://schemas.openxmlformats.org/officeDocument/2006/relationships/customXml" Target="../ink/ink95.xml"/><Relationship Id="rId43" Type="http://schemas.openxmlformats.org/officeDocument/2006/relationships/customXml" Target="../ink/ink99.xml"/><Relationship Id="rId8" Type="http://schemas.openxmlformats.org/officeDocument/2006/relationships/customXml" Target="../ink/ink82.xml"/><Relationship Id="rId3" Type="http://schemas.openxmlformats.org/officeDocument/2006/relationships/image" Target="../media/image91.png"/><Relationship Id="rId12" Type="http://schemas.openxmlformats.org/officeDocument/2006/relationships/image" Target="../media/image831.png"/><Relationship Id="rId17" Type="http://schemas.openxmlformats.org/officeDocument/2006/relationships/customXml" Target="../ink/ink86.xml"/><Relationship Id="rId25" Type="http://schemas.openxmlformats.org/officeDocument/2006/relationships/customXml" Target="../ink/ink90.xml"/><Relationship Id="rId33" Type="http://schemas.openxmlformats.org/officeDocument/2006/relationships/customXml" Target="../ink/ink94.xml"/><Relationship Id="rId38" Type="http://schemas.openxmlformats.org/officeDocument/2006/relationships/image" Target="../media/image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Hall Effect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LL8 Section 22</a:t>
            </a:r>
          </a:p>
        </p:txBody>
      </p:sp>
    </p:spTree>
    <p:extLst>
      <p:ext uri="{BB962C8B-B14F-4D97-AF65-F5344CB8AC3E}">
        <p14:creationId xmlns:p14="http://schemas.microsoft.com/office/powerpoint/2010/main" val="2018052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819400"/>
            <a:ext cx="99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3810000"/>
            <a:ext cx="2895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336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8.  For isotropic conductor (e.g. cubic semiconductors) axial vectors </a:t>
            </a:r>
            <a:r>
              <a:rPr lang="en-US" sz="2000" b="1" i="1" dirty="0"/>
              <a:t>a</a:t>
            </a:r>
            <a:r>
              <a:rPr lang="en-US" sz="2000" dirty="0"/>
              <a:t> and </a:t>
            </a:r>
            <a:r>
              <a:rPr lang="en-US" sz="2000" b="1" i="1" dirty="0"/>
              <a:t>b</a:t>
            </a:r>
            <a:r>
              <a:rPr lang="en-US" sz="2000" dirty="0"/>
              <a:t> must be parallel to </a:t>
            </a:r>
            <a:r>
              <a:rPr lang="en-US" sz="2000" b="1" dirty="0"/>
              <a:t>H.  </a:t>
            </a:r>
            <a:r>
              <a:rPr lang="en-US" sz="2000" dirty="0"/>
              <a:t>(Then Hall current and Hall field are perpendicular to </a:t>
            </a:r>
            <a:r>
              <a:rPr lang="en-US" sz="2000" b="1" dirty="0"/>
              <a:t>H</a:t>
            </a:r>
            <a:r>
              <a:rPr lang="en-US" sz="2000" dirty="0"/>
              <a:t>.)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9931" y="1056290"/>
            <a:ext cx="5785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non-isotropic conductors,                                 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513" y="973267"/>
            <a:ext cx="17526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99931" y="1851576"/>
            <a:ext cx="5330982" cy="1069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All tensors that characterize an isotropic medium must be invariant under all rotations about </a:t>
            </a:r>
            <a:r>
              <a:rPr lang="en-US" sz="2000" b="1" dirty="0"/>
              <a:t>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12493" t="5624" b="4386"/>
          <a:stretch/>
        </p:blipFill>
        <p:spPr>
          <a:xfrm>
            <a:off x="457200" y="3122280"/>
            <a:ext cx="3736201" cy="304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8950" t="4157" r="1548"/>
          <a:stretch/>
        </p:blipFill>
        <p:spPr>
          <a:xfrm>
            <a:off x="5638800" y="2971800"/>
            <a:ext cx="3048000" cy="351377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D1B038-84CF-498D-AFA5-41E20F2FED60}"/>
                  </a:ext>
                </a:extLst>
              </p14:cNvPr>
              <p14:cNvContentPartPr/>
              <p14:nvPr/>
            </p14:nvContentPartPr>
            <p14:xfrm>
              <a:off x="4278197" y="1210543"/>
              <a:ext cx="37800" cy="54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D1B038-84CF-498D-AFA5-41E20F2FED6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15557" y="1147903"/>
                <a:ext cx="163440" cy="180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03037FED-DED4-43BF-A0AD-6E1CA78D8D4F}"/>
              </a:ext>
            </a:extLst>
          </p:cNvPr>
          <p:cNvGrpSpPr/>
          <p:nvPr/>
        </p:nvGrpSpPr>
        <p:grpSpPr>
          <a:xfrm>
            <a:off x="4261277" y="1084903"/>
            <a:ext cx="280080" cy="185760"/>
            <a:chOff x="4261277" y="1084903"/>
            <a:chExt cx="280080" cy="185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FDE49E9-ACB2-49A2-862F-14532F1ED402}"/>
                    </a:ext>
                  </a:extLst>
                </p14:cNvPr>
                <p14:cNvContentPartPr/>
                <p14:nvPr/>
              </p14:nvContentPartPr>
              <p14:xfrm>
                <a:off x="4274597" y="1197943"/>
                <a:ext cx="34560" cy="561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FDE49E9-ACB2-49A2-862F-14532F1ED40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211597" y="1135303"/>
                  <a:ext cx="1602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626F53-1C33-4DE4-BEBC-6E541AFF6FED}"/>
                    </a:ext>
                  </a:extLst>
                </p14:cNvPr>
                <p14:cNvContentPartPr/>
                <p14:nvPr/>
              </p14:nvContentPartPr>
              <p14:xfrm>
                <a:off x="4261277" y="1211623"/>
                <a:ext cx="41040" cy="590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626F53-1C33-4DE4-BEBC-6E541AFF6FE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198277" y="1148983"/>
                  <a:ext cx="1666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3C1A869-783F-4815-B6B5-1CD48BF5BD33}"/>
                    </a:ext>
                  </a:extLst>
                </p14:cNvPr>
                <p14:cNvContentPartPr/>
                <p14:nvPr/>
              </p14:nvContentPartPr>
              <p14:xfrm>
                <a:off x="4440917" y="1084903"/>
                <a:ext cx="100440" cy="1141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3C1A869-783F-4815-B6B5-1CD48BF5BD3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378277" y="1022263"/>
                  <a:ext cx="226080" cy="23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F101A19-92CF-4F32-8044-471C067E644A}"/>
              </a:ext>
            </a:extLst>
          </p:cNvPr>
          <p:cNvGrpSpPr/>
          <p:nvPr/>
        </p:nvGrpSpPr>
        <p:grpSpPr>
          <a:xfrm>
            <a:off x="7459517" y="5846623"/>
            <a:ext cx="186480" cy="399600"/>
            <a:chOff x="7459517" y="5846623"/>
            <a:chExt cx="186480" cy="39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29005F9-8615-42EB-BE3B-43B2A5E41EFA}"/>
                    </a:ext>
                  </a:extLst>
                </p14:cNvPr>
                <p14:cNvContentPartPr/>
                <p14:nvPr/>
              </p14:nvContentPartPr>
              <p14:xfrm>
                <a:off x="7468877" y="6043543"/>
                <a:ext cx="177120" cy="2026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29005F9-8615-42EB-BE3B-43B2A5E41EF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450877" y="6025903"/>
                  <a:ext cx="2127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A1A09FE-94DB-4BB1-BDBD-9F7523F22562}"/>
                    </a:ext>
                  </a:extLst>
                </p14:cNvPr>
                <p14:cNvContentPartPr/>
                <p14:nvPr/>
              </p14:nvContentPartPr>
              <p14:xfrm>
                <a:off x="7459517" y="6168823"/>
                <a:ext cx="177840" cy="190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A1A09FE-94DB-4BB1-BDBD-9F7523F2256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441517" y="6151183"/>
                  <a:ext cx="2134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2468EA9-30E7-48C6-8C6B-DB82901547D5}"/>
                    </a:ext>
                  </a:extLst>
                </p14:cNvPr>
                <p14:cNvContentPartPr/>
                <p14:nvPr/>
              </p14:nvContentPartPr>
              <p14:xfrm>
                <a:off x="7492637" y="5846623"/>
                <a:ext cx="151200" cy="1440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2468EA9-30E7-48C6-8C6B-DB82901547D5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474637" y="5828983"/>
                  <a:ext cx="186840" cy="179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3B6C7E2-33B9-4C66-A228-3262B7A813B8}"/>
              </a:ext>
            </a:extLst>
          </p:cNvPr>
          <p:cNvGrpSpPr/>
          <p:nvPr/>
        </p:nvGrpSpPr>
        <p:grpSpPr>
          <a:xfrm>
            <a:off x="8098157" y="4988383"/>
            <a:ext cx="956520" cy="315360"/>
            <a:chOff x="8098157" y="4988383"/>
            <a:chExt cx="956520" cy="31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0AAFB88-3058-49EC-A5EF-3D01193F419D}"/>
                    </a:ext>
                  </a:extLst>
                </p14:cNvPr>
                <p14:cNvContentPartPr/>
                <p14:nvPr/>
              </p14:nvContentPartPr>
              <p14:xfrm>
                <a:off x="8098157" y="4988383"/>
                <a:ext cx="126720" cy="1486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0AAFB88-3058-49EC-A5EF-3D01193F419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80157" y="4970383"/>
                  <a:ext cx="16236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9E0127B-5EF3-41C2-8813-90D16ED3F0D5}"/>
                    </a:ext>
                  </a:extLst>
                </p14:cNvPr>
                <p14:cNvContentPartPr/>
                <p14:nvPr/>
              </p14:nvContentPartPr>
              <p14:xfrm>
                <a:off x="8288237" y="5110783"/>
                <a:ext cx="23760" cy="1166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9E0127B-5EF3-41C2-8813-90D16ED3F0D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270237" y="5093143"/>
                  <a:ext cx="594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726138D-CB31-4F07-8660-002016D5503E}"/>
                    </a:ext>
                  </a:extLst>
                </p14:cNvPr>
                <p14:cNvContentPartPr/>
                <p14:nvPr/>
              </p14:nvContentPartPr>
              <p14:xfrm>
                <a:off x="8384357" y="5023303"/>
                <a:ext cx="74880" cy="172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726138D-CB31-4F07-8660-002016D5503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366717" y="5005303"/>
                  <a:ext cx="1105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DCFDAF9-CBD1-452A-B851-4E1381248D4C}"/>
                    </a:ext>
                  </a:extLst>
                </p14:cNvPr>
                <p14:cNvContentPartPr/>
                <p14:nvPr/>
              </p14:nvContentPartPr>
              <p14:xfrm>
                <a:off x="8382557" y="5092423"/>
                <a:ext cx="80280" cy="122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DCFDAF9-CBD1-452A-B851-4E1381248D4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364917" y="5074783"/>
                  <a:ext cx="1159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B980FCD-0A81-459B-BE1B-CD1BE0D4F0D0}"/>
                    </a:ext>
                  </a:extLst>
                </p14:cNvPr>
                <p14:cNvContentPartPr/>
                <p14:nvPr/>
              </p14:nvContentPartPr>
              <p14:xfrm>
                <a:off x="8531597" y="5022943"/>
                <a:ext cx="118800" cy="1112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B980FCD-0A81-459B-BE1B-CD1BE0D4F0D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513597" y="5005303"/>
                  <a:ext cx="15444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9D06C1E-8BAF-4EA1-B0AA-57624954B7FC}"/>
                    </a:ext>
                  </a:extLst>
                </p14:cNvPr>
                <p14:cNvContentPartPr/>
                <p14:nvPr/>
              </p14:nvContentPartPr>
              <p14:xfrm>
                <a:off x="8665877" y="5180263"/>
                <a:ext cx="114480" cy="1234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9D06C1E-8BAF-4EA1-B0AA-57624954B7F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648237" y="5162623"/>
                  <a:ext cx="15012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31FF5AA-D686-4F5D-8744-86B49BBA2955}"/>
                    </a:ext>
                  </a:extLst>
                </p14:cNvPr>
                <p14:cNvContentPartPr/>
                <p14:nvPr/>
              </p14:nvContentPartPr>
              <p14:xfrm>
                <a:off x="8761997" y="5071903"/>
                <a:ext cx="88200" cy="122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31FF5AA-D686-4F5D-8744-86B49BBA295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744357" y="5054263"/>
                  <a:ext cx="1238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E21C4B1-5F13-475E-9D3B-12B3CFFF0C9D}"/>
                    </a:ext>
                  </a:extLst>
                </p14:cNvPr>
                <p14:cNvContentPartPr/>
                <p14:nvPr/>
              </p14:nvContentPartPr>
              <p14:xfrm>
                <a:off x="8790797" y="5117263"/>
                <a:ext cx="76680" cy="12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E21C4B1-5F13-475E-9D3B-12B3CFFF0C9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772797" y="5099263"/>
                  <a:ext cx="1123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C1F864C-8ABF-4B42-B0B9-3749BF738E4F}"/>
                    </a:ext>
                  </a:extLst>
                </p14:cNvPr>
                <p14:cNvContentPartPr/>
                <p14:nvPr/>
              </p14:nvContentPartPr>
              <p14:xfrm>
                <a:off x="8913557" y="5021863"/>
                <a:ext cx="141120" cy="1440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C1F864C-8ABF-4B42-B0B9-3749BF738E4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895557" y="5003863"/>
                  <a:ext cx="176760" cy="179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D6286FB-CA39-47E1-9F07-DE1626D01E2E}"/>
                  </a:ext>
                </a:extLst>
              </p14:cNvPr>
              <p14:cNvContentPartPr/>
              <p14:nvPr/>
            </p14:nvContentPartPr>
            <p14:xfrm>
              <a:off x="2814925" y="4088682"/>
              <a:ext cx="360" cy="3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D6286FB-CA39-47E1-9F07-DE1626D01E2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760925" y="3980682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0C1C2F62-ABAB-42F2-AF3C-D945E6E7F60D}"/>
                  </a:ext>
                </a:extLst>
              </p14:cNvPr>
              <p14:cNvContentPartPr/>
              <p14:nvPr/>
            </p14:nvContentPartPr>
            <p14:xfrm>
              <a:off x="2948125" y="4088682"/>
              <a:ext cx="360" cy="3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0C1C2F62-ABAB-42F2-AF3C-D945E6E7F60D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894485" y="3980682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7C0DE8D2-E83E-4AF4-8854-EFFDBC6AEA8C}"/>
                  </a:ext>
                </a:extLst>
              </p14:cNvPr>
              <p14:cNvContentPartPr/>
              <p14:nvPr/>
            </p14:nvContentPartPr>
            <p14:xfrm>
              <a:off x="2897005" y="4026762"/>
              <a:ext cx="360" cy="36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7C0DE8D2-E83E-4AF4-8854-EFFDBC6AEA8C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843005" y="3919122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94B0CBD-B63C-4164-807F-6BAF4D305A6D}"/>
                  </a:ext>
                </a:extLst>
              </p14:cNvPr>
              <p14:cNvContentPartPr/>
              <p14:nvPr/>
            </p14:nvContentPartPr>
            <p14:xfrm>
              <a:off x="3030205" y="4119642"/>
              <a:ext cx="360" cy="3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94B0CBD-B63C-4164-807F-6BAF4D305A6D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976565" y="4011642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70BCFF9F-C1C1-4065-A2FD-976A8CF742AC}"/>
                  </a:ext>
                </a:extLst>
              </p14:cNvPr>
              <p14:cNvContentPartPr/>
              <p14:nvPr/>
            </p14:nvContentPartPr>
            <p14:xfrm>
              <a:off x="2814925" y="4181202"/>
              <a:ext cx="360" cy="3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70BCFF9F-C1C1-4065-A2FD-976A8CF742AC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760925" y="4073562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B64A5702-1A13-4A2D-AE60-53710D2BE595}"/>
                  </a:ext>
                </a:extLst>
              </p14:cNvPr>
              <p14:cNvContentPartPr/>
              <p14:nvPr/>
            </p14:nvContentPartPr>
            <p14:xfrm>
              <a:off x="2948125" y="4181202"/>
              <a:ext cx="360" cy="3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B64A5702-1A13-4A2D-AE60-53710D2BE595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894485" y="4073562"/>
                <a:ext cx="108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1456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3" t="35217"/>
          <a:stretch/>
        </p:blipFill>
        <p:spPr bwMode="auto">
          <a:xfrm>
            <a:off x="338517" y="1981200"/>
            <a:ext cx="8623940" cy="281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4343400"/>
            <a:ext cx="4800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6624" y="29226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Likewise, symmetric parts of conductivity and resistivity tensors must be invariant under rotations about </a:t>
            </a:r>
            <a:r>
              <a:rPr lang="en-US" sz="2000" b="1" dirty="0"/>
              <a:t>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303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/>
              <a:t>Let </a:t>
            </a:r>
            <a:r>
              <a:rPr lang="en-US" sz="2400" b="1" dirty="0"/>
              <a:t>j</a:t>
            </a:r>
            <a:r>
              <a:rPr lang="en-US" sz="2400" dirty="0"/>
              <a:t> lie in the </a:t>
            </a:r>
            <a:r>
              <a:rPr lang="en-US" sz="2400" dirty="0" err="1"/>
              <a:t>xz</a:t>
            </a:r>
            <a:r>
              <a:rPr lang="en-US" sz="2400" dirty="0"/>
              <a:t> plane of an isotropic conductor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22" y="1600200"/>
            <a:ext cx="4544203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81" r="3868"/>
          <a:stretch/>
        </p:blipFill>
        <p:spPr bwMode="auto">
          <a:xfrm>
            <a:off x="4419600" y="3676073"/>
            <a:ext cx="4239491" cy="246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05800" y="3505200"/>
            <a:ext cx="353291" cy="390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0" y="1371600"/>
            <a:ext cx="353291" cy="390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57400" y="1339560"/>
            <a:ext cx="353291" cy="390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3810000"/>
            <a:ext cx="3657600" cy="490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9458DBB-ADB7-4791-9FD1-B5A7C90E2A5C}"/>
              </a:ext>
            </a:extLst>
          </p:cNvPr>
          <p:cNvGrpSpPr/>
          <p:nvPr/>
        </p:nvGrpSpPr>
        <p:grpSpPr>
          <a:xfrm>
            <a:off x="4166237" y="2818663"/>
            <a:ext cx="180000" cy="571320"/>
            <a:chOff x="4166237" y="2818663"/>
            <a:chExt cx="180000" cy="57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1D595BB-CA42-48BF-962A-DCCEDCD21993}"/>
                    </a:ext>
                  </a:extLst>
                </p14:cNvPr>
                <p14:cNvContentPartPr/>
                <p14:nvPr/>
              </p14:nvContentPartPr>
              <p14:xfrm>
                <a:off x="4283237" y="2818663"/>
                <a:ext cx="57960" cy="2278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1D595BB-CA42-48BF-962A-DCCEDCD2199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220597" y="2756023"/>
                  <a:ext cx="18360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491C388-A61B-45AF-A707-E62AE7A4D60A}"/>
                    </a:ext>
                  </a:extLst>
                </p14:cNvPr>
                <p14:cNvContentPartPr/>
                <p14:nvPr/>
              </p14:nvContentPartPr>
              <p14:xfrm>
                <a:off x="4190357" y="3017743"/>
                <a:ext cx="127800" cy="1267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491C388-A61B-45AF-A707-E62AE7A4D6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127717" y="2954743"/>
                  <a:ext cx="2534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88FE67C-E9C5-479F-9921-A286D9226968}"/>
                    </a:ext>
                  </a:extLst>
                </p14:cNvPr>
                <p14:cNvContentPartPr/>
                <p14:nvPr/>
              </p14:nvContentPartPr>
              <p14:xfrm>
                <a:off x="4166237" y="3250663"/>
                <a:ext cx="173880" cy="1393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88FE67C-E9C5-479F-9921-A286D922696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03237" y="3188023"/>
                  <a:ext cx="2995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8DF435-47F8-4DC1-BEF1-3BE79787D9C4}"/>
                    </a:ext>
                  </a:extLst>
                </p14:cNvPr>
                <p14:cNvContentPartPr/>
                <p14:nvPr/>
              </p14:nvContentPartPr>
              <p14:xfrm>
                <a:off x="4280357" y="3015943"/>
                <a:ext cx="65880" cy="475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8DF435-47F8-4DC1-BEF1-3BE79787D9C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217717" y="2952943"/>
                  <a:ext cx="191520" cy="17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D0C5681-BD87-4CE8-8CAB-662D03A71D31}"/>
              </a:ext>
            </a:extLst>
          </p:cNvPr>
          <p:cNvGrpSpPr/>
          <p:nvPr/>
        </p:nvGrpSpPr>
        <p:grpSpPr>
          <a:xfrm>
            <a:off x="4513637" y="1895263"/>
            <a:ext cx="74880" cy="226440"/>
            <a:chOff x="4513637" y="1895263"/>
            <a:chExt cx="74880" cy="22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FDF3F2E-5D76-4DAC-A45D-247BF6486478}"/>
                    </a:ext>
                  </a:extLst>
                </p14:cNvPr>
                <p14:cNvContentPartPr/>
                <p14:nvPr/>
              </p14:nvContentPartPr>
              <p14:xfrm>
                <a:off x="4513637" y="1895263"/>
                <a:ext cx="74880" cy="2264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FDF3F2E-5D76-4DAC-A45D-247BF648647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450637" y="1832623"/>
                  <a:ext cx="20052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F80883B-1A6D-419C-A2ED-745C27F0885D}"/>
                    </a:ext>
                  </a:extLst>
                </p14:cNvPr>
                <p14:cNvContentPartPr/>
                <p14:nvPr/>
              </p14:nvContentPartPr>
              <p14:xfrm>
                <a:off x="4533077" y="1994983"/>
                <a:ext cx="37800" cy="964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F80883B-1A6D-419C-A2ED-745C27F0885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70437" y="1932343"/>
                  <a:ext cx="163440" cy="222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F2095CE-26DB-4DDF-8AF5-84F2646BEF0B}"/>
                  </a:ext>
                </a:extLst>
              </p14:cNvPr>
              <p14:cNvContentPartPr/>
              <p14:nvPr/>
            </p14:nvContentPartPr>
            <p14:xfrm>
              <a:off x="1772957" y="2730103"/>
              <a:ext cx="366120" cy="626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F2095CE-26DB-4DDF-8AF5-84F2646BEF0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09957" y="2667463"/>
                <a:ext cx="491760" cy="1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4D42260-BBD7-4CBF-9862-D113B5C6A07B}"/>
                  </a:ext>
                </a:extLst>
              </p14:cNvPr>
              <p14:cNvContentPartPr/>
              <p14:nvPr/>
            </p14:nvContentPartPr>
            <p14:xfrm>
              <a:off x="2004797" y="3012343"/>
              <a:ext cx="30240" cy="356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4D42260-BBD7-4CBF-9862-D113B5C6A07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942157" y="2949343"/>
                <a:ext cx="15588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6F29889-4751-4CB3-9241-6F6CDA66C047}"/>
                  </a:ext>
                </a:extLst>
              </p14:cNvPr>
              <p14:cNvContentPartPr/>
              <p14:nvPr/>
            </p14:nvContentPartPr>
            <p14:xfrm>
              <a:off x="1511957" y="3541543"/>
              <a:ext cx="126000" cy="1486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6F29889-4751-4CB3-9241-6F6CDA66C04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449317" y="3478903"/>
                <a:ext cx="251640" cy="2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4E783CF-5E85-4591-BBCD-446C07410DAB}"/>
                  </a:ext>
                </a:extLst>
              </p14:cNvPr>
              <p14:cNvContentPartPr/>
              <p14:nvPr/>
            </p14:nvContentPartPr>
            <p14:xfrm>
              <a:off x="1192637" y="3649183"/>
              <a:ext cx="326880" cy="266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4E783CF-5E85-4591-BBCD-446C07410DA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29997" y="3586543"/>
                <a:ext cx="452520" cy="392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4E9F3F2B-2268-4731-B1C2-9EE4138D1164}"/>
              </a:ext>
            </a:extLst>
          </p:cNvPr>
          <p:cNvGrpSpPr/>
          <p:nvPr/>
        </p:nvGrpSpPr>
        <p:grpSpPr>
          <a:xfrm>
            <a:off x="1416557" y="3878863"/>
            <a:ext cx="272520" cy="214200"/>
            <a:chOff x="1416557" y="3878863"/>
            <a:chExt cx="272520" cy="21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085F72D-567A-4632-A42C-CF3995BF918C}"/>
                    </a:ext>
                  </a:extLst>
                </p14:cNvPr>
                <p14:cNvContentPartPr/>
                <p14:nvPr/>
              </p14:nvContentPartPr>
              <p14:xfrm>
                <a:off x="1416557" y="3902623"/>
                <a:ext cx="272520" cy="1742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085F72D-567A-4632-A42C-CF3995BF918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98917" y="3884983"/>
                  <a:ext cx="308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C6B774A-E46A-4282-9EB8-8E817819160C}"/>
                    </a:ext>
                  </a:extLst>
                </p14:cNvPr>
                <p14:cNvContentPartPr/>
                <p14:nvPr/>
              </p14:nvContentPartPr>
              <p14:xfrm>
                <a:off x="1483877" y="3878863"/>
                <a:ext cx="176760" cy="214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C6B774A-E46A-4282-9EB8-8E817819160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466237" y="3860863"/>
                  <a:ext cx="212400" cy="24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168" name="Ink 7167">
                <a:extLst>
                  <a:ext uri="{FF2B5EF4-FFF2-40B4-BE49-F238E27FC236}">
                    <a16:creationId xmlns:a16="http://schemas.microsoft.com/office/drawing/2014/main" id="{94A4BCF4-BF40-4870-9599-0D5D9A7F0764}"/>
                  </a:ext>
                </a:extLst>
              </p14:cNvPr>
              <p14:cNvContentPartPr/>
              <p14:nvPr/>
            </p14:nvContentPartPr>
            <p14:xfrm>
              <a:off x="7021757" y="5164423"/>
              <a:ext cx="291240" cy="385560"/>
            </p14:xfrm>
          </p:contentPart>
        </mc:Choice>
        <mc:Fallback xmlns="">
          <p:pic>
            <p:nvPicPr>
              <p:cNvPr id="7168" name="Ink 7167">
                <a:extLst>
                  <a:ext uri="{FF2B5EF4-FFF2-40B4-BE49-F238E27FC236}">
                    <a16:creationId xmlns:a16="http://schemas.microsoft.com/office/drawing/2014/main" id="{94A4BCF4-BF40-4870-9599-0D5D9A7F076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58757" y="5101783"/>
                <a:ext cx="416880" cy="511200"/>
              </a:xfrm>
              <a:prstGeom prst="rect">
                <a:avLst/>
              </a:prstGeom>
            </p:spPr>
          </p:pic>
        </mc:Fallback>
      </mc:AlternateContent>
      <p:grpSp>
        <p:nvGrpSpPr>
          <p:cNvPr id="7173" name="Group 7172">
            <a:extLst>
              <a:ext uri="{FF2B5EF4-FFF2-40B4-BE49-F238E27FC236}">
                <a16:creationId xmlns:a16="http://schemas.microsoft.com/office/drawing/2014/main" id="{4A17AE9A-BE5E-4C3F-9635-CC88C21F790B}"/>
              </a:ext>
            </a:extLst>
          </p:cNvPr>
          <p:cNvGrpSpPr/>
          <p:nvPr/>
        </p:nvGrpSpPr>
        <p:grpSpPr>
          <a:xfrm>
            <a:off x="6838517" y="5241103"/>
            <a:ext cx="280800" cy="292320"/>
            <a:chOff x="6838517" y="5241103"/>
            <a:chExt cx="280800" cy="29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7169" name="Ink 7168">
                  <a:extLst>
                    <a:ext uri="{FF2B5EF4-FFF2-40B4-BE49-F238E27FC236}">
                      <a16:creationId xmlns:a16="http://schemas.microsoft.com/office/drawing/2014/main" id="{DCE6894F-D402-46D4-BE46-2E51E86540F0}"/>
                    </a:ext>
                  </a:extLst>
                </p14:cNvPr>
                <p14:cNvContentPartPr/>
                <p14:nvPr/>
              </p14:nvContentPartPr>
              <p14:xfrm>
                <a:off x="6957677" y="5241103"/>
                <a:ext cx="12240" cy="292320"/>
              </p14:xfrm>
            </p:contentPart>
          </mc:Choice>
          <mc:Fallback xmlns="">
            <p:pic>
              <p:nvPicPr>
                <p:cNvPr id="7169" name="Ink 7168">
                  <a:extLst>
                    <a:ext uri="{FF2B5EF4-FFF2-40B4-BE49-F238E27FC236}">
                      <a16:creationId xmlns:a16="http://schemas.microsoft.com/office/drawing/2014/main" id="{DCE6894F-D402-46D4-BE46-2E51E86540F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940037" y="5223463"/>
                  <a:ext cx="4788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7170" name="Ink 7169">
                  <a:extLst>
                    <a:ext uri="{FF2B5EF4-FFF2-40B4-BE49-F238E27FC236}">
                      <a16:creationId xmlns:a16="http://schemas.microsoft.com/office/drawing/2014/main" id="{7CB8C399-5C89-438D-81BC-30171412DA29}"/>
                    </a:ext>
                  </a:extLst>
                </p14:cNvPr>
                <p14:cNvContentPartPr/>
                <p14:nvPr/>
              </p14:nvContentPartPr>
              <p14:xfrm>
                <a:off x="6838517" y="5348743"/>
                <a:ext cx="280800" cy="57240"/>
              </p14:xfrm>
            </p:contentPart>
          </mc:Choice>
          <mc:Fallback xmlns="">
            <p:pic>
              <p:nvPicPr>
                <p:cNvPr id="7170" name="Ink 7169">
                  <a:extLst>
                    <a:ext uri="{FF2B5EF4-FFF2-40B4-BE49-F238E27FC236}">
                      <a16:creationId xmlns:a16="http://schemas.microsoft.com/office/drawing/2014/main" id="{7CB8C399-5C89-438D-81BC-30171412DA2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820877" y="5331103"/>
                  <a:ext cx="316440" cy="92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174" name="Ink 7173">
                <a:extLst>
                  <a:ext uri="{FF2B5EF4-FFF2-40B4-BE49-F238E27FC236}">
                    <a16:creationId xmlns:a16="http://schemas.microsoft.com/office/drawing/2014/main" id="{0D886609-79A4-4CE0-8232-F42FD3E6C7EC}"/>
                  </a:ext>
                </a:extLst>
              </p14:cNvPr>
              <p14:cNvContentPartPr/>
              <p14:nvPr/>
            </p14:nvContentPartPr>
            <p14:xfrm>
              <a:off x="5795237" y="5110063"/>
              <a:ext cx="247680" cy="163080"/>
            </p14:xfrm>
          </p:contentPart>
        </mc:Choice>
        <mc:Fallback xmlns="">
          <p:pic>
            <p:nvPicPr>
              <p:cNvPr id="7174" name="Ink 7173">
                <a:extLst>
                  <a:ext uri="{FF2B5EF4-FFF2-40B4-BE49-F238E27FC236}">
                    <a16:creationId xmlns:a16="http://schemas.microsoft.com/office/drawing/2014/main" id="{0D886609-79A4-4CE0-8232-F42FD3E6C7EC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732237" y="5047423"/>
                <a:ext cx="373320" cy="288720"/>
              </a:xfrm>
              <a:prstGeom prst="rect">
                <a:avLst/>
              </a:prstGeom>
            </p:spPr>
          </p:pic>
        </mc:Fallback>
      </mc:AlternateContent>
      <p:grpSp>
        <p:nvGrpSpPr>
          <p:cNvPr id="7178" name="Group 7177">
            <a:extLst>
              <a:ext uri="{FF2B5EF4-FFF2-40B4-BE49-F238E27FC236}">
                <a16:creationId xmlns:a16="http://schemas.microsoft.com/office/drawing/2014/main" id="{CCE7F3F0-61DE-4C8D-8ECF-4D51FE2816F8}"/>
              </a:ext>
            </a:extLst>
          </p:cNvPr>
          <p:cNvGrpSpPr/>
          <p:nvPr/>
        </p:nvGrpSpPr>
        <p:grpSpPr>
          <a:xfrm>
            <a:off x="7729517" y="5121223"/>
            <a:ext cx="489600" cy="377280"/>
            <a:chOff x="7729517" y="5121223"/>
            <a:chExt cx="489600" cy="37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7175" name="Ink 7174">
                  <a:extLst>
                    <a:ext uri="{FF2B5EF4-FFF2-40B4-BE49-F238E27FC236}">
                      <a16:creationId xmlns:a16="http://schemas.microsoft.com/office/drawing/2014/main" id="{7672587F-E120-4C6C-B16F-A5DBC52C935D}"/>
                    </a:ext>
                  </a:extLst>
                </p14:cNvPr>
                <p14:cNvContentPartPr/>
                <p14:nvPr/>
              </p14:nvContentPartPr>
              <p14:xfrm>
                <a:off x="8094197" y="5121223"/>
                <a:ext cx="124920" cy="377280"/>
              </p14:xfrm>
            </p:contentPart>
          </mc:Choice>
          <mc:Fallback xmlns="">
            <p:pic>
              <p:nvPicPr>
                <p:cNvPr id="7175" name="Ink 7174">
                  <a:extLst>
                    <a:ext uri="{FF2B5EF4-FFF2-40B4-BE49-F238E27FC236}">
                      <a16:creationId xmlns:a16="http://schemas.microsoft.com/office/drawing/2014/main" id="{7672587F-E120-4C6C-B16F-A5DBC52C935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076197" y="5103223"/>
                  <a:ext cx="16056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7176" name="Ink 7175">
                  <a:extLst>
                    <a:ext uri="{FF2B5EF4-FFF2-40B4-BE49-F238E27FC236}">
                      <a16:creationId xmlns:a16="http://schemas.microsoft.com/office/drawing/2014/main" id="{CBB39DEC-6F48-4277-8E4C-249D52103D95}"/>
                    </a:ext>
                  </a:extLst>
                </p14:cNvPr>
                <p14:cNvContentPartPr/>
                <p14:nvPr/>
              </p14:nvContentPartPr>
              <p14:xfrm>
                <a:off x="7751837" y="5268463"/>
                <a:ext cx="180360" cy="197640"/>
              </p14:xfrm>
            </p:contentPart>
          </mc:Choice>
          <mc:Fallback xmlns="">
            <p:pic>
              <p:nvPicPr>
                <p:cNvPr id="7176" name="Ink 7175">
                  <a:extLst>
                    <a:ext uri="{FF2B5EF4-FFF2-40B4-BE49-F238E27FC236}">
                      <a16:creationId xmlns:a16="http://schemas.microsoft.com/office/drawing/2014/main" id="{CBB39DEC-6F48-4277-8E4C-249D52103D9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733837" y="5250463"/>
                  <a:ext cx="21600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7177" name="Ink 7176">
                  <a:extLst>
                    <a:ext uri="{FF2B5EF4-FFF2-40B4-BE49-F238E27FC236}">
                      <a16:creationId xmlns:a16="http://schemas.microsoft.com/office/drawing/2014/main" id="{CBCDE578-1915-43F4-8A9E-903DCE4FD4C8}"/>
                    </a:ext>
                  </a:extLst>
                </p14:cNvPr>
                <p14:cNvContentPartPr/>
                <p14:nvPr/>
              </p14:nvContentPartPr>
              <p14:xfrm>
                <a:off x="7729517" y="5259823"/>
                <a:ext cx="242640" cy="220680"/>
              </p14:xfrm>
            </p:contentPart>
          </mc:Choice>
          <mc:Fallback xmlns="">
            <p:pic>
              <p:nvPicPr>
                <p:cNvPr id="7177" name="Ink 7176">
                  <a:extLst>
                    <a:ext uri="{FF2B5EF4-FFF2-40B4-BE49-F238E27FC236}">
                      <a16:creationId xmlns:a16="http://schemas.microsoft.com/office/drawing/2014/main" id="{CBCDE578-1915-43F4-8A9E-903DCE4FD4C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711517" y="5242183"/>
                  <a:ext cx="278280" cy="25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179" name="Ink 7178">
                <a:extLst>
                  <a:ext uri="{FF2B5EF4-FFF2-40B4-BE49-F238E27FC236}">
                    <a16:creationId xmlns:a16="http://schemas.microsoft.com/office/drawing/2014/main" id="{CC84981D-4F45-4AD5-BDE5-E905E8F6FFC0}"/>
                  </a:ext>
                </a:extLst>
              </p14:cNvPr>
              <p14:cNvContentPartPr/>
              <p14:nvPr/>
            </p14:nvContentPartPr>
            <p14:xfrm>
              <a:off x="5745197" y="3996223"/>
              <a:ext cx="255600" cy="189360"/>
            </p14:xfrm>
          </p:contentPart>
        </mc:Choice>
        <mc:Fallback xmlns="">
          <p:pic>
            <p:nvPicPr>
              <p:cNvPr id="7179" name="Ink 7178">
                <a:extLst>
                  <a:ext uri="{FF2B5EF4-FFF2-40B4-BE49-F238E27FC236}">
                    <a16:creationId xmlns:a16="http://schemas.microsoft.com/office/drawing/2014/main" id="{CC84981D-4F45-4AD5-BDE5-E905E8F6FFC0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727557" y="3978223"/>
                <a:ext cx="29124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180" name="Ink 7179">
                <a:extLst>
                  <a:ext uri="{FF2B5EF4-FFF2-40B4-BE49-F238E27FC236}">
                    <a16:creationId xmlns:a16="http://schemas.microsoft.com/office/drawing/2014/main" id="{BD7FD76C-ED96-4E50-95A6-82B683F7240E}"/>
                  </a:ext>
                </a:extLst>
              </p14:cNvPr>
              <p14:cNvContentPartPr/>
              <p14:nvPr/>
            </p14:nvContentPartPr>
            <p14:xfrm>
              <a:off x="4627757" y="3776983"/>
              <a:ext cx="343080" cy="58320"/>
            </p14:xfrm>
          </p:contentPart>
        </mc:Choice>
        <mc:Fallback xmlns="">
          <p:pic>
            <p:nvPicPr>
              <p:cNvPr id="7180" name="Ink 7179">
                <a:extLst>
                  <a:ext uri="{FF2B5EF4-FFF2-40B4-BE49-F238E27FC236}">
                    <a16:creationId xmlns:a16="http://schemas.microsoft.com/office/drawing/2014/main" id="{BD7FD76C-ED96-4E50-95A6-82B683F7240E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565117" y="3714343"/>
                <a:ext cx="46872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181" name="Ink 7180">
                <a:extLst>
                  <a:ext uri="{FF2B5EF4-FFF2-40B4-BE49-F238E27FC236}">
                    <a16:creationId xmlns:a16="http://schemas.microsoft.com/office/drawing/2014/main" id="{31716291-D6B2-42CB-B438-AE42F060D00C}"/>
                  </a:ext>
                </a:extLst>
              </p14:cNvPr>
              <p14:cNvContentPartPr/>
              <p14:nvPr/>
            </p14:nvContentPartPr>
            <p14:xfrm>
              <a:off x="4836917" y="3821263"/>
              <a:ext cx="182160" cy="349560"/>
            </p14:xfrm>
          </p:contentPart>
        </mc:Choice>
        <mc:Fallback xmlns="">
          <p:pic>
            <p:nvPicPr>
              <p:cNvPr id="7181" name="Ink 7180">
                <a:extLst>
                  <a:ext uri="{FF2B5EF4-FFF2-40B4-BE49-F238E27FC236}">
                    <a16:creationId xmlns:a16="http://schemas.microsoft.com/office/drawing/2014/main" id="{31716291-D6B2-42CB-B438-AE42F060D00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774277" y="3758263"/>
                <a:ext cx="307800" cy="4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7182" name="Ink 7181">
                <a:extLst>
                  <a:ext uri="{FF2B5EF4-FFF2-40B4-BE49-F238E27FC236}">
                    <a16:creationId xmlns:a16="http://schemas.microsoft.com/office/drawing/2014/main" id="{BDE0F23F-8E82-406C-9AA5-A32C3D826852}"/>
                  </a:ext>
                </a:extLst>
              </p14:cNvPr>
              <p14:cNvContentPartPr/>
              <p14:nvPr/>
            </p14:nvContentPartPr>
            <p14:xfrm>
              <a:off x="4674197" y="3967423"/>
              <a:ext cx="102600" cy="26640"/>
            </p14:xfrm>
          </p:contentPart>
        </mc:Choice>
        <mc:Fallback xmlns="">
          <p:pic>
            <p:nvPicPr>
              <p:cNvPr id="7182" name="Ink 7181">
                <a:extLst>
                  <a:ext uri="{FF2B5EF4-FFF2-40B4-BE49-F238E27FC236}">
                    <a16:creationId xmlns:a16="http://schemas.microsoft.com/office/drawing/2014/main" id="{BDE0F23F-8E82-406C-9AA5-A32C3D826852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611557" y="3904783"/>
                <a:ext cx="228240" cy="1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4473707-A225-4E5E-9A21-CF20509C6211}"/>
                  </a:ext>
                </a:extLst>
              </p14:cNvPr>
              <p14:cNvContentPartPr/>
              <p14:nvPr/>
            </p14:nvContentPartPr>
            <p14:xfrm>
              <a:off x="2416997" y="2168143"/>
              <a:ext cx="778320" cy="1286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4473707-A225-4E5E-9A21-CF20509C621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326997" y="1988503"/>
                <a:ext cx="957960" cy="164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AEC07FF-B1B4-427E-AF60-E54191254C85}"/>
                  </a:ext>
                </a:extLst>
              </p14:cNvPr>
              <p14:cNvContentPartPr/>
              <p14:nvPr/>
            </p14:nvContentPartPr>
            <p14:xfrm>
              <a:off x="3170477" y="2137543"/>
              <a:ext cx="52200" cy="7729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AEC07FF-B1B4-427E-AF60-E54191254C8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080837" y="1957543"/>
                <a:ext cx="231840" cy="11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5ED1AD1-9A8B-4C7C-B30F-778ECE29D5B4}"/>
                  </a:ext>
                </a:extLst>
              </p14:cNvPr>
              <p14:cNvContentPartPr/>
              <p14:nvPr/>
            </p14:nvContentPartPr>
            <p14:xfrm>
              <a:off x="3149237" y="2625703"/>
              <a:ext cx="39960" cy="4780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5ED1AD1-9A8B-4C7C-B30F-778ECE29D5B4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059597" y="2445703"/>
                <a:ext cx="219600" cy="83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887C78B-7942-41EF-AD29-B1FED7CC17FA}"/>
                  </a:ext>
                </a:extLst>
              </p14:cNvPr>
              <p14:cNvContentPartPr/>
              <p14:nvPr/>
            </p14:nvContentPartPr>
            <p14:xfrm>
              <a:off x="2527877" y="3097303"/>
              <a:ext cx="637560" cy="3438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887C78B-7942-41EF-AD29-B1FED7CC17F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437877" y="2917663"/>
                <a:ext cx="817200" cy="70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3CFBF0F3-4FB4-4E71-A8DB-55E4664836BD}"/>
                  </a:ext>
                </a:extLst>
              </p14:cNvPr>
              <p14:cNvContentPartPr/>
              <p14:nvPr/>
            </p14:nvContentPartPr>
            <p14:xfrm>
              <a:off x="2321365" y="2958642"/>
              <a:ext cx="360" cy="3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3CFBF0F3-4FB4-4E71-A8DB-55E4664836BD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312725" y="29496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FBCF477-DAFA-4797-86D5-ED3B92D86729}"/>
                  </a:ext>
                </a:extLst>
              </p14:cNvPr>
              <p14:cNvContentPartPr/>
              <p14:nvPr/>
            </p14:nvContentPartPr>
            <p14:xfrm>
              <a:off x="2342605" y="2971440"/>
              <a:ext cx="360" cy="36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FBCF477-DAFA-4797-86D5-ED3B92D86729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2306605" y="2935440"/>
                <a:ext cx="72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5453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51"/>
          <a:stretch/>
        </p:blipFill>
        <p:spPr bwMode="auto">
          <a:xfrm>
            <a:off x="152400" y="15089"/>
            <a:ext cx="6172200" cy="622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47757" y="18288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an isotropic conductor, the Hall field is the only </a:t>
            </a:r>
            <a:r>
              <a:rPr lang="en-US" sz="2000" b="1" dirty="0"/>
              <a:t>E</a:t>
            </a:r>
            <a:r>
              <a:rPr lang="en-US" sz="2000" dirty="0"/>
              <a:t>-field that is perpendicular to both </a:t>
            </a:r>
            <a:r>
              <a:rPr lang="en-US" sz="2000" b="1" dirty="0"/>
              <a:t>j</a:t>
            </a:r>
            <a:r>
              <a:rPr lang="en-US" sz="2000" dirty="0"/>
              <a:t> and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71800" y="3429000"/>
            <a:ext cx="140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Hall field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737DBC-7D6B-4D53-8F55-7274D1CD9D45}"/>
                  </a:ext>
                </a:extLst>
              </p14:cNvPr>
              <p14:cNvContentPartPr/>
              <p14:nvPr/>
            </p14:nvContentPartPr>
            <p14:xfrm>
              <a:off x="6077837" y="2118463"/>
              <a:ext cx="386640" cy="1627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737DBC-7D6B-4D53-8F55-7274D1CD9D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60197" y="2100463"/>
                <a:ext cx="422280" cy="166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448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03" t="688" r="16089" b="48683"/>
          <a:stretch/>
        </p:blipFill>
        <p:spPr bwMode="auto">
          <a:xfrm>
            <a:off x="5105400" y="685800"/>
            <a:ext cx="24384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400" y="914400"/>
            <a:ext cx="2238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 an isotropic body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9161" y="4114800"/>
            <a:ext cx="29708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Hall Constant,</a:t>
            </a:r>
          </a:p>
          <a:p>
            <a:r>
              <a:rPr lang="en-US" sz="2000" dirty="0"/>
              <a:t>can be positive or negative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618E2A3-B89E-4DED-92A4-7CECF30E8FFE}"/>
                  </a:ext>
                </a:extLst>
              </p14:cNvPr>
              <p14:cNvContentPartPr/>
              <p14:nvPr/>
            </p14:nvContentPartPr>
            <p14:xfrm>
              <a:off x="5755997" y="2631823"/>
              <a:ext cx="1198800" cy="1311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618E2A3-B89E-4DED-92A4-7CECF30E8F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38357" y="2613823"/>
                <a:ext cx="1234440" cy="13471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47FA4737-5B96-4791-950B-024CC98F1CE3}"/>
              </a:ext>
            </a:extLst>
          </p:cNvPr>
          <p:cNvSpPr txBox="1"/>
          <p:nvPr/>
        </p:nvSpPr>
        <p:spPr>
          <a:xfrm>
            <a:off x="188874" y="105467"/>
            <a:ext cx="4922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9.  The Hall constant </a:t>
            </a:r>
            <a:r>
              <a:rPr lang="en-US" sz="2800" i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57077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2743200"/>
          </a:xfrm>
        </p:spPr>
        <p:txBody>
          <a:bodyPr>
            <a:normAutofit/>
          </a:bodyPr>
          <a:lstStyle/>
          <a:p>
            <a:r>
              <a:rPr lang="en-US" sz="2400" dirty="0"/>
              <a:t>Next terms in expansion of </a:t>
            </a:r>
            <a:r>
              <a:rPr lang="en-US" sz="2400" dirty="0" err="1">
                <a:latin typeface="Symbol" pitchFamily="18" charset="2"/>
              </a:rPr>
              <a:t>r</a:t>
            </a:r>
            <a:r>
              <a:rPr lang="en-US" sz="2400" baseline="-25000" dirty="0" err="1"/>
              <a:t>ik</a:t>
            </a:r>
            <a:r>
              <a:rPr lang="en-US" sz="2400" dirty="0" err="1"/>
              <a:t>j</a:t>
            </a:r>
            <a:r>
              <a:rPr lang="en-US" sz="2400" baseline="-25000" dirty="0" err="1"/>
              <a:t>k</a:t>
            </a:r>
            <a:r>
              <a:rPr lang="en-US" sz="2400" dirty="0"/>
              <a:t> must be </a:t>
            </a:r>
          </a:p>
          <a:p>
            <a:pPr lvl="1"/>
            <a:r>
              <a:rPr lang="en-US" sz="2000" dirty="0"/>
              <a:t>quadratic in </a:t>
            </a:r>
            <a:r>
              <a:rPr lang="en-US" sz="2000" b="1" dirty="0"/>
              <a:t>H</a:t>
            </a:r>
            <a:r>
              <a:rPr lang="en-US" sz="2000" dirty="0"/>
              <a:t>,</a:t>
            </a:r>
          </a:p>
          <a:p>
            <a:pPr lvl="1"/>
            <a:r>
              <a:rPr lang="en-US" sz="2000" dirty="0"/>
              <a:t>linear in j,</a:t>
            </a:r>
          </a:p>
          <a:p>
            <a:pPr lvl="1"/>
            <a:r>
              <a:rPr lang="en-US" sz="2000" dirty="0"/>
              <a:t>And be a vector </a:t>
            </a:r>
          </a:p>
          <a:p>
            <a:r>
              <a:rPr lang="en-US" sz="2400" dirty="0"/>
              <a:t>Only possible combinations of </a:t>
            </a:r>
            <a:r>
              <a:rPr lang="en-US" sz="2400" b="1" dirty="0"/>
              <a:t>H</a:t>
            </a:r>
            <a:r>
              <a:rPr lang="en-US" sz="2400" dirty="0"/>
              <a:t> &amp; </a:t>
            </a:r>
            <a:r>
              <a:rPr lang="en-US" sz="2400" b="1" dirty="0"/>
              <a:t>j</a:t>
            </a:r>
            <a:r>
              <a:rPr lang="en-US" sz="2400" dirty="0"/>
              <a:t> are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20"/>
          <a:stretch/>
        </p:blipFill>
        <p:spPr bwMode="auto">
          <a:xfrm>
            <a:off x="762000" y="3358081"/>
            <a:ext cx="7541341" cy="106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9000" y="3581400"/>
            <a:ext cx="86594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and     </a:t>
            </a:r>
          </a:p>
          <a:p>
            <a:r>
              <a:rPr lang="en-US" sz="2000" dirty="0"/>
              <a:t>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4849" y="4876800"/>
            <a:ext cx="2234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 an isotropic body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3ECD78-7ECE-4588-A473-B7DE7D541068}"/>
                  </a:ext>
                </a:extLst>
              </p14:cNvPr>
              <p14:cNvContentPartPr/>
              <p14:nvPr/>
            </p14:nvContentPartPr>
            <p14:xfrm>
              <a:off x="5479157" y="4279543"/>
              <a:ext cx="207720" cy="135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3ECD78-7ECE-4588-A473-B7DE7D5410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16517" y="4216543"/>
                <a:ext cx="333360" cy="261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CB0D68A2-DE1D-46EC-8AE4-AA40E8D559F3}"/>
              </a:ext>
            </a:extLst>
          </p:cNvPr>
          <p:cNvGrpSpPr/>
          <p:nvPr/>
        </p:nvGrpSpPr>
        <p:grpSpPr>
          <a:xfrm>
            <a:off x="4585997" y="4102783"/>
            <a:ext cx="233280" cy="171360"/>
            <a:chOff x="4585997" y="4102783"/>
            <a:chExt cx="233280" cy="17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F98C598-A775-4C98-AF26-35EA7F5ACA40}"/>
                    </a:ext>
                  </a:extLst>
                </p14:cNvPr>
                <p14:cNvContentPartPr/>
                <p14:nvPr/>
              </p14:nvContentPartPr>
              <p14:xfrm>
                <a:off x="4628477" y="4210783"/>
                <a:ext cx="129960" cy="63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F98C598-A775-4C98-AF26-35EA7F5ACA4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565477" y="4147783"/>
                  <a:ext cx="25560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E0F091E-5C21-4526-A21F-9750ACD179D0}"/>
                    </a:ext>
                  </a:extLst>
                </p14:cNvPr>
                <p14:cNvContentPartPr/>
                <p14:nvPr/>
              </p14:nvContentPartPr>
              <p14:xfrm>
                <a:off x="4612277" y="4103143"/>
                <a:ext cx="180360" cy="853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E0F091E-5C21-4526-A21F-9750ACD179D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49637" y="4040503"/>
                  <a:ext cx="3060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A8CDC62-B113-4421-BBBA-2990749F6286}"/>
                    </a:ext>
                  </a:extLst>
                </p14:cNvPr>
                <p14:cNvContentPartPr/>
                <p14:nvPr/>
              </p14:nvContentPartPr>
              <p14:xfrm>
                <a:off x="4585997" y="4102783"/>
                <a:ext cx="233280" cy="828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A8CDC62-B113-4421-BBBA-2990749F628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22997" y="4039783"/>
                  <a:ext cx="358920" cy="208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8086DB3-9E26-4E5B-9ED9-76C73F8FDCAA}"/>
                  </a:ext>
                </a:extLst>
              </p14:cNvPr>
              <p14:cNvContentPartPr/>
              <p14:nvPr/>
            </p14:nvContentPartPr>
            <p14:xfrm>
              <a:off x="5612717" y="4202863"/>
              <a:ext cx="138600" cy="1436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8086DB3-9E26-4E5B-9ED9-76C73F8FDCA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49717" y="4140223"/>
                <a:ext cx="26424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92CBA52-BFD7-4795-83D0-59964499EBBD}"/>
                  </a:ext>
                </a:extLst>
              </p14:cNvPr>
              <p14:cNvContentPartPr/>
              <p14:nvPr/>
            </p14:nvContentPartPr>
            <p14:xfrm>
              <a:off x="5786957" y="4175503"/>
              <a:ext cx="95040" cy="554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92CBA52-BFD7-4795-83D0-59964499EBB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723957" y="4112503"/>
                <a:ext cx="220680" cy="181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BB445CC7-DE9B-4E31-B377-D5FD875B0133}"/>
              </a:ext>
            </a:extLst>
          </p:cNvPr>
          <p:cNvGrpSpPr/>
          <p:nvPr/>
        </p:nvGrpSpPr>
        <p:grpSpPr>
          <a:xfrm>
            <a:off x="7102037" y="4162903"/>
            <a:ext cx="702720" cy="232560"/>
            <a:chOff x="7102037" y="4162903"/>
            <a:chExt cx="702720" cy="23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62ED89D-8F19-4ECA-8D46-9A9DC9A27CC5}"/>
                    </a:ext>
                  </a:extLst>
                </p14:cNvPr>
                <p14:cNvContentPartPr/>
                <p14:nvPr/>
              </p14:nvContentPartPr>
              <p14:xfrm>
                <a:off x="7102037" y="4365583"/>
                <a:ext cx="429840" cy="298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62ED89D-8F19-4ECA-8D46-9A9DC9A27CC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039397" y="4302943"/>
                  <a:ext cx="55548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6718B86-7CD9-4310-AA6A-F42A8D4B439B}"/>
                    </a:ext>
                  </a:extLst>
                </p14:cNvPr>
                <p14:cNvContentPartPr/>
                <p14:nvPr/>
              </p14:nvContentPartPr>
              <p14:xfrm>
                <a:off x="7677317" y="4162903"/>
                <a:ext cx="127440" cy="1206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6718B86-7CD9-4310-AA6A-F42A8D4B439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614317" y="4099903"/>
                  <a:ext cx="253080" cy="246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39829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00" b="51429"/>
          <a:stretch/>
        </p:blipFill>
        <p:spPr bwMode="auto">
          <a:xfrm>
            <a:off x="99391" y="1828801"/>
            <a:ext cx="894521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57200"/>
            <a:ext cx="2610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General form of </a:t>
            </a:r>
            <a:r>
              <a:rPr lang="en-US" sz="2000" b="1" dirty="0"/>
              <a:t>E</a:t>
            </a:r>
            <a:r>
              <a:rPr lang="en-US" sz="2000" dirty="0"/>
              <a:t> = </a:t>
            </a:r>
            <a:r>
              <a:rPr lang="en-US" sz="2000" b="1" dirty="0"/>
              <a:t>E</a:t>
            </a:r>
            <a:r>
              <a:rPr lang="en-US" sz="2000" dirty="0"/>
              <a:t>(</a:t>
            </a:r>
            <a:r>
              <a:rPr lang="en-US" sz="2000" b="1" dirty="0"/>
              <a:t>j</a:t>
            </a:r>
            <a:r>
              <a:rPr lang="en-US" sz="2000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3373718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Zero-field term with isotropic resistivity.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3275293"/>
            <a:ext cx="11517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Hall term</a:t>
            </a:r>
          </a:p>
          <a:p>
            <a:r>
              <a:rPr lang="en-US" sz="2000" b="1" dirty="0"/>
              <a:t>E</a:t>
            </a:r>
            <a:r>
              <a:rPr lang="en-US" sz="2000" baseline="-25000" dirty="0"/>
              <a:t>H</a:t>
            </a:r>
            <a:r>
              <a:rPr lang="en-US" sz="2000" dirty="0"/>
              <a:t> </a:t>
            </a:r>
            <a:r>
              <a:rPr lang="en-US" sz="2000" dirty="0">
                <a:latin typeface="Symbol" panose="05050102010706020507" pitchFamily="18" charset="2"/>
              </a:rPr>
              <a:t>^</a:t>
            </a:r>
            <a:r>
              <a:rPr lang="en-US" sz="2000" dirty="0"/>
              <a:t> </a:t>
            </a:r>
            <a:r>
              <a:rPr lang="en-US" sz="2000" b="1" dirty="0"/>
              <a:t>H</a:t>
            </a:r>
          </a:p>
          <a:p>
            <a:r>
              <a:rPr lang="en-US" sz="2000" b="1" dirty="0"/>
              <a:t>E</a:t>
            </a:r>
            <a:r>
              <a:rPr lang="en-US" sz="2000" baseline="-25000" dirty="0"/>
              <a:t>H</a:t>
            </a:r>
            <a:r>
              <a:rPr lang="en-US" sz="2000" dirty="0"/>
              <a:t> </a:t>
            </a:r>
            <a:r>
              <a:rPr lang="en-US" sz="2000" dirty="0">
                <a:latin typeface="Symbol" panose="05050102010706020507" pitchFamily="18" charset="2"/>
              </a:rPr>
              <a:t>^</a:t>
            </a:r>
            <a:r>
              <a:rPr lang="en-US" sz="2000" dirty="0"/>
              <a:t>  </a:t>
            </a:r>
            <a:r>
              <a:rPr lang="en-US" sz="2000" b="1" dirty="0"/>
              <a:t>j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48400" y="3321459"/>
            <a:ext cx="17029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Quadratic terms</a:t>
            </a:r>
          </a:p>
          <a:p>
            <a:r>
              <a:rPr lang="en-US" b="1" dirty="0"/>
              <a:t>E</a:t>
            </a:r>
            <a:r>
              <a:rPr lang="en-US" baseline="-25000" dirty="0"/>
              <a:t>Q1</a:t>
            </a:r>
            <a:r>
              <a:rPr lang="en-US" dirty="0"/>
              <a:t>  ||  </a:t>
            </a:r>
            <a:r>
              <a:rPr lang="en-US" b="1" dirty="0"/>
              <a:t>j</a:t>
            </a:r>
          </a:p>
          <a:p>
            <a:r>
              <a:rPr lang="en-US" b="1" dirty="0"/>
              <a:t>E</a:t>
            </a:r>
            <a:r>
              <a:rPr lang="en-US" baseline="-25000" dirty="0"/>
              <a:t>Q2</a:t>
            </a:r>
            <a:r>
              <a:rPr lang="en-US" dirty="0"/>
              <a:t>  || </a:t>
            </a:r>
            <a:r>
              <a:rPr lang="en-US" b="1" dirty="0"/>
              <a:t>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3BA951C-7A19-4F03-9DC8-45002F8DCD6E}"/>
              </a:ext>
            </a:extLst>
          </p:cNvPr>
          <p:cNvGrpSpPr/>
          <p:nvPr/>
        </p:nvGrpSpPr>
        <p:grpSpPr>
          <a:xfrm>
            <a:off x="3988037" y="1922983"/>
            <a:ext cx="512280" cy="305280"/>
            <a:chOff x="3988037" y="1922983"/>
            <a:chExt cx="512280" cy="30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28BF9B4E-36BF-414D-90CB-7343C14A84C1}"/>
                    </a:ext>
                  </a:extLst>
                </p14:cNvPr>
                <p14:cNvContentPartPr/>
                <p14:nvPr/>
              </p14:nvContentPartPr>
              <p14:xfrm>
                <a:off x="4078757" y="2103343"/>
                <a:ext cx="421560" cy="6372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28BF9B4E-36BF-414D-90CB-7343C14A84C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016117" y="2040343"/>
                  <a:ext cx="54720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5EAEBA6-F267-471D-8C2F-69750F8156E5}"/>
                    </a:ext>
                  </a:extLst>
                </p14:cNvPr>
                <p14:cNvContentPartPr/>
                <p14:nvPr/>
              </p14:nvContentPartPr>
              <p14:xfrm>
                <a:off x="3988037" y="1922983"/>
                <a:ext cx="131760" cy="305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5EAEBA6-F267-471D-8C2F-69750F8156E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25037" y="1859983"/>
                  <a:ext cx="257400" cy="43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8F76DDA-3EAB-4028-9D38-B6521748A798}"/>
                  </a:ext>
                </a:extLst>
              </p14:cNvPr>
              <p14:cNvContentPartPr/>
              <p14:nvPr/>
            </p14:nvContentPartPr>
            <p14:xfrm>
              <a:off x="4370357" y="2379103"/>
              <a:ext cx="29520" cy="3556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8F76DDA-3EAB-4028-9D38-B6521748A79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07717" y="2316463"/>
                <a:ext cx="15516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DDC72CF-8ECB-4C03-B586-C2732750CB10}"/>
                  </a:ext>
                </a:extLst>
              </p14:cNvPr>
              <p14:cNvContentPartPr/>
              <p14:nvPr/>
            </p14:nvContentPartPr>
            <p14:xfrm>
              <a:off x="5686877" y="2767903"/>
              <a:ext cx="110520" cy="84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DDC72CF-8ECB-4C03-B586-C2732750CB1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624237" y="2704903"/>
                <a:ext cx="23616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1A962EF-F88D-45D0-AE84-AD7C6E52F97E}"/>
                  </a:ext>
                </a:extLst>
              </p14:cNvPr>
              <p14:cNvContentPartPr/>
              <p14:nvPr/>
            </p14:nvContentPartPr>
            <p14:xfrm>
              <a:off x="7383197" y="2741263"/>
              <a:ext cx="61560" cy="174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1A962EF-F88D-45D0-AE84-AD7C6E52F97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320197" y="2678623"/>
                <a:ext cx="187200" cy="300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66C09199-70DE-4F9F-9406-86529AD2C4CE}"/>
              </a:ext>
            </a:extLst>
          </p:cNvPr>
          <p:cNvGrpSpPr/>
          <p:nvPr/>
        </p:nvGrpSpPr>
        <p:grpSpPr>
          <a:xfrm>
            <a:off x="7868477" y="2551903"/>
            <a:ext cx="79200" cy="109080"/>
            <a:chOff x="7868477" y="2551903"/>
            <a:chExt cx="79200" cy="10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BA8B46F-D28A-4D5D-B094-F016F1CBAA3C}"/>
                    </a:ext>
                  </a:extLst>
                </p14:cNvPr>
                <p14:cNvContentPartPr/>
                <p14:nvPr/>
              </p14:nvContentPartPr>
              <p14:xfrm>
                <a:off x="7868477" y="2580343"/>
                <a:ext cx="38880" cy="806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BA8B46F-D28A-4D5D-B094-F016F1CBAA3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805477" y="2517703"/>
                  <a:ext cx="1645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F1C3527-6215-4173-A10F-B97FB64279FC}"/>
                    </a:ext>
                  </a:extLst>
                </p14:cNvPr>
                <p14:cNvContentPartPr/>
                <p14:nvPr/>
              </p14:nvContentPartPr>
              <p14:xfrm>
                <a:off x="7918877" y="2551903"/>
                <a:ext cx="28800" cy="388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F1C3527-6215-4173-A10F-B97FB64279F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855877" y="2488903"/>
                  <a:ext cx="154440" cy="164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D09753A-6F59-4D85-BCAF-E155DA0CB889}"/>
                  </a:ext>
                </a:extLst>
              </p14:cNvPr>
              <p14:cNvContentPartPr/>
              <p14:nvPr/>
            </p14:nvContentPartPr>
            <p14:xfrm>
              <a:off x="8358077" y="2560903"/>
              <a:ext cx="136440" cy="1454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D09753A-6F59-4D85-BCAF-E155DA0CB88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295437" y="2497903"/>
                <a:ext cx="262080" cy="27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6AA6ABE-0C87-446B-8651-0E5CDC5C0A6E}"/>
                  </a:ext>
                </a:extLst>
              </p14:cNvPr>
              <p14:cNvContentPartPr/>
              <p14:nvPr/>
            </p14:nvContentPartPr>
            <p14:xfrm>
              <a:off x="8520797" y="1957183"/>
              <a:ext cx="93240" cy="127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6AA6ABE-0C87-446B-8651-0E5CDC5C0A6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457797" y="1894543"/>
                <a:ext cx="21888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6CCBE3A0-6034-47FB-922B-F5F2C37AABEC}"/>
              </a:ext>
            </a:extLst>
          </p:cNvPr>
          <p:cNvGrpSpPr/>
          <p:nvPr/>
        </p:nvGrpSpPr>
        <p:grpSpPr>
          <a:xfrm>
            <a:off x="8620517" y="2554063"/>
            <a:ext cx="279720" cy="165960"/>
            <a:chOff x="8620517" y="2554063"/>
            <a:chExt cx="279720" cy="165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467BBD4-ACFF-4EAA-B36F-04D3D74EEFCB}"/>
                    </a:ext>
                  </a:extLst>
                </p14:cNvPr>
                <p14:cNvContentPartPr/>
                <p14:nvPr/>
              </p14:nvContentPartPr>
              <p14:xfrm>
                <a:off x="8620517" y="2554063"/>
                <a:ext cx="42120" cy="1659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467BBD4-ACFF-4EAA-B36F-04D3D74EEFC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557877" y="2491063"/>
                  <a:ext cx="16776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29E9717-A790-4DE0-9B8D-34117CFB4271}"/>
                    </a:ext>
                  </a:extLst>
                </p14:cNvPr>
                <p14:cNvContentPartPr/>
                <p14:nvPr/>
              </p14:nvContentPartPr>
              <p14:xfrm>
                <a:off x="8846597" y="2580703"/>
                <a:ext cx="53640" cy="381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29E9717-A790-4DE0-9B8D-34117CFB427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783957" y="2518063"/>
                  <a:ext cx="179280" cy="163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489B214-D300-4F6C-9FB3-34A4B205B7C6}"/>
                  </a:ext>
                </a:extLst>
              </p14:cNvPr>
              <p14:cNvContentPartPr/>
              <p14:nvPr/>
            </p14:nvContentPartPr>
            <p14:xfrm>
              <a:off x="8744717" y="2067343"/>
              <a:ext cx="221760" cy="576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489B214-D300-4F6C-9FB3-34A4B205B7C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681717" y="2004703"/>
                <a:ext cx="34740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55B788E-FFA1-434D-A81B-88C69F75DBCD}"/>
                  </a:ext>
                </a:extLst>
              </p14:cNvPr>
              <p14:cNvContentPartPr/>
              <p14:nvPr/>
            </p14:nvContentPartPr>
            <p14:xfrm>
              <a:off x="6306077" y="2148703"/>
              <a:ext cx="158760" cy="417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55B788E-FFA1-434D-A81B-88C69F75DBCD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243077" y="2086063"/>
                <a:ext cx="284400" cy="16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837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6812" y="1295400"/>
            <a:ext cx="4694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conductor in an external magnetic field </a:t>
            </a:r>
            <a:r>
              <a:rPr lang="en-US" sz="2000" b="1" i="1" dirty="0"/>
              <a:t>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412" y="1752600"/>
            <a:ext cx="20955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25812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2401323" y="2488707"/>
            <a:ext cx="195444" cy="781235"/>
          </a:xfrm>
          <a:custGeom>
            <a:avLst/>
            <a:gdLst>
              <a:gd name="connsiteX0" fmla="*/ 195444 w 195444"/>
              <a:gd name="connsiteY0" fmla="*/ 781235 h 781235"/>
              <a:gd name="connsiteX1" fmla="*/ 168811 w 195444"/>
              <a:gd name="connsiteY1" fmla="*/ 603681 h 781235"/>
              <a:gd name="connsiteX2" fmla="*/ 151056 w 195444"/>
              <a:gd name="connsiteY2" fmla="*/ 532660 h 781235"/>
              <a:gd name="connsiteX3" fmla="*/ 133301 w 195444"/>
              <a:gd name="connsiteY3" fmla="*/ 506027 h 781235"/>
              <a:gd name="connsiteX4" fmla="*/ 115545 w 195444"/>
              <a:gd name="connsiteY4" fmla="*/ 470516 h 781235"/>
              <a:gd name="connsiteX5" fmla="*/ 88912 w 195444"/>
              <a:gd name="connsiteY5" fmla="*/ 408373 h 781235"/>
              <a:gd name="connsiteX6" fmla="*/ 71157 w 195444"/>
              <a:gd name="connsiteY6" fmla="*/ 355107 h 781235"/>
              <a:gd name="connsiteX7" fmla="*/ 35646 w 195444"/>
              <a:gd name="connsiteY7" fmla="*/ 301841 h 781235"/>
              <a:gd name="connsiteX8" fmla="*/ 17891 w 195444"/>
              <a:gd name="connsiteY8" fmla="*/ 239697 h 781235"/>
              <a:gd name="connsiteX9" fmla="*/ 9013 w 195444"/>
              <a:gd name="connsiteY9" fmla="*/ 88776 h 781235"/>
              <a:gd name="connsiteX10" fmla="*/ 136 w 195444"/>
              <a:gd name="connsiteY10" fmla="*/ 0 h 78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5444" h="781235">
                <a:moveTo>
                  <a:pt x="195444" y="781235"/>
                </a:moveTo>
                <a:cubicBezTo>
                  <a:pt x="179032" y="584272"/>
                  <a:pt x="198982" y="754548"/>
                  <a:pt x="168811" y="603681"/>
                </a:cubicBezTo>
                <a:cubicBezTo>
                  <a:pt x="165434" y="586793"/>
                  <a:pt x="160157" y="550862"/>
                  <a:pt x="151056" y="532660"/>
                </a:cubicBezTo>
                <a:cubicBezTo>
                  <a:pt x="146284" y="523117"/>
                  <a:pt x="138595" y="515291"/>
                  <a:pt x="133301" y="506027"/>
                </a:cubicBezTo>
                <a:cubicBezTo>
                  <a:pt x="126735" y="494536"/>
                  <a:pt x="121464" y="482353"/>
                  <a:pt x="115545" y="470516"/>
                </a:cubicBezTo>
                <a:cubicBezTo>
                  <a:pt x="92063" y="376582"/>
                  <a:pt x="123945" y="487197"/>
                  <a:pt x="88912" y="408373"/>
                </a:cubicBezTo>
                <a:cubicBezTo>
                  <a:pt x="81311" y="391270"/>
                  <a:pt x="81539" y="370679"/>
                  <a:pt x="71157" y="355107"/>
                </a:cubicBezTo>
                <a:lnTo>
                  <a:pt x="35646" y="301841"/>
                </a:lnTo>
                <a:cubicBezTo>
                  <a:pt x="30321" y="285865"/>
                  <a:pt x="19377" y="255299"/>
                  <a:pt x="17891" y="239697"/>
                </a:cubicBezTo>
                <a:cubicBezTo>
                  <a:pt x="13113" y="189530"/>
                  <a:pt x="13379" y="138981"/>
                  <a:pt x="9013" y="88776"/>
                </a:cubicBezTo>
                <a:cubicBezTo>
                  <a:pt x="-1810" y="-35689"/>
                  <a:pt x="136" y="92652"/>
                  <a:pt x="13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6812" y="4114800"/>
            <a:ext cx="4520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Onsager’s principle doesn’t hold anymore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12" y="4648200"/>
            <a:ext cx="21717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61" y="5791200"/>
            <a:ext cx="30289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5412" y="5410200"/>
            <a:ext cx="951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Instead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17412" y="5830669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v.5 section 120, and v.2: Time-reversal symmetry only if </a:t>
            </a:r>
            <a:r>
              <a:rPr lang="en-US" sz="2000" b="1" dirty="0"/>
              <a:t>H</a:t>
            </a:r>
            <a:r>
              <a:rPr lang="en-US" sz="2000" dirty="0"/>
              <a:t>      -</a:t>
            </a:r>
            <a:r>
              <a:rPr lang="en-US" sz="2000" b="1" dirty="0"/>
              <a:t>H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962052" y="6315546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A7652F-C142-4305-A28D-562BF551FD47}"/>
                  </a:ext>
                </a:extLst>
              </p14:cNvPr>
              <p14:cNvContentPartPr/>
              <p14:nvPr/>
            </p14:nvContentPartPr>
            <p14:xfrm>
              <a:off x="2479129" y="4626823"/>
              <a:ext cx="162720" cy="105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A7652F-C142-4305-A28D-562BF551FD4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16129" y="4563823"/>
                <a:ext cx="288360" cy="23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06E20531-FEA2-45C7-A5BC-25FE9D18A549}"/>
              </a:ext>
            </a:extLst>
          </p:cNvPr>
          <p:cNvGrpSpPr/>
          <p:nvPr/>
        </p:nvGrpSpPr>
        <p:grpSpPr>
          <a:xfrm>
            <a:off x="3151969" y="4883503"/>
            <a:ext cx="171360" cy="239760"/>
            <a:chOff x="3011357" y="3664303"/>
            <a:chExt cx="171360" cy="239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B124FED-E819-45B2-BAF2-F8EBB6B348CC}"/>
                    </a:ext>
                  </a:extLst>
                </p14:cNvPr>
                <p14:cNvContentPartPr/>
                <p14:nvPr/>
              </p14:nvContentPartPr>
              <p14:xfrm>
                <a:off x="3076877" y="3684823"/>
                <a:ext cx="20520" cy="252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B124FED-E819-45B2-BAF2-F8EBB6B348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013877" y="3622183"/>
                  <a:ext cx="1461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9CFC699-6AE9-4CAB-9A78-3EE525F878D0}"/>
                    </a:ext>
                  </a:extLst>
                </p14:cNvPr>
                <p14:cNvContentPartPr/>
                <p14:nvPr/>
              </p14:nvContentPartPr>
              <p14:xfrm>
                <a:off x="3141677" y="3778423"/>
                <a:ext cx="20880" cy="601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9CFC699-6AE9-4CAB-9A78-3EE525F878D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078677" y="3715783"/>
                  <a:ext cx="1465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CB18F75-2424-4488-A013-6F2DF857C845}"/>
                    </a:ext>
                  </a:extLst>
                </p14:cNvPr>
                <p14:cNvContentPartPr/>
                <p14:nvPr/>
              </p14:nvContentPartPr>
              <p14:xfrm>
                <a:off x="3123677" y="3815503"/>
                <a:ext cx="26280" cy="691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CB18F75-2424-4488-A013-6F2DF857C84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60677" y="3752863"/>
                  <a:ext cx="15192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EBB56C2-E833-44A1-800C-75D2AEB1EEAA}"/>
                    </a:ext>
                  </a:extLst>
                </p14:cNvPr>
                <p14:cNvContentPartPr/>
                <p14:nvPr/>
              </p14:nvContentPartPr>
              <p14:xfrm>
                <a:off x="3179477" y="3685903"/>
                <a:ext cx="3240" cy="36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EBB56C2-E833-44A1-800C-75D2AEB1EEA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16477" y="3623263"/>
                  <a:ext cx="12888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523F80D-D84B-4E50-B153-7EEF5E69F1CF}"/>
                    </a:ext>
                  </a:extLst>
                </p14:cNvPr>
                <p14:cNvContentPartPr/>
                <p14:nvPr/>
              </p14:nvContentPartPr>
              <p14:xfrm>
                <a:off x="3158957" y="3664303"/>
                <a:ext cx="2160" cy="14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523F80D-D84B-4E50-B153-7EEF5E69F1C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095957" y="360130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FBCD34D-E91E-4BFB-8326-34458BD59EE7}"/>
                    </a:ext>
                  </a:extLst>
                </p14:cNvPr>
                <p14:cNvContentPartPr/>
                <p14:nvPr/>
              </p14:nvContentPartPr>
              <p14:xfrm>
                <a:off x="3160397" y="3701383"/>
                <a:ext cx="2160" cy="5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FBCD34D-E91E-4BFB-8326-34458BD59EE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097757" y="3638743"/>
                  <a:ext cx="1278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D1C51E5-CA3E-430A-A3ED-9CE1516A6319}"/>
                    </a:ext>
                  </a:extLst>
                </p14:cNvPr>
                <p14:cNvContentPartPr/>
                <p14:nvPr/>
              </p14:nvContentPartPr>
              <p14:xfrm>
                <a:off x="3123317" y="3803623"/>
                <a:ext cx="8280" cy="320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D1C51E5-CA3E-430A-A3ED-9CE1516A631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060317" y="3740623"/>
                  <a:ext cx="1339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1C2A359-1076-4592-9D45-CF676B303981}"/>
                    </a:ext>
                  </a:extLst>
                </p14:cNvPr>
                <p14:cNvContentPartPr/>
                <p14:nvPr/>
              </p14:nvContentPartPr>
              <p14:xfrm>
                <a:off x="3011357" y="3869143"/>
                <a:ext cx="96480" cy="349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1C2A359-1076-4592-9D45-CF676B30398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48717" y="3806503"/>
                  <a:ext cx="222120" cy="16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2816AF2-9E8D-4F34-BE1B-70A43CAE85D9}"/>
              </a:ext>
            </a:extLst>
          </p:cNvPr>
          <p:cNvGrpSpPr/>
          <p:nvPr/>
        </p:nvGrpSpPr>
        <p:grpSpPr>
          <a:xfrm>
            <a:off x="3232969" y="4659943"/>
            <a:ext cx="51480" cy="25200"/>
            <a:chOff x="3092357" y="3440743"/>
            <a:chExt cx="51480" cy="25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EE4354D-F6D5-46F2-A429-A386AC93F3B2}"/>
                    </a:ext>
                  </a:extLst>
                </p14:cNvPr>
                <p14:cNvContentPartPr/>
                <p14:nvPr/>
              </p14:nvContentPartPr>
              <p14:xfrm>
                <a:off x="3106757" y="3447583"/>
                <a:ext cx="37080" cy="18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EE4354D-F6D5-46F2-A429-A386AC93F3B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044117" y="3384583"/>
                  <a:ext cx="16272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9C3EC3B2-F811-4D8C-9913-FFC34A9F1167}"/>
                    </a:ext>
                  </a:extLst>
                </p14:cNvPr>
                <p14:cNvContentPartPr/>
                <p14:nvPr/>
              </p14:nvContentPartPr>
              <p14:xfrm>
                <a:off x="3092357" y="3440743"/>
                <a:ext cx="27000" cy="241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9C3EC3B2-F811-4D8C-9913-FFC34A9F116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29717" y="3377743"/>
                  <a:ext cx="152640" cy="149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9B9E956-B663-4483-91DF-F7A99F9E8275}"/>
                  </a:ext>
                </a:extLst>
              </p14:cNvPr>
              <p14:cNvContentPartPr/>
              <p14:nvPr/>
            </p14:nvContentPartPr>
            <p14:xfrm>
              <a:off x="2941369" y="4632223"/>
              <a:ext cx="37440" cy="525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9B9E956-B663-4483-91DF-F7A99F9E827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878369" y="4569223"/>
                <a:ext cx="163080" cy="178200"/>
              </a:xfrm>
              <a:prstGeom prst="rect">
                <a:avLst/>
              </a:prstGeom>
            </p:spPr>
          </p:pic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91308103-A1CD-4384-97AA-6289730834E3}"/>
              </a:ext>
            </a:extLst>
          </p:cNvPr>
          <p:cNvSpPr txBox="1"/>
          <p:nvPr/>
        </p:nvSpPr>
        <p:spPr>
          <a:xfrm>
            <a:off x="304800" y="11745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 A magnetic field breaks the symmetry of the conductivity tensor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0"/>
            <a:ext cx="7703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2.  Separate conductivity tensor into symmetric and antisymmetric parts.</a:t>
            </a:r>
          </a:p>
          <a:p>
            <a:r>
              <a:rPr lang="en-US" sz="2000" dirty="0"/>
              <a:t>This is always possible for a rank 2 tensor.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28765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28384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521" y="1752600"/>
            <a:ext cx="263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8"/>
          <p:cNvSpPr/>
          <p:nvPr/>
        </p:nvSpPr>
        <p:spPr>
          <a:xfrm>
            <a:off x="2915575" y="1515863"/>
            <a:ext cx="221942" cy="698700"/>
          </a:xfrm>
          <a:custGeom>
            <a:avLst/>
            <a:gdLst>
              <a:gd name="connsiteX0" fmla="*/ 0 w 221942"/>
              <a:gd name="connsiteY0" fmla="*/ 1012055 h 1012055"/>
              <a:gd name="connsiteX1" fmla="*/ 44388 w 221942"/>
              <a:gd name="connsiteY1" fmla="*/ 994299 h 1012055"/>
              <a:gd name="connsiteX2" fmla="*/ 133165 w 221942"/>
              <a:gd name="connsiteY2" fmla="*/ 914400 h 1012055"/>
              <a:gd name="connsiteX3" fmla="*/ 159798 w 221942"/>
              <a:gd name="connsiteY3" fmla="*/ 887767 h 1012055"/>
              <a:gd name="connsiteX4" fmla="*/ 168675 w 221942"/>
              <a:gd name="connsiteY4" fmla="*/ 861134 h 1012055"/>
              <a:gd name="connsiteX5" fmla="*/ 186431 w 221942"/>
              <a:gd name="connsiteY5" fmla="*/ 843379 h 1012055"/>
              <a:gd name="connsiteX6" fmla="*/ 204186 w 221942"/>
              <a:gd name="connsiteY6" fmla="*/ 816746 h 1012055"/>
              <a:gd name="connsiteX7" fmla="*/ 221942 w 221942"/>
              <a:gd name="connsiteY7" fmla="*/ 754602 h 1012055"/>
              <a:gd name="connsiteX8" fmla="*/ 213064 w 221942"/>
              <a:gd name="connsiteY8" fmla="*/ 648070 h 1012055"/>
              <a:gd name="connsiteX9" fmla="*/ 177553 w 221942"/>
              <a:gd name="connsiteY9" fmla="*/ 585926 h 1012055"/>
              <a:gd name="connsiteX10" fmla="*/ 159798 w 221942"/>
              <a:gd name="connsiteY10" fmla="*/ 541538 h 1012055"/>
              <a:gd name="connsiteX11" fmla="*/ 142042 w 221942"/>
              <a:gd name="connsiteY11" fmla="*/ 523783 h 1012055"/>
              <a:gd name="connsiteX12" fmla="*/ 106532 w 221942"/>
              <a:gd name="connsiteY12" fmla="*/ 479394 h 1012055"/>
              <a:gd name="connsiteX13" fmla="*/ 88776 w 221942"/>
              <a:gd name="connsiteY13" fmla="*/ 426128 h 1012055"/>
              <a:gd name="connsiteX14" fmla="*/ 79899 w 221942"/>
              <a:gd name="connsiteY14" fmla="*/ 399495 h 1012055"/>
              <a:gd name="connsiteX15" fmla="*/ 44388 w 221942"/>
              <a:gd name="connsiteY15" fmla="*/ 310719 h 1012055"/>
              <a:gd name="connsiteX16" fmla="*/ 35510 w 221942"/>
              <a:gd name="connsiteY16" fmla="*/ 257453 h 1012055"/>
              <a:gd name="connsiteX17" fmla="*/ 26633 w 221942"/>
              <a:gd name="connsiteY17" fmla="*/ 221942 h 1012055"/>
              <a:gd name="connsiteX18" fmla="*/ 26633 w 221942"/>
              <a:gd name="connsiteY18" fmla="*/ 0 h 101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1942" h="1012055">
                <a:moveTo>
                  <a:pt x="0" y="1012055"/>
                </a:moveTo>
                <a:cubicBezTo>
                  <a:pt x="14796" y="1006136"/>
                  <a:pt x="30458" y="1002038"/>
                  <a:pt x="44388" y="994299"/>
                </a:cubicBezTo>
                <a:cubicBezTo>
                  <a:pt x="75664" y="976923"/>
                  <a:pt x="110714" y="936851"/>
                  <a:pt x="133165" y="914400"/>
                </a:cubicBezTo>
                <a:lnTo>
                  <a:pt x="159798" y="887767"/>
                </a:lnTo>
                <a:cubicBezTo>
                  <a:pt x="162757" y="878889"/>
                  <a:pt x="163860" y="869158"/>
                  <a:pt x="168675" y="861134"/>
                </a:cubicBezTo>
                <a:cubicBezTo>
                  <a:pt x="172981" y="853957"/>
                  <a:pt x="181202" y="849915"/>
                  <a:pt x="186431" y="843379"/>
                </a:cubicBezTo>
                <a:cubicBezTo>
                  <a:pt x="193096" y="835048"/>
                  <a:pt x="199414" y="826289"/>
                  <a:pt x="204186" y="816746"/>
                </a:cubicBezTo>
                <a:cubicBezTo>
                  <a:pt x="210555" y="804009"/>
                  <a:pt x="219097" y="765981"/>
                  <a:pt x="221942" y="754602"/>
                </a:cubicBezTo>
                <a:cubicBezTo>
                  <a:pt x="218983" y="719091"/>
                  <a:pt x="219631" y="683093"/>
                  <a:pt x="213064" y="648070"/>
                </a:cubicBezTo>
                <a:cubicBezTo>
                  <a:pt x="208395" y="623170"/>
                  <a:pt x="188251" y="607322"/>
                  <a:pt x="177553" y="585926"/>
                </a:cubicBezTo>
                <a:cubicBezTo>
                  <a:pt x="170426" y="571673"/>
                  <a:pt x="167704" y="555374"/>
                  <a:pt x="159798" y="541538"/>
                </a:cubicBezTo>
                <a:cubicBezTo>
                  <a:pt x="155645" y="534271"/>
                  <a:pt x="147271" y="530319"/>
                  <a:pt x="142042" y="523783"/>
                </a:cubicBezTo>
                <a:cubicBezTo>
                  <a:pt x="97235" y="467775"/>
                  <a:pt x="149411" y="522275"/>
                  <a:pt x="106532" y="479394"/>
                </a:cubicBezTo>
                <a:lnTo>
                  <a:pt x="88776" y="426128"/>
                </a:lnTo>
                <a:cubicBezTo>
                  <a:pt x="85817" y="417250"/>
                  <a:pt x="84084" y="407865"/>
                  <a:pt x="79899" y="399495"/>
                </a:cubicBezTo>
                <a:cubicBezTo>
                  <a:pt x="65407" y="370513"/>
                  <a:pt x="49874" y="343634"/>
                  <a:pt x="44388" y="310719"/>
                </a:cubicBezTo>
                <a:cubicBezTo>
                  <a:pt x="41429" y="292964"/>
                  <a:pt x="39040" y="275104"/>
                  <a:pt x="35510" y="257453"/>
                </a:cubicBezTo>
                <a:cubicBezTo>
                  <a:pt x="33117" y="245489"/>
                  <a:pt x="27053" y="234136"/>
                  <a:pt x="26633" y="221942"/>
                </a:cubicBezTo>
                <a:cubicBezTo>
                  <a:pt x="24084" y="148005"/>
                  <a:pt x="26633" y="73981"/>
                  <a:pt x="2663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45384" y="1295401"/>
            <a:ext cx="523783" cy="919162"/>
          </a:xfrm>
          <a:custGeom>
            <a:avLst/>
            <a:gdLst>
              <a:gd name="connsiteX0" fmla="*/ 523783 w 523783"/>
              <a:gd name="connsiteY0" fmla="*/ 1322773 h 1322773"/>
              <a:gd name="connsiteX1" fmla="*/ 417251 w 523783"/>
              <a:gd name="connsiteY1" fmla="*/ 1278385 h 1322773"/>
              <a:gd name="connsiteX2" fmla="*/ 372863 w 523783"/>
              <a:gd name="connsiteY2" fmla="*/ 1260629 h 1322773"/>
              <a:gd name="connsiteX3" fmla="*/ 275208 w 523783"/>
              <a:gd name="connsiteY3" fmla="*/ 1198486 h 1322773"/>
              <a:gd name="connsiteX4" fmla="*/ 230820 w 523783"/>
              <a:gd name="connsiteY4" fmla="*/ 1171853 h 1322773"/>
              <a:gd name="connsiteX5" fmla="*/ 186432 w 523783"/>
              <a:gd name="connsiteY5" fmla="*/ 1127464 h 1322773"/>
              <a:gd name="connsiteX6" fmla="*/ 142043 w 523783"/>
              <a:gd name="connsiteY6" fmla="*/ 1109709 h 1322773"/>
              <a:gd name="connsiteX7" fmla="*/ 106533 w 523783"/>
              <a:gd name="connsiteY7" fmla="*/ 1083076 h 1322773"/>
              <a:gd name="connsiteX8" fmla="*/ 53266 w 523783"/>
              <a:gd name="connsiteY8" fmla="*/ 1029810 h 1322773"/>
              <a:gd name="connsiteX9" fmla="*/ 35511 w 523783"/>
              <a:gd name="connsiteY9" fmla="*/ 1012054 h 1322773"/>
              <a:gd name="connsiteX10" fmla="*/ 8878 w 523783"/>
              <a:gd name="connsiteY10" fmla="*/ 949911 h 1322773"/>
              <a:gd name="connsiteX11" fmla="*/ 0 w 523783"/>
              <a:gd name="connsiteY11" fmla="*/ 896645 h 1322773"/>
              <a:gd name="connsiteX12" fmla="*/ 8878 w 523783"/>
              <a:gd name="connsiteY12" fmla="*/ 523783 h 1322773"/>
              <a:gd name="connsiteX13" fmla="*/ 17756 w 523783"/>
              <a:gd name="connsiteY13" fmla="*/ 497150 h 1322773"/>
              <a:gd name="connsiteX14" fmla="*/ 35511 w 523783"/>
              <a:gd name="connsiteY14" fmla="*/ 292963 h 1322773"/>
              <a:gd name="connsiteX15" fmla="*/ 53266 w 523783"/>
              <a:gd name="connsiteY15" fmla="*/ 0 h 1322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23783" h="1322773">
                <a:moveTo>
                  <a:pt x="523783" y="1322773"/>
                </a:moveTo>
                <a:cubicBezTo>
                  <a:pt x="351565" y="1258191"/>
                  <a:pt x="521860" y="1324878"/>
                  <a:pt x="417251" y="1278385"/>
                </a:cubicBezTo>
                <a:cubicBezTo>
                  <a:pt x="402689" y="1271913"/>
                  <a:pt x="386752" y="1268442"/>
                  <a:pt x="372863" y="1260629"/>
                </a:cubicBezTo>
                <a:cubicBezTo>
                  <a:pt x="339234" y="1241713"/>
                  <a:pt x="307927" y="1218935"/>
                  <a:pt x="275208" y="1198486"/>
                </a:cubicBezTo>
                <a:cubicBezTo>
                  <a:pt x="260576" y="1189341"/>
                  <a:pt x="243021" y="1184054"/>
                  <a:pt x="230820" y="1171853"/>
                </a:cubicBezTo>
                <a:cubicBezTo>
                  <a:pt x="216024" y="1157057"/>
                  <a:pt x="203574" y="1139464"/>
                  <a:pt x="186432" y="1127464"/>
                </a:cubicBezTo>
                <a:cubicBezTo>
                  <a:pt x="173377" y="1118325"/>
                  <a:pt x="155974" y="1117448"/>
                  <a:pt x="142043" y="1109709"/>
                </a:cubicBezTo>
                <a:cubicBezTo>
                  <a:pt x="129109" y="1102524"/>
                  <a:pt x="117531" y="1092974"/>
                  <a:pt x="106533" y="1083076"/>
                </a:cubicBezTo>
                <a:cubicBezTo>
                  <a:pt x="87869" y="1066278"/>
                  <a:pt x="71022" y="1047566"/>
                  <a:pt x="53266" y="1029810"/>
                </a:cubicBezTo>
                <a:cubicBezTo>
                  <a:pt x="47347" y="1023891"/>
                  <a:pt x="39254" y="1019540"/>
                  <a:pt x="35511" y="1012054"/>
                </a:cubicBezTo>
                <a:cubicBezTo>
                  <a:pt x="24655" y="990343"/>
                  <a:pt x="14103" y="973423"/>
                  <a:pt x="8878" y="949911"/>
                </a:cubicBezTo>
                <a:cubicBezTo>
                  <a:pt x="4973" y="932339"/>
                  <a:pt x="2959" y="914400"/>
                  <a:pt x="0" y="896645"/>
                </a:cubicBezTo>
                <a:cubicBezTo>
                  <a:pt x="2959" y="772358"/>
                  <a:pt x="3358" y="647983"/>
                  <a:pt x="8878" y="523783"/>
                </a:cubicBezTo>
                <a:cubicBezTo>
                  <a:pt x="9294" y="514434"/>
                  <a:pt x="16945" y="506473"/>
                  <a:pt x="17756" y="497150"/>
                </a:cubicBezTo>
                <a:cubicBezTo>
                  <a:pt x="36446" y="282215"/>
                  <a:pt x="6417" y="380241"/>
                  <a:pt x="35511" y="292963"/>
                </a:cubicBezTo>
                <a:cubicBezTo>
                  <a:pt x="61217" y="113016"/>
                  <a:pt x="53266" y="210526"/>
                  <a:pt x="53266" y="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84029"/>
            <a:ext cx="3327554" cy="80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918" y="2819400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</a:t>
            </a:r>
          </a:p>
        </p:txBody>
      </p:sp>
      <p:pic>
        <p:nvPicPr>
          <p:cNvPr id="1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6" cstate="print"/>
          <a:srcRect l="7134" t="48553"/>
          <a:stretch/>
        </p:blipFill>
        <p:spPr bwMode="auto">
          <a:xfrm>
            <a:off x="2057400" y="4251078"/>
            <a:ext cx="7010400" cy="259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>
            <a:off x="4998128" y="4802819"/>
            <a:ext cx="382856" cy="656948"/>
          </a:xfrm>
          <a:custGeom>
            <a:avLst/>
            <a:gdLst>
              <a:gd name="connsiteX0" fmla="*/ 0 w 382856"/>
              <a:gd name="connsiteY0" fmla="*/ 0 h 656948"/>
              <a:gd name="connsiteX1" fmla="*/ 97655 w 382856"/>
              <a:gd name="connsiteY1" fmla="*/ 53266 h 656948"/>
              <a:gd name="connsiteX2" fmla="*/ 150921 w 382856"/>
              <a:gd name="connsiteY2" fmla="*/ 88777 h 656948"/>
              <a:gd name="connsiteX3" fmla="*/ 195309 w 382856"/>
              <a:gd name="connsiteY3" fmla="*/ 124288 h 656948"/>
              <a:gd name="connsiteX4" fmla="*/ 248575 w 382856"/>
              <a:gd name="connsiteY4" fmla="*/ 159798 h 656948"/>
              <a:gd name="connsiteX5" fmla="*/ 266330 w 382856"/>
              <a:gd name="connsiteY5" fmla="*/ 186431 h 656948"/>
              <a:gd name="connsiteX6" fmla="*/ 284086 w 382856"/>
              <a:gd name="connsiteY6" fmla="*/ 204187 h 656948"/>
              <a:gd name="connsiteX7" fmla="*/ 337352 w 382856"/>
              <a:gd name="connsiteY7" fmla="*/ 275208 h 656948"/>
              <a:gd name="connsiteX8" fmla="*/ 346229 w 382856"/>
              <a:gd name="connsiteY8" fmla="*/ 301841 h 656948"/>
              <a:gd name="connsiteX9" fmla="*/ 363985 w 382856"/>
              <a:gd name="connsiteY9" fmla="*/ 426129 h 656948"/>
              <a:gd name="connsiteX10" fmla="*/ 372862 w 382856"/>
              <a:gd name="connsiteY10" fmla="*/ 479395 h 656948"/>
              <a:gd name="connsiteX11" fmla="*/ 381740 w 382856"/>
              <a:gd name="connsiteY11" fmla="*/ 506028 h 656948"/>
              <a:gd name="connsiteX12" fmla="*/ 381740 w 382856"/>
              <a:gd name="connsiteY12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2856" h="656948">
                <a:moveTo>
                  <a:pt x="0" y="0"/>
                </a:moveTo>
                <a:cubicBezTo>
                  <a:pt x="106659" y="17777"/>
                  <a:pt x="2463" y="-10196"/>
                  <a:pt x="97655" y="53266"/>
                </a:cubicBezTo>
                <a:lnTo>
                  <a:pt x="150921" y="88777"/>
                </a:lnTo>
                <a:cubicBezTo>
                  <a:pt x="183726" y="137986"/>
                  <a:pt x="149907" y="99065"/>
                  <a:pt x="195309" y="124288"/>
                </a:cubicBezTo>
                <a:cubicBezTo>
                  <a:pt x="213963" y="134651"/>
                  <a:pt x="248575" y="159798"/>
                  <a:pt x="248575" y="159798"/>
                </a:cubicBezTo>
                <a:cubicBezTo>
                  <a:pt x="254493" y="168676"/>
                  <a:pt x="259665" y="178099"/>
                  <a:pt x="266330" y="186431"/>
                </a:cubicBezTo>
                <a:cubicBezTo>
                  <a:pt x="271559" y="192967"/>
                  <a:pt x="279064" y="197491"/>
                  <a:pt x="284086" y="204187"/>
                </a:cubicBezTo>
                <a:cubicBezTo>
                  <a:pt x="344313" y="284490"/>
                  <a:pt x="296633" y="234491"/>
                  <a:pt x="337352" y="275208"/>
                </a:cubicBezTo>
                <a:cubicBezTo>
                  <a:pt x="340311" y="284086"/>
                  <a:pt x="344199" y="292706"/>
                  <a:pt x="346229" y="301841"/>
                </a:cubicBezTo>
                <a:cubicBezTo>
                  <a:pt x="354703" y="339973"/>
                  <a:pt x="358609" y="388497"/>
                  <a:pt x="363985" y="426129"/>
                </a:cubicBezTo>
                <a:cubicBezTo>
                  <a:pt x="366531" y="443948"/>
                  <a:pt x="368957" y="461823"/>
                  <a:pt x="372862" y="479395"/>
                </a:cubicBezTo>
                <a:cubicBezTo>
                  <a:pt x="374892" y="488530"/>
                  <a:pt x="381273" y="496682"/>
                  <a:pt x="381740" y="506028"/>
                </a:cubicBezTo>
                <a:cubicBezTo>
                  <a:pt x="384252" y="556272"/>
                  <a:pt x="381740" y="606641"/>
                  <a:pt x="381740" y="656948"/>
                </a:cubicBezTo>
              </a:path>
            </a:pathLst>
          </a:custGeom>
          <a:noFill/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82897" y="2361460"/>
            <a:ext cx="6001305" cy="3133818"/>
          </a:xfrm>
          <a:custGeom>
            <a:avLst/>
            <a:gdLst>
              <a:gd name="connsiteX0" fmla="*/ 0 w 6001305"/>
              <a:gd name="connsiteY0" fmla="*/ 0 h 3133818"/>
              <a:gd name="connsiteX1" fmla="*/ 142043 w 6001305"/>
              <a:gd name="connsiteY1" fmla="*/ 8878 h 3133818"/>
              <a:gd name="connsiteX2" fmla="*/ 177553 w 6001305"/>
              <a:gd name="connsiteY2" fmla="*/ 17756 h 3133818"/>
              <a:gd name="connsiteX3" fmla="*/ 248575 w 6001305"/>
              <a:gd name="connsiteY3" fmla="*/ 26633 h 3133818"/>
              <a:gd name="connsiteX4" fmla="*/ 310719 w 6001305"/>
              <a:gd name="connsiteY4" fmla="*/ 35511 h 3133818"/>
              <a:gd name="connsiteX5" fmla="*/ 417251 w 6001305"/>
              <a:gd name="connsiteY5" fmla="*/ 53266 h 3133818"/>
              <a:gd name="connsiteX6" fmla="*/ 577049 w 6001305"/>
              <a:gd name="connsiteY6" fmla="*/ 79899 h 3133818"/>
              <a:gd name="connsiteX7" fmla="*/ 621437 w 6001305"/>
              <a:gd name="connsiteY7" fmla="*/ 88777 h 3133818"/>
              <a:gd name="connsiteX8" fmla="*/ 648070 w 6001305"/>
              <a:gd name="connsiteY8" fmla="*/ 97655 h 3133818"/>
              <a:gd name="connsiteX9" fmla="*/ 710214 w 6001305"/>
              <a:gd name="connsiteY9" fmla="*/ 106532 h 3133818"/>
              <a:gd name="connsiteX10" fmla="*/ 790113 w 6001305"/>
              <a:gd name="connsiteY10" fmla="*/ 124288 h 3133818"/>
              <a:gd name="connsiteX11" fmla="*/ 834501 w 6001305"/>
              <a:gd name="connsiteY11" fmla="*/ 133165 h 3133818"/>
              <a:gd name="connsiteX12" fmla="*/ 870012 w 6001305"/>
              <a:gd name="connsiteY12" fmla="*/ 142043 h 3133818"/>
              <a:gd name="connsiteX13" fmla="*/ 941033 w 6001305"/>
              <a:gd name="connsiteY13" fmla="*/ 150921 h 3133818"/>
              <a:gd name="connsiteX14" fmla="*/ 994299 w 6001305"/>
              <a:gd name="connsiteY14" fmla="*/ 159798 h 3133818"/>
              <a:gd name="connsiteX15" fmla="*/ 1100831 w 6001305"/>
              <a:gd name="connsiteY15" fmla="*/ 177554 h 3133818"/>
              <a:gd name="connsiteX16" fmla="*/ 1251752 w 6001305"/>
              <a:gd name="connsiteY16" fmla="*/ 204187 h 3133818"/>
              <a:gd name="connsiteX17" fmla="*/ 1278385 w 6001305"/>
              <a:gd name="connsiteY17" fmla="*/ 213064 h 3133818"/>
              <a:gd name="connsiteX18" fmla="*/ 1322773 w 6001305"/>
              <a:gd name="connsiteY18" fmla="*/ 230820 h 3133818"/>
              <a:gd name="connsiteX19" fmla="*/ 1402672 w 6001305"/>
              <a:gd name="connsiteY19" fmla="*/ 257453 h 3133818"/>
              <a:gd name="connsiteX20" fmla="*/ 1455938 w 6001305"/>
              <a:gd name="connsiteY20" fmla="*/ 275208 h 3133818"/>
              <a:gd name="connsiteX21" fmla="*/ 1500326 w 6001305"/>
              <a:gd name="connsiteY21" fmla="*/ 284086 h 3133818"/>
              <a:gd name="connsiteX22" fmla="*/ 1535837 w 6001305"/>
              <a:gd name="connsiteY22" fmla="*/ 301841 h 3133818"/>
              <a:gd name="connsiteX23" fmla="*/ 1624614 w 6001305"/>
              <a:gd name="connsiteY23" fmla="*/ 319596 h 3133818"/>
              <a:gd name="connsiteX24" fmla="*/ 1660124 w 6001305"/>
              <a:gd name="connsiteY24" fmla="*/ 337352 h 3133818"/>
              <a:gd name="connsiteX25" fmla="*/ 1740023 w 6001305"/>
              <a:gd name="connsiteY25" fmla="*/ 363985 h 3133818"/>
              <a:gd name="connsiteX26" fmla="*/ 1819922 w 6001305"/>
              <a:gd name="connsiteY26" fmla="*/ 390618 h 3133818"/>
              <a:gd name="connsiteX27" fmla="*/ 1864311 w 6001305"/>
              <a:gd name="connsiteY27" fmla="*/ 408373 h 3133818"/>
              <a:gd name="connsiteX28" fmla="*/ 1890944 w 6001305"/>
              <a:gd name="connsiteY28" fmla="*/ 417251 h 3133818"/>
              <a:gd name="connsiteX29" fmla="*/ 1926454 w 6001305"/>
              <a:gd name="connsiteY29" fmla="*/ 435006 h 3133818"/>
              <a:gd name="connsiteX30" fmla="*/ 1997476 w 6001305"/>
              <a:gd name="connsiteY30" fmla="*/ 452761 h 3133818"/>
              <a:gd name="connsiteX31" fmla="*/ 2077375 w 6001305"/>
              <a:gd name="connsiteY31" fmla="*/ 479394 h 3133818"/>
              <a:gd name="connsiteX32" fmla="*/ 2148396 w 6001305"/>
              <a:gd name="connsiteY32" fmla="*/ 514905 h 3133818"/>
              <a:gd name="connsiteX33" fmla="*/ 2183907 w 6001305"/>
              <a:gd name="connsiteY33" fmla="*/ 532660 h 3133818"/>
              <a:gd name="connsiteX34" fmla="*/ 2228295 w 6001305"/>
              <a:gd name="connsiteY34" fmla="*/ 541538 h 3133818"/>
              <a:gd name="connsiteX35" fmla="*/ 2317072 w 6001305"/>
              <a:gd name="connsiteY35" fmla="*/ 568171 h 3133818"/>
              <a:gd name="connsiteX36" fmla="*/ 2352583 w 6001305"/>
              <a:gd name="connsiteY36" fmla="*/ 585926 h 3133818"/>
              <a:gd name="connsiteX37" fmla="*/ 2432482 w 6001305"/>
              <a:gd name="connsiteY37" fmla="*/ 594804 h 3133818"/>
              <a:gd name="connsiteX38" fmla="*/ 2583402 w 6001305"/>
              <a:gd name="connsiteY38" fmla="*/ 630315 h 3133818"/>
              <a:gd name="connsiteX39" fmla="*/ 2618913 w 6001305"/>
              <a:gd name="connsiteY39" fmla="*/ 639192 h 3133818"/>
              <a:gd name="connsiteX40" fmla="*/ 2752078 w 6001305"/>
              <a:gd name="connsiteY40" fmla="*/ 656948 h 3133818"/>
              <a:gd name="connsiteX41" fmla="*/ 2796466 w 6001305"/>
              <a:gd name="connsiteY41" fmla="*/ 665825 h 3133818"/>
              <a:gd name="connsiteX42" fmla="*/ 2902998 w 6001305"/>
              <a:gd name="connsiteY42" fmla="*/ 683581 h 3133818"/>
              <a:gd name="connsiteX43" fmla="*/ 2938509 w 6001305"/>
              <a:gd name="connsiteY43" fmla="*/ 692458 h 3133818"/>
              <a:gd name="connsiteX44" fmla="*/ 3036163 w 6001305"/>
              <a:gd name="connsiteY44" fmla="*/ 701336 h 3133818"/>
              <a:gd name="connsiteX45" fmla="*/ 3116062 w 6001305"/>
              <a:gd name="connsiteY45" fmla="*/ 719091 h 3133818"/>
              <a:gd name="connsiteX46" fmla="*/ 3249227 w 6001305"/>
              <a:gd name="connsiteY46" fmla="*/ 736847 h 3133818"/>
              <a:gd name="connsiteX47" fmla="*/ 3320249 w 6001305"/>
              <a:gd name="connsiteY47" fmla="*/ 754602 h 3133818"/>
              <a:gd name="connsiteX48" fmla="*/ 3391270 w 6001305"/>
              <a:gd name="connsiteY48" fmla="*/ 763480 h 3133818"/>
              <a:gd name="connsiteX49" fmla="*/ 3435658 w 6001305"/>
              <a:gd name="connsiteY49" fmla="*/ 772357 h 3133818"/>
              <a:gd name="connsiteX50" fmla="*/ 3533313 w 6001305"/>
              <a:gd name="connsiteY50" fmla="*/ 781235 h 3133818"/>
              <a:gd name="connsiteX51" fmla="*/ 3693111 w 6001305"/>
              <a:gd name="connsiteY51" fmla="*/ 807868 h 3133818"/>
              <a:gd name="connsiteX52" fmla="*/ 3764132 w 6001305"/>
              <a:gd name="connsiteY52" fmla="*/ 825623 h 3133818"/>
              <a:gd name="connsiteX53" fmla="*/ 3835153 w 6001305"/>
              <a:gd name="connsiteY53" fmla="*/ 834501 h 3133818"/>
              <a:gd name="connsiteX54" fmla="*/ 3879542 w 6001305"/>
              <a:gd name="connsiteY54" fmla="*/ 843379 h 3133818"/>
              <a:gd name="connsiteX55" fmla="*/ 3915053 w 6001305"/>
              <a:gd name="connsiteY55" fmla="*/ 852257 h 3133818"/>
              <a:gd name="connsiteX56" fmla="*/ 3994952 w 6001305"/>
              <a:gd name="connsiteY56" fmla="*/ 861134 h 3133818"/>
              <a:gd name="connsiteX57" fmla="*/ 4021585 w 6001305"/>
              <a:gd name="connsiteY57" fmla="*/ 870012 h 3133818"/>
              <a:gd name="connsiteX58" fmla="*/ 4101484 w 6001305"/>
              <a:gd name="connsiteY58" fmla="*/ 887767 h 3133818"/>
              <a:gd name="connsiteX59" fmla="*/ 4163627 w 6001305"/>
              <a:gd name="connsiteY59" fmla="*/ 896645 h 3133818"/>
              <a:gd name="connsiteX60" fmla="*/ 4216893 w 6001305"/>
              <a:gd name="connsiteY60" fmla="*/ 914400 h 3133818"/>
              <a:gd name="connsiteX61" fmla="*/ 4279037 w 6001305"/>
              <a:gd name="connsiteY61" fmla="*/ 923278 h 3133818"/>
              <a:gd name="connsiteX62" fmla="*/ 4314548 w 6001305"/>
              <a:gd name="connsiteY62" fmla="*/ 932156 h 3133818"/>
              <a:gd name="connsiteX63" fmla="*/ 4403324 w 6001305"/>
              <a:gd name="connsiteY63" fmla="*/ 941033 h 3133818"/>
              <a:gd name="connsiteX64" fmla="*/ 4483223 w 6001305"/>
              <a:gd name="connsiteY64" fmla="*/ 958789 h 3133818"/>
              <a:gd name="connsiteX65" fmla="*/ 4554245 w 6001305"/>
              <a:gd name="connsiteY65" fmla="*/ 976544 h 3133818"/>
              <a:gd name="connsiteX66" fmla="*/ 4651899 w 6001305"/>
              <a:gd name="connsiteY66" fmla="*/ 1003177 h 3133818"/>
              <a:gd name="connsiteX67" fmla="*/ 4722920 w 6001305"/>
              <a:gd name="connsiteY67" fmla="*/ 1029810 h 3133818"/>
              <a:gd name="connsiteX68" fmla="*/ 4749553 w 6001305"/>
              <a:gd name="connsiteY68" fmla="*/ 1047565 h 3133818"/>
              <a:gd name="connsiteX69" fmla="*/ 4776186 w 6001305"/>
              <a:gd name="connsiteY69" fmla="*/ 1056443 h 3133818"/>
              <a:gd name="connsiteX70" fmla="*/ 4811697 w 6001305"/>
              <a:gd name="connsiteY70" fmla="*/ 1074198 h 3133818"/>
              <a:gd name="connsiteX71" fmla="*/ 4900474 w 6001305"/>
              <a:gd name="connsiteY71" fmla="*/ 1100831 h 3133818"/>
              <a:gd name="connsiteX72" fmla="*/ 4927107 w 6001305"/>
              <a:gd name="connsiteY72" fmla="*/ 1118587 h 3133818"/>
              <a:gd name="connsiteX73" fmla="*/ 4962618 w 6001305"/>
              <a:gd name="connsiteY73" fmla="*/ 1136342 h 3133818"/>
              <a:gd name="connsiteX74" fmla="*/ 5007006 w 6001305"/>
              <a:gd name="connsiteY74" fmla="*/ 1154097 h 3133818"/>
              <a:gd name="connsiteX75" fmla="*/ 5033639 w 6001305"/>
              <a:gd name="connsiteY75" fmla="*/ 1162975 h 3133818"/>
              <a:gd name="connsiteX76" fmla="*/ 5078027 w 6001305"/>
              <a:gd name="connsiteY76" fmla="*/ 1189608 h 3133818"/>
              <a:gd name="connsiteX77" fmla="*/ 5157926 w 6001305"/>
              <a:gd name="connsiteY77" fmla="*/ 1216241 h 3133818"/>
              <a:gd name="connsiteX78" fmla="*/ 5211192 w 6001305"/>
              <a:gd name="connsiteY78" fmla="*/ 1242874 h 3133818"/>
              <a:gd name="connsiteX79" fmla="*/ 5237825 w 6001305"/>
              <a:gd name="connsiteY79" fmla="*/ 1260629 h 3133818"/>
              <a:gd name="connsiteX80" fmla="*/ 5264458 w 6001305"/>
              <a:gd name="connsiteY80" fmla="*/ 1269507 h 3133818"/>
              <a:gd name="connsiteX81" fmla="*/ 5299969 w 6001305"/>
              <a:gd name="connsiteY81" fmla="*/ 1287262 h 3133818"/>
              <a:gd name="connsiteX82" fmla="*/ 5353235 w 6001305"/>
              <a:gd name="connsiteY82" fmla="*/ 1305018 h 3133818"/>
              <a:gd name="connsiteX83" fmla="*/ 5379868 w 6001305"/>
              <a:gd name="connsiteY83" fmla="*/ 1322773 h 3133818"/>
              <a:gd name="connsiteX84" fmla="*/ 5468645 w 6001305"/>
              <a:gd name="connsiteY84" fmla="*/ 1340528 h 3133818"/>
              <a:gd name="connsiteX85" fmla="*/ 5530788 w 6001305"/>
              <a:gd name="connsiteY85" fmla="*/ 1367161 h 3133818"/>
              <a:gd name="connsiteX86" fmla="*/ 5584054 w 6001305"/>
              <a:gd name="connsiteY86" fmla="*/ 1384917 h 3133818"/>
              <a:gd name="connsiteX87" fmla="*/ 5655076 w 6001305"/>
              <a:gd name="connsiteY87" fmla="*/ 1420427 h 3133818"/>
              <a:gd name="connsiteX88" fmla="*/ 5681709 w 6001305"/>
              <a:gd name="connsiteY88" fmla="*/ 1429305 h 3133818"/>
              <a:gd name="connsiteX89" fmla="*/ 5761608 w 6001305"/>
              <a:gd name="connsiteY89" fmla="*/ 1491449 h 3133818"/>
              <a:gd name="connsiteX90" fmla="*/ 5788241 w 6001305"/>
              <a:gd name="connsiteY90" fmla="*/ 1509204 h 3133818"/>
              <a:gd name="connsiteX91" fmla="*/ 5814874 w 6001305"/>
              <a:gd name="connsiteY91" fmla="*/ 1526959 h 3133818"/>
              <a:gd name="connsiteX92" fmla="*/ 5832629 w 6001305"/>
              <a:gd name="connsiteY92" fmla="*/ 1553592 h 3133818"/>
              <a:gd name="connsiteX93" fmla="*/ 5885895 w 6001305"/>
              <a:gd name="connsiteY93" fmla="*/ 1597981 h 3133818"/>
              <a:gd name="connsiteX94" fmla="*/ 5903651 w 6001305"/>
              <a:gd name="connsiteY94" fmla="*/ 1615736 h 3133818"/>
              <a:gd name="connsiteX95" fmla="*/ 5912528 w 6001305"/>
              <a:gd name="connsiteY95" fmla="*/ 1642369 h 3133818"/>
              <a:gd name="connsiteX96" fmla="*/ 5948039 w 6001305"/>
              <a:gd name="connsiteY96" fmla="*/ 1695635 h 3133818"/>
              <a:gd name="connsiteX97" fmla="*/ 5965794 w 6001305"/>
              <a:gd name="connsiteY97" fmla="*/ 1748901 h 3133818"/>
              <a:gd name="connsiteX98" fmla="*/ 5974672 w 6001305"/>
              <a:gd name="connsiteY98" fmla="*/ 1775534 h 3133818"/>
              <a:gd name="connsiteX99" fmla="*/ 5983550 w 6001305"/>
              <a:gd name="connsiteY99" fmla="*/ 1802167 h 3133818"/>
              <a:gd name="connsiteX100" fmla="*/ 5992427 w 6001305"/>
              <a:gd name="connsiteY100" fmla="*/ 1855433 h 3133818"/>
              <a:gd name="connsiteX101" fmla="*/ 6001305 w 6001305"/>
              <a:gd name="connsiteY101" fmla="*/ 1899822 h 3133818"/>
              <a:gd name="connsiteX102" fmla="*/ 5992427 w 6001305"/>
              <a:gd name="connsiteY102" fmla="*/ 2228295 h 3133818"/>
              <a:gd name="connsiteX103" fmla="*/ 5983550 w 6001305"/>
              <a:gd name="connsiteY103" fmla="*/ 2352583 h 3133818"/>
              <a:gd name="connsiteX104" fmla="*/ 5974672 w 6001305"/>
              <a:gd name="connsiteY104" fmla="*/ 2379216 h 3133818"/>
              <a:gd name="connsiteX105" fmla="*/ 5965794 w 6001305"/>
              <a:gd name="connsiteY105" fmla="*/ 2414726 h 3133818"/>
              <a:gd name="connsiteX106" fmla="*/ 5948039 w 6001305"/>
              <a:gd name="connsiteY106" fmla="*/ 2467992 h 3133818"/>
              <a:gd name="connsiteX107" fmla="*/ 5939161 w 6001305"/>
              <a:gd name="connsiteY107" fmla="*/ 2494625 h 3133818"/>
              <a:gd name="connsiteX108" fmla="*/ 5894773 w 6001305"/>
              <a:gd name="connsiteY108" fmla="*/ 2539014 h 3133818"/>
              <a:gd name="connsiteX109" fmla="*/ 5877018 w 6001305"/>
              <a:gd name="connsiteY109" fmla="*/ 2565647 h 3133818"/>
              <a:gd name="connsiteX110" fmla="*/ 5850385 w 6001305"/>
              <a:gd name="connsiteY110" fmla="*/ 2583402 h 3133818"/>
              <a:gd name="connsiteX111" fmla="*/ 5832629 w 6001305"/>
              <a:gd name="connsiteY111" fmla="*/ 2601157 h 3133818"/>
              <a:gd name="connsiteX112" fmla="*/ 5805996 w 6001305"/>
              <a:gd name="connsiteY112" fmla="*/ 2610035 h 3133818"/>
              <a:gd name="connsiteX113" fmla="*/ 5761608 w 6001305"/>
              <a:gd name="connsiteY113" fmla="*/ 2645546 h 3133818"/>
              <a:gd name="connsiteX114" fmla="*/ 5734975 w 6001305"/>
              <a:gd name="connsiteY114" fmla="*/ 2654423 h 3133818"/>
              <a:gd name="connsiteX115" fmla="*/ 5663953 w 6001305"/>
              <a:gd name="connsiteY115" fmla="*/ 2707690 h 3133818"/>
              <a:gd name="connsiteX116" fmla="*/ 5637320 w 6001305"/>
              <a:gd name="connsiteY116" fmla="*/ 2725445 h 3133818"/>
              <a:gd name="connsiteX117" fmla="*/ 5610687 w 6001305"/>
              <a:gd name="connsiteY117" fmla="*/ 2743200 h 3133818"/>
              <a:gd name="connsiteX118" fmla="*/ 5557421 w 6001305"/>
              <a:gd name="connsiteY118" fmla="*/ 2760956 h 3133818"/>
              <a:gd name="connsiteX119" fmla="*/ 5530788 w 6001305"/>
              <a:gd name="connsiteY119" fmla="*/ 2769833 h 3133818"/>
              <a:gd name="connsiteX120" fmla="*/ 5504155 w 6001305"/>
              <a:gd name="connsiteY120" fmla="*/ 2778711 h 3133818"/>
              <a:gd name="connsiteX121" fmla="*/ 5468645 w 6001305"/>
              <a:gd name="connsiteY121" fmla="*/ 2787589 h 3133818"/>
              <a:gd name="connsiteX122" fmla="*/ 5344357 w 6001305"/>
              <a:gd name="connsiteY122" fmla="*/ 2805344 h 3133818"/>
              <a:gd name="connsiteX123" fmla="*/ 5308847 w 6001305"/>
              <a:gd name="connsiteY123" fmla="*/ 2814222 h 3133818"/>
              <a:gd name="connsiteX124" fmla="*/ 5237825 w 6001305"/>
              <a:gd name="connsiteY124" fmla="*/ 2823099 h 3133818"/>
              <a:gd name="connsiteX125" fmla="*/ 5202315 w 6001305"/>
              <a:gd name="connsiteY125" fmla="*/ 2840855 h 3133818"/>
              <a:gd name="connsiteX126" fmla="*/ 5149049 w 6001305"/>
              <a:gd name="connsiteY126" fmla="*/ 2858610 h 3133818"/>
              <a:gd name="connsiteX127" fmla="*/ 5122416 w 6001305"/>
              <a:gd name="connsiteY127" fmla="*/ 2876365 h 3133818"/>
              <a:gd name="connsiteX128" fmla="*/ 5095783 w 6001305"/>
              <a:gd name="connsiteY128" fmla="*/ 2885243 h 3133818"/>
              <a:gd name="connsiteX129" fmla="*/ 5024761 w 6001305"/>
              <a:gd name="connsiteY129" fmla="*/ 2902998 h 3133818"/>
              <a:gd name="connsiteX130" fmla="*/ 4705165 w 6001305"/>
              <a:gd name="connsiteY130" fmla="*/ 2911876 h 3133818"/>
              <a:gd name="connsiteX131" fmla="*/ 4589755 w 6001305"/>
              <a:gd name="connsiteY131" fmla="*/ 2929631 h 3133818"/>
              <a:gd name="connsiteX132" fmla="*/ 4563122 w 6001305"/>
              <a:gd name="connsiteY132" fmla="*/ 2938509 h 3133818"/>
              <a:gd name="connsiteX133" fmla="*/ 4483223 w 6001305"/>
              <a:gd name="connsiteY133" fmla="*/ 2947387 h 3133818"/>
              <a:gd name="connsiteX134" fmla="*/ 4421080 w 6001305"/>
              <a:gd name="connsiteY134" fmla="*/ 2956264 h 3133818"/>
              <a:gd name="connsiteX135" fmla="*/ 4367814 w 6001305"/>
              <a:gd name="connsiteY135" fmla="*/ 2965142 h 3133818"/>
              <a:gd name="connsiteX136" fmla="*/ 4314548 w 6001305"/>
              <a:gd name="connsiteY136" fmla="*/ 2982897 h 3133818"/>
              <a:gd name="connsiteX137" fmla="*/ 4243526 w 6001305"/>
              <a:gd name="connsiteY137" fmla="*/ 3018408 h 3133818"/>
              <a:gd name="connsiteX138" fmla="*/ 4243526 w 6001305"/>
              <a:gd name="connsiteY138" fmla="*/ 3018408 h 3133818"/>
              <a:gd name="connsiteX139" fmla="*/ 4190260 w 6001305"/>
              <a:gd name="connsiteY139" fmla="*/ 3045041 h 3133818"/>
              <a:gd name="connsiteX140" fmla="*/ 4172505 w 6001305"/>
              <a:gd name="connsiteY140" fmla="*/ 3071674 h 3133818"/>
              <a:gd name="connsiteX141" fmla="*/ 4145872 w 6001305"/>
              <a:gd name="connsiteY141" fmla="*/ 3080552 h 3133818"/>
              <a:gd name="connsiteX142" fmla="*/ 4136994 w 6001305"/>
              <a:gd name="connsiteY142" fmla="*/ 3107185 h 3133818"/>
              <a:gd name="connsiteX143" fmla="*/ 4119239 w 6001305"/>
              <a:gd name="connsiteY143" fmla="*/ 3133818 h 3133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6001305" h="3133818">
                <a:moveTo>
                  <a:pt x="0" y="0"/>
                </a:moveTo>
                <a:cubicBezTo>
                  <a:pt x="47348" y="2959"/>
                  <a:pt x="94838" y="4157"/>
                  <a:pt x="142043" y="8878"/>
                </a:cubicBezTo>
                <a:cubicBezTo>
                  <a:pt x="154183" y="10092"/>
                  <a:pt x="165518" y="15750"/>
                  <a:pt x="177553" y="17756"/>
                </a:cubicBezTo>
                <a:cubicBezTo>
                  <a:pt x="201087" y="21678"/>
                  <a:pt x="224926" y="23480"/>
                  <a:pt x="248575" y="26633"/>
                </a:cubicBezTo>
                <a:lnTo>
                  <a:pt x="310719" y="35511"/>
                </a:lnTo>
                <a:cubicBezTo>
                  <a:pt x="375754" y="57190"/>
                  <a:pt x="290883" y="30966"/>
                  <a:pt x="417251" y="53266"/>
                </a:cubicBezTo>
                <a:cubicBezTo>
                  <a:pt x="613158" y="87838"/>
                  <a:pt x="346950" y="56891"/>
                  <a:pt x="577049" y="79899"/>
                </a:cubicBezTo>
                <a:cubicBezTo>
                  <a:pt x="591845" y="82858"/>
                  <a:pt x="606799" y="85117"/>
                  <a:pt x="621437" y="88777"/>
                </a:cubicBezTo>
                <a:cubicBezTo>
                  <a:pt x="630515" y="91047"/>
                  <a:pt x="638894" y="95820"/>
                  <a:pt x="648070" y="97655"/>
                </a:cubicBezTo>
                <a:cubicBezTo>
                  <a:pt x="668589" y="101759"/>
                  <a:pt x="689499" y="103573"/>
                  <a:pt x="710214" y="106532"/>
                </a:cubicBezTo>
                <a:cubicBezTo>
                  <a:pt x="757170" y="122185"/>
                  <a:pt x="721371" y="111790"/>
                  <a:pt x="790113" y="124288"/>
                </a:cubicBezTo>
                <a:cubicBezTo>
                  <a:pt x="804959" y="126987"/>
                  <a:pt x="819771" y="129892"/>
                  <a:pt x="834501" y="133165"/>
                </a:cubicBezTo>
                <a:cubicBezTo>
                  <a:pt x="846412" y="135812"/>
                  <a:pt x="857977" y="140037"/>
                  <a:pt x="870012" y="142043"/>
                </a:cubicBezTo>
                <a:cubicBezTo>
                  <a:pt x="893545" y="145965"/>
                  <a:pt x="917415" y="147547"/>
                  <a:pt x="941033" y="150921"/>
                </a:cubicBezTo>
                <a:cubicBezTo>
                  <a:pt x="958852" y="153467"/>
                  <a:pt x="976544" y="156839"/>
                  <a:pt x="994299" y="159798"/>
                </a:cubicBezTo>
                <a:cubicBezTo>
                  <a:pt x="1059331" y="181476"/>
                  <a:pt x="974471" y="155255"/>
                  <a:pt x="1100831" y="177554"/>
                </a:cubicBezTo>
                <a:cubicBezTo>
                  <a:pt x="1306995" y="213936"/>
                  <a:pt x="1027745" y="179296"/>
                  <a:pt x="1251752" y="204187"/>
                </a:cubicBezTo>
                <a:cubicBezTo>
                  <a:pt x="1260630" y="207146"/>
                  <a:pt x="1269623" y="209778"/>
                  <a:pt x="1278385" y="213064"/>
                </a:cubicBezTo>
                <a:cubicBezTo>
                  <a:pt x="1293306" y="218659"/>
                  <a:pt x="1307766" y="225460"/>
                  <a:pt x="1322773" y="230820"/>
                </a:cubicBezTo>
                <a:cubicBezTo>
                  <a:pt x="1349211" y="240262"/>
                  <a:pt x="1376039" y="248575"/>
                  <a:pt x="1402672" y="257453"/>
                </a:cubicBezTo>
                <a:cubicBezTo>
                  <a:pt x="1420427" y="263371"/>
                  <a:pt x="1437586" y="271537"/>
                  <a:pt x="1455938" y="275208"/>
                </a:cubicBezTo>
                <a:lnTo>
                  <a:pt x="1500326" y="284086"/>
                </a:lnTo>
                <a:cubicBezTo>
                  <a:pt x="1512163" y="290004"/>
                  <a:pt x="1523112" y="298205"/>
                  <a:pt x="1535837" y="301841"/>
                </a:cubicBezTo>
                <a:cubicBezTo>
                  <a:pt x="1564854" y="310131"/>
                  <a:pt x="1624614" y="319596"/>
                  <a:pt x="1624614" y="319596"/>
                </a:cubicBezTo>
                <a:cubicBezTo>
                  <a:pt x="1636451" y="325515"/>
                  <a:pt x="1647772" y="332601"/>
                  <a:pt x="1660124" y="337352"/>
                </a:cubicBezTo>
                <a:cubicBezTo>
                  <a:pt x="1686326" y="347430"/>
                  <a:pt x="1716664" y="348413"/>
                  <a:pt x="1740023" y="363985"/>
                </a:cubicBezTo>
                <a:cubicBezTo>
                  <a:pt x="1781633" y="391725"/>
                  <a:pt x="1756132" y="379986"/>
                  <a:pt x="1819922" y="390618"/>
                </a:cubicBezTo>
                <a:cubicBezTo>
                  <a:pt x="1834718" y="396536"/>
                  <a:pt x="1849390" y="402778"/>
                  <a:pt x="1864311" y="408373"/>
                </a:cubicBezTo>
                <a:cubicBezTo>
                  <a:pt x="1873073" y="411659"/>
                  <a:pt x="1882343" y="413565"/>
                  <a:pt x="1890944" y="417251"/>
                </a:cubicBezTo>
                <a:cubicBezTo>
                  <a:pt x="1903108" y="422464"/>
                  <a:pt x="1913899" y="430821"/>
                  <a:pt x="1926454" y="435006"/>
                </a:cubicBezTo>
                <a:cubicBezTo>
                  <a:pt x="1949604" y="442723"/>
                  <a:pt x="1997476" y="452761"/>
                  <a:pt x="1997476" y="452761"/>
                </a:cubicBezTo>
                <a:cubicBezTo>
                  <a:pt x="2126966" y="517509"/>
                  <a:pt x="1928242" y="422036"/>
                  <a:pt x="2077375" y="479394"/>
                </a:cubicBezTo>
                <a:cubicBezTo>
                  <a:pt x="2102079" y="488895"/>
                  <a:pt x="2124722" y="503068"/>
                  <a:pt x="2148396" y="514905"/>
                </a:cubicBezTo>
                <a:cubicBezTo>
                  <a:pt x="2160233" y="520823"/>
                  <a:pt x="2170930" y="530064"/>
                  <a:pt x="2183907" y="532660"/>
                </a:cubicBezTo>
                <a:lnTo>
                  <a:pt x="2228295" y="541538"/>
                </a:lnTo>
                <a:cubicBezTo>
                  <a:pt x="2312413" y="583596"/>
                  <a:pt x="2206538" y="535011"/>
                  <a:pt x="2317072" y="568171"/>
                </a:cubicBezTo>
                <a:cubicBezTo>
                  <a:pt x="2329748" y="571974"/>
                  <a:pt x="2339688" y="582950"/>
                  <a:pt x="2352583" y="585926"/>
                </a:cubicBezTo>
                <a:cubicBezTo>
                  <a:pt x="2378694" y="591952"/>
                  <a:pt x="2405849" y="591845"/>
                  <a:pt x="2432482" y="594804"/>
                </a:cubicBezTo>
                <a:cubicBezTo>
                  <a:pt x="2571165" y="629474"/>
                  <a:pt x="2433626" y="595751"/>
                  <a:pt x="2583402" y="630315"/>
                </a:cubicBezTo>
                <a:cubicBezTo>
                  <a:pt x="2595291" y="633059"/>
                  <a:pt x="2606949" y="636799"/>
                  <a:pt x="2618913" y="639192"/>
                </a:cubicBezTo>
                <a:cubicBezTo>
                  <a:pt x="2688621" y="653133"/>
                  <a:pt x="2669161" y="645103"/>
                  <a:pt x="2752078" y="656948"/>
                </a:cubicBezTo>
                <a:cubicBezTo>
                  <a:pt x="2767015" y="659082"/>
                  <a:pt x="2781582" y="663344"/>
                  <a:pt x="2796466" y="665825"/>
                </a:cubicBezTo>
                <a:cubicBezTo>
                  <a:pt x="2870589" y="678179"/>
                  <a:pt x="2840225" y="669632"/>
                  <a:pt x="2902998" y="683581"/>
                </a:cubicBezTo>
                <a:cubicBezTo>
                  <a:pt x="2914909" y="686228"/>
                  <a:pt x="2926415" y="690845"/>
                  <a:pt x="2938509" y="692458"/>
                </a:cubicBezTo>
                <a:cubicBezTo>
                  <a:pt x="2970908" y="696778"/>
                  <a:pt x="3003701" y="697517"/>
                  <a:pt x="3036163" y="701336"/>
                </a:cubicBezTo>
                <a:cubicBezTo>
                  <a:pt x="3158684" y="715751"/>
                  <a:pt x="3041147" y="702444"/>
                  <a:pt x="3116062" y="719091"/>
                </a:cubicBezTo>
                <a:cubicBezTo>
                  <a:pt x="3155916" y="727947"/>
                  <a:pt x="3210754" y="732572"/>
                  <a:pt x="3249227" y="736847"/>
                </a:cubicBezTo>
                <a:cubicBezTo>
                  <a:pt x="3272901" y="742765"/>
                  <a:pt x="3296035" y="751575"/>
                  <a:pt x="3320249" y="754602"/>
                </a:cubicBezTo>
                <a:cubicBezTo>
                  <a:pt x="3343923" y="757561"/>
                  <a:pt x="3367690" y="759852"/>
                  <a:pt x="3391270" y="763480"/>
                </a:cubicBezTo>
                <a:cubicBezTo>
                  <a:pt x="3406184" y="765774"/>
                  <a:pt x="3420686" y="770485"/>
                  <a:pt x="3435658" y="772357"/>
                </a:cubicBezTo>
                <a:cubicBezTo>
                  <a:pt x="3468092" y="776411"/>
                  <a:pt x="3500761" y="778276"/>
                  <a:pt x="3533313" y="781235"/>
                </a:cubicBezTo>
                <a:cubicBezTo>
                  <a:pt x="3633186" y="806203"/>
                  <a:pt x="3580053" y="796562"/>
                  <a:pt x="3693111" y="807868"/>
                </a:cubicBezTo>
                <a:cubicBezTo>
                  <a:pt x="3725519" y="818671"/>
                  <a:pt x="3724337" y="819501"/>
                  <a:pt x="3764132" y="825623"/>
                </a:cubicBezTo>
                <a:cubicBezTo>
                  <a:pt x="3787712" y="829251"/>
                  <a:pt x="3811573" y="830873"/>
                  <a:pt x="3835153" y="834501"/>
                </a:cubicBezTo>
                <a:cubicBezTo>
                  <a:pt x="3850067" y="836796"/>
                  <a:pt x="3864812" y="840106"/>
                  <a:pt x="3879542" y="843379"/>
                </a:cubicBezTo>
                <a:cubicBezTo>
                  <a:pt x="3891453" y="846026"/>
                  <a:pt x="3902994" y="850402"/>
                  <a:pt x="3915053" y="852257"/>
                </a:cubicBezTo>
                <a:cubicBezTo>
                  <a:pt x="3941538" y="856332"/>
                  <a:pt x="3968319" y="858175"/>
                  <a:pt x="3994952" y="861134"/>
                </a:cubicBezTo>
                <a:cubicBezTo>
                  <a:pt x="4003830" y="864093"/>
                  <a:pt x="4012587" y="867441"/>
                  <a:pt x="4021585" y="870012"/>
                </a:cubicBezTo>
                <a:cubicBezTo>
                  <a:pt x="4043940" y="876400"/>
                  <a:pt x="4079504" y="884104"/>
                  <a:pt x="4101484" y="887767"/>
                </a:cubicBezTo>
                <a:cubicBezTo>
                  <a:pt x="4122124" y="891207"/>
                  <a:pt x="4142913" y="893686"/>
                  <a:pt x="4163627" y="896645"/>
                </a:cubicBezTo>
                <a:cubicBezTo>
                  <a:pt x="4181382" y="902563"/>
                  <a:pt x="4198365" y="911753"/>
                  <a:pt x="4216893" y="914400"/>
                </a:cubicBezTo>
                <a:cubicBezTo>
                  <a:pt x="4237608" y="917359"/>
                  <a:pt x="4258450" y="919535"/>
                  <a:pt x="4279037" y="923278"/>
                </a:cubicBezTo>
                <a:cubicBezTo>
                  <a:pt x="4291042" y="925461"/>
                  <a:pt x="4302469" y="930430"/>
                  <a:pt x="4314548" y="932156"/>
                </a:cubicBezTo>
                <a:cubicBezTo>
                  <a:pt x="4343989" y="936362"/>
                  <a:pt x="4373732" y="938074"/>
                  <a:pt x="4403324" y="941033"/>
                </a:cubicBezTo>
                <a:cubicBezTo>
                  <a:pt x="4460026" y="959934"/>
                  <a:pt x="4395735" y="940042"/>
                  <a:pt x="4483223" y="958789"/>
                </a:cubicBezTo>
                <a:cubicBezTo>
                  <a:pt x="4507084" y="963902"/>
                  <a:pt x="4530922" y="969368"/>
                  <a:pt x="4554245" y="976544"/>
                </a:cubicBezTo>
                <a:cubicBezTo>
                  <a:pt x="4655344" y="1007651"/>
                  <a:pt x="4537734" y="984149"/>
                  <a:pt x="4651899" y="1003177"/>
                </a:cubicBezTo>
                <a:cubicBezTo>
                  <a:pt x="4714358" y="1044816"/>
                  <a:pt x="4635159" y="996900"/>
                  <a:pt x="4722920" y="1029810"/>
                </a:cubicBezTo>
                <a:cubicBezTo>
                  <a:pt x="4732910" y="1033556"/>
                  <a:pt x="4740010" y="1042793"/>
                  <a:pt x="4749553" y="1047565"/>
                </a:cubicBezTo>
                <a:cubicBezTo>
                  <a:pt x="4757923" y="1051750"/>
                  <a:pt x="4767585" y="1052757"/>
                  <a:pt x="4776186" y="1056443"/>
                </a:cubicBezTo>
                <a:cubicBezTo>
                  <a:pt x="4788350" y="1061656"/>
                  <a:pt x="4799142" y="1070013"/>
                  <a:pt x="4811697" y="1074198"/>
                </a:cubicBezTo>
                <a:cubicBezTo>
                  <a:pt x="4886539" y="1099145"/>
                  <a:pt x="4826418" y="1063802"/>
                  <a:pt x="4900474" y="1100831"/>
                </a:cubicBezTo>
                <a:cubicBezTo>
                  <a:pt x="4910017" y="1105603"/>
                  <a:pt x="4917843" y="1113293"/>
                  <a:pt x="4927107" y="1118587"/>
                </a:cubicBezTo>
                <a:cubicBezTo>
                  <a:pt x="4938597" y="1125153"/>
                  <a:pt x="4950524" y="1130967"/>
                  <a:pt x="4962618" y="1136342"/>
                </a:cubicBezTo>
                <a:cubicBezTo>
                  <a:pt x="4977180" y="1142814"/>
                  <a:pt x="4992085" y="1148502"/>
                  <a:pt x="5007006" y="1154097"/>
                </a:cubicBezTo>
                <a:cubicBezTo>
                  <a:pt x="5015768" y="1157383"/>
                  <a:pt x="5025269" y="1158790"/>
                  <a:pt x="5033639" y="1162975"/>
                </a:cubicBezTo>
                <a:cubicBezTo>
                  <a:pt x="5049072" y="1170692"/>
                  <a:pt x="5062167" y="1182811"/>
                  <a:pt x="5078027" y="1189608"/>
                </a:cubicBezTo>
                <a:cubicBezTo>
                  <a:pt x="5103831" y="1200667"/>
                  <a:pt x="5134567" y="1200669"/>
                  <a:pt x="5157926" y="1216241"/>
                </a:cubicBezTo>
                <a:cubicBezTo>
                  <a:pt x="5234252" y="1267124"/>
                  <a:pt x="5137682" y="1206119"/>
                  <a:pt x="5211192" y="1242874"/>
                </a:cubicBezTo>
                <a:cubicBezTo>
                  <a:pt x="5220735" y="1247646"/>
                  <a:pt x="5228282" y="1255857"/>
                  <a:pt x="5237825" y="1260629"/>
                </a:cubicBezTo>
                <a:cubicBezTo>
                  <a:pt x="5246195" y="1264814"/>
                  <a:pt x="5255857" y="1265821"/>
                  <a:pt x="5264458" y="1269507"/>
                </a:cubicBezTo>
                <a:cubicBezTo>
                  <a:pt x="5276622" y="1274720"/>
                  <a:pt x="5287681" y="1282347"/>
                  <a:pt x="5299969" y="1287262"/>
                </a:cubicBezTo>
                <a:cubicBezTo>
                  <a:pt x="5317346" y="1294213"/>
                  <a:pt x="5337662" y="1294636"/>
                  <a:pt x="5353235" y="1305018"/>
                </a:cubicBezTo>
                <a:cubicBezTo>
                  <a:pt x="5362113" y="1310936"/>
                  <a:pt x="5370061" y="1318570"/>
                  <a:pt x="5379868" y="1322773"/>
                </a:cubicBezTo>
                <a:cubicBezTo>
                  <a:pt x="5396727" y="1329998"/>
                  <a:pt x="5456623" y="1338525"/>
                  <a:pt x="5468645" y="1340528"/>
                </a:cubicBezTo>
                <a:cubicBezTo>
                  <a:pt x="5499987" y="1371872"/>
                  <a:pt x="5472932" y="1351382"/>
                  <a:pt x="5530788" y="1367161"/>
                </a:cubicBezTo>
                <a:cubicBezTo>
                  <a:pt x="5548844" y="1372085"/>
                  <a:pt x="5584054" y="1384917"/>
                  <a:pt x="5584054" y="1384917"/>
                </a:cubicBezTo>
                <a:cubicBezTo>
                  <a:pt x="5615045" y="1415906"/>
                  <a:pt x="5593869" y="1400025"/>
                  <a:pt x="5655076" y="1420427"/>
                </a:cubicBezTo>
                <a:lnTo>
                  <a:pt x="5681709" y="1429305"/>
                </a:lnTo>
                <a:cubicBezTo>
                  <a:pt x="5723430" y="1471026"/>
                  <a:pt x="5697897" y="1448975"/>
                  <a:pt x="5761608" y="1491449"/>
                </a:cubicBezTo>
                <a:lnTo>
                  <a:pt x="5788241" y="1509204"/>
                </a:lnTo>
                <a:lnTo>
                  <a:pt x="5814874" y="1526959"/>
                </a:lnTo>
                <a:cubicBezTo>
                  <a:pt x="5820792" y="1535837"/>
                  <a:pt x="5825964" y="1545260"/>
                  <a:pt x="5832629" y="1553592"/>
                </a:cubicBezTo>
                <a:cubicBezTo>
                  <a:pt x="5848690" y="1573669"/>
                  <a:pt x="5865178" y="1580717"/>
                  <a:pt x="5885895" y="1597981"/>
                </a:cubicBezTo>
                <a:cubicBezTo>
                  <a:pt x="5892325" y="1603339"/>
                  <a:pt x="5897732" y="1609818"/>
                  <a:pt x="5903651" y="1615736"/>
                </a:cubicBezTo>
                <a:cubicBezTo>
                  <a:pt x="5906610" y="1624614"/>
                  <a:pt x="5907983" y="1634189"/>
                  <a:pt x="5912528" y="1642369"/>
                </a:cubicBezTo>
                <a:cubicBezTo>
                  <a:pt x="5922891" y="1661023"/>
                  <a:pt x="5941291" y="1675391"/>
                  <a:pt x="5948039" y="1695635"/>
                </a:cubicBezTo>
                <a:lnTo>
                  <a:pt x="5965794" y="1748901"/>
                </a:lnTo>
                <a:lnTo>
                  <a:pt x="5974672" y="1775534"/>
                </a:lnTo>
                <a:lnTo>
                  <a:pt x="5983550" y="1802167"/>
                </a:lnTo>
                <a:cubicBezTo>
                  <a:pt x="5986509" y="1819922"/>
                  <a:pt x="5989207" y="1837723"/>
                  <a:pt x="5992427" y="1855433"/>
                </a:cubicBezTo>
                <a:cubicBezTo>
                  <a:pt x="5995126" y="1870279"/>
                  <a:pt x="6001305" y="1884733"/>
                  <a:pt x="6001305" y="1899822"/>
                </a:cubicBezTo>
                <a:cubicBezTo>
                  <a:pt x="6001305" y="2009353"/>
                  <a:pt x="5996719" y="2118848"/>
                  <a:pt x="5992427" y="2228295"/>
                </a:cubicBezTo>
                <a:cubicBezTo>
                  <a:pt x="5990799" y="2269798"/>
                  <a:pt x="5988403" y="2311333"/>
                  <a:pt x="5983550" y="2352583"/>
                </a:cubicBezTo>
                <a:cubicBezTo>
                  <a:pt x="5982457" y="2361877"/>
                  <a:pt x="5977243" y="2370218"/>
                  <a:pt x="5974672" y="2379216"/>
                </a:cubicBezTo>
                <a:cubicBezTo>
                  <a:pt x="5971320" y="2390948"/>
                  <a:pt x="5969300" y="2403040"/>
                  <a:pt x="5965794" y="2414726"/>
                </a:cubicBezTo>
                <a:cubicBezTo>
                  <a:pt x="5960416" y="2432652"/>
                  <a:pt x="5953957" y="2450237"/>
                  <a:pt x="5948039" y="2467992"/>
                </a:cubicBezTo>
                <a:cubicBezTo>
                  <a:pt x="5945080" y="2476870"/>
                  <a:pt x="5945778" y="2488008"/>
                  <a:pt x="5939161" y="2494625"/>
                </a:cubicBezTo>
                <a:cubicBezTo>
                  <a:pt x="5924365" y="2509421"/>
                  <a:pt x="5906380" y="2521603"/>
                  <a:pt x="5894773" y="2539014"/>
                </a:cubicBezTo>
                <a:cubicBezTo>
                  <a:pt x="5888855" y="2547892"/>
                  <a:pt x="5884563" y="2558102"/>
                  <a:pt x="5877018" y="2565647"/>
                </a:cubicBezTo>
                <a:cubicBezTo>
                  <a:pt x="5869473" y="2573192"/>
                  <a:pt x="5858717" y="2576737"/>
                  <a:pt x="5850385" y="2583402"/>
                </a:cubicBezTo>
                <a:cubicBezTo>
                  <a:pt x="5843849" y="2588631"/>
                  <a:pt x="5839806" y="2596851"/>
                  <a:pt x="5832629" y="2601157"/>
                </a:cubicBezTo>
                <a:cubicBezTo>
                  <a:pt x="5824605" y="2605972"/>
                  <a:pt x="5814366" y="2605850"/>
                  <a:pt x="5805996" y="2610035"/>
                </a:cubicBezTo>
                <a:cubicBezTo>
                  <a:pt x="5699377" y="2663345"/>
                  <a:pt x="5844191" y="2595996"/>
                  <a:pt x="5761608" y="2645546"/>
                </a:cubicBezTo>
                <a:cubicBezTo>
                  <a:pt x="5753584" y="2650361"/>
                  <a:pt x="5743853" y="2651464"/>
                  <a:pt x="5734975" y="2654423"/>
                </a:cubicBezTo>
                <a:cubicBezTo>
                  <a:pt x="5702131" y="2687269"/>
                  <a:pt x="5724184" y="2667537"/>
                  <a:pt x="5663953" y="2707690"/>
                </a:cubicBezTo>
                <a:lnTo>
                  <a:pt x="5637320" y="2725445"/>
                </a:lnTo>
                <a:cubicBezTo>
                  <a:pt x="5628442" y="2731363"/>
                  <a:pt x="5620809" y="2739826"/>
                  <a:pt x="5610687" y="2743200"/>
                </a:cubicBezTo>
                <a:lnTo>
                  <a:pt x="5557421" y="2760956"/>
                </a:lnTo>
                <a:lnTo>
                  <a:pt x="5530788" y="2769833"/>
                </a:lnTo>
                <a:cubicBezTo>
                  <a:pt x="5521910" y="2772792"/>
                  <a:pt x="5513233" y="2776441"/>
                  <a:pt x="5504155" y="2778711"/>
                </a:cubicBezTo>
                <a:cubicBezTo>
                  <a:pt x="5492318" y="2781670"/>
                  <a:pt x="5480555" y="2784942"/>
                  <a:pt x="5468645" y="2787589"/>
                </a:cubicBezTo>
                <a:cubicBezTo>
                  <a:pt x="5412122" y="2800149"/>
                  <a:pt x="5414137" y="2797590"/>
                  <a:pt x="5344357" y="2805344"/>
                </a:cubicBezTo>
                <a:cubicBezTo>
                  <a:pt x="5332520" y="2808303"/>
                  <a:pt x="5320882" y="2812216"/>
                  <a:pt x="5308847" y="2814222"/>
                </a:cubicBezTo>
                <a:cubicBezTo>
                  <a:pt x="5285313" y="2818144"/>
                  <a:pt x="5260971" y="2817313"/>
                  <a:pt x="5237825" y="2823099"/>
                </a:cubicBezTo>
                <a:cubicBezTo>
                  <a:pt x="5224986" y="2826309"/>
                  <a:pt x="5214602" y="2835940"/>
                  <a:pt x="5202315" y="2840855"/>
                </a:cubicBezTo>
                <a:cubicBezTo>
                  <a:pt x="5184938" y="2847806"/>
                  <a:pt x="5164622" y="2848229"/>
                  <a:pt x="5149049" y="2858610"/>
                </a:cubicBezTo>
                <a:cubicBezTo>
                  <a:pt x="5140171" y="2864528"/>
                  <a:pt x="5131959" y="2871593"/>
                  <a:pt x="5122416" y="2876365"/>
                </a:cubicBezTo>
                <a:cubicBezTo>
                  <a:pt x="5114046" y="2880550"/>
                  <a:pt x="5104811" y="2882781"/>
                  <a:pt x="5095783" y="2885243"/>
                </a:cubicBezTo>
                <a:cubicBezTo>
                  <a:pt x="5072240" y="2891664"/>
                  <a:pt x="5049154" y="2902320"/>
                  <a:pt x="5024761" y="2902998"/>
                </a:cubicBezTo>
                <a:lnTo>
                  <a:pt x="4705165" y="2911876"/>
                </a:lnTo>
                <a:cubicBezTo>
                  <a:pt x="4641059" y="2933245"/>
                  <a:pt x="4717270" y="2910014"/>
                  <a:pt x="4589755" y="2929631"/>
                </a:cubicBezTo>
                <a:cubicBezTo>
                  <a:pt x="4580506" y="2931054"/>
                  <a:pt x="4572353" y="2936971"/>
                  <a:pt x="4563122" y="2938509"/>
                </a:cubicBezTo>
                <a:cubicBezTo>
                  <a:pt x="4536690" y="2942915"/>
                  <a:pt x="4509813" y="2944063"/>
                  <a:pt x="4483223" y="2947387"/>
                </a:cubicBezTo>
                <a:cubicBezTo>
                  <a:pt x="4462460" y="2949982"/>
                  <a:pt x="4441761" y="2953082"/>
                  <a:pt x="4421080" y="2956264"/>
                </a:cubicBezTo>
                <a:cubicBezTo>
                  <a:pt x="4403289" y="2959001"/>
                  <a:pt x="4385277" y="2960776"/>
                  <a:pt x="4367814" y="2965142"/>
                </a:cubicBezTo>
                <a:cubicBezTo>
                  <a:pt x="4349657" y="2969681"/>
                  <a:pt x="4314548" y="2982897"/>
                  <a:pt x="4314548" y="2982897"/>
                </a:cubicBezTo>
                <a:cubicBezTo>
                  <a:pt x="4283558" y="3013887"/>
                  <a:pt x="4304733" y="2998006"/>
                  <a:pt x="4243526" y="3018408"/>
                </a:cubicBezTo>
                <a:lnTo>
                  <a:pt x="4243526" y="3018408"/>
                </a:lnTo>
                <a:cubicBezTo>
                  <a:pt x="4209107" y="3041354"/>
                  <a:pt x="4227015" y="3032789"/>
                  <a:pt x="4190260" y="3045041"/>
                </a:cubicBezTo>
                <a:cubicBezTo>
                  <a:pt x="4184342" y="3053919"/>
                  <a:pt x="4180836" y="3065009"/>
                  <a:pt x="4172505" y="3071674"/>
                </a:cubicBezTo>
                <a:cubicBezTo>
                  <a:pt x="4165198" y="3077520"/>
                  <a:pt x="4152489" y="3073935"/>
                  <a:pt x="4145872" y="3080552"/>
                </a:cubicBezTo>
                <a:cubicBezTo>
                  <a:pt x="4139255" y="3087169"/>
                  <a:pt x="4141179" y="3098815"/>
                  <a:pt x="4136994" y="3107185"/>
                </a:cubicBezTo>
                <a:cubicBezTo>
                  <a:pt x="4132222" y="3116728"/>
                  <a:pt x="4119239" y="3133818"/>
                  <a:pt x="4119239" y="313381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832629" y="2432482"/>
            <a:ext cx="3284738" cy="3888419"/>
          </a:xfrm>
          <a:custGeom>
            <a:avLst/>
            <a:gdLst>
              <a:gd name="connsiteX0" fmla="*/ 0 w 3284738"/>
              <a:gd name="connsiteY0" fmla="*/ 0 h 3888419"/>
              <a:gd name="connsiteX1" fmla="*/ 8878 w 3284738"/>
              <a:gd name="connsiteY1" fmla="*/ 53266 h 3888419"/>
              <a:gd name="connsiteX2" fmla="*/ 79899 w 3284738"/>
              <a:gd name="connsiteY2" fmla="*/ 133165 h 3888419"/>
              <a:gd name="connsiteX3" fmla="*/ 97654 w 3284738"/>
              <a:gd name="connsiteY3" fmla="*/ 159798 h 3888419"/>
              <a:gd name="connsiteX4" fmla="*/ 159798 w 3284738"/>
              <a:gd name="connsiteY4" fmla="*/ 195308 h 3888419"/>
              <a:gd name="connsiteX5" fmla="*/ 177554 w 3284738"/>
              <a:gd name="connsiteY5" fmla="*/ 213064 h 3888419"/>
              <a:gd name="connsiteX6" fmla="*/ 230820 w 3284738"/>
              <a:gd name="connsiteY6" fmla="*/ 248574 h 3888419"/>
              <a:gd name="connsiteX7" fmla="*/ 284086 w 3284738"/>
              <a:gd name="connsiteY7" fmla="*/ 292963 h 3888419"/>
              <a:gd name="connsiteX8" fmla="*/ 310719 w 3284738"/>
              <a:gd name="connsiteY8" fmla="*/ 301840 h 3888419"/>
              <a:gd name="connsiteX9" fmla="*/ 372862 w 3284738"/>
              <a:gd name="connsiteY9" fmla="*/ 346229 h 3888419"/>
              <a:gd name="connsiteX10" fmla="*/ 417251 w 3284738"/>
              <a:gd name="connsiteY10" fmla="*/ 363984 h 3888419"/>
              <a:gd name="connsiteX11" fmla="*/ 461639 w 3284738"/>
              <a:gd name="connsiteY11" fmla="*/ 390617 h 3888419"/>
              <a:gd name="connsiteX12" fmla="*/ 541538 w 3284738"/>
              <a:gd name="connsiteY12" fmla="*/ 426128 h 3888419"/>
              <a:gd name="connsiteX13" fmla="*/ 621437 w 3284738"/>
              <a:gd name="connsiteY13" fmla="*/ 461638 h 3888419"/>
              <a:gd name="connsiteX14" fmla="*/ 674703 w 3284738"/>
              <a:gd name="connsiteY14" fmla="*/ 479394 h 3888419"/>
              <a:gd name="connsiteX15" fmla="*/ 745724 w 3284738"/>
              <a:gd name="connsiteY15" fmla="*/ 506027 h 3888419"/>
              <a:gd name="connsiteX16" fmla="*/ 772357 w 3284738"/>
              <a:gd name="connsiteY16" fmla="*/ 514904 h 3888419"/>
              <a:gd name="connsiteX17" fmla="*/ 852256 w 3284738"/>
              <a:gd name="connsiteY17" fmla="*/ 523782 h 3888419"/>
              <a:gd name="connsiteX18" fmla="*/ 1029810 w 3284738"/>
              <a:gd name="connsiteY18" fmla="*/ 550415 h 3888419"/>
              <a:gd name="connsiteX19" fmla="*/ 1065321 w 3284738"/>
              <a:gd name="connsiteY19" fmla="*/ 559293 h 3888419"/>
              <a:gd name="connsiteX20" fmla="*/ 1091954 w 3284738"/>
              <a:gd name="connsiteY20" fmla="*/ 568170 h 3888419"/>
              <a:gd name="connsiteX21" fmla="*/ 1189608 w 3284738"/>
              <a:gd name="connsiteY21" fmla="*/ 577048 h 3888419"/>
              <a:gd name="connsiteX22" fmla="*/ 1269507 w 3284738"/>
              <a:gd name="connsiteY22" fmla="*/ 594803 h 3888419"/>
              <a:gd name="connsiteX23" fmla="*/ 1296140 w 3284738"/>
              <a:gd name="connsiteY23" fmla="*/ 603681 h 3888419"/>
              <a:gd name="connsiteX24" fmla="*/ 1376039 w 3284738"/>
              <a:gd name="connsiteY24" fmla="*/ 612559 h 3888419"/>
              <a:gd name="connsiteX25" fmla="*/ 1473693 w 3284738"/>
              <a:gd name="connsiteY25" fmla="*/ 630314 h 3888419"/>
              <a:gd name="connsiteX26" fmla="*/ 1535837 w 3284738"/>
              <a:gd name="connsiteY26" fmla="*/ 639192 h 3888419"/>
              <a:gd name="connsiteX27" fmla="*/ 1589103 w 3284738"/>
              <a:gd name="connsiteY27" fmla="*/ 648069 h 3888419"/>
              <a:gd name="connsiteX28" fmla="*/ 1686757 w 3284738"/>
              <a:gd name="connsiteY28" fmla="*/ 665825 h 3888419"/>
              <a:gd name="connsiteX29" fmla="*/ 1722268 w 3284738"/>
              <a:gd name="connsiteY29" fmla="*/ 674702 h 3888419"/>
              <a:gd name="connsiteX30" fmla="*/ 1766656 w 3284738"/>
              <a:gd name="connsiteY30" fmla="*/ 683580 h 3888419"/>
              <a:gd name="connsiteX31" fmla="*/ 1837678 w 3284738"/>
              <a:gd name="connsiteY31" fmla="*/ 692458 h 3888419"/>
              <a:gd name="connsiteX32" fmla="*/ 2006354 w 3284738"/>
              <a:gd name="connsiteY32" fmla="*/ 719091 h 3888419"/>
              <a:gd name="connsiteX33" fmla="*/ 2041864 w 3284738"/>
              <a:gd name="connsiteY33" fmla="*/ 727968 h 3888419"/>
              <a:gd name="connsiteX34" fmla="*/ 2095130 w 3284738"/>
              <a:gd name="connsiteY34" fmla="*/ 736846 h 3888419"/>
              <a:gd name="connsiteX35" fmla="*/ 2166152 w 3284738"/>
              <a:gd name="connsiteY35" fmla="*/ 772357 h 3888419"/>
              <a:gd name="connsiteX36" fmla="*/ 2299317 w 3284738"/>
              <a:gd name="connsiteY36" fmla="*/ 816745 h 3888419"/>
              <a:gd name="connsiteX37" fmla="*/ 2361460 w 3284738"/>
              <a:gd name="connsiteY37" fmla="*/ 843378 h 3888419"/>
              <a:gd name="connsiteX38" fmla="*/ 2414726 w 3284738"/>
              <a:gd name="connsiteY38" fmla="*/ 861134 h 3888419"/>
              <a:gd name="connsiteX39" fmla="*/ 2441359 w 3284738"/>
              <a:gd name="connsiteY39" fmla="*/ 870011 h 3888419"/>
              <a:gd name="connsiteX40" fmla="*/ 2467992 w 3284738"/>
              <a:gd name="connsiteY40" fmla="*/ 887767 h 3888419"/>
              <a:gd name="connsiteX41" fmla="*/ 2494625 w 3284738"/>
              <a:gd name="connsiteY41" fmla="*/ 896644 h 3888419"/>
              <a:gd name="connsiteX42" fmla="*/ 2574524 w 3284738"/>
              <a:gd name="connsiteY42" fmla="*/ 941033 h 3888419"/>
              <a:gd name="connsiteX43" fmla="*/ 2636668 w 3284738"/>
              <a:gd name="connsiteY43" fmla="*/ 976543 h 3888419"/>
              <a:gd name="connsiteX44" fmla="*/ 2654423 w 3284738"/>
              <a:gd name="connsiteY44" fmla="*/ 994299 h 3888419"/>
              <a:gd name="connsiteX45" fmla="*/ 2681056 w 3284738"/>
              <a:gd name="connsiteY45" fmla="*/ 1012054 h 3888419"/>
              <a:gd name="connsiteX46" fmla="*/ 2698812 w 3284738"/>
              <a:gd name="connsiteY46" fmla="*/ 1029809 h 3888419"/>
              <a:gd name="connsiteX47" fmla="*/ 2725445 w 3284738"/>
              <a:gd name="connsiteY47" fmla="*/ 1038687 h 3888419"/>
              <a:gd name="connsiteX48" fmla="*/ 2752078 w 3284738"/>
              <a:gd name="connsiteY48" fmla="*/ 1056442 h 3888419"/>
              <a:gd name="connsiteX49" fmla="*/ 2778711 w 3284738"/>
              <a:gd name="connsiteY49" fmla="*/ 1065320 h 3888419"/>
              <a:gd name="connsiteX50" fmla="*/ 2805344 w 3284738"/>
              <a:gd name="connsiteY50" fmla="*/ 1083075 h 3888419"/>
              <a:gd name="connsiteX51" fmla="*/ 2831977 w 3284738"/>
              <a:gd name="connsiteY51" fmla="*/ 1091953 h 3888419"/>
              <a:gd name="connsiteX52" fmla="*/ 2858610 w 3284738"/>
              <a:gd name="connsiteY52" fmla="*/ 1109708 h 3888419"/>
              <a:gd name="connsiteX53" fmla="*/ 2911876 w 3284738"/>
              <a:gd name="connsiteY53" fmla="*/ 1127464 h 3888419"/>
              <a:gd name="connsiteX54" fmla="*/ 2938509 w 3284738"/>
              <a:gd name="connsiteY54" fmla="*/ 1145219 h 3888419"/>
              <a:gd name="connsiteX55" fmla="*/ 3027286 w 3284738"/>
              <a:gd name="connsiteY55" fmla="*/ 1171852 h 3888419"/>
              <a:gd name="connsiteX56" fmla="*/ 3053919 w 3284738"/>
              <a:gd name="connsiteY56" fmla="*/ 1189607 h 3888419"/>
              <a:gd name="connsiteX57" fmla="*/ 3071674 w 3284738"/>
              <a:gd name="connsiteY57" fmla="*/ 1207363 h 3888419"/>
              <a:gd name="connsiteX58" fmla="*/ 3098307 w 3284738"/>
              <a:gd name="connsiteY58" fmla="*/ 1216240 h 3888419"/>
              <a:gd name="connsiteX59" fmla="*/ 3133818 w 3284738"/>
              <a:gd name="connsiteY59" fmla="*/ 1251751 h 3888419"/>
              <a:gd name="connsiteX60" fmla="*/ 3178206 w 3284738"/>
              <a:gd name="connsiteY60" fmla="*/ 1287262 h 3888419"/>
              <a:gd name="connsiteX61" fmla="*/ 3187084 w 3284738"/>
              <a:gd name="connsiteY61" fmla="*/ 1313895 h 3888419"/>
              <a:gd name="connsiteX62" fmla="*/ 3204839 w 3284738"/>
              <a:gd name="connsiteY62" fmla="*/ 1340528 h 3888419"/>
              <a:gd name="connsiteX63" fmla="*/ 3240350 w 3284738"/>
              <a:gd name="connsiteY63" fmla="*/ 1420427 h 3888419"/>
              <a:gd name="connsiteX64" fmla="*/ 3266983 w 3284738"/>
              <a:gd name="connsiteY64" fmla="*/ 1500326 h 3888419"/>
              <a:gd name="connsiteX65" fmla="*/ 3275860 w 3284738"/>
              <a:gd name="connsiteY65" fmla="*/ 1526959 h 3888419"/>
              <a:gd name="connsiteX66" fmla="*/ 3284738 w 3284738"/>
              <a:gd name="connsiteY66" fmla="*/ 1553592 h 3888419"/>
              <a:gd name="connsiteX67" fmla="*/ 3275860 w 3284738"/>
              <a:gd name="connsiteY67" fmla="*/ 1704512 h 3888419"/>
              <a:gd name="connsiteX68" fmla="*/ 3258105 w 3284738"/>
              <a:gd name="connsiteY68" fmla="*/ 2024108 h 3888419"/>
              <a:gd name="connsiteX69" fmla="*/ 3249227 w 3284738"/>
              <a:gd name="connsiteY69" fmla="*/ 2050741 h 3888419"/>
              <a:gd name="connsiteX70" fmla="*/ 3231472 w 3284738"/>
              <a:gd name="connsiteY70" fmla="*/ 2254928 h 3888419"/>
              <a:gd name="connsiteX71" fmla="*/ 3222594 w 3284738"/>
              <a:gd name="connsiteY71" fmla="*/ 2530135 h 3888419"/>
              <a:gd name="connsiteX72" fmla="*/ 3204839 w 3284738"/>
              <a:gd name="connsiteY72" fmla="*/ 2627790 h 3888419"/>
              <a:gd name="connsiteX73" fmla="*/ 3195961 w 3284738"/>
              <a:gd name="connsiteY73" fmla="*/ 2698811 h 3888419"/>
              <a:gd name="connsiteX74" fmla="*/ 3178206 w 3284738"/>
              <a:gd name="connsiteY74" fmla="*/ 2769833 h 3888419"/>
              <a:gd name="connsiteX75" fmla="*/ 3169328 w 3284738"/>
              <a:gd name="connsiteY75" fmla="*/ 2805343 h 3888419"/>
              <a:gd name="connsiteX76" fmla="*/ 3151573 w 3284738"/>
              <a:gd name="connsiteY76" fmla="*/ 2894120 h 3888419"/>
              <a:gd name="connsiteX77" fmla="*/ 3133818 w 3284738"/>
              <a:gd name="connsiteY77" fmla="*/ 3027285 h 3888419"/>
              <a:gd name="connsiteX78" fmla="*/ 3116062 w 3284738"/>
              <a:gd name="connsiteY78" fmla="*/ 3089429 h 3888419"/>
              <a:gd name="connsiteX79" fmla="*/ 3089429 w 3284738"/>
              <a:gd name="connsiteY79" fmla="*/ 3178205 h 3888419"/>
              <a:gd name="connsiteX80" fmla="*/ 3071674 w 3284738"/>
              <a:gd name="connsiteY80" fmla="*/ 3231471 h 3888419"/>
              <a:gd name="connsiteX81" fmla="*/ 3062796 w 3284738"/>
              <a:gd name="connsiteY81" fmla="*/ 3258104 h 3888419"/>
              <a:gd name="connsiteX82" fmla="*/ 3045041 w 3284738"/>
              <a:gd name="connsiteY82" fmla="*/ 3284737 h 3888419"/>
              <a:gd name="connsiteX83" fmla="*/ 3018408 w 3284738"/>
              <a:gd name="connsiteY83" fmla="*/ 3373514 h 3888419"/>
              <a:gd name="connsiteX84" fmla="*/ 2965142 w 3284738"/>
              <a:gd name="connsiteY84" fmla="*/ 3435658 h 3888419"/>
              <a:gd name="connsiteX85" fmla="*/ 2938509 w 3284738"/>
              <a:gd name="connsiteY85" fmla="*/ 3453413 h 3888419"/>
              <a:gd name="connsiteX86" fmla="*/ 2876365 w 3284738"/>
              <a:gd name="connsiteY86" fmla="*/ 3497801 h 3888419"/>
              <a:gd name="connsiteX87" fmla="*/ 2805344 w 3284738"/>
              <a:gd name="connsiteY87" fmla="*/ 3551068 h 3888419"/>
              <a:gd name="connsiteX88" fmla="*/ 2778711 w 3284738"/>
              <a:gd name="connsiteY88" fmla="*/ 3568823 h 3888419"/>
              <a:gd name="connsiteX89" fmla="*/ 2743200 w 3284738"/>
              <a:gd name="connsiteY89" fmla="*/ 3604334 h 3888419"/>
              <a:gd name="connsiteX90" fmla="*/ 2689934 w 3284738"/>
              <a:gd name="connsiteY90" fmla="*/ 3630967 h 3888419"/>
              <a:gd name="connsiteX91" fmla="*/ 2663301 w 3284738"/>
              <a:gd name="connsiteY91" fmla="*/ 3648722 h 3888419"/>
              <a:gd name="connsiteX92" fmla="*/ 2574524 w 3284738"/>
              <a:gd name="connsiteY92" fmla="*/ 3675355 h 3888419"/>
              <a:gd name="connsiteX93" fmla="*/ 2024109 w 3284738"/>
              <a:gd name="connsiteY93" fmla="*/ 3657600 h 3888419"/>
              <a:gd name="connsiteX94" fmla="*/ 1953088 w 3284738"/>
              <a:gd name="connsiteY94" fmla="*/ 3639844 h 3888419"/>
              <a:gd name="connsiteX95" fmla="*/ 1882066 w 3284738"/>
              <a:gd name="connsiteY95" fmla="*/ 3630967 h 3888419"/>
              <a:gd name="connsiteX96" fmla="*/ 1837678 w 3284738"/>
              <a:gd name="connsiteY96" fmla="*/ 3622089 h 3888419"/>
              <a:gd name="connsiteX97" fmla="*/ 1740023 w 3284738"/>
              <a:gd name="connsiteY97" fmla="*/ 3613211 h 3888419"/>
              <a:gd name="connsiteX98" fmla="*/ 1393794 w 3284738"/>
              <a:gd name="connsiteY98" fmla="*/ 3639844 h 3888419"/>
              <a:gd name="connsiteX99" fmla="*/ 1331651 w 3284738"/>
              <a:gd name="connsiteY99" fmla="*/ 3666477 h 3888419"/>
              <a:gd name="connsiteX100" fmla="*/ 1305018 w 3284738"/>
              <a:gd name="connsiteY100" fmla="*/ 3675355 h 3888419"/>
              <a:gd name="connsiteX101" fmla="*/ 1269507 w 3284738"/>
              <a:gd name="connsiteY101" fmla="*/ 3693110 h 3888419"/>
              <a:gd name="connsiteX102" fmla="*/ 1216241 w 3284738"/>
              <a:gd name="connsiteY102" fmla="*/ 3710866 h 3888419"/>
              <a:gd name="connsiteX103" fmla="*/ 1198486 w 3284738"/>
              <a:gd name="connsiteY103" fmla="*/ 3737499 h 3888419"/>
              <a:gd name="connsiteX104" fmla="*/ 1154097 w 3284738"/>
              <a:gd name="connsiteY104" fmla="*/ 3773009 h 3888419"/>
              <a:gd name="connsiteX105" fmla="*/ 1154097 w 3284738"/>
              <a:gd name="connsiteY105" fmla="*/ 3888419 h 3888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3284738" h="3888419">
                <a:moveTo>
                  <a:pt x="0" y="0"/>
                </a:moveTo>
                <a:cubicBezTo>
                  <a:pt x="2959" y="17755"/>
                  <a:pt x="2193" y="36553"/>
                  <a:pt x="8878" y="53266"/>
                </a:cubicBezTo>
                <a:cubicBezTo>
                  <a:pt x="21738" y="85415"/>
                  <a:pt x="62283" y="106741"/>
                  <a:pt x="79899" y="133165"/>
                </a:cubicBezTo>
                <a:cubicBezTo>
                  <a:pt x="85817" y="142043"/>
                  <a:pt x="90109" y="152254"/>
                  <a:pt x="97654" y="159798"/>
                </a:cubicBezTo>
                <a:cubicBezTo>
                  <a:pt x="115814" y="177957"/>
                  <a:pt x="138913" y="181384"/>
                  <a:pt x="159798" y="195308"/>
                </a:cubicBezTo>
                <a:cubicBezTo>
                  <a:pt x="166762" y="199951"/>
                  <a:pt x="170858" y="208042"/>
                  <a:pt x="177554" y="213064"/>
                </a:cubicBezTo>
                <a:cubicBezTo>
                  <a:pt x="194625" y="225867"/>
                  <a:pt x="215731" y="233485"/>
                  <a:pt x="230820" y="248574"/>
                </a:cubicBezTo>
                <a:cubicBezTo>
                  <a:pt x="250452" y="268206"/>
                  <a:pt x="259368" y="280604"/>
                  <a:pt x="284086" y="292963"/>
                </a:cubicBezTo>
                <a:cubicBezTo>
                  <a:pt x="292456" y="297148"/>
                  <a:pt x="301841" y="298881"/>
                  <a:pt x="310719" y="301840"/>
                </a:cubicBezTo>
                <a:cubicBezTo>
                  <a:pt x="335672" y="326795"/>
                  <a:pt x="331610" y="325603"/>
                  <a:pt x="372862" y="346229"/>
                </a:cubicBezTo>
                <a:cubicBezTo>
                  <a:pt x="387116" y="353356"/>
                  <a:pt x="402997" y="356857"/>
                  <a:pt x="417251" y="363984"/>
                </a:cubicBezTo>
                <a:cubicBezTo>
                  <a:pt x="432684" y="371701"/>
                  <a:pt x="446555" y="382237"/>
                  <a:pt x="461639" y="390617"/>
                </a:cubicBezTo>
                <a:cubicBezTo>
                  <a:pt x="505337" y="414894"/>
                  <a:pt x="492167" y="404185"/>
                  <a:pt x="541538" y="426128"/>
                </a:cubicBezTo>
                <a:cubicBezTo>
                  <a:pt x="604329" y="454036"/>
                  <a:pt x="549075" y="435324"/>
                  <a:pt x="621437" y="461638"/>
                </a:cubicBezTo>
                <a:cubicBezTo>
                  <a:pt x="639026" y="468034"/>
                  <a:pt x="657963" y="471024"/>
                  <a:pt x="674703" y="479394"/>
                </a:cubicBezTo>
                <a:cubicBezTo>
                  <a:pt x="729864" y="506974"/>
                  <a:pt x="689320" y="489912"/>
                  <a:pt x="745724" y="506027"/>
                </a:cubicBezTo>
                <a:cubicBezTo>
                  <a:pt x="754722" y="508598"/>
                  <a:pt x="763127" y="513366"/>
                  <a:pt x="772357" y="514904"/>
                </a:cubicBezTo>
                <a:cubicBezTo>
                  <a:pt x="798789" y="519309"/>
                  <a:pt x="825787" y="519603"/>
                  <a:pt x="852256" y="523782"/>
                </a:cubicBezTo>
                <a:cubicBezTo>
                  <a:pt x="1055966" y="555947"/>
                  <a:pt x="826479" y="530081"/>
                  <a:pt x="1029810" y="550415"/>
                </a:cubicBezTo>
                <a:cubicBezTo>
                  <a:pt x="1041647" y="553374"/>
                  <a:pt x="1053589" y="555941"/>
                  <a:pt x="1065321" y="559293"/>
                </a:cubicBezTo>
                <a:cubicBezTo>
                  <a:pt x="1074319" y="561864"/>
                  <a:pt x="1082690" y="566847"/>
                  <a:pt x="1091954" y="568170"/>
                </a:cubicBezTo>
                <a:cubicBezTo>
                  <a:pt x="1124311" y="572792"/>
                  <a:pt x="1157057" y="574089"/>
                  <a:pt x="1189608" y="577048"/>
                </a:cubicBezTo>
                <a:cubicBezTo>
                  <a:pt x="1249563" y="597034"/>
                  <a:pt x="1175762" y="573971"/>
                  <a:pt x="1269507" y="594803"/>
                </a:cubicBezTo>
                <a:cubicBezTo>
                  <a:pt x="1278642" y="596833"/>
                  <a:pt x="1286909" y="602143"/>
                  <a:pt x="1296140" y="603681"/>
                </a:cubicBezTo>
                <a:cubicBezTo>
                  <a:pt x="1322572" y="608087"/>
                  <a:pt x="1349449" y="609235"/>
                  <a:pt x="1376039" y="612559"/>
                </a:cubicBezTo>
                <a:cubicBezTo>
                  <a:pt x="1541799" y="633279"/>
                  <a:pt x="1364509" y="610461"/>
                  <a:pt x="1473693" y="630314"/>
                </a:cubicBezTo>
                <a:cubicBezTo>
                  <a:pt x="1494280" y="634057"/>
                  <a:pt x="1515155" y="636010"/>
                  <a:pt x="1535837" y="639192"/>
                </a:cubicBezTo>
                <a:cubicBezTo>
                  <a:pt x="1553628" y="641929"/>
                  <a:pt x="1571348" y="645110"/>
                  <a:pt x="1589103" y="648069"/>
                </a:cubicBezTo>
                <a:cubicBezTo>
                  <a:pt x="1646242" y="667116"/>
                  <a:pt x="1586380" y="649096"/>
                  <a:pt x="1686757" y="665825"/>
                </a:cubicBezTo>
                <a:cubicBezTo>
                  <a:pt x="1698792" y="667831"/>
                  <a:pt x="1710357" y="672055"/>
                  <a:pt x="1722268" y="674702"/>
                </a:cubicBezTo>
                <a:cubicBezTo>
                  <a:pt x="1736998" y="677975"/>
                  <a:pt x="1751742" y="681286"/>
                  <a:pt x="1766656" y="683580"/>
                </a:cubicBezTo>
                <a:cubicBezTo>
                  <a:pt x="1790237" y="687208"/>
                  <a:pt x="1814144" y="688536"/>
                  <a:pt x="1837678" y="692458"/>
                </a:cubicBezTo>
                <a:cubicBezTo>
                  <a:pt x="2021761" y="723139"/>
                  <a:pt x="1835163" y="700069"/>
                  <a:pt x="2006354" y="719091"/>
                </a:cubicBezTo>
                <a:cubicBezTo>
                  <a:pt x="2018191" y="722050"/>
                  <a:pt x="2029900" y="725575"/>
                  <a:pt x="2041864" y="727968"/>
                </a:cubicBezTo>
                <a:cubicBezTo>
                  <a:pt x="2059515" y="731498"/>
                  <a:pt x="2078178" y="730792"/>
                  <a:pt x="2095130" y="736846"/>
                </a:cubicBezTo>
                <a:cubicBezTo>
                  <a:pt x="2120056" y="745748"/>
                  <a:pt x="2141042" y="763987"/>
                  <a:pt x="2166152" y="772357"/>
                </a:cubicBezTo>
                <a:lnTo>
                  <a:pt x="2299317" y="816745"/>
                </a:lnTo>
                <a:cubicBezTo>
                  <a:pt x="2385024" y="845314"/>
                  <a:pt x="2251793" y="799510"/>
                  <a:pt x="2361460" y="843378"/>
                </a:cubicBezTo>
                <a:cubicBezTo>
                  <a:pt x="2378837" y="850329"/>
                  <a:pt x="2396971" y="855216"/>
                  <a:pt x="2414726" y="861134"/>
                </a:cubicBezTo>
                <a:lnTo>
                  <a:pt x="2441359" y="870011"/>
                </a:lnTo>
                <a:cubicBezTo>
                  <a:pt x="2450237" y="875930"/>
                  <a:pt x="2458449" y="882995"/>
                  <a:pt x="2467992" y="887767"/>
                </a:cubicBezTo>
                <a:cubicBezTo>
                  <a:pt x="2476362" y="891952"/>
                  <a:pt x="2486445" y="892099"/>
                  <a:pt x="2494625" y="896644"/>
                </a:cubicBezTo>
                <a:cubicBezTo>
                  <a:pt x="2586209" y="947523"/>
                  <a:pt x="2514258" y="920944"/>
                  <a:pt x="2574524" y="941033"/>
                </a:cubicBezTo>
                <a:cubicBezTo>
                  <a:pt x="2634323" y="1000832"/>
                  <a:pt x="2565129" y="940774"/>
                  <a:pt x="2636668" y="976543"/>
                </a:cubicBezTo>
                <a:cubicBezTo>
                  <a:pt x="2644154" y="980286"/>
                  <a:pt x="2647887" y="989070"/>
                  <a:pt x="2654423" y="994299"/>
                </a:cubicBezTo>
                <a:cubicBezTo>
                  <a:pt x="2662754" y="1000964"/>
                  <a:pt x="2672724" y="1005389"/>
                  <a:pt x="2681056" y="1012054"/>
                </a:cubicBezTo>
                <a:cubicBezTo>
                  <a:pt x="2687592" y="1017283"/>
                  <a:pt x="2691635" y="1025503"/>
                  <a:pt x="2698812" y="1029809"/>
                </a:cubicBezTo>
                <a:cubicBezTo>
                  <a:pt x="2706836" y="1034624"/>
                  <a:pt x="2717075" y="1034502"/>
                  <a:pt x="2725445" y="1038687"/>
                </a:cubicBezTo>
                <a:cubicBezTo>
                  <a:pt x="2734988" y="1043459"/>
                  <a:pt x="2742535" y="1051670"/>
                  <a:pt x="2752078" y="1056442"/>
                </a:cubicBezTo>
                <a:cubicBezTo>
                  <a:pt x="2760448" y="1060627"/>
                  <a:pt x="2770341" y="1061135"/>
                  <a:pt x="2778711" y="1065320"/>
                </a:cubicBezTo>
                <a:cubicBezTo>
                  <a:pt x="2788254" y="1070092"/>
                  <a:pt x="2795801" y="1078303"/>
                  <a:pt x="2805344" y="1083075"/>
                </a:cubicBezTo>
                <a:cubicBezTo>
                  <a:pt x="2813714" y="1087260"/>
                  <a:pt x="2823607" y="1087768"/>
                  <a:pt x="2831977" y="1091953"/>
                </a:cubicBezTo>
                <a:cubicBezTo>
                  <a:pt x="2841520" y="1096725"/>
                  <a:pt x="2848860" y="1105375"/>
                  <a:pt x="2858610" y="1109708"/>
                </a:cubicBezTo>
                <a:cubicBezTo>
                  <a:pt x="2875713" y="1117309"/>
                  <a:pt x="2896303" y="1117082"/>
                  <a:pt x="2911876" y="1127464"/>
                </a:cubicBezTo>
                <a:cubicBezTo>
                  <a:pt x="2920754" y="1133382"/>
                  <a:pt x="2928702" y="1141016"/>
                  <a:pt x="2938509" y="1145219"/>
                </a:cubicBezTo>
                <a:cubicBezTo>
                  <a:pt x="2973245" y="1160106"/>
                  <a:pt x="2991484" y="1147984"/>
                  <a:pt x="3027286" y="1171852"/>
                </a:cubicBezTo>
                <a:cubicBezTo>
                  <a:pt x="3036164" y="1177770"/>
                  <a:pt x="3045588" y="1182942"/>
                  <a:pt x="3053919" y="1189607"/>
                </a:cubicBezTo>
                <a:cubicBezTo>
                  <a:pt x="3060455" y="1194836"/>
                  <a:pt x="3064497" y="1203057"/>
                  <a:pt x="3071674" y="1207363"/>
                </a:cubicBezTo>
                <a:cubicBezTo>
                  <a:pt x="3079698" y="1212178"/>
                  <a:pt x="3089429" y="1213281"/>
                  <a:pt x="3098307" y="1216240"/>
                </a:cubicBezTo>
                <a:cubicBezTo>
                  <a:pt x="3110144" y="1228077"/>
                  <a:pt x="3119889" y="1242465"/>
                  <a:pt x="3133818" y="1251751"/>
                </a:cubicBezTo>
                <a:cubicBezTo>
                  <a:pt x="3167415" y="1274149"/>
                  <a:pt x="3152907" y="1261961"/>
                  <a:pt x="3178206" y="1287262"/>
                </a:cubicBezTo>
                <a:cubicBezTo>
                  <a:pt x="3181165" y="1296140"/>
                  <a:pt x="3182899" y="1305525"/>
                  <a:pt x="3187084" y="1313895"/>
                </a:cubicBezTo>
                <a:cubicBezTo>
                  <a:pt x="3191856" y="1323438"/>
                  <a:pt x="3200506" y="1330778"/>
                  <a:pt x="3204839" y="1340528"/>
                </a:cubicBezTo>
                <a:cubicBezTo>
                  <a:pt x="3247095" y="1435605"/>
                  <a:pt x="3200168" y="1360156"/>
                  <a:pt x="3240350" y="1420427"/>
                </a:cubicBezTo>
                <a:lnTo>
                  <a:pt x="3266983" y="1500326"/>
                </a:lnTo>
                <a:lnTo>
                  <a:pt x="3275860" y="1526959"/>
                </a:lnTo>
                <a:lnTo>
                  <a:pt x="3284738" y="1553592"/>
                </a:lnTo>
                <a:cubicBezTo>
                  <a:pt x="3281779" y="1603899"/>
                  <a:pt x="3278002" y="1654164"/>
                  <a:pt x="3275860" y="1704512"/>
                </a:cubicBezTo>
                <a:cubicBezTo>
                  <a:pt x="3272288" y="1788459"/>
                  <a:pt x="3280390" y="1923830"/>
                  <a:pt x="3258105" y="2024108"/>
                </a:cubicBezTo>
                <a:cubicBezTo>
                  <a:pt x="3256075" y="2033243"/>
                  <a:pt x="3252186" y="2041863"/>
                  <a:pt x="3249227" y="2050741"/>
                </a:cubicBezTo>
                <a:cubicBezTo>
                  <a:pt x="3240146" y="2132478"/>
                  <a:pt x="3235467" y="2165048"/>
                  <a:pt x="3231472" y="2254928"/>
                </a:cubicBezTo>
                <a:cubicBezTo>
                  <a:pt x="3227397" y="2346621"/>
                  <a:pt x="3227418" y="2438478"/>
                  <a:pt x="3222594" y="2530135"/>
                </a:cubicBezTo>
                <a:cubicBezTo>
                  <a:pt x="3218097" y="2615584"/>
                  <a:pt x="3215232" y="2565433"/>
                  <a:pt x="3204839" y="2627790"/>
                </a:cubicBezTo>
                <a:cubicBezTo>
                  <a:pt x="3200917" y="2651323"/>
                  <a:pt x="3200358" y="2675362"/>
                  <a:pt x="3195961" y="2698811"/>
                </a:cubicBezTo>
                <a:cubicBezTo>
                  <a:pt x="3191464" y="2722796"/>
                  <a:pt x="3184124" y="2746159"/>
                  <a:pt x="3178206" y="2769833"/>
                </a:cubicBezTo>
                <a:cubicBezTo>
                  <a:pt x="3175247" y="2781670"/>
                  <a:pt x="3171053" y="2793265"/>
                  <a:pt x="3169328" y="2805343"/>
                </a:cubicBezTo>
                <a:cubicBezTo>
                  <a:pt x="3159128" y="2876751"/>
                  <a:pt x="3167068" y="2847636"/>
                  <a:pt x="3151573" y="2894120"/>
                </a:cubicBezTo>
                <a:cubicBezTo>
                  <a:pt x="3148484" y="2918830"/>
                  <a:pt x="3138715" y="3000352"/>
                  <a:pt x="3133818" y="3027285"/>
                </a:cubicBezTo>
                <a:cubicBezTo>
                  <a:pt x="3126879" y="3065448"/>
                  <a:pt x="3125570" y="3056150"/>
                  <a:pt x="3116062" y="3089429"/>
                </a:cubicBezTo>
                <a:cubicBezTo>
                  <a:pt x="3089222" y="3183369"/>
                  <a:pt x="3131635" y="3051587"/>
                  <a:pt x="3089429" y="3178205"/>
                </a:cubicBezTo>
                <a:lnTo>
                  <a:pt x="3071674" y="3231471"/>
                </a:lnTo>
                <a:cubicBezTo>
                  <a:pt x="3068715" y="3240349"/>
                  <a:pt x="3067987" y="3250318"/>
                  <a:pt x="3062796" y="3258104"/>
                </a:cubicBezTo>
                <a:lnTo>
                  <a:pt x="3045041" y="3284737"/>
                </a:lnTo>
                <a:cubicBezTo>
                  <a:pt x="3040078" y="3304586"/>
                  <a:pt x="3027052" y="3360547"/>
                  <a:pt x="3018408" y="3373514"/>
                </a:cubicBezTo>
                <a:cubicBezTo>
                  <a:pt x="3002344" y="3397610"/>
                  <a:pt x="2990976" y="3418436"/>
                  <a:pt x="2965142" y="3435658"/>
                </a:cubicBezTo>
                <a:cubicBezTo>
                  <a:pt x="2956264" y="3441576"/>
                  <a:pt x="2946706" y="3446583"/>
                  <a:pt x="2938509" y="3453413"/>
                </a:cubicBezTo>
                <a:cubicBezTo>
                  <a:pt x="2884522" y="3498402"/>
                  <a:pt x="2942075" y="3464947"/>
                  <a:pt x="2876365" y="3497801"/>
                </a:cubicBezTo>
                <a:cubicBezTo>
                  <a:pt x="2843522" y="3530646"/>
                  <a:pt x="2865573" y="3510915"/>
                  <a:pt x="2805344" y="3551068"/>
                </a:cubicBezTo>
                <a:cubicBezTo>
                  <a:pt x="2796466" y="3556986"/>
                  <a:pt x="2786256" y="3561278"/>
                  <a:pt x="2778711" y="3568823"/>
                </a:cubicBezTo>
                <a:cubicBezTo>
                  <a:pt x="2766874" y="3580660"/>
                  <a:pt x="2757129" y="3595048"/>
                  <a:pt x="2743200" y="3604334"/>
                </a:cubicBezTo>
                <a:cubicBezTo>
                  <a:pt x="2666874" y="3655217"/>
                  <a:pt x="2763444" y="3594212"/>
                  <a:pt x="2689934" y="3630967"/>
                </a:cubicBezTo>
                <a:cubicBezTo>
                  <a:pt x="2680391" y="3635739"/>
                  <a:pt x="2673051" y="3644389"/>
                  <a:pt x="2663301" y="3648722"/>
                </a:cubicBezTo>
                <a:cubicBezTo>
                  <a:pt x="2635514" y="3661071"/>
                  <a:pt x="2604035" y="3667977"/>
                  <a:pt x="2574524" y="3675355"/>
                </a:cubicBezTo>
                <a:cubicBezTo>
                  <a:pt x="2391052" y="3669437"/>
                  <a:pt x="2202195" y="3702123"/>
                  <a:pt x="2024109" y="3657600"/>
                </a:cubicBezTo>
                <a:cubicBezTo>
                  <a:pt x="2000435" y="3651681"/>
                  <a:pt x="1977302" y="3642870"/>
                  <a:pt x="1953088" y="3639844"/>
                </a:cubicBezTo>
                <a:cubicBezTo>
                  <a:pt x="1929414" y="3636885"/>
                  <a:pt x="1905647" y="3634595"/>
                  <a:pt x="1882066" y="3630967"/>
                </a:cubicBezTo>
                <a:cubicBezTo>
                  <a:pt x="1867152" y="3628673"/>
                  <a:pt x="1852651" y="3623961"/>
                  <a:pt x="1837678" y="3622089"/>
                </a:cubicBezTo>
                <a:cubicBezTo>
                  <a:pt x="1805245" y="3618035"/>
                  <a:pt x="1772575" y="3616170"/>
                  <a:pt x="1740023" y="3613211"/>
                </a:cubicBezTo>
                <a:cubicBezTo>
                  <a:pt x="1428369" y="3622655"/>
                  <a:pt x="1539743" y="3591194"/>
                  <a:pt x="1393794" y="3639844"/>
                </a:cubicBezTo>
                <a:cubicBezTo>
                  <a:pt x="1331343" y="3660661"/>
                  <a:pt x="1408430" y="3633571"/>
                  <a:pt x="1331651" y="3666477"/>
                </a:cubicBezTo>
                <a:cubicBezTo>
                  <a:pt x="1323050" y="3670163"/>
                  <a:pt x="1313619" y="3671669"/>
                  <a:pt x="1305018" y="3675355"/>
                </a:cubicBezTo>
                <a:cubicBezTo>
                  <a:pt x="1292854" y="3680568"/>
                  <a:pt x="1281795" y="3688195"/>
                  <a:pt x="1269507" y="3693110"/>
                </a:cubicBezTo>
                <a:cubicBezTo>
                  <a:pt x="1252130" y="3700061"/>
                  <a:pt x="1216241" y="3710866"/>
                  <a:pt x="1216241" y="3710866"/>
                </a:cubicBezTo>
                <a:cubicBezTo>
                  <a:pt x="1210323" y="3719744"/>
                  <a:pt x="1206031" y="3729954"/>
                  <a:pt x="1198486" y="3737499"/>
                </a:cubicBezTo>
                <a:cubicBezTo>
                  <a:pt x="1195418" y="3740567"/>
                  <a:pt x="1155448" y="3762873"/>
                  <a:pt x="1154097" y="3773009"/>
                </a:cubicBezTo>
                <a:cubicBezTo>
                  <a:pt x="1149012" y="3811142"/>
                  <a:pt x="1154097" y="3849949"/>
                  <a:pt x="1154097" y="3888419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16F04B-8BEE-4E4F-B3DF-B4C8CD7D2773}"/>
                  </a:ext>
                </a:extLst>
              </p14:cNvPr>
              <p14:cNvContentPartPr/>
              <p14:nvPr/>
            </p14:nvContentPartPr>
            <p14:xfrm>
              <a:off x="5901077" y="2037103"/>
              <a:ext cx="55080" cy="297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16F04B-8BEE-4E4F-B3DF-B4C8CD7D277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38437" y="1974103"/>
                <a:ext cx="180720" cy="42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60BA80D-8DA2-4AC6-B5AB-A2E8560BCAF8}"/>
                  </a:ext>
                </a:extLst>
              </p14:cNvPr>
              <p14:cNvContentPartPr/>
              <p14:nvPr/>
            </p14:nvContentPartPr>
            <p14:xfrm>
              <a:off x="5328317" y="4417063"/>
              <a:ext cx="200520" cy="212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60BA80D-8DA2-4AC6-B5AB-A2E8560BCAF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65317" y="4354063"/>
                <a:ext cx="326160" cy="33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24000"/>
            <a:ext cx="60729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2"/>
          <p:cNvSpPr/>
          <p:nvPr/>
        </p:nvSpPr>
        <p:spPr>
          <a:xfrm>
            <a:off x="2485748" y="834501"/>
            <a:ext cx="3861786" cy="701336"/>
          </a:xfrm>
          <a:custGeom>
            <a:avLst/>
            <a:gdLst>
              <a:gd name="connsiteX0" fmla="*/ 0 w 3861786"/>
              <a:gd name="connsiteY0" fmla="*/ 479394 h 701336"/>
              <a:gd name="connsiteX1" fmla="*/ 44388 w 3861786"/>
              <a:gd name="connsiteY1" fmla="*/ 452761 h 701336"/>
              <a:gd name="connsiteX2" fmla="*/ 79899 w 3861786"/>
              <a:gd name="connsiteY2" fmla="*/ 399495 h 701336"/>
              <a:gd name="connsiteX3" fmla="*/ 106532 w 3861786"/>
              <a:gd name="connsiteY3" fmla="*/ 363984 h 701336"/>
              <a:gd name="connsiteX4" fmla="*/ 133165 w 3861786"/>
              <a:gd name="connsiteY4" fmla="*/ 346229 h 701336"/>
              <a:gd name="connsiteX5" fmla="*/ 177553 w 3861786"/>
              <a:gd name="connsiteY5" fmla="*/ 292963 h 701336"/>
              <a:gd name="connsiteX6" fmla="*/ 213064 w 3861786"/>
              <a:gd name="connsiteY6" fmla="*/ 275208 h 701336"/>
              <a:gd name="connsiteX7" fmla="*/ 275207 w 3861786"/>
              <a:gd name="connsiteY7" fmla="*/ 230819 h 701336"/>
              <a:gd name="connsiteX8" fmla="*/ 301840 w 3861786"/>
              <a:gd name="connsiteY8" fmla="*/ 213064 h 701336"/>
              <a:gd name="connsiteX9" fmla="*/ 346229 w 3861786"/>
              <a:gd name="connsiteY9" fmla="*/ 177553 h 701336"/>
              <a:gd name="connsiteX10" fmla="*/ 381739 w 3861786"/>
              <a:gd name="connsiteY10" fmla="*/ 168676 h 701336"/>
              <a:gd name="connsiteX11" fmla="*/ 408372 w 3861786"/>
              <a:gd name="connsiteY11" fmla="*/ 159798 h 701336"/>
              <a:gd name="connsiteX12" fmla="*/ 488271 w 3861786"/>
              <a:gd name="connsiteY12" fmla="*/ 133165 h 701336"/>
              <a:gd name="connsiteX13" fmla="*/ 550415 w 3861786"/>
              <a:gd name="connsiteY13" fmla="*/ 106532 h 701336"/>
              <a:gd name="connsiteX14" fmla="*/ 630314 w 3861786"/>
              <a:gd name="connsiteY14" fmla="*/ 79899 h 701336"/>
              <a:gd name="connsiteX15" fmla="*/ 701335 w 3861786"/>
              <a:gd name="connsiteY15" fmla="*/ 53266 h 701336"/>
              <a:gd name="connsiteX16" fmla="*/ 719091 w 3861786"/>
              <a:gd name="connsiteY16" fmla="*/ 35511 h 701336"/>
              <a:gd name="connsiteX17" fmla="*/ 754602 w 3861786"/>
              <a:gd name="connsiteY17" fmla="*/ 26633 h 701336"/>
              <a:gd name="connsiteX18" fmla="*/ 807868 w 3861786"/>
              <a:gd name="connsiteY18" fmla="*/ 0 h 701336"/>
              <a:gd name="connsiteX19" fmla="*/ 2166151 w 3861786"/>
              <a:gd name="connsiteY19" fmla="*/ 8878 h 701336"/>
              <a:gd name="connsiteX20" fmla="*/ 2237172 w 3861786"/>
              <a:gd name="connsiteY20" fmla="*/ 26633 h 701336"/>
              <a:gd name="connsiteX21" fmla="*/ 2308194 w 3861786"/>
              <a:gd name="connsiteY21" fmla="*/ 35511 h 701336"/>
              <a:gd name="connsiteX22" fmla="*/ 2441359 w 3861786"/>
              <a:gd name="connsiteY22" fmla="*/ 62144 h 701336"/>
              <a:gd name="connsiteX23" fmla="*/ 2467992 w 3861786"/>
              <a:gd name="connsiteY23" fmla="*/ 71021 h 701336"/>
              <a:gd name="connsiteX24" fmla="*/ 2521258 w 3861786"/>
              <a:gd name="connsiteY24" fmla="*/ 79899 h 701336"/>
              <a:gd name="connsiteX25" fmla="*/ 2556769 w 3861786"/>
              <a:gd name="connsiteY25" fmla="*/ 97654 h 701336"/>
              <a:gd name="connsiteX26" fmla="*/ 2601157 w 3861786"/>
              <a:gd name="connsiteY26" fmla="*/ 115410 h 701336"/>
              <a:gd name="connsiteX27" fmla="*/ 2627790 w 3861786"/>
              <a:gd name="connsiteY27" fmla="*/ 133165 h 701336"/>
              <a:gd name="connsiteX28" fmla="*/ 2681056 w 3861786"/>
              <a:gd name="connsiteY28" fmla="*/ 150920 h 701336"/>
              <a:gd name="connsiteX29" fmla="*/ 2743200 w 3861786"/>
              <a:gd name="connsiteY29" fmla="*/ 177553 h 701336"/>
              <a:gd name="connsiteX30" fmla="*/ 2787588 w 3861786"/>
              <a:gd name="connsiteY30" fmla="*/ 204186 h 701336"/>
              <a:gd name="connsiteX31" fmla="*/ 2831976 w 3861786"/>
              <a:gd name="connsiteY31" fmla="*/ 221942 h 701336"/>
              <a:gd name="connsiteX32" fmla="*/ 2947386 w 3861786"/>
              <a:gd name="connsiteY32" fmla="*/ 266330 h 701336"/>
              <a:gd name="connsiteX33" fmla="*/ 2982897 w 3861786"/>
              <a:gd name="connsiteY33" fmla="*/ 292963 h 701336"/>
              <a:gd name="connsiteX34" fmla="*/ 3045040 w 3861786"/>
              <a:gd name="connsiteY34" fmla="*/ 319596 h 701336"/>
              <a:gd name="connsiteX35" fmla="*/ 3107184 w 3861786"/>
              <a:gd name="connsiteY35" fmla="*/ 355107 h 701336"/>
              <a:gd name="connsiteX36" fmla="*/ 3133817 w 3861786"/>
              <a:gd name="connsiteY36" fmla="*/ 363984 h 701336"/>
              <a:gd name="connsiteX37" fmla="*/ 3195961 w 3861786"/>
              <a:gd name="connsiteY37" fmla="*/ 390617 h 701336"/>
              <a:gd name="connsiteX38" fmla="*/ 3222594 w 3861786"/>
              <a:gd name="connsiteY38" fmla="*/ 408373 h 701336"/>
              <a:gd name="connsiteX39" fmla="*/ 3275860 w 3861786"/>
              <a:gd name="connsiteY39" fmla="*/ 426128 h 701336"/>
              <a:gd name="connsiteX40" fmla="*/ 3302493 w 3861786"/>
              <a:gd name="connsiteY40" fmla="*/ 443883 h 701336"/>
              <a:gd name="connsiteX41" fmla="*/ 3355759 w 3861786"/>
              <a:gd name="connsiteY41" fmla="*/ 461639 h 701336"/>
              <a:gd name="connsiteX42" fmla="*/ 3382392 w 3861786"/>
              <a:gd name="connsiteY42" fmla="*/ 479394 h 701336"/>
              <a:gd name="connsiteX43" fmla="*/ 3435658 w 3861786"/>
              <a:gd name="connsiteY43" fmla="*/ 497149 h 701336"/>
              <a:gd name="connsiteX44" fmla="*/ 3506679 w 3861786"/>
              <a:gd name="connsiteY44" fmla="*/ 532660 h 701336"/>
              <a:gd name="connsiteX45" fmla="*/ 3551068 w 3861786"/>
              <a:gd name="connsiteY45" fmla="*/ 550416 h 701336"/>
              <a:gd name="connsiteX46" fmla="*/ 3577701 w 3861786"/>
              <a:gd name="connsiteY46" fmla="*/ 568171 h 701336"/>
              <a:gd name="connsiteX47" fmla="*/ 3675355 w 3861786"/>
              <a:gd name="connsiteY47" fmla="*/ 603682 h 701336"/>
              <a:gd name="connsiteX48" fmla="*/ 3719743 w 3861786"/>
              <a:gd name="connsiteY48" fmla="*/ 630315 h 701336"/>
              <a:gd name="connsiteX49" fmla="*/ 3781887 w 3861786"/>
              <a:gd name="connsiteY49" fmla="*/ 656948 h 701336"/>
              <a:gd name="connsiteX50" fmla="*/ 3817398 w 3861786"/>
              <a:gd name="connsiteY50" fmla="*/ 683581 h 701336"/>
              <a:gd name="connsiteX51" fmla="*/ 3861786 w 3861786"/>
              <a:gd name="connsiteY51" fmla="*/ 701336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861786" h="701336">
                <a:moveTo>
                  <a:pt x="0" y="479394"/>
                </a:moveTo>
                <a:cubicBezTo>
                  <a:pt x="14796" y="470516"/>
                  <a:pt x="32187" y="464962"/>
                  <a:pt x="44388" y="452761"/>
                </a:cubicBezTo>
                <a:cubicBezTo>
                  <a:pt x="59477" y="437672"/>
                  <a:pt x="67095" y="416567"/>
                  <a:pt x="79899" y="399495"/>
                </a:cubicBezTo>
                <a:cubicBezTo>
                  <a:pt x="88777" y="387658"/>
                  <a:pt x="96070" y="374446"/>
                  <a:pt x="106532" y="363984"/>
                </a:cubicBezTo>
                <a:cubicBezTo>
                  <a:pt x="114077" y="356439"/>
                  <a:pt x="124287" y="352147"/>
                  <a:pt x="133165" y="346229"/>
                </a:cubicBezTo>
                <a:cubicBezTo>
                  <a:pt x="147322" y="324992"/>
                  <a:pt x="155803" y="308498"/>
                  <a:pt x="177553" y="292963"/>
                </a:cubicBezTo>
                <a:cubicBezTo>
                  <a:pt x="188322" y="285271"/>
                  <a:pt x="201227" y="281126"/>
                  <a:pt x="213064" y="275208"/>
                </a:cubicBezTo>
                <a:cubicBezTo>
                  <a:pt x="256443" y="231829"/>
                  <a:pt x="220679" y="261978"/>
                  <a:pt x="275207" y="230819"/>
                </a:cubicBezTo>
                <a:cubicBezTo>
                  <a:pt x="284471" y="225525"/>
                  <a:pt x="293508" y="219729"/>
                  <a:pt x="301840" y="213064"/>
                </a:cubicBezTo>
                <a:cubicBezTo>
                  <a:pt x="323866" y="195444"/>
                  <a:pt x="316806" y="190163"/>
                  <a:pt x="346229" y="177553"/>
                </a:cubicBezTo>
                <a:cubicBezTo>
                  <a:pt x="357443" y="172747"/>
                  <a:pt x="370008" y="172028"/>
                  <a:pt x="381739" y="168676"/>
                </a:cubicBezTo>
                <a:cubicBezTo>
                  <a:pt x="390737" y="166105"/>
                  <a:pt x="399771" y="163484"/>
                  <a:pt x="408372" y="159798"/>
                </a:cubicBezTo>
                <a:cubicBezTo>
                  <a:pt x="472692" y="132232"/>
                  <a:pt x="413447" y="148131"/>
                  <a:pt x="488271" y="133165"/>
                </a:cubicBezTo>
                <a:cubicBezTo>
                  <a:pt x="522532" y="98906"/>
                  <a:pt x="487300" y="127570"/>
                  <a:pt x="550415" y="106532"/>
                </a:cubicBezTo>
                <a:cubicBezTo>
                  <a:pt x="660680" y="69777"/>
                  <a:pt x="503105" y="105342"/>
                  <a:pt x="630314" y="79899"/>
                </a:cubicBezTo>
                <a:cubicBezTo>
                  <a:pt x="706735" y="28952"/>
                  <a:pt x="593829" y="99340"/>
                  <a:pt x="701335" y="53266"/>
                </a:cubicBezTo>
                <a:cubicBezTo>
                  <a:pt x="709028" y="49969"/>
                  <a:pt x="711605" y="39254"/>
                  <a:pt x="719091" y="35511"/>
                </a:cubicBezTo>
                <a:cubicBezTo>
                  <a:pt x="730004" y="30054"/>
                  <a:pt x="742870" y="29985"/>
                  <a:pt x="754602" y="26633"/>
                </a:cubicBezTo>
                <a:cubicBezTo>
                  <a:pt x="786762" y="17444"/>
                  <a:pt x="778688" y="19453"/>
                  <a:pt x="807868" y="0"/>
                </a:cubicBezTo>
                <a:lnTo>
                  <a:pt x="2166151" y="8878"/>
                </a:lnTo>
                <a:cubicBezTo>
                  <a:pt x="2190549" y="9333"/>
                  <a:pt x="2212958" y="23606"/>
                  <a:pt x="2237172" y="26633"/>
                </a:cubicBezTo>
                <a:lnTo>
                  <a:pt x="2308194" y="35511"/>
                </a:lnTo>
                <a:cubicBezTo>
                  <a:pt x="2386882" y="61740"/>
                  <a:pt x="2342859" y="51199"/>
                  <a:pt x="2441359" y="62144"/>
                </a:cubicBezTo>
                <a:cubicBezTo>
                  <a:pt x="2450237" y="65103"/>
                  <a:pt x="2458857" y="68991"/>
                  <a:pt x="2467992" y="71021"/>
                </a:cubicBezTo>
                <a:cubicBezTo>
                  <a:pt x="2485564" y="74926"/>
                  <a:pt x="2504017" y="74727"/>
                  <a:pt x="2521258" y="79899"/>
                </a:cubicBezTo>
                <a:cubicBezTo>
                  <a:pt x="2533934" y="83702"/>
                  <a:pt x="2544676" y="92279"/>
                  <a:pt x="2556769" y="97654"/>
                </a:cubicBezTo>
                <a:cubicBezTo>
                  <a:pt x="2571331" y="104126"/>
                  <a:pt x="2586904" y="108283"/>
                  <a:pt x="2601157" y="115410"/>
                </a:cubicBezTo>
                <a:cubicBezTo>
                  <a:pt x="2610700" y="120182"/>
                  <a:pt x="2618040" y="128832"/>
                  <a:pt x="2627790" y="133165"/>
                </a:cubicBezTo>
                <a:cubicBezTo>
                  <a:pt x="2644893" y="140766"/>
                  <a:pt x="2663301" y="145002"/>
                  <a:pt x="2681056" y="150920"/>
                </a:cubicBezTo>
                <a:cubicBezTo>
                  <a:pt x="2752930" y="198838"/>
                  <a:pt x="2657212" y="139337"/>
                  <a:pt x="2743200" y="177553"/>
                </a:cubicBezTo>
                <a:cubicBezTo>
                  <a:pt x="2758968" y="184561"/>
                  <a:pt x="2772155" y="196469"/>
                  <a:pt x="2787588" y="204186"/>
                </a:cubicBezTo>
                <a:cubicBezTo>
                  <a:pt x="2801841" y="211313"/>
                  <a:pt x="2817055" y="216347"/>
                  <a:pt x="2831976" y="221942"/>
                </a:cubicBezTo>
                <a:cubicBezTo>
                  <a:pt x="2868460" y="235624"/>
                  <a:pt x="2919352" y="245305"/>
                  <a:pt x="2947386" y="266330"/>
                </a:cubicBezTo>
                <a:cubicBezTo>
                  <a:pt x="2959223" y="275208"/>
                  <a:pt x="2970350" y="285121"/>
                  <a:pt x="2982897" y="292963"/>
                </a:cubicBezTo>
                <a:cubicBezTo>
                  <a:pt x="3025719" y="319727"/>
                  <a:pt x="3006600" y="303122"/>
                  <a:pt x="3045040" y="319596"/>
                </a:cubicBezTo>
                <a:cubicBezTo>
                  <a:pt x="3154009" y="366297"/>
                  <a:pt x="3018010" y="310520"/>
                  <a:pt x="3107184" y="355107"/>
                </a:cubicBezTo>
                <a:cubicBezTo>
                  <a:pt x="3115554" y="359292"/>
                  <a:pt x="3125216" y="360298"/>
                  <a:pt x="3133817" y="363984"/>
                </a:cubicBezTo>
                <a:cubicBezTo>
                  <a:pt x="3210608" y="396894"/>
                  <a:pt x="3133502" y="369799"/>
                  <a:pt x="3195961" y="390617"/>
                </a:cubicBezTo>
                <a:cubicBezTo>
                  <a:pt x="3204839" y="396536"/>
                  <a:pt x="3212844" y="404040"/>
                  <a:pt x="3222594" y="408373"/>
                </a:cubicBezTo>
                <a:cubicBezTo>
                  <a:pt x="3239697" y="415974"/>
                  <a:pt x="3260287" y="415747"/>
                  <a:pt x="3275860" y="426128"/>
                </a:cubicBezTo>
                <a:cubicBezTo>
                  <a:pt x="3284738" y="432046"/>
                  <a:pt x="3292743" y="439550"/>
                  <a:pt x="3302493" y="443883"/>
                </a:cubicBezTo>
                <a:cubicBezTo>
                  <a:pt x="3319596" y="451484"/>
                  <a:pt x="3340186" y="451257"/>
                  <a:pt x="3355759" y="461639"/>
                </a:cubicBezTo>
                <a:cubicBezTo>
                  <a:pt x="3364637" y="467557"/>
                  <a:pt x="3372642" y="475061"/>
                  <a:pt x="3382392" y="479394"/>
                </a:cubicBezTo>
                <a:cubicBezTo>
                  <a:pt x="3399495" y="486995"/>
                  <a:pt x="3418918" y="488779"/>
                  <a:pt x="3435658" y="497149"/>
                </a:cubicBezTo>
                <a:cubicBezTo>
                  <a:pt x="3459332" y="508986"/>
                  <a:pt x="3482104" y="522830"/>
                  <a:pt x="3506679" y="532660"/>
                </a:cubicBezTo>
                <a:cubicBezTo>
                  <a:pt x="3521475" y="538579"/>
                  <a:pt x="3536814" y="543289"/>
                  <a:pt x="3551068" y="550416"/>
                </a:cubicBezTo>
                <a:cubicBezTo>
                  <a:pt x="3560611" y="555188"/>
                  <a:pt x="3568158" y="563399"/>
                  <a:pt x="3577701" y="568171"/>
                </a:cubicBezTo>
                <a:cubicBezTo>
                  <a:pt x="3658857" y="608748"/>
                  <a:pt x="3584198" y="562246"/>
                  <a:pt x="3675355" y="603682"/>
                </a:cubicBezTo>
                <a:cubicBezTo>
                  <a:pt x="3691063" y="610822"/>
                  <a:pt x="3704659" y="621935"/>
                  <a:pt x="3719743" y="630315"/>
                </a:cubicBezTo>
                <a:cubicBezTo>
                  <a:pt x="3752651" y="648597"/>
                  <a:pt x="3750458" y="646471"/>
                  <a:pt x="3781887" y="656948"/>
                </a:cubicBezTo>
                <a:cubicBezTo>
                  <a:pt x="3793724" y="665826"/>
                  <a:pt x="3804164" y="676964"/>
                  <a:pt x="3817398" y="683581"/>
                </a:cubicBezTo>
                <a:cubicBezTo>
                  <a:pt x="3876754" y="713258"/>
                  <a:pt x="3837494" y="677044"/>
                  <a:pt x="3861786" y="701336"/>
                </a:cubicBezTo>
              </a:path>
            </a:pathLst>
          </a:custGeom>
          <a:noFill/>
          <a:ln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707689" y="3284738"/>
            <a:ext cx="3275861" cy="488272"/>
          </a:xfrm>
          <a:custGeom>
            <a:avLst/>
            <a:gdLst>
              <a:gd name="connsiteX0" fmla="*/ 0 w 3275861"/>
              <a:gd name="connsiteY0" fmla="*/ 53266 h 488272"/>
              <a:gd name="connsiteX1" fmla="*/ 44389 w 3275861"/>
              <a:gd name="connsiteY1" fmla="*/ 79899 h 488272"/>
              <a:gd name="connsiteX2" fmla="*/ 71022 w 3275861"/>
              <a:gd name="connsiteY2" fmla="*/ 88777 h 488272"/>
              <a:gd name="connsiteX3" fmla="*/ 97655 w 3275861"/>
              <a:gd name="connsiteY3" fmla="*/ 106532 h 488272"/>
              <a:gd name="connsiteX4" fmla="*/ 150921 w 3275861"/>
              <a:gd name="connsiteY4" fmla="*/ 124287 h 488272"/>
              <a:gd name="connsiteX5" fmla="*/ 204187 w 3275861"/>
              <a:gd name="connsiteY5" fmla="*/ 150920 h 488272"/>
              <a:gd name="connsiteX6" fmla="*/ 230820 w 3275861"/>
              <a:gd name="connsiteY6" fmla="*/ 168676 h 488272"/>
              <a:gd name="connsiteX7" fmla="*/ 257453 w 3275861"/>
              <a:gd name="connsiteY7" fmla="*/ 177553 h 488272"/>
              <a:gd name="connsiteX8" fmla="*/ 284086 w 3275861"/>
              <a:gd name="connsiteY8" fmla="*/ 195309 h 488272"/>
              <a:gd name="connsiteX9" fmla="*/ 319596 w 3275861"/>
              <a:gd name="connsiteY9" fmla="*/ 204186 h 488272"/>
              <a:gd name="connsiteX10" fmla="*/ 346229 w 3275861"/>
              <a:gd name="connsiteY10" fmla="*/ 213064 h 488272"/>
              <a:gd name="connsiteX11" fmla="*/ 363985 w 3275861"/>
              <a:gd name="connsiteY11" fmla="*/ 230819 h 488272"/>
              <a:gd name="connsiteX12" fmla="*/ 399495 w 3275861"/>
              <a:gd name="connsiteY12" fmla="*/ 239697 h 488272"/>
              <a:gd name="connsiteX13" fmla="*/ 452761 w 3275861"/>
              <a:gd name="connsiteY13" fmla="*/ 257452 h 488272"/>
              <a:gd name="connsiteX14" fmla="*/ 479394 w 3275861"/>
              <a:gd name="connsiteY14" fmla="*/ 266330 h 488272"/>
              <a:gd name="connsiteX15" fmla="*/ 532661 w 3275861"/>
              <a:gd name="connsiteY15" fmla="*/ 292963 h 488272"/>
              <a:gd name="connsiteX16" fmla="*/ 559294 w 3275861"/>
              <a:gd name="connsiteY16" fmla="*/ 310718 h 488272"/>
              <a:gd name="connsiteX17" fmla="*/ 585927 w 3275861"/>
              <a:gd name="connsiteY17" fmla="*/ 319596 h 488272"/>
              <a:gd name="connsiteX18" fmla="*/ 621437 w 3275861"/>
              <a:gd name="connsiteY18" fmla="*/ 337351 h 488272"/>
              <a:gd name="connsiteX19" fmla="*/ 692459 w 3275861"/>
              <a:gd name="connsiteY19" fmla="*/ 355107 h 488272"/>
              <a:gd name="connsiteX20" fmla="*/ 719092 w 3275861"/>
              <a:gd name="connsiteY20" fmla="*/ 372862 h 488272"/>
              <a:gd name="connsiteX21" fmla="*/ 807868 w 3275861"/>
              <a:gd name="connsiteY21" fmla="*/ 399495 h 488272"/>
              <a:gd name="connsiteX22" fmla="*/ 887767 w 3275861"/>
              <a:gd name="connsiteY22" fmla="*/ 408373 h 488272"/>
              <a:gd name="connsiteX23" fmla="*/ 958789 w 3275861"/>
              <a:gd name="connsiteY23" fmla="*/ 426128 h 488272"/>
              <a:gd name="connsiteX24" fmla="*/ 1047565 w 3275861"/>
              <a:gd name="connsiteY24" fmla="*/ 435006 h 488272"/>
              <a:gd name="connsiteX25" fmla="*/ 1091954 w 3275861"/>
              <a:gd name="connsiteY25" fmla="*/ 443883 h 488272"/>
              <a:gd name="connsiteX26" fmla="*/ 1118587 w 3275861"/>
              <a:gd name="connsiteY26" fmla="*/ 452761 h 488272"/>
              <a:gd name="connsiteX27" fmla="*/ 1154097 w 3275861"/>
              <a:gd name="connsiteY27" fmla="*/ 461639 h 488272"/>
              <a:gd name="connsiteX28" fmla="*/ 1260629 w 3275861"/>
              <a:gd name="connsiteY28" fmla="*/ 479394 h 488272"/>
              <a:gd name="connsiteX29" fmla="*/ 1313895 w 3275861"/>
              <a:gd name="connsiteY29" fmla="*/ 488272 h 488272"/>
              <a:gd name="connsiteX30" fmla="*/ 2290439 w 3275861"/>
              <a:gd name="connsiteY30" fmla="*/ 479394 h 488272"/>
              <a:gd name="connsiteX31" fmla="*/ 2317072 w 3275861"/>
              <a:gd name="connsiteY31" fmla="*/ 470516 h 488272"/>
              <a:gd name="connsiteX32" fmla="*/ 2396971 w 3275861"/>
              <a:gd name="connsiteY32" fmla="*/ 452761 h 488272"/>
              <a:gd name="connsiteX33" fmla="*/ 2423604 w 3275861"/>
              <a:gd name="connsiteY33" fmla="*/ 443883 h 488272"/>
              <a:gd name="connsiteX34" fmla="*/ 2467993 w 3275861"/>
              <a:gd name="connsiteY34" fmla="*/ 435006 h 488272"/>
              <a:gd name="connsiteX35" fmla="*/ 2521259 w 3275861"/>
              <a:gd name="connsiteY35" fmla="*/ 417250 h 488272"/>
              <a:gd name="connsiteX36" fmla="*/ 2583402 w 3275861"/>
              <a:gd name="connsiteY36" fmla="*/ 381740 h 488272"/>
              <a:gd name="connsiteX37" fmla="*/ 2610035 w 3275861"/>
              <a:gd name="connsiteY37" fmla="*/ 363984 h 488272"/>
              <a:gd name="connsiteX38" fmla="*/ 2627791 w 3275861"/>
              <a:gd name="connsiteY38" fmla="*/ 346229 h 488272"/>
              <a:gd name="connsiteX39" fmla="*/ 2654424 w 3275861"/>
              <a:gd name="connsiteY39" fmla="*/ 337351 h 488272"/>
              <a:gd name="connsiteX40" fmla="*/ 2672179 w 3275861"/>
              <a:gd name="connsiteY40" fmla="*/ 310718 h 488272"/>
              <a:gd name="connsiteX41" fmla="*/ 2725445 w 3275861"/>
              <a:gd name="connsiteY41" fmla="*/ 284085 h 488272"/>
              <a:gd name="connsiteX42" fmla="*/ 2752078 w 3275861"/>
              <a:gd name="connsiteY42" fmla="*/ 266330 h 488272"/>
              <a:gd name="connsiteX43" fmla="*/ 2805344 w 3275861"/>
              <a:gd name="connsiteY43" fmla="*/ 248575 h 488272"/>
              <a:gd name="connsiteX44" fmla="*/ 2858610 w 3275861"/>
              <a:gd name="connsiteY44" fmla="*/ 230819 h 488272"/>
              <a:gd name="connsiteX45" fmla="*/ 2938509 w 3275861"/>
              <a:gd name="connsiteY45" fmla="*/ 204186 h 488272"/>
              <a:gd name="connsiteX46" fmla="*/ 2965142 w 3275861"/>
              <a:gd name="connsiteY46" fmla="*/ 195309 h 488272"/>
              <a:gd name="connsiteX47" fmla="*/ 3018408 w 3275861"/>
              <a:gd name="connsiteY47" fmla="*/ 168676 h 488272"/>
              <a:gd name="connsiteX48" fmla="*/ 3045041 w 3275861"/>
              <a:gd name="connsiteY48" fmla="*/ 150920 h 488272"/>
              <a:gd name="connsiteX49" fmla="*/ 3098307 w 3275861"/>
              <a:gd name="connsiteY49" fmla="*/ 133165 h 488272"/>
              <a:gd name="connsiteX50" fmla="*/ 3124940 w 3275861"/>
              <a:gd name="connsiteY50" fmla="*/ 124287 h 488272"/>
              <a:gd name="connsiteX51" fmla="*/ 3178206 w 3275861"/>
              <a:gd name="connsiteY51" fmla="*/ 88777 h 488272"/>
              <a:gd name="connsiteX52" fmla="*/ 3240350 w 3275861"/>
              <a:gd name="connsiteY52" fmla="*/ 44388 h 488272"/>
              <a:gd name="connsiteX53" fmla="*/ 3258105 w 3275861"/>
              <a:gd name="connsiteY53" fmla="*/ 17755 h 488272"/>
              <a:gd name="connsiteX54" fmla="*/ 3275861 w 3275861"/>
              <a:gd name="connsiteY54" fmla="*/ 0 h 488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275861" h="488272">
                <a:moveTo>
                  <a:pt x="0" y="53266"/>
                </a:moveTo>
                <a:cubicBezTo>
                  <a:pt x="14796" y="62144"/>
                  <a:pt x="28955" y="72182"/>
                  <a:pt x="44389" y="79899"/>
                </a:cubicBezTo>
                <a:cubicBezTo>
                  <a:pt x="52759" y="84084"/>
                  <a:pt x="62652" y="84592"/>
                  <a:pt x="71022" y="88777"/>
                </a:cubicBezTo>
                <a:cubicBezTo>
                  <a:pt x="80565" y="93549"/>
                  <a:pt x="87905" y="102199"/>
                  <a:pt x="97655" y="106532"/>
                </a:cubicBezTo>
                <a:cubicBezTo>
                  <a:pt x="114758" y="114133"/>
                  <a:pt x="150921" y="124287"/>
                  <a:pt x="150921" y="124287"/>
                </a:cubicBezTo>
                <a:cubicBezTo>
                  <a:pt x="186657" y="160025"/>
                  <a:pt x="146921" y="126378"/>
                  <a:pt x="204187" y="150920"/>
                </a:cubicBezTo>
                <a:cubicBezTo>
                  <a:pt x="213994" y="155123"/>
                  <a:pt x="221277" y="163904"/>
                  <a:pt x="230820" y="168676"/>
                </a:cubicBezTo>
                <a:cubicBezTo>
                  <a:pt x="239190" y="172861"/>
                  <a:pt x="248575" y="174594"/>
                  <a:pt x="257453" y="177553"/>
                </a:cubicBezTo>
                <a:cubicBezTo>
                  <a:pt x="266331" y="183472"/>
                  <a:pt x="274279" y="191106"/>
                  <a:pt x="284086" y="195309"/>
                </a:cubicBezTo>
                <a:cubicBezTo>
                  <a:pt x="295300" y="200115"/>
                  <a:pt x="307865" y="200834"/>
                  <a:pt x="319596" y="204186"/>
                </a:cubicBezTo>
                <a:cubicBezTo>
                  <a:pt x="328594" y="206757"/>
                  <a:pt x="337351" y="210105"/>
                  <a:pt x="346229" y="213064"/>
                </a:cubicBezTo>
                <a:cubicBezTo>
                  <a:pt x="352148" y="218982"/>
                  <a:pt x="356499" y="227076"/>
                  <a:pt x="363985" y="230819"/>
                </a:cubicBezTo>
                <a:cubicBezTo>
                  <a:pt x="374898" y="236275"/>
                  <a:pt x="387809" y="236191"/>
                  <a:pt x="399495" y="239697"/>
                </a:cubicBezTo>
                <a:cubicBezTo>
                  <a:pt x="417421" y="245075"/>
                  <a:pt x="435006" y="251534"/>
                  <a:pt x="452761" y="257452"/>
                </a:cubicBezTo>
                <a:cubicBezTo>
                  <a:pt x="461639" y="260411"/>
                  <a:pt x="471608" y="261139"/>
                  <a:pt x="479394" y="266330"/>
                </a:cubicBezTo>
                <a:cubicBezTo>
                  <a:pt x="555729" y="317217"/>
                  <a:pt x="459145" y="256205"/>
                  <a:pt x="532661" y="292963"/>
                </a:cubicBezTo>
                <a:cubicBezTo>
                  <a:pt x="542204" y="297735"/>
                  <a:pt x="549751" y="305946"/>
                  <a:pt x="559294" y="310718"/>
                </a:cubicBezTo>
                <a:cubicBezTo>
                  <a:pt x="567664" y="314903"/>
                  <a:pt x="577326" y="315910"/>
                  <a:pt x="585927" y="319596"/>
                </a:cubicBezTo>
                <a:cubicBezTo>
                  <a:pt x="598091" y="324809"/>
                  <a:pt x="608882" y="333166"/>
                  <a:pt x="621437" y="337351"/>
                </a:cubicBezTo>
                <a:cubicBezTo>
                  <a:pt x="651830" y="347482"/>
                  <a:pt x="665881" y="341818"/>
                  <a:pt x="692459" y="355107"/>
                </a:cubicBezTo>
                <a:cubicBezTo>
                  <a:pt x="702002" y="359879"/>
                  <a:pt x="709342" y="368529"/>
                  <a:pt x="719092" y="372862"/>
                </a:cubicBezTo>
                <a:cubicBezTo>
                  <a:pt x="731897" y="378553"/>
                  <a:pt x="788124" y="396457"/>
                  <a:pt x="807868" y="399495"/>
                </a:cubicBezTo>
                <a:cubicBezTo>
                  <a:pt x="834353" y="403570"/>
                  <a:pt x="861134" y="405414"/>
                  <a:pt x="887767" y="408373"/>
                </a:cubicBezTo>
                <a:cubicBezTo>
                  <a:pt x="917641" y="418330"/>
                  <a:pt x="923081" y="421367"/>
                  <a:pt x="958789" y="426128"/>
                </a:cubicBezTo>
                <a:cubicBezTo>
                  <a:pt x="988268" y="430059"/>
                  <a:pt x="1018086" y="431076"/>
                  <a:pt x="1047565" y="435006"/>
                </a:cubicBezTo>
                <a:cubicBezTo>
                  <a:pt x="1062522" y="437000"/>
                  <a:pt x="1077315" y="440223"/>
                  <a:pt x="1091954" y="443883"/>
                </a:cubicBezTo>
                <a:cubicBezTo>
                  <a:pt x="1101033" y="446153"/>
                  <a:pt x="1109589" y="450190"/>
                  <a:pt x="1118587" y="452761"/>
                </a:cubicBezTo>
                <a:cubicBezTo>
                  <a:pt x="1130319" y="456113"/>
                  <a:pt x="1142187" y="458992"/>
                  <a:pt x="1154097" y="461639"/>
                </a:cubicBezTo>
                <a:cubicBezTo>
                  <a:pt x="1206827" y="473357"/>
                  <a:pt x="1200434" y="470133"/>
                  <a:pt x="1260629" y="479394"/>
                </a:cubicBezTo>
                <a:cubicBezTo>
                  <a:pt x="1278420" y="482131"/>
                  <a:pt x="1296140" y="485313"/>
                  <a:pt x="1313895" y="488272"/>
                </a:cubicBezTo>
                <a:lnTo>
                  <a:pt x="2290439" y="479394"/>
                </a:lnTo>
                <a:cubicBezTo>
                  <a:pt x="2299795" y="479228"/>
                  <a:pt x="2308074" y="473087"/>
                  <a:pt x="2317072" y="470516"/>
                </a:cubicBezTo>
                <a:cubicBezTo>
                  <a:pt x="2380855" y="452293"/>
                  <a:pt x="2323759" y="471065"/>
                  <a:pt x="2396971" y="452761"/>
                </a:cubicBezTo>
                <a:cubicBezTo>
                  <a:pt x="2406049" y="450491"/>
                  <a:pt x="2414525" y="446153"/>
                  <a:pt x="2423604" y="443883"/>
                </a:cubicBezTo>
                <a:cubicBezTo>
                  <a:pt x="2438243" y="440223"/>
                  <a:pt x="2453435" y="438976"/>
                  <a:pt x="2467993" y="435006"/>
                </a:cubicBezTo>
                <a:cubicBezTo>
                  <a:pt x="2486049" y="430082"/>
                  <a:pt x="2521259" y="417250"/>
                  <a:pt x="2521259" y="417250"/>
                </a:cubicBezTo>
                <a:cubicBezTo>
                  <a:pt x="2607129" y="352847"/>
                  <a:pt x="2515617" y="415633"/>
                  <a:pt x="2583402" y="381740"/>
                </a:cubicBezTo>
                <a:cubicBezTo>
                  <a:pt x="2592945" y="376968"/>
                  <a:pt x="2601703" y="370649"/>
                  <a:pt x="2610035" y="363984"/>
                </a:cubicBezTo>
                <a:cubicBezTo>
                  <a:pt x="2616571" y="358755"/>
                  <a:pt x="2620614" y="350535"/>
                  <a:pt x="2627791" y="346229"/>
                </a:cubicBezTo>
                <a:cubicBezTo>
                  <a:pt x="2635815" y="341414"/>
                  <a:pt x="2645546" y="340310"/>
                  <a:pt x="2654424" y="337351"/>
                </a:cubicBezTo>
                <a:cubicBezTo>
                  <a:pt x="2660342" y="328473"/>
                  <a:pt x="2664634" y="318263"/>
                  <a:pt x="2672179" y="310718"/>
                </a:cubicBezTo>
                <a:cubicBezTo>
                  <a:pt x="2697619" y="285278"/>
                  <a:pt x="2696565" y="298525"/>
                  <a:pt x="2725445" y="284085"/>
                </a:cubicBezTo>
                <a:cubicBezTo>
                  <a:pt x="2734988" y="279313"/>
                  <a:pt x="2742328" y="270663"/>
                  <a:pt x="2752078" y="266330"/>
                </a:cubicBezTo>
                <a:cubicBezTo>
                  <a:pt x="2769181" y="258729"/>
                  <a:pt x="2787589" y="254493"/>
                  <a:pt x="2805344" y="248575"/>
                </a:cubicBezTo>
                <a:lnTo>
                  <a:pt x="2858610" y="230819"/>
                </a:lnTo>
                <a:lnTo>
                  <a:pt x="2938509" y="204186"/>
                </a:lnTo>
                <a:lnTo>
                  <a:pt x="2965142" y="195309"/>
                </a:lnTo>
                <a:cubicBezTo>
                  <a:pt x="3041469" y="144422"/>
                  <a:pt x="2944897" y="205431"/>
                  <a:pt x="3018408" y="168676"/>
                </a:cubicBezTo>
                <a:cubicBezTo>
                  <a:pt x="3027951" y="163904"/>
                  <a:pt x="3035291" y="155253"/>
                  <a:pt x="3045041" y="150920"/>
                </a:cubicBezTo>
                <a:cubicBezTo>
                  <a:pt x="3062144" y="143319"/>
                  <a:pt x="3080552" y="139083"/>
                  <a:pt x="3098307" y="133165"/>
                </a:cubicBezTo>
                <a:cubicBezTo>
                  <a:pt x="3107185" y="130206"/>
                  <a:pt x="3117154" y="129478"/>
                  <a:pt x="3124940" y="124287"/>
                </a:cubicBezTo>
                <a:cubicBezTo>
                  <a:pt x="3142695" y="112450"/>
                  <a:pt x="3163117" y="103866"/>
                  <a:pt x="3178206" y="88777"/>
                </a:cubicBezTo>
                <a:cubicBezTo>
                  <a:pt x="3220334" y="46649"/>
                  <a:pt x="3197836" y="58560"/>
                  <a:pt x="3240350" y="44388"/>
                </a:cubicBezTo>
                <a:cubicBezTo>
                  <a:pt x="3246268" y="35510"/>
                  <a:pt x="3251440" y="26086"/>
                  <a:pt x="3258105" y="17755"/>
                </a:cubicBezTo>
                <a:cubicBezTo>
                  <a:pt x="3263334" y="11219"/>
                  <a:pt x="3275861" y="0"/>
                  <a:pt x="3275861" y="0"/>
                </a:cubicBezTo>
              </a:path>
            </a:pathLst>
          </a:custGeom>
          <a:noFill/>
          <a:ln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072154" y="4326849"/>
            <a:ext cx="5400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Components of </a:t>
            </a:r>
            <a:r>
              <a:rPr lang="en-US" sz="2400" dirty="0" err="1"/>
              <a:t>s</a:t>
            </a:r>
            <a:r>
              <a:rPr lang="en-US" sz="2400" baseline="-25000" dirty="0" err="1"/>
              <a:t>ik</a:t>
            </a:r>
            <a:r>
              <a:rPr lang="en-US" sz="2400" dirty="0"/>
              <a:t> are even functions of </a:t>
            </a:r>
            <a:r>
              <a:rPr lang="en-US" sz="2400" b="1" dirty="0"/>
              <a:t>H</a:t>
            </a:r>
          </a:p>
          <a:p>
            <a:r>
              <a:rPr lang="en-US" sz="2400" dirty="0"/>
              <a:t>Components of </a:t>
            </a:r>
            <a:r>
              <a:rPr lang="en-US" sz="2400" i="1" dirty="0" err="1"/>
              <a:t>a</a:t>
            </a:r>
            <a:r>
              <a:rPr lang="en-US" sz="2400" baseline="-25000" dirty="0" err="1"/>
              <a:t>ik</a:t>
            </a:r>
            <a:r>
              <a:rPr lang="en-US" sz="2400" dirty="0"/>
              <a:t> are odd functions of </a:t>
            </a:r>
            <a:r>
              <a:rPr lang="en-US" sz="2400" b="1" dirty="0"/>
              <a:t>H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14089B3-F3D8-4FC9-947F-ED80E4986766}"/>
                  </a:ext>
                </a:extLst>
              </p14:cNvPr>
              <p14:cNvContentPartPr/>
              <p14:nvPr/>
            </p14:nvContentPartPr>
            <p14:xfrm>
              <a:off x="4772477" y="2692303"/>
              <a:ext cx="127440" cy="324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14089B3-F3D8-4FC9-947F-ED80E49867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09837" y="2629303"/>
                <a:ext cx="25308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CCAB48D-6285-41F2-ADA8-D6B133004CB0}"/>
                  </a:ext>
                </a:extLst>
              </p14:cNvPr>
              <p14:cNvContentPartPr/>
              <p14:nvPr/>
            </p14:nvContentPartPr>
            <p14:xfrm>
              <a:off x="4883717" y="1809223"/>
              <a:ext cx="130680" cy="27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CCAB48D-6285-41F2-ADA8-D6B133004CB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20717" y="1746583"/>
                <a:ext cx="25632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60A4C51-88B5-4290-9061-CF4E2B5A52E6}"/>
                  </a:ext>
                </a:extLst>
              </p14:cNvPr>
              <p14:cNvContentPartPr/>
              <p14:nvPr/>
            </p14:nvContentPartPr>
            <p14:xfrm>
              <a:off x="6955517" y="1801663"/>
              <a:ext cx="156240" cy="33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60A4C51-88B5-4290-9061-CF4E2B5A52E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892877" y="1738663"/>
                <a:ext cx="28188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FBD0B42-C144-4285-A54A-4B99C0C075C7}"/>
                  </a:ext>
                </a:extLst>
              </p14:cNvPr>
              <p14:cNvContentPartPr/>
              <p14:nvPr/>
            </p14:nvContentPartPr>
            <p14:xfrm>
              <a:off x="6939317" y="3040423"/>
              <a:ext cx="145800" cy="583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FBD0B42-C144-4285-A54A-4B99C0C075C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876677" y="2977783"/>
                <a:ext cx="27144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CCA655C-9D11-4E7C-8F51-52BC31B9A951}"/>
                  </a:ext>
                </a:extLst>
              </p14:cNvPr>
              <p14:cNvContentPartPr/>
              <p14:nvPr/>
            </p14:nvContentPartPr>
            <p14:xfrm>
              <a:off x="2938637" y="2836663"/>
              <a:ext cx="43920" cy="1332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CCA655C-9D11-4E7C-8F51-52BC31B9A95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75637" y="2773663"/>
                <a:ext cx="169560" cy="2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1217768-DAAC-46C3-923B-F2A544A31695}"/>
                  </a:ext>
                </a:extLst>
              </p14:cNvPr>
              <p14:cNvContentPartPr/>
              <p14:nvPr/>
            </p14:nvContentPartPr>
            <p14:xfrm>
              <a:off x="4401317" y="2282983"/>
              <a:ext cx="154440" cy="622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1217768-DAAC-46C3-923B-F2A544A3169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338317" y="2219983"/>
                <a:ext cx="28008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1F85B12-6CD5-44DE-BC18-2262A0D22322}"/>
                  </a:ext>
                </a:extLst>
              </p14:cNvPr>
              <p14:cNvContentPartPr/>
              <p14:nvPr/>
            </p14:nvContentPartPr>
            <p14:xfrm>
              <a:off x="4947797" y="2171023"/>
              <a:ext cx="34200" cy="1162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1F85B12-6CD5-44DE-BC18-2262A0D2232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884797" y="2108383"/>
                <a:ext cx="15984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ED99894-0CD6-4837-B90F-653B25B80C67}"/>
                  </a:ext>
                </a:extLst>
              </p14:cNvPr>
              <p14:cNvContentPartPr/>
              <p14:nvPr/>
            </p14:nvContentPartPr>
            <p14:xfrm>
              <a:off x="4675277" y="3137983"/>
              <a:ext cx="396360" cy="1000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ED99894-0CD6-4837-B90F-653B25B80C6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612637" y="3074983"/>
                <a:ext cx="52200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36D5E02-FB25-4159-8009-3D1CEC90BD7F}"/>
                  </a:ext>
                </a:extLst>
              </p14:cNvPr>
              <p14:cNvContentPartPr/>
              <p14:nvPr/>
            </p14:nvContentPartPr>
            <p14:xfrm>
              <a:off x="5047877" y="2537863"/>
              <a:ext cx="32040" cy="432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36D5E02-FB25-4159-8009-3D1CEC90BD7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84877" y="2475223"/>
                <a:ext cx="15768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66F8711-0EBC-4F38-B8AB-48566CC934A6}"/>
                  </a:ext>
                </a:extLst>
              </p14:cNvPr>
              <p14:cNvContentPartPr/>
              <p14:nvPr/>
            </p14:nvContentPartPr>
            <p14:xfrm>
              <a:off x="4650797" y="2540383"/>
              <a:ext cx="72000" cy="468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66F8711-0EBC-4F38-B8AB-48566CC934A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588157" y="2477383"/>
                <a:ext cx="19764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B063F487-E4F3-4347-865E-5CFB52ED7095}"/>
                  </a:ext>
                </a:extLst>
              </p14:cNvPr>
              <p14:cNvContentPartPr/>
              <p14:nvPr/>
            </p14:nvContentPartPr>
            <p14:xfrm>
              <a:off x="6968477" y="2263543"/>
              <a:ext cx="717120" cy="2750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B063F487-E4F3-4347-865E-5CFB52ED7095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905837" y="2200903"/>
                <a:ext cx="842760" cy="40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99BBFEA-BC14-4657-9F49-8326B0993DC2}"/>
                  </a:ext>
                </a:extLst>
              </p14:cNvPr>
              <p14:cNvContentPartPr/>
              <p14:nvPr/>
            </p14:nvContentPartPr>
            <p14:xfrm>
              <a:off x="3132317" y="1503583"/>
              <a:ext cx="84240" cy="838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99BBFEA-BC14-4657-9F49-8326B0993DC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069317" y="1440583"/>
                <a:ext cx="209880" cy="20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5BC8C03-EE91-4B05-AA5B-D49A6FA7A884}"/>
                  </a:ext>
                </a:extLst>
              </p14:cNvPr>
              <p14:cNvContentPartPr/>
              <p14:nvPr/>
            </p14:nvContentPartPr>
            <p14:xfrm>
              <a:off x="3028277" y="2447863"/>
              <a:ext cx="129600" cy="806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5BC8C03-EE91-4B05-AA5B-D49A6FA7A88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965637" y="2385223"/>
                <a:ext cx="25524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58B3F4C-21FC-4CD4-8B6E-A6CE1AF51D0B}"/>
                  </a:ext>
                </a:extLst>
              </p14:cNvPr>
              <p14:cNvContentPartPr/>
              <p14:nvPr/>
            </p14:nvContentPartPr>
            <p14:xfrm>
              <a:off x="2536157" y="2465863"/>
              <a:ext cx="122400" cy="849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58B3F4C-21FC-4CD4-8B6E-A6CE1AF51D0B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473157" y="2403223"/>
                <a:ext cx="248040" cy="21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378" t="24931"/>
          <a:stretch/>
        </p:blipFill>
        <p:spPr bwMode="auto">
          <a:xfrm>
            <a:off x="152401" y="1676400"/>
            <a:ext cx="8790519" cy="463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2401" y="228600"/>
            <a:ext cx="5181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3. The </a:t>
            </a:r>
            <a:r>
              <a:rPr lang="en-US" sz="2000" dirty="0" err="1"/>
              <a:t>a</a:t>
            </a:r>
            <a:r>
              <a:rPr lang="en-US" sz="2000" baseline="-25000" dirty="0" err="1"/>
              <a:t>ik</a:t>
            </a:r>
            <a:r>
              <a:rPr lang="en-US" sz="2000" dirty="0"/>
              <a:t> has only 3 components, like a vector.  </a:t>
            </a:r>
          </a:p>
          <a:p>
            <a:r>
              <a:rPr lang="en-US" sz="2000" dirty="0"/>
              <a:t>Any antisymmetric </a:t>
            </a:r>
            <a:r>
              <a:rPr lang="en-US" sz="2000" dirty="0" err="1"/>
              <a:t>a</a:t>
            </a:r>
            <a:r>
              <a:rPr lang="en-US" sz="2000" baseline="-25000" dirty="0" err="1"/>
              <a:t>ik</a:t>
            </a:r>
            <a:r>
              <a:rPr lang="en-US" sz="2000" dirty="0"/>
              <a:t> is dual to an axial vector (no sign change under inversion)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92907B-2AD9-451F-8DA2-F660A019A7B1}"/>
                  </a:ext>
                </a:extLst>
              </p14:cNvPr>
              <p14:cNvContentPartPr/>
              <p14:nvPr/>
            </p14:nvContentPartPr>
            <p14:xfrm>
              <a:off x="4222397" y="1654063"/>
              <a:ext cx="82080" cy="126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92907B-2AD9-451F-8DA2-F660A019A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59397" y="1591063"/>
                <a:ext cx="20772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42F5C25-F3C4-45EF-9343-E50A7A267F0F}"/>
                  </a:ext>
                </a:extLst>
              </p14:cNvPr>
              <p14:cNvContentPartPr/>
              <p14:nvPr/>
            </p14:nvContentPartPr>
            <p14:xfrm>
              <a:off x="5317157" y="1628503"/>
              <a:ext cx="190440" cy="157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42F5C25-F3C4-45EF-9343-E50A7A267F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54157" y="1565863"/>
                <a:ext cx="316080" cy="28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6EED6FD-520D-4EBF-A562-8271AF2172D9}"/>
                  </a:ext>
                </a:extLst>
              </p14:cNvPr>
              <p14:cNvContentPartPr/>
              <p14:nvPr/>
            </p14:nvContentPartPr>
            <p14:xfrm>
              <a:off x="2040437" y="3042223"/>
              <a:ext cx="93960" cy="122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6EED6FD-520D-4EBF-A562-8271AF2172D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77797" y="2979583"/>
                <a:ext cx="219600" cy="24768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8961BC27-53D6-4C9C-BAD8-E5CCD194D6BE}"/>
              </a:ext>
            </a:extLst>
          </p:cNvPr>
          <p:cNvGrpSpPr/>
          <p:nvPr/>
        </p:nvGrpSpPr>
        <p:grpSpPr>
          <a:xfrm>
            <a:off x="1998317" y="2880943"/>
            <a:ext cx="110880" cy="192240"/>
            <a:chOff x="1998317" y="2880943"/>
            <a:chExt cx="110880" cy="19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780479E-C7E8-47C4-9DC2-92AB0D687B11}"/>
                    </a:ext>
                  </a:extLst>
                </p14:cNvPr>
                <p14:cNvContentPartPr/>
                <p14:nvPr/>
              </p14:nvContentPartPr>
              <p14:xfrm>
                <a:off x="1998317" y="2880943"/>
                <a:ext cx="65880" cy="910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780479E-C7E8-47C4-9DC2-92AB0D687B1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935677" y="2818303"/>
                  <a:ext cx="1915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26E031A-A512-4C72-8AC6-88F8E2069D11}"/>
                    </a:ext>
                  </a:extLst>
                </p14:cNvPr>
                <p14:cNvContentPartPr/>
                <p14:nvPr/>
              </p14:nvContentPartPr>
              <p14:xfrm>
                <a:off x="2079677" y="3072823"/>
                <a:ext cx="324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26E031A-A512-4C72-8AC6-88F8E2069D1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016677" y="3009823"/>
                  <a:ext cx="12888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A6294A3-3C52-41D9-9B1E-728376F63863}"/>
                    </a:ext>
                  </a:extLst>
                </p14:cNvPr>
                <p14:cNvContentPartPr/>
                <p14:nvPr/>
              </p14:nvContentPartPr>
              <p14:xfrm>
                <a:off x="2092277" y="3050503"/>
                <a:ext cx="16920" cy="18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A6294A3-3C52-41D9-9B1E-728376F6386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9277" y="2987503"/>
                  <a:ext cx="142560" cy="144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E4B70BC-6841-46CE-B409-FAB7CB9B6685}"/>
                  </a:ext>
                </a:extLst>
              </p14:cNvPr>
              <p14:cNvContentPartPr/>
              <p14:nvPr/>
            </p14:nvContentPartPr>
            <p14:xfrm>
              <a:off x="2248517" y="2768983"/>
              <a:ext cx="68400" cy="586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E4B70BC-6841-46CE-B409-FAB7CB9B668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185877" y="2706343"/>
                <a:ext cx="19404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55126E1-EE5C-4787-B3ED-DA87296A9095}"/>
                  </a:ext>
                </a:extLst>
              </p14:cNvPr>
              <p14:cNvContentPartPr/>
              <p14:nvPr/>
            </p14:nvContentPartPr>
            <p14:xfrm>
              <a:off x="3379997" y="3864823"/>
              <a:ext cx="410760" cy="1796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55126E1-EE5C-4787-B3ED-DA87296A909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316997" y="3801823"/>
                <a:ext cx="53640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132D69E-4450-43F7-921A-5FF27AAEC69E}"/>
                  </a:ext>
                </a:extLst>
              </p14:cNvPr>
              <p14:cNvContentPartPr/>
              <p14:nvPr/>
            </p14:nvContentPartPr>
            <p14:xfrm>
              <a:off x="3337517" y="4175143"/>
              <a:ext cx="253080" cy="9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132D69E-4450-43F7-921A-5FF27AAEC69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319877" y="4157143"/>
                <a:ext cx="28872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7F4795C-8849-412C-9C6D-23D7A5A17BC8}"/>
                  </a:ext>
                </a:extLst>
              </p14:cNvPr>
              <p14:cNvContentPartPr/>
              <p14:nvPr/>
            </p14:nvContentPartPr>
            <p14:xfrm>
              <a:off x="4910357" y="6179983"/>
              <a:ext cx="95040" cy="146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7F4795C-8849-412C-9C6D-23D7A5A17BC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847717" y="6116983"/>
                <a:ext cx="220680" cy="27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186B885-68BA-4F0B-AECC-99B8675BCDB2}"/>
                  </a:ext>
                </a:extLst>
              </p14:cNvPr>
              <p14:cNvContentPartPr/>
              <p14:nvPr/>
            </p14:nvContentPartPr>
            <p14:xfrm>
              <a:off x="4868237" y="5669863"/>
              <a:ext cx="196200" cy="49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186B885-68BA-4F0B-AECC-99B8675BCDB2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805237" y="5606863"/>
                <a:ext cx="321840" cy="1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33E48A2-AC99-46C1-8B91-40D7DDDAD156}"/>
                  </a:ext>
                </a:extLst>
              </p14:cNvPr>
              <p14:cNvContentPartPr/>
              <p14:nvPr/>
            </p14:nvContentPartPr>
            <p14:xfrm>
              <a:off x="2228717" y="5818903"/>
              <a:ext cx="184320" cy="1594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33E48A2-AC99-46C1-8B91-40D7DDDAD15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165717" y="5755903"/>
                <a:ext cx="309960" cy="285120"/>
              </a:xfrm>
              <a:prstGeom prst="rect">
                <a:avLst/>
              </a:prstGeom>
            </p:spPr>
          </p:pic>
        </mc:Fallback>
      </mc:AlternateContent>
      <p:grpSp>
        <p:nvGrpSpPr>
          <p:cNvPr id="5135" name="Group 5134">
            <a:extLst>
              <a:ext uri="{FF2B5EF4-FFF2-40B4-BE49-F238E27FC236}">
                <a16:creationId xmlns:a16="http://schemas.microsoft.com/office/drawing/2014/main" id="{F6445C2D-1D1F-464F-A77B-00577AF26693}"/>
              </a:ext>
            </a:extLst>
          </p:cNvPr>
          <p:cNvGrpSpPr/>
          <p:nvPr/>
        </p:nvGrpSpPr>
        <p:grpSpPr>
          <a:xfrm>
            <a:off x="5412197" y="54583"/>
            <a:ext cx="2219400" cy="1272600"/>
            <a:chOff x="5412197" y="54583"/>
            <a:chExt cx="2219400" cy="1272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1921677-0069-44E0-BD02-9357AE318346}"/>
                    </a:ext>
                  </a:extLst>
                </p14:cNvPr>
                <p14:cNvContentPartPr/>
                <p14:nvPr/>
              </p14:nvContentPartPr>
              <p14:xfrm>
                <a:off x="5412197" y="485863"/>
                <a:ext cx="133920" cy="239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1921677-0069-44E0-BD02-9357AE31834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394557" y="468223"/>
                  <a:ext cx="16956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1477AAE-4612-4E44-A414-B6FF8A8F0A46}"/>
                    </a:ext>
                  </a:extLst>
                </p14:cNvPr>
                <p14:cNvContentPartPr/>
                <p14:nvPr/>
              </p14:nvContentPartPr>
              <p14:xfrm>
                <a:off x="5656997" y="701503"/>
                <a:ext cx="45720" cy="1486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1477AAE-4612-4E44-A414-B6FF8A8F0A4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639357" y="683863"/>
                  <a:ext cx="8136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D454CA3-76AA-417F-8A26-E77780E01D8E}"/>
                    </a:ext>
                  </a:extLst>
                </p14:cNvPr>
                <p14:cNvContentPartPr/>
                <p14:nvPr/>
              </p14:nvContentPartPr>
              <p14:xfrm>
                <a:off x="5606957" y="646063"/>
                <a:ext cx="22320" cy="61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D454CA3-76AA-417F-8A26-E77780E01D8E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588957" y="628063"/>
                  <a:ext cx="579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15D4712-9206-4052-81B2-B54BBC9F3983}"/>
                    </a:ext>
                  </a:extLst>
                </p14:cNvPr>
                <p14:cNvContentPartPr/>
                <p14:nvPr/>
              </p14:nvContentPartPr>
              <p14:xfrm>
                <a:off x="5736917" y="648223"/>
                <a:ext cx="171000" cy="2365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15D4712-9206-4052-81B2-B54BBC9F3983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719277" y="630223"/>
                  <a:ext cx="2066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7B47D41-CB60-49A9-94D6-33780EE027D5}"/>
                    </a:ext>
                  </a:extLst>
                </p14:cNvPr>
                <p14:cNvContentPartPr/>
                <p14:nvPr/>
              </p14:nvContentPartPr>
              <p14:xfrm>
                <a:off x="5980277" y="509263"/>
                <a:ext cx="128160" cy="162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7B47D41-CB60-49A9-94D6-33780EE027D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962277" y="491263"/>
                  <a:ext cx="1638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D1BEA16-7C41-4F4B-8E55-B613E260B236}"/>
                    </a:ext>
                  </a:extLst>
                </p14:cNvPr>
                <p14:cNvContentPartPr/>
                <p14:nvPr/>
              </p14:nvContentPartPr>
              <p14:xfrm>
                <a:off x="5988197" y="613663"/>
                <a:ext cx="109440" cy="27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D1BEA16-7C41-4F4B-8E55-B613E260B23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970197" y="595663"/>
                  <a:ext cx="14508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3BA984D-1E77-44DF-B6E2-46B91DD4CD44}"/>
                    </a:ext>
                  </a:extLst>
                </p14:cNvPr>
                <p14:cNvContentPartPr/>
                <p14:nvPr/>
              </p14:nvContentPartPr>
              <p14:xfrm>
                <a:off x="6206717" y="120823"/>
                <a:ext cx="257760" cy="1206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3BA984D-1E77-44DF-B6E2-46B91DD4CD44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189077" y="103183"/>
                  <a:ext cx="293400" cy="12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B726829-78D8-4856-8186-AE24D0015B85}"/>
                    </a:ext>
                  </a:extLst>
                </p14:cNvPr>
                <p14:cNvContentPartPr/>
                <p14:nvPr/>
              </p14:nvContentPartPr>
              <p14:xfrm>
                <a:off x="6374837" y="232423"/>
                <a:ext cx="180720" cy="2210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B726829-78D8-4856-8186-AE24D0015B85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357197" y="214783"/>
                  <a:ext cx="21636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FEF775C-688A-48C4-9D3A-C2798640BEA9}"/>
                    </a:ext>
                  </a:extLst>
                </p14:cNvPr>
                <p14:cNvContentPartPr/>
                <p14:nvPr/>
              </p14:nvContentPartPr>
              <p14:xfrm>
                <a:off x="6842837" y="549583"/>
                <a:ext cx="158760" cy="201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FEF775C-688A-48C4-9D3A-C2798640BEA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824837" y="531943"/>
                  <a:ext cx="19440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701C86E-2A46-4967-8CD9-A76B0E1FA6AC}"/>
                    </a:ext>
                  </a:extLst>
                </p14:cNvPr>
                <p14:cNvContentPartPr/>
                <p14:nvPr/>
              </p14:nvContentPartPr>
              <p14:xfrm>
                <a:off x="7192397" y="978703"/>
                <a:ext cx="273600" cy="1695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701C86E-2A46-4967-8CD9-A76B0E1FA6A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174757" y="961063"/>
                  <a:ext cx="3092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B0697C4-7CF0-4B6E-9012-B480F98A5AF6}"/>
                    </a:ext>
                  </a:extLst>
                </p14:cNvPr>
                <p14:cNvContentPartPr/>
                <p14:nvPr/>
              </p14:nvContentPartPr>
              <p14:xfrm>
                <a:off x="7433597" y="54583"/>
                <a:ext cx="198000" cy="1258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B0697C4-7CF0-4B6E-9012-B480F98A5AF6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415597" y="36583"/>
                  <a:ext cx="233640" cy="129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5120" name="Ink 5119">
                  <a:extLst>
                    <a:ext uri="{FF2B5EF4-FFF2-40B4-BE49-F238E27FC236}">
                      <a16:creationId xmlns:a16="http://schemas.microsoft.com/office/drawing/2014/main" id="{A69C2394-77D0-44E3-9ECE-FADB0B24D693}"/>
                    </a:ext>
                  </a:extLst>
                </p14:cNvPr>
                <p14:cNvContentPartPr/>
                <p14:nvPr/>
              </p14:nvContentPartPr>
              <p14:xfrm>
                <a:off x="6700997" y="209023"/>
                <a:ext cx="167400" cy="187920"/>
              </p14:xfrm>
            </p:contentPart>
          </mc:Choice>
          <mc:Fallback xmlns="">
            <p:pic>
              <p:nvPicPr>
                <p:cNvPr id="5120" name="Ink 5119">
                  <a:extLst>
                    <a:ext uri="{FF2B5EF4-FFF2-40B4-BE49-F238E27FC236}">
                      <a16:creationId xmlns:a16="http://schemas.microsoft.com/office/drawing/2014/main" id="{A69C2394-77D0-44E3-9ECE-FADB0B24D69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682997" y="191383"/>
                  <a:ext cx="20304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5121" name="Ink 5120">
                  <a:extLst>
                    <a:ext uri="{FF2B5EF4-FFF2-40B4-BE49-F238E27FC236}">
                      <a16:creationId xmlns:a16="http://schemas.microsoft.com/office/drawing/2014/main" id="{F2886265-D18C-4DB4-8B08-E0AE69A56E15}"/>
                    </a:ext>
                  </a:extLst>
                </p14:cNvPr>
                <p14:cNvContentPartPr/>
                <p14:nvPr/>
              </p14:nvContentPartPr>
              <p14:xfrm>
                <a:off x="6931397" y="392623"/>
                <a:ext cx="3240" cy="3240"/>
              </p14:xfrm>
            </p:contentPart>
          </mc:Choice>
          <mc:Fallback xmlns="">
            <p:pic>
              <p:nvPicPr>
                <p:cNvPr id="5121" name="Ink 5120">
                  <a:extLst>
                    <a:ext uri="{FF2B5EF4-FFF2-40B4-BE49-F238E27FC236}">
                      <a16:creationId xmlns:a16="http://schemas.microsoft.com/office/drawing/2014/main" id="{F2886265-D18C-4DB4-8B08-E0AE69A56E1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913757" y="374623"/>
                  <a:ext cx="388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5123" name="Ink 5122">
                  <a:extLst>
                    <a:ext uri="{FF2B5EF4-FFF2-40B4-BE49-F238E27FC236}">
                      <a16:creationId xmlns:a16="http://schemas.microsoft.com/office/drawing/2014/main" id="{E5720B08-38B1-4B5B-9641-9396FC0DA8B1}"/>
                    </a:ext>
                  </a:extLst>
                </p14:cNvPr>
                <p14:cNvContentPartPr/>
                <p14:nvPr/>
              </p14:nvContentPartPr>
              <p14:xfrm>
                <a:off x="6942197" y="370663"/>
                <a:ext cx="14040" cy="107640"/>
              </p14:xfrm>
            </p:contentPart>
          </mc:Choice>
          <mc:Fallback xmlns="">
            <p:pic>
              <p:nvPicPr>
                <p:cNvPr id="5123" name="Ink 5122">
                  <a:extLst>
                    <a:ext uri="{FF2B5EF4-FFF2-40B4-BE49-F238E27FC236}">
                      <a16:creationId xmlns:a16="http://schemas.microsoft.com/office/drawing/2014/main" id="{E5720B08-38B1-4B5B-9641-9396FC0DA8B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924557" y="353023"/>
                  <a:ext cx="4968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5124" name="Ink 5123">
                  <a:extLst>
                    <a:ext uri="{FF2B5EF4-FFF2-40B4-BE49-F238E27FC236}">
                      <a16:creationId xmlns:a16="http://schemas.microsoft.com/office/drawing/2014/main" id="{9323BB7A-2CAB-4613-8AE7-620423647102}"/>
                    </a:ext>
                  </a:extLst>
                </p14:cNvPr>
                <p14:cNvContentPartPr/>
                <p14:nvPr/>
              </p14:nvContentPartPr>
              <p14:xfrm>
                <a:off x="7001957" y="379663"/>
                <a:ext cx="171000" cy="94680"/>
              </p14:xfrm>
            </p:contentPart>
          </mc:Choice>
          <mc:Fallback xmlns="">
            <p:pic>
              <p:nvPicPr>
                <p:cNvPr id="5124" name="Ink 5123">
                  <a:extLst>
                    <a:ext uri="{FF2B5EF4-FFF2-40B4-BE49-F238E27FC236}">
                      <a16:creationId xmlns:a16="http://schemas.microsoft.com/office/drawing/2014/main" id="{9323BB7A-2CAB-4613-8AE7-62042364710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984317" y="362023"/>
                  <a:ext cx="20664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5132" name="Ink 5131">
                  <a:extLst>
                    <a:ext uri="{FF2B5EF4-FFF2-40B4-BE49-F238E27FC236}">
                      <a16:creationId xmlns:a16="http://schemas.microsoft.com/office/drawing/2014/main" id="{BCF838C1-20AB-4F44-9545-E8CEE436A053}"/>
                    </a:ext>
                  </a:extLst>
                </p14:cNvPr>
                <p14:cNvContentPartPr/>
                <p14:nvPr/>
              </p14:nvContentPartPr>
              <p14:xfrm>
                <a:off x="7143437" y="624823"/>
                <a:ext cx="124920" cy="162720"/>
              </p14:xfrm>
            </p:contentPart>
          </mc:Choice>
          <mc:Fallback xmlns="">
            <p:pic>
              <p:nvPicPr>
                <p:cNvPr id="5132" name="Ink 5131">
                  <a:extLst>
                    <a:ext uri="{FF2B5EF4-FFF2-40B4-BE49-F238E27FC236}">
                      <a16:creationId xmlns:a16="http://schemas.microsoft.com/office/drawing/2014/main" id="{BCF838C1-20AB-4F44-9545-E8CEE436A053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7125437" y="606823"/>
                  <a:ext cx="16056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5133" name="Ink 5132">
                  <a:extLst>
                    <a:ext uri="{FF2B5EF4-FFF2-40B4-BE49-F238E27FC236}">
                      <a16:creationId xmlns:a16="http://schemas.microsoft.com/office/drawing/2014/main" id="{D2C608C9-171A-4FC6-B9C0-EF7F52D3E02A}"/>
                    </a:ext>
                  </a:extLst>
                </p14:cNvPr>
                <p14:cNvContentPartPr/>
                <p14:nvPr/>
              </p14:nvContentPartPr>
              <p14:xfrm>
                <a:off x="7290677" y="730303"/>
                <a:ext cx="132120" cy="125280"/>
              </p14:xfrm>
            </p:contentPart>
          </mc:Choice>
          <mc:Fallback xmlns="">
            <p:pic>
              <p:nvPicPr>
                <p:cNvPr id="5133" name="Ink 5132">
                  <a:extLst>
                    <a:ext uri="{FF2B5EF4-FFF2-40B4-BE49-F238E27FC236}">
                      <a16:creationId xmlns:a16="http://schemas.microsoft.com/office/drawing/2014/main" id="{D2C608C9-171A-4FC6-B9C0-EF7F52D3E02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7273037" y="712663"/>
                  <a:ext cx="1677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5134" name="Ink 5133">
                  <a:extLst>
                    <a:ext uri="{FF2B5EF4-FFF2-40B4-BE49-F238E27FC236}">
                      <a16:creationId xmlns:a16="http://schemas.microsoft.com/office/drawing/2014/main" id="{3E8F4352-51AF-48D8-8331-29E269109003}"/>
                    </a:ext>
                  </a:extLst>
                </p14:cNvPr>
                <p14:cNvContentPartPr/>
                <p14:nvPr/>
              </p14:nvContentPartPr>
              <p14:xfrm>
                <a:off x="7386077" y="722023"/>
                <a:ext cx="75960" cy="168840"/>
              </p14:xfrm>
            </p:contentPart>
          </mc:Choice>
          <mc:Fallback xmlns="">
            <p:pic>
              <p:nvPicPr>
                <p:cNvPr id="5134" name="Ink 5133">
                  <a:extLst>
                    <a:ext uri="{FF2B5EF4-FFF2-40B4-BE49-F238E27FC236}">
                      <a16:creationId xmlns:a16="http://schemas.microsoft.com/office/drawing/2014/main" id="{3E8F4352-51AF-48D8-8331-29E269109003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7368077" y="704383"/>
                  <a:ext cx="111600" cy="204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39" name="Group 5138">
            <a:extLst>
              <a:ext uri="{FF2B5EF4-FFF2-40B4-BE49-F238E27FC236}">
                <a16:creationId xmlns:a16="http://schemas.microsoft.com/office/drawing/2014/main" id="{AC6D6784-AA63-4823-8416-A5657FFCDB08}"/>
              </a:ext>
            </a:extLst>
          </p:cNvPr>
          <p:cNvGrpSpPr/>
          <p:nvPr/>
        </p:nvGrpSpPr>
        <p:grpSpPr>
          <a:xfrm>
            <a:off x="7188797" y="205783"/>
            <a:ext cx="345960" cy="324720"/>
            <a:chOff x="7188797" y="205783"/>
            <a:chExt cx="345960" cy="32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5136" name="Ink 5135">
                  <a:extLst>
                    <a:ext uri="{FF2B5EF4-FFF2-40B4-BE49-F238E27FC236}">
                      <a16:creationId xmlns:a16="http://schemas.microsoft.com/office/drawing/2014/main" id="{ABFED770-6883-4CA6-A23B-9058E59BDE38}"/>
                    </a:ext>
                  </a:extLst>
                </p14:cNvPr>
                <p14:cNvContentPartPr/>
                <p14:nvPr/>
              </p14:nvContentPartPr>
              <p14:xfrm>
                <a:off x="7188797" y="205783"/>
                <a:ext cx="135000" cy="207720"/>
              </p14:xfrm>
            </p:contentPart>
          </mc:Choice>
          <mc:Fallback xmlns="">
            <p:pic>
              <p:nvPicPr>
                <p:cNvPr id="5136" name="Ink 5135">
                  <a:extLst>
                    <a:ext uri="{FF2B5EF4-FFF2-40B4-BE49-F238E27FC236}">
                      <a16:creationId xmlns:a16="http://schemas.microsoft.com/office/drawing/2014/main" id="{ABFED770-6883-4CA6-A23B-9058E59BDE38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7171157" y="188143"/>
                  <a:ext cx="1706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5137" name="Ink 5136">
                  <a:extLst>
                    <a:ext uri="{FF2B5EF4-FFF2-40B4-BE49-F238E27FC236}">
                      <a16:creationId xmlns:a16="http://schemas.microsoft.com/office/drawing/2014/main" id="{54E31FEE-9D1F-444C-9E97-BD2AD9E771D8}"/>
                    </a:ext>
                  </a:extLst>
                </p14:cNvPr>
                <p14:cNvContentPartPr/>
                <p14:nvPr/>
              </p14:nvContentPartPr>
              <p14:xfrm>
                <a:off x="7363757" y="403423"/>
                <a:ext cx="16200" cy="72000"/>
              </p14:xfrm>
            </p:contentPart>
          </mc:Choice>
          <mc:Fallback xmlns="">
            <p:pic>
              <p:nvPicPr>
                <p:cNvPr id="5137" name="Ink 5136">
                  <a:extLst>
                    <a:ext uri="{FF2B5EF4-FFF2-40B4-BE49-F238E27FC236}">
                      <a16:creationId xmlns:a16="http://schemas.microsoft.com/office/drawing/2014/main" id="{54E31FEE-9D1F-444C-9E97-BD2AD9E771D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7346117" y="385783"/>
                  <a:ext cx="5184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5138" name="Ink 5137">
                  <a:extLst>
                    <a:ext uri="{FF2B5EF4-FFF2-40B4-BE49-F238E27FC236}">
                      <a16:creationId xmlns:a16="http://schemas.microsoft.com/office/drawing/2014/main" id="{1EB59BFE-F98E-40AA-8199-B7989AB6E107}"/>
                    </a:ext>
                  </a:extLst>
                </p14:cNvPr>
                <p14:cNvContentPartPr/>
                <p14:nvPr/>
              </p14:nvContentPartPr>
              <p14:xfrm>
                <a:off x="7421357" y="349063"/>
                <a:ext cx="113400" cy="181440"/>
              </p14:xfrm>
            </p:contentPart>
          </mc:Choice>
          <mc:Fallback xmlns="">
            <p:pic>
              <p:nvPicPr>
                <p:cNvPr id="5138" name="Ink 5137">
                  <a:extLst>
                    <a:ext uri="{FF2B5EF4-FFF2-40B4-BE49-F238E27FC236}">
                      <a16:creationId xmlns:a16="http://schemas.microsoft.com/office/drawing/2014/main" id="{1EB59BFE-F98E-40AA-8199-B7989AB6E10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7403717" y="331063"/>
                  <a:ext cx="149040" cy="21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41" name="Group 5140">
            <a:extLst>
              <a:ext uri="{FF2B5EF4-FFF2-40B4-BE49-F238E27FC236}">
                <a16:creationId xmlns:a16="http://schemas.microsoft.com/office/drawing/2014/main" id="{050F27BA-37D6-46D7-A2B6-E5ED4E64D6ED}"/>
              </a:ext>
            </a:extLst>
          </p:cNvPr>
          <p:cNvGrpSpPr/>
          <p:nvPr/>
        </p:nvGrpSpPr>
        <p:grpSpPr>
          <a:xfrm>
            <a:off x="6349276" y="1008033"/>
            <a:ext cx="1002240" cy="358200"/>
            <a:chOff x="6349276" y="1008033"/>
            <a:chExt cx="1002240" cy="35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EF1A914-7123-4938-B12E-BA123906002A}"/>
                    </a:ext>
                  </a:extLst>
                </p14:cNvPr>
                <p14:cNvContentPartPr/>
                <p14:nvPr/>
              </p14:nvContentPartPr>
              <p14:xfrm>
                <a:off x="6349276" y="1122153"/>
                <a:ext cx="115920" cy="943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EF1A914-7123-4938-B12E-BA123906002A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331636" y="1104153"/>
                  <a:ext cx="1515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9CD8819B-965A-43BF-A47B-1A192E8692BC}"/>
                    </a:ext>
                  </a:extLst>
                </p14:cNvPr>
                <p14:cNvContentPartPr/>
                <p14:nvPr/>
              </p14:nvContentPartPr>
              <p14:xfrm>
                <a:off x="6518116" y="1046193"/>
                <a:ext cx="160560" cy="2052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9CD8819B-965A-43BF-A47B-1A192E8692BC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500116" y="1028193"/>
                  <a:ext cx="1962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CBCB4A1-1E83-4013-8B95-E365A438573B}"/>
                    </a:ext>
                  </a:extLst>
                </p14:cNvPr>
                <p14:cNvContentPartPr/>
                <p14:nvPr/>
              </p14:nvContentPartPr>
              <p14:xfrm>
                <a:off x="6716836" y="1216833"/>
                <a:ext cx="34920" cy="1321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CBCB4A1-1E83-4013-8B95-E365A438573B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699196" y="1198833"/>
                  <a:ext cx="705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0C85176-735B-4D95-81BC-69B5B23FEC10}"/>
                    </a:ext>
                  </a:extLst>
                </p14:cNvPr>
                <p14:cNvContentPartPr/>
                <p14:nvPr/>
              </p14:nvContentPartPr>
              <p14:xfrm>
                <a:off x="6773716" y="1215753"/>
                <a:ext cx="155160" cy="1461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0C85176-735B-4D95-81BC-69B5B23FEC1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755716" y="1197753"/>
                  <a:ext cx="1908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5125" name="Ink 5124">
                  <a:extLst>
                    <a:ext uri="{FF2B5EF4-FFF2-40B4-BE49-F238E27FC236}">
                      <a16:creationId xmlns:a16="http://schemas.microsoft.com/office/drawing/2014/main" id="{09FAF04F-1691-49CB-8980-2022025DDB70}"/>
                    </a:ext>
                  </a:extLst>
                </p14:cNvPr>
                <p14:cNvContentPartPr/>
                <p14:nvPr/>
              </p14:nvContentPartPr>
              <p14:xfrm>
                <a:off x="6882436" y="1065993"/>
                <a:ext cx="85680" cy="20160"/>
              </p14:xfrm>
            </p:contentPart>
          </mc:Choice>
          <mc:Fallback xmlns="">
            <p:pic>
              <p:nvPicPr>
                <p:cNvPr id="5125" name="Ink 5124">
                  <a:extLst>
                    <a:ext uri="{FF2B5EF4-FFF2-40B4-BE49-F238E27FC236}">
                      <a16:creationId xmlns:a16="http://schemas.microsoft.com/office/drawing/2014/main" id="{09FAF04F-1691-49CB-8980-2022025DDB70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864796" y="1047993"/>
                  <a:ext cx="1213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129" name="Ink 5128">
                  <a:extLst>
                    <a:ext uri="{FF2B5EF4-FFF2-40B4-BE49-F238E27FC236}">
                      <a16:creationId xmlns:a16="http://schemas.microsoft.com/office/drawing/2014/main" id="{27FF13EB-BFBC-4D17-B4C9-EFB605AD261A}"/>
                    </a:ext>
                  </a:extLst>
                </p14:cNvPr>
                <p14:cNvContentPartPr/>
                <p14:nvPr/>
              </p14:nvContentPartPr>
              <p14:xfrm>
                <a:off x="7015996" y="1008033"/>
                <a:ext cx="109800" cy="205920"/>
              </p14:xfrm>
            </p:contentPart>
          </mc:Choice>
          <mc:Fallback xmlns="">
            <p:pic>
              <p:nvPicPr>
                <p:cNvPr id="5129" name="Ink 5128">
                  <a:extLst>
                    <a:ext uri="{FF2B5EF4-FFF2-40B4-BE49-F238E27FC236}">
                      <a16:creationId xmlns:a16="http://schemas.microsoft.com/office/drawing/2014/main" id="{27FF13EB-BFBC-4D17-B4C9-EFB605AD261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998356" y="990393"/>
                  <a:ext cx="1454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131" name="Ink 5130">
                  <a:extLst>
                    <a:ext uri="{FF2B5EF4-FFF2-40B4-BE49-F238E27FC236}">
                      <a16:creationId xmlns:a16="http://schemas.microsoft.com/office/drawing/2014/main" id="{B57080D1-792A-4BF1-8028-6BEA161CABDA}"/>
                    </a:ext>
                  </a:extLst>
                </p14:cNvPr>
                <p14:cNvContentPartPr/>
                <p14:nvPr/>
              </p14:nvContentPartPr>
              <p14:xfrm>
                <a:off x="7174396" y="1239153"/>
                <a:ext cx="57600" cy="120600"/>
              </p14:xfrm>
            </p:contentPart>
          </mc:Choice>
          <mc:Fallback xmlns="">
            <p:pic>
              <p:nvPicPr>
                <p:cNvPr id="5131" name="Ink 5130">
                  <a:extLst>
                    <a:ext uri="{FF2B5EF4-FFF2-40B4-BE49-F238E27FC236}">
                      <a16:creationId xmlns:a16="http://schemas.microsoft.com/office/drawing/2014/main" id="{B57080D1-792A-4BF1-8028-6BEA161CABDA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156756" y="1221153"/>
                  <a:ext cx="9324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5140" name="Ink 5139">
                  <a:extLst>
                    <a:ext uri="{FF2B5EF4-FFF2-40B4-BE49-F238E27FC236}">
                      <a16:creationId xmlns:a16="http://schemas.microsoft.com/office/drawing/2014/main" id="{089C8F8D-819E-4795-9100-0740BE52327C}"/>
                    </a:ext>
                  </a:extLst>
                </p14:cNvPr>
                <p14:cNvContentPartPr/>
                <p14:nvPr/>
              </p14:nvContentPartPr>
              <p14:xfrm>
                <a:off x="7289956" y="1216473"/>
                <a:ext cx="61560" cy="149760"/>
              </p14:xfrm>
            </p:contentPart>
          </mc:Choice>
          <mc:Fallback xmlns="">
            <p:pic>
              <p:nvPicPr>
                <p:cNvPr id="5140" name="Ink 5139">
                  <a:extLst>
                    <a:ext uri="{FF2B5EF4-FFF2-40B4-BE49-F238E27FC236}">
                      <a16:creationId xmlns:a16="http://schemas.microsoft.com/office/drawing/2014/main" id="{089C8F8D-819E-4795-9100-0740BE52327C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272316" y="1198833"/>
                  <a:ext cx="97200" cy="185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47" name="Group 5146">
            <a:extLst>
              <a:ext uri="{FF2B5EF4-FFF2-40B4-BE49-F238E27FC236}">
                <a16:creationId xmlns:a16="http://schemas.microsoft.com/office/drawing/2014/main" id="{53039750-9438-4D3C-BB95-87C85347ED9A}"/>
              </a:ext>
            </a:extLst>
          </p:cNvPr>
          <p:cNvGrpSpPr/>
          <p:nvPr/>
        </p:nvGrpSpPr>
        <p:grpSpPr>
          <a:xfrm>
            <a:off x="6297796" y="602673"/>
            <a:ext cx="574200" cy="213120"/>
            <a:chOff x="6297796" y="602673"/>
            <a:chExt cx="574200" cy="21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5142" name="Ink 5141">
                  <a:extLst>
                    <a:ext uri="{FF2B5EF4-FFF2-40B4-BE49-F238E27FC236}">
                      <a16:creationId xmlns:a16="http://schemas.microsoft.com/office/drawing/2014/main" id="{45484E65-94AB-4957-846D-7247799E9C89}"/>
                    </a:ext>
                  </a:extLst>
                </p14:cNvPr>
                <p14:cNvContentPartPr/>
                <p14:nvPr/>
              </p14:nvContentPartPr>
              <p14:xfrm>
                <a:off x="6297796" y="672513"/>
                <a:ext cx="98640" cy="28440"/>
              </p14:xfrm>
            </p:contentPart>
          </mc:Choice>
          <mc:Fallback xmlns="">
            <p:pic>
              <p:nvPicPr>
                <p:cNvPr id="5142" name="Ink 5141">
                  <a:extLst>
                    <a:ext uri="{FF2B5EF4-FFF2-40B4-BE49-F238E27FC236}">
                      <a16:creationId xmlns:a16="http://schemas.microsoft.com/office/drawing/2014/main" id="{45484E65-94AB-4957-846D-7247799E9C8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6280156" y="654873"/>
                  <a:ext cx="13428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5143" name="Ink 5142">
                  <a:extLst>
                    <a:ext uri="{FF2B5EF4-FFF2-40B4-BE49-F238E27FC236}">
                      <a16:creationId xmlns:a16="http://schemas.microsoft.com/office/drawing/2014/main" id="{E72D4525-2609-4EF6-BB5F-AA48D65438B8}"/>
                    </a:ext>
                  </a:extLst>
                </p14:cNvPr>
                <p14:cNvContentPartPr/>
                <p14:nvPr/>
              </p14:nvContentPartPr>
              <p14:xfrm>
                <a:off x="6460516" y="602673"/>
                <a:ext cx="93960" cy="186840"/>
              </p14:xfrm>
            </p:contentPart>
          </mc:Choice>
          <mc:Fallback xmlns="">
            <p:pic>
              <p:nvPicPr>
                <p:cNvPr id="5143" name="Ink 5142">
                  <a:extLst>
                    <a:ext uri="{FF2B5EF4-FFF2-40B4-BE49-F238E27FC236}">
                      <a16:creationId xmlns:a16="http://schemas.microsoft.com/office/drawing/2014/main" id="{E72D4525-2609-4EF6-BB5F-AA48D65438B8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6442876" y="585033"/>
                  <a:ext cx="1296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5145" name="Ink 5144">
                  <a:extLst>
                    <a:ext uri="{FF2B5EF4-FFF2-40B4-BE49-F238E27FC236}">
                      <a16:creationId xmlns:a16="http://schemas.microsoft.com/office/drawing/2014/main" id="{B0650958-AF5B-4E22-9183-CA60647CB99F}"/>
                    </a:ext>
                  </a:extLst>
                </p14:cNvPr>
                <p14:cNvContentPartPr/>
                <p14:nvPr/>
              </p14:nvContentPartPr>
              <p14:xfrm>
                <a:off x="6610636" y="721473"/>
                <a:ext cx="62280" cy="94320"/>
              </p14:xfrm>
            </p:contentPart>
          </mc:Choice>
          <mc:Fallback xmlns="">
            <p:pic>
              <p:nvPicPr>
                <p:cNvPr id="5145" name="Ink 5144">
                  <a:extLst>
                    <a:ext uri="{FF2B5EF4-FFF2-40B4-BE49-F238E27FC236}">
                      <a16:creationId xmlns:a16="http://schemas.microsoft.com/office/drawing/2014/main" id="{B0650958-AF5B-4E22-9183-CA60647CB99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6592996" y="703833"/>
                  <a:ext cx="9792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5146" name="Ink 5145">
                  <a:extLst>
                    <a:ext uri="{FF2B5EF4-FFF2-40B4-BE49-F238E27FC236}">
                      <a16:creationId xmlns:a16="http://schemas.microsoft.com/office/drawing/2014/main" id="{D274660E-0A45-48AC-A10A-086F0460489B}"/>
                    </a:ext>
                  </a:extLst>
                </p14:cNvPr>
                <p14:cNvContentPartPr/>
                <p14:nvPr/>
              </p14:nvContentPartPr>
              <p14:xfrm>
                <a:off x="6737356" y="714273"/>
                <a:ext cx="134640" cy="79200"/>
              </p14:xfrm>
            </p:contentPart>
          </mc:Choice>
          <mc:Fallback xmlns="">
            <p:pic>
              <p:nvPicPr>
                <p:cNvPr id="5146" name="Ink 5145">
                  <a:extLst>
                    <a:ext uri="{FF2B5EF4-FFF2-40B4-BE49-F238E27FC236}">
                      <a16:creationId xmlns:a16="http://schemas.microsoft.com/office/drawing/2014/main" id="{D274660E-0A45-48AC-A10A-086F0460489B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6719716" y="696633"/>
                  <a:ext cx="170280" cy="114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460E9A92-26DB-4F1B-8FA4-FEFF2043075D}"/>
                  </a:ext>
                </a:extLst>
              </p14:cNvPr>
              <p14:cNvContentPartPr/>
              <p14:nvPr/>
            </p14:nvContentPartPr>
            <p14:xfrm>
              <a:off x="7520845" y="1889802"/>
              <a:ext cx="360" cy="3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460E9A92-26DB-4F1B-8FA4-FEFF2043075D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7511845" y="18808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5A7B50FB-AEF7-4201-9564-79455237D978}"/>
                  </a:ext>
                </a:extLst>
              </p14:cNvPr>
              <p14:cNvContentPartPr/>
              <p14:nvPr/>
            </p14:nvContentPartPr>
            <p14:xfrm>
              <a:off x="7466485" y="1799082"/>
              <a:ext cx="452520" cy="3531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5A7B50FB-AEF7-4201-9564-79455237D978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7457845" y="1790082"/>
                <a:ext cx="470160" cy="37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DA48B451-B217-40E2-AAA9-3CE9704F5FC2}"/>
                  </a:ext>
                </a:extLst>
              </p14:cNvPr>
              <p14:cNvContentPartPr/>
              <p14:nvPr/>
            </p14:nvContentPartPr>
            <p14:xfrm>
              <a:off x="7082005" y="1803762"/>
              <a:ext cx="1764720" cy="64368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DA48B451-B217-40E2-AAA9-3CE9704F5FC2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7019005" y="1740762"/>
                <a:ext cx="1890360" cy="76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4871" t="1" r="9422" b="42222"/>
          <a:stretch/>
        </p:blipFill>
        <p:spPr bwMode="auto">
          <a:xfrm>
            <a:off x="1600200" y="1066800"/>
            <a:ext cx="5083205" cy="172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2400" y="1356151"/>
            <a:ext cx="1251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Joule heat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3124200"/>
            <a:ext cx="2414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Zero, since </a:t>
            </a:r>
            <a:r>
              <a:rPr lang="en-US" sz="2000" b="1" dirty="0"/>
              <a:t>E</a:t>
            </a:r>
            <a:r>
              <a:rPr lang="en-US" sz="2000" dirty="0"/>
              <a:t> </a:t>
            </a:r>
            <a:r>
              <a:rPr lang="en-US" sz="2000" dirty="0">
                <a:latin typeface="Symbol" panose="05050102010706020507" pitchFamily="18" charset="2"/>
              </a:rPr>
              <a:t>^ </a:t>
            </a:r>
            <a:r>
              <a:rPr lang="en-US" sz="2000" dirty="0"/>
              <a:t>(</a:t>
            </a:r>
            <a:r>
              <a:rPr lang="en-US" sz="2000" b="1" dirty="0"/>
              <a:t>E</a:t>
            </a:r>
            <a:r>
              <a:rPr lang="en-US" sz="2000" dirty="0"/>
              <a:t> x </a:t>
            </a:r>
            <a:r>
              <a:rPr lang="en-US" sz="2000" b="1" i="1" dirty="0"/>
              <a:t>a</a:t>
            </a:r>
            <a:r>
              <a:rPr lang="en-US" sz="2000" dirty="0"/>
              <a:t>)</a:t>
            </a:r>
          </a:p>
        </p:txBody>
      </p:sp>
      <p:sp>
        <p:nvSpPr>
          <p:cNvPr id="5" name="Freeform 4"/>
          <p:cNvSpPr/>
          <p:nvPr/>
        </p:nvSpPr>
        <p:spPr>
          <a:xfrm>
            <a:off x="4997513" y="2643612"/>
            <a:ext cx="1711105" cy="280657"/>
          </a:xfrm>
          <a:custGeom>
            <a:avLst/>
            <a:gdLst>
              <a:gd name="connsiteX0" fmla="*/ 0 w 1711105"/>
              <a:gd name="connsiteY0" fmla="*/ 0 h 280657"/>
              <a:gd name="connsiteX1" fmla="*/ 45267 w 1711105"/>
              <a:gd name="connsiteY1" fmla="*/ 81481 h 280657"/>
              <a:gd name="connsiteX2" fmla="*/ 99588 w 1711105"/>
              <a:gd name="connsiteY2" fmla="*/ 99588 h 280657"/>
              <a:gd name="connsiteX3" fmla="*/ 371192 w 1711105"/>
              <a:gd name="connsiteY3" fmla="*/ 90535 h 280657"/>
              <a:gd name="connsiteX4" fmla="*/ 425513 w 1711105"/>
              <a:gd name="connsiteY4" fmla="*/ 81481 h 280657"/>
              <a:gd name="connsiteX5" fmla="*/ 679010 w 1711105"/>
              <a:gd name="connsiteY5" fmla="*/ 90535 h 280657"/>
              <a:gd name="connsiteX6" fmla="*/ 715224 w 1711105"/>
              <a:gd name="connsiteY6" fmla="*/ 117695 h 280657"/>
              <a:gd name="connsiteX7" fmla="*/ 742384 w 1711105"/>
              <a:gd name="connsiteY7" fmla="*/ 135802 h 280657"/>
              <a:gd name="connsiteX8" fmla="*/ 778598 w 1711105"/>
              <a:gd name="connsiteY8" fmla="*/ 199176 h 280657"/>
              <a:gd name="connsiteX9" fmla="*/ 787651 w 1711105"/>
              <a:gd name="connsiteY9" fmla="*/ 226337 h 280657"/>
              <a:gd name="connsiteX10" fmla="*/ 823865 w 1711105"/>
              <a:gd name="connsiteY10" fmla="*/ 280657 h 280657"/>
              <a:gd name="connsiteX11" fmla="*/ 832919 w 1711105"/>
              <a:gd name="connsiteY11" fmla="*/ 253497 h 280657"/>
              <a:gd name="connsiteX12" fmla="*/ 851026 w 1711105"/>
              <a:gd name="connsiteY12" fmla="*/ 181069 h 280657"/>
              <a:gd name="connsiteX13" fmla="*/ 869133 w 1711105"/>
              <a:gd name="connsiteY13" fmla="*/ 153909 h 280657"/>
              <a:gd name="connsiteX14" fmla="*/ 896293 w 1711105"/>
              <a:gd name="connsiteY14" fmla="*/ 144855 h 280657"/>
              <a:gd name="connsiteX15" fmla="*/ 977774 w 1711105"/>
              <a:gd name="connsiteY15" fmla="*/ 162962 h 280657"/>
              <a:gd name="connsiteX16" fmla="*/ 1032095 w 1711105"/>
              <a:gd name="connsiteY16" fmla="*/ 199176 h 280657"/>
              <a:gd name="connsiteX17" fmla="*/ 1059255 w 1711105"/>
              <a:gd name="connsiteY17" fmla="*/ 208230 h 280657"/>
              <a:gd name="connsiteX18" fmla="*/ 1086416 w 1711105"/>
              <a:gd name="connsiteY18" fmla="*/ 226337 h 280657"/>
              <a:gd name="connsiteX19" fmla="*/ 1186004 w 1711105"/>
              <a:gd name="connsiteY19" fmla="*/ 253497 h 280657"/>
              <a:gd name="connsiteX20" fmla="*/ 1240325 w 1711105"/>
              <a:gd name="connsiteY20" fmla="*/ 262550 h 280657"/>
              <a:gd name="connsiteX21" fmla="*/ 1475715 w 1711105"/>
              <a:gd name="connsiteY21" fmla="*/ 253497 h 280657"/>
              <a:gd name="connsiteX22" fmla="*/ 1548142 w 1711105"/>
              <a:gd name="connsiteY22" fmla="*/ 235390 h 280657"/>
              <a:gd name="connsiteX23" fmla="*/ 1602463 w 1711105"/>
              <a:gd name="connsiteY23" fmla="*/ 208230 h 280657"/>
              <a:gd name="connsiteX24" fmla="*/ 1629624 w 1711105"/>
              <a:gd name="connsiteY24" fmla="*/ 190123 h 280657"/>
              <a:gd name="connsiteX25" fmla="*/ 1638677 w 1711105"/>
              <a:gd name="connsiteY25" fmla="*/ 162962 h 280657"/>
              <a:gd name="connsiteX26" fmla="*/ 1674891 w 1711105"/>
              <a:gd name="connsiteY26" fmla="*/ 108641 h 280657"/>
              <a:gd name="connsiteX27" fmla="*/ 1692998 w 1711105"/>
              <a:gd name="connsiteY27" fmla="*/ 54321 h 280657"/>
              <a:gd name="connsiteX28" fmla="*/ 1702051 w 1711105"/>
              <a:gd name="connsiteY28" fmla="*/ 27160 h 280657"/>
              <a:gd name="connsiteX29" fmla="*/ 1711105 w 1711105"/>
              <a:gd name="connsiteY29" fmla="*/ 9053 h 28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711105" h="280657">
                <a:moveTo>
                  <a:pt x="0" y="0"/>
                </a:moveTo>
                <a:cubicBezTo>
                  <a:pt x="9254" y="23136"/>
                  <a:pt x="21779" y="65822"/>
                  <a:pt x="45267" y="81481"/>
                </a:cubicBezTo>
                <a:cubicBezTo>
                  <a:pt x="61148" y="92068"/>
                  <a:pt x="99588" y="99588"/>
                  <a:pt x="99588" y="99588"/>
                </a:cubicBezTo>
                <a:cubicBezTo>
                  <a:pt x="190123" y="96570"/>
                  <a:pt x="280747" y="95560"/>
                  <a:pt x="371192" y="90535"/>
                </a:cubicBezTo>
                <a:cubicBezTo>
                  <a:pt x="389521" y="89517"/>
                  <a:pt x="407156" y="81481"/>
                  <a:pt x="425513" y="81481"/>
                </a:cubicBezTo>
                <a:cubicBezTo>
                  <a:pt x="510066" y="81481"/>
                  <a:pt x="594511" y="87517"/>
                  <a:pt x="679010" y="90535"/>
                </a:cubicBezTo>
                <a:cubicBezTo>
                  <a:pt x="691081" y="99588"/>
                  <a:pt x="702946" y="108925"/>
                  <a:pt x="715224" y="117695"/>
                </a:cubicBezTo>
                <a:cubicBezTo>
                  <a:pt x="724078" y="124019"/>
                  <a:pt x="734690" y="128108"/>
                  <a:pt x="742384" y="135802"/>
                </a:cubicBezTo>
                <a:cubicBezTo>
                  <a:pt x="753750" y="147168"/>
                  <a:pt x="773272" y="186749"/>
                  <a:pt x="778598" y="199176"/>
                </a:cubicBezTo>
                <a:cubicBezTo>
                  <a:pt x="782357" y="207948"/>
                  <a:pt x="783016" y="217995"/>
                  <a:pt x="787651" y="226337"/>
                </a:cubicBezTo>
                <a:cubicBezTo>
                  <a:pt x="798219" y="245360"/>
                  <a:pt x="823865" y="280657"/>
                  <a:pt x="823865" y="280657"/>
                </a:cubicBezTo>
                <a:cubicBezTo>
                  <a:pt x="826883" y="271604"/>
                  <a:pt x="830604" y="262755"/>
                  <a:pt x="832919" y="253497"/>
                </a:cubicBezTo>
                <a:cubicBezTo>
                  <a:pt x="838086" y="232831"/>
                  <a:pt x="840677" y="201767"/>
                  <a:pt x="851026" y="181069"/>
                </a:cubicBezTo>
                <a:cubicBezTo>
                  <a:pt x="855892" y="171337"/>
                  <a:pt x="860637" y="160706"/>
                  <a:pt x="869133" y="153909"/>
                </a:cubicBezTo>
                <a:cubicBezTo>
                  <a:pt x="876585" y="147947"/>
                  <a:pt x="887240" y="147873"/>
                  <a:pt x="896293" y="144855"/>
                </a:cubicBezTo>
                <a:cubicBezTo>
                  <a:pt x="911027" y="147311"/>
                  <a:pt x="958672" y="152350"/>
                  <a:pt x="977774" y="162962"/>
                </a:cubicBezTo>
                <a:cubicBezTo>
                  <a:pt x="996797" y="173530"/>
                  <a:pt x="1011450" y="192294"/>
                  <a:pt x="1032095" y="199176"/>
                </a:cubicBezTo>
                <a:cubicBezTo>
                  <a:pt x="1041148" y="202194"/>
                  <a:pt x="1050719" y="203962"/>
                  <a:pt x="1059255" y="208230"/>
                </a:cubicBezTo>
                <a:cubicBezTo>
                  <a:pt x="1068987" y="213096"/>
                  <a:pt x="1076473" y="221918"/>
                  <a:pt x="1086416" y="226337"/>
                </a:cubicBezTo>
                <a:cubicBezTo>
                  <a:pt x="1120676" y="241563"/>
                  <a:pt x="1149964" y="246944"/>
                  <a:pt x="1186004" y="253497"/>
                </a:cubicBezTo>
                <a:cubicBezTo>
                  <a:pt x="1204065" y="256781"/>
                  <a:pt x="1222218" y="259532"/>
                  <a:pt x="1240325" y="262550"/>
                </a:cubicBezTo>
                <a:cubicBezTo>
                  <a:pt x="1318788" y="259532"/>
                  <a:pt x="1397498" y="260398"/>
                  <a:pt x="1475715" y="253497"/>
                </a:cubicBezTo>
                <a:cubicBezTo>
                  <a:pt x="1500504" y="251310"/>
                  <a:pt x="1548142" y="235390"/>
                  <a:pt x="1548142" y="235390"/>
                </a:cubicBezTo>
                <a:cubicBezTo>
                  <a:pt x="1625983" y="183497"/>
                  <a:pt x="1527496" y="245713"/>
                  <a:pt x="1602463" y="208230"/>
                </a:cubicBezTo>
                <a:cubicBezTo>
                  <a:pt x="1612195" y="203364"/>
                  <a:pt x="1620570" y="196159"/>
                  <a:pt x="1629624" y="190123"/>
                </a:cubicBezTo>
                <a:cubicBezTo>
                  <a:pt x="1632642" y="181069"/>
                  <a:pt x="1634042" y="171304"/>
                  <a:pt x="1638677" y="162962"/>
                </a:cubicBezTo>
                <a:cubicBezTo>
                  <a:pt x="1649245" y="143939"/>
                  <a:pt x="1674891" y="108641"/>
                  <a:pt x="1674891" y="108641"/>
                </a:cubicBezTo>
                <a:lnTo>
                  <a:pt x="1692998" y="54321"/>
                </a:lnTo>
                <a:cubicBezTo>
                  <a:pt x="1696016" y="45267"/>
                  <a:pt x="1697783" y="35696"/>
                  <a:pt x="1702051" y="27160"/>
                </a:cubicBezTo>
                <a:lnTo>
                  <a:pt x="1711105" y="905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4FF89C-037F-4515-98AB-BBAA06D100A9}"/>
              </a:ext>
            </a:extLst>
          </p:cNvPr>
          <p:cNvSpPr txBox="1"/>
          <p:nvPr/>
        </p:nvSpPr>
        <p:spPr>
          <a:xfrm>
            <a:off x="-13423" y="80546"/>
            <a:ext cx="8839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4.  Joule heating is determined by the symmetrical part of the conductivity tensor alone.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363" y="122663"/>
            <a:ext cx="7504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5.  External H-fields are usually weak.  Expand </a:t>
            </a:r>
            <a:r>
              <a:rPr lang="en-US" sz="2000" dirty="0">
                <a:latin typeface="Symbol" panose="05050102010706020507" pitchFamily="18" charset="2"/>
              </a:rPr>
              <a:t>s</a:t>
            </a:r>
            <a:r>
              <a:rPr lang="en-US" sz="2000" dirty="0"/>
              <a:t>(</a:t>
            </a:r>
            <a:r>
              <a:rPr lang="en-US" sz="2000" b="1" dirty="0"/>
              <a:t>H</a:t>
            </a:r>
            <a:r>
              <a:rPr lang="en-US" sz="2000" dirty="0"/>
              <a:t>) in powers of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762000"/>
            <a:ext cx="6031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a</a:t>
            </a:r>
            <a:r>
              <a:rPr lang="en-US" sz="2000" dirty="0"/>
              <a:t>(</a:t>
            </a:r>
            <a:r>
              <a:rPr lang="en-US" sz="2000" b="1" dirty="0"/>
              <a:t>H</a:t>
            </a:r>
            <a:r>
              <a:rPr lang="en-US" sz="2000" dirty="0"/>
              <a:t>) is odd, so expansion contains only odd powers of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6645" y="2369767"/>
            <a:ext cx="2115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a</a:t>
            </a:r>
            <a:r>
              <a:rPr lang="en-US" sz="2000" dirty="0"/>
              <a:t> is an axial vector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83123" y="3039516"/>
            <a:ext cx="45960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Must be ordinary polar tensor.</a:t>
            </a:r>
          </a:p>
          <a:p>
            <a:r>
              <a:rPr lang="en-US" sz="2000" dirty="0"/>
              <a:t>Transforms like products of components of vectors that changes sign under inversion.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7595" y="2369767"/>
            <a:ext cx="2126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</a:t>
            </a:r>
            <a:r>
              <a:rPr lang="en-US" sz="2000" dirty="0"/>
              <a:t> is an axial vector</a:t>
            </a:r>
          </a:p>
        </p:txBody>
      </p:sp>
      <p:sp>
        <p:nvSpPr>
          <p:cNvPr id="9" name="Freeform 8"/>
          <p:cNvSpPr/>
          <p:nvPr/>
        </p:nvSpPr>
        <p:spPr>
          <a:xfrm>
            <a:off x="5412589" y="2171117"/>
            <a:ext cx="199225" cy="325925"/>
          </a:xfrm>
          <a:custGeom>
            <a:avLst/>
            <a:gdLst>
              <a:gd name="connsiteX0" fmla="*/ 199225 w 199225"/>
              <a:gd name="connsiteY0" fmla="*/ 325925 h 325925"/>
              <a:gd name="connsiteX1" fmla="*/ 135850 w 199225"/>
              <a:gd name="connsiteY1" fmla="*/ 226337 h 325925"/>
              <a:gd name="connsiteX2" fmla="*/ 108690 w 199225"/>
              <a:gd name="connsiteY2" fmla="*/ 208230 h 325925"/>
              <a:gd name="connsiteX3" fmla="*/ 81529 w 199225"/>
              <a:gd name="connsiteY3" fmla="*/ 153909 h 325925"/>
              <a:gd name="connsiteX4" fmla="*/ 54369 w 199225"/>
              <a:gd name="connsiteY4" fmla="*/ 126748 h 325925"/>
              <a:gd name="connsiteX5" fmla="*/ 18155 w 199225"/>
              <a:gd name="connsiteY5" fmla="*/ 72428 h 325925"/>
              <a:gd name="connsiteX6" fmla="*/ 48 w 199225"/>
              <a:gd name="connsiteY6" fmla="*/ 0 h 32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225" h="325925">
                <a:moveTo>
                  <a:pt x="199225" y="325925"/>
                </a:moveTo>
                <a:cubicBezTo>
                  <a:pt x="191848" y="313630"/>
                  <a:pt x="143513" y="231446"/>
                  <a:pt x="135850" y="226337"/>
                </a:cubicBezTo>
                <a:lnTo>
                  <a:pt x="108690" y="208230"/>
                </a:lnTo>
                <a:cubicBezTo>
                  <a:pt x="99616" y="181008"/>
                  <a:pt x="101030" y="177310"/>
                  <a:pt x="81529" y="153909"/>
                </a:cubicBezTo>
                <a:cubicBezTo>
                  <a:pt x="73332" y="144073"/>
                  <a:pt x="62230" y="136855"/>
                  <a:pt x="54369" y="126748"/>
                </a:cubicBezTo>
                <a:cubicBezTo>
                  <a:pt x="41009" y="109570"/>
                  <a:pt x="18155" y="72428"/>
                  <a:pt x="18155" y="72428"/>
                </a:cubicBezTo>
                <a:cubicBezTo>
                  <a:pt x="-1861" y="12381"/>
                  <a:pt x="48" y="37193"/>
                  <a:pt x="4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69234" y="2210013"/>
            <a:ext cx="172016" cy="1004934"/>
          </a:xfrm>
          <a:custGeom>
            <a:avLst/>
            <a:gdLst>
              <a:gd name="connsiteX0" fmla="*/ 172016 w 172016"/>
              <a:gd name="connsiteY0" fmla="*/ 1004934 h 1004934"/>
              <a:gd name="connsiteX1" fmla="*/ 162963 w 172016"/>
              <a:gd name="connsiteY1" fmla="*/ 914400 h 1004934"/>
              <a:gd name="connsiteX2" fmla="*/ 126749 w 172016"/>
              <a:gd name="connsiteY2" fmla="*/ 814811 h 1004934"/>
              <a:gd name="connsiteX3" fmla="*/ 117695 w 172016"/>
              <a:gd name="connsiteY3" fmla="*/ 778598 h 1004934"/>
              <a:gd name="connsiteX4" fmla="*/ 108642 w 172016"/>
              <a:gd name="connsiteY4" fmla="*/ 733330 h 1004934"/>
              <a:gd name="connsiteX5" fmla="*/ 90535 w 172016"/>
              <a:gd name="connsiteY5" fmla="*/ 706170 h 1004934"/>
              <a:gd name="connsiteX6" fmla="*/ 72428 w 172016"/>
              <a:gd name="connsiteY6" fmla="*/ 669956 h 1004934"/>
              <a:gd name="connsiteX7" fmla="*/ 18107 w 172016"/>
              <a:gd name="connsiteY7" fmla="*/ 552261 h 1004934"/>
              <a:gd name="connsiteX8" fmla="*/ 0 w 172016"/>
              <a:gd name="connsiteY8" fmla="*/ 461726 h 1004934"/>
              <a:gd name="connsiteX9" fmla="*/ 9054 w 172016"/>
              <a:gd name="connsiteY9" fmla="*/ 325924 h 1004934"/>
              <a:gd name="connsiteX10" fmla="*/ 27161 w 172016"/>
              <a:gd name="connsiteY10" fmla="*/ 271603 h 1004934"/>
              <a:gd name="connsiteX11" fmla="*/ 36214 w 172016"/>
              <a:gd name="connsiteY11" fmla="*/ 244443 h 1004934"/>
              <a:gd name="connsiteX12" fmla="*/ 36214 w 172016"/>
              <a:gd name="connsiteY12" fmla="*/ 81481 h 1004934"/>
              <a:gd name="connsiteX13" fmla="*/ 18107 w 172016"/>
              <a:gd name="connsiteY13" fmla="*/ 27160 h 1004934"/>
              <a:gd name="connsiteX14" fmla="*/ 9054 w 172016"/>
              <a:gd name="connsiteY14" fmla="*/ 0 h 1004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2016" h="1004934">
                <a:moveTo>
                  <a:pt x="172016" y="1004934"/>
                </a:moveTo>
                <a:cubicBezTo>
                  <a:pt x="168998" y="974756"/>
                  <a:pt x="168552" y="944209"/>
                  <a:pt x="162963" y="914400"/>
                </a:cubicBezTo>
                <a:cubicBezTo>
                  <a:pt x="156623" y="880587"/>
                  <a:pt x="137549" y="847210"/>
                  <a:pt x="126749" y="814811"/>
                </a:cubicBezTo>
                <a:cubicBezTo>
                  <a:pt x="122814" y="803007"/>
                  <a:pt x="120394" y="790744"/>
                  <a:pt x="117695" y="778598"/>
                </a:cubicBezTo>
                <a:cubicBezTo>
                  <a:pt x="114357" y="763576"/>
                  <a:pt x="114045" y="747738"/>
                  <a:pt x="108642" y="733330"/>
                </a:cubicBezTo>
                <a:cubicBezTo>
                  <a:pt x="104822" y="723142"/>
                  <a:pt x="95933" y="715617"/>
                  <a:pt x="90535" y="706170"/>
                </a:cubicBezTo>
                <a:cubicBezTo>
                  <a:pt x="83839" y="694452"/>
                  <a:pt x="77744" y="682361"/>
                  <a:pt x="72428" y="669956"/>
                </a:cubicBezTo>
                <a:cubicBezTo>
                  <a:pt x="24122" y="557243"/>
                  <a:pt x="56939" y="610508"/>
                  <a:pt x="18107" y="552261"/>
                </a:cubicBezTo>
                <a:cubicBezTo>
                  <a:pt x="12126" y="528335"/>
                  <a:pt x="0" y="483919"/>
                  <a:pt x="0" y="461726"/>
                </a:cubicBezTo>
                <a:cubicBezTo>
                  <a:pt x="0" y="416358"/>
                  <a:pt x="2638" y="370836"/>
                  <a:pt x="9054" y="325924"/>
                </a:cubicBezTo>
                <a:cubicBezTo>
                  <a:pt x="11753" y="307029"/>
                  <a:pt x="21125" y="289710"/>
                  <a:pt x="27161" y="271603"/>
                </a:cubicBezTo>
                <a:lnTo>
                  <a:pt x="36214" y="244443"/>
                </a:lnTo>
                <a:cubicBezTo>
                  <a:pt x="45808" y="167694"/>
                  <a:pt x="51705" y="164098"/>
                  <a:pt x="36214" y="81481"/>
                </a:cubicBezTo>
                <a:cubicBezTo>
                  <a:pt x="32696" y="62721"/>
                  <a:pt x="24143" y="45267"/>
                  <a:pt x="18107" y="27160"/>
                </a:cubicBezTo>
                <a:lnTo>
                  <a:pt x="9054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267504" y="1709452"/>
            <a:ext cx="1891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/>
              <a:t>a</a:t>
            </a:r>
            <a:r>
              <a:rPr lang="en-US" sz="2400" baseline="-25000" dirty="0" err="1"/>
              <a:t>i</a:t>
            </a:r>
            <a:r>
              <a:rPr lang="en-US" sz="2400" dirty="0"/>
              <a:t> = </a:t>
            </a:r>
            <a:r>
              <a:rPr lang="en-US" sz="2400" dirty="0" err="1">
                <a:latin typeface="Symbol" panose="05050102010706020507" pitchFamily="18" charset="2"/>
              </a:rPr>
              <a:t>a</a:t>
            </a:r>
            <a:r>
              <a:rPr lang="en-US" sz="2400" baseline="-25000" dirty="0" err="1"/>
              <a:t>ik</a:t>
            </a:r>
            <a:r>
              <a:rPr lang="en-US" sz="2400" dirty="0"/>
              <a:t> </a:t>
            </a:r>
            <a:r>
              <a:rPr lang="en-US" sz="2400" dirty="0" err="1"/>
              <a:t>H</a:t>
            </a:r>
            <a:r>
              <a:rPr lang="en-US" sz="2400" baseline="-25000" dirty="0" err="1"/>
              <a:t>k</a:t>
            </a:r>
            <a:r>
              <a:rPr lang="en-US" sz="2400" dirty="0"/>
              <a:t> + …</a:t>
            </a:r>
            <a:endParaRPr lang="en-US" sz="2400" baseline="-25000" dirty="0"/>
          </a:p>
        </p:txBody>
      </p:sp>
      <p:sp>
        <p:nvSpPr>
          <p:cNvPr id="7" name="Freeform 6"/>
          <p:cNvSpPr/>
          <p:nvPr/>
        </p:nvSpPr>
        <p:spPr>
          <a:xfrm>
            <a:off x="3927845" y="2138464"/>
            <a:ext cx="507734" cy="479833"/>
          </a:xfrm>
          <a:custGeom>
            <a:avLst/>
            <a:gdLst>
              <a:gd name="connsiteX0" fmla="*/ 0 w 507734"/>
              <a:gd name="connsiteY0" fmla="*/ 479833 h 479833"/>
              <a:gd name="connsiteX1" fmla="*/ 72428 w 507734"/>
              <a:gd name="connsiteY1" fmla="*/ 461727 h 479833"/>
              <a:gd name="connsiteX2" fmla="*/ 99588 w 507734"/>
              <a:gd name="connsiteY2" fmla="*/ 443620 h 479833"/>
              <a:gd name="connsiteX3" fmla="*/ 181070 w 507734"/>
              <a:gd name="connsiteY3" fmla="*/ 398352 h 479833"/>
              <a:gd name="connsiteX4" fmla="*/ 208230 w 507734"/>
              <a:gd name="connsiteY4" fmla="*/ 371192 h 479833"/>
              <a:gd name="connsiteX5" fmla="*/ 235390 w 507734"/>
              <a:gd name="connsiteY5" fmla="*/ 362138 h 479833"/>
              <a:gd name="connsiteX6" fmla="*/ 289711 w 507734"/>
              <a:gd name="connsiteY6" fmla="*/ 325925 h 479833"/>
              <a:gd name="connsiteX7" fmla="*/ 316872 w 507734"/>
              <a:gd name="connsiteY7" fmla="*/ 307818 h 479833"/>
              <a:gd name="connsiteX8" fmla="*/ 371192 w 507734"/>
              <a:gd name="connsiteY8" fmla="*/ 262550 h 479833"/>
              <a:gd name="connsiteX9" fmla="*/ 443620 w 507734"/>
              <a:gd name="connsiteY9" fmla="*/ 153909 h 479833"/>
              <a:gd name="connsiteX10" fmla="*/ 461727 w 507734"/>
              <a:gd name="connsiteY10" fmla="*/ 126748 h 479833"/>
              <a:gd name="connsiteX11" fmla="*/ 488887 w 507734"/>
              <a:gd name="connsiteY11" fmla="*/ 108641 h 479833"/>
              <a:gd name="connsiteX12" fmla="*/ 506994 w 507734"/>
              <a:gd name="connsiteY12" fmla="*/ 45267 h 479833"/>
              <a:gd name="connsiteX13" fmla="*/ 506994 w 507734"/>
              <a:gd name="connsiteY13" fmla="*/ 0 h 479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7734" h="479833">
                <a:moveTo>
                  <a:pt x="0" y="479833"/>
                </a:moveTo>
                <a:cubicBezTo>
                  <a:pt x="17216" y="476390"/>
                  <a:pt x="53869" y="471006"/>
                  <a:pt x="72428" y="461727"/>
                </a:cubicBezTo>
                <a:cubicBezTo>
                  <a:pt x="82160" y="456861"/>
                  <a:pt x="89856" y="448486"/>
                  <a:pt x="99588" y="443620"/>
                </a:cubicBezTo>
                <a:cubicBezTo>
                  <a:pt x="145126" y="420850"/>
                  <a:pt x="123979" y="455443"/>
                  <a:pt x="181070" y="398352"/>
                </a:cubicBezTo>
                <a:cubicBezTo>
                  <a:pt x="190123" y="389299"/>
                  <a:pt x="197577" y="378294"/>
                  <a:pt x="208230" y="371192"/>
                </a:cubicBezTo>
                <a:cubicBezTo>
                  <a:pt x="216170" y="365898"/>
                  <a:pt x="227048" y="366773"/>
                  <a:pt x="235390" y="362138"/>
                </a:cubicBezTo>
                <a:cubicBezTo>
                  <a:pt x="254413" y="351570"/>
                  <a:pt x="271604" y="337996"/>
                  <a:pt x="289711" y="325925"/>
                </a:cubicBezTo>
                <a:cubicBezTo>
                  <a:pt x="298765" y="319889"/>
                  <a:pt x="309178" y="315512"/>
                  <a:pt x="316872" y="307818"/>
                </a:cubicBezTo>
                <a:cubicBezTo>
                  <a:pt x="351726" y="272963"/>
                  <a:pt x="333379" y="287759"/>
                  <a:pt x="371192" y="262550"/>
                </a:cubicBezTo>
                <a:lnTo>
                  <a:pt x="443620" y="153909"/>
                </a:lnTo>
                <a:cubicBezTo>
                  <a:pt x="449656" y="144855"/>
                  <a:pt x="452673" y="132784"/>
                  <a:pt x="461727" y="126748"/>
                </a:cubicBezTo>
                <a:lnTo>
                  <a:pt x="488887" y="108641"/>
                </a:lnTo>
                <a:cubicBezTo>
                  <a:pt x="494611" y="91470"/>
                  <a:pt x="505099" y="62325"/>
                  <a:pt x="506994" y="45267"/>
                </a:cubicBezTo>
                <a:cubicBezTo>
                  <a:pt x="508660" y="30270"/>
                  <a:pt x="506994" y="15089"/>
                  <a:pt x="50699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2586" y="1196903"/>
            <a:ext cx="2571184" cy="778671"/>
          </a:xfrm>
          <a:custGeom>
            <a:avLst/>
            <a:gdLst>
              <a:gd name="connsiteX0" fmla="*/ 0 w 2571184"/>
              <a:gd name="connsiteY0" fmla="*/ 0 h 778671"/>
              <a:gd name="connsiteX1" fmla="*/ 54321 w 2571184"/>
              <a:gd name="connsiteY1" fmla="*/ 45268 h 778671"/>
              <a:gd name="connsiteX2" fmla="*/ 81481 w 2571184"/>
              <a:gd name="connsiteY2" fmla="*/ 81482 h 778671"/>
              <a:gd name="connsiteX3" fmla="*/ 99588 w 2571184"/>
              <a:gd name="connsiteY3" fmla="*/ 108642 h 778671"/>
              <a:gd name="connsiteX4" fmla="*/ 153909 w 2571184"/>
              <a:gd name="connsiteY4" fmla="*/ 144856 h 778671"/>
              <a:gd name="connsiteX5" fmla="*/ 181069 w 2571184"/>
              <a:gd name="connsiteY5" fmla="*/ 162963 h 778671"/>
              <a:gd name="connsiteX6" fmla="*/ 208230 w 2571184"/>
              <a:gd name="connsiteY6" fmla="*/ 181070 h 778671"/>
              <a:gd name="connsiteX7" fmla="*/ 244443 w 2571184"/>
              <a:gd name="connsiteY7" fmla="*/ 208230 h 778671"/>
              <a:gd name="connsiteX8" fmla="*/ 271604 w 2571184"/>
              <a:gd name="connsiteY8" fmla="*/ 235391 h 778671"/>
              <a:gd name="connsiteX9" fmla="*/ 298764 w 2571184"/>
              <a:gd name="connsiteY9" fmla="*/ 244444 h 778671"/>
              <a:gd name="connsiteX10" fmla="*/ 380245 w 2571184"/>
              <a:gd name="connsiteY10" fmla="*/ 289711 h 778671"/>
              <a:gd name="connsiteX11" fmla="*/ 416459 w 2571184"/>
              <a:gd name="connsiteY11" fmla="*/ 307818 h 778671"/>
              <a:gd name="connsiteX12" fmla="*/ 488887 w 2571184"/>
              <a:gd name="connsiteY12" fmla="*/ 325925 h 778671"/>
              <a:gd name="connsiteX13" fmla="*/ 552261 w 2571184"/>
              <a:gd name="connsiteY13" fmla="*/ 362139 h 778671"/>
              <a:gd name="connsiteX14" fmla="*/ 579422 w 2571184"/>
              <a:gd name="connsiteY14" fmla="*/ 371193 h 778671"/>
              <a:gd name="connsiteX15" fmla="*/ 642796 w 2571184"/>
              <a:gd name="connsiteY15" fmla="*/ 389299 h 778671"/>
              <a:gd name="connsiteX16" fmla="*/ 688063 w 2571184"/>
              <a:gd name="connsiteY16" fmla="*/ 407406 h 778671"/>
              <a:gd name="connsiteX17" fmla="*/ 751437 w 2571184"/>
              <a:gd name="connsiteY17" fmla="*/ 425513 h 778671"/>
              <a:gd name="connsiteX18" fmla="*/ 841972 w 2571184"/>
              <a:gd name="connsiteY18" fmla="*/ 452674 h 778671"/>
              <a:gd name="connsiteX19" fmla="*/ 869132 w 2571184"/>
              <a:gd name="connsiteY19" fmla="*/ 470781 h 778671"/>
              <a:gd name="connsiteX20" fmla="*/ 941560 w 2571184"/>
              <a:gd name="connsiteY20" fmla="*/ 488888 h 778671"/>
              <a:gd name="connsiteX21" fmla="*/ 1023041 w 2571184"/>
              <a:gd name="connsiteY21" fmla="*/ 506994 h 778671"/>
              <a:gd name="connsiteX22" fmla="*/ 1077362 w 2571184"/>
              <a:gd name="connsiteY22" fmla="*/ 525101 h 778671"/>
              <a:gd name="connsiteX23" fmla="*/ 1122630 w 2571184"/>
              <a:gd name="connsiteY23" fmla="*/ 543208 h 778671"/>
              <a:gd name="connsiteX24" fmla="*/ 1158843 w 2571184"/>
              <a:gd name="connsiteY24" fmla="*/ 552262 h 778671"/>
              <a:gd name="connsiteX25" fmla="*/ 1276538 w 2571184"/>
              <a:gd name="connsiteY25" fmla="*/ 579422 h 778671"/>
              <a:gd name="connsiteX26" fmla="*/ 1330859 w 2571184"/>
              <a:gd name="connsiteY26" fmla="*/ 606583 h 778671"/>
              <a:gd name="connsiteX27" fmla="*/ 1367073 w 2571184"/>
              <a:gd name="connsiteY27" fmla="*/ 615636 h 778671"/>
              <a:gd name="connsiteX28" fmla="*/ 1421394 w 2571184"/>
              <a:gd name="connsiteY28" fmla="*/ 633743 h 778671"/>
              <a:gd name="connsiteX29" fmla="*/ 1457608 w 2571184"/>
              <a:gd name="connsiteY29" fmla="*/ 642796 h 778671"/>
              <a:gd name="connsiteX30" fmla="*/ 1502875 w 2571184"/>
              <a:gd name="connsiteY30" fmla="*/ 651850 h 778671"/>
              <a:gd name="connsiteX31" fmla="*/ 1575303 w 2571184"/>
              <a:gd name="connsiteY31" fmla="*/ 669957 h 778671"/>
              <a:gd name="connsiteX32" fmla="*/ 1665837 w 2571184"/>
              <a:gd name="connsiteY32" fmla="*/ 679010 h 778671"/>
              <a:gd name="connsiteX33" fmla="*/ 2073243 w 2571184"/>
              <a:gd name="connsiteY33" fmla="*/ 697117 h 778671"/>
              <a:gd name="connsiteX34" fmla="*/ 2109457 w 2571184"/>
              <a:gd name="connsiteY34" fmla="*/ 706171 h 778671"/>
              <a:gd name="connsiteX35" fmla="*/ 2154725 w 2571184"/>
              <a:gd name="connsiteY35" fmla="*/ 715224 h 778671"/>
              <a:gd name="connsiteX36" fmla="*/ 2218099 w 2571184"/>
              <a:gd name="connsiteY36" fmla="*/ 724278 h 778671"/>
              <a:gd name="connsiteX37" fmla="*/ 2254313 w 2571184"/>
              <a:gd name="connsiteY37" fmla="*/ 733331 h 778671"/>
              <a:gd name="connsiteX38" fmla="*/ 2326740 w 2571184"/>
              <a:gd name="connsiteY38" fmla="*/ 742385 h 778671"/>
              <a:gd name="connsiteX39" fmla="*/ 2362954 w 2571184"/>
              <a:gd name="connsiteY39" fmla="*/ 751438 h 778671"/>
              <a:gd name="connsiteX40" fmla="*/ 2435382 w 2571184"/>
              <a:gd name="connsiteY40" fmla="*/ 760492 h 778671"/>
              <a:gd name="connsiteX41" fmla="*/ 2462542 w 2571184"/>
              <a:gd name="connsiteY41" fmla="*/ 769545 h 778671"/>
              <a:gd name="connsiteX42" fmla="*/ 2571184 w 2571184"/>
              <a:gd name="connsiteY42" fmla="*/ 778598 h 7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71184" h="778671">
                <a:moveTo>
                  <a:pt x="0" y="0"/>
                </a:moveTo>
                <a:cubicBezTo>
                  <a:pt x="18107" y="15089"/>
                  <a:pt x="37654" y="28601"/>
                  <a:pt x="54321" y="45268"/>
                </a:cubicBezTo>
                <a:cubicBezTo>
                  <a:pt x="64991" y="55938"/>
                  <a:pt x="72711" y="69204"/>
                  <a:pt x="81481" y="81482"/>
                </a:cubicBezTo>
                <a:cubicBezTo>
                  <a:pt x="87805" y="90336"/>
                  <a:pt x="91399" y="101477"/>
                  <a:pt x="99588" y="108642"/>
                </a:cubicBezTo>
                <a:cubicBezTo>
                  <a:pt x="115966" y="122972"/>
                  <a:pt x="135802" y="132785"/>
                  <a:pt x="153909" y="144856"/>
                </a:cubicBezTo>
                <a:lnTo>
                  <a:pt x="181069" y="162963"/>
                </a:lnTo>
                <a:cubicBezTo>
                  <a:pt x="190123" y="168999"/>
                  <a:pt x="199525" y="174541"/>
                  <a:pt x="208230" y="181070"/>
                </a:cubicBezTo>
                <a:cubicBezTo>
                  <a:pt x="220301" y="190123"/>
                  <a:pt x="232987" y="198410"/>
                  <a:pt x="244443" y="208230"/>
                </a:cubicBezTo>
                <a:cubicBezTo>
                  <a:pt x="254164" y="216563"/>
                  <a:pt x="260951" y="228289"/>
                  <a:pt x="271604" y="235391"/>
                </a:cubicBezTo>
                <a:cubicBezTo>
                  <a:pt x="279544" y="240685"/>
                  <a:pt x="289711" y="241426"/>
                  <a:pt x="298764" y="244444"/>
                </a:cubicBezTo>
                <a:cubicBezTo>
                  <a:pt x="404634" y="315024"/>
                  <a:pt x="313316" y="261028"/>
                  <a:pt x="380245" y="289711"/>
                </a:cubicBezTo>
                <a:cubicBezTo>
                  <a:pt x="392650" y="295027"/>
                  <a:pt x="403655" y="303550"/>
                  <a:pt x="416459" y="307818"/>
                </a:cubicBezTo>
                <a:cubicBezTo>
                  <a:pt x="480217" y="329071"/>
                  <a:pt x="441465" y="305601"/>
                  <a:pt x="488887" y="325925"/>
                </a:cubicBezTo>
                <a:cubicBezTo>
                  <a:pt x="599980" y="373536"/>
                  <a:pt x="461349" y="316682"/>
                  <a:pt x="552261" y="362139"/>
                </a:cubicBezTo>
                <a:cubicBezTo>
                  <a:pt x="560797" y="366407"/>
                  <a:pt x="570246" y="368571"/>
                  <a:pt x="579422" y="371193"/>
                </a:cubicBezTo>
                <a:cubicBezTo>
                  <a:pt x="619368" y="382606"/>
                  <a:pt x="608069" y="376276"/>
                  <a:pt x="642796" y="389299"/>
                </a:cubicBezTo>
                <a:cubicBezTo>
                  <a:pt x="658013" y="395005"/>
                  <a:pt x="672846" y="401700"/>
                  <a:pt x="688063" y="407406"/>
                </a:cubicBezTo>
                <a:cubicBezTo>
                  <a:pt x="728637" y="422621"/>
                  <a:pt x="703868" y="411242"/>
                  <a:pt x="751437" y="425513"/>
                </a:cubicBezTo>
                <a:cubicBezTo>
                  <a:pt x="861663" y="458581"/>
                  <a:pt x="758491" y="431803"/>
                  <a:pt x="841972" y="452674"/>
                </a:cubicBezTo>
                <a:cubicBezTo>
                  <a:pt x="851025" y="458710"/>
                  <a:pt x="858906" y="467063"/>
                  <a:pt x="869132" y="470781"/>
                </a:cubicBezTo>
                <a:cubicBezTo>
                  <a:pt x="892519" y="479286"/>
                  <a:pt x="917951" y="481019"/>
                  <a:pt x="941560" y="488888"/>
                </a:cubicBezTo>
                <a:cubicBezTo>
                  <a:pt x="986136" y="503745"/>
                  <a:pt x="959308" y="496372"/>
                  <a:pt x="1023041" y="506994"/>
                </a:cubicBezTo>
                <a:cubicBezTo>
                  <a:pt x="1041148" y="513030"/>
                  <a:pt x="1059641" y="518013"/>
                  <a:pt x="1077362" y="525101"/>
                </a:cubicBezTo>
                <a:cubicBezTo>
                  <a:pt x="1092451" y="531137"/>
                  <a:pt x="1107212" y="538069"/>
                  <a:pt x="1122630" y="543208"/>
                </a:cubicBezTo>
                <a:cubicBezTo>
                  <a:pt x="1134434" y="547143"/>
                  <a:pt x="1146697" y="549563"/>
                  <a:pt x="1158843" y="552262"/>
                </a:cubicBezTo>
                <a:cubicBezTo>
                  <a:pt x="1201942" y="561840"/>
                  <a:pt x="1232153" y="564626"/>
                  <a:pt x="1276538" y="579422"/>
                </a:cubicBezTo>
                <a:cubicBezTo>
                  <a:pt x="1391006" y="617579"/>
                  <a:pt x="1207985" y="553923"/>
                  <a:pt x="1330859" y="606583"/>
                </a:cubicBezTo>
                <a:cubicBezTo>
                  <a:pt x="1342296" y="611484"/>
                  <a:pt x="1355155" y="612061"/>
                  <a:pt x="1367073" y="615636"/>
                </a:cubicBezTo>
                <a:cubicBezTo>
                  <a:pt x="1385355" y="621120"/>
                  <a:pt x="1402877" y="629114"/>
                  <a:pt x="1421394" y="633743"/>
                </a:cubicBezTo>
                <a:cubicBezTo>
                  <a:pt x="1433465" y="636761"/>
                  <a:pt x="1445461" y="640097"/>
                  <a:pt x="1457608" y="642796"/>
                </a:cubicBezTo>
                <a:cubicBezTo>
                  <a:pt x="1472629" y="646134"/>
                  <a:pt x="1487947" y="648118"/>
                  <a:pt x="1502875" y="651850"/>
                </a:cubicBezTo>
                <a:cubicBezTo>
                  <a:pt x="1555095" y="664905"/>
                  <a:pt x="1503808" y="660424"/>
                  <a:pt x="1575303" y="669957"/>
                </a:cubicBezTo>
                <a:cubicBezTo>
                  <a:pt x="1605365" y="673965"/>
                  <a:pt x="1635659" y="675992"/>
                  <a:pt x="1665837" y="679010"/>
                </a:cubicBezTo>
                <a:cubicBezTo>
                  <a:pt x="1815267" y="728822"/>
                  <a:pt x="1657007" y="679020"/>
                  <a:pt x="2073243" y="697117"/>
                </a:cubicBezTo>
                <a:cubicBezTo>
                  <a:pt x="2085674" y="697657"/>
                  <a:pt x="2097310" y="703472"/>
                  <a:pt x="2109457" y="706171"/>
                </a:cubicBezTo>
                <a:cubicBezTo>
                  <a:pt x="2124479" y="709509"/>
                  <a:pt x="2139546" y="712694"/>
                  <a:pt x="2154725" y="715224"/>
                </a:cubicBezTo>
                <a:cubicBezTo>
                  <a:pt x="2175774" y="718732"/>
                  <a:pt x="2197104" y="720461"/>
                  <a:pt x="2218099" y="724278"/>
                </a:cubicBezTo>
                <a:cubicBezTo>
                  <a:pt x="2230341" y="726504"/>
                  <a:pt x="2242039" y="731285"/>
                  <a:pt x="2254313" y="733331"/>
                </a:cubicBezTo>
                <a:cubicBezTo>
                  <a:pt x="2278312" y="737331"/>
                  <a:pt x="2302741" y="738385"/>
                  <a:pt x="2326740" y="742385"/>
                </a:cubicBezTo>
                <a:cubicBezTo>
                  <a:pt x="2339014" y="744431"/>
                  <a:pt x="2350680" y="749392"/>
                  <a:pt x="2362954" y="751438"/>
                </a:cubicBezTo>
                <a:cubicBezTo>
                  <a:pt x="2386954" y="755438"/>
                  <a:pt x="2411239" y="757474"/>
                  <a:pt x="2435382" y="760492"/>
                </a:cubicBezTo>
                <a:cubicBezTo>
                  <a:pt x="2444435" y="763510"/>
                  <a:pt x="2453153" y="767838"/>
                  <a:pt x="2462542" y="769545"/>
                </a:cubicBezTo>
                <a:cubicBezTo>
                  <a:pt x="2520571" y="780095"/>
                  <a:pt x="2523726" y="778598"/>
                  <a:pt x="2571184" y="778598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881EC7-9C8F-4B8D-A3B8-283015C73195}"/>
              </a:ext>
            </a:extLst>
          </p:cNvPr>
          <p:cNvSpPr txBox="1"/>
          <p:nvPr/>
        </p:nvSpPr>
        <p:spPr>
          <a:xfrm>
            <a:off x="161702" y="3657348"/>
            <a:ext cx="4087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s</a:t>
            </a:r>
            <a:r>
              <a:rPr lang="en-US" sz="2000" baseline="-25000" dirty="0" err="1"/>
              <a:t>ik</a:t>
            </a:r>
            <a:r>
              <a:rPr lang="en-US" sz="2000" dirty="0"/>
              <a:t>(</a:t>
            </a:r>
            <a:r>
              <a:rPr lang="en-US" sz="2000" b="1" dirty="0"/>
              <a:t>H</a:t>
            </a:r>
            <a:r>
              <a:rPr lang="en-US" sz="2000" dirty="0"/>
              <a:t>) is even.  </a:t>
            </a:r>
          </a:p>
          <a:p>
            <a:r>
              <a:rPr lang="en-US" sz="2000" dirty="0"/>
              <a:t>Expansion of </a:t>
            </a:r>
            <a:r>
              <a:rPr lang="en-US" sz="2000" dirty="0" err="1"/>
              <a:t>s</a:t>
            </a:r>
            <a:r>
              <a:rPr lang="en-US" sz="2000" baseline="-25000" dirty="0" err="1"/>
              <a:t>ik</a:t>
            </a:r>
            <a:r>
              <a:rPr lang="en-US" sz="2000" dirty="0"/>
              <a:t> has only even powers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38CE5F-529E-47E6-A337-3E170A688233}"/>
              </a:ext>
            </a:extLst>
          </p:cNvPr>
          <p:cNvSpPr txBox="1"/>
          <p:nvPr/>
        </p:nvSpPr>
        <p:spPr>
          <a:xfrm>
            <a:off x="1828800" y="5710272"/>
            <a:ext cx="16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Zero-field conductivity tensor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8BD8AF-CE92-45C9-9B68-8293C3493CD9}"/>
              </a:ext>
            </a:extLst>
          </p:cNvPr>
          <p:cNvSpPr txBox="1"/>
          <p:nvPr/>
        </p:nvSpPr>
        <p:spPr>
          <a:xfrm>
            <a:off x="5506558" y="5959978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Symmetrical in (</a:t>
            </a:r>
            <a:r>
              <a:rPr lang="en-US" sz="2000" i="1" dirty="0" err="1"/>
              <a:t>i,k</a:t>
            </a:r>
            <a:r>
              <a:rPr lang="en-US" sz="2000" dirty="0"/>
              <a:t>) and in (</a:t>
            </a:r>
            <a:r>
              <a:rPr lang="en-US" sz="2000" i="1" dirty="0" err="1"/>
              <a:t>l,m</a:t>
            </a:r>
            <a:r>
              <a:rPr lang="en-US" sz="2000" dirty="0"/>
              <a:t>)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E6FE62F4-1F8F-4FDD-97D0-2BEAE360E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282090"/>
            <a:ext cx="5148868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F3EBEFE9-48E3-4F68-9E38-BC340B34FB09}"/>
              </a:ext>
            </a:extLst>
          </p:cNvPr>
          <p:cNvSpPr/>
          <p:nvPr/>
        </p:nvSpPr>
        <p:spPr>
          <a:xfrm>
            <a:off x="2463039" y="5313218"/>
            <a:ext cx="755104" cy="523783"/>
          </a:xfrm>
          <a:custGeom>
            <a:avLst/>
            <a:gdLst>
              <a:gd name="connsiteX0" fmla="*/ 497554 w 755104"/>
              <a:gd name="connsiteY0" fmla="*/ 523783 h 523783"/>
              <a:gd name="connsiteX1" fmla="*/ 550820 w 755104"/>
              <a:gd name="connsiteY1" fmla="*/ 514905 h 523783"/>
              <a:gd name="connsiteX2" fmla="*/ 630719 w 755104"/>
              <a:gd name="connsiteY2" fmla="*/ 470517 h 523783"/>
              <a:gd name="connsiteX3" fmla="*/ 675108 w 755104"/>
              <a:gd name="connsiteY3" fmla="*/ 426128 h 523783"/>
              <a:gd name="connsiteX4" fmla="*/ 701741 w 755104"/>
              <a:gd name="connsiteY4" fmla="*/ 399495 h 523783"/>
              <a:gd name="connsiteX5" fmla="*/ 737251 w 755104"/>
              <a:gd name="connsiteY5" fmla="*/ 346229 h 523783"/>
              <a:gd name="connsiteX6" fmla="*/ 755007 w 755104"/>
              <a:gd name="connsiteY6" fmla="*/ 301841 h 523783"/>
              <a:gd name="connsiteX7" fmla="*/ 746129 w 755104"/>
              <a:gd name="connsiteY7" fmla="*/ 177553 h 523783"/>
              <a:gd name="connsiteX8" fmla="*/ 692863 w 755104"/>
              <a:gd name="connsiteY8" fmla="*/ 142043 h 523783"/>
              <a:gd name="connsiteX9" fmla="*/ 639597 w 755104"/>
              <a:gd name="connsiteY9" fmla="*/ 133165 h 523783"/>
              <a:gd name="connsiteX10" fmla="*/ 604086 w 755104"/>
              <a:gd name="connsiteY10" fmla="*/ 124287 h 523783"/>
              <a:gd name="connsiteX11" fmla="*/ 541943 w 755104"/>
              <a:gd name="connsiteY11" fmla="*/ 115410 h 523783"/>
              <a:gd name="connsiteX12" fmla="*/ 35915 w 755104"/>
              <a:gd name="connsiteY12" fmla="*/ 115410 h 523783"/>
              <a:gd name="connsiteX13" fmla="*/ 18160 w 755104"/>
              <a:gd name="connsiteY13" fmla="*/ 97654 h 523783"/>
              <a:gd name="connsiteX14" fmla="*/ 405 w 755104"/>
              <a:gd name="connsiteY14" fmla="*/ 0 h 523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5104" h="523783">
                <a:moveTo>
                  <a:pt x="497554" y="523783"/>
                </a:moveTo>
                <a:cubicBezTo>
                  <a:pt x="515309" y="520824"/>
                  <a:pt x="533248" y="518810"/>
                  <a:pt x="550820" y="514905"/>
                </a:cubicBezTo>
                <a:cubicBezTo>
                  <a:pt x="579525" y="508526"/>
                  <a:pt x="611105" y="490131"/>
                  <a:pt x="630719" y="470517"/>
                </a:cubicBezTo>
                <a:lnTo>
                  <a:pt x="675108" y="426128"/>
                </a:lnTo>
                <a:lnTo>
                  <a:pt x="701741" y="399495"/>
                </a:lnTo>
                <a:cubicBezTo>
                  <a:pt x="725207" y="329093"/>
                  <a:pt x="689754" y="422222"/>
                  <a:pt x="737251" y="346229"/>
                </a:cubicBezTo>
                <a:cubicBezTo>
                  <a:pt x="745697" y="332715"/>
                  <a:pt x="749088" y="316637"/>
                  <a:pt x="755007" y="301841"/>
                </a:cubicBezTo>
                <a:cubicBezTo>
                  <a:pt x="752048" y="260412"/>
                  <a:pt x="761183" y="216264"/>
                  <a:pt x="746129" y="177553"/>
                </a:cubicBezTo>
                <a:cubicBezTo>
                  <a:pt x="738395" y="157665"/>
                  <a:pt x="713912" y="145551"/>
                  <a:pt x="692863" y="142043"/>
                </a:cubicBezTo>
                <a:cubicBezTo>
                  <a:pt x="675108" y="139084"/>
                  <a:pt x="657248" y="136695"/>
                  <a:pt x="639597" y="133165"/>
                </a:cubicBezTo>
                <a:cubicBezTo>
                  <a:pt x="627633" y="130772"/>
                  <a:pt x="616091" y="126470"/>
                  <a:pt x="604086" y="124287"/>
                </a:cubicBezTo>
                <a:cubicBezTo>
                  <a:pt x="583499" y="120544"/>
                  <a:pt x="562657" y="118369"/>
                  <a:pt x="541943" y="115410"/>
                </a:cubicBezTo>
                <a:cubicBezTo>
                  <a:pt x="434594" y="118311"/>
                  <a:pt x="171182" y="133855"/>
                  <a:pt x="35915" y="115410"/>
                </a:cubicBezTo>
                <a:cubicBezTo>
                  <a:pt x="27622" y="114279"/>
                  <a:pt x="24078" y="103573"/>
                  <a:pt x="18160" y="97654"/>
                </a:cubicBezTo>
                <a:cubicBezTo>
                  <a:pt x="-4274" y="30351"/>
                  <a:pt x="405" y="63104"/>
                  <a:pt x="40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596537E8-6193-4557-BD3D-2A9557A89B31}"/>
              </a:ext>
            </a:extLst>
          </p:cNvPr>
          <p:cNvSpPr/>
          <p:nvPr/>
        </p:nvSpPr>
        <p:spPr>
          <a:xfrm>
            <a:off x="4566229" y="5626596"/>
            <a:ext cx="976543" cy="562528"/>
          </a:xfrm>
          <a:custGeom>
            <a:avLst/>
            <a:gdLst>
              <a:gd name="connsiteX0" fmla="*/ 976543 w 976543"/>
              <a:gd name="connsiteY0" fmla="*/ 532661 h 562528"/>
              <a:gd name="connsiteX1" fmla="*/ 656947 w 976543"/>
              <a:gd name="connsiteY1" fmla="*/ 541538 h 562528"/>
              <a:gd name="connsiteX2" fmla="*/ 630314 w 976543"/>
              <a:gd name="connsiteY2" fmla="*/ 532661 h 562528"/>
              <a:gd name="connsiteX3" fmla="*/ 506027 w 976543"/>
              <a:gd name="connsiteY3" fmla="*/ 514905 h 562528"/>
              <a:gd name="connsiteX4" fmla="*/ 426128 w 976543"/>
              <a:gd name="connsiteY4" fmla="*/ 497150 h 562528"/>
              <a:gd name="connsiteX5" fmla="*/ 284085 w 976543"/>
              <a:gd name="connsiteY5" fmla="*/ 470517 h 562528"/>
              <a:gd name="connsiteX6" fmla="*/ 248574 w 976543"/>
              <a:gd name="connsiteY6" fmla="*/ 452762 h 562528"/>
              <a:gd name="connsiteX7" fmla="*/ 213064 w 976543"/>
              <a:gd name="connsiteY7" fmla="*/ 399496 h 562528"/>
              <a:gd name="connsiteX8" fmla="*/ 168675 w 976543"/>
              <a:gd name="connsiteY8" fmla="*/ 346230 h 562528"/>
              <a:gd name="connsiteX9" fmla="*/ 159798 w 976543"/>
              <a:gd name="connsiteY9" fmla="*/ 319597 h 562528"/>
              <a:gd name="connsiteX10" fmla="*/ 142042 w 976543"/>
              <a:gd name="connsiteY10" fmla="*/ 292964 h 562528"/>
              <a:gd name="connsiteX11" fmla="*/ 115409 w 976543"/>
              <a:gd name="connsiteY11" fmla="*/ 239697 h 562528"/>
              <a:gd name="connsiteX12" fmla="*/ 79899 w 976543"/>
              <a:gd name="connsiteY12" fmla="*/ 133165 h 562528"/>
              <a:gd name="connsiteX13" fmla="*/ 71021 w 976543"/>
              <a:gd name="connsiteY13" fmla="*/ 106532 h 562528"/>
              <a:gd name="connsiteX14" fmla="*/ 53266 w 976543"/>
              <a:gd name="connsiteY14" fmla="*/ 79899 h 562528"/>
              <a:gd name="connsiteX15" fmla="*/ 44388 w 976543"/>
              <a:gd name="connsiteY15" fmla="*/ 53266 h 562528"/>
              <a:gd name="connsiteX16" fmla="*/ 26633 w 976543"/>
              <a:gd name="connsiteY16" fmla="*/ 26633 h 562528"/>
              <a:gd name="connsiteX17" fmla="*/ 8877 w 976543"/>
              <a:gd name="connsiteY17" fmla="*/ 8878 h 562528"/>
              <a:gd name="connsiteX18" fmla="*/ 0 w 976543"/>
              <a:gd name="connsiteY18" fmla="*/ 0 h 56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76543" h="562528">
                <a:moveTo>
                  <a:pt x="976543" y="532661"/>
                </a:moveTo>
                <a:cubicBezTo>
                  <a:pt x="849862" y="583333"/>
                  <a:pt x="931227" y="557672"/>
                  <a:pt x="656947" y="541538"/>
                </a:cubicBezTo>
                <a:cubicBezTo>
                  <a:pt x="647605" y="540989"/>
                  <a:pt x="639521" y="534335"/>
                  <a:pt x="630314" y="532661"/>
                </a:cubicBezTo>
                <a:cubicBezTo>
                  <a:pt x="450263" y="499925"/>
                  <a:pt x="651611" y="544021"/>
                  <a:pt x="506027" y="514905"/>
                </a:cubicBezTo>
                <a:cubicBezTo>
                  <a:pt x="447136" y="503127"/>
                  <a:pt x="493291" y="507483"/>
                  <a:pt x="426128" y="497150"/>
                </a:cubicBezTo>
                <a:cubicBezTo>
                  <a:pt x="389449" y="491507"/>
                  <a:pt x="318360" y="487654"/>
                  <a:pt x="284085" y="470517"/>
                </a:cubicBezTo>
                <a:lnTo>
                  <a:pt x="248574" y="452762"/>
                </a:lnTo>
                <a:cubicBezTo>
                  <a:pt x="236737" y="435007"/>
                  <a:pt x="228153" y="414585"/>
                  <a:pt x="213064" y="399496"/>
                </a:cubicBezTo>
                <a:cubicBezTo>
                  <a:pt x="184846" y="371278"/>
                  <a:pt x="200330" y="388436"/>
                  <a:pt x="168675" y="346230"/>
                </a:cubicBezTo>
                <a:cubicBezTo>
                  <a:pt x="165716" y="337352"/>
                  <a:pt x="163983" y="327967"/>
                  <a:pt x="159798" y="319597"/>
                </a:cubicBezTo>
                <a:cubicBezTo>
                  <a:pt x="155026" y="310054"/>
                  <a:pt x="146245" y="302771"/>
                  <a:pt x="142042" y="292964"/>
                </a:cubicBezTo>
                <a:cubicBezTo>
                  <a:pt x="117499" y="235696"/>
                  <a:pt x="151147" y="275435"/>
                  <a:pt x="115409" y="239697"/>
                </a:cubicBezTo>
                <a:lnTo>
                  <a:pt x="79899" y="133165"/>
                </a:lnTo>
                <a:cubicBezTo>
                  <a:pt x="76940" y="124287"/>
                  <a:pt x="76212" y="114318"/>
                  <a:pt x="71021" y="106532"/>
                </a:cubicBezTo>
                <a:cubicBezTo>
                  <a:pt x="65103" y="97654"/>
                  <a:pt x="58038" y="89442"/>
                  <a:pt x="53266" y="79899"/>
                </a:cubicBezTo>
                <a:cubicBezTo>
                  <a:pt x="49081" y="71529"/>
                  <a:pt x="48573" y="61636"/>
                  <a:pt x="44388" y="53266"/>
                </a:cubicBezTo>
                <a:cubicBezTo>
                  <a:pt x="39616" y="43723"/>
                  <a:pt x="33298" y="34964"/>
                  <a:pt x="26633" y="26633"/>
                </a:cubicBezTo>
                <a:cubicBezTo>
                  <a:pt x="21404" y="20097"/>
                  <a:pt x="14796" y="14797"/>
                  <a:pt x="8877" y="8878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51DA044A-E497-497D-ACAF-C4EC6246B017}"/>
              </a:ext>
            </a:extLst>
          </p:cNvPr>
          <p:cNvSpPr/>
          <p:nvPr/>
        </p:nvSpPr>
        <p:spPr>
          <a:xfrm>
            <a:off x="4008422" y="5317203"/>
            <a:ext cx="1115615" cy="217283"/>
          </a:xfrm>
          <a:custGeom>
            <a:avLst/>
            <a:gdLst>
              <a:gd name="connsiteX0" fmla="*/ 0 w 1115615"/>
              <a:gd name="connsiteY0" fmla="*/ 27160 h 217283"/>
              <a:gd name="connsiteX1" fmla="*/ 18107 w 1115615"/>
              <a:gd name="connsiteY1" fmla="*/ 117695 h 217283"/>
              <a:gd name="connsiteX2" fmla="*/ 45267 w 1115615"/>
              <a:gd name="connsiteY2" fmla="*/ 144855 h 217283"/>
              <a:gd name="connsiteX3" fmla="*/ 81481 w 1115615"/>
              <a:gd name="connsiteY3" fmla="*/ 199176 h 217283"/>
              <a:gd name="connsiteX4" fmla="*/ 135802 w 1115615"/>
              <a:gd name="connsiteY4" fmla="*/ 217283 h 217283"/>
              <a:gd name="connsiteX5" fmla="*/ 235390 w 1115615"/>
              <a:gd name="connsiteY5" fmla="*/ 190123 h 217283"/>
              <a:gd name="connsiteX6" fmla="*/ 244443 w 1115615"/>
              <a:gd name="connsiteY6" fmla="*/ 162962 h 217283"/>
              <a:gd name="connsiteX7" fmla="*/ 298764 w 1115615"/>
              <a:gd name="connsiteY7" fmla="*/ 144855 h 217283"/>
              <a:gd name="connsiteX8" fmla="*/ 325925 w 1115615"/>
              <a:gd name="connsiteY8" fmla="*/ 126748 h 217283"/>
              <a:gd name="connsiteX9" fmla="*/ 380245 w 1115615"/>
              <a:gd name="connsiteY9" fmla="*/ 108641 h 217283"/>
              <a:gd name="connsiteX10" fmla="*/ 516047 w 1115615"/>
              <a:gd name="connsiteY10" fmla="*/ 117695 h 217283"/>
              <a:gd name="connsiteX11" fmla="*/ 543208 w 1115615"/>
              <a:gd name="connsiteY11" fmla="*/ 126748 h 217283"/>
              <a:gd name="connsiteX12" fmla="*/ 561315 w 1115615"/>
              <a:gd name="connsiteY12" fmla="*/ 153909 h 217283"/>
              <a:gd name="connsiteX13" fmla="*/ 597528 w 1115615"/>
              <a:gd name="connsiteY13" fmla="*/ 199176 h 217283"/>
              <a:gd name="connsiteX14" fmla="*/ 624689 w 1115615"/>
              <a:gd name="connsiteY14" fmla="*/ 181069 h 217283"/>
              <a:gd name="connsiteX15" fmla="*/ 633742 w 1115615"/>
              <a:gd name="connsiteY15" fmla="*/ 153909 h 217283"/>
              <a:gd name="connsiteX16" fmla="*/ 751437 w 1115615"/>
              <a:gd name="connsiteY16" fmla="*/ 199176 h 217283"/>
              <a:gd name="connsiteX17" fmla="*/ 814812 w 1115615"/>
              <a:gd name="connsiteY17" fmla="*/ 217283 h 217283"/>
              <a:gd name="connsiteX18" fmla="*/ 932507 w 1115615"/>
              <a:gd name="connsiteY18" fmla="*/ 208230 h 217283"/>
              <a:gd name="connsiteX19" fmla="*/ 986828 w 1115615"/>
              <a:gd name="connsiteY19" fmla="*/ 190123 h 217283"/>
              <a:gd name="connsiteX20" fmla="*/ 1041148 w 1115615"/>
              <a:gd name="connsiteY20" fmla="*/ 162962 h 217283"/>
              <a:gd name="connsiteX21" fmla="*/ 1095469 w 1115615"/>
              <a:gd name="connsiteY21" fmla="*/ 117695 h 217283"/>
              <a:gd name="connsiteX22" fmla="*/ 1113576 w 1115615"/>
              <a:gd name="connsiteY22" fmla="*/ 90535 h 217283"/>
              <a:gd name="connsiteX23" fmla="*/ 1113576 w 1115615"/>
              <a:gd name="connsiteY23" fmla="*/ 0 h 21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15615" h="217283">
                <a:moveTo>
                  <a:pt x="0" y="27160"/>
                </a:moveTo>
                <a:cubicBezTo>
                  <a:pt x="767" y="32532"/>
                  <a:pt x="6613" y="100455"/>
                  <a:pt x="18107" y="117695"/>
                </a:cubicBezTo>
                <a:cubicBezTo>
                  <a:pt x="25209" y="128348"/>
                  <a:pt x="37407" y="134749"/>
                  <a:pt x="45267" y="144855"/>
                </a:cubicBezTo>
                <a:cubicBezTo>
                  <a:pt x="58628" y="162033"/>
                  <a:pt x="60836" y="192294"/>
                  <a:pt x="81481" y="199176"/>
                </a:cubicBezTo>
                <a:lnTo>
                  <a:pt x="135802" y="217283"/>
                </a:lnTo>
                <a:cubicBezTo>
                  <a:pt x="164063" y="213751"/>
                  <a:pt x="212566" y="218653"/>
                  <a:pt x="235390" y="190123"/>
                </a:cubicBezTo>
                <a:cubicBezTo>
                  <a:pt x="241352" y="182671"/>
                  <a:pt x="236677" y="168509"/>
                  <a:pt x="244443" y="162962"/>
                </a:cubicBezTo>
                <a:cubicBezTo>
                  <a:pt x="259974" y="151868"/>
                  <a:pt x="282883" y="155442"/>
                  <a:pt x="298764" y="144855"/>
                </a:cubicBezTo>
                <a:cubicBezTo>
                  <a:pt x="307818" y="138819"/>
                  <a:pt x="315982" y="131167"/>
                  <a:pt x="325925" y="126748"/>
                </a:cubicBezTo>
                <a:cubicBezTo>
                  <a:pt x="343366" y="118996"/>
                  <a:pt x="380245" y="108641"/>
                  <a:pt x="380245" y="108641"/>
                </a:cubicBezTo>
                <a:cubicBezTo>
                  <a:pt x="425512" y="111659"/>
                  <a:pt x="470957" y="112685"/>
                  <a:pt x="516047" y="117695"/>
                </a:cubicBezTo>
                <a:cubicBezTo>
                  <a:pt x="525532" y="118749"/>
                  <a:pt x="535756" y="120786"/>
                  <a:pt x="543208" y="126748"/>
                </a:cubicBezTo>
                <a:cubicBezTo>
                  <a:pt x="551705" y="133545"/>
                  <a:pt x="555279" y="144855"/>
                  <a:pt x="561315" y="153909"/>
                </a:cubicBezTo>
                <a:cubicBezTo>
                  <a:pt x="566968" y="170868"/>
                  <a:pt x="570228" y="199176"/>
                  <a:pt x="597528" y="199176"/>
                </a:cubicBezTo>
                <a:cubicBezTo>
                  <a:pt x="608409" y="199176"/>
                  <a:pt x="615635" y="187105"/>
                  <a:pt x="624689" y="181069"/>
                </a:cubicBezTo>
                <a:cubicBezTo>
                  <a:pt x="627707" y="172016"/>
                  <a:pt x="624484" y="156224"/>
                  <a:pt x="633742" y="153909"/>
                </a:cubicBezTo>
                <a:cubicBezTo>
                  <a:pt x="701859" y="136880"/>
                  <a:pt x="696495" y="180861"/>
                  <a:pt x="751437" y="199176"/>
                </a:cubicBezTo>
                <a:cubicBezTo>
                  <a:pt x="790402" y="212165"/>
                  <a:pt x="769339" y="205915"/>
                  <a:pt x="814812" y="217283"/>
                </a:cubicBezTo>
                <a:cubicBezTo>
                  <a:pt x="854044" y="214265"/>
                  <a:pt x="893641" y="214367"/>
                  <a:pt x="932507" y="208230"/>
                </a:cubicBezTo>
                <a:cubicBezTo>
                  <a:pt x="951360" y="205253"/>
                  <a:pt x="986828" y="190123"/>
                  <a:pt x="986828" y="190123"/>
                </a:cubicBezTo>
                <a:cubicBezTo>
                  <a:pt x="1064660" y="138234"/>
                  <a:pt x="966187" y="200443"/>
                  <a:pt x="1041148" y="162962"/>
                </a:cubicBezTo>
                <a:cubicBezTo>
                  <a:pt x="1061497" y="152788"/>
                  <a:pt x="1081166" y="134859"/>
                  <a:pt x="1095469" y="117695"/>
                </a:cubicBezTo>
                <a:cubicBezTo>
                  <a:pt x="1102435" y="109336"/>
                  <a:pt x="1111921" y="101289"/>
                  <a:pt x="1113576" y="90535"/>
                </a:cubicBezTo>
                <a:cubicBezTo>
                  <a:pt x="1118165" y="60708"/>
                  <a:pt x="1113576" y="30178"/>
                  <a:pt x="111357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57DF32A-734B-4782-AB78-BEF090B61278}"/>
              </a:ext>
            </a:extLst>
          </p:cNvPr>
          <p:cNvGrpSpPr/>
          <p:nvPr/>
        </p:nvGrpSpPr>
        <p:grpSpPr>
          <a:xfrm>
            <a:off x="5171717" y="4285313"/>
            <a:ext cx="972360" cy="358560"/>
            <a:chOff x="5400317" y="1222423"/>
            <a:chExt cx="972360" cy="358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4C50D3E-0A36-4177-AB24-A6ABD67ECDB6}"/>
                    </a:ext>
                  </a:extLst>
                </p14:cNvPr>
                <p14:cNvContentPartPr/>
                <p14:nvPr/>
              </p14:nvContentPartPr>
              <p14:xfrm>
                <a:off x="5400317" y="1222423"/>
                <a:ext cx="426960" cy="3585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363C7B2-AD31-4B44-BD59-F40C4C87B11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337677" y="1159783"/>
                  <a:ext cx="55260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6649E99-36AE-4589-A8FB-E33FDDE35AE7}"/>
                    </a:ext>
                  </a:extLst>
                </p14:cNvPr>
                <p14:cNvContentPartPr/>
                <p14:nvPr/>
              </p14:nvContentPartPr>
              <p14:xfrm>
                <a:off x="5989997" y="1367143"/>
                <a:ext cx="382680" cy="65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CEE96AFD-D252-4B9E-BACF-665A1F8D440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926997" y="1304143"/>
                  <a:ext cx="508320" cy="191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711CC164-1CF4-4DF4-B9C4-E31AA7843E14}"/>
                  </a:ext>
                </a:extLst>
              </p14:cNvPr>
              <p14:cNvContentPartPr/>
              <p14:nvPr/>
            </p14:nvContentPartPr>
            <p14:xfrm>
              <a:off x="5242637" y="5021513"/>
              <a:ext cx="70920" cy="486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711CC164-1CF4-4DF4-B9C4-E31AA7843E1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79637" y="4958513"/>
                <a:ext cx="196560" cy="17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9519" y="2514600"/>
            <a:ext cx="4354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First order effect of </a:t>
            </a:r>
            <a:r>
              <a:rPr lang="en-US" sz="2000" b="1" dirty="0"/>
              <a:t>H</a:t>
            </a:r>
            <a:r>
              <a:rPr lang="en-US" sz="2000" dirty="0"/>
              <a:t>-field is linear in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111" y="4528691"/>
            <a:ext cx="3429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term might also have a component perpendicular to </a:t>
            </a:r>
            <a:r>
              <a:rPr lang="en-US" sz="2000" b="1" dirty="0"/>
              <a:t>E</a:t>
            </a:r>
            <a:r>
              <a:rPr lang="en-US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18911" y="4420969"/>
            <a:ext cx="3000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Hall effect.</a:t>
            </a:r>
          </a:p>
          <a:p>
            <a:r>
              <a:rPr lang="en-US" sz="2000" dirty="0"/>
              <a:t>Axial vector </a:t>
            </a:r>
            <a:r>
              <a:rPr lang="en-US" sz="2000" b="1" i="1" dirty="0"/>
              <a:t>a</a:t>
            </a:r>
            <a:r>
              <a:rPr lang="en-US" sz="2000" dirty="0"/>
              <a:t> is linear in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  <a:p>
            <a:r>
              <a:rPr lang="en-US" sz="2000" i="1" dirty="0" err="1"/>
              <a:t>a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 err="1">
                <a:latin typeface="Symbol" panose="05050102010706020507" pitchFamily="18" charset="2"/>
              </a:rPr>
              <a:t>a</a:t>
            </a:r>
            <a:r>
              <a:rPr lang="en-US" sz="2000" baseline="-25000" dirty="0" err="1"/>
              <a:t>ik</a:t>
            </a:r>
            <a:r>
              <a:rPr lang="en-US" sz="2000" dirty="0"/>
              <a:t> </a:t>
            </a:r>
            <a:r>
              <a:rPr lang="en-US" sz="2000" dirty="0" err="1"/>
              <a:t>H</a:t>
            </a:r>
            <a:r>
              <a:rPr lang="en-US" sz="2000" baseline="-25000" dirty="0" err="1"/>
              <a:t>k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5638800"/>
            <a:ext cx="3638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Hall current is perpendicular to </a:t>
            </a:r>
            <a:r>
              <a:rPr lang="en-US" sz="2000" b="1" dirty="0"/>
              <a:t>E</a:t>
            </a:r>
            <a:r>
              <a:rPr lang="en-US" sz="2000" dirty="0"/>
              <a:t> and proportional to H &amp; E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5366" y="33528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/>
              <a:t>j</a:t>
            </a:r>
            <a:r>
              <a:rPr lang="en-US" sz="2400" baseline="-25000" dirty="0" err="1"/>
              <a:t>i</a:t>
            </a:r>
            <a:r>
              <a:rPr lang="en-US" sz="2400" dirty="0"/>
              <a:t> = </a:t>
            </a:r>
            <a:r>
              <a:rPr lang="en-US" sz="2400" dirty="0" err="1"/>
              <a:t>s</a:t>
            </a:r>
            <a:r>
              <a:rPr lang="en-US" sz="2400" baseline="-25000" dirty="0" err="1"/>
              <a:t>ik</a:t>
            </a:r>
            <a:r>
              <a:rPr lang="en-US" sz="2400" dirty="0"/>
              <a:t> </a:t>
            </a:r>
            <a:r>
              <a:rPr lang="en-US" sz="2400" dirty="0" err="1"/>
              <a:t>E</a:t>
            </a:r>
            <a:r>
              <a:rPr lang="en-US" sz="2400" baseline="-25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+ (</a:t>
            </a:r>
            <a:r>
              <a:rPr lang="en-US" sz="2400" b="1" dirty="0"/>
              <a:t>E</a:t>
            </a:r>
            <a:r>
              <a:rPr lang="en-US" sz="2400" dirty="0"/>
              <a:t> x </a:t>
            </a:r>
            <a:r>
              <a:rPr lang="en-US" sz="2400" b="1" i="1" dirty="0"/>
              <a:t>a</a:t>
            </a:r>
            <a:r>
              <a:rPr lang="en-US" sz="2400" dirty="0"/>
              <a:t>)</a:t>
            </a:r>
            <a:r>
              <a:rPr lang="en-US" sz="2400" baseline="-25000" dirty="0" err="1"/>
              <a:t>i</a:t>
            </a:r>
            <a:endParaRPr lang="en-US" sz="2400" baseline="-25000" dirty="0"/>
          </a:p>
        </p:txBody>
      </p:sp>
      <p:sp>
        <p:nvSpPr>
          <p:cNvPr id="10" name="Freeform 9"/>
          <p:cNvSpPr/>
          <p:nvPr/>
        </p:nvSpPr>
        <p:spPr>
          <a:xfrm>
            <a:off x="3273582" y="3874129"/>
            <a:ext cx="497941" cy="99653"/>
          </a:xfrm>
          <a:custGeom>
            <a:avLst/>
            <a:gdLst>
              <a:gd name="connsiteX0" fmla="*/ 0 w 497941"/>
              <a:gd name="connsiteY0" fmla="*/ 0 h 99653"/>
              <a:gd name="connsiteX1" fmla="*/ 27161 w 497941"/>
              <a:gd name="connsiteY1" fmla="*/ 45267 h 99653"/>
              <a:gd name="connsiteX2" fmla="*/ 81481 w 497941"/>
              <a:gd name="connsiteY2" fmla="*/ 72427 h 99653"/>
              <a:gd name="connsiteX3" fmla="*/ 117695 w 497941"/>
              <a:gd name="connsiteY3" fmla="*/ 63374 h 99653"/>
              <a:gd name="connsiteX4" fmla="*/ 172016 w 497941"/>
              <a:gd name="connsiteY4" fmla="*/ 45267 h 99653"/>
              <a:gd name="connsiteX5" fmla="*/ 190123 w 497941"/>
              <a:gd name="connsiteY5" fmla="*/ 72427 h 99653"/>
              <a:gd name="connsiteX6" fmla="*/ 199177 w 497941"/>
              <a:gd name="connsiteY6" fmla="*/ 99588 h 99653"/>
              <a:gd name="connsiteX7" fmla="*/ 253497 w 497941"/>
              <a:gd name="connsiteY7" fmla="*/ 63374 h 99653"/>
              <a:gd name="connsiteX8" fmla="*/ 307818 w 497941"/>
              <a:gd name="connsiteY8" fmla="*/ 81481 h 99653"/>
              <a:gd name="connsiteX9" fmla="*/ 334979 w 497941"/>
              <a:gd name="connsiteY9" fmla="*/ 90534 h 99653"/>
              <a:gd name="connsiteX10" fmla="*/ 407406 w 497941"/>
              <a:gd name="connsiteY10" fmla="*/ 72427 h 99653"/>
              <a:gd name="connsiteX11" fmla="*/ 461727 w 497941"/>
              <a:gd name="connsiteY11" fmla="*/ 36214 h 99653"/>
              <a:gd name="connsiteX12" fmla="*/ 497941 w 497941"/>
              <a:gd name="connsiteY12" fmla="*/ 9053 h 9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7941" h="99653">
                <a:moveTo>
                  <a:pt x="0" y="0"/>
                </a:moveTo>
                <a:cubicBezTo>
                  <a:pt x="9054" y="15089"/>
                  <a:pt x="15709" y="31907"/>
                  <a:pt x="27161" y="45267"/>
                </a:cubicBezTo>
                <a:cubicBezTo>
                  <a:pt x="41202" y="61648"/>
                  <a:pt x="62468" y="66090"/>
                  <a:pt x="81481" y="72427"/>
                </a:cubicBezTo>
                <a:cubicBezTo>
                  <a:pt x="93552" y="69409"/>
                  <a:pt x="105777" y="66949"/>
                  <a:pt x="117695" y="63374"/>
                </a:cubicBezTo>
                <a:cubicBezTo>
                  <a:pt x="135977" y="57890"/>
                  <a:pt x="172016" y="45267"/>
                  <a:pt x="172016" y="45267"/>
                </a:cubicBezTo>
                <a:cubicBezTo>
                  <a:pt x="178052" y="54320"/>
                  <a:pt x="185257" y="62695"/>
                  <a:pt x="190123" y="72427"/>
                </a:cubicBezTo>
                <a:cubicBezTo>
                  <a:pt x="194391" y="80963"/>
                  <a:pt x="189729" y="100938"/>
                  <a:pt x="199177" y="99588"/>
                </a:cubicBezTo>
                <a:cubicBezTo>
                  <a:pt x="220720" y="96511"/>
                  <a:pt x="253497" y="63374"/>
                  <a:pt x="253497" y="63374"/>
                </a:cubicBezTo>
                <a:lnTo>
                  <a:pt x="307818" y="81481"/>
                </a:lnTo>
                <a:lnTo>
                  <a:pt x="334979" y="90534"/>
                </a:lnTo>
                <a:cubicBezTo>
                  <a:pt x="359121" y="84498"/>
                  <a:pt x="386700" y="86231"/>
                  <a:pt x="407406" y="72427"/>
                </a:cubicBezTo>
                <a:lnTo>
                  <a:pt x="461727" y="36214"/>
                </a:lnTo>
                <a:cubicBezTo>
                  <a:pt x="483182" y="4031"/>
                  <a:pt x="468953" y="9053"/>
                  <a:pt x="497941" y="90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857123" y="4009931"/>
            <a:ext cx="653618" cy="452673"/>
          </a:xfrm>
          <a:custGeom>
            <a:avLst/>
            <a:gdLst>
              <a:gd name="connsiteX0" fmla="*/ 0 w 653618"/>
              <a:gd name="connsiteY0" fmla="*/ 452673 h 452673"/>
              <a:gd name="connsiteX1" fmla="*/ 90535 w 653618"/>
              <a:gd name="connsiteY1" fmla="*/ 389299 h 452673"/>
              <a:gd name="connsiteX2" fmla="*/ 117695 w 653618"/>
              <a:gd name="connsiteY2" fmla="*/ 371192 h 452673"/>
              <a:gd name="connsiteX3" fmla="*/ 244443 w 653618"/>
              <a:gd name="connsiteY3" fmla="*/ 280657 h 452673"/>
              <a:gd name="connsiteX4" fmla="*/ 289711 w 653618"/>
              <a:gd name="connsiteY4" fmla="*/ 262550 h 452673"/>
              <a:gd name="connsiteX5" fmla="*/ 344032 w 653618"/>
              <a:gd name="connsiteY5" fmla="*/ 235390 h 452673"/>
              <a:gd name="connsiteX6" fmla="*/ 371192 w 653618"/>
              <a:gd name="connsiteY6" fmla="*/ 217283 h 452673"/>
              <a:gd name="connsiteX7" fmla="*/ 407406 w 653618"/>
              <a:gd name="connsiteY7" fmla="*/ 208229 h 452673"/>
              <a:gd name="connsiteX8" fmla="*/ 452673 w 653618"/>
              <a:gd name="connsiteY8" fmla="*/ 253497 h 452673"/>
              <a:gd name="connsiteX9" fmla="*/ 497940 w 653618"/>
              <a:gd name="connsiteY9" fmla="*/ 244443 h 452673"/>
              <a:gd name="connsiteX10" fmla="*/ 561315 w 653618"/>
              <a:gd name="connsiteY10" fmla="*/ 217283 h 452673"/>
              <a:gd name="connsiteX11" fmla="*/ 597529 w 653618"/>
              <a:gd name="connsiteY11" fmla="*/ 208229 h 452673"/>
              <a:gd name="connsiteX12" fmla="*/ 615636 w 653618"/>
              <a:gd name="connsiteY12" fmla="*/ 181069 h 452673"/>
              <a:gd name="connsiteX13" fmla="*/ 642796 w 653618"/>
              <a:gd name="connsiteY13" fmla="*/ 126748 h 452673"/>
              <a:gd name="connsiteX14" fmla="*/ 642796 w 653618"/>
              <a:gd name="connsiteY14" fmla="*/ 27160 h 452673"/>
              <a:gd name="connsiteX15" fmla="*/ 633742 w 653618"/>
              <a:gd name="connsiteY15" fmla="*/ 0 h 45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3618" h="452673">
                <a:moveTo>
                  <a:pt x="0" y="452673"/>
                </a:moveTo>
                <a:cubicBezTo>
                  <a:pt x="124863" y="369431"/>
                  <a:pt x="-3295" y="456320"/>
                  <a:pt x="90535" y="389299"/>
                </a:cubicBezTo>
                <a:cubicBezTo>
                  <a:pt x="99389" y="382975"/>
                  <a:pt x="108895" y="377592"/>
                  <a:pt x="117695" y="371192"/>
                </a:cubicBezTo>
                <a:cubicBezTo>
                  <a:pt x="124014" y="366596"/>
                  <a:pt x="225238" y="288339"/>
                  <a:pt x="244443" y="280657"/>
                </a:cubicBezTo>
                <a:cubicBezTo>
                  <a:pt x="259532" y="274621"/>
                  <a:pt x="274916" y="269275"/>
                  <a:pt x="289711" y="262550"/>
                </a:cubicBezTo>
                <a:cubicBezTo>
                  <a:pt x="308141" y="254173"/>
                  <a:pt x="326335" y="245221"/>
                  <a:pt x="344032" y="235390"/>
                </a:cubicBezTo>
                <a:cubicBezTo>
                  <a:pt x="353544" y="230106"/>
                  <a:pt x="361191" y="221569"/>
                  <a:pt x="371192" y="217283"/>
                </a:cubicBezTo>
                <a:cubicBezTo>
                  <a:pt x="382629" y="212381"/>
                  <a:pt x="395335" y="211247"/>
                  <a:pt x="407406" y="208229"/>
                </a:cubicBezTo>
                <a:cubicBezTo>
                  <a:pt x="417282" y="223043"/>
                  <a:pt x="430726" y="250754"/>
                  <a:pt x="452673" y="253497"/>
                </a:cubicBezTo>
                <a:cubicBezTo>
                  <a:pt x="467942" y="255406"/>
                  <a:pt x="483012" y="248175"/>
                  <a:pt x="497940" y="244443"/>
                </a:cubicBezTo>
                <a:cubicBezTo>
                  <a:pt x="542911" y="233200"/>
                  <a:pt x="509486" y="236719"/>
                  <a:pt x="561315" y="217283"/>
                </a:cubicBezTo>
                <a:cubicBezTo>
                  <a:pt x="572966" y="212914"/>
                  <a:pt x="585458" y="211247"/>
                  <a:pt x="597529" y="208229"/>
                </a:cubicBezTo>
                <a:cubicBezTo>
                  <a:pt x="603565" y="199176"/>
                  <a:pt x="610770" y="190801"/>
                  <a:pt x="615636" y="181069"/>
                </a:cubicBezTo>
                <a:cubicBezTo>
                  <a:pt x="653122" y="106098"/>
                  <a:pt x="590900" y="204594"/>
                  <a:pt x="642796" y="126748"/>
                </a:cubicBezTo>
                <a:cubicBezTo>
                  <a:pt x="658362" y="80049"/>
                  <a:pt x="656044" y="100023"/>
                  <a:pt x="642796" y="27160"/>
                </a:cubicBezTo>
                <a:cubicBezTo>
                  <a:pt x="641089" y="17771"/>
                  <a:pt x="633742" y="0"/>
                  <a:pt x="63374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124608" y="3846968"/>
            <a:ext cx="751438" cy="126749"/>
          </a:xfrm>
          <a:custGeom>
            <a:avLst/>
            <a:gdLst>
              <a:gd name="connsiteX0" fmla="*/ 0 w 751438"/>
              <a:gd name="connsiteY0" fmla="*/ 0 h 126749"/>
              <a:gd name="connsiteX1" fmla="*/ 54321 w 751438"/>
              <a:gd name="connsiteY1" fmla="*/ 63375 h 126749"/>
              <a:gd name="connsiteX2" fmla="*/ 108642 w 751438"/>
              <a:gd name="connsiteY2" fmla="*/ 81482 h 126749"/>
              <a:gd name="connsiteX3" fmla="*/ 135802 w 751438"/>
              <a:gd name="connsiteY3" fmla="*/ 90535 h 126749"/>
              <a:gd name="connsiteX4" fmla="*/ 153909 w 751438"/>
              <a:gd name="connsiteY4" fmla="*/ 63375 h 126749"/>
              <a:gd name="connsiteX5" fmla="*/ 235390 w 751438"/>
              <a:gd name="connsiteY5" fmla="*/ 18107 h 126749"/>
              <a:gd name="connsiteX6" fmla="*/ 262551 w 751438"/>
              <a:gd name="connsiteY6" fmla="*/ 27161 h 126749"/>
              <a:gd name="connsiteX7" fmla="*/ 298764 w 751438"/>
              <a:gd name="connsiteY7" fmla="*/ 81482 h 126749"/>
              <a:gd name="connsiteX8" fmla="*/ 307818 w 751438"/>
              <a:gd name="connsiteY8" fmla="*/ 54321 h 126749"/>
              <a:gd name="connsiteX9" fmla="*/ 362139 w 751438"/>
              <a:gd name="connsiteY9" fmla="*/ 27161 h 126749"/>
              <a:gd name="connsiteX10" fmla="*/ 407406 w 751438"/>
              <a:gd name="connsiteY10" fmla="*/ 36214 h 126749"/>
              <a:gd name="connsiteX11" fmla="*/ 434566 w 751438"/>
              <a:gd name="connsiteY11" fmla="*/ 54321 h 126749"/>
              <a:gd name="connsiteX12" fmla="*/ 461727 w 751438"/>
              <a:gd name="connsiteY12" fmla="*/ 63375 h 126749"/>
              <a:gd name="connsiteX13" fmla="*/ 534154 w 751438"/>
              <a:gd name="connsiteY13" fmla="*/ 108642 h 126749"/>
              <a:gd name="connsiteX14" fmla="*/ 561315 w 751438"/>
              <a:gd name="connsiteY14" fmla="*/ 117695 h 126749"/>
              <a:gd name="connsiteX15" fmla="*/ 588475 w 751438"/>
              <a:gd name="connsiteY15" fmla="*/ 126749 h 126749"/>
              <a:gd name="connsiteX16" fmla="*/ 688063 w 751438"/>
              <a:gd name="connsiteY16" fmla="*/ 108642 h 126749"/>
              <a:gd name="connsiteX17" fmla="*/ 715224 w 751438"/>
              <a:gd name="connsiteY17" fmla="*/ 90535 h 126749"/>
              <a:gd name="connsiteX18" fmla="*/ 724277 w 751438"/>
              <a:gd name="connsiteY18" fmla="*/ 63375 h 126749"/>
              <a:gd name="connsiteX19" fmla="*/ 751438 w 751438"/>
              <a:gd name="connsiteY19" fmla="*/ 27161 h 126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1438" h="126749">
                <a:moveTo>
                  <a:pt x="0" y="0"/>
                </a:moveTo>
                <a:cubicBezTo>
                  <a:pt x="20468" y="34114"/>
                  <a:pt x="20118" y="48174"/>
                  <a:pt x="54321" y="63375"/>
                </a:cubicBezTo>
                <a:cubicBezTo>
                  <a:pt x="71762" y="71127"/>
                  <a:pt x="90535" y="75446"/>
                  <a:pt x="108642" y="81482"/>
                </a:cubicBezTo>
                <a:lnTo>
                  <a:pt x="135802" y="90535"/>
                </a:lnTo>
                <a:cubicBezTo>
                  <a:pt x="141838" y="81482"/>
                  <a:pt x="145720" y="70540"/>
                  <a:pt x="153909" y="63375"/>
                </a:cubicBezTo>
                <a:cubicBezTo>
                  <a:pt x="192223" y="29850"/>
                  <a:pt x="198086" y="30542"/>
                  <a:pt x="235390" y="18107"/>
                </a:cubicBezTo>
                <a:cubicBezTo>
                  <a:pt x="244444" y="21125"/>
                  <a:pt x="255803" y="20413"/>
                  <a:pt x="262551" y="27161"/>
                </a:cubicBezTo>
                <a:cubicBezTo>
                  <a:pt x="277939" y="42549"/>
                  <a:pt x="298764" y="81482"/>
                  <a:pt x="298764" y="81482"/>
                </a:cubicBezTo>
                <a:cubicBezTo>
                  <a:pt x="301782" y="72428"/>
                  <a:pt x="301856" y="61773"/>
                  <a:pt x="307818" y="54321"/>
                </a:cubicBezTo>
                <a:cubicBezTo>
                  <a:pt x="320583" y="38365"/>
                  <a:pt x="344246" y="33125"/>
                  <a:pt x="362139" y="27161"/>
                </a:cubicBezTo>
                <a:cubicBezTo>
                  <a:pt x="377228" y="30179"/>
                  <a:pt x="392998" y="30811"/>
                  <a:pt x="407406" y="36214"/>
                </a:cubicBezTo>
                <a:cubicBezTo>
                  <a:pt x="417594" y="40034"/>
                  <a:pt x="424834" y="49455"/>
                  <a:pt x="434566" y="54321"/>
                </a:cubicBezTo>
                <a:cubicBezTo>
                  <a:pt x="443102" y="58589"/>
                  <a:pt x="452673" y="60357"/>
                  <a:pt x="461727" y="63375"/>
                </a:cubicBezTo>
                <a:cubicBezTo>
                  <a:pt x="490421" y="106415"/>
                  <a:pt x="469512" y="87095"/>
                  <a:pt x="534154" y="108642"/>
                </a:cubicBezTo>
                <a:lnTo>
                  <a:pt x="561315" y="117695"/>
                </a:lnTo>
                <a:lnTo>
                  <a:pt x="588475" y="126749"/>
                </a:lnTo>
                <a:cubicBezTo>
                  <a:pt x="613437" y="123629"/>
                  <a:pt x="660152" y="122597"/>
                  <a:pt x="688063" y="108642"/>
                </a:cubicBezTo>
                <a:cubicBezTo>
                  <a:pt x="697795" y="103776"/>
                  <a:pt x="706170" y="96571"/>
                  <a:pt x="715224" y="90535"/>
                </a:cubicBezTo>
                <a:cubicBezTo>
                  <a:pt x="718242" y="81482"/>
                  <a:pt x="720009" y="71911"/>
                  <a:pt x="724277" y="63375"/>
                </a:cubicBezTo>
                <a:cubicBezTo>
                  <a:pt x="734515" y="42898"/>
                  <a:pt x="738704" y="39893"/>
                  <a:pt x="751438" y="271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161638" y="3113638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477693" y="4018984"/>
            <a:ext cx="760491" cy="914400"/>
          </a:xfrm>
          <a:custGeom>
            <a:avLst/>
            <a:gdLst>
              <a:gd name="connsiteX0" fmla="*/ 760491 w 760491"/>
              <a:gd name="connsiteY0" fmla="*/ 914400 h 914400"/>
              <a:gd name="connsiteX1" fmla="*/ 688064 w 760491"/>
              <a:gd name="connsiteY1" fmla="*/ 805759 h 914400"/>
              <a:gd name="connsiteX2" fmla="*/ 669957 w 760491"/>
              <a:gd name="connsiteY2" fmla="*/ 778598 h 914400"/>
              <a:gd name="connsiteX3" fmla="*/ 642796 w 760491"/>
              <a:gd name="connsiteY3" fmla="*/ 760491 h 914400"/>
              <a:gd name="connsiteX4" fmla="*/ 588475 w 760491"/>
              <a:gd name="connsiteY4" fmla="*/ 679010 h 914400"/>
              <a:gd name="connsiteX5" fmla="*/ 570368 w 760491"/>
              <a:gd name="connsiteY5" fmla="*/ 651850 h 914400"/>
              <a:gd name="connsiteX6" fmla="*/ 543208 w 760491"/>
              <a:gd name="connsiteY6" fmla="*/ 633743 h 914400"/>
              <a:gd name="connsiteX7" fmla="*/ 516048 w 760491"/>
              <a:gd name="connsiteY7" fmla="*/ 579422 h 914400"/>
              <a:gd name="connsiteX8" fmla="*/ 488887 w 760491"/>
              <a:gd name="connsiteY8" fmla="*/ 561315 h 914400"/>
              <a:gd name="connsiteX9" fmla="*/ 443620 w 760491"/>
              <a:gd name="connsiteY9" fmla="*/ 516048 h 914400"/>
              <a:gd name="connsiteX10" fmla="*/ 407406 w 760491"/>
              <a:gd name="connsiteY10" fmla="*/ 525101 h 914400"/>
              <a:gd name="connsiteX11" fmla="*/ 362139 w 760491"/>
              <a:gd name="connsiteY11" fmla="*/ 570368 h 914400"/>
              <a:gd name="connsiteX12" fmla="*/ 334978 w 760491"/>
              <a:gd name="connsiteY12" fmla="*/ 561315 h 914400"/>
              <a:gd name="connsiteX13" fmla="*/ 244444 w 760491"/>
              <a:gd name="connsiteY13" fmla="*/ 452673 h 914400"/>
              <a:gd name="connsiteX14" fmla="*/ 226337 w 760491"/>
              <a:gd name="connsiteY14" fmla="*/ 425513 h 914400"/>
              <a:gd name="connsiteX15" fmla="*/ 217283 w 760491"/>
              <a:gd name="connsiteY15" fmla="*/ 398353 h 914400"/>
              <a:gd name="connsiteX16" fmla="*/ 190123 w 760491"/>
              <a:gd name="connsiteY16" fmla="*/ 380246 h 914400"/>
              <a:gd name="connsiteX17" fmla="*/ 162963 w 760491"/>
              <a:gd name="connsiteY17" fmla="*/ 325925 h 914400"/>
              <a:gd name="connsiteX18" fmla="*/ 144856 w 760491"/>
              <a:gd name="connsiteY18" fmla="*/ 271604 h 914400"/>
              <a:gd name="connsiteX19" fmla="*/ 108642 w 760491"/>
              <a:gd name="connsiteY19" fmla="*/ 217283 h 914400"/>
              <a:gd name="connsiteX20" fmla="*/ 81481 w 760491"/>
              <a:gd name="connsiteY20" fmla="*/ 162963 h 914400"/>
              <a:gd name="connsiteX21" fmla="*/ 63374 w 760491"/>
              <a:gd name="connsiteY21" fmla="*/ 108642 h 914400"/>
              <a:gd name="connsiteX22" fmla="*/ 45268 w 760491"/>
              <a:gd name="connsiteY22" fmla="*/ 81481 h 914400"/>
              <a:gd name="connsiteX23" fmla="*/ 36214 w 760491"/>
              <a:gd name="connsiteY23" fmla="*/ 54321 h 914400"/>
              <a:gd name="connsiteX24" fmla="*/ 0 w 760491"/>
              <a:gd name="connsiteY2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60491" h="914400">
                <a:moveTo>
                  <a:pt x="760491" y="914400"/>
                </a:moveTo>
                <a:lnTo>
                  <a:pt x="688064" y="805759"/>
                </a:lnTo>
                <a:cubicBezTo>
                  <a:pt x="682028" y="796705"/>
                  <a:pt x="679011" y="784634"/>
                  <a:pt x="669957" y="778598"/>
                </a:cubicBezTo>
                <a:lnTo>
                  <a:pt x="642796" y="760491"/>
                </a:lnTo>
                <a:lnTo>
                  <a:pt x="588475" y="679010"/>
                </a:lnTo>
                <a:cubicBezTo>
                  <a:pt x="582439" y="669957"/>
                  <a:pt x="579421" y="657886"/>
                  <a:pt x="570368" y="651850"/>
                </a:cubicBezTo>
                <a:lnTo>
                  <a:pt x="543208" y="633743"/>
                </a:lnTo>
                <a:cubicBezTo>
                  <a:pt x="535845" y="611652"/>
                  <a:pt x="533599" y="596973"/>
                  <a:pt x="516048" y="579422"/>
                </a:cubicBezTo>
                <a:cubicBezTo>
                  <a:pt x="508354" y="571728"/>
                  <a:pt x="497941" y="567351"/>
                  <a:pt x="488887" y="561315"/>
                </a:cubicBezTo>
                <a:cubicBezTo>
                  <a:pt x="478722" y="546068"/>
                  <a:pt x="465856" y="519225"/>
                  <a:pt x="443620" y="516048"/>
                </a:cubicBezTo>
                <a:cubicBezTo>
                  <a:pt x="431302" y="514288"/>
                  <a:pt x="419477" y="522083"/>
                  <a:pt x="407406" y="525101"/>
                </a:cubicBezTo>
                <a:cubicBezTo>
                  <a:pt x="396844" y="540945"/>
                  <a:pt x="384773" y="566596"/>
                  <a:pt x="362139" y="570368"/>
                </a:cubicBezTo>
                <a:cubicBezTo>
                  <a:pt x="352726" y="571937"/>
                  <a:pt x="344032" y="564333"/>
                  <a:pt x="334978" y="561315"/>
                </a:cubicBezTo>
                <a:cubicBezTo>
                  <a:pt x="265269" y="491605"/>
                  <a:pt x="294863" y="528301"/>
                  <a:pt x="244444" y="452673"/>
                </a:cubicBezTo>
                <a:cubicBezTo>
                  <a:pt x="238408" y="443620"/>
                  <a:pt x="229778" y="435835"/>
                  <a:pt x="226337" y="425513"/>
                </a:cubicBezTo>
                <a:cubicBezTo>
                  <a:pt x="223319" y="416460"/>
                  <a:pt x="223245" y="405805"/>
                  <a:pt x="217283" y="398353"/>
                </a:cubicBezTo>
                <a:cubicBezTo>
                  <a:pt x="210486" y="389857"/>
                  <a:pt x="199176" y="386282"/>
                  <a:pt x="190123" y="380246"/>
                </a:cubicBezTo>
                <a:cubicBezTo>
                  <a:pt x="157100" y="281181"/>
                  <a:pt x="209767" y="431236"/>
                  <a:pt x="162963" y="325925"/>
                </a:cubicBezTo>
                <a:cubicBezTo>
                  <a:pt x="155211" y="308484"/>
                  <a:pt x="155443" y="287485"/>
                  <a:pt x="144856" y="271604"/>
                </a:cubicBezTo>
                <a:cubicBezTo>
                  <a:pt x="132785" y="253497"/>
                  <a:pt x="115524" y="237928"/>
                  <a:pt x="108642" y="217283"/>
                </a:cubicBezTo>
                <a:cubicBezTo>
                  <a:pt x="96147" y="179801"/>
                  <a:pt x="104882" y="198063"/>
                  <a:pt x="81481" y="162963"/>
                </a:cubicBezTo>
                <a:cubicBezTo>
                  <a:pt x="75445" y="144856"/>
                  <a:pt x="73961" y="124523"/>
                  <a:pt x="63374" y="108642"/>
                </a:cubicBezTo>
                <a:cubicBezTo>
                  <a:pt x="57339" y="99588"/>
                  <a:pt x="50134" y="91213"/>
                  <a:pt x="45268" y="81481"/>
                </a:cubicBezTo>
                <a:cubicBezTo>
                  <a:pt x="41000" y="72945"/>
                  <a:pt x="40849" y="62663"/>
                  <a:pt x="36214" y="54321"/>
                </a:cubicBezTo>
                <a:cubicBezTo>
                  <a:pt x="25645" y="35298"/>
                  <a:pt x="0" y="0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D66E8C-D8D7-4C08-815B-7838BE98B175}"/>
              </a:ext>
            </a:extLst>
          </p:cNvPr>
          <p:cNvSpPr txBox="1"/>
          <p:nvPr/>
        </p:nvSpPr>
        <p:spPr>
          <a:xfrm>
            <a:off x="228600" y="457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6. The first order term in the expansion of </a:t>
            </a:r>
            <a:r>
              <a:rPr lang="en-US" sz="2400" dirty="0" err="1">
                <a:latin typeface="Symbol" panose="05050102010706020507" pitchFamily="18" charset="2"/>
              </a:rPr>
              <a:t>s</a:t>
            </a:r>
            <a:r>
              <a:rPr lang="en-US" sz="2400" baseline="-25000" dirty="0" err="1"/>
              <a:t>ik</a:t>
            </a:r>
            <a:r>
              <a:rPr lang="en-US" sz="2400" dirty="0"/>
              <a:t>(</a:t>
            </a:r>
            <a:r>
              <a:rPr lang="en-US" sz="2400" b="1" dirty="0"/>
              <a:t>H</a:t>
            </a:r>
            <a:r>
              <a:rPr lang="en-US" sz="2400" dirty="0"/>
              <a:t>),  gives the </a:t>
            </a:r>
            <a:r>
              <a:rPr lang="en-US" sz="2400" i="1" dirty="0"/>
              <a:t>Hall effect.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5" t="11299" r="29317" b="54920"/>
          <a:stretch/>
        </p:blipFill>
        <p:spPr bwMode="auto">
          <a:xfrm>
            <a:off x="2135057" y="608877"/>
            <a:ext cx="4419600" cy="1518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29000" y="2800290"/>
            <a:ext cx="1789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Symmetric part</a:t>
            </a:r>
          </a:p>
        </p:txBody>
      </p:sp>
      <p:sp>
        <p:nvSpPr>
          <p:cNvPr id="8" name="Rectangle 7"/>
          <p:cNvSpPr/>
          <p:nvPr/>
        </p:nvSpPr>
        <p:spPr>
          <a:xfrm>
            <a:off x="765295" y="2063247"/>
            <a:ext cx="1958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Resistivity tensor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75468" y="2571690"/>
            <a:ext cx="2197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Antisymmetric part</a:t>
            </a:r>
          </a:p>
        </p:txBody>
      </p:sp>
      <p:sp>
        <p:nvSpPr>
          <p:cNvPr id="9" name="Freeform 8"/>
          <p:cNvSpPr/>
          <p:nvPr/>
        </p:nvSpPr>
        <p:spPr>
          <a:xfrm>
            <a:off x="6097145" y="2001174"/>
            <a:ext cx="151255" cy="665826"/>
          </a:xfrm>
          <a:custGeom>
            <a:avLst/>
            <a:gdLst>
              <a:gd name="connsiteX0" fmla="*/ 151255 w 151255"/>
              <a:gd name="connsiteY0" fmla="*/ 665826 h 665826"/>
              <a:gd name="connsiteX1" fmla="*/ 106867 w 151255"/>
              <a:gd name="connsiteY1" fmla="*/ 639193 h 665826"/>
              <a:gd name="connsiteX2" fmla="*/ 53601 w 151255"/>
              <a:gd name="connsiteY2" fmla="*/ 603682 h 665826"/>
              <a:gd name="connsiteX3" fmla="*/ 35846 w 151255"/>
              <a:gd name="connsiteY3" fmla="*/ 577049 h 665826"/>
              <a:gd name="connsiteX4" fmla="*/ 9213 w 151255"/>
              <a:gd name="connsiteY4" fmla="*/ 523783 h 665826"/>
              <a:gd name="connsiteX5" fmla="*/ 9213 w 151255"/>
              <a:gd name="connsiteY5" fmla="*/ 399495 h 665826"/>
              <a:gd name="connsiteX6" fmla="*/ 18090 w 151255"/>
              <a:gd name="connsiteY6" fmla="*/ 372862 h 665826"/>
              <a:gd name="connsiteX7" fmla="*/ 35846 w 151255"/>
              <a:gd name="connsiteY7" fmla="*/ 355107 h 665826"/>
              <a:gd name="connsiteX8" fmla="*/ 62479 w 151255"/>
              <a:gd name="connsiteY8" fmla="*/ 310719 h 665826"/>
              <a:gd name="connsiteX9" fmla="*/ 89112 w 151255"/>
              <a:gd name="connsiteY9" fmla="*/ 266330 h 665826"/>
              <a:gd name="connsiteX10" fmla="*/ 80234 w 151255"/>
              <a:gd name="connsiteY10" fmla="*/ 186431 h 665826"/>
              <a:gd name="connsiteX11" fmla="*/ 62479 w 151255"/>
              <a:gd name="connsiteY11" fmla="*/ 124288 h 665826"/>
              <a:gd name="connsiteX12" fmla="*/ 62479 w 151255"/>
              <a:gd name="connsiteY12" fmla="*/ 0 h 66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255" h="665826">
                <a:moveTo>
                  <a:pt x="151255" y="665826"/>
                </a:moveTo>
                <a:cubicBezTo>
                  <a:pt x="136459" y="656948"/>
                  <a:pt x="121424" y="648457"/>
                  <a:pt x="106867" y="639193"/>
                </a:cubicBezTo>
                <a:cubicBezTo>
                  <a:pt x="88864" y="627736"/>
                  <a:pt x="53601" y="603682"/>
                  <a:pt x="53601" y="603682"/>
                </a:cubicBezTo>
                <a:cubicBezTo>
                  <a:pt x="47683" y="594804"/>
                  <a:pt x="40618" y="586592"/>
                  <a:pt x="35846" y="577049"/>
                </a:cubicBezTo>
                <a:cubicBezTo>
                  <a:pt x="-909" y="503539"/>
                  <a:pt x="60096" y="600109"/>
                  <a:pt x="9213" y="523783"/>
                </a:cubicBezTo>
                <a:cubicBezTo>
                  <a:pt x="-1765" y="457915"/>
                  <a:pt x="-4313" y="473889"/>
                  <a:pt x="9213" y="399495"/>
                </a:cubicBezTo>
                <a:cubicBezTo>
                  <a:pt x="10887" y="390288"/>
                  <a:pt x="13275" y="380886"/>
                  <a:pt x="18090" y="372862"/>
                </a:cubicBezTo>
                <a:cubicBezTo>
                  <a:pt x="22396" y="365685"/>
                  <a:pt x="29927" y="361025"/>
                  <a:pt x="35846" y="355107"/>
                </a:cubicBezTo>
                <a:cubicBezTo>
                  <a:pt x="60993" y="279661"/>
                  <a:pt x="25921" y="371649"/>
                  <a:pt x="62479" y="310719"/>
                </a:cubicBezTo>
                <a:cubicBezTo>
                  <a:pt x="97055" y="253093"/>
                  <a:pt x="44120" y="311322"/>
                  <a:pt x="89112" y="266330"/>
                </a:cubicBezTo>
                <a:cubicBezTo>
                  <a:pt x="86153" y="239697"/>
                  <a:pt x="84640" y="212863"/>
                  <a:pt x="80234" y="186431"/>
                </a:cubicBezTo>
                <a:cubicBezTo>
                  <a:pt x="74288" y="150754"/>
                  <a:pt x="64773" y="165577"/>
                  <a:pt x="62479" y="124288"/>
                </a:cubicBezTo>
                <a:cubicBezTo>
                  <a:pt x="60181" y="82922"/>
                  <a:pt x="62479" y="41429"/>
                  <a:pt x="62479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29660" y="2118226"/>
            <a:ext cx="728118" cy="701336"/>
          </a:xfrm>
          <a:custGeom>
            <a:avLst/>
            <a:gdLst>
              <a:gd name="connsiteX0" fmla="*/ 568320 w 728118"/>
              <a:gd name="connsiteY0" fmla="*/ 701336 h 701336"/>
              <a:gd name="connsiteX1" fmla="*/ 621586 w 728118"/>
              <a:gd name="connsiteY1" fmla="*/ 674703 h 701336"/>
              <a:gd name="connsiteX2" fmla="*/ 639342 w 728118"/>
              <a:gd name="connsiteY2" fmla="*/ 648070 h 701336"/>
              <a:gd name="connsiteX3" fmla="*/ 665975 w 728118"/>
              <a:gd name="connsiteY3" fmla="*/ 630315 h 701336"/>
              <a:gd name="connsiteX4" fmla="*/ 692608 w 728118"/>
              <a:gd name="connsiteY4" fmla="*/ 603682 h 701336"/>
              <a:gd name="connsiteX5" fmla="*/ 710363 w 728118"/>
              <a:gd name="connsiteY5" fmla="*/ 550416 h 701336"/>
              <a:gd name="connsiteX6" fmla="*/ 728118 w 728118"/>
              <a:gd name="connsiteY6" fmla="*/ 488272 h 701336"/>
              <a:gd name="connsiteX7" fmla="*/ 719241 w 728118"/>
              <a:gd name="connsiteY7" fmla="*/ 355107 h 701336"/>
              <a:gd name="connsiteX8" fmla="*/ 683730 w 728118"/>
              <a:gd name="connsiteY8" fmla="*/ 328474 h 701336"/>
              <a:gd name="connsiteX9" fmla="*/ 648219 w 728118"/>
              <a:gd name="connsiteY9" fmla="*/ 292963 h 701336"/>
              <a:gd name="connsiteX10" fmla="*/ 594953 w 728118"/>
              <a:gd name="connsiteY10" fmla="*/ 284085 h 701336"/>
              <a:gd name="connsiteX11" fmla="*/ 550565 w 728118"/>
              <a:gd name="connsiteY11" fmla="*/ 275208 h 701336"/>
              <a:gd name="connsiteX12" fmla="*/ 381889 w 728118"/>
              <a:gd name="connsiteY12" fmla="*/ 284085 h 701336"/>
              <a:gd name="connsiteX13" fmla="*/ 337501 w 728118"/>
              <a:gd name="connsiteY13" fmla="*/ 292963 h 701336"/>
              <a:gd name="connsiteX14" fmla="*/ 124437 w 728118"/>
              <a:gd name="connsiteY14" fmla="*/ 284085 h 701336"/>
              <a:gd name="connsiteX15" fmla="*/ 88926 w 728118"/>
              <a:gd name="connsiteY15" fmla="*/ 275208 h 701336"/>
              <a:gd name="connsiteX16" fmla="*/ 35660 w 728118"/>
              <a:gd name="connsiteY16" fmla="*/ 257452 h 701336"/>
              <a:gd name="connsiteX17" fmla="*/ 149 w 728118"/>
              <a:gd name="connsiteY17" fmla="*/ 204186 h 701336"/>
              <a:gd name="connsiteX18" fmla="*/ 17905 w 728118"/>
              <a:gd name="connsiteY18" fmla="*/ 71021 h 701336"/>
              <a:gd name="connsiteX19" fmla="*/ 26782 w 728118"/>
              <a:gd name="connsiteY19" fmla="*/ 0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28118" h="701336">
                <a:moveTo>
                  <a:pt x="568320" y="701336"/>
                </a:moveTo>
                <a:cubicBezTo>
                  <a:pt x="586075" y="692458"/>
                  <a:pt x="605705" y="686614"/>
                  <a:pt x="621586" y="674703"/>
                </a:cubicBezTo>
                <a:cubicBezTo>
                  <a:pt x="630122" y="668301"/>
                  <a:pt x="631797" y="655615"/>
                  <a:pt x="639342" y="648070"/>
                </a:cubicBezTo>
                <a:cubicBezTo>
                  <a:pt x="646887" y="640526"/>
                  <a:pt x="657778" y="637145"/>
                  <a:pt x="665975" y="630315"/>
                </a:cubicBezTo>
                <a:cubicBezTo>
                  <a:pt x="675620" y="622278"/>
                  <a:pt x="683730" y="612560"/>
                  <a:pt x="692608" y="603682"/>
                </a:cubicBezTo>
                <a:cubicBezTo>
                  <a:pt x="698526" y="585927"/>
                  <a:pt x="705824" y="568573"/>
                  <a:pt x="710363" y="550416"/>
                </a:cubicBezTo>
                <a:cubicBezTo>
                  <a:pt x="721511" y="505827"/>
                  <a:pt x="715383" y="526480"/>
                  <a:pt x="728118" y="488272"/>
                </a:cubicBezTo>
                <a:cubicBezTo>
                  <a:pt x="725159" y="443884"/>
                  <a:pt x="731148" y="397971"/>
                  <a:pt x="719241" y="355107"/>
                </a:cubicBezTo>
                <a:cubicBezTo>
                  <a:pt x="715281" y="340851"/>
                  <a:pt x="694865" y="338217"/>
                  <a:pt x="683730" y="328474"/>
                </a:cubicBezTo>
                <a:cubicBezTo>
                  <a:pt x="671132" y="317451"/>
                  <a:pt x="663192" y="300449"/>
                  <a:pt x="648219" y="292963"/>
                </a:cubicBezTo>
                <a:cubicBezTo>
                  <a:pt x="632119" y="284913"/>
                  <a:pt x="612663" y="287305"/>
                  <a:pt x="594953" y="284085"/>
                </a:cubicBezTo>
                <a:cubicBezTo>
                  <a:pt x="580107" y="281386"/>
                  <a:pt x="565361" y="278167"/>
                  <a:pt x="550565" y="275208"/>
                </a:cubicBezTo>
                <a:cubicBezTo>
                  <a:pt x="494340" y="278167"/>
                  <a:pt x="437998" y="279409"/>
                  <a:pt x="381889" y="284085"/>
                </a:cubicBezTo>
                <a:cubicBezTo>
                  <a:pt x="366852" y="285338"/>
                  <a:pt x="352590" y="292963"/>
                  <a:pt x="337501" y="292963"/>
                </a:cubicBezTo>
                <a:cubicBezTo>
                  <a:pt x="266418" y="292963"/>
                  <a:pt x="195458" y="287044"/>
                  <a:pt x="124437" y="284085"/>
                </a:cubicBezTo>
                <a:cubicBezTo>
                  <a:pt x="112600" y="281126"/>
                  <a:pt x="100613" y="278714"/>
                  <a:pt x="88926" y="275208"/>
                </a:cubicBezTo>
                <a:cubicBezTo>
                  <a:pt x="70999" y="269830"/>
                  <a:pt x="35660" y="257452"/>
                  <a:pt x="35660" y="257452"/>
                </a:cubicBezTo>
                <a:cubicBezTo>
                  <a:pt x="23823" y="239697"/>
                  <a:pt x="-2208" y="225395"/>
                  <a:pt x="149" y="204186"/>
                </a:cubicBezTo>
                <a:cubicBezTo>
                  <a:pt x="20908" y="17362"/>
                  <a:pt x="-2024" y="210527"/>
                  <a:pt x="17905" y="71021"/>
                </a:cubicBezTo>
                <a:cubicBezTo>
                  <a:pt x="21279" y="47403"/>
                  <a:pt x="26782" y="0"/>
                  <a:pt x="2678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" y="666690"/>
            <a:ext cx="1812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Inverse formula</a:t>
            </a:r>
          </a:p>
        </p:txBody>
      </p:sp>
      <p:sp>
        <p:nvSpPr>
          <p:cNvPr id="13" name="Freeform 12"/>
          <p:cNvSpPr/>
          <p:nvPr/>
        </p:nvSpPr>
        <p:spPr>
          <a:xfrm>
            <a:off x="2667000" y="2032424"/>
            <a:ext cx="498225" cy="253576"/>
          </a:xfrm>
          <a:custGeom>
            <a:avLst/>
            <a:gdLst>
              <a:gd name="connsiteX0" fmla="*/ 0 w 498225"/>
              <a:gd name="connsiteY0" fmla="*/ 253497 h 253576"/>
              <a:gd name="connsiteX1" fmla="*/ 63375 w 498225"/>
              <a:gd name="connsiteY1" fmla="*/ 226336 h 253576"/>
              <a:gd name="connsiteX2" fmla="*/ 90535 w 498225"/>
              <a:gd name="connsiteY2" fmla="*/ 217283 h 253576"/>
              <a:gd name="connsiteX3" fmla="*/ 181070 w 498225"/>
              <a:gd name="connsiteY3" fmla="*/ 181069 h 253576"/>
              <a:gd name="connsiteX4" fmla="*/ 235391 w 498225"/>
              <a:gd name="connsiteY4" fmla="*/ 172016 h 253576"/>
              <a:gd name="connsiteX5" fmla="*/ 289711 w 498225"/>
              <a:gd name="connsiteY5" fmla="*/ 190122 h 253576"/>
              <a:gd name="connsiteX6" fmla="*/ 325925 w 498225"/>
              <a:gd name="connsiteY6" fmla="*/ 244443 h 253576"/>
              <a:gd name="connsiteX7" fmla="*/ 344032 w 498225"/>
              <a:gd name="connsiteY7" fmla="*/ 217283 h 253576"/>
              <a:gd name="connsiteX8" fmla="*/ 371192 w 498225"/>
              <a:gd name="connsiteY8" fmla="*/ 181069 h 253576"/>
              <a:gd name="connsiteX9" fmla="*/ 416460 w 498225"/>
              <a:gd name="connsiteY9" fmla="*/ 126748 h 253576"/>
              <a:gd name="connsiteX10" fmla="*/ 434567 w 498225"/>
              <a:gd name="connsiteY10" fmla="*/ 99588 h 253576"/>
              <a:gd name="connsiteX11" fmla="*/ 470781 w 498225"/>
              <a:gd name="connsiteY11" fmla="*/ 36214 h 253576"/>
              <a:gd name="connsiteX12" fmla="*/ 497941 w 498225"/>
              <a:gd name="connsiteY12" fmla="*/ 0 h 25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8225" h="253576">
                <a:moveTo>
                  <a:pt x="0" y="253497"/>
                </a:moveTo>
                <a:cubicBezTo>
                  <a:pt x="21125" y="244443"/>
                  <a:pt x="42035" y="234872"/>
                  <a:pt x="63375" y="226336"/>
                </a:cubicBezTo>
                <a:cubicBezTo>
                  <a:pt x="72235" y="222792"/>
                  <a:pt x="81628" y="220709"/>
                  <a:pt x="90535" y="217283"/>
                </a:cubicBezTo>
                <a:cubicBezTo>
                  <a:pt x="120872" y="205615"/>
                  <a:pt x="149009" y="186412"/>
                  <a:pt x="181070" y="181069"/>
                </a:cubicBezTo>
                <a:lnTo>
                  <a:pt x="235391" y="172016"/>
                </a:lnTo>
                <a:cubicBezTo>
                  <a:pt x="253498" y="178051"/>
                  <a:pt x="277993" y="175056"/>
                  <a:pt x="289711" y="190122"/>
                </a:cubicBezTo>
                <a:cubicBezTo>
                  <a:pt x="336831" y="250705"/>
                  <a:pt x="262101" y="265719"/>
                  <a:pt x="325925" y="244443"/>
                </a:cubicBezTo>
                <a:cubicBezTo>
                  <a:pt x="331961" y="235390"/>
                  <a:pt x="337708" y="226137"/>
                  <a:pt x="344032" y="217283"/>
                </a:cubicBezTo>
                <a:cubicBezTo>
                  <a:pt x="352802" y="205005"/>
                  <a:pt x="363195" y="193865"/>
                  <a:pt x="371192" y="181069"/>
                </a:cubicBezTo>
                <a:cubicBezTo>
                  <a:pt x="404010" y="128560"/>
                  <a:pt x="370132" y="157633"/>
                  <a:pt x="416460" y="126748"/>
                </a:cubicBezTo>
                <a:cubicBezTo>
                  <a:pt x="422496" y="117695"/>
                  <a:pt x="429169" y="109035"/>
                  <a:pt x="434567" y="99588"/>
                </a:cubicBezTo>
                <a:cubicBezTo>
                  <a:pt x="444036" y="83018"/>
                  <a:pt x="456075" y="50920"/>
                  <a:pt x="470781" y="36214"/>
                </a:cubicBezTo>
                <a:cubicBezTo>
                  <a:pt x="502963" y="4032"/>
                  <a:pt x="497941" y="34938"/>
                  <a:pt x="49794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6" t="30140" r="38103" b="39610"/>
          <a:stretch/>
        </p:blipFill>
        <p:spPr bwMode="auto">
          <a:xfrm>
            <a:off x="2078370" y="4253220"/>
            <a:ext cx="4675721" cy="732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696885" y="6149900"/>
            <a:ext cx="5166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perpendicular to </a:t>
            </a:r>
            <a:r>
              <a:rPr lang="en-US" sz="2000" b="1" dirty="0"/>
              <a:t>j</a:t>
            </a:r>
            <a:r>
              <a:rPr lang="en-US" sz="2000" dirty="0"/>
              <a:t> and proportional to H and j, but not necessarily perpendicular to </a:t>
            </a:r>
            <a:r>
              <a:rPr lang="en-US" sz="2000" b="1" dirty="0"/>
              <a:t>H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07050" y="3379137"/>
            <a:ext cx="62891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axial vector </a:t>
            </a:r>
            <a:r>
              <a:rPr lang="en-US" sz="2000" b="1" dirty="0"/>
              <a:t>b</a:t>
            </a:r>
            <a:r>
              <a:rPr lang="en-US" sz="2000" dirty="0"/>
              <a:t> is dual to </a:t>
            </a:r>
            <a:r>
              <a:rPr lang="en-US" sz="2000" dirty="0" err="1"/>
              <a:t>b</a:t>
            </a:r>
            <a:r>
              <a:rPr lang="en-US" sz="2000" baseline="-25000" dirty="0" err="1"/>
              <a:t>ik</a:t>
            </a:r>
            <a:r>
              <a:rPr lang="en-US" sz="2000" dirty="0"/>
              <a:t>, </a:t>
            </a:r>
            <a:r>
              <a:rPr lang="en-US" sz="2000" b="1" dirty="0"/>
              <a:t>b</a:t>
            </a:r>
            <a:r>
              <a:rPr lang="en-US" sz="2000" dirty="0"/>
              <a:t> is linear in </a:t>
            </a:r>
            <a:r>
              <a:rPr lang="en-US" sz="2000" b="1" dirty="0"/>
              <a:t>H</a:t>
            </a:r>
            <a:r>
              <a:rPr lang="en-US" sz="2000" dirty="0"/>
              <a:t> for small </a:t>
            </a:r>
            <a:r>
              <a:rPr lang="en-US" sz="2000" b="1" dirty="0"/>
              <a:t>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54859" y="5387959"/>
            <a:ext cx="2237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Ordinary Ohm’s law</a:t>
            </a:r>
          </a:p>
        </p:txBody>
      </p:sp>
      <p:sp>
        <p:nvSpPr>
          <p:cNvPr id="19" name="Freeform 18"/>
          <p:cNvSpPr/>
          <p:nvPr/>
        </p:nvSpPr>
        <p:spPr>
          <a:xfrm>
            <a:off x="3241281" y="5043290"/>
            <a:ext cx="1388379" cy="226968"/>
          </a:xfrm>
          <a:custGeom>
            <a:avLst/>
            <a:gdLst>
              <a:gd name="connsiteX0" fmla="*/ 0 w 1792586"/>
              <a:gd name="connsiteY0" fmla="*/ 90535 h 190123"/>
              <a:gd name="connsiteX1" fmla="*/ 45267 w 1792586"/>
              <a:gd name="connsiteY1" fmla="*/ 108642 h 190123"/>
              <a:gd name="connsiteX2" fmla="*/ 99588 w 1792586"/>
              <a:gd name="connsiteY2" fmla="*/ 144856 h 190123"/>
              <a:gd name="connsiteX3" fmla="*/ 153909 w 1792586"/>
              <a:gd name="connsiteY3" fmla="*/ 162963 h 190123"/>
              <a:gd name="connsiteX4" fmla="*/ 181069 w 1792586"/>
              <a:gd name="connsiteY4" fmla="*/ 172016 h 190123"/>
              <a:gd name="connsiteX5" fmla="*/ 208230 w 1792586"/>
              <a:gd name="connsiteY5" fmla="*/ 181070 h 190123"/>
              <a:gd name="connsiteX6" fmla="*/ 362139 w 1792586"/>
              <a:gd name="connsiteY6" fmla="*/ 172016 h 190123"/>
              <a:gd name="connsiteX7" fmla="*/ 398353 w 1792586"/>
              <a:gd name="connsiteY7" fmla="*/ 162963 h 190123"/>
              <a:gd name="connsiteX8" fmla="*/ 452673 w 1792586"/>
              <a:gd name="connsiteY8" fmla="*/ 144856 h 190123"/>
              <a:gd name="connsiteX9" fmla="*/ 479834 w 1792586"/>
              <a:gd name="connsiteY9" fmla="*/ 126749 h 190123"/>
              <a:gd name="connsiteX10" fmla="*/ 543208 w 1792586"/>
              <a:gd name="connsiteY10" fmla="*/ 108642 h 190123"/>
              <a:gd name="connsiteX11" fmla="*/ 706170 w 1792586"/>
              <a:gd name="connsiteY11" fmla="*/ 117695 h 190123"/>
              <a:gd name="connsiteX12" fmla="*/ 733331 w 1792586"/>
              <a:gd name="connsiteY12" fmla="*/ 135802 h 190123"/>
              <a:gd name="connsiteX13" fmla="*/ 787652 w 1792586"/>
              <a:gd name="connsiteY13" fmla="*/ 153909 h 190123"/>
              <a:gd name="connsiteX14" fmla="*/ 814812 w 1792586"/>
              <a:gd name="connsiteY14" fmla="*/ 172016 h 190123"/>
              <a:gd name="connsiteX15" fmla="*/ 869133 w 1792586"/>
              <a:gd name="connsiteY15" fmla="*/ 190123 h 190123"/>
              <a:gd name="connsiteX16" fmla="*/ 896293 w 1792586"/>
              <a:gd name="connsiteY16" fmla="*/ 181070 h 190123"/>
              <a:gd name="connsiteX17" fmla="*/ 932507 w 1792586"/>
              <a:gd name="connsiteY17" fmla="*/ 144856 h 190123"/>
              <a:gd name="connsiteX18" fmla="*/ 959667 w 1792586"/>
              <a:gd name="connsiteY18" fmla="*/ 126749 h 190123"/>
              <a:gd name="connsiteX19" fmla="*/ 1013988 w 1792586"/>
              <a:gd name="connsiteY19" fmla="*/ 108642 h 190123"/>
              <a:gd name="connsiteX20" fmla="*/ 1149790 w 1792586"/>
              <a:gd name="connsiteY20" fmla="*/ 117695 h 190123"/>
              <a:gd name="connsiteX21" fmla="*/ 1186004 w 1792586"/>
              <a:gd name="connsiteY21" fmla="*/ 126749 h 190123"/>
              <a:gd name="connsiteX22" fmla="*/ 1249378 w 1792586"/>
              <a:gd name="connsiteY22" fmla="*/ 135802 h 190123"/>
              <a:gd name="connsiteX23" fmla="*/ 1285592 w 1792586"/>
              <a:gd name="connsiteY23" fmla="*/ 144856 h 190123"/>
              <a:gd name="connsiteX24" fmla="*/ 1358020 w 1792586"/>
              <a:gd name="connsiteY24" fmla="*/ 153909 h 190123"/>
              <a:gd name="connsiteX25" fmla="*/ 1584357 w 1792586"/>
              <a:gd name="connsiteY25" fmla="*/ 126749 h 190123"/>
              <a:gd name="connsiteX26" fmla="*/ 1638677 w 1792586"/>
              <a:gd name="connsiteY26" fmla="*/ 108642 h 190123"/>
              <a:gd name="connsiteX27" fmla="*/ 1665838 w 1792586"/>
              <a:gd name="connsiteY27" fmla="*/ 99588 h 190123"/>
              <a:gd name="connsiteX28" fmla="*/ 1683945 w 1792586"/>
              <a:gd name="connsiteY28" fmla="*/ 72428 h 190123"/>
              <a:gd name="connsiteX29" fmla="*/ 1711105 w 1792586"/>
              <a:gd name="connsiteY29" fmla="*/ 63375 h 190123"/>
              <a:gd name="connsiteX30" fmla="*/ 1738266 w 1792586"/>
              <a:gd name="connsiteY30" fmla="*/ 45268 h 190123"/>
              <a:gd name="connsiteX31" fmla="*/ 1765426 w 1792586"/>
              <a:gd name="connsiteY31" fmla="*/ 18107 h 190123"/>
              <a:gd name="connsiteX32" fmla="*/ 1792586 w 1792586"/>
              <a:gd name="connsiteY32" fmla="*/ 0 h 19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792586" h="190123">
                <a:moveTo>
                  <a:pt x="0" y="90535"/>
                </a:moveTo>
                <a:cubicBezTo>
                  <a:pt x="15089" y="96571"/>
                  <a:pt x="31000" y="100860"/>
                  <a:pt x="45267" y="108642"/>
                </a:cubicBezTo>
                <a:cubicBezTo>
                  <a:pt x="64372" y="119063"/>
                  <a:pt x="78943" y="137974"/>
                  <a:pt x="99588" y="144856"/>
                </a:cubicBezTo>
                <a:lnTo>
                  <a:pt x="153909" y="162963"/>
                </a:lnTo>
                <a:lnTo>
                  <a:pt x="181069" y="172016"/>
                </a:lnTo>
                <a:lnTo>
                  <a:pt x="208230" y="181070"/>
                </a:lnTo>
                <a:cubicBezTo>
                  <a:pt x="259533" y="178052"/>
                  <a:pt x="310979" y="176888"/>
                  <a:pt x="362139" y="172016"/>
                </a:cubicBezTo>
                <a:cubicBezTo>
                  <a:pt x="374526" y="170836"/>
                  <a:pt x="386435" y="166538"/>
                  <a:pt x="398353" y="162963"/>
                </a:cubicBezTo>
                <a:cubicBezTo>
                  <a:pt x="416634" y="157479"/>
                  <a:pt x="452673" y="144856"/>
                  <a:pt x="452673" y="144856"/>
                </a:cubicBezTo>
                <a:cubicBezTo>
                  <a:pt x="461727" y="138820"/>
                  <a:pt x="470102" y="131615"/>
                  <a:pt x="479834" y="126749"/>
                </a:cubicBezTo>
                <a:cubicBezTo>
                  <a:pt x="492827" y="120252"/>
                  <a:pt x="531599" y="111544"/>
                  <a:pt x="543208" y="108642"/>
                </a:cubicBezTo>
                <a:cubicBezTo>
                  <a:pt x="597529" y="111660"/>
                  <a:pt x="652312" y="110001"/>
                  <a:pt x="706170" y="117695"/>
                </a:cubicBezTo>
                <a:cubicBezTo>
                  <a:pt x="716942" y="119234"/>
                  <a:pt x="723388" y="131383"/>
                  <a:pt x="733331" y="135802"/>
                </a:cubicBezTo>
                <a:cubicBezTo>
                  <a:pt x="750772" y="143554"/>
                  <a:pt x="787652" y="153909"/>
                  <a:pt x="787652" y="153909"/>
                </a:cubicBezTo>
                <a:cubicBezTo>
                  <a:pt x="796705" y="159945"/>
                  <a:pt x="804869" y="167597"/>
                  <a:pt x="814812" y="172016"/>
                </a:cubicBezTo>
                <a:cubicBezTo>
                  <a:pt x="832253" y="179768"/>
                  <a:pt x="869133" y="190123"/>
                  <a:pt x="869133" y="190123"/>
                </a:cubicBezTo>
                <a:cubicBezTo>
                  <a:pt x="878186" y="187105"/>
                  <a:pt x="889545" y="187818"/>
                  <a:pt x="896293" y="181070"/>
                </a:cubicBezTo>
                <a:cubicBezTo>
                  <a:pt x="944578" y="132785"/>
                  <a:pt x="860082" y="168997"/>
                  <a:pt x="932507" y="144856"/>
                </a:cubicBezTo>
                <a:cubicBezTo>
                  <a:pt x="941560" y="138820"/>
                  <a:pt x="949724" y="131168"/>
                  <a:pt x="959667" y="126749"/>
                </a:cubicBezTo>
                <a:cubicBezTo>
                  <a:pt x="977108" y="118997"/>
                  <a:pt x="1013988" y="108642"/>
                  <a:pt x="1013988" y="108642"/>
                </a:cubicBezTo>
                <a:cubicBezTo>
                  <a:pt x="1059255" y="111660"/>
                  <a:pt x="1104671" y="112946"/>
                  <a:pt x="1149790" y="117695"/>
                </a:cubicBezTo>
                <a:cubicBezTo>
                  <a:pt x="1162165" y="118998"/>
                  <a:pt x="1173762" y="124523"/>
                  <a:pt x="1186004" y="126749"/>
                </a:cubicBezTo>
                <a:cubicBezTo>
                  <a:pt x="1206999" y="130566"/>
                  <a:pt x="1228383" y="131985"/>
                  <a:pt x="1249378" y="135802"/>
                </a:cubicBezTo>
                <a:cubicBezTo>
                  <a:pt x="1261620" y="138028"/>
                  <a:pt x="1273318" y="142810"/>
                  <a:pt x="1285592" y="144856"/>
                </a:cubicBezTo>
                <a:cubicBezTo>
                  <a:pt x="1309591" y="148856"/>
                  <a:pt x="1333877" y="150891"/>
                  <a:pt x="1358020" y="153909"/>
                </a:cubicBezTo>
                <a:cubicBezTo>
                  <a:pt x="1549087" y="143853"/>
                  <a:pt x="1475568" y="163013"/>
                  <a:pt x="1584357" y="126749"/>
                </a:cubicBezTo>
                <a:lnTo>
                  <a:pt x="1638677" y="108642"/>
                </a:lnTo>
                <a:lnTo>
                  <a:pt x="1665838" y="99588"/>
                </a:lnTo>
                <a:cubicBezTo>
                  <a:pt x="1671874" y="90535"/>
                  <a:pt x="1675448" y="79225"/>
                  <a:pt x="1683945" y="72428"/>
                </a:cubicBezTo>
                <a:cubicBezTo>
                  <a:pt x="1691397" y="66467"/>
                  <a:pt x="1702569" y="67643"/>
                  <a:pt x="1711105" y="63375"/>
                </a:cubicBezTo>
                <a:cubicBezTo>
                  <a:pt x="1720837" y="58509"/>
                  <a:pt x="1729907" y="52234"/>
                  <a:pt x="1738266" y="45268"/>
                </a:cubicBezTo>
                <a:cubicBezTo>
                  <a:pt x="1748102" y="37071"/>
                  <a:pt x="1755590" y="26304"/>
                  <a:pt x="1765426" y="18107"/>
                </a:cubicBezTo>
                <a:cubicBezTo>
                  <a:pt x="1773785" y="11141"/>
                  <a:pt x="1792586" y="0"/>
                  <a:pt x="179258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549869" y="5251607"/>
            <a:ext cx="12427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Hall effect</a:t>
            </a:r>
          </a:p>
        </p:txBody>
      </p:sp>
      <p:sp>
        <p:nvSpPr>
          <p:cNvPr id="21" name="Freeform 20"/>
          <p:cNvSpPr/>
          <p:nvPr/>
        </p:nvSpPr>
        <p:spPr>
          <a:xfrm>
            <a:off x="5253297" y="4948766"/>
            <a:ext cx="1139385" cy="262417"/>
          </a:xfrm>
          <a:custGeom>
            <a:avLst/>
            <a:gdLst>
              <a:gd name="connsiteX0" fmla="*/ 0 w 1792586"/>
              <a:gd name="connsiteY0" fmla="*/ 90535 h 190123"/>
              <a:gd name="connsiteX1" fmla="*/ 45267 w 1792586"/>
              <a:gd name="connsiteY1" fmla="*/ 108642 h 190123"/>
              <a:gd name="connsiteX2" fmla="*/ 99588 w 1792586"/>
              <a:gd name="connsiteY2" fmla="*/ 144856 h 190123"/>
              <a:gd name="connsiteX3" fmla="*/ 153909 w 1792586"/>
              <a:gd name="connsiteY3" fmla="*/ 162963 h 190123"/>
              <a:gd name="connsiteX4" fmla="*/ 181069 w 1792586"/>
              <a:gd name="connsiteY4" fmla="*/ 172016 h 190123"/>
              <a:gd name="connsiteX5" fmla="*/ 208230 w 1792586"/>
              <a:gd name="connsiteY5" fmla="*/ 181070 h 190123"/>
              <a:gd name="connsiteX6" fmla="*/ 362139 w 1792586"/>
              <a:gd name="connsiteY6" fmla="*/ 172016 h 190123"/>
              <a:gd name="connsiteX7" fmla="*/ 398353 w 1792586"/>
              <a:gd name="connsiteY7" fmla="*/ 162963 h 190123"/>
              <a:gd name="connsiteX8" fmla="*/ 452673 w 1792586"/>
              <a:gd name="connsiteY8" fmla="*/ 144856 h 190123"/>
              <a:gd name="connsiteX9" fmla="*/ 479834 w 1792586"/>
              <a:gd name="connsiteY9" fmla="*/ 126749 h 190123"/>
              <a:gd name="connsiteX10" fmla="*/ 543208 w 1792586"/>
              <a:gd name="connsiteY10" fmla="*/ 108642 h 190123"/>
              <a:gd name="connsiteX11" fmla="*/ 706170 w 1792586"/>
              <a:gd name="connsiteY11" fmla="*/ 117695 h 190123"/>
              <a:gd name="connsiteX12" fmla="*/ 733331 w 1792586"/>
              <a:gd name="connsiteY12" fmla="*/ 135802 h 190123"/>
              <a:gd name="connsiteX13" fmla="*/ 787652 w 1792586"/>
              <a:gd name="connsiteY13" fmla="*/ 153909 h 190123"/>
              <a:gd name="connsiteX14" fmla="*/ 814812 w 1792586"/>
              <a:gd name="connsiteY14" fmla="*/ 172016 h 190123"/>
              <a:gd name="connsiteX15" fmla="*/ 869133 w 1792586"/>
              <a:gd name="connsiteY15" fmla="*/ 190123 h 190123"/>
              <a:gd name="connsiteX16" fmla="*/ 896293 w 1792586"/>
              <a:gd name="connsiteY16" fmla="*/ 181070 h 190123"/>
              <a:gd name="connsiteX17" fmla="*/ 932507 w 1792586"/>
              <a:gd name="connsiteY17" fmla="*/ 144856 h 190123"/>
              <a:gd name="connsiteX18" fmla="*/ 959667 w 1792586"/>
              <a:gd name="connsiteY18" fmla="*/ 126749 h 190123"/>
              <a:gd name="connsiteX19" fmla="*/ 1013988 w 1792586"/>
              <a:gd name="connsiteY19" fmla="*/ 108642 h 190123"/>
              <a:gd name="connsiteX20" fmla="*/ 1149790 w 1792586"/>
              <a:gd name="connsiteY20" fmla="*/ 117695 h 190123"/>
              <a:gd name="connsiteX21" fmla="*/ 1186004 w 1792586"/>
              <a:gd name="connsiteY21" fmla="*/ 126749 h 190123"/>
              <a:gd name="connsiteX22" fmla="*/ 1249378 w 1792586"/>
              <a:gd name="connsiteY22" fmla="*/ 135802 h 190123"/>
              <a:gd name="connsiteX23" fmla="*/ 1285592 w 1792586"/>
              <a:gd name="connsiteY23" fmla="*/ 144856 h 190123"/>
              <a:gd name="connsiteX24" fmla="*/ 1358020 w 1792586"/>
              <a:gd name="connsiteY24" fmla="*/ 153909 h 190123"/>
              <a:gd name="connsiteX25" fmla="*/ 1584357 w 1792586"/>
              <a:gd name="connsiteY25" fmla="*/ 126749 h 190123"/>
              <a:gd name="connsiteX26" fmla="*/ 1638677 w 1792586"/>
              <a:gd name="connsiteY26" fmla="*/ 108642 h 190123"/>
              <a:gd name="connsiteX27" fmla="*/ 1665838 w 1792586"/>
              <a:gd name="connsiteY27" fmla="*/ 99588 h 190123"/>
              <a:gd name="connsiteX28" fmla="*/ 1683945 w 1792586"/>
              <a:gd name="connsiteY28" fmla="*/ 72428 h 190123"/>
              <a:gd name="connsiteX29" fmla="*/ 1711105 w 1792586"/>
              <a:gd name="connsiteY29" fmla="*/ 63375 h 190123"/>
              <a:gd name="connsiteX30" fmla="*/ 1738266 w 1792586"/>
              <a:gd name="connsiteY30" fmla="*/ 45268 h 190123"/>
              <a:gd name="connsiteX31" fmla="*/ 1765426 w 1792586"/>
              <a:gd name="connsiteY31" fmla="*/ 18107 h 190123"/>
              <a:gd name="connsiteX32" fmla="*/ 1792586 w 1792586"/>
              <a:gd name="connsiteY32" fmla="*/ 0 h 19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792586" h="190123">
                <a:moveTo>
                  <a:pt x="0" y="90535"/>
                </a:moveTo>
                <a:cubicBezTo>
                  <a:pt x="15089" y="96571"/>
                  <a:pt x="31000" y="100860"/>
                  <a:pt x="45267" y="108642"/>
                </a:cubicBezTo>
                <a:cubicBezTo>
                  <a:pt x="64372" y="119063"/>
                  <a:pt x="78943" y="137974"/>
                  <a:pt x="99588" y="144856"/>
                </a:cubicBezTo>
                <a:lnTo>
                  <a:pt x="153909" y="162963"/>
                </a:lnTo>
                <a:lnTo>
                  <a:pt x="181069" y="172016"/>
                </a:lnTo>
                <a:lnTo>
                  <a:pt x="208230" y="181070"/>
                </a:lnTo>
                <a:cubicBezTo>
                  <a:pt x="259533" y="178052"/>
                  <a:pt x="310979" y="176888"/>
                  <a:pt x="362139" y="172016"/>
                </a:cubicBezTo>
                <a:cubicBezTo>
                  <a:pt x="374526" y="170836"/>
                  <a:pt x="386435" y="166538"/>
                  <a:pt x="398353" y="162963"/>
                </a:cubicBezTo>
                <a:cubicBezTo>
                  <a:pt x="416634" y="157479"/>
                  <a:pt x="452673" y="144856"/>
                  <a:pt x="452673" y="144856"/>
                </a:cubicBezTo>
                <a:cubicBezTo>
                  <a:pt x="461727" y="138820"/>
                  <a:pt x="470102" y="131615"/>
                  <a:pt x="479834" y="126749"/>
                </a:cubicBezTo>
                <a:cubicBezTo>
                  <a:pt x="492827" y="120252"/>
                  <a:pt x="531599" y="111544"/>
                  <a:pt x="543208" y="108642"/>
                </a:cubicBezTo>
                <a:cubicBezTo>
                  <a:pt x="597529" y="111660"/>
                  <a:pt x="652312" y="110001"/>
                  <a:pt x="706170" y="117695"/>
                </a:cubicBezTo>
                <a:cubicBezTo>
                  <a:pt x="716942" y="119234"/>
                  <a:pt x="723388" y="131383"/>
                  <a:pt x="733331" y="135802"/>
                </a:cubicBezTo>
                <a:cubicBezTo>
                  <a:pt x="750772" y="143554"/>
                  <a:pt x="787652" y="153909"/>
                  <a:pt x="787652" y="153909"/>
                </a:cubicBezTo>
                <a:cubicBezTo>
                  <a:pt x="796705" y="159945"/>
                  <a:pt x="804869" y="167597"/>
                  <a:pt x="814812" y="172016"/>
                </a:cubicBezTo>
                <a:cubicBezTo>
                  <a:pt x="832253" y="179768"/>
                  <a:pt x="869133" y="190123"/>
                  <a:pt x="869133" y="190123"/>
                </a:cubicBezTo>
                <a:cubicBezTo>
                  <a:pt x="878186" y="187105"/>
                  <a:pt x="889545" y="187818"/>
                  <a:pt x="896293" y="181070"/>
                </a:cubicBezTo>
                <a:cubicBezTo>
                  <a:pt x="944578" y="132785"/>
                  <a:pt x="860082" y="168997"/>
                  <a:pt x="932507" y="144856"/>
                </a:cubicBezTo>
                <a:cubicBezTo>
                  <a:pt x="941560" y="138820"/>
                  <a:pt x="949724" y="131168"/>
                  <a:pt x="959667" y="126749"/>
                </a:cubicBezTo>
                <a:cubicBezTo>
                  <a:pt x="977108" y="118997"/>
                  <a:pt x="1013988" y="108642"/>
                  <a:pt x="1013988" y="108642"/>
                </a:cubicBezTo>
                <a:cubicBezTo>
                  <a:pt x="1059255" y="111660"/>
                  <a:pt x="1104671" y="112946"/>
                  <a:pt x="1149790" y="117695"/>
                </a:cubicBezTo>
                <a:cubicBezTo>
                  <a:pt x="1162165" y="118998"/>
                  <a:pt x="1173762" y="124523"/>
                  <a:pt x="1186004" y="126749"/>
                </a:cubicBezTo>
                <a:cubicBezTo>
                  <a:pt x="1206999" y="130566"/>
                  <a:pt x="1228383" y="131985"/>
                  <a:pt x="1249378" y="135802"/>
                </a:cubicBezTo>
                <a:cubicBezTo>
                  <a:pt x="1261620" y="138028"/>
                  <a:pt x="1273318" y="142810"/>
                  <a:pt x="1285592" y="144856"/>
                </a:cubicBezTo>
                <a:cubicBezTo>
                  <a:pt x="1309591" y="148856"/>
                  <a:pt x="1333877" y="150891"/>
                  <a:pt x="1358020" y="153909"/>
                </a:cubicBezTo>
                <a:cubicBezTo>
                  <a:pt x="1549087" y="143853"/>
                  <a:pt x="1475568" y="163013"/>
                  <a:pt x="1584357" y="126749"/>
                </a:cubicBezTo>
                <a:lnTo>
                  <a:pt x="1638677" y="108642"/>
                </a:lnTo>
                <a:lnTo>
                  <a:pt x="1665838" y="99588"/>
                </a:lnTo>
                <a:cubicBezTo>
                  <a:pt x="1671874" y="90535"/>
                  <a:pt x="1675448" y="79225"/>
                  <a:pt x="1683945" y="72428"/>
                </a:cubicBezTo>
                <a:cubicBezTo>
                  <a:pt x="1691397" y="66467"/>
                  <a:pt x="1702569" y="67643"/>
                  <a:pt x="1711105" y="63375"/>
                </a:cubicBezTo>
                <a:cubicBezTo>
                  <a:pt x="1720837" y="58509"/>
                  <a:pt x="1729907" y="52234"/>
                  <a:pt x="1738266" y="45268"/>
                </a:cubicBezTo>
                <a:cubicBezTo>
                  <a:pt x="1748102" y="37071"/>
                  <a:pt x="1755590" y="26304"/>
                  <a:pt x="1765426" y="18107"/>
                </a:cubicBezTo>
                <a:cubicBezTo>
                  <a:pt x="1773785" y="11141"/>
                  <a:pt x="1792586" y="0"/>
                  <a:pt x="179258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1096" y="3086647"/>
            <a:ext cx="2664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Math arguments repeat</a:t>
            </a:r>
          </a:p>
        </p:txBody>
      </p:sp>
      <p:sp>
        <p:nvSpPr>
          <p:cNvPr id="23" name="Freeform 22"/>
          <p:cNvSpPr/>
          <p:nvPr/>
        </p:nvSpPr>
        <p:spPr>
          <a:xfrm>
            <a:off x="5979711" y="3733800"/>
            <a:ext cx="191514" cy="543208"/>
          </a:xfrm>
          <a:custGeom>
            <a:avLst/>
            <a:gdLst>
              <a:gd name="connsiteX0" fmla="*/ 10445 w 191514"/>
              <a:gd name="connsiteY0" fmla="*/ 0 h 543208"/>
              <a:gd name="connsiteX1" fmla="*/ 1391 w 191514"/>
              <a:gd name="connsiteY1" fmla="*/ 135802 h 543208"/>
              <a:gd name="connsiteX2" fmla="*/ 28552 w 191514"/>
              <a:gd name="connsiteY2" fmla="*/ 153909 h 543208"/>
              <a:gd name="connsiteX3" fmla="*/ 55712 w 191514"/>
              <a:gd name="connsiteY3" fmla="*/ 135802 h 543208"/>
              <a:gd name="connsiteX4" fmla="*/ 110033 w 191514"/>
              <a:gd name="connsiteY4" fmla="*/ 117695 h 543208"/>
              <a:gd name="connsiteX5" fmla="*/ 137193 w 191514"/>
              <a:gd name="connsiteY5" fmla="*/ 126749 h 543208"/>
              <a:gd name="connsiteX6" fmla="*/ 182461 w 191514"/>
              <a:gd name="connsiteY6" fmla="*/ 208230 h 543208"/>
              <a:gd name="connsiteX7" fmla="*/ 191514 w 191514"/>
              <a:gd name="connsiteY7" fmla="*/ 244444 h 543208"/>
              <a:gd name="connsiteX8" fmla="*/ 182461 w 191514"/>
              <a:gd name="connsiteY8" fmla="*/ 371192 h 543208"/>
              <a:gd name="connsiteX9" fmla="*/ 155300 w 191514"/>
              <a:gd name="connsiteY9" fmla="*/ 452673 h 543208"/>
              <a:gd name="connsiteX10" fmla="*/ 137193 w 191514"/>
              <a:gd name="connsiteY10" fmla="*/ 516048 h 543208"/>
              <a:gd name="connsiteX11" fmla="*/ 128140 w 191514"/>
              <a:gd name="connsiteY11" fmla="*/ 543208 h 543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1514" h="543208">
                <a:moveTo>
                  <a:pt x="10445" y="0"/>
                </a:moveTo>
                <a:cubicBezTo>
                  <a:pt x="7427" y="45267"/>
                  <a:pt x="-3910" y="90745"/>
                  <a:pt x="1391" y="135802"/>
                </a:cubicBezTo>
                <a:cubicBezTo>
                  <a:pt x="2662" y="146609"/>
                  <a:pt x="17671" y="153909"/>
                  <a:pt x="28552" y="153909"/>
                </a:cubicBezTo>
                <a:cubicBezTo>
                  <a:pt x="39433" y="153909"/>
                  <a:pt x="45769" y="140221"/>
                  <a:pt x="55712" y="135802"/>
                </a:cubicBezTo>
                <a:cubicBezTo>
                  <a:pt x="73153" y="128050"/>
                  <a:pt x="110033" y="117695"/>
                  <a:pt x="110033" y="117695"/>
                </a:cubicBezTo>
                <a:cubicBezTo>
                  <a:pt x="119086" y="120713"/>
                  <a:pt x="130445" y="120001"/>
                  <a:pt x="137193" y="126749"/>
                </a:cubicBezTo>
                <a:cubicBezTo>
                  <a:pt x="163130" y="152686"/>
                  <a:pt x="173354" y="176354"/>
                  <a:pt x="182461" y="208230"/>
                </a:cubicBezTo>
                <a:cubicBezTo>
                  <a:pt x="185879" y="220194"/>
                  <a:pt x="188496" y="232373"/>
                  <a:pt x="191514" y="244444"/>
                </a:cubicBezTo>
                <a:cubicBezTo>
                  <a:pt x="188496" y="286693"/>
                  <a:pt x="188744" y="329304"/>
                  <a:pt x="182461" y="371192"/>
                </a:cubicBezTo>
                <a:cubicBezTo>
                  <a:pt x="182459" y="371204"/>
                  <a:pt x="159829" y="439087"/>
                  <a:pt x="155300" y="452673"/>
                </a:cubicBezTo>
                <a:cubicBezTo>
                  <a:pt x="133602" y="517768"/>
                  <a:pt x="159919" y="436507"/>
                  <a:pt x="137193" y="516048"/>
                </a:cubicBezTo>
                <a:cubicBezTo>
                  <a:pt x="134571" y="525224"/>
                  <a:pt x="128140" y="543208"/>
                  <a:pt x="128140" y="54320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0B48E9-7423-4083-B4FE-A12B6F1282C5}"/>
                  </a:ext>
                </a:extLst>
              </p14:cNvPr>
              <p14:cNvContentPartPr/>
              <p14:nvPr/>
            </p14:nvContentPartPr>
            <p14:xfrm>
              <a:off x="3928997" y="508120"/>
              <a:ext cx="181080" cy="78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0B48E9-7423-4083-B4FE-A12B6F1282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66122" y="445120"/>
                <a:ext cx="306471" cy="20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378BF3F-1A5D-45C2-89AD-95A51A78A38A}"/>
                  </a:ext>
                </a:extLst>
              </p14:cNvPr>
              <p14:cNvContentPartPr/>
              <p14:nvPr/>
            </p14:nvContentPartPr>
            <p14:xfrm>
              <a:off x="6490037" y="445840"/>
              <a:ext cx="188640" cy="262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378BF3F-1A5D-45C2-89AD-95A51A78A38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27037" y="382840"/>
                <a:ext cx="314280" cy="388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90929B6-76C5-42F2-99C3-1B9E431E929D}"/>
              </a:ext>
            </a:extLst>
          </p:cNvPr>
          <p:cNvGrpSpPr/>
          <p:nvPr/>
        </p:nvGrpSpPr>
        <p:grpSpPr>
          <a:xfrm>
            <a:off x="6144797" y="743560"/>
            <a:ext cx="409680" cy="376920"/>
            <a:chOff x="6144797" y="454543"/>
            <a:chExt cx="409680" cy="376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CA65E9D-1DFD-4672-9C2B-3C7ACC51FD30}"/>
                    </a:ext>
                  </a:extLst>
                </p14:cNvPr>
                <p14:cNvContentPartPr/>
                <p14:nvPr/>
              </p14:nvContentPartPr>
              <p14:xfrm>
                <a:off x="6144797" y="454543"/>
                <a:ext cx="200520" cy="2001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CA65E9D-1DFD-4672-9C2B-3C7ACC51FD3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127157" y="436903"/>
                  <a:ext cx="23616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17EE498-D14C-49E6-9FDB-0E44E51E4AF5}"/>
                    </a:ext>
                  </a:extLst>
                </p14:cNvPr>
                <p14:cNvContentPartPr/>
                <p14:nvPr/>
              </p14:nvContentPartPr>
              <p14:xfrm>
                <a:off x="6276917" y="702583"/>
                <a:ext cx="62280" cy="1087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17EE498-D14C-49E6-9FDB-0E44E51E4AF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258917" y="684943"/>
                  <a:ext cx="9792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0B73752-2C51-43E2-9C64-E1D511CC6B00}"/>
                    </a:ext>
                  </a:extLst>
                </p14:cNvPr>
                <p14:cNvContentPartPr/>
                <p14:nvPr/>
              </p14:nvContentPartPr>
              <p14:xfrm>
                <a:off x="6338837" y="603583"/>
                <a:ext cx="23400" cy="194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0B73752-2C51-43E2-9C64-E1D511CC6B0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320837" y="585583"/>
                  <a:ext cx="590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B7721A0-985F-482E-8B14-D219C01BEBBD}"/>
                    </a:ext>
                  </a:extLst>
                </p14:cNvPr>
                <p14:cNvContentPartPr/>
                <p14:nvPr/>
              </p14:nvContentPartPr>
              <p14:xfrm>
                <a:off x="6406877" y="593863"/>
                <a:ext cx="147600" cy="2376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B7721A0-985F-482E-8B14-D219C01BEBB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389237" y="575863"/>
                  <a:ext cx="18324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EA4BFD07-63DB-4681-9ED3-AB15DACD6F0C}"/>
              </a:ext>
            </a:extLst>
          </p:cNvPr>
          <p:cNvGrpSpPr/>
          <p:nvPr/>
        </p:nvGrpSpPr>
        <p:grpSpPr>
          <a:xfrm>
            <a:off x="6638717" y="547000"/>
            <a:ext cx="235800" cy="226080"/>
            <a:chOff x="6638717" y="257983"/>
            <a:chExt cx="235800" cy="22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46DC6186-2E8B-468F-BC73-D7442DCAFAEE}"/>
                    </a:ext>
                  </a:extLst>
                </p14:cNvPr>
                <p14:cNvContentPartPr/>
                <p14:nvPr/>
              </p14:nvContentPartPr>
              <p14:xfrm>
                <a:off x="6638717" y="396583"/>
                <a:ext cx="109440" cy="180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46DC6186-2E8B-468F-BC73-D7442DCAFAE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621077" y="378943"/>
                  <a:ext cx="1450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9F4CFE3-7E05-4F63-9E4C-73E2290C9C64}"/>
                    </a:ext>
                  </a:extLst>
                </p14:cNvPr>
                <p14:cNvContentPartPr/>
                <p14:nvPr/>
              </p14:nvContentPartPr>
              <p14:xfrm>
                <a:off x="6864437" y="257983"/>
                <a:ext cx="10080" cy="2260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9F4CFE3-7E05-4F63-9E4C-73E2290C9C6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846797" y="240343"/>
                  <a:ext cx="45720" cy="26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F9E7BC99-1F03-4E78-88F1-AC760E107C78}"/>
              </a:ext>
            </a:extLst>
          </p:cNvPr>
          <p:cNvGrpSpPr/>
          <p:nvPr/>
        </p:nvGrpSpPr>
        <p:grpSpPr>
          <a:xfrm>
            <a:off x="7164677" y="623680"/>
            <a:ext cx="899280" cy="406800"/>
            <a:chOff x="7164677" y="334663"/>
            <a:chExt cx="899280" cy="40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6A81901-429D-41C5-B3BA-4BE3A4B0641F}"/>
                    </a:ext>
                  </a:extLst>
                </p14:cNvPr>
                <p14:cNvContentPartPr/>
                <p14:nvPr/>
              </p14:nvContentPartPr>
              <p14:xfrm>
                <a:off x="7164677" y="515383"/>
                <a:ext cx="353520" cy="54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6A81901-429D-41C5-B3BA-4BE3A4B064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146677" y="497383"/>
                  <a:ext cx="38916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4F546F6-E71E-497D-9B8A-75AD6E1B8165}"/>
                    </a:ext>
                  </a:extLst>
                </p14:cNvPr>
                <p14:cNvContentPartPr/>
                <p14:nvPr/>
              </p14:nvContentPartPr>
              <p14:xfrm>
                <a:off x="7186997" y="634903"/>
                <a:ext cx="298440" cy="320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4F546F6-E71E-497D-9B8A-75AD6E1B816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169357" y="616903"/>
                  <a:ext cx="33408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77116BC-2013-4824-8D8B-516AC8E78597}"/>
                    </a:ext>
                  </a:extLst>
                </p14:cNvPr>
                <p14:cNvContentPartPr/>
                <p14:nvPr/>
              </p14:nvContentPartPr>
              <p14:xfrm>
                <a:off x="7331717" y="415303"/>
                <a:ext cx="48600" cy="3261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77116BC-2013-4824-8D8B-516AC8E7859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313717" y="397663"/>
                  <a:ext cx="84240" cy="36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0AD725E-0B70-4228-931E-39BF0D908AE4}"/>
                    </a:ext>
                  </a:extLst>
                </p14:cNvPr>
                <p14:cNvContentPartPr/>
                <p14:nvPr/>
              </p14:nvContentPartPr>
              <p14:xfrm>
                <a:off x="7653557" y="534823"/>
                <a:ext cx="249120" cy="1630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0AD725E-0B70-4228-931E-39BF0D908AE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635917" y="516823"/>
                  <a:ext cx="28476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E22E0055-A9D9-43EA-93D4-E04DE008B63C}"/>
                    </a:ext>
                  </a:extLst>
                </p14:cNvPr>
                <p14:cNvContentPartPr/>
                <p14:nvPr/>
              </p14:nvContentPartPr>
              <p14:xfrm>
                <a:off x="7883957" y="430783"/>
                <a:ext cx="125280" cy="22680"/>
              </p14:xfrm>
            </p:contentPart>
          </mc:Choice>
          <mc:Fallback xmlns=""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E22E0055-A9D9-43EA-93D4-E04DE008B63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866317" y="413143"/>
                  <a:ext cx="1609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025" name="Ink 1024">
                  <a:extLst>
                    <a:ext uri="{FF2B5EF4-FFF2-40B4-BE49-F238E27FC236}">
                      <a16:creationId xmlns:a16="http://schemas.microsoft.com/office/drawing/2014/main" id="{01A5ADEA-A477-4890-930E-22D3042DEB33}"/>
                    </a:ext>
                  </a:extLst>
                </p14:cNvPr>
                <p14:cNvContentPartPr/>
                <p14:nvPr/>
              </p14:nvContentPartPr>
              <p14:xfrm>
                <a:off x="8046317" y="334663"/>
                <a:ext cx="17640" cy="141840"/>
              </p14:xfrm>
            </p:contentPart>
          </mc:Choice>
          <mc:Fallback xmlns="">
            <p:pic>
              <p:nvPicPr>
                <p:cNvPr id="1025" name="Ink 1024">
                  <a:extLst>
                    <a:ext uri="{FF2B5EF4-FFF2-40B4-BE49-F238E27FC236}">
                      <a16:creationId xmlns:a16="http://schemas.microsoft.com/office/drawing/2014/main" id="{01A5ADEA-A477-4890-930E-22D3042DEB3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028317" y="317023"/>
                  <a:ext cx="5328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82D92163-D881-4D5D-8C39-D8385338DECB}"/>
              </a:ext>
            </a:extLst>
          </p:cNvPr>
          <p:cNvGrpSpPr/>
          <p:nvPr/>
        </p:nvGrpSpPr>
        <p:grpSpPr>
          <a:xfrm>
            <a:off x="8242517" y="809440"/>
            <a:ext cx="316080" cy="258120"/>
            <a:chOff x="8242517" y="520423"/>
            <a:chExt cx="316080" cy="25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52CB43FA-5CE2-44B0-8267-A71286597455}"/>
                    </a:ext>
                  </a:extLst>
                </p14:cNvPr>
                <p14:cNvContentPartPr/>
                <p14:nvPr/>
              </p14:nvContentPartPr>
              <p14:xfrm>
                <a:off x="8242517" y="683143"/>
                <a:ext cx="41400" cy="95400"/>
              </p14:xfrm>
            </p:contentPart>
          </mc:Choice>
          <mc:Fallback xmlns=""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52CB43FA-5CE2-44B0-8267-A7128659745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224877" y="665503"/>
                  <a:ext cx="7704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028" name="Ink 1027">
                  <a:extLst>
                    <a:ext uri="{FF2B5EF4-FFF2-40B4-BE49-F238E27FC236}">
                      <a16:creationId xmlns:a16="http://schemas.microsoft.com/office/drawing/2014/main" id="{6B6FFDF7-42DB-4DF3-B594-6DCCF9A90E86}"/>
                    </a:ext>
                  </a:extLst>
                </p14:cNvPr>
                <p14:cNvContentPartPr/>
                <p14:nvPr/>
              </p14:nvContentPartPr>
              <p14:xfrm>
                <a:off x="8257277" y="533023"/>
                <a:ext cx="6840" cy="11160"/>
              </p14:xfrm>
            </p:contentPart>
          </mc:Choice>
          <mc:Fallback xmlns="">
            <p:pic>
              <p:nvPicPr>
                <p:cNvPr id="1028" name="Ink 1027">
                  <a:extLst>
                    <a:ext uri="{FF2B5EF4-FFF2-40B4-BE49-F238E27FC236}">
                      <a16:creationId xmlns:a16="http://schemas.microsoft.com/office/drawing/2014/main" id="{6B6FFDF7-42DB-4DF3-B594-6DCCF9A90E8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239277" y="515383"/>
                  <a:ext cx="424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1029" name="Ink 1028">
                  <a:extLst>
                    <a:ext uri="{FF2B5EF4-FFF2-40B4-BE49-F238E27FC236}">
                      <a16:creationId xmlns:a16="http://schemas.microsoft.com/office/drawing/2014/main" id="{AA40A0B7-CC8B-41EC-8F53-9ED37FFBDDD9}"/>
                    </a:ext>
                  </a:extLst>
                </p14:cNvPr>
                <p14:cNvContentPartPr/>
                <p14:nvPr/>
              </p14:nvContentPartPr>
              <p14:xfrm>
                <a:off x="8371037" y="520423"/>
                <a:ext cx="187560" cy="256320"/>
              </p14:xfrm>
            </p:contentPart>
          </mc:Choice>
          <mc:Fallback xmlns="">
            <p:pic>
              <p:nvPicPr>
                <p:cNvPr id="1029" name="Ink 1028">
                  <a:extLst>
                    <a:ext uri="{FF2B5EF4-FFF2-40B4-BE49-F238E27FC236}">
                      <a16:creationId xmlns:a16="http://schemas.microsoft.com/office/drawing/2014/main" id="{AA40A0B7-CC8B-41EC-8F53-9ED37FFBDDD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353037" y="502783"/>
                  <a:ext cx="223200" cy="291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033" name="Ink 1032">
                <a:extLst>
                  <a:ext uri="{FF2B5EF4-FFF2-40B4-BE49-F238E27FC236}">
                    <a16:creationId xmlns:a16="http://schemas.microsoft.com/office/drawing/2014/main" id="{F1AC1C64-32EF-4E6F-B1B0-F7575EA85309}"/>
                  </a:ext>
                </a:extLst>
              </p14:cNvPr>
              <p14:cNvContentPartPr/>
              <p14:nvPr/>
            </p14:nvContentPartPr>
            <p14:xfrm>
              <a:off x="5447117" y="5654743"/>
              <a:ext cx="651960" cy="575280"/>
            </p14:xfrm>
          </p:contentPart>
        </mc:Choice>
        <mc:Fallback xmlns="">
          <p:pic>
            <p:nvPicPr>
              <p:cNvPr id="1033" name="Ink 1032">
                <a:extLst>
                  <a:ext uri="{FF2B5EF4-FFF2-40B4-BE49-F238E27FC236}">
                    <a16:creationId xmlns:a16="http://schemas.microsoft.com/office/drawing/2014/main" id="{F1AC1C64-32EF-4E6F-B1B0-F7575EA85309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429117" y="5637103"/>
                <a:ext cx="687600" cy="610920"/>
              </a:xfrm>
              <a:prstGeom prst="rect">
                <a:avLst/>
              </a:prstGeom>
            </p:spPr>
          </p:pic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88E75A09-1AB8-4103-A939-F862DB1F8DF8}"/>
              </a:ext>
            </a:extLst>
          </p:cNvPr>
          <p:cNvSpPr txBox="1"/>
          <p:nvPr/>
        </p:nvSpPr>
        <p:spPr>
          <a:xfrm>
            <a:off x="80014" y="-12542"/>
            <a:ext cx="6182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7.  Inverse of j</a:t>
            </a:r>
            <a:r>
              <a:rPr lang="en-US" sz="2400" baseline="-25000" dirty="0"/>
              <a:t>i</a:t>
            </a:r>
            <a:r>
              <a:rPr lang="en-US" sz="2400" dirty="0"/>
              <a:t> = </a:t>
            </a:r>
            <a:r>
              <a:rPr lang="en-US" sz="2400" dirty="0" err="1">
                <a:latin typeface="Symbol" panose="05050102010706020507" pitchFamily="18" charset="2"/>
              </a:rPr>
              <a:t>s</a:t>
            </a:r>
            <a:r>
              <a:rPr lang="en-US" sz="2400" baseline="-25000" dirty="0" err="1"/>
              <a:t>ik</a:t>
            </a:r>
            <a:r>
              <a:rPr lang="en-US" sz="2400" dirty="0" err="1"/>
              <a:t>E</a:t>
            </a:r>
            <a:r>
              <a:rPr lang="en-US" sz="2400" baseline="-25000" dirty="0" err="1"/>
              <a:t>k</a:t>
            </a:r>
            <a:r>
              <a:rPr lang="en-US" sz="2400" dirty="0"/>
              <a:t> , and the resistivity tensor.</a:t>
            </a:r>
            <a:endParaRPr lang="en-US" sz="2400" baseline="-2500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DD6C75B-A4BB-469A-9F93-904820008BC0}"/>
              </a:ext>
            </a:extLst>
          </p:cNvPr>
          <p:cNvGrpSpPr/>
          <p:nvPr/>
        </p:nvGrpSpPr>
        <p:grpSpPr>
          <a:xfrm>
            <a:off x="5948725" y="2064402"/>
            <a:ext cx="92880" cy="62280"/>
            <a:chOff x="5948725" y="2064402"/>
            <a:chExt cx="92880" cy="62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F74EEAE-B733-4974-B723-EFACA8CAFA0D}"/>
                    </a:ext>
                  </a:extLst>
                </p14:cNvPr>
                <p14:cNvContentPartPr/>
                <p14:nvPr/>
              </p14:nvContentPartPr>
              <p14:xfrm>
                <a:off x="5948725" y="2064402"/>
                <a:ext cx="360" cy="3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F74EEAE-B733-4974-B723-EFACA8CAFA0D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885725" y="2001762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08F397D-A1A3-4290-A3E7-64AE7CC1889D}"/>
                    </a:ext>
                  </a:extLst>
                </p14:cNvPr>
                <p14:cNvContentPartPr/>
                <p14:nvPr/>
              </p14:nvContentPartPr>
              <p14:xfrm>
                <a:off x="6041245" y="2126322"/>
                <a:ext cx="360" cy="3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08F397D-A1A3-4290-A3E7-64AE7CC1889D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978245" y="2063322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20FC93A7-B389-415B-9230-FFEFB229DE46}"/>
                  </a:ext>
                </a:extLst>
              </p14:cNvPr>
              <p14:cNvContentPartPr/>
              <p14:nvPr/>
            </p14:nvContentPartPr>
            <p14:xfrm>
              <a:off x="3975565" y="657162"/>
              <a:ext cx="360" cy="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20FC93A7-B389-415B-9230-FFEFB229DE46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3912925" y="59452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04EFC3C5-EE24-4F42-ADD1-D811E9432E88}"/>
                  </a:ext>
                </a:extLst>
              </p14:cNvPr>
              <p14:cNvContentPartPr/>
              <p14:nvPr/>
            </p14:nvContentPartPr>
            <p14:xfrm>
              <a:off x="2753005" y="810882"/>
              <a:ext cx="360" cy="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04EFC3C5-EE24-4F42-ADD1-D811E9432E88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690365" y="748242"/>
                <a:ext cx="126000" cy="12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1996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574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The Hall Effect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Let j lie in the xz plane of an isotropic conductor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Effect</dc:title>
  <dc:creator>Robert Peale</dc:creator>
  <cp:lastModifiedBy>Robert Peale</cp:lastModifiedBy>
  <cp:revision>36</cp:revision>
  <dcterms:created xsi:type="dcterms:W3CDTF">2013-02-05T17:33:06Z</dcterms:created>
  <dcterms:modified xsi:type="dcterms:W3CDTF">2022-02-03T15:26:17Z</dcterms:modified>
</cp:coreProperties>
</file>