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9" r:id="rId11"/>
    <p:sldId id="280" r:id="rId12"/>
    <p:sldId id="265" r:id="rId13"/>
    <p:sldId id="282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46:27.5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215 12 736,'-2'-2'106,"0"1"1,0 0-1,-1 0 1,1 1-1,0-1 1,0 0-1,-1 1 0,1-1 1,0 1-1,-1 0 1,1 0-1,0 0 1,-1 0-1,1 0 1,0 0-1,-4 2 0,-10-1 816,-14 4 438,13-9 351,16 4-1645,0 0 0,0-1 0,0 1 0,1 0 0,-1 0 0,0-1-1,0 1 1,1 0 0,-1-1 0,0 1 0,0-1 0,1 1 0,-1-1 0,1 1 0,-1-1 0,0-1-1,18 3-209,-12 0 129,-4-1 21,-1 0 0,1 0 0,0 0 1,0 1-1,-1-1 0,1 0 0,0 0 0,-1 0 1,1 1-1,-1-1 0,1 0 0,0 0 1,-1 1-1,1-1 0,-1 1 0,1-1 0,-1 1 1,1-1-1,-1 1 0,1-1 0,-1 1 0,1-1 1,-1 1-1,0-1 0,1 1 0,-1 0 1,0-1-1,1 1 0,-1-1 0,0 1 0,0 0 1,0 0-1,0-1 0,0 1 0,0 0 0,0-1 1,0 1-1,0 0 0,0-1 0,0 1 1,0 1-1,-2 3 48,0 1 0,0-1 0,0 0 0,-1 0 0,0 0 1,0 0-1,0-1 0,-1 1 0,1-1 0,-1 0 0,0 0 0,0 0 0,0 0 1,-1-1-1,1 0 0,-1 0 0,0 0 0,0 0 0,-7 2 0,-7 5-160,17-8-92,-1-1-1,1 1 1,-1-1 0,0 1-1,0-1 1,0 0 0,0 0-1,0 0 1,0-1 0,-6 2-1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47:02.8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59 276 1472,'-4'-7'612,"4"6"-609,0 1 0,0 0 0,0 0 0,0 0 0,0 0 0,0 0 0,0 0 0,0 0 0,0 0 0,0 0 0,0 0 0,0-1 0,0 1 0,0 0 0,0 0 0,0 0 0,0 0 0,0 0 0,0 0 0,0 0 0,1 0 0,-1 0 0,0 0 0,0 0 0,0 0 0,0 0 0,0 0 0,0 0 0,0 0 0,0 0 0,0 0 0,0 0 0,0 0 0,1 0 0,-1 0 0,0 0 0,0 0 0,0 0 0,0 0 0,0 0 0,0 0 0,0 0 0,0 0 0,0 0 0,0 0 0,1 0 0,-1 0 0,0 0 0,0 0 0,0 0 0,0 0 0,0 0 0,0 0 0,0 0 0,0 0-1,0 0 1,0 0 0,0 0 0,0 1 0,0-1 0,0 0 0,0 0 0,1 0 0,-1 0 0,0 0 0,0 0 0,0 0 0,0 0 0,0 0 0,0-3-51,1-1-1,-1 0 1,1 1-1,0-1 1,1 1-1,-1-1 0,1 1 1,1-4-1,3-8 44,-4 11 213,-7-22 3068,4 26-3224,-4 48 334,2-19-165,-19 92 400,9-55-31,13-64-535,-1 0 0,1 1 0,-1-1 0,0 0 0,0 0 0,0 1-1,0-1 1,-1 0 0,0 2 0,-1-1-39,-2-11 80,2-4 89,0 0-1,1 1 1,1-1-1,0 0 0,1 0 1,1-19-1,0 4-56,0-45-219,19-124 1,-19 186-508,1 0-1,1 1 1,0-1 0,0 0 0,8-14-1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7:18.3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276 38 992,'-2'-1'55,"0"1"-1,-1-1 1,1 1 0,0 0 0,-1 0-1,1 0 1,0 0 0,-1 0 0,1 0-1,0 1 1,0-1 0,-1 1 0,1-1-1,0 1 1,-3 1 0,-12 4 418,-9 0 934,18-4-1091,0 0 0,0-1 0,0 0 0,-10 1 0,10-3 12,-1 0 0,1 0 0,-1 0 0,1-1 1,-1 0-1,-7-4 0,-47-23 1481,62 29-1803,0-1-1,0 1 0,0-1 1,0 1-1,0-1 0,0 0 1,1 0-1,-1 1 0,0-1 1,0 0-1,1 0 0,-1 0 1,1 0-1,-1 0 0,1 0 1,-2-2-1,8 2-220,0 0 134,0 1 0,12 1-1,7-1-269,3 1-716,21 9-3770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7:21.3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182 16 992,'-7'-15'4092,"1"22"-3678,3-4-300,0 0-1,0 1 1,0-1-1,0-1 0,0 1 1,-1 0-1,1-1 1,-1 0-1,0 1 0,-6 1 1,4-1 25,-10 5 218,0-1-1,-25 6 1,31-10-126,-26 14-19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7:25.5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275 0 1152,'-14'13'1742,"14"-13"-1685,-1 0 1,1 0-1,0 0 1,-1 0-1,1 0 0,-1 0 1,-10 0 630,9 0-522,-1-1 1,1 1-1,-1 0 0,1 0 1,-1 0-1,1 0 0,-1 1 1,1-1-1,0 1 0,-1-1 1,1 1-1,-1 0 0,1 0 1,0 0-1,-4 2 0,6-2-122,-1-1-1,0 1 0,0-1 1,0 1-1,1-1 1,-1 1-1,0-1 0,0 0 1,0 1-1,0-1 1,0 0-1,0 0 0,0 0 1,-1 0-1,1 0 30,0 0-1,0 1 1,0-1-1,0 0 1,0 0-1,0 1 1,0-1-1,0 0 1,0 1-1,0-1 1,0 1-1,0-1 1,0 1-1,-1 1 1,0-2-69,1 1-1,0-1 1,0 1 0,-1-1 0,1 1-1,-1-1 1,1 0 0,0 0 0,-1 1-1,1-1 1,0 0 0,-1 0 0,1 0-1,-1-1 1,1 1 0,-3-1 0,3 1 0,0 0 0,0-1-1,0 1 1,0 0 0,0 0 0,0 0 0,-1 0 0,1 0 0,0 0 0,0 0 0,0 1 0,0-1 0,0 0-1,-2 1 1,2 0 7,1 0 0,-1-1 0,0 1 0,1-1 0,-1 1-1,0-1 1,1 1 0,-1-1 0,0 0 0,0 1-1,0-1 1,1 0 0,-1 1 0,0-1 0,0 0 0,0 0-1,0 0 1,-1 0 0,-18 4 359,16-4-364,-5-3 218,-20 0 474,27 2-875,2 0 183,-1 1-1,1 0 0,0-1 0,-1 1 0,1 0 0,0 0 0,-1-1 0,1 1 0,-1 0 0,1 0 0,-1 0 0,1 0 0,0-1 0,-1 1 1,1 0-1,-2 0 0,0-1 12,-5-1 126,7 2-144,-1 0 0,1 0 0,0 0 0,-1 0 0,1 0 0,0 0 0,-1 0 0,1 0 0,0-1 1,-1 1-1,1 0 0,0 0 0,0 0 0,-1 0 0,1 0 0,0-1 0,0 1 0,-1 0 0,1 0 0,0-1 0,0 1 1,-1 0-1,1 0 0,0-1 0,0 1 0,0 0 0,-1-1 0,1 1 1,0 0-1,0 0 0,0-1 0,0 1 1,0 0-1,-1 0 0,1 0 1,0-1-1,0 1 0,0 0 1,0 0-1,-1 0 0,1 0 1,0-1-1,0 1 0,-1 0 1,1 0-1,0 0 0,0 0 0,-1 0 1,1 0-1,0 0 0,0 0 1,-1 0-1,0 0 31,0 0-1,1 0 1,-1 0 0,0-1-1,1 1 1,-1 0-1,0 0 1,1 0 0,-1-1-1,0 1 1,1 0 0,-1-1-1,1 1 1,-1 0 0,-1-2-1,-7-1 153,17 7-929,4-2 798,-1 0 0,1 0-1,21-1 1,-31-1 29,-1 0 74,0 0-154,-1 0 0,0 0 0,1 0 0,-1 0 0,0 0 0,0-1 0,1 1 0,-1 0-1,0 0 1,1 0 0,-1 0 0,0 0 0,1 0 0,-1 0 0,0 1 0,1-1 0,-1 0-1,0 0 1,0 0 0,1 0 0,-1 0 0,0 0 0,1 0 0,-1 1 0,0-1 0,0 0-1,1 0 1,-1 0 0,0 1 0,0-1 0,1 0 0,-1 0 0,0 1 0,0-1 0,0 0-1,0 1 1,0-1 0,1 0 0,-1 0 0,0 1 0,0-1 0,0 0 0,0 1 0,0-1-1,0 1 1,1 0 70,0-1-226,0 0 138,0 0 1,1 0 0,-1 0-1,0 1 1,0-1 0,1 0-1,-1 1 1,0-1 0,0 1-1,2 0 1,2 2-244,2 2-579,-4-4 561,-1 0-1,1 0 0,-1 0 0,1 0 1,-1-1-1,1 1 0,5 0 0,4 0-498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7:28.1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1 480,'-10'1'1707,"10"1"-1710,0-2 45,0 1 0,0-1 1,0 1-1,0-1 0,0 0 0,0 1 0,0-1 1,0 1-1,0-1 0,0 1 0,0-1 0,0 1 1,0-1-1,0 0 0,0 1 0,1-1 0,-1 1 1,0-1-1,0 0 0,2 3 296,-1-3-296,-1 1 0,1-1 0,-1 0 0,0 0 1,1 1-1,-1-1 0,1 0 0,-1 0 1,0 0-1,1 0 0,-1 0 0,1 1 0,-1-1 1,1 0-1,-1 0 0,1 0 0,-1 0 0,0 0 1,1-1-1,-1 1 0,1 0 0,-1 0 0,1 0 1,1-1-65,-2 1 27,0-1 0,0 1-1,1 0 1,-1 0 0,0-1-1,1 1 1,-1 0 0,1-1 0,-1 1-1,0 0 1,1 0 0,-1 0 0,1-1-1,-1 1 1,1 0 0,-1 0-1,1 0 1,-1 0 0,1 0 0,-1 0-1,1 0 1,0 0-3,-1 0 1,0 0-1,0 0 0,0 0 1,1 0-1,-1 0 0,0 0 0,0 0 1,0 0-1,1 0 0,-1 0 1,0 0-1,0 0 0,0 0 1,1 0-1,-1-1 0,0 1 0,0 0 1,0 0-1,0 0 0,1 0 1,-1 0-1,0 0 0,0-1 1,0 1-1,0 0 0,0 0 1,1-1-1,-1 1-18,5-4-80,0 0 336,-4 4-302,-1 0 92,1 0 0,-1 0 0,1 0 1,-1 0-1,1 0 0,-1 0 0,1 0 1,-1 1-1,0-1 0,1 0 0,-1 0 1,1 0-1,-1 1 0,0-1 0,1 0 1,-1 1-1,1-1 0,-1 0 0,0 1 1,0-1-1,1 1 0,-1-1 0,0 0 1,0 1-1,1-1 0,-1 1 0,0 0 1,2 16-64,-1-7 38,5 33 102,-5-41-65,-1 0-50,0-1-1,0 1 0,1 0 1,-1-1-1,0 1 0,1 0 0,-1-1 1,1 1-1,0-1 0,-1 1 0,1-1 1,1 2-1,3 8 138,0 2-43,1 4-12,-6-16 1,0 23-22,0-9-63,0-14 58,0-1-35,-1 1-1,1-1 1,0 0 0,0 0 0,0 0 0,0 0 0,0 0-1,0 1 1,0-1 0,0 0 0,0 0 0,0 0 0,0 0-1,0 1 1,0-1 0,0 0 0,0 0 0,0 0-1,0 0 1,0 0 0,0 1 0,0-1 0,0 0 0,0 0-1,0 0 1,0 0 0,0 1 0,0-1 0,1 0-1,-1 0 1,0 0 0,0 0 0,0 0 0,0 0 0,0 1-1,8 0 168,18-4-192,-23 3 9,-2 1 3,0-1 1,-1 0-1,1 0 1,0 0-1,0 0 1,0-1-1,-1 1 1,1 0-1,0 0 1,0 0-1,-1-1 1,1 1-1,0 0 1,0-1-1,-1 1 0,1-1 1,1 0-1,4-1-3,1 0 0,-1 1 0,1 0 0,-1 0 0,1 0 0,0 1-1,9 0 1,-9 0 130,0-1-54,-6 0-55,1 0 1,-1 1-1,0-1 0,1 1 1,-1 0-1,1-1 1,-1 1-1,0 0 0,1 0 1,-1 0-1,1 0 1,-1 0-1,3 0 0,-2 1-7,-1-1-1,0 0 0,1 1 0,-1-1 0,1 1 1,-1-1-1,0 1 0,0 0 0,1-1 0,-1 1 0,0 0 1,0 0-1,0 0 0,0 0 0,0 0 0,0 0 1,0 0-1,0 0 0,0 1 0,0-1 0,1 3 0,-1-2-64,0 0 0,0 0 0,0 1 0,-1-1 0,1 0 0,0 1-1,-1-1 1,1 0 0,-1 1 0,0-1 0,0 1 0,0 4-1,-1 20-1630,1-12 240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7:55.64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1 283 224,'1'-1'17,"0"0"1,0 0-1,0 1 1,0-1-1,0 0 0,1 1 1,-1-1-1,0 1 0,0-1 1,3 0-1,-3 1-6,0 0 0,-1 0 0,1 0 0,0 0-1,-1-1 1,1 1 0,0 0 0,-1 0 0,1-1-1,0 1 1,-1 0 0,1-1 0,0 1 0,-1-1 0,1 1-1,-1-1 1,1 1 0,-1-1 0,1 1 0,-1-1 0,0 0-1,1 1 1,-1-1 0,0 0 0,1 1 0,-1-1 0,0 0-1,0 1 1,1-1 0,-1 0 0,0 1 0,0-1 0,0 0-1,0 0 1,0 1 0,0-1 0,0-1 0,-1-14 303,1 11-251,0-1 0,0 1 0,0 0 0,0-1 0,1 1 0,0-1 0,0 1 0,0 0 0,4-9 0,3-4 536,-5 12-336,0-1-1,0 1 0,0 0 1,1 0-1,0 0 0,0 0 1,8-7-1,3-2 362,-13 11-443,2 0-1,-1 1 1,0 0 0,1 0 0,-1 0-1,1 0 1,0 1 0,7-5 0,29-8 405,-30 10-422,0 1-1,0 0 0,1 0 1,0 1-1,-1 1 0,1 0 1,21-1-1,-21 3-71,0 0 0,1 1-1,-1 0 1,13 4 0,-16-4-30,-1 0 0,1 0 0,0-1 1,-1 0-1,1-1 0,14-2 0,15 0-87,140-6 585,-83 6-463,-13 1-124,-44 0 27,62 4 0,-81 1 2,-1 0 0,1 1 0,19 8 0,-16-5-49,31 6 0,50-4 269,-17-3 170,82 10-350,0-5 12,-126-9-27,62 11-1,-41-4-53,64 11 74,-66-10 87,118 7 0,-28-17-107,-135-1 45,-1-1 0,1 0 1,23-7-1,-22 5 42,35-5 0,0 4-61,29-2 6,-5 1 75,-1 1 383,80 8 21,-111 0-356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7:56.99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75 3328,'0'-1'81,"0"0"0,0 0 1,0 0-1,1 0 0,-1 0 1,0 0-1,1 0 0,-1 0 1,1 1-1,-1-1 0,1 0 0,-1 0 1,1 0-1,0 0 0,-1 1 1,1-1-1,0 0 0,0 1 0,1-2 1,2-2 244,7 3-81,54-19 1531,-48 18-1398,0 1 0,1 0-1,-1 1 1,0 0 0,20 4 0,-9-1 222,54-4 0,-30 0-382,-41 1-114,140-4 43,-35-1 27,-35 3-135,51-2 31,52 5 152,-73 2-146,-50-3 12,158-4 59,-15 2 344,-109 3-507,-31-1-52,207-8 269,-165 0 239,155 9 0,-43 0-87,-118-2-61,-69 0-138,-21 0-98,1 1 1,0 0-1,11 2 0,16 2-449,57-1 0,-85-3-26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8:01.90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25 1824,'22'17'4168,"-18"-17"-3960,31 9 1037,-14-6-205,-12-1-633,0-1 0,15 1 0,-8-1-337,-1 1 0,1 1 1,25 7-1,12 2 225,-13-2 129,-29-7-224,1 0 0,20 3 0,130-1 286,27 3-92,31 4 508,-160-15-504,78-14 1,-104 12-188,256-27 484,-221 26-601,-59 5-43,39-3 227,96-22 1,-50 6-103,-70 15-89,1 0 1,39-2-1,54 5 337,-90 2-481,16 5-72,-16-1 88,23 3 88,-39-4-7,0-1-1,0 0 0,1-1 0,-1 0 0,19-3 0,61-9 318,-59 9-394,0 1-1,53 6 0,-60-2 45,11 2 242,-1 1 1,64 21-1,21 4-2080,-104-29 859,-2-1-1276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8:03.69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0 151 4480,'6'-15'2201,"-5"15"-2113,31-29 2439,-17 29-1294,-6 0-978,1 0-1,0 0 1,-1 1 0,14 3-1,-5-1 31,1 0 0,0-1 0,22 0-1,-17-2-8,28 5 0,94 23 113,-119-25-287,1-1 0,33-2-1,-26-1 26,218-7-132,-165 6 300,78 3 162,111 27 695,-233-25-966,0-3 0,0-1 0,0-2-1,0-3 1,0-1 0,47-14 0,-41 7-192,2 0 20,105-16-1,57 2 254,89-19 682,-257 42-1083,-17 3 76,-1 0 102,34 2 0,-21 1 12,91 4 291,-104-5-242,0 1 0,52 9 0,-71-9-113,0 0 1,-1 0 0,15-2-1,-16 0 15,0 1-1,0 0 0,0 0 1,0 1-1,0 0 0,0 0 1,11 4-1,-17-5 11,1 0 0,-1 1 0,1-1 0,-1 1 1,0-1-1,1 1 0,-1-1 0,0 1 0,1 0 0,-1 0 0,0 0 0,0 0 0,0 0 0,0 0 1,0 0-1,0 0 0,0 0 0,0 0 0,0 0 0,-1 1 0,1-1 0,0 2 0,6 10-53,-4-4 22,-2-5-508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7:13.9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12 1056,'-2'-2'65,"-1"-7"1043,10 20-477,-6-9-528,1-1 0,-1 1 0,0 0 1,0 0-1,0 0 0,0 0 0,1 4 0,1 11 476,-1-5 87,1 0 0,0-1 0,8 27 1621,-11-40-2177,0 1-1,-1 0 1,1-1-1,-1 1 1,0 0 0,1 0-1,-1 0 1,0 0-1,0 0 1,-1-2-1,-5-11 399,7 15-610,1 4 27,2 28-175,-3-28 172,0 0-1,0-1 1,0 1-1,1 0 1,0 0-1,0 0 1,1 0-1,-1-1 1,4 8-1,-4-11-37,0 2-172,0 0 0,1-1 0,-1 1 0,1-1 0,0 1 0,0-1-1,5 5-287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7:15.8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1 304 320,'0'-1'1338,"0"-1"-1180,0 0 0,0 0 1,0 0-1,0 0 0,0 0 0,1 0 1,-1 0-1,1 1 0,-1-1 1,1 0-1,1-3 0,-1 4-120,-1-1-1,1 1 0,-1 0 1,1-1-1,-1 1 0,1-1 1,-1 1-1,0-1 1,0 1-1,0 0 0,0-3 1,0 2 20,0 1 1,0-1 0,1 1-1,-1-1 1,0 1-1,0 0 1,1-1 0,-1 1-1,2-2 1,-2 0-29,0 3-30,-1 0 1,1 0-1,0-1 1,0 1 0,0 0-1,0-1 1,0 1-1,1 0 1,-1-1-1,0 1 1,0 0 0,0-1-1,0 1 1,0 0-1,0 0 1,0-1-1,1 1 1,-1 0-1,0 0 1,0-1 0,0 1-1,1 0 1,-1 0-1,0-1 1,0 1-1,0 0 1,1 0 0,-1 0-1,0 0 1,1-1-1,0 1 145,0-9-257,0 6 262,0 0 0,0 0 1,-1-1-1,1 1 0,-1 0 1,0-1-1,1 1 0,-1 0 0,-1-1 1,0-4-1,1 5-131,-1 0-1,1-1 1,0 1 0,0 0-1,1-6 1,2-9 358,-1 0 1,-2 0-1,0-22 0,-6 1 3021,6 38-3317,0-15-206,0 11 259,1 16-715,6 20-1640,13 32-1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48:05.2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28 992,'-10'0'3403,"8"-2"-3189,6-4-162,4-3 130,-7 8-179,0 0 1,0 0 0,0 0-1,1 0 1,-1 0 0,0 0-1,1 1 1,-1-1 0,0 0-1,1 1 1,-1-1 0,3 0 0,-2 1-90,-1 0 28,10 3 153,-10 2-52,-1-1 171,2-2-205,-1-1 0,0 0 0,0 0 0,0 1 0,0-1 0,0 1 0,0-1 0,-1 1 0,1-1 0,0 1 0,-1 0 0,1-1 0,-1 1 0,0 0 1,1-1-1,-1 1 0,0 0 0,0-1 0,0 4 0,-1-4 44,0 1 0,1-1 0,-1 1 1,0-1-1,1 0 0,-1 0 0,0 1 0,0-1 0,0 0 0,0 0 1,0 0-1,0 0 0,-2 1 0,0 1 179,-17 10-40,8-7 0,4-3-118,6-1-329,7 1 324,-3-3 80,-2 1-168,0 0 0,1-1 1,-1 1-1,1-1 0,-1 1 0,1-1 0,-1 1 1,1-1-1,-1 1 0,1-1 0,-1 0 0,1 1 0,-1-1 1,1 0-1,0 1 0,-1-1 0,1 0 0,0 0 0,-1 1 1,1-1-1,0 0 0,0 0 0,16 3-44,-10-4 99,0 0 0,0 0 0,0-1-1,-1 0 1,11-4 0,2-1-48,45-18-1243,-48 18 185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8:21.6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 43 320,'-4'-11'128,"4"3"-96,-4-7-32,8 7-192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8:24.4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361 42 1248,'2'-11'349,"-2"10"-327,0 1 0,0 0 0,0 0 0,0-1-1,0 1 1,0 0 0,0-1 0,0 1 0,0 0 0,0-1 0,-1 1-1,1 0 1,0 0 0,0-1 0,0 1 0,0 0 0,0-1-1,-1 1 1,1 0 0,0 0 0,0-1 0,0 1 0,-1 0-1,1 0 1,0 0 0,0-1 0,-1 1 0,1 0 0,0 0-1,0 0 1,-1 0 0,1 0 0,0-1 0,-1 1 0,1 0-1,-1 0 1,1-2 106,0 1 0,0-1 0,0 0 0,1 0 0,-1 0 0,0 1 0,1-1 0,-1 0 0,1 0 0,0-2 0,-5 8 18,-1 1 0,1-1-1,-1 1 1,1 0 0,-4 8 0,0-2 142,4-5-274,1-1-1,0 1 1,-4 12 0,-3 5 27,6-15 9,1 1-1,-1 1 1,-2 13 0,0-3 140,1 17 106,3-16-240,1-3-203,2-16 144,-1 0-1,0 1 1,0-1-1,0 0 1,0 1 0,-1-1-1,1 0 1,-1 0-1,1 1 1,-1-1-1,0 0 1,-1 4-1,-2 1 92,0 0-1,0 1 0,1-1 1,-2 11-1,-2 0 121,7-17-204,0 0 0,-1 0-1,1-1 1,-1 1 0,0 0-1,1-1 1,-1 1-1,1 0 1,-1-1 0,0 1-1,0-1 1,1 1 0,-1-1-1,0 1 1,0-1 0,0 0-1,1 1 1,-1-1-1,0 0 1,0 1 0,0-1-1,0 0 1,0 0 0,-2 0 218,-2-12-73,14-27-218,-5 25 235,-3 10-155,0-1 1,0 1-1,0 0 1,0-7 0,-1 2-58,0 1 1,1-1 0,0 0-1,0 0 1,4-13 0,-1-1 24,1-3-87,-5 25 100,0 0-1,1 0 1,-1 0 0,1 0-1,0 0 1,-1 0-1,1 0 1,0 0 0,0 0-1,-1 0 1,1 0-1,0 1 1,0-1 0,0 0-1,0 1 1,0-1 0,0 0-1,2 0 1,-2 1 24,9 4 21,-9-3-45,0 0 0,0 0 1,0 0-1,0 0 0,0 0 0,-1 1 0,1-1 1,0 0-1,0 1 0,-1-1 0,1 0 0,-1 1 0,1-1 1,-1 1-1,0-1 0,0 1 0,1 1 0,0 31-92,-1-26 112,0 2 6,-1 0 0,0 0 0,0 0 0,-6 19 0,5-22-12,0 0 0,-1 0 0,0 0 0,-1-1 0,1 1 0,-1-1 0,-1 0-1,1 0 1,-9 9 0,4-1 110,8-12-167,0 0-1,0-1 0,-1 1 0,1 0 0,0 0 0,-1 0 0,-2 2 0,-10 9-330,12-10 320,0-1 0,-1 1-1,1-1 1,-1 1 0,0-1 0,0 0 0,-5 3 0,6-5 31,1 1 1,-1-1-1,1 0 1,-1 1 0,0-1-1,1 0 1,-1 0 0,1 0-1,-1 0 1,0 0-1,1 0 1,-1-1 0,0 1-1,1 0 1,-1-1-1,1 1 1,-1-1 0,1 0-1,-1 0 1,1 1 0,-1-1-1,-1-2 1,-16-10-1394,19 12 1454,0-1 0,-1 1 0,1-1 0,0 1 0,-1 0 0,1-1 0,-1 1 0,1 0 0,-1-1 0,0 1 0,0 0 1,0 0-1,1 0 0,-1-1 0,0 1 0,0 0 0,-2-1 0,1 0 41,0 1 0,1-1 1,-1 0-1,0-1 0,1 1 1,-3-4-1,-10-29 565,-23-48 242,32 74-897,4 6 53,-1 0-1,1 1 1,0-1-1,-1 1 1,0-1-1,0 1 1,1 0 0,-5-3-1,6 4-7,-1 0-1,0 0 1,0 0-1,1 0 1,-1 0-1,0 0 1,1 0-1,-1 0 1,1 0-1,-1-1 1,1 1-1,0 0 1,-1 0-1,1 0 1,0-2-1,0-21 18,0 13 34,30 89 227,23 54-48,-38-92-131,-10-23 15,14 26 160,-19-41-311,0 0-1,1-1 1,-1 1-1,1-1 1,-1 1 0,1-1-1,0 1 1,-1-1-1,1 1 1,0-1-1,0 0 1,2 2-1,-1 0 30,8-1-1152,-8-3 1085,-1 1 1,1-1-1,0 0 1,0 0-1,-1 0 0,1-1 1,0 1-1,-1 0 1,1-1-1,-1 1 1,0 0-1,1-1 1,1-3-1,-1 3 54,0-1 0,-1 1-1,1-1 1,-1 0 0,1 1 0,-1-1 0,0 0-1,0 0 1,0 0 0,-1 0 0,2-4-1,-2 4-15,1 0-1,-1 0 1,1-1-1,0 1 1,1 0-1,-1 0 0,0 0 1,1 0-1,0 0 1,0 1-1,-1-1 0,2 0 1,1-2-1,4-5-183,-8 9 203,1 1-1,-1-1 1,1 0-1,-1 1 1,0-1-1,1 0 1,-1 0-1,0 0 1,0 1-1,0-1 1,0 0-1,1 0 1,-1-1-1,0 1 0,0 0 1,0 0-1,0 0 1,0 0-1,1-1 0,-1 1 1,0 0-1,1 0 0,-1 0 1,1 0-1,0 0 0,-1 0 1,1 0-1,0 0 0,-1 0 1,1 0-1,0 0 0,0 1 1,0-1-1,0 0 0,2-1 1,-1 0 11,1 0 0,-1-1 0,0 1 0,0-1 0,0 0 0,2-6 0,6-6 18,-9 14-22,0-1 0,0 1-1,0-1 1,0 0-1,0 0 1,0 0 0,-1 0-1,1 1 1,-1-1-1,1 0 1,-1 0-1,1 0 1,-1 0 0,0 0-1,0 0 1,0 0-1,0 0 1,-1 0-1,1 0 1,0 0 0,-1 0-1,0 0 1,1 0-1,-1 0 1,0 0 0,0 1-1,0-1 1,0 0-1,-1-1 1,0 1 43,1 1 1,-1 0 0,1 0-1,-1 0 1,1 0 0,-1 0-1,1 1 1,-1-1 0,0 0-1,1 1 1,-1-1 0,0 1-1,0 0 1,1-1 0,-1 1-1,0 0 1,0 0 0,0 0-1,-3 1 1,-3 1 10,0 0 0,0 0 1,-10 5-1,-9 2-21,26-9-57,0 0-1,0 1 0,0-1 0,0 0 1,1 0-1,-1 1 0,0-1 0,0 1 0,0-1 1,0 1-1,0-1 0,1 1 0,-1 0 1,0-1-1,1 1 0,-1 0 0,-1 1 0,2-2 8,0 1-1,0-1 1,0 1 0,0-1-1,0 1 1,-1 0-1,1-1 1,0 1-1,0-1 1,0 1-1,1 0 1,-1-1-1,0 1 1,0-1 0,0 1-1,0 0 1,0-1-1,1 1 1,-1-1-1,0 1 1,1 0-1,1 1-21,-1 0-1,1 1 0,0-1 1,0 0-1,0 0 0,1 0 1,-1-1-1,0 1 0,1-1 1,4 3-1,20 5 50,-26-9-7,0 0 0,1 1-1,-1-1 1,0 0 0,0 0 0,1 0 0,-1 0 0,0 0 0,0 0 0,1 0 0,-1-1 0,0 1 0,0 0 0,1-1 0,-1 1 0,0-1 0,0 1 0,0-1 0,1-1 0,1 2-282,-1-1-1,0 1 1,0 0 0,0 0 0,1 0-1,-1 0 1,0 0 0,3 0-1,-2 1 63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8:28.3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 1 992,'0'0'53,"-1"0"1,1 0-1,-1 0 0,1 0 1,-1 0-1,0 0 1,1 0-1,-1 0 0,1 0 1,-1 1-1,1-1 0,-1 0 1,1 0-1,-1 0 1,1 1-1,-1-1 0,-2 2 321,3-1-321,-1-1 1,1 1-1,0-1 0,-1 2 1,-5 6 750,6-8-783,0 1 1,0-1-1,0 1 0,0-1 0,0 1 1,0-1-1,0 1 0,0-1 1,0 1-1,0-1 0,0 0 1,0 1-1,0-1 0,1 1 1,-1-1-1,0 1 0,0-1 0,0 0 1,1 1-1,-1-1 0,0 0 1,1 1-1,-1-1 0,1 1 1,9 10-23,-9-10-8,5 5 148,-1-2 0,1 1 0,1-1 0,8 6 0,5 2-2,89 72 567,-63-54-474,83 38 1,-58-33-26,-55-27 0,1 0 0,28 8-1,-37-14-134,-1 0 0,1 0 0,0-1 0,0 0-1,0-1 1,0 1 0,0-2 0,13-1 0,-20 2-41,1 0-1,-1-1 1,0 1 0,1-1 0,-1 0 0,0 1 0,1-1-1,-1 0 1,0 0 0,0 1 0,0-1 0,0 0-1,0 0 1,0 0 0,0 0 0,0-1 0,0 1 0,-1 0-1,1 0 1,0 0 0,-1-1 0,1 1 0,-1 0 0,1-1-1,-1 1 1,0 0 0,1-1 0,-1 1 0,0-1-1,0 1 1,0 0 0,0-1 0,0 1 0,-1-1 0,1 1-1,0 0 1,-1-1 0,1 1 0,0 0 0,-1-1-1,0 1 1,1 0 0,-1 0 0,0-1 0,0 1 0,0-1-1,-1 0-34,0 1-1,0-1 0,0 1 1,0-1-1,0 1 0,-1 0 1,1 0-1,0 0 0,0 0 1,-1 0-1,1 0 0,-1 1 1,1-1-1,-1 1 0,1 0 1,-1-1-1,1 1 0,-1 0 1,1 1-1,-1-1 0,1 0 1,-1 1-1,1-1 0,0 1 1,-1 0-1,1 0 0,0 0 1,-1 0-1,-1 2 0,0-1-227,0 0-1,0 1 0,0 0 0,0 0 0,1 0 0,-1 1 1,1-1-1,0 1 0,0 0 0,0 0 0,0 0 0,1 0 1,0 0-1,-3 7 0,-1 7-1312,-1-1-378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8:29.9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465 66 320,'-1'-2'33,"0"1"-13,3-9 156,-20 11 1579,-8 9-576,-48 11-1,64-20-955,-1 0-1,1-1 1,-11 0-1,-2-1-88,16 0 70,-1-1 1,1 0-1,-1 0 0,1 0 0,0-1 0,-11-6 1,10 6-152,-1-2 30,-1 1 1,0 0-1,0 0 1,0 1 0,0 1-1,0 0 1,-1 0-1,-10 0 1,18 2-33,0-1 1,0 1-1,0-1 0,0 0 1,0 0-1,0 0 1,1 0-1,-6-3 0,5 3 11,1-1-1,-1 1 0,1 0 0,-1 0 0,0 0 1,0 0-1,0 1 0,-5-1 0,3-1-82,-1 1-1,1-1 1,0 1 0,-1-1-1,-6-4 1,16 5-192,0 2 202,1-1 0,-1 1 1,1 0-1,-1 1 0,0-1 1,1 1-1,7 4 0,33 23-158,-22-14 210,3 3-16,1 1-1,-2 2 1,-1 0 0,22 25-1,38 37 161,-80-80-189,-2-1-30,1 0 0,-1 0-1,1 0 1,0-1-1,0 1 1,0-1 0,0 1-1,0-1 1,0 0-1,0 0 1,0-1-1,0 1 1,1 0 0,-1-1-1,0 0 1,0 0-1,1 0 1,-1 0 0,4-1-1,1-1-411,0 0 0,-1 0 0,0-1 0,1 1 0,-1-2 0,0 1 0,8-6 1,6-6-1934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8:30.5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508 157 896,'-6'-4'322,"11"7"-169,-13 9-260,-19 31 496,10-16 443,16-26-776,0 0 1,1 0-1,-1 0 0,0 0 0,0 0 0,0 0 0,0 0 0,0 0 1,0 0-1,0-1 0,0 1 0,0 0 0,0-1 0,0 1 1,0 0-1,0-1 0,-1 0 0,1 1 0,0-1 0,0 0 0,-3 1 1,2-1 8,-1 0 1,1-1-1,-1 1 1,1-1-1,-1 1 1,1-1-1,-1 0 1,1 0-1,0 0 1,-4-2-1,-2-2 104,1 0-1,0 0 0,0-1 0,0 0 0,-7-8 0,0-2 114,-65-67 620,57 63-494,16 14-326,0 0 0,0 0 0,0 1 0,-1 0-1,0 0 1,0 1 0,0 0 0,-1 0 0,-11-4 0,-9-2 26,21 6 39,-1 1 0,0 1 0,1-1-1,-1 1 1,0 1 0,-10-1 0,2-1-92,15 3-69,0 0 0,0-1 1,-1 1-1,1 0 1,0-1-1,0 1 0,-1 0 1,1 0-1,0 0 0,0 0 1,-1 0-1,1 0 0,0 1 1,0-1-1,0 0 1,-1 1-1,1-1 0,0 1 1,0-1-1,0 1 0,0-1 1,0 1-1,0 0 1,0-1-1,0 1 0,0 0 1,0 0-1,0 0 0,0 0 1,0 1-1,-1 1-48,0 0 0,1 0 0,-1 0 1,1 0-1,0 1 0,0-1 0,0 0 0,0 1 0,1-1 0,-1 1 1,1-1-1,0 7 0,1 1-551,1 0 1,4 17-1,-3-18 199,5 28-2503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8:37.8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146 1 736,'-1'0'34,"0"1"0,0-1 0,0 1 0,0-1 0,0 1 0,0 0 0,0-1 0,1 1 0,-1 0 0,0 0 0,0 0 1,1 0-1,-1 0 0,1 0 0,-1 0 0,1 0 0,-1 0 0,1 0 0,-1 0 0,1 0 0,0 1 0,-7 13 332,-1-5-111,1 1 0,-9 19 1,-5 9 631,3-24 649,17-15-1552,-16 8 1264,15-7-1221,-1 0 0,0 0 0,0 0 0,1 0 0,-1 0 0,1 0 0,-1 1 0,1-1 0,-3 3 0,1-1 76,1 0 0,4-3-50,10-3-47,-7 2-9,1-1 1,-1 0-1,0 0 1,7-5-1,-1-1 12,-1-1 0,0 0-1,0 0 1,14-22-1,-22 29 92,0-1 0,0 1 1,-1-1-1,1 1 0,-1-1 0,0 1 0,0-1 0,0-3 0,1 6-104,-1-1 0,0 1-1,0-1 1,1 1 0,-1-1-1,0 1 1,1 0-1,-1-1 1,0 1 0,1 0-1,-1-1 1,1 1 0,-1 0-1,1 0 1,-1-1-1,1 1 1,-1 0 0,1 0-1,-1 0 1,1-1-1,-1 1 12,1 0-1,-1 0 1,0 0-1,0 0 1,0 0-1,1 0 1,-1 0-1,0 0 1,0-1-1,1 1 1,-1 0-1,0 0 1,0 0-1,1 0 1,-1 0-1,0 0 1,0 0-1,1 0 1,-1 0-1,0 1 1,0-1-1,1 0 1,-1 0-1,0 0 0,0 0 1,0 0-1,1 0 1,-1 0-1,0 1 1,0-1-1,0 0 1,1 0-1,-1 0 1,0 0-1,0 1 1,0-1-1,0 0 1,1 0-1,-1 0 1,0 1-1,0-1 1,0 0-1,0 3 19,0-1-1,0 0 1,0 0-1,0 0 1,-1 0-1,1 0 1,-1 0-1,1 0 1,-2 2-1,-6 15 206,3 5-310,1-10 76,4-12 11,-1-1 0,1 1 0,0 0 0,-1 0 0,1-1 0,-1 1-1,0 0 1,-1 2 0,-11 20 105,10-19-197,2-3 117,-16 21 640,1-8-667,15-13 2,0-1 0,0 0 0,0 1 0,0-1 0,0 1 0,0-1 0,-1 0 1,1 0-1,-1 0 0,1 0 0,-1 0 0,1 0 0,-1 0 0,1 0 0,-1-1 0,0 1 0,0-1 0,-1 1 0,2-1 51,-1 0 1,1 1-1,0-1 1,0 0-1,0 1 1,0-1-1,0 0 1,0 1-1,0-1 1,0 1-1,-2 1 1,9-8-479,-1 3 423,1 0 0,-1 1-1,0-1 1,1 1 0,0 1-1,-1-1 1,10-1 0,-7 2-23,0 1-1,0 0 1,0 0 0,10 2 0,9 0-29,-22-2-176,-1-1 0,0 0 0,0 0 1,0 0-1,0 0 0,5-2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8:40.0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386 164 1728,'-16'-11'804,"15"10"-856,-1-1 0,1 1 0,0 0 0,-1 0 1,1 0-1,-1 0 0,1 0 0,-1 0 0,1 1 0,-1-1 0,0 0 0,0 1 0,1-1 0,-1 1 0,-3-1 0,-2 2 128,-1 0 1,0 0-1,-13 4 0,-9 1 665,25-5-636,0 0 1,1 1 0,-1 0 0,1 0 0,0 0 0,-1 0-1,1 0 1,-7 6 0,8-5-13,-1-1 0,1 1 0,-1-1 0,0 0 0,1 0 0,-1 0 0,0-1 1,0 1-1,-1-1 0,1 0 0,-8 1 0,-14 3 600,9-2-597,16-3-11,-6-8 91,6 5-86,0 1-1,0-1 0,0 0 1,1 0-1,-1 0 0,1 0 1,-1-3-1,-3-7 76,3 12-157,1 1 0,0-1-1,0 0 1,0 0 0,-1 1-1,1-1 1,0 0-1,-1 1 1,1-1 0,-1 0-1,1 1 1,-1-1 0,1 0-1,-1 1 1,1-1-1,-1 1 1,1-1 0,-1 1-1,0-1 1,1 1-1,-1-1 1,0 1 0,1 0-1,-1-1 1,0 1 0,0 0-1,1 0 1,-1 0-1,0 0 1,0-1 0,0 1-1,1 0 1,-1 0 0,0 0-1,0 1 1,0-1-1,1 0 1,-1 0 0,0 0-1,0 0 1,1 1-1,-1-1 1,0 0 0,1 1-1,-1-1 1,0 1 0,1-1-1,-2 1 1,-21 38 218,17-27-248,-1-1 0,-9 13 0,14-22 31,1 1 0,-1 0 0,1 1 1,-1-1-1,0 5 0,-1-2 186,3-5-99,2 0-104,1-1 0,-1 0 0,1 0 0,-1 0-1,1 0 1,-1 0 0,1-1 0,-1 1 0,1-1-1,-1 0 1,1 1 0,-1-1 0,0 0 0,0 0-1,1-1 1,-1 1 0,0 0 0,0-1 0,0 0-1,0 1 1,3-5 0,3-2 50,-1-1 0,1-1 0,6-12 0,-13 21-46,3-5-7,8-13 30,0-1 0,-1 0-1,11-28 1,-18 36-35,-2 6 56,1-1 0,-1 0 0,0 1 0,-1-1 0,0 0 0,0 0 0,0-15 304,-2 23-338,0-1 0,0 1 0,0 0 0,0-1-1,0 1 1,0 0 0,0 0 0,1 0-1,-1 0 1,0 0 0,0 0 0,1 0 0,-1 0-1,1 0 1,-1 0 0,1 0 0,-1 1-1,1-1 1,-1 2 0,-5 11 236,-4-1-324,6-9 198,1 0-1,-1 1 1,1-1-1,-3 9 1,-5 6-84,11-18-36,-1 0-1,1 0 1,0 0 0,-1 0 0,1 0 0,-1 0 0,1 0 0,-1 0 0,1 0-1,-1-1 1,0 1 0,1 0 0,-1 0 0,0-1 0,0 1 0,1 0-1,-1-1 1,0 1 0,-2 0 0,3-1 4,-1 1 0,1-1 0,0 0 1,-1 0-1,1 0 0,0 1 0,-1-1 0,1 0 0,0 0 0,-1 1 0,1-1 1,0 0-1,0 0 0,-1 1 0,1-1 0,0 0 0,0 1 0,-1-1 0,1 0 1,0 1-1,-1 2 24,-1 2-13,0 0 0,-1-1 0,1 0 0,-1 1 0,0-1 0,-3 4 0,5-7-128,1 5 32,0-4 145,0 1 1,0-1-1,0 1 0,0-1 1,0 1-1,0 0 1,-1-1-1,1 1 1,-1-1-1,0 0 0,0 1 1,0-1-1,0 1 1,0-1-1,0 0 1,-1 0-1,-1 3 0,-28 36 148,27-36-37,4-5-168,0 1 0,-1-1 0,1 1 0,0-1 0,-1 1 0,1-1 0,-1 1 0,1-1 0,-1 0 0,1 1 0,-1-1 0,1 0 0,-1 1 0,1-1 0,-1 0 0,1 0 0,-1 1 0,1-1 0,-1 0 0,0 0 0,1 0 0,-1 0 0,1 0 0,-2 0 0,-11 11 311,39-26-730,27-15-1482,-36 22-134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8:47.3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116 24 832,'-7'-4'181,"-4"-8"756,10 11-811,0 1 0,0-1 1,-1 0-1,1 0 0,0 1 0,0-1 0,-1 0 1,1 1-1,0 0 0,-1-1 0,1 1 0,0 0 0,-1-1 1,1 1-1,0 0 0,-3 0 0,-32 1 970,22 0-820,14-1-276,0 0 1,0 0 0,-1 0 0,1 0 0,0 0 0,0 0 0,0 0 0,-1 0-1,1 0 1,0 0 0,0 1 0,0-1 0,0 0 0,-1 0 0,1 0 0,0 0 0,0 1-1,0-1 1,0 0 0,0 0 0,0 0 0,0 0 0,-1 1 0,1-1 0,0 0 0,0 0-1,0 0 1,0 1 0,0-1 0,0 0 0,0 1 0,0 0-1,0 0 1,-1-1-1,1 1 1,0 0-1,-1 0 1,1 0 0,-1 0-1,1 0 1,-1-1-1,1 1 1,-1 0-1,0 0 1,1-1-1,-1 1 1,0 0-1,-1 0 1,0 0 188,2-1-164,-1 0 0,1 0 0,0 0 0,0 0 0,-1 0 0,1 0 0,0 0-1,-1 0 1,1 0 0,0 0 0,0 0 0,-1 0 0,1 0 0,0 0 0,0 1 0,-1-1 0,1 0 0,0 0 0,0 0 0,-1 0 0,1 1 0,0-1 0,0 0 0,0 0-1,0 1 1,-1-1 0,1 0 0,0 0 0,0 0 0,0 1 0,0-1 0,0 0 0,0 1 0,0-1 0,0 0 0,0 0 0,-1 1 0,1-1 0,0 0 0,0 1 0,1-1-1,-1 0 1,0 0 0,0 1 0,0-1 0,0 0 0,0 0 0,0 1 0,0-1 0,0 0 0,0 0 0,1 1 0,-1-1 0,2 5 5,0-2-29,-1 1-1,1-1 1,0 1-1,0-1 1,0 0 0,1 0-1,-1 0 1,1 0 0,-1 0-1,6 3 1,8 2-41,-11-4 53,8 5-29,-11-6-124,0-1 0,1 1-1,-1-1 1,0 1-1,1-1 1,-1 0-1,1 0 1,0 0-1,0 0 1,0-1 0,-1 1-1,2-1 1,-1 1-1,0-1 1,0 0-1,0 0 1,1-1 0,-1 1-1,0-1 1,4 1-1,19-1-2056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47:51.0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280 87 480,'-58'32'240,"49"-27"-192,0 0 1,0 1-1,-8 6 0,-18 12 772,-15 6 500,29-17-726,-27 14-1,40-22-536,7-5-54,1 1 0,-1-1 0,1 0 0,-1 1 0,1-1-1,-1 0 1,0 0 0,1 0 0,-1 1 0,1-1 0,-1 0 0,0 0 0,1 0 0,-1 0 0,1 0 0,-2 0 0,2 0-4,0 0 1,0 0 0,-1 0 0,1 0 0,0 0-1,0 0 1,0 0 0,0 0 0,-1 0 0,1 0 0,0 0-1,0 0 1,0 0 0,0 0 0,0 0 0,-1-1-1,1 1 1,0 0 0,0 0 0,0 0 0,0 0 0,0 0-1,0 0 1,0 0 0,-1-1 0,1 1 0,0 0-1,0 0 1,0 0 0,0 0 0,0 0 0,0-1 0,0 1-1,0 0 1,0 0 0,0 0 0,0 0 0,0-1-1,0 1 1,0 0 0,0 0 0,0 0 0,0 0 0,0-1-1,0 1 1,0 0 0,0 0 0,0 0 0,0 0-1,0 0 1,1-1 0,3-6-129,9-8 157,-10 11 37,0 0 0,0 0-1,0 0 1,6-3 0,24-20 251,28-18-24,103-70 657,-162 114-917,11-7 66,-9 7-22,-6 5 54,-92 96 450,29-34-573,55-54-4,0-1 0,1 2 1,0-1-1,1 1 0,0 0 1,1 1-1,-10 28 0,15-36 4,1 0-1,-1 0 0,1 0 0,0 1 1,0 8-1,14-30-12,0-4 41,2 0 0,0 1 0,21-18 0,54-41 90,-78 67-155,-5 5 17,0 0-1,14-6 1,8-6 74,-23 13-98,0 1 0,0-1-1,0 1 1,8-2-1,17-10 156,-30 14-219,-1 1 21,-1 8 74,0-4 11,-1 0 0,0 0 1,0 0-1,-1 0 0,1 0 0,-1 0 0,0-1 0,1 1 0,-8 5 0,-33 27 208,39-33-205,-26 19-56,18-15 65,2 1 1,-1 0-1,-16 17 1,1-2-142,4-4 189,21-19-51,1 1 1,0-1-1,-1 0 0,1 1 0,0-1 1,-1 0-1,1 1 0,-1-1 0,1 0 1,-1 0-1,1 1 0,-1-1 0,1 0 1,-1 0-1,1 0 0,-1 0 1,0 0-1,1 0-8,-1 0-1,1 0 1,0 0 0,0 0 0,-1 0 0,1 0-1,0-1 1,0 1 0,0 0 0,-1 0 0,1 0-1,0-1 1,0 1 0,0 0 0,0 0 0,-1 0-1,1-1 1,0 1 0,0 0 0,0 0 0,0-1-1,0 1 1,0 0 0,0 0 0,0-1 0,0 1-1,0 0 1,0-1 0,0 1 0,0 0 0,0 0-1,0-1 1,-5-5 170,3 4-83,4 4-101,-2-1-56,0-1 38,0 0 68,0 0-4,0 0-28,0 0-74,0 0 27,-1 0 39,1 0-1,-1 0 1,1-1-1,0 1 1,-1 1-1,1-1 1,0 0-1,-1 0 1,1 0-1,0 0 1,-1 0-1,1 0 1,0 0-1,-1 0 1,1 0-1,0 1 1,-1-1-1,1 0 1,0 0-1,0 0 1,-1 1-1,1-1 1,0 0-1,0 1 1,-1-1-1,2 1 38,4-6-80,5-6 91,0 0 0,2 0-1,-1 1 1,1 0 0,1 1-1,17-10 1,-8 5 194,-4 2-234,1 2-1,0 0 0,27-10 1,-29 11 72,-14 8-56,0-1-1,0 0 0,-1 1 1,1 0-1,6-2 0,25-11-355,-29 13 92,-1-1 1,0 0-1,0 0 1,0 0-1,0-1 1,0 1-1,0-1 1,-1 0-1,5-4 0,5-4-1237,-11 10 1301,0-1-1,0 0 0,-1 1 1,1-1-1,0 0 0,-1 0 1,3-4-1,11-28-1649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48:49.27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498 2277 640,'-2'3'235,"0"-1"0,0 1 0,0-1 1,0 0-1,0 0 0,-1 1 0,-5 2 0,-3 4 497,-22 17 444,22-18-881,1 0-1,-12 12 0,1 7-108,23-29-126,0 0 0,0 0-1,-1 0 1,1 0 0,-1-1-1,1 1 1,-1 0-1,0 0 1,1-1 0,-1 1-1,0-1 1,-1 1-1,1-1 1,0 0 0,-1 1-1,1-6 1,-1 8-130,-2 0 71,1 1 0,-1-1-1,1 1 1,-1-1 0,1 1-1,-1-1 1,1 1 0,0 0-1,-1 0 1,1 0 0,0 0-1,0 0 1,-1 0 0,1 0-1,0 0 1,0 0 0,0 1-1,0-1 1,1 0 0,-1 1-1,-1 1 1,-13 32-55,14-33 61,-9 22 33,-1 1-1,-25 40 0,16-37-61,19-28-100,1 0 47,2-1 75,0 0 0,-1-1 0,1 1 0,0 0 0,-1-1 0,0 1 0,1-1 0,-1 0 0,0 1 0,1-3 0,3-4 66,-1 1-1,-1 0 1,1-1 0,-1 0-1,-1 1 1,1-1-1,-2 0 1,1-1 0,0-11-1,-2 10-52,-1 1 1,-1 0-1,-4-17 0,0 12 11,2 11-181,-1 10 237,-6 19-160,9-22 54,0 0 1,0 0-1,1 0 1,-1 1 0,1-1-1,-1 1 1,2-1-1,-2 7 1,2-8 27,-1 0 1,1 0 0,-1 0-1,0-1 1,0 1 0,0 0-1,-1-1 1,1 1 0,-2 2-1,-15 33 206,7-17-319,9-16 136,-1 0-1,0 0 0,0 0 0,0 0 1,0 0-1,-7 6 0,7-8-28,0 0-1,1 1 0,-1-1 1,1 1-1,-4 5 0,5-6 5,0 0-1,-1-1 0,0 1 0,1-1 1,-1 1-1,0-1 0,0 1 1,-1-1-1,1 0 0,0 0 0,-1 0 1,-4 2-1,-6 7-21,12-10 23,0 0 0,0 0-1,0 0 1,0 0 0,0 0-1,-1 0 1,1 0 0,0 0-1,-1-1 1,1 1 0,0 0-1,-1-1 1,1 1 0,-1-1-1,-1 1 1,1-1-3,1 0-1,0 1 1,0-1-1,-1 1 1,1-1-1,0 1 1,0-1-1,-1 1 1,1 0-1,0 0 1,0 0-1,-1 1 1,0 1-58,12-8 189,22-24-11,-15 9-70,-27 30-95,3-2 88,-57 47 151,60-54-186,4 0-11,0-1-1,-1 0 1,1 0 0,-1 0 0,1 0 0,0 0 0,-1 0 0,1 1 0,0-1 0,-1 0 0,1 0 0,0 1 0,-1-1-1,1 0 1,0 0 0,0 1 0,-1-1 0,1 0 0,0 1 0,0-1 0,-1 1 0,1-1 47,0 0-20,0 0-65,-4 3 58,1-1-1,-1 0 1,0 0-1,0 0 0,0 0 1,-5 1-1,-17 9 18,25-12-144,1 0 0,0 0 59,1 0 60,0 1-1,0-1 1,0 0-1,0 0 1,0 0-1,0-1 1,0 1-1,-1 0 0,1 0 1,0 0-1,0-1 1,0 1-1,0 0 1,1-1-1,7-2 62,-5 3-62,1-1-1,-1 0 1,0 0-1,1 0 0,6-3 1,17-3-92,-3 2 73,0 0-1,-1-1 1,27-11 0,-39 11 23,1-1 1,-1 0 0,0-1-1,11-8 1,-17 10 0,0 1-1,0-1 1,0-1-1,-1 1 1,5-8-1,-6 8 23,0 0-1,1 0 0,0 0 0,0 1 0,0 0 0,10-7 0,-11 9-71,0 1 0,1 0 0,-1 0 1,1 0-1,0 1 0,-1 0 0,1 0 0,8-1 0,-4 1 21,6-4 38,4 1 83,-18 4-18,-4 2-92,0 0 0,0 0 0,0-1 0,1 1 0,-5 1-1,-11 7-11,0 1-1,1 1 0,-23 20 0,18-14 9,14-12-46,1 0 1,1 1-1,-1 0 1,-9 13-1,16-20 53,0 0 1,0 0-1,1 0 1,-1 0-1,0 0 0,0 0 1,0 0-1,0 0 0,0 0 1,1 0-1,-1 0 0,0 0 1,0 0-1,0 0 0,0 0 1,0 0-1,1 0 1,-1 0-1,0 0 0,0 0 1,0 0-1,0 0 0,0 1 1,0-1-1,1 0 0,-1 0 1,0 0-1,0 0 1,0 0-1,0 0 0,0 0 1,0 1-1,0-1 0,0 0 1,0 0-1,0 0 0,0 0 1,0 0-1,0 1 0,0-1 1,0 0-1,0 0 1,0 0-1,0 0 0,0 1 1,0-1-1,0 0 0,0 0 1,0 0-1,0 0 0,0 0 1,0 1-1,0-1 0,0 0 1,0 0-1,0 0 1,0 0-1,0 0 0,-1 1 1,16-7-55,-13 6 94,10-7 90,1 0 0,-1 0 0,0-1 0,-1-1 0,12-11 0,10-7-87,31-26 34,-44 34 0,1 1 1,1 2 0,34-20 0,-24 18 72,35-23 1,-39 23-124,-20 13 3,0 1 1,-1-1-1,1-1 0,5-5 1,-6 3-171,-1-2 336,-10 8 191,-1 1-425,-39 1 143,-40 2-415,74-1 166,7-2 83,13-2 38,-2 3 28,-8 0-4,1 0 1,-1 0-1,0 0 1,1 0-1,-1 0 1,1 0-1,-1 0 1,1 0 0,-1 0-1,1 0 1,-1 0-1,1 0 1,-1 0-1,0-1 1,1 1-1,-1 0 1,1 0 0,-1 0-1,0-1 1,1 1-1,-1 0 1,1 0-1,-1-1 1,0 1-1,1 0 1,-1-1-1,0 1 1,0 0 0,1-1-1,-1 1 1,0-1-1,1 1 1,2-2-103,-2 2 125,0 0 1,0 0-1,0 0 0,-1-1 1,1 1-1,0 0 0,0 0 1,-1-1-1,1 1 0,0-1 1,0 1-1,-1 0 0,1-1 1,0 1-1,-1-1 0,1 0 1,0 0-1,-3 1-7,0-1 0,1 1-1,-1 0 1,0-1 0,0 1 0,1 0 0,-1 0-1,0 0 1,0 1 0,1-1 0,-1 0 0,-2 1-1,0 0-55,-49 4 69,-22 3-484,66-7 88,12-3 185,17-3 297,1 1-92,-1-1-1,36-12 1,-21 3 19,164-57 562,-167 61-409,50-22 0,46-35 101,-110 57-272,-11 6 16,-1-1-1,1 0 0,-1 0 0,0 0 0,0-1 0,0 0 0,-1 0 1,9-13-1,-11 15-48,0 1-1,0 1 1,0-1 0,0 0 0,5-2 0,10-9-27,-10 8 55,0 0 1,0 1 0,0 0-1,1 0 1,0 1 0,16-6-1,2-1 262,-11 4-328,28-6-1,1-1-18,31-7 63,-58 13-2,0-1-1,-1 0 0,0-2 0,27-21 0,-31 22 48,35-20-74,-34 22 13,20-14-1,-4 1 116,-18 14-37,-1-1 0,11-10 0,2-6-34,-1 0-1,27-37 0,-5 7 174,-24 31-315,-5 12 85,-3 4 27,-9 4-49,0 1 0,0-1 0,1 1 0,8-4 0,0 1 70,-8 2-12,0 0-1,-1 0 0,1 0 1,-1 0-1,0-1 1,0 0-1,0 0 0,3-5 1,-5 6 75,18-24-113,-19 26 39,0 0 1,0 0-1,0 0 1,0 0-1,0 0 0,0 0 1,0 1-1,0-1 0,0 0 1,0 1-1,3-2 1,8-6-59,-11 6 50,1 1-1,0-1 0,0 1 1,0-1-1,-1 1 0,1 0 1,1-1-1,-1 1 0,2-1 1,16-9 168,15-13-146,-17 6-3,-1-1 0,17-25-1,-13 17 89,-18 22-95,0 0 0,-1 0 0,1 0 0,-1-1 0,0 1 0,-1 0 0,2-8 0,4-10 47,-6 20-60,0 0 0,0 0 0,1 0 0,-1 0 0,1 1 0,0-1 0,-1 0-1,5-3 1,-5 5 4,-1-1 0,1 1 0,0-1 0,0 1 0,-1-1-1,1 1 1,-1-1 0,1 1 0,-1-1 0,0 0 0,0 1 0,1-1-1,-1 0 1,-1-1 0,4-15-40,9 2 277,-11 14-255,0-1-1,1 1 1,-1 0-1,1 0 1,-1 0-1,1 0 1,0 1-1,0-1 1,0 0-1,3-1 1,11-13 209,-5 8-228,-10 7 41,1 0 0,-1 0 0,0 0 0,1 0 1,-1 0-1,0 0 0,0 0 0,0-1 0,0 1 0,0 0 1,1-3-1,13-16-119,-7 13 145,-7 7-27,-1 0-1,1-1 1,-1 1 0,1 0-1,-1-1 1,1 1-1,-1-1 1,1 1 0,-1-1-1,1 1 1,-1-1 0,0 0-1,1 1 1,-1-2 0,21-37 0,-17 32 0,-4 7 0,1-1 0,-1 1 0,0-1 0,1 0 0,-1 1 0,0-1 0,1 1 0,-1-1 0,0 0 0,0 1 0,1-1 0,-1 1 0,0-1 0,0 0 0,0 1 0,0-2 0,0 0 10,-1-1-1,1 1 1,-1 0 0,1 0 0,-1 0 0,0 0 0,0-1 0,-1-2 0,0 3 0,1 0 0,0 0 0,0 0 1,1-1-1,-1 1 0,0 0 0,1 0 1,-1-5-1,5-22-261,-1 17 203,-2 7 84,-1 3-31,0 0 0,1 0 0,-1 0-1,1 0 1,0 0 0,-1 0 0,3-3 0,6-15-144,-8 18 153,1 0 0,-1 0 1,0 0-1,-1 0 0,1 0 0,0 0 0,0 0 0,-1 0 0,0 0 0,1-4 0,-1 6-131,0 0 31,2 7-161,-1-5 235,-1 1 0,1-1 0,0 1-1,-1 0 1,1-1 0,-1 1 0,0 0-1,0 2 1,-3 2 44,0 0 0,0-1 0,-1 0-1,-5 9 1,-7 9 49,15-23-71,0 1 1,0-1-1,0 0 1,0 0-1,0 0 0,-1 0 1,1 0-1,0 0 1,-1 0-1,1 0 0,-1-1 1,1 1-1,-1 0 0,1-1 1,-1 1-1,1-1 1,-1 0-1,-3 1 0,5-1 65,0 0-59,-1-1-25,1 1 0,-1 0 0,1-1 0,-1 1 0,0-1 0,1 1 0,-1 0 0,0-1 0,1 1 0,-1 0 0,0 0 0,1 0 0,-1 0 0,0-1 0,0 1 0,1 0 0,-1 0 0,0 0 1,1 1-1,-1-1 0,0 0 0,0 0 0,1 0 0,-1 0 0,0 1 0,1-1 0,-1 0 0,0 1 0,1-1 0,-1 0 0,1 1 0,-1-1 0,0 1 0,1-1 0,-1 1 0,1-1 0,-1 1 0,1-1 0,0 1 0,-1 1 0,0-2 0,-1 7-185,2-6 242,1 0-48,0 0-1,-1 0 0,1 0 0,0 1 0,-1-1 0,1 0 0,-1 1 1,1-1-1,-1 0 0,0 1 0,1-1 0,-1 0 0,0 1 1,0-1-1,0 1 0,0-1 0,0 0 0,-1 3 0,1-3-15,0-1 107,0 0-22,0-16 241,-3-43-166,3 59-147,0 0 1,0 0-1,0-1 1,0 1-1,0 0 1,0 0-1,0-1 1,0 1-1,0 0 1,1 0-1,-1-1 1,0 1-1,0 0 1,0 0-1,0 0 1,0-1-1,0 1 1,1 0-1,-1 0 1,0 0-1,0-1 1,0 1-1,1 0 1,-1 0-1,0 0 1,0 0-1,0 0 1,1-1-1,-1 1 1,0 0-1,0 0 1,1 0-1,-1 0 1,0 0-1,0 0 0,1 0 1,-1 0-1,0 0 1,0 0-1,1 0 1,-1 0-1,0 0 1,0 0-1,1 0 1,-1 0-1,0 0 1,0 1-1,1-1 1,-1 0-1,0 0 1,0 0-1,0 0 1,1 0-1,-1 1 1,0-1-1,0 0 1,1 0-1,0 1-10,0 0-1,1 0 0,-1 0 0,0 0 1,0 0-1,0 0 0,0 0 1,0 0-1,2 2 0,6 28-144,-5-16 193,-1-7-114,-3-7 91,1-1-1,-1 1 0,0 0 1,1 0-1,-1 0 1,0-1-1,0 1 1,0 0-1,1 0 1,-1 0-1,0 0 1,0-1-1,0 1 1,-1 0-1,1 0 1,0 0-1,0 0 1,-1 0-1,-2 7 33,-1-1 0,0 0 0,-9 11 0,12-16-14,0 0 1,0 0-1,-1-1 0,1 1 1,-1-1-1,1 1 1,-1-1-1,0 0 0,1 0 1,-1 1-1,0-1 0,-2 1 1,-2 1-222,2 0 543,2-12-33,2-13-114,-1 8-211,1 1 0,1 0 0,4-26 0,-5 29-112,0 9 96,0 0 0,0 1 0,0-1 0,0 0 1,0 0-1,0 0 0,0 0 0,0 0 0,0 0 0,0 1 0,1-1 0,-1 0 0,0 0 1,0 0-1,1 1 0,-1-1 0,2-1 0,17-11 150,-13 8-194,1 1 0,10-10 1,4-7 147,40-28 1,-46 38-134,0 1 1,0 0-1,20-8 0,-22 13 85,-5 1-13,0 0 0,0 1 0,1 0 1,-1 0-1,1 1 0,0 0 0,16-1 0,27-4-64,41-1 49,-90 8-30,0 0-1,1-1 1,-1 0 0,0 0 0,6-2 0,10-3-66,-3 2 109,0-2 0,0 1 0,-1-2 0,18-9 1,-25 12-25,20-7-6,-22 9 26,0 0 0,0-1 0,0 0 0,0 0 1,6-5-1,-5 5-41,-1 0 0,1 0 0,0 0 0,-1 0 0,1 1 0,13-2 1,7-3 142,104-41-155,-88 29 76,3-13-38,-35 24 10,0 0-1,1 0 1,0 1-1,22-10 1,-25 13-5,0 0 0,0-1 0,0-1 0,10-8 0,-10 8 31,1-1 0,-1 1 1,15-6-1,23-11-166,-33 15 154,0 1 0,22-8 0,76-20-254,-47 11 470,-16 6-454,-30 11 298,-1 0 0,29-5 0,-4 0-88,-32 8-2,-1 0 0,20-2 0,-21 4 17,1 0 0,12-5 0,14-2-214,21-6 192,-48 15 6,13-1 5,-17 0 28,0 0 1,0 0 0,1 0-1,-1 1 1,9-1 0,-8 2-153,-2-3 163,6 0 98,17-7-132,-18 8-42,1 0 0,-1-1 0,14-3 1,14-3-36,1 8 194,-31 0-113,0 1 0,0-1 1,-1-1-1,1 1 0,0-1 1,10-3-1,24-3 34,-32 4-46,-3 1-6,0 0-1,1 0 1,-1 0 0,1 1-1,9 0 1,-12 0 53,0 0 1,0 0-1,0 0 1,0-1-1,5-2 1,-3-1 360,-10 4-961,-13 7-1784,7 2 1215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48:06.29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272 45 736,'0'-1'21,"0"0"-1,0 1 1,0-1-1,0 0 1,0 1 0,0-1-1,0 0 1,0 1-1,0-1 1,0 1 0,0-1-1,-1 0 1,1 1-1,0-1 1,0 1 0,-1-1-1,1 0 1,-1 1-1,1-1 1,0 1 0,-1-1-1,1 1 1,-1 0-1,1-1 1,-1 1 0,1-1-1,-1 1 1,0-1-1,-10-4 185,10 5-204,0-1-1,0 0 1,0 1 0,0-1 0,0 0-1,0 1 1,0 0 0,0-1-1,-1 1 1,1-1 0,-2 1 0,-1 0 1,1-1 0,-1 0 0,1 1 0,0-1 1,-1 0-1,-4-3 0,5 3-8,-1-1 0,1 1 0,-1 0 0,0 0 0,0 0 0,-6 0 0,-62 1 902,69 0-871,1 0 0,0 1 0,0-1 0,0 1 0,0 0 0,0 0 0,0-1 1,0 1-1,0 0 0,1 1 0,-1-1 0,0 0 0,1 1 0,-1-1 0,0 0 0,1 1 0,0 0 0,-1-1 0,-1 4 0,-3 6 120,0-1 0,-7 16-1,7-12 25,0-2 40,-7 25-1,1 0-70,9-21-41,2-15-78,1-1 0,0 0 1,0 1-1,0-1 0,0 1 1,0-1-1,0 1 1,-1-1-1,1 0 0,0 1 1,0-1-1,0 1 0,0-1 1,1 1-1,-1-1 1,0 1-1,0-1 0,0 0 1,0 1-1,0-1 0,1 1 1,-1-1-1,0 0 0,1 1 1,-1-1-34,4-3 12,0 1 0,0 0 0,0 0-1,1 0 1,7-2 0,11 5-867,-6 3-1003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49:15.04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831 1944 480,'-32'20'548,"6"-3"-221,-38 19-310,-55 28 35,96-53-75,0 0 0,1 2 0,0 0 0,1 1-1,-35 32 1,33-27-326,18-15 374,-1 1 0,1-1 0,0 1 0,-8 10 0,11-13-17,0-1-1,0 1 0,0-1 1,-1 1-1,1-1 0,0 0 1,0 0-1,-1 0 0,1 0 1,-1 0-1,-2 1 1,-4 0-33,-126 56-156,119-51 133,-11 7-1,0 1 0,1 1 0,1 1 0,-38 33 0,55-38 206,8-10 68,5-5-21,17-15 156,1 0 0,0 2 0,1 1 0,1 1 0,1 1 0,-1 1 0,51-16 0,-17 15-171,-14 3-335,46-11 1063,18-6-32,-74 19-817,0 0 1,-1-3-1,0 0 0,36-19 1,72-50 283,-50 23 44,-76 46-376,-16 11-21,0 0 0,1 0 0,-1 0 0,0 0 1,0 0-1,1 0 0,-1 0 0,0 0 0,0-1 0,0 1 1,1 0-1,-1 0 0,0 0 0,0 0 0,0-1 0,0 1 1,1 0-1,-1 0 0,0 0 0,0-1 0,0 1 0,0 0 1,0 0-1,0-1 0,0 1 0,0 0 0,0 0 1,0-1-1,0 1 0,0 0 0,0 0 0,0-1 0,0 1 1,0 0-1,0 0 0,0-1 0,0 1 0,-9-5 46,-15 2-154,14 4 98,0 0 0,0 0 1,0 0-1,1 1 0,-1 1 1,0 0-1,1 0 0,0 1 1,0 0-1,0 0 0,0 1 1,1 0-1,-16 13 0,0 0 12,-2-2 0,-51 26 0,-60 16 119,74-33-163,-83 43 49,97-49-6,24-9 0,-29 15 0,-120 68 106,153-80-223,21-13 42,12-7-115,-9 6 146,36-19 40,-16 7-11,2 1-1,-1 1 1,1 1 0,36-9 0,-58 18 45,0 0 1,0 1 0,1-1-1,-1 1 1,0 0 0,0 0-1,0 0 1,1 0 0,-1 0-1,0 1 1,3 0 0,-5 0-35,-1-1 1,0 1-1,0-1 1,0 0-1,0 1 1,1-1-1,-1 1 1,0-1-1,0 0 1,0 1-1,0-1 1,0 1-1,0-1 1,0 0-1,0 1 1,0-1-1,0 1 1,0-1-1,-1 0 1,1 1-1,0-1 1,0 1-1,0-1 1,0 0 0,-1 1-1,1 0 1,-6 9 59,-16 21-14,-44 47-1,9-13 143,52-58-267,2-3 38,0 0 1,0 0-1,0 0 1,0 0-1,-1-1 1,-7 6-1,24-15 25,0 0-1,-1-1 0,0-1 1,0 0-1,0-1 0,10-10 0,63-69 47,-1 2 125,-68 73-85,1 1 0,0 0 0,1 1 0,0 1-1,1 0 1,0 2 0,0 0 0,26-6-1,15-10-49,-18 7-37,-25 10 29,-1 0 0,0-1 0,0-1 0,-1 0 0,0-1 0,-1-1 0,25-24 0,8-4-109,-44 36 314,-6 3 23,3 0-242,-1 1 0,0-1 0,1 1 0,-1-1 1,0 1-1,1-1 0,-1 1 0,0-1 1,1 1-1,-1-1 0,1 1 0,-1 0 1,0 1-1,-2 2-36,0 1 0,0-1 1,-1 0-1,0 0 0,-5 4 0,-8 10-65,13-14 103,0 0 0,0 0-1,0-1 1,0 0-1,0 0 1,-1 0-1,1 0 1,-1-1-1,0 0 1,-6 2-1,4-1 8,0 0-1,1 0 0,-1 1 1,-5 4-1,-6 0 25,42-35-518,-15 18 539,0-1-1,0-1 1,-1 0 0,8-14-1,8-11-18,-12 18-28,1 1 0,1 1 1,1 0-1,0 1 0,0 1 1,2 0-1,27-18 0,87-31 589,-93 47-486,-1-1 0,39-27 0,69-39-17,-33 20-84,-11-5 129,-65 42-7,1 1 0,73-36 0,61 3-3,-136 47-111,67-18 85,-98 28-103,1 1-1,-1-1 0,1 1 1,7 0-1,-8 0 116,-4 0-96,0 1 1,0 0 0,0 0-1,0-1 1,0 1 0,0 0-1,0 0 1,0 0 0,0-1-1,-1 1 1,1 0 0,0 0-1,0-1 1,-1 1 0,1 1-1,-2 0-12,0 1 0,-1 0 0,1 0 0,-1-1 0,1 1 0,-1-1 0,0 0 0,-4 3 0,-30 15-173,11-6 48,-12 11 105,-66 55 1,-24 42-284,105-99 415,-48 37 0,61-53-88,0-1 0,0 0-1,0 0 1,-1-1 0,0 0 0,0-1-1,0 0 1,-17 2 0,-4-1 69,-61 0 0,83-4-133,0 0 0,0 0 0,0 1-1,0 1 1,0-1 0,1 2-1,-1-1 1,-14 9 0,-75 37-30,1-2-207,94-45 245,-9 3-91,30-6 153,0-1 0,0-1 0,0-1-1,0 0 1,-1-2 0,20-8-1,-12 5 18,0 1-1,26-5 0,-1 6 16,1 3 1,67 2-1,-84 2-46,68 0-32,-100 0 160,-1 0-27,-23 7-394,5-5 302,0-2-1,0 0 1,-27-3 0,-15-1-103,17 3 75,14 0 29,-32 3 0,53-1-21,-1 0 0,1 0-1,0 1 1,0 1-1,0-1 1,0 1 0,0 0-1,-10 6 1,10-3-27,1-1 1,0 1-1,0 0 1,0 0-1,1 1 1,-7 8-1,0 3-33,-15 28-1,11-19-114,17-26 166,0 0 1,0-1-1,-1 1 1,1 0-1,0 0 1,0-1-1,0 1 1,0 0-1,0-1 1,0 1-1,0 0 1,0 0-1,0-1 1,0 1-1,0 0 1,1 0-1,-1-1 1,0 1-1,0 0 1,1-1-1,-1 1 1,0-1-1,1 1 1,-1 0-1,1-1 1,-1 1-1,1-1 1,-1 1-1,1-1 1,-1 1-1,1-1 1,-1 1-1,1-1 1,0 1-1,1 0-16,0 0 0,0 0-1,0-1 1,0 1 0,1 0-1,-1-1 1,0 1 0,0-1 0,4 1-1,25-3 36,48-8 0,-7 1 105,93-3-24,-36 6-208,-124 5 137,1 0 1,-1 0-1,0-1 0,1 1 1,-1-1-1,0-1 1,9-4-1,1-1 70,-3 2-64,0-1 0,12-9-1,10-7 262,-9 9-475,-13 6 165,0 1 0,0 1 0,1 0 0,-1 0 0,1 1 0,22-5 0,-20 7 17,0-1 1,-1 0-1,1-1 0,-1-1 0,0 0 0,24-15 1,-30 15 16,27-19 154,-35 25-148,0 0-65,-20 12-394,2-1 354,1-1 0,-1-1 1,-1 0-1,0-2 0,-38 11 1,29-10 20,-48 22 1,41-10 213,-37 27 0,-9 5-130,66-44-11,0 0-1,-1-1 1,-24 8-1,15-12-40,24-3 29,0 0-1,0 0 1,0 0-1,0 0 1,-1 0-1,1 0 1,0 0 0,0 0-1,0-1 1,0 1-1,0-1 1,0 1-1,0 0 1,0-1 0,1 0-1,-1 1 1,0-1-1,0 1 1,-1-3-1,2 3 2,0-1-1,0 1 0,0-1 0,0 1 0,0-1 0,0 0 1,0 1-1,0-1 0,0 1 0,0-1 0,1 1 0,-1-1 1,0 1-1,0-1 0,1 1 0,-1-1 0,0 1 0,1-1 1,-1 1-1,0 0 0,1-1 0,-1 1 0,1-1 0,-1 1 1,1-1-1,15-10-84,-15 9 127,7-3-60,1 1-1,15-8 0,7-3-47,-29 15 52,-1 0 0,1 0 0,0 0 0,0 0 0,0 1 0,-1-1 0,1 0 0,0 1 0,-1-1 1,1 1-1,0-1 0,-1 1 0,1 0 0,-1 0 0,1 0 0,-1 0 0,3 2 0,-3-2 17,0 1-1,0 0 1,0 1-1,0-1 1,0 0 0,-1 0-1,1 0 1,0 0-1,-1 1 1,1 3 0,-1 26-129,0-20 111,0-5 34,0 0 1,0-1-1,-1 1 0,0-1 1,0 1-1,0-1 0,-3 10 1,3-15-36,1-1 0,9-8 37,6-7-24,21-28 1,-14 16-46,-16 20 42,0 1 0,1 0 0,0 0 0,0 0 0,0 1 0,1 0 0,16-8 0,-27 15-3,0 1 1,0 0-1,0 0 0,1 0 1,-1 0-1,1 0 1,-4 7-1,-15 19-18,16-25-30,7-8 51,9-9-91,0 2 141,-1 1 1,1 1 0,1 0-1,0 0 1,24-12-1,69-25 47,-90 39-124,59-28 33,-52 19 107,-10 6-139,-3 5-20,-8 4 72,1 0-1,0 0 1,0 0-1,-1-1 1,1 1-1,-1 0 1,1-1 0,-1 1-1,2-4 1,-2 5-17,-1-1 0,0 1 0,0 0 0,0 0 0,1-1-1,-1 1 1,0 0 0,0 0 0,0-1 0,0 1 0,0 0 0,0-1 0,0 1 0,0 0 0,0-1 0,0 1 0,0 0 0,0 0 0,0-1 0,0 1 0,0 0 0,0-1 0,0 1 0,0 0-1,0-1 1,0 1 0,0 0 0,0 0 0,-1-1 0,1 1 0,0-1 0,-11-2 42,-17 5-169,26-1 82,-21 1 23,-40-2 1,1 0 44,-4 6-191,-72 17 0,119-20 93,14-3 13,0 1 0,1 0 0,-1 0 0,0 0 0,0 1 0,-5 2-1,45-20 508,70-38 346,-2 1-262,-82 41-446,-2-1 0,1 0 0,17-18 0,18-21 84,-24 21-28,1 2 1,51-36-1,-24 27-43,-15 11 54,73-59 0,-6-25-30,-72 70-96,81-67-1,-119 107-30,25-19-17,0 2-1,43-23 0,-50 32 10,-1-1-1,29-20 1,-46 30-1,-1-1 0,0 1 0,1 0 1,-1 0-1,0 0 0,0-1 0,1 1 1,-1 0-1,0 0 0,0-1 0,1 1 0,-1 0 1,0-1-1,0 1 0,1 0 0,-1 0 1,0-1-1,0 1 0,0-1 0,0 1 0,0 0 1,0-1-1,0 1 0,0 0 0,0-1 1,0 1-1,0 0 0,0-1 0,0 1 1,0 0-1,0-1 0,0 1 0,0-1 0,0 1 1,-1-1-5,0 0 0,0 0 0,1 1 1,-1-1-1,0 0 0,0 1 0,0-1 0,0 1 1,0-1-1,0 1 0,0 0 0,-1-1 1,-35-6-15,33 6 49,-21-1-101,-1 0 1,1 1-1,-36 5 0,-77 16-310,122-18 387,-68 14 46,-127 40 0,190-48-78,-29 16 1,37-18 32,13-5 4,0-1 1,0 0 0,-1 0-1,1 0 1,0 0 0,0 0 0,0 1-1,0-1 1,-1 0 0,1 0-1,0 0 1,0 0 0,0 0-1,0 0 1,-1 0 0,1 0-1,0 0 1,0 0 0,0 1-1,-1-1 1,1 0 0,0 0-1,0 0 1,0 0 0,-1-1 0,1 1-1,0 0 1,0 0 0,0 0-1,-1 0 1,1 0 0,0 0-1,0 0 1,0 0 0,-1 0-1,1 0 1,0 0 0,0-1-1,3-7-25,12-10-5,0 4 169,34-23-1,-31 25-101,25-23 0,-38 30-4,0-1-1,0 1 0,0-1 1,-1 0-1,0 0 1,0 0-1,-1 0 0,5-12 1,-7 17-29,-1 0 0,0 0 0,1 0-1,-1 1 1,0-1 0,0 0 0,0 0 0,1 0 0,-1 0 0,0 0 0,0 1 0,0-1 0,0 0 0,0 0 0,-1 0 0,1 0 0,0 0 0,0 1-1,-1-1 1,1 0 0,0 0 0,-1 0 0,0-1 0,0 2 1,0-1-1,0 0 1,0 1 0,0-1-1,0 1 1,0-1 0,0 1-1,0-1 1,0 1-1,0 0 1,0 0 0,0 0-1,0-1 1,0 1 0,-3 0-1,-4 1-10,0 0-1,0 0 0,-15 5 0,23-6 7,-15 4 49,0 1-96,-1-1 0,-21 11 0,-31 16 16,64-29 38,-1 0 0,1 0 0,0-1 1,0 1-1,-1-1 0,1 0 0,-1 0 0,1-1 1,-1 1-1,1-1 0,-6 0 0,9 0-5,1-1 0,-1 1-1,0 0 1,1 0 0,-1-1 0,1 1-1,-1-1 1,1 1 0,-1-1-1,0 1 1,1-1 0,-1 1-1,1-1 1,0 1 0,-1-1 0,1 1-1,0-1 1,-1 0 0,1 1-1,0-1 1,-1 0 0,1 1-1,0-1 1,0-1 0,-3-21-162,2 12 150,-4-20 35,2 17-11,0-1 0,0-24 1,1 19-36,1 20 8,0 0-1,1 0 0,-1 0 1,1 0-1,-1 0 0,0 0 1,1 0-1,-1 0 0,0 0 1,1 0-1,-1 1 0,1-1 1,-1 0-1,0 0 0,1 1 1,-1-1-1,1 0 0,-1 1 1,1-1-1,-1 0 0,1 1 1,-1-1-1,0 1 0,0 3 40,0-1-1,-1 0 0,0 0 0,0-1 0,-3 6 1,-3 2 181,-2 7-266,7-13 35,-1 1 0,2 0 0,-1 0 0,0 0 0,1 0 0,0 0 1,0 0-1,0 1 0,1-1 0,0 0 0,0 1 0,0 10 0,1-13 42,0 0-1,-1 1 1,1-1-1,0 0 1,-1 0-1,0 0 0,0 0 1,0 0-1,0 0 1,-2 4-1,2-6-14,0 1 0,0 0 0,-1-1-1,1 1 1,-1-1 0,1 0 0,-1 1 0,1-1-1,-1 0 1,1 0 0,-1 0 0,0 0 0,0 0-1,0 0 1,1-1 0,-1 1 0,-4 0 0,-8 4 65,13-4-60,0 0 0,-1 0 0,1-1 0,-1 1 0,1-1 0,-1 1 0,1-1 0,-1 0 0,0 0 0,-1 1 0,3-1-5,-1 0 1,1 0-1,0 0 1,-1 0 0,1 0-1,0 0 1,0 0-1,-1 0 1,1 0 0,0 0-1,-1 0 1,1-1-1,0 1 1,0 0-1,-1 0 1,1 0 0,0 0-1,0 0 1,-1 0-1,1-1 1,0 1-1,0 0 1,-1 0 0,1 0-1,0-1 1,0 1-1,0 0 1,0 0 0,-1-1-1,1 1 1,0 0-1,0 0 1,0-1-1,0 1 1,0 0 0,0-1-1,0 1 1,0 0-1,0-1 1,5-14 84,17-16 4,-21 29-90,19-30-193,-15 26 109,-5 6 78,0 0 0,0 0 1,0 0-1,0 0 0,0 0 0,0 0 1,0 0-1,0 0 0,0 0 0,0 0 1,0 0-1,0 0 0,0 0 0,0 0 1,0 0-1,0 0 0,0 0 0,1 0 1,-1 0-1,0 0 0,0 0 0,0 0 1,0 0-1,0 0 0,0 0 0,0 0 1,0 0-1,0 0 0,0 0 0,0 0 1,0 0-1,0 0 0,0 0 1,0 0-1,0 0 0,0 0 0,1 0 1,-1 0-1,0 0 0,0 0 0,0 0 1,0 0-1,0 0 0,0 0 0,0 0 1,0 0-1,0 0 0,0 0 0,0 0 1,0 0-1,5 9 128,-5-8-121,0 0 0,0 0 1,1-1-1,-1 1 0,0 0 1,0 0-1,0 0 0,0 0 1,0-1-1,0 1 0,0 0 1,0 0-1,-1 0 1,1 0-1,0-1 0,0 1 1,-1 0-1,1 0 0,0-1 1,-1 1-1,1 0 0,-1 0 1,1-1-1,-1 1 0,0 0 1,-16 16 66,15-16-66,-44 30 386,44-29-376,-1-1-1,0 1 0,0-1 0,0 0 1,-1 0-1,1 0 0,0-1 1,0 1-1,-4-1 0,-4 4 25,10-4 11,1 0-26,0 0-65,0 0-16,0 0-63,0 0 47,-6 5 80,9 28 235,17-43-69,18-4-260,46-12-1,18-6 34,21-13 328,28-11 7,-107 37-314,57-33-1,-57 25 22,-22 13-24,0 0 1,0 2-1,28-11 0,4 6 117,73-13 0,32-9-2,-20 2-115,-55 21 1,-141 31 352,44-10-341,0 1 1,1 0 0,0 1 0,0 0 0,0 1-1,1 0 1,0 1 0,1 0 0,0 1 0,-17 20-1,-12 24 20,24-32-104,-1-1 0,-34 35 0,1-15 114,-1-2 0,-60 34 1,102-67 20,-49 37-163,41-29-195,-1-1 1,-21 11-1,38-23 329,0-1 0,0 0 1,0 0-1,0 0 0,0 0 1,0 0-1,0 0 1,0 0-1,0 0 0,-1 0 1,1 0-1,0 0 0,0 0 1,0 1-1,0-1 0,0 0 1,0 0-1,0 0 0,0 0 1,-1 0-1,1 0 0,0 0 1,0 0-1,0 0 0,0 0 1,0 0-1,0 0 0,0 0 1,-1 0-1,1 0 0,0-1 1,0 1-1,0 0 0,0 0 1,0 0-1,0 0 1,0 0-1,0 0 0,-1 0 1,1 0-1,0 0 0,0 0 1,0 0-1,1-6-119,5-6-25,38-51-163,-39 57 290,1 0 0,0 0 0,0 1 0,0-1-1,0 1 1,1 0 0,8-4 0,-14 8-97,-5 7-36,-74 71 170,47-42 64,-2-2 1,-1-1 0,-2-1-1,-1-3 1,-1 0 0,-1-3-1,-46 22 1,44-25-35,-17 8-17,45-24-29,-9 2 0,99-22-53,-28 6-11,-1-3 0,77-25-1,8-31 201,-97 46-5,2 2-1,63-24 1,-80 37-219,67-19-17,-76 22 91,1 1 0,-1 1 0,1 0 0,-1 0 0,17 2 0,-28-1 22,1 0 1,-1 1-1,1-1 0,-1 0 0,0 0 1,1 1-1,-1-1 0,1 1 0,-1 0 1,0-1-1,1 1 0,-1 0 0,0 0 1,0 0-1,0 0 0,0 0 0,2 2 1,-2-3 0,-1 1 1,0 0-1,1 0 1,-1 0-1,0 0 1,0 0 0,0 0-1,0 0 1,1 0-1,-1 0 1,0 0 0,-1 0-1,1 0 1,0-1-1,0 1 1,0 0 0,-1 0-1,1 0 1,0 0-1,-1 0 1,1 0 0,0 0-1,-1-1 1,1 1-1,-1 0 1,0 0 0,1-1-1,-2 2 1,-3 5-44,-8 9 35,-1 0-1,0 0 0,-1-2 0,-25 20 1,6-13 40,-45 22 0,-20 13 37,55-30-123,-86 37 1,83-43 32,-78 48 1,109-57-2,1 0 0,0 1 1,1 1-1,0 0 0,1 1 1,0 1-1,-15 23 0,17-24 21,-4 5-48,14-18 33,1 0-1,-1 1 0,0-1 0,1 0 0,-1 0 0,0-1 1,0 1-1,0 0 0,0 0 0,0 0 0,0 0 0,0-1 0,0 1 1,0 0-1,0-1 0,-3 1 0,4 0-157,0-1 161,0 1 0,0-1 1,0 0-1,0 0 0,-1 1 1,1-1-1,0 0 0,0 0 0,0 1 1,0-1-1,0 0 0,0 0 1,0 1-1,0-1 0,0 0 1,0 1-1,0-1 0,0 0 0,0 0 1,0 1-1,0-1 0,0 0 1,0 0-1,0 1 0,0-1 0,0 0 1,0 0-1,1 1 0,-1-1 1,0 0-1,0 0 0,0 1 1,0-1-1,1 0 0,-1 0 0,1 1 7,0 0-1,0-1 1,0 1 0,0-1-1,0 0 1,0 1-1,0-1 1,0 0-1,0 0 1,0 1-1,0-1 1,0 0-1,0 0 1,0 0 0,0 0-1,0 0 1,0-1-1,0 1 1,0 0-1,1-1 1,26-7-46,-22 6 27,44-14 152,0-1 0,-1-3 0,59-33 0,-66 27-77,2 3-1,0 2 1,2 1 0,0 3-1,49-12 1,-72 23-73,119-25 252,-110 26-313,-31 5 166,-11 2 192,-94 19-171,63-10-146,-54 20 1,77-23 25,0 0-1,1 2 1,0-1-1,0 2 1,-19 16-1,5-3 49,0-1-1,-64 34 0,-75 24 62,102-48-207,-36 14 345,81-38-496,-23 8-8,38-15 100,1 1 0,0 0 0,-12 8 0,1-2 195,18-8-30,0-1-1,-1 0 0,1 0 1,-1 0-1,1 0 0,0 1 1,-1-1-1,1 0 0,-1 0 0,1 1 1,0-1-1,-1 0 0,1 0 1,0 1-1,0-1 0,-1 1 1,1-1-1,0 0 0,0 1 1,-1-1-1,1 0 0,0 1 0,0-1 1,0 1-1,0 0-9,0-1 1,0 0-1,0 1 0,1-1 1,-1 0-1,0 1 0,0-1 1,1 0-1,-1 1 0,0-1 1,1 0-1,-1 0 0,0 1 1,1-1-1,-1 0 0,0 0 1,1 0-1,-1 1 1,0-1-1,1 0 0,23 5-52,-10-6 132,-1 0 1,1-1 0,-1 0 0,25-8-1,51-24 361,6-2-383,-56 24 56,15-3 137,97-43 0,-130 49-183,75-42 34,-79 40-89,0 1 0,1 1 1,0 1-1,1 0 1,0 1-1,0 1 0,1 1 1,0 1-1,-1 0 1,33-1-1,3 0 360,-55 5-193,0-3-84,-20 14-23,-1-2 1,0 0 0,-29 7-1,-15 7-83,-55 23 68,56-21-317,-52 18 69,14-16 226,56-17-143,1 3 0,-58 24 0,71-25 22,0-1 0,-63 13 1,-8 1-6,19-7-130,73-16-55,11-2 80,8 3 162,0-1 5,-1-1-1,1 0 1,0 0 0,-1 0-1,1-1 1,0 0 0,13-3-1,-16 3 79,29-4-27,0-1 0,0-1 0,-1-2 0,40-15-1,29-23 221,5-1-178,-53 26-134,2 1 155,-1-2 0,94-55 1,-126 63-97,-1 1 0,2 1 0,38-14 0,17-8 284,-24 9-363,90-45 211,21-7 363,-128 57-482,11-5 34,-44 23-66,1 0 1,-1 0-1,0 0 1,1 1-1,0 0 1,-1 0-1,7 0 1,-11 1 30,0 0 0,0 0 0,0 1 0,0-1 0,0 0 1,0 0-1,0 1 0,0-1 0,0 0 0,0 1 0,0-1 0,0 1 1,0-1-1,0 1 0,0 0 0,0-1 0,-1 1 0,1 0 0,0 0 1,0-1-1,-1 1 0,1 0 0,0 0 0,-1 0 0,1 0 0,-1 0 1,1 0-1,-1 0 0,0 0 0,1 0 0,-1 0 0,0 2 0,1 4-10,0 0 0,-1 0-1,0 0 1,-1 8 0,0 1 59,1-15-38,1 0-1,-1 0 0,0 0 0,0 0 1,0 0-1,0 0 0,1 0 1,-1-1-1,0 1 0,1 0 0,-1 0 1,1 0-1,-1 0 0,1-1 0,-1 1 1,1 0-1,-1 0 0,1-1 0,0 1 1,0 0-1,-1-1 0,1 1 1,0-1-1,0 1 0,0-1 0,-1 1 1,1-1-1,0 0 0,0 0 0,0 1 1,1-1-1,1 1 2,0-1 0,0 1 0,0-1 0,1 0 1,-1 0-1,4-1 0,-4 1 26,0-1 0,0 0 0,0 0 1,0 0-1,0 0 0,0 0 0,0 0 0,-1-1 1,1 0-1,0 1 0,-1-1 0,1 0 1,-1 0-1,4-5 0,-6 7-28,1 0 0,-1 0 0,0 0 0,0 0 1,0-1-1,1 1 0,-1 0 0,0 0 0,0 0 0,0-1 0,0 1 0,0 0 0,1 0 1,-1-1-1,0 1 0,0 0 0,0 0 0,0-1 0,0 1 0,0 0 0,0 0 0,0-1 0,0 1 1,0 0-1,0 0 0,0-1 0,0 1 0,0 0 0,0 0 0,0-1 0,0 1 0,0 0 1,0 0-1,-1-1 0,1 1 0,0 0 0,0 0 0,0 0 0,0-1 0,0 1 0,-1 0 1,1 0-1,0 0 0,0-1 0,0 1 0,-1 0 0,1 0 0,0 0 0,0 0 0,-1 0 1,1 0-1,0-1 0,0 1 0,-1 0 0,1 0 0,0 0 0,0 0 0,-1 0 0,1 0 0,-1 0 9,1 0 0,-1 0 0,0-1 0,1 1 0,-1 0 0,1-1 0,-1 1 0,1 0 0,-1-1 0,0 1 0,1-1 0,0 1 0,-1-1-1,1 1 1,-1-1 0,1 1 0,0-1 0,-1 1 0,1-1 0,0 1 0,-1-1 0,1 0 0,0 1 0,0-1 0,0 0 0,-1-14 5,-1 1 0,0-1 0,-5-15 1,-1-7 163,-12-67-297,14 70 122,0 0 0,-18-50 1,24 82-2,-1-1 1,1 0 0,-1 0-1,1 0 1,0 0-1,0 0 1,0 0 0,0 0-1,1 0 1,-1 0 0,3-5-1,14-35 92,-6 17 83,20-96-194,-6 22 20,-19 82-28,0 0-1,2 0 1,0 1 0,1 0 0,1 0 0,0 1 0,1 1 0,19-22 0,-23 31-57,1-1 0,-1 1 0,1 0 0,1 1 0,16-9 0,-25 15 68,0 0 1,-1 1-1,1-1 1,0 0 0,0 0-1,0 0 1,-1 1-1,1-1 1,-1 0-1,1 0 1,-1 0 0,1 0-1,-2 2 1,-28 38-8,-22 36 27,38-51 25,-3 5-85,-2 0-1,-1 0 1,-38 44 0,-36 13 78,-8 9 161,36-19-54,-9 10-66,60-72-6,-1 0-1,-1-2 1,-21 15 0,34-25-29,-1-1 1,0-1-1,0 1 0,0-1 0,-1 0 0,1 0 1,-11 3-1,14-5-37,1 0-1,-1 0 1,1 0-1,0 0 1,-1 0 0,1 0-1,-1 0 1,1 0-1,0 0 1,-1-1 0,1 1-1,-1-1 1,1 1 0,0-1-1,0 1 1,-1-1-1,1 0 1,0 0 0,0 1-1,0-1 1,0 0-1,0 0 1,0 0 0,0 0-1,0 0 1,0-1 0,0 1-1,1 0 1,-1 0-1,0 0 1,1-1 0,-1 1-1,1 0 1,-1-1-1,1 1 1,0-2 0,-2-3-20,2-1 1,-1 0 0,1 1 0,0-1-1,0 1 1,1-1 0,-1 0 0,2 1-1,-1-1 1,1 1 0,0 0-1,3-8 1,0 3-31,1-1 0,0 2 0,0-1 0,1 1 0,13-16 0,155-149-72,12 13 42,-145 127 31,144-125 534,-61 64-512,-81 65 94,-30 22-99,-1-1 0,20-18 1,-11 7 128,48-53-184,-63 66 63,1 1-1,-1 0 1,14-9 0,-4 3 156,47-39 23,-52 44-140,0 2 1,0 0 0,0 0-1,27-7 1,-25 8 14,65-16-135,-12 5 152,-57 14 34,6-3 131,-11 3-213,0 0 0,-1 0-1,1 1 1,0 0 0,5-1 0,-9 2-10,0 0 34,1 0 0,-1 0 0,1 1 1,-1-1-1,0 0 0,1 0 0,-1-1 1,0 1-1,1 0 0,-1 0 0,0-1 1,1 1-1,-1-1 0,0 1 0,0-1 1,0 1-1,1-1 0,0-1 0,18-5 30,-19 6-61,1-1 0,0 1 0,-1 0 0,1 1 0,0-1 0,-1 0-1,1 0 1,0 1 0,0-1 0,2 0 0,1 0-8,-1-1 53,0 1-33,0-1 0,0 1 1,0 0-1,0 0 0,0 0 0,7-1 1,-7 3-49,6-4 92,-10 3-40,0 0 0,0 0-1,0 1 1,0-1-1,0 0 1,0 0 0,0 0-1,0 0 1,0 0-1,0 0 1,0 0 0,0 0-1,0 0 1,0 0 0,0 0-1,0 0 1,0 0-1,0 0 1,0 0 0,0 0-1,0 1 1,0-1-1,0 0 1,0 0 0,0 0-1,0 0 1,0 0-1,0 0 1,0 0 0,0 0-1,0 0 1,0 0 0,1 0-1,-1 0 1,0 0-1,0 0 1,0 0 0,0 0-1,0 0 1,0 0-1,0 0 1,0 0 0,0 0-1,0 0 1,0 0 0,0 0-1,0 0 1,0 0-1,0 0 1,1 0 0,-1 0-1,0 0 1,0 0-1,0 0 1,0 0 0,0 0-1,0 0 1,0 0-1,-1 0 206,0-4-303,1 3 63,9-6 83,-17 9-95,-1 1 16,-4 7-26,0-7 74,0 1 1,0 1-1,-23 11 0,-14 6-117,9-8 48,-53 27 0,78-33 37,1 1-1,0 1 0,1 0 1,0 1-1,0 0 0,-14 18 1,6-5-13,-62 67-40,63-71 57,0-2 1,-33 23 0,-38 18 50,45-31 19,1 3 0,-80 69 0,113-87-88,-44 43 33,-2-3 0,-70 49 0,48-48-285,80-55 59,4-2 124,7-6-39,45-30 30,-2-2-1,67-68 0,-111 101 73,20-21 117,2 2 0,1 1 1,1 1-1,49-27 0,-44 32-74,77-43-181,-93 49 170,0-1 0,38-35-1,-41 32 185,24-31 0,-32 36-281,0 1 0,18-15-1,-16 15 188,20-23 0,-22 27-64,-9 9-227,-7 7 40,-53 76 372,27-35-166,16-27-27,-1 0-1,0-2 1,-1 0-1,-2 0 1,0-2-1,-34 26 1,31-29-2,1 1 0,1 1 0,1 1 0,0 0 0,1 2 0,1 0 0,1 1 0,1 0 0,1 1 0,1 1 0,1 0 0,-12 30 0,10-15-119,1 0 0,-12 61 0,10-29 321,14-68-174,1 0-1,-1 0 1,1 1-1,-1-1 0,1 0 1,-3 4-1,6-10-22,0 0-1,-1-1 0,1 1 0,-1 0 1,0-1-1,2-8 0,10-34-60,52-162-547,-63 203 512,-1-1 0,1 1 0,1 0 0,-1 0 0,5-6 0,-6 10 72,-1 0-1,1 0 1,-1 0 0,1 0 0,0 1-1,-1-1 1,1 1 0,0-1 0,0 1-1,0 0 1,0 0 0,1 0 0,-1 0-1,0 0 1,0 0 0,0 1 0,1-1-1,4 0 1,-7 1 2,1 0 0,0 1 0,-1-1 0,1 0 0,-1 0 0,1 1 0,-1-1-1,1 0 1,-1 1 0,1-1 0,-1 0 0,1 1 0,-1-1 0,0 1 0,1-1 0,-1 0 0,0 1 0,1-1 0,-1 1-1,0-1 1,1 1 0,-1 0 0,0-1 0,0 1 0,0-1 0,0 1 0,1-1 0,-1 1 0,0 0 0,0-1 0,0 1 0,0 0-1,-1 25-88,1-22 115,-1 10-2,-1-1 1,-1 0-1,0 0 1,-5 15-1,-24 51-240,9-25 413,-10 45-87,29-82-131,0 1 0,2-1 0,-2 33 0,4-49 86,0-1 59,0 0-22,7-9 224,0-4-248,8-25 0,3-6-151,19-33 325,-19 37-459,43-69 0,-58 105 156,0 1 0,0 0 0,0-1-1,0 2 1,1-1 0,-1 0 0,1 1 0,4-3 0,-7 5 47,-1 1 0,1 0 0,0 0 0,-1 0 0,1-1 0,-1 1 0,1 0 0,-1 0 0,1 0 0,-1 0 1,0 0-1,1 1 0,-1 3-19,1 0 0,-1 0 0,0 0 0,-1-1 1,1 1-1,-1 0 0,0 0 0,0 0 0,-3 6 0,-1 3 24,-12 23-1,-9 5-22,-3 7 238,13-16-181,1 1 0,2 0 0,1 1 0,-8 40 0,18-57-56,2-12 50,-1-1 1,0 1 0,0-1-1,0 1 1,-4 7 0,5-12 195,2-14 170,-2 12-391,11-59-183,28-93 0,-32 127 112,-4 14-98,-3 10-40,-1 3-117,-17 28 345,8-15 33,1 1 0,-12 28 0,-28 68 218,39-92-270,0 0-1,-2-1 0,-21 26 1,26-36 27,-1-1 0,0 0 0,0 0 0,-1-1 0,0 0 0,0 0 0,-1-1 1,-10 4-1,-13 4 60,-38 9 0,36-11-8,-124 50-16,0-1-25,119-48-10,1 2 0,0 2-1,2 1 1,-56 35 0,86-48-103,0 1 0,1 0 0,-1 0 0,1 1 0,1-1 0,-1 1 0,-5 9 0,10-14 14,12 1 159,-9-2-96,-1 1 1,1-1-1,0 0 0,0 0 1,-1 1-1,1-1 0,0 0 1,0-1-1,0 1 0,1 0 1,42-10 5,80-21-119,-97 23 229,-1-2 0,39-19 0,-44 17-32,0-1 0,36-29 0,-39 27-34,1 2 0,0 1 0,1 1 0,39-16 0,-53 24-58,11-4 18,1 0 1,0 1-1,0 1 0,0 1 1,0 0-1,1 2 0,25-1 1,-35 2 1,-1 0 0,1 0 0,-1-1 1,0 0-1,0-1 0,0 0 0,0 0 1,0-1-1,0 0 0,-1 0 0,0-1 0,12-9 1,-2-5-77,-22 27-85,3-5 151,0-1 0,0 1 0,0-1 0,0 1 0,-1-1 0,1 0 0,-1 1 0,1-1 0,-1 0 0,0 0 0,0 0 0,0-1 0,0 1 0,0 0 0,-3 1 0,-22 10 55,13-6-37,0-1 1,-25 7 0,2-3-95,1 1 1,0 2 0,1 2 0,-52 29-1,19 6-93,43-30 138,-8 1-595,36-20 614,0 0 0,0 0 0,0-1 0,0 1 0,0-1 0,0 1 0,0-1 0,0 0 0,0 0 0,0-1 0,0 1 0,0 0 0,0-1 0,0 0 0,0 0 0,5-2 0,3-2 16,1-1 0,17-13-1,-15 10 70,216-147 970,-221 149-971,0-2-1,11-12 1,-12 11-202,18-15 0,-26 25 117,0 0 0,0 0 0,1 0 0,-1 0 1,0 0-1,0 0 0,0 0 0,0 0 0,0 0 0,0 0 1,0 0-1,0 0 0,0 0 0,0 0 0,1 0 1,-1 0-1,0 0 0,0 0 0,0 0 0,0 0 0,0 0 1,0 0-1,0 0 0,0 0 0,0 0 0,0 0 0,0 1 1,0-1-1,0 0 0,1 0 0,-1 0 0,0 0 1,0 0-1,0 0 0,0 0 0,0 0 0,0 0 0,0 0 1,0 0-1,0 0 0,0 1 0,0-1 0,0 0 1,0 0-1,0 0 0,0 0 0,0 0 0,0 0 0,0 0 1,0 0-1,0 0 0,0 0 0,0 0 0,0 1 0,0-1 1,0 0-1,0 0 0,0 0 0,0 0 0,-1 0 1,1 11 22,-5 11-90,4-19 112,0 0 0,0 1 0,-1-2-1,0 1 1,1 0 0,-1 0 0,0 0 0,0-1 0,-1 1-1,1-1 1,-4 3 0,-29 21-25,29-24-31,5-1 14,-1-1 1,1 1 0,0-1 0,-1 1 0,1-1 0,0 1-1,0 0 1,-1 0 0,1 0 0,0 0 0,0 0-1,0 0 1,-1 1 0,22-9-355,132-95 485,-104 69-252,6-4 173,-51 35-2,-1 1-33,0-1 0,0 1 0,-1 0 0,1-1 0,0 1 0,-1-1 0,1 0 0,-1 1 0,0-1-1,1 0 1,-1 0 0,0 0 0,0 0 0,1-3 0,-2 4-73,-2 2 46,0-1 0,0 1-1,0-1 1,1 1-1,-1 0 1,0 0 0,0 0-1,1 0 1,-1 0-1,1 0 1,-1 0 0,-1 2-1,-11 7-46,-51 21 321,37-16-280,13-6 31,-1-1 1,0-1 0,-31 9 0,-54 7 74,-111 34-201,208-56 116,-81 26 51,70-23-184,0-1 0,0 0 0,-29 0 0,44-3 113,-1 0 0,1 1 0,0-1 0,-1 0 0,1 0 0,-1 0 0,1 0 0,-1 0 0,1 0 0,0 0 0,-1-1 0,1 1 0,-1 0 0,1 0 0,-1 0 0,1 0 0,0 0 0,-1-1 0,1 1 0,0 0 0,-1 0 0,1-1 0,-1 1 0,1 0 0,0-1 0,-1 0 0,1 1 0,0-1 0,0 1 0,1-1 0,-1 1 0,0-1 0,0 1 1,0-1-1,1 1 0,-1-1 0,0 1 0,1-1 0,-1 1 0,0-1 1,1 1-1,-1 0 0,0-1 0,2 0 0,26-19-283,-23 17 269,55-30-160,-58 31 228,5-2 142,-7 4-174,-1 0-1,1 0 1,0 0-1,0 0 1,0 0-1,0 0 1,0 0-1,0 0 1,0-1-1,0 1 1,0 0-1,0 0 1,0 0-1,0 0 1,0 0-1,0 0 1,0 0 0,0 0-1,0 0 1,0 0-1,0 0 1,0 0-1,0 0 1,0 0-1,0 0 1,0 0-1,0 0 1,0 0-1,0 0 1,0 0-1,0-1 1,0 1-1,0 0 1,0 0-1,0 0 1,-47 18-89,-130 9-1101,30-5 206,111-17 937,-1-2 0,-64-1 0,2-1 34,78 0 47,1 1 0,-1 2 0,1 0 0,0 1 0,0 1 0,-24 10 0,36-11-16,0 0 0,0 0-1,1 1 1,0 0-1,0 0 1,-7 9-1,-9 7-44,4-5 87,6-4-80,-1-1 0,-19 12 0,-86 45 234,67-41-214,2 2 0,-48 37 0,79-51-4,0 0 0,1 1 0,1 0 0,-23 31 0,5-2-272,35-45 234,15 0 55,1 0-1,17 4 0,1 1-11,-20-4 19,1 0 0,-1-1 0,0-1 0,0 0 0,0-1 0,1-1 0,17-4 0,5-4 26,0-1-1,68-32 1,-81 31-106,25-14 46,2 3 0,62-21 1,-34 21-5,58-18 393,-103 29-207,-2-1-1,34-20 1,33-25 88,-79 44-139,0 0 0,29-29 1,-43 37-191,-2 2 92,1 0-1,-1 0 0,0-1 1,0 1-1,-1-1 1,0 0-1,1 0 1,3-9-1,-6 12-52,-1 0 1,1 0-1,0 0 0,1 0 1,-1 0-1,0 0 0,0 1 1,1-1-1,-1 1 0,4-3 1,-1-1 243,-3 5-315,1-2 3,1-3 329,-3 4-135,-6-1-20,-8-1-61,-6 4-17,0 2 0,0 0 0,-31 9 0,43-10 10,-16 6-198,-33 13 1,34-11 21,-46 13 0,-343 70 61,271-67 114,61-12-24,-87 26 1,77-9-240,88-31 257,1 1 0,0 0 0,0-1 0,0 1 0,0 0-1,0-1 1,1 1 0,-1 0 0,0 0 0,0 0 0,0 0 0,1 0 0,-1 0 0,1 0 0,-1 0 0,0 2 0,-6 23 34,-1-1-1,-15 6-6,17-24-23,0 0 0,-8 15 0,-8 10 88,19-27-70,-1-1 0,1 0 0,0 0 0,1 1 0,-1 0 0,1-1 0,0 1-1,0 0 1,0 0 0,1 0 0,0 1 0,0-1 0,0 0 0,0 8 0,1-1-134,1-8 140,-1 0-1,0 0 0,0 0 1,0 0-1,-1 0 0,0 0 1,1-1-1,-1 1 0,0 0 1,-1 0-1,-2 5 0,-18 27 516,22-35-506,0-1-28,0 0-74,0 0 0,0 0-58,0 0 58,0 0 80,0 0 0,0 0-59,0 0 22,0 0 63,0 0-20,0 0-65,0 0 32,0 0 102,9 13-166,-8-9 59,-1-4 28,0 0-1,0 0 1,0 0-1,0 0 1,0 1-1,0-1 0,0 0 1,0 0-1,1 0 1,-1 0-1,0 0 1,0 0-1,0 0 1,0 0-1,0 0 0,0 0 1,0 0-1,0 0 1,0 1-1,0-1 1,0 0-1,1 0 0,-1 0 1,0 0-1,0 0 1,0 0-1,0 0 1,0 0-1,0 0 1,0 0-1,0 0 0,1 0 1,-1 0-1,0 0 1,0 0-1,0 0 1,0 0-1,0 0 0,0 0 1,0 0-1,0 0 1,0 0-1,1-1 1,-1 1-1,0 0 1,0 0-1,0 0 0,6-6 185,7-17-261,-6 11 185,48-68-375,-17 23 154,2 1-1,55-58 0,120-122 208,-97 105-94,-99 109-81,1 2 1,1 0 0,1 2 0,24-17-1,-32 30-64,-13 5 101,-4 3 23,-7 5 45,8-6-10,1-2-6,-1 2-58,0 0 1,0 0-1,0-1 0,0 0 0,0 1 0,-5 1 0,4-1-52,2-2 58,1 0 0,0 0-1,0 1 1,0-1-1,-1 0 1,1 0 0,0 0-1,0 0 1,0 1 0,-1-1-1,1 0 1,0 0-1,0 0 1,-1 0 0,1 0-1,0 1 1,0-1 0,-1 0-1,1 0 1,0 0-1,-1 0 1,1 0 0,0 0-1,0 0 1,-1 0 0,1 0-1,0 0 1,-1 0-1,1 0 1,-1-1 0,1 1-54,-1 12 124,-2-6-121,0 2 195,4-8-108,-1 1 1,1-1-1,-1 0 1,1 0-1,-1 0 1,1 0-1,-1 0 1,1-1-1,-1 1 1,1 0-1,-1 0 1,1 0-1,-1 0 1,0 0-1,1-1 1,-1 1-1,1 0 1,-1 0-1,1-1 1,-1 1-1,1-1 1,15-6-24,1 1 0,0 0 0,19-3 0,-7 2 25,12-4 11,54-17 318,-78 21-293,0 1-1,-1-2 0,25-15 1,-12 2 4,0-1-1,-2-2 1,-1-1 0,37-43 0,-61 65-32,0 2-13,-1-1 1,1 0-1,-1 1 0,0-1 0,0 0 0,1 0 1,-1 0-1,0 0 0,0 0 0,-1 0 0,1 0 0,0 0 1,-1 0-1,1-5 0,-1 6-4,0 0 0,1 0 0,-1 0 0,0-1 0,1 1 0,-1 0 1,1 0-1,-1 0 0,1 0 0,-1 0 0,1 0 0,0 0 0,-1 0 0,1 0 0,0 0 0,1-1 0,18-13-75,-12 10 62,64-43 10,32-23 7,-94 64-2,0-1 0,-1 0 0,0-1 0,0 0 0,-1 0 0,-1-1 1,1 0-1,-2-1 0,1 1 0,-1-1 0,5-13 0,3-22-1039,-11 35-949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49:18.37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456 140 224,'0'-1'45,"6"1"11,-5 1-146,-1-1 58,-19 0 1456,6 1-869,1 0 0,-1 1 0,-22 7 0,-3 1-215,20-6-351,1 2 0,-1 0 0,1 0 0,0 2 0,0 0 0,1 1 1,-24 17-1,20-10 105,0 0 1,2 1-1,0 1 1,1 0-1,-16 23 1,-8 7 395,36-44-87,5-3-68,5-2-231,-3 0-151,9-3 152,0-1-1,-1 0 1,0 0 0,0-1 0,0 0-1,-1-1 1,0 0 0,16-16 0,22-17-30,-46 40-71,0-1 0,0 0-1,1 0 1,-1 1 0,0-1-1,1 1 1,-1-1 0,1 1-1,-1 0 1,0-1 0,1 1-1,-1 0 1,1 0-1,-1 0 1,1 0 0,-1 0-1,0 0 1,2 1 0,-1-1-4,75-2 240,-39 9-166,-17-12 49,-18 5-96,-2 0 36,-14 2 50,-10 8-134,-28 15 1,-11 5-19,58-28 35,-35 11 168,15-7-260,24-6 82,-1 0-1,0 0 1,0 0 0,0 0 0,1 0-1,-1 0 1,0 0 0,0 0 0,0 1 0,1-1-1,-1 0 1,0 1 0,0-1 0,1 0-1,-1 1 1,0-1 0,1 1 0,-1-1 0,1 1-1,-1 0 1,1-1 0,-1 1 0,1-1-1,-1 1 1,1 0 0,-1-1 0,1 1 0,0 0-1,-1 0 1,1-1 0,0 1 0,0 0-1,-1 0 1,1 0 0,0 0 0,0 0-13,11 2 371,-10-3-344,-1 1 1,1-1 0,0 0 0,0 1 0,0-1-1,0 0 1,-1 0 0,1 0 0,0 0 0,0 0 0,0 0-1,0 0 1,0 0 0,0 0 0,0 0 0,0 0-1,40-10-50,34-10-44,-41 8 61,-14 6 44,28-13 1,-47 18 17,0 0 0,0 0 0,0 0 0,0 0 0,1 0 0,-1 0 1,0 0-1,-1 0 0,1 0 0,0 0 0,0 0 0,0-1 0,-1 1 0,1 0 1,-1-1-1,1 1 0,-1 0 0,1-1 0,-1 1 0,0-4 0,1-2 49,-1-1 0,-1-15 0,0 3-177,0 9 157,1-11 82,1 17-166,0 0 0,0 0 0,1-1 0,-1 1 0,1 0 0,3-5 0,-2-8-41,-1 2-20,9-15 343,-10 25-234,-1 5-17,0 1 0,0-1 0,0 1 0,0-1 0,0 1 0,0-1 0,0 1 0,0-1 0,0 1 0,1 0 0,-1-1 0,0 1 0,0-1 0,0 1 0,1-1 0,-1 1 0,0-1 0,1 1 0,56-60-53,-48 52-61,-7 5 127,1 1 0,0 0 0,0 0 1,0 0-1,4-3 0,5-2 82,-10 5-100,0 1 0,0 0 0,1-1 0,-1 1 1,0 0-1,0 0 0,1 0 0,-1 1 0,0-1 0,1 0 0,-1 1 0,1 0 0,-1-1 0,1 1 0,2 0 0,21 5 139,-25-5-64,-2 1-49,1-1 1,0 1 0,0-1-1,0 0 1,0 1 0,0-1-1,0 1 1,0-1 0,0 0-1,0 1 1,0-1 0,0 1-1,0-1 1,0 0-1,0 1 1,1-1 0,-1 0-1,0 1 1,0-1 0,1 1-1,-1 0-21,0-1 0,0 0 0,1 1 0,-1-1 0,0 1 0,0-1-1,0 1 1,0-1 0,0 1 0,1-1 0,-1 1 0,0-1 0,0 1-1,0-1 1,0 0 0,0 1 0,-1-1 0,1 1 0,0-1-1,0 1 1,0-1 0,0 1 0,0-1 0,-1 1 0,1-1 0,0 0-1,0 1 1,-1-1 0,1 0 0,0 1 0,-1-1 0,1 0 0,0 1-1,-1-1 1,1 0 0,-1 1 0,1-1 0,0 0 0,-1 0 0,1 0-1,-1 1 1,1-1 0,-1 0 0,1 0-3,-1 0-1,1 0 1,0 0 0,0 1-1,-1-1 1,1 0-1,0 0 1,0 0 0,-1 0-1,1 1 1,0-1 0,0 0-1,0 0 1,-1 0-1,1 1 1,0-1 0,0 0-1,0 0 1,0 1 0,0-1-1,0 0 1,-1 0-1,1 1 1,0-1 0,0 0-1,0 1 1,-4 1 125,4-2-143,0 0-22,0 0-20,0 0 15,-4 0 163,7 0-80,-2 0-152,0 1 53,0 0 75,0-1-1,1 1 1,-1 0-1,0 0 1,1 0-1,-1-1 1,1 1-1,-1-1 0,1 1 1,-1-1-1,1 0 1,0 0-1,-1 1 1,1-1-1,-1 0 1,1 0-1,-1-1 0,1 1 1,2-1-1,8 1-116,0-2-32,-11 2 154,-1 0 54,0 0-32,0 0-6,0 0 16,12 0-202,-4-3 111,-7 3 75,0 0 0,1-1 0,-1 1-1,1-1 1,-1 0 0,0 1 0,1-1 0,-1 0 0,2-1 0,-3 1 91,-21-4-160,18 5-88,0 0 0,0 0-1,0 1 1,1-1 0,-1 1 0,0 0 0,0 0 0,0 0 0,0 0 0,-5 3 0,5-2-686,0 0 1,1 0-1,-1 1 0,0-1 1,-3 5-1,-1 5-1311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50:04.7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11370 1931 992,'0'0'112,"-2"3"2500,-11 3-1421,9-4-1121,-1 0 1,0 0 0,0 0-1,-1-1 1,1 0 0,0 0-1,-8 0 1,-28 8 606,31-9-496,0 1-1,-13 3 1,-6 0-35,21-3-113,0 1-1,0 0 1,-8 3-1,-21 5 14,-6 0 27,-17 1 62,-48 1 17,-200-6 0,280-7-207,-83-7 67,5 0-22,-130 8-1,93 3-5,64 0 159,-32-2-46,-295-12 303,194-5 52,120 6-141,-66-11-254,32 3-221,3 1 260,-185-49 0,102 15-198,31 9 87,-55-26-9,-48-11-59,-379-41 136,318 96 150,33 4 74,-209-5-175,507 24-102,-340-19 338,101 3-95,-77-7 50,-65-15 150,247 24-274,-56-7-50,-19-7-245,-43-5 417,-68-4-315,20 4-58,-154-34 108,202 21 138,212 35-93,1-2 0,0-2 0,-61-30 0,-127-70 35,-9 19 231,204 83-358,-1-2-1,2-2 1,-42-25 0,-3-12 21,-65-35 64,-281-125-208,382 192 24,-75-25 0,111 46 114,1 0 0,-1 1 0,1 0 0,-1 0 0,-20 3 0,0-1 20,-11 2 178,33-3-225,1 1 0,-1-1-1,-14 4 1,13-3 96,-1 0 0,1 0 1,-23-2-1,3 0-161,5 1 176,12 1-178,-26-2-1,54-5 352,39-8 28,-40 9-292,0 1 0,1 1-1,0 1 1,26-3 0,30 2 157,-58 4-169,-11-1 41,0 0-1,0 1 0,0-1 0,0 0 0,0 0 0,0 0 0,0 0 1,0 0-1,1 0 0,-1-1 0,0 1 0,0 0 0,0-1 0,1 0 1,4-2 32,0 0 1,-1-1 0,0 0-1,1 0 1,-1-1 0,7-8-1,-6 7-69,0-1 0,1 2 0,11-9 0,103-72 21,-115 82-35,1 0 1,-1 1 0,1 0-1,-1 0 1,1 0-1,0 1 1,0 0 0,12-1-1,-19 5 44,-1-1-1,1 1 0,0 0 0,-1-1 1,0 1-1,1 0 0,-1-1 1,-1 3-1,-6 5 16,0-1-1,-1-1 1,0 1-1,-1-2 1,1 1 0,-12 5-1,7-4-15,-25 20 0,18-12-48,-1-1 0,-1-1 0,-26 13 0,36-21 35,-118 56 176,96-47-145,11-4-5,3-2 40,-23 13 1,30-21 20,11-1-142,10 0 113,9 0-26,1 2-1,-1 0 1,0 1 0,0 0 0,0 1-1,0 1 1,0 1 0,-1 0-1,23 13 1,-7 0-14,-1 1 0,0 2 1,32 30-1,-54-45 39,0-1 1,1-1-1,-1 1 1,1-1-1,12 4 1,-3-8 288,-17-1-323,0 0 1,-1 0-1,1 0 0,0 0 0,0 0 0,0 0 0,-1 0 0,1 0 0,0 0 0,0-1 1,-1 1-1,1 0 0,0-1 0,0 1 0,-1-1 0,1 1 0,0-1 0,-1 1 0,2-2 1,4-13 230,-5 12-234,0 0 0,0 0-1,0-1 1,0 1 0,0 0 0,0-1 0,-1-4 0,0-8-19,1-16 64,-7-46 1,3 59-116,1 0 0,1 0 0,1 1-1,1-1 1,4-30 0,-1 21-123,1-56-1,-3 77-229,-4 13 32,1-5 273,1 0 1,-1 0-1,1 0 1,-1 0 0,1 1-1,-1-1 1,1 0-1,0 0 1,0 0-1,-1 3 1,-3 10-2504,-1-5-818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50:06.9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368 198 480,'-2'-8'225,"-1"-5"206,3 12-389,1 0 0,-1 0 0,0 0 0,0 0 0,0 0 0,0 0 0,0 0 0,0 0 0,-1 0 1,1 0-1,0 0 0,0 0 0,-1 0 0,1 0 0,0 0 0,-1 0 0,1 0 0,-1 0 0,1 1 0,-1-1 0,0 0 0,1 0 0,-1 1 0,-1-2 0,0 0 144,2 2-141,-1-1 0,1 1-1,-1 0 1,1 0-1,0 0 1,-1-1 0,1 1-1,-1 0 1,1 0 0,-1 0-1,1 0 1,0 0-1,-1 0 1,1 0 0,-1 0-1,1 0 1,-1 0 0,1 0-1,-1 0 1,1 0-1,-1 0 1,1 0 0,-1 1-1,-5 0 144,5-1 20,1 0-152,0 1-1,0-1 1,-1 1 0,1-1-1,0 1 1,0-1 0,-1 1 0,1-1-1,-1 1 1,1-1 0,0 0-1,-1 1 1,1-1 0,-1 1-1,1-1 1,-1 0 0,1 0 0,-1 1-1,1-1 1,-1 0 0,1 0-1,-1 1 1,0-1 0,-13 3 1071,9-1-885,4-1-210,1-1-1,0 0 0,-1 0 0,1 0 1,0 1-1,0-1 0,-1 0 1,1 0-1,-1 0 0,1 0 0,0 1 1,-1-1-1,1 0 0,0 0 1,-1 0-1,1 0 0,0 0 0,-1 0 1,1 0-1,-1 0 0,1 0 1,0 0-1,-1 0 0,1 0 0,-1-1 1,0 1 26,-1-1 1,1 0-1,0 0 0,0 1 1,-1-1-1,1 1 0,0-1 1,-1 1-1,1 0 0,0 0 1,-1-1-1,-1 1 1,1 0 0,-1 0 1,1 0 0,0-1-1,-1 0 1,1 1 0,0-1-1,0 0 1,-2-1 0,-36-24 665,-47-28-194,-19-9 26,102 61-610,-12-6 155,14 7-8,10 4-34,21 10 30,-1 2 1,29 20 0,-24-16 193,49 20 1,-16-8-220,-50-25 74,1 1 0,1-2-1,-1 0 1,1-2 0,33 4-1,9 2 81,-30-6-199,-21-2-66,0 0-1,0 0 1,13 5 0,-18-4 46,-3-2 3,-1 0 1,1 1-1,0-1 0,0 0 1,0 1-1,0-1 1,0 0-1,0 0 1,0 0-1,0 0 0,0 0 1,0 0-1,2 0 1,-2 0 33,-1 1-19,-1 1 0,1-1 0,-1 0 0,1 1 0,-1-1 0,0 1 0,0-1 0,1 0 1,-1 0-1,0 1 0,0-1 0,0 0 0,0 0 0,-1 0 0,1 0 0,0 0 0,0-1 0,-3 2 0,-26 15 101,27-16-85,-3 2 35,-1-1 0,1 0 0,-14 2 0,-11 4 156,18-5-76,0 1-1,1-2 0,-16 2 0,12-2-52,-26 7-1,32-7-39,0 0-1,1-1 1,-1-1 0,0 1-1,-11-2 1,2 1 112,15-1-115,1 1 1,-1-1 0,1 0-1,-1 0 1,1 0 0,0 0-1,0-1 1,-1 1 0,1-1-1,0 0 1,0 0 0,1 0-1,-1 0 1,-4-5 0,4-4-19,3 11-23,0-1 0,1 0 1,-2 1-1,1-1 0,0 1 1,0-1-1,0 1 0,0-1 1,0 1-1,0-1 0,0 0 1,-1 1-1,1-1 0,0 1 1,0-1-1,-1 1 0,1-1 1,0 1-1,-1 0 0,1-1 1,-1 1-1,1-1 0,0 1 1,-1 0-1,1-1 1,-2 1-1,0-1-45,0-1 0,0 1-1,0 0 1,1-1 0,-1 1 0,0-1 0,0 0 0,1 0 0,-1 1 0,-1-5-1,1 3-336,0 0 1,0 1-1,0-1 0,0 1 0,-1 0 0,1-1 0,-1 1 0,1 0 0,-6-2 0,-8 1-1753,1 5-2991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51:00.5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34 509 896,'9'0'240,"-10"2"-106,-6 7 9,6-8 81,1-1-64,5 17 315,-4-14-383,0 0 0,-1 0 0,1 0 0,0 0 0,-1 0 0,0 0 0,0 0 0,0 0 1,0 4-1,0-1 432,3 2 115,-3-7-630,0-1 1,1 1-1,-1-1 1,0 0-1,0 1 1,0-1-1,0 1 1,1-1-1,-1 1 1,0-1-1,0 0 0,0 1 1,0-1-1,0 1 1,0-1-1,0 1 1,0-1-1,0 1 1,0-1-1,-1 1 1,1 1 24,-1-1 0,1 0 0,0 1 0,-1-1 1,1 1-1,0-1 0,0 1 0,0-1 0,0 1 0,0-1 1,0 1-1,0-1 0,1 0 0,-1 1 0,0-1 1,1 2-1,-1-2-23,1-1 1,-1 1-1,0 0 0,0-1 1,0 1-1,0-1 0,0 1 1,0-1-1,-1 1 0,1-1 1,0 1-1,0 0 0,0-1 1,0 1-1,-1-1 0,1 1 1,0-1-1,-1 1 0,1-1 1,0 1-1,-1-1 0,1 0 1,0 1-1,-1-1 0,0 1 1,0 0 6,1-1 0,-1 1 1,0 0-1,1 0 0,-1-1 1,1 1-1,-1 0 0,1 0 1,-1 0-1,1 0 0,-1 0 1,1 1-1,-21 110 1123,17-90-1112,2-17 24,1 1 0,0-1 0,0 0 0,1 8 0,0-2 115,-1 16-145,6 39-1,-4-58 29,-1-1-1,0 1 1,-1 9-1,1 20 68,1-21-49,-2 33-1,0-15 24,-6 122 79,7-139-207,3 76 243,-4-68-147,1-23-57,0 1 1,-1-1-1,1 1 0,0-1 1,0 1-1,1-1 0,-1 1 1,0-1-1,1 1 0,0-1 0,-1 0 1,1 1-1,2 3 0,0 1-2,-1 0 1,0 0-1,0 0 0,1 11 0,-5 11-1,4-17-17,0 0 1,0-1-1,1 1 0,0-1 1,1 0-1,1 0 1,-1 0-1,8 11 0,-10-19-7,-1 0-1,0 0 1,1 0-1,-2 0 1,1 1-1,0-1 0,0 0 1,-1 6-1,5 16 188,-4-23-165,-1 0 0,1 0 0,-1 0 0,0-1 0,0 1 0,0 0 0,0 0 0,0 0 0,0 0 0,0-1 0,-1 1 0,1 0 0,0 0 0,-2 2 0,-1 13-16,1-11-41,2-6 49,-1 1 0,1 0 0,-1 0 0,1 0 0,0 0 0,0 0 0,0 0 0,0 0 0,-1 0 0,1 0 0,0 0 0,1 0 0,-1 0 0,0 0 0,0 0 0,0 0 0,1 0 0,-1 0 0,0 0 0,1-1 0,-1 1 0,1 0 0,0 1 0,0 0 17,-1-1 0,1 0 0,-1 0 0,0 1 0,1-1 0,-1 0-1,0 1 1,0-1 0,0 0 0,0 1 0,0-1 0,0 0 0,0 1 0,-1-1 0,1 0 0,0 0 0,-1 1 0,0 1-1,0-1-23,0 0 0,1-1 0,-1 1 0,1 0 0,0 0-1,-1 0 1,1-1 0,0 1 0,0 0 0,0 0 0,1 2-1,2 10-54,-1 1-1,1 24 0,-8-25 62,5-14 10,-1 1-1,1-1 1,0 1-1,0-1 1,0 1 0,0-1-1,0 0 1,0 1-1,0-1 1,0 1-1,0-1 1,0 1 0,0-1-1,0 1 1,0-1-1,0 1 1,1-1-1,-1 0 1,0 1-1,0-1 1,0 1 0,1-1-1,-1 0 1,0 1-1,0-1 1,1 0-1,-1 1 1,0-1 0,1 1-1,0-1-8,0 1-60,-1 7 86,0-7-14,0-1-1,0 0 0,0 1 1,0-1-1,0 0 0,0 1 0,0-1 1,0 0-1,0 0 0,0 1 0,0-1 1,0 0-1,0 1 0,0-1 1,0 0-1,0 1 0,0-1 0,0 0 1,0 0-1,1 1 0,-1-1 1,0 0-1,0 1 0,0-1 0,1 0 1,-1 0-1,0 0 0,0 1 0,1-1 1,-1 0-1,0 0 0,0 0 1,1 0-1,-1 1 0,0-1 0,1 0 1,-1 0-1,0 0 0,0 0 0,1 0 1,-1 0 0,1 0 0,-1 0 0,0 0 0,0 0 0,0 0 0,0 0 0,1 0 1,-1 0-1,0 0 0,0 0 0,0 0 0,0 0 0,1 1 0,-1-1 0,0 0 0,0 0 1,0 0-1,0 0 0,0 0 0,0 0 0,1 0 0,-1 1 0,0-1 0,0 0 0,0 0 1,0 0-1,0 0 0,0 0 0,0 1 0,0-1 0,0 0 0,0 0 0,0 0 0,0 0 0,1 1 1,-1-1-1,0 0 0,0 0 0,0 0 0,-1 1 0,1 0 2,1 0 0,-1-1-1,0 1 1,0 0 0,0 0 0,0 0 0,1 0-1,-1 0 1,1 0 0,-1 0 0,0-1 0,1 1-1,-1 0 1,1 0 0,0-1 0,-1 1 0,1 0-1,0-1 1,-1 1 0,2 0 0,5 8-47,-6-7 29,0 0-1,0-1 0,0 1 0,1-1 0,-1 0 1,0 1-1,0-1 0,1 0 0,-1 0 0,1 0 1,1 1-1,6 5 38,-4-3 49,-1-1-1,1 0 1,0 0 0,0 0 0,0 0 0,1-1 0,-1 1-1,1-2 1,-1 1 0,1 0 0,0-1 0,-1 0-1,1 0 1,9-1 0,62 9 200,-63-8-196,-1 0-1,24 6 1,12 2-132,151-5 904,-123-5-811,-76 1-40,1 0 0,-1 0 0,1 1 0,-1-1 0,1 0 0,-1 1 0,1-1 0,-1 1 0,1 0 0,-1 0 0,3 1-1,13 5 68,-5-4-167,23 5 255,-33-7-137,0-1 0,0 1 1,-1-1-1,1 1 0,-1 0 0,1-1 0,0 1 1,-1 0-1,1 0 0,-1 1 0,0-1 0,1 0 1,-1 0-1,2 3 0,-3-4-13,1 1-1,-1 0 1,1-1-1,0 1 1,-1 0-1,1-1 1,0 1-1,-1-1 1,1 1-1,0-1 1,-1 0-1,1 1 1,0-1-1,1 1 1,3 1 2,5 6 5,-6-5-5,0 0-1,0 0 1,0-1-1,0 0 1,0 1-1,0-1 1,5 1-1,19 2 136,-1-1 1,0-1-1,35-2 0,21 3-35,29-3-135,-64-1 94,24-5-25,60 1-38,-12-5 389,17-1-286,-1-1 386,-65 10-375,-41-1-126,0 1 0,0 2 0,0 1-1,39 8 1,-15 0 219,19 5 370,-54-11-405,24 4 0,9 1 2,-45-7-160,16 3-56,-1 0-1,1-1 1,25 0 0,28 5 261,0-4-150,-53-4-53,0-2 0,1-1 0,24-5 0,32-6 11,-63 8-8,1 0-56,1 0 0,-1 2 1,39-4-1,155-1 293,-51 4-166,-135 3-48,36-7-1,-36 4 46,34 0-1,4 1 94,-36 1-128,50 4-1,28 17-168,41-6 303,-84-7-152,0-4 0,66-5 0,-12-5 110,30 3 304,43-4-336,-87 5-118,-51 0 139,28 0 113,91 0-465,-125 2 394,-27 1-84,0 1 0,30 2 0,-30 0-28,33-2-1,-34 0-32,1 0-1,19 3 1,78 6-128,-13-1 105,38 7-18,-112-13 263,113 5-338,-42 2 182,130-17 10,-78-5-186,-103 10 138,59 4 1,-30 1-218,33 2 447,-50-2-428,-33 0 114,30-2 0,50-5 24,72-6 62,-52 2 52,94 2-368,-162 7 247,196-9 312,-130 4-442,-110 5 96,28 5 523,-44-5-495,0 0 0,0-1 0,1 1 0,-1 0 0,0 0 0,1-1 0,-1 1 0,0 0-1,0-1 1,0 1 0,1 0 0,-1-1 0,0 1 0,0 0 0,0-1 0,0 1 0,0-1 0,0 1 0,0 0 0,0-1 0,0 1-1,0 0 1,0-1 0,0 1 0,0-1 0,0 1 0,-1-13-196,-2-33 248,1 1 0,5-48 1,6-9-316,-5 75 292,1 0 0,11-36 0,2-5-306,-9-3 319,-5 37 52,-4 26-66,1 0 1,-2 0-1,1 1 0,-4-16 0,-1-20 76,-6-86 56,2 22-370,1-17 305,0 28-232,2 3 117,5 76 58,-4-21 0,3 21-78,-1-22 0,0-65-953,2 104 990,1-1 0,0 1 0,0-1 0,0 1 0,0-1-1,0 1 1,0-1 0,1 1 0,-1 0 0,0-1 0,0 1 0,0-1 0,0 1-1,0-1 1,1 1 0,-1 0 0,0-1 0,0 1 0,1-1 0,-1 1 0,0 0-1,1-1 1,-1 1 0,0 0 0,1 0 0,-1-1 0,0 1 0,1 0 0,-1 0-1,1-1 1,-1 1 0,1 0 0,13 2-104,-13-2 126,1-1 0,-1 1 0,0-1-1,1 0 1,-1 1 0,0-1 0,0 0-1,1 0 1,-1 0 0,0 0 0,0 0 0,0 0-1,0 0 1,0 0 0,1-2 0,-1 2-11,1-4-22,0 0 0,0 0 1,0 0-1,-1 0 0,0 0 1,0-1-1,1-9 0,0-12-141,-1 1-1,-4-34 0,1 52 183,0 0-1,-1-1 1,0 1-1,0 0 0,-1 0 1,-6-10-1,4 11-7,1 1 0,-1-1-1,0 1 1,0 0 0,-1 1 0,0 0-1,0 0 1,0 0 0,-13-5 0,1 2 3,-2 1 1,1 1-1,-1 2 0,-35-5 1,-15 2 49,1 2 1,-1 4-1,-86 9 0,-2 2 345,-27 2-420,87-2 78,-98 13-184,1-2 394,-252-4-1,95-43 346,194 10-478,-306-31-201,84 15 364,237 21-339,-10-7 179,-4 0-162,-91 5 101,54 4 12,-461-3 332,614 12-419,-199 5-21,98-1-41,-149 10 325,-67 1 181,-79 9-294,392-20-42,-77-3 0,-45-13 283,19 2-202,70 6 54,-117-20 1,179 21-219,-14-3-5,0-2 0,-38-13 0,-237-84 355,268 93-359,-1 2 0,1 2 0,-60-5 0,85 12-119,4 0 16,0 1 1,0 0 0,0 0 0,0 1 0,-12 2 0,18-3 63,1 1 1,-1 0 0,1 0-1,0 0 1,-1 0-1,1 1 1,0-1-1,-1 1 1,1-1 0,0 1-1,0 0 1,1 0-1,-1 0 1,0 0-1,0 0 1,1 0 0,0 0-1,-1 1 1,1-1-1,0 0 1,0 1-1,0-1 1,-1 4-1,-2 7 70,2-9-32,1-1 1,0 0 0,0 1 0,0-1 0,0 1 0,0-1-1,1 1 1,-1 0 0,1-1 0,0 1 0,1 6-1,1-3 18,0 1-1,-1-1 1,0 1-1,0 0 1,-1 10-1,6 74 151,-6-90-179,0 24 71,-1 0 1,0 0-1,-8 32 0,6-39-74,3-16-99,0-1 1,0 1-1,-1 0 0,1-1 0,-1 1 0,0-1 0,1 1 0,-1-1 1,-1 1-1,1-1 0,0 1 0,0-1 0,-1 0 0,-2 3 0,3-23-4636,4-11 1834,10-7-2341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51:21.5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228 30 2720,'-20'-18'806,"9"7"-172,11 10-351,-1 1-270,0 0 1,0 1 0,0-1-1,0 0 1,0 1 0,0-1-1,0 1 1,0-1 0,0 1-1,0-1 1,0 1 0,0 0-1,1-1 1,-1 1 0,0 0-1,0 0 1,1-1 0,-1 1-1,1 0 1,-1 0 0,0 0-1,0 2 1,-10 26-9,8-20 145,0-1-90,1 0 1,0 0-1,0 0 1,0 0-1,1 0 0,0 0 1,1 12-1,0-15 8,1 0 0,0 0 0,0 0 0,0 0 0,1-1 0,0 1 1,0 0-1,0-1 0,0 0 0,1 1 0,-1-1 0,1 0 0,0 0 0,4 3 0,-1-1 3,0-1 1,-1-1-1,2 1 0,-1-1 1,0 0-1,1-1 1,0 0-1,0 0 1,0 0-1,0-1 0,1 0 1,-1 0-1,0 0 1,1-1-1,12 0 0,-9-1 15,0 0 0,0-1 0,1 0-1,-1-1 1,0 0 0,-1 0 0,1-1-1,0-1 1,19-9 0,-12 6-60,-16 6 49,-4 1 10,-13 1-76,-1 1 0,1 1-1,-17 5 1,2-1 36,-239 59 899,252-62-892,14-3-65,-1-1 0,1 1 0,0 0 0,-1 0 0,1 0 0,0 1 0,0-1 0,0 1-1,0-1 1,0 1 0,0 0 0,0 0 0,1 1 0,-1-1 0,1 0 0,-4 5 0,6-7 17,0 1 0,0 0 0,-1 0 0,1-1 0,0 1 0,0 0 0,0 0 0,0 0 0,0-1 0,0 1 0,0 0 0,0 0 0,0 0 0,0 0 0,0-1 0,0 1 0,1 0 0,-1 0 0,0-1 0,1 1 0,-1 0 0,0 0 0,1-1 0,-1 1 0,1 0 0,-1-1 0,1 1 0,-1-1 0,1 1 0,0-1 0,-1 1 0,1-1 0,1 1 0,0 1-3,1 0 1,0 0-1,0 0 1,0 0-1,0-1 1,0 0-1,0 1 1,3 0-1,65 4 52,-60-5 53,0-1-1,0 0 1,0 0-1,17-3 1,4-1 353,-25 3-361,1 0 1,0-1-1,-1 0 1,1-1-1,-1 0 1,1 0-1,-1 0 1,0-1-1,12-9 1,-5 3-36,-1 0 0,-1-2 0,20-21 0,47-51-352,-64 71-466,0 1-1,1 0 0,33-18 0,-42 26 377,20-10-806,-27 14 1185,1-1 0,-1 1 0,1 0-1,0-1 1,-1 1 0,1-1 0,-1 1-1,1 0 1,-1-1 0,0 1 0,1-1-1,-1 0 1,1 1 0,-1-1-1,0 1 1,0-1 0,1 1 0,-1-1-1,0 0 1,0 1 0,1-1 0,-1 0-1,0 1 1,0-1 0,0 0 0,0 1-1,0-1 1,0 0 0,0 1-1,0-1 1,-1 0 0,1 1 0,0-1-1,0 0 1,-2 0 77,1 0 1,0 1-1,0-1 0,0 1 0,0-1 1,-1 1-1,1-1 0,0 1 0,0 0 1,-1 0-1,1 0 0,0-1 1,0 1-1,-1 0 0,-1 1 0,-23 1 1002,8 4-745,1 1 0,-33 17 0,0 1 72,38-20-328,-114 44 276,115-45-296,1 0 34,0-1-1,0 0 1,0-1 0,0 0-1,-14 1 1,23-3-7,12 0 118,-2 1-18,0 0 0,0 0 0,14 5 0,-14-4-163,0 0-1,1 0 1,15 1-1,84-4-2922,-85-2 288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0:36.9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1 224,'1'1'24,"0"0"0,1 0 0,-1 0 0,0 0 0,0 0 0,0 0 0,0 0 0,0 0 0,0 1 1,0-1-1,0 0 0,0 1 0,-1-1 0,1 1 0,-1-1 0,1 3 0,5 9 612,4 2 319,-8-13-969,0-1 92,-1 0 0,1 0-1,-1 0 1,0 1-1,0-1 1,1 0-1,-1 0 1,0 1-1,0-1 1,0 0-1,-1 1 1,1-1 0,0 1-1,0 0 1,-1-1-1,1 1 1,-1-1-1,1 1 1,-1 0-1,0 0 1,0-1 0,0 1-1,1 0 1,-2 2-1,6 45 371,-5-46-385,0-1-1,0 1 1,0-1-1,0 1 1,0-1-1,-1 1 1,1-1-1,-1 1 0,0-1 1,0 0-1,0 1 1,0-1-1,-2 4 1,2-4-15,1 0 0,-1 0 0,1 0 0,-1 0 0,1 0 0,0 1 0,0-1 0,0 2 0,0 7 202,-1-6-254,-1 0-1,1 0 1,-1-1-1,0 1 1,0 0-1,-3 5 0,-4 23 581,4-15-404,5-15-164,-1 0 1,0 0 0,0 0 0,0 0 0,-3 5-1,-9 20 158,18-11 314,-4-16-472,1 0-1,3 11-33,-3-4-41,0-1 77,0-1 0,0 0 1,0 0-1,5 10 0,-6-15 70,-2 9 29,1-6-82,-1 0 1,1 0 0,0-1 0,0 1-1,0 0 1,0 0 0,2 6 0,-2-9-14,1 1 1,-1-1-1,0 1 0,0-1 1,0 0-1,0 1 0,0-1 1,0 1-1,0-1 1,0 1-1,-1-1 0,0 3 1,-3 31 331,4-32-323,0 1-1,1-1 1,-1 0 0,0 0-1,1 0 1,0 0 0,0 3-1,0-4 3,0 0 0,0-1 0,-1 1 0,1-1 0,-1 1 1,1 0-1,-1 0 0,0-1 0,0 1 0,0 2 0,0-4-27,0 1 0,0 0-1,0 0 1,0-1 0,0 1 0,0 0 0,0 0 0,1-1 0,-1 1 0,0 0 0,0-1 0,0 1 0,1 0 0,-1-1 0,0 1 0,1 0 0,-1-1 0,1 1 0,-1 0 0,0-1 0,1 1 0,-1-1 0,1 1 0,0-1 0,-1 1 0,1-1 0,-1 0 0,1 1 0,0-1 0,-1 0-1,1 1 1,0-1 0,0 1-4,-1 0-1,1-1 0,-1 1 1,0 0-1,0 0 0,1-1 1,-1 1-1,0 0 0,0 0 1,0 0-1,0-1 0,0 1 1,0 0-1,0 0 0,0 0 1,-1 0-1,1 3 30,0 4 85,1 0 1,2 14-1,-2-21-99,-1 1 0,1-1 0,-1 1 1,1-1-1,-1 1 0,0 0 0,0-1 0,1 1 0,-1 0 1,0-1-1,-1 4 0,1 4-12,1-2 0,0 0 1,0 0-1,-1 0 0,-1 0 1,1 0-1,-2 9 0,-2 20-16,2 24 51,0-36-723,1 0-1,2 23 1,1 5-2568,0-18 1142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0:42.7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148 2 832,'-1'-1'68,"0"1"1,0 0-1,0 0 1,0 0-1,0 0 1,0 0-1,0 0 1,0 0-1,0 0 1,0 1-1,0-1 1,0 0-1,0 0 1,0 1-1,0-1 1,0 1-1,0-1 1,0 1-1,1-1 1,-1 1-1,0 0 1,0-1-1,-1 2 1,-10 7 623,12-8-686,-1-1 0,1 0 0,0 0 1,0 0-1,0 0 0,-1 1 0,1-1 0,0 0 0,0 0 1,0 0-1,0 1 0,0-1 0,0 0 0,-1 0 0,1 1 1,0-1-1,0 0 0,0 0 0,0 1 0,0-1 0,0 0 1,0 0-1,0 1 0,0-1 0,0 0 0,0 0 1,0 1-1,0-1 0,0 0 0,0 0 0,0 1 0,1-1 1,-1 0-1,0 1 0,3 22 722,-2-15-617,-1-7-93,0 0 0,1-1 0,-1 1 1,0 0-1,0 0 0,0-1 0,0 1 1,0 0-1,0 0 0,0-1 1,0 1-1,0 0 0,0 0 0,-1-1 1,1 1-1,-1 1 0,-1 5 115,2-6-123,0 0-1,-1 0 1,1 0-1,0 0 1,0 0-1,-1 0 1,1-1 0,-1 1-1,1 0 1,-1 0-1,1 0 1,-1-1-1,1 3 257,5-1-90,-4-2-151,0 0 0,-1 1 0,1-1 0,0 0 0,-1 0 0,1 0 0,-1 1 0,1-1 0,-1 0 0,1 1 0,0-1 0,-1 1 0,1-1 0,-1 0 0,1 1 1,-1-1-1,0 1 0,1-1 0,-1 1 0,0 0 0,1-1 0,-1 1 0,0-1 0,1 1 0,-1 0 0,0-1 0,0 1 0,0-1 0,0 1 0,0 0 0,-3 10 1343,2-10-1320,1-1 0,-1 1 0,1 0 0,-1-1-1,1 1 1,-1-1 0,1 1 0,-1-1 0,0 1 0,1-1 0,-1 1 0,0-1 0,1 0 0,-1 1 0,0-1 0,0 0 0,1 0 0,-1 1 0,0-1 0,-1 0 0,-17 2 299,-11-2-16,29 0-326,-12 8 182,6 0-101,1-1 0,0 1 1,0 1-1,1-1 0,-5 10 0,10-18-112,0 1-1,0-1 1,-1 0-1,1 1 1,0-1-1,0 0 1,0 1-1,-1-1 1,1 0 0,0 1-1,0-1 1,0 1-1,0-1 1,0 0-1,0 1 1,0-1-1,0 1 1,0-1-1,0 0 1,0 1-1,0-1 1,0 1-1,0-1 1,0 0-1,1 1 1,-1-1-1,0 0 1,0 1-1,0-1 1,0 0-1,1 1 1,-1-1-1,0 0 1,1 1-1,-1-1 1,0 0-1,0 0 1,1 1-1,-1-1 1,0 0-1,1 0 1,-1 0-1,1 1 1,17-1-2190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0:44.6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17 832,'10'-16'3296,"-6"18"-3230,0-1 1,-1 1 0,1 0-1,-1 1 1,0-1-1,1 1 1,3 3 0,23 27 309,-19-21-128,11 14-99,-10-12 3,16 16 0,-17-18 19,-10-11-136,1 1 0,-1 0 0,1-1 0,-1 1 0,1-1 0,-1 1 1,1-1-1,0 0 0,0 0 0,0 0 0,12 7 1216,-35-27-243,21 19-1010,-12-8-246,1-1 0,-10-10 0,-47 15-2195,66 3 2585,1 0 0,-1 0 0,1 0 0,-1 0 0,0 0 0,1 0 0,-1 0 0,0 1 0,0-1 0,1 1 0,-1-1 0,-2 0-1,-9-3 201,14 3-281,-1 0 0,1 0-1,0 1 1,0-1 0,-1 1 0,1-1 0,0 1 0,0-1 0,0 1 0,0-1-1,0 1 1,1-1 0,-2 1 6,2-1-35,-1 0 0,1 0-1,-1 1 1,0-1 0,1 0-1,-1-1 1,0 1 0,0 0-1,0 0 1,0 0-1,0-1 1,0 1 0,0 0-1,1-4 129,-3 6-140,0 0-1,0-1 1,0 1 0,0 0-1,1 0 1,-1 0 0,0 0-1,1 0 1,-1 0 0,0 0-1,1 0 1,-1 0 0,1 0-1,-1 0 1,1 0 0,-1 2-1,-1 3 84,-4 4-45,1-1 0,1 1-1,-1 0 1,-2 12-1,7-19 40,1-3-41,3-7-65,0 1-129,-3 5 124,-1 1 1,0 0 0,0 0-1,0 0 1,0 0-1,0-1 1,0 1 0,1 0-1,-1 0 1,0 0-1,0-1 1,0 1 0,0 0-1,0 0 1,0-1 0,0 1-1,0 0 1,0 0-1,0 0 1,0-1 0,0 1-1,0 0 1,0 0 0,0-1-1,0 1 1,0 0-1,-1 0 1,1-1 0,0 1-4,0 0 0,0 0 1,0 0-1,-1 0 1,1 0-1,0 0 0,0 0 1,0 0-1,0 0 1,0 0-1,-1 0 0,1 0 1,0 1-1,0-1 1,-3 9-961,3-4 516,-1 0 0,1 0-1,0 0 1,0 0 0,1 0-1,0 6 1,2 15-1101,-7 6-305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0:46.1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 33 1472,'-5'0'520,"0"-1"0,0 0 0,1 0 0,-1 0 0,0 0 0,0-1 0,-5-2 1,-16-5 182,-31 2 577,51 5-1226,0 1 0,-1 0 0,1 0-1,0 0 1,-1 1 0,1 0 0,-1 1 0,-8 1 0,15-2-56,0 0-1,-1 0 0,1 0 1,0 0-1,-1 0 1,1 1-1,0-1 1,0 0-1,0 0 1,-1 1-1,1-1 0,0 0 1,0 0-1,0 1 1,-1-1-1,1 0 1,0 0-1,0 1 1,0-1-1,0 0 1,0 1-1,0-1 0,0 0 1,0 1-1,0-1 1,0 0-1,0 1 1,0-1-1,0 0 1,0 1-1,0-1 0,0 0 1,0 0-1,0 1 1,0-1-1,0 0 1,0 1-1,1-1 1,-1 0-1,0 0 0,0 1 1,0-1-1,1 0 1,-1 0-1,0 1 1,0-1-1,1 0 1,-1 0-1,0 1 0,16 13-34,-3-7 40,0 0 1,0-1-1,1 0 1,0-1 0,1 0-1,-1-1 1,1-1-1,-1 0 1,1-1-1,0-1 1,17 0-1,41-1-1795,-50 0-202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48:13.4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95 1 896,'-1'2'402,"1"-2"-393,0 0 1,0 0 0,0 1-1,0-1 1,0 0-1,0 0 1,0 1 0,0-1-1,0 0 1,0 0-1,0 1 1,0-1 0,0 0-1,0 0 1,-1 0-1,1 1 1,0-1 0,0 0-1,0 0 1,0 0 0,-1 1-1,1-1 1,0 0-1,0 0 1,0 0 0,0 0-1,-1 0 1,1 1-1,0-1 1,0 0 0,-1 0-1,1 0 1,0 0-1,0 0 1,-1 0 0,1 0-1,0 0 1,0 0-1,0 0 1,-1 0 0,0 0 138,0 0-130,1 1 0,-1 0 0,1-1 0,-1 1 0,1 0-1,-1-1 1,1 1 0,0 0 0,-1 0 0,1-1 0,0 1 0,-1 0 0,1 0 0,0-1 0,0 1 0,0 0 0,0 0 0,0 0 0,0-1-1,0 1 1,0 1 0,-3 13 25,2-14 31,-2 3 29,0-1 0,1 1 0,-1 0 0,1 0 0,0 0 0,0 0 0,0 0 0,1 0 0,-1 1 0,1-1 0,0 1 1,-1 7-1,2-10-91,0-1 1,0 1 0,-1 0-1,1-1 1,-1 1 0,1 0-1,-1-1 1,1 1 0,-1-1-1,0 1 1,0-1 0,0 1-1,0-1 1,0 0 0,-2 3-1,-11 27 1524,50-31-1557,-32 0 33,0 0 0,0-1 0,0 0 0,0 0 0,0 0 1,0 0-1,0-1 0,0 1 0,-1-1 0,6-3 0,-8 4-33,-1 1 27,1 0 0,0 0 0,0 0 0,0 0 0,0 0 0,-1-1 0,1 1 1,0 0-1,0 0 0,0-1 0,-1 1 0,1 0 0,1-1 0,-2 0 46,1 1 0,-1-1 0,0 0 0,1 1 0,-1-1-1,0 0 1,1 1 0,-1-1 0,0 1 0,0-1 0,0 0 0,1 0 0,-1 1-1,0-1 1,0 0 0,0 1 0,0-1 0,0 0 0,0 1 0,0-1 0,-1-1-1,-10 1-120,2-18 416,9 19-351,0 0 1,0-1-1,0 1 1,0 0-1,-1 0 1,1-1-1,0 1 1,0 0-1,0-1 1,0 1-1,0 0 1,0-1-1,-1 1 0,1 0 1,0 0-1,0-1 1,0 1-1,-1 0 1,1 0-1,0-1 1,0 1-1,-1 0 1,1 0-1,0 0 1,-1 0-1,1-1 1,0 1-1,0 0 1,-1 0-1,1 0 1,0 0-1,-1 0 1,1 0-1,-1 0 1,1 0 6,0 0 1,-1 0 0,1 0 0,0 0 0,0 0 0,0 0 0,-1 0 0,1 0 0,0 0-1,0-1 1,0 1 0,-1 0 0,1 0 0,0 0 0,0 0 0,0 0 0,-1 0 0,1-1 0,0 1-1,0 0 1,0 0 0,0 0 0,0 0 0,-1-1 0,1 1 0,0 0 0,0 0 0,0 0 0,0-1-1,0 1 1,0 0 0,0 0 0,-1-1 12,1 0-1,-1 1 1,1-1-1,-1 1 1,1-1 0,-1 1-1,1-1 1,-1 1-1,1-1 1,-1 1-1,0-1 1,1 1 0,-1 0-1,0 0 1,1-1-1,-1 1 1,0 0-1,1 0 1,-1 0 0,0-1-1,-1 1 1,-18-2 228,19 2-143,-3-3-205,0-3 128,4 3-167,0 3 146,-1-1 1,1 1 0,0-1-1,0 1 1,0-1-1,0 1 1,0-1 0,-1 1-1,1 0 1,0-1 0,0 1-1,-1-1 1,1 1 0,0 0-1,0-1 1,-1 1-1,1 0 1,0-1 0,-1 1-1,1 0 1,-1 0 0,0-1-1,0 1 4,-1 0-1,1 0 1,-1 0-1,1 1 0,-1-1 1,1 0-1,-1 1 1,1-1-1,-1 1 0,1-1 1,0 1-1,-1 0 1,1-1-1,0 1 0,-2 1 1,-1 2 3,2-3-114,8-2-32,-3 1 143,3 1-1,0-1-1,-1 0 0,1 0 0,0 0 1,-1-1-1,1 0 0,-1 0 0,1-1 0,-1 1 1,1-1-1,-1 0 0,0-1 0,8-4 0,43-24 145,-26 12-166,-29 19 101,0 17-286,-1-9 165,0 0-1,0-1 0,0 1 0,-1 0 1,-3 13-1,2-14 69,0 0 1,1 0 0,-1 12 0,2-13-44,-1 1 1,1-1 0,-2 0 0,-2 10 0,-1 4-78,-3 5 144,-3 7-92,9-25 71,0-1 1,-1 1 0,-4 9-1,6-12-5,-4 9 75,5-13-102,0 0 0,0 0 0,0 1 1,0-1-1,0 0 0,0 0 0,0 0 1,-1 1-1,1-1 0,0 0 0,0 0 1,0 0-1,0 0 0,0 0 0,0 1 1,0-1-1,-1 0 0,1 0 0,0 0 1,0 0-1,0 0 0,0 0 0,0 0 1,-1 1-1,1-1 0,0 0 0,0 0 1,0 0-1,-1 0 0,1 0 0,0 0 1,0 0-1,0 0 0,0 0 0,-1 0 1,1 0-1,0 0 0,0 0 0,0 0 1,-1 0-1,1 0 0,0 0 0,0 0 1,0-1-1,0 1 0,-1 0 0,1 0 1,0 0-1,-3-3-66,3 2 62,0 1 1,-1 0-1,1-1 0,0 1 0,-1 0 0,1-1 0,0 1 0,-1 0 0,1 0 0,0-1 1,-1 1-1,1 0 0,0 0 0,-1 0 0,1 0 0,-1-1 0,1 1 0,0 0 1,-1 0-1,1 0 0,-1 0 0,1 0 0,-1 0 0,1 0 0,-1 0 0,0-2 104,1 2-100,0-1 1,-1 1-1,1 0 0,0-1 0,0 1 0,0 0 0,0 0 0,0-1 0,0 1 0,0 0 0,-1 0 1,1 0-1,0-1 0,0 1 0,0 0 0,0 0 0,-1 0 0,1-1 0,0 1 0,0 0 0,-1 0 1,1 0-1,0 0 0,0 0 0,-1-1 0,1 1 0,0 0-5,-1 0 1,1 0-1,0 0 0,0 0 1,0 0-1,0 0 0,-1 0 1,1 0-1,0 0 0,0 0 0,0 0 1,0 0-1,0 0 0,-1 0 1,1 0-1,0 0 0,0-1 1,0 1-1,0 0 0,0 0 1,0 0-1,-1 0 0,1 0 1,0 0-1,0-1 0,0 1 0,0 0 1,0 0-1,0 0 0,0 0 1,0-1-1,0 1 0,0 0 1,0 0-1,0 0 0,0 0 1,0-1-1,0 1 0,0 0 0,0 0 1,0 0-1,0 0 0,0-1 1,0 1-1,0 0 0,0 0 1,0 0-1,0-1 0,0 1 0,0 0 1,0 0-1,0 0 0,0 0 1,0-1-1,0 1 0,0 0 0,0 0 1,0 0-1,0-1 0,0 1 1,0 0-1,0 0 0,0 0 1,0 0-1,0-1 0,0 1 0,0 0 1,0 0-1,0 0 0,0 0 1,-1-1-1,1 1 0,0 0 0,0 0 1,0 0-1,0 0 0,0 0 1,0 0-1,-1 0 0,1-1 0,0 1 1,0 0-1,0 0 0,0 0 1,-1 0-1,1 0 0,0 0 0,0 0 1,0 0-1,0 0 0,-1 0 1,1 0-1,0 0 0,-1-1-30,1-2 27,0-1 3,0 4 2,0 0-1,0 0 1,0 0 0,0-1-1,0 1 1,0 0-1,0 0 1,0 0-1,0 0 1,0 0 0,0 0-1,1 0 1,-1 0-1,0 0 1,-1-1-1,1 1 1,0 0 0,0 0-1,0 0 1,0 0-1,0 0 1,0 0-1,0 0 1,0 0 0,0-1-1,0 1 1,0 0-1,0 0 1,0 0-1,0 0 1,0 0 0,0 0-1,0 0 1,0 0-1,0 0 1,-1 0-1,1 0 1,0 0 0,0 0-1,0 0 1,0-1-1,0 1 1,0 0 0,0 0-1,0 0 1,0 0-1,-1 0 1,1 0-1,0 0 1,0 0 0,0 0-1,0 0 1,0 0-1,0 0 1,0 0-1,0 0 1,-1 0 0,1 1-1,0 1-193,-1-1 195,1 0 1,0 0-1,0 0 1,-1 0-1,1 1 1,0-1-1,-1 0 1,1 0-1,-1 0 1,0 0-1,1 0 1,-1 0-1,0-1 0,1 1 1,-2 1-1,1-1-10,0 0-1,0 0 0,1-1 1,-1 1-1,0 0 0,1 0 0,-1 0 1,0 0-1,1 0 0,0 1 0,-1-1 1,1 0-1,0 0 0,-1 0 1,1 0-1,0 2 0,2-2 24,1-1 1,-1 0-1,1-1 0,-1 1 0,1 0 0,-1-1 1,1 1-1,4-3 0,-6 2 19,9-9-258,-5 7-159,-5 2 381,1 1 1,0-1-1,-1 1 0,1-1 0,-1 0 1,1 1-1,-1-1 0,1 1 0,-1-1 0,1 0 1,-1 1-1,0-1 0,1 0 0,-1 0 1,0 1-1,0-1 0,1-1 0,-1 1 4,0 0 0,0 1 0,0-1 0,1 0 0,-1 0-1,0 1 1,1-1 0,-1 0 0,0 1 0,1-1-1,-1 0 1,1 1 0,-1-1 0,2 0 0,14-21-6,-10 13 79,15-30-319,-20 38 241,0 0 1,-1 0 0,1 1 0,-1-1-1,1 0 1,-1 0 0,1 0-1,-1 0 1,0 0 0,0 0-1,1 0 1,-1 0 0,0 0-1,0 0 1,0 0 0,0 0-1,0 0 1,0 0 0,0 0-1,0 0 1,-1 0 0,1 0 0,0 0-1,0 0 1,-1 0 0,1 0-1,-1 0 1,1 0 0,-1 1-1,1-1 1,-1 0 0,0 0-1,1 0 1,-1 1 0,0-1-1,-1 0 1,1-1-15,-1 1 0,0 0-1,1-1 1,-1 1 0,1-1 0,-1 0 0,1 1-1,0-1 1,-2-3 0,2 2 28,0 1 0,-1 0 0,1 1 0,-1-1 0,1 0 1,-1 0-1,-2-2 0,3 4-5,1-1-1,-1 1 1,0-1 0,1 1 0,-1-1 0,0 0 0,1 1-1,-1-1 1,1 0 0,-1 1 0,1-1 0,0 0 0,-1 0-1,1 1 1,0-1 0,-1 0 0,1 0 0,0 0-1,0 0 1,0-1 0,-4-2 64,4 4-69,0 0-1,0 0 1,-1 0-1,1 0 1,0-1-1,-1 1 1,1 0-1,0 0 0,0 0 1,-1-1-1,1 1 1,0 0-1,0 0 1,0-1-1,-1 1 1,1 0-1,0-1 0,0 1 1,0 0-1,0-1 1,0 1-1,0 0 1,0-1-1,-1 1 1,1 0-1,0-1 1,0 1-1,0-1 0,1 0 16,-1 1-13,0-1-1,0 1 0,0 0 1,0-1-1,0 1 1,0 0-1,0-1 1,0 1-1,0 0 0,0-1 1,0 1-1,0 0 1,0-1-1,0 1 0,0 0 1,-1-1-1,1 1 1,0 0-1,0-1 0,0 1 1,0 0-1,-1 0 1,1-1-1,0 1 0,0 0 1,-1 0-1,1-1 1,0 1-1,0 0 0,-1 0 1,1 0-1,0 0 1,-1-1-1,1 1 0,-17-10-75,16 9 90,-12-4 32,-61 5-251,74 0 205,1 0 1,-1 1-1,0-1 0,0 0 0,1 0 0,-1 0 1,0 0-1,0 1 0,0-1 0,1 0 0,-1 0 1,0 0-1,0 1 0,0-1 0,0 0 0,0 0 1,1 1-1,-1-1 0,0 0 0,0 0 0,0 1 1,0-1-1,0 0 0,0 0 0,0 1 1,0-1-1,0 0 0,0 0 0,0 1 0,0-1 1,0 0-1,0 1 0,0-1 0,0 0 0,0 1 1,-5 10 125,-3 5 197,4-13-469,9-4 150,-1 1 0,1-2 0,-1 1-1,1 0 1,-1-1 0,1 0 0,-1 0-1,0 0 1,0 0 0,0-1 0,0 0-1,4-4 1,10-12-17,-5 9-164,-12 8 76,1 1 0,0-1 0,0 0-1,1 1 1,-1 0 0,4-3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0:48.2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1 416,'-1'1'13,"1"0"0,-1 0 0,0 0-1,0 0 1,1 0 0,-1 0 0,1 0 0,-1 0 0,1 1-1,0-1 1,-1 0 0,1 0 0,0 1 0,0-1 0,0 0 0,0 1-1,0-1 1,0 0 0,0 0 0,1 3 0,-1-2 27,0 0 0,1 0 0,-1 0 1,0 0-1,0 0 0,-1 0 0,1 0 0,0 0 0,-1 0 1,1 0-1,-2 3 0,-1 0 55,1 0 0,0 0 0,1 1 0,-1-1 0,0 6 0,1-5 0,0-1 0,-1 1 0,0-1 0,-2 6 0,3-8-40,0-1 1,0 1-1,1 0 0,-1-1 0,1 1 0,0-1 0,-1 1 0,1 3 0,0-4 11,1-1-1,-1 1 0,0 0 1,-1 0-1,1 0 0,0 0 1,-1-1-1,1 1 0,0 0 1,-1 0-1,0-1 0,0 1 1,1 0-1,-1-1 0,0 1 1,0-1-1,0 1 0,-1-1 1,0 2-1,-4 6 220,-1 5-101,1 11 408,6-24-586,-1-1-1,1 1 0,0-1 1,0 0-1,-1 1 0,1-1 1,0 1-1,0-1 0,0 1 1,0-1-1,0 1 0,0-1 1,0 1-1,0-1 0,0 1 1,0-1-1,0 1 0,0-1 1,0 1-1,0-1 0,0 1 1,0-1-1,1 1 0,-1-1 1,0 1-1,-2 9 1333,4-10-1334,-1 0-1,0-1 1,0 1-1,0 0 1,0-1-1,0 1 1,0-1-1,0 0 1,0 1-1,0-1 1,0 0-1,-1 1 1,1-1-1,0 0 1,0 0-1,1-1 1,13-22-2264,-9 14 1090,9-10-185,4 3 262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0:49.4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131 0 1152,'-6'4'2657,"-1"12"-2192,-4 18-947,-10 40 1645,17-58-915,-12 27 1,6-16 37,7-18-233,1-4-38,0-1-1,1 0 1,0 1 0,0-1 0,0 1 0,0-1-1,0 6 1,1-7 17,0-1 0,0 0 0,-1 0 0,1 1 0,-1-1 0,0 0-1,0 0 1,0 0 0,0 0 0,0 0 0,-2 4 0,-1 0 636,4-3-663,-1-1 0,1 1 0,-1-1 0,1 1 0,-1-1 0,0 1 0,0-1 0,-3 5 0,3-5 27,0 1 1,0-1 0,0 0 0,0 0 0,1 1 0,-1-1 0,0 0 0,1 5 0,-2 4 275,2-10-309,-1-1 0,1 1 1,0-1-1,0 1 0,0 0 1,0-1-1,0 1 0,0-1 1,0 1-1,0 0 0,0-1 1,0 1-1,0-1 0,0 1 1,0 0-1,0-1 0,0 1 0,1-1 1,-1 1-1,1 0 0,-1 0 3,0 0-1,0 0 1,0 0 0,0-1-1,0 1 1,0 0-1,0 0 1,0 0-1,0-1 1,0 1-1,0 0 1,0 0-1,-1-1 1,1 1-1,0 0 1,-1 0-1,1-1 1,0 1 0,-1 0-1,1-1 1,-1 1-1,1 0 1,-1-1-1,1 1 1,-1-1-1,0 1 1,1-1-1,-1 1 1,-1 0-1,0 1-84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0:52.53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1 576,'4'0'251,"-3"0"-230,0 0 1,-1 0-1,1 0 1,0 0 0,-1 0-1,1 1 1,0-1-1,-1 0 1,1 1-1,-1-1 1,1 0 0,-1 1-1,1-1 1,-1 0-1,1 1 1,-1-1-1,1 1 1,-1-1 0,1 1-1,-1-1 1,1 1-1,-1 0 1,9 8 266,-5-6-147,0 1 1,0-1 0,0 1-1,0 0 1,-1 0 0,0 1-1,0-1 1,0 1 0,0-1-1,-1 1 1,1 0 0,-1 0-1,-1 0 1,1 0 0,1 7-1,-1 11 131,-3-21-232,1 1 0,0 0 0,1 0 0,-1 0 0,0 0 0,1-1 0,0 1 0,-1 0 0,1-1 0,0 1 0,2 2 0,2 3-62,16 31 103,-16-27-417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0:57.6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 1 832,'-4'16'2240,"5"-10"-2098,0 1 0,-1 0 0,1 0 0,-1-1 0,0 1 0,-1 0 0,-1 7 0,0 1-185,-12 73 132,-1 16-1500,14-72-56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0:58.56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 73 736,'-2'0'38,"1"-1"0,0 1 0,0-1 0,0 1 0,-1-1-1,1 1 1,0-1 0,0 0 0,0 0 0,0 0 0,0 1 0,0-1 0,0 0 0,1 0 0,-1 0 0,0-1 0,0 0-1,-1-1 171,0 0 0,0 0 0,0-1 1,1 1-1,0 0 0,-2-5 0,3 7-128,0-1 0,-1 1 0,1-1 0,-1 1 0,1 0 0,-1-1 0,0 1 0,0 0 0,1-1 0,-1 1 0,0 0 0,0 0 0,0 0 0,0 0 0,0 0 0,-1 0 0,1 0 0,0 0 0,0 0 1,-1 1-1,1-1 0,0 0 0,-1 1 0,-2-2 0,-2 1 292,-1 0 1,1 0-1,0 1 1,-11 0-1,8 0 330,13 19 28,0-9-596,0 0 0,1 0 0,1-1-1,0 0 1,9 12 0,11 16-14,-20-25-405,1 0-1,1-1 1,0 0 0,0 0-1,1-1 1,0 0 0,18 14-1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0:59.1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 60 2560,'-4'1'196,"-4"2"456,16-2-188,-7-2-462,0 0 0,-1 0 0,1 0 0,0 0 0,-1 0 0,1 0 0,-1-1 0,1 1 0,-1 0 0,1 0 0,-1 0 0,0-2 1,0 0 95,-1 0 0,0 0 0,1 1 0,-1-1 0,-1 0 0,1 1 0,0-1 0,0 1 0,-1-1 0,0 1 0,1 0 0,-4-3 0,4 4-39,0 0-1,1 0 1,-1 0 0,0 0-1,0 0 1,1 1 0,-1-1-1,0 0 1,0 1 0,0-1-1,0 1 1,0-1 0,0 1-1,0-1 1,0 1 0,0 0-1,0-1 1,0 1 0,0 0-1,-1 0 1,1 0 0,0 0-1,0 0 1,0 0 0,0 0-1,0 0 1,0 0 0,0 1-1,-1-1 1,1 0 0,0 1-1,0-1 1,0 1 0,0-1-1,-1 2 1,-7 6 40,0 0 0,1 1 0,0 0 0,1 0 0,0 1 0,-11 19 0,17-28-95,1 0 0,-1 1 0,1-1 1,0 1-1,-1-1 0,1 1 0,0-1 0,0 1 0,0-1 0,0 1 0,0-1 0,0 1 0,1-1 0,-1 1 0,0-1 0,1 0 0,-1 1 0,1-1 0,0 1 0,0 0 0,3 5 101,0-1 0,0 0 1,6 5-1,2 5 312,6 1-267,-10-11 15,-7-5-228,1 1 1,0-1-1,0 0 1,-1 0 0,1-1-1,0 1 1,0 0-1,0-1 1,0 1-1,0-1 1,0 1 0,0-1-1,0 0 1,0 0-1,0 0 1,0 0-1,0-1 1,0 1 0,4-1-1,38-15-4027,-38 13 3636,0-1-1,-1 1 0,10-8 1,20-25-869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1:00.2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40 114 1472,'-1'0'17,"1"-1"0,0 1 0,-1 0 0,1 0 0,0-1 0,0 1 0,-1 0 0,1-1 0,0 1-1,0 0 1,0-1 0,-1 1 0,1 0 0,0-1 0,0 1 0,0-1 0,0 1 0,0 0 0,0-1 0,-1 1 0,1-1 0,0 1 0,0 0 0,0-1 0,1 1 0,-1-1 0,0 1 0,1-17 2035,-6 22-1555,-5 10-28,8-10-333,1 1-1,0-1 1,0 0-1,-1 11 1,-4 17 386,5-29-492,0 1 0,0 0 0,1 0 0,-1 7 1,-2 15-129,2-26 130,1 0 0,0-1-1,0 1 1,-1 0 0,1 0-1,0-1 1,0 1 0,0 0-1,0-1 1,0 1-1,0 0 1,0 0 0,0-1-1,0 1 1,1 0 0,-1-1-1,0 1 1,0 0-1,1 0 1,-1-1 0,0 1-1,1-1 1,-1 1 0,0 0-1,1-1 1,-1 1-1,1-1 1,-1 1 0,1-1-1,0 1 1,-1-1 0,1 1-1,-1-1 1,1 0 0,0 1-1,-1-1 1,1 0-1,0 0 1,-1 1 0,2-1-1,5 3-21,-6-2-5,17 5 65,-13-6 23,0 1 1,0-1-1,0 0 0,0-1 1,0 1-1,0-1 1,0 0-1,0 0 1,0 0-1,0-1 0,-1 0 1,1 0-1,-1 0 1,7-4-1,5-5 216,0 0 0,19-19 0,-28 23-221,-6 7-86,-1 0 1,1 0 0,-1 0-1,1-1 1,-1 1 0,1 0-1,-1-1 1,0 1 0,1 0-1,-1-1 1,0 1 0,1-1-1,-1 1 1,0 0 0,1-1-1,-1 1 1,0-1 0,0 1-1,1-1 1,-1 1 0,0-1-1,0 1 1,0-1 0,-11 3 130,10-2-142,0 1 1,0-1-1,0 1 0,-1-1 0,1 0 1,0 1-1,0-1 0,0 0 0,-1 0 0,1 0 1,0 0-1,0 0 0,-2 0 0,3-1 0,0 0 0,0 1 0,1-1 0,-1 1 0,0-1 0,1 1 0,-1-1 0,0 1 0,1-1 0,-1 1 0,1-1 0,-1 1 0,0 0 0,1-1 0,-1 1 0,1 0 0,-1-1 0,1 1 0,0 0 0,-1-1 0,1 1 0,-1 0 0,2 0 0,3-3-89,60-45-1254,-10 7-534,6-1 228,0-2-982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1:01.2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69 2912,'0'-2'78,"0"0"1,0 0-1,0 0 1,0-1-1,0 1 0,0 0 1,1 0-1,-1 0 0,1 0 1,0 0-1,-1 0 1,1 0-1,0 0 0,0 0 1,0 0-1,1 0 1,-1 0-1,0 0 0,2-1 1,0 0-6,0 0-1,0 0 1,0 0 0,0 1-1,0-1 1,5-2 0,-6 4-22,0 0 0,-1 0 1,1 1-1,0-1 1,-1 1-1,1 0 1,0-1-1,0 1 0,-1 0 1,1 0-1,0 0 1,0 0-1,0 1 1,-1-1-1,1 0 1,0 1-1,2 0 0,8 4 393,-1 1-1,1-1 0,-1 2 0,-1 0 0,1 0 0,13 13 0,-17-14-329,-5-4-114,0 0 0,0 1-1,0-1 1,0 1-1,0-1 1,-1 1-1,1 0 1,-1-1 0,0 1-1,0 0 1,0 0-1,1 3 1,-1 2 43,1 0-1,-1 0 1,0 13 0,-1-21-82,0 1 1,0-1 0,0 1 0,-1-1-1,1 0 1,0 1 0,0-1-1,0 1 1,-1-1 0,1 0 0,0 1-1,0-1 1,-1 0 0,1 1-39,-1-1 39,1 0 0,0 1-1,-1-1 1,1 0 0,-1 0-1,1 0 1,0 0 0,-1 1-1,1-1 1,-1 0 0,1 0 0,0 0-1,-1 0 1,1 0 0,-1 0-1,1 0 1,-1 0 0,1 0 0,0 0-1,-1 0 1,1 0 0,-1-1-1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1:02.2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 12 832,'-13'-8'288,"8"8"-224,5-3 128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1:02.8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55 126 1056,'7'0'261,"-2"-1"-109,1 1-1,28 7 3951,-58-46-3370,13 20-452,-15-20-1,24 36-248,-13-14 56,14 16-83,0 0 0,0 0 0,0 0 1,0 0-1,0 0 0,0 1 0,0-1 0,0 0 0,0 1 0,0-1 1,0 1-1,0-1 0,-3 0 0,4 1 2,-1 0-1,1 1 1,0-1 0,0 0-1,-1 0 1,1 1 0,0-1-1,-1 0 1,1 0-1,0 1 1,0-1 0,0 0-1,-1 0 1,1 1 0,0-1-1,0 0 1,0 1-1,0-1 1,0 0 0,-1 1-1,1-1 1,0 0 0,0 1-1,0-1 1,0 1 0,0-1-1,0 0 1,0 1-1,0 10-29,2-2 31,14 67-193,-13-67 196,0 0 0,0-1 1,1 0-1,-1 0 0,2 0 1,8 12-1,0-5 1755,-14-30-1725,-1 0-1,0 1 0,-1-1 0,-1 1 0,0-1 0,-1 1 0,0 0 0,-1 1 0,0-1 0,-2 1 1,-11-17-1,13 23-342,6 12 58,9 18 27,-8-19 242,30 93-28,-5-13-146,25 57-5,-50-127-1498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2:39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57 121 1984,'-33'4'3227,"33"-4"-3196,-1 0 0,0 0 0,0 0 0,0 0 0,1 1 0,0-1 0,-1 0 0,0 0 0,0 1 0,1-1 0,-1 1 0,1-1 0,0 0 0,-1 1 0,0 0 0,1-1 0,-1 1 0,0-1 0,1 1 0,-1-1 0,1 0 0,0 1 0,0 0 0,0-1 0,-1 1 0,1 0 0,0 0 0,-1 1 1,-5 7 598,6-8-337,0-1-101,3 6 198,-8 10 602,4-16-704,1 0-59,0 0 75,0 0-107,0 0 38,3 7 298,-1 0-392,0-2 0,-1 1 1,1 0-1,-1 0 0,-1 1 0,1 9 0,0-1-62,14 74 134,-10-59-117,1-1 0,15 40 0,-4-14-117,24 62 249,-35-103-168,28 67 255,-2-9-33,-4-9-287,-3 9 112,14 32-102,-38-100 15,0-1 0,0 0 0,-1 1 0,1-1 0,0 1 0,-1 5 1,0-8-27,1 2 0,-1 0 1,0-1-1,1 0 1,-1 1-1,0-1 1,1 0-1,1 3 1,-8 6 938,4-16-870,2 5-70,0 0-1,0-1 1,0 1 0,0 0 0,0 0-1,0-1 1,0 1 0,0 0-1,0 0 1,0-1 0,0 1 0,0 0-1,0 0 1,0-1 0,0 1-1,0 0 1,0-1 0,0 1 0,0 0-1,0 0 1,0-1 0,0 1-1,0 0 1,0 0 0,0-1 0,0 1-1,0 0 1,0 0 0,0 0-1,1 0 1,-1 0 0,0 0-1,0 0 1,1-1 0,10-18-66,-8 14 52,0-1 1,1 0 0,7-8-1,-6 7 33,0 1-1,0 0 0,-1-1 0,0 0 1,4-11-1,6-10 119,-5 10-123,-1 0 1,10-32-1,0-1 8,25-61 444,-32 76-427,-6 20-29,0 1 1,9-18-1,-13 28 10,1 0 0,-1 1-1,1-2 1,-1 1 0,1-7 0,3-14 1,17-71-34,-1 7 168,-10 48-176,-2 9-45,0 1 1,19-40 0,3 8-3,-27 57 7,-3 5 52,-1 1 1,1 0-1,0 0 0,-1 0 1,1-1-1,0 1 0,-1-1 0,1 1 1,-1 0-1,0-1 0,0 1 1,0-2-1,1-5 14,0 7 2,-1 0-1,0 1 1,0-1-1,0 1 1,1-1-1,-1 0 1,0 1 0,0-1-1,0 1 1,0-1-1,0 0 1,0 1-1,-1 0 1,1 0-1,0-1 1,0 0-1,0 1 1,0-1-1,-1 1 1,1-1 0,0 1-1,-1-1 1,1 1-1,0-1 1,0 1-1,0-1 1,0 1-1,-1 0 1,1 0-1,-2-1 1,0-1 8,0 0 0,0 0 0,0 1 0,0 0 0,0-1 0,-1 1 0,1 0 0,-1-1 0,1 2 0,-3-1 0,-29-6 196,7 3-155,-4 0 47,22 1-33,1 1 0,0 1 0,0 0-1,-1 0 1,0 1 0,-14 1 0,10-1-6,-24-1 1,8-2 91,1 1 1,-1 1-1,-51 8 0,59-6-157,-29 0-1,-14 0 69,52 0-80,0 0-1,0-1 1,-1-1 0,-12-3 0,4 0-754,21 3 644,0 1 0,0 0 0,0-1-1,0 1 1,0 0 0,1-1 0,-1 1-1,0 0 1,0 0 0,0-1 0,0 1-1,0 0 1,0 0 0,1 0 0,-1 0-1,0 0 1,0 0 0,0 0 0,1-1 0,-1 1-1,0 0 1,0 0 0,1 0 0,-1 0-1,0-1 1,0 1 0,0 0 0,0 0-1,0 0 1,1 0 0,3-1-570,-2 0-1,1 0 1,0 0 0,0 1-1,4-1 1,13-1-900,-9-3 202,16-7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1:04.3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260 2 1152,'-5'-1'1547,"5"2"-1467,0-1 0,0 1 0,0-1 0,0 1 0,0 1 0,7 3 325,-6-4-371,-1 0 1,1 0-1,-1 1 1,0-1-1,1 0 0,-1 0 1,0 0-1,0 1 1,0-1-1,0 0 0,0 0 1,0 1-1,0-1 1,0 0-1,0 0 0,0 0 1,-1 1-1,1-1 1,-1 0-1,0 1 0,-15 26 1080,4-7-790,9-12-322,0 1 1,1 0-1,-3 18 0,0 3 58,1-7 30,-2 0 0,-1-1-1,-1 0 1,0 0 0,-20 36 0,19-46-28,1 0-1,-2 0 1,0-1 0,0 0-1,-1-1 1,-14 11 0,14-11 33,9-9-93,1 0 0,-1 0 0,1 0 0,-1-1 0,0 1 0,0 0 0,0-1 0,0 1 0,0-1 0,-1 0 0,1 0 0,0 0-1,-3 1 1,2-2 46,15-21 272,-10 19-317,1-1 0,-1 1 0,0-1 0,0 0 0,0 0 0,-1 1-1,1-1 1,-1 0 0,2-5 0,0 1-16,9-14-51,-9 17 100,-1 1 0,0 0-1,0-1 1,0 1-1,1-5 1,-2 6-31,0 0 0,0-1 0,1 1 0,-1 0 0,1 0 0,-1 0 0,1 0 0,0 0 0,2-2 1,-1 2-39,-1-1 0,0 1 0,0 0 0,0-1-1,0 1 1,0-1 0,2-4 0,1-2-63,-4 7 95,0 0 0,0 1 0,-1-1 0,1 0 0,0 0 0,-1 0 0,1 1 0,-1-1 0,1-4 0,-1 5 81,-12 1 74,7 1-108,1 0-1,0 0 1,0 0-1,0 0 0,0 1 1,0 0-1,-7 4 0,1-1 3,-1 0-83,1 1-1,0 0 0,0 1 1,0 0-1,-12 13 1,21-19-29,3-1 0,12 3-487,0 0 0,0-2 1,0 1-1,1-2 1,-1 0-1,1 0 0,23-5 1,-25 2-634,-4-3 117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1:05.1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6 832,'0'-5'416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1:05.4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51 320,'0'-1'55,"-1"-1"0,1 1 0,0-1 0,0 0 0,0 1 0,0-1 0,1 1 0,-1-1 0,0 0 0,1 1-1,-1-1 1,1 1 0,-1-1 0,1 1 0,0 0 0,-1-1 0,1 1 0,0 0 0,0-1 0,0 1 0,0 0 0,2-18 2144,-8 36-2022,1-1 1,0 1-1,-2 26 0,3-26-22,-3 51-51,4-37-239,-6 32 1,3-32 230,5-18-619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1:11.4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6 576,'4'-5'6146,"4"11"-5161,6 13-1668,-3-1 804,3 6 155,0 0 1,1-1-1,32 35 230,-29-47 731,-23-15-1102,0 1 1,0-1-1,0 1 0,-1 0 0,1 0 1,-1 1-1,0 0 0,1-1 0,-9 0 1,-11-5 26,23 7-217,-1 0 1,1 0-1,-1 1 1,1-1-1,-1 1 1,1 0-1,-1-1 1,1 1 0,-1 1-1,0-1 1,1 0-1,-1 0 1,1 1-1,-4 1 1,5-2-61,0 0 1,0 1 0,0-1 0,0 1-1,0 0 1,-9 15-1944,9-15 1944,1 0-1,0 1 1,0-1 0,0 0-1,0 0 1,0 0 0,0 0-1,1 0 1,-1 1 0,3 9-828,1 0 1,4 11 0,2 4 5,-9-24 885,1 3 93,-1-1-1,0 1 0,0 0 1,0-1-1,0 10 0,-1-13-85,0 0 1,-1 0-1,1 0 0,-1 0 0,1-1 0,-1 1 0,1 0 0,-1 0 1,1 0-1,-1-1 0,0 1 0,-1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1:11.8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11 142 2400,'-11'-16'2630,"11"14"-2520,0-26 1648,1 15-1526,-1 3-58,0 4-68,0 1 0,0-1 0,0 0 1,1 1-1,2-11 0,-2 8-151,-1 8 33,0-1-1,0 0 0,0 1 0,0-1 1,1 0-1,-1 1 0,0-1 0,0 0 1,0 1-1,1-1 0,-1 1 0,0-1 1,1 0-1,-1 1 0,0-1 1,1 0-1,1 0 6,-1 0 0,1 0 0,0 0-1,-1 0 1,1 0 0,0 0 0,0 1 0,-1-1 0,1 1 0,0-1 0,0 1 0,0 0 0,3 0 0,29 0 10,-19 1 23,-13-1-4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1:13.5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320 140 576,'3'-9'145,"1"0"0,1 1 0,0-1 0,8-10 0,4-9 202,-16 27-210,0-1-1,-1 0 1,0 0-1,1 0 1,-1 0 0,0 0-1,0 0 1,0 0 0,-1 0-1,1-2 1,-1-4 483,1 8-593,0-1 0,1 1 0,-1-1 0,0 1 0,0-1 0,-1 1 0,1-1 0,0 1 0,0-1 0,0 1 0,0-1 0,0 1 0,0-1 1,-1 1-1,1-1 0,0 1 0,0-1 0,-1 1 0,1 0 0,0-1 0,-1 1 0,1-1 0,0 1 0,-1-1 0,-12 0 747,4 2-560,3-1-64,0 0 1,0 0 0,0 0 0,0-1 0,0 0 0,0 0 0,0-1 0,0 1 0,-6-4 0,9 4-92,1 0 0,-1 1 1,0-1-1,0 1 0,1-1 1,-1 1-1,-3 0 0,5 0-117,-4 4 52,-4 7 70,7-7 42,-1-1 0,0 1 0,0-1 0,0 0 0,-1 0 0,-5 5 0,-129 70-16,126-72-502,1 1 0,1 0 0,-14 11 0,10-5-1070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1:22.5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124 1 480,'5'3'2773,"-2"13"-2463,-3-14-259,0 0 1,0 0-1,0 0 1,0 0-1,0 0 1,0 0-1,-1 0 1,1 1 0,-1-1-1,1 0 1,-1-1-1,0 1 1,0 0-1,-1 3 1,-14 17 2205,16-22-2199,-1 1 1,1-1 0,0 1 0,-1-1-1,1 1 1,-2 12 67,2-11-114,-1-1 1,1 0-1,0 0 1,0 0-1,0 0 1,-1 0-1,1 0 1,0 0-1,-1 0 1,1 0-1,-1 0 1,0 0-1,1 0 1,-1 0-1,0 0 1,1 0-1,-1 0 1,0 0-1,0-1 1,-1 2-1,1 0-5,-1-1 1,0 1-1,1 0 0,0 0 1,-1 1-1,1-1 0,0 0 0,0 0 1,0 0-1,0 1 0,1-1 1,-1 1-1,1-1 0,-1 4 0,-1 5-4,-3 6 64,4-11-73,-1 0 0,1 0 0,-1-1 0,-4 8 0,4-5 228,1-15-17,1 4-203,0 0-1,0-1 1,0 1-1,0 0 1,1 0-1,0 0 1,-1 0-1,3-3 1,0-9-69,-1 3 117,0-1 0,-1 1 1,-1 0-1,0 0 1,0-1-1,-1 1 0,-1 0 1,-5-18-1,5 15 82,0 4 14,2 11-146,0 0 1,0-1-1,0 1 0,-1 0 0,1 0 0,0 0 0,0 0 0,0 0 0,-1-1 0,1 1 1,0 0-1,0 0 0,-1 0 0,1 0 0,0 0 0,0 0 0,-1 0 0,1 0 0,0 0 1,0 0-1,-1 0 0,1 0 0,0 0 0,0 0 0,-1 0 0,1 1 0,0-1 0,0 0 1,-1 0-1,1 0 0,0 0 0,0 0 0,0 0 0,-1 1 0,1-1 0,0 0 0,0 0 1,0 0-1,-1 1 0,0 0-6,0 0 0,1 1 1,-1-1-1,0 1 0,0-1 0,1 1 1,-1-1-1,1 1 0,-1-1 0,1 1 1,0-1-1,-1 1 0,1 0 0,0-1 1,0 3-1,-1 6 71,-16 79-305,16-64 396,2-16-259,-1-7 210,1-4-260,-1 1 157,1 1 0,-1 0-1,0 0 1,0-1-1,1 1 1,-1 0 0,0 0-1,0-1 1,0 1 0,0 0-1,1-1 1,-1 1-1,0 0 1,0-1 0,0 1-1,0 0 1,0-1-1,0 1 1,0 0 0,0-1-1,0 1 1,0 0-1,0-1 1,0 1 0,0 0-1,0-1 1,0 1-1,0-1 1,-1 0 15,1 1-1,0-1 1,-1 0-1,1 0 1,-1 1 0,1-1-1,-1 0 1,1 1-1,-1-1 1,1 0-1,-1 1 1,0-1 0,1 1-1,-1-1 1,0 1-1,0-1 1,1 1 0,-1 0-1,0-1 1,0 1-1,0 0 1,1 0-1,-1-1 1,0 1 0,0 0-1,0 0 1,0 0-1,0 0 1,1 0-1,-2 0 1,2 13-259,0 56 229,0-68 22,0 1-126,0-2 103,1 1 0,-1 0-1,0 0 1,1-1 0,-1 1 0,1 0 0,-1-1 0,1 1-1,-1 0 1,1-1 0,-1 1 0,1-1 0,-1 1-1,1-1 1,0 1 0,-1-1 0,2 1 0,14 9-491,-11-8 192,-1-1 0,1 1 0,0-1 0,0 0 0,6 0 0,26 8-4004,-25-2 3264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1:24.10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164 1 1312,'-1'0'45,"1"1"1,0 0-1,-1-1 0,1 1 1,0 0-1,0 0 1,-1-1-1,1 1 0,0 0 1,0 0-1,0-1 0,0 1 1,0 0-1,0 1 1,-1 8 318,-3-4 16,-1 0-1,0-1 0,0 1 1,0-1-1,0-1 0,-1 1 1,-9 5-1,11-8-279,1 1 71,-1 0 0,-1-1-1,1 0 1,0 1 0,0-2 0,-1 1-1,1 0 1,-1-1 0,-5 1 0,9-1-255,3 2 42,6 1 13,7-2 72,1-1-1,30 0 1,-23-2-48,-21 2 22,-1-1 1,1 0 0,-1 0-1,1 0 1,-1 1-1,7-2 854,-9 2-845,0 0 0,0-1 0,0 1 0,0-1 0,0 0 0,0 1 0,0-1-1,0 0 1,0 1 0,-1-1 0,1 0 0,-2 0 0,-11 3 293,-17 9 539,-55 15 1,80-26-1126,0 0 1,0 0-1,0 0 0,-6-1 1,73-27-6870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1:27.0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1 736,'0'0'16,"-1"0"-1,1 0 1,0 1-1,-1-1 1,1 0-1,-1 0 1,1 1-1,0-1 1,-1 0-1,1 1 1,-1-1-1,1 0 1,0 1-1,0-1 1,-1 0-1,1 1 1,0-1-1,0 1 1,-1-1 0,1 1-1,0-1 1,0 0-1,0 1 1,0-1-1,0 1 1,-1 0-1,-2 19 62,1-8 8,-2-3 124,3-8-178,0 0 0,1 1 0,-1-1 0,1 0 0,-1 0 0,1 0 0,-1 1 0,1-1 0,0 0 0,0 2 0,-2 20 683,1-18-572,0-1 1,1 0-1,0 0 0,0 0 0,0 1 0,0-1 1,1 0-1,1 8 0,17 13 2434,-15-18-1824,0-4-744,9 2 96,-11-4-58,0 0 1,-1 0-1,1 1 0,-1-1 0,1 1 1,-1-1-1,1 1 0,2 8 705,-4-10-732,-12-5 644,-53-42-450,62 44-199,2 3-20,1-1 1,0 1-1,-1-1 1,1 1-1,-1-1 1,1 1 0,-1 0-1,1-1 1,-1 1-1,0 0 1,1 0-1,-1-1 1,1 1-1,-1 0 1,0 0-1,1 0 1,-1 0-1,1 0 1,-1 0 0,0 0-1,1 0 1,-1 0-1,0 0 1,0 0-65,2 3-123,8 10 98,-6-9 87,-2-3 9,0 0 0,0 1 1,0-1-1,0 0 1,0 0-1,0 0 1,0 0-1,1 0 1,-1 0-1,0 0 1,0-1-1,1 1 1,-1 0-1,0-1 0,1 1 1,1 0-1,2 0 194,-4 0-204,1 0 1,0 0 0,0-1 0,0 1 0,0-1-1,0 1 1,0-1 0,0 0 0,2 0-1,-3 2 4,6 6 25,-6-3 1,-1 13 55,-4 34-230,4-51 250,0 1-64,0 7-22,0-7-74,1-1 80,1 4 22,-2-5-40,0 0 0,0 1 0,1-1 0,-1 1 0,0-1 0,0 1 0,1-1 0,-1 1 0,0-1 0,0 1 0,1-1 0,-1 0 0,1 1 0,-1-1 0,0 0 0,1 1 0,-1-1 0,1 0 0,-1 0 0,0 1 0,1-1 0,-1 0 0,1 0 0,-1 0 0,1 0 0,-1 1 0,1-1 0,-1 0 0,1 0 0,0 0 0,0 0 37,2 1 50,-1 4-21,0-3-32,4-2-42,-4 0-60,6 0 28,6 4-4,-10 0 23,-3-3 22,3 6 39,-1 0-12,-3-1-10,0-4 54,1-2-145,4 4 70,-5-4 8,1 0 0,0 1 0,0-1 0,0 0 0,-1 1-1,1-1 1,0 0 0,0 0 0,0 0 0,0 0 0,0 0 0,0 0 0,-1 0 0,1 0 0,0 0 0,0 0 0,0-1 0,0 1 0,0 0 0,-1 0 0,1-1 0,0 1 0,0-1 0,-1 1 0,1-1 0,1 0 0,-1 0-3,16-9-22,-12 8 10,-1 0-1,1-1 0,-1 0 0,6-6 0,12-9-73,-15 14 97,-1-2-1,0 1 1,0-1 0,0 0 0,6-10 0,45-58 16,-46 60-113,-8 11 92,-1 0 0,1 0 0,-1 0 0,0 0 0,0-1 1,0 1-1,0-1 0,-1 0 0,1 1 0,-1-1 0,0 0 0,0 0 1,1-7-1,-2 8 84,0 26-458,0-19 327,0 1 2,-9 9 13,-4 16 84,12-28-196,1 0 58,0-1 90,6-5-260,-3 2 2,-1 0 0,1-1 0,-1 1 0,1-1 1,-1 1-1,0-1 0,2-4 0,13-15-2398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1:28.49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89 0 1472,'-39'0'4341,"47"17"-3936,-4-9-342,-1 0 0,1 0 0,-2 1 0,1-1 0,-1 1 0,0 0 0,-1 0 0,0 0 0,-1 15 0,1 15 214,1-21-243,-2 0 0,-1 1 1,0-1-1,-4 21 0,3-29 20,0 0-1,1 14 1,-2 10 94,2-1-36,-21-46 469,19 9-531,-1 1 0,1-1 1,0 0-1,1 0 0,-1 0 0,1-1 0,0 1 0,0 0 0,0-1 0,0 0 0,1 1 0,-2-11 0,2 7-78,1 0 0,0 0-1,0 0 1,0 0 0,1 0 0,4-15 0,0 3 161,-3 14 410,-3 12-350,1 33 191,-1-39-379,0 0 0,1 0 0,-1-1 1,1 1-1,-1 0 0,0 0 0,1 0 0,-1-1 0,1 1 0,-1 0 1,1-1-1,-1 1 0,1-1 0,-1 1 0,1 0 0,-1-1 0,1 0 1,-1 1 37,1-1 1,0 1 0,-1-1 0,1 1 0,-1 0-1,1-1 1,-1 1 0,1 0 0,0-1 0,-1 1-1,1 0 1,-1-1 0,1 1 0,-1 0 0,1 0 0,-2 0-1,2 0-46,0 0 0,-1 0 0,1 0 0,0 0-1,0 0 1,-1 0 0,1 1 0,0-1 0,0 0 0,-1 0-1,1 0 1,0 1 0,0-1 0,0 0 0,0 0 0,-1 1-1,1-1 1,0 0 0,0 0 0,0 1 0,0-1 0,0 0-1,0 0 1,0 1 0,0-1 0,0 0 0,0 0 0,0 1-1,0-1 1,0 0 0,0 1 0,0 10-73,0-9 61,0 8-157,0-1-1,1 1 0,0 0 0,1-1 0,0 1 1,0-1-1,1 0 0,0 1 0,5 8 0,1-1-1837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2:39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1 896,'7'0'337,"-6"0"-87,-2 0 694,1 0-139,0 0-202,0 0 58,0 0-266,0 0-367,0 0 1,0 0-1,0 0 1,0 0 0,0 0-1,0 0 1,0 0-1,0 0 1,0 0 0,0 0-1,0 0 1,0 0-1,0 0 1,0 0 0,0 0-1,0 1 1,0-1 0,0 0-1,0 0 1,0 0-1,0 0 1,0 0 0,0 0-1,0 0 1,0 0-1,0 0 1,0 0 0,0 0-1,0 0 1,0 0 0,0 0-1,-1 0 1,1 0-1,0 0 1,0 0 0,0 0-1,0 0 1,0 0-1,0 0 1,0 0 0,0 0-1,0 0 1,0 0-1,0 0 1,0 0 0,0 0-1,0 0 1,0 0 0,0 0-1,0 0 1,0 0-1,0 0 1,0 0 0,0 0-1,0 0 1,-1 0-1,1 0 1,0 0 0,0 0-1,0 0 1,0 0 0,0 0-1,9 4 295,-9-4-288,1 0 0,0 0 0,-1 0 0,1 1 0,0-1 0,0 1 0,0-1 0,-1 1 0,0-1 0,1 1 0,0-1 0,0 1 0,-1-1 0,1 1 0,0-1 0,-1 1 0,0-1 0,1 1 0,-1 0 1,1 0-1,-1 0 0,0 0 0,1 0 0,-1-1 0,0 1 0,1-1 0,-1 1 0,0 2 0,1-2-42,0 0 0,0 0 0,1-1 1,-2 1-1,2 0 0,0 0 0,-1 0 0,0 0 1,1-1-1,-1 1 0,0-1 0,3 1 0,-4-1 10,2 1 24,-1-1 0,0 1 0,1 0 0,-1 0 0,0 1 0,0-1-1,0 0 1,2 2 0,4 4 313,-1-1-211,0-2 1,0-1 0,1 2-1,-1-2 1,1 0-1,-1 1 1,15 2 0,55 9 134,-41-10-339,25 2 460,-1-2-1,71-5 0,-50-2 479,-47 2-1689,-28-3-1442,-5 2 1853,4-5-902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1:31.7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1 1312,'0'0'30,"0"0"-1,-1 0 1,1 0 0,0 0-1,-1 0 1,1 0 0,-3 2 326,3-2-327,0 1 1,0-1 0,0 0-1,0 0 1,-1 1 0,1-1-1,0 0 1,0 1 0,0-1-1,0 0 1,0 1 0,-1 13 1088,2-11-990,-1 1 0,1-1 0,0 1 0,0-1-1,2 7 1,20 18 310,-2-3-390,-11-12-45,-7-11 13,-1 1-1,0 0 1,0 0-1,0 0 1,0 0-1,2 5 1,-1 0 80,0 1 1,-1 0 0,0 0-1,0 0 1,0 15 0,-2 50 261,0-38-401,0 252-3343,-1-274 2725,-3-5-166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1:34.0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 80 576,'-2'1'119,"-1"0"0,1-1 0,-1 1 0,0 0 0,0-1 0,1 1 1,-1-1-1,0 0 0,0 0 0,1 0 0,-1 0 0,-4-1 0,-15 0 344,-7 11-306,25-9-4,0 1 1,0-1 0,0 1-1,-1-1 1,1 0 0,0-1 0,-8 1-1,8-1 73,-1 0 0,0 0-1,1-1 1,-1 0 0,1 0-1,-1 0 1,0 0-1,-5-3 1,8 3-158,-1-1 0,1 1 0,-1-1 0,1 1 0,0-1 0,0 0 0,0 0 0,0 0 0,0 0 0,1-1 0,-1 1 0,0 0 0,1-1 0,-2-4 0,-1-2 189,4 9-250,0-1 0,0 0-1,-1 1 1,1-1 0,0 1-1,-1-1 1,1 0 0,0 1-1,-1-1 1,1 1 0,-1-1-1,1 1 1,-1-1 0,1 1-1,-1 0 1,1-1 0,-1 1-1,1-1 1,-1 1 0,0 0-1,1 0 1,-1-1-1,0 1 1,1 0 0,-1 0-1,-1 0 1,-1-2 91,-1 1-9,0-1 0,0 1 0,0-1 0,0-1-1,1 1 1,-5-4 0,7 6-51,0-1-1,-1 1 1,1-1 0,0 1-1,0 0 1,0-1 0,0 1-1,0 0 1,-1 0 0,1 0-1,-2 0 1,2 0-21,1 0-1,-1 0 1,1 0 0,-1 0 0,1 0 0,-1 0-1,1 0 1,-1 0 0,1 0 0,0 0-1,-1 0 1,1 0 0,-1-1 0,1 1-1,-1 0 1,1 0 0,-1 0 0,1-1-1,0 1 1,-1 0 0,1 0 0,-1-1-1,1 0 22,-1-12-97,53 37-256,-40-20 280,0 0-1,0-1 0,1 0 0,-1-1 0,1 0 1,15 0-1,-26-2-113,1 1 1,0-1 0,-1 1-1,1 0 1,0 0-1,-1 0 1,1 0 0,-1 0-1,1 1 1,-1-1-1,0 1 1,1-1 0,-1 1-1,0 0 1,0 0-1,0 0 1,2 4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1:36.2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258 0 576,'-6'16'170,"5"-14"-118,0 1-1,0-1 1,0 1-1,0 0 1,0 0 0,1 0-1,-1-1 1,1 5 0,-1-3 104,-1 0 1,1 0 0,-1-1-1,0 1 1,0-1 0,0 1 0,0-1-1,-1 0 1,1 0 0,-1 0-1,0 0 1,-3 3 0,0-1 211,4-4-282,0 1-1,0 0 0,0-1 1,0 1-1,0 0 0,1 0 0,-1 0 1,1 0-1,-1 1 0,0 2 1,1-4-82,1 0 1,-1 0 0,1 0 0,-1 0 0,0 0 0,1 0 0,-1 0-1,0 0 1,0 0 0,0 0 0,0 0 0,0 0 0,0-1 0,0 1 0,0 0-1,0-1 1,0 1 0,0-1 0,0 1 0,-1-1 0,1 1 0,-6 4 736,7-5-692,-1 1 0,1-1 1,-1 0-1,1 0 0,-1 0 0,1 0 0,0 1 0,-2-1 0,-4-1 381,-5 1-199,3 1-332,8-1 101,0 0 0,-1-1 0,1 1-1,0 0 1,0 0 0,0 0 0,0 0 0,-1 0-1,1 0 1,0 0 0,0 0 0,0 0 0,0 0 0,-1 0-1,1 0 1,0 0 0,0 1 0,0-1 0,0 0-1,-1 0 1,1 0 0,0 0 0,0 0 0,0 0 0,0 0-1,0 0 1,-1 0 0,1 1 0,0-1 0,0 0-1,0 0 1,0 0 0,0 0 0,0 0 0,0 1 0,-1-1 0,1 0 0,0 1 1,0-1-1,0 0 0,0 0 1,-1 0-1,1 1 0,0-1 1,0 0-1,0 0 0,-1 0 1,1 0-1,0 0 0,0 1 1,0-1-1,-1 0 0,1 0 1,0 0-1,-1 0 1,1 0-1,0 0 0,0 0 1,-1 0-1,1 0 0,0 0 1,0 0-1,-1 0 0,1 0 1,0 0-1,0 0 0,-1 0 1,1 0-1,-1 0 0,1 0 48,18-5 443,0-7-200,-17 12-273,1-1 0,-1 0 0,1 1-1,-1-1 1,1 0 0,-1 0 0,1 0 0,-1-1-1,0 1 1,0 0 0,1 0 0,-1-1 0,0 1-1,0 0 1,1-3 0,6-5 79,-7 9-104,-1 0 0,1-1 0,-1 1 0,1 0 0,-1-1 0,1 1 0,-1-1 0,1 1 0,-1-1 0,1 1 0,-1-1 0,0 1 0,1-1 0,-1 1 0,0-1 0,0 1 0,1-1 0,-1 0 0,0-1 224,-5 2-25,2 3-216,0 0-1,0 0 1,0 0 0,-4 6-1,5-7 26,0 1 1,0-1-1,0 1 0,0-1 1,-1 0-1,1 0 0,-1 0 1,1 0-1,-1 0 0,0-1 0,-3 2 1,0 0 87,1-1 0,-1 1 0,0 0 0,-8 6 0,2-2 47,12-7-138,0 0-1,0 1 1,-1-1 0,1 0-1,0 0 1,0 0 0,0 0-1,-1 0 1,1 0 0,0 0 0,0 1-1,0-1 1,-1 0 0,1 0-1,0 0 1,0 0 0,-1 0-1,1 0 1,0 0 0,0 0-1,0 0 1,-1 0 0,1 0-1,0-1 1,0 1 0,-1 0-1,1 0 1,0 0 0,0 0-1,0 0 1,-1 0 0,1 0-1,0-1 1,0 1 0,0 0-1,0 0 1,-1 0 0,1 0-1,0 0 1,0-1 0,0 1 0,0 0-1,0 0 1,0 0 0,0-1-1,0 1 1,-1 0 0,1 0-1,0-1 1,0 1 0,0-1 4,0 1 1,0 0 0,0-1 0,0 1 0,-1 0 0,1-1 0,0 1 0,0 0 0,0-1 0,-1 1-1,1 0 1,0-1 0,0 1 0,-1 0 0,1 0 0,0-1 0,-1 1 0,1 0 0,0 0 0,-1-1-1,1 1 1,-1 0 0,1 0 0,0 0 0,-1 0 0,1 0 0,-1 0 0,-2 0 6,1 0 1,0 0-1,-1 1 0,1-1 1,0 1-1,0 0 1,-1 0-1,1-1 0,-3 3 1,-12 4 157,-4-6-246,17-4 21,11-3 35,37-16 327,-27 13-409,0 0 0,28-9 0,-41 17 107,0 1 0,0-1 0,0 1 0,0 0 0,0 0-1,7 1 1,5 0-175,-13-1-70,0 1 0,0 0 0,-1 0 0,1 0-1,0 1 1,3 1 0,-5-3 180,19 17-1531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1:45.3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141 1 1728,'-5'3'1781,"-18"15"-1043,16-12-636,1-1 0,-1 0 1,-7 4-1,7-5 22,1 0 1,0 0-1,1 1 1,-1 0-1,1 0 1,0 0-1,0 1 0,1-1 1,-1 1-1,1 0 1,1 1-1,-1-1 1,1 1-1,-4 10 0,3-12 245,13-10 30,-3 4-329,-1-1 0,0-1 0,0 1 0,0-1 0,-1 0 0,1 0 0,-1 0 0,1-1 0,-1 1 0,0-1 0,3-4 0,13-10 82,-6 5 190,-1 0-1,13-16 0,-25 29-272,-1-1 1,1 0-1,0 1 0,-1-1 0,1 0 0,0 0 0,-1 0 0,1 0 0,-1 1 0,0-1 0,1 0 0,-1 0 0,0 0 0,1 0 1,-1 0-1,0 0 0,0 0 0,0 0 0,0 0 0,0-2 197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7:01:46.6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197 271 1312,'-1'0'15,"1"0"0,0 0-1,-1 0 1,1 0 0,-1 0 0,1 0 0,0 0 0,-1 0 0,1 0-1,0 0 1,-1 0 0,1 0 0,0 0 0,-1 0 0,1 0-1,0-1 1,-1 1 0,1 0 0,0 0 0,0 0 0,-1 0 0,1-1-1,0 1 1,-1 0 0,1 0 0,0-1 0,0 1 0,-1 0-1,1 0 1,0-1 0,0 1 0,0 0 0,0-1 0,-1 1-1,5-13 388,2-3 16,-5 11-214,-1 1 0,0-1 1,1 0-1,-2 1 1,1-1-1,0 1 1,-1-1-1,0 1 1,0-1-1,-3-6 1,3 8-80,0 1 0,-1-1 0,1 1 0,-1-1 0,0 1 0,0 0 0,0-1 1,0 1-1,0 0 0,0 0 0,-1 1 0,1-1 0,-1 0 0,1 1 0,-1-1 1,1 1-1,-5-1 0,-3-3 264,0 0 0,0-1 1,1 0-1,-18-15 0,25 19-281,-1 0-1,1-1 0,0 1 0,0-1 0,1 1 0,-1-1 1,0 0-1,-1-6 0,-5-5-218,-1 1 412,-4-5-5,7 11 13,5 7-291,1-1 1,-1 1-1,1 0 0,0 0 0,-1-1 0,1 1 0,-1 0 0,1-1 0,0 1 0,0-1 0,-1 1 0,1-1 0,0 1 0,-1 0 0,1-1 0,0 1 0,0-1 0,0 1 0,0-1 0,-1 0 0,1 0 9,0 1-1,0-1 1,0 1 0,-1-1-1,1 1 1,0-1-1,0 1 1,-1-1 0,1 1-1,-1 0 1,1-1 0,0 1-1,-1-1 1,1 1-1,-1 0 1,1-1 0,-1 1-1,1 0 1,-1 0 0,1-1-1,-1 1 1,1 0 0,-1 0-1,1 0 1,-1 0-1,1-1 1,-1 1 0,1 0-1,-1 0 1,0 0 0,1 0-1,-1 0 1,1 1-1,-1-1 1,1 0 0,-1 0-1,0 0 1,-3 1 134,5 18-427,3 37 276,-3-38 153,0 1 1,5 20 0,2-7-67,-4-21-90,-1 1 1,-1-1-1,0 1 0,0 12 0,-1-18-201,-1 0-1,1 1 0,0-1 1,0 0-1,1 0 0,-1 0 1,6 10-1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51:43.9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203 183 1312,'0'0'421,"11"-17"945,-11 17-1269,0-1 1,0 1 0,0-1 0,0 0-1,0 1 1,0-1 0,0 1 0,1-1-1,-1 1 1,0-1 0,0 1 0,1 0-1,-1-1 1,0 1 0,1-1 0,-1 1 0,0 0-1,1-1 1,3-6 455,-4 7-414,0 0-11,0 0 149,0 0-42,0 0 10,0 0-80,0 0 1,0 0-38,0 0 26,0 0-63,0 0-6,0 0-10,0 0 5,0 0 5,0 0 134,0 0-38,0 0 54,0 0-70,0 0 1,0 0-54,0 0-22,0 0-15,-1 24 624,-1-12-664,0 0 1,1 1 0,0-1 0,1 0 0,1 17-1,0 4-25,0-7 12,8 39 0,-5-39 41,1 41 0,-3-30 44,2 0-1,13 56 0,-2-8 157,-1 17 110,1 146 0,-20-102-405,5-69-22,1-56 167,-1 0-1,-5 40 0,-6 38 59,7-64-37,0-1 0,2 40 0,-1 17-275,1-57 135,-6 42 7,4-37 77,2 0 0,2 56 0,2-32-3,3-13-22,-5-50-68,1 33 58,-1-31-61,0 1-1,0 0 1,1 0-1,-1-1 1,1 1-1,0 0 1,0-1-1,2 5 1,-3-6 71,2 4 28,5 3 169,-7-7-192,0-1 92,0 0-6,0 0 80,0 0-171,0 0-304,0 0 49,20 0 282,9 0-261,3 1 223,48-6 1,-59 2-15,68-8 88,-34 6 23,22-2-257,449 7 502,-442-6-450,1 0 191,275-3 168,-238 9-280,211 5-31,-178 7-68,-70-4 228,-27-2 177,94-3-1,10-16-196,91-4-265,-50 9 297,-126 6 93,-47 1-141,43-4 0,-23-1-147,55 2 0,-27 1 80,-25 1-29,1 2-1,0 3 0,68 12 1,-95-12-53,1-1 1,48-2 0,-26-1 110,463-19 119,-410 13-219,-80 4-33,9-2 116,53-2 0,-28 6-1,48 2 23,-46 1-104,69 5-40,-88-2 57,1-1 0,0-3 1,-1-1-1,73-10 0,29-10 174,56-5-316,-146 20 269,40-1-27,-28 3-198,68 2 136,-74 2-75,-32-1-58,19 0 218,-33 0-128,0 0 0,0 0-1,20 4 1,17 0-117,9 2 130,-35-3-36,-23-3 35,0 0 0,1 0 0,-1 0 1,0 0-1,0 0 0,1-1 1,-1 1-1,0 0 0,0 0 1,0 0-1,1 0 0,-1 0 0,0-1 1,0 1-1,0 0 0,1 0 1,-1 0-1,0-1 0,0 1 1,0 0-1,0 0 0,0 0 0,0-1 1,0 1-1,1 0 0,-1 0 1,0-1-1,0 1 0,0 0 1,0 0-1,0-1 0,0 1 0,0 0 1,0 0-1,0-1 0,0 1 1,0 0-1,-1-1 0,-26-24 93,-7-8 4,27 22-76,0-1 1,1 0-1,0-1 0,0 1 0,1-1 1,1 0-1,0 0 0,-2-20 0,0-12 102,-22-202-2,24 214-26,-13-59 0,10 58 13,-6-49 0,4-334 119,9 355-210,2 7-51,2 0 0,16-79 0,-17 114 41,0-20 0,1-9 53,2 9-82,-1-54 0,-2-108-73,3 151 166,-6 49-69,-1-2-43,1-1 0,1 0 0,-1 0 0,0 1 0,1-1 0,2-6 0,0-8 41,-2 8 9,-1 10-20,0 0 0,1-1 0,-1 1 1,1 0-1,-1 0 0,1-1 1,0 1-1,-1 0 0,1 0 0,0 0 1,0 0-1,0 0 0,0 0 1,0 0-1,0 0 0,2-1 0,-1 0 5,8-14-142,-6 11 24,-6 6-168,1 0 298,-1 0 1,1 0-1,-1 0 0,0 0 0,1 0 0,-1-1 1,1 1-1,-4 0 0,-13-1 165,0 0-280,0 0 0,1 1 0,-1 1 0,-18 4 0,26-4 94,-1-1 1,0 0-1,-17 0 1,-6 0 22,-117 1 25,81-3 54,-53 2 45,-132-3-191,117-13-99,18 1 183,-191 2 1,179 21-16,-1-1-129,12-9 179,-198 7-84,264-3 8,-92 10 110,87-7-52,-1-3 1,-79-5 0,21-1 75,0 10-23,-2 0 86,30-1-214,1 0 149,-44-1-141,-213 36 0,208-9 476,92-19 22,-62 9 0,16-15 10,-170-9 1,242 1-390,-114-14 203,56 5-282,50 7 11,-156-11-272,99 13 446,-162 7-152,16 26 493,166-22-406,-113 13 999,139-20-918,1-2 0,-64-7 0,38-2-198,-96-26 0,-26-10-267,141 36-475,0 3 0,-53 0 1,73 4-439,12 0-300,-1 1 0,1 1 0,-26 4 0,16 3-787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51:50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7 1472,'0'1'60,"0"-1"0,0 0 0,1 0-1,-1 1 1,0-1 0,0 0 0,0 1 0,0-1 0,1 0 0,-1 0 0,0 1-1,0-1 1,1 0 0,-1 0 0,0 0 0,0 1 0,1-1 0,-1 0 0,0 0-1,0 0 1,1 1 0,0-1-31,-1 0 0,0 0 0,0 0 0,1 0 0,-1 0 0,0 0 0,1 0 0,-1 0 0,0 0 0,1 0 0,-1-1 0,0 1-1,0 0 1,1 0 0,-1 0 0,0 0 0,0 0 0,1 0 0,-1-1 0,0 1 0,0 0 0,1 0 0,-1 0 0,0-1 0,0 1 0,0 0 0,1 0 0,-1-1-1,4-4 648,-3 5-399,-1 0-53,4-3 149,-3 3 2459,-1 5-2731,1-1-1,0 0 0,0 0 1,1 1-1,-1-1 0,1 0 1,0 0-1,3 4 0,8 21 523,1 2-408,-12-26-208,1 1 0,0 0 0,-1-1 0,3 13 0,28 214 409,-14-2-10,-14-187-267,0 19 100,13 458 567,-15-440-767,3 35-158,-5-1 648,-1-64-477,-9 34 167,8-77-176,1-1 1,-1 1 0,-1-1 0,-3 10-1,-2 17 112,3-5 53,-15 55 0,18-80-155,0-3-53,1 1 0,0-1 1,0 0-1,0 1 0,0-1 0,-1 1 0,1-1 1,0 0-1,0 1 0,0-1 0,0 1 0,0-1 1,0 1-1,0-1 0,0 0 0,0 1 0,1-1 1,-1 1-1,0-1 0,0 1 0,0-1 1,0 0-1,1 1 0,-1-1 0,0 0 0,1 1 1,-1 0 15,0-1 26,0 0 33,0 0-62,0 0 0,0 1 1,0-1-1,-1 0 0,1 0 0,0 0 1,0 0-1,0 0 0,0 0 0,-1 1 1,1-1-1,0 0 0,0 0 0,0 0 1,0 0-1,0 0 0,-1 1 0,1-1 1,0 0-1,0 0 0,0 0 0,0 1 1,0-1-1,0 0 0,0 0 0,0 1 1,0-1-1,0 0 0,0 0 0,0 0 1,0 1-1,0-1 0,9 3 61,0-1 0,1-1 0,-1 0-1,1 0 1,14-1 0,-13-1-13,1 0 1,-1-1 0,12-4-1,13-1 40,-14 4-100,83-13 27,145-4 1,-167 23-311,-46-1 390,1-1 1,46-6-1,142-37-105,-99 17-49,-72 15 86,186-31-37,-214 36-5,50-15 1,0 0 105,2 6-152,0 3 0,135 1 0,-89 4 114,-3 0-89,35-1-20,-135 6 17,32 0 46,0 3 1,82 14-1,-77-8-108,-27-3 86,0 3 0,46 15-1,13 4 5,10 0 2,85 18-3,145-4 239,-181-39-387,-80-3 171,166-14 73,-1-17-55,-121 16-47,-59 7-63,88-3 0,55 11 290,-103 2-372,-61 0 111,53 10 0,-54-6 91,55 2 0,65 1-36,-54-4 36,14 1 19,-71 1-418,-16-2 139,43 2 0,25 0 464,-66-6-218,-28 0 4,11-13 65,-12-15-84,-1 0 0,-6-29 0,-6-54 217,-4-44-202,15 52 49,-4-37 130,0 4 51,1 11-227,4-19-78,3 77-27,-1 38 58,5-173-116,-2 26 159,-1 136-74,1-24 21,-1 44-118,-1 0 1,-2-25 0,0 5-465,6 13 6,-5 26 310,4-9-305,-4 8 598,0 2-11,0 0-112,-101 6 32,-1 0-86,-42 3 180,38 0 111,25-2-117,-29 1-267,-106 1 286,-15-5 160,200-4-149,-61-7 0,20 0 94,-76-6 24,-49-1 168,3 10-90,170 3-227,-23 3 0,-7 1 102,-150 5-147,55-1 65,-97 7 64,185-8 8,34-2-29,-27-1 1,-75 0 120,-63-2 135,-45-1-384,158 5 116,-54 2 209,-153-11-112,136-1 21,-82 5 250,127 5-10,-73-11-337,144 4-30,-32 0-1,-54-5 224,66 4-199,35 3-92,1-1 0,-23-4 0,3-1 97,-1 2 1,0 1-1,-42 3 0,37 1-258,3-2 204,21 0-74,-1 1-1,-20 2 1,-56 5 183,-18 3 405,69-6-291,34-4-196,0 1 0,-14 3 0,3 1-101,-1-1-1,1-1 0,-1-1 1,0-2-1,-43-3 0,-11-12-2289,25-2-2365,13 1-313,14 2 2090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56:05.9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1343 187 1312,'0'0'421,"0"0"-245,0 0-80,-10 9 368,5-7-262,-1 0 0,0 0 0,0-1-1,0 0 1,0 0 0,0 0 0,0-1-1,0 0 1,0 0 0,0 0 0,-8-2 0,-11-6 454,20 6-595,1 1 0,0-1-1,0 1 1,-1 0 0,1 0 0,-7 0 0,-14 1 238,-113 3 469,105-1-692,0 2 1,-37 9-1,-194 54 148,155-35-401,1-1 274,101-30-86,-17 6 46,-1-3 0,-1 0 1,-31 1-1,-45-9-16,88 3 9,0-2 0,0 1 0,0-2 0,0 0 0,-16-8 0,24 10-84,1 0-1,0 0 0,-1 1 1,1-1-1,-1 1 0,1 0 1,-10 0-1,15 1 20,-1 0 1,0 1-1,0-1 0,0 0 1,0 0-1,1 1 0,-1-1 1,0 1-1,0-1 0,0 1 0,1-1 1,-1 1-1,0-1 0,1 1 1,-1 0-1,0-1 0,1 1 1,-1 0-1,1-1 0,-1 1 0,1 0 1,0 0-1,-1 0 0,1-1 1,0 1-1,-1 0 0,1 0 1,0 0-1,0 0 0,0 0 0,0 0 1,0 1-1,0 33 0,0-32 24,4 21-8,0 0 0,10 30 0,0 3-9,-6-8-1,-3 0 0,-2 1 0,-4 63-1,0-39-6,1 435 74,1-496-62,0 1 0,1-1-1,1 1 1,0-1 0,0 0-1,1 0 1,1-1 0,0 1-1,1-1 1,9 14-1,-5-8 28,1 1-25,24 33 0,-30-45 5,1-1 1,-1-1-1,1 1 0,0-1 0,0 0 1,1 0-1,0-1 0,13 7 0,-7-5 22,1-1-1,0-1 1,0 0-1,0-1 1,1 0-1,-1-1 1,1-1-1,14 0 1,2-3 92,0-1-1,53-11 1,-59 9-114,0 1 0,0 2 0,33 1 0,75 10-185,-110-7 219,109 19 133,124 18 294,-202-30-452,77 3 0,56-9 213,-153-3-106,62 6-71,2 0-144,115-1 358,166-5 122,-355 1-359,1 1 1,-1 1 0,0 1-1,25 8 1,-26-6 34,111 25 146,-89-24-172,39 6 2,159 4 246,-147-17-148,41 4-1,80 4 84,-37-3-306,0 10 128,302 13 77,-225-20 166,15 0-141,-134-3 262,23 3-269,-106-6-126,-23-1 17,47-4 0,111-12 445,-104 9-390,108-7-195,111-8 155,-46 16-88,-158 6 117,13-1-240,275 3 390,-130-2-282,-143-2 116,247-2-96,-275 4-17,172-6-152,91 5 226,-158 4-199,348-8 463,-261-13-314,-182 8 34,-3 0 19,55-3 4,-5-2 4,52-1 67,-59 7 109,-55 3-285,3-3-139,28-1 100,278 30 475,-358-18-386,-10 0-5,41 8 0,-31-3 66,0-2 1,54 3-1,72-7 97,-110-2-106,222 8-2,-123 2-197,-33-1 191,-48-6-123,27 2 231,34-6 157,238 5-555,-125-5 338,92 7 71,-105 6-273,-35-7 8,-17-1 378,161-1-82,-80-19-254,-148 8 66,170-17 28,-185 16 21,339-1-66,-287 11 79,59 4 166,-142-2-101,20 1-98,96 1-71,5-13-149,96-6 293,-80 7-36,263-9-33,-351 15 113,200 5-118,-200-4-86,163 2 206,-146-4-170,-78 2-28,162-3 81,-81-11 93,-15 2 75,-114 11-172,3 0-13,0 0 0,-1-1 0,1 0 0,0 0 0,0 0 1,-1-1-1,9-4 0,-6 1 4,0 0 1,0-1-1,-1 1 1,0-2-1,0 1 0,-1-1 1,0 0-1,0-1 1,-1 0-1,0 0 1,0 0-1,-1 0 1,5-14-1,1-6 129,-2 0 0,0-1-1,4-39 1,13-39-130,-11 47 1,24-72-53,-10 43 46,29-157-229,-36 162 294,-14 39 7,-3 0 0,1-47 1,-6 89-94,-1 1 0,1-1 0,-1 1 1,0 0-1,0-1 0,0 1 1,0 0-1,0-1 0,-1 1 0,-2-3 1,-6-18-12,7 18 40,0 0 1,-1 0 0,1 1-1,-1-1 1,0 1 0,-1 0 0,-9-9-1,1 1-191,-5-4 168,0 1 0,-2 0 0,0 2 0,-32-18 0,-5-4-352,40 25 324,-1 1 1,0 1-1,-1 1 0,-36-12 0,-79-14-282,131 33 332,-16-1 9,-1 0-1,0 1 0,0 1 0,0 0 0,-36 7 0,36-4 3,-216 21 79,172-17-57,0-3-1,0-2 1,0-4 0,0-2 0,0-3 0,-69-17 0,-107-27 489,32-3-555,130 29-29,-74-18 133,56 26 18,-184-10 0,-103 24-119,208 5 258,96-2-169,-147-5 281,16 0-193,129 6-71,-212 11-13,216-4-51,-184 10 380,42-18-278,-385 3-619,519-2 472,-55 3-20,-117 7 27,15-1-19,9 6-78,-75-10 214,186-8-66,-402 2-15,118 31 71,213-11-41,-233-10 135,288-11-191,-178-16-49,263 12 224,-61-6-191,-171-12-48,102 12 41,-336-19 134,193 7-82,-30-1-38,-52 18-29,91 12 159,-1 19 103,257-20-96,-71 1-381,34-3-55,-158 1 334,181-5 58,-84-7 52,0 1 335,-66 19-420,0 17 33,21-4-88,-34-16 189,236-9-158,-49 0-19,-1-2 0,1-3 0,1-1 0,-54-15 0,23-5 3,-37-10-285,23 21 294,-157-4 1,247 19 5,-194-2-142,112 3 92,11 2 39,-81 14 0,83-7 92,-13 4-174,-134 42 0,74-16-14,85-27 176,0-2 0,0-3 1,-1-3-1,-117-5 0,-7-24-33,-20-1 24,63 15-83,-66-2-44,158 12-10,-133 3 271,79 1-450,-62 5 235,132-5 1,-108 18-174,12 8 258,118-27-73,-1 0 0,1-1-1,-1 0 1,1-1 0,-1 0-1,0-2 1,-26-3 0,-24-8 102,-2 3 0,1 3 1,-82 3-1,122 3-29,1 1 0,-40 7 0,29 0-219,-82 13 502,34-5-132,62-10-177,0-2 1,-1 0-1,-27 0 0,19-4 209,-52-1-1091,69 0-394,0-1 1,0 0 0,-24-8-1,13 1-2836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56:31.4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545 2 832,'0'0'24,"0"0"-1,0 0 1,0 0 0,0 0-1,0 0 1,0 0 0,0 0-1,0 0 1,0 1-1,0-1 1,0 0 0,1 0-1,-1 0 1,0 0 0,0 0-1,0 0 1,0 0 0,0 0-1,0 0 1,0 0 0,0 0-1,0 0 1,0 0 0,0 0-1,0 0 1,0 0 0,0 0-1,0 0 1,0 1-1,0-1 1,0 0 0,0 0-1,0 0 1,0 0 0,0 0-1,0 0 1,0 0 0,0 0-1,0 0 1,0 0 0,0 0-1,0 0 1,0 0 0,-1 0-1,1 0 1,0 0 0,0 0-1,0 1 1,0-1 0,0 0-1,0 0 1,0 0-1,0 0 1,0 0 0,0 0-1,0 0 1,0 0 0,0 0-1,0 0 1,0 0 0,0 0-1,0 0 1,0 0 0,-1 0-1,1 0 1,0 0 0,0 0-1,0 0 1,0 0 0,1 0 2716,-2-2-1739,1 2-906,0 0-1,-1-1 0,1 1 1,-1 0-1,1 0 1,0-1-1,-1 1 1,1 0-1,-1 0 1,1 0-1,-1 0 0,1 0 1,0 0-1,-1 0 1,1 0-1,-1 0 1,1 0-1,-1 0 0,1 0 1,-1 0-1,1 0 1,0 0-1,-1 0 1,1 1-1,-1-1 0,1 0 1,0 0-1,-1 0 1,1 1-1,-1-1 1,1 0-1,0 0 1,-1 1-1,-12 10 7,10-6-62,0 0 0,0 0 0,0 0 0,1 0 0,0 0 0,0 0 0,-2 7 0,-7 18 214,-19 43 74,23-52-230,-1 0 1,-18 31-1,4-13-64,0-3 487,-33 45-1,33-57-416,15-18 0,1 2-1,-12 14 1,12-14 21,0 0 1,-13 12 0,11-12-17,0 0 0,-6 11 0,-14 18 105,18-25-175,1 0 1,1 1-1,0 0 0,0 0 1,-6 16-1,7-8-42,-3 5 43,-11 45 1,19-51-70,2-17 41,0 1 1,0-1 0,-1 0-1,1 1 1,-1-1-1,0 0 1,0 1 0,-1 3-1,1-6 41,0 3-22,2 9 198,-1 43 81,-1-41-322,1-7 66,0 0-1,0-1 1,2 12-1,-2-14-7,0 1 0,0 0-1,0 0 1,-1 0-1,0-1 1,0 1 0,0 0-1,-3 5 1,2-3-60,0-1 0,1 1 0,-1 12 0,-4 7 105,6-23 60,0-4 168,-5-9 217,4 6-537,-1 0 1,0 1-1,1-1 0,0 0 1,-1-1-1,1 1 1,-1-5-1,1 4 10,-1-14-10,3 16 8,-1 0 1,0 0 0,-1 0 0,1 0-1,0 0 1,-1 0 0,1-1-1,-2-1 1,1-1 3,-1 0 0,1 0 0,0-1 0,0-8 0,-3-13-76,1 10 52,0 0 0,-1-35-1,1 7 16,2 30-19,1 0 1,3-26 0,-1-5-59,2-14-15,-4 56 81,1 0 0,0 0-1,0 0 1,0 1 0,0-1 0,1 0 0,-1 0 0,1 1 0,3-5 0,-5 8 6,0 0 0,0 0 0,0-1 0,0 1 0,1 0 0,-1 0 0,0 0 0,0 0 0,0-1 0,0 1 0,1 0 0,-1 0 0,0 0 1,0 0-1,0 0 0,1 0 0,-1 0 0,0 0 0,0 0 0,1 0 0,-1-1 0,0 1 0,0 0 0,0 0 0,1 0 0,-1 0 0,0 1 1,0-1-1,1 0 0,-1 0 0,0 0 0,0 0 0,0 0 0,1 0 0,-1 0 0,0 0 0,0 0 0,0 0 0,1 1 0,-1-1 0,0 0 0,0 0 1,0 0-1,0 0 0,0 1 0,1-1 0,-1 0 0,0 0 0,0 0 0,0 1 0,0-1 0,0 0 0,0 0 0,0 0 0,0 1 0,0-1 1,6 87-349,2 5 282,-7-70 160,6 30 0,-1-3 8,-4-26-139,0-3 139,0 31-1,-3-50-125,7 14-152,0-9 853,-2-10-296,0-16-99,-2-9-333,1 0-1,2 1 1,0-1-1,13-33 1,-17 58 51,1 0 0,0 0 0,0 0 0,0 0 0,5-6 1,5-9-81,-8 12 119,0 1 0,10-13 1,5-9-179,-17 25 113,2-8 414,-4 11-373,0-1-1,0 1 1,-1-1-1,1 1 1,0 0 0,0-1-1,0 1 1,-1 0-1,1-1 1,0 1 0,-1 0-1,1-1 1,0 1-1,0 0 1,-1-1-1,1 1 1,0 0 0,-1 0-1,1-1 1,-1 1-1,1 0 1,0 0 0,-1 0-1,1 0 1,-1 0-1,1 0 1,0-1 0,-2 1-1,-59-25 225,54 23-196,1 1 0,-1-1 0,0 1 0,0 0 0,-6 1 0,-5-4 121,16 3-187,0 0-1,0 0 1,-1 1 0,1-1-1,0 1 1,-5-1-1,7 1-38,0 0-1,-1 1 1,1-1-1,-1 0 1,1 0-1,0 1 1,-1-1-1,1 0 1,0 0-1,0 1 1,-1-1-1,1 0 1,0 1-1,0-1 0,-1 0 1,1 1-1,0-1 1,0 1-1,0-1 1,-1 0-1,1 1 1,0-1-1,0 1 1,0-1-1,0 0 1,0 1-1,0-1 0,0 1 1,0-1-1,0 1 1,0-1-1,0 0 1,0 1-1,1-1 1,-1 1-1,0-1 1,0 1-1,6 18-3244,4-6 996,8 4-2314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56:46.0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4 397 480,'0'0'165,"-3"0"385,4 0-544,0 1-1,0-1 1,0 0 0,0 0 0,0-1 0,0 1 0,-1 0 0,1 0 0,0 0 0,0-1 0,0 1 0,0 0 0,0-1 0,0 1 0,0-1 0,0 1 0,-1-1-1,1 1 1,0-1 0,0 0 0,0-1 0,1 1 56,17-24 732,-1 7-447,-15 14-365,0 0 0,1 0 1,-1 1-1,1-1 0,8-4 0,-11 7-56,13-12 31,8-7 747,-21 20-512,-1 0-48,0 0-59,0-3-23,0 0 1,1 0-1,0 0 0,0 0 0,0 0 1,0 0-1,0 0 0,3-3 0,4-11 129,-7 15-167,0-1 0,0 0 0,0 0-1,1 1 1,-1-1 0,3-2 0,-3 3 11,0 1 1,-1-1-1,1 1 1,0-1-1,-1 0 1,1 1-1,-1-1 1,0 0-1,0 0 1,1 1-1,-1-1 1,0 0-1,0 0 1,-1 1-1,1-1 1,-1-2-1,2-17 108,13-16-129,-11 32-12,0-1-1,-1 1 0,0-1 1,0 0-1,0 1 1,-1-1-1,0 0 0,1-6 1,3-10 9,-5 21 0,5-6 63,-5 5-47,0 1 11,0 0 0,1 0 0,-1 0 0,0 0 0,0-1 0,0 1 0,1 0 0,-1 0 0,0 0 0,1 0 0,-1 0 0,1 0 0,0 0 0,-1 0 0,1 0 0,1-1 0,-2 1-12,1 1 0,0-1 0,-1 0 0,1 0 0,-1 0 0,1 0 0,-1 0 0,1 0 0,-1 0 0,0 0 0,1 0 0,-1 0 0,0 0 0,0 0 0,0 0 0,0-2-1,1 2 357,-1 3-154,3 6-94,2 13-195,-4-3-80,3 10 175,15 57-74,0-2 144,-12-56-275,-5-18 179,1 0-1,0 0 1,0 0 0,7 12-1,-1-2-64,-6-12 159,-3-7-93,0 0-1,0 0 1,0 0 0,0 0 0,0 0 0,0 0 0,0 0 0,0 0 0,0 0 0,0 0-1,0 0 1,0 0 0,0 0 0,0 0 0,0 0 0,0 0 0,-1 0 0,1-1 0,0 1-1,0 0 1,0 0 0,0 0 0,0 0 0,0 0 0,0 0 0,0 0 0,0 0-1,0 0 1,0 0 0,0 0 0,0 0 0,0 0 0,0 0 0,0 0 0,0 0 0,0 0-1,0 0 1,-1 0 0,1 1 0,0-1 0,0 0 0,0 0 0,0 0 0,0 0 0,0 0-1,0 0 1,0 0 0,0 0 0,0 0 0,0 0 0,0 0 0,0 0 0,0 0 0,0 0-1,-2-3-6,-1 0 0,1 0 0,0 0 0,1 0 0,-3-6 0,-1-1 13,1 3-32,1-1 0,0 1 0,0-1 0,-2-11 0,5-19-271,0 37 218,1 2 60,0 0-1,0 1 0,-1-1 1,1 0-1,0 1 0,-1-1 1,1 1-1,0-1 0,-1 1 0,0-1 1,1 3-1,0 2-37,5 8-37,-4-7 81,1 0-1,-1 0 1,0 0-1,-1 0 1,2 14-1,-3-20 10,0 0-1,0 1 0,1-1 1,-1 0-1,0 1 1,1-1-1,-1 0 0,1 0 1,0 1-1,-1-1 0,1 0 1,0 0-1,0 0 0,0 0 1,-1 0-1,1 0 0,0 0 1,0 0-1,1 0 0,-1-1 1,0 1-1,0 0 0,0-1 1,0 1-1,1-1 0,1 1 1,0 0-5,-2-1 1,-1 1-1,1-1 1,0 0-1,0 0 1,0 0 0,0 0-1,-1 0 1,1 0-1,0 0 1,0 0-1,0 0 1,0 0 0,-1 0-1,1-1 1,0 1-1,0 0 1,1-1-1,0 0-10,33-8-13,-1-1 0,62-29-1,-52 21-6,-33 15 23,0-1 0,-1-1 0,12-6 0,5-2 65,-25 13-36,-2 0-65,0 0 43,0-1 41,0 1 0,1 0-1,-1-1 1,0 1 0,1-1 0,-1 1 0,0-1-1,1 1 1,-1-1 0,0 1 0,0-1 0,0 1-1,1-1 1,-1 1 0,0-1 0,0 0-1,-3-2-19,1 0-1,-1 0 0,0 0 0,0 0 0,0 0 1,-1 1-1,1-1 0,-1 1 0,-4-2 0,-3-1 32,1 1 0,-13-2-1,-11-4 35,-89-40 1167,121 49-1281,0-1 0,0 1-1,0 1 1,0-1 0,0 0 0,0 0-1,-1 1 1,1-1 0,0 1-1,0 0 1,-1 0 0,1 0-1,0 0 1,-4 1 0,5-1-17,0 0 1,0 1 0,1-1-1,-1 0 1,0 1 0,1-1-1,-1 1 1,0-1-1,1 1 1,-1-1 0,1 1-1,-1 0 1,1-1 0,-1 1-1,1 0 1,-1 1 0,0 0-60,1 0 1,-1 0 0,0 0-1,1 1 1,0-1 0,-1 0-1,1 4 1,0 1-231,1 0 0,-1 0-1,1-1 1,0 1 0,1 0 0,0-1 0,0 1-1,4 7 1,7 15-1815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2:39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325 0 1568,'0'0'501,"0"0"-303,0 0-33,0 0 203,0 0-59,0 14 1302,-2-11-1211,0 0 0,1 0 0,-1 0 0,0-1 1,1 1-1,-5 3 0,-3 5 265,-17 25 45,-15 25-433,38-58-285,-86 164 1120,32-56-13,36-69-1011,-29 41 0,50-83-145,0 0 0,0 1 1,0-1-1,0 0 0,0 1 1,-1-1-1,1 0 0,0 1 1,0-1-1,0 0 0,-1 1 1,1-1-1,0 0 0,0 0 1,0 1-1,0-1 1,0 0-1,-1 0 0,1 0 1,0 0-1,-1 0 0,1 0 1,-1 0-1,1 0 0,0 0 1,-1 0-1,1 0 0,0 0 1,0 0-1,0 0 0,-1 0 1,1 0-1,0 0 0,-1 0 1,1 0-1,0 0 0,-1 0 1,1 0-1,-1 0 0,1 0 1,-1 0-239,1-1 1,0 0-1,0 0 0,0 0 1,-1 1-1,1-1 0,0 0 1,0 0-1,-1 1 0,1-1 1,0 0-1,0 1 0,0-1 1,0 0-1,0 0 0,0 0 1,1-1-1,0-7-1870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56:54.6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383 22 1472,'0'0'46,"-1"-1"0,0 1 0,1-1 1,-1 1-1,0-1 0,1 0 0,-1 1 0,1-1 0,-1 0 0,1 0 1,-1 1-1,1-1 0,0 0 0,-1 0 0,1 0 0,0 1 1,0-1-1,-1 0 0,1 0 0,0 0 0,0 0 0,0 0 0,0 0 1,0 1-1,1-2 0,-1 2-24,-1 0 0,1 0 0,0 0 0,0 0 0,0 0-1,0 1 1,0-1 0,0 0 0,0 0 0,0 0 0,0 0 0,0 0 0,-1 0 0,1 0 0,0 0 0,0 0 0,0 1 0,0-1 0,0 0-1,0 0 1,-1 0 0,1 0 0,0 0 0,0 0 0,0 0 0,0 0 0,0 0 0,0 0 0,-1 0 0,1 0 0,0 0 0,0 0 0,0 0-1,0 0 1,0 0 0,-1 0 0,1 0 0,0 0 0,0-1 0,0 1 0,0 0 0,0 0 0,0 0 0,-1 0 0,1 0 0,0 0 0,0 0-1,0 0 1,0 0 0,0-1 0,0 1 0,0 0 0,0 0 0,0 0 0,0 0 0,-1 0 0,1 0 0,0-1 0,0 1 0,0 0-1,0 0 1,0 0 0,0 0 0,0-1 0,-7 12 329,4-4-210,0 1-1,1 0 1,0-1 0,0 1-1,1 0 1,0 0 0,1 11-1,0-18 31,0-1 133,0 0-38,0 31 1313,4 11-1445,-3 79 1,-17 42-25,7 39 183,9-201-234,0-1-75,1-1 26,0 1 0,-1-1 0,1 1 0,-1-1 1,1 1-1,-1-1 0,1 1 0,-1-1 0,1 0 0,-1 1 0,1-1 1,-1 1-1,0-1 0,1 0 0,-1 0 0,0 1 0,0-1 1,0 0-1,1 0 0,-1 1 0,0-2 0,0-1-4,4-11-120,-1 0-1,-1 0 1,0-1 0,-1 1 0,-1-1-1,-2-17 1,-2-60 255,5 65-78,-2 1-1,-1-1 1,-1 1-1,-12-50 0,3 49 269,11 26-312,1 0-1,-1 0 1,1 0 0,-1 0-1,0 0 1,1 1 0,-1-1-1,0 0 1,0 0 0,0 0-1,1 1 1,-1-1 0,0 1-1,0-1 1,0 0 0,0 1-1,0 0 1,0-1 0,0 1-1,-1 0 1,0-1 0,1 1-16,0 1 1,0-1 0,1 1 0,-1-1-1,0 1 1,0-1 0,0 1 0,1-1-1,-1 1 1,0 0 0,1-1 0,-1 1-1,1 0 1,-1 0 0,1-1 0,-1 1 0,1 0-1,-1 0 1,1 0 0,-1 1 0,0 0 2,-12 30 90,1 1 0,1 1 0,-7 38 0,11-40-48,-21 72-107,28-134-399,10-73 30,2-60 733,-12 135-220,0 27-10,0 9-91,-37 184 176,35-176-183,-1 5 65,-1 1 0,0-1-1,-12 30 1,15-47 24,-8 10 71,9-14-139,0 0 0,0 0 1,0 1-1,0-1 0,-1 0 1,1 0-1,0 0 0,0 1 1,0-1-1,-1 0 0,1 0 1,0 0-1,0 0 0,-1 1 0,1-1 1,0 0-1,0 0 0,-1 0 1,1 0-1,0 0 0,-1 0 1,1 0-1,0 0 0,0 0 1,-1 0-1,1 0 0,0 0 1,-1 0-1,1 0 0,0 0 1,0 0-1,-1 0 0,1 0 1,0-1-1,0 1 0,-1 0 0,1 0 1,0 0-1,0 0 0,-1 0 1,1-1-1,0 1 0,0 0 1,0 0-1,-1-1 0,1 1 1,0 0-1,0 0 0,0-1 1,0 1-1,0 0 0,-1 0 1,1-1-1,0 1 0,0 0 1,0 0-1,0-1 0,0 1 0,0 0 1,0-1-1,0 1 0,0 0 1,0 0-1,0-1 0,0 1-6,-1-10 30,0 0-1,0 0 0,1 0 0,1-15 1,0-2-129,-1-183 203,-2 207-28,-2 6-106,-3 10-82,4 0 99,-1 1 0,0-1 0,-8 16 0,-3 10 238,12-8-183,3-26-28,-1 1 0,1-1 0,-1 0 0,-1 7 0,0-9 16,0 1 0,0-1 0,0 1 0,0-1 0,-1 0 0,-3 3 0,-10 16-235,15-18 323,-1 0-142,-6-2 248,4-1-190,-6 3 38,9-7-32,1 2-80,0 0 0,0 1-10,0 0-22,0 0-48,0 0 53,0 0 27,0 0-27,0 0 49,0 0 68,0 0-4,0 0 10,0 0 53,0 0-42,0 0-75,12 14-38,-12-13 69,0 0-1,1 0 0,0 1 0,-1-1 0,1 0 0,0 0 1,0 0-1,0 1 0,1 0 0,22 15 182,-20-15-288,38 19 65,-40-19 36,-1 0 0,1 1 0,0-1 0,-1 0 0,1 1 0,-1-1 0,2 5 0,-2-4-22,1-1 18,-1 1-19,0 10 140,-2-10-81,1-2-54,0 0-1,-1 0 1,1 0-1,0 0 1,0 0-1,0 0 0,0 0 1,0 1-1,0-1 1,0 0-1,0 0 1,0 0-1,1 0 0,-1 0 1,0 0-1,2 2 1,1 5-18,-2-7-90,-1-1 53,0 0 80,2 3 58,-2-2-68,1-1 0,-1 0-1,0 1 1,0-1 0,0 0 0,0 1 0,0-1-1,0 0 1,0 0 0,1 1 0,-1-1 0,0 0 0,0 1-1,0-1 1,1 0 0,-1 0 0,0 0 0,0 1-1,1-1 1,-1 0 0,0 0 0,1 1 0,34 6-369,-22-2 109,-12-5 244,1 0 0,-1 0-1,0 0 1,0 1 0,0-1 0,0 0 0,0 1 0,1-1-1,-1 1 1,0 0 0,0-1 0,0 1 0,-1 0-1,1-1 1,0 1 0,0 0 0,1 1 0,-2-2 4,1 1 0,-1-1 1,1 0-1,-1 0 0,1 0 1,-1 1-1,1-1 1,-1 0-1,1 0 0,-1 0 1,1 0-1,-1 0 0,1 0 1,0 0-1,-1 0 0,1 0 1,-1 0-1,1 0 0,-1-1 1,1 1-1,-1 0 1,1 0-1,-1 0 0,1-1 1,0 0-1,5 0-29,-5 1 17,1 0-1,-1-1 0,1 1 0,-1-1 0,1 1 0,-1-1 1,1 1-1,-1-1 0,0 0 0,1 1 0,-1-1 1,0 0-1,0 0 0,0 0 0,1 0 0,0-2 0,-1 2 7,0-1 0,0 1-1,0-1 1,0 0 0,0 1 0,-1-1-1,1 0 1,0 0 0,-1 0-1,1 1 1,-1-1 0,0 0-1,0 0 1,1 0 0,-1 0-1,-1 0 1,1 0 0,0-2 0,1-20 2731,3-2-2657,-1-1 1,-1 1-1,-2-45 0,-4 24-130,-11-57-1,9 83-28,0-1 1,-10-20-1,1 1 83,15 40 0,0 0 0,-1 1 0,1-1 1,0 1-1,0-1 0,0 0 0,0 1 0,-1-1 1,1 0-1,0 1 0,0-1 0,0 0 1,1 1-1,-1-1 0,0 1 0,0-1 0,0 0 1,0 1-1,1-1 0,-1 0 0,0 1 1,0-1-1,1 1 0,-1-1 0,0 1 1,1-1-1,0 0 0,0 0-1,0 0 0,1 1 0,-1-1 0,0 1 0,1-1 0,-1 1 0,0 0 0,0-1 0,1 1 0,-1 0 0,0 0 0,3 0 0,2 0 26,-1 1-1,1 0 1,-1 0-1,0 0 1,1 0 0,5 3-1,-7-2-17,-1 1 0,1-1 0,0 1 0,-1 0 0,0 0 0,0 0 0,0 0-1,0 1 1,0-1 0,-1 1 0,0 0 0,1-1 0,-1 1 0,-1 0 0,3 7 0,1 4 6,0 1-1,4 30 1,4 25 6,6 58-432,-17-98 369,1-1-1,1 0 0,16 57 1,-13-61-26,-5-17 116,1 0-1,0 0 1,6 13-1,-5-15-94,-1-1 0,-1 1 1,0 0-1,0 0 0,0 0 0,1 8 0,0 1-30,-3-4 18,-1-9 11,1-6-21,-5-13 48,5 14 28,-1-1 1,1 1-1,-1-1 1,1 1-1,-1 0 1,0-1-1,0 1 1,0 0-1,0 0 1,-2-3-1,2 3 14,0 0 0,-1 0 1,1 0-1,0 0 0,1 0 0,-1-1 0,0 1 0,1 0 0,-1-1 0,1-2 0,-1 1-33,1-1 0,-1 1-1,0-1 1,0 1 0,-1 0-1,-3-8 1,-3-13-51,8 21 66,-1 0-1,0 0 1,0 0 0,0 0-1,-1 0 1,0 0 0,1 0-1,-1 0 1,-5-5 0,7 8 12,0 1 0,0 0-1,0 0 1,0 0 0,0 0 0,-1 0 0,1-1 0,0 1 0,0 0 0,0 0 0,0 0-1,-1 0 1,1 0 0,0 0 0,0 0 0,0 0 0,-1 0 0,1 0 0,0 0 0,0 0 0,0 0-1,-1 0 1,1 0 0,0 0 0,0 0 0,0 0 0,-1 0 0,1 0 0,0 0 0,0 0-1,0 0 1,-1 0 0,1 1 0,0-1 0,0 0 0,0 0 0,0 0 0,0 0 0,-1 0-1,1 0 1,0 1 0,0-1 0,0 0 0,0 0 0,0 0 0,0 1 0,-4 8-10,3-9 20,-1 4 47,0 0 0,0 0 0,-1 0 0,1 0 0,-1-1 0,0 1 0,0-1 0,0 0 0,-6 4 0,8-6-69,0-1 0,1 0 0,-1 1 0,0-1 0,0 1 0,1 0 0,-1-1 0,0 1 0,1 0 0,-1-1 0,0 1 0,1 0 0,-1 0 0,1-1 0,-1 1 0,1 0 0,0 0 0,-1 0 0,1 0 0,0 0 0,-1-1 0,1 1 0,0 0 0,0 0 0,0 2 0,0-1-212,0 0 0,0 0 0,0 1 0,0-1 1,1 0-1,-1 0 0,1 0 0,-1 0 1,2 3-1,2 4-3135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57:00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1 773 992,'0'-2'29,"1"0"0,0 1 1,0-1-1,0 1 0,0-1 0,0 1 0,1-1 1,-1 1-1,0-1 0,1 1 0,-1 0 0,1 0 0,-1 0 1,1 0-1,0 0 0,0 0 0,-1 0 0,3 0 1,29-19 407,-32 19-308,1-1 0,-1 1 0,1-1 0,-1 0 0,0 1-1,1-1 1,-1 0 0,0 0 0,0 0 0,0 1 0,-1-1 0,1 0 0,0 0 0,-1-1 0,1 1 0,-1 0 0,0 0 0,0 0-1,0 0 1,0 0 0,0 0 0,0-3 0,2-21 287,-1 23-423,-1 0 0,0 0-1,0 0 1,1 0 0,-2 1-1,1-1 1,0 0 0,-1 0-1,0-4 1,-2-14 629,-2-21-72,-1-14-65,6-115 950,1 168-1423,-1-1 1,0 1-1,1 0 1,0-1-1,0 1 1,0 0-1,2-4 1,-1 4 9,-1 0 0,0 0 0,0-1 0,0 1 1,0 0-1,-1 0 0,1-5 0,0-1-50,0-1 0,1 1 0,0 0 0,5-15 0,-2 9 141,-4 10-102,1-2 0,0 1 1,0-1 0,-1 0 0,1-11 0,7-41 452,-9 58-457,0-1 1,0 1-1,0-1 0,1 1 1,-1-1-1,1 1 0,-1-1 1,1 1-1,0 0 1,0-2-1,0 2-4,-1-1-1,1 1 1,0 0-1,-1-1 1,1 1-1,-1 0 1,0-1-1,1 1 1,-1-4-1,4-33 41,-4 38-46,0-1-1,0 1 1,0-1-1,0 0 1,0 1-1,0-1 1,0 1-1,1-1 1,-1 1 0,0-1-1,0 1 1,1-1-1,-1 1 1,0-1-1,1 1 1,-1-1-1,0 1 1,1 0-1,-1-1 1,1 1 0,-1 0-1,0-1 1,1 1-1,0-1 1,16-3-100,16 7 244,6 10-293,-28-9 155,-10-3 17,0-1 0,0 0 0,0 1 0,-1-1 1,1 0-1,0 1 0,0 0 0,0-1 0,-1 1 0,1-1 0,0 1 1,-1 0-1,1-1 0,-1 1 0,1 0 0,0 0 0,0 1 1,2 2 48,19 15 107,-9-4 37,-11-13-64,4 6 859,5 4-666,-10-11-324,-1-1 1,0 1 0,1 0 0,-1-1-1,0 1 1,0 0 0,1 0-1,-1-1 1,0 1 0,0 0 0,0 0-1,0-1 1,0 1 0,0 1-1,0 3 6,4 6-48,-3-8 7,0 0 0,0-1 0,-1 1 0,1 0 0,-1 0 0,1-1 0,-1 7 0,1-3 16,0 1 1,0 0-1,1-1 1,0 1 0,5 10-1,-3-5-55,-1-5 71,-1-1 0,2 0 0,-1 1 0,8 10 0,-9-15-21,-1 0-1,0 0 1,0 0 0,0 0 0,-1 1 0,1-1 0,0 0 0,0 5 0,5 16 71,-4-18-52,0 1-1,-1 0 1,1-1-1,-1 1 1,0 0-1,-1 0 0,0 0 1,0 7-1,0-11 0,0 1-1,1-1 1,-1 1-1,0-1 1,-1 0-1,1 1 1,0-1-1,-1 1 1,0-1-1,1 0 0,-1 0 1,0 1-1,0-1 1,0 0-1,0 0 1,-2 3-1,1-4 53,0 0 0,0 0 0,0 0-1,0-1 1,0 1 0,0 0 0,0-1 0,0 0-1,0 1 1,0-1 0,0 0 0,0 0 0,0 0-1,-3 0 1,-20-5 269,3 0-122,-1 1-446,-1-1 0,-30-11 0,42 12-190,9 3 56,0 0 1,0 0 0,1-1 0,-1 1-1,0-1 1,1 1 0,-1-1 0,1 0-1,-1 0 1,1 0 0,0 0 0,0-1-1,0 1 1,0-1 0,0 1 0,0-1 0,1 1-1,-1-1 1,1 0 0,-2-4 0,-5-16-2203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57:50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298 118 1056,'-1'0'345,"2"0"215,1-1-436,-1 1 1,0 0-1,0 0 0,1-1 1,-1 1-1,0-1 1,0 1-1,0-1 1,0 1-1,0-1 1,0 0-1,2-1 1,-2 1 24,-1 1-21,0 0 149,-1 0-51,1-1-220,0 1-1,0 0 1,0 0-1,0 0 1,0-1-1,0 1 0,0 0 1,0 0-1,0 0 1,1-1-1,-1 1 0,0 0 1,0 0-1,0 0 1,0-1-1,0 1 0,0 0 1,0 0-1,0 0 1,0 0-1,1-1 1,-1 1-1,0 0 0,0 0 1,0 0-1,0 0 1,1 0-1,-1-1 0,0 1 1,0 0-1,0 0 1,0 0-1,1 0 0,-1 0 1,0 0-1,0 0 1,0 0-1,1 0 1,-1 0 39,0-1 0,1 1 0,-1 0 0,0 0 0,0 0 0,0-1 0,0 1 0,0 0 0,0 0 0,0-1 0,1 1 0,-1 0 0,0-1 0,0 1 0,0 0 0,0 0 0,0-1 0,0 1 0,0 0-1,0 0 1,0-1 0,-1 1 0,1 0 0,0 0 0,0-1 0,0 1 0,0 0 0,0 0 0,0-1 0,0 1 0,-1 0 0,1 0 0,0 0 0,0-1 0,0 1 0,-1 0 0,1 0 0,0 0 0,0 0 0,0-1 0,-1 1 0,1 0 0,0 0 0,0 0 0,-1 0 0,1 0 0,0 0 0,0 0 0,-1 0 0,1 0 0,0 0 0,-1 0 0,1 0 0,0 0 0,0 0 0,-1 0 0,1 0 0,0 0 0,0 0 0,-1 0 0,1 0 0,0 0 0,-1 1 0,0-1 146,1 0-188,0-1 0,0 1 0,0 0 0,0 0 0,0 0 0,0 0 0,-1 0 0,1 0 0,0 0 0,0 0 0,0 0 0,0 0 0,0 0 0,0 0 0,0 0 0,0 0 0,0 0 0,0 0-1,-1 0 1,1 0 0,0 0 0,0 0 0,0 0 0,0 0 0,0 0 0,0 0 0,0 0 0,0 0 0,0 0 0,0 1 0,0-1 0,-1 0 0,1 0 0,0 0 0,0 0 0,0 0 0,0 0 0,0 0 0,0 0 0,0 0 0,0 0 0,0 0 0,0 0 0,0 1 0,0-1 0,0 0 0,0 0-1,0 0 1,0 2 5,0-1-1,0 1 0,0 0 0,0 0 0,0-1 0,0 1 0,0 0 1,-1 0-1,1-1 0,-1 1 0,1 0 0,-1-1 0,0 1 0,1-1 0,-3 3 1,-4 17 117,5-11-90,-1 0-1,0 0 1,0 0-1,-1 0 0,0-1 1,-1 1-1,0-1 0,-13 17 1,8-10 98,9-14-103,0 0 0,0 0 0,-1 0 1,1 0-1,-1 0 0,1 0 1,-1 0-1,-3 2 0,-7 7 78,10-8-92,0-1 1,-1 0 0,1 0 0,-1 0-1,1 0 1,-1 0 0,0 0 0,0-1-1,1 1 1,-1-1 0,0 0 0,-6 2-1,7-3 15,-1 0 22,-1 0-1,1 0 1,-1 0 0,1 0 0,-1-1-1,0 1 1,1-1 0,-1 0-1,1 0 1,0 0 0,-1-1 0,1 1-1,0-1 1,-4-2 0,6 3-47,-5-2 43,1-1 0,0 0 0,-1 0 0,2 0 0,-1 0 0,0-1 0,1 0 0,0 0 0,-6-10 0,9 13-51,-8-11 8,1-1 0,1 0-1,1-1 1,0 1-1,-5-19 1,7 20-134,4 12 105,-1-1 0,0 1 0,1 0 0,-1-1 0,1 1 0,-1-1 0,1 1 0,0-1 0,0 1 0,0 0 0,0-1 0,0 1 0,0-1-1,0 1 1,0-1 0,0 1 0,1-1 0,-1 1 0,1-1 0,-1 1 0,2-2 0,4-10 59,-5 11-14,1 0-1,-1 0 1,0 0-1,1 0 0,-1 0 1,1 0-1,-1 0 1,5-3-1,2-1-64,1 0 0,-1 1 0,1 1-1,1 0 1,-1 0 0,20-5 0,6-3 249,-26 8-176,-8 4-26,0-1 0,1 0 0,-1 1 0,1-1 0,-1 1 0,1-1 0,-1 1 0,1 0 0,1 0 0,12-5-34,-3 1-26,-10 4 8,-1 0-10,0 0 57,-1 0 1,1 0-1,0 0 1,-1 0 0,1 0-1,0 0 1,-1 0-1,1 0 1,0 0 0,-1 0-1,1 0 1,-1 0-1,1 1 1,0-1-1,-1 0 1,1 1 0,-1-1-1,1 0 1,-1 1-1,1-1 1,-1 1 0,1-1-1,-1 0 1,1 1-1,-1-1 1,0 1 0,1 0-1,1 1 7,0 1-18,0 0-1,1 1 0,-1-1 1,0 1-1,0-1 0,-1 1 1,1-1-1,-1 1 0,2 7 1,5 13 53,-6-16-8,1 0 1,-2 1-1,1-1 1,-1 1-1,0 16 1,2 13 42,-1 18-70,1-38 1,-1-1 1,-1 1-1,0 0 1,-3 28-1,3-14-90,0-25 93,-1-1 0,0 1 0,-1 12 0,-6 28 53,4-21-28,-8 30 1,5-15 106,2-9-34,4-30-107,0-1 0,0 1 0,0 0-1,0 0 1,0-1 0,1 1 0,-1 0-1,1 2 1,0-3-1,-1 0 0,0 1 0,1-1 0,-1 1-1,0-1 1,0 1 0,0-1 0,0 1 0,0-1 0,0 1 0,0-1 0,-1 2 0,-1 3 19,1-1 1,0 1-1,-1-1 1,2 1-1,-1 11 1,0-13-15,1-1 0,-1 1 0,0 0 0,0-1 1,-1 1-1,1-1 0,-1 1 0,0-1 0,0 0 0,-4 6 0,-9 16 19,-8 28 24,22-52 75,1-1-70,0 0-117,0 0 21,0 0 61,-1 1 0,1-1 0,0 1 0,-1-1 0,1 0 0,-1 0 0,1 1 0,0-1 0,-1 0 0,1 0 0,-1 1 0,1-1 0,-1 0 0,1 0 0,-2 0 0,2-2-5,-1 0 0,1 0 0,0 0-1,-1 0 1,1 0 0,0 0 0,0 0-1,1-4 1,-1 0-10,6-147 359,-7 98-271,0 20-102,1-1 0,1 1 1,8-39-1,-7 42 99,-2 27-100,0 0-1,0 1 0,0-1 1,1 0-1,0 0 1,1-4-1,26-77-93,-27 79 101,1 1 0,0 0 1,1 0-1,-1 0 0,1 0 1,1 0-1,6-9 0,15-32-272,-18 35 257,1 1-1,1 1 1,0 0 0,14-13 0,-13 13 84,-7 7-30,1 0 0,-1-1 1,1 1-1,0 1 0,0-1 0,6-3 1,5-1-34,-12 5-25,1 0 0,0 0 0,0 1 0,0-1 1,0 1-1,0 0 0,0 0 0,0 0 0,1 1 0,5-1 0,-9 1 72,10 5-69,-8-3 4,0 1-1,0-1 1,0 1 0,0 0 0,0 0-1,0 0 1,-1 0 0,1 1 0,-1-1-1,0 1 1,3 7 0,0 1 74,-1 2 0,4 15 0,2 9-144,-7-23 96,0 1-1,-1-1 0,-1 1 1,0 0-1,-2 28 0,0-6 22,1 235 232,-1-267-231,0 0 0,-1-1 1,1 1-1,-1 0 1,0 0-1,-1-1 0,0 1 1,-5 8-1,-4 9 142,9-18-140,0 1 1,0-1-1,0 1 1,-1-1-1,-6 7 1,10-11 67,0-1-53,-9 8 432,8-17-377,1 0 1,-4-14-1,2 14-96,0 0 0,0-16 0,7-67-29,6 8 45,4-30-211,-12 81 168,2 0 0,2 0 0,11-36 0,-15 60-7,1 1-1,0 0 1,1 0-1,-1 1 1,2-1-1,9-11 1,-11 15 11,0 0 0,0 0 0,1 0 0,-1 0 0,1 1 0,0 0 0,0 0 0,0 0 0,0 1 0,9-4 0,4 1-75,0 1-1,18-3 1,7-1 24,-34 6 70,0 0-1,1 1 1,-1 0 0,0 1 0,1 0 0,-1 0 0,0 1 0,1 0-1,-1 0 1,0 1 0,0 1 0,13 4 0,-19-6-5,-1 1 0,1-1 0,0 1 1,-1 0-1,1 0 0,-1 0 0,1 0 0,-1 0 0,0 0 0,0 1 0,0-1 1,0 1-1,0-1 0,-1 1 0,1 0 0,-1 0 0,1-1 0,-1 1 0,1 5 1,0 1 31,0 0 0,-1 0 1,0 1-1,0-1 1,-1 0-1,-1 15 1,1 28 124,4-16-155,-2 0 0,-4 55 0,-3-65 105,3-18-59,1 0 1,-1 14 0,-3 65 465,5-80-505,0-1 1,1 0-1,0 0 0,0 0 1,1 0-1,0 0 1,0 0-1,0 0 0,1-1 1,-1 1-1,1-1 1,6 7-1,-7-8-39,18 18 38,-18-20 7,0-1 0,0 0 0,0 0 0,0 0 0,0 0 0,1 0 0,-1 0 0,0-1 0,1 1 0,2 0 0,-2-1 17,12 2 39,-1 0 0,0 0 0,0-2-1,1 0 1,23-3 0,-16 1 109,-18 2-128,1-1 1,-1 1 0,1-1 0,-1 0 0,1 0-1,-1 0 1,0-1 0,5-1 0,-8 2-105,-1 1-484,-7 1-1910,4 0 1794,-1 0 0,1 0 0,0 0 0,0 1 0,0 0 0,0-1 0,0 1 0,-4 4 0,-8 4-916,-8 1-718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57:52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4 1984,'4'-3'799,"-6"2"377,1 1-911,0 0 199,1 0-426,0 1-1,0-1 1,0 0 0,0 1 0,0-1 0,0 0 0,0 0-1,0 1 1,-1-1 0,1 0 0,0 0 0,0 1-1,0-1 1,0 0 0,-1 0 0,1 0 0,0 1-1,0-1 1,-1 0 0,1 0 0,0 0 0,0 0 0,-1 1-1,1-1 1,-2 2 1760,9 2-1059,38 12 163,-44-16-865,14 1 262,-5 1-122,0 0 0,1-1 0,-1 0 0,1-1 1,-1 0-1,1-1 0,-1 0 0,11-3 0,-15 3-207,-1 0-1,1 0 1,-1 1-1,12 0 1,11-1 566,-15 1-393,-11 0-140,0 0 0,1 0 0,-1 0 1,0-1-1,0 1 0,1 0 0,-1-1 0,4-1 0,2 0 38,0 0 0,0 0 0,0 1 0,0 1 0,0-1 0,0 1 0,14 2 1,5-1-30,26-1 66,87 12-1,-78-1-129,61 7 120,-85-18 308,-30 0-281,1-1 1,0 2-1,12 1 0,-4 2-14,-14-1-69,1-2 34,-3 0-399,-1 0 0,1 1 0,-1-1 0,1 1 0,-1-1 0,0 1 0,1 0-1,-1-1 1,0 4 0,0 6-1049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58:03.2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322 438 832,'0'0'10,"0"0"0,0 0 0,0 0 0,-1-1 0,1 1 0,0 0 0,0 0 0,0 0 0,0 0 0,-1 0 0,1 0 0,0-1 0,0 1 0,0 0 0,0 0 0,0 0 0,0 0 1,0 0-1,0-1 0,-1 1 0,1 0 0,0 0 0,0 0 0,0-1 0,0 1 0,0 0 0,0 0 0,0 0 0,0-1 0,0 1 0,0 0 0,0 0 0,0 0 0,0-1 0,0 1 0,0 0 0,1 0 0,-2-2 132,-5 1-36,5 1-47,1 0-1,-1 0 1,0 0 0,0 0-1,0-1 1,0 1-1,0 0 1,1-1 0,-1 1-1,0 0 1,0-1-1,0 1 1,1-1 0,-1 1-1,0-1 1,1 1-1,-2-2 1,2 2-42,-1-1 0,1 1 0,0-1 0,-1 1 0,1 0 0,-1-1 0,1 1 0,-1 0 0,1-1 0,-1 1 0,1 0 0,-1 0 0,1-1 0,-1 1 0,0 0 0,0 0 0,-12-4 230,11 3-259,0 0-1,-1 1 1,1-1-1,-1 0 1,0 1 0,-3-1-1,6 1 51,-1 0-1,1-1 0,-1 1 0,1 0 1,-1-1-1,1 1 0,-1-1 1,1 1-1,0-1 0,-1 1 0,1-1 1,0 1-1,-1-1 0,1 1 1,0-1-1,-1 1 0,1-1 0,0 0 1,0 1-1,0-1 0,0 1 1,0-1-1,-1 0 0,-4-12 391,-18-12 292,14 22-686,8 3-44,1 0 0,-1 0 1,1 0-1,0 0 0,-1-1 0,1 1 0,-1 0 0,1 0 1,-1 0-1,1 0 0,0 0 0,-1-1 0,1 1 0,-1 0 1,1 0-1,0 0 0,-1-1 0,1 1 0,0 0 0,-1-1 1,1 1-1,0-1 0,-3-2 134,0 0 0,1 0 0,-1 0 0,0 1 0,0-1 0,-5-2 0,-1-3 21,4 4-84,1 0 1,1 0-1,-7-9 0,7 9-22,0-1-1,-1 1 1,1 0-1,-6-4 0,8 7-46,-1-1 0,1 1 0,0-1 0,0 0-1,-1 1 1,1-1 0,0 0 0,0 1 0,1-1-1,-1 0 1,0 0 0,0 0 0,0-4 0,-1-30 362,-10 8 110,6 17-418,5 11-41,0-1-1,1 1 0,-1-1 1,1 0-1,-1 1 0,1-1 1,-1 0-1,1 1 0,0-1 1,-1 0-1,1 0 0,0 1 1,0-1-1,-1 0 0,1 0 0,0 0 1,0 1-1,0-2 0,-1-3 15,1 1-1,-1 0 0,-1 0 0,1 0 0,-1 0 0,1 0 0,-1 0 0,-4-5 0,-7-20-10,12 24-21,-1 1 0,0 0 0,0 0 0,0 0 0,0 0 0,-5-6 0,3 6 49,2 3 8,0 0 0,1 0 0,-1-1 1,0 1-1,1 0 0,-1-1 0,1 0 0,0 1 0,-1-1 0,1 0 0,0 0 1,0 1-1,0-1 0,0 0 0,1 0 0,-1 0 0,0 0 0,1 0 1,0 0-1,-1-1 0,1 1 0,0-2 0,-1 4-76,-3 0 11,4 0-49,0 7 84,1 0 0,0 0 0,0 0-1,1 0 1,0-1 0,0 1-1,1 0 1,5 9 0,0-1 194,1 0-1,15 18 1,32 27 144,-54-58-336,0 2 0,0-1 0,0 0 0,-1 0-1,1 0 1,-1 1 0,0-1 0,0 1 0,0-1 0,-1 1 0,1-1 0,-1 1-1,0-1 1,0 1 0,0 6 0,-1-1 50,-1 0-79,-5 9-17,6-10-27,4-6 226,11-10-2273,-11 5 880,1 1-1778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58:38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1000 1 576,'-5'8'3131,"-8"4"-2558,-1 0 0,0-1 1,-16 9-1,-2 7-153,25-20-257,0-1 0,0 0 0,-11 7 0,-6 4 134,20-13-304,-1 0 0,1-1-1,-1 0 1,-5 3 0,7-5 2,1 0 0,0 1 0,0-1 0,0 1 0,1-1 0,-1 1 0,0 0 0,0 0 0,-1 3 0,1-3 36,0 0 1,0 0-1,0 1 1,0-1-1,-5 3 1,-10 10 171,-4 2-161,15-16 198,6-1-227,0 0 1,-1 0-1,1 0 0,0 0 0,-1 0 0,1 1 0,0-1 0,-1 0 0,1 0 0,-1 0 0,1 0 0,0 0 0,0 0 0,-1 1 1,1-1-1,0 0 0,-1 0 0,1 1 0,0-1 0,0 0 0,-1 1 0,0 0 13,0 0 0,0 0-1,0 0 1,0 0 0,0 0 0,-1-1 0,1 1-1,0 0 1,-1 0 0,1-1 0,0 1-1,-1-1 1,1 1 0,-1-1 0,1 0 0,0 0-1,-3 1 1,1-1 1,2 0 9,0 0 1,0 1-1,0-1 1,0 1-1,0-1 0,1 1 1,-1-1-1,0 1 1,0 0-1,0-1 1,1 1-1,-1 0 0,0 0 1,1-1-1,-1 1 1,1 0-1,-1 1 1,0 0 123,-14 5-208,-22 43 458,-2-11 17,31-30-432,0-1 0,-13 10 0,-13 13-60,12-15 225,3-3-91,-14 13 194,9-9-174,19-13-98,1 0-1,0 1 0,0-1 1,-4 8-1,4-7 58,-15 20 80,5 5 64,9-21-312,5-8 112,-1 0-1,0 1 1,1-1-1,-1 0 1,1 0-1,-1 0 1,1 0-1,0 1 1,-1-1-1,1 3 1,-1 0 65,0 1-1,0 0 1,0 0 0,-1-1 0,1 1-1,-1-1 1,-5 8 0,4-6 44,0 2-123,0-1 0,0 1 0,1 0 0,0 0 1,0 0-1,1 0 0,0 0 0,0 1 0,1-1 0,0 10 1,1-2 101,1 1 1,5 22 0,-2-11-9,-2-14-36,2 11-2,-5-24-33,0 1 1,0-1 0,0 1 0,0-1 0,0 1-1,0-1 1,0 1 0,0-1 0,1 1-1,-1-1 1,1 0 0,-1 1 0,2 1 0,-1 4 31,1-1 1,-1 0-1,1 1 1,0-1-1,0 0 1,1 0-1,4 7 1,1 0-36,-1-2 14,11 23-1,-15-21 217,-3-11-232,0 0-1,0 0 0,1 0 1,-1 0-1,1-1 0,-1 1 1,1 0-1,0-1 0,2 4 1,10 38 52,-11-42-13,1 2 10,-2 10 104,-1-11-134,0-1 0,0 1 0,0-1 0,0 1 1,0-1-1,0 1 0,1-1 0,-1 0 0,1 1 0,-1-1 0,1 0 0,-1 1 0,2 0 1,1 9-9,-3 82-34,1-91 26,-1 0-1,0-1 1,0 1-1,1 0 1,-1-1-1,1 1 1,0 0-1,-1-1 1,2 3 0,-1-3 21,-1 0 0,1 1 0,0-1-1,-1 1 1,1-1 0,-1 1 0,0-1 0,1 4 0,-1-3-12,0 1 0,1 0 0,-1-1 0,1 1-1,0-1 1,0 1 0,0 0 0,0-1 0,2 3-1,-2-3-19,0 1-1,0-1 1,0 1-1,0 0 0,0-1 1,0 1-1,-1 0 0,1 0 1,-1 3-1,1 13 214,0-13-202,-1 0 1,0 0-1,0 1 1,0-1 0,-1 0-1,0 0 1,-2 9 0,-7 29 0,6-25 0,4-17 0,0-1 0,0 1 0,0 0 0,-1-1 0,1 1 0,-1 0 0,1-1 0,-1 1 0,1-1 0,-2 3 0,0-1 27,1 0 0,-1 0 0,1 0 0,0 1 0,0-1-1,-1 5 1,1-4-30,0 0 0,0 0 0,0-1 0,0 1 0,-4 5 0,-51 95 142,55-100-114,-1-1 0,0 0 0,-1 0 0,1 0 1,0 0-1,-4 2 0,4-1-44,-1 10-58,2-9 100,-1 0 0,0-1 0,0 1 0,0-1 0,0 0 1,-1 1-1,0-1 0,0 0 0,0-1 0,0 1 0,-5 4 0,-21 29 180,24-32-195,0-1 1,-1 0-1,0 0 0,0-1 0,0 0 1,0 0-1,-1 0 0,-12 3 1,9-2-19,-1 1 1,1 0 0,-20 12 0,20-11 94,-13 3-256,5 4 112,15-10 59,1 0 0,0 0 0,-1 0 0,0-1 0,-4 4 0,3 1-91,4-7 97,0 0 0,0 0 0,0 1 0,0-1 0,-1 0 0,1 1 0,0-1 0,0 0 0,0 0 0,0 1 0,-1-1 0,1 0 0,0 0 0,0 1 0,0-1 0,-1 0 0,1 0 0,0 0 0,-1 1 0,1-1 0,0 0 1,0 0-1,-1 0 0,-2 2-8,1 0 0,0 0 0,0 0 1,0 0-1,0 0 0,0 0 0,0 1 0,0-1 1,-1 4-1,-3 3-28,-1 4 0,4-9-84,2-3 60,0 0 134,0 0-72,0 0 0,0 0 0,0 0 0,0 0 1,0 0-1,0 0 0,0 1 0,0-1 1,1 0-1,-1 1 0,0-1 0,1 0 0,-1 1 1,0 1-1,0-1-13,7-8 5,28-29 288,-11 19-512,-20 14 233,-1 0 1,1 0-1,0 1 1,0-1 0,1 1-1,-1 0 1,0-1-1,5 0 1,20-9 5,-22 9-41,-1-1 0,1 1 1,0-1-1,0 2 0,9-3 0,32-8 266,-44 11-227,0 1 0,-1 0 1,1-1-1,-1 0 0,1 0 0,-1 0 0,0 0 0,1 0 0,-1 0 1,0 0-1,0-1 0,3-1 0,-2 1-7,0 0 0,0 0 1,0 1-1,0-1 0,6-1 0,4-2-75,6-4 152,0-1 1,29-21 0,-24 14 60,17-13 64,-35 25-154,-5 5-47,-1-1 1,1 1-1,-1-1 0,1 1 0,0-1 0,-1 1 1,1-1-1,-1 1 0,1-1 0,-1 0 1,0 1-1,1-1 0,-1 0 0,1 1 1,-1-1-1,0 0 0,0 1 0,1-2 1,-1 2-8,-1-1 0,1 1 0,0 0 0,0-1 0,-1 1 1,1 0-1,0-1 0,0 1 0,-1 0 0,1 0 0,0-1 1,-1 1-1,1 0 0,0 0 0,-1 0 0,1-1 0,0 1 1,-1 0-1,1 0 0,-1 0 0,1 0 0,0 0 0,-1 0 1,1 0-1,0 0 0,-1 0 0,1 0 0,-1 0 0,1 0 1,-1 0-1,-11 2-37,8 1 33,1-1 0,-1 0 0,0 0 1,0 0-1,1 0 0,-1-1 0,0 1 1,-5 0-1,-18 8-85,18-7 120,0 1 0,-17 3 1,2 0 45,10-3-406,1-1 0,-18 3 1,24-6-606,1 1-1,-1-1 1,0 0 0,0 0 0,0-1 0,-11-1-1,16 1 712,1 0 0,-1 0 0,0 1 0,0-1 0,1 0-1,-1 0 1,1-1 0,-1 1 0,1 0 0,-1 0 0,1-1-1,-2-2 1,-28-40-2486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59:07.9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 54 1152,'0'0'363,"0"0"-217,0 1 0,0-1 0,0 0 0,0 1 0,0-1 0,0 0 0,0 0 0,-1 1 0,1-1 0,0 0 0,0 0 0,0 0 0,0 1 0,-1-1 0,1 0 0,0 0 0,0 0 0,0 1 0,0-1 0,-1 0 0,1 0 0,0 0 0,-1 0 0,-8 0 292,6 0-362,0-1-1,0 1 1,0 0 0,0 1-1,0-1 1,0 0-1,0 1 1,0-1 0,-3 2-1,5 0-30,1 0-1,-1 0 1,1 0 0,0 0-1,0-1 1,-1 1-1,1 0 1,1 0 0,-1 3-1,0 4 118,-1-4-47,0 1 0,0-1 1,1 1-1,0-1 0,0 8 0,1-11-101,-1 0 0,0 1 0,1-1 0,0 0 0,0 1 0,-1-1 0,1 0 0,0 0 0,1 0 0,-1 0 0,0 0 0,1 0 0,-1 0 0,4 3 0,26 26 89,-23-22-59,1 0 1,-1-1-1,1 0 0,0-1 0,16 11 0,56 19 162,5 4-102,-77-36-71,0-1 1,1 1-1,0-2 1,0 0-1,0 0 1,20 3-1,-17-4 22,-9-1-75,-1 0 0,0-1 1,1 0-1,-1 1 1,1-1-1,-1 0 0,0 0 1,1-1-1,-1 1 0,0-1 1,6-1-1,7-4 125,-4 2-25,0 0 1,-1-1-1,18-10 1,-11 4 68,-5 3 34,0 0 0,18-16 0,-24 19-131,1 0 0,-1 0 0,1 0 0,12-5 0,-9 6-14,-1-2 0,13-8 0,-8 4-27,-1 2-1,1 0 1,28-11 0,-2 1 79,-28 13-82,0 1 0,27-6-1,-15 4-3,54-10 117,-50 11-62,-1-1 0,29-10 0,7-1-40,-24 6-75,-30 9 50,1-1 0,0 2 1,0-1-1,-1 1 0,1 1 0,0 0 0,15 2 0,-3 2-30,1 1 0,27 9 0,-24-3 69,0 0 0,-1 2 0,0 0 0,28 22 0,-44-29-38,-6-3 26,0 0 0,-1 0 1,0 0-1,0 0 0,1 0 0,-2 1 0,1-1 0,4 9 0,8 8-72,-15-19 59,0-1-1,0 0 1,0 0-1,0 0 1,0 0-1,0 0 1,0 0-1,0 0 1,0 1-1,0-1 1,0 0-1,0 0 1,0 0-1,0 0 1,0 0-1,0 0 1,0 0-1,0 0 1,0 0-1,0 0 1,1 0-1,-1 1 1,0-1-1,0 0 1,0 0-1,0 0 1,0 0 0,0 0-1,0 0 1,0 0-1,1 0 1,-1 0-1,0 0 1,0 0-1,0 0 1,0 0-1,0 0 1,0 0-1,0 0 1,0 0-1,1 0 1,-1 0-1,0 0 1,0 0-1,0 0 1,0 0-1,0 0 1,0 0-1,0-1 1,0 1-1,1 0 1,-1 0-1,0 0 1,0 0 0,0 0-1,0 0 1,0 0-1,0 0 1,0 0-1,2-10-120,2-3 266,4-5-21,-5 12-149,-1 0-1,1 1 0,0-1 0,0 0 0,1 1 0,0 0 0,0 0 0,0 0 0,0 0 1,9-6-1,-1 3-1,-1 1 0,2 0 1,-1 0-1,1 1 0,0 1 1,0 1-1,24-6 0,-17 4-21,-16 5 22,1-1 1,-1 1-1,1 0 1,8-1-1,40-6-83,-37 7 19,-11 0 81,0 1 0,-1 0 0,1 0 0,0 0 0,-1 1 0,1-1 0,0 1 0,7 2 0,-9-1-8,1-1-1,-1 0 1,0-1-1,0 1 0,0 0 1,1-1-1,-1 0 0,4 0 1,-2 0 14,-1 0 1,0 0 0,1 1-1,6 1 1,1 1-35,1 0 1,20 1 0,13 3 374,-24-2-298,12 2 19,38 15-1,30 21-37,-85-34 13,0 1 0,-1 0 0,26 23 1,-28-23-80,-1 0 0,22 12 0,-7-6 30,-26-15 30,0 0-1,1 0 0,-1 0 1,1-1-1,0 1 0,-1-1 1,1 1-1,-1-1 1,1 0-1,0 0 0,-1 0 1,1-1-1,-1 1 0,1 0 1,0-1-1,2-1 0,2 0-9,0 0-1,0-1 1,0 0-1,9-6 1,23-18 245,63-58 0,-59 47-70,46-46-124,-60 59-2539,-28 24 523,-1 1-2154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59:12.4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4720 1 1568,'0'0'501,"0"0"-303,0 0-22,0 0 240,0 0-128,0 8 144,0 161 2943,5-84-2783,-5-70-496,0-1 0,-4 20 0,3-22-3,0 0-1,0 0 1,3 15-1,-1-19-19,-1 0 0,1 1-1,-2-1 1,1 0 0,-1 0-1,0 0 1,-1 0 0,-4 14-1,-65 164 92,1-6 30,46-119-235,-19 41-20,29-71 198,-5 11-50,8-23-28,1-1 117,-21 28 0,18-29-116,0 1 0,1 1 0,-12 26 0,-9 4-252,32-46 192,-15 30-5,-38 62-1,40-75 53,4-5-35,0-1 0,-1 0-1,-1 0 1,0-1 0,-23 19 0,-1-5 66,-1-2 1,-2-2 0,-43 19-1,-57 6-112,103-37 159,-62 26-144,-22 5 49,37-23-15,-87 8 1,41-8-69,33 2 124,58-11 56,-70 7 1,12-7-291,-39 1 214,-264 24 215,353-31-349,0-2-1,-56-4 1,-75-21 487,47 4-355,-19 8-115,114 10 81,1 2 0,-46 6 0,78-6-15,-104 19-278,-21 3 444,82-16-134,-14 0-91,-37 7-16,57-6 110,-20 3-52,-97 33-1,81-21 40,10-4-38,59-17 9,0-1 1,0 0-1,-9 1 1,8-1-9,1 0 0,-1 0 0,-9 3 0,-4 5-5,-32 18-1,19-9 20,-19 15-75,21-12 18,2 0 36,1 1 0,1 1-1,-30 33 1,39-38 47,-1 0 20,-14 15-170,-42 50 109,64-67-48,1 0 0,-9 19-1,-2 3 141,2 13-49,13-34-14,6-16-9,0 1-1,0-1 1,-1 1 0,1-1 0,-1 1 0,1-1-1,-1 1 1,1-1 0,-1 0 0,0 1 0,-1 1-1,1-2 35,1-1 10,0 0 53,0 0-32,0 0-31,-6 4-278,6-8 236,1-1 0,-1 1 0,1 0 0,-1-1 1,1 1-1,0 0 0,1 0 0,-1-1 0,1 1 1,0 0-1,0 0 0,0 1 0,4-6 0,-1 1 32,0-1 0,0 0 0,5-12 0,-5 8 15,12-19 0,-13 25-34,1-2 0,-1 1 0,0 0 1,-1-1-1,0 1 0,-1-1 0,0 0 0,0 0 1,-1 0-1,1-16 0,-2 19-18,1 1 0,0-1 0,0 0-1,3-8 1,-2 9-2,-1-1 0,1 0 0,-1 0 0,0-9 0,-1-102 11,0 115-1,0 1 1,-1 0 0,1 0 0,-1 0 0,1 0-1,-1-1 1,1 1 0,-1 0 0,0 0-1,1 0 1,-2-1 0,1 1-2,1 0 1,-1 0-1,0 0 1,0 0-1,1 0 1,-1 0-1,1 0 1,-1 0-1,1 0 0,0-1 1,-1 0-1,1 1-62,0 1 16,0 0-10,0 17-22,-2 7 48,0 1 0,-12 44-1,4-23 18,-51 209 73,49-220-163,7-22 34,0 0-1,-2 14 0,6-11 144,-3 7-32,-9 24 40,13-43-16,3-10-26,3-14 36,-1 4-61,1 0 0,0 0 0,1 1 0,14-24-1,-19 36 4,5-8-24,0-1-1,1 2 0,0-1 1,20-17-1,43-32 392,-68 57-355,4-3-25,1 0 0,0 1 0,0 0 0,0 0 0,1 1 0,0 0 0,0 0 0,11-2 0,41-15-392,9 3 949,-67 16-506,0-1 1,0 1 0,-1 0-1,1-1 1,-1 1 0,1-1-1,2-4 1,-10-18 596,3 17-649,0 0 0,-1 1 1,0-1-1,-1 1 1,1 0-1,-1 0 1,-1 1-1,1-1 0,-1 1 1,-7-8-1,9 11-84,-1 0-1,1 1 0,-1-1 1,0 1-1,1 0 0,-1 0 1,0 1-1,0-1 0,0 1 1,-1 0-1,1 0 0,0 0 1,0 0-1,-1 1 0,1-1 1,0 1-1,0 0 0,-1 1 1,1-1-1,0 1 0,-1 0 1,1 0-1,0 0 0,0 0 1,0 1-1,0 0 0,-4 2 1,5-1-779,-4 3-753,7-6 1556,0 0 0,0 0-1,0 0 1,-1 0 0,1 0 0,0 0 0,0 0 0,0 0-1,0 0 1,-1 0 0,1 0 0,0 0 0,0 0 0,0 0-1,-1 0 1,1 0 0,0 0 0,0 0 0,0 0 0,0-1-1,-1 1 1,1 0 0,0 0 0,0 0 0,0 0 0,0 0-1,0 0 1,0-1 0,-1 1 0,1 0 0,0 0 0,0 0-1,0 0 1,0-1 0,0 1 0,0 0 0,0 0 0,0 0 0,0-1-1,0 1 1,0 0 0,0 0 0,-4-21-2614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59:30.5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298 198 896,'0'-1'27,"0"1"0,-1-1 0,1 1 1,0-1-1,-1 1 0,1-1 0,-1 1 0,1-1 0,0 1 0,-1-1 1,1 1-1,-1-1 0,1 1 0,-1 0 0,1-1 0,-1 1 1,0 0-1,1 0 0,-1-1 0,1 1 0,-1 0 0,0 0 0,1 0 1,-1 0-1,1 0 0,-1 0 0,0 0 0,1 0 0,-1 0 1,-1 0-1,1 0 102,-15-5 1679,10 5-1564,-1 0 0,0 0 0,1 1 0,-1-1 0,1 2 0,-1-1 0,-8 4-1,1-1 98,0 0-1,0-1 1,0-1-1,-24 1 1,-51-2 1482,70-1-1423,51-3 181,-30 3-573,-1-1 0,1 1 0,-1-1 0,1 1 0,0 0 0,-1 0 0,1-1 0,-1 1 0,1 0 0,0 1 0,-1-1 0,3 1 0,2 0-5,14-2 24,0-1 0,32-6 1,-41 5-46,11 1 412,-18 2-354,0 0 1,0-1-1,0 1 1,0-1-1,0 0 1,8-3-1,1 0 137,-11 3-157,0 1 0,0-1 0,0 0 0,0 1-1,0-1 1,0 0 0,-1 0 0,1 0 0,0 0 0,0 0 0,1-2 0,6-3-51,-3 2-84,-6 4 130,0 0 1,0 0 0,0 0 0,0 0-1,0 0 1,0 0 0,0 0 0,0 0-1,0 0 1,0 0 0,0 0 0,0 0-1,0 0 1,0 0 0,0 0 0,0 0 0,-1 0-1,1 0 1,0 0 0,0 0 0,0 0-1,0 0 1,0 0 0,0 0 0,0 0-1,0 0 1,0-1 0,0 1 0,0 0 0,0 0-1,0 0 1,0 0 0,0 0 0,0 0-1,0 0 1,0 0 0,0 0 0,0 0-1,0 0 1,0 0 0,0 0 0,0 0-1,0 0 1,0 0 0,0 0 0,0 0 0,0-1-1,0 1 1,0 0 0,0 0 0,0 0-1,0 0 1,0 0 0,0 0 0,0 0-1,0 0 1,0 0 0,-2 0 14,0-1 0,1 1 0,-1-1 0,1 1 0,-1-1 0,0 0 0,1 1 1,-1-1-1,1 0 0,0 0 0,-1 0 0,1 0 0,0 0 0,-1 0 0,1-1 0,0 1 0,-2-3 0,-17-27 251,17 24-276,-6-7-152,3 2 206,-1 0 0,-14-18 0,18 27-65,0 1 0,0-1 0,1 0 0,-2 1 0,1-1 0,0 1 0,0 0 0,-1 0 0,1 0 0,-1 0 0,1 1 0,-1 0 0,-7-2 0,9 3-12,1 0-1,-1 0 1,1 0-1,-1 0 1,1 0-1,-1 0 1,0 1 0,1-1-1,-1 1 1,1-1-1,0 1 1,-1-1-1,1 1 1,-1 0-1,1 0 1,0 0-1,-1 0 1,1 0-1,0 0 1,0 0-1,0 0 1,0 0-1,0 0 1,-1 2 0,0 1 2,-1-1 0,1 1 1,0 0-1,1-1 0,-1 1 1,1 0-1,-2 7 1,0 1-61,1 0-190,0-1 0,-1 14-1,3-21 58,0 0-1,1 0 0,-1 0 0,1 0 0,0 0 0,0 0 0,0 0 0,0 0 0,1-1 0,1 6 0,15 17-958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26:00.7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 59 2400,'-6'-2'1968,"-1"18"-1509,-3 34 15,-5 80 0,13-106-409,-4 45 150,-14 132 300,3-99-184,15-91-230,3-19 157,4-19 60,0 11-177,1 0-1,0 0 0,1 1 0,1 0 1,1 0-1,0 1 0,0 0 1,2 0-1,15-15 0,-6 9-38,33-44 0,-46 54-87,0-1 0,0-1 0,-2 1 0,1-1 0,-1 0 0,5-20 0,6-16 64,-12 38-43,0-1 0,0 1-1,-1-1 1,-1 0 0,3-23 0,-4 29-1,-1 0 1,1 0-1,0 0 1,3-9-1,-3 10-30,1-1 0,-1 0 0,0 1 0,0-10 0,-1 14-10,0-1-1,0 1 1,0 0-1,0 0 1,0-1-1,0 1 1,0 0-1,0-1 1,0 1-1,0 0 1,0 0 0,0-1-1,0 1 1,0 0-1,0-1 1,1 1-1,-1 0 1,0 0-1,0-1 1,0 1-1,0 0 1,1 0-1,-1-1 1,0 1-1,1 0 1,-1 0-7,0 0 1,0 0 0,1 1-1,-1-1 1,0 0 0,0 0-1,0 1 1,0-1-1,1 0 1,-1 1 0,0-1-1,0 0 1,0 0 0,0 1-1,0-1 1,0 0 0,0 1-1,0-1 1,0 0 0,0 1-1,0-1 1,0 0-1,0 1 1,0 0 0,-5 59-138,0-13 154,-12 75 125,13-103-218,2-6 96,-1 1 0,-1-1 0,0 1-1,0-1 1,-2 0 0,1-1 0,-2 0-1,1 0 1,-2 0 0,-9 12 0,11-19 31,1 0 1,-1 0-1,-1 0 1,1 0-1,-10 4 1,1 0-123,-16 9-13,31-14-350,0-3 370,0 0 0,0 0 0,0 1 0,1-1 0,-1 0 0,1 0 0,-1 0 0,1 0 0,-1 0 1,1 0-1,-1-1 0,1 1 0,0 0 0,0 0 0,-1 0 0,1 0 0,0-1 0,0 1 0,0 0 0,0-1 0,0 1 0,0-1 0,2 1 0,2 1-495,1 0 0,0 0 0,0-1 0,6 1 0,2 0-16,-8-1 510,0 0 0,0-1 0,0 0 0,1 0 1,-1 0-1,0 0 0,0-1 0,0 0 0,9-3 1,26-7 150,-16 2 117,-16 7-140,1-1 0,-1-1 0,0 0 0,0 0-1,15-10 1,-11 4 174,-2 3 81,-1 0-1,10-11 1,8-8 76,-13 12-213,18-21 0,-19 18-17,10-11 153,-2-1-1,34-56 1,-49 72-182,4-11-46,2 0-1,0 2 0,2 0 1,0 0-1,19-19 0,15-13 159,-43 48-126,-6 6-121,1-1-1,-1 1 1,1-1-1,0 1 1,-1-1-1,1 1 1,-1-1-1,1 0 1,-1 1 0,0-1-1,1 0 1,-1 1-1,0-1 1,1 0-1,-1 0 1,0 1-1,0-1 1,0-2-1,0 3 2,-17 16-63,-12 13 56,-35 45 0,39-44 187,5-5-146,1-1 24,-33 31 0,22-26 44,17-16-71,-1-1-1,-26 20 1,35-29-31,0 0-1,0 0 1,0 1 0,1 0 0,-1 0 0,1 0 0,0 0 0,0 1-1,0 0 1,-4 7 0,4-4-32,3-7 0,0 1 0,0-1 0,1 0 0,-1 1 0,1 0 0,-1-1 0,1 1 0,-1-1 0,1 1 0,0-1 0,0 1 0,0 0 0,0-1 0,0 1 0,1 1 0,27 10-3204,-3-13 1460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2:39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4160,'11'4'2218,"-6"-4"-2075,1 0-1,0 1 0,0 0 0,-1 1 0,1 0 0,0 0 0,0 0 0,-2 1 0,2-1 0,-1 2 0,0-1 1,0 1-1,8 8 0,-1-2 164,0 2 0,-1 0 1,-2 0-1,2 2 1,-2-1-1,0 1 0,-1 1 1,6 15-1,-4-8-224,0 0 1,1-1-1,1 0 0,1-1 1,0 0-1,2-1 1,0-1-1,17 17 0,-7-9 270,-2 2 0,24 36 0,-41-56-260,-3-4-64,-1-1-1,1 2 1,0-2-1,2 8 1,-4-8 321,-1-4-442,0 1-1,0 0 1,0 0 0,0 0-1,0 0 1,0 0 0,0 0 0,0 0-1,0 0 1,0 0 0,-1 1-1,1-1 1,0 0 0,0 0 0,0 0-1,0 0 1,0 0 0,0 0 0,0 0-1,0 0 1,0 0 0,-1 0-1,1 0 1,0 0 0,0 0 0,0 0-1,0 0 1,0 1 0,0-1-1,0 0 1,0 0 0,0 0 0,0 0-1,0 0 1,0 0 0,0 0-1,0 0 1,0 0 0,0 1 0,0-1-1,0 0 1,0 0 0,0 0 0,0 0-1,0 0 1,0 0 0,0 0-1,0 0 1,0 1 0,0-1 0,0 0-1,0 0 1,0 0 0,-6-3-1459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26:02.78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640 34 1472,'-5'-2'188,"0"1"-120,1 0 1,0-1-1,0 0 1,1 0-1,-1 0 1,0 0-1,-4-4 1,5 4-68,1 1 0,-1-1 0,1 1-1,-1-1 1,0 1 0,0 0 0,0 0 0,0 0 0,0 1 0,0-1 0,0 1-1,0-1 1,0 1 0,0 0 0,0 0 0,-6 1 0,-1 1-9,0-1 0,0 1 1,-18 7-1,17-6 11,-16 7 219,1 0-1,0 1 1,0 2 0,1 0 0,-28 21-1,-2 8 761,-104 60-1,142-92-879,14-8-10,0 0 0,0 0-1,0 0 1,-1 0-1,1-1 1,-1 1-1,1-1 1,-1 0-1,1 0 1,-8 0-1,10-1-128,3 1 43,0 0 0,0-1 1,0 1-1,0-1 0,0 1 0,0-1 1,3 0-1,-1 1-8,16 2-56,47 12 441,-39-10-428,-23-5 42,0 1-1,1 0 1,-1 0-1,0 1 1,0 0-1,7 2 1,3 4 134,22 12-273,-4 13 110,-33-33 52,1 0 1,-1 0-1,1 1 0,-1-1 0,1 0 0,-1 1 0,0-1 1,1 0-1,-1 0 0,1 1 0,-1-1 0,0 1 1,0-1-1,1 0 0,-1 1 0,0-1 0,0 1 1,1-1-1,-1 1 0,0-1 0,0 1 0,0-1 1,0 1-1,0-1 0,1 1 0,-1-1 0,0 1 0,0-1 1,0 1-1,-1-1 0,1 0 0,0 1 0,0-1 1,0 1-1,0-1 0,0 1 0,0-1 0,-1 1 1,1-1-1,0 1 0,0-1 0,-1 0 0,1 1 1,0-1-1,-1 1 0,1-1 0,0 0 0,-1 1 0,1-1 1,-1 0-1,1 0 0,0 1 0,-1-1 0,-2 1 38,1 0 0,0 0 0,-1 0 0,1 0 0,0 0-1,-1-1 1,1 1 0,-5 0 0,-5-2-26,0-1 1,1 1 0,-20-7-1,20 5-24,5 1 63,5 2-78,1 0-1,0-1 1,0 1-1,-1 0 0,1 0 1,0 0-1,0-1 1,-1 1-1,1 0 1,0 0-1,-1 0 1,1 0-1,0 0 0,-1 0 1,1 0-1,0 0 1,-1 0-1,1 0 1,0 0-1,-1 0 0,1 0 1,0 0-1,0 0 1,-1 0-1,1 0 1,0 0-1,-1 1 1,1-1-1,0 0 0,-1 0 1,1 0-1,0 0 1,0 1-1,-1-1 1,1 0-1,0 0 1,0 0-1,-1 1 0,1 0-77,0 18-203,1-17 285,0 0 0,0 1-1,0-1 1,0 0 0,0 0-1,0-1 1,0 1 0,1 0 0,-1 0-1,1 0 1,2 1 0,9 15 5,-12-18-2,-1 1 1,0 0-1,1-1 1,-1 1 0,1 0-1,-1-1 1,1 1-1,-1 0 1,1-1-1,-1 1 1,1-1-1,0 1 1,-1-1 0,1 1-1,0-1 1,0 0-1,3 2 423,-5-2-404,1 1 0,-1-1 0,1 0 0,-1 1 0,1-1 0,-1 0 0,1 1 0,-1-1 0,0 0 0,1 0 0,-1 0 0,1 1 0,-1-1 0,0 0 0,0 0 0,-28-13 86,24 11-101,0 0-1,0 0 1,0 0-1,0-1 1,0 0-1,1 0 1,-7-5-1,10 7-7,1 1-14,0-1 0,-1 1 0,1 0 0,-1-1 0,1 1 0,-1 0 0,1-1 0,-1 1 0,1 0 0,-1-1 0,1 1 0,-1 0 1,0 0-1,1 0 0,-1 0 0,1 0 0,-1-1 0,1 1 0,-1 0 0,0 0 0,1 0 0,-1 0 0,1 1 0,-9 5 953,8-6-868,1 0 0,-1 0-34,-15-2 446,-14-10-345,26 11-148,1 0 1,0 0-1,-1 1 0,1-1 1,0 1-1,-1-1 1,1 1-1,-1 0 0,-4 1 1,-5 0 42,16-2-246,0 0 212,0 1 0,0 0 1,0 0-1,0 0 1,0 0-1,4 1 1,4 0-13,10-1-71,19 0 165,24-4 51,-63 4-192,1 0 32,4 0 48,-22 7 363,13-7-328,-4 0-59,0 0 1,0 0-1,0 0 1,0-1-1,0 0 1,0-1 0,1 1-1,-11-5 1,17 6-8,-1 0 1,1 0 0,-1-1 0,1 1-1,-1 0 1,1 0 0,-1 0-1,1 0 1,-1 0 0,1 0-1,-1 0 1,0 0 0,1 0 0,-1 0-1,1 0 1,-1 0 0,1 0-1,-1 0 1,1 0 0,-1 1 0,1-1-1,-2 0 1,0 5-568,2-5 550,0 1 0,0-1-1,0 0 1,0 1 0,0-1-1,0 0 1,0 0 0,0 1 0,0-1-1,1 0 1,-1 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26:09.2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318 123 1152,'-17'4'2787,"14"-2"-2572,-11 15-602,12-15 444,-58 95 439,51-81-269,-16 18 0,-2 5-334,27-39 143,0 1 0,-1-1 0,1 0 0,0 1 0,0-1 1,-1 0-1,1 1 0,0-1 0,-1 1 0,1-1 0,0 0 1,-1 0-1,1 1 0,0-1 0,-1 0 0,1 0 1,-1 1-1,1-1 0,0 0 0,-1 0 0,1 0 0,-1 0 1,1 1-1,-1-1 0,0 0 0,1 0-27,-1-1-1,1 1 0,0 0 1,-1-1-1,1 1 1,0 0-1,-1-1 1,1 1-1,0 0 0,0-1 1,0 1-1,-1 0 1,1-1-1,0 1 0,0-1 1,0 1-1,0 0 1,0-1-1,-1 1 1,1-1-1,0 1 0,0-1 1,0 1-1,0 0 1,0-1-1,1 0 0,-1-2 23,0-1-1,1 1 1,0 0-1,0 0 1,0-1-1,2-3 1,4-13-69,-2-2-52,2-13 158,2 1-1,14-33 0,-22 63-60,1 1 0,-1 0-1,0 0 1,0-1 0,-1 1-1,1 0 1,0-6 0,-1 9-50,12 16-213,-10-13 213,0 0-1,0 0 1,0 0-1,-1 0 1,1 1-1,-1-1 1,0 1-1,0-1 1,0 5-1,0-6 44,-1-1 0,0 1 1,0 0-1,0-1 0,0 1 0,0 0 0,0-1 0,0 1 0,0 0 1,-1-1-1,1 1 0,-1 0 0,1-1 0,-1 1 0,0-1 0,1 1 1,-1-1-1,0 1 0,0-1 0,-2 3 0,-3 2 91,0 0-1,1 1 1,0 0 0,0-1-1,-4 9 1,7-10-62,-1-1 1,0 0-1,0 0 0,0 0 1,0 0-1,-1 0 0,-5 3 1,-15 22-109,17-20 88,-51 61 290,49-55-419,8-13 141,-1 1 0,1-1 0,-1 1 0,0-1 0,0 0 0,-4 5 0,5-7-27,1 0 2,0 0 1,0 0-1,-1 0 1,1 0-1,0 0 1,0 1-1,-1-1 1,1 0-1,0 0 1,0 0-1,0 0 1,-1 1-1,1-1 1,0 0-1,0 0 1,0 0-1,0 1 1,0-1-1,-1 0 1,1 0 0,0 0-1,0 1 1,0-1-1,0 0 1,0 0-1,0 1 1,0-1-1,0 0 1,0 0-1,0 1 1,0-1-1,0 0 1,0 0-1,0 1 1,0 0 3,2-3-40,-1 1 42,1-1 1,0 1 0,-1-1-1,0 0 1,1 0 0,0-2-1,5-8 24,0 1 0,14-17-1,-12 16 17,14-23-1,-7 8-25,-7 13-109,9-22 0,-3 5 137,-11 26-40,-1-1 0,0 0 0,0 0 1,-1 0-1,0 0 0,0-1 0,0 1 0,-1 0 0,1-11 0,-2 16-8,0 1 1,0 0-1,0-1 1,0 1-1,0 0 0,0 0 1,0-1-1,0 1 0,-1 0 1,1-1-1,0 1 0,0 0 1,0 0-1,0-1 0,-1 1 1,1 0-1,0 0 0,0-1 1,-1 1-1,1 0 1,0 0-1,0 0 0,-1 0 1,1-1-1,0 1 0,0 0 1,-1 0-1,1 0 0,0 0 1,-1 0-1,-13-1 10,10 2 3,1 0 0,-1-1 0,1 1 0,-1 0 0,-5 3 0,1 3-2,-1 1 0,2-1 0,-1 2 0,1-1 0,-7 11 0,-25 44-113,-5 14 207,26-52-91,11-15 242,9-13 57,12-29-421,-7 18 149,0 0 1,0 0 0,5-21-1,-5 17-117,14-30-1,1 1-34,-16 33 131,1 0-1,0 1 0,17-24 1,-17 28-20,-2 3-3,-1 0 0,1 0-1,0 1 1,1-1-1,10-7 1,-16 13 8,1 0-1,-1-1 1,0 1 0,1 0 0,-1 0 0,1 0 0,-1-1 0,0 1-1,1 0 1,-1 0 0,1 0 0,-1 0 0,1 0 0,-1 0-1,1 0 1,-1 0 0,0 0 0,1 0 0,-1 0 0,1 0-1,-1 0 1,1 0 0,-1 1 0,1-1 0,-1 0 0,0 0-1,1 0 1,-1 1 0,1-1 0,-1 0 0,1 2-34,0-1 0,0 0 0,0 0 0,0 0 0,-1 0 0,1 1 0,0-1-1,-1 0 1,2 3 0,-1 2-112,0 0 0,0 0 0,0 0 0,0 6 0,-2-2 98,0 1 0,0-1-1,-1 1 1,-1-1 0,0 0 0,0 0-1,-6 11 1,8-16 18,0 0 0,0 0 1,0 0-1,1 0 0,0 0 1,0 0-1,0 8 0,1 0-674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27:02.25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 74 320,'0'1'4,"0"-1"0,1 1 0,-1-1 0,0 0 0,0 1 0,0-1 0,0 1 1,1-1-1,-1 1 0,0-1 0,0 1 0,0-1 0,0 0 0,0 1 0,0-1 0,0 1 0,0-1 0,0 1 0,-1-1 0,1 1 0,0-1 0,0 1 1,0-1-1,0 0 0,-1 1 0,1-1 0,0 1 0,0-1 0,-1 0 0,1 1 0,0-1 0,-1 0 0,1 1 0,-1 0 4,1-1-1,-1 1 1,1-1 0,-1 1-1,1-1 1,-1 1-1,1 0 1,-1 0 0,1-1-1,0 1 1,0 0-1,-1-1 1,1 1 0,0 0-1,0 0 1,0-1-1,0 1 1,0 1 0,-1 1 5,1 0 0,-1-1 0,0 1 1,0 0-1,0-1 0,-2 5 0,-3 8 33,4-13-43,4 10-178,-1-10 118,8 2 820,-9-4-743,1 1 1,-1-1 0,0 1 0,1-1 0,-1 1 0,1-1 0,-1 1-1,0 0 1,1-1 0,-1 1 0,0-1 0,0 1 0,0 0 0,1-1-1,-1 1 1,0 0 0,0-1 0,0 1 0,0 0 0,0-1-1,0 1 1,0 0 0,0-1 0,0 1 0,-1 1 0,1 0 50,0 0-19,0 0 0,-1 0 0,1 0 1,0 0-1,-1 0 0,1 0 0,-1 0 0,0 0 0,-1 4 1,-1 0 65,3-5-115,0-1 1,0 0-1,0 1 1,-1-1-1,1 1 1,0-1-1,0 0 1,0 1-1,0-1 1,-1 0-1,1 1 1,0-1 0,0 0-1,0 1 1,-1-1-1,1 0 1,0 0-1,-1 1 1,1-1-1,0 0 1,0 0-1,-1 0 1,1 1-1,-1-1 1,0 0-1,-2-8 726,3 5-676,0 0 1,0 0-1,0 1 1,0-1-1,0 0 1,2-5 0,-1 6-5,-1 0 0,1 0 0,0 0 0,-1 0 0,1 0 0,-1 0 0,1 0 0,-1 0 0,0 0 0,0 0 0,0 0 0,0 0 0,0 0 0,2-11 1280,-2 16-1271,0 0-1,0 0 0,0 0 0,-1 0 0,1 0 0,-1 0 0,0 0 1,0 0-1,0 0 0,0 0 0,0-1 0,-1 1 0,-1 3 0,0 1 33,3-7-86,0 1-1,-1 0 0,1-1 0,0 1 0,0 0 0,-1-1 1,1 1-1,0 0 0,-1-1 0,1 1 0,-1-1 1,1 1-1,-1-1 0,1 1 0,-1-1 0,1 1 1,-1-1-1,1 0 0,-4 2 417,1-2-589,2 0 218,0 1 0,-1-1 0,1 0 0,0 0 0,-1 1 0,1-1-1,0 1 1,-1-1 0,0 1 0,1 4-37,1-4-15,0 0 0,0 0 0,0 0 0,0 0 0,0 0 1,-1 1-1,1-1 0,0 0 0,-1 0 0,1 0 0,-1-1 0,1 1 0,-1 0 0,0 0 1,1 0-1,-2 1 0,1 0-3,1-1 0,0 1 1,-1-1-1,1 1 0,0 0 0,0-1 1,0 1-1,0-1 0,0 1 1,1 2-1,-1 23 85,0-26-149,1 0 76,2 3 84,-2-3-111,2 7 53,1-1 341,-3-5-389,0-1-114,0 0 122,0 0 0,-1 0 1,1 0-1,0 0 0,-1 1 0,1-1 0,-1 0 1,1 1-1,-1-1 0,0 0 0,1 2 0,-8 10 174,6-9-150,0-1-59,-2 3 11,0 11 85,2-12 6,0-4-49,1-1 0,0 1 0,-1 0 1,1-1-1,0 1 0,0 0 0,0-1 0,0 1 0,-1 0 0,1-1 0,0 1 0,0 0 0,0-1 1,0 1-1,0 0 0,1 0 0,-1 0-20,0 0-1,0 0 1,0 0-1,0 1 1,0-1 0,0 0-1,0 0 1,-1 0-1,1 0 1,0 0 0,0 0-1,-1 0 1,1 0-1,-2 2 1,2-2 10,-1 0-1,1-1 1,-1 1-1,1 0 1,0 0 0,-1 0-1,1 0 1,0-1-1,0 1 1,-1 0 0,1 0-1,0 0 1,0 0-1,0 0 1,0 1 0,0 0-159,0-1 132,18-1 112,-13-17-111,3-17 68,-7 26-86,0-1 0,0 1 0,1 0-1,0 0 1,4-10 0,3-12 117,-4 9-113,43-165 160,-42 174-123,-5 9 27,0 1 1,0-1-1,0 1 0,0-1 1,-1 1-1,1-1 0,-1 0 0,0 1 1,1-1-1,-1 0 0,0-2 0,0 4-22,-1 1 0,1-1 1,0 1-1,0-1 0,0 0 0,0 1 0,0-1 0,0 1 0,-1-1 0,1 1 0,0-1 0,-1 1 0,1 0 0,0-1 0,-1 1 0,1-1 0,-1 0 0,-3-5 116,4 5-59,0 0-62,0 1 15,-1-1 1,1 1 0,-1-1 0,1 1 0,-1-1-1,1 1 1,-1-1 0,0 1 0,1-1 0,-1 1-1,1 0 1,-1-1 0,-1 1 0,-5 3 122,5-2-153,1-1 0,0 1 0,-1 0 0,1-1 0,0 1 0,-1 0 0,1 0 0,0 0 0,0 0 0,0 0 0,0 0 0,0 0 0,0 0 0,0 0 1,0 0-1,1 0 0,-1 1 0,0-1 0,0 2 0,1-2 16,0-1 0,-1 1 0,1 0 0,-1 0 0,1-1 0,0 1 1,-1 0-1,1 0 0,-1-1 0,0 1 0,1 0 0,-1-1 0,0 1 0,-1 0 1,-8 10 61,9-9-49,0 1 27,-1 1-1,0-1 1,0 1 0,-1-1 0,1 0 0,0 0 0,-1 0 0,-5 4 0,7-5 137,2-1-163,-5 4 51,3-4-26,0 0-1,0 0 0,0 0 0,0 1 0,1-1 0,-1 0 0,0 0 1,1 0-1,-1 0 0,-1 3 306,2 0-340,-1-1 0,0 0 0,1 0 1,-1 1-1,-1-1 0,1 0 0,0 0 0,-4 5 0,-5 13 225,9-17-191,0-1 0,0 0 0,0 0 0,-1 0 0,0 0 0,1 0 0,-1 0 0,0-1 0,-1 1 0,1 0 0,-4 3 0,5-6-26,10-15-372,-2 8 352,-4 4 39,0 0 0,-1 0 0,1-1 1,-1 1-1,3-6 0,6-7 99,-9 14-92,-1 0 0,1-1 0,0 1-1,-1-1 1,0 0 0,2-4 0,-2 7-39,-1-1 0,0 1 0,0-1 0,1 1 0,-1-1 0,0 1 1,1-1-1,-1 1 0,1-1 0,-1 1 0,0 0 0,1-1 0,-1 1 1,1 0-1,-1-1 0,1 1 0,-1 0 0,1 0 0,0-1 0,0 1-12,-1 0-1,1-1 1,0 1 0,-1 0-1,1 0 1,-1-1-1,1 1 1,-1-1-1,1 1 1,-1 0-1,1-1 1,-1 1-1,1-1 1,-1 1 0,0-1-1,1-1 1,1 0 30,-1 0 1,1 0-1,0 0 1,-1 0 0,1 0-1,0 0 1,0 1-1,1-1 1,-1 1 0,0-1-1,0 1 1,4-2-1,-5 3-17,0-1 0,0 1 0,0 0 0,0-1 0,0 1-1,0-1 1,-1 1 0,1-1 0,0 0 0,0 1 0,-1-1-1,1 0 1,0 0 0,-1 0 14,1 1-1,-1-1 1,0 1 0,1 0-1,-1-1 1,1 1 0,-1-1-1,0 1 1,1 0 0,-1 0-1,1-1 1,-1 1-1,1 0 1,-1 0 0,1-1-1,-1 1 1,1 0 0,-1 0-1,1 0 1,0 0-25,0-1 0,0 1 0,-1 0 0,1-1 0,0 1 0,0 0 0,-1-1-1,1 1 1,0-1 0,0 1 0,-1-1 0,1 1 0,0-2 0,9-4 148,5 6-60,-14 0-22,3 0-74,13-19-54,-3 7 1392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27:04.1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145 0 832,'0'0'5,"0"0"0,0 1 0,0-1 0,0 0-1,0 0 1,0 0 0,0 0 0,0 0 0,0 0 0,0 1 0,0-1 0,0 0-1,-1 0 1,1 0 0,0 0 0,0 0 0,0 0 0,0 0 0,0 1 0,0-1 0,0 0-1,0 0 1,0 0 0,0 0 0,0 0 0,-1 0 0,1 0 0,0 0 0,0 0-1,0 0 1,0 0 0,0 1 0,0-1 0,-1 0 0,1 0 0,0 0 0,0 0 0,0 0-1,0 0 1,0 0 0,0 0 0,-1 0 0,1 0 0,0 0 0,0 0 0,0 0-1,0 0 1,0-1 0,0 1 0,-1 0 0,1 0 0,0 0 0,0 0 0,0 0 0,0 0-1,0 0 1,0 0 0,0 0 0,0 0 0,0 0 0,-1-1 0,1 1 0,0 0-1,0 0 1,0 0 0,0 0 0,0 0 0,0 0 0,0-1 0,-3 7 85,2-5-67,1 0-1,0 0 1,-1 0 0,1 0-1,0 0 1,0 0 0,0 0-1,0 1 1,0-1 0,0 0-1,0 0 1,0 1 0,0 3 61,-2 2-17,-1 0 0,1 0 0,-1-1 1,-7 12-1,-8 16 530,12-17-403,-1-1 192,-5 25-1,1-26 1301,11-13-1577,0 1 0,0 0-1,-1 0 1,1-1 0,-1 1 0,0 0 0,1-1 0,-1 1 0,0-1 0,-1 1 0,1-1 0,0 0 0,-1 1 0,0-1 0,-2 3 0,4-5-96,-1 0 0,1 1-1,-1-1 1,1 1-1,0-1 1,-1 1-1,1-1 1,0 1 0,-1-1-1,1 1 1,0 0-1,-1-1 1,1 1-1,0-1 1,0 1-1,0 0 1,0-1 0,-1 1-1,1-1 1,0 1-1,0 1 1,0-2-3,1 0 0,-1 0-1,0 1 1,0-1 0,0 0 0,0 1 0,-1-1 0,1 0-1,0 1 1,0-1 0,0 0 0,0 0 0,0 1 0,0-1 0,0 0-1,-1 1 1,1-1 0,0 0 0,0 0 0,0 1 0,0-1 0,-1 0-1,1 0 1,-1 1 0,0 0 12,-1 1-1,0 0 1,1-1-1,-1 1 1,1 0-1,-1 0 1,0 2-1,-15 18 106,17-21-197,-1-1 38,1 0 29,0 0 0,0 0 0,0 0-1,0 0 1,0 0 0,-1 0 0,1 0 0,0 0 0,0 0 0,0 0 0,0 0 0,0 0 0,0 0 0,-1 1 0,1-1 0,0 0 0,0 0 0,0 0 0,0 0 0,0 0 0,0 0 0,0 0 0,0 1 0,0-1-1,0 0 1,-1 0 0,1 0 0,0 0 0,0 0 0,0 0 0,0 1 0,0-1 0,0 0 0,0 0 0,0 0 0,0 0 0,0 0 0,0 1 0,0-1 0,1 1 11,8 2 64,-7-3-65,1-1 0,-1 1 0,1-1 0,-1 1 0,0-1 0,1 0 0,-1 0 0,0 0 0,1 0 0,-1 0 0,0-1 0,0 1 0,0-1 0,0 1 0,2-3 0,-1 1 35,-1-1-207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27:08.1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 1 1408,'4'0'1195,"-6"2"-1165,1 0 1,0 0 0,1 0 0,-1 0 0,0 0-1,0 0 1,1 0 0,-1 0 0,1 0 0,-1 4-1,-4 15 165,0-10-15,1 1 0,-4 14 0,4-14 54,1-1 0,-7 14 1,8-21-219,0 0 0,1 0 0,0 0 0,0 0 0,0 0 0,0 1 0,0-1 0,1 0 0,0 5 0,0-8 48,0 23 629,-3 10-320,3-34-375,0 1 0,0 0 1,0 0-1,-1-1 0,1 1 0,0 0 0,0 0 0,-1-1 0,1 1 1,0 0-1,-1-1 0,1 1 0,0 0 0,-1-1 0,1 1 0,-1-1 1,1 1-1,-1-1 0,0 1 0,1-1 0,-1 1 0,0 0 0,0-1 66,1 2-26,0 35 820,0-36-820,-3 5 20,-5 6 507,8-12-504,-1 1 1,0-1-1,1 1 0,-1 0 1,1 0-1,-1-1 1,1 1-1,-1 0 0,1 0 1,0 0-1,-1 0 1,1-1-1,-1 3 0,2-2-98,2-5 16,-2 4-49,1 0 33,6 0 805,-9 0-715,-2 4-15,2-4 10,9-16-262,9-19 332,-17 35-117,0 0 0,0 0-1,0 0 1,0-1 0,0 1 0,0 0 0,1 0 0,-1 0 0,0-1 0,0 1 0,-1 0 0,1 0-1,0 0 1,0 0 0,0-1 0,0 1 0,0 0 0,0 0 0,0 0 0,0 0 0,0-1 0,0 1-1,0 0 1,0 0 0,-1 0 0,1 0 0,0-1 0,0 1 0,0 0 0,0 0 0,-1 0 0,0-3-41,1 2 42,1 1 0,-1-1 0,0 1 1,1-1-1,-1 0 0,0 1 0,0-1 0,0 1 0,1-1 0,-1 0 1,0 1-1,0-1 0,0 1 0,0-1 0,0 0 0,0 1 0,0-1 1,0 0-1,-1 1 0,1-1 0,0 1 0,0-1 0,-1 0 0,-1-11 187,1 8-240,2 0-303,-1 3 386,1 0 1,0 0-1,-1-1 0,1 1 1,0 0-1,-1 0 1,1-1-1,-1 1 0,0-1 1,0 1-1,1 0 1,-1-3-1,-3 3-102,3 0 74,0 1 0,0 0 0,-1 0 0,1 0-1,0 0 1,0 0 0,0 0 0,0 0 0,-1 0 0,1 0 0,0 0 0,0 0 0,0 0 0,0 0 0,-1 0 0,1 0 0,0 0 0,0 0 0,0 0 0,0 0 0,-1 0 0,1 0 0,0 0 0,0 0 0,0 0 0,0 0 0,-1 0 0,1 0 0,0 0 0,0 0-1,0 0 1,0 0 0,0 1 0,-1-1 0,1 0 0,0 0 0,0 0 0,0 0 0,0 0 0,0 0 0,0 1 0,-3 0 19,2 0-26,0-1 1,0 1-1,0-1 0,1 1 0,-1-1 1,0 1-1,0 0 0,0-1 0,1 1 1,-1 0-1,0-1 0,1 1 0,-1 0 1,1 0-1,-1 0 0,1 0 0,-1 0 1,1 0-1,0 0 0,-1 0 0,1 1 1,-1 5 2,-1-3-175,2-3 174,0-1 0,0 0 0,-1 0 0,1 1 0,0-1 0,0 0 0,0 0 0,0 1 0,0-1-1,0 0 1,0 1 0,-1-1 0,1 0 0,0 1 0,0-1 0,0 0 0,0 1 0,0-1 0,0 0 0,1 1 0,-1-1-1,0 0 1,0 1 0,0-1 0,0 0 0,0 0 0,0 1 0,0-1 0,1 0 0,-1 0 0,0 1 0,0-1 0,0 0 0,1 0-1,-1 1 1,1 0 87,-1 17 100,0-18-172,0 1 11,0 0 0,0 1-1,0-1 1,0 0 0,0 0-1,0 0 1,-1 0 0,1 0-1,0 0 1,-1 1 0,1-1-1,-1 0 1,1 0 0,-2 2-1,-15 19 142,16-22-167,1 1 0,-1 0 0,1-1 1,-1 1-1,1 0 0,0-1 0,-1 1 0,1 0 1,0-1-1,0 1 0,0 0 0,-1 0 0,1 1 1,-3 7 117,2-9-95,18-12-214,15-36 48,-28 38 133,-3 9 9,-1 0-1,1 0 1,-1 0 0,0 0 0,1 0 0,0 0-1,-1 1 1,1-1 0,0 0 0,-1 0 0,2-1-1,2-7 335,-4 9-338,0 0 1,0 0-1,0-1 1,0 1-1,0 0 0,0 0 1,0-1-1,0 1 1,0 0-1,0 0 1,0-1-1,0 1 1,0 0-1,0 0 1,0-1-1,0 1 1,0 0-1,0 0 1,0-1-1,0 1 1,0 0-1,0 0 1,-1 0-1,1-1 1,0 1-1,0 0 1,0 0-1,0 0 1,-1-1-1,1 1 1,0 0-1,0 0 1,-1 0-1,-4-4 172,4 4-167,0 0-1,0 0 1,0 0 0,0 0 0,0 0 0,0 0 0,0 0-1,0 0 1,1 1 0,-1-1 0,0 0 0,0 1 0,0-1-1,0 0 1,0 1 0,0-1 0,1 1 0,-1-1 0,0 1-1,0 0 1,1-1 0,-1 1 0,0 0 0,1-1 0,-1 1-1,1 0 1,-1 0 0,1-1 0,-1 1 0,1 0 0,-1 2-1,-13 32 40,9-26 20,-2 7 108,6-11-353,0-4 155,-2 2 0,2-2-32,27 2-75,-24-4 117,1-1-1,-1 1 1,0-1 0,0 1-1,0-1 1,3-3-1,-1 1 26,-3 2-3,1-1 0,-1 1 0,1-1 0,-1 1 0,0-1 0,0 0 0,0 1 0,1-4 0,0 0 0,6-12 9,-6 15 11,-1 0 1,1-1 0,-1 1 0,0 0 0,0-1 0,1-5-1,6-22-151,-6 24 169,-1 0 0,1 0 0,-1-1 0,1-10 0,-2 14-32,1-1 0,-1 1 0,1-1 0,0 1 1,1-1-1,2-6 0,-4 11 3,0-1 1,0 0-1,0 0 1,0 1-1,0-1 1,0 0-1,0 0 1,0 1-1,-1-1 1,1 0-1,0 0 1,0 1-1,-1-1 1,1 0-1,0 1 1,-1-1-1,1 0 1,-1 1-1,1-1 1,0 1-1,-1-1 1,0 1 0,1-1-1,-1 1 1,1-1-1,-1 1 1,0-1-1,1 1 1,-1 0-1,0-1 1,1 1-1,-1 0 1,0 0-1,1-1 1,-1 1-1,-1 0 1,0 1 16,1-1-38,1 1 0,-1-1 0,0 1 0,1-1 0,-1 1-1,0-1 1,1 1 0,-1 0 0,1-1 0,-1 1-1,1 0 1,0-1 0,-1 1 0,1 0 0,0 0 0,-1-1-1,1 1 1,0 0 0,0 1 0,-3 6 5,2-7 10,0 0 1,1 0-1,-1 0 1,0 0 0,1 1-1,0-1 1,-1 0-1,1 0 1,0 1-1,-1-1 1,1 0-1,0 1 1,0 1 0,0-2-7,0 0 1,0 0 0,0 0 0,0 1 0,-1-1 0,1 0 0,0 0 0,-1 0 0,1 1-1,-1-1 1,1 0 0,-1 0 0,1 0 0,-1 0 0,-1 1 0,2-1 44,-5 18 6,5 2-933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27:16.4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79 1824,'3'8'2976,"-2"-8"-3045,9 4 496,-10-4-404,0 0 0,0 0 0,0 0 0,1 1 1,-1-1-1,0 0 0,0 0 0,0 0 0,1 0 1,-1 0-1,0 0 0,0 0 0,1 0 0,-1 0 0,0 0 1,0 0-1,0 0 0,1 0 0,-1 0 0,0 0 1,0 0-1,1 0 0,1-2 302,-2 2-302,1 0 0,-1-1 0,0 1 0,0 0 1,0 0-1,0-1 0,0 1 0,4-13 970,-9-21-475,5 33-396,0 0-58,-4-4 96,0-2 54,-1-19 298,4 26-509,1 0 1,0 0-1,0 0 1,-1 0-1,1 0 1,0 0-1,-1 0 1,1 0-1,0 0 1,0 0-1,-1 1 1,1-1-1,0 0 1,0 0-1,-1 0 1,1 0-1,0 1 1,0-1 0,-1 0-1,1 0 1,0 1-1,0-1 1,0 0-1,0 0 1,-1 1-1,1-1 1,0 0-1,0 0 1,0 1-1,0-1 1,0 0-1,0 1 1,0-1-1,0 0 1,0 0-1,0 1 1,0-1-1,0 0 1,0 1-1,0-1 1,0 0-1,0 0 1,0 1-1,0-1 1,6 20-162,-1-7 110,-3-1 43,1 0 1,0-1 0,1 1 0,10 19-1,-13-29 17,0 1 0,0-1 0,0 1 1,-1-1-1,1 1 0,0 4 0,-1-5 12,0 1 1,1-1 0,-1 0-1,1 1 1,-1-1-1,1 0 1,0 0 0,0 0-1,1 3 1,3 9 999,-5-21-613,-4-13-482,3 18 77,0-1-1,0 1 1,0-1-1,1 1 1,-1-1-1,1-4 1,-1 0 42,0-1-1,0 0 1,0 1 0,-5-12 0,2 3 171,-2 5-111,5 10-117,1 1 1,-1-1 0,1 1-1,-1-1 1,1 0 0,-1 0-1,1 1 1,-1-1 0,1 0-1,0 1 1,0-1 0,-1 0-1,1 0 1,0 0 0,0 1-1,0-1 1,0-2 0,-2 1-54,2 1 59,-1 1 0,1-1 0,0 1 0,0 0 0,-1-1 0,1 1 0,0-1 1,0 1-1,-1-1 0,1 1 0,0-1 0,0 1 0,0-1 0,0 1 0,0-1 0,0 1 1,0-1-1,0 1 0,0-1 0,0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2:04:35.6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60 224,'2'-1'-1339,"0"1"4527,-6 1 2136,4-1-5153,0 0 15,0 0-42,0 0 59,-1 9-22,-3 29 565,3-28-623,0 0 0,0-1 0,-4 16 0,4-20-27,0 1 0,0-1 0,0 0 0,1 0 0,1 8 0,-2 15 21,-1-8-25,1 1 0,2 20 1,0-5-151,3 82 388,1-34-95,1 1-166,0-36 78,-3-26-132,1 30-1,5 46-34,-3-38 78,13 122 219,-9-114-277,-5-41 32,2 54 0,-7 480 235,0-560-337,-3 0 44,3-1 68,0-1-4,0 0-28,0 11-4,0-10-76,4 8-58,25 24 342,-16-8-300,-12-24 60,0 0 68,30 11-24,-25-9-10,-1 0 0,1-1 0,-1 0 0,1 0-1,0-1 1,0 0 0,-1 0 0,1 0 0,10 0-1,69 8 57,-9-6-154,-67-2 128,0-1 1,13 4 0,3 0 5,1 0-104,76 4 18,22 1 218,-121-9-157,1 0-6,0 0 0,-1 0 0,1-1 0,0 1 0,-1-1 0,1 0 0,5-1 0,-5 1-33,0 0-1,0 0 1,1 1 0,6-1-1,17-3-101,-18 2 142,0 0-1,0 1 1,0 0 0,0 1-1,15 0 1,-12 1 17,0-1 0,23-3 0,5-3-50,-1 3 0,61 3 0,-51 0 47,-38 0-22,0 0 5,1 0 1,-1 0 0,1 2-1,0-1 1,12 5-1,22 2 21,1 4-108,-43-9 82,1-1 0,-1 1 0,8 6 0,-10-6-12,-1-3-8,-1 1 0,0-1 0,0 1 0,0-1 0,0 0 0,0 1 0,1-1 0,-1 0 0,0 0 0,3 0 0,9 3 48,6 4-18,0-1-1,0 0 0,29 5 1,-34-8 26,8 2-11,92-2-58,-34 2-33,300-5 257,-318 4-299,-16 1 272,237 2-357,-239-4 439,78 15 1,-106-14-244,0-2 0,-1 0 1,1-1-1,0-1 0,0 0 0,17-3 1,-14 0-54,0 0 1,23-9 0,74-16 128,-107 27-28,11-2-136,1 1 1,-1 1-1,28 2 0,-7 0 199,1-1-107,0 2 1,49 8 0,-51-3-25,-12-3 202,36 11 0,-47-12-173,0 0 0,-1-1 0,1 0 0,0-2 0,26-2 0,1 1 168,135-2-160,-69-1-11,12-1-202,44 5 362,-134-4-223,-32 5 43,0-1 0,0 0-1,0 0 1,0 0 0,0 0 0,0 0 0,1 0 0,-1 0 0,0 0 0,0 0 0,0 0 0,0 0 0,0 0 0,0 0 0,0 0 0,0 0 0,0 0 0,0 0 0,0 0 0,0 0 0,1 0 0,-1 0 0,0 0 0,0 0 0,0 0 0,0 0 0,0 0 0,0 0 0,0 0 0,0 0 0,0 0 0,0 0 0,0 0 0,0 0-1,1 0 1,-1 0 0,0 0 0,0 0 0,0 0 0,0 0 0,0 0 0,0 0 0,0-1 0,0 1 0,0 0 0,0 0 0,0 0 0,0 0 0,0 0 0,0 0 0,0 0 0,0 0 0,0 0 0,0 0 0,0 0 0,0 0 0,0-1 0,0 1 0,0 0 0,0 0 0,0 0 0,0 0 0,0 0 0,0 0 0,0 0 0,0 0-1,1-3 1,11 2-77,-1 1 71,-10-2 9,0 1 2,0 1 42,8-5 139,-10-7-148,-1 0 0,0 1-1,-5-19 1,4 18-11,0 0 0,1 0 0,-1-20 0,2 18 7,0 0 0,-4-16 0,-2-20 100,-19-209-157,18 196-127,-21-100 320,19 134-322,2 7 83,-4-19 89,5 20 29,-4-26 0,10 39-35,0-1-1,0 1 1,1-1 0,0 1 0,1 0-1,2-15 1,11-88-223,-4 22 251,-5 59-99,1 1 0,-2-1 0,0-30 0,5-44 152,0 11-86,-8 75-90,4-27 0,5 2 182,-6 23-111,0-10 76,-3 16-47,4-25-1,-1 13-47,0 0-107,-2 13 29,2-25 0,4-41 272,-2 49-470,-1 10-102,-5 20 348,0 0 74,0 0 0,0 0-59,-1 0 11,-6-4 27,5 2 5,-8-5-1,10 6 2,-1 0-1,1 1 1,-1-1 0,0 1-1,1-1 1,-1 0 0,0 1-1,0-1 1,1 1 0,-1 0-1,0-1 1,0 1 0,0 0-1,0-1 1,1 1 0,-3 0-1,0-1 5,-1 0-1,0 0 1,1 0-1,-1 0 1,0 0-1,1-1 1,-6-3-1,-10-4 147,-4 2-143,-1 1-1,0 1 1,-27-2 0,22 3 4,-190-15-23,-1 17 380,168 2-354,-76 9-20,-189-6 655,221 3-506,94-6-144,-55 1 11,50 0-4,1 0 1,-1 0 0,1 0-1,-1 1 1,1 0 0,-9 4-1,4-1-24,1-1-1,-1 0 1,0 0-1,-22 3 0,-47 2 389,-83-8-221,85-2-129,-138-6-139,101 2 284,-159 2 372,217 3-581,-154 3 225,156-1-25,-100-8 1,103-1 74,-52-6-49,46 8 24,-50-2-51,85 5-151,-40-6-1,-1-1 110,17 4-126,29 2 36,-26 0 1,8 5-12,-52 8 0,22-1-82,29-3 178,22-4-57,-28 2 1,-71 0 491,21 1-544,44 1-6,-30 0 17,57-6 155,-33-1-1123,49 0 538,0 0 1,1 0 0,-1-1-1,0 1 1,1-1-1,-1 0 1,-5-4 0,-27-20-2923,26 18 1886,-20-13 0,14 13-710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2:05:23.3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200 4 1984,'3'-4'910,"-3"5"1892,0-1-2765,0 1 0,0 0 0,0-1 0,0 1 0,0 0 0,0-1 0,0 1 0,0 0 0,0 0 0,0-1 0,0 1 0,0 0 0,1-1 0,-1 1 0,0 0 0,0-1 0,1 1 0,-1-1 0,1 1 0,-1 0 0,0-1 0,1 1 0,-1-1 0,1 1 0,-1-1 0,1 1 0,-1-1-1,1 0 1,0 1 0,0 0 0,1-1 193,-2 0-108,0 0-58,3 2 81,-2-1-117,0-1-1,0 1 0,0-1 1,-1 1-1,1 0 1,0-1-1,0 1 1,-1 0-1,1 0 0,0-1 1,-1 1-1,2 1 1,15 7 617,-7-3-534,1 0 2,25 3 319,-35-9-352,1 2 5,-1-1-23,1 0-1,0-1 0,-1 1 1,1 0-1,0 0 0,0-1 1,-1 1-1,1-1 0,0 0 1,0 1-1,4-1 0,-5 0 105,-1 0 20,0 0-165,0 1-1,1 0 0,-1-1 0,0 1 1,0 0-1,1-1 0,-1 1 0,0-1 1,1 1-1,-1-1 0,1 1 1,-1-1-1,1 1 0,0 0 0,0 0-9,0-1-1,-1 0 0,1 1 0,0-1 0,0 0 0,-1 1 1,1-1-1,0 0 0,0 0 0,0 0 0,-1 0 0,1 1 0,0-1 1,0 0-1,0-1 0,0 1 0,-1 0 0,1 0 0,1 0 1,-2 0-7,0-1 1,1 1 0,-1 0 0,0 0 0,0 0-1,1 0 1,-1 0 0,0 0 0,0 0-1,1 0 1,-1 0 0,0 0 0,0 0 0,1 0-1,-1 0 1,0 0 0,0 0 0,1 0-1,-1 0 1,0 0 0,0 0 0,1 1 0,-1-1-1,0 0 1,0 0 0,1 0 0,-1 0-1,0 1 1,0-1 0,2 1-1,0 0-1,-1 0 1,1-1-1,0 1 1,0-1-1,-1 1 1,1-1-1,0 1 1,0-1-1,3 0 1,23 2 42,-22-2 26,0 1 0,0 0 0,11 3 0,11 1-24,89 14-10,-80-11 7,-26-5 70,1 0-1,13 1 1,-8-2-48,-1 1-1,1 0 1,19 8 0,-27-9-33,-1 0 1,18 1 0,10 3-59,35 11 146,-32-1-116,-24-11 5,1-1 1,16 8-1,-28-10-3,1 1-1,0-1 1,-1 1-1,1-1 1,-1 1-1,0 1 1,0-1-1,0 0 1,-1 1-1,5 6 1,12 17 191,-12-17-176,0 1-1,8 17 1,1 9-57,-3 1 1,15 57-1,-13-39 124,-14-50-70,0 0-1,-1 0 1,0 0-1,0 0 1,0 0 0,-1 0-1,0 0 1,0 0 0,-1 1-1,1-1 1,-1 0-1,0 0 1,-1 0 0,0-1-1,0 1 1,0 0 0,0-1-1,-1 1 1,0-1-1,0 1 1,-1-1 0,1-1-1,-1 1 1,-5 5 0,-127 99 529,117-95-545,-29 20 37,-64 35-1,98-60-36,0 1-1,1 0 1,0 0-1,0 2 1,-12 13 0,16-14-21,0-1 1,0 1 0,1 1 0,1-1 0,0 2 0,0-1 0,-8 23 0,13-29 0,0 0 0,1-1 1,0 1-1,0 0 0,0 0 0,0 0 1,1 0-1,0 0 0,0 0 1,1 0-1,0 0 0,0 0 1,0 0-1,0 0 0,1-1 0,0 1 1,1-1-1,-1 1 0,1-1 1,5 8-1,2 0 56,0-1 0,1-1 0,0 1 0,1-2 1,0 1-1,1-2 0,0 0 0,1 0 0,0-1 0,0-1 0,0-1 0,1 0 1,0 0-1,0-2 0,1 0 0,-1 0 0,1-2 0,0 0 0,0 0 0,28-2 1,136-9 263,-103 5-435,81 8 0,-130-3 169,-19-1-40,0 0 0,17 4 0,17 0 72,-26-4-28,-15 0 150,7 1 144,-9-2-289,0-1 51,-4-4-45,3 5-48,1 1 1,-1-1 0,1 1 0,-1 0-1,1-1 1,-1 1 0,1-1 0,-1 1-1,0 0 1,1 0 0,-1-1 0,0 1-1,1 0 1,-1 0 0,0 0 0,1 0-1,-1 0 1,0 0 0,1 0 0,-1 0-1,0 0 1,1 0 0,-1 0 0,0 0-1,0 0 1,-2 1 5,-29-6-54,-116 11-5,63 0 80,-109 23 0,176-25-59,-1 1 1,1 0-1,-1 1 0,-20 10 1,-56 31-150,60-30 120,19-9 50,1-1-1,-17 13 1,32-20 6,-12 7-34,1 2 1,0-1-1,-15 17 0,24-22 10,-1 1-1,0 0 0,1-1 0,-1 1 0,1 0 1,0 0-1,1 0 0,-1 1 0,1-1 0,0 0 1,0 1-1,0-1 0,0 0 0,0 10 0,2-1 23,0 1-1,0-1 0,1 1 1,6 18-1,22 49 6,22 58-3,-50-132 12,0 1 1,0-1-1,1 12 1,-2-12 13,0-1 0,1 1 0,3 11 0,-4-15-7,-1 0 0,1 0 0,-1 0 0,0 0-1,0 1 1,0-1 0,0 0 0,-1 0 0,1 1-1,-1-1 1,0 0 0,0 0 0,0 0 0,0 0 0,0 0-1,-3 4 1,0-3 12,0 0 0,0 1-1,0-1 1,-1-1-1,1 1 1,-1-1 0,0 1-1,0-1 1,-9 3 0,-57 20 155,31-13 20,18-6-119,0-1 1,-28 3-1,10-2 14,-29 4 222,-32 8-129,71-14-128,0 0 0,0-2-1,-1-2 1,-32-2 0,20 1-86,-8 2-398,0-1-5004,50-1 3748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2:06:16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33 440 640,'2'-7'1260,"0"-2"4125,-2 8-5289,0 1 0,0 0 171,0 0-127,1 1 1,-1 0 0,1-1 0,-1 1-1,1-1 1,-1 1 0,1 0 0,-1-1-1,0 1 1,1 0 0,-1-1-1,0 1 1,0 0 0,0-1 0,1 1-1,-1 0 1,0 0 0,0-1-1,0 1 1,0 0 0,0 0 0,-1 1-1,1 29-361,0-18 587,0 276 1207,5-211-1450,-4-53-22,1 1 1,9 46-1,4 39-112,-6-54 153,1 73-1,-8-108-123,6 30 0,0 5 47,4 37-4,-4-40 58,1 66 0,-6 347-162,-2-447 76,3 21 0,-1-20 105,0 19 0,2 43-170,-2 37 37,3-81 150,-5-30-184,1 0 1,0 13-1,-2 10 128,8 50 0,-6-60-111,-1-1 1,-2 32 0,0-10 13,6 22 67,-10-44-48,5-14-19,0-4 34,0-1 1,0 1-1,0-1 0,0 1 0,0-1 0,0 1 1,-1-1-1,0 1 0,1-1 0,-3 5 0,2-5-35,0 0 0,-1 0-1,1 0 1,0-1 0,-1 1-1,0 0 1,-2 1 0,3-2-44,1-1 22,0 1 25,0 1 1,0-1 0,-1 0 0,1 0 0,-1 1 0,1-1 0,-1 0 0,1 0 0,-1 0 0,0 0 0,1 0 0,-2 2 0,1-3-48,1 0 22,0 0 63,0 0 6,-4 0-8,4-1-112,3 0 62,12 11-401,-7-7 190,0-1 248,-1 1 0,0-2 0,1 1 0,-1-1 0,9 0 0,45 8-43,58-5 288,3 1-170,-55-4 89,57-2-329,-19 0 225,16-3 82,-42 2-104,-25 1 51,104 2-47,-56 1-47,49 6 207,-29-4-47,13 1-209,176-5 134,-53-5 47,-61-3 0,-60 1 71,74-3 41,-26-8-13,-48 3-95,298-2 407,-346 16-538,236 7 245,-47 5-448,-214-10 286,39 4-44,147 11 399,-148-11-530,4 4 97,58 2 37,84-7 139,-123-6-369,-7 0 104,230 2 323,-103-4-239,-23 0-88,7-1-107,-23 6 216,-78 2 21,-13 0-26,126 20-1,28-2 166,-81-9-106,442 31-172,-417-25-6,59 2-56,-33-5 189,-2 0 238,404-11-369,-392-5 15,146-8 176,339 9 6,-614 2-138,122-4-2,125-14-31,-74 2 80,2-1 117,-122 14-260,372 5 158,-180 23-77,-133-7 66,-164-16-80,131 13-19,-95-5 52,30 5-5,-18-4 313,-33-4-546,64 3 175,-78-6 44,-37-4 31,0 1 0,42 10 0,-50-7-34,1-1-1,0-2 1,47 1 0,-70-4 27,-2 0-106,0 0 48,0 0 70,1 1-1,-1-1 0,1 0 0,-1 0 0,1 0 0,-1 0 0,1 0 0,-1-1 0,1 1 0,-1 0 0,1 0 0,-1 0 1,1 0-1,-1 0 0,1-1 0,-1 1 0,0 0 0,1 0 0,-1-1 0,1 1 0,-1 0 0,0-1 0,1 1 0,-1 0 1,1-1-1,-1 1 0,0-1 0,0 1 0,1 0 0,-1-1 0,0 1 0,0-1 0,0 1 0,1-1 0,-1 1 1,0-1-1,0 1 0,0-1 0,0 1 0,0-1 0,0 0 0,0-29 51,0 21-38,-1-11-18,0 1 0,-6-38 0,4 36-6,0 0-1,2-27 0,-2-18 187,-3-97-16,3 31-104,-4-9-83,0-24 190,0-42-167,3 53-90,-24-295-13,5 108-8,9 118-193,6 163 247,5 39 51,-1-35 0,0-182-314,0 123-304,2 14 595,3 55-417,-1 42 415,1 0 1,-1 0-1,1 0 0,0 1 0,0-1 0,3-6 0,1-3 109,-4 9-101,-1 1 0,1-1 0,-1 0 1,0 0-1,0 0 0,0-5 0,-1-5-425,-4 10 292,0 0 0,0 0 0,-9-4 0,-19 5-3,14 2 51,-39-1-98,-81 6 1,106-2 275,-73 5-243,-126 3 117,-25-1 106,-1 1 156,105-18-142,50 0 42,81 7-103,-447-39 48,236 5 154,-139-26-250,-117-14 148,339 57-62,-396-13-96,397 28 371,-277 1-171,233 3-66,100 0-25,-65-1-12,-107 1 11,100 2 27,9-3-1,-573 10 301,581 1-323,-38 1-40,135-11-16,-235 3 9,-247 0 81,-274 14 66,704-15-133,-353 18-285,268-11 390,7 1-120,-166 5 216,-65 2 265,-15 0-410,-8 1-229,-331 7 213,510-17-64,-315 1 496,427-11-290,-188-9-92,89-3 307,52 1-311,-32-2-145,8-2 40,-82 9-151,113 6 164,-583 26 137,717-21-189,-40 5 206,9-1-220,59-8 60,20-1 0,-1 1 0,1 0 0,0 0 0,-1 0 0,1 0-1,0 0 1,-3 1 0,-3 1-35,1 1-243,8 9 219,1-6 63,0 1 0,-1 0 0,0 0 0,0-1 0,0 11 0,-1 2 31,-1-1 1,-1 1-1,0-1 1,-2 0-1,0 0 1,-1 0-1,0-1 0,-9 18 1,-10 29-992,24-100-8688,2-9 6101,-8-25 129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32:08.4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159 125 224,'0'-7'149,"4"-5"331,-4-11 1286,0 23-1752,-1 0 0,0 0 1,1 1-1,-1-1 1,0 0-1,1 0 1,-1 0-1,1 1 0,-1-1 1,0 0-1,1 1 1,-1-1-1,1 1 1,-1-1-1,1 1 1,-1-1-1,1 1 0,-1-1 1,1 1-1,0-1 1,-1 2-1,-6 13 244,4-8-247,-2 5 83,3-9-20,1-1 0,0 1-1,0 0 1,-1 0 0,0-1 0,1 1 0,-1-1 0,0 0 0,0 0 0,-3 3 0,-2 2-1,1-1 1,1 1-1,-1 0 0,1 0 1,1 1-1,-8 13 1,-1 2-81,6-15 74,2-10 60,4 0-112,0 1 0,1 0 0,-1 0 0,1 0 0,-1-1 0,1 1-1,0 0 1,0 0 0,-1-1 0,1 1 0,0-2 0,0-4-22,0 5 0,0 0 1,-1 0-1,1-1 0,0 1 1,0 0-1,1 0 1,-1-1-1,0 1 1,1 0-1,0 0 0,-1 0 1,1 0-1,0 0 1,0 0-1,0 0 0,0 0 1,0 0-1,1 0 1,1-2-1,-1 3 22,-2 1-19,0 0 0,0-1 0,1 1 0,-1 0 0,0 0 0,0-1 0,1 1 0,-1 0 1,0-1-1,0 1 0,0 0 0,1-1 0,-1 1 0,0 0 0,0-1 0,0 1 0,0-1 1,0 1-1,0 0 0,0-1 0,0 1 0,0 0 0,0-1 0,0 1 0,0-1 0,0 0 91,-1-11 159,-5 7-320,4 4 99,1 0 0,0 1 0,0-1 0,0 0 0,0 0 0,0 0 0,0 0 0,0 0 0,-1-2 0,-8-12 110,8 12-95,0 1 0,0-1 0,0 0 1,0 0-1,1 0 0,-1 0 0,1 0 1,0-1-1,0 1 0,0 0 0,0 0 1,0-1-1,0-4 0,2 11-23,1 1 1,-1-1-1,1 0 0,-1 0 1,1 0-1,0 0 0,4 5 1,-5-8-22,-1 1 0,0-1-1,1 1 1,-1-1 0,0 0 0,1 1 0,-1-1 0,0 1-1,1-1 1,-1 0 0,1 0 0,-1 1 0,1-1 0,-1 0 0,1 0-1,-1 1 1,1-1 0,-1 0 0,1 0 0,17 8-127,-16-7 131,-1 0 0,0-1-1,0 1 1,0 0-1,0 0 1,0 0-1,0 0 1,0 0 0,0 0-1,0 0 1,0 0-1,-1 0 1,1 1-1,0-1 1,0 2 0,-1-3 10,0 0 0,0 0 0,0 1 1,0-1-1,0 0 0,0 0 0,1 1 1,-1-1-1,0 0 0,0 0 0,0 0 1,0 1-1,0-1 0,1 0 1,-1 0-1,0 0 0,0 1 0,0-1 1,1 0-1,-1 0 0,0 0 0,0 0 1,0 0-1,1 0 0,-1 0 0,0 1 1,0-1-1,1 0 0,-1 0 1,0 0-1,0 0 0,1 0 0,-1 0 1,0 0-1,1 0 0,-1-1-2,0 1 0,1 0 0,-1 0 0,0-1 0,1 1 0,-1 0 0,0-1 0,0 1 0,1 0 0,-1-1 0,0 1 0,0 0 0,0-1 0,0 1 0,1-1 0,-1 1 0,0 0 0,0-1 0,0 1 0,0-1 0,0 1 0,0 0 0,0-1 0,0 1 0,0-1 0,0 1 0,-1-13 16,-1 9-5,1 0 1,-1 1-1,1-1 1,-1 1-1,0-1 0,-5-5 1,-6-12-92,12 12 15,1 8 49,0 0 0,0 0-1,0 0 1,-1 0-1,1 0 1,0 0 0,0 0-1,0 0 1,-1 0 0,1 0-1,-1 0 1,0-1 0,-3-8-62,13 43-362,-6-22 431,1-1-1,-1 0 0,2 0 0,5 9 0,-5-8 1,-4-9 14,-1-1 0,0 0 0,1 0 0,-1 0 0,1 0 0,0 0 0,-1 0 0,1 0 0,0 0 0,-1 0 1,1 0-1,0 0 0,0 0 0,0-1 0,0 1 0,0 0 0,0-1 0,0 1 0,0 0 0,0-1 0,0 1 0,0-1 0,0 0 0,1 1 0,-1-1 1,0 0-1,0 0 0,2 0 0,4 2-152,-5-2 75,15-3-6,-12-1 84,0 0 0,-1 0 0,1 0-1,-1-1 1,1 0 0,-1 1-1,-1-1 1,1-1 0,-1 1-1,0 0 1,3-7 0,4-8 61,-9 20-75,-1-1 0,0 0 0,0 1 0,0-1 0,0 0-1,1 1 1,-1-1 0,0 0 0,0 0 0,-1 1-1,1-1 1,0 0 0,0 1 0,0-1 0,0 0-1,-1-1 1,-1 0-58,0 10 45,2 9-73,1-11 123,1-13 67,2-5-10,0 12-94,0 1 0,0 0 0,-1 0 0,1 0 0,4 2 0,10 1-155,-16-4 203,-2 2 28,3-2-57,1 10 78,-3-5-105,0 0 0,-1 0-1,1 0 1,-1 0 0,-1 9-1,0 2 59,-7 22-172,3-8-262,5-30 385,0 0-1,0 0 1,0 0 0,0 0 0,0 0-1,0 0 1,0 0 0,0 1-1,0-1 1,0 0 0,0 0 0,1 0-1,-1 0 1,0 0 0,0 0 0,0 0-1,0 0 1,0 0 0,0 0 0,0 1-1,0-1 1,0 0 0,1 0 0,-1 0-1,0 0 1,0 0 0,0 0-1,0 0 1,0 0 0,0 0 0,0 0-1,1 0 1,-1 0 0,0 0 0,0 0-1,0 0 1,0 0 0,0 0 0,0 0-1,0 0 1,1 0 0,-1 0 0,0 0-1,0 0 1,0 0 0,0-1-1,0 1 1,0 0 0,0 0 0,0 0-1,1 0 1,-1 0 0,0 0 0,0 0-1,0 0 1,0 0 0,0 0 0,0-1-1,0 1 1,12-10 1,-8 5-4,1 0 0,-1 0-1,5-8 1,-5 5-2,-1-1 1,0 1-1,0-1 0,-1 1 0,0-1 0,1-9 1,0-55 186,-3 60-68,-1 13-111,1 0-1,0 0 1,0 0 0,0-1-1,0 1 1,0 0-1,0 0 1,-1 0 0,1-1-1,0 1 1,0 0 0,0 0-1,-1 0 1,1 0-1,0-1 1,0 1 0,0 0-1,-1 0 1,1 0 0,0 0-1,0 0 1,-1 0-1,1 0 1,0 0 0,0 0-1,-1 0 1,1 0 0,0 0-1,0 0 1,-1 0-1,-13 0-365,6 0 489,7 0-140,-1 0 0,1 0-1,-1 1 1,1-1-1,-1 1 1,1-1-1,-1 1 1,1 0-1,-1 0 1,1-1-1,0 1 1,0 0-1,-1 0 1,1 0-1,-1 2 1,0-2 31,1 0 1,0 1-1,-1-1 1,1 0-1,-1 0 1,1 0-1,-1 0 1,1 0-1,-1-1 1,0 1-1,0 0 1,1-1-1,-1 1 1,0-1-1,-3 1 0,5-2-15,0 1 0,-1-1-1,1 1 1,-1-1-1,1 1 1,0-1-1,0 1 1,-1-1-1,1 1 1,0-1-1,0 0 1,0 1-1,0-1 1,-1 1-1,1-1 1,0 0-1,0 1 1,0-1-1,1 0 1,-2-22-13,1 12-47,-2 19-44,-1 4 109,0 0 0,-6 12 0,-4 21 128,7-20-118,0-1 0,-13 32-1,17-49-68,2-6 45,0 0-1,0-1 1,0 1 0,-1 0 0,1 0 0,0-1 0,0 1 0,-1 0 0,1 0 0,0-1 0,-1 1 0,1-1-1,-1 1 1,1 0 0,-1-1 0,1 1 0,-1-1 0,0 1 0,1-1 0,-1 1 0,1-1 0,-3 2 191,16-5-254,-9-1-1,1-4-25,-5 3 141,1 4-49,-1-1-1,0 0 0,0 1 1,0-1-1,0 1 1,-1-1-1,1 1 1,0-1-1,-1 1 1,1-1-1,-1 1 0,-1-3 1,-2-5-65,4 9 67,0-1 1,0 0-1,-1 1 1,1-1-1,0 0 1,-1 1-1,1-1 0,0 0 1,-1 1-1,1-1 1,-1 1-1,1-1 0,-1 1 1,1-1-1,-1 1 1,1-1-1,-1 1 1,1 0-1,-1-1 0,0 1 1,-7-8-134,8 7 131,-1 0 0,1 0-1,-1 0 1,1 1 0,-1-1 0,1 0 0,-1 1 0,0-1-1,1 1 1,-1-1 0,0 0 0,1 1 0,-1-1 0,-1 0-1,-1 0 27,0-1-1,0 1 0,1-1 0,-1 0 1,0 0-1,1 0 0,0 0 0,-3-3 0,4 4-30,-1-1 0,1 0 0,-1 1 0,0-1 0,0 0-1,0 1 1,0 0 0,0 0 0,0-1 0,0 1 0,0 0-1,0 1 1,0-1 0,-1 0 0,-3 0 0,5 1 40,0 0-31,1-1 0,-1 1 0,0 0 0,0-1 1,1 1-1,-1-1 0,0 1 0,1-1 0,-1 1 0,1-1 1,-1 1-1,0-1 0,1 0 0,0 1 0,-1-1 0,1 0 1,-1 1-1,1-1 0,0 0 0,-1 1 0,1-1 0,0 0 0,0 0 1,-1 0-1,1 1 0,0-2 0,-4-9 96,2 5-280,2 6 182,0-1 0,0 1 0,0 0 0,0 0 0,0 0 0,0-1 0,0 1 0,0 0-1,0 0 1,-1 0 0,1-1 0,0 1 0,0 0 0,0 0 0,0 0 0,0 0 0,0-1 0,0 1 0,0 0 0,-1 0 0,1 0 0,0 0 0,0 0 0,0-1 0,0 1 0,-1 0-1,1 0 1,0 0 0,0 0 0,0 0 0,0 0 0,-1 0 0,1 0 0,0 0 0,0 0 0,0 0 0,-1 0 0,1 0 0,0 0 0,0 0 0,0 0 0,-1 0 0,1 0-1,-1 0-56,1 0 59,0 0 0,-1 0 1,1-1-1,0 1 0,0 0 1,-1 0-1,1 0 0,0 0 1,-1 0-1,1 0 0,0 0 0,-1 0 1,1 0-1,0 0 0,0 0 1,-1 0-1,1 0 0,0 0 1,-1 0-1,1 0 0,0 0 0,0 1 1,-1-1-1,1 0 0,0 0 1,0 0-1,-1 0 0,1 1 1,0-1-1,0 0 0,-1 0 0,1 0 1,0 1-1,-9 5 8,8-6-9,0-1 0,0 1 0,1-1 0,-1 0 0,0 1 0,0-1 0,1 0 0,-1 1 0,1-1 0,-1 0 0,1 0 0,-1 1 0,1-1 0,-1 0 0,1 0 0,0 0 0,0 0 0,-1 1 0,1-1 0,0 0 0,0 0 0,0 0 0,0 0 0,0 0 0,0-1 0,-2-31 116,2 32-120,0-27-167,-2 28 208,-4 2-127,6 15 32,0 3 63,0 0 1,1 0-1,6 30 0,10 43 11,-15-81-62,-1-4 12,0 0 0,0-1 0,4 9 1,7 23 230,-12-38-261,1 0 10,0 1 58,1 0 0,-1-1-1,1 0 1,-1 1-1,1-1 1,0 0-1,-1 1 1,1-1 0,0 0-1,0 0 1,0-1-1,3 2 1,4 2 120,1 2-263,-2 7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2:39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1 4736,'-1'68'6714,"-6"73"-5456,5-67-1118,6 38-84,-1-76 74,0-3 65,2-2 0,15 57-1,4 22-63,-15-65-93,-5-30 210,-1 0 0,-1-1-1,1 22 1,-13-43-338,0-3-62,2 0 1,-1 1-1,1-2 1,1 0-1,0 0 1,0 0-1,0-2 1,3 1-1,-10-25 1,1 1 176,3 1 1,1 0-1,-5-42 0,10 47-12,1 10-73,0-28 1,3 29-6,-1-9 1,2 0 1,0-1-1,8-36 0,-5 48-11,0 1 0,1 1 0,10-27 1,-11 34 85,0 1 0,0 0 0,1 0 1,-1 1-1,1-1 0,1 0 0,-1 2 0,1-1 1,9-6-1,-4 3 56,1 1 0,0 0-1,0 1 1,1 1 0,1 0 0,-1 1-1,24-6 1,-29 9-65,0 1 0,-1 0 0,2 1 0,-1 0 0,-1 0 0,1 1 0,0 0 0,0 1 0,-1-1 0,1 1 0,0 1-1,-1 0 1,1 0 0,-2 0 0,11 8 0,-12-8 26,-1 0 0,0 1 0,1-1 0,-1 2 0,-1-2 0,1 2-1,-1-1 1,1 0 0,-1 2 0,-1-2 0,1 1 0,-1 1 0,1-1 0,2 9-1,-4-6 42,1 0-1,0 0 0,-2 0 0,1 1 0,-1-1 1,0 0-1,-1 1 0,1-1 0,-4 13 0,2-10-15,-1 1 0,-1-1 0,0 1 0,0-2 0,-1 2 0,-1-2 0,1 1-1,-1-1 1,-1-1 0,0 1 0,0-1 0,-1 0 0,0 0 0,-10 7 0,7-9-44,-1 1 1,0-1 0,-1-1 0,-14 4 0,11-3-17,9-4 18,-2 1-326,34-4 73,0 3 1,40 9-1,-52-9 264,1 1 1,-1 1-1,0 0 1,18 10-1,-24-9 15,0-1 0,-1 0 1,1 1-1,7 9 0,-10-10-111,2 1 53,-1 0 1,-1 0-1,1 1 1,3 7-1,-7-11 53,1 2-1,0-2 1,-1 1 0,1 0-1,-1 0 1,0 0-1,0 0 1,-1 0 0,2 5-1,-2-5 48,0 1-1,0-1 1,0 0-1,-1 1 1,0-1-1,0 1 1,1-1-1,-1 1 0,-1-1 1,1 0-1,-1 0 1,0 0-1,-2 4 1,1-2 25,-1 1 0,0-2 0,0 1 0,-1-1 0,1 1 0,-1-2 0,-1 1 0,1 0 0,-1-1 0,1 0 0,-9 4 0,-3 2-73,-1-3 1,-1 1 0,0-1-1,1-1 1,-1-1 0,-1-1-1,0-1 1,1 0-1,-1-2 1,0-1 0,1 0-1,-1-2 1,-34-7-1,46 7-396,0 0 0,1-1 0,-14-7 0,-6-6-3534,27 16 3712,-1-1-1,1 1 1,-1 0 0,0-1 0,1 0 0,-1 1 0,1-1 0,-1 1 0,1-1 0,0 0 0,-1 1-1,1-1 1,0 0 0,-1 1 0,1 0 0,0-1 0,-1 0 0,1 0 0,0 1 0,0-1 0,-1 0-1,1 0 1,0 0 0,0 0 0,0 0 0,1-1-92,0 0 0,-1 1 0,1 0 1,0-1-1,-1 0 0,1 1 0,0-1 0,0 1 0,2-3 1,14-14-2245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33:57.6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774 2103 3392,'-2'-9'2941,"2"9"-2882,0 0 0,-1 0 0,1 0 1,0 0-1,0 0 0,-1 0 297,1 0-296,-4-10 2212,3 9-2191,0 1 0,0 0 1,1 0-1,-1 0 0,0-1 1,0 1-1,1 0 0,-1-1 0,0 1 1,1-1-1,-1 1 0,1-1 1,-1 1-1,0-1 0,1 1 0,-1-1 1,1 1-1,0-1 0,-1 0 1,1 1-1,-1-1 0,1 0 1,0 1-1,-1-1 0,1 0 0,0 0 1,0 1-1,0-1 0,0 0 1,0 0-1,0 1 0,0-1 1,0 0-1,0 0 0,0 1 0,0-1 1,0 0-1,0 0 0,0 1 1,1-2-1,1-1-53,-1 1 1,1-1-1,0 0 1,0 1-1,0 0 1,0-1-1,0 1 0,1 0 1,-1 0-1,1 0 1,-1 0-1,1 1 1,0-1-1,5-2 1,2 0 26,-1-2 0,1 1 0,-2-2 0,1 1 0,-1-1 0,0 0 0,0-1 0,-1 0 1,0 0-1,0 0 0,-1-1 0,0 0 0,0 0 0,-1-1 0,-1 0 0,0 1 0,6-21 1,6-20 234,-7 26-43,10-50 0,-16 56-185,3-16 61,3-66 1,-10 67 38,-2-1-1,-8-41 1,-21-64-54,5 22 254,15 61-232,-32-86 1,38 127-186,-18-27-1,8 13 50,11 21 26,-1 0 1,0 1 0,0 0-1,-1 0 1,1 0 0,-2 1-1,-14-10 1,-17-16 160,-31-26 64,-9-9-53,-188-228-85,176 199-203,77 82 181,-15-20-123,22 25 2,-1 1 0,0-1 1,-15-13-1,-69-39-231,89 61 202,3 0 65,-1 0-1,1 0 0,0 0 1,0 0-1,0 0 1,0 0-1,-1 0 0,1 0 1,0 0-1,0 0 0,0 0 1,0 0-1,-1 0 1,1 0-1,0 0 0,0 0 1,0 0-1,0 0 0,-1 0 1,1-1-1,0 1 0,0 0 1,0 0-1,0 0 1,-1 0-1,1 0 0,0 0 1,0 0-1,0-1 0,0 1 1,0 0-1,0 0 1,0 0-1,0 0 0,-1 0 1,1-1-1,0 1 0,0 0 1,0 0-1,0 0 1,0 0-1,0-1 0,0 1 1,0 0-1,0 0 0,0 0 1,0 0-1,0-1 0,0 0 44,0 2-55,-1-1 0,1 0 0,0 0-1,-1 1 1,1-1 0,0 0 0,-1 1 0,1-1-1,0 0 1,0 1 0,0-1 0,-1 0 0,1 1 0,0-1-1,0 1 1,0-1 0,0 0 0,-1 1 0,1-1-1,0 1 1,4 30 81,-3-26-63,0 0 0,-1-1 0,1 1 0,-1 0 0,0-1 0,-1 1 0,1 0 0,-2 7 0,-2 16 58,3-18-20,0-6 487,7-6-232,-3-1-312,-1 0 0,0 1-1,1-1 1,-1 0-1,0 0 1,-1 0 0,1 0-1,0-1 1,-1 1-1,0 0 1,2-7 0,3-6-35,0 0 94,-5 13-50,0-1 1,0 1 0,1 0-1,-1 0 1,1 0-1,2-4 1,-2 4 13,0 0 0,0 0 0,-1 1 0,1-2 0,-1 1 1,0 0-1,0 0 0,0 0 0,0 0 0,0-1 0,-1 1 0,1-7 0,2-13-51,2 9-29,-4 12 56,0 0 1,0 0-1,0 0 1,0 0-1,-1 0 1,1 0-1,-1 0 1,1-3-1,-1 4 15,0 0-1,0 0 0,0 1 0,0-1 0,1 0 0,-1 0 0,0 1 1,0-1-1,1 0 0,-1 1 0,0-1 0,1 1 0,-1-1 0,1-1 0,0 1-6,-1 1 0,1-1-1,0 0 1,-1 0-1,0 0 1,1 0-1,-1 1 1,1-1-1,-1 0 1,0 0-1,0 0 1,0 0 0,1 0-1,-1 0 1,0-1-1,1 5 5,0 0-1,0 0 1,1 0-1,-1-1 1,4 6-1,0 0 93,-1-3-137,-1 1 0,1-1 0,7 6-1,3 6-25,24 29 9,-32-38 39,1 0-1,-1 0 0,2-1 0,9 8 0,-2-2-1156,-14-11 767,1-1 1,0 1 0,-1 0 0,0 0 0,1 0 0,-1 0 0,2 5 0,1 1-988,10 14-955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34:00.9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 3077 2496,'0'0'34,"0"0"-1,0 0 1,0-1-1,0 1 1,0 0 0,0 0-1,0-1 1,0 1 0,0 0-1,0 0 1,-1 0-1,1-1 1,0 1 0,0 0-1,0 0 1,0 0 0,0 0-1,-1-1 1,1 1 0,0 0-1,0 0 1,0 0-1,-1 0 1,1 0 0,0-1-1,0 1 1,0 0 0,-1 0-1,1 0 1,0 0-1,0 0 1,-1 0 0,1 0-1,-2-1 847,1-5 147,1 5-891,0-1 140,0 0 1,0 1 0,0-1-1,0 1 1,0-1 0,0 0-1,0 1 1,-1-1-1,1 1 1,-1-1 0,1 1-1,-1-1 1,0 1 0,1-1-1,-1 1 1,0 0-1,-1-2 1,1 1-94,0 1 0,0-1 0,0 1 1,0-1-1,1 0 0,-1 1 0,1-1 0,-1 0 0,0-3 0,-2-6 391,3 9-500,-1 0 0,1 0 0,-1 0 0,1-1 0,-1 1 0,1 0 1,0 0-1,0 0 0,0 0 0,0 0 0,1 0 0,-1 0 0,0 0 0,1 0 0,0 0 0,-1 0 0,1 0 0,0 0 0,1-2 0,3-5 66,1 1 0,0 1 0,7-9 0,4-4 246,13-14-55,8-9-6,41-59-48,-64 86-249,1 0 0,0 1 0,35-24 0,-20 19 83,1 1-1,1 2 1,61-24 0,291-103 321,-345 127-463,226-106 133,-232 104-66,-1-1 0,-1-2 0,-1-1 0,-1-1 1,42-45-1,-36 31 122,160-196 484,-186 221-591,-1 0 1,-1-1-1,0 0 1,-1-1 0,-1 1-1,0-1 1,-1-1-1,-1 1 1,0-1-1,-1 0 1,2-27-1,-3-32 119,-3-1-1,-3 1 0,-19-100 1,-3 80-243,9 35 44,2 17-57,-1-9 119,0-20 135,-29-112-267,39 168 102,-1-1 0,-12-20 0,6 10 122,5 13-132,-1 1 1,0 0-1,-1 0 1,-18-17-1,0-1 189,8 5-243,13 17 46,1 0 0,-1 1 0,-1 0 0,0 1 1,0-1-1,-11-7 0,10 9-2,-122-73-25,91 51 244,10 5-79,-45-28-357,32 20 223,29 20 6,-28-17-1,36 24-16,-1 0-1,1 0 0,-7-8 0,-10-6-3,-11-6-177,34 24 194,0 0-1,0 0 0,0 0 1,-1-1-1,1 1 0,0 0 1,0 0-1,0 0 0,0 0 0,0 0 1,0 0-1,0 0 0,-1 0 1,1 0-1,0 0 0,0 0 0,0-1 1,0 1-1,0 0 0,0 0 1,-1 0-1,1 0 0,0 0 1,0 0-1,0 0 0,0 0 0,0 0 1,-1 0-1,1 0 0,0 0 1,0 1-1,0-1 0,0 0 1,0 0-1,0 0 0,-1 0 0,1 0 1,0 0-1,0 0 0,0 0 1,0 0-1,0 0 0,0 0 1,0 1-1,-1-1 0,1 0 0,0 0 1,0 0-1,0 0 0,0 0 1,0 0-1,0 0 0,0 1 1,0-1-1,0 0 0,0 0 0,2 13-33,10 12 101,-3-11-41,0-1 0,-1 1 0,0 1 0,7 22 0,-7-17-95,1-1 0,14 25 0,-6-15 72,-12-19 45,1-1-1,0-1 1,13 15-1,-8-11-7,-2 0-1,13 20 0,-21-31 141,-1-1-156,1 1-1,-1-1 1,0 1 0,0-1 0,1 1-1,-1-1 1,0 0 0,0 1-1,0-1 1,0 1 0,0-1-1,1 1 1,-1-1 0,0 1-1,0-1 1,0 1 0,0-1 0,0 1-1,-1-1 1,1 1 0,0-1-1,0 1 1,0-1 0,0 1-1,0-1 1,-1 1 0,1-1-1,0 0 1,0 1 0,-1-1 0,0 1-1,-13 5 57,12-6-74,1 0 0,-1 1 0,1-1 0,-1 1 0,1-1 0,-1 1 1,1 0-1,0-1 0,-2 2 0,2-1-16,1 0 15,0-1 1,0 0-1,-1 0 0,1 0 0,0 1 0,0-1 1,-1 0-1,1 0 0,0 0 0,0 1 1,-1-1-1,1 0 0,0 0 0,-1 0 1,1 0-1,0 0 0,-1 0 0,1 0 1,0 0-1,-1 0 0,1 0 0,0 0 1,-1 0-1,1 0 0,-1 0 0,1 0 1,0 0-1,-1 0 0,0 0 8,1 0 0,-1 0 0,1 0 0,-1 1 0,1-1 0,-1 0 0,1 0 0,-1 1 0,1-1 1,-1 0-1,1 1 0,-1-1 0,1 0 0,0 1 0,-1-1 0,1 0 0,0 1 0,-1-1 0,1 1 0,0-1 0,-1 1 0,1-1 0,0 1 0,0-1 0,0 1 0,0-1 0,-1 1 0,1 0 0,0-1 0,0 1 0,0-1 6,0 0-1,0 0 0,0-1 0,0 1 1,0 0-1,-1 0 0,1 0 0,0 0 1,0-1-1,0 1 0,0 0 1,-1 0-1,1 0 0,0 0 0,0 0 1,0-1-1,-1 1 0,1 0 0,0 0 1,0 0-1,0 0 0,-1 0 0,1 0 1,0 0-1,0 0 0,-1 0 0,1 0 1,0 0-1,0 0 0,0 0 0,-1 0 1,1 0-1,0 0 0,0 0 0,-1 0 1,1 0-1,0 0 0,0 0 0,0 0 1,-1 1-1,1-1 0,0 0 0,0 0 1,0 0-1,-1 0 0,1 0 0,0 1 1,0-1-1,0 0 0,0 0 0,0 0 1,-1 1-1,1-1 0,0 0 0,0 0 1,0 0-1,0 1 0,0-1 1,0 0-1,0 0 0,0 1 0,0-1 1,0 0-1,0 0 0,0 0 0,0 1 1,0-1-1,0 0 0,0 1 0,-2-5 9,-1 0-1,1 1 1,0-1-1,0 0 1,0 0 0,1 0-1,-1-1 1,0-5-1,-5-11 71,-8-17-115,1 0 0,3-1 1,-11-59-1,15 63-4,-13-37 1,16 57 6,2 11 7,0 0 0,1 0 1,-2 0-1,1 1 0,0-1 1,-1 1-1,0-1 0,-3-3 0,4 5 29,-3-9 6,5 11-22,0-1 0,0 1 0,0-1 0,-1 0 0,1 1 0,0-1-1,0 1 1,0-1 0,-1 1 0,1-1 0,0 1 0,-1-1 0,1 1-1,-1-1 1,0 0 0,1 1-12,0 0 0,-1 0 0,1-1 0,0 1 0,0 0 0,-1 0 0,1-1 0,0 1 0,0 0 0,-1 0 0,1-1 0,0 1 0,0 0 0,0-1 0,-1 1 0,1 0 0,0-1 1,0 1-1,0 0 0,0-1 0,0 1 0,0 0 0,0-1 0,0 0 0,6-2-181,19 2 164,-21 2 59,57 3 81,-33 0 10,20 1-57,1 3 0,-1 1 0,-1 3-1,71 27 1,-58-18-77,-38-14-481,0 1-1,-1 1 1,33 17-1,-52-24-2,0 0-1,0-1 0,0 1 1,0 0-1,0 0 0,-1 0 0,1 0 1,0 0-1,-1 0 0,0 1 1,2 3-1,3 5-1899,-6-30-5177,-22-12 6010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34:04.2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487 7 1728,'-1'-1'194,"-1"0"1,1 0-1,-1 1 1,0-1-1,1 0 0,-1 1 1,0-1-1,1 1 1,-1 0-1,0 0 1,0-1-1,1 1 0,-1 0 1,0 0-1,0 1 1,1-1-1,-1 0 0,0 0 1,0 1-1,1-1 1,-3 2-1,-13 6 636,0 1 1,-21 14-1,-13 7 7,2-1-528,1 2 1,1 1-1,1 3 0,-52 53 1,62-49 426,49-55-598,-4-2-44,0 0 0,7-23-1,-2 5-150,-11 28 114,-1 0 0,0 1 0,-1-1 0,2-16 0,-3 14-13,2 1-1,3-18 1,-2 18 45,-3 7-105,1 0-1,-1-1 1,1 1-1,0 0 1,0 0-1,0-1 1,0 1-1,1 0 1,1-2-1,-3 3 12,1 1 0,0 0 0,0-1-1,-1 1 1,1 0 0,0-1-1,0 1 1,0 0 0,0 0-1,0 0 1,0 0 0,-1 0 0,1 0-1,0 0 1,0 0 0,0 0-1,0 0 1,0 0 0,-1 1 0,1-1-1,0 0 1,0 1 0,0-1-1,0 0 1,-1 1 0,1-1 0,0 1-1,-1-1 1,2 2 0,32 21-70,-17-12 228,0 0 0,34 16 650,-56-28-718,0-1-1,1 0 1,0 1 0,-1-1-1,1-1 1,0 1 0,0-1-1,0 0 1,0 0-1,-3-3 1,0 0-29,-3-1-77,1-1 1,0 0 0,0-1-1,1 0 1,-12-16-1,19 24 11,1 1 0,-1-1-1,1 1 1,-1-1 0,1 0-1,0 0 1,-1 1-1,1-1 1,0 0 0,0 0-1,0 1 1,-1-1 0,1 0-1,0 0 1,0 1 0,0-2-1,0 2 6,1-1 0,-1 1 0,0 0 0,0-1 0,0 1 0,0 0 0,1 0 0,-1-1 0,0 1 0,0 0 0,0 0 0,1-1 0,-1 1 0,0 0 0,1 0 0,-1-1 0,0 1 0,0 0 0,1 0 0,-1 0 0,0 0 0,1 0 0,-1 0 0,1-1-1,1 1-14,-1 0 0,0 0 0,1 0 0,-1 0 0,1 1 0,-1-1 0,1 0-1,-1 0 1,1 1 0,-1-1 0,0 1 0,1-1 0,-1 1 0,0 0-1,3 1 1,29 27-1581,-21-18-46,1-1 1,0 0 0,20 11 0,-32-20 1453,1 0 1,0 0 0,-1 0-1,1 0 1,0-1 0,0 1-1,0-1 1,0 1-1,0-1 1,0 0 0,0 0-1,-1 0 1,4 0 0,-4-1 77,1 1 0,-1-1 0,0 1 0,0-1 0,0 0 1,0 0-1,0 0 0,0 0 0,0 1 0,0-1 0,0-1 0,0 1 1,-1 0-1,2-2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34:06.4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21 145 832,'1'0'84,"0"-1"0,-1 1-1,1-1 1,0 0 0,-1 1 0,1-1 0,-1 0 0,1 1-1,0-1 1,-1 0 0,0 0 0,1 1 0,-1-1 0,1 0-1,-1 0 1,0 0 0,0 0 0,1 1 0,-1-1 0,0 0-1,0 0 1,0 0 0,0 0 0,0 0 0,0 0-1,0 0 1,0 1 0,-1-1 0,1 0 0,0 0 0,0 0-1,-1 0 1,1 0 0,0 1 0,-1-1 0,1 0 0,-1 0-1,0 0 1,0 0 73,0 0-1,0 0 0,1-1 1,-1 1-1,0 0 0,1 0 1,-1-1-1,1 1 1,-1 0-1,1-1 0,-1 1 1,1 0-1,0-1 1,0-2-1,0-24 226,0 19-166,3-26 1677,-6 26-795,0-1-180,6 10-686,5 4-197,-5-2 9,0 1-1,0-1 1,0 1 0,-1 0 0,1 0 0,-1 0-1,0 1 1,0-1 0,0 0 0,1 4-1,1 0 20,-2 0 0,1 0-1,-1 1 1,2 8 0,-2-2 30,-1 0 0,-1 0 0,0-1 0,-3 17 0,-11 54 44,7-50-105,-20 64 342,21-73-287,3-17-48,1-1 0,0 1 0,1 0 0,-1 10 0,-3 34 633,11-92-363,-4 27-292,2-5-9,2-18 4,15-46 0,-10 34-12,-5 15 0,20-108 80,-25 136-83,-1-1 0,0 0 0,0 1 0,-2-10 0,1 13 45,1 0 0,0 0 1,-1 0-1,1 0 0,-1 1 0,0-1 1,0 0-1,1 0 0,-1 1 0,0-1 1,0 1-1,-1-1 0,1 1 0,0-1 1,-3-1-1,8 6-3,-1 0 1,0 1-1,0 0 1,0-1-1,4 8 0,15 19 184,27 23-280,29 26 114,-58-62 29,1-1 0,0-2 1,2 0-1,32 16 1,-57-29 615,-9 2-494,5-2-246,-1 0 0,0 1 0,0-1 0,-7 4-1,3 3-13,0-1 0,1 1 0,-1 1 0,1-1-1,1 2 1,0 0 0,-10 13 0,10-12 16,-65 86 225,51-65-250,20-29 45,-12 18 55,14-18-14,10-12-68,-7 8 31,-1-1-1,0-1 0,1 1 0,-1 0 0,0 0 0,1-5 1,3-4 16,11-21 104,-1-1 0,-2-1-1,-2-1 1,8-36 0,-8 43-227,-9 24-73,-1 0-1,1 0 1,0 0-1,-1 0 1,0 0-1,0 0 1,1-7-1,-1 15-852,1-1 0,1 0-1,-1 0 1,0 0 0,5 4-1,6 4-2116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34:07.95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120 117 2144,'-9'-3'455,"7"2"-355,1 1 0,0-1-1,-1 1 1,1-1 0,-1 1-1,1 0 1,0 0 0,-1 0 0,1 0-1,-3 0 1,3 0 11,0 0 0,0-1 0,0 1 0,0 0 0,0-1 0,0 1 0,0-1 0,0 1 0,0-1 0,0 1 0,1-1 0,-1 1 0,0-1 0,0 0 0,0-1 0,0 1 26,0 0 1,0 0-1,0 1 1,0-1-1,0 0 0,0 0 1,0 1-1,0-1 1,0 0-1,0 1 0,-1-1 1,1 1-1,0 0 1,0-1-1,0 1 0,-2 0 1,2-1-79,0 1 0,1 0 1,-1 0-1,0 0 0,0 0 1,1 0-1,-1 0 0,0 0 1,1 0-1,-1 1 0,0-1 1,1 0-1,-1 0 0,0 0 1,1 1-1,-1-1 0,1 0 1,-1 1-1,0-1 0,0 1 1,1 0 3,0 0 0,0 0 0,0 0 0,0-1 0,0 1 0,0 0 0,0 0 0,0 0 0,1-1 0,-1 1 0,0 0 1,0 0-1,1 1 0,3 8 48,-1 0-22,0-2 43,-1 0 1,0 1 0,0-1-1,0 15 1,1 61 1931,-3-82-1910,2-3 49,0 0-196,-1 0-1,1 0 1,-1 0 0,1 0 0,-1 0-1,0 0 1,0-1 0,0 1 0,1 0-1,-1-1 1,0 1 0,0-1-1,-1 0 1,1 1 0,1-3 0,10-31 19,-10 28 48,7-17 95,-7 19-135,0 1 0,0-1 1,0 0-1,-1 0 0,0-1 0,0 1 0,0-10 1,4 35-190,-6-5 272,-1 0 0,0 0-1,-1 0 1,-8 22 0,-1 9 200,0-4 4,8-30-232,0 1-1,-2 18 1,4-19-63,0-1-1,-1 0 1,0 0 0,0 0 0,-7 13 0,10-23-20,0-1 0,0 0 1,0 0-1,0 0 1,0 0-1,0 0 1,-1 1-1,1-1 0,0 0 1,0 0-1,0 0 1,0 0-1,0 0 1,-1 0-1,1 1 0,0-1 1,0 0-1,0 0 1,0 0-1,-1 0 1,1 0-1,0 0 0,0 0 1,0 0-1,0 0 1,-1 0-1,1 0 1,0 0-1,0 0 0,0 0 1,-1 0-1,1 0 1,0 0-1,0 0 1,0 0-1,0 0 0,-1 0 1,1 0-1,0-1 1,0 1-1,0 0 1,0 0-1,0 0 0,-1 0 1,1 0-1,0 0 1,0 0-1,0-1 1,0 1-1,0 0 0,0 0 1,0 0-1,-1 0 1,1-1-1,0 1 1,-4-10 91,0-68-135,-5-42 282,4 68-517,5 49 283,-1-1 1,1 0-1,-1 0 0,0 0 0,0 0 0,-1 1 1,1-1-1,-1 0 0,-2-4 0,3 5-16,0-1-1,0 1 0,0-1 1,1 0-1,-1 1 1,1-1-1,0 0 1,0 1-1,1-1 0,0-5 1,-1 5 21,1-1 1,-1 0-1,0 1 1,-1-7 0,1 6-19,-1 0 0,1 0 0,0 1 0,1-10 0,1-4-319,-4 14 236,2 4-43,1 0 21,2 2-144,0 0 0,0 0 0,0 0 0,1-1 0,-1 0 0,0 0 0,1 0 0,-1 0 0,1 0 0,4 0 0,-5-1-252,0 1 32,1 0 0,0-1 0,-1 0 0,1 0-1,-1 0 1,1 0 0,0 0 0,-1-1 0,1 0 0,-1 1 0,1-1 0,-1-1 0,1 1 0,-1 0 0,0-1-1,0 0 1,5-3 0,-3-1 35,0 0 0,0-1-1,-1 0 1,4-7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34:10.1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70 78 2080,'-13'1'700,"12"-1"-672,0 0 1,0 0-1,0 0 0,1 0 0,-1 1 1,0-1-1,0 0 0,0 0 1,0 0-1,0 1 0,0-1 0,0 1 1,1-1-1,-1 0 0,0 1 0,0 0 1,1-1-1,-2 2 0,-1 0 185,0 0-1,1 0 1,-1 0-1,0 0 0,0-1 1,0 1-1,0-1 1,0 1-1,0-1 1,0 0-1,-4 0 0,6-20 2300,1 15-2423,0 1-1,0-1 0,1 1 1,-1 0-1,1-1 0,0 1 0,0 0 1,0-1-1,0 1 0,0 0 1,1 0-1,-1 0 0,1 0 0,0 0 1,0 0-1,4-4 0,-3 4-52,1 0-1,-1 1 0,1 0 1,-1-1-1,1 1 0,0 1 0,0-1 1,0 0-1,0 1 0,0 0 1,8-1-1,1 0-24,-1 2 1,0 0-1,1 0 0,-1 1 1,0 0-1,1 2 0,-1-1 1,15 6-1,-22-6-38,16 5 30,27 12 1,-43-16 17,0-1-1,0 1 1,0 0 0,-1 0 0,0 1-1,1-1 1,-1 1 0,0 0 0,-1 0-1,7 8 1,-10-11 75,0 0-44,0 0 0,0 0-1,-1-1 1,1 1 0,0 0 0,-1-1 0,1 1 0,0 0-1,-1-1 1,1 1 0,-1-1 0,1 1 0,-1-1-1,0 1 1,1-1 0,-1 1 0,1-1 0,-1 1-1,0-1 1,0 0 0,1 1 0,-1-1 0,0 0 0,1 0-1,-1 0 1,0 0 0,0 1 0,1-1 0,-1 0-1,-1 0 1,-28 1-335,25-1 432,-22 2-16,0 1-1,0 1 1,-32 10 0,55-13-120,-10 2-66,1 1-1,-1 1 1,0 0 0,-23 13-1,35-17 25,1 0 1,-1 1-1,0-1 0,0 1 0,1 0 0,-1-1 1,1 1-1,-1 0 0,-1 3 0,3 4-19,1-6-98,0 0-1,-1-1 1,1 1-1,1 0 1,-1-1 0,0 1-1,0-1 1,1 0-1,0 1 1,-1-1-1,4 3 1,-3-3-213,-1-1 1,1 1-1,0-1 1,0 0-1,0 0 1,0 0-1,-1 0 1,1 0-1,1 0 1,-1 0 0,0-1-1,0 1 1,0-1-1,0 1 1,4-1-1,-4 0 224,-1 0 1,0 0-1,1 0 0,-1 0 1,0-1-1,0 1 0,1 0 0,-1-1 1,0 1-1,0-1 0,0 1 0,0-1 1,0 0-1,0 1 0,0-1 0,0 0 1,0 0-1,2-1 0,-1-2-89,0 0 0,0 1 0,0-1 0,0 0 0,1-7 1,-1 7 73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34:10.8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149 72 3072,'-14'-13'1120,"6"6"-864,-5-6-64,5 10 1088,-7-5-736,2 0 0,-5 1-352,5 2-128,-3 2-32,1-2-320,7 5 160,0 0-1984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34:12.6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325 26 1472,'-1'-2'190,"1"1"-1,-1-1 1,1 1 0,-1 0 0,0-1 0,0 1-1,0 0 1,1 0 0,-1-1 0,0 1-1,-1 0 1,1 0 0,0 0 0,0 0-1,0 1 1,-1-1 0,1 0 0,0 0-1,-1 1 1,1-1 0,-1 1 0,1-1-1,0 1 1,-1-1 0,1 1 0,-1 0-1,1 0 1,-1 0 0,0 0 0,-2 0-1,3 1-148,1-1-1,-1 0 1,1 0-1,-1 1 0,0-1 1,1 1-1,-1-1 1,1 0-1,-1 1 1,1-1-1,-1 1 0,1-1 1,-1 1-1,1 0 1,0-1-1,-1 1 0,1-1 1,0 1-1,-1 0 1,-7 18 436,5-11-312,-86 185 1867,56-135-1852,9-18 45,13-21-86,-20 23 0,4-6 154,20-25-197,-1 0 0,0-1 0,-18 18 0,44-40-261,0 2 184,-1-1 1,28-22-1,-18 7 16,-16 17-12,-1-1 1,0-1-1,14-17 0,-19 20-18,69-107-10,-53 82-207,-14 23 172,0 0 1,6-15 0,-10 11 15,-5 24 42,1-3-28,-1-1-1,1 1 0,-1 0 0,-1-1 1,1 1-1,-7 10 0,5-8 38,-9 17 35,-1 0-1,-1-1 0,-21 26 1,24-36-89,-1 0 0,-1-1 1,-25 20-1,35-31-186,24-3-6128,-5-3 3898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34:13.44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361 94 3072,'-5'4'336,"4"-4"-207,0 1 0,0 0 0,0-1 0,0 1 0,0 0-1,0 0 1,0 0 0,0 0 0,0 0 0,0 0 0,-1 2 0,-11 9 1093,9-9-1010,-4 9 266,7-11-385,1 1 1,-1-1-1,0 0 1,0 0-1,0 0 1,0 1-1,0-1 1,0 0-1,0 0 1,0-1-1,0 1 1,0 0-1,-2 1 1,-26 12 1122,20-9-917,1 0-1,-1-1 1,0 0-1,0-1 1,-1 0 0,1-1-1,-1 1 1,1-2 0,-12 2-1,12-3 72,1 0-1,-1-1 1,1 0-1,0 0 1,-1-1-1,-13-5 1,-32-9 179,19 13-687,27 3-194,25 0 237,-4-1 72,1-1 0,-1 0 0,1-1 1,-1 0-1,18-8 0,-1 2-405,-17 4-523,0 0 0,20-12 1,-10 5-737,-19 10 1240,-1 1 1,1-1-1,-1 0 0,0 0 0,1 0 1,-1-1-1,0 1 0,0-1 0,0 0 1,-1 0-1,1 0 0,-1 0 1,0 0-1,1 0 0,-1-1 0,2-5 1,-1-2-74,0 1 1,1-15 0,-3 22 434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35:49.5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63 1312,'8'-8'872,"-7"6"-831,0 1-1,0-1 0,0 1 0,0-1 0,1 1 1,-1 0-1,1 0 0,-1-1 0,3 0 1,13-6 1164,-14 6-936,0 0-1,0 1 1,1-1 0,-1 1-1,1 0 1,-1 0 0,7-1-1,8-3 949,-5 2-674,9-1 305,-20 4-597,16 0 773,19-3-358,-9-2-154,187 5 635,-210 1-1126,-1-1 0,1 1 0,0 1 0,-1-1 0,1 0 0,-1 1 0,1 0 0,-1 0 0,0 0 0,0 1 0,0 0 0,0-1 0,0 1 0,-1 1 0,1-1 0,2 4 0,-1-2-34,-1 1 0,0-1 0,-1 1 0,1 0 0,4 11 0,3 5 43,20 41 312,2-3-62,-17-28-176,-10-19-72,-1-1 0,0 1 0,-1 0 0,-1 0 0,0 1 0,2 20 0,-1 82 223,-4-95-254,1-11-21,-1 0 0,1 0 1,0 1-1,1-1 1,6 18-1,14 46 298,-15-54-198,1-1 1,1 0-1,1 0 1,1-1-1,0 0 0,2-1 1,0 0-1,0-1 1,2-1-1,28 25 1,1-12 47,-37-24-38,0-1-1,0 1 1,0-1 0,0 0-1,0-1 1,1 0 0,-1 0 0,1 0-1,0-1 1,-1 0 0,1-1 0,0 0-1,0 0 1,-1 0 0,1-1-1,9-2 1,-17 3-104,0 0-1,0 0 1,0 0 0,0 0-1,0-1 1,1 1-1,-1 0 1,0 0 0,0 0-1,0 0 1,0 0-1,0 0 1,0 0 0,0 0-1,1 0 1,-1 0-1,0 0 1,0 0 0,0 1-1,0-1 1,0 0-1,0 0 1,0 0 0,1 0-1,-1 0 1,0 0-1,0 0 1,0 0 0,0 0-1,0 0 1,0 0-1,0 0 1,0 0 0,0 1-1,0-1 1,0 0-1,1 0 1,-1 0 0,0 0-1,0 0 1,0 0-1,0 0 1,0 0 0,0 1-1,0-1 1,0 0-1,0 0 1,0 0 0,0 0-1,-3 9-1029,-10 15-1794,8-15 1030,-1 5-560,-1-2-1728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2:39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4 832,'-2'-2'233,"0"1"-502,0 7 561,1-4-114,0 0 0,1-1-1,-1 1 1,1 0 0,-1 0 0,0 0-1,-1-2 1,2 2 0,-1 0 0,-1 0-1,1-1 1,0 0 0,-1 0 0,-2 3 0,4-4-13,0 0-5,0 0 144,0 0 5,-8 10 5023,5-5-5805,3-4 494,0 0 1,0 0-1,-1 1 1,1 0-1,0-1 1,0 1 0,0-2-1,-1 2 1,0-1-1,1 0 1,-1 1-1,0-1 1,0-1-1,1 2 1,-1-1 0,0 0-1,0 0 1,0 0-1,1 0 1,-1 0-1,-1-1 1,1 1-1,-1 1 1,1-1 271,1-1 27,0 0-236,0 0 0,0 1 0,-1-1-1,1 0 1,0 0 0,0 1 0,0-1-1,-1 0 1,1 0 0,0 1-1,0-1 1,0 0 0,0 0 0,0 0-1,-1 0 1,1 0 0,0 0 0,-1 0-1,1 0 1,0 0 0,-1 0 0,1 1-1,0-1 1,-1 0 0,1 0 0,0 0-1,-1 0 1,1 0 0,-2-1 1301,7-5-1524,-5 5 235,15 2-80,34 15-91,57 11 337,119 6 271,-217-32-471,1-1-1,0-1 1,-1 0 0,0 1-1,0-2 1,9-3 0,-12 4 298,-5 1-437,0 0 1,1 0-1,-1 0 0,0 0 1,0 0-1,0 0 1,0 0-1,1 0 0,-1 0 1,0 0-1,0 0 0,0 0 1,0 0-1,0 0 0,1-1 1,-1 1-1,0 0 1,0 0-1,0 0 0,0 0 1,0 0-1,0 0 0,0-1 1,1 1-1,-1 0 0,0 0 1,0 0-1,0 0 0,0 0 1,0-1-1,0 1 1,0 0-1,0 0 0,0 0 1,0 0-1,0-1 0,0 1 1,0 0-1,0 0 0,0 0 1,0 0-1,0-1 1,0 1-1,0 0 0,0 0 1,0 0-1,0 0 0,0-1 1,0 1-65,-5-2-4302,3 1 385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35:50.6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1003 13 2496,'2'-12'7154,"-4"17"-6442,-7 11-192,2-3-254,0 0 0,-10 12 0,-43 60 576,-40 58-142,62-86-498,-56 66 0,-96 56 628,47-48-465,120-107-302,2 2-1,1 1 1,-24 41-1,40-62-61,-88 134 313,67-104-164,-45 52-1,69-86-162,-24 29-310,24-29 97,-1 1-1,1-1 1,-1 1-1,1-1 1,0 1 0,0 0-1,0-1 1,0 1-1,1 0 1,-1 5-1,1-7 54,0-1 0,0 1 0,0 0 0,0 0 0,0-1 0,0 1 0,0 0 0,1-1 0,-1 1 0,0 0 0,0-1 0,1 1 0,-1 0 0,1-1-1,-1 1 1,0-1 0,1 1 0,-1-1 0,1 1 0,-1-1 0,1 1 0,0-1 0,-1 1 0,1-1 0,-1 0 0,1 1 0,0-1 0,0 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35:52.3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12 2976,'-1'0'45,"1"0"1,0-1-1,0 1 0,-1 0 1,1 0-1,0-1 1,-1 1-1,1 0 0,0 0 1,-1-1-1,1 1 0,0 0 1,-1 0-1,1 0 1,0 0-1,-1 0 0,1-1 1,-1 1-1,1 0 0,0 0 1,-1 0-1,1 0 1,-1 0-1,1 0 0,0 0 1,-1 0-1,1 1 0,0-1 1,-2 0-1,-1 0 1271,3 0-1220,-1-1 1,1 1-1,0-1 0,-1 1 0,1-1 0,0 1 1,-1-1-1,1 1 0,-1-1 0,1 1 1,-1 0-1,1-1 0,-1 1 0,1 0 0,-1-1 1,0 1-1,1 0 0,-1 0 0,1 0 0,-1-1 1,1 1-1,-1 0 0,0 0 0,1 0 1,-1 0-1,0 0 0,0 0 0,-1 0 170,1 0 0,-1 0 1,1 0-1,0 0 0,-1 0 0,1 0 0,-1 1 0,1-1 1,0 0-1,-1 1 0,-1 0 0,3 0-228,0 0 0,-1 0 0,1 1 1,0-1-1,0 0 0,0 1 0,0-1 0,0 0 0,0 0 0,0 1 0,1-1 1,-1 0-1,0 1 0,1-1 0,0 1 0,0 2 35,0 7 116,0 0 0,0 14 0,0 12 204,4 50-25,-4-82-357,0 1 1,-1 0 0,0-1 0,0 1 0,-1 0 0,1 0 0,-1-1-1,-2 9 1,3-13 2,-1 0-1,1 0 0,0 1 1,0-1-1,0 0 0,0 0 1,0 1-1,0-1 0,1 0 1,-1 0-1,0 1 0,1-1 1,-1 0-1,1 0 0,0 2 1,0-2 386,6-2-224,4-12-122,-1-1 0,0 0 1,-1-1-1,9-16 1,-18 30-55,21-33 11,-14 25-22,0-1 0,7-18 0,-12 24-6,0 1 0,0-1 0,1 1 0,-1 0 0,1 0 0,-1 0 0,1 0 0,0 0 0,0 0 0,0 1-1,1 0 1,-1-1 0,0 1 0,8-3 0,-10 5 1,0-1-1,0 1 1,0-1-1,1 1 1,-1 0-1,0-1 1,0 1-1,1 0 1,-1 0-1,0 0 1,0 0-1,1 0 1,-1 0 0,0 0-1,1 0 1,-1 1-1,0-1 1,0 0-1,1 1 1,-1-1-1,0 1 1,0-1-1,0 1 1,0 0-1,0-1 1,0 1-1,0 0 1,0 0-1,0 0 1,0 0-1,0 0 1,0 0-1,1 2 1,0 1 73,1 0 1,-1 0-1,0 0 0,0 1 1,-1-1-1,1 1 1,1 7-1,0 1-19,-2-10 0,-1 0-1,1-1 0,0 1 0,-1 0 1,0 0-1,1 0 0,-1-1 0,-1 1 1,1 0-1,0 0 0,-2 5 0,1-3 30,0 0 950,9-13-742,-7 7-364,13-15-61,-5 5 80,0 0 1,1 1 0,20-15 0,-25 21 10,5-3 43,0 0 0,20-9 0,-28 15-3,0-1 1,1 2-1,-1-1 0,0 0 0,1 0 0,-1 1 1,1-1-1,-1 1 0,0 0 0,1 0 0,-1 0 1,1 0-1,-1 0 0,1 0 0,-1 1 0,1-1 1,-1 1-1,0 0 0,1-1 0,1 2 1,0 2 61,-1-1 0,1 1 0,-1 0 0,0 0 0,-1 0 0,1 1 0,-1-1 0,0 0 0,3 9 0,-4-11 1,8 16 52,-6-13-15,-1 0 0,0-1 0,0 1 0,0 0 0,2 9 0,1 3 34,-3-14-100,-1-1 0,0 1 0,-1-1 0,1 1 0,0-1-1,-1 1 1,1 4 0,-1-3-77,1 0-1,-1 0 0,1 0 1,0 1-1,0-1 0,0 0 1,0 0-1,1-1 0,0 1 1,0 0-1,0 0 0,0-1 1,5 6-1,-5-6-539,1-1-1,-1 1 1,1 0-1,0-1 1,0 0 0,0 0-1,0 0 1,0 0-1,7 3 1,15 3-1691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35:53.8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825 44 2144,'19'-20'4165,"-12"-3"2539,-8 22-6678,1 1 0,-1 0 0,0 0 0,0 0-1,0 0 1,0 0 0,0 0 0,0 0 0,0 1 0,1-1 0,-1 0 0,0 0 0,0 1 0,0-1 0,0 0-1,1 1 1,-1-1 0,0 1 0,0-1 0,0 2 0,-18 17 239,0 2 0,-30 44 0,18-18-23,15-22-93,-1-1-1,-25 27 1,17-26-63,-1-2 1,-1 0-1,-2-2 1,-48 27-1,11-12 130,-76 27 0,79-35-219,-65 40 0,114-60 77,-11 7 108,24-14-160,0-1 0,0 1-1,0-1 1,0 1 0,0-1-1,0 1 1,0-1 0,0 0-1,0 1 1,0-1 0,0 0-1,0 0 1,0 0 0,-2 0-1,2 0 326,12 1-475,-6 0 117,-1 0 1,1 0-1,-1 0 0,1-1 1,0 1-1,8-2 0,20 3-31,25 13 19,83 34-1,-105-35-62,-25-10 105,250 90 1193,-252-92-1147,0 0 0,0 0 0,14 0 0,-14-1-771,0 0 0,1 0-1,9 3 1,-17-3 202,0 0 1,0-1-1,0 1 0,0 0 0,0 0 1,0 0-1,-1 0 0,1 0 1,0 0-1,2 3 0,4 8-4621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35:55.2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698 43 1248,'0'-1'73,"0"0"0,0 0 0,1 1 0,-1-1 1,0 0-1,1 0 0,-1 0 0,1 1 0,-1-1 0,1 0 0,-1 1 1,1-1-1,-1 0 0,1 1 0,0-1 0,-1 1 0,2-2 0,-1 2 61,-1-1 0,1 1-1,0-1 1,-1 1 0,1-1-1,-1 1 1,6-18 7352,-8 17-7430,1 0-1,0 1 0,0-1 0,0 0 0,0 1 0,-1-1 1,1 1-1,0-1 0,-1 1 0,1-1 0,0 1 0,-1 0 1,1 0-1,0 0 0,-1-1 0,1 1 0,-1 1 1,1-1-1,0 0 0,-1 0 0,1 0 0,0 1 0,-1-1 1,1 1-1,-2 0 0,-29 13 253,1 2 0,1 0 0,-43 33 0,4 2 308,-68 67 0,19-23-37,56-48-390,54-41-220,-1-1 0,-11 7 0,-14 9 124,31-19-99,-1 1 23,0 0 1,0 0-1,-1 0 1,1 0-1,-1-1 0,1 0 1,-10 4-1,5 0 682,8-6-523,19 9-198,223 97 13,-206-90 66,16 10-81,67 46 0,40 42 46,-98-67 125,56 39-33,-101-75-1532,5 1-3254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35:56.8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5 205 5568,'0'-1'77,"1"1"0,-1 0 1,1-1-1,-1 1 0,0-1 1,1 1-1,-1 0 0,0-1 1,0 1-1,1-1 0,-1 1 1,0-1-1,0 1 0,0-1 1,1 1-1,-1-1 0,0 1 1,0-1-1,0 0 0,0 1 1,0-1-1,0 1 0,0-1 1,0 1-1,0-1 0,0 1 1,-1-1-1,1 1 0,0-1 1,0 1-1,0-1 0,-1 1 1,1-1-1,0 1 0,0-1 1,-1 1-1,1-1 0,-1 0 1,1 1-65,-1-1 218,1-1 0,-1 1 0,1 0 1,0-1-1,0 1 0,0-1 0,-1 1 0,1-1 0,1 1 0,-1-1 1,0-1-1,0-13 472,-1 13-627,0 1 0,1 0-1,-1-1 1,1 1 0,-1-1-1,1 1 1,0-1 0,0 1 0,0 0-1,0-1 1,1 1 0,-1-1-1,1 1 1,-1-1 0,1 1-1,0 0 1,0-1 0,0 1-1,0 0 1,0 0 0,0 0-1,1 0 1,-1 0 0,1 0 0,2-2-1,6-8 366,-8 10-388,-1 0 0,1 0 0,0 0 0,0 0-1,-1 1 1,5-4 0,6-2 28,0-1 0,1 1 0,0 1 1,0 0-1,1 1 0,0 1 0,0 0 0,22-4 1,-33 8-99,11-2-19,-1 1 0,1 0 0,16 1 1,-22 1 12,0-1 1,0 1-1,-1 1 1,1 0 0,0 0-1,0 0 1,-1 1-1,1 0 1,-1 0 0,0 1-1,0 0 1,0 0-1,-1 1 1,9 7 0,-9-5 41,0 0 0,0 0 1,0 0-1,-1 1 1,-1 0-1,1 0 1,-1 1-1,0-1 0,-1 1 1,3 9-1,2 15 104,6 48 0,-8-43-124,8 61-5,12 60 60,-20-129 98,2-1 1,2 0-1,0 0 0,2-1 1,1 0-1,1-1 0,2-1 1,26 35-1,-35-52-106,1-1 1,1 0-1,-1 0 1,1-1-1,0 0 1,1-1-1,11 6 1,6 2 39,40 13 0,128 35 74,-110-37-118,-62-18-571,30 15 0,-40-16-2109,21 14-1,-23-9 575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35:57.6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1016 46 2976,'6'-5'839,"7"-8"1989,-13 13-2751,0-1-1,0 0 1,0 1 0,1-1-1,-1 1 1,0-1 0,0 1-1,0-1 1,0 1 0,0-1-1,0 1 1,0-1 0,0 1-1,0-1 1,-1 1 0,1-1-1,0 0 1,0 1 0,0-1-1,-1 1 1,1 0 0,0-1-1,0 1 1,-1-1 0,1 1-1,-1-1 1,1 1 0,0 0-1,-1-1 1,1 1 0,-1 0-1,0-1 1,1 0-9,-1 0 0,0 0 0,0 0 0,0 0 0,-1 0 1,1 1-1,0-1 0,0 0 0,0 0 0,0 1 0,-1-1 0,1 1 0,0 0 0,-1-1 0,1 1 0,0 0 1,-1-1-1,1 1 0,0 0 0,-1 0 0,1 0 0,0 0 0,-1 1 0,1-1 0,0 0 0,-1 1 0,1-1 0,0 0 1,-2 2-1,-19 7 285,1 0 1,0 2 0,0 0 0,2 1-1,-32 26 1,35-25-249,0 1-1,1 1 0,1 0 0,1 1 1,0 0-1,-17 28 0,-52 117 262,39-70-224,-15 9 161,-95 127-1,62-98-113,-36 38 70,17-26 96,76-101-321,21-25-255,12-14 85,0-1 0,1 1 1,-1 0-1,0 0 0,1 0 0,0-1 0,-1 1 1,1 0-1,-1 0 0,1 0 0,0 0 1,-1 0-1,1 0 0,0 0 0,0 0 0,0 0 1,0 0-1,0-1 0,0 1 0,0 0 1,0 0-1,0 0 0,0 0 0,1 0 0,-1 0 1,0 0-1,1 0 0,-1 0 0,1 0 1,-1-1-1,1 1 0,-1 0 0,1 0 0,-1 0 1,1-1-1,0 1 0,-1 0 0,1-1 1,0 1-1,0-1 0,0 1 0,-1-1 0,1 1 1,0-1-1,0 1 0,0-1 0,0 0 1,0 0-1,0 1 0,0-1 0,0 0 0,0 0 1,0 0-1,0 0 0,-1 0 0,1 0 1,0 0-1,0 0 0,0-1 0,2 1 0,21-10-3954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35:59.2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161 176 2720,'-9'0'2837,"8"-4"-1360,1 3-1250,0 1 0,-1-1 0,1 0 0,0 0 0,-1 0 0,1 1-1,-1-1 1,1 0 0,-1 1 0,1-1 0,-1 0 0,1 1 0,-1-1-1,0 1 1,1-1 0,-2 0 0,12 7 2300,-3-3-2357,1-1-1,-1 0 1,1-1-1,-1 0 1,1 0-1,10-1 1,21 4 78,16 3-51,96 2 1,-129-9-99,-11 1-110,-1-1-1,1-1 1,-1 1 0,13-4-1,-20 3 21,34-9 230,-36 10-200,1-1 1,0 0 0,0 1-1,-1-1 1,1 0 0,-1 0 0,1 0-1,-1 0 1,1 0 0,-1 0 0,0-1-1,1 1 1,-1 0 0,0-1-1,0 1 1,2-4 0,-3 3-23,0-1 1,-1 0-1,1 0 1,0 0-1,-1 1 1,0-1-1,1 0 0,-1 0 1,0 1-1,-3-5 1,0-2-47,0 1-1,0 1 1,-1-1 0,1 1-1,-2 0 1,1 0 0,-1 0-1,0 1 1,-1 0 0,1 0-1,-16-10 1,6 7 36,11 6-22,0 0 0,0 0 0,0 1 0,0 0 0,-1 0 0,1 0 0,-1 0 0,-7 0 0,5 1-36,0 1 1,0 0 0,0 0-1,0 1 1,-1 0 0,2 0-1,-1 1 1,-15 5 0,-16 8-118,-70 39 0,42-9 541,54-36-335,0 0 0,1 2 0,0 0 0,1 0 0,-14 18 0,-3 3-31,24-28 26,0 1 0,1 0 0,-1 0 1,1 0-1,0 1 0,0-1 0,1 1 1,0 0-1,0 0 0,0-1 0,0 1 1,1 1-1,0-1 0,0 8 0,1-9 10,0-1 0,0 1 0,0 0 0,1-1-1,0 1 1,0-1 0,0 1 0,1-1 0,-1 1-1,1-1 1,0 0 0,0 1 0,1-1 0,-1 0-1,1 0 1,0-1 0,0 1 0,6 5-1,0-2 89,0 0 0,1-1 0,0-1-1,0 0 1,0 0 0,0-1 0,1 0-1,0 0 1,0-1 0,20 2 0,7-1-37,71-3 0,-58-2-206,0 0-807,0-3-1,0-2 1,0-2-1,49-15 1,29-7-4564,-66 16 897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2:12:01.2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 2936 576,'-5'-2'-1433,"5"5"5577,3-1 1083,-1-10-3411,-2-8-1399,0-4-58,0-1 0,-4-23 0,2 36-282,2-1-1,0 1 1,0-10 0,0-19 64,-8-161 301,8-36-202,-5 116-208,4 89 17,1-4 65,6-52 1,0-1-153,-4 38 86,0-74-4,1-17-162,-1 68 203,1 19-181,-1 16 16,-2 32 73,0-1 1,0 1-1,0-1 0,0 1 1,1-1-1,0 0 0,0 1 1,0 0-1,0-1 0,1 1 1,3-8-1,2-7 74,-7 18-77,1-1-1,-1 0 1,0 1 0,1-1 0,-1 0 0,1 1 0,0-1-1,0 1 1,-1-1 0,1 1 0,0-1 0,0 1-1,0 0 1,0 0 0,3-3 0,4-3 9,-7 6 9,0 0 1,0 1-1,0-1 1,0 0 0,0 0-1,0 1 1,0-1-1,0 0 1,0 1 0,0-1-1,1 1 1,-1-1-1,0 1 1,0 0 0,1-1-1,-1 1 1,0 0-1,0 0 1,3 0 0,-2 0-13,0 1 0,1-1 0,-1 1 0,0-1 0,1 1 0,-1 0 0,0 0 0,0 0 0,0 0 0,4 2 0,21 18 51,-13-10-72,28 29 121,-32-29-68,0 1 0,-1 0-1,-1 0 1,12 23 0,-15-24-21,-2 0 0,1 1 0,2 21 0,-1-6-35,2 8 142,-1 1-1,1 72 1,-5-80-162,0 0-1,8 29 1,-4-18 92,-4-30-40,1 0 0,0 0 0,0 0 1,1-1-1,7 13 0,-4-7 307,-5-14-271,1 0-1,0 1 1,-1-1 0,1-1 0,0 1-1,-1 0 1,1-1 0,0 1 0,-1-1-1,5-1 1,23-22 356,-27 22-383,-1 0-1,0-1 0,1 1 0,-1-1 0,0 1 0,-1-1 0,1 0 0,0 0 0,1-4 1,15-31 182,-13 30-163,-1 0 1,6-17 0,5-30 207,-2-1 0,7-74 0,-2 17-101,-16 90-91,0-1 0,-2 0 0,-3-36 0,0 27-183,-3-14 184,-31-175-31,21 116-14,9 50-6,-5-26 121,10 70-107,0 1 1,-1-1-1,-1 1 1,0 0-1,0 0 1,-1 0-1,-1 0 0,-6-9 1,7 14-6,1-1 0,1 1 0,-6-13 1,-3-6-26,-13-31 87,8 21-130,-22-75-1,4-41 170,18 67-146,12 56 52,2 0 1,1 0 0,3-43-1,-1 27-147,0 12 176,-5 27-369,5 24 422,-1-1 0,0 0 0,-6 24 0,-6 21 123,3-25-8,3 0 1,-6 62-1,11-45-182,1-37-17,0 1-1,-1 0 1,-7 30-1,5-34 27,2-9-10,0 0-1,0 1 1,1-1-1,-2 13 1,3-15-23,-1 0 0,0 1 0,0-1 0,0 0 0,0 0-1,-1 0 1,1 0 0,-1 0 0,0-1 0,-1 1 0,-4 6 0,7-10 2,0 0-1,0 0 1,0 1 0,-1-1-1,1 0 1,0 0 0,0 1 0,-1-1-1,1 0 1,0 0 0,0 0 0,-1 1-1,1-1 1,0 0 0,-1 0-1,1 0 1,0 0 0,0 0 0,-1 0-1,1 1 1,0-1 0,-1 0 0,1 0-1,0 0 1,-1 0 0,1 0 0,0 0-1,-1-1 1,1 1 0,0 0-1,-1 0 1,1 0 0,0 0 0,-1 0-1,1 0 1,0 0 0,-1-1 0,1 1-1,0 0 1,0 0 0,-1 0-1,1-1 1,0 1 0,0 0 0,-1 0-1,1-1 1,0 1 0,0 0 0,0-1-1,0 1 1,-1 0 0,1 0 0,0-1-1,0 1 1,0 0 0,0-1-1,0 1 1,0 0 0,0-1 0,0 1-1,0 0 1,0-1 0,0 0-1,-2-24-96,2 25 96,5-180-198,4 82 184,-3 46 43,-2 10-65,3 1 0,14-52-1,-16 60 28,-5 29 14,0-1-1,1 0 0,-1 1 1,1-1-1,3-6 0,-3 8-35,-1 0 0,1 1 0,0-1 0,-1 0 1,0 0-1,1 0 0,-2-4 0,1 4 11,0 3-104,0-1 116,0 1 0,0 0 0,0 0-1,0 0 1,0 0 0,0-1 0,0 1 0,0 0-1,0 0 1,0 0 0,0 0 0,0 0-1,0-1 1,0 1 0,0 0 0,0 0-1,0 0 1,0 0 0,0-1 0,0 1-1,0 0 1,0 0 0,0 0 0,0 0-1,1 0 1,-1-1 0,0 1 0,0 0-1,0 0 1,0 0 0,0 0 0,0 0-1,0 0 1,1 0 0,-1 0 0,0-1-1,0 1 1,6 1-43,1 1 0,-1-1-1,0 1 1,-1 0 0,1 1 0,0-1-1,0 1 1,-1 0 0,6 5 0,10 4 92,0-1-46,0 2 0,-1 0 1,-1 1-1,0 1 0,-1 1 1,-1 0-1,27 33 0,-1 3 51,56 77-18,-89-113-30,-2-4 46,0 0-1,0 0 0,1-1 0,19 19 0,-25-28-39,-2-2-7,0 1-1,0-1 0,0 1 0,-1-1 0,1 1 0,0 0 1,-1 0-1,1-1 0,0 1 0,-1 0 0,1 0 1,-1 0-1,1 0 0,0 1 0,-1 0 46,0-2 0,0 1-28,0 0 0,0 0 1,0 0-1,-1-1 0,1 1 0,0 0 0,-1 0 0,1 0 1,-1 0-1,1 0 0,-1-1 0,1 1 0,-1 0 1,0 0-1,1-1 0,-1 1 0,0 0 0,0-1 0,1 1 1,-1-1-1,0 1 0,0-1 0,0 0 0,0 1 0,0-1 1,0 0-1,0 1 0,0-1 0,1 0 0,-1 0 0,-2 0 1,-5 1 49,-1 0 1,-14-1-1,13 0-36,-230 21 174,195-16-65,22-4-60,-41 10 0,36-7-291,28-4 201,-1 0 0,0 0 0,1 0 0,-1 0 0,1 0 0,-1 0 0,1 0 0,-1 0 1,1 1-1,-1-1 0,1 0 0,-1 0 0,1 1 0,-1-1 0,1 0 0,-1 1 0,1-1 0,-1 1 0,0 0 2,1-1 0,0 0 0,-1 1 0,1-1-1,-1 0 1,1 1 0,0-1 0,-1 0 0,1 0 0,-1 1 0,1-1 0,-1 0-1,1 0 1,-1 0 0,1 0 0,-1 0 0,1 0 0,-2 0 0,1 0-326,1 0 134,2 1 191,6 1 38,1-1 0,-1 0 0,1 0 0,-1-1 0,0 0 0,17-3 0,-23 3-8,1-1-1,-1 0 0,0 0 0,0 0 0,0-1 0,0 1 0,0 0 0,0-1 0,0 1 0,0-1 0,-1 0 1,1 1-1,-1-1 0,1 0 0,-1 0 0,0 0 0,1 0 0,-1 0 0,0-1 0,-1 1 0,1 0 1,0 0-1,0-1 0,0-3 0,0-2 12,0 0 1,0 1 0,0-1-1,-1 0 1,0 0-1,-2-10 1,0 2-46,-3-26-716,4 51 694,2 0-1,-1 0 1,1 0-1,0 0 0,1 0 1,0 0-1,1-1 1,0 1-1,7 15 1,-4-12-11,-5-10 34,0 0 1,0 0-1,0 0 0,0 0 1,0-1-1,1 1 1,-1 0-1,1 0 0,-1-1 1,1 1-1,-1-1 1,5 3-1,-5-4 66,0-1 1,1 0-1,-1 1 0,0-1 1,0 0-1,0 0 1,0 0-1,0 0 0,0 0 1,0 0-1,0 0 0,1-1 1,-1 0-41,1-1-32,1-1 0,-1 0 1,0 0-1,0 0 0,0 0 1,0 0-1,-1-1 0,0 1 0,1-1 1,-2 1-1,2-6 0,0-9 120,-1-23-1,-1 26-16,-1 0 0,0 0 0,-7-28 0,6 36-107,0 1-1,-1-1 1,0 1 0,-1-1 0,1 1 0,-1 0-1,-1 0 1,1 1 0,-8-9 0,9 12-75,0 1-1,1-1 1,-1 1 0,0 0 0,0 0-1,0 0 1,-1 0 0,-5-2 0,10 6-168,10 14 235,0-1-1,2-1 1,0 0-1,0 0 1,24 17-1,-16-15 76,-6-5 13,20 11 1,-35-21-39,1-1 1,0 1-1,0-1 1,0 1-1,0-1 0,1 0 1,-1 1-1,0-1 1,0 0-1,0 0 1,0 0-1,0 0 0,0 0 1,0 0-1,0 0 1,1 0-1,-1 0 1,0 0-1,0 0 0,0-1 1,0 1-1,1-1 1,0 0 10,-1 0 0,1-1-1,-1 1 1,0 0 0,0 0 0,0-1 0,1 1 0,-1-1 0,0 1 0,-1-1 0,1 1 0,1-4-1,0-1 10,0-1 0,0 0 0,-1 0 0,1 0 0,-2 0 0,1-7 0,-1-41-145,0 54 98,0 1 0,0 0 0,0-1 0,-1 1-1,1 0 1,0 0 0,0-1 0,-1 1 0,1 0-1,0-1 1,0 1 0,-1 0 0,1 0 0,0 0-1,-1-1 1,1 1 0,0 0 0,-1 0 0,1 0-1,0 0 1,-1 0 0,1-1 0,0 1 0,-1 0-1,1 0 1,0 0 0,-1 0 0,1 0 0,0 0-1,-1 0 1,-16 1-203,11-1 123,5 0-481,1 0-123,0 0-816,11-5-3952,-10 5 5186,0-1 1,0 1-1,0-1 1,0 1-1,0-1 1,0 0-1,0 1 0,-1-1 1,1 0-1,1-2 1,0-11-3715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2:16:07.5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22 320,'0'-16'128,"0"11"-96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2:16:09.3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2289 4 1472,'0'0'39,"0"-1"0,0 1 0,0 0 1,0 0-1,0 0 0,0 0 0,0 0 0,0 0 0,0 0 0,0 0 1,0 0-1,0-1 0,0 1 0,0 0 0,0 0 0,0 0 0,0 0 0,0 0 1,0 0-1,0 0 0,0 0 0,0 0 0,0 0 0,0-1 0,0 1 1,-1 0-1,1 0 0,0 0 0,0 0 0,0 0 0,0 0 0,0 0 1,0 0-1,0 0 0,0 0 0,0 0 0,0 0 0,0 0 0,-1 0 1,1 0-1,0 0 0,0 0 0,0 0 0,0 0 0,0 0 0,0 0 1,0 0-1,0 0 0,-1 0 0,1 0 0,-6 4 732,-7 10-477,11-12-27,-2 3-100,-1-1 0,0 0 0,0-1 0,-6 4 0,-15 12 795,-30 32 201,26-22-911,22-19-201,-1-1 0,-12 10 0,-13 8 45,-54 39 256,-37 5 28,-14 9 150,116-65-472,1 1 0,1 1 0,-36 36-1,-81 128 211,15-18-77,-11-21-6,70-77-120,-60 78 0,-135 257 56,211-320-210,-88 172 149,11-17 45,58-125-13,-34 57 109,76-120-116,-32 84 1,-19 131-17,52-172-63,-8 39-92,7 89 125,16-124-83,4-29 88,2 0 1,3 0-1,3-1 1,2 1-1,20 87 1,-14-111-37,1-1 0,3 0 0,37 75 0,-30-76 45,3-1 0,1-1 1,52 58-1,-54-72 50,44 35 0,9 8 27,-57-47-31,2-1 1,0 0-1,38 21 0,77 35-59,-70-41-13,3 0-73,-2 3 0,66 48-1,9 26 144,-43-31-18,-68-56-42,1-1-1,0-2 1,2-1-1,0-2 1,57 20-1,-59-28 17,37 5 0,-44-9-56,0 0-1,50 18 1,-65-18 7,1-1 0,0-1 1,1 0-1,12 2 0,-12-5 34,-11-1-35,0 1 0,0 0 0,0 0 1,0 0-1,0 0 0,0 1 0,0-1 0,0 0 0,3 2 1,1 0-12,0 0 0,1 0 1,-1 0-1,1-1 1,-1 0-1,12 0 0,-17-1 78,-1 0-49,0 0 118,0 0-22,0 0-5,0 0-11,0 0 75,0 0-16,0-1-145,-1 0 0,0 0 0,1 1 0,-1-1 1,0 0-1,0 1 0,1-1 0,-1 1 0,0-1 0,0 1 0,0-1 0,0 1 0,0 0 0,0-1 0,0 1 0,-2 0 0,0-1 12,-49-31 261,11 17-204,29 11-78,0 0-1,-13-6 1,-42-21-3,43 22 131,-45-26 1,37 15-197,-50-33-233,57 36 181,17 12 24,-1 0 0,2 0-1,-9-9 1,15 14-192,2 2 68,6 15-49,-3-7 211,0 0 1,0 0-1,1-1 0,0 1 0,1-1 0,0-1 1,14 17-1,2-5 40,0 0-1,41 27 1,-7-10 19,-22-14 109,42 22 1,-69-41-100,13 6 59,-1-1 0,34 10 0,-40-14-43,0 0 0,21 11 0,-23-10-4,0-1 0,25 8 1,-34-12-25,-291-5 1648,197 11-2939,34-2-446,56-5 1593,-2 0-194,1 0 0,-1 0-1,1 1 1,0-1 0,-1 1 0,1 0 0,0 0 0,-1 0 0,1 0 0,-3 2 0,-6 6-3976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46:29.2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233 38 896,'0'-1'38,"0"-1"0,0 0 1,0 1-1,0-1 0,0 1 0,0-1 1,1 0-1,-1 1 0,1-1 0,-1 1 0,2-3 1,-1-4-102,-1 7 56,-1 0 31,1 1-1,-1-1 0,1 1 0,-1-1 0,0 1 1,1-1-1,-1 1 0,1-1 0,-1 1 1,0-1-1,0 1 0,1 0 0,-1-1 1,0 1-1,0 0 0,1 0 0,-1-1 1,0 1-1,0 0 0,0 0 0,-1 0 1,0 0 46,-1 0 28,0 0 1,0 0-1,0 1 1,0-1-1,0 1 1,0 0-1,0 0 1,0 0-1,1 0 1,-1 0 0,0 0-1,0 1 1,-4 3-1,-17 7 517,-2-4-114,5-1 67,-29 6 1,32-8-369,15-3-106,0-1-1,0-1 0,0 1 0,0 0 0,0-1 1,-5 1-1,-1 1 374,23-1-348,-8-1-487,1-1 0,-1 0-1,0 0 1,1 0-1,8-4 1,0 0-792,6 0-776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2:39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 4064,'-5'0'1125,"7"0"-836,-2 0-195,0 0 0,1 0 0,-1 0 1,0 0-1,1 0 0,-1 0 0,0 0 0,1 0 1,-1 0-1,0 0 0,1 0 0,-1 0 0,0-1 1,1 1-1,-1 0 0,0 0 0,0 0 0,0-1 1,0 1-1,0 0 0,1 0 0,-1-1 0,0 1 0,0 0 1,0-1-1,1 1 0,9 10 1927,-10-9-1968,0-1 0,0 0 0,0 1 0,0 0 0,1 0 0,-1-1 0,0 1 0,0 0 0,0 0-1,0-1 1,1 1 0,-1-1 0,1 1 0,-1-1 0,1 0 0,-1 1 0,1-1 0,0 1 0,-1-1-1,0 1 1,1-1 0,-1 0 0,1 1 0,1-1 0,-1 1 198,5 4 314,-1-2-339,0-1 0,0-2 0,0 2 0,0-1 0,8 1 0,14 2 279,-14-1-311,0-1 0,1-1 0,-1-1 0,21 0 0,-1-1-76,32 1 186,-55-2 297,-7 3-5669,-7 6 493,3-6 4508,-1 5-1629,4 5-821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2:16:27.9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53 1408,'0'-1'197,"0"-1"-1,-1 1 1,1 0 0,0 0 0,-1 0-1,1 0 1,0 0 0,0 0-1,0-1 1,0 1 0,0 0 0,0 0-1,0 0 1,0 0 0,1 0-1,-1-1 1,0 1 0,1 0-1,-1 0 1,1 0 0,-1 0 0,1 0-1,0 0 1,-1 0 0,2-1-1,-1 2 103,-1-1-244,0 1 0,1-1 0,-1 0 1,0 1-1,1-1 0,-1 0 0,1 1 0,-1-1 0,1 1 0,-1-1 0,1 1 0,-1-1 0,1 1 1,0-1-1,-1 1 0,1 0 0,0-1 0,-1 1 0,1 0 0,0 0 0,0-1 0,1 1 0,3-2 523,0 0-435,0 1 0,0 0 1,0 0-1,1 0 0,-1 1 0,10 0 0,10-2 125,14 0 27,40 3 0,-23 0-85,-31 0-195,0 1 0,0 1-1,0 1 1,40 12 0,-53-11 54,-1 0 0,1 0-1,19 15 1,-8-6 88,-10-5-64,-2 0 0,1 1-1,-1 0 1,-1 1 0,0 0-1,0 1 1,8 13 0,-12-16 41,0 1 0,8 19 0,-7-13-78,-3-6-37,0 0 0,-1 1-1,3 15 1,2 4-78,1 14 322,-1-1 1,4 89-1,-9-82 67,-1-15-216,-2-1 0,-1 1 0,-2 0-1,-1 0 1,-13 49 0,-11 54-2,-4 21 229,17-69-405,8-62 94,-2 0-1,0-1 0,-1 0 1,-2 0-1,-22 36 0,29-54-46,2 1 0,-1-1 0,1 1-1,0 0 1,-1 10 0,-6 22-130,-9 20-83,15-48 245,2-1-1,0 1 1,0 0-1,1 0 1,2 23 0,-1-16-12,0 11 55,1 0 0,2 0 0,1 0 0,2 0 0,1-1 0,1 0 0,2 0 0,26 57 1,-33-83-36,0 1 27,0 1 1,1 0-1,-1-1 0,2 1 1,-1-1-1,1 0 1,7 7-1,6 4 120,-15-13-82,1 0-1,-1-1 1,1 1 0,0-1 0,0 0 0,1 0 0,-1 0-1,10 3 1,21 11 232,-30-16-286,10 3 124,-15-4-154,0 0 0,0 0 0,1 0 0,-1 0 0,0 1 0,0-1 0,0 0 0,0 0 0,1 0 0,-1 0 0,0 0 0,0 0 0,0 0 0,0 0 0,0 1 0,1-1 0,-1 0 0,0 0 0,0 0 0,0 0 0,0 0 0,0 1 0,0-1 0,0 0 0,0 0 0,0 0 0,1 1 0,-1-1 0,0 0 0,0 0 0,0 0 0,0 0 0,0 1 0,0-1 0,0 0 0,0 0 0,0 0 0,0 1 0,-1-1 0,1 0 0,0 0 0,0 0 0,0 0 0,0 1 0,0-1 0,0 0 0,0 0 0,0 0 0,0 0 0,-1 0 0,1 1 0,0-1 0,0 0 0,0 0 0,0 0 0,0 0 0,-1 0 0,1 0 0,0 0 0,0 0 0,0 1 0,0-1 0,-1 0 0,0 0-7,1 1 0,-1 0 0,1-1-1,-1 1 1,1 0 0,-1 0 0,1-1 0,0 1-1,-1 0 1,1 0 0,0 0 0,0 0 0,-1 1-1,1-1 1,0 0 0,-1 1 0,1-1-1,0 0 1,-1 0 0,1 0-1,-1 0 1,1 0 0,-1 0 0,0 0-1,1 0 1,-1 0 0,-1 1-1,-19 17 63,14-12-61,1-1-1,-1 0 0,-12 7 0,13-9 14,0 1-1,0-1 0,0 1 0,-6 7 0,-5 4 25,-2 4-38,0 0-1,1 1 1,-17 29 0,32-46 10,-12 20-7,-17 35 0,7-13 0,2-4-15,-70 130 196,76-137-66,2 0 1,-17 59-1,31-86-128,0 0 0,0 0-1,1 0 1,0 0-1,0 0 1,0 0 0,1 0-1,1 0 1,-1 0 0,1-1-1,5 14 1,5 7-43,27 47 1,-9-20-47,58 126 230,-15-43-96,-61-116-33,-2 1 1,0 1-1,-1 0 0,-2 0 0,0 1 1,3 30-1,-7-28 143,-2 0 0,-5 46 0,2-49 8,-1-1 0,-10 35 1,10-48-118,-1 0 0,0 1 0,0-1 0,-1 0 0,-1-1 0,1 1 0,-12 13 0,0-5-162,0 0 1,-1-1-1,-1 0 1,-41 25-1,41-30-776,0-2 1,-1 0-1,-26 8 1,39-16 104,0 0 0,-1 0 0,1-1 0,-1 0 0,-11 0 0,-2-1-3989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2:16:32.01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 1 576,'-3'5'246,"3"-5"-224,2 0 30,-1 0 119,-1 0 37,0 0 277,0 0-42,0 0 335,0 0-132,0 0 228,0 0-191,0 3 210,0-1-527,0 1 1,0-1-1,0 1 0,0-1 0,0 0 1,1 1-1,-1-1 0,1 1 1,0-1-1,1 3 0,-2-4-46,0-1-112,5 9 128,-1-6-280,-1 0-1,1 0 1,0-1-1,1 1 1,-1-1 0,0 0-1,0 0 1,1 0-1,0 0 1,-1-1-1,7 1 1,8 4 61,65 21 241,-33-12-330,-1 2 0,0 2 0,54 30 0,-54-16 124,-1 1-1,48 46 1,-44-36-41,63 42 0,-18-27 45,85 58-44,-159-99-90,-1 1 0,-1 1 0,-1 1 0,0 1 0,22 31 0,41 93 191,-60-100-191,22 46-3,-26-49-13,44 70 1,-8-34 54,53 85 160,12 83 77,-67-132-14,-24-50-151,-3 0 0,28 106 1,93 642 138,-101-319 80,-35-302-56,4 177-22,-10 1-284,-6-260 67,-6 210 173,-1-109-118,0-14-37,3-118-12,1-15-18,-2-1 0,-22 98-1,9-84-2,-16 56 172,-20 36-161,42-139-10,-1-1 0,-2-1 0,-27 43-1,20-42-24,-2 0 0,0-2 0,-2 0 0,-1-2-1,-39 28 1,40-34-23,-79 65 476,79-62-328,-43 50 0,-46 63 209,97-111-387,11-13 22,-2 0 0,-9 10-1,-4-1 145,-31 24 0,40-35-64,9-6-58,0 1-1,0-2 1,0 1-1,0 0 1,-1-1-1,1 0 1,-1 0-1,-5 1 1,-9 6 28,1-6-132,14-3 71,0 0 1,0 1-1,-1 0 1,1 0-1,0 0 1,0 0-1,0 1 0,0-1 1,-4 4-1,-20 7-89,15-7 114,-28 13 80,-13 5-103,47-19 130,7-3-112,-1-1-1,0 1 1,0-1-1,0 1 1,1-1-1,-1 1 1,0-1-1,0 0 1,0 1-1,0-1 1,0 0-1,0 0 0,0 1 1,0-1-1,0 0 1,0 0-1,-1-1 1,2 1 8,0 0 0,0 0 0,0 0-1,0 0 1,-1 0 0,1 0 0,0 0 0,0 0 0,0 0 0,0 0 0,0 0 0,0 0 0,0 0 0,0 0 0,-1 0 0,1 0 0,0 0 0,0 0-1,0 0 1,0-1 0,0 1 0,0 0 0,0 0 0,0 0 0,0 0 0,0 0 0,0 0 0,0 0 0,0 0 0,0-1 0,0 1 0,0 0-1,0 0 1,0 0 0,0 0 0,0 0 0,0 0 0,0 0 0,0-1 0,0 1 0,0 0 0,0 0 0,0 0 0,0 0 0,0 0 0,0 0-1,0 0 1,0-1 0,4-8 98,8-7 4,19-28-45,-2-1 0,24-50 0,-19 30-10,-11 31-101,-14 22 94,10-22 0,5-4 54,-19 30-72,0 0 1,0 0-1,-1 0 0,0-1 0,3-8 1,-4 13 19,-3 3-57,1 0 1,0 0-1,-1 0 1,1 0-1,-1 0 1,1 0-1,-1 0 1,0 0-1,1 0 1,-1 0-1,0 0 0,0 0 1,0-2-1,0 2 54,0 1-43,0 0-139,0 0 22,0 0 5,0 0 11,-9 13-310,3 1 381,-7 14 151,-9 8-167,-20 45 0,-8 16 79,31-68-21,-1-1-1,-2-1 1,0 0-1,-2-2 1,-29 24-1,-90 99 783,106-107-510,10-15-231,26-25 38,1-1-22,0 0-32,0 0-37,0 0-112,0 0 75,1-2 165,6-2-129,0 0 1,1 0-1,-1 1 0,1 0 1,-1 0-1,1 0 0,10-1 1,3 3-48,0 1-1,-1 0 1,40 6 0,9 2-10,-59-8 92,8 1 24,0 0 0,33 8 0,-29-5-56,0 0-1,0-1 1,0-2 0,30 0-1,-44-2 2,-3 1 23,0 0 0,0 0 1,-1-1-1,1 0 0,0 0 0,0 0 1,0-1-1,-1 0 0,1 0 0,-1 0 1,0 0-1,6-4 0,-10 6-35,0-1 1,1 1-1,-1 0 1,0 0-1,0-1 0,1 1 1,-1 0-1,0 0 1,0-1-1,0 1 0,1 0 1,-1-1-1,0 1 1,0 0-1,0-1 0,0 1 1,0 0-1,0-1 1,0 1-1,0 0 0,0-1 1,0 1-1,0 0 1,0-1-1,0 1 0,0-1 1,0 1-1,0 0 1,0-1-1,0 1 0,0 0 1,0-1-1,0 1 0,-1 0 1,1 0-1,0-1 1,0 1-1,-1 0 0,1-1 1,0 1-1,0 0 1,-1 0-1,1 0 0,0-1 1,0 1-1,-1 0 1,1 0-1,0 0 0,-1-1 1,1 1-1,0 0 1,-1 0-1,1 0 0,-1 0 1,-6-6 188,-21-23 204,25 22-373,0 1 1,0-1-1,-2-7 1,-5-11 43,-3-3-56,2-1 0,1 0 0,-8-42 0,-9-90-75,23 116-246,3-73 0,1 61-511,8 104 113,-2 57 837,-10 147 0,3-203 117,1-34-166,0 1 1,-1-1-1,0 1 1,-6 23-1,5-30 57,1-1 0,0 1 0,0 0 0,1 11-1,0-17-49,0-2-38,-5-1-197,5 0 160,0 0 0,-1 0-1,1 0 1,0 0-1,0 0 1,-1 0-1,1 0 1,0 0 0,-1 0-1,1 0 1,-1 1-1,1-1 1,-1 0 0,0 0-1,1 1 1,-1-1-1,0 0 1,1 1 0,-1-1-1,0 0 1,0 1-1,0-1 1,1 1-1,-1-1 1,0 1 0,0 0-1,0-1 1,0 1-1,0 0 1,0 0 0,0 0-1,-1-1 1,-6 0-12,0 1 0,1 0 0,-11 0 0,5 1 9,-10 0-73,1 2 0,0 0 0,-41 12-1,52-12 126,2-1 23,0-1 0,0 0 0,-16 0 0,21-1-77,-5 2-156,13-5-19,7-5 159,-1 1 1,1 0-1,1 1 1,14-6-1,-7 2-31,11-3 77,49-16 0,-42 17-16,-30 10 2,12-5 13,0 1 1,21-3 0,-28 8-17,-15 4-97,-10 6-33,-11 12-1414,24-21 1421,0 0-1,0 0 0,0 1 0,-1-1 0,1 0 0,0 0 0,0 0 0,0 1 0,-1-1 0,1 0 0,0 0 1,0 0-1,0 0 0,-1 1 0,1-1 0,0 0 0,0 0 0,-1 0 0,1 0 0,0 0 0,-1 0 1,1 0-1,0 0 0,0 0 0,-1 0 0,1 0 0,0 0 0,0 0 0,-1 0 0,4-3-4838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2:16:52.9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1136 51 992,'0'0'309,"0"0"-175,0 0-12,0 0 172,0 0-17,0 0 224,16 13 646,3-6-716,-17-7-381,0 1-1,0-1 0,0 1 0,0-1 1,0 1-1,0 0 0,-1 0 1,1 0-1,0 0 0,0 0 0,-1 0 1,4 3-1,-2-1 35,1 1 0,0-1 0,0 0 0,0 0 1,1 0-1,-1 0 0,1-1 0,9 4 0,-9-4-8,0 0 0,-1 1 0,1 0 0,-1 0 0,6 4 0,-7-4 3,1 0 0,-1 0 0,1-1 0,0 0 0,0 0 0,0 0 0,8 3 0,16 2 232,-1 1-1,-1 1 1,36 18 0,-42-18-172,1 0 0,42 12 1,48 4 463,-76-18-531,-2-2 183,0-2 0,56-2 0,-60-1-209,331 7 354,-109-25 419,-2-1-1084,-116 19 450,148 1-114,-51 14 185,448-10-417,-562-5 253,193 9-76,-241-9-62,252 4 209,-263 1-86,0 1-1,59 16 1,-102-19-214,27 1 1,5 1 350,-5-5-193,-21 6 86,-1-4 307,-16-2-426,1 0 1,-1 1 0,1-1 0,-1 1 0,1 0 0,3 1 0,-5-1 43,8 3 213,-8-3-236,0 0-17,2 9 109,-2-8-89,0 1-9,-2 11 147,0-10-42,-1-2-130,1 0-1,0 0 0,0 0 0,-1 0 0,1 1 1,1-1-1,-1 0 0,0 0 0,0 0 0,1 0 0,0 3 1,12 49 112,-8 10-58,-4-50-55,1 0 1,-2-1-1,-1 22 0,0-2 114,-1-16-109,0 0-1,-1 0 1,0 0-1,-2 0 1,-8 23-1,-2 4 109,0 27-111,-17 72 63,12-32-27,11-54-94,6-28 181,2-19-92,0 0 1,-3 12 0,-16 73-158,16-72 214,3-11-80,0 0 0,1 16 1,1-15 20,-3 23 0,1-26 74,0 0-1,1 0 0,1 0 0,3 19 1,1 19-35,-4-37-15,0 1 0,1-1 0,3 15 1,-2-16 26,0 1 1,-1 0 0,0 15 0,0 6-86,2 0 1,13 56 0,-7-39 90,13 35 122,-22-83-190,3 17-1,2 23 0,-2-17 127,0 6-43,1 98 10,-9 52 76,2-9-241,3-95-26,5 37 69,4-51 74,-5-41 20,-2 0 1,1 33-1,1-9-78,-3-33-32,2 24 0,-3-8 11,1 1 0,8 36 1,18 58 35,-3-21 203,4 24-256,-23-110 6,-5-14 59,0 0 0,0 0 0,0-1 1,0 1-1,-1 0 0,1 0 0,-1 0 0,0 0 1,1-1-1,-1 3 0,1 3-6,0-1-1,0 1 1,1-1 0,2 7 0,2 6-18,-5-15 2,0 0 0,1 0 0,-1 0 0,1 0 0,3 5 1,-3-6-1,0 1 1,0-1-1,0 1 1,-1-1-1,2 7 1,-2-7 9,0 0 0,0 0 1,1 0-1,-1 0 0,3 3 1,-1-2-12,-3-3-58,3 13 201,-3-12-118,1 29 62,-1-22-22,0-7-5,0-2 27,-4 9 128,-4-4-182,0 0 1,0-1 0,-1 1 0,0-2 0,-15 6 0,4-2-84,-5 1-16,16-5 34,0 0 0,0 1 0,0 0 0,1 0 0,-12 7 1,0 3 33,-2-1 1,0-1 0,0-1-1,-1-1 1,0 0 0,-1-2-1,0-1 1,0-1 0,0-1-1,-1-1 1,-26 0 0,-26 0 15,-185 1 20,225-9-38,0-1 1,-49-14-1,8 1 73,-149-32-119,-38 9 58,166 28 0,42 4 2,18 2 0,-72-3-1,-178 15-204,-19-10 379,275 5-237,-279-9 202,202 3-44,-40-4 158,-112 1-274,198 10 12,4 0-59,1 2 0,-86 17 0,109-12 147,-15 3-57,-1-2 1,-94 5 0,103-16 113,-71-13 1,72 8-67,-72-2 0,15 1-65,0 0-24,-28-2 144,-2-1 119,70 12-321,-80 10 1,121-9 74,-73 11 88,-93 27 0,67 0-363,99-34 262,-48 24 262,41-18-75,-38 13 0,49-19-229,12-5 40,1 0 0,-1 0 1,1 0-1,-1-1 0,1 1 0,-1-1 1,0 1-1,1-1 0,-4 0 0,4 0 90,1 1-70,0-1 0,0 0 0,0 0 0,0 0 0,0 0 0,0 0 0,0 0 0,0 0 0,0 0 0,0 0 0,0 0 0,-1 0 0,1 0 0,0 0 0,0 0 0,0 0 0,0 0 0,0 0 0,0 0 0,0 0 0,0 0 0,0 0 0,-1 0 0,1 0 0,0 0 0,0 0 0,0 0 0,0 0 0,0 0 0,0 0 0,0 0 0,0 0 0,0 0 0,0 0 0,0 0 0,-1 0 0,1 0 0,0 0 0,0 0 0,0 0 0,0 0 0,0 0 0,0 0 0,0 0 0,0-1 0,0 1 0,0 0 0,0 0 0,0 0 0,0 0 0,0 0 0,0 0 0,0 0 0,0 0 0,0 0 0,0 0 0,0 0 0,0-1 0,0 1 0,0 0 0,-1-8 314,3 2-301,-1 0 1,0 0 0,0 0-1,0 0 1,-1 0 0,1-1-1,-2 1 1,0-7 0,1-24-32,10-140 82,-2 75-28,1-3-87,0-44 9,-3 60-76,-3 44-9,4-142 20,-2 66-84,3-186 111,-7 214 96,3-23 75,0 31-224,-3 38 48,-1 33 64,0 0 0,4-21 0,-2 5-170,0 26 184,33-75-274,-30 70 269,0 0 1,0 1-1,1 0 0,0 0 0,1 0 0,10-9 0,-9 9 9,0 0 0,10-14-1,-9 11 0,45-63-1,-20 31-72,40-45 330,-29 38-158,-28 29-40,29-26-1,3 11-197,-35 26 179,-1 1-1,24-24 1,-20 17 41,38-28 1,-3 2-115,-41 32 58,0-1 1,-1-1-1,-1 1 0,0-2 0,14-25 1,27-71-178,-46 100 139,26-82 6,-18 48 17,1 0 54,-6 19-96,0 0 0,2 1 0,17-34 1,-15 38 38,0 1 1,2 0-1,0 1 1,19-19-1,29-30-98,-51 57 125,0 0 1,-1-1 0,-1-1 0,1 1 0,-2-1 0,1-1-1,-2 1 1,1-1 0,-2 0 0,1-1 0,-2 0 0,0 1 0,0-1-1,-1-1 1,-1 1 0,0 0 0,0-25 0,-9-87 359,3 73-406,3 35 94,-1 0 1,0 0-1,-1 0 1,-1 1 0,-6-17-1,7 24-143,0 1 0,-2-15-1,2 8-376,3 10 10,-1 0 0,1 0 1,0 0-1,0 0 0,0 0 1,1 0-1,0 0 0,0 0 1,0 0-1,1 1 0,0-1 1,-1 0-1,2 1 0,2-5 1,15-24-4646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2:17:11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51 1984,'-4'-17'736,"4"8"-576,4 2-32,-4 2-416,5 1 128,-5-1-1216,5 1 768,-5 4 256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2:17:13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966 0 2656,'5'0'1826,"-1"0"-1557,0 0-1,-1 0 1,1 1 0,0-1-1,-1 1 1,7 1-1,6 3-225,-12-4 35,-1 0 0,0 0 0,0 0 0,1 0 0,-1 1-1,0-1 1,0 1 0,-1 0 0,6 3 0,4 5 186,-5-3-132,1 0 1,-1 0 0,0 1 0,9 12 0,-6-4 19,-1 1 0,-2 0 0,1 0 0,-2 1 0,5 19 0,22 52 117,-4-14 16,-15-33-150,-3-11-68,-1 1 0,6 41 0,29 236 323,10 29-225,-46-259 53,-3 88 0,4 44 253,6-118-318,1 12 206,-8 47-285,29 128 438,-33-255-492,1 7 64,17 51-1,34 120 76,-14 3-153,-27-120 112,-5-29-24,12 55 158,-5-36-243,9 87 1,-5 77-7,-18-103 319,1 9 92,1 91-441,-3-92 198,-27 556-59,-46-253-45,32-239 31,-48 212 9,32-126-93,12-58 372,-47 286 72,38-206-354,3-29 70,11-36-142,13-103 34,6-44 172,-16 98 66,-8 45-188,23-165-49,-29 81 0,-21 83 75,1 0 57,23-114-65,-38 190-1,-33 190 27,82-328-53,15-73-198,8-51 41,2-8 72,-2 0 0,-25 71 0,-26 64-24,-15 36 52,62-189-32,-1-1 0,-1-1 0,-2 0 1,-30 38-1,-92 100-240,42-65-4127,97-103 3864,0-1 0,0 0-1,-1 0 1,1 0 0,0-1-1,-1 1 1,1 0 0,-1-1-1,-3 2 1,6-3 357,0 0 1,0 0-1,-1-1 0,1 1 1,0 0-1,0 0 0,0 0 1,0 0-1,0 0 0,-1 0 1,1-1-1,0 1 0,0 0 1,0 0-1,0 0 0,0 0 0,0-1 1,0 1-1,0 0 0,0 0 1,0 0-1,0-1 0,0 1 1,0 0-1,-1 0 0,1 0 1,1-1-1,-1 1 0,0 0 1,0 0-1,0 0 0,0-1 1,0 1-1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0:48.75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1 576,'0'0'171,"0"0"-91,0 0 16,0 0 192,0 0-70,0 0 22,0 0-74,2 1-1,15 7 264,-13-5-290,1 0-1,0-1 0,0 1 1,0-1-1,0-1 1,0 1-1,0-1 1,1 0-1,-1 0 1,0 0-1,8-1 1,86-8 975,-5 13-757,-38-2 614,-16 1-635,-32-4-347,-1 0-1,1 1 0,0 0 1,-1 0-1,14 5 1,-11-3 175,0-1 1,0-1-1,0 1 1,0-2-1,12 0 0,233-3 247,-160 10-187,-37-1-267,36 6 299,-67-8-205,16 0-22,-22-2 18,0 0 1,36 9-1,-47-9-61,1-1 74,0 0 0,1 0 0,21-2 0,-5 0-54,54-5 191,-42 7-290,94-4 133,-97 1 10,47 4 1,-12 0 8,24 7 378,10-9-282,-91-4 117,-13 3-249,-1 0 1,0 1-1,1-1 1,-1 1-1,1 0 1,-1-1-1,1 1 0,-1 0 1,2-1-1,48 1-209,-13 6 431,-1-3-186,10 1-193,-29 0 282,-5 0-178,48 1 54,104-3 1,-81-3-112,2 4 178,-39 6-160,148-6 111,17-6 252,-123-2-518,116 5 304,-183-2-53,0 0 1,-1-1-1,26-7 1,2-1-96,-27 10 112,-19 1-69,1 0 1,-1 0-1,1-1 1,0 1-1,-1-1 1,6-1-1,-3 0 53,1 1 0,-1 0 0,9-1 0,7 0-76,-5 0 48,-1 0-1,0 2 1,20 1-1,2 1 9,134-2 349,-163 0-360,-1 1 1,1 0-1,10 3 0,-10-1 13,1-1-1,-1-1 0,12 1 1,-12-1-1,1 0 1,-1 1 0,0 0 0,0 0 0,13 6-1,-5-3 2,-1-1 0,1-1-1,-1 0 1,1-2 0,0 0-1,22-1 1,9-5 192,30 2-338,-36 1 32,69 6-1,-97-3 186,15 4 108,12 2-439,-33-6 209,1 0 0,0 1-1,10 3 1,65 21 184,-68-22-152,0-1 0,20 2 0,-9-2 117,15 2 35,-35-4-130,-1 0 0,1-1 1,0 1-1,0-2 0,-1 1 0,1-1 1,0 0-1,10-3 0,-9 3-40,0 0 1,0 1-1,-1-1 0,1 1 1,9 2-1,7-1-28,-23-1 55,16-1 58,-1 2-1,22 3 0,-27-3-103,1 0-1,16 0 1,10 0 85,270 8 110,-271-9-145,40-3-5,-70 3-7,-1 1 0,1 0 0,0 0 1,-1 0-1,1 1 0,-1 0 0,12 6 1,3 0 60,21 0-113,-32-5 95,1-2 1,0 1-1,-1-1 0,1-1 1,19-2-1,1 1-147,0 1 123,4 1 69,0-2 0,49-7 1,-78 7-93,33-7 61,-1 2-1,49 0 1,4-1 356,-81 6-421,0 0-1,0-1 1,13-3 0,-13 2-6,0 1 0,0 0 1,15 0-1,-21 2 16,0-1 0,-1 1 0,1-1 0,0 0 1,5-2-1,-5 2 29,0-1 1,-1 1-1,1 0 0,0 1 1,5-1-1,23-4-46,-6 1 49,-11 1-47,23-6 1,-27 6 48,0 0 0,0 1 0,0 0 1,13 0-1,-18 1-50,0 1 0,0-1 0,0 0 0,9-3 0,-10 2 17,1 0-1,0 1 0,0 0 1,8 0-1,9-1-12,-17 1-4,0 1 0,1 0 0,8 0 0,-13 1 15,0-1-1,0 0 1,0 1 0,-1-1-1,1 1 1,0 0-1,0 0 1,-1 0 0,1 0-1,0 0 1,-1 0 0,1 0-1,-1 0 1,1 1 0,1 1-1,2 3-7,0 1-1,-1-1 0,0 1 1,0 0-1,0 1 0,-1-1 0,4 15 1,-1 1 107,3 32 1,-3-19-142,0 28 27,-4-21 202,0 1-186,-3-32 17,1 0 0,1 0-1,3 17 1,-1-12 30,-1 1-1,-1 0 1,-2 32-1,0-11-9,0-30-25,1-1 1,-2 1-1,1-1 0,-4 10 1,-3 18-8,5-22 29,2-6 82,0-1-1,0 1 1,1 0-1,0 9 0,0-16 34,0-1-53,0 0-80,0 0-123,0 0 37,0 0 27,0 0-27,0 0 70,0 0 144,0 0-11,0 0 32,0 0-32,-10-2-53,1-1 0,-1 0 0,1 0 1,-1-1-1,-16-9 0,13 6-39,-23-8-1,-12-2-98,21 7 53,-1 0 1,0 2-1,0 2 0,-30-4 0,49 9-44,1-1 0,-14-3 0,-11-3-82,-9-4 237,26 7-201,14 4 87,1 0-1,-1 0 0,1 1 0,-1-1 0,1 1 0,-1 0 1,0-1-1,-2 1 0,-17-4-10,4 1 69,-21-12-7,-4 10-38,0-1 0,-48-1 0,44 6-53,-56 3-140,67 1 151,2-1 29,0 1 1,-36 10-1,7-1 248,30-2-346,26-8 94,0 0-1,0 0 0,-10 2 1,-19 4-28,29-5 104,-1-2 0,1 1 0,-1-1 0,0 1 0,-6-1 0,-12 2-161,21-2 110,0 0-1,0-1 1,0 1 0,0-1 0,0 0 0,0 0-1,0 0 1,-5-2 0,7 2 2,0-1 0,0 1 1,1 0-1,-1 0 0,0 0 0,0 0 1,0 0-1,-2 1 0,-13-1 133,10-1-161,1 1 1,0-1-1,-1 1 1,-10 2 0,9-1 4,0-1 0,0 0 0,-13-1 0,-7-2 16,-39 1 0,3 0 76,25 1-43,25 1-25,1 0 0,-26-5 1,31 4-19,0 1 0,1-1 0,-13 2 0,14 0 3,0-1 0,0 0-1,0 0 1,1 0 0,-1-1 0,0 0 0,0 0 0,0-1-1,-7-2 1,8 2 17,1 1 0,0 0 0,0-1 0,-1 2 0,-7-2 0,-11-2-123,7 1 68,8 2 23,1 0 0,0-1 1,-1 0-1,1-1 0,-12-5 1,16 7 19,1 0 0,0 0 1,-1 0-1,1 0 0,-1 1 1,1-1-1,-1 1 0,1-1 1,-5 1-1,-9-2-36,-1-1 12,1 1 0,-1 0 0,0 1 0,-22 1 0,16 0-112,-217 7 209,99 2-202,132-9 197,1 1 0,0 0 0,-10 3 0,10-2-81,-1 0 1,1-1-1,-11 0 1,-90 8-187,24 0 225,18-10 19,-126 5-172,144-3 86,34-2 77,-1 2-1,-26 3 0,23-1 15,-36 1 0,1-1 135,40-2-168,1-1 0,-1 0 0,1-1-1,-1 0 1,-18-5 0,28 5 14,-1 0 0,0-1 0,0 0 0,1 0 0,-1 0 0,1 0 0,-8-6 0,-10-6-123,8 5-20,12 7 117,0 1 0,1 0 0,-1 0 0,0-1-1,0 1 1,0 0 0,-3-1 0,-39-14 16,42 15-29,-5-1-19,0-1-1,0 1 1,-9-6 0,9 5 25,-1 0 0,1 0 0,-1 0 0,0 1 0,-16-2 1,-16-4-17,31 6-35,0 0 0,0 0-1,0 1 1,-16 0 0,50 5-172,35-4 285,91-13 1,-77 6-102,128 2 0,-137 5 72,156 4-230,-203-4 266,3 0-74,1 0 0,0-1-1,28-7 1,-33 5 141,-11 2-87,0 0-1,0 0 1,12-5-1,-18 6-46,1-1 0,-1 1 0,1 0 0,0 0 0,-1-1 0,1 1 0,-1 0 0,1-1 0,-1 1 0,1 0 0,-1-1 0,0 1 1,1-1-1,-1 1 0,1-1 0,-1 1 0,0-1 0,1 1 0,-1-1 0,0 1 0,0-1 0,1 0 0,-1 0 0,-2-6-116,1 7 109,0-1-8,0-1-1,-1 1 1,1 0-1,0 0 0,-1 0 1,1-1-1,-1 2 1,1-1-1,-1 0 1,0 0-1,-2-1 0,-25-6-115,18 5 89,-18-5 5,0 2 0,0 1 0,-35-2 0,63 7 33,-268-3-245,218 4 254,17 0-36,-41 6 1,-15 5-57,62-8 6,-25 4-64,25-3 293,-1-1 0,-42 1 1,8-2-214,-86 1 246,118-3-168,0-1 1,1-1 0,-35-6-1,50 5 47,-22 1-1,25 1-26,0-1 0,1 0-1,-16-3 1,-2-2-29,0 2 0,-38-2-1,-59 5-91,70 1 160,-16 0-38,-125 17 0,154-12-38,0-2 1,-54-3 0,42 0 126,-129-4 201,86-5-261,-15-7-180,27 2 286,18 2-208,35 7 194,-63-16-1,17 2-204,45 10 118,-51-20 1,54 18-39,-64-17 1,-9 2-48,38 7-80,59 17 78,-6-1 30,-25-9 0,36 11 6,0 0 0,0 1 1,0-1-1,0 1 0,-1 0 1,1 0-1,-3 0 0,-8-1-180,9 1 142,0-1 1,-1 1-1,1 0 1,0 0-1,0 0 1,-1 1-1,1-1 1,0 1 0,0 0-1,-1 0 1,1 1-1,0-1 1,0 1-1,1 0 1,-1 0-1,-4 3 1,-10 11 214,7-4-38,9-10-175,1-1 0,0 0 0,0 1 0,0-1 0,0 0 0,0 1 0,0-1 0,0 1 0,0 0 0,0-1 0,1 1 0,-1-1 0,1 1 0,-1 0 0,1 0 0,0-1 0,-1 4 0,-3 15-122,2-15 142,0 0 0,1 1 0,-1-1 0,1 7 0,-5 18 127,1-17-98,2 1 0,-3 23 0,1-9 132,4-17-149,0 0 0,1 17 0,0-18 5,0 0-1,0 0 1,-3 12 0,2-17 3,1 1 0,-1-1 1,1 0-1,1 1 0,-1-1 0,1 0 0,-1 1 1,2-1-1,-1 0 0,0 0 0,4 7 1,-4-10-39,0 3 20,0 1 0,0 0 0,5 9 0,-4-11 8,0 0 1,0 0 0,1 0-1,4 5 1,0-1 137,-4-6-119,-1 0 0,1-1 0,0 1 0,0 0 0,0-1 0,0 0 0,1 0 0,-1 0 0,0 0 0,5 1 0,7 0 21,-1 0-1,23 0 1,52 5-86,3 0-49,205-1 312,-248-1-203,20 0-25,42 0-145,120-10 250,-179 5-193,189 4 313,-190-2-226,1-3 0,62-8 0,79 2 18,-82 6-217,36 5 329,-29 0 28,-82-5-168,39-8 1,22-1 44,41 0-228,59-2 524,62 22-368,-241-9-34,98 4 3,11 0 10,81 7 116,-138-2-114,-42-5 89,48 1 1,-47-6 91,185-8 54,56-1-164,-205 9-19,139 9-7,-88-4 230,-28-9-278,148-2 135,-146 7-77,-75-1 6,9 0-35,-1 0-1,1 2 0,24 5 0,-35-5 44,0-1 0,14 0 0,14 1-217,-25-1 344,-1 0 1,31-5-1,-28 3-124,52-8-96,-39 5 41,18 0 36,339 4 243,-308 9-438,-67-9 192,25 6 0,-24-4 50,26 2-1,17 1 74,132-5 64,-144 2 71,18 0-2802,-62-3-910,-1-2 2623,0 2 35,0-7-4088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1:04.73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8654 944 832,'-1'2'297,"-3"-6"-244,-5-3 301,10 7-263,-1-1 0,0 1 0,0 0 0,0 0 0,0-1-1,0 1 1,0 0 0,0 0 0,-1-1 0,1 1 0,0 0 0,0 0 0,0-1 0,0 1 0,0 0 0,0 0 0,0-1-1,0 1 1,-1 0 0,1 0 0,0 0 0,0-1 0,0 1 0,0 0 0,-1 0 0,1 0 0,0 0 0,0 0 0,0-1-1,-1 1 1,1 0 0,0 0 0,0 0 0,-1 0 0,1 0 0,0 0 0,0 0 0,0 0 0,-1 0 0,1 0 0,-1 0 0,-42 3 2127,40-3-2199,1 0 31,1 0 0,-1 0 0,0 0 0,0 1 0,0-1 0,0 0 0,0 1 0,-2 0 0,-3 0 175,0 0-1,0 0 0,0-1 0,0 0 0,0-1 0,-13-2 0,10 2-91,-66-2 316,22 2-493,2 0 369,-16-3 161,-10 0-123,-4 0-108,65 2-219,-27 2-1,19 1-122,18-1 124,0 1 0,0 0 0,-13 4 0,13-3 1,0-1-1,-1 1 1,1-1 0,-8 0-1,6-1-35,0 1 0,-13 3 0,14-3-2,-5 1 195,1-2 0,-1 1 0,1-2 1,-16-1-1,-17-1 237,-12 3-607,-169 3 110,155-2 132,-38 3 84,14 0-76,-56-5 258,61-1-181,-40-8-75,42 2-164,-13-3 135,57 5-16,-47-1 0,-610 7 74,582 6 157,2 0 93,-181-9-185,115-2 15,133 6-150,-29-2-2,0 0-4,-12-2 57,25-3 74,10 2-215,-81-16 0,89 10 32,0 2-1,-1 2 0,-59 1 1,-13-6 51,24 1 128,46 10-223,-1 2 1,-84 13-1,59 2-174,-8 1 229,57-14-30,-9 2 45,0-2-1,-1-2 1,-54-2 0,-58-10 55,82 7 15,-117-20 1,143 15-66,8 1 5,-64-20 0,47 11 20,-87-16 0,77 19-49,-55-6-40,37 8 20,40 5-37,-75-1 0,105 8 50,0 0 1,0 0 0,0 1 0,0 0 0,0 0 0,-9 5 0,-49 24-71,45-18 58,12-7-19,0-1 0,-21 9 1,-20 10 222,36-19-232,1 0 0,-20 11 0,30-15 50,1 1 0,-1 0 0,1 1 1,0-1-1,0 0 0,0 1 1,0 0-1,0-1 0,0 1 0,1 0 1,0 1-1,-1-1 0,1 0 0,-3 8 1,5-11 11,-1 1 0,1-1 0,0 1 0,0-1 0,-1 1 0,1 0 0,0-1 0,0 1 0,0-1 0,0 1 0,0 0 0,0-1 0,0 1 0,0 0 0,0-1 0,0 1 0,0 0 0,0-1 0,0 1 0,1 0 0,-1 2 0,0-2 0,0 0 0,0-1 0,0 1 0,0 0 0,0 0 0,0 0 0,0 0 0,1 0 0,-1 0 0,0 0 0,0 0 0,1 0 0,-1 0 0,1 0 0,-1 0 0,1 0 0,-1-1 0,1 1 0,-1 0 0,1 0 0,0-1 0,-1 1 0,1 0 0,0-1 0,0 1 0,0-1 0,1 2 0,1-1 0,3 4-30,1 0-1,1-1 1,-1 0 0,0 0 0,1-1 0,11 4 0,49 10-129,-67-17 155,35 6 47,0-2 0,55-2 0,-20 0-97,313-11 65,-167-2-49,-143 9 67,413 6 102,-263 10-218,34 3 25,-60-7-36,36 4 132,-165-5-44,164 23 105,-177-23-87,109 21-122,155 25 108,-109-26-113,93 10 553,-39-34-475,-161-6 338,-1 2-313,118-3-203,-52-12 155,-43 7 253,92-1 65,-119 9-358,114-3-11,-129-5 139,31-1 166,325 8-361,-393 1 256,-21 0-32,0-1 1,50-7-1,-29 1-125,-31 5 188,34-9 0,-20 4-141,1 0 0,0 2 0,40-1 0,-15 2-179,-24 1 254,-1 2 0,45 5 0,-45-4 40,-26-1-75,-1 0 0,0 0 1,0 0-1,0 1 0,0-1 1,6 2-1,-8-1-52,-2-1-17,0 0-68,0 0 10,0 0-86,-9-1 95,1 0 1,0 0-1,-15-5 0,-11-2 130,-85-1-68,49 5 82,-252 0-451,44 8 250,-209 4 136,102-3 0,-100 9 88,140 5-136,160-6 197,-29-13 97,-45 5-540,-202 50 787,94-13-442,311-33 144,28-4-99,-54 2 0,36-7-4,-446-6 546,399-2-490,18 0-77,-279-21 86,-143-4-138,263 25 185,44 3 3,105 2-241,-49-3 217,-87-6-203,145 10 269,-238-1 507,239 4-483,41-3 20,-35-6 0,-18-1-257,-18 6-131,-1 3 0,-174 24-1,49 8 62,32-3 239,135-18-181,-27 3-117,73-12 149,-27 8 0,17-3 85,-14-2 11,13-4 169,19-1-221,10 0-401,11-1-59,13-6 188,9-2-3,103-15 183,65-10-32,17 4 48,-122 12 147,-14 1-96,226-25-222,-144 14 334,-73 10-70,-69 13-98,22-8 0,-22 6-51,26-5-1,15 2 41,317-64-32,-242 32 54,-129 39-44,-5 2 64,0 0 0,0-1-1,0 0 1,0 0 0,0 0 0,0 0 0,5-4-1,-8 5-5,-1 0 0,1-1 0,0 1-1,0 0 1,-1 0 0,1 0 0,-1-1-1,1 1 1,-1 0 0,1-1 0,-1 1-1,0 0 1,0-1 0,0 1 0,0 0-1,0-1 1,0 1 0,0 0 0,0-1-1,0 1 1,-1-1 0,1 1 0,0 0-1,-1 0 1,1-1 0,-1 1 0,0 0-1,-1-2 1,-1-3-26,-1 0 0,1 1 0,-1 0-1,-1 0 1,1 0 0,-1 0 0,0 1 0,0-1-1,0 1 1,-1 1 0,0-1 0,-6-3 0,-8-3-31,0 2-1,-29-10 1,-4 3-8,-100-14-1,-60 7-35,78 9 173,-323-19-263,265 21 123,-162-10 219,238 17-219,-130-13 48,219 8 213,28 9-215,0 0-1,0 0 0,-1 0 0,1 0 0,0 0 0,0 0 1,0 0-1,0 0 0,0 0 0,0-1 0,0 1 0,0 0 0,0 0 1,0 0-1,0 0 0,0 0 0,0 0 0,0 0 0,0 0 0,0-1 1,0 1-1,0 0 0,0 0 0,0 0 0,0 0 0,0 0 0,0 0 1,0 0-1,0 0 0,0-1 0,0 1 0,0 0 0,1 0 0,-1 0 1,0 0-1,0 0 0,0 0 0,0 0 0,0 0 0,0 0 0,0 0 1,0 0-1,3-2-34,-1 1 0,0-1 0,1 1 0,-1 0 0,1 0 1,-1 0-1,1 0 0,-1 1 0,1-1 0,3 0 0,6-1-11,74-15-148,113-7-1,16-2 180,229-36 193,-177 17-400,-55 6 261,-170 33-20,292-30 126,-303 34-1,39-9-1,-27 3-72,-42 8-81,-1 0-1,1 0 1,0 0 0,0 0-1,-1 0 1,1 0 0,0-1-1,0 1 1,-1 0 0,1-1-1,0 1 1,-1 0 0,1-1-1,0 1 1,-1-1-1,1 1 1,0-1 0,-1 1-1,1-1 1,-1 1 0,1-1-1,-1 0 1,0 1 0,1-1-1,-1 0 1,1 1 0,-1-1-1,0 0 1,0 0-1,1 1 1,-1-1 0,0 0-1,0 0 1,0 1 0,0-1-1,0 0 1,0 0 0,0 0-1,0 1 1,0-2 0,-2-2 19,0 1 0,1-1 0,-1 1 0,-1 0 0,1 0 0,0 0 0,-1 0 0,1 0 0,-1 0 0,0 1 0,-6-5 0,1 2-47,0-1 1,0 2-1,-15-7 0,1 3-41,0 1 1,-1 1-1,-40-5 1,-69 1-233,79 10 268,1 2 0,-60 9 0,-101 28 151,46-8-61,-32 11-413,10 1 619,100-23-198,87-20-63,0 1 1,1-1-1,-1 1 0,0-1 0,1 1 1,-1 0-1,1 0 0,-3 1 0,2 0-40,1-2-36,14 6-124,-1 0 122,18 6-22,-20-7 74,1-1-1,19 5 1,34 1 30,118 4 0,-147-12 2,162 3-80,-47-2-141,60 0 195,31 1 97,-170-2-9,77 6 12,-123-6-26,-20-2-64,1 0-1,-1 0 1,0 1 0,1-1-1,-1 1 1,0 1 0,0-1 0,7 3-1,-12-3 24,0-1 1,0 0-1,0 0 0,0 1 1,0-1-1,-1 0 0,1 0 0,0 1 1,0-1-1,0 0 0,-1 0 0,1 0 1,0 0-1,0 1 0,-1-1 0,1 0 1,0 0-1,-1 0 0,1 0 0,0 0 1,0 0-1,-1 0 0,1 0 0,0 0 1,-1 0-1,1 0 0,0 0 0,0 0 1,-1 0-1,1 0 0,-17 3-45,-232 19 255,89-6-205,-59 2 48,-237 30-333,204-1 277,86-14 187,33-13-394,-66 15 547,165-28-359,16-3-66,0 0 1,-34 13 0,24-7 131,22-8-79,1-1 1,-1 1 0,0 1 0,1-1 0,-1 1 0,1 0-1,-7 5 1,11-8 34,0 1-1,1-1 0,-1 0 0,1 1 1,-1-1-1,1 0 0,-1 1 1,1-1-1,-1 1 0,1-1 1,-1 1-1,1 0 0,0-1 1,-1 1-1,1-1 0,0 1 0,-1 0 1,1-1-1,0 1 0,-1 1 1,3-2-22,-1 1-1,1-1 1,-1 1 0,1-1 0,-1 0 0,0 0 0,1 1-1,-1-1 1,1 0 0,-1 0 0,3-1 0,21-1-76,0-1 0,39-9 1,-42 7 21,66-18 2,127-51 0,-102 33 149,-33 8-15,21-6-169,14 6 103,144-21 1,-184 40-22,0-4 1,105-39 0,-92 30 83,12-5 8,-70 22-34,32-7-1,-34 11-106,41-17-1,-47 15-64,35-7-1,-34 9 32,27-10 1,-34 10 106,-5 1 0,0 1 0,18-11 0,8-6 58,-22 13-40,-13 7-2,1 0 0,-1 0 0,1-1 0,-1 1-1,1-1 1,-1 1 0,0-1 0,0 0 0,0 0 0,0 0 0,0 0-1,2-4 1,-4 5-10,0 1 0,0-1 1,0 1-1,0-1 0,0 1 0,0-1 0,0 1 0,0-1 0,0 1 0,0-1 0,-1 1 1,1-1-1,0 1 0,0 0 0,0-1 0,-1 1 0,1-1 0,0 1 0,-1 0 0,1-1 0,0 1 1,-1 0-1,1-1 0,-1 1 0,-13-11-41,0 3 40,-1 0 1,0 2-1,-1-1 1,1 2 0,-1 0-1,-21-4 1,-104-9-45,95 13 140,-148-20 235,104 24-499,52 1 49,11 2 186,0 1 0,0 1 0,-28 9 0,35-9 24,-48 8 31,-74 4 1,83-10 70,5-3-180,29-2-107,0 2-1,-37 7 0,15 2 96,32-11-4,8 0-253,15 5 121,-2-3 124,1-1 0,0 0-1,0 0 1,-1-1 0,1 0 0,0 0 0,12-1-1,1 1-34,245 4 85,-164-6-237,-50-3 193,-54 13 144,0-6-153,0 0 0,0 0 0,0-1 0,-1 1-1,1-1 1,0 0 0,-1 0 0,0 0 0,-4 1 0,-40 13 111,34-12-92,-117 28 1,-145 17 0,254-46 10,-531 94 299,528-93-376,18-3 71,1-1 1,0 1 0,0 0-1,1 1 1,-12 4-1,-11 3 25,18-7-106,9-2 66,0 1 0,1-1 0,-1 0-1,1 0 1,-1 0 0,1 0 0,-1 1 0,1-1 0,-1 0 0,1 1 0,-1-1 0,1 0 0,-1 1 0,1-1 0,-1 0 0,1 1 0,0-1 0,-1 1 0,1 0 5,0-1-1,0 0 1,0 0-1,-1 1 1,1-1-1,0 0 1,0 1-1,1-1 1,-1 0-1,0 1 1,0-1-1,0 0 1,0 0-1,0 1 1,0-1-1,0 0 1,0 0-1,1 1 1,-1-1-1,0 0 1,0 0-1,0 1 1,0-1-1,1 0 1,-1 1-1,2 0 18,-1 0 0,1 0 1,-1 0-1,1 0 0,-1 0 0,1-1 1,0 1-1,-1 0 0,1-1 0,0 1 0,0-1 1,2 1-1,35 5-199,12 1 301,206 3 153,-149-17-397,-49 1 75,-5 0 77,-27 2 2,29 1 1,-42 1-21,-11 2-13,0-1 1,0 1 0,0-1 0,0 1 0,0 0 0,3 1 0,2 1-50,-8-1 32,0-1 1,0 1 0,0-1 0,0 0 0,0 1 0,0-1 0,0 1 0,0-1 0,-1 0 0,1 1 0,0-1 0,0 1 0,0-1 0,0 1-1,0-1 1,-1 0 0,1 1 0,0-1 0,0 0 0,-1 1 0,1-1 0,-1 1 0,-5 5 2,0-1-1,-1 1 1,0-1 0,0 0-1,0-1 1,-1 0 0,1 0 0,-9 3-1,-16 9 17,-25 13-3,-9 6 0,32-14 0,14-9 0,0 0 0,2 1 0,0 0 0,-29 28 0,42-34-1,0-1 0,1 1 0,0-1 0,-6 15 1,-4 5 62,10-19-68,1 1-1,-1 0 0,-3 15 0,1-3 77,0-5-94,5-13 28,0 0 0,-1 0 0,2 0 0,-1 0 0,0 0 1,0 0-1,1 1 0,-1-1 0,1 0 0,-1 4 0,1 35 119,1-40-131,-1 0 0,0 0 0,1 0 0,-1 0-1,1 0 1,-1 0 0,1 0 0,0 0 0,-1 0 0,1 0 0,0-1 0,-1 1 0,1 0 0,0 0-1,0-1 1,2 2 0,1 2 7,4 3 7,1-1 0,-1 0 0,1-1 0,0 0 0,0 0 1,0-1-1,1 0 0,0-1 0,14 3 0,15 3-17,43 2 0,-58-8 84,45 5-33,0-3-1,0-3 0,0-3 1,0-3-1,-1-3 0,1-2 1,72-22-1,106-52 384,-87 26-227,-119 43-226,2 2 1,-1 2 0,1 2-1,1 2 1,60-2 0,-102 8 26,19 0 15,1 1 1,22 4-1,-38-4-20,0 0-1,0 0 1,0 1-1,0 0 1,0 0 0,-1 1-1,1 0 1,-1 0-1,0 0 1,1 0 0,-2 1-1,6 4 1,-8-6-35,0 0 0,0-1 0,0 1-1,0-1 1,0 0 0,0 0 0,1 0 0,-1 0 0,0 0 0,4 1 0,-2-2-279,-1 1 0,0-1 0,0 0 1,0 1-1,0-2 0,1 1 0,-1 0 0,0 0 1,0-1-1,0 0 0,0 0 0,0 0 0,0 0 1,4-2-1,29-22-4910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1:23.27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192 6 1248,'0'0'389,"-1"-1"-327,1 1-1,0 0 1,0 0-1,0 0 1,-1 0 0,1 0-1,0-1 1,0 1-1,0 0 1,-1 0-1,1 0 1,0-1-1,0 1 1,0 0 0,0 0-1,0-1 1,-1 1-1,1 0 1,0 0-1,0-1 1,0 1-1,0 0 1,0-1 0,131 10 4215,-31-4-3072,-77-5-999,0 1 1,1 1-1,-1 1 0,0 1 0,0 1 0,-1 1 1,0 0-1,26 13 0,-29-10-69,70 28 633,-26-21-312,-44-11-199,34 3-1,-3 0-92,48 12 25,127 29 34,-177-38 11,1-2 1,76 5-1,-70-11-198,33 2-6,484-36 357,-531 26-333,75-7 224,38 5-332,72-1-3,-26-5 160,-114 5 73,-81 7-186,591-57-187,-404 40 286,-160 16-54,179-1-148,-55 4 73,132-15 2,-174 8 45,-97 5 6,207-7 66,-76 2 103,-87 2-266,196-4-145,1 21 246,-7 9-18,-132-13-125,370 49 177,-450-53-29,0-2-1,45-2 1,-17-1-25,419 8 38,-229-21 214,-75 1-417,55 9 357,-13 1-371,-177 0 189,402-8 201,-372 7-134,112-21 1,0 1 116,-175 21-249,240-6-197,-25 8 66,-157-5 371,31-1-192,34 1-114,-102 5 31,60 7 1,-23 0 15,-4 0 111,-40-3-86,33 0 0,-51-3-86,0 1 0,0 0 0,0 0 0,0 1 0,0 1 0,-1-1 0,1 1 0,10 7 0,-16-9-16,-4-1 126,1-1 1,0 1 0,-1-1 0,1 1 0,-1-1 0,0 1-1,1 0 1,-1-1 0,1 1 0,-1 0 0,0-1 0,1 1-1,-1 0 1,0 0 0,0-1 0,0 1 0,0 0 0,0 0-1,0-1 1,1 1 0,-2 0 0,1 0 0,0-1 0,0 1-1,0 1 1,-5 17-238,2-10 238,1-3-13,0 0-1,0 0 1,0 0-1,-1 0 0,0-1 1,0 1-1,-1-1 1,1 0-1,-6 6 1,7-9 38,0 0 1,1 0 0,-1 0 0,1 0-1,0 1 1,-1-1 0,1 0 0,0 0 0,0 4-1,0-3-17,0 0 0,0-1 0,-1 1 0,1-1 0,0 1 0,-4 3 0,-5 5-7,-1 0 0,-1-1 1,1-1-1,-2 0 0,1-1 0,-1 0 1,0 0-1,-29 10 0,19-8 64,-1-2 0,0 0 0,-1-1 0,1-2 0,-31 4 0,-19-2-271,-46 4 297,54-6-96,-14 1-57,-102 2-135,-1 0 529,-200-8-318,150 9-197,-126 6 467,242-8-320,-59 6 135,-60 3-180,97-6 304,-30 1 196,-115-3-101,163-7-271,-145-2 9,100-7-228,-232-13 448,211 8-187,-193-3-54,99 14-229,157 3 326,-27 5-313,49 0 167,16-2 36,-45 1 150,-86 13-211,156-10 107,-54 3-75,-115 10 112,106-12-27,-176 17 16,82-20 16,106-4 22,-289-4 157,-30 1-58,356 4-158,5 1 136,-140-12 0,208 8-185,-384-38-180,216 25 368,160 12-172,-222-9-169,155 9 288,-130 5-241,128-1 125,3-1 119,46 4-164,24-4 10,0-1 0,0 1 0,1-1 0,-9 0 0,2 0-7,-1 0 0,1 1 0,0 0-1,-14 5 1,11-3 10,-27 4-1,5 0-106,31-6 159,-1 0 0,0 0 0,0-1 1,-11 1-1,-3-1-82,-32 6 0,32-4 18,-34 1 1,10-1 46,-64 10 1,26-2 20,32-8-84,51-3 84,0 0-20,9 1-86,117 15 59,32 6 84,-64-10-45,147 0-1,-75-7-142,-161-5 98,278 25 6,-253-21 35,465 56 137,107-32 4,-137-48-43,-149-4-68,0 1-8,-186 9 57,274-18 491,-178 24-671,267 3 73,109 13 126,-501-10-99,152-8 123,332-24-151,-325 22 14,16 0-180,57-2 207,235-5-5,-423 16-143,45-3 169,224 0 93,-1-3-252,-357 6 165,25 0 26,108-6-115,74-8-44,173 5-144,-312 20 80,-112-7-11,0 0 0,0 1 1,-1 0-1,22 7 0,-31-8 49,1 15-524,-5-12 587,1-1-1,-1 0 1,1 0-1,-1 0 1,0 0-1,0 0 0,0 0 1,-1 0-1,1-1 1,-1 1-1,1-1 1,-1 1-1,-6 3 1,4-2 18,-15 17 9,5-13-27,-1-1 0,0 0 1,-1-1-1,-32 8 0,4-6 61,0-1-1,0-3 0,-66-2 1,-38 6-13,38 0-58,-348 19 15,302-10 43,-84 6-58,108-19 92,-87 5-56,96-2-15,-138-10 0,-95-2-64,214 7-54,-42 1 84,-230 35-1,316-24-13,-440 68 85,380-50-54,-49 8 2,-244 15 106,324-42-74,-168 12 30,71-15-9,-184 4 47,44-8-69,342-6 0,-137 6 24,-70 0-11,227-6-15,-380-9-23,187 1 34,0 8 0,-232 30 0,343-18-42,-64 4 109,-228 2-66,31-15 155,177-6-276,-20-2 313,37-10-116,48 2-173,64 7 42,-58-2 1,70 7 82,-31-6 1,-9 0 81,-79 3-191,114 5-386,0 1 1,-47 10 0,74-11 358,2 0 58,1 0 0,-1 0 0,1 0 0,0 0 0,-1 1-1,1 0 1,0-1 0,-5 5 0,6-5-125,2 1 162,1-1 0,-1 1 0,0 0 1,1-1-1,-1 1 0,1 0 0,0-1 0,-1 1 0,1-1 1,0 1-1,0-1 0,0 0 0,0 1 0,0-1 0,0 0 1,0 0-1,1 0 0,-1 0 0,0 0 0,1 0 0,-1 0 0,3 1 1,5 3 4,-1-2 0,0 1 0,10 1 0,-4-1 2,-1 0 20,0 0 0,1-2 0,0 0 1,-1 0-1,1-1 0,25-2 0,12 1 4,260 2-225,-212-8 255,10-3-136,1 1 194,10 6-91,109 3-264,-144 0 260,18 2 182,-84-2-143,30 3 3,-33-2-46,30 0 0,-30-1-63,29 3-1,-33-3 38,0 0-1,22-1 0,-22 0 32,1 0 0,13 2 1,1 2-81,-11-1 109,1-1 1,17 1-1,72 2 18,39-1 395,-32-1-411,-89-1-46,-19-1 4,0 0 1,1 0-1,-1-1 1,8-1-1,9 0 32,0 0 0,35 4-1,8 1-122,62 5 320,-87-10-251,-11 0 54,58 6 0,12 8-198,-59-10 307,47-4 0,-30 0-232,95-4 320,17 1-21,6-1-22,234-2 54,-406 7-249,334 12 135,-197-8-74,-43-3-84,41 5 6,249 8 238,-278-6-219,-14 1 19,207 9 91,-218-11-297,2-5 228,113-10-1,-108 2-16,-37 3-117,364-33-35,-116 8 156,5 2 117,-246 19-184,60-2 33,559-21 2,-265 23-187,-375 9 208,195 3-85,-131-3 217,106-4-220,-71-4 120,57-5 160,-74 4-202,125 9 0,-16 4 159,-220-6-165,162 8 33,-102-12-203,-45 0 184,-22 2-85,-1 2 0,1-1 0,0 0 0,0 1 0,-1-1 0,7 1 0,-10 0 58,0 0-1,1 1 1,-1-1 0,0 0 0,1 0-1,-1 0 1,0 0 0,0 0-1,0 0 1,1 0 0,-1 1-1,0-1 1,0 0 0,1 0 0,-1 0-1,0 1 1,0-1 0,0 0-1,0 0 1,1 0 0,-1 1 0,0-1-1,0 0 1,0 0 0,0 1-1,0-1 1,0 0 0,0 0 0,0 1-1,0-1 1,0 0 0,0 0-1,0 1 1,0-1 0,0 0 0,0 1-1,0-1 1,0 0 0,0 0-1,0 1 1,0-1 0,0 0 0,0 0-1,0 1 1,-1-1 0,1 0-1,0 0 1,0 0 0,0 1 0,0-1-1,-1 0 1,1 0 0,0 0-1,0 1 1,-1-1 0,1 0 0,0 0-1,0 0 1,0 0 0,-1 0-1,1 0 1,0 0 0,0 1 0,-1-1-1,-6 0-71,-2 0 285,9-1-190,-1 0 0,1 1-1,0-1 1,-1 1 0,1-1-1,0 0 1,-1 1 0,1-1-1,0 0 1,0 1 0,0-1 0,0 0-1,0 1 1,-1-1 0,1 0-1,0 1 1,1-3 0,-4-7 167,2 8-182,1 1 0,-1 0 0,1 0 0,0 0 0,-1-1 0,1 1 0,0 0 0,0-1 0,0 1 0,0 0-1,0 0 1,0-1 0,0 1 0,0 0 0,0-1 0,1-1 0,1-1-46,0-1 0,-1 1 0,1-1 0,-1 1 0,0-1 0,-1 0 0,1-8 0,-1 13 37,0-1 0,0 1 1,-1 0-1,1 0 0,0-1 0,0 1 1,0 0-1,-1 0 0,1-1 0,0 1 0,0 0 1,-1 0-1,1 0 0,0-1 0,0 1 1,-1 0-1,1 0 0,0 0 0,-1 0 0,1 0 1,0 0-1,0 0 0,-1 0 0,1 0 1,0 0-1,-1-1 0,1 2 0,0-1 0,-1 0 1,1 0-1,0 0 0,-1 0 0,1 0 1,0 0-1,-1 0 0,-2 0-22,-4 13-505,3-5 534,3-7 15,0 0 1,0 0-1,0 0 1,1 0-1,-1 0 1,0 0-1,0 0 1,1 0 0,-1 0-1,1 0 1,-1 0-1,1 1 1,0-1-1,-1 0 1,1 2-1,-4 7-32,-6 7-12,9-15 12,0 0 0,0 0 0,0 0 0,0 0 0,0 0 0,0 0 0,-1-1 0,1 1 0,-1 0 0,1-1 1,-1 1-1,-2 1 0,-21 13-48,19-12 31,0 0 0,0 0 0,0 0 0,-1-1 0,-13 5 0,-12 3 236,22-7-135,-1-1 0,-14 4 0,10-5-54,-95 14 138,55-4-261,48-11 97,1 0 0,-1 0 0,1 0 0,0 1-1,-1 0 1,1 1 0,0-1 0,0 1 0,1 0 0,-10 7 0,1-2 243,-9 4-370,22-11 136,1-1 13,0 0 0,1 0 0,-1 0 0,0 0 0,0 0 0,0 0 0,0 1 0,0-1 0,0 0 0,0 0 0,0 0 0,0 0 0,0 0 0,0 0 0,0 0 0,0 0 0,0 1 0,0-1 0,0 0 0,1 0 0,-1 0 0,0 0 0,0 0 0,0 0 0,0 0 0,0 1 0,-1-1 0,1 0 0,0 0 0,0 0 0,0 0 0,0 0 0,0 0 0,0 0-1,0 0 1,0 1 0,0-1 0,0 0 0,0 0 0,0 0 0,0 0 0,0 0 0,0 0 0,0 0 0,-1 0 0,1 0 0,0 0 0,0 0 0,0 1 0,-5 3 76,-2-1-86,5-3 24,0 1-1,0 0 1,0-1-1,0 1 1,0-1-1,0 0 1,-1 1-1,-1-1 1,-24 5-112,-64-4 85,-83-1-212,99-2 191,-83 11 1,-1-5 84,31 0 12,64 1-60,-111-2 81,96 3-48,4-2 21,55-1-17,1 2-1,-33 11 1,-4 1-278,-11 7 431,17-6-187,42-15 32,0 0 0,0-1 0,0 0-1,-16 0 1,19-1-93,0-1 1,1 1-1,-1 0 0,-7 3 0,7-2 47,0 0 0,0-1 0,0 0-1,-9 0 1,-57-1 380,46-6-355,15 3-43,-23-4-98,24 6 181,-1-1 0,-15-5 0,19 6-92,0-1 0,1 1 0,-11 0 0,-8-2 81,15 1-29,-11-2-91,1 1 1,-28-1-1,-23 1 46,50 2-18,1 1 11,-1 0 1,1 1 0,0 1-1,-34 8 1,11-2 192,10-3-337,6-1 61,-7 6 60,23-6 29,0 0 0,0-2 1,-18 3-1,-91-1 49,-1 0-54,8-1-117,57 0 149,-110 12-21,121-8-29,-76 2-1,16-2-1,2 0 174,-25-3-100,-57 4 26,57-8 11,52-6-76,57 3-40,2-1 75,-8 0 173,-32-1-322,19 1 177,-144 0-142,119 5 113,29-1-18,1 1-1,-37 6 1,43-3 5,-1-2 1,-50-3-1,26 0 0,-449 1 44,220-4-143,-874 4 148,1133-1-42,1-1 0,0-1 0,-23-7 0,-28-4-21,57 11 28,-1-1 0,-17-6 0,-4-2-76,-230-34 202,234 42-37,-16 0-243,0 2-1,-74 7 1,78-1 176,-27 1 107,-412 7-216,338 1 69,66-9-10,46-2 73,-42-2 1,24-1-14,-33 1-103,-90 12 0,-38 13 181,189-23-125,-44-2 0,27-1 56,23 0-45,-30-5 0,31 3-64,-31-1-1,-183-9 76,187 10-119,6-1 128,-100-4 104,132 8-136,0-1 1,0 0 0,0 0 0,0-1 0,1 1 0,-10-5 0,-19-5 17,10-1 23,24 12-45,0 0 1,-1 0 0,1 0-1,0 0 1,0 0 0,-1-1-1,1 1 1,0 0 0,0 0 0,-1 0-1,1 0 1,0 0 0,0-1-1,-1 1 1,1 0 0,0 0-1,0 0 1,0 0 0,-1-1 0,1 1-1,0 0 1,0 0 0,0-1-1,0 1 1,0 0 0,-1 0-1,1-1 1,0 1 0,0 0-1,0 0 1,0-1 0,0 1 0,0 0-1,0-1 1,0 1 0,0 0-1,0 0 1,0-1 0,0 1-1,0 0 1,0-1 0,0 1-1,0 0 1,1 0 0,-1-1 0,0 1-1,0 0 1,0 0 0,0-1-1,0 1 1,1 0 0,-1 0-1,0 0 1,0-1 0,0 1 0,1 0-1,-1 0 1,0 0 0,0 0-1,1-1 1,-1 1 0,16-12-121,-3 3 40,20-12-19,-30 19 92,-1 1 1,1-1 0,0 1-1,0 0 1,0 0 0,0 0 0,0 0-1,5 0 1,7-5-228,-14 5 122,0 0 0,1 1 0,-1-1-1,1 0 1,-1 1 0,1-1 0,-1 1 0,1-1 0,2 1-1,15-1-3212,-6-4-966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1:26.48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68 3552,'2'-2'147,"0"0"0,0 0 0,0 0 0,0 0 0,0 0 0,0 0 0,1 1 0,-1-1 0,0 1 0,1-1 0,0 1 0,4-2 0,39-8-356,-32 8 144,29-10 14,-33 9 54,0 1 0,0 0 1,1 1-1,0 0 0,18-1 0,26 3 717,88 13 0,-6 6 837,-37-10-1031,-35-5-140,40 5 313,-66-7-129,44-2 1,-25-2-491,88 2 528,-103 6-698,-4-3 79,-36-4 20,21 8 19,-6 1 458,-16-7-457,0 0 0,0 0 1,0 0-1,0-1 0,0 1 1,1 0-1,-1-1 0,0 1 1,2-1-1,9 2-12,-10-1-18,0 0 0,-1-1 0,1 1 0,0-1 0,0 0 0,5 0 1,-6 0 144,-2 0-27,0 0-5,0 0-59,-15-4-10,7 3-72,-1 0-1,0 0 1,0 1-1,-11 1 1,-18-1-155,-106-7-2,2 5-64,76 3 169,60 0 86,0-1 0,0 1-1,-1 1 1,-9 2 0,-9 3-136,3-1 89,21-6-92,2 2 129,-1 0-1,0 0 1,1 0 0,0 0-1,-1 0 1,1 0-1,0-1 1,0 1-1,0 0 1,0-1-1,0 1 1,1 0-1,-1-1 1,0 1 0,1-1-1,1 2 1,29 20 104,-29-20-100,18 8 39,0 0 1,0-1-1,33 10 1,-25-10-44,-24-8-28,211 68 77,-175-59-18,-28-7-39,1 0 1,-1-1-1,1-1 0,24 2 0,19 5 125,-4-4-106,-32-5-5,2 0 16,0 0 0,0-1 0,33-7 0,142-26 3,-124 24 31,93-25 1,-58 13-186,-56 13 134,1 1 34,63-2 0,54 7-55,-163 3 17,117 4 233,-99-2-207,168 4 415,-124-6-2,148-3 127,-128 0-504,34-2-68,-40 2 190,19-3-104,-43 3 138,-45 3-152,0-1 0,20-3 0,-11 0-63,31-1-1,-7 1-16,39-2 28,2 0 1,-61 4 136,55 2 0,-33 1-153,-31-1 38,9 0-26,-1 0-246,-26 0 282,1 0 221,4 0-1472,-6 0 1156,0 0 1,0 0-1,0 0 0,0-1 1,0 1-1,1 0 0,-1 0 1,0 0-1,0 0 1,0 0-1,0 0 0,0 0 1,0 0-1,0 0 0,0 0 1,0-1-1,0 1 1,0 0-1,0 0 0,0 0 1,0 0-1,0 0 0,0 0 1,0 0-1,0 0 1,0-1-1,0 1 0,0 0 1,0 0-1,0 0 0,0 0 1,0 0-1,0 0 1,0 0-1,0 0 0,0 0 1,0-1-1,0 1 0,0 0 1,-1 0-1,1 0 0,0 0 1,0 0-1,0 0 1,0 0-1,0 0 0,0 0 1,0 0-1,0 0 0,0 0 1,0 0-1,-1 0 1,1 0-1,0 0 0,0 0 1,0 0-1,0 0 0,0 0 1,0 0-1,0 0 1,0 0-1,-1 0 0,1 0 1,-18-10-2167,-17-9-2058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1:37.13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7 1056,'0'0'59,"0"0"0,0 0 0,0 0 0,0-1 0,0 1 0,0 0 1,0 0-1,0-1 0,0 1 0,0 0 0,0 0 0,0 0 0,0-1 0,0 1 0,0 0 0,0 0 0,0-1 0,0 1 1,1 0-1,-1 0 0,0 0 0,0-1 0,0 1 0,0 0 0,0 0 0,1 0 0,-1 0 0,0-1 0,0 1 0,0 0 0,0 0 1,1 0-1,-1 0 0,0 0 0,0 0 0,1 0 0,-1 0 0,0-1 0,0 1 0,0 0 0,1 0 0,-1 0 0,0 0 1,0 0-1,1 0 0,-1 0 0,0 0 0,0 0 0,1 1 0,10 5 1821,-10-6-1941,0 0 312,7 1 367,27 2 504,-27-3-1025,-1 1 0,1-1 0,10 3 0,13 2 9,-24-5-82,-1 1 0,1-1 0,8 4 0,-6-2 48,1-1 0,0 1 0,0-2 0,0 1 0,18-3-1,-1 1 320,77 5 537,-87-2-749,-12-1-65,1 0-1,0 0 1,0-1-1,8 0 0,-5 1-150,-7-1 91,1 0 0,-1 1 0,0-1 1,1 0-1,-1 0 0,0 0 0,1-1 0,-1 1 0,0-1 0,0 1 0,1-1 0,-1 0 0,4-1 0,-5 1-118,-1 1 38,2 0 28,-2 0-3,-1-1 1,1 1 0,0 0-1,0 0 1,0 0 0,0 0 0,0 0-1,0 0 1,0-1 0,-1 1-1,1 0 1,0 0 0,0 0-1,0 0 1,0-1 0,0 1-1,0 0 1,0 0 0,0 0 0,0 0-1,0-1 1,0 1 0,0 0-1,0 0 1,0 0 0,0 0-1,0-1 1,0 1 0,0 0 0,0 0-1,0 0 1,1 0 0,-1 0-1,0-1 1,0 1 0,0 0-1,0 0 1,0 0 0,0 0-1,0 0 1,0 0 0,1-1 0,-1 1-1,0 0 1,0 0 0,0 0-1,0 0 1,1 0 0,-1 0-1,0 0 1,0 0 0,0 0 0,0 0-1,0 0 1,1 0 0,-1 0-1,0 0 1,1 0 0,-3-2-29,0 0 1,0 1-1,0-1 1,0 1-1,0 0 1,0 0-1,0 0 1,0 0-1,-1 0 1,1 0 0,-5-1-1,-27 0-429,26 2 426,69 9 250,-43-8-179,34 6 0,-26-3-79,69 8-30,-82-10 160,1-1 0,0-1-1,16-1 1,2 0 26,123-8-79,-109 9-7,2-1-15,52 6-1,-14 4 173,-38-5-54,-33-2 1,0-1 0,-1-1 1,18-1-1,6-1 22,-23 2-132,24-6 0,-23 4-2,27-2-1,22-1 80,408 5 571,-416-4-640,-39 1 123,0-2-256,-2 5 186,-15 0-181,-1 0 128,0 0 91,0 0-59,0 0-80,0 0-38,0 0-68,0 0 47,0 0 54,0 0 63,0 0-31,0 0-102,0 0 33,0 0 74,0 0 16,0 0-22,0 0-74,-11 8-5,-11 3-88,-40 12-1,-145 21 220,126-29-38,-250 60-115,292-66 110,0-2-1,-46 2 1,-80-4 373,113-4-425,-1 2 0,0 3 1,1 2-1,0 2 0,0 2 0,-49 20 1,25-8 138,59-15-14,15-7-108,0-1-1,0 0 1,0 1 0,0-1 0,0 0 0,-1 0 0,1-1 0,0 1 0,-1 0 0,1-1 0,-1 1 0,1-1 0,-3 0 0,4 2-146,1-1 160,0-1 0,0 1 1,0-1-1,0 1 0,0-1 0,0 1 0,0-1 0,-1 1 0,1-1 1,0 1-1,0-1 0,0 1 0,0-1 0,-1 1 0,1-1 0,0 1 1,-1-1-1,1 0 0,0 1 0,-1-1 0,0 1 0,2 1 13,-1-1 0,1 1 1,-1-1-1,1 0 0,0 1 0,0-1 0,-1 0 0,1 0 0,0 1 0,0-1 0,2 1 1,0 2-20,1 0 0,0-1 1,1 0-1,-1 0 0,1 0 1,-1 0-1,1-1 0,0 1 1,10 2-1,5 0-32,26 5 1,-31-7 35,245 23 73,-160-20-48,295 35 85,-134-12-238,-89-5 52,-163-22 30,-1 0 1,1 1 0,8 3-1,1 1 184,-18-7-133,0 0 0,0 0 1,0 1-1,1-1 1,-1 0-1,0 0 1,0 0-1,0 1 0,0-1 1,1 0-1,-1 0 1,0 1-1,0-1 1,0 0-1,0 0 0,0 1 1,0-1-1,0 0 1,0 1-1,0-1 1,0 0-1,0 0 0,0 1 1,0-1-1,0 0 1,0 0-1,0 1 1,0-1-1,0 0 0,0 1 1,-1-1-1,1 0 1,0 0-1,0 0 1,0 1-1,0-1 0,-5 9-64,3-7 64,-1 0-1,1 0 1,0 0-1,0 0 1,-1 0 0,1-1-1,-1 1 1,1-1 0,-1 0-1,-5 2 1,-32 7 122,22-7-104,-163 23 120,23-6-112,-181 21-169,33-6 246,-81 28-162,356-59 55,-24 6 16,55-11-11,0 1-1,0 0 1,-1 0-1,1 0 0,0 0 1,0 0-1,0 0 1,-1 0-1,1 0 1,0 1-1,0-1 0,0 0 1,-1 0-1,1 0 1,0 0-1,0 0 1,0 0-1,0 0 0,-1 0 1,1 0-1,0 0 1,0 1-1,0-1 0,0 0 1,0 0-1,-1 0 1,1 0-1,0 1 1,0-1-1,0 0 0,0 0 1,0 0-1,0 0 1,0 1-1,0-1 1,0 0-1,0 0 0,-1 0 1,1 1-1,0-1 1,0 0-1,9 6-19,17 0-29,40 1 86,0-3 0,82-6 0,5-3-63,270 25 0,-288-7 266,74 9 66,-168-18-250,-25-3-120,0 1 0,30 8 0,-34-8 5,-9-1 68,0 0 0,1 0 1,-1 0-1,1 0 0,4 3 0,-7-3-69,0 0 61,-1 0 0,1 0 0,-1 0 0,1 0 0,-1 0 0,1 0 0,-1 0 0,0 0 0,0 0 0,1 0 0,-1 0 0,0 1 0,0 1 0,-1-2 4,0 1 1,1-1-1,-1 1 0,0-1 0,0 0 0,0 0 1,0 1-1,0-1 0,0 0 0,0 0 0,0 0 1,0 0-1,0 0 0,-1 0 0,1-1 0,-3 2 1,-26 9-8,21-9 5,-156 41-203,109-30 279,-379 78-6,114-16-138,186-40 179,99-26 10,2 0-90,-49 6-1,50-6-109,47 0 84,-3-4-8,0 0-1,1-1 1,0-1-1,-1 1 1,1-2-1,23 3 1,77-3 7,-72-2 35,408-13-76,-9-16 246,-375 25-159,48-1-153,-93 5-94,37 9 245,-54-9-31,-2 0-65,0 0-16,0 0-63,-7 0-49,-151 17 278,109-14-182,-97 11 129,-96 6 25,-7-2 64,111-7-62,77-5-118,23-2-16,-71-1-1,80 0 71,26-2 30,-1-1-1,1 1 1,-1-1-1,0 0 1,1 0-1,-1 0 1,-4-1 0,-7 0 200,10 1-184,11 0-80,17-1-149,30-5 1,-19 1 197,407-34-153,-298 28 93,-66 4 27,-9 0 47,124 4 0,-155 4-73,-20-1-32,23 3 1,-22 0 0,49 11 9,-61-13 34,12 5 67,0-2 0,1 0 0,0-1 0,21 1 0,15-4 146,-53-2-1025,1 0 0,-1-1 1,1 1-1,-1 0 0,4-6 1,-4-7-1297,2-20-1674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2:39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 3808,'-1'3'2003,"2"4"-1377,5-3 14,-2-1-364,-2-1 1,1 0-1,0 0 0,-1 0 0,2-1 1,-1 0-1,-1 1 0,2-1 0,-1 0 1,0 0-1,0 0 0,1-1 0,-1 1 1,7-1-1,-9 0-127,9 4 923,-10-4-837,8 0-22,56 3-21,-15 1 192,22 9-656,-42-5-853,-13-2 464,31 13-2987,-29-12 176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3:05.3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0 224,'-5'0'96,"10"0"-64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3:07.3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487 1 1248,'1'11'368,"-1"-10"-356,0-1 0,0 1 1,0 0-1,0-1 0,1 1 0,-1 0 1,0-1-1,0 1 0,0 0 0,0-1 1,-1 1-1,1 0 0,0-1 0,0 1 1,0-1-1,0 1 0,-1 0 0,1-1 1,0 1-1,-1-1 0,1 1 0,0-1 1,-1 1-1,1-1 0,-1 1 0,0 0 1,1 0 41,-1-1-1,1 1 1,0 0 0,0 0 0,-1-1 0,1 1 0,0 0 0,0 0 0,0-1 0,0 1 0,-1 0 0,1 0 0,0 0 0,1-1-1,-1 1 1,0 0 0,0 1 0,0 0 90,0 1-46,0 0 0,-1 0 0,1 0 0,-1 0 0,0 0 0,0 0 0,0 0 0,0 0 0,-1-1 0,-2 5 0,-20 25 474,14-19-376,-34 40 689,30-36-747,-19 17 1,24-28 0,0 0 0,-1-1 0,1 0 0,-1 0 0,-1-1 1,1-1-1,-13 4 0,2-1-9,-116 36 136,106-34-153,21-6-199,0 0 1,-16 7-1,12-3 115,10-5-68,13 0 10,-3-1 31,27-1 24,-16 0-64,-1 1 0,1 1-1,0 0 1,19 4 0,61 13 12,0 0 164,-73-13-92,47 3 1,-19-4 302,2-3 169,-52-1-417,-2-1-73,-1-1 1,1 1-1,-1 0 0,1 0 0,-1-1 1,1 1-1,-1 0 0,0 0 0,0 0 1,1 0-1,-1 0 0,0 0 0,0 0 1,-2-1-1,-19-13-147,8 6 171,-8-5-52,12 7-20,0 1 1,-8-9 0,12 10 21,0 1 0,0 0 0,-8-4 0,8 4-33,0 1-1,1-1 0,0 1 1,-8-8-1,13 11 13,-1-1 1,0 0-1,1 0 0,-1 1 0,0-1 0,0 1 0,0-1 0,0 1 0,1-1 0,-1 1 0,0-1 0,0 1 0,0 0 0,0-1 0,0 1 0,0 0 1,0 0-1,0 0 0,-1 0 0,1 0-93,1 0-86,2 0 108,2 0 110,1 0 1,-1 0 0,1 1-1,0 0 1,-1 0 0,1 0-1,7 3 1,-11-4 4,0 1 0,0-1 0,0 0 0,1 1 0,-1-1 0,0 0 0,1 0 0,-1 0 0,0 0 0,0 0 0,1 0 0,-1 0 0,2-1 0,4 1 68,6 0-79,1 1 1,0 1-1,0 0 1,-1 1-1,1 1 1,18 7-1,-10-4 42,0-2 1,1-1-1,0 0 1,45 0-1,14 3 25,59 1 153,-52-1-232,102-5-1,-96-3-100,80-4 343,-142 3-200,27 0 42,-1 2-1,69 9 0,-6 4 22,-98-11-72,46-3 1,1 1-32,126 3 38,-129-3-47,9-3 42,-42-3 129,-24 4-176,-11 2 8,0 0 1,1 0-1,-1 0 0,0 0 1,0 0-1,0-1 1,0 1-1,0 0 1,0 0-1,1 0 1,-1 0-1,0 0 1,0 0-1,0 0 1,0-1-1,0 1 1,0 0-1,0 0 0,0 0 1,0 0-1,0 0 1,0-1-1,0 1 1,0 0-1,0 0 1,0 0-1,0 0 1,0 0-1,0-1 1,0 1-1,0 0 0,0 0 1,0 0-1,0 0 1,0 0-1,0-1 1,0 1-1,0 0 1,0 0-1,0 0 1,0 0-1,0 0 1,0 0-1,0-1 1,0 1-1,-1 0 0,1 0 1,0 0-1,-39-37-96,-60-43-1,27 31 116,-25-20 41,86 59-20,6 6-55,1 0 0,-1 0 0,0 1 0,0 0 0,0 0 1,-8-4-1,13 7 4,-1 0 1,1 0-1,0 0 1,-1 0-1,1 0 1,-1 0-1,1-1 1,-1 1-1,1 0 1,0 0-1,-1 0 1,1 0-1,-1 1 1,1-1-1,-1 0 1,1 0-1,0 0 1,-1 0-1,1 0 1,-1 0-1,1 1 1,0-1-1,-1 0 1,1 0-1,0 1 1,-1-1-1,1 0 1,0 0-1,-1 1 1,1-1-1,0 0 1,0 1-1,-1-1 1,1 1-1,0-1 1,0 0-1,0 1 1,0-1-1,-1 1 1,1-1 0,0 0-1,0 1 1,0-1-1,0 1 1,0 24 70,0-16-72,0 141-551,0-146 592,-1 0-1,0 1 1,0-1-1,0 0 1,0 0 0,0 0-1,-1 0 1,0-1-1,0 1 1,-4 6 0,-4 7 96,9-15-128,-1 0 0,1 0-1,0 0 1,-1-1 0,1 1 0,-1 0-1,0-1 1,0 1 0,1-1-1,-4 2 1,-7 6 122,11-8-197,1-1-390,0 0-116,0 0-902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3:08.2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516 1 1056,'-6'0'78,"1"0"-1,0 0 1,0 1-1,0-1 1,0 1-1,0 1 1,0-1-1,0 0 1,-6 4 0,-8 1 175,-63 14 1268,52-14-1153,-38 14-1,45-12-153,-43 9-1,59-16 7,1 0 0,-1-1 1,1-1-1,-14-1 0,16 1-211,-1 1 0,1-1 0,-1 1-1,0 0 1,1 0 0,-1 0 0,0 0 0,1 1 0,-1 0-1,0 0 1,1 0 0,-5 3 0,5-2 26,-18 7 206,21-8-177,0-1-1,0 1 1,0-1 0,0 0 0,0 0-1,0 0 1,0 1 0,0-1 0,0 0 0,0 0-1,0 0 1,0-1 0,0 1 0,0 0-1,0 0 1,0 0 0,-2-2 0,0-3-45,3 4-22,0 1 1,0 0-1,0 0 1,0 0-1,0-1 1,0 1-1,0 0 1,0 0-1,0-1 1,0 1-1,0 0 1,0 0-1,0 0 1,0-1-1,0 1 1,0 0 0,-1 0-1,1 0 1,0-1-1,0 1 1,0 0-1,0 0 1,0 0-1,-1 0 1,1 0-1,0-1 1,0 1-1,0 0 1,-1 0-1,1 0 1,0 0-1,0 0 1,0 0-1,-1 0 1,1 0-1,0 0 1,0 0-1,-1 0 1,1 0-1,0 0 1,0 0-1,0 0 1,-1 0-1,1 0 7,0 0 0,0-1-1,0 1 1,0 0 0,1 0-1,-1 0 1,0 0 0,0-1 0,0 1-1,0 0 1,0 0 0,0 0-1,0 0 1,0-1 0,0 1 0,0 0-1,0 0 1,0 0 0,0 0-1,0-1 1,0 1 0,0 0 0,0 0-1,0 0 1,-1 0 0,1 0-1,0-1 1,0 1 0,0 0 0,0 0-1,0 0 1,0 0 0,0 0-1,0 0 1,-1-1 0,1 1 0,0 0-1,0 0 1,0 0 0,0 0 0,0 0-1,-1 0 1,-2-3-41,3 5-502,14 46-1861,-5-30 75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3:10.3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660 9 576,'-1'-1'32,"0"0"1,-1 0-1,1 0 1,0 1-1,0-1 0,-1 0 1,1 1-1,0-1 1,-1 1-1,1-1 0,0 1 1,-1 0-1,1-1 0,-1 1 1,1 0-1,-1 0 1,1 0-1,-1 0 0,1 0 1,-1 0-1,1 1 1,0-1-1,-1 0 0,1 1 1,-1-1-1,-1 2 1,-44 24 1156,38-19-925,0 1-1,1-1 1,0 1-1,0 1 1,1-1 0,-10 16-1,3-5 176,0-2-1,-27 26 1,10-12-544,16-17 216,0-1 1,-1 0-1,0-1 1,-1-1-1,0-1 1,-1 0-1,0-1 1,-1-1-1,-28 9 0,-85 26 743,105-32-830,20-8-43,-1 0-1,0 0 1,-9 2-1,7 0-199,9-1 60,7-2 20,15 3 90,11 2 18,128 11 495,-102-7-410,11 0 84,40-2 603,-101-8-572,0 1 0,13 6 0,-19-8-148,-2 0-85,0 0 48,-1 0 58,1 0 0,0 0-1,-1 0 1,1-1 0,0 1-1,-1 0 1,1 0-1,0 0 1,-1 0 0,1 0-1,0 0 1,-1 0 0,1 0-1,-1 0 1,1 0 0,0 0-1,-1 0 1,1 0-1,0 0 1,-1 0 0,1 0-1,0 0 1,-1 1 0,1-1-1,0 0 1,-1 0-1,-16 6-188,11-4 184,1-1-23,0 0-1,1-1 1,-1 0 0,0 0 0,0 0 0,1-1 0,-1 0 0,1 1 0,-10-4 0,7 2 4,0 0 1,0 1-1,-12-1 1,-7 1-36,15 0-11,1 1 0,-18 1 0,-34 3-63,50-2 125,0-1 1,-18 0-1,28-1-68,1 0 6,0 0-1,1 0 0,-1 0 1,0 0-1,0 0 0,0 0 1,0 1-1,1-1 0,-1 0 1,0 1-1,0-1 0,0 0 1,1 1-1,-1-1 0,0 1 1,1-1-1,-1 1 0,0-1 1,0 2-1,1-2 24,0 0 1,0 0-1,0 0 1,0 1-1,-1-1 1,1 0-1,0 0 0,0 0 1,0 0-1,0 0 1,0 1-1,0-1 1,0 0-1,0 0 1,0 0-1,0 0 0,0 0 1,0 1-1,0-1 1,0 0-1,0 0 1,1 0-1,-1 0 1,0 0-1,0 0 0,0 1 1,0-1-1,0 0 1,0 0-1,0 0 1,0 0-1,0 0 1,1 0-1,-1 0 0,0 1 1,11 1-85,-4-1 76,0 0 1,0 0-1,0 1 0,0 0 1,0 0-1,12 6 0,-10-4 11,1 0-1,18 4 1,49 11 12,-39-8 11,-30-7 68,0-2 0,0 1 0,0-1 0,1 0 0,13 1 0,-21-3-126,-1 0 26,0 0 187,0 0-43,0 0 1,-13 0 191,-91-7 171,88 5-635,9 2 73,1-1 0,0 0 0,-1 0 0,-9-4 0,-6 0 5,18 4 46,-1 0 0,0 0 1,1 0-1,-1-1 0,-6-3 0,-1 1-246,20 6 68,-1-1 1,1 0-1,0 0 0,-1-1 1,1 0-1,0 0 0,7-2 1,4-1-656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3:11.8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204 35 2144,'-1'1'55,"0"-1"-1,0 0 1,0 0 0,0 0-1,-1 0 1,1 0 0,0 0-1,0 0 1,0 0-1,0 0 1,0 0 0,0 0-1,0-1 1,0 1 0,0 0-1,0-1 1,0 1 0,0-1-1,-1 0 1,0 0-28,-9 2 218,9 0-190,1-1 0,-1 1 0,1-1 0,-1 0 0,1 0 0,-1 1 0,0-1 0,1 0 0,-3-1 0,-35-13 2350,30 10-2081,1 1 0,-1 0 0,0 0-1,-1 1 1,1 0 0,-10-1-1,16 3-289,0 1 1,1-1-1,-1 1 0,0-1 0,1 1 0,-1 0 0,1 0 0,-3 1 0,4-1-43,0-1 1,1 0-1,-1 1 1,0-1-1,1 0 1,-1 1-1,0-1 1,1 1-1,-1-1 1,1 1-1,-1-1 1,0 1-1,1-1 1,0 1-1,-1 0 1,1-1-1,-1 1 1,1 0-1,0-1 1,-1 1-1,1 0 1,0 0-1,0-1 1,0 1-1,-1 0 1,1 0-1,0-1 1,0 1-1,0 0 1,0 0-1,1 3-1,1-1 1,-1 0-1,0 0 0,1 0 1,0-1-1,-1 1 1,1 0-1,0 0 0,1-1 1,-1 0-1,0 1 0,1-1 1,-1 0-1,1 0 0,0 0 1,0 0-1,-1-1 0,1 1 1,0-1-1,7 2 0,8 4 79,1-2 0,1 0 0,-1-1 0,21 1 0,13 3 66,65 5 52,-71-10-128,13-2-138,-40-2 108,23 2-1,-25 7 69,-16-7-65,-1 0 0,1 0 1,-1 0-1,1-1 0,0 1 1,-1 0-1,1-1 1,0 1-1,0-1 0,-1 0 1,1 0-1,0 1 0,2-1 1,-5 3 258,1-3-281,0 0 1,0 0-1,0 0 1,0 0-1,0 1 1,0-1-1,0 0 1,0 0-1,0 0 1,0 1-1,0-1 1,0 0-1,0 0 1,0 0-1,0 0 1,0 1-1,0-1 1,0 0-1,0 0 1,0 0-1,0 0 1,0 1-1,0-1 1,-1 0-1,1 0 1,0 0-1,0 0 1,0 0-1,0 1 1,0-1-1,0 0 1,-1 0-1,1 0 1,0 0-1,0 0 1,0 0-1,0 0 1,-1 0-1,1 0 1,0 0-1,0 1 1,0-1-1,-1 0 1,1 0-1,0 0 1,0 0-1,0 0 1,-1 0-1,1-1 1,0 1-1,-71 0 652,1-9-124,33 2-161,2-1-55,16 7-311,-1-2-1,-25-6 1,44 9-15,0-1 0,0 1 1,0 0-1,0 0 0,0 0 0,0 0 0,0 1 1,0-1-1,0 0 0,0 0 0,-2 1 0,3-1-6,-1 1 0,1-1 1,-1 0-1,1 0 0,-1 0 0,1 1 0,-1-1 0,1 0 0,-1 0 0,0 0 0,1 0 0,-1 0 0,1 0 0,-1 0 0,1 0 0,-1 0 0,1 0 0,-1-1 0,0 1 0,1 0 0,-1 0 0,1 0 0,-1-1 0,1 1 0,0 0 0,-2-1 0,22 1-566,11 6 456,-12-3 100,20 8 0,56 14-76,-85-23 241,-9-2-144,-1 0 0,1-1 0,-1 1 0,1 0 1,-1 0-1,0 1 0,1-1 0,-1 0 0,1 0 1,-1 0-1,1 0 0,-1 0 0,1 0 0,-1 1 1,0-1-1,1 0 0,-1 0 0,1 1 0,-1-1 1,0 0-1,1 0 0,-1 1 0,0-1 0,1 0 1,-1 1-1,0-1 0,0 1 0,1-1 0,-1 0 0,0 1 1,1 1-24,-11-2 194,1 1-1,0 1 0,-12 3 1,-20 2-106,2-3-98,-26 1-58,-66 4 154,128-9-95,-1 0-1,1 0 1,0 0 0,-1 0 0,1 0 0,0 1 0,0 0 0,-1 0 0,1 0 0,0 0-1,-5 3 1,-2 0-382,9-4-624,8-1-163,9-2-411,5-2-2362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3:58.0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1904 708 1312,'-6'-9'576,"6"9"-523,1-1-1,-1 0 1,0 1 0,0-1-1,0 0 1,-1 1 0,1-1-1,0 0 1,0 1 0,0-1-1,0 0 1,0 1 0,-1-1-1,1 0 1,0 1 0,-1-1-1,1 1 1,0-1 0,-1 1-1,1-1 1,-1 1-1,1-1 1,-2 0 0,1 1-1,1 0 1,-1-1-1,0 1 1,0 0-1,0 0 1,0 0-1,0 0 1,0 1-1,0-1 1,0 0-1,0 0 1,1 0-1,-1 1 1,0-1-1,0 0 1,0 1-1,0-1 1,0 2-1,-20 10 557,1 1 0,-32 27 0,-33 37 1085,76-68-1652,-21 23 299,-29 38-1,48-55-179,11-15-157,0 1 0,-1-1 0,1 0-1,0 0 1,0 1 0,0-1-1,0 0 1,-1 1 0,1-1-1,0 0 1,0 0 0,0 0 0,-1 1-1,1-1 1,0 0 0,0 0-1,-1 0 1,1 1 0,0-1 0,-1 0-1,1 0 1,0 0 0,0 0-1,-1 0 1,1 0 0,0 0-1,-1 1 1,0-1 0,9-10 54,6-3 58,14-18 1,5-5 12,-10 14 22,1 1-1,1 1 1,1 2-1,41-23 0,-44 27 114,25-17 0,-48 31-251,0 0-1,1-1 1,-1 1-1,0 0 0,0 0 1,1 0-1,-1 0 1,0 0-1,0-1 0,1 1 1,-1 0-1,0 0 1,0 0-1,1-1 1,-1 1-1,0 0 0,0 0 1,0-1-1,0 1 1,1 0-1,-1 0 0,0-1 1,0 1-1,0 0 1,0-1-1,0 1 0,0 0 1,0-1-1,0 1 1,0 0-1,0-1 0,0 1 1,-10-2 265,-19 7-107,12 0-15,0 0-1,-19 10 1,18-7 21,-25 8 0,0-3-21,-32 8 152,73-20-330,0-1-1,0 0 1,0 1-1,0-1 1,0 0-1,-1 0 1,1 0-1,0 0 1,0-1-1,0 1 1,0-1-1,0 1 1,0-1-1,1 0 1,-1 1-1,0-1 1,0 0-1,0 0 1,0 0-1,1-1 1,-1 1-1,1 0 1,-1-1-1,1 1 1,-1-1-1,1 1 1,0-1-1,0 1 1,0-1-1,0 0 1,0 0-1,0 0 1,0 0-1,0 1 1,1-1-1,-1 0 1,1 0-1,-1 0 1,1 0-1,0-1 1,0 1-1,0 0 1,0 0-1,0 0 1,1 0-1,-1 0 0,0 0 1,1 0-1,0-2 1,42-118-661,-21 61 671,50-94 0,-45 99 159,-10 23-3,-17 33-144,0 0 1,0 0-1,0 0 0,0 0 0,0 1 1,0-1-1,0 0 0,0 0 0,0 0 1,0 0-1,0 0 0,0 0 0,0 0 1,0 0-1,-1 0 0,1 0 0,0 0 1,0 0-1,0 0 0,0 0 0,0 0 1,0 0-1,0 0 0,0 1 0,0-1 1,-1 0-1,1 0 0,0 0 0,0 0 1,0 0-1,0 0 0,0-1 0,0 1 1,0 0-1,0 0 0,-1 0 0,1 0 1,0 0-1,0 0 0,0 0 0,0 0 1,0 0-1,0 0 0,0 0 0,0 0 1,0 0-1,0 0 0,0 0 0,-1 0 1,1 0-1,0-1 0,0 1 0,0 0 1,0 0-1,0 0 0,0 0 0,0 0 1,0 0-1,0 0 0,0 0 0,0 0 1,0-1-1,0 1 0,-4 5 19,0-1 0,1 1 0,0 0-1,-1 0 1,2 1 0,-4 7 0,-6 10 52,-7 12-77,-1-1 1,-2 0 0,-1-2-1,-45 47 1,-86 62 598,-18 17 73,29 5-58,136-154-554,4-5-55,0 0-1,0 0 1,0 0 0,0-1-1,-1 1 1,1-1 0,-1 0 0,-5 4-1,8-7-1,1 0 0,0 0-1,0 0 1,0 0 0,-1 0 0,1 0-1,0 0 1,0 0 0,-1 1-1,1-1 1,0 0 0,0 0 0,-1 0-1,1 0 1,0 0 0,-1 0-1,1-1 1,0 1 0,0 0 0,-1 0-1,1 0 1,0 0 0,0 0-1,-1 0 1,1 0 0,0 0 0,0-1-1,0 1 1,-1 0 0,1 0-1,0 0 1,0 0 0,0-1 0,0 1-1,-1 0 1,1 0 0,0 0-1,0-1 1,0 1 0,0 0 0,0 0-1,0-1 1,0 1 0,-1 0-1,1 0 1,0-1 0,0 1-1,0 0 1,0 0 0,0-1 0,0 1-1,0 0 1,0 0 0,0-1-1,1 1 1,-1 0 0,0 0 0,0-1-1,0 1 1,0 0 0,6-20-186,0 8 145,1 2-1,0-1 1,0 1 0,19-19-1,43-35 7,-50 46 37,29-24-18,62-73 0,103-177-192,-87 113 454,-116 166-179,-5 7-17,-1 0 0,1-1 0,-1 1 0,5-13 0,-7 6 50,-2 12-95,0 1-1,0 0 1,-1-1-1,1 1 0,0 0 1,0 0-1,0-1 0,0 1 1,0 0-1,-1-1 0,1 1 1,0 0-1,0 0 1,0-1-1,-1 1 0,1 0 1,0 0-1,0 0 0,-1 0 1,1-1-1,0 1 0,-1 0 1,1 0-1,0 0 0,0 0 1,-1 0-1,1 0 1,0 0-1,-1 0 0,1 0 1,0 0-1,-1 0 0,1 0 1,0 0-1,-1 0 0,1 0 1,0 0-1,-1 0 1,1 0-1,0 0 0,-1 0 1,-4 3-15,0-1 1,1 1 0,-1 0-1,1 0 1,-1 1 0,1-1-1,0 1 1,1 0 0,-1 0-1,-5 9 1,2-6 14,-71 78 69,-4-4 0,-96 75 1,-53 44 480,182-157-278,27-24-183,-47 33 0,68-51-103,1 0 1,-1-1 0,0 0 0,0 1-1,1-1 1,-1 1 0,0-1 0,0 0-1,0 0 1,1 1 0,-1-1 0,0 0-1,-1 0 1,2 0 0,-1-1 0,1 1 0,0 0 0,-1-1 0,1 1 0,0 0 0,0-1 0,-1 1 0,1 0 0,0-1-1,0 1 1,0-1 0,-1 1 0,1 0 0,0-1 0,0 1 0,0-1 0,0 1 0,0-1 0,0 1 0,0 0 0,0-1 0,0 1 0,0-1-1,0 1 1,0-1 0,1 1 0,-1 0 0,0-1 0,0 1 0,0-1 0,1 0 0,2-11-78,1 0 1,0 1 0,0-1-1,11-17 1,33-47 45,-47 75 43,371-475 149,-229 303 38,-97 116 165,-39 46-186,-7 11-165,1 0 1,-1 0 0,0 0-1,0 0 1,0 0 0,0 0 0,0 0-1,0 0 1,0 0 0,0 0-1,0 0 1,0 0 0,0 0-1,0 0 1,0 0 0,0-1 0,0 1-1,0 0 1,0 0 0,0 0-1,0 0 1,0 0 0,0 0-1,0 0 1,0 0 0,0 0 0,0 0-1,0 0 1,0 0 0,0-1-1,0 1 1,0 0 0,0 0-1,0 0 1,0 0 0,0 0 0,0 0-1,0 0 1,-1 0 0,1 0-1,0 0 1,0 0 0,0 0-1,0 0 1,0 0 0,0 0 0,0 0-1,0 0 1,0 0 0,0 0-1,0 0 1,0 0 0,0 0-1,0 0 1,-1 0 0,1 0 0,0 0-1,0 0 1,0 0 0,0 0-1,0 0 1,0 0 0,-24 12-67,-21 18 100,1 1 0,2 2 0,1 3 0,-54 58 0,-132 182 942,84-96-743,129-162-200,-1-1 0,0-1 1,-1 0-1,-27 19 0,41-36-532,4-4 220,6-13 64,-3 8 63,89-234-218,-38 93 103,-31 98 138,-17 38 107,9-27-1,-15 29 60,-2 12-37,0 1-1,0 0 1,0 0 0,0-1 0,0 1-1,0 0 1,0 0 0,0 0-1,0-1 1,0 1 0,-1 0 0,1 0-1,0 0 1,0 0 0,0-1 0,0 1-1,0 0 1,-1 0 0,1 0 0,0 0-1,0 0 1,0-1 0,-1 1 0,1 0-1,0 0 1,0 0 0,0 0 0,-1 0-1,1 0 1,0 0 0,0 0 0,-2 0-3,1 1 0,0-1 0,0 1 0,0-1 0,0 1 1,-1-1-1,1 1 0,0 0 0,0 0 0,0 0 0,0-1 1,1 1-1,-1 0 0,0 0 0,0 0 0,0 1 1,1-1-1,-2 2 0,-47 83 39,16-29 227,-46 63 0,-70 46 473,50-63-274,88-90-446,6-7-22,-1 1-1,1-1 0,-11 7 1,8-8-65,9-7 23,8-9-30,-8 10 63,31-36-31,-2-2-1,-1-1 1,42-77 0,-36 46 44,90-175-110,-123 241 119,1 1 0,-1-1 0,0 1 1,0-1-1,0 0 0,-1 0 1,0 0-1,2-8 0,-3 13-7,0-1-1,0 1 0,0 0 1,0 0-1,0-1 0,0 1 1,0 0-1,0-1 0,0 1 1,0 0-1,0 0 1,0-1-1,0 1 0,0 0 1,0 0-1,0-1 0,0 1 1,-1 0-1,1-1 0,0 1 1,0 0-1,0 0 1,0 0-1,-1-1 0,1 1 1,0 0-1,0 0 0,0 0 1,-1-1-1,1 1 0,0 0 1,0 0-1,-1 0 1,1 0-1,0 0 0,0 0 1,-1-1-1,1 1 0,0 0 1,-1 0-1,-12 7-20,-3 8-59,1-1 1,-19 26-1,18-21 80,-354 381 935,356-385-901,-12 11-4,13-13 3,-1 1 0,-18 26 0,18-21 47,13-19-57,3-4-15,2-4-50,1 0-1,9-13 1,9-6-46,210-265-557,-155 187 433,96-135 65,-159 219 284,-11 16-80,0-1 0,0 0-1,0 0 1,-1 0 0,5-12 0,-11 19-15,-6 9-43,-3 5-27,-25 25-46,2 1 0,-38 61 0,-53 75 216,91-134-148,-77 72 1,91-94 9,-18 13 157,35-31-157,0 0 0,0-1 0,-1 1 0,1-1 0,0 0 0,-1 0 1,0-1-1,-6 2 0,10-3-24,-1 1 0,0-1 1,1 0-1,-1-1 0,0 1 0,1 0 0,-1 0 1,0-1-1,1 1 0,-1-1 0,1 1 1,-1-1-1,1 0 0,-1 0 0,1 0 0,0 1 1,-1-1-1,1 0 0,0-1 0,0 1 1,-1 0-1,1 0 0,0 0 0,0-1 0,0 1 1,-1-3-1,-2-4-68,0-1 0,0 1 0,-4-14 1,6 16 87,1 2-6,-6-16 58,-9-41 0,14 52 3,-1-1-1,1 1 1,-2-1-1,1 1 1,-1 0 0,-9-14-1,-3-15 687,13 28-871,-3-2-196,7 12 315,-1 0-1,0-1 1,0 1-1,1 0 1,-1-1-1,0 1 1,1 0-1,-1 0 1,0 0-1,0-1 1,1 1-1,-1 0 1,1 0-1,-1 0 1,0 0-1,1 0 1,-1-1-1,0 1 1,1 0-1,-1 0 1,0 0-1,1 0 1,-1 0-1,1 0 1,-1 0-1,0 0 1,1 1-1,-1-1 1,1 0-1,16 1-276,-12 1 240,1 1 1,0 0 0,-1 0 0,0 0 0,0 1 0,0 0 0,0 0 0,8 8 0,8 7 130,95 80 289,-114-97-127,-3-8 378,-6-15-478,-10-23 1,0-2-280,7 15 18,2 0 0,1-1 1,1 0-1,2 0 0,0-45 1,4 74 83,0 1 1,0 0 0,0 0 0,1-1 0,-1 1 0,1 0 0,-1 0-1,1 0 1,0 0 0,-1 0 0,1 0 0,0 0 0,1 0 0,-1 0 0,0 0-1,0 0 1,1 1 0,-1-1 0,4-2 0,-5 4 25,1 0 0,-1 0 0,1 0 0,-1 0 0,1 1 0,0-1 0,-1 0 0,1 0 0,-1 0 0,1 0-1,-1 1 1,1-1 0,-1 0 0,1 1 0,-1-1 0,1 0 0,-1 1 0,1-1 0,-1 1 0,0-1 0,1 0 0,-1 1 0,0-1 0,1 1 0,-1-1 0,0 1 0,0-1 0,1 1 0,-1 0 0,0-1 0,0 1 0,0-1 0,0 1 0,0-1 0,0 2 0,-4 6 64,0 0 1,-2 0 0,1 0 0,-1 0 0,0-1-1,0 0 1,-1-1 0,1 1 0,-2-1 0,1 0-1,-1-1 1,0 0 0,-8 4 0,14-8-51,0 0 1,1 0-1,-1 0 0,0-1 1,0 1-1,0-1 0,0 1 1,1-1-1,-1 0 1,0 1-1,0-1 0,0 0 1,0-1-1,0 1 0,0 0 1,1 0-1,-5-2 1,2 0-7,-1 0 1,1 0 0,-1-1 0,1 0-1,-4-3 1,-6-4 2,10 6-23,0 1 1,0-1-1,1 0 0,-1-1 0,1 1 1,-3-6-1,6 10-3,0 0 0,0 0-1,0-1 1,0 1 0,0 0 0,0 0 0,0 0-1,0 0 1,0-1 0,1 1 0,-1 0 0,0 0-1,0 0 1,0 0 0,0-1 0,0 1 0,0 0 0,0 0-1,0 0 1,1 0 0,-1 0 0,0-1 0,0 1-1,0 0 1,0 0 0,0 0 0,1 0 0,-1 0 0,0 0-1,0 0 1,0 0 0,1 0 0,-1 0 0,0 0-1,0 0 1,0 0 0,0 0 0,1 0 0,-1 0-1,0 0 1,0 0 0,0 0 0,1 0 0,-1 0 0,0 0-1,0 0 1,0 0 0,0 0 0,1 0 0,10 2 90,12 8 32,-11-6 4,0 1 0,-1 1-1,1 0 1,-1 1 0,11 8-1,-21-13-102,0-1-1,0 0 1,0 1-1,0-1 1,0 1-1,0-1 1,0 1-1,-1-1 1,1 1-1,-1-1 1,1 1-1,-1 0 1,0-1-1,1 1 1,-1 0-1,0 1 1,0 1 47,0-1 0,0 1 1,-1 0-1,1-1 0,-1 1 1,-2 6-1,-3 6 85,-4 11-19,-26 51 1,32-71-170,0 0 0,0 0 0,1 0 0,0 1 0,1-1 0,-1 1 0,1 0 0,1 0 0,0 0-1,0 0 1,0 0 0,1 0 0,0 0 0,1 0 0,0 0 0,0-1 0,2 9 0,2 2-19,-2-8 78,0 0 1,0-1-1,0 1 1,1-1-1,1 0 1,6 10 0,51 72 542,-62-89-304,0-2-201,0 0-1,0 1 1,-1-1-1,1 0 1,-1 0-1,1 1 1,0-1-1,-1 0 1,1 0-1,0 1 1,-1-1-1,1 0 1,-1 0-1,1 0 1,-1 0 0,1 0-1,0 1 1,-1-1-1,1 0 1,-1 0-1,1 0 1,-1 0-1,0-1 1,-17 1 63,13 0-16,-1-1-78,1 1 0,-1-1 1,0-1-1,1 1 0,-1-1 0,1 0 1,-6-3-1,-16-6 46,-43-15-92,45 16 12,-29-9 0,47 17 131,-22-6-837,25 6 247,16 2 271,121 14 775,149 9-103,-222-22-436,100 7-6,99 0 214,-203-8 149,-46-3-319,-9 3-61,-1 0-1,0-1 1,0 1-1,0 0 1,0 0-1,0 0 1,0-1 0,0 1-1,0 0 1,0 0-1,0-1 1,0 1-1,0 0 1,0 0 0,0-1-1,0 1 1,0 0-1,0 0 1,0 0-1,0-1 1,0 1 0,0 0-1,0 0 1,0-1-1,-1 1 1,1 0 0,0 0-1,-17-18 91,13 15-129,-49-42-446,-62-39 0,-64-30 215,78 52 496,61 35-211,-39-22-336,68 44-97,21 12-116,103 51 144,33 19 649,32 17-204,-56-45-3099,-79-36-1269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4:02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1408,'-1'4'763,"2"-3"-449,-1-1-42,0 0 182,0 0-140,0 0-63,0 0-107,0 0 11,0 2-66,0 0 1,0 0-1,0 0 1,0 0 0,0 0-1,1 0 1,-1 0-1,1-1 1,1 5 0,-1-5 128,-2 6-17,0 1-1,1-1 1,0 0 0,1 11-1,0 4-30,-5 82 140,2-64-150,2-28-62,0 0 0,-4 20-1,1-8 212,0-1 1,2 1-1,3 32 0,-1-6-245,-1-41 10,0-5-61,-1-1 0,2 1 0,-1 0 0,0-1 1,1 1-1,1 6 0,-2-9 12,1 0 1,-1 1-1,0-1 0,1 0 1,-1 1-1,0-1 0,0 1 1,0-1-1,0 0 1,0 1-1,0-1 0,-1 1 1,1-1-1,0 0 1,-1 1-1,1-1 0,-1 0 1,1 0-1,-1 1 0,0-1 1,0 0-1,1 0 1,-1 0-1,-1 2 0,0 0-1941,2-3 1818,0 1-1,0-1 1,0 0-1,0 0 0,0 0 1,0 0-1,0 0 1,0 0-1,0 0 1,0 0-1,0 0 0,0 1 1,0-1-1,0 0 1,-1 0-1,1 0 0,0 0 1,0 0-1,0 0 1,0 0-1,0 0 1,0 0-1,0 0 0,0 0 1,0 0-1,0 1 1,0-1-1,0 0 0,-1 0 1,1 0-1,0 0 1,0 0-1,0 0 1,0 0-1,0 0 0,0 0 1,0 0-1,0 0 1,0 0-1,-1 0 0,1 0 1,0 0-1,0 0 1,0 0-1,0 0 1,0 0-1,0 0 0,0 0 1,0 0-1,-1-1 1,1 1-1193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4:03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 1824,'1'-7'1477,"3"8"192,9 14 1361,4 2-2044,-13-15-948,0 0 74,0 1 0,1-1 0,-1-1 0,0 1 0,1-1 0,9 2 0,-13-2-92,0-1 1,0 1 0,0-1 0,0 0 0,0 1-1,0 0 1,0-1 0,0 1 0,0 0-1,0-1 1,-1 1 0,1 0 0,0 0 0,0 1-1,5 3 58,-2-3-19,0-1 0,-1 0 1,1-1-1,0 1 0,0-1 0,0 0 0,5 0 0,8 1 129,43 2 383,-59-3-459,1 0-97,-1-1 0,1 1 0,-1 0 0,1 0 0,0 0 0,-1 0 0,1 0 0,-1 0 0,1 1 0,3 0 0,0 2 23,6-1 176,-11-2-227,1 0 0,-1 0 0,1 0-1,-1 0 1,1 0 0,-1 0-1,1 0 1,-1 0 0,1 0 0,-1 0-1,1 0 1,-1 0 0,1 1-1,-1-1 1,1 0 0,-1 0 0,1 1-1,-1-1 1,1 0 0,-1 1 0,1-1-1,0 1 1,16 22-3064,-17-21 901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4:06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144 113 1152,'8'-5'1223,"-8"5"-1211,0 0 1,1-1-1,-1 1 0,0 0 0,0 0 0,0 0 1,0 0-1,1 0 0,-1 0 0,0-1 0,0 1 1,0 0-1,0 0 0,0 0 0,0 0 0,1-1 1,-1 1-1,0 0 0,0 0 0,0 0 0,0-1 1,0 1-1,0 0 0,0 0 0,0 0 0,0-1 1,0 1-1,0 0 0,0 0 0,0 0 0,0-1 1,0 1-1,0 0 0,0 0 0,0 0 0,-1-1 1,5-21 989,-4 14-759,0 3-55,0 1 0,0-1 1,0 1-1,0-1 0,-1 1 1,0-1-1,-1-4 0,1 8-48,0-1 0,1 0 0,0 0 0,-1 0 0,1 0 0,0 1-1,0-1 1,0 0 0,0 0 0,1 0 0,-1 0 0,1-2-1,-1 4-113,0 0 0,0 0 0,0 0-1,0 0 1,0-1 0,0 1 0,0 0 0,0 0-1,0 0 1,0 0 0,0 0 0,0 0-1,0 0 1,0-1 0,0 1 0,0 0 0,0 0-1,0 0 1,0 0 0,0 0 0,0 0-1,0 0 1,0 0 0,1 0 0,-1-1-1,0 1 1,0 0 0,0 0 0,0 0 0,0 0-1,0 0 1,0 0 0,0 0 0,0 0-1,1 0 1,-1 0 0,0 0 0,0 0 0,0 0-1,0 0 1,0 0 0,0 0 0,0 0-1,0 0 1,1 0 0,-1 0 0,0 0 0,0 0-1,0 0 1,0 0 0,2 13 249,-1 32-111,0-21-158,-3 45 0,-3-31 125,-1 1-1,-2-1 0,-2-1 0,-28 71 0,29-85-111,6-15 63,0 0 0,0 0 0,-6 8 0,5-5 105,4-10-168,-1 0 0,1 0-1,0-1 1,0 1 0,0 0 0,0 0-1,-1-1 1,1 1 0,0 0 0,-1 0-1,1-1 1,-1 1 0,1-1 0,0 1-1,-1 0 1,1-1 0,-1 1 0,0-1-1,1 1 1,-1-1 0,1 1 0,-2 0-1,2-1 46,0 0-21,0 0 10,-7 12 17,-3 8 10,8-17-20,0 1 1,-1-1 0,1 1 0,-1-1 0,0 0-1,0 0 1,0-1 0,0 1 0,-5 2 0,8-4 56,0-1-5,0 0-32,0 0 0,0 0-16,0-1-54,0 0-1,0 0 1,0 1 0,0-1-1,0 0 1,0 0 0,1 0-1,-1 1 1,0-1 0,1 0-1,-1 0 1,0 1 0,1-1-1,-1 0 1,2-1 0,9-17 40,0 0 0,-1-1 1,12-36-1,15-68-247,-33 111 161,2-16 11,4-38-1,3-17-99,-11 73 160,-1 0 1,0-1 0,-1-19-1,-1 12 356,1 18-242,0 1-101,0 0-160,0 0 0,0 0 0,0 0 38,2 2 51,-1 0 0,1 1 1,-1-1-1,0 0 0,0 0 1,0 1-1,0 2 0,0-5 13,50 156 4,-17-56 70,-17-61-57,-12-30-8,0 1 1,5 17 0,-1 2 0,23 51 0,-12-35 32,-16-36 193,-4-9-196,1 0 0,-1 1 0,0-1 0,1 1 0,-1 0 0,0-1-1,0 1 1,0-1 0,1 1 0,-1-1 0,0 1 0,0 0 0,0-1 0,0 1 0,0-1 0,0 1 0,0 1 0,-1-2 2,0 1 0,0-1-1,1 0 1,-1 1 0,0-1-1,0 0 1,0 1 0,0-1-1,0 0 1,0 0 0,0 0-1,0 0 1,0 0 0,0 0-1,-1 0 1,-9-1-50,0-1-1,-15-3 1,3 0 290,-3-1 35,-1 0 0,-27-12 0,20 2-765,34 16 424,-1 0 0,1 0-1,0 0 1,-1 0 0,1 0 0,0 0 0,-1 0-1,1 0 1,0 0 0,-1 0 0,1 0 0,0 0 0,-1 0-1,1 0 1,0 0 0,-1 1 0,1-1 0,0 0-1,-1 0 1,1 0 0,0 1 0,-1-1 0,1 0 0,0 0-1,0 0 1,-1 1 0,-3 1-4508,8-1 3685,0 0 0,0 0 0,0-1 0,-1 0 0,1 0 0,0 0 0,6-1 0,7-1-374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4:07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1 603 1888,'3'0'505,"-3"0"-301,1 2 148,0-1 70,-1-1-124,0 0-4,0 0-60,0 0 193,0 0-75,0 0 96,0 0-86,0 0 129,0 0-139,0 0 48,0 0-133,0 0-65,0 0-95,0 0-64,0 0 5,0 0 53,0 0 6,11 4 469,-9-3-535,0 0 0,0 0 0,0 0 0,0-1 0,0 0 0,1 1 0,-1-1 0,0 0 0,0 0 1,1 0-1,-1 0 0,0 0 0,0 0 0,0-1 0,1 1 0,-1-1 0,0 0 0,3-1 0,3-2 67,0 0 1,0-1-1,9-7 0,1 0 12,-3 1-95,0-1-1,-1-1 1,21-24 0,-34 37-23,12-17-32,0-1-1,-2 0 0,0-1 0,-1 0 0,12-30 1,-18 38 33,61-175 27,-54 151 52,-10 28-53,0 1 0,0 0 0,0 0 1,-1-1-1,0 1 0,-1 0 0,1-1 0,-1 1 0,0 0 1,-1 0-1,1-1 0,-1 1 0,-1 0 0,-3-8 0,5 13-44,0-1-1,1 1 0,-1-1 0,0 1 0,0-1 0,0 1 1,0 0-1,0-1 0,0 1 0,-1 0 0,1 0 0,0 0 1,-1 0-1,1 0 0,-1 0 0,1 0 0,-1 0 1,-2 0-1,1 0 0,1 1 1,-1-1-1,0 1 0,0 0 1,0-1-1,0 1 1,0 1-1,0-1 0,0 0 1,-3 2-1,0-1 27,1 1-1,-1 0 1,0 0-1,1 1 0,0 0 1,0 0-1,0 0 1,0 0-1,0 1 1,-6 5-1,5-1-10,0 0 1,0 1-1,1-1 0,0 1 1,0 0-1,1 0 0,1 0 1,-1 1-1,1 0 0,-3 19 1,2 2 29,1 1 1,2 35 0,3-22 166,3 0 1,16 71-1,-19-106-109,0 0 1,1 0-1,0-1 0,0 1 0,1-1 1,0 0-1,1 0 0,0-1 1,0 1-1,1-1 0,0 0 1,0-1-1,1 1 0,0-1 0,0 0 1,1-1-1,13 9 0,-15-12 90,-1-1 0,0 0 0,1 0-1,6 1 1,-7-1-80,18-1 285,-20-1-357,0 0 0,-1 0 0,1 0 0,0 1 0,0-1 0,3 1 0,-5 0 22,-1-1 27,0 0-166,0 0-474,0 0-75,0 0-656,0 0 21,-1 0-1013,-3 0 710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2:39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1 992,'-1'0'17,"1"0"-1,0 0 1,0 0-1,0 0 1,-1 0-1,1 0 1,0 0 0,0 0-1,-1 0 1,1 0-1,0 0 1,0 0-1,0 0 1,0 0 0,0 0-1,0 0 1,0 1-1,0-1 1,-1 0-1,1 0 1,0 0 0,0 0-1,0 0 1,0 1-1,-1-1 1,1 0-1,0 0 1,0 0 0,0 0-1,0 1 1,0-1-35,0 0 1,0 0 0,0 0 0,1 0 0,-1 0-1,0 0 1,0 0 0,0 0 0,1 0-1,-1 0 1,0 0 0,0 0 0,0 0-1,0 0 1,0 0 0,0 0 0,0 0-1,0 0 1,0 0 0,1 0 0,-1-1 0,0 1-1,0 0 1,0 0 0,0 0 0,1 0-1,-1 0 1,0 0 0,0-1 0,0 1-1,0 0 1,0 0 0,0 0 0,0 0 0,1-1-1,-1 1 285,0 0 48,0 0-59,0 0 149,0 0-48,0 0 225,0 0-134,0 0 101,2 4 4467,14 19-4672,-3-1-222,-1 1 1,1 1 0,-3 0-1,12 40 1,-10-20 307,-2 1 0,7 73 1,-3 46 422,-13-158-907,-1-1 0,-1 1 0,1 0 0,-1-1 0,0 1 0,0-1 0,-1 1 0,0 0 0,1-1 0,-2 1 0,-2 7 0,1-7-674,0-1 1,1 1-1,-1 0 1,0-1-1,-7 7 1,10-12 440,1 0 158,0 1-1,-1-1 1,1 1 0,0-1 0,0 0 0,0 1 0,-1-1 0,1 0 0,0 1-1,-1-1 1,1 0 0,-1 1 0,1-1 0,-1 0 0,1 0 0,-1 0-1,1 1 1,0-1 0,0 0 0,-1 0 0,1 0 0,-1 0 0,1 0 0,-1 0-1,1 0 1,-1 0 0,1 0 0,-1 0 0,0-6-1663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4:08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553 0 992,'-4'0'345,"3"1"3283,1 2-3443,-1-1 0,0 0 0,1 0 0,-1 0 0,0 0 0,0 0 0,0 0-1,0 0 1,0 0 0,0 0 0,-1 0 0,-1 2 0,-23 23 938,19-21-954,-16 19 228,1 0 0,-28 43 1,-28 61 477,-27 39 322,32-68-232,13-24-618,51-63-313,-1-1 0,-1 0 0,-12 12 1,10-12-92,6-1 52,7-10 1,-1 0 1,1-1-1,0 1 0,-1 0 1,1 0-1,-1-1 1,1 1-1,-1 0 1,1 0-1,-1-1 1,0 1-1,1-1 0,-1 1 1,0 0-1,1-1 1,-1 0-1,0 1 1,0-1-1,1 1 0,-1-1 1,0 0-1,0 1 1,-1-1-1,2 0-81,0 0-134,0 0-58,0 0-384,0 0-6,23-4-3957,-4-5 2854,3-3-913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4:10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30 109 1152,'-9'6'5339,"7"-5"-4672,0 1-1,1-1 1,-1 0 0,0 1-1,0-1 1,0 0-1,-4 2 1,6-4-659,0 1-1,0 0 1,-1 0 0,1-1 0,0 1 0,0 0 0,0-1 0,0 1 0,0 0-1,0 0 1,0-1 0,0 1 0,0 0 0,0 0 0,0-1 0,0 1 0,0 0-1,0-1 1,0 1 0,0 0 0,0 0 0,0-1 0,0 1 0,1 0 0,-1 0-1,0-1 1,0 1 0,0 0 0,1-1 0,3-8 198,7-4 106,-10 11-296,0 0 1,0 0-1,0 1 0,0-1 1,0 1-1,1-1 0,-1 1 1,3-2-1,22-15-102,32-17 0,-49 31 84,-1 0 1,1 0-1,-1 1 0,1 0 1,0 1-1,0 0 1,0 0-1,16 0 0,-23 2 7,0 0-1,0 0 1,-1 1-1,1-1 1,0 1-1,-1-1 1,1 1-1,-1 0 1,1-1-1,-1 1 1,1 0-1,-1 0 1,1 0-1,-1 0 1,0 1-1,1-1 1,-1 0-1,0 0 1,0 1-1,0-1 1,0 1-1,0-1 1,0 1-1,-1-1 1,1 1-1,0 0 0,-1-1 1,1 1-1,0 3 1,1 4 20,-1 0 1,1 1-1,-2-1 0,1 12 1,-2-5-36,0 0 0,-1-1 0,-1 1 0,0 0 0,-1-1 0,-12 28 0,12-34 41,-1-1 0,0 0 0,-1 0-1,1 0 1,-2-1 0,1 0 0,-1 0 0,0-1-1,-9 7 1,0-2 40,-1 0 0,0-1 0,-26 11 0,29-18-106,12-3 39,1 0-1,0 1 1,-1-1-1,1 0 1,0 0-1,-1 1 1,1-1-1,0 1 1,0-1-1,0 1 1,-1-1-1,-1 2 1,2 0 154,1-2-102,-1 0 0,1 1 0,0-1 0,-1 0 0,1 0 0,-1 1 0,1-1 0,-1 0 0,1 0 1,0 0-1,-1 1 0,1-1 0,-1 0 0,1 0 0,-1 0 0,1 0 0,-1 0 0,1 0 0,-1 0 0,1 0 1,-1 0-1,1 0 0,-1-1 0,12 0 41,0 0 0,20-5 1,5-2 138,24-1 60,82-8 746,-128 15-934,25-5 0,-31 4-86,0 2 0,0-1 1,0 1-1,0 0 1,1 0-1,-1 1 1,15 2-1,-19-1-277,-4-2 162,0 1 1,1 0-1,-1 0 1,0 0 0,1 0-1,-1 0 1,0 0-1,0 0 1,1 0-1,-1 0 1,0 0-1,1 1 1,-1-1-1,0 0 1,0 0 0,1 0-1,-1 0 1,0 0-1,0 0 1,1 1-1,-1-1 1,0 0-1,0 0 1,0 0-1,1 0 1,-1 1 0,0-1-1,0 0 1,0 0-1,0 1 1,1-1-1,-1 0 1,0 0-1,0 1 1,0-1-1,0 0 1,0 1 0,0-1-1,0 0 1,0 0-1,0 1 1,0-1-1,0 0 1,0 0-1,0 1 1,0-1-1,0 1 1,-8 12-1881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4:44.1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76 9 320,'0'0'3,"0"0"-1,0 0 1,0-1 0,0 1 0,0 0-1,0-1 1,0 1 0,0 0-1,0 0 1,0-1 0,0 1 0,0 0-1,0 0 1,0-1 0,-1 1-1,1 0 1,0 0 0,0 0 0,0-1-1,0 1 1,0 0 0,0 0 0,-1 0-1,1-1 1,0 1 0,0 0-1,0 0 1,-1 0 0,1 0 0,0-1-1,0 1 1,-1 0 0,1 0-1,0 0 1,0 0 0,0 0 0,-1 0-1,1 0 1,0 0 0,0 0-1,-1 0 1,1 0 0,0 0 0,-1 0-1,1 0 1,0 0 0,0 0-1,-1 0 1,1 0 0,0 0 0,-1 0-99,1 0 37,0 0 75,0 0 69,-15-1 955,14 1-1026,1 0 0,0 0 0,0 0 0,0 0 0,0 0 0,0 0 0,0 0 0,0 0-1,0 0 1,0 0 0,-1-1 0,1 1 0,0 0 0,0 0 0,0 0 0,0 0 0,0 0 0,0 0 0,-1 0-1,1 0 1,0 0 0,0 0 0,0 0 0,0 0 0,0 0 0,0 0 0,0 0 0,-1 0 0,1 0 0,0 0-1,0 0 1,0 1 0,0-1 0,0 0 0,0 0 0,0 0 0,-1 0 0,1 0 0,0 0 0,0 0 0,0 0-1,0 0 1,0 0 0,0 0 0,0 1 0,0-1 0,0 0 0,0 0 0,0 0 0,0 0 0,0 0 0,0 0-1,-1 0 1,1 1 0,0-1 0,0 0 0,0 0 0,0 0 0,0 0 0,0 0 0,0 0 0,1 1 0,-1-1-1,0 0 1,0 0 0,-5 11-660,-3 0 513,8-10 320,-11 2-113,11-3-72,-1-1 0,1 1 0,-1 0 0,0 0 0,1 0 0,-1 0 0,1 0 0,-1 0 0,1 0 0,-1 1 0,1-1 0,-1 0 0,0 0 0,1 0-1,-1 0 1,1 1 0,-1-1 0,1 0 0,-1 1 0,-10 2 349,11-3-21,0 0 177,0 0-112,0 0 165,0 0-187,0 0-48,0 0-117,0 0 70,0 0-70,0 0 90,17 9-101,-9-6-33,-1-1-1,1 0 0,0 0 1,0-1-1,0 0 0,11 0 0,12 2 417,-19-2-535,-9-1-30,0 1 0,0-1 0,0 1 0,1-1 0,-1 1 0,3 1-1,10 3 57,1 0 0,0-1 0,0-1 0,1-1 0,-1-1 0,22 0-1,17 3 250,12 1-202,216-2 314,-181-9-263,-88 5-173,132-3 31,-110 2 164,-20 2 12,24-4 0,20-2-218,0 2 0,73 4-1,-50 1 254,-44-1-243,76 9-1,-95-6 4,0 2 0,0 0 0,-1 0 0,33 15 0,-41-15 57,-1-1 1,1 0-1,17 3 0,-12-4 27,22 8-1,-22-4-62,0-2 1,1 0-1,0-1 1,0-1-1,35 2 1,165-1 439,55-11 271,-149-7-879,-54 4 394,115-1 1,-90 8 28,-45 1 87,97 8 1,-91 2-405,-21 0 77,-27-5-16,0-1 0,0-1-1,1 1 1,10-1 0,5-2 27,-1-1 0,28-7 0,12-1 193,-20 2-152,-35 6-113,0 0-1,1 1 1,-1-1 0,0 2 0,0-1 0,0 1 0,1 0-1,-1 1 1,0 0 0,9 2 0,1 3-145,64 16-2568,-49-14 1601,-19-4 434,0-1 0,19 2 1,-9-4-976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4:45.7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84 2400,'0'0'779,"0"0"-481,0 0-15,0 0 469,0 0-160,0 0 133,0 0-218,0 0 95,0 0-132,0 0 170,0 0-203,0 0 16,2-1-127,14-3 509,1 1 1,0 1 0,0 0 0,34 2 0,-47 0-781,10-1 174,-1 0 0,15-3 0,-14 1-120,1 1 0,14 0 0,98 4 0,147-4 310,-88-14 149,83-3-582,145-1 169,-335 16-119,124 11 1,-184-6 2,58 0 64,21 2-67,-41 3 8,-1 1 0,67 19 1,34 10 254,-85-26-255,1-3-1,1-3 1,89-7 0,-135 2-602,61-6-3507,-87 7 3407,6-1-282,-8 1 872,0 0-1,0 0 1,0 0-1,1 0 1,-1 0-1,0 0 1,0 0 0,0 0-1,0 0 1,0 0-1,0 0 1,0 0-1,0 0 1,0 0 0,0 0-1,1 0 1,-1 0-1,0 0 1,0 0 0,0 0-1,0 0 1,0 0-1,0 0 1,0 0-1,0-1 1,0 1 0,0 0-1,0 0 1,0 0-1,1 0 1,-1 0-1,0 0 1,0 0 0,0 0-1,0 0 1,0 0-1,0 0 1,0 0 0,0-1-1,0 1 1,0 0-1,0 0 1,0 0-1,0 0 1,0 0 0,0 0-1,0 0 1,0 0-1,0 0 1,0 0-1,0-1 1,0 1 0,0 0-1,0 0 1,0 0-1,0 0 1,0 0-1,0 0 1,0 0 0,0 0-1,-1 0 1,-19-18-3388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4:49.7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67 1568,'0'0'501,"7"1"1841,-6-1-2355,2 2 533,-1-1 1,1 1-1,-1 0 0,1 0 0,3 4 1,-5-5-384,0 0-1,1 0 1,-1 1 0,0-1 0,1 0 0,-1 0 0,1-1-1,1 2 1,3 1 8,7 11 105,-10-11-189,0 0 0,0 0 0,1 0-1,-1 0 1,1 0 0,0-1 0,-1 0 0,1 1 0,4 0-1,0 1 172,-1 0-1,0 0 0,0 0 0,7 6 1,4 3 153,17 15-116,-26-19-76,19 12 1,-19-15-85,1 0-1,0 0 1,1-1 0,-1-1 0,1 0 0,0 0 0,0-1 0,0 0 0,0-1-1,0 0 1,20 0 0,14-2 154,0-1 0,1-3-1,82-17 1,27-16 174,-136 32-452,37-2-1,-10 2 79,-23 3-82,0 1-1,32 2 1,-12 0 40,214-1 491,-232 2-520,44 7 1,-44-5 153,45 2 0,2 0-66,59-3 107,35-11-86,-99-1-99,117-11 76,-132 17-196,-23 2 262,31-5 1,50-6-369,57-2 314,-108 12-167,107-19 0,-69-1 546,9-7-602,-11 3 74,-84 24 64,0 1-1,0 0 1,0 0-1,0 1 1,11 1-1,56 11-160,-20-2 221,56 11 101,-1-1-278,-51-11 121,40 4 88,-91-11-124,0 0 0,-1 0 1,15 6-1,10 2 28,-2-1 9,-15-5 16,0 1-1,0-2 0,31 2 1,22 1 355,2 0-384,47 3-17,0 0 120,-95-9-88,-2-1 65,0 1 0,0 2 0,33 5 0,-40-4-76,1-1 0,0-1 0,0 0 0,23-3 0,1 1-1,182-8 27,-109 4 102,-54 1-98,211-2-74,-231 4 117,52-9 0,-22 1-40,60-1-177,115-16 19,-139 4 313,-58 11-204,58-6 1,10 6 131,107-11 203,-197 21-310,0 1-1,1 0 0,-1 2 0,1 2 0,-1 0 0,30 8 0,25 1 425,-15-3-286,28 11 129,-59-13-133,-21-4-62,0 0 0,14 6-1,-2-1-9,1-1 0,31 4 0,0 0-165,-50-10-140,-1 1 0,1-2 0,-1 1 0,1-1 0,-1 0 0,1 0 1,0-1-1,-1 0 0,9-3 0,-13 3-167,0 0-1,0 0 1,0 0 0,0 0 0,0 0-1,-1-1 1,1 1 0,-1-1 0,1 0-1,-1 0 1,0 0 0,1 0 0,-1 0-1,0 0 1,0 0 0,0-1 0,-1 1-1,1-1 1,-1 0 0,1 1 0,-1-1-1,0 0 1,0 0 0,0 0 0,1-5-1,-2 2-83,0 1-1,0-1 1,-1 1-1,1-1 1,-1 1-1,-2-7 1,-17-55-1607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0:02.82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42 649 736,'1'1'24,"-1"-1"1,0 0-1,1 0 1,-1 1-1,0-1 1,1 0-1,-1 1 1,0-1-1,0 0 1,1 1-1,-1-1 0,0 1 1,0-1-1,1 0 1,-1 1-1,0-1 1,0 1-1,0-1 1,0 1-1,0-1 1,0 0-1,0 1 0,0-1 1,0 1-1,0-1 1,0 1-1,0-1 1,0 1-1,0-1 1,0 0-1,0 1 1,0-1-1,-1 1 1,1-1-1,0 0 0,0 1 1,0-1-1,-1 1 1,0 0-1,0 0 79,0 1 0,1 0 0,-1-1 0,0 1 0,0 0-1,1 0 1,-1 0 0,1 2 0,-3 32 228,3-36-304,0 1 0,0-1 0,0 1 0,0-1 0,0 1 0,0-1 0,0 1 0,0-1 1,0 1-1,-1-1 0,1 0 0,0 1 0,0-1 0,0 1 0,-1-1 0,1 1 0,0-1 0,0 1 1,-1-1-1,1 0 0,0 1 0,-1-1 0,1 0 0,0 1 0,-1-1 0,1 0 0,-1 1 1,1-1-1,0 0 0,-1 1 0,0-2-12,1 1 0,-1 0 1,1 0-1,0 0 0,-1 0 0,1 0 0,0 0 1,-1-1-1,1 1 0,0 0 0,-1 0 0,1-1 1,0 1-1,-1 0 0,1 0 0,0-1 1,0 1-1,-1 0 0,1-1 0,0 1 0,0 0 1,0-1-1,-1 1 0,1 0 0,0-1 0,0 1 1,0-1-1,0 1 0,0 0 0,0-1 1,-3-30 192,3 30-196,0 1 0,0 0 0,0-1 0,0 1 0,0-1 0,0 1 0,0 0 0,0-1 0,0 1 0,-1 0 0,1-1 1,0 1-1,0-1 0,0 1 0,0 0 0,-1-1 0,1 1 0,0 0 0,0-1 0,-1 1 0,1 0 0,0 0 1,0-1-1,-1 1 0,1 0 0,0 0 0,-1-1 0,1 1 0,0 0 0,-1 0 0,1 0 0,-1 0 0,1 0 1,0-1-1,-1 1 0,-1 0 91,1-2-53,0 0 1,0 0-1,0 0 0,0 0 1,1 0-1,-1 0 0,1 0 0,0 0 1,-1 0-1,1 0 0,0 0 1,0 0-1,0 0 0,0 0 0,1 0 1,-1 0-1,1-2 0,0-10 21,0-8-3,1 1-1,8-33 0,-2 11 302,-6-1-68,-2 33-286,0-1 0,2-11 0,0 4 103,-1 0 0,-2-31 0,0 10-98,1 32-19,0 6 1,0 0 0,0-1-1,0 1 1,0 0 0,0 0-1,0 0 1,1 0 0,-1 0-1,1 0 1,-1 0-1,2-3 1,-1 3 45,0-1 0,-1 0 0,0 1 0,1-1 0,-1 0 1,0 0-1,0 1 0,-1-6 0,0-2-71,1 5 22,0-1 1,0 1-1,1-1 1,-1 1-1,1-1 0,1 1 1,-1 0-1,1 0 1,3-9-1,-3 0 107,-2 13-97,0 0 0,0 0 1,0 0-1,0-1 0,0 1 0,1 0 0,-1 0 0,0 0 0,0 0 0,1 0 1,0-2-1,4-11 24,-5 13-35,1 0 0,-1 1 0,1-1 0,-1 0 0,1 1 1,0-1-1,-1 0 0,1 1 0,0-1 0,-1 0 0,1 1 1,0-1-1,0 1 0,-1 0 0,1-1 0,0 1 0,0 0 0,0-1 1,0 1-1,0 0 0,0 0 0,-1 0 0,1-1 0,0 1 0,1 0 1,-1 0 1,0 0-20,20 9 42,-1-1 156,-14-5-114,0-1-1,0 0 0,9 3 1,13 1 43,-21-3-113,0-1 1,0-1 0,0 0 0,13 1-1,-1-2 22,12 1 133,1-2 0,43-7 0,29-8 348,-80 12-528,1 2 0,45 0 0,-70 2 32,62 5-16,-61-5 31,6 0 16,0 0 0,0-1 0,0 1 1,12-4-1,3-1-18,0 1 0,1 1 1,-1 1-1,1 2 1,33 1-1,-5 0 531,-44-1-521,-1 0-62,0 0-1,-1 1 1,1-1-1,0 1 1,8 2-1,-1 0 55,-1-1 0,1 0 0,0-1-1,13-1 1,27 3-25,-16 0 94,54-2-1,-53-1-228,-25 1 196,22 3 1,-12 0-33,61 2 77,-67-4-177,-14-2 65,1 1 0,-1-1 0,1 1 1,-1 0-1,1 0 0,5 2 0,-2 0-7,11 6 44,0-1-1,0-1 1,1-1 0,29 6-1,-18-10 46,43-2 0,-28-1-64,8-6 99,-44 7-119,1-1 0,17-4-1,-18 3 16,0 0 0,20-1 0,50 0 99,-54 5-95,-21-1-10,1-1 1,0 1 0,0-1-1,0 0 1,-1-1-1,1 1 1,0-1 0,6-1-1,77-25 185,-71 22-173,22-2-1,1-1-108,21 1 149,-56 6-35,0 0 1,-1 1-1,1 0 1,6 0 0,16 1-244,-25-1 192,-3 17-48,-1-14 101,-1 0-1,1-1 0,-1 1 1,1-1-1,-1 0 0,0 0 1,0 0-1,1 0 1,-2 0-1,1 0 0,0-1 1,0 0-1,-6 2 0,-4 1-26,0-1 0,-18 2 0,-112 14 46,-65 8-468,-63 27 607,235-46-235,-60 11 101,53-12-88,-62 19-1,51-11 87,-98 14 0,89-18-26,-13 1 31,-83 17 48,-101 35-170,208-49 69,31-8 104,-24 5 0,-166 39-195,203-49 40,1 0 0,-1-1 0,1 0 0,-14 1-1,25 2 52,3-3 96,1 0 0,0-1 0,-1 1 0,1-1 0,8-2 0,9 1-160,87-6-36,-54 2 94,-28 2 55,34-9-1,-23 3-7,5 1 9,133-21 220,52-3-520,-91 12 372,-48 3-63,148-48-1,-230 62-31,43-14-32,0-2 0,58-31-1,-92 39-10,1 0 0,32-25 0,-51 36 31,-1 0-1,0 0 1,1-1 0,-1 1-1,1 0 1,-1 0-1,0-1 1,1 1-1,-1 0 1,0-1-1,1 1 1,-1-1 0,0 1-1,0 0 1,1-1-1,-1 1 1,0-1-1,0 1 1,0 0-1,0-1 1,1 1-1,-1-1 1,0 1 0,0-1-1,0 1 1,0-1-1,0 1 1,0-1-1,0 1 1,0-1-1,0 1 1,-1 0 0,1-1-1,0 1 1,0-1-1,0 1 1,0-1-1,-1 1 1,1 0-1,0-1 1,0 1-1,-1-1 1,1 1 0,0 0-1,-1-1 1,1 1-1,0 0 1,-1 0-1,1-1 1,-1 1-1,1 0 1,0 0 0,-1-1-1,1 1 1,-1 0-1,1 0 1,-1 0-1,1 0 1,0 0-1,-2 0 1,-4-2-15,-1 0 0,0 1 0,-8-2 0,10 3 14,-32-3-33,-60 2 0,47 2 25,27-2-33,1 2 0,-1 0 1,0 2-1,1 0 0,-40 12 1,-30 9 303,86-22-237,-1 0 0,1-1 0,-1 0 0,0 0 0,0-1-1,-10 0 1,9 0-58,7 0 33,1 0 1,0 0-1,-1 0 0,1 0 0,0 0 0,-1 0 0,1 0 0,0 0 0,-1 0 0,1 0 0,0 0 1,-1 0-1,1-1 0,0 1 0,0 0 0,-1 0 0,1 0 0,0-1 0,0 1 0,-1 0 0,1 0 1,0 0-1,0-1 0,-1 1 0,1 0 0,0 0 0,0-1 0,0 1 0,0 0 0,-1-1 0,1 1 1,0 0-1,0-1 0,0 1 0,0 0 0,0-1 0,0 1 0,0 0 0,0-1 0,0 1 0,0 0 1,0 0-1,0-1 0,0 1 0,0 0 0,0-1 0,1 0 0,7-19-127,-4 12 230,6-5-113,-8 13 0,-1-1 0,0 0 0,0-1 0,0 1-1,0 0 1,0 0 0,0 0 0,0 0 0,-1-1 0,2-2 0,-1 3 10,-1 0 1,1 1-1,-1-1 1,1 0 0,-1 0-1,1 0 1,0 0-1,-1 1 1,1-1 0,0 0-1,0 0 1,0 1-1,1-2 1,-1 2 7,-1 0 0,1-1 0,-1 1 0,1-1 0,0 1 0,-1-1 0,1 1 0,-1-1 0,1 1 0,-1-1 0,1 0 1,-1 1-1,1-1 0,-1 0 0,0 1 0,1-1 0,-1 0 0,0 1 0,0-1 0,1 0 0,-1-1 0,0 2-7,0-1-1,0 0 1,0 0 0,1 0-1,-1 0 1,0 1 0,1-1-1,-1 0 1,0 0 0,1 1-1,-1-1 1,2-1 0,-2 1-2,1 1 1,-1-1 0,1 0-1,-1 0 1,1 1 0,-1-1-1,0 0 1,1 0 0,-1 0 0,0 0-1,0 1 1,1-3 0,24-12-101,-15 10 87,-4 1-6,0 1 0,0 0 1,0 0-1,1 1 0,-1 0 0,1 0 0,-1 1 1,9-2-1,51-2-1,-42 4 105,0-1 0,25-6 0,25-3-17,49-6-50,-95 12-4,-22 3 6,1 1 1,0 0-1,10-1 0,-8 2-4,0-1 0,15-4 0,-15 4-14,0-1 1,14 0-1,-6-2 60,-15 3-68,1 1-1,0-1 1,-1 0-1,1 1 1,0-1-1,-1 1 1,1 0 0,5 0-1,-3-1-47,-3 1 37,1-1-1,-1 1 1,0 0-1,0 0 1,0 0-1,0 0 1,0 1-1,1-1 1,1 1-1,14 7-209,-10-4 224,0 3 5,-6-6 0,10 6 0,-10-7 0,-2 2 0,0-1 0,0 0 0,0 1 0,0-1 0,0 0 0,0 0 0,0 1 0,1-1 0,-1 0 0,0 1 0,1-1 0,-1 0 0,1 2 0,0 0 29,0 1 0,0 0 1,0 0-1,-1 0 0,0 3 1,0-6-46,0 4-19,0-5 29,0 1 0,0-1 0,0 1 0,0-1 0,0 1 0,0-1 0,0 1 0,0 0 0,0-1 0,0 1 0,0-1 0,0 1 0,0-1 0,0 1 0,1-1 0,-1 1-1,0-1 1,1 2 0,17 7 69,0-1 1,23 8-1,-37-15 3,4 1-75,0 0-1,0-1 0,-1 0 0,1-1 1,0 0-1,0 0 0,0-1 0,8-1 1,19-1 139,123 0-50,-84-2-48,-71 6-46,0 0 0,0 0-1,0 0 1,0 0 0,0 0 0,0 1-1,4 2 1,1 0-21,35 11 99,-42-15-107,26 12 224,-16-10-106,-11-2-71,1 0 0,-1 0-1,0 0 1,0 0 0,0 0-1,0 0 1,0 0 0,0 0-1,1 0 1,-1 0 0,0 0-1,0 0 1,0 0 0,0 0-1,0-1 1,0 1 0,0 0-1,1 0 1,-1 0 0,0 0-1,0 0 1,0 0 0,0 0-1,0 0 1,0-1 0,0 1-1,0 0 1,0 0 0,0 0 0,0 0-1,0 0 1,0 0 0,0-1-1,0 1 1,0 0 0,0 0-1,0 0 1,0 0 0,0 0-1,0 0 1,0-1 0,0 1-1,0 0 1,0 0 0,0 0-1,0 0 1,0 0 0,0 0-1,0-1 1,0 1 0,0 0-1,0 0 1,0 0 0,0 0-1,0 0 1,-1 0 0,1 0-1,-3-7 3,3 6-6,-1 0 0,1 1 0,0-1 0,0 0 0,-1 1 0,1-1 0,-1 0 0,1 1 0,0-1 0,-1 0 0,1 1 0,-1-1 0,0 1 0,1-1 0,-1 1 0,1 0 0,-1-1 0,0 1 0,1-1 0,-2 1 0,-10-7 54,10 6-55,0 0 0,0 0 0,0 0 0,0 0 0,0 0 0,0 1 0,0-1 0,-1 0 0,1 1-1,-4-1 1,-123 3-285,-119-3 471,203 0-361,25 2 122,-32-4 1,47 2 83,-1 0 0,1 0 0,0 0 0,0-1 0,0 0 0,0 0 0,0 0 1,0 0-1,0-1 0,-7-6 0,7 5-181,2 2-129,6 2 20,12 2 274,7-3 23,1-2 1,37-8 0,-13 2 83,28-5-22,43-6-27,-86 16-176,71-4 89,-90 8-40,-1 1 1,1 0-1,0 1 1,-1 0-1,0 1 0,14 5 1,-23-8-79,-1 1 0,1 0 0,-1 0 1,0 0-1,1 0 0,-1 1 0,0-1 1,0 0-1,1 1 0,-1 0 0,-1-1 1,1 1-1,0 0 0,0 0 0,-1 0 1,1 0-1,-1 1 0,1-1 0,-1 0 1,0 1-1,0-1 0,0 0 0,0 1 1,-1-1-1,1 1 0,-1 0 0,1 2 0,-1 21-2853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0:04.83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73 832,'39'-22'288,"-21"14"-224,4-4 0,-9 9-128,0-5 32,0 0-384,-5 3 192,-3-2-32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0:05.40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410 127 1248,'-23'12'480,"-26"18"1,46-29-402,-17 10 240,0-1 0,-1 0 1,0-2-1,-1-1 0,0-1 0,-23 4 1,33-9-137,-1 0 0,1-1 1,0 0-1,-1-2 1,1 1-1,0-1 1,0-1-1,0 0 1,-17-7-1,21 7-151,-7-2 0,15 5-29,0 0-1,0 0 0,1 0 1,-1 0-1,0 0 1,0 0-1,0 0 1,0-1-1,0 1 1,1 0-1,-1 0 0,0 0 1,0 0-1,0 0 1,0 0-1,0 0 1,0-1-1,0 1 1,1 0-1,-1 0 0,0 0 1,0 0-1,0 0 1,0-1-1,0 1 1,0 0-1,0 0 0,0 0 1,0 0-1,0-1 1,0 1-1,0 0 1,0 0-1,0 0 1,0 0-1,0-1 0,0 1 1,0 0-1,0 0 1,0 0-1,0 0 1,-1 0-1,1-1 1,0 1-1,0 0 0,0 0 1,0 0-1,0 0 1,0 0-1,0 0 1,0-1-1,-1 1 0,1 0 1,0 0-1,0 0 1,0 0-1,0 0 1,0 0-1,-1 0 1,1 0-1,0 0 0,0 0 1,0 0-1,0 0 1,-1 0-1,1 0 1,0 0-1,0 0 1,11-9 255,58-13 679,24-9-653,11-9 436,-98 37-687,-1 0 0,1 0 0,-1 0-1,0-1 1,5-4 0,10-7 106,-19 15-105,-1 0 0,1-1 0,-1 1 0,1 0 0,-1-1 0,1 1 0,-1-1 0,0 1 0,1-1 0,-1 1 0,1-1 0,-1 1 0,0-1 0,0 1 0,1-1 0,-1 1 0,0-1 0,0 0 0,1 1 0,-1-1 0,0 1 0,0-1 0,0 0 0,0 1 0,0-1 0,0 1 0,0-1 0,0 0 0,0 1 0,-1-1 0,1 0 0,0 1 0,0-1 0,0 1 0,-1-1 0,1 1 0,-1-2 0,0 0 26,0 1-1,-1-1 1,1 0 0,0 1-1,-1-1 1,1 1-1,-1 0 1,0-1-1,-3-1 1,-2 0-31,0 0 0,-1 0 1,1 1-1,-1 0 0,0 0 0,1 1 0,-1 0 1,0 0-1,0 1 0,-12 1 0,-8 2-352,-42 9 0,62-10 264,3-1-258,0 0 1,-1 1-1,1 0 0,0 0 1,0 0-1,0 1 0,-7 4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1:17.9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 0 992,'1'0'62,"0"0"0,0 1 0,0-1 0,0 0 0,0 1 0,0-1 0,0 1 0,0-1 0,0 1 0,0 0 0,0-1 0,-1 1 0,1 0 0,0-1 0,0 1 0,-1 0 0,1 0 0,-1 0 0,2 1 0,10 21 1644,-7-13-1655,-4-9-157,16 29 1194,-15-28-1014,1 4-31,3 4 281,0 1 0,-1 0 0,4 13 0,-9-23-307,0 1 0,0-1 0,0 1 0,0-1 0,0 1 0,0-1 0,0 0 0,-1 1-1,1-1 1,-1 2 0,-1 7 117,-6 88 772,7-95-935,1 0-1,-1 0 0,0-1 0,0 1 0,0-1 0,-1 1 0,-5 12 1834,-23-15-1665,3 8-102,25-8 11,0 1-1,1-1 1,-1 1 0,1 0-1,-1-1 1,1 1 0,-1 0-1,1 0 1,-1 0 0,1 0-1,-2 2 1,2-2-29,0 0 0,0 0-1,0 0 1,0-1 0,-1 1 0,1 0 0,0-1-1,0 1 1,0-1 0,-3 2 0,-6 1 215,9-2-231,1-1-1,-1 1 1,0-1-1,0 1 1,0-1-1,0 0 1,1 1-1,-1-1 0,0 0 1,0 0-1,0 0 1,-1 1-1,1-2 32,0 1-1,0 0 1,0-1-1,1 1 1,-1-1-1,0 1 1,0-1-1,1 0 0,-1 1 1,0-1-1,1 1 1,-1-1-1,0 0 1,1 0-1,-1 1 1,1-1-1,0 0 1,-1 0-1,1 0 0,-1-1 1,-4-6-97,0 6 283,7-5-674,-1 3 243,0 0-1,0 0 1,-1-1 0,1 1 0,-1 0 0,0-6 0,0 10 185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1:21.5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114 0 736,'7'1'1904,"-24"42"-149,8-19-1482,9-20-276,-1-1 0,0 0-1,-1 1 1,1-1 0,0 0 0,-4 5-1,5-7-1,-1-1-1,1 1 1,0-1-1,0 0 1,-1 1-1,1-1 1,0 1-1,-4 13 1703,4-15-1682,0 1 0,0 0 0,0-1-1,1 1 1,-1 0 0,0 0 0,0-1 0,0 1-1,0 0 1,0-1 0,0 1 0,-1 0-1,1-1 1,0 1 0,0 0 0,0 0-1,0-1 1,0 1 0,0 0 0,0 0-1,0-1 1,-1 1 0,1 0 0,0 0-1,0-1 1,0 1 0,-1 0 0,1 0-1,0 0 1,0-1 0,-1 1 0,1 0-1,0 0 1,0 0 0,-1 0 0,1 0-1,0 0 1,0 0 0,-1-1 0,1 1-1,0 0 1,-1 0 0,1 0 0,-1 0-1,-18-2 469,7 2-243,11 0-165,-1 0-157,2 0 80,0 0-1,-1 0 1,1 0 0,0 0-1,-1 0 1,1 0-1,-1 0 1,1 0-1,0 0 1,-1 0-1,1 0 1,0 0-1,-1 0 1,1 0-1,0 0 1,-1 0-1,1 0 1,-1 0-1,1 1 1,0-1 0,0 0-1,-1 0 1,1 0-1,0 1 1,-1-1-1,1 0 1,0 0-1,0 1 1,-1-1-1,1 0 1,0 0-1,0 1 1,-1 0-1,1 4-54,0-1 81,0 0 0,0 1 0,0-1-1,1 0 1,1 6 0,-2-9-20,0 0 0,0 1-1,-1-1 1,1 0 0,0 0 0,-1 0 0,1 0 0,-1 0 0,1 0 0,-1 0 0,0 1 0,1-2 0,-1 1 0,-1 1-1,2-2 0,0 1-1,0-1 0,-1 0 0,1 0 1,0 0-1,0 1 0,-1-1 0,1 0 1,0 0-1,0 0 0,0 1 1,-1-1-1,1 0 0,0 1 0,0-1 1,0 0-1,0 0 0,0 1 0,0-1 1,0 0-1,0 1 0,-1-1 0,1 0 1,0 1-1,0-1 0,0 0 0,0 0 1,1 1-1,-1-1 0,0 0 0,0 1 1,0-1-1,0 1 0,0-1 0,0 0-1,0 0 1,0 0 0,0 1 0,0-1 0,0 0 0,1 0 0,-1 0-1,0 1 1,0-1 0,0 0 0,-1 0 0,1 1 0,0-1-1,0 0 1,0 0 0,0 0 0,0 1 0,0-1 0,0 0 0,0 0-1,0 0 1,0 1 0,-1-1 0,1 0 0,0 0 0,0 0-1,-1 1 10,1 0 0,-1-1 0,1 1-1,0 0 1,-1 0 0,1-1 0,0 1-1,-1 0 1,1 0 0,0 0-1,0-1 1,0 1 0,0 0 0,0 1-1,-4 9 117,3-11-207,-5 3-43,4-3 173,6 1 343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2:39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0 2560,'-2'4'1051,"3"-1"-838,0-2-215,-1 0 1,0 0 0,0 0-1,0-1 1,0 1-1,0 1 1,0-1 0,0 0-1,0 0 1,0 0 0,0 0-1,0-1 1,0 2-1,-1-1 1,1 0 0,0 0-1,-1 0 1,0 0-1,0 1 29,1 2 187,0-1 1,-1 1-1,1-1 1,0 2-1,0-2 1,0 1-1,0-1 1,1 1-1,-1 0 0,2 5 1,2 20 316,-5-11-93,-4 31-1,-1-8 550,5-27-761,1-10-186,0-1 1,0 1-1,-1 0 1,0 0-1,1 3 1,-2 10 12,-5-3 55,6-11-56,0 0-1,-1 0 1,1 0 0,0 0-1,-1-1 1,0 1-1,0 0 1,0-1 0,-4 5-1,5-6 189,1-1-21,0 0-107,15-1 197,0-1-81,-8 0-177,-1 1-1,-1 0 1,2 0 0,-1 0-1,0 1 1,0 0-1,1 1 1,-2 0-1,2 0 1,8 3-1,10 5 39,-5-3-34,-1 1 0,0 1 0,30 18 1,-45-23-432,1 0 1,-1-1 0,0 2-1,-1-1 1,4 5 0,7 14-4018,-7-10 2574,6-1-69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1:23.0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 1 1728,'-18'6'4037,"18"-5"-4034,-1-1 0,0 1 0,0-1 0,1 1 0,-1-1 0,1 1 0,-1-1 1,0 1-1,1 0 0,-1-1 0,1 1 0,-1 0 0,0 1 0,7 6-424,1-1-230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1:24.6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44 62 1472,'-8'-8'3810,"7"8"-3729,0 0-1,0-1 0,0 1 0,0-1 0,0 1 1,0-1-1,0 1 0,0-1 0,0 1 0,0-1 1,0 0-1,1 0 0,-2 0 0,-16-33 181,14 22-655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1:26.6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273 62 576,'8'-2'811,"-10"3"-729,0 1 1,0-1 0,0 1-1,0-1 1,0 1 0,1 0-1,-1 0 1,-1 2 0,-6 6 191,1-3 174,0-1 0,-1 0-1,0 0 1,0-1 0,-1 0-1,1-1 1,-18 6 0,-15 7 594,23-9-782,0 0-1,-38 10 1,44-17-214,12-1-1,0 0 1,0 0-1,0 0 1,-1 0-1,1 0 1,0 1-1,0-1 1,0 0-1,0 1 1,0-1-1,-1 1 1,12-8 338,6 0-550,31-18 0,-19 10 18,22-8 32,18-10-1802,-61 29 1476,0 0 0,-1 0 1,1-1-1,-1 0 0,-1-1 0,1 1 1,6-9-1,7-19-1142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1:30.1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404 1186 64,'0'-1'1,"0"1"0,0 0 0,0-1 0,0 1 0,0 0-1,0-1 1,0 1 0,0 0 0,0-1 0,0 1 0,0 0 0,0-1 0,1 1 0,-1 0 0,0-1 0,0 1 0,0 0-1,1-1 1,-1 1 0,0 0 0,0 0 0,1-1 0,-1 1 0,0 0 0,1 0 0,-1 0 0,0-1 0,0 1-1,1 0 1,-1 0 0,1 0 0,-1 0 0,0 0 0,1 0 0,-1-1 0,0 1 0,0 0 0,1 0-1,-1 0 1,0 0 0,0 0 0,1 0 0,-1 0 0,0-1 0,0 1 0,0 0 0,1 0-1,-1 0 1,0 0 0,0-1 0,0 1 0,0 0 0,0 0 0,1 0 0,-1-1 0,0 1 0,0 0-1,0 0 1,0-1 0,0 1 0,0 0 0,0 0 0,0-1 0,0 1 0,0 0 4,0-1 1,0 1-1,0 0 0,0 0 1,0-1-1,1 1 1,-1 0-1,0-1 0,0 1 1,0 0-1,0 0 1,0-1-1,1 1 1,-1 0-1,0 0 0,0 0 1,0-1-1,1 1 1,-1 0-1,0 0 0,0 0 1,1 0-1,-1-1 1,0 1-1,0 0 1,1 0-1,-1 0 0,0 0 1,0 0-1,1 0 1,0 0-1,1-2 133,-8-2 143,-16-8 1916,19 11-2104,0-1 0,1 1 0,-1-1 1,0 1-1,0 0 0,0 0 0,0 0 0,0 1 0,0-1 1,-5 1-1,-8-3 594,-29-13 411,11 10-510,31 6-548,-1-1 0,1 1 0,0 0 1,-1-1-1,1 0 0,0 0 1,0 0-1,0 0 0,0 0 0,0-1 1,0 1-1,0-1 0,0 0 0,0 0 1,1 0-1,-1 0 0,-2-4 0,-3-3-44,4 4-18,0 0-1,0 0 1,0-1 0,1 1-1,-5-10 1,-40-87 528,47 97-501,0 1-1,0-1 0,0 0 0,1 0 0,-1 1 0,1-9 0,0 8-3,0 1 1,0-1-1,0 0 1,-1 0-1,-2-7 1,-6-21-64,9 31 64,0 0 0,-1 0 0,1 0 0,0 0 1,0 0-1,0-1 0,0 1 0,1 0 0,-1 0 0,1 0 0,-1 0 0,1 0 1,1-2-1,-1 2-300,-2 5 250,-3 16 127,0 71 193,-1-102 219,5 8-454,-1 0 1,1-1-1,-1 1 1,-3-8-1,2 8-50,1 0 0,0-1 0,0 1 0,-1-9 0,-2-52-323,4 58 350,0 0 0,0 0 0,2-11 0,0-9-64,-2 20 66,0 0 19,0-1 0,1 1 0,0 0 1,1-10-1,-1 14-47,-1 0 1,0 0-1,0 1 0,-1-1 1,1 0-1,-1-4 0,-2-10 72,4 1-241,-1 15 184,0 1 1,1-1-1,-1 1 0,0 0 1,0-1-1,0 1 0,0-1 0,0 1 1,0 0-1,0-1 0,0 1 1,0-1-1,0 1 0,0 0 1,-1-1-1,1 1 0,0 0 0,0-1 1,0 1-1,0 0 0,-1-1 1,1 1-1,0 0 0,0-1 0,-1 1 1,1 0-1,0-1 0,-1 1 1,1 0-1,0 0 0,0-1 1,-1 1-1,0 0 0,1 25-200,3-13-1,-2-7 186,0-1-1,0 1 1,0-1 0,0 0-1,4 7 1,-5-10 20,1 1 0,0-1 0,-1 1 1,1-1-1,-1 1 0,0 0 0,0-1 1,1 1-1,-1-1 0,-1 3 0,3 12-2,1-9 15,-3-7-10,0 0 0,0-1-1,0 1 1,0 0 0,0 0 0,-1-1-1,1 1 1,0 0 0,0 0 0,0 0-1,-1 0 1,1-1 0,0 1 0,0 0-1,0 0 1,-1 0 0,1 0 0,0 0-1,0 0 1,-1-1 0,1 1 0,0 0-1,0 0 1,-1 0 0,1 0-1,0 0 1,-1 0 0,1 0 0,0 0-1,0 0 1,-1 0 0,1 1 0,0-1-1,0 0 1,-1 0 0,1 0 0,0 0-1,0 0 1,-1 0 0,1 0 0,0 1-1,0-1 1,0 0 0,-1 0 0,1 0-1,0 1 1,0-1 0,0 0 0,0 0-1,-1 0 1,1 1 0,0-1 0,0 0-1,0 0 1,0 1 0,0-1 0,0 0-1,0 0 1,0 1 0,0-1 0,0 0-1,0 1 1,0-1 0,0 0 0,0 0-1,0 1 1,-19-62-134,16 53 173,1 0-1,-7-12 1,-3-11-1,5 6-131,0 0-1,1 0 1,2-1 0,-2-41 0,1-50 167,3 64-79,0 31-6,2 1 0,3-38 0,-3 55-6,0 0-1,0 0 1,0 0 0,0 0 0,-1 0 0,-1-7 0,1 8-5,0 0 0,0 0 1,1 0-1,-1 0 1,1 0-1,0 0 0,0 0 1,0 0-1,0 0 0,1-1 1,0-2-1,-1 6 6,0-1 0,1 0 1,-1 1-1,0-1 0,0 1 0,0-1 1,0 0-1,0 1 0,0-1 0,0 0 0,-1 1 1,1-1-1,0 1 0,0-1 0,0 0 0,-1 1 1,1-1-1,-1 0-10,1 0 1,0 1 0,-1-1-1,1 1 1,0-1 0,0 0-1,0 1 1,0-1-1,0 1 1,0-1 0,-1 0-1,1 1 1,1-1 0,-1 0-1,0 1 1,0-2-1,1-2-81,0 3 35,-1 0-1,1 0 1,-1 0-1,0 0 1,1 0-1,-1 0 1,0 0-1,0 0 1,0 0-1,0-1 1,0 1-1,0 0 1,0 0-1,-1-2 1,-3-2-323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1:32.4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14 106 640,'0'0'9,"-1"0"0,1 0 0,0 0 0,-1 0 0,1 0 0,-1 0 0,1-1 0,0 1-1,-1 0 1,1 0 0,0 0 0,-1-1 0,1 1 0,0 0 0,0 0 0,-1-1 0,1 1 0,0 0 0,0-1 0,-1 1 0,1 0 0,0-1 0,0 1 0,0 0 0,0-1 0,-1 1 0,1-1-1,13 5 361,-10-24 1849,-3 19-2131,0-1 0,-1 1-1,1-1 1,-1 1 0,1-1 0,-1 1-1,1 0 1,-1-1 0,0 1 0,-1-2-1,1 2 5,1 0 0,-1 0 0,0 0-1,1 0 1,-1-1 0,1 1-1,-1 0 1,1 0 0,-5-7 558,5 8-643,0 0-1,0 0 0,-1-1 0,1 1 0,0 0 0,0 0 0,0 0 0,-1 0 1,1 0-1,0 0 0,0 0 0,0-1 0,0 1 0,-1 0 0,1 0 0,0 0 0,0 0 1,0-1-1,0 1 0,0 0 0,-1 0 0,1 0 0,0-1 0,0 1 0,0 0 1,0 0-1,0-1 0,0 1 0,0 0 0,0 0 0,0-1 0,0 1 0,0 0 1,0 0-1,0 0 0,0-1 0,0 1 0,0 0 0,0 0 0,0-1 0,0 1 0,0 0 1,1 0-1,-1-1 0,1 0-12,0-1 0,-1 0 0,1 0 1,0 1-1,-1-1 0,0 0 0,1 0 0,-1 0 1,0 1-1,0-1 0,0 0 0,0 0 0,0 0 1,-1-3-1,1-3 802,-2 8-754,4 4-119,2 4 114,0 0 1,0 0 0,-1 0-1,0 1 1,-1-1-1,4 18 1,15 129 144,-8-23-217,-12-117 35,13 103 166,-2 46 123,-11-105-496,-1-37 328,3 30 0,-1 1-43,-2-41-62,0 0 1,1 0 0,0 0-1,5 19 1,-5-27-47,2 4 36,-1 0 0,0 0 0,0 1 0,-1-1 1,0 13-1,-1-20-8,1 1 0,-1 0 1,0-1-1,0 1 0,1 0 1,-1-1-1,0 1 0,1-1 1,0 1-1,-1-1 0,1 1 1,0-1-1,2 3 374,-2 2-314,1-8 56,-1-11-43,0-43-95,-3 0 0,-19-108 0,-28-128 20,29 109 5,16 148-3,-1-47 64,0 58-230,4 22 175,0-1 0,0 1 0,0 0 0,1-1 0,-1 1 0,1-1 0,0 1 0,0-1 0,0 1 1,0-1-1,0 1 0,1-4 0,-1 5-20,1 0 1,-1 0-1,0 0 1,0-1-1,0 1 1,0 0-1,0 0 1,0 0-1,0 0 1,0-1 0,-1 1-1,1 0 1,0 0-1,-1 0 1,1 0-1,0 0 1,-1 0-1,-1-2 1,-1 12-658,4-4 662,0-1 0,0 1 0,0 0-1,1-1 1,0 0 0,4 9 0,3 9-19,-1 0-56,4 29 1,0-1 143,75 224 132,-71-230-240,35 64 0,-46-98 43,10 15 32,-2 2-1,11 28 1,-13-20-66,12 31 147,-21-60-86,1 1 0,-2-1 0,1 1 0,-1-1 0,1 11-1,-2-14-17,0 0 0,0 1 0,0-1 0,0 1 0,-1-1 0,1 0 0,-1 1-1,0-1 1,0 0 0,0 0 0,0 1 0,-3 3 0,0 21 86,2-23-117,-1 0-1,0 0 1,0-1-1,0 0 1,-1 1 0,1-1-1,-1 0 1,0-1-1,0 1 1,-6 3-1,9-5 42,-1-1-95,1-1-1,0 1 1,0 0-1,-1 0 0,1-1 1,-1 1-1,1-1 1,0 1-1,-1-1 0,1 0 1,-1 1-1,1-1 1,-1 0-1,1 0 0,-1 0 1,-2 0-1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1:33.9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390 304 896,'-11'-2'268,"7"2"-237,1 0 0,0-1 0,0 1-1,0-1 1,0 0 0,0 0 0,0 0 0,0 0 0,0 0 0,0-1 0,1 1 0,-1-1 0,0 0 0,1 1 0,-4-5 0,-4-6 525,4 6-205,1-1-1,0 0 1,0 0-1,-4-10 1,-2-4 385,0 0 0,-1 0 0,-25-31 0,-34-23 490,68 72-1174,0 0 0,0 1 0,-1-1 0,1 1-1,0 0 1,-1 0 0,0 1 0,-4-3 0,-4-1 20,1 4 90,11 1-153,-1 0 0,0 0 1,1 0-1,-1 0 1,1 0-1,-1 0 1,0 0-1,1 0 1,-1 0-1,0 0 1,1-1-1,-1 1 1,1 0-1,-1 0 1,0-1-1,1 1 0,-1 0 1,0-1-1,1 0-17,-1 1-1,0 0 0,1-1 0,-1 1 0,0 0 0,1-1 0,-1 1 1,0 0-1,0 0 0,1 0 0,-1 0 0,0-1 0,0 1 1,1 0-1,-1 0 0,-1 1 0,-1-1-1,8 4-491,1 3 508,1-1 0,-1 1 1,7 11-1,-7-10-24,0 0 1,0-1-1,13 12 1,-17-17 11,0 0 0,-1 0-1,1 0 1,-1 0 0,1 0 0,-1 0 0,0 0 0,2 4 0,7 12 195,7 1-52,-15-18-74,0 0-51,0-1 0,0 1-1,0-1 1,0 1 0,0-1-1,0 0 1,0 1 0,0-1-1,0 0 1,18-6 2016,-20 6-2007,-18-11 1598,17 11-1615,-22-10 482,0 1 0,-47-12-1,59 19-490,-21-4-201,29 6 157,1-1 1,-1 1 0,1 0-1,-1 1 1,1-1-1,0 0 1,-1 1 0,1-1-1,0 1 1,-1 0-1,1 0 1,-4 1 0,6-1 19,-1 0 1,0 0 0,1 0-1,-1 0 1,1 0 0,-1 1-1,1-1 1,-1 0 0,1 0-1,0 0 1,0 0 0,-1 0-1,1 1 1,0-1 0,0 0-1,0 0 1,0 0 0,0 1-1,1-1 1,-1 0 0,0 0-1,1 2 1,0 2-16,0-1 0,1 1 1,-1 0-1,5 6 0,-5-8 18,1 0-1,0-1 1,1 1-1,-1-1 1,0 1-1,1-1 1,-1 0-1,1 0 1,0 0 0,-1-1-1,1 1 1,0 0-1,0-1 1,0 0-1,0 0 1,1 0 0,5 1-1,5 0-608,-1 0 1,1-1-1,15-2 1,-12 1-791,21-1-629,-3-6-1115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1:35.2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328 0 2080,'0'1'27,"1"-1"-1,-1 0 1,0 1 0,0-1-1,1 0 1,-1 1 0,0-1-1,0 1 1,0-1 0,0 1 0,0-1-1,1 1 1,-1-1 0,0 0-1,0 1 1,0-1 0,0 1-1,0-1 1,0 1 0,-1-1 0,1 1-1,0-1 1,0 1 0,0-1-1,0 0 1,0 1 0,-1-1-1,1 1 1,0-1 0,0 0-1,-1 1 1,1-1 0,0 0 0,-1 1-1,1-1 1,0 0 0,-1 1-1,-5 4 389,5 2-68,-17 32 1205,18-37-1419,-1-1 0,0 1 0,0-1 0,0 1 0,0-1 0,0 1 1,0-1-1,0 0 0,-1 1 0,-2 1 0,3-2-72,-1 0 0,0 1 0,1-1 0,0 1 0,-1-1 1,1 1-1,0 0 0,0-1 0,0 1 0,0 0 0,-1 2 0,1-1-2,-1 0 0,0 0 0,0 0-1,0-1 1,0 1 0,0 0 0,0-1 0,-1 1 0,-2 1 0,-12 14 328,4 1-189,8-12-128,0 1 0,0-1 0,-1 0 0,0-1 0,0 1 0,-9 6 0,10-9-38,0 0 1,1 1-1,0 0 0,-4 4 0,-13 15 116,1-4 56,16-15-192,0-1 1,0 1-1,0-1 0,-1-1 0,-8 7 1,-12 7 361,19-13-190,1 0 0,-1-1 1,1 1-1,-9 2 1,14-6-185,0 1 0,0-1 0,0 0 1,-1 0-1,1 0 0,0 0 0,0 0 0,0 0 1,-1 0-1,1 0 0,0 0 0,0 0 0,0 0 1,-1 1-1,1-1 0,0 0 0,0 0 1,0 0-1,-1-1 0,1 1 0,0 0 0,0 0 1,0 0-1,-1 0 0,1 0 0,0 0 0,0 0 1,0 0-1,0 0 0,-1 0 0,1 0 1,0-1-1,0 1 0,0 0 0,0 0 0,0 0 1,-1 0-1,1-1 0,0 1 0,0 0 0,0 0 1,1-11 65,11-13 19,5-3-584,2 0 0,1 1 1,0 1-1,2 0 0,40-32 1,-31 27-2702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1:36.4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721 117 1728,'-3'1'88,"-11"3"223,9-5 79,4 1-369,1 0-1,-1 0 0,1 1 1,-1-1-1,1 0 0,-1 0 1,0 0-1,1 0 0,-1 0 0,1 0 1,-1 0-1,1 0 0,-1 0 1,0 0-1,1 0 0,-1 0 1,1 0-1,-1 0 0,1-1 1,-1 1-1,1 0 0,-1 0 1,1-1-1,-2 1 0,-21-12 1096,8 5-233,4 3-405,-1 0-1,0 1 1,1 0 0,-1 1-1,-1 0 1,-16 0 0,17 2-88,1-1 1,-23-6-1,23 5-92,-1 0-1,-22-2 1,-2 3 65,24 0-174,0 1 0,0 0 1,-1 0-1,1 1 0,-22 6 0,-39 17 118,-83 40 0,99-48-323,47-13-36,5-3-34,9 1-283,6-2 349,0 0-1,-1-1 1,1 0 0,0 0 0,-1-1-1,1 0 1,9-6 0,-7 4 1,16-7-149,46-29-1,-19 9-641,-34 21-35,0 1-1,0 1 1,1 1 0,0 0-1,31-5 1,-7 6-2088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1:37.1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430 1 2496,'-3'0'88,"1"1"0,-1-1 1,0 1-1,0 0 0,1 0 1,-1 0-1,0 1 0,1-1 0,-1 1 1,-2 2-1,1-2-26,1 0 0,-1 0 0,0 0 1,1 0-1,-7 1 0,4-1 7,0 0 1,1 1-1,-1-1 0,-9 7 1,-8 4 266,6-5-9,-11 4 483,-30 19-1,56-30-741,-8 6 199,0-1 0,0 0 0,-1-1 0,0 0 0,-13 4-1,21-8-201,0-1-1,0 0 1,1 1-1,-1-1 0,0 0 1,0-1-1,0 1 0,0 0 1,0-1-1,1 0 1,-1 1-1,-3-3 0,-3-1 132,1 0-1,-12-8 0,9 5-402,-10 0 168,3 2-690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1:45.1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64,'3'3'32,"-6"-3"-32,-2-3 96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2:39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 1984,'-2'-4'2837,"2"8"-2545,1-2 0,0 1 0,-1-1 0,0 1 0,2 0 0,-1-1 0,0 1 0,2 2 0,5 16 627,4 33 238,-2 1 0,4 95 0,-11-123-906,-2 56-73,-2-47-350,-3-14-1332,4-21 725,0-1 657,0 0 0,0 0-1,0 0 1,0 0 0,0 0-1,0-1 1,0 1 0,0 0 0,0 0-1,0 0 1,0 0 0,0 0 0,0 0-1,0 0 1,0 0 0,0 0 0,0 0-1,0 0 1,0 0 0,0 0 0,0 0-1,0 0 1,0 0 0,0-1-1,0 1 1,0 0 0,0 0 0,0 0-1,0 0 1,0 0 0,0 0 0,0 0-1,0 0 1,0 0 0,0 0 0,0 0-1,0 0 1,0 0 0,0 0 0,0 0-1,0 0 1,0 0 0,0 0-1,0 0 1,0 0 0,0 0 0,0 0-1,0 0 1,0 0 0,0 0 0,-1 0-1,3-2-239,5-11-1419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1:47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38 1728,'-5'-1'597,"7"3"-530,-2-2-32,0 1 0,1-1 0,-1 0 0,0 0 0,0 0 1,0 0-1,1 0 0,-1 0 0,0 0 0,0 0 0,0 0 0,1 0 0,-1 0 0,0 0 0,0 0 0,0 0 0,1 0 0,-1 0 0,0 0 0,0 0 0,0 0 0,1 0 0,-1 0 0,0 0 0,0 0 0,0 0 1,1 0-1,-1 0 0,0 0 0,0 0 0,0-1 0,1 1 0,-1 0 0,0 0 0,0 0 0,0 0 0,0-1 0,0 1 0,0 0 0,1 0 0,-1 0 0,0 0 0,0-1 0,0 1 0,0 0 0,0 0 0,0 0 1,0-1-1,0 1 0,0 0 0,0 0 0,0 0 0,0-1 0,0 1 0,0-2 145,1 0 1,-1 1-1,1-1 1,-1 1 0,1-1-1,0 0 1,0 1-1,0 0 1,-1-1-1,1 1 1,1-1-1,-1 1 1,0 0-1,0 0 1,2-2-1,-5-6 3481,-1 23-2946,2-12-639,0 0 0,0 0 0,1 0 1,-1 1-1,1-1 0,-1 5 0,1-7-62,0 1 0,0 0 0,0 0 1,-1-1-1,1 1 0,0 0 0,0-1 0,0 1 0,-1 0 0,1-1 1,0 1-1,-1 0 0,1-1 0,-1 1 0,1-1 0,-1 1 0,1-1 1,-1 1-1,1-1 0,-1 1 0,1-1 0,-2 1 0,2 0 11,-1 0-1,1 0 0,0 0 1,-1 0-1,1 0 0,0 1 0,0-1 1,0 0-1,0 0 0,0 0 1,0 0-1,1 2 0,-2 5 23,-2-4 131,2-4-155,1 0-1,0 1 1,-1-1 0,1 0 0,0 1-1,0-1 1,-1 0 0,1 1 0,0-1-1,0 0 1,0 1 0,-1-1-1,1 1 1,0-1 0,0 0 0,0 1-1,0-1 1,0 1 0,0-1 0,0 1-1,0-1 1,0 0 0,0 1 0,0-1-1,0 1 1,0-1 0,0 0 0,1 2-1,-1-1 1,0 0 0,0 0-1,0 1 1,0-1 0,0 0-1,-1 1 1,1-1 0,0 0 0,0 0-1,-2 3 1,-1 11 21,-4 1 100,-8 31 202,14-42-307,1-3-8,-1-1 1,1 0-1,0 0 1,-1 0-1,1 0 1,-1 0-1,1 0 0,-1 0 1,0 0-1,1 0 1,-3 2-1,3-3-26,0 1 0,-1-1 0,1 1 1,0 0-1,-1-1 0,1 1 0,0-1 0,0 1 0,0 0 0,0-1 0,-1 1 0,1 0 0,0-1 0,0 1 0,0 0 0,0-1 0,0 1 1,1 1-1,-1-2-7,0 1 1,0 0-1,0 0 1,0 0-1,0-1 1,0 1-1,0 0 1,0 0-1,0-1 1,0 1-1,-1 0 1,1 0-1,0-1 1,0 1 0,-1 0-1,1-1 1,0 1-1,-1 0 1,1-1-1,-1 1 1,0 0-1,1 0 6,-1 0 0,1 0 0,0 0 0,-1 0-1,1 0 1,0 0 0,0 0 0,0 0 0,0 0 0,0 0-1,0 0 1,1 2 0,-1 6-70,-1-7 66,0 0 1,1 0-1,0 0 0,-1 0 0,1 0 0,0 0 1,0 0-1,1 3 0,-1-2 10,0 0 1,0-1-1,0 1 1,0-1-1,-1 1 0,0 3 1,1-4-9,-1-1-1,1 1 1,-1-1 0,1 1 0,0-1 0,0 1-1,-1-1 1,1 1 0,0-1 0,0 1-1,0-1 1,1 1 0,-1-1 0,1 2 0,-1-2 2,0 0 0,0-1 0,0 1 1,0 0-1,0 0 0,0-1 0,0 1 0,0 0 1,0 0-1,0-1 0,0 1 0,0 0 1,-1-1-1,1 1 0,-1 1 0,1-1-3,0-1 0,-1 1 0,1-1 0,0 1 0,0-1-1,-1 1 1,1 0 0,0-1 0,0 1 0,0-1 0,0 1-1,0 0 1,0-1 0,0 1 0,0-1 0,0 1 0,0 0-1,1-1 1,-1 1 0,0 0 0,2 1 8,-1 1 0,0-1 0,0 0-1,0 1 1,-1-1 0,1 1 0,-1 0 0,1-1 0,-1 1 0,0-1 0,0 4 0,0-1 4,1 0 1,-1 0 0,1 0-1,0 1 1,0-1 0,2 6 0,-2-7-23,0 0 1,0 0 0,-1 0-1,1 7 1,1 9-14,0 11-42,-2-24 52,0-1 0,0 0 0,3 11 0,-2-16 11,1 6-21,-1 0 0,1 1-1,-1-1 1,0 9 0,0-11 43,-1-1 1,1 1 0,0-1-1,0 1 1,2 5 0,-2-6-19,1 0 0,-1 0 0,0 0 1,-1 0-1,1 5 0,7 38 184,-7-44-178,-1 0 1,1 1 0,-1-1 0,1 0 0,0 0-1,0 0 1,1-1 0,-1 1 0,3 4 0,-2-4-16,-1 0 0,0-1 0,1 1-1,-1 0 1,0 0 0,0-1 0,-1 1 0,1 0 0,0 5 0,-1-4 18,1 0 1,0 0-1,0 0 1,0-1-1,2 6 1,-2-5 13,0-1-1,0 1 1,0-1 0,0 1-1,0 4 1,-1-5-12,1 1-1,0-1 1,0 1-1,0-1 1,0 0-1,0 1 1,1-1 0,1 3-1,5 12-97,-1-7 140,-6-10-63,0-1-1,0 1 0,0 0 0,-1 0 0,1 0 0,0 0 0,-1 0 1,1 0-1,-1 0 0,1 0 0,0 2 0,2 5-26,0 0 0,7 14 0,-8-18 99,16 43 100,-14-40-207,-3-6 35,0 0 0,0 1 1,-1-1-1,1 1 1,0 0-1,0-1 1,-1 1-1,1 2 1,0 1 10,1-1 1,-1 1-1,1-1 1,0 1 0,0-1-1,1 0 1,-1 0-1,6 6 1,10 20 7,-13-21 10,0 0-1,10 13 0,-10-14 36,1 0 0,7 16 0,-11-19-74,1 0-1,1 0 1,-1 0 0,1-1 0,0 1-1,0-1 1,5 4 0,5 6 118,-9-9-57,0-1 1,-1 0-1,2-1 1,9 7-1,-9-7-50,-1 1 0,1-1-1,8 9 1,-10-9 5,-1-1 1,1 1-1,-1-1 1,1 0-1,0 0 1,0 0-1,0 0 1,0-1-1,7 2 1,14 6 346,0-3-394,-3-1-165,-14-4 451,-7-1-218,-1 0 0,1 0-1,-1 0 1,1 0 0,-1 0 0,1 0 0,0 0 0,-1 0 0,1 0 0,-1 0 0,1 1 0,-1-1 0,1 0-1,-1 0 1,1 1 0,-1-1 0,1 0 0,-1 1 0,1-1 0,0 1 0,-2 0-14,1 0 0,-1 0 0,1 0 1,-1 0-1,1 0 0,-1 1 0,0-2 1,1 1-1,-1 0 0,0 0 0,0 0 0,0 0 1,1 0-1,-1-1 0,0 1 0,0 0 1,-2 0-1,-14 10 74,-13-6-656,23-5-502,-1 1-1,1 1 0,-7 1 0,12-2 688,-1 0-107,0 0 0,1 0 1,-1 0-1,0 0 0,0-1 0,0 1 1,0-1-1,0 0 0,0 0 0,0 0 1,0 0-1,0-1 0,-5 0 1,-26-16-2362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2:01.83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68 0 896,'-1'1'43,"1"0"-1,0 1 1,0-1-1,0 0 1,-1 0 0,1 0-1,-1 0 1,1 0-1,-1 0 1,1 0 0,-1 0-1,1 0 1,-2 1-1,1-1-34,0-1 0,1 1-1,-1 0 1,1 0 0,-1 0-1,1 0 1,-1 0 0,1 0 0,0-1-1,-1 1 1,1 0 0,0 0-1,0 2 1,-9 21 1736,9-15-1525,-4 32 85,-1 10 288,4-40-456,0 0 1,-1-1 0,-6 21 0,2-7-135,4-16 42,-3 17-197,-4 28 1,7-30 262,1 0 0,3 28 0,0 57-321,-3-29-794,3-37 264,-1-2-875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2:04.0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342 5 1152,'0'-1'11,"0"1"0,0 0 0,0 0 0,0 0 0,0-1 0,0 1 0,0 0 0,-1 0 0,1 0 0,0-1 0,0 1 0,0 0 0,0 0 0,0 0 0,0 0 0,-1 0 0,1-1 0,0 1 0,0 0 0,0 0 0,-1 0 0,1 0 0,0 0 0,0 0 0,0 0 0,0 0 0,-1 0 0,1 0 0,0 0 0,0 0 0,0 0-1,-1 0 1,1 0 0,0 0 0,0 0 0,-1 0 0,1 0 0,0 0 0,0 0 0,-16 4 433,-15 11 806,-73 63-146,99-75-948,1-1-1,-1 1 1,1-1 0,-1 0-1,0-1 1,1 1 0,-1-1-1,0 1 1,0-1 0,-10 0-1,10-1-55,0 0-1,-1 1 1,1 0-1,0 0 1,-9 3-1,11-1-76,2-2-17,0 0 1,1 0 0,-1 0 0,0 0 0,0 0-1,0 0 1,-1-1 0,1 1 0,0 0-1,0-1 1,0 1 0,-1 0 0,1-1-1,0 0 1,0 1 0,-1-1 0,-1 1-1,2-1 49,0 0 0,0 0 0,0 0-1,0 0 1,0 1 0,1-1 0,-1 0 0,0 1-1,0-1 1,0 0 0,1 1 0,-1-1-1,0 1 1,0 0 0,0 0-49,0-1-1,0 1 1,1 0 0,-1-1-1,0 1 1,0-1 0,0 0-1,1 1 1,-1-1 0,0 0-1,0 1 1,0-1 0,0 0-1,-1 0 1,-6 2 257,7-1-244,0-1 0,1 0 0,-1 1 0,1-1 0,-1 0 0,0 0 0,1 0 0,-1 0 0,0 1 0,1-1 1,-1 0-1,0 0 0,1 0 0,-1 0 0,1 0 0,-1 0 0,0-1 0,1 1 0,-1 0 0,0 0 0,1 0 0,-1-1 1,1 1-1,-1 0 0,0 0 0,1-1 0,-1 1 0,0-1 0,1 0-11,-1 1 1,1 0-1,0-1 0,-1 1 1,1-1-1,0 1 1,-1-1-1,1 1 0,0-1 1,0 0-1,0 1 0,0-1 1,-1 1-1,1-1 0,0 1 1,0-1-1,0 0 0,0 1 1,0-1-1,0 1 0,0-1 1,0 1-1,1-2 0,7-13-272,-2 9-307,-1 1 1,11-10-1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2:15.2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211 519 1056,'-61'5'4092,"60"-5"-4057,1-1 1,0 1 0,0 0-1,0-1 1,0 1 0,0 0-1,0-1 1,0 1 0,0 0-1,-1-1 1,1 1 0,-3-9 270,3 8-285,-1 0 0,1 0 0,0 0-1,0 0 1,-1 0 0,1 0-1,0 0 1,0 0 0,0 0 0,0-1-1,0 1 1,0 0 0,1 0-1,-1-2 1,1 2 13,-1 0-1,0 0 1,0 0-1,0-1 1,0 1-1,0 0 1,0 0-1,0-1 1,0 1 0,0 0-1,0 0 1,-1-2-1,-1 0 91,-1-2 68,0 0 1,0 0-1,0-1 1,1 1 0,0 0-1,-3-12 1,5 14-171,-1 0 0,0 0 0,0 1 0,0-1 0,0 0 0,0 0 0,-1 0 0,1 1 0,-1-1-1,-4-4 1,4 3 73,-9-14 385,9 15-440,0 0-1,0-1 1,0 1 0,0-1 0,1 1-1,-1-1 1,1 1 0,-1-6-1,-8 2-113,9 4 94,0 1 1,0 0 0,0 0-1,0 1 1,-1-1 0,1 0-1,-3-3 1,13 21-1055,-5-10 1045,-1-1 0,-1 1 1,1 0-1,-1 1 0,0-1 1,0 0-1,1 11 0,2 0-75,-3-9 117,4 16 1046,-6-25-1082,0 0 0,0 0 0,0 0-1,0 0 1,-1 0 0,1 1 0,0-1 0,0 0 0,-1 0-1,1 0 1,0 0 0,-1 0 0,1 0 0,-1 1 0,1-1-1,-1 0 1,0 0 0,1 1 0,-1-1 0,0 0 0,0 0-1,-2-3 78,-6-20-19,1-1 0,-6-35 0,0 4-103,9 22 129,4 26-84,0 0 1,0 1-1,-5-14 1,2 9 24,1-1 0,-3-21 0,-2-9-99,7 40-189,0-1 0,0 0 0,1 0 0,0 0 0,0 0 0,0 0 0,0 0 0,0 0 0,1 0-1,0 0 1,0 0 0,0 1 0,3-8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2:08.1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67 64,'-14'-22'7986,"14"22"-7939,0-1 3,0 0-1,-1 1 0,1-1 0,0 1 0,-1-1 1,1 1-1,0 0 0,-1-1 0,1 1 1,0-1-1,-1 1 0,1 0 0,-1-1 0,1 1 1,-1 0-1,1-1 0,-1 1 0,1 0 0,-1 0 1,1-1-1,-1 1 0,1 0 0,-1 0 1,0 0-1,5-2-253,-4 1 195,0 1 0,1 0 0,-1 0 1,0 0-1,0-1 0,0 1 0,1 0 0,-1 0 0,0 0 1,1 0-1,-1 0 0,0 0 0,0 0 0,1-1 0,-1 1 0,0 0 1,1 0-1,-1 0 0,0 0 0,0 0 0,1 0 0,-1 0 0,0 0 1,1 0-1,-1 1 0,0-1 0,3 0 4,-1 1 0,0 0 0,0 0 0,0 0 0,0 0 0,0 0 0,0 1 0,0-1 0,0 0 0,0 1 0,0 0 0,-1-1 0,1 1 0,1 3 0,2-2-51,20 16 68,-17-10 223,-7-9-227,-1 0-1,0 0 1,0 0 0,0 0-1,0 0 1,0 0-1,0 0 1,0 0-1,0 0 1,0 0-1,0 0 1,0 0-1,0 1 1,0-1-1,0 0 1,0 0-1,0 0 1,0 0-1,0 0 1,0 0 0,0 0-1,0 0 1,0 0-1,0 1 1,0-1-1,0 0 1,0 0-1,0 0 1,0 0-1,0 0 1,0 0-1,0 0 1,0 0-1,0 0 1,0 0 0,0 1-1,0-1 1,0 0-1,0 0 1,0 0-1,0 0 1,0 0-1,0 0 1,-1 0-1,1 0 1,0 0-1,0 0 1,0 0-1,0 0 1,0 0-1,0 0 1,0 0 0,0 0-1,0 0 1,0 0-1,-1 0 1,1 0-1,0 0 1,0 0-1,0 0 1,0 0-1,0 0 1,0 0-1,0 0 1,-1 0-1,-2-1 50,-1-1 1,1 0-1,0 0 0,-1-1 0,1 1 0,0 0 0,0-1 0,0 0 0,-2-3 0,-3-5-16,7 10-38,1 0-1,-1 0 1,1 0 0,-1 0 0,0 0 0,1 1 0,-1-1 0,0 0-1,0 0 1,0 0 0,1 1 0,-1-1 0,0 1 0,0-1-1,0 0 1,0 1 0,0 0 0,0-1 0,0 1 0,-1 0 0,1-1-1,0 1 1,0 0 0,-1 0 0,2-1-32,-1 0 1,1 1-1,-1-1 0,1 1 1,0-1-1,-1 0 0,1 1 1,-1-1-1,1 1 0,-1-1 1,0 1-1,1-1 0,-1 1 1,1 0-1,-2-1 0,1-1-38,1 2 58,0-1-1,1 1 1,-1 0 0,0 0-1,0 0 1,0-1 0,1 1-1,-1 0 1,0 0-1,0 0 1,1 0 0,-1 0-1,0 0 1,0-1 0,1 1-1,-1 0 1,0 0 0,1 0-1,-1 0 1,0 0 0,0 0-1,1 0 1,-1 0 0,0 0-1,1 0 1,-1 0 0,0 0-1,0 1 1,1-1-1,-1 0 1,0 0 0,0 0-1,1 0 1,-1 1 0,4 0-9,0 0 0,-1 1 0,1 0 0,-1 0 0,7 4 0,11 6 2296,-22-20-2070,-2 7-174,0-1 0,0 0 0,0 0-1,0-1 1,0 1 0,1-1 0,-1 1 0,-2-4-1,-1-1-38,0 3 108,6 4-111,0 0 0,-1 0-1,1 0 1,0 0-1,0-1 1,0 1 0,-1 0-1,1 0 1,0 0 0,0 0-1,0-1 1,-1 1-1,1 0 1,0 0 0,0 0-1,0-1 1,0 1 0,0 0-1,0 0 1,0-1-1,0 1 1,0 0 0,-1 0-1,1-1 1,0 1 0,0 0-1,0 0 1,0-1 0,1 1-1,-1 0 1,0 0-1,0-1 1,0 1 0,13 16-1795,5 5-773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2:09.9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65 133 64,'-4'-35'4608,"4"33"-4461,-1 1-1,0-1 1,0 0 0,0 1 0,0-1 0,0 1 0,0 0-1,0-1 1,0 1 0,0 0 0,-1-1 0,1 1 0,-1 0-1,1 0 1,-1 0 0,-2-1 0,2 1-69,1 0 0,-1 0 0,1 0 0,0 0 0,-1-1 0,1 1 0,0 0 0,0-1 0,0 1 0,0-1 0,-1-2 0,-9-20 234,-1-8 280,21 32-1273,8 13 860,2 3-200,-16-14 24,-1-1 1,1 1 0,-1 0-1,1 0 1,-1 0-1,0 0 1,0 0-1,3 4 1,-5-4 81,5 6 838,-15-15-780,9 7-133,0-1 1,0 1-1,0 0 1,0-1-1,1 1 1,-1-1-1,0 1 1,0-1-1,1 1 1,-1-1-1,0 0 1,1 1-1,-1-1 1,1 0-1,-1 1 1,0-1-1,1 0 1,0 0-1,-1 0 1,1 1-1,-1-1 1,1 0-1,0 0 1,0 0 0,-1-1-1,1-1-30,-1-1-231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2:18.9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132 271 1728,'-1'-38'3852,"0"17"-3657,1-1 0,5-31 0,-4 41 10,-1-1 0,0-16-1,-1 6 83,1 21-270,0 0 0,0 0 0,-1 0-1,1 0 1,-1 0 0,1 0 0,-1 0 0,0 0-1,0 0 1,0 0 0,0 1 0,0-1-1,0 0 1,0 0 0,0 1 0,-1-1-1,1 1 1,-1-1 0,1 1 0,-3-2-1,0-3-99,4 5 79,0 0 0,-1 1-1,1-1 1,0 0-1,-1 0 1,1 0-1,-1 0 1,1 0 0,-1 1-1,0-1 1,1 0-1,-1 0 1,0 1 0,0-1-1,0 0-5,1 1 0,0 0-1,-1 0 1,1-1 0,-1 1 0,1 0-1,-1 0 1,1 0 0,-1 0 0,1 0-1,-1 0 1,1 0 0,-1 0 0,1 0-1,-1 0 1,1 0 0,-1 0 0,1 0-1,-1 0 1,1 1 0,-1-1 0,1 0-1,-1 0 1,1 1 0,-1-1 0,1 0-1,0 0 1,-1 1 0,1-1 0,0 0-1,-1 1 1,1-1 0,0 1-1,-1 0 1,-10 13 12,-1 5 0,10-16-18,0 1 1,-1-1-1,2 1 0,-1-1 1,0 1-1,1 0 1,-2 4-1,-5 9-50,7-16 50,0 1 0,0-1 0,1 1 1,-1-1-1,0 1 0,1 0 0,-1 0 0,0-1 1,1 1-1,0 0 0,-1 2 0,1-1 37,0 0 0,-1 1 0,0-1 0,0 0-1,0 0 1,0 0 0,0 1 0,-1-1 0,1-1 0,-3 5-1,3-4 55,-1 12 104,-2-12-289,4-3 103,0 0 1,0 0 0,0 0-1,0 0 1,-1 0 0,1 0 0,0 1-1,0-1 1,0 0 0,0 0 0,0 0-1,0 0 1,-1 0 0,1 0 0,0 0-1,0 0 1,0 1 0,0-1-1,0 0 1,0 0 0,0 0 0,0 0-1,0 0 1,0 0 0,0 1 0,0-1-1,0 0 1,0 0 0,-1 0 0,1 0-1,0 0 1,0 1 0,0-1-1,0 0 1,1 0 0,-1 0 0,0 0-1,0 1 1,-1 17-665,2-14 563,-9 82-4249,8-64 3504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2:22.6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190 0 992,'0'0'2997,"-4"16"-2490,3-13-381,-1 0 0,1 0 1,-1 0-1,0 0 0,1-1 0,-1 1 0,-1 0 1,1-1-1,0 0 0,-1 1 0,-4 2 0,-8 10 446,13-12-504,0-1 0,-1 0 0,1 0 0,0 1-1,-1-1 1,1-1 0,-6 4 0,-10 5 8,16-8-75,0-1 0,0 1-1,-1-1 1,1 0 0,0 0-1,-1 0 1,1 0 0,-1 0 0,1-1-1,-1 1 1,1-1 0,-4 1-1,5-1-3,0 0 0,0 0 0,0 1-1,0-1 1,0 0 0,0 0 0,1 1-1,-1-1 1,0 1 0,0-1 0,0 1-1,0-1 1,0 2 0,0-2 3,0 1 0,0-1 0,1 1 1,-1-1-1,0 1 0,0-1 0,0 1 1,1-1-1,-1 0 0,0 1 0,0-1 0,0 0 1,-1 0-1,1 0 2,0 1 0,0-1 0,0 0 0,0 0 0,0 1 0,1-1 0,-1 0 0,0 1 0,0-1-1,1 1 1,-1-1 0,0 1 0,0-1 0,1 1 0,-2 1 0,1-1-1,1-1-1,-1 1 0,0 0 1,0 0-1,0-1 0,0 1 1,1-1-1,-1 1 0,0-1 1,0 1-1,0-1 0,0 0 1,0 1-1,0-1 0,0 0 1,-2 1-1,-7-1 784,10-2-753,0 0 0,1 1 0,-1-1 1,0 1-1,0-1 0,1 1 0,-1-1 0,1 1 0,-1 0 0,1-1 0,0-1 0,5-9 61,0 0 0,7-22-1,-6 15 8,-4 12-188,-2 6 52,-1 0-1,1 1 1,-1-1-1,1 0 1,-1 0-1,0 0 1,0 0-1,1 0 1,-1 0-1,0 1 1,0-1-1,0-2 1,0 3 90,41-6-2554,-28 4 1013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2:25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136 12 832,'-31'-11'6112,"30"11"-6183,-2 10-258,3-9 376,-1 0 0,1-1 0,0 1 1,-1 0-1,1-1 0,-1 1 0,0-1 0,1 1 1,-1-1-1,1 1 0,-1-1 0,0 1 0,0-1 0,1 1 1,-1-1-1,-1 1 0,-9 7 377,10-7-403,0 0 0,0 0 0,0 0 0,0 0 0,-1-1 0,1 1 0,0 0 0,0-1 0,0 1 0,-1-1 0,-1 1 0,1 0-1,0-1 1,1 1 0,-1 0-1,0-1 1,0 1 0,1 0-1,-1 0 1,-2 2 0,2-1-6,0-1 1,1 0 0,-1 0-1,0 1 1,0-2 0,0 1-1,0 0 1,-1 0 0,1-1-1,0 1 1,0-1-1,0 1 1,-1-1 0,-3 0-1,6 0-73,-1 0-19,0 1 44,0-1-1,1 1 1,-1 0-1,0-1 0,1 1 1,-1 0-1,0-1 0,1 1 1,-1 0-1,1-1 0,-1 2 1,1-1 53,2 1-26,0 1 0,-1-1 0,1 0 1,0 0-1,0 0 0,1 0 0,-1 0 1,3 1-1,-4-2 38,0-1-6,6 3 262,-6-2-346,2 5 68,-2-5-74,-2 18-4,2-14 8,-1 17 22,1-15 42,-1 0 0,1 0 0,-2 0 0,1 0 1,-1-1-1,0 1 0,-2 9 0,2-13-3,0 0 1,0 0-1,1 0 0,0 0 0,0 0 1,0 0-1,0 0 0,1 6 0,0 6 335,-1 35-27,0-59 48,-8-73-277,3 36-85,2 8-59,-2 5-117,5 19 155,0 40-780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5:35.58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172 14 480,'-5'5'540,"-1"0"0,0-1 0,-1 0 0,-7 4 0,7-4-522,-1 1 1,1 0-1,-8 6 0,-3 4 138,12-11-31,1 0 1,0 1-1,0-1 0,0 1 0,1 0 0,-1 0 0,-3 7 1,4-6 196,0 0 1,0-1 0,-7 7-1,1-6 808,7-7-703,6-3-491,6-7-31,-5 8 74,-1-1 0,0 1 1,1-1-1,-1 1 0,1 0 1,0 1-1,4-3 0,-4 3 58,-1 0 0,0-1 0,0 1 0,0-1 0,0 1 0,4-6 0,-5 5-17,1 0 1,0 0-1,0 1 0,0-1 1,1 1-1,-1-1 0,6-2 0,0 0-58,0 2 638,-9 3-585,1 0 0,-1 1 1,1-1-1,-1 1 0,0-1 0,1 1 0,-1 0 0,0-1 0,1 1 0,-1-1 0,0 1 0,1 0 0,-1-1 0,0 1 0,0 0 0,0-1 0,0 1 0,0 1 0,5 19 15,3 14 70,5 61 0,-9-37 238,-9 104 1,4-147-291,-9 70 413,-22 90 1,27-152-330,1-1-1,-1 40 1,4 49-90,2-54 219,-1-57-186,0-1 5,0 0-37,0 0-33,0 0-74,0 0 38,0 0 68,0 0 28,10-13 154,1-11-182,-2 1 0,14-49 0,-1-2-334,50-110-28,-26 96 237,2-5-79,-29 51 149,-8 18-7,-1 0-1,8-30 0,-12 36-30,1 1-1,0 0 1,2 0-1,0 0 1,17-23-1,-8 13 52,9-13 75,15 3-273,-37 32 146,0 1-1,-1 0 1,2 0 0,-1 1-1,6-3 1,0-6 73,2 7-7,-8 2 8,-8 1 86,8 2-49,-7-2 92,-2 0-137,3 1-31,0 1-1,0-1 1,0 1 0,0-1 0,0 1-1,0-1 1,0 1 0,0 0-1,-1 0 1,1-1 0,0 1-1,0 0 1,0 0 0,-3 1 0,-1-1-60,-1-3 223,5 3-150,1-1-1,0 1 1,-1 0 0,1 0 0,0 0-1,-1-1 1,1 1 0,0 0 0,-1 0-1,1 0 1,0 0 0,-1 0 0,1-1-1,0 1 1,-1 0 0,1 0-1,-1 0 1,1 0 0,0 0 0,-1 0-1,1 0 1,0 1 0,-1-1 0,1 0-1,-1 0 1,1 0 0,0 0 0,-1 0-1,1 1 1,0-1 0,-1 0 0,1 1-1,-1-1 8,-1 1 23,0-1 1,-1 1-1,1-1 0,0 1 0,-1-1 0,1 0 0,0 0 0,-5 0 1,0 0 92,6 0-45,1 0-36,0 0-28,0 0-74,0 0-10,6 6-268,-5-4 336,1 0-1,-1 0 0,1 0 0,0 0 0,-1 0 1,1 0-1,0-1 0,0 1 0,0-1 0,0 1 0,0-1 1,0 0-1,1 0 0,-1 0 0,5 2 0,43 11 228,-33-10-93,-4-1-105,1-1 0,-1 0-1,1-1 1,18-1 0,56-7 240,-24 1-96,-14 0 60,-31 4-242,24-1 1,70 3 72,-102 0-129,-1 1 0,18 5 0,-24-6 39,21 4 180,-16-4-61,6 4-127,-10-2 61,0-1 0,0 0 0,0 0 0,0-1 0,0 1-1,9-1 1,2 3-89,-14-2 88,0 0 1,1 0-1,-1 0 1,0-1 0,1 1-1,-1-1 1,3 0-1,4 1 9,-1 0-1,1 1 1,0 0-1,-1 0 0,11 4 1,-7-2-11,0 0-1,13 2 1,-18-6 9,0 0 0,0 0 0,0-1-1,11-2 1,-2 1-171,92-5 374,2 0-162,-83 3-71,57-6 145,-70 10-116,-1 0-1,0 0 1,0 1-1,18 4 1,-6 0-74,-12-2 48,0-1 0,-1 2 0,1 0 0,13 6 0,-4 0 38,25 7-1,-24-9-160,-16-6 163,1-1 0,-1 0-1,0 0 1,1-1 0,-1 0 0,11-1 0,5 1 86,57-4-227,-54 3 119,1-2 0,37-9 1,-15 2 150,54-3-308,-64 9 132,18 0 94,183 0-129,-203 4 29,-16-1 1,0 1 0,37 5 1,-31-1 13,29 0 1,9 1 8,-9 2 30,129 12-120,-92-11 63,-35-8 79,117 3 98,-112 1-126,82-7 0,26-1-165,-167 4 116,10-1 15,26-5 0,-23 4 66,-8 0-41,0-1 0,0 0 0,1 0 0,13-7 0,-7 3-76,-2 1 72,22-5 0,-22 8-33,-2-1 0,16-6 0,-11 4 21,-1 0 0,1 2 0,0 0 0,0 1 1,23-1-1,-13 1 78,-11 1-99,105-8-367,-102 9 571,-13 0-209,0 1 0,0 0-1,0 0 1,0 1 0,0-1 0,8 3 0,-12-2-54,-2-1 22,0 0-10,0 0 15,0 0 80,0 0 22,0 0 64,0 0-49,0 0-36,0 0-38,5 10 26,-4-4-73,1-1-1,0 0 1,0 1-1,0-1 1,0 0-1,7 9 0,-1 1 179,-1-1-150,-2 1 0,1-1 0,-2 1 0,4 19 0,5 64-15,-8-56 45,-3-25 14,6 71-188,-5-66 176,0 0 1,6 23 0,4 18 41,-8-27 41,13 74 133,-11-70-181,-2 0-1,0 56 1,2 16 70,-2-42 3,-4 75 0,-2-72 117,1-72-179,0-1 64,0 0-49,0 0-36,0 0-38,0 0-112,0 0 48,0 0 80,0 0 26,0 0 33,0 0-11,0 0 59,0 0-38,0 0 0,0 2-21,0 4-58,0-5-118,0-1 37,0 0 54,0 0 63,0 0 17,0 0 64,0 0-38,-15-1 64,-123-39-115,96 30-30,-6 0 38,-54-4 0,6 1 7,12 0-124,-158-5 1,135 18-41,-158 21 0,69 9 110,94-17 146,-192-2 1,15-18 7,98-1-265,58 2 67,55 3 103,17 0 4,0 2 1,-77 8-1,28 4 73,-126-1-1,42-4-258,124-8 50,-46 3 140,84-1-18,-1-1-1,-31-5 1,23 2-25,23 3-46,0 1 0,-1 0 0,-9 2 0,-8 0-52,20-2-4,-1 0 0,1 0 0,0 1 0,0 0 0,0 0 0,-11 4 0,15-5 79,-1 1 1,0-1 0,1 0 0,-1 1-1,0-1 1,0-1 0,-3 1 0,-14 0 61,15 1-46,1-1 1,-1 1 0,0-1 0,1 0-1,-1-1 1,-6 0 0,5 0 18,0 1 0,0-1 0,-9 2 0,-12 1 92,-35-3 0,0 1-188,-13 2 18,-52 4 286,-7-2 303,96-4-492,-193-11 489,123 4-315,-7-8-193,39 3 119,29 1-184,37 8-129,0 1 1,0 0-1,0 0 0,-11 0 0,21 2 153,0 0 0,0 0-1,0 0 1,0 0-1,0 0 1,0 0 0,0-1-1,0 1 1,0 0 0,0 0-1,0 0 1,-1 0 0,1 0-1,0-1 1,0 1 0,0 0-1,0 0 1,0 0 0,0 0-1,0 0 1,0-1 0,0 1-1,0 0 1,0 0 0,0 0-1,0 0 1,1 0 0,-1-1-1,0 1 1,0 0-1,0 0 1,0 0 0,0 0-1,0 0 1,0 0 0,0-1-1,0 1 1,0 0 0,1 0-1,-1 0 1,0 0 0,0 0-1,0 0 1,0 0 0,0 0-1,0 0 1,1 0 0,-1 0-1,0-1 1,26-6-86,-1-1 0,0-2 1,-1-1-1,43-25 0,84-69 54,-125 86 51,82-66 90,63-43-113,-85 74 60,171-77-1,-207 105 51,-33 16-96,26-10 0,-41 20-1,3-2 3,0 0 0,0 0 1,-1 0-1,1 0 0,0-1 0,-1 0 1,0 0-1,1 0 0,3-4 0,-4-1 265,-9 4-121,-17 2-114,19 2-50,-62-1-162,12 0 75,-96 9 1,117-2 4,-4 0-82,-65 2 0,-14-2 9,4 0-417,90-4 11,37-4 38,79-27 639,-14 3 33,434-133 189,-464 140-302,17-4-14,-68 23-7,1-1 1,-1 1 0,0 0-1,1 0 1,-1 0 0,1-1-1,-1 1 1,0 0 0,1 0-1,-1 0 1,1 0 0,-1 0-1,0 0 1,1 0 0,-1 0-1,1 0 1,-1 0 0,1 0-1,-1 0 1,0 0 0,1 0-1,-1 0 1,1 1 0,-1-1-1,0 0 1,1 0 0,-1 0-1,0 1 1,1-1 0,-1 0-1,0 0 1,1 1 0,-1-1-1,0 0 1,1 1 0,-1-1-1,0 0 1,0 1 0,1 0-1,-1 0 7,0 1-1,-1-1 0,1 1 1,0-1-1,0 1 0,-1-1 1,1 1-1,-1-1 0,0 0 1,1 1-1,-2 1 0,-2 4 16,-1-1 0,1 1 0,-1-1-1,-1 0 1,1 0 0,-1 0 0,-7 5 0,-51 32 78,56-38-99,-172 97-39,48-29 7,66-36-83,21-12 101,-59 41 0,96-59-2,-1 0 0,-8 9 1,15-13 9,0-1 1,0 0-1,0 1 0,1-1 1,-1 1-1,0 0 1,1 0-1,0-1 0,0 1 1,0 0-1,-1 4 1,2-6 5,0 0 0,0 0 0,0 0 0,0 0 1,0 0-1,0 0 0,0 0 0,1 0 1,-1 0-1,0 0 0,1 0 0,-1 0 0,0 0 1,1 0-1,0-1 0,-1 1 0,1 0 0,-1 0 1,1 0-1,0-1 0,-1 1 0,1 0 0,0-1 1,0 1-1,0-1 0,-1 1 0,1-1 1,0 1-1,0-1 0,0 0 0,0 1 0,0-1 1,0 0-1,0 0 0,0 0 0,0 0 0,1 1 1,6-1 7,0 1 0,-1-1 1,15-1-1,148-25 166,-81 10-141,470-75 209,56 36-38,-264 70 311,-337-14-471,49 7 85,-36-4-44,39 2 0,-44-6-44,7 0 4,1 0-1,-1-2 0,0-1 1,32-8-1,-53 9-47,84-22 237,128-52 0,-220 75-227,1 1 0,-1 0 0,1 0 0,-1 0 0,1-1 0,-1 1 0,1 0 1,-1-1-1,0 1 0,1 0 0,-1-1 0,1 1 0,-1 0 0,0-1 0,1 1 0,-1-1 1,0 1-1,1-1 0,-1 1 0,0-1 0,0 1 0,0-1 0,1 1 0,-1-1 1,0 1-1,0-1 0,0 1 0,0-1 0,0 1 0,0-1 0,0 0 0,0 0 1,-1 0-5,1 0 0,0 0 0,-1 0 1,1 0-1,-1 0 0,1 0 0,-1 0 1,0 0-1,1 0 0,-1 0 0,0 1 1,0-1-1,-1-1 0,-3-1-13,0 1 0,1 0 0,-1 0 0,0 1 0,0-1 0,0 1 0,0 0 0,-10 0 0,-2-2-29,-47-6-268,-84 0 1,-63 10 188,186 0 153,-314 4-49,57 12 68,138-7 72,-35 11-1239,166-18 885,13-3 226,0 0 0,0 0 0,0 0 1,0 0-1,0 0 0,0 0 0,0 0 0,0 0 0,0 0 0,0 1 0,0-1 0,0 0 0,0 0 1,0 0-1,0 0 0,0 0 0,0 0 0,0 0 0,0 0 0,0 0 0,0 0 0,0 0 0,0 0 1,0 0-1,0 0 0,0 0 0,0 0 0,0 0 0,0 0 0,0 0 0,0 0 0,0 0 0,0 0 1,0 0-1,0 0 0,0 0 0,0 0 0,0 1 0,0-1 0,0 0 0,0 0 0,0 0 0,24 0-83,55-3-20,125-23 1,3-1 258,32-6-102,130-39 164,-110 23 415,-246 46-548,-10 0 194,-5 2-247,0 1 0,0 0 0,1-1 0,-1 1-1,0 0 1,0 0 0,0 0 0,0 0 0,-3 0 0,-27 3-114,-59 14 1,24-3-32,-599 90-610,594-93 675,-75 9-121,-173 28-33,310-46 208,-348 72-142,343-71 144,10-2-65,0 0 0,0 0 1,0 0-1,0 1 0,0-1 0,0 1 0,0 0 1,1 1-1,-1-1 0,1 1 0,-7 6 0,10-9 47,0 1 0,1 0-1,-1 0 1,1 0 0,-1 0 0,0-1-1,1 1 1,0 0 0,-1 0-1,1 0 1,0 0 0,-1 0-1,1 0 1,0 0 0,0 0 0,0 0-1,0 0 1,0 0 0,0 0-1,0 0 1,0 0 0,0 0-1,0 0 1,1 0 0,-1 0 0,0 0-1,1 0 1,-1 0 0,1 0-1,-1 0 1,1 0 0,-1 0 0,1 0-1,0-1 1,-1 1 0,1 0-1,0-1 1,0 1 0,0 0-1,1 0 1,3 2 0,-1 1-1,1-2 1,0 1-1,0-1 0,1 1 1,6 1-1,15 2-12,0-1 0,0-1 0,39 1 0,-42-4 29,68 5 24,259 9 172,164-36 68,459-63 726,-259 37-352,-581 46-543,-106 3-101,-1 0 0,50 13 1,-75-15 4,-1 0 0,1 1 0,-1-1-1,0 1 1,1-1 0,-1 1 0,0 0 0,1-1 0,-1 1 0,0 0 0,0 0 0,0 0 0,0 0 0,2 2 0,-3-2-2,1-1 1,-1 1-1,0 0 0,0 0 0,0-1 0,0 1 1,0 0-1,0-1 0,0 1 0,0 0 0,0 0 1,0-1-1,0 1 0,0 0 0,0-1 1,-1 1-1,1 0 0,0 0 0,0-1 0,-1 1 1,1-1-1,-1 1 0,1 0 0,0-1 0,-1 1 1,1-1-1,-1 1 0,0-1 0,1 1 0,-1-1 1,0 1-1,-8 5 23,1 0 0,-1 0 0,0-1 1,0 0-1,0-1 0,-1 0 0,1 0 0,-13 2 0,-85 14 72,-8-5 9,-214 39-168,297-46-209,1 1 0,-34 16 0,62-24 211,1 0-1,0 0 1,0 0-1,-1 1 1,1-1-1,0 1 1,0 0 0,0-1-1,-1 3 1,3-4 61,0 0 0,0 1 0,0-1 0,0 0 0,0 0 0,0 0 0,0 0 1,0 0-1,0 0 0,0 0 0,-1 0 0,1 0 0,0 0 0,0 1 0,1-1 1,-1 0-1,0 0 0,0 0 0,0 0 0,0 0 0,0 0 0,0 0 0,0 0 1,0 0-1,0 0 0,0 1 0,0-1 0,0 0 0,0 0 0,0 0 0,0 0 1,0 0-1,0 0 0,0 0 0,0 0 0,0 0 0,1 0 0,-1 0 0,0 0 1,0 0-1,0 0 0,0 0 0,0 0 0,0 0 0,0 0 0,0 0 0,0 0 1,0 0-1,1 0 0,-1 0 0,8 1 24,10-1 57,18-4-24,45-12 0,0-1-90,178-15 339,-167 22-118,-89 9-179,110-7 376,-61 16-282,5-2-453,-26-8 438,1-2-1,-1-1 1,55-15-1,-38 8 5,-37 10-23,-1-1 0,1-1 0,-1 0 0,1 0 0,-1-1 0,0 0 0,-1-1 0,11-8 0,-19 14-67,0-1 1,0 0 0,0 0 0,0 0-1,0 0 1,0 0 0,0 0-1,0-1 1,0 1 0,0 0 0,-1 0-1,1-1 1,0 1 0,-1 0 0,1-1-1,-1 1 1,1-1 0,-1 1-1,0-1 1,0 1 0,0 0 0,0-1-1,0 1 1,0-1 0,0 1 0,0-1-1,0 1 1,-1-1 0,1 1-1,-1 0 1,1-1 0,-1 1 0,1-1-1,-1 1 1,0 0 0,0 0 0,1-1-1,-1 1 1,0 0 0,0 0 0,-2-2-1,-4-3-4,1 1 0,-1-1 0,-1 1-1,1 0 1,-12-5 0,-11-5-90,0 2-1,-46-13 1,74 25 47,0 0-1,0 1 0,0-1 1,0 1-1,0 0 0,0 0 1,-1-1-1,1 1 0,-3 1 1,4-1 19,0 1 0,0-1 0,0 1 0,0-1 0,0 1 0,0-1 0,0 1 1,1 0-1,-1-1 0,0 1 0,0 0 0,1 0 0,-1 0 0,0-1 0,1 1 0,-1 0 0,1 0 0,-1 0 1,0 2-1,-4 9 77,1 0 0,0 1 0,1 0 0,1 0 1,0 0-1,0 0 0,1 0 0,2 22 0,-1-35-36,0 0-1,0 0 0,0 1 1,0-1-1,0 0 0,-1 0 1,1 0-1,0 0 0,0 0 1,0 0-1,0 0 1,0 0-1,0 0 0,0 0 1,0 0-1,0 0 0,-1 0 1,1 0-1,0 0 0,0 0 1,0 0-1,0 0 0,0 0 1,0 0-1,0 0 1,-1 0-1,1 0 0,0 0 1,0 0-1,0 0 0,0 0 1,0 0-1,0 0 0,0 0 1,0 0-1,0 0 0,-1 0 1,1 0-1,0 0 0,0 0 1,0 0-1,0-1 1,0 1-1,0 0 0,0 0 1,0 0-1,0 0 0,0 0 1,0 0-1,0 0 0,0 0 1,0 0-1,-1-1 0,1 1 1,0 0-1,0 0 1,0 0-1,0 0 0,0 0 1,-5-8 536,2 2-577,0-1 1,1 0-1,0 0 0,-2-13 0,-6-16-20,-27-64 38,36 98-14,0-1 1,0 1-1,0 0 1,0-1-1,0 1 1,-1 0-1,1 0 1,-1 0-1,0 0 1,1 0-1,-1 0 1,0 1-1,0-1 1,0 1-1,0-1 1,-4-1-1,3 2 2,0 0 0,0 0 0,0 0 0,0 0 0,-1 1-1,1 0 1,0-1 0,0 1 0,0 0 0,-1 1 0,1-1 0,0 1-1,-4 0 1,-286 78-268,158-40 266,55-16-34,-152 38-60,167-46 88,-243 63 28,124-13 255,-120 37 390,-47-30-227,328-69-487,14-2-276,25-2 87,351-40 186,-347 37 77,701-127 751,-692 125-731,182-30 141,-171 31-184,-17 2 30,28-1 0,-50 4 160,-1 0-20,0 0 74,0 0-118,-1 15-500,1-13-23,0-1 0,-1 0-1,1 1 1,0-1 0,-1 0-1,0 0 1,1 0 0,-1 0 0,0 1-1,1-1 1,-1 0 0,0 0-1,0 0 1,0-1 0,0 1 0,0 0-1,0 0 1,0 0 0,0-1-1,-2 2 1,-5 2-1961,11-13 399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2:39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2496,'0'0'36,"0"0"-1,-1 0 1,1 0-1,0 0 1,-1 0 0,1 1-1,0-1 1,0 0 0,-1 0-1,1 0 1,0 0 0,-1 0-1,1 1 1,0-1 0,0 0-1,-1 0 1,1 0-1,0 1 1,0-1 0,0 0-1,0 1 1,0-1 0,0 0-1,0 0 1,0 0 0,0 0-1,-1 1 1,0 12 1765,3 17 1613,-1-22-3035,10 110 210,3 36 347,-11-129-2016,8 27 0,-11-51 93,0-1-847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5:38.23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1357 30 1984,'25'-24'5728,"-9"19"-4624,-15 4-976,-1 1 32,0 0 250,0 0-148,6 1-69,-5-1-180,-1 0 0,0 0 0,1 0 0,-1 0 1,0 0-1,1 0 0,-1 0 0,0 0 0,1 0 0,-1 0 0,0 1 0,1-1 1,-1 0-1,0 0 0,1 0 0,-1 0 0,0 1 0,0-1 0,1 0 0,-1 0 1,0 0-1,0 1 0,1-1 0,-1 0 0,0 1 0,0-1 0,0 0 1,1 0-1,-1 1 0,0-1 0,0 1 0,12 16 77,-8-12-17,-1 0 0,0 0-1,1 0 1,3 11-1,-3-4 66,0 0 0,-1 1 0,0-1 0,-1 1 0,-1 0 0,1 18 0,-1-4 174,6 33 0,-1-17 13,-2-13-141,0 0 1,2-1 0,2 0-1,17 47 1,-2-24-100,26 93 0,-47-134-55,0 0 0,-1-1 0,0 1-1,-1 0 1,0 0 0,-2 13 0,-2 2 220,-10 37 1,9-41-147,-3 32 0,1-5-46,-7 84-301,-5 19 566,13-124-328,1-5 112,0-1-1,-1 39 1,5-47 11,-4 21 0,3-22-84,-1 23 0,3 89 35,-5-107 139,5-17-232,0 0 1,-1 0-1,1-1 0,0 1 0,0 0 0,-1 0 0,1 0 1,0 0-1,-1 0 0,1 0 0,-1-1 0,1 1 0,-1 0 1,1 0-1,-1-1 0,0 1 0,1 0 0,-1-1 1,0 1-1,1-1 0,-1 1 0,0-1 0,0 1 0,0-1 1,-1 1-1,-10 9-109,-6 19-315,-21 51 0,1-4-10,24-49 465,7-13 10,-1 0 0,-11 15 0,-23 31-61,27-37 61,-2 0 1,0-1-1,-1 0 0,-29 25 1,34-36-33,-27 21 97,-64 69 0,-121 185-4,191-241-22,3-6 150,-10 13-130,17-21 32,-40 41 0,16-20-281,0-5 292,33-33 6,1 0 1,-22 28 0,-111 201-73,119-197 78,-44 55 0,61-87-145,-1-1 1,-1 0 0,-15 10 0,18-14-20,-3 6 138,11-12-101,0-1 0,0 1 0,0-1 0,0 0 0,0 0 0,-3 2 1,-2 1 60,1 0 0,1 0 1,-11 12-1,11-12-145,0 0 0,0 0 0,-8 6 0,13-11-56,-1 0-1,1 1 1,0-1 0,-1 0 0,1 0 0,-1 0 0,1 1-1,-1-1 1,1 0 0,0 0 0,-1 0 0,1 0-1,-1 0 1,1 0 0,-1 0 0,1 0 0,-1 0-1,1 0 1,-1 0 0,1 0 0,-1 0 0,1-1-1,-1 1 1,1 0 0,0 0 0,-1 0 0,1-1-1,-1 1 1,1 0 0,0 0 0,-1-1 0,1 1 0,0 0-1,-1-1 1,1 1 0,0 0 0,-1-1 0,1 1-1,0-1 1,0 1 0,-1-1 0,1 1 0,0 0-1,0-1 1,0 1 0,0-1 0,0 1 0,0-1-1,0 1 1,0-1 0,0 1 0,0-1 0,0 0-1,3-29-4065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5:42.67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1237 1050 1664,'0'0'39,"0"0"1,0-1-1,0 1 1,1 0-1,-1 0 1,0 0-1,0 0 1,0-1-1,0 1 1,0 0-1,1 0 0,-1 0 1,0 0-1,0 0 1,0 0-1,1 0 1,-1-1-1,0 1 1,0 0-1,0 0 1,1 0-1,-1 0 0,0 0 1,0 0-1,0 0 1,1 0-1,-1 0 1,0 0-1,0 0 1,0 0-1,1 0 1,-1 0-1,0 1 0,0-1 1,0 0-1,1 0 1,-1 0-1,0 0 1,0 0-1,0 0 1,1 0-1,-1 1 1,0-1-1,0 0 0,0 0 1,0 0-1,1 1-2,-1 0-1,0-1 0,0 1 0,0 0 0,0-1 1,0 1-1,0 0 0,0-1 0,0 1 0,0-1 1,0 1-1,0 0 0,-1-1 0,1 1 0,0 0 1,0-1-1,-1 1 0,1-1 0,0 1 0,-1-1 1,1 1-1,0-1 0,-1 1 0,1-1 0,-1 1 1,0 0-1,-26 27 1133,-33 25 1,37-33-741,0 0 0,-37 46 0,-42 86 677,66-93-448,-73 89 0,-22-15-123,41-44-137,-208 250 963,244-273-1389,-21 34 178,48-61-134,-44 48 0,43-52 309,34-48-117,83-115-363,-41 60 183,2 3 0,3 2 0,88-82 0,-50 62-25,176-177-112,-99 75 27,10 11 286,-135 140-182,48-30-1,-90 63-25,0 1 0,0-1 1,0 0-1,0 0 0,0 1 0,0-1 1,0 0-1,-1 0 0,1 0 0,0 0 1,0 0-1,-1 0 0,1 0 0,-1 0 0,1 0 1,0-2-1,-1 3 4,-1 0 1,1 0-1,0 0 0,-1 0 1,1 0-1,0 0 1,-1 0-1,1 0 0,-1 0 1,1 0-1,0 0 0,-1 0 1,1 0-1,0 0 0,-1 1 1,1-1-1,0 0 1,0 0-1,-1 0 0,1 0 1,0 1-1,-1-1 0,1 0 1,0 0-1,0 1 1,-1-1-1,1 1 0,-1-1 11,-9 8-78,0 0 0,0 1 0,1 0 0,-11 15 0,3-5 2,-24 32 6,2 1-1,-44 78 1,20-28 99,36-61 690,83-134-682,-26 36-105,53-89-147,94-73 119,-128 164 5,-27 33 86,-17 17-77,0 1 1,0-1-1,0 0 1,4-8-1,-4 6 68,-1 0 1,1 0-1,10-10 0,-14 15-366,-6 9 210,-17 28 87,-37 48 0,1-2 78,-50 89 111,-252 372 1104,317-478-1191,-2-2-1,-3-3 0,-2-1 1,-3-2-1,-61 48 0,66-64 14,-149 117 346,174-138-296,11-9-70,-19 13 0,28-21-10,-1 0 0,1 0 0,-1 0 0,0-1 0,1 1 0,-1-1 1,0 0-1,0 0 0,0 0 0,-7 0 0,16-10-146,7-9 84,0 0 1,2 2 0,0-1 0,19-16 0,15-16-74,115-156 84,-124 154 65,33-45-11,-4-3 0,56-111 0,-64 88-94,-10 19 58,77-119 1,-48 108 127,65-102-40,-38 9-243,-78 144 196,27-91 0,-52 139-72,-1-1 0,0 1 1,-1 0-1,-1-1 0,-1-19 1,0-5-20,1 35 19,1 0 0,0 0 0,0 1 0,0-1 0,0 0 0,1 0 0,0 1 0,3-7 0,-2 6 12,-1-1 0,1 1 0,-1 0 0,-1-1 0,2-6 0,5-6-39,-2 6-777,2 20 775,-6-4 79,-1 0 0,1-1 0,-1 1 1,1 0-1,-1 0 0,0 0 0,-1 0 0,1 0 1,-1 0-1,0 0 0,1 0 0,-2 6 1,1-4 31,-1-1 21,-1 1-1,1 0 1,-1-1-1,0 0 1,0 1-1,-1-1 1,0 0-1,1 0 1,-2 0 0,1-1-1,-7 8 1,-123 156 6,-205 235 12,309-370 15,-129 125 345,47-51-204,72-67-139,-32 33 157,53-53-236,9-11-66,1 0 0,-13 20 0,11-19 92,9-9-33,0 0 0,0 0 0,0 0-1,0 0 1,0 0 0,0 1 0,0-1 0,0 0 0,-1 2 0,-1 6-38,1-4 9,0 0 0,0-1 0,0 1 0,0-1 0,0 0 0,-1 0 0,0 0 0,0 0 0,0 0 0,-1-1 0,-3 4 0,-21 17-72,20-17 128,0 0 0,-17 11 0,20-15-51,1 0 1,0 0-1,0 1 1,0 0 0,0 0-1,0 0 1,-4 6 0,4-4-55,0-1 0,-1 1 1,-7 5-1,-16 18 179,18-15-44,10-13-41,-1 1 1,1-1-1,-1 0 1,0 1-1,1-1 1,-1 0-1,0 0 1,0 0-1,0 0 1,0 0-1,0 0 1,0 0-1,0 0 1,0 0-1,0-1 1,0 1-1,-3 1 1,-1 10-119,4-11 103,1-1 1,-1 1 0,0-1 0,1 1 0,-1 0-1,0-1 1,1 1 0,-1 0 0,1 0 0,-1-1-1,1 1 1,-1 0 0,1 0 0,-1 0 0,1 0 0,0 0-1,0-1 1,-1 3 0,16-15 248,57-36 39,-16 11-335,-2-2-1,75-70 1,-11-20 127,-71 74-59,91-82 0,-105 110 8,90-73 29,-75 62-54,-1-1-1,78-88 1,-103 102-4,-2-2-1,-1 0 0,-1-2 1,-1 0-1,-2 0 0,23-64 1,-31 71-2,0 0 0,4-35 0,-6 30-61,11-38 1,1-2-38,-13 49 126,1 0 1,12-25-1,-10 24-140,0 0 0,4-20 0,-9 30 104,2-1-1,-1 1 0,1 0 1,5-9-1,-4 8 0,0 0 1,6-20-1,-9 23-50,1 0 0,0 0 0,0 1 0,8-13 0,4-6-30,-10 18-7,0-3-96,-5 9 107,0-5-411,0 11 405,-1 0 0,-1 0 1,1-1-1,-5 10 0,1-2 33,-4 10 27,-23 37 1,21-39 69,-4 5 68,-1-1 0,-1-1-1,-36 38 1,-70 54 60,-25 28 130,104-88-202,3 2 0,-45 83 0,72-116 9,-85 132 302,82-132-385,0-2 0,-1 1 1,-1-2-1,-23 20 0,35-35-13,1 1 0,1 0 0,-6 7-1,-13 16-320,18-22 294,-1-1 0,-7 14 0,-1 1 54,-90 100 142,35-42-140,-27 25 3,22-25-160,68-72 101,-80 97 32,73-87-111,0-1-1,-22 19 1,1-1-289,29-28 321,0 0 1,0 1-1,0 0 1,1 0-1,0 0 0,-4 12 1,4-15 11,5-5 49,-1 0 0,1 1 0,-1-1 1,1 1-1,-1-1 0,1 1 0,0-1 0,-1 1 0,1-1 0,0 1 0,-1 0 0,1-1 0,0 1 0,0-1 0,0 1 0,-1 0 0,1-1 0,0 1 0,0 0 0,0-1 1,0 1-1,0-1 0,0 1 0,0 0 0,0-1 0,1 1 0,-1 1 0,0 34-464,0-35 474,0-1 1,0 1-1,0-1 1,0 0-1,0 1 1,0-1-1,0 1 1,0-1-1,1 0 1,-1 1-1,0-1 1,0 0-1,0 1 0,0-1 1,1 1-1,-1-1 1,0 0-1,0 0 1,1 1-1,-1-1 1,0 0-1,1 1 1,-1-1-1,0 0 1,1 0-1,-1 0 1,0 1-1,1-1 1,-1 0-1,1 0 1,-1 0-1,0 0 1,1 0-1,-1 0 1,1 0-1,-1 0 1,0 1-1,1-2 1,-1 1-1,1 0 1,-1 0-1,1 0 1,17-5 259,-1-4-154,0-1-1,-1 0 1,24-20 0,-1 2-85,81-47 6,-72 47 6,84-64-1,-75 38-24,97-118 0,-76 81-12,-40 51-7,1 1 1,58-43 0,93-53-90,-134 97 99,-16 8 53,49-48-1,-51 44-100,-25 21-103,-11 11 119,1-1 1,-1 1 0,1-1 0,0 1-1,0 0 1,0 0 0,0 0 0,0 0-1,0 1 1,0-1 0,4 0 0,6-2-75,-9 2 153,-1 1 0,1-1 0,0 1 1,0 0-1,0 1 0,0-1 0,0 1 1,0 0-1,0 0 0,0 0 0,0 0 1,0 1-1,0-1 0,4 2 0,1 1 63,0-1 0,0 0 0,0 0 0,0-1 0,12 1 0,9-2-2936,-29 2 710,6 5 672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5:49.04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142 1431 640,'3'-29'379,"-2"25"-402,0 3 4,-1 0 0,0 0 0,1 0 0,-1 1 0,1-1 0,-1 0 0,1 0 0,-1 0 1,1 1-1,-1-1 0,1 0 0,0 1 0,-1-1 0,1 1 0,1-1 0,3-8-96,-5 8 161,0 0 0,0 1 1,1-1-1,-1 0 0,1 0 1,-1 1-1,0-1 0,1 0 1,-1 0-1,1 1 0,0-1 1,-1 1-1,1-1 0,0 0 1,-1 1-1,2-1 0,-3-4 2056,0 5-1931,0 0 0,-1 0 0,1 0 0,0-1 0,0 1 0,0 0 0,0 0 0,0-1 0,0 1 0,0 0 0,0-1 0,0 1 0,0-1 0,0 0 0,0 1 0,0-1 1,0 0-1,0 1 0,0-1 0,0 0 0,0-1 0,0 1-383,-3-2 281,3 1-39,0 1-1,-1 0 0,1 0 1,0-1-1,0 1 0,0-1 1,0 1-1,0-1 1,0 1-1,1-1 0,-1 0 1,0 1-1,0-3 0,-8-28 315,-34-125 192,37 124-454,0 0 0,-1-65 0,8 36-25,2 0 0,16-87-1,-12 106-39,-4 25-15,0 0-1,8-26 1,-6 32-42,-2 1 38,1 0 0,0 0-1,0 1 1,2-1 0,6-11-1,-8 18 44,-1-2-1,0 1 0,-1 0 0,1 0 0,-1-1 0,1-7 0,-1 7 6,0 0 1,1-1-1,-1 1 0,6-8 0,-5 8-39,-1 0-1,0 0 0,0 0 1,0 0-1,-1 0 0,0-1 0,0 1 1,0 0-1,-1-1 0,-1-10 1,1 16-7,0-9 100,0 0 0,-1 0 1,0 0-1,-4-14 0,3 15-48,0-1 0,1 0 0,-1-19 0,3 24 14,-2-19 8,1 23-101,0 0 1,-1 0-1,1 0 1,0 0 0,0 0-1,0 0 1,-1 0-1,1 0 1,-1 0 0,1 0-1,-1 0 1,1 0-1,-1 0 1,1 0 0,-1 1-1,0-2 1,0 1-86,1 1 21,0 0-5,0 0-80,0 0 64,1 6 72,2-6 145,5-9 113,-6 7-256,0-2 63,-1 0 0,1 1 1,-1-1-1,1 0 0,-1 0 0,0 0 0,-1 0 0,1 0 0,-1 0 0,1-7 0,0-5-7,4-38 179,-4 33-381,-1 14-73,0 14-22,-2 13 146,0-1 0,-2 0 1,-10 35-1,12-46 115,-31 127-121,0-29 247,-24 104 435,42-134-350,-12 70 174,21-93-335,2 77 0,3-124-69,-1 6-1340,2-13 1317,0 1 0,0 0-1,0 0 1,0 0 0,0 0-1,0 0 1,0 0 0,0 0 0,0 0-1,0 0 1,0 0 0,0 0-1,1 0 1,-1 0 0,0-1-1,0 1 1,0 0 0,0 0 0,0 0-1,0 0 1,0 0 0,0 0-1,0 0 1,1 0 0,-1 0-1,0 0 1,0 0 0,0 0-1,0 0 1,0 0 0,0 0 0,0 0-1,0 0 1,1 0 0,-1 1-1,0-1 1,0 0 0,0 0-1,0 0 1,0 0 0,0 0 0,0 0-1,0 0 1,0 0 0,0 0-1,0 0 1,1 0 0,-1 0-1,0 0 1,0 1 0,0-1-1,0 0 1,0 0 0,0 0 0,0 0-1,0 0 1,0 0 0,0 0-1,0 0 1,0 1 0,0-1-1,0 0 1,0 0 0,0 0 0,9-8-2287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5:49.39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 6 416,'-9'-5'128,"9"5"-96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5:50.66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34 1960 1248,'-13'-4'2058,"12"4"-2025,1 0 0,-1 0 0,0 0 0,0 0-1,0-1 1,0 1 0,0 0 0,0-1 0,1 1 0,-1-1 0,0 1-1,-1-1 1,2 0 5,-1 1 0,0-1 0,0 0 1,1 1-1,-1-1 0,1 0 0,-1 0 0,1 1 0,-1-1 0,1 0 0,-1 0 0,1 0 0,-1 0 0,1 0 0,0 0 1,0 0-1,0 0 0,-1 1 0,1-1 0,0 0 0,0 0 0,0 0 0,0 0 0,1 0 0,-1 0 0,0 0 0,0 0 1,0 0-1,1-1 0,2-3 109,-1 1 0,0 0 0,1 0 1,0 1-1,3-4 0,2-3 88,8-10 364,1 1 0,30-26-1,5-5 97,19-34-15,62-92 1,-48 58-138,-36 58-148,78-75 0,67-43 240,-188 172-620,47-45 129,89-111 0,-130 144-61,0 0 0,14-31 0,1 0-17,-5 5 137,-15 30-150,1-1 0,16-23 0,2 0-78,-18 26 97,0 1 1,17-20-1,-10 18-71,0 0 0,26-16 0,-17 13-57,-1 1 94,1 1 1,1 2-1,25-10 1,-27 14-64,-1-2 1,-1-1 0,0 0-1,30-22 1,-42 26 13,1 0 0,12-5-1,-13 7-10,0 0 0,-1 0 0,13-11-1,-16 12 50,0 0-1,0 1 1,0 0 0,1 0-1,6-3 1,-7 4-81,0-1 0,0 0 0,0 1 0,0-2 0,-1 1 0,6-5 0,0 3-18,-8 5 73,-1-1-1,0 1 0,0-1 0,1 1 0,-1-1 0,0 0 1,0 1-1,0-1 0,0 0 0,1-1 0,8-6-15,-1 0 0,2 1 0,20-12 0,-18 12-79,0-1 1,17-14-1,-29 21 71,36-28-99,-35 27 85,0 1 0,0 0 0,1 0 0,-1-1 0,0 1 0,0 0 0,1 1 0,-1-1 0,1 0 0,-1 1 0,1-1 0,-1 1 0,1 0 0,-1 0 1,1 0-1,2 0 0,-4 1 6,0-1 1,0 1-1,0 0 0,0-1 1,0 1-1,0 0 1,0-1-1,0 1 0,0 0 1,-1 0-1,1 0 1,0 0-1,0 0 1,-1 0-1,1 0 0,-1 0 1,1 0-1,-1 0 1,1 1-1,-1-1 1,0 0-1,1 0 0,-1 0 1,0 2-1,1 4-120,-1-1-1,1 0 1,-2 10-1,-4 24-227,-17 72 1,2-22 292,-8 75 79,-43 212-71,9-83 825,28-139-424,8-44 367,2-2-109,16-92-562,7-16-15,0 1 0,0-1 0,1 1 0,-1-1 0,0 1 0,1-1 0,-1 1 0,1 0 0,-1 2 0,1-4 92,0 0-37,-3 5-62,3-4-8,0-1 0,0 1 0,0-1 0,-1 0 0,1 1 0,0-1 0,0 0 0,0 1 0,0-1 0,0 0 0,-1 1 0,1-1 0,0 0 0,0 1 0,0-1 0,-1 0 0,1 0 0,0 1 0,-1-1 0,1 0 0,0 0 0,-1 1 0,1-1-43,-1 0 1,1 1 0,-1-1-1,1 0 1,-1 1 0,1-1 0,0 1-1,-1-1 1,1 1 0,0-1-1,-1 1 1,1-1 0,0 1 0,0-1-1,0 1 1,-1-1 0,1 1-1,0-1 1,0 1 0,0 0 0,0 0-1,1 5-4219,3 1 1127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5:52.37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2 228 1984,'4'-1'1209,"2"1"-1082,-1-1 1,1 0-1,-1-1 0,7-1 0,19-22-143,-31 25 5,1 0-1,-1-1 0,0 1 1,0 0-1,1-1 1,-1 1-1,0-1 0,0 1 1,0 0-1,0-1 1,0 1-1,1-1 0,-1 1 1,0-1-1,0 1 1,0-1-1,0 1 1,0 0-1,0-1 0,0 1 1,-1-1-1,1 1 1,0-1-1,0 1 0,0 0 1,0-1-1,-1 0 1,-4-9-326,-7-2 277,5 5 192,0 0 0,0 0 1,-16-10-1,13 9 1178,17 8-116,6 2-1133,280 21 1886,-46 3-1136,277 27-225,10-40 75,-379-14-634,138-2 275,-4-18-17,-278 20-280,231-36 347,48-6-149,-128 23 5,70-10-69,-145 26-89,-3 1-26,49-9 90,46-5 172,58-21-238,-189 36-137,-31 3 136,-17-1-58,0 0 0,1 0 1,-1 1-1,1-1 0,-1 0 1,0 1-1,1-1 0,-1 0 1,1 1-1,-1-1 1,0 0-1,0 1 0,1-1 1,-1 1-1,0-1 0,0 1 1,1 0-1,0 0-32,12 17-128,-11-15 146,-1 0 0,0 0 0,0 0-1,0 0 1,-1 0 0,1 1 0,-1-1-1,1 0 1,-1 5 0,0 5-21,5 85-317,-4-51 118,-8 87-1,-1-42 150,-10 84 243,4-51-80,-33 229 322,42-315-429,1 0 0,3 67 0,2-55 48,-5 51 424,2-75-406,3 38 1,0 15-408,-1-70-511,-2 0 0,1 1 0,-1-1 0,-1-1 0,-6 18 0,8-24 658,0-1 0,0 1 0,0-1 0,-1 0 0,0 0 0,1 0 0,-1 1 0,-2 1 0,-2 0-309,1 0 0,-1 0 1,-7 3-1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5:52.89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 13 576,'-5'-5'192,"5"-2"-128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5:53.50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91 1258 1152,'-1'-1'12,"1"1"0,0 0 0,0 0 0,-1 0 0,1-1 0,0 1 0,-1 0 0,1 0 0,0 0 0,-1 0 1,1-1-1,0 1 0,-1 0 0,1 0 0,0 0 0,-1 0 0,1 0 0,0 0 0,-1 0 0,1 0 0,0 0 0,-1 0 0,1 0 0,0 0 0,-1 0 0,1 0 0,0 0 0,-1 1 0,1-1 0,0 0 1,0 0-1,-1 0 0,1 0 0,0 1 0,-1-1 0,1 0 0,0 0 0,0 1 0,-1-1 0,1 0 0,-10 5 273,7-5 100,1 1 0,0-1 0,0 1 0,-1-1 0,1 1 1,0 0-1,0 0 0,-4 2 0,6-3-331,-1 0 0,1 0 1,0 1-1,-1-1 0,1 0 0,-1 0 0,1 0 0,0 0 1,-1 0-1,1 0 0,-1 0 0,1 0 0,0 0 0,-1 0 1,1 0-1,-1 0 0,1 0 0,-1 0 0,1 0 0,0 0 1,-1 0-1,1 0 0,-1-1 0,1 1 0,0 0 0,-1 0 1,1 0-1,0-1 0,-1 1 0,1 0 0,0-1 0,-1 1 1,1-1-1,-10-10 1075,7 7-976,0 0 0,1-1 1,0 1-1,0-1 0,1 1 0,-1-1 1,1 0-1,0 0 0,0 1 1,0-7-1,0-5 145,2-29 0,37-224 1259,23 4-1087,-28 127-310,-23 93-39,9-83 0,-11 62 272,7-49-9,-12 96-519,-2 0 0,-1-24 0,0 23 92,4 10-2735,-2 7 543,-3 8 533,0-3 1245,0 0 1,-1-1-1,1 1 0,0 0 0,0 0 1,-1 0-1,1-1 0,-1 1 0,-3 2 1,2-2 202,-15 14-978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5:55.82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 2128 1888,'-1'0'91,"1"0"1,0 0-1,0 0 0,-1 0 0,1 1 1,0-1-1,-1 0 0,1 0 1,0 1-1,0-1 0,0 0 1,-1 0-1,1 1 0,0-1 1,0 0-1,0 1 0,0-1 1,-1 0-1,1 1 0,0-1 0,0 0 1,0 1-1,0-1 0,0 0 1,0 1-1,0-1 0,0 0 1,0 1-1,0-1 0,0 0 1,0 1-1,0-1 0,0 0 0,0 1 1,1-1-1,-1 0 0,0 1 1,0-1-1,0 0 0,0 1 1,1-1-1,9 8 1492,-8-7-1332,-2 0-214,1 0 0,0 0 0,0 0-1,0 0 1,0 0 0,1 0 0,-1-1 0,0 1 0,0 0-1,0-1 1,1 1 0,-1 0 0,0-1 0,3 1 0,-4-1-35,6 2 76,-1-1 1,1 0 0,-1 0 0,1-1-1,-1 0 1,11 0 0,38-7 513,-35 4-541,93-19 656,14-2-566,12 10-110,124-17 610,-140 6-245,207-31-397,59 35 252,-107 37-317,-2 18 57,-207-24 73,35 2 176,176 0 0,-141-18-339,64 0 11,424 6 398,-590 0-328,1 2 1,0 2-1,-1 2 1,0 1-1,-1 2 0,48 17 1,82 33 370,-79-29-226,-60-22-24,0-1 0,56 5 0,-71-10 15,3 0 41,27-2 0,-19-1-24,21-8-7,-46 9-5,0 0-139,-1-1 0,0 1 1,1-1-1,-1 1 0,1-1 1,-1 1-1,0-1 1,1 0-1,-1 1 0,0-1 1,1 1-1,-1-1 1,0-1-1,0 0 20,1 1 1,-1-1-1,1 0 0,-1 1 1,1-1-1,-1 0 0,1 1 1,0-1-1,1-1 0,5-12 33,16-93 56,-4 14-154,93-278-321,-82 292 364,4 1-1,66-112 1,18 22-28,-5 7 12,-10-29-128,7-10 4,-17 70 33,-74 109 76,1 1 0,1 1 0,34-26 1,-32 28 38,6-3 44,42-26 0,70-39-36,-80 47 47,-29 15-278,-25 18-64,0 0-1,1 1 0,15-9 0,-22 13 237,-1 1 1,1 0-1,-1-1 0,1 1 0,-1 0 1,1 0-1,-1-1 0,1 1 1,0 0-1,-1 0 0,1 0 0,-1 0 1,1 0-1,0 0 0,-1-1 1,1 1-1,-1 1 0,1-1 0,0 0 1,-1 0-1,1 0 0,-1 0 1,1 0-1,0 0 0,-1 1 0,1-1 1,-1 0-1,1 1 0,-1-1 1,1 1-1,0 0-26,-1 0 0,0 0-1,1 1 1,-1-1 0,0 0 0,0 0 0,1 1 0,-1-1 0,0 0-1,-1 1 1,1-1 0,0 0 0,0 0 0,-1 3 0,-18 55-1417,17-51 1604,-1 0 1,0 0 0,-1 0-1,1 0 1,-2-1-1,-8 13 1,-25 34 1520,36-52-2138,-1 0 0,1-1 0,-1 1 0,0-1 0,1 0 0,-1 0 1,0 0-1,1 0 0,-1 0 0,0 0 0,0-1 0,0 0 0,-5 1 0,-16-6-459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6:01.90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392 1702 2496,'-2'6'262,"1"0"0,0 1 0,1-1 0,0 7 0,0-7-257,0 0 1,-1 0 0,1 0 0,-3 8 0,2-3 196,0 4 665,1-15-812,0 1 1,-1-1-1,1 0 1,0 1-1,0-1 1,0 0-1,0 1 1,-1-1-1,1 0 1,0 1-1,0-1 1,-1 0-1,1 1 1,0-1-1,-1 0 1,1 0-1,0 0 0,-1 1 1,1-1-1,0 0 1,-1 0-1,1 0 1,0 0-1,-1 0 1,1 1-1,0-1 1,-1 0-1,1 0 1,-1 0-1,0 0 1,1 17 568,1-6-593,-1-5-18,0 0-1,0 0 1,-1 0-1,0 0 1,-1 8-1,0-5-37,0 0-1,1 0 0,-1 9 0,-1 18 7,-7 30-29,0 83 0,-17 247 266,23-358-11,-2-1-1,-14 54 0,20-91-186,0 1 0,0-1 0,0 1 0,0-1 0,0 0 1,0 1-1,0-1 0,0 1 0,0-1 0,0 1 0,-1-1 0,1 0 0,0 1 0,0-1 0,-1 1 0,1-1 0,0 0 0,0 1 1,-1-1-1,1 0 0,0 1 0,-1-1 0,1 0 0,-1 0 0,1 1 0,0-1 0,-1 0 0,1 0 0,-1 0 0,1 0 0,0 0 1,-1 1-1,1-1 0,-1 0 0,1 0 0,-1 0 0,1 0 0,-1 0 0,1 0 0,0 0 0,-1 0 0,1-1 0,-1 1 0,0 0 1,0-1-17,1 1 1,-1-1 0,0 0-1,0 1 1,1-1 0,-1 0 0,1 0-1,-1 0 1,1 0 0,-1 0-1,1 1 1,-1-1 0,1 0 0,0 0-1,-1 0 1,1 0 0,0 0 0,0 0-1,0 0 1,0-2 0,1-30-7,7-34 0,1-22 48,0-14-264,29-139-1,-17 126-48,-2 26-65,5-42 40,-7 27 436,-16 102-250,-1 4 11,-1 11-57,-4 20 9,-3-2 109,-45 176 570,-55 283 829,61-339-1200,33-112-36,-5 15 212,19-44-265,0-8-59,0 0-1,0 0 0,0 0 0,0 0 1,0-1-1,0 1 0,0 0 0,-1 0 0,1 0 1,0 0-1,-1 0 0,1 0 0,0-1 0,-2 3 1,2-3-25,0 1 0,0-1 0,-1 1 0,1-1 0,0 1 0,0-1 0,0 1 0,0-1 0,0 1 0,0-1 0,0 1 0,0-1 0,0 1 0,0-1 0,0 1 0,0-1 0,0 1 0,0 0 0,1 14-155,-1-15 173,0 1-1,0-1 1,-1 0-1,1 1 1,0-1-1,0 0 1,0 1-1,0-1 1,0 1-1,0-1 1,0 0-1,0 1 1,0-1-1,1 0 1,-1 1-1,0-1 1,0 0-1,0 1 1,0-1 0,0 0-1,1 1 1,-1-1-1,0 0 1,0 1-1,0-1 1,1 0-1,-1 0 1,0 1-1,1-1 1,-1 0-1,0 0 1,0 0-1,1 1 1,-1-1-1,0 0 1,1 0-1,-1 0 1,0 0-1,1 0 1,-1 0 0,0 0-1,1 0 1,-1 1-1,1-1 1,-1 0-1,0-1 1,1 1-1,-1 0 1,0 0-1,1 0 1,-1 0-1,0 0 1,1 0-1,-1 0 1,0 0-1,1-1 1,-1 1-1,0 0 1,1 0-1,-1 0 1,0-1 0,0 1-1,1-1 1,2 0 24,-1-1 1,0 0 0,1 0 0,-1 0 0,0 0 0,2-3-1,10-20 286,0 0 0,18-47 0,11-58-135,-13 37-151,-4 22-27,3 1-1,3 2 1,47-74 0,3 16-109,24-38-132,-23 29 43,66-110 30,-75 124-178,13-27-21,-48 77 209,77-131-445,-111 195 397,-12 17 62,-12 21 52,-153 275 343,63-116-244,46-84 218,-121 157 0,135-199-53,-80 135-1,75-92-191,-43 74 10,85-163 1,-23 38 174,-59 71 0,-36 32-135,113-137-53,-4 0 14,18-20-24,0 1 0,0 0 0,0 0 0,0 0 1,1 1-1,-1-1 0,1 0 0,-2 5 0,14-11-128,7-5 242,0-1 1,-1-1-1,28-21 1,40-45-193,-67 58 89,0-1 0,-2 0 0,15-24 0,34-68-46,11-15 28,-22 55-2,122-122 0,-140 157 19,8-12-3,67-95 0,17-63 95,29-60-156,-97 182-110,-24 34 86,-17 27-93,-10 17 78,-7 6 112,-1-1 0,0 1-1,0 0 1,0 0-1,0 0 1,0 0-1,0 0 1,0 0-1,0 0 1,0 0-1,1 0 1,-1 0-1,0 0 1,0 1 0,0-1-1,0 0 1,0 0-1,0 0 1,0 0-1,0 0 1,0 0-1,0 0 1,1 0-1,-1 0 1,0 0-1,0 0 1,0 0-1,0 0 1,0 0 0,0 0-1,0 0 1,0 1-1,0-1 1,0 0-1,0 0 1,0 0-1,0 0 1,0 0-1,0 0 1,0 0-1,0 0 1,0 0 0,0 1-1,0-1 1,0 0-1,0 0 1,0 0-1,0 0 1,0 0-1,0 0 1,0 0-1,0 0 1,0 0-1,0 1 1,0-1 0,0 0-1,0 0 1,0 0-1,0 0 1,0 0-1,0 0 1,0 0-1,0 0 1,-1 0-1,1 0 1,0 0-1,-79 288-1261,66-243 1310,-1-1-1,-2 0 1,-2-1 0,-2-1-1,-2-1 1,-1-1 0,-33 42-1,-476 637 350,476-652-289,53-63-104,0 0 0,1 1-1,0-1 1,0 0 0,0 1 0,0 0 0,1-1-1,0 1 1,-2 8 0,3-11 29,0-1 0,-1 1 0,1-1 0,-1 1 0,0 0 0,1-1 0,-1 0 0,0 1 0,0-1 0,0 1 0,0-1 0,0 0 0,0 0 0,-1 1 0,0 0 0,1-2-28,1 0 0,0 1 0,0-1-1,-1 0 1,1 0 0,0 0 0,0 1 0,-1-1-1,1 0 1,0 0 0,-1 0 0,1 0 0,0 0 0,-1 1-1,1-1 1,0 0 0,-1 0 0,1 0 0,0 0 0,-1 0-1,1 0 1,0 0 0,-1 0 0,1 0 0,0 0 0,-1-1-1,1 1 1,0 0 0,0 0 0,-1 0 0,1 0-1,-2-11-11,3 8 21,-1-1 0,1 1 0,0-1-1,0 1 1,3-6 0,43-80 307,-31 58-100,20-57 224,-4 12-294,-12 33 16,3 0 0,1 2 0,54-70 0,1 18 125,38-47-177,-89 104-121,43-77 1,-28 30-127,70-123 21,-85 161 123,2 2 1,50-58 0,43-39 15,-104 111 86,-14 22-97,0 1 0,-1-1 0,1 1 0,-1-1 0,-1-1 0,0 1 0,0 0 0,3-10 0,0-9-4,4-30 1,-2 12-84,13-84 54,0-1-316,-18 108 363,-1 0 1,0 0-1,-4-35 0,1 28-96,3-35-1,4-191 106,-7 156-365,-1 91 174,-2 7-12,-5 12-110,-10 22-31,-21 56-1,8-18 39,-22 34 18,-24 55 94,48-88 232,-66 144 771,74-173-428,-2-1 0,-53 70 0,-65 43 178,124-142-656,18-14 61,0 0 0,0 0 0,0 0 0,0-1 0,0 1 0,0 0 0,0 0 0,0 0 0,0 0 0,0 0 0,0 0 0,0 0 0,0-1 0,0 1 0,0 0 0,0 0 0,0 0 0,0 0 0,0 0 0,0 0 0,0 0 0,0 0 0,0-1 0,-1 1 0,1 0 0,0 0 0,0 0 0,0 0 0,0 0 0,0 0 0,0 0 0,0 0 0,0 0 0,-1 0 0,1 0 0,0 0 0,0 0 0,0 0 0,0 0 0,0 0 0,0 0 0,0 0 0,-1 0 0,1 0 0,0 0 0,0 0 0,0 0 0,0 0 0,0 0 0,0 0 0,0 0 0,-1 0 0,1 0 0,0 0 0,0 0 0,0 0 0,3-8-112,1 1-1,0-1 1,0 1 0,8-11-1,7-12-299,68-143-964,-28 48 699,79-116 347,-47 88 368,85-142 599,-167 282-613,-9 14-18,0-1 0,0 0-1,0 0 1,0 0-1,0 0 1,0 0 0,0 0-1,0 0 1,0 0 0,0 0-1,0 0 1,0 0 0,0 0-1,0 0 1,0 0-1,0 0 1,0 0 0,0 0-1,0 0 1,0 0 0,1 1-1,-1-1 1,0 0 0,0 0-1,0 0 1,0 0-1,0 0 1,0 0 0,0 0-1,0 0 1,0 0 0,0 0-1,0 0 1,0 0 0,0 0-1,0 0 1,0 0-1,0 0 1,0 0 0,0 0-1,0 0 1,0 0 0,-11 25 156,-103 141 563,50-78-314,-36 74 377,5-8-423,31-68-295,-3-4-1,-4-2 1,-121 106 0,173-170-195,14-8-32,17-12-251,14-12 171,0-1-1,-2-2 1,0 0 0,32-33-1,78-101 12,-88 96 427,91-86 0,-120 128-159,1 0 0,0 2-1,28-16 1,0 6 61,-25 13 375,-1 0 0,27-19 0,-41 24-463,-1 0-1,0 0 0,0 0 1,0-1-1,-1 1 0,1-1 1,-1 0-1,-1-1 0,1 1 1,-1-1-1,0 1 0,-1-1 1,1 0-1,1-13 0,0-5-247,-1-1 0,-1-47 0,-2 60 81,1 11 138,-1 0 1,1 0-1,0 1 1,0-1-1,0 0 1,0 0-1,0 0 1,1 1-1,1-3 1,4-6 0,0-2 37,0-1 1,-2 0-1,7-20 1,5-12-28,3 2-120,21-53 214,-36 84-35,14-24 0,-10 22-57,-9 13-3,0 1 1,0 0-1,0 0 0,0 0 1,0 0-1,0 0 1,0-1-1,0 1 1,0 0-1,0 0 1,0 0-1,0 0 1,0 0-1,0 0 0,1-1 1,-1 1-1,0 0 1,0 0-1,0 0 1,0 0-1,0 0 1,0 0-1,0 0 1,0-1-1,1 1 0,-1 0 1,0 0-1,0 0 1,0 0-1,0 0 1,0 0-1,0 0 1,1 0-1,-1 0 1,0 0-1,0 0 0,0 0 1,0 0-1,0 0 1,1 0-1,-1 0 1,0 0-1,0 0 1,0 0-1,0 0 1,0 0-1,1 0 0,-1 0 1,0 0-1,0 0 1,0 1-1,0-1 1,0 0-1,0 0 1,1 0-1,-1 0 1,0 0-1,0 0 0,0 0 1,0 0-1,0 1 1,0-1-1,0 0 1,0 0-1,3 12-154,-2-2 130,-1 1 1,0 0-1,-3 12 0,1-2 5,-36 278 324,6-124-254,-59 280 467,71-379-501,-16 71-169,27-116 157,7-25 12,0 0 0,0 1 0,1-1 0,-1 1 0,1 6 0,0-10 15,1 0-1,-1 0 1,0 0-1,0-1 0,0 1 1,0 0-1,0-1 1,0 1-1,-1-1 0,1 0 1,-1 1-1,0-1 1,0 0-1,0 0 0,0 0 1,-3 2-1,-12 16-108,-24 40 77,-27 45 126,45-63 6,-63 100-95,66-114-116,-3-1 0,0-1 0,-1-1 0,-1-2 0,-2 0 0,0-1 0,-32 18 0,-95 67-69,120-80 168,1 2-1,-38 42 0,-25 42-85,-43 48 8,72-89 43,25-22-68,50-45-28,-5-5 118,-1 0 0,1 0 1,0 0-1,0 0 0,-1 0 0,1-1 0,0 1 0,-1-1 0,1 0 0,-1 0 0,1 0 0,-1 0 0,1 0 0,-1-1 0,0 1 0,4-3 0,1-1 75,1-1-1,-1 0 1,10-12-1,-1-3-35,-1-1 0,-1 0 0,0-1 0,11-30 0,0 2-10,28-45-245,83-114 0,-79 125-27,-4-3 1,-3-2-1,43-112 0,-45 95 46,-20 48 3,30-92-1,-51 127 194,-2 12-9,-2 0 0,1-1 0,-1 1 0,-1-1 0,0 1 1,-1-1-1,-1-22 0,0 35-2,0-1-1,0 1 1,0-1 0,0 1 0,0 0-1,0-1 1,0 1 0,0-1 0,0 1-1,0 0 1,0-1 0,0 1 0,0-1-1,0 1 1,-1 0 0,1-1 0,0 1-1,0 0 1,0-1 0,-1 1 0,1 0-1,0-1 1,0 1 0,-1 0 0,1-1-1,0 1 1,-1 0 0,1 0 0,0 0-1,-1-1 1,1 1 0,0 0 0,-1 0-1,1 0 1,-1 0 0,1 0 0,0 0-1,-1-1 1,1 1 0,-1 0 0,1 0-1,0 0 1,-1 0 0,1 1 0,-1-1-1,1 0 1,0 0 0,-1 0 0,1 0-1,-1 0 1,0 1 0,-18 14-312,15-12 325,-30 27-25,2 1 1,1 2-1,2 1 1,-49 72-1,-9 70 420,40-74-72,-23 43 111,-75 231 0,144-372-400,-1 0 0,2 0 0,-1 0 0,0 0 0,1 0 0,0 5 0,11-21 605,16-24-512,2 1 0,1 1 0,55-47 0,-47 48-153,-3-1-1,0-2 1,53-75 0,-41 44 25,182-238 0,-199 273-21,1 1 1,46-34-1,76-44-219,-63 46 334,-14 16-187,-4 3-182,-64 37 390,-16 14-358,-11 11 43,-36 29 0,7-7-3,34-27 72,-67 58 11,53-47 136,0 0 0,2 2 0,1 1 0,1 1 0,2 1 0,-21 33 0,7-3-152,-57 88-182,67-111 247,-59 64-1,-31 7 106,-34 36 167,109-93-24,-59 89 0,-22 66 55,109-181-214,-39 61 124,-7 12-323,13-17 350,3-3 195,30-57-261,-1 0 0,-1-1-1,-34 34 1,45-47-92,-1-1-1,0 1 1,1 0-1,0 0 1,0 0-1,1 0 1,0 1-1,-4 12 1,0-3-47,19-29 366,8-15-319,55-129-221,-26 53 185,-24 46-287,19-64 0,-24 63-40,54-126-1461,-62 162 1136,0 1-1,1 0 1,2 1 0,0 0 0,33-33-1,-20 28-975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2:39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4 108 1472,'-1'2'90,"1"-2"0,-1 2 1,1 0-1,0-1 0,0 1 0,-1-2 1,1 2-1,0 0 0,0-1 0,0 1 0,0-1 1,0 3-1,-1 9 5558,12-23-3877,12-26-853,-19 29-723,1 0-1,-1 0 1,1 0-1,0 1 1,0 0-1,1-1 1,11-8-1,-2 3 105,-11 9-250,0 0 1,0 0-1,0 1 1,1-1-1,-1 0 1,5-1-1,-7 4-43,-1 0 1,1-1-1,-1 1 1,1 0-1,-1 0 0,0 0 1,1 0-1,0 0 0,-1 1 1,0-1-1,1 0 1,-1 1-1,0-1 0,1 1 1,-1 0-1,0-1 1,1 0-1,-1 1 0,0 0 1,0 0-1,1 1 0,-1-1 1,-1 0-1,2-1 1,0 3-1,2 2 164,-1 1 0,0-1 0,1 0 0,3 9 0,0 1 228,-4-10-384,0-1 1,0 1-1,0-1 1,1 1-1,-1-2 1,5 5-1,-8-8-107,0 0-1,1 0 1,-1 0-1,1 0 1,-1 0-1,1 0 0,-1 0 1,1-1-1,-1 1 1,1 0-1,-1 0 1,0 0-1,0 0 1,0 0-1,1-1 1,-1 1-1,1 0 1,-1 0-1,0-1 0,1 1 1,-1 0-1,0 0 1,1 0-1,-1 0 1,0-1-1,0 0 1,6-8-2555,2-3-1954,-5 7 1887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6:19.09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2318 25 2144,'-5'-4'183,"0"1"0,-1 0 0,0 1 0,1-1-1,-1 1 1,0 0 0,0 0 0,0 1 0,-1 0 0,1 0 0,0 1 0,0-1 0,-1 1-1,1 0 1,0 1 0,-13 2 0,-2 3-141,-1 0 1,-27 14-1,15-6 268,23-11-23,10-3-242,-1 1 0,1-1 1,-1 1-1,1-1 0,0 1 0,-1-1 1,1 1-1,0 0 0,0 0 0,0 0 1,-1 0-1,0 1 0,2-1 45,1-1 0,-1 1 0,1-1 0,-1 1 0,1-1 0,0 1 0,-1-1 0,1 0 0,-1 1 0,1-1 0,0 0 0,-1 1 1,1-1-1,0 0 0,-1 0 0,1 0 0,0 0 0,0 1 0,-1-1 0,1 0 0,1 0 0,30 6 426,-18-3-320,52 6 264,-29-4-258,4-1 253,48-2 1,-5 0-285,-16 2-131,538 17 966,-136-12-766,-44 5-289,-218-11 92,-151-2-55,393-7 280,-299-6-246,166-22 212,-263 22-234,72-11 22,-118 22-12,8-1 74,-15 5-81,-7 3-74,-3-1 50,-1 0 0,0-1-1,1-1 1,-1 1 0,-1-2-1,-15 3 1,-62 11 150,-170 37-237,77 2 210,-27 7 122,-232 55 280,346-91-374,-380 69 131,375-78-250,-245 22-235,249-34 29,0-4-1,-130-16 1,210 13 56,-1 0 1,0-2-1,-29-10 0,40 13 152,0-1-1,1 0 0,-1-1 0,0 1 0,1-1 1,0 0-1,0 0 0,0-1 0,0 1 1,0-1-1,1 0 0,-1 0 0,1 0 0,0 0 1,1 0-1,-5-8 0,1-7 9,0-1 1,2 0-1,0 0 0,1 0 1,-1-34-1,4 41 9,-1 0-1,-1 0 1,0 1 0,-1-1 0,-1 1-1,-5-14 1,8 24-34,0 0 0,-1 1 0,1-1 0,-1 0 0,1 1 0,-1-1-1,0 1 1,1 0 0,-1-1 0,0 1 0,0 0 0,0 0 0,0 0 0,0 1 0,0-1 0,0 0 0,-1 1 0,1-1 0,-4 1 0,-5-2-21,1 2 1,-19 0-1,1 3-62,1 1 0,-1 1-1,1 1 1,0 2-1,0 0 1,-35 18 0,16-4-1,2 2 0,-69 50 1,-47 49 7,113-88 18,-67 46 70,72-55-33,-109 76-332,132-88 326,1 2 1,1 0-1,0 1 1,1 1-1,-21 30 1,26-33 98,1 1 0,1 1-1,0 0 1,1 0 0,1 0 0,-6 22 0,-4 17-270,5-18 164,5-20 11,-1-1 1,-1 1 0,-20 29 0,17-26 19,-2-1 62,-1-1 0,-21 23 1,6-9 2,-28 30-128,53-59 87,0 1 0,-1-1 0,1-1 0,-1 1 0,0-1 0,-7 4 0,9-5-29,2-2 4,-8 6-109,0-2 1,-20 7 0,30-10 119,0-1-1,0 0 1,0 0 0,0 0 0,-1 0 0,1 0 0,0 0 0,0 0 0,0 0-1,0 0 1,0 0 0,0 0 0,0 0 0,0 0 0,-1 0 0,1 0-1,0 0 1,0 0 0,0 0 0,0 0 0,0 0 0,0 0 0,0 0 0,-1 0-1,1 0 1,0 0 0,0 0 0,0 0 0,0-1 0,0 1 0,0 0 0,0 0-1,0 0 1,0 0 0,0 0 0,0 0 0,0 0 0,-1 0 0,1 0 0,0 0-1,0-1 1,0 1 0,0 0 0,2-6 16,8-9-72,-9 13 62,98-134-254,5-9 34,-78 113 214,2 1-1,41-35 1,113-73-171,-115 91 139,-48 30-66,-19 18 93,0 0 1,0 0-1,0-1 0,1 1 1,-1 0-1,0 0 0,0 0 1,0 0-1,0 0 0,0 0 1,0 0-1,0 0 0,0-1 1,0 1-1,0 0 0,0 0 1,0 0-1,0 0 0,0 0 1,0 0-1,0-1 1,1 1-1,-1 0 0,0 0 1,-1 0-1,1 0 0,0 0 1,0 0-1,0-1 0,0 1 1,0 0-1,0 0 0,0 0 1,0 0-1,0 0 0,0 0 1,0 0-1,0-1 0,0 1 1,0 0-1,0 0 0,0 0 1,-1 0-1,1 0 0,0 0 1,-14 3-58,-15 9 98,-1 1 0,2 1 0,0 2 0,1 1 0,0 1 0,2 2 0,0 0 0,1 2 0,-25 29 0,19-17 17,-82 91 156,86-100-186,-1 0 0,-47 33 0,21-23-60,-88 44-1,93-57-482,48-22 518,-1 1 1,1-1 0,0 1 0,0-1 0,-1 1-1,1-1 1,0 1 0,0-1 0,-1 1 0,1-1-1,0 1 1,0 0 0,0-1 0,0 1 0,0-1-1,0 1 1,0-1 0,0 1 0,0 0 0,0-1-1,0 1 1,1-1 0,-1 1 0,0-1 0,1 2-1,4 14 54,-3-15-45,-1 0 0,0 0 0,0 0 0,0 0 0,1-1 0,-1 1 0,0 0-1,1-1 1,-1 1 0,1-1 0,-1 0 0,1 1 0,1-1 0,1 1 16,5 1 10,0-1-1,0 0 0,0-1 0,0 1 0,0-2 1,0 1-1,0-1 0,-1-1 0,17-4 1,8-4 179,38-19 1,281-151 760,-162 67-623,-10 6-173,9 13-249,284-89-96,-385 157 284,-25 8-259,-57 16 138,1 0 1,0 0-1,0 0 1,0 1-1,0 0 1,0 0-1,0 1 1,0 0 0,0 0-1,9 2 1,-16-2-2,1 0 0,0 0-1,-1 0 1,1 0 0,-1 0 0,1 0 0,-1 1 0,1-1 0,-1 0 0,1 0 0,-1 1 0,1-1 0,-1 0 0,1 1 0,-1-1 0,0 0 0,1 1 0,-1-1 0,1 0 0,-1 1 0,0-1 0,1 1 0,-1-1 0,0 1 0,0-1 0,1 1 0,-1-1 0,0 1 0,0-1-1,0 1 1,0-1 0,0 1 0,0-1 0,0 1 0,0 0 0,0-1 0,0 1 0,0-1 0,0 1 0,0-1 0,0 1 0,0-1 0,0 1 0,-1-1 0,1 1 0,0-1 0,0 1 0,-1-1 0,1 1 0,-1 0 0,-2 3-27,0 0 0,0 0 1,-1-1-1,-5 6 0,7-7 19,-6 5-59,-1-1-1,0 1 1,0-2 0,-19 10-1,-45 14-130,51-21 146,-208 87-267,172-67 307,-105 70 0,72-31-2,-110 71 98,23-32-310,177-106 227,0 0 0,1 0 0,-1 1 0,1-1 0,0 0 0,-1 0 0,1 1 0,-1-1 1,1 0-1,-1 1 0,1-1 0,0 1 0,-1-1 0,1 0 0,0 1 0,-1-1 0,1 1 0,0-1 1,-1 1-1,2 0 0,-1-1 0,0 0 1,0 0-1,0 1 1,0-1-1,0 0 0,1 0 1,-1 1-1,0-1 1,0 0-1,0 0 0,1 0 1,-1 0-1,0 1 0,0-1 1,1 0-1,-1 0 1,0 0-1,0 0 0,1 0 1,-1 0-1,0 0 1,1 0-1,-1 0 0,1 0 1,24 1-47,-10-3 50,-1-1 0,0-1 0,0 0 1,18-9-1,57-31 26,-43 20-9,519-237 35,-493 233-98,86-21 0,78-4 100,-118 33-115,181-8 0,-277 29 45,-1 0 0,0 1 1,0 2-1,0 0 0,36 12 0,8 2 1,-44-12-28,25 11 0,10 2 22,-38-13 91,19 9 0,-8-2 72,-28-13-142,-1 0 0,1 0 0,-1 0 0,0 0 0,1 0 0,-1 0 0,0 0 0,1 0 0,-1 1 0,0-1 0,1 0 0,-1 0 0,0 0 0,1 1 0,-1-1 0,0 0 0,1 1 0,-1-1 0,0 0 0,0 0 0,1 1 0,-1-1 0,0 0 0,0 1 0,0-1 0,0 1 0,1-1 0,-1 0 0,0 1 0,0 0 0,-4 3 11,4-4-8,-1 2 0,-1-1-1,0 1 1,0-1-1,1 1 1,-1-1 0,0 0-1,0 1 1,0-1-1,0 0 1,-1-1 0,-3 2-1,-27 5-134,20-5 61,-45 7 37,-114 3 0,97-13 187,-89 2 110,119 1-416,-70 13-1,114-15 125,0 0-1,0 1 1,1-1-1,-1 0 1,0 0-1,0 0 1,1 1-1,-1-1 0,0 0 1,0 1-1,1-1 1,-1 0-1,0 1 1,0 0-1,1 0 19,0-1-1,0 0 1,0 0 0,0 0-1,0 1 1,0-1-1,0 0 1,0 0 0,0 1-1,0-1 1,0 0-1,1 0 1,-1 0 0,0 0-1,0 1 1,0-1-1,0 0 1,0 0-1,1 0 1,-1 0 0,0 1-1,0-1 1,0 0-1,1 0 1,-1 0 0,0 0-1,0 0 1,0 0-1,1 0 1,-1 0 0,0 0-1,27 7-225,-7-7 216,0 0 0,-1-1 0,1-1 0,27-6 0,81-27-3,-109 29 22,91-26 47,175-57 178,122-80 15,-231 83-267,168-112 0,-322 185 62,83-48-59,-104 61 17,0-1 1,0 1-1,0-1 1,0 1-1,0 0 1,-1-1-1,1 1 0,0 0 1,0 0-1,0 0 1,0 0-1,0 0 0,0 0 1,1 0-1,-1 0 7,-1 0-1,0 0 1,0 1-1,1-1 1,-1 0-1,0 0 1,1 1-1,-1-1 1,0 0-1,0 0 1,0 1-1,1-1 1,-1 0-1,0 1 1,0-1-1,0 0 1,0 1-1,0-1 0,1 0 1,-1 1-1,0-1 1,0 1-1,0-1 1,0 0-1,0 1 1,0-1-1,0 0 1,0 1-1,0-1 1,0 0-1,-1 1 1,1-1-1,0 0 1,0 1-1,0 0 1,-4 7 0,1 0 1,-1 1-1,-1-1 1,1 0 0,-12 12-1,14-16 2,-10 12 27,-1-2 0,0 1 0,-1-2 0,-18 15 0,-66 42 131,89-64-156,-127 82 97,-124 89 172,244-164-232,5-5-162,1 0 0,0 0-1,0 1 1,-13 18-1,23-27 120,0 0 1,0 0-1,0 0 0,0 0 0,0 0 0,0 0 0,0 0 1,0 0-1,0 0 0,0 0 0,0 0 0,0 0 0,1 0 0,-1 0 1,0 0-1,0 0 0,0 0 0,0 0 0,0 0 0,0 0 1,0 0-1,0 0 0,0 0 0,0 0 0,0 0 0,0 0 0,0 1 1,0-1-1,0 0 0,0 0 0,0 0 0,0 0 0,0 0 1,0 0-1,0 0 0,0 0 0,0 0 0,0 0 0,0 0 0,0 0 1,0 1-1,0-1 0,0 0 0,0 0 0,0 0 0,0 0 0,0 0 1,0 0-1,0 0 0,0 0 0,0 0 0,0 0 0,0 0 1,0 0-1,0 0 0,0 1 0,8-5-15,34-16 64,60-21-1,50-6 108,-59 18-113,-66 20-43,-11 4-4,0 0-1,-1 1 1,22-3 0,-35 7-5,13-1-65,-14 1 73,-1 0 1,0 0-1,1 0 0,-1 0 1,1 1-1,-1-1 0,0 0 1,1 0-1,-1 0 0,0 0 0,1 0 1,-1 1-1,0-1 0,1 0 1,-1 0-1,0 1 0,1-1 1,-1 0-1,0 0 0,0 1 0,1-1 1,-1 0-1,0 1 0,0-1 1,1 0-1,-1 1 0,0-1 1,0 1-1,0-1 0,0 0 0,0 1 1,0-1-1,0 1 0,0-1 1,0 1 3,0 0-1,0 0 1,0-1 0,0 1 0,0 0 0,-1-1 0,1 1-1,0 0 1,-1 0 0,1-1 0,0 1 0,-1-1 0,1 1-1,-1 0 1,1-1 0,-1 1 0,1-1 0,-2 1 0,-10 9 27,-1-1 0,-23 13 0,7-5 5,-12 9 15,-52 45-1,-34 42 82,7-8 58,-230 156-1,344-258-220,-4 4-59,0 0-1,0 0 1,0 1-1,-13 14 1,23-22 91,-1 1 1,1-1-1,-1 1 1,1-1-1,0 1 1,-1-1-1,1 1 1,0-1-1,-1 1 1,1-1-1,0 1 1,0-1-1,-1 1 1,1 0-1,0-1 1,0 1-1,0-1 1,0 1-1,0 0 1,0-1-1,0 1 1,0 0-1,0-1 1,0 1-1,0 0 0,0-1 1,0 1-1,1-1 1,-1 1-1,0-1 1,0 1-1,1 0 1,0 0-1,0 0 1,0 0 0,1 0 0,-1 0 0,1 0 0,-1 0 0,1 0-1,0-1 1,-1 1 0,1 0 0,2 0 0,8 1-11,0 0 0,0-1 0,0 0 0,16-1 0,52-6 104,130-31 23,-148 25-123,66-15 261,188-65 0,-299 85-119,-17 7-135,0 0 0,0 0 1,0 0-1,-1 0 1,1 0-1,0 0 1,0 0-1,0 0 0,0 0 1,0 0-1,0 0 1,0-1-1,0 1 1,0 0-1,0 0 0,0 0 1,0 0-1,0 0 1,0 0-1,0 0 0,0 0 1,0 0-1,-1 0 1,1 0-1,0-1 1,0 1-1,0 0 0,0 0 1,0 0-1,0 0 1,0 0-1,0 0 0,0 0 1,0 0-1,0 0 1,1 0-1,-1-1 1,0 1-1,0 0 0,0 0 1,0 0-1,0 0 1,0 0-1,0 0 1,0 0-1,-87 16-127,-256 42-64,135-21 197,-213 56-69,416-92 46,-171 57-1334,159-50 1304,13-8 36,5-2-19,9-5-76,13-4 56,0 1-1,32-8 0,-46 15 47,92-31-56,129-62 0,438-256 205,-485 255 572,-122 65-435,-49 27-260,-4 2 257,-8 3-270,0 0 0,0 0 1,0 0-1,-1-1 1,1 1-1,0 0 1,0 0-1,0 0 0,0-1 1,0 1-1,0 0 1,0 0-1,-1 0 1,1 0-1,0 0 0,0 0 1,0-1-1,0 1 1,-1 0-1,1 0 0,0 0 1,0 0-1,0 0 1,0 0-1,-1 0 1,1 0-1,0 0 0,0 0 1,0 0-1,-1 0 1,1 0-1,0 0 1,0 0-1,0 0 0,-1 0 1,1 0-1,0 0 1,-17-4 132,1-1 1,0-1 0,0 0-1,0-1 1,-23-14-1,32 17-132,0-1 0,0 0 0,1 0 0,0-1 1,0 0-1,0 0 0,0 0 0,1 0 0,0-1 0,0 0 0,1 0 0,0-1 0,-5-11 0,8 16-66,1-1 0,-1 0 1,1 1-1,0-1 1,-1 1-1,2-1 0,-1 0 1,0 1-1,1-1 1,-1 1-1,1-1 0,0 1 1,0-1-1,1 1 1,-1 0-1,1-1 0,0 1 1,-1 0-1,1 0 1,1 0-1,-1 0 0,0 1 1,4-4-1,0 0 9,-1 2-1,1-1 0,-1 0 1,1 1-1,1 0 0,-1 1 1,0-1-1,1 1 1,0 0-1,11-3 0,-16 6 32,0-1-1,1 1 1,-1 0 0,0-1-1,1 1 1,-1 0-1,0 0 1,0 1-1,1-1 1,-1 0-1,0 1 1,0-1-1,1 1 1,-1 0 0,0 0-1,0 0 1,0 0-1,3 2 1,-3-1 16,1 0 0,-1 0 1,0 1-1,0-1 1,0 1-1,0 0 0,0-1 1,-1 1-1,1 0 0,-1 0 1,2 6-1,0-1 75,-1 0 0,-1 0 0,0 1 0,0-1 0,0 1 0,-1-1 0,0 1-1,-1-1 1,-1 9 0,-5 9 76,0-2-1,-2 1 1,-1-1 0,0 0-1,-2-1 1,-23 34-1,-5-1-131,-56 62 0,34-54 14,43-46-213,0 2-1,1 0 1,0 1 0,-22 36-1,32-36 11,7-20 159,1-1 0,0 1 0,0 0 0,-1 0 0,1 0 0,0 0 0,0 0 0,0 0 0,0 0 0,0 0 0,0 0 0,1-1 0,-1 1 0,0 0 0,0 0 0,1 0 0,-1 0 0,0 0 0,1-1 1,-1 1-1,1 0 0,-1 0 0,2 1 0,-2-2 6,1 0 0,-1 0 1,0 0-1,0 1 0,0-1 1,1 0-1,-1 0 0,0 0 0,0 1 1,0-1-1,1 0 0,-1 0 1,0 0-1,0 1 0,0-1 1,0 0-1,0 0 0,1 1 1,-1-1-1,0 0 0,0 1 1,0-1-1,0 0 0,0 0 0,0 1 1,0-1-1,0 0 0,0 1 1,0-1-1,0 0 0,0 0 1,0 1-1,-1-1 0,1 1 1,-10 4-47,-26 0 119,29-4-65,-51 5 121,-154 12 325,108-17-125,-90 3-241,-125-8-350,160-1 419,-321 5-178,335-2 47,86-1-126,-106 10 0,-85 43-432,142-27 863,50-18-58,50-4-267,0 0 1,0 0 0,0-1 0,0-1 0,1 1 0,-1-1-1,0-1 1,0 1 0,1-1 0,-1-1 0,1 1 0,-14-8-1,6 3 67,1 1-1,-1 1 0,-24-6 0,37 10-64,-21-5-73,0 1 1,-1 2-1,0 0 1,1 1-1,-1 1 1,0 2-1,0 0 1,-38 8-1,-20 3-209,-30 6 230,-97 24 407,144-30-528,12-4 64,-22 4-52,-108 39 57,125-42-420,11-1 682,44-7-81,0-1 0,-1 1 0,1-1 0,0 0 0,-1 0 0,1 0 0,0 0 0,-5-1 0,5 0-57,1 1 0,-1 0 1,1-1-1,-1 1 0,1 0 1,-1 0-1,1 0 0,0 1 1,-1-1-1,1 1 1,-1-1-1,1 1 0,-3 1 1,-9 16-274,10-12 203,0 1 0,1 0 0,-1 0 0,1 0 0,1 1 0,-1-1 0,-1 13 0,-3 4 21,-22 88-106,24-97 136,0 0 1,-10 20-1,-5 14 158,-37 114 244,54-153-445,1-1-1,-1 14 1,-4 16 86,1-14 10,2 1-1,1-1 0,1 1 1,2 34-1,0-54-12,1 2-24,-1 0-1,4 14 0,-2-14 7,-1 0-1,2 14 0,-5 24 331,1-23-167,3 34 0,-2-50-169,0 0 0,0 1 0,-1-1 0,0 0 0,-2 10 1,-2 14-98,2-12 104,-1 0 0,-1-1 0,-10 28 0,8-25-2,-15 28-143,12-29 308,-32 52 24,39-67-294,2-3 90,0-1-1,1 1 0,-1-1 0,0 1 1,1-1-1,-1 1 0,1-1 0,0 1 1,-1 0-1,1-1 0,0 1 0,0 1 1,-5 13 673,5-13-709,0-1-1,0 1 1,0-1-1,1 0 0,-1 1 1,1-1-1,-1 1 1,1-1-1,0 0 0,0 0 1,0 1-1,0-1 1,1 0-1,-1 0 0,0 0 1,1 0-1,3 3 1,-2-3 28,0 1 1,1-1 0,-1 0-1,1 0 1,-1 0 0,1 0 0,0-1-1,0 0 1,7 2 0,5 0 38,0-2 1,0 0-1,0 0 0,20-3 1,96-17 359,-90 11-357,61-8-116,0 5 0,107 2 0,38 9 180,-141-9 58,44 5-298,-150 4 63,-1 0 44,-11 0 79,-38 0-92,-157 3-1319,103 1 1276,-77 5-220,129-5 272,-223 22 406,192-18-178,68-6-217,-27 0 0,40-2-55,1 0 10,-1 0 10,1 1 48,-1-1-1,1 1 1,-1-1-1,1 1 0,-1 0 1,1-1-1,0 1 0,-1 0 1,1 0-1,0-1 1,-1 1-1,1 0 0,0 0 1,0 0-1,0-1 1,0 1-1,0 0 0,0 0 1,0 0-1,0 1 1,-1 0 11,0-1 0,0 1 0,-1 0 0,1 0 0,-1-1 0,1 1 0,-1 0 0,0-1 0,1 0 0,-1 1 1,0-1-1,-3 2 0,3-2-31,0 0 1,0 0 0,1 0-1,-1 0 1,0 0-1,1 1 1,-1-1 0,1 1-1,-1-1 1,1 1 0,0 0-1,0-1 1,0 1-1,-2 3 1,2-2 8,0 1-1,-1-1 0,1 0 0,0 0 0,1 1 0,-1-1 0,1 1 0,-1-1 0,1 0 0,1 6 0,-1-8 25,0 1 1,0-1 0,0 0-1,1 1 1,-1-1 0,0 0 0,1 0-1,0 0 1,-1 1 0,1-1-1,-1 0 1,1 0 0,0 0-1,0 0 1,0 0 0,0 0-1,-1 0 1,1-1 0,2 2 0,1 1 51,-1-1-23,0 0 0,0 0-1,0 0 1,0 0 0,0-1 0,1 1 0,-1-1 0,0 0-1,1 0 1,-1-1 0,1 1 0,-1 0 0,1-1 0,3 0-1,10 0 210,30-5-1,-17 1-187,43-6-29,5-1-83,186 6 546,-242 4-454,0-2 0,23-4 1,-23 3-111,-1 1 0,24 0 0,40-6 478,155 2-58,-112 10-532,-61 0 149,-1-3 0,95-11 0,227-40 73,-305 47-71,-6 0 100,66 2-277,-77 3 534,-62-1-355,48 0-72,77 9 0,86 40 99,-208-47 5,78 21-17,172 37-169,-71-44 140,-90-10 129,-66-4-91,199 21 32,-197-20-181,-24-3 143,-1 1 1,1 0 0,-1 0 0,8 2-1,-11-1 29,0 0-4,17-2 86,6 4-428,-26-4 230,-1 0 112,0 0-22,0 0-149,0 0 37,0 0 11,0 0 0,0 0-112,0 0 102,0 0 148,0 0 49,1-6 128,-1 6-184,0-1 1,1 1-1,-1-1 0,0 0 1,0 1-1,0-1 0,0 1 1,0-1-1,0 1 0,0-1 1,0 1-1,0-1 1,-1 1-1,1-1 0,0 1 1,0-1-1,0 1 0,-1-1 1,-2-5-67,0 1 0,0 0 0,-1-1 1,1 1-1,-1 1 0,0-1 0,-1 0 0,1 1 1,-1 0-1,0 0 0,0 1 0,-10-7 1,5 6-46,0 0 1,0 0-1,-1 1 1,1 1 0,-1-1-1,-17 0 1,-24-1 155,1 3 1,-83 7-1,56 4-158,-79 21 0,108-21 13,0-1-1,-1-2 1,-67 0 0,-44-10 158,-102 3 128,145 10 6,-21 0-70,-32-4 286,-35-25 533,89-4-527,72 12-487,-50-5 0,7 8 204,0 4-1,-109 8 0,158 0-251,-125 15-158,139-15 185,0 2 0,0 1 1,1 1-1,-34 15 0,3 2-187,30-15 141,0 2 1,-25 16-1,49-28 121,10 0-373,-6-1 392,1 0 1,-1-1-1,0 1 0,0-1 0,0 1 1,0-1-1,0 0 0,-1 0 1,1-1-1,0 1 0,-1 0 0,0-1 1,3-3-1,5-7 198,12-20 0,-20 29-158,37-52 356,-20 29-244,17-32 0,5-14-92,17-32 66,-38 55-63,-2 1 1,14-62 0,13-108-259,-15 62 323,-16 80-285,3-17-60,-16 89 181,0 0 1,0 0-1,0 0 1,-1-7-1,0 11 8,0 0 1,0 0-1,0 0 0,0 0 1,0 0-1,0 0 0,0 0 1,-1 0-1,1 0 0,0 0 0,-1 0 1,1 0-1,-1 0 0,1 0 1,-1 1-1,1-1 0,-1 0 1,1 0-1,-1 0 0,0 1 1,0-1-1,1 0 0,-1 1 0,0-1 1,0 1-1,0-1 0,0 1 1,1-1-1,-1 1 0,-1-1 1,-2 1-71,-1 0 0,1 0 0,0 0 0,0 0 0,0 1 1,-1 0-1,1-1 0,0 1 0,0 1 0,-6 2 0,-40 20-159,46-22 229,-148 94 560,43-25-270,-63 27 242,154-88-452,-35 13 0,47-21-63,-1 0 0,0 0 0,1 0-1,-1-1 1,0 0 0,0-1 0,0 0 0,-12 0 0,17 0-13,0-1 0,0 1 0,0-1 0,0 1 0,0-1 0,0 1 0,0-1 0,0 0 0,0 0 0,1 0 0,-1 0 0,0 0 0,1 0 0,-1-1 0,0 1 0,1-1 0,0 1 0,-1-1 0,-1-2 0,2 2-12,0-1 1,0 0-1,0 1 1,0-1-1,0 0 1,1 0-1,-1 0 0,1 1 1,0-1-1,0 0 1,0 0-1,0-4 1,2-3-34,0 0-1,1 0 1,0 1 0,0-1 0,1 1 0,9-17-1,1 6-10,0 1-1,1 0 1,1 2-1,31-28 1,25-27 38,-35 30 33,-37 42-9,0 0 0,0 0 0,0 0 0,0 0 0,1-1 0,-1 1 0,0 0 0,0 0 0,0 0 0,0 0 0,0 0 0,0 0 0,0-1 0,0 1 0,0 0 0,0 0 0,0 0 0,0 0 0,0 0 0,0 0 0,0-1 0,0 1 0,0 0 0,0 0 0,0 0 0,0 0 0,0 0 0,0-1 0,0 1 0,0 0 0,0 0 0,-1 0 0,1 0 0,0 0 0,0 0 0,0 0 0,0 0 0,0-1 0,0 1 0,0 0 0,0 0 0,0 0 0,-1 0 0,1 0 0,0 0 0,0 0 0,0 0 0,0 0 0,0 0 0,0 0 0,-1 0 0,1 0 0,0 0 0,0 0 0,0 0 0,0 0 0,0 0 0,-1 0 0,1 0 0,0 0 0,0 0 0,-11 1-25,-5 4-35,0 1 1,0 0-1,-25 15 0,17-9 134,18-9-56,-126 68 481,106-56-361,2 2 1,0 1-1,-23 22 1,30-23-7,-60 53 262,71-66-375,1 1 0,0 0 1,0 0-1,-7 10 0,11-15-25,1 1 0,-1 0 0,1 0-1,-1-1 1,0 1 0,1-1 0,-1 1-1,0 0 1,0-1 0,1 1 0,-1-1-1,0 0 1,0 1 0,0-1 0,-1 1-1,-2-3-124,7-6-40,47-67-571,-47 71 723,-1 0 1,1 0 0,-1 0-1,1 0 1,1 1-1,-1-1 1,0 1-1,1 0 1,-1 0-1,6-3 1,-3 0 97,3-1-96,-9 7 7,0 0-1,0 0 1,0 0-1,0 0 0,0 0 1,1 0-1,-1 0 1,0 0-1,0 0 1,0 0-1,0 0 0,1 0 1,-1 0-1,0 0 1,0 0-1,0 0 1,0 0-1,0 0 1,1 0-1,-1 0 0,0 1 1,0-1-1,0 0 1,0 0-1,0 0 1,0 0-1,0 0 0,0 1 1,1-1-1,-1 0 1,0 0-1,0 0 1,0 0-1,0 0 0,0 1 1,0-1-1,0 0 1,0 0-1,0 0 1,0 0-1,0 1 1,0-1-1,0 0 0,0 0 1,0 0-1,0 0 1,0 1-1,0-1 1,0 0-1,-1 0 0,1 0 1,0 0-1,-9 67 74,9-60-86,0-1 1,1 0-1,0 1 0,0-1 0,0 0 0,0 0 0,4 8 0,-4-11 32,1 1 1,0-1-1,0 0 0,0 0 0,0 0 1,1 0-1,-1 0 0,1-1 0,0 1 1,-1-1-1,1 0 0,0 1 0,0-1 1,5 2-1,2 0 16,-1 0 1,1-1-1,0 0 1,-1-1-1,1 0 0,0 0 1,1-1-1,12 0 1,83-8 114,-103 7-136,49-9 150,0-2 1,81-28-1,-60 16-40,105-27-39,67-22-168,-200 58 119,776-274 144,-789 275-156,64-23-112,-83 31 111,1 2 0,0 0 0,-1 0 1,28 0-1,-39 2-17,0 1 1,0 0-1,0 0 0,0 0 1,0 1-1,0-1 0,0 0 1,0 1-1,0-1 0,0 1 0,0 0 1,0 0-1,0 0 0,0 0 1,-1 0-1,1 0 0,0 0 1,-1 0-1,1 1 0,-1-1 1,1 1-1,-1-1 0,0 1 1,1-1-1,-1 1 0,0 0 1,0 0-1,0 0 0,-1-1 1,1 1-1,0 0 0,0 4 1,0-1-15,-1-1 0,0 1 1,0 0-1,0 0 1,-1 0-1,1-1 1,-1 1-1,0 0 1,-1 0-1,1-1 1,-1 1-1,0-1 0,-2 5 1,-6 7 36,0-1 0,0 0 0,-2 0 0,0-1 0,0 0 1,-27 21-1,-95 59 34,61-45-212,-21 23-28,-104 104 0,43-36 372,105-98-130,-55 50-150,97-80 43,8-12 50,0 0 0,0 0 1,0 0-1,-1 1 0,1-1 0,0 0 0,0 0 0,0 1 0,0-1 0,0 0 0,0 0 0,0 0 0,0 1 0,0-1 0,0 0 0,0 0 0,0 1 0,0-1 0,0 0 0,1 0 0,-1 0 0,0 1 0,0-1 0,0 0 0,0 0 0,0 0 0,0 1 0,0-1 0,1 0 0,0 0 6,0 1-1,0-1 0,1 0 0,-1 0 0,0 0 0,0 0 0,0 0 1,1 0-1,-1 0 0,0 0 0,0-1 0,0 1 0,0 0 0,1-1 1,-1 1-1,0-1 0,1 0 0,17-8 23,-1-2-1,-1 1 1,25-21 0,132-96 223,222-122 1,-27 76 161,-114 59-243,-216 95-186,51-24-67,-77 37 73,1 2 1,0-1-1,0 1 0,20-2 1,-32 6 13,-1-1 1,0 1-1,1 0 1,-1 0-1,1 0 1,-1 0-1,0 0 1,1 0 0,-1 0-1,1 0 1,-1 1-1,0-1 1,1 1-1,-1-1 1,0 1-1,1-1 1,-1 1 0,0 0-1,0-1 1,2 3-1,-2-2 3,-1 0 0,1 0 0,-1 1 0,0-1 0,1 0 0,-1 1 0,0-1 0,0 0 0,0 1 1,0-1-1,0 1 0,0-1 0,0 0 0,0 1 0,-1-1 0,1 0 0,-1 1 0,1-1 0,-1 0 0,1 0 0,-1 1 0,0 0 0,-2 3 17,0 1 1,0-1 0,-1 0-1,1 0 1,-1 0-1,-8 7 1,-33 25 38,41-34-60,-76 56 37,-91 76 50,82-47 149,-108 135-1,134-145-322,60-74 73,0-2 7,1 1 1,-1-1 0,1 1-1,0 0 1,0-1 0,0 1-1,1 0 1,-1 0 0,1 0-1,-1 1 1,0 2 0,2-5 4,0-1 0,0 0 0,0 0 0,0 1 0,0-1 0,0 0 0,0 0 0,0 0 0,0 1 0,0-1 0,0 0 0,1 0 0,-1 1 0,0-1 0,0 0 0,0 0 0,0 0 0,0 1 0,0-1 0,1 0 0,-1 0 0,0 0 0,0 1 0,0-1 0,0 0 0,1 0 0,-1 0 0,0 0 0,0 0 0,0 0 0,1 1 0,-1-1 0,0 0 0,0 0 0,1 0 0,-1 0 0,0 0 0,0 0 0,1 0 0,-1 0 0,0 0 0,0 0 0,1 0 0,-1 0 0,0 0 0,0 0 0,1 0 0,16-8 0,181-119 0,-55 34 0,232-117 106,183-46 102,-529 243-277,38-12 0,-63 24 48,1 0 0,-1 0 1,1 0-1,-1 0 0,8 0 1,-11 1 18,0 0 0,-1 1 0,1-1 0,0 0 0,-1 0 0,1 0 0,0 0 0,-1 1 0,1-1 0,0 0 0,-1 1 0,1-1 0,-1 0 0,1 1 0,-1-1 0,1 1 0,-1-1 0,2 1 0,-2 0 1,0 0 0,1 0 0,-1 0 0,0 0 0,1 0 1,-1 0-1,0 0 0,0 0 0,0 0 0,0 0 0,0 0 1,0 0-1,0 0 0,0 0 0,0 0 0,-1 1 1,-1 5 0,0 0 0,-1-1 0,0 0 0,0 0 0,0 1 0,-1-2 0,0 1 0,0 0 0,-1-1 0,-8 9 0,-21 18-1,-44 32 1,35-31 22,-239 238 350,173-159-99,37-42-20,-37 38-250,106-105-18,1 0 0,-1 0-1,1 0 1,0 1 0,0-1-1,-2 4 1,4-7 13,0 0 0,0 0 0,0 1-1,0-1 1,0 0 0,0 0 0,0 0 0,-1 1-1,1-1 1,0 0 0,0 0 0,0 1 0,0-1-1,0 0 1,0 0 0,0 0 0,0 1 0,0-1-1,1 0 1,-1 0 0,0 0 0,0 1 0,0-1-1,0 0 1,0 0 0,0 0 0,0 1 0,0-1-1,0 0 1,1 0 0,-1 0 0,0 0 0,0 0-1,0 1 1,0-1 0,1 0 0,-1 0 0,0 0-1,1 0-5,1 0-1,-1 0 0,0 0 0,1 0 0,-1 0 1,0 0-1,0-1 0,1 1 0,-1 0 0,0-1 0,2 0 1,8-5-12,0 1 0,0-1 1,-1-1-1,16-13 1,-2 2 10,207-143 2,-17 11 67,67-36 100,-53 71-224,-227 114 72,1 0 1,0 1-1,0-1 0,0 0 0,0 1 0,0-1 1,0 1-1,0-1 0,0 1 0,1 0 1,2 0-1,-5 0-9,0 0 0,0 0 0,0 0 0,0 0 0,1 1 0,-1-1 0,0 0 0,0 0 0,0 0 0,0 0 0,0 0 0,0 0 0,0 0 0,1 0 0,-1 1 0,0-1 0,0 0 0,0 0 0,0 0 0,0 0 0,0 0 0,0 1 0,0-1 0,0 0 0,0 0 0,0 0 0,0 0 0,0 0 0,0 1 0,0-1 0,0 0 0,0 0 0,0 0 0,0 0 0,0 0 0,0 1 0,0-1 0,0 0 0,0 0 0,0 0 0,0 0 0,-1 0 0,1 1 0,0-1 0,0 0 0,-14 13-174,-39 34 39,-69 77 1,29-27 176,-197 150 689,89-81-127,169-139-654,18-17-24,0 2 0,1 0 0,-21 26 0,33-38 70,1 1 1,-1-1 0,1 0 0,0 1 0,-1-1 0,1 0 0,0 1 0,0-1 0,-1 1 0,1-1 0,0 0 0,0 1 0,-1-1 0,1 1 0,0-1 0,0 1 0,0-1 0,0 1 0,0-1 0,0 1 0,0-1 0,0 0 0,0 1 0,0-1 0,0 1 0,0-1 0,0 1 0,0-1 0,0 1 0,0-1 0,0 1 0,1 0 0,0-1-6,1 0 0,-1 1 0,1-1 0,-1 0 1,1 0-1,-1 1 0,1-1 0,0-1 0,-1 1 0,1 0 0,-1 0 0,3-1 0,33-6 85,1-2 0,-2-1 1,52-21-1,-33 6 22,83-49 1,25-26-57,411-236 217,-437 275-477,-116 53 171,-18 7 38,-1 0 1,1 0-1,-1 0 0,1 1 1,0-1-1,0 1 0,-1-1 0,1 1 1,0 0-1,3 0 0,-5 0 6,-1 1 0,1-1-1,-1 0 1,1 0 0,-1 0-1,1 1 1,-1-1 0,1 0-1,-1 0 1,1 1 0,-1-1-1,0 1 1,1-1 0,-1 0-1,1 1 1,-1-1 0,0 1-1,1-1 1,-1 1 0,0-1-1,0 1 1,1 0 0,-1 0-9,0 1 1,1-1-1,-1 1 1,0-1-1,0 1 0,0 0 1,0-1-1,0 1 1,-1-1-1,1 1 0,-1 2 1,-6 16-3,0-1 0,-1-1-1,-1 1 1,-1-1 0,-1-1 0,-24 32 0,3-11 97,-64 58 1,-142 96 738,79-68-960,151-118 118,-2-1-6,10-5 25,0 0-1,0 0 1,0-1 0,0 1-1,-1 0 1,1 0 0,0 0 0,0 0-1,0 0 1,0 0 0,0 0-1,0-1 1,0 1 0,-1 0-1,1 0 1,0 0 0,0 0-1,0 0 1,0-1 0,0 1-1,0 0 1,0 0 0,0 0 0,0 0-1,0-1 1,0 1 0,0 0-1,0 0 1,0 0 0,0 0-1,0-1 1,0 1 0,0 0-1,0 0 1,0 0 0,0 0-1,0-1 1,1 1 0,-1 0 0,0 0-1,0 0 1,0 0 0,0 0-1,0 0 1,0-1 0,0 1-1,1 0 1,-1 0 0,0 0-1,0 0 1,0 0 0,1 0-1,6-9-16,1 0 0,0 0-1,1 1 1,0 0-1,0 1 1,1 0-1,13-8 1,16-11-81,11-15 199,-1-1 1,77-87-1,-56 52-536,-62 64 364,-6 7-147,-3 5 208,1 1 0,0 0-1,0 0 1,0 0-1,0 0 1,0 0 0,0 0-1,0 0 1,-1-1 0,1 1-1,0 0 1,0 0 0,0 0-1,0 0 1,0 0-1,-1 0 1,1 0 0,0 0-1,0 0 1,0 0 0,0 0-1,-1 0 1,1 0-1,0 0 1,0 0 0,0 0-1,0 0 1,0 0 0,-1 0-1,1 0 1,0 0-1,0 0 1,0 0 0,0 1-1,0-1 1,-1 0 0,1 0-1,-59 26-753,30-13 714,-42 14 1,-40 0 72,98-24 26,-1-2-1,1 1 1,-1-2-1,0 0 1,1 0-1,-20-4 1,27 2-4,0 0 0,0 0 0,1 0 0,-1-1 0,0 0 0,1 0 0,0 0 0,0 0 0,0-1 0,0 0 0,0 0 0,1-1 0,0 1 1,0-1-1,0 0 0,0 0 0,1 0 0,0-1 0,0 1 0,-3-9 0,1 1-44,0 0 0,1 0 0,1 0 0,0-1 0,1 1 0,0-1 0,1 0 0,1-17 1,2 7-39,1 0 0,1 1 0,1-1 0,1 1 0,1 0 0,1 0 0,1 1 0,1 0 0,14-22 0,117-164-283,17 11 367,-154 192-49,3-3-31,-1 0 0,0 0 0,0 0 1,4-11-1,-9 18 23,0 0 1,-1 0-1,1 0 0,-1-1 1,1 1-1,-1 0 1,1-1-1,-1 1 0,0 0 1,0-1-1,1 1 1,-1-1-1,0 1 0,0 0 1,0-1-1,-1 1 1,1 0-1,0-1 0,0 1 1,-1-1-1,1 1 1,-1 0-1,1 0 1,-1-1-1,0 1 0,1 0 1,-1 0-1,0 0 1,0 0-1,0 0 0,0 0 1,0 0-1,0 0 1,0 0-1,0 0 0,0 0 1,-2 0-1,-1-1-5,0 0-1,-1 1 1,1 0-1,0 0 0,-1 0 1,1 0-1,0 1 1,-6-1-1,-37 4-83,45-3 94,-22 3-85,0 1 1,1 1 0,-1 2 0,-30 11 0,-90 48-33,98-43 101,-354 154-51,282-127 31,28-14-8,-1-4 1,-1-4 0,-2-4 0,-106 13 0,188-36 97,4 1-7,0-1-1,0 0 1,0-1 0,-15 0-1,23 0-45,0 0 0,0 0 0,-1 0 1,1 0-1,0 0 0,-1 0 0,1 0 0,0 0 0,-1 0 0,1 0 0,0-1 0,0 1 0,-1 0 0,1 0 0,0 0 0,0 0 0,-1 0 1,1 0-1,0-1 0,0 1 0,-1 0 0,1 0 0,0 0 0,0-1 0,0 1 0,-1 0 0,1 0 0,0 0 0,0-1 0,0 1 0,0 0 1,-1-1-1,1 1 0,0 0 0,0 0 0,0-1 0,0 1 0,0 0 0,0-1 0,0 1 0,1-1-7,-1 0 0,1 0-1,-1 0 1,1 0 0,0 0-1,0 0 1,-1 0 0,1 0 0,0 0-1,2-1 1,89-59-232,62-63 212,-91 70 252,96-62 0,26 10 76,42-25-137,139-120-147,-72 47-192,-227 159 186,231-152 491,-289 191-473,74-49 339,-70 45-327,0-1 1,-1 0 0,20-23 0,-31 33-14,0 0 0,-1 0 0,1 0 0,0 0 0,0-1 0,-1 1 0,1 0 0,-1 0 0,1-1 0,-1 1 0,0 0 0,1-1 0,-1 1 0,0 0 0,0-1 0,0 1 0,0-1 0,0 1 0,0 0 0,-1-2 0,0 0-24,0 1 0,1 0 0,-2 0 0,1 0 0,0 0 0,0 0 0,-1 0 0,1 0 0,-1 0 0,-2-2 0,-4-3-108,0 1-1,0 0 1,0 1-1,-11-5 1,12 6-33,0 0 1,-1 1-1,-12-4 0,19 6 144,0 1 0,0 0 0,0-1 0,0 1 0,1-1 0,-1 1 0,0-1 0,0 1 0,0-1 0,1 1 0,-1-1 0,0 0 0,1 1-1,-1-1 1,0 0 0,0-1 0,1 1-2,-1 1 0,1-1-1,0 0 1,-1 1 0,1-1 0,-1 1-1,1-1 1,-1 1 0,0-1-1,1 1 1,-1-1 0,1 1 0,-1-1-1,0 1 1,1 0 0,-1-1 0,0 1-1,0 0 1,1 0 0,-1 0-1,0-1 1,1 1 0,-1 0 0,-1 0-1,-6 1-107,0 1 1,0-1-1,0 1 0,0 1 0,0-1 1,1 1-1,-1 1 0,-9 5 0,-8 3 75,-164 61 78,73-30-3,-324 128 7,91-21 39,28-10 55,228-105-67,-145 36 0,-63-16 261,259-50-211,-57-2-1,9-1-96,-88 15-415,115-10 60,50-5 231,19 0 40,26-2 106,-7-5 56,0-1-1,0-1 1,-1 0-1,-1-2 1,37-19-1,110-75 74,-75 43-159,26-10 50,219-91-1,-315 149-71,-20 9-28,0 0 1,0 1 0,0-1-1,1 1 1,-1 0-1,7-1 1,-12 3 25,0 0 0,0 0 1,0 0-1,0 0 0,1 0 0,-1 0 0,0 0 1,0 0-1,0 0 0,1-1 0,-1 1 1,0 0-1,0 0 0,0 0 0,1 0 0,-1 0 1,0 0-1,0 0 0,1 0 0,-1 0 1,0 0-1,0 0 0,0 1 0,1-1 0,-1 0 1,0 0-1,0 0 0,0 0 0,0 0 0,1 0 1,-1 0-1,0 0 0,0 1 0,0-1 1,0 0-1,1 0 0,-1 0 0,0 0 0,0 1 1,-11 8-139,-89 51 3,-109 94-15,-62 40 116,99-99-83,-35 22-14,-24 45-66,-13 7 82,-8-21-42,85-52 125,98-57 108,-81 32 0,122-59-106,-194 76 164,169-68-218,-89 49 0,124-59 62,9-6 5,1 0 0,-1 1 0,1 0 0,0 0 0,0 1 0,1 0 1,-1 1-1,1 0 0,-7 9 0,5-2 57,0 0 0,2 0-1,-1 0 1,2 1 0,0 0 0,-6 25 0,7-23 64,3-11-71,0 0 1,1-1-1,0 1 1,0 0-1,-1 11 1,2-10 15,-1-1 0,0 1-1,-1-1 1,1 0 0,-5 9 0,-3 15-74,8-27 53,0 0-1,0 0 1,-1 0 0,1 0 0,-1 0 0,0 0-1,-5 5 1,-4 8-1,8-10-16,-1-1 0,1 0 0,-1 0 0,-1 0 0,1-1 0,-1 1 0,1-1 0,-1 0 0,-8 5 0,3-3-23,1 1 1,-12 13 0,-12 9 13,28-26 15,0 1 1,0 1 0,0-1 0,-3 6 0,7-9-24,0-1 0,0 1 0,1 0 0,-1-1 0,0 1-1,0-1 1,0 1 0,0-1 0,1 1 0,-1-1 0,0 0 0,0 1 0,0-1 0,0 0 0,0 0 0,0 0 0,-1 0 0,0 0-124,15 5 198,-2-5-4,-1-1-1,0 1 1,1-2-1,-1 1 1,0-2-1,0 1 0,15-7 1,15-3-72,136-26 184,-15 5-146,24-16-205,99-23 170,-201 55 20,121-9 0,-163 23-1,-13 0-38,0 1-1,0 2 0,0 1 1,41 6-1,79 31-94,-133-34 119,26 5 0,-2-1-78,-10 0-40,69 15-284,-84-19 559,-15-4-154,1 0 1,0 0 0,0 0 0,0 0-1,0 0 1,0 0 0,0 0-1,0 0 1,-1 0 0,1 0-1,0 0 1,0 0 0,0 0 0,0 1-1,0-1 1,0 0 0,0 0-1,0 0 1,0 0 0,0 0-1,0 0 1,0 0 0,0 0 0,0 1-1,0-1 1,0 0 0,-1 0-1,1 0 1,0 0 0,0 0-1,1 0 1,-1 1 0,0-1 0,0 0-1,0 0 1,0 0 0,0 0-1,0 0 1,0 0 0,0 0-1,0 1 1,0-1 0,0 0-1,0 0 1,0 0 0,0 0 0,1 0-1,-142 25-297,94-15 46,-67 22 0,-3 1 132,-106 31 164,5 17-4,163-59-140,-39 9 260,-148 31 0,191-52-121,1-2 1,-2-2-1,1-2 0,-54-3 1,79-4-43,0-1 0,0-1-1,1-1 1,-45-16 0,62 20-96,11 4-89,12 5-74,4-3 342,1-1 0,0 0 0,0-2 0,39-2 0,-13 0 0,273-16-257,-273 13 236,135-25 74,-60 8-58,289-14-5,-268 28-142,78-2-48,-98 9 325,445-13 1088,-561 13-1285,267-11 294,-101 11-225,-81-1-10,4-6-119,-21 0 162,-27 1-55,-29 3 35,24 0 0,143-5-6,-2 0-291,-69 2 458,-62 4-231,-46 1-12,0 0 0,0 0-1,0 0 1,-1-1 0,1 0 0,8-4 0,-8 4-12,-1 1 1,1-1 0,-1 1 0,1 0 0,6-1 0,8-1-21,-18 3-27,0-1 1,0 1-1,0 0 1,1 0 0,-1 0-1,0 0 1,0 0-1,4 1 1,-6-1 39,0 0 1,0 0 0,-1 0-1,1 0 1,0 0 0,0 0-1,0 0 1,0 0-1,0 0 1,0 0 0,0 0-1,0 0 1,0 0 0,0 0-1,0 1 1,0-1 0,0 0-1,0 0 1,0 0 0,0 0-1,0 0 1,0 0-1,0 0 1,0 0 0,0 0-1,0 0 1,0 0 0,0 0-1,0 0 1,0 0 0,0 0-1,0 0 1,0 0-1,0 1 1,0-1 0,0 0-1,0 0 1,0 0 0,0 0-1,0 0 1,0 0 0,0 0-1,0 0 1,0 0 0,0 0-1,0 0 1,0 0-1,0 0 1,0 0 0,0 0-1,0 0 1,0 0 0,0 0-1,0 0 1,0 0 0,0 0-1,0 0 1,1 1-1,-1-1 1,0 0 0,0 0-1,0 0 1,0 0 0,0 0-1,0 0 1,0 0 0,-13 2-245,-33 5 235,23-4-31,-37 2 0,-219 1-1032,38 4 850,-15 1 194,-9 1-114,-128-1-51,260-14 207,-67-2-22,-391-13-382,450 12 343,-30 4-23,-53-4-147,178 4 164,19 1 162,-30-5 1,-11-2 79,15 3-479,17 2 30,-53 2-1,49 2-70,0 0 130,-61 12 0,58-7 119,18 0-38,0 0 0,0 1 1,1 2-1,-1 0 0,-44 26 1,59-29 63,0 1 1,0 1 0,1 0 0,-15 15-1,9-8 31,-36 40-55,34-34 32,-23 20 1,37-38 68,0 1 0,-1-1 0,1 1 1,1 0-1,-4 6 0,-10 13 115,5-5 31,11-16-138,-1 0 0,0 0 0,0 0 0,0-1 0,0 1 0,0-1 0,-1 1 0,1 0 0,-3 1 0,3-1-156,1 1 141,0-1 0,0 0 0,1 0 0,-1 0 1,0 1-1,1-1 0,-1 0 0,1 0 0,0 0 1,0 0-1,0 0 0,0 0 0,0 0 0,0 0 0,0-1 1,1 1-1,-1 0 0,1-1 0,-1 1 0,1-1 1,3 3-1,0-1 38,1 0 0,-1 0 0,1-1 0,0 0 0,10 2 0,-2 0-48,-1 0 151,1-1 0,0 0 0,-1-1 0,26 0 0,56-7 521,-9 1-685,80-5 90,13 17 372,21 8-26,-107-10-330,-79-6 18,0 1 1,0 1-1,0 0 1,17 5-1,-8-3-75,0 0-1,0-2 1,0-1-1,0-1 1,27-3-1,59-13 395,-35 3-611,108-25 321,-79 9 262,-54 14-589,-35 9 211,0 2-1,1 0 0,-1 1 0,18-2 1,17 2 9,67 6 1,-90 0 89,49 13-1,7 2 177,-32-16-336,-38-2 53,0 0 1,0 1 0,21 4-1,-14-2 90,0 0 0,1-1 0,-1-1-1,26-1 1,-14-1-49,-8 0 12,-1-1-1,37-9 1,-27 5 36,-9 1 10,-8 2-181,22-3 1,57-3 30,39-2 20,6 11 86,-132 0-58,1 0 0,0 0 0,0 1 0,0 0 0,-1 1 0,1 0 0,13 5 0,7 2-76,-25-8 75,0 1-1,0-1 0,0 0 0,0 0 1,0-1-1,0 1 0,0-1 0,0 1 1,0-1-1,0 0 0,0 0 1,1 0-1,-1-1 0,0 1 0,0-1 1,0 1-1,0-1 0,4-2 0,-1 1-3,1 1 1,-1-1-1,13 0 0,287 2-28,-287 1 12,-1 0 1,0 2-1,18 3 0,43 0 58,7 10 0,-44-15 53,-37-1-116,1 0 0,-1 1 1,0 0-1,1 0 1,9 4-1,-4-2 181,-10-3-177,1 0 1,-1 1-1,1-1 0,-1 1 1,1 0-1,-1-1 0,0 1 1,1 0-1,-1 0 0,0-1 1,0 1-1,1 0 0,0 2 1,14 7 47,-14-9-75,0 1 191,2 5-150,0-1-1,0 1 1,7 5 0,-3-5-87,-5-4 120,0 0-1,0-1 1,0 1-1,7 3 1,-8-4-68,1-1-35,14-3 191,10 2-236,0 0 147,-14-1-90,0 0 0,24 4 1,0 8-63,-31-8 136,0-1 0,0 0 1,0 0-1,1-1 0,-1 0 1,9 1-1,39 3 13,15 2-342,-68-7 374,1 0-34,-1 1 0,0-1-1,1 0 1,-1 0 0,0 0 0,1 0 0,-1 0-1,1 0 1,-1-1 0,0 1 0,0 0 0,1-1-1,-1 1 1,0-1 0,1 1 0,-1-1 0,0 0-1,0 1 1,2-2 0,-3-1-34,0 1 1,1 0-1,-1-1 1,0 1-1,0-1 1,0 1-1,0 0 1,0-1-1,-1-2 1,-1 1 11,0 1 1,1-1 0,-1 0-1,1 0 1,0 0 0,1 0-1,-1 0 1,1 0 0,-1 0 0,1-1-1,1-4 1,-1 3 37,0-15 36,0 0 1,2 0-1,6-34 0,3-4 1,-9 43-140,0 0 0,1 0 0,8-20 0,-3 13 187,12-48 0,-16 54-249,9-21 0,-8 24-513,0-1-1,5-25 1,-8 28 101,2-30-3594,-4 32 2882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6:20.36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223 19 2912,'0'-12'1253,"1"11"-1221,0 0 0,0 0-1,0 1 1,0-1 0,1 1-1,-1-1 1,0 1 0,0-1-1,0 1 1,0 0 0,3-1-1,-4 1-12,0 1 0,1-1 0,-1 0 0,1 0 0,-1 1 0,1-1-1,-1 1 1,1-1 0,-1 0 0,0 1 0,1-1 0,-1 1 0,0-1-1,0 1 1,1-1 0,-1 1 0,0-1 0,0 1 0,1-1 0,-1 1 0,0-1-1,0 1 1,0-1 0,0 1 0,0-1 0,0 1 0,0 0 0,0-1-1,0 1 1,0-1 0,0 1 0,-1 0 0,1 3 22,-1-1 0,1 1 0,-1-1 0,0 1 0,0-1 0,0 1 1,-1-1-1,1 0 0,-1 0 0,-3 6 0,-24 28 161,26-34-168,-12 13 222,-24 19 0,-10 11 192,41-37-378,-60 70 329,58-70-120,9-9-254,1 1 0,-1-1 0,1 0 0,-1 1 0,1-1 0,-1 0 0,1 1 1,-1-1-1,1 1 0,-1-1 0,1 1 0,-1-1 0,1 1 0,0-1 0,-1 1 1,1-1-1,0 2 0,1-2-2,0 0 1,1 0 0,-1 0-1,1 0 1,-1 0 0,0-1-1,1 1 1,-1 0-1,0-1 1,1 1 0,-1-1-1,2 0 1,-3 1-1,44-18 427,52-30-1,-1 0-446,-5 11 471,-60 19-198,-3 1-98,-23 16-230,-3 1 35,0-1 1,0 1-1,0 0 1,0-1-1,0 1 1,0-1-1,0 0 1,0 1-1,0-1 1,0 0-1,0 1 1,0-1-1,-1 0 0,1 0 1,0 0-1,-1 0 1,1 0-1,-1 0 1,1 1-1,-1-1 1,1-1-1,0 0 1,-1 0 58,0 2-20,0 0-65,0 0 32,0 0 102,0 0-139,0 0-437,0 0 53,-3-8-3067,2 2 2278,-3-10-987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8:03.2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980 485 2144,'-1'0'28,"1"0"-1,0-1 1,0 1 0,0 0 0,-1-1-1,1 1 1,0 0 0,0 0 0,0-1-1,0 1 1,-1 0 0,1-1 0,0 1-1,0 0 1,0-1 0,0 1-1,0 0 1,0-1 0,0 1 0,0 0-1,0-1 1,0 1 0,0 0 0,0-1-1,0 1 1,0 0 0,0-1 0,1 1-1,1-8 732,-5 0-1206,-13-9 5597,14 15-5066,1 1 0,-1-1-1,1 0 1,0 0-1,0 0 1,0 0 0,0 0-1,0 0 1,0 0-1,0 0 1,1 0 0,-1 0-1,1 0 1,-1-5-1,1 4-21,-1 0-1,0-1 0,1 1 0,-2 0 1,1-1-1,0 1 0,-2-3 0,-11-16 165,3 4 31,0 1 0,-27-31 1,8 15-145,22 23-42,-1 1 0,0 0-1,0 0 1,-1 0 0,-21-13 0,-37-18-27,-29-16 88,5 11-350,73 37 230,0 1 0,0 1 0,-21-4 0,36 9-29,0 1 0,0-1 0,0 1 0,1 0 0,-1 1 0,0-1 0,0 1 0,0-1 0,1 1-1,-1 0 1,0 1 0,1-1 0,-1 0 0,1 1 0,-1 0 0,1 0 0,0 0 0,0 0 0,0 1 0,0-1 0,-3 4 0,1-1-12,1 1-1,-1 0 1,1 0-1,0 0 1,1 0-1,-1 0 1,1 1-1,0 0 1,1-1-1,-3 12 1,2-8-26,0 0 0,-7 14 1,-7 19-11,4-8 182,-2 6-144,-5 46 43,15-62-10,2-13-6,1 0 0,1 0 0,-1 12 0,-3 14 58,4-26-76,-1 0 1,0 0-1,-1 0 0,-7 21 0,0 0-53,3-11 126,4-13-20,0 0 0,1 1 0,0-1 0,0 15 0,0-14 4,1 0 0,-1 0 0,-1 0 0,0-1 0,0 1 0,-1-1 0,0 0 1,0 0-1,-1 0 0,-1 0 0,-10 13 0,10-15 26,0-1 0,-1 1 0,1-1 0,-11 6 0,3-7 133,14-5-183,-1 1 0,1-1 0,0 0 0,-1 1 0,1-1 0,0 1 0,-1-1 0,1 0 0,-1 0 0,1 1 0,-1-1 0,1 0 0,0 0 0,-1 1 0,1-1 0,-1 0 0,1 0 0,-1 0 0,1 0 0,-1 0 0,1 0 0,-1 0 0,0 0 0,1 0 0,-1 0 0,1 0 0,-1 0 0,1 0 0,-1 0 0,1 0 0,-1 0 0,1-1 0,0 1 0,-1 0 0,1 0 0,-1-1 0,1 1 0,-1 0 0,1-1 0,0 1 0,-1 0 0,1-1 0,-1-1 49,0 0-1,0 1 1,1-1-1,-1 0 1,1 0-1,-1 0 1,1 0-1,0 0 1,0 0-1,0-2 1,0-1-26,0-11 11,0 0 1,5-27-1,0 15-30,4-19 21,9-29 67,-12 47-49,-4 21-82,1 0 0,0-1-1,1 1 1,6-10 0,4-10 279,-8 2-431,-3 20 159,-3 5 17,0 0 0,0 0 0,0 1 0,1-1 0,-1 0 0,0 1 1,1-1-1,-1 0 0,1 1 0,-1-1 0,1 0 0,-1 1 0,1-1 0,0 0 0,0 0-3,0 0 0,-1 0 0,1 0 0,-1 0 0,1 0 0,-1 0 0,1 0 0,-1 0 0,0 0 0,1 0 0,-1 0 0,0 0 0,0 0 1,0 0-1,0 0 0,0 0 0,0-1 0,0 1 0,0 0 0,0-1 0,-1-4 102,1 5-163,-5-2-283,5 5 331,0 0 0,-1 0 0,1 0-1,-1 0 1,1 0 0,-1 0 0,0 0 0,1-1-1,-1 1 1,0 0 0,0-1 0,0 1-1,-1 0 1,-1 1 0,2-2 4,0 1 0,0-1 0,0 0 0,0 1 0,0 0 0,0-1-1,1 1 1,-2 2 0,-3 12 56,4-14-35,0 0 0,0 1 0,0-1 1,1 1-1,-1-1 0,1 0 0,-1 5 1,-4 57-266,5 144 410,5-179-53,-4-24-109,0 0-1,0 0 1,0 0-1,0 6 1,-1 24 237,0-33-233,0-1 38,1 0 0,-1 0 0,0 0 1,0 1-1,0-1 0,0 0 0,0 0 0,-1 0 1,1 0-1,0 0 0,0 1 0,-1-1 0,1 0 1,-1 0-1,1 0 0,-1 0 0,1 0 0,-2 1 1,7-15 146,15-27 459,-11 21-549,15-33 2,46-85-208,-32 82 30,-34 49 85,0-1 1,0 1-1,1 0 1,-1 0-1,2 0 0,-1 1 1,0 0-1,1 0 1,0 0-1,0 1 0,1 0 1,11-6-1,-15 9 1,-1 0-1,0 0 1,0 0-1,0-1 1,-1 1-1,1 0 1,0-1-1,0 0 1,-1 1-1,3-3 1,-4 3 41,0 1-42,1 0-1,-1 0 0,0 0 1,0 0-1,0 0 1,1 0-1,-1 0 0,0 0 1,0 0-1,0 0 1,0 0-1,1 0 1,-1 0-1,0 0 0,0-1 1,0 1-1,0 0 1,1 0-1,-1 0 0,0 0 1,0 0-1,0-1 1,0 1-1,0 0 0,0 0 1,1 0-1,-1 0 1,0-1-1,0 1 0,0 0 1,0 0-1,0 0 1,0-1-1,0 1 0,0 0 1,0 0-1,0 0 1,0-1-1,0 1 0,0 0 1,0 0-1,0 0 1,0 0-1,0-1 1,0 1-1,0 0 6,0 0 1,0 0-1,0-1 1,0 1-1,0 0 0,0 0 1,0 0-1,0 0 1,0 0-1,0 0 1,0 0-1,-1-1 0,1 1 1,0 0-1,0 0 1,0 0-1,0 0 1,0 0-1,0 0 0,0 0 1,0 0-1,0-1 1,0 1-1,0 0 1,-1 0-1,1 0 0,0 0 1,0 0-1,0 0 1,0 0-1,0 0 1,0 0-1,0 0 1,-1 0-1,1 0 0,0 0 1,0 0-1,0 0 1,0 0-1,0 0 1,0 0-1,-1 0 0,1 0 1,0 0-1,0 0 1,0 0-1,0 0 1,0 0-1,0 0 0,0 0 1,-1 0-1,1 0 1,0 0-1,0 1 1,0-1-1,0 0 0,0 0 1,0 0-1,0 0 1,0 0-1,0 0 1,-2 1 12,1 0 1,0 0-1,0-1 1,-1 1-1,1-1 1,0 1 0,-1-1-1,1 0 1,-1 1-1,1-1 1,0 0 0,-1 0-1,1 0 1,-2 0-1,-29-1 386,21 1-254,-33 0-161,23-6-800,19 6 761,1 0 0,0-1 0,0 1 0,0 0-1,0-1 1,0 1 0,0-1 0,0 0 0,0 1 0,0-1 0,0 0-1,0 0 1,0 0 0,-1-1 0,1 1-128,0-1 1,0 1-1,0 0 1,0 0-1,0 0 1,-1 0-1,1 1 0,0-1 1,-3-1-1,-12 0-3119,13 2 2823,0 0-1,1 0 1,-1-1-1,0 1 0,1-1 1,-1 1-1,1-1 1,-1 0-1,1 0 1,-1 0-1,1 0 0,-3-2 1,-3-4-177,0-1 1,-8-10-1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8:26.9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1408,'2'8'9766,"14"32"-8791,-5-9-831,11 48 1,7 20-39,13 23 192,-34-94-313,-6-18 39,1 0 1,8 17 0,0-3 64,-5-11-83,14 23 0,-13-22 95,5 5-42,-10-17-71,0 1-1,0 0 1,0 0-1,0 1 0,1 4 1,10 15 162,2-2-26,-12-14-72,2-1-1,-1-1 1,10 11 0,24 22-31,48 61 0,-50-55 3,46 44 0,-65-73-19,1-1-1,1-1 0,39 22 1,66 22-183,118 27 493,-183-66-112,0-4-1,115 14 1,-76-21-3,196-10 0,-189-2-187,120 9 1,-42 2-14,14-7-72,613 13 138,-65 57-30,-722-67-45,254 23 158,-124-13-186,237 12-14,125 13 102,-353-22-17,-74-8-78,145 30 1,-113 5-35,-75-25 76,-25-9 6,0 1 0,-1 1 0,0 1 0,-1 0 0,0 2 0,32 28 1,-21-13-20,-2 2 0,44 60 0,-58-72-39,-7-10 54,1 1 0,-1 0 0,4 11 0,0-2 30,0-1-1,2 0 0,-1 0 1,2-1-1,21 21 0,-30-34-64,-1 0 1,1 1-1,0-1 0,7 3 0,10 9 39,-12-9-55,-1 1 0,1-1 1,12 5-1,13 9 51,-34-20 104,1 1 1,0-1-1,0 1 1,0-1-1,0 1 1,1-1-1,-1 0 1,0 1-1,0-1 1,0 0-1,0 0 0,0 0 1,0 0-1,0 0 1,0 0-1,2 0 1,-3-1-25,-14-6-6,2 3-75,11 4 7,0 0-1,0 0 1,0-1-1,0 1 1,0 0-1,0-1 0,0 1 1,0-1-1,0 1 1,-1-2-1,0 1-4,1 0-1,0 1 1,0-1-1,0 1 1,-1-1-1,1 1 1,0 0-1,0-1 1,-1 1-1,1 0 1,0 0-1,-1 0 1,-1 0-1,-11-2 110,14 2-95,-8-3-112,8 3 97,0 0 1,0 0-1,0 0 1,1 0-1,-1 0 0,0 0 1,0 0-1,0 0 1,0 0-1,0 0 0,0 0 1,0 0-1,0-1 1,0 1-1,0 0 0,0 0 1,0 0-1,0 0 1,0 0-1,0 0 0,0 0 1,0 0-1,0 0 1,0 0-1,0 0 0,0 0 1,0 0-1,0-1 1,0 1-1,0 0 0,0 0 1,0 0-1,0 0 1,0 0-1,0 0 0,0 0 1,0 0-1,0 0 1,0 0-1,0 0 0,0 0 1,0 0-1,-1 0 0,1 0 1,0 0-1,0-1 1,0 1-1,0 0 0,0 0 1,0 0-1,0 0 1,0 0-1,0 0 0,0 0 1,0 0-1,0 0 1,0 0-1,0 0 0,-1 0 1,1 0 11,-1 0-1,0 0 1,0 0 0,0 0 0,0 0-1,1 0 1,-1 0 0,0 0 0,0-1-1,0 1 1,1 0 0,-1 0-1,0-1 1,0 1 0,1-1 0,-1 1-1,0-1 1,1 1 0,-2-1 0,-13-16 244,4 6-54,5 5-150,0-1 0,1 0 1,-8-10-1,-6-10-48,7 11 27,2-1 0,0 0 0,1-1 0,0 0 0,2-1 0,0 1 0,1-1 0,1-1 0,-4-22 0,-3-13-159,8 42 67,0 0 0,2 0 0,-1-1 1,1-18-1,1 29 57,1 0 1,0 0 0,-1 1-1,0-1 1,0 0-1,0-2 1,-1 2-10,1 0-1,1 0 1,-1 0 0,0 0-1,1 1 1,-1-5-1,-4-29 142,5 27 3,0 8-135,1 0 0,-1 0 0,0 0 0,0 0 0,0 0 1,0 0-1,0 0 0,0 0 0,-1 0 0,1 0 0,0-1 0,0 1 0,-1 0 0,1 0 0,-1 0 0,0-1 0,3 8-481,2 1 414,-1 0 1,0 1 0,-1 0-1,3 12 1,-3-11 23,-1 0 1,1 0-1,5 10 0,3 15-1,1 19 170,26 96-393,-27-125 295,1 0 0,1 0-1,25 35 1,-2-1 233,-14-23 74,-20-34-289,-1-1-31,0 0-75,0 4 26,1-3 55,-1 0-1,0 0 1,1 1-1,-1-1 1,0 0-1,0 0 1,0 0 0,0 1-1,0-1 1,-1 0-1,1 0 1,0 0-1,0 1 1,-1-1-1,1 0 1,-1 0-1,1 0 1,-1 0-1,0 0 1,0 2-1,0-3 43,1 0 90,0 0-5,0 0 80,0 0-64,-5 0 246,-3-3-349,0 0 0,0-1 0,1 0 0,-1 0 0,1-1 0,0 0 0,0 0 0,0 0 0,-8-10 0,4 5-62,0 1 0,-17-11-1,-28-20-132,36 24 130,-23-12 0,14 12-38,-1 2-1,-41-14 1,62 24-13,-1-1 0,-14-8-1,19 10 78,34-50 403,24-50-86,-18 32-915,50-74-1,-81 141 142,-3 3 217,0-1 0,0 1 0,0-1 0,0 1 0,-1 0 1,1-1-1,0 1 0,0-4 0,-1 5 44,0-1 1,0 1-1,0-1 0,0 0 1,0 1-1,0-1 0,0 1 0,-1-1 1,1 1-1,0-1 0,0 0 1,-1 1-1,1-1 0,0 1 0,-1-1 1,1 1-1,0 0 0,-1-1 1,1 1-1,-1-1 0,1 1 0,-1 0 1,1-1-1,-1 1 0,1 0 1,-1-1-1,1 1 0,-1 0 0,1 0 1,-1 0-1,0-1 0,-6-1-741,-30-14-1628,-33-32-1261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9:01.8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5 1472,'-7'-4'327,"7"5"-142,1 0-167,-1-1 1,0 1-1,1-1 0,-1 1 1,1-1-1,-1 1 0,1-1 1,0 1-1,-1-1 0,1 0 1,-1 1-1,1-1 0,0 0 1,-1 0-1,2 1 0,-1-1 233,-1 0-38,0 0 139,0 0-74,0 0 84,0 0-111,0 0-6,0 0-101,0 0-74,0 0 20,0 0 177,0 0-54,0 0 27,0 0-58,0 0 47,0 0-48,0 0 144,0 0-101,0 0-74,0 0-22,0 0 149,12 6 507,-4-3-646,-6-1-92,0-1-1,0 0 1,1 0-1,-1 0 1,0 0 0,1-1-1,-1 1 1,1-1-1,-1 1 1,0-1 0,1 0-1,2 0 1,-1-1 2,0 1 0,1 0 0,-1 0 0,0 1 0,0-1 0,1 1 0,-1 0 0,7 2 0,19 3 21,101 9 126,-53-5-118,-37-4-69,73 18 0,-104-21 6,-1 0 0,1 0 1,-1 1-1,0 1 0,0-1 0,0 1 1,0 1-1,-1 0 0,0 0 0,0 0 0,0 1 1,-1 0-1,0 1 0,6 9 0,3 10 42,-1 1-1,-1 0 1,-2 2-1,16 53 1,-21-60 32,-1 0 0,-1 1 0,2 24 0,10 94 242,-16-117-190,-1 0-1,-5 38 1,4-48-41,-4 28 202,-3 51 6,3-35-336,2-40 73,0 22-1,0 30-117,3-65 106,0 0 0,0 0 0,1 0 0,0 0 0,0 0 0,0 0 0,0 0 0,1 0 0,5 11 0,2-1-95,5 15 152,-12-27-70,0 0-1,0 0 0,1 0 0,-1 0 1,1 0-1,0-1 0,0 1 0,4 2 1,31 27 240,-31-28-171,6 4-90,0 0-1,0-1 0,1-1 0,0 0 1,30 10-1,80 14 30,-104-27-6,139 26 369,-53-9-225,-79-15-90,0-1 0,50 3-1,58-8-31,-61-1-6,-58 1-26,147-5 5,-100 4-28,8-2 296,-30 2-340,-30 1 62,-1 0 1,1-1 0,-1 0 0,20-5 0,3-2-48,-23 6 51,0-1 1,0 0-1,-1 0 0,14-7 1,15-3 112,-27 4-162,-12 8 33,-5 7-35,-8 6 87,0 0 0,-1-2-1,0 0 1,-1 0 0,-20 9 0,-24 14 53,-63 54-131,70-41 2,33-28-27,-40 29 0,47-38 86,0 0 0,1 2 0,-19 19 1,-29 42-126,29-33 107,21-27-61,1 1 1,0 0 0,1 1 0,1 0 0,0 0-1,1 1 1,1 0 0,-5 18 0,8-22 139,0 0 1,1 0-1,1 13 1,0-12-114,-1 0 0,-2 13 0,2-16 34,0 0 1,0 0-1,1 1 0,0-1 0,1 0 0,0 0 0,4 17 0,24 61 61,-16-49-41,30 72-249,4 3 463,-24-59-171,-14-35-90,0 1 0,7 29 1,-13-38 44,-1 1 1,0-1 0,0 0-1,-2 1 1,1-1 0,-1 1 0,-1-1-1,0 1 1,-1-1 0,0 1-1,-1-1 1,0 0 0,-5 11 0,-23 48 10,5-10 81,-44 74 0,55-111-17,-31 38 0,14-19-90,24-31 1,0 0 1,-1 0-1,0-1 1,-1 0-1,-14 12 1,-15 7 11,29-19-10,-2-2-1,1 1 1,-1-1 0,0-1-1,-1 0 1,-21 8 0,-173 36 106,172-42-154,1 1 0,0 2 1,0 1-1,1 2 1,1 1-1,1 1 1,0 2-1,2 1 1,0 1-1,-42 41 1,-42 39-946,102-92 426,-1 1 1,-1-1 0,-21 11 0,30-18 284,0 0 1,-1 0 0,1 0-1,-1 0 1,1-1 0,-1 0-1,0 0 1,1 0 0,-1-1-1,0 1 1,0-1-1,1 0 1,-1-1 0,0 1-1,-6-2 1,7 0-401,0 0 0,0 0 1,0 0-1,0 0 0,-6-6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9:09.4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1069 111 4576,'-5'-10'956,"5"9"-894,0 0 0,0 0-1,0 0 1,-1 0 0,1 0 0,0 0 0,-1 0-1,1 0 1,-1 0 0,1 1 0,-1-1 0,0 0-1,1 0 1,-1 0 0,0 1 0,1-1 0,-1 0-1,0 1 1,0-1 0,0 1 0,1-1 0,-1 1 0,0-1-1,-1 1 1,1-1-77,-1 0 0,1 0 0,0 1-1,0-1 1,0 0 0,0 0 0,0 0 0,0 0 0,0 0 0,0 0-1,0-1 1,0 1 0,0 0 0,0-2 0,-6-6-222,2 4 244,0 0 0,0 0-1,0 1 1,0 0 0,-1 0-1,0 0 1,0 1 0,0-1-1,0 2 1,0-1 0,-1 1-1,-12-4 1,6 4 152,0 1 0,-1 0 0,1 0-1,-1 2 1,-22 2 0,30-2-40,0 1 0,0-1-1,1 1 1,-10 4 0,10-3-31,-1-1 0,1 0 0,-1 0 1,-9 1-1,-9 4 412,21-5-426,-1-1-1,1 0 0,0 0 1,0 0-1,-1 0 1,1-1-1,-6 1 1,-53 8 1030,-94-6-470,147-2-648,1-1-1,-15 4 1,21-4-32,-1 1 0,1-1 0,-1 1 0,1 0 0,0 0 0,-1 0 0,1 0 0,0 0 0,0 0-1,0 1 1,0-1 0,0 1 0,-3 2 0,5-3 40,0-1-1,0 0 0,0 1 1,0-1-1,-1 0 0,1 1 0,0-1 1,0 1-1,0-1 0,0 0 1,0 1-1,0-1 0,0 0 0,1 1 1,-1-1-1,0 1 0,0-1 1,0 0-1,0 1 0,0-1 0,1 0 1,-1 1-1,0-1 0,0 0 1,1 1-1,-1-1 0,0 0 0,0 0 1,1 1-1,-1-1 0,0 0 1,1 0-1,-1 1 0,0-1 0,1 0 1,-1 0-1,0 0 0,1 0 1,-1 0-1,0 1 0,1-1 1,0 0-1,21 7-35,-19-6 20,24 6-63,247 56-640,-198-56 1268,84-4-1,-133-3 431,-153 5-370,-325-25-515,412 17-107,-161-14 149,78 5 135,104 11-222,11 1-89,0 0-1,0-1 1,0 0 0,0 0 0,-11-3-1,18 3 4,0 1 37,0 0 0,0 0-1,0 0 1,0 0-1,0 0 1,0 0-1,0 0 1,1 0 0,-1 0-1,0 0 1,0 0-1,0 0 1,0 0 0,0 0-1,0 0 1,0 0-1,0 0 1,0 0 0,1 0-1,-1 0 1,0 0-1,0 0 1,0 0-1,0 0 1,0 0 0,0 0-1,0-1 1,0 1-1,0 0 1,0 0 0,0 0-1,0 0 1,0 0-1,0 0 1,0 0 0,0 0-1,0 0 1,0-1-1,0 1 1,0 0-1,0 0 1,0 0 0,0 0-1,0 0 1,0 0-1,0 0 1,0 0 0,0-1-1,0 1 1,0 0-1,0 0 1,0 0 0,0 0-1,0 0 1,0 0-1,0 0 1,0 0-1,0 0 1,0 0 0,0-1-1,0 1 1,-1 0-1,1 0 1,111-3 97,27 0 21,-100 3-257,24 1-1081,92 13-1,-82-2-645,4-3-2250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9:10.7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231 2 3328,'-10'0'1261,"9"-1"-1257,0 1 1,1 0-1,-1 0 0,0 0 0,1-1 1,-1 1-1,0 0 0,0 0 0,1 0 0,-1 0 1,0 0-1,0 0 0,1 1 0,-1-1 1,0 0-1,1 0 0,-1 0 0,0 1 0,1-1 1,-1 0-1,0 1 0,1-1 0,-1 1 1,1-1-1,-1 1 0,1-1 0,-1 1 0,1-1 1,-1 1-1,1-1 0,-1 1 0,1 0 1,-1-1-1,1 1 0,-1 1 0,-8 19-143,-20 55 529,21-52-279,-16 59 524,14-39-299,-19 102 448,6-25-480,9-69-28,9-40-179,2 0 0,0 0 0,0 0 1,1 1-1,0 14 0,1-11 48,0-12-135,1-1-1,0 0 1,0 1 0,0-1-1,1 6 1,1 10-258,-2-17 254,0 0-1,0-1 1,1 1-1,-1-1 1,0 1-1,0 0 0,1-1 1,-1 1-1,1-1 1,-1 1-1,1-1 1,0 1-1,0-1 1,0 1-1,0-1 0,0 0 1,0 1-1,0-1 1,1 1-1,3 2 52,-4-3-22,-1 0 0,1 0 0,0 0-1,0 0 1,0-1 0,0 1 0,0 0 0,0-1-1,0 1 1,0 0 0,0-1 0,1 0-1,1 1 1,-3-1-5,1 0 0,-1 0-1,1 0 1,-1-1 0,1 1 0,-1 0 0,0-1-1,1 1 1,-1 0 0,0-1 0,1 1 0,-1 0-1,0-1 1,0 1 0,1-1 0,-1 1 0,0-1-1,2-2 75,10-11-2,-1 0 0,0-1 0,-1 0 0,-1-1 0,0 0 0,-1 0 0,10-33 0,-5 16-80,-9 24-21,-1-1 0,1 1 0,-1-1 0,2-20 0,-3 18 9,2-13 116,-4 24-117,1 0 0,-1 0 0,0 1 0,0-1 1,0 0-1,0 1 0,0-1 0,0 0 1,0 1-1,-1-1 0,1 0 0,0 1 1,0-1-1,0 0 0,-1 1 0,1-1 0,0 0 1,-1 1-1,1-1 0,0 1 0,-1-1 1,1 0-1,-2 0 0,2 1-3,-1 0-1,0 0 1,0 0 0,1 0-1,-1 0 1,0 0-1,0 0 1,1 0 0,-1 0-1,0 0 1,1 0 0,-1 1-1,0-1 1,0 0 0,1 0-1,-1 1 1,0-1 0,1 1-1,-1-1 1,1 1-1,-2 0 1,-9 11-2,-9 20 171,14-21-80,0 0 0,-1-1 0,-12 14 0,11-16-64,-41 49 178,47-53-242,-1 0 0,0 0 1,0 0-1,-1 0 1,1-1-1,-1 1 1,0-1-1,-8 5 0,12-8-14,-1 0-1,1 0 0,0 1 0,-1-1 1,1 0-1,-1 0 0,1 0 0,0 0 1,-1 0-1,1 0 0,-1 0 1,1 0-1,-1 0 0,1 0 0,0 0 1,-1 0-1,1-1 0,-1 1 0,0 0 1,-8-7-3281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45.235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13 78 1568,'-9'12'4464,"8"-12"-4363,0 13 770,0-11-793,1-1 1,0 1-1,-1-1 0,1 1 0,0 0 0,0-1 1,0 1-1,0 0 0,1-1 0,-1 1 1,0 0-1,2 2 0,1 14 568,-2-10-476,39 226 1307,-7 0-634,-9-75 400,-6-61-982,-12-53-166,21 74 0,24 42 117,-43-140-150,-4-8 23,10 30 17,18 81-1,-16-46 171,-13-16 0,-1-35-273,-2 1 0,-1-1 0,-2 0 0,-6 35 0,7-27 26,2-29-42,0-1-1,0 0 1,0 0 0,-1 0 0,0 1 0,0-1 0,-3 9 0,-6 14-886,8-18 364,2-9 190,2-3-74,78-113 221,27-16 194,-78 100-2,64-56 1,-66 63 93,-2-2 1,0 0-1,-1-2 0,29-43 0,23-22 36,-17 22-48,-13 13 95,2 3 0,3 1-1,97-79 1,-113 106-205,-6 5 65,0-1 0,32-34 0,-25 15 156,77-92 71,-92 107-262,145-181-28,-140 180 97,1 1 0,1 1 0,1 2 0,63-41 0,-60 46 9,-2-1-1,49-42 0,-75 59-530,-1 0 0,1 1 0,0-1 0,1 1 0,-1 0 0,0 0 0,5-2 1,-3 2-2029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49.98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1 161 1728,'0'0'35,"0"0"-1,0 0 1,0 0 0,0 0-1,0 0 1,0 0 0,0 0 0,0 1-1,1-1 1,-1 0 0,0 0-1,0 0 1,0 0 0,0 0 0,0 0-1,0 0 1,1 0 0,-1 0-1,0 0 1,0 0 0,0 0 0,0 0-1,0 0 1,0 0 0,1 0-1,-1 0 1,0 0 0,0 0 0,0 0-1,0 0 1,0 0 0,1 0-1,-1 0 1,0 0 0,0 0 0,0 0-1,0 0 1,0 0 0,0 0-1,1 0 1,-1 0 0,0-1-1,0 1 1,0 0 0,0 0 0,0 0-1,0 0 1,0 0 0,0 0-1,1-1 1,10-7 824,41-11 400,-37 13-1067,-7 3-104,0 0-1,0 1 0,1-1 1,9 0-1,2-2 34,-16 4-97,0-1-1,0 1 0,0 1 1,0-1-1,4 0 0,9 2 73,0 1-1,0 1 1,0 0-1,0 2 1,20 7-1,-23-8 58,0 0-80,-1-2-1,28 3 1,5 1 66,134 27 53,-162-31-67,0-2 1,0 0-1,0-1 1,23-4-1,35-1 32,-53 5-121,35-7-1,-34 5 102,113-23 91,-55 10-141,32 0 17,-28 5 5,190-12 22,-243 21 15,103 0-51,53-3 88,41-29-77,-180 26-123,88-1 0,53 12 163,-19-6-119,-45 0 101,276-2 821,-261 17-1080,2 0 193,-55-13-18,-22-1 297,127 14-1,-148-2-158,0 1-1,-1 3 0,52 23 1,-82-32-164,-1-1 0,2 0 1,-1-1-1,0-1 1,20 0-1,-27-1-16,231 0 238,-115-3 16,21 0 22,130 3-951,-263-1-108,-10 0 510,0 0 0,0 0 0,0 0 0,1 0-1,-1 0 1,0 0 0,0 1 0,3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51.35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37 1 1728,'0'0'119,"1"-1"1,-1 1-1,1 0 0,0 0 1,-1 0-1,1 0 0,-1 0 1,1 0-1,-1 0 0,1 0 1,-1 1-1,1-1 0,-1 0 1,1 0-1,0 1 0,-4 3 124,0 1 0,0 0 0,1 0 0,-1 1 0,1-1 0,1 0 0,-1 1 0,-1 10 0,3-10-61,-1 1 1,0 0 0,0-1-1,0 1 1,-1 0 0,0-1-1,0 0 1,-4 9 0,4-13-115,1 4 42,-1-1 1,1 1-1,1 0 1,-1 0 0,1-1-1,-1 1 1,2 0-1,0 7 1,0 11 56,0-14-73,0 0-1,1 0 1,1 0-1,-1 0 1,6 10-1,1 11 280,-2-10-36,11 24 0,5 14-110,-14-22-46,7 51 1,-14-67-112,-2 0 0,-2 42 0,-1-2 194,2-43-25,-5 26-1,3-27-57,0 25-1,-2-23-2,2-3-1690,11-8-1138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2:39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4384,'-5'0'1581,"12"0"-26,-7 0-1033,-1 15 1516,0-13-1921,1 0 0,0 0 0,0 0 0,0 0 0,0-1 0,1 2 0,-1-1 0,1 0 0,-1 0 0,0 0 0,1 0 0,0 0 0,0-1 1,0 1-1,-1 0 0,1 0 0,0-1 0,1 1 0,-1 0 0,0-1 0,0 1 0,3 1 0,2 2 13,0 1 1,0-2-1,0 1 0,10 4 1,-7-4-8,0-2 1,0 1 0,1-2 0,17 4-1,1-1-69,144 31 186,-123-28-83,78 1 0,-99-9-134,-1-2-1,0-1 0,-1-1 1,44-13-1,-60 14-51,19-3 0,-12 5-4659,-18 2 3509,-6 3-1098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14.80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 55 5216,'-5'-19'1952,"10"11"-1536,3 5-96,-3-2-384,3 2-32,-3-2 32,0 1 64,3 0-704,2 4 384,-2 0-1152,0 0 832,5-4-1824,2 4 1408,-7 4 384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15.13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0 3904,'0'0'1440,"5"4"-1120,-2-4-64,2 8-1216,3-3 544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15.51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23 3712,'22'-8'1408,"-4"4"-1120,8 0-32,-13 8-928,0-4 384,-5 4-1568,10 0 1024,-8 3-352</inkml:trace>
  <inkml:trace contextRef="#ctx0" brushRef="#br0" timeOffset="1">417 23 3808,'10'-12'1408,"-2"8"-1088,10-3-96,-10 7-544,2 0 128,-2 3-1536,2-3 960,-2 8-800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15.89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8 8 4736,'-8'-4'1760,"11"0"-1376,7 4-96,-2 0-320,2 4-32,-2 4-1248,-8 3 736,5 0-1536,3 2 1216,-8 7-384</inkml:trace>
  <inkml:trace contextRef="#ctx0" brushRef="#br0" timeOffset="1">237 145 2912,'5'-8'1056,"11"4"-800,7-1-96,-15 5-64,5 0-96,1 5-1152,2-5 640,2 4-1056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10.96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 8 2560,'-5'0'960,"10"0"-768,0-8-32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11.31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0 383 1408,'8'-15'512,"2"7"-384,-7 0-64,2 8-352,0-3-768</inkml:trace>
  <inkml:trace contextRef="#ctx0" brushRef="#br0" timeOffset="1">211 20 3488,'0'-11'1280,"5"7"-992,3 0-64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21.77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0 653 2816,'5'-5'1280,"0"5"-1120,3 0-640</inkml:trace>
  <inkml:trace contextRef="#ctx0" brushRef="#br0" timeOffset="1">229 418 1824,'13'-12'672,"-3"9"-512</inkml:trace>
  <inkml:trace contextRef="#ctx0" brushRef="#br0" timeOffset="2">527 43 3072,'5'-11'1120,"8"3"-864,5-4-64,-13 9-1600,3 3 736,5-8-768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11.69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1 566 3392,'5'-19'1248,"13"10"-960,-2-5-64,-6 9-1344</inkml:trace>
  <inkml:trace contextRef="#ctx0" brushRef="#br0" timeOffset="1">369 52 1728,'18'-24'640,"-5"16"-480,9-7-64,-9 10-1440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22.11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0 488 3136,'0'-8'1184,"8"5"-928,-3-5-64,5 4-384,3-9 64,-10-1-1280</inkml:trace>
  <inkml:trace contextRef="#ctx0" brushRef="#br0" timeOffset="1">185 20 3136,'0'-4'1184,"0"1"-928,3-5-64,2 3-1088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23.63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10 7 2144,'-10'-6'800,"20"9"-608,-15-3 0,15 3-192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2:39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330 102 1888,'0'0'13,"0"0"0,0 0 0,0 0 0,-1 0 0,1 0 0,0 0 0,0 0 0,0 0 0,0 0 0,0 0 0,0 0 0,0 0 0,0 0 0,0 0 0,0 0 0,-1 0 0,1 0 0,0 0 0,0 0 0,0 0 0,0 1 0,0-1 0,0 0 0,0 0 0,0 0 0,0 0 0,0 0 0,0 0 0,0 0 0,0 0 0,0 0 0,0 0 0,0 0 0,0 0 0,0 0 0,0 0 0,0 0 0,0 0 0,0 0 0,0 0 0,0 0 0,0 0 0,0 1 0,0-1 0,0 0 0,0 0 0,0 0 0,0 0 0,0 0 0,0 0 0,0 0 0,0 0 0,0 0 0,1 0 0,-1 0 0,0 0 0,0 0 0,0 1 0,0-1 0,0 0 0,0 0 0,0 0 0,0 0 0,1 0 5,-1 0-1,0 0 0,0 0 0,0 0 1,0 0-1,0 1 0,0-1 1,0 0-1,0 0 0,1 0 0,-1 0 1,0 0-1,0 0 0,0 0 0,0 0 1,0 0-1,0 0 0,0 0 1,0 0-1,0 0 0,0 0 0,0 0 1,0 0-1,0 0 0,1 0 0,-1 0 1,0 0-1,0 0 0,0 0 0,0 0 1,0 0-1,1 0 0,-1 0 1,0 0-1,0 0 0,0 0 0,0 0 1,0 0-1,0-1 0,0 1 0,1 0 1,-1 0-1,0 0 0,0 0 1,0 0-1,0 0 0,0 0 0,0-1 1,0 1-1,1-1 260,-1 0 1,0-1 0,1 0-1,-1 0 1,0 2-1,0-2 1,0 0 0,0 0-1,-1 1 1,1 0-1,0-1 1,-1 0-1,1 1 1,-1-1 0,0 1-1,1 0 1,-1-1-1,1 1 1,-2-2 0,-1-1-132,0 0 0,0 0 0,0 0 0,-6-6 0,0 4-14,1 0 0,0 1 0,-1 1 0,0-1 0,0 1 0,-1 0 0,-10-2 0,16 4-101,-1 2-1,1-1 1,-1 0-1,1 0 1,-1 0-1,1 1 1,-1 0-1,0 0 1,1 0-1,-1 1 1,1 0-1,-1 0 1,-6 2-1,0 2-25,-7 3 10,1-1 0,0 2-1,-21 14 1,34-19-15,0-2-1,0 2 1,0 0 0,0-1-1,0 1 1,1 1 0,0-2 0,-1 2-1,2 0 1,-1 0 0,0-1-1,2 1 1,-2 1 0,2-2 0,-1 1-1,0 1 1,-1 7 0,3-8 15,0 0 1,0 0 0,0 0 0,1 0 0,0 1-1,-1-2 1,1 1 0,1 1 0,0-2-1,-1 1 1,1 0 0,0-1 0,5 9 0,-1-4 132,-1-2 0,1 1 0,0 0 1,0-1-1,1 1 0,9 6 0,-7-6-8,2-2-1,-1 0 1,1 0 0,0-1-1,0 0 1,17 5-1,-6-4-98,0-2-1,33 4 1,-37-6-742,0-2 0,19-1 0,-30 0-412,0-1 0,1 1 0,-1 0-1,1-2 1,-1 0 0,0 1 0,11-7 0,-1-4-684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24.03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5 1248,'13'-4'448,"-8"8"-352,4 3-32,4-7-576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16.23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51 4800,'5'-11'1792,"0"11"-1408,3-5 64,0 5-448,-3 5-1056,4 1 576,-5 7-1856</inkml:trace>
  <inkml:trace contextRef="#ctx0" brushRef="#br0" timeOffset="1">533 20 832,'16'-13'288,"-2"10"-224,-1 0 0,-4 6-256,-1-3 96,6 3-384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18.69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6 0 64,'-5'17'32,"5"-9"-32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09.63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67 2496,'0'-12'896,"5"4"-672,0-3-96,0 8 160,-2-2-192,2 2-96,0-2-32,-5 1 32,0 1 0,3-2-992,2 2 544,-5-2-1024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16.58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 12 4224,'22'-8'1568,"-5"5"-1216,0 3-96,-4 3-928,0 0 320,2 5-2592</inkml:trace>
  <inkml:trace contextRef="#ctx0" brushRef="#br0" timeOffset="1">348 140 4160,'12'-11'1536,"6"11"-1216,-5-8-64,0 8-416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16.94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14 6560,'3'-5'2432,"10"1"-1888,-3 0-160,-2 8-1184,-3 0 352,3 4-2368,2 3 1568,-2 5-1408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17.63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19 31 7392,'-13'-24'2720,"16"21"-2080,-3 0-224,-3 30-10080,-2-24 8704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18.007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49 1 5888,'-5'5'2688,"2"-5"-2272,3 6-448,-5 7-320,0-1 192,0-1-1632</inkml:trace>
  <inkml:trace contextRef="#ctx0" brushRef="#br0" timeOffset="1">5 204 3328,'-5'8'1216,"5"3"-928,0 2-96,0-2 32,0 4-160,5 9-576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18.37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18 1 4736,'-9'0'1760,"5"5"-1376,0-2-96,4 5-160,0 0-128,0 0-640,0-1 352,0 1-2144,0 3-320</inkml:trace>
  <inkml:trace contextRef="#ctx0" brushRef="#br0" timeOffset="1">52 142 2080,'5'8'768,"-5"0"-608,-5 3-32,10-2-160,-5 2 0,0 3-1600</inkml:trace>
  <inkml:trace contextRef="#ctx0" brushRef="#br0" timeOffset="2">80 672 5152,'-15'16'1888,"20"-13"-1440,0 17-160,0-9-416,-2 2 0,2-1-1792,3-1 1056,-3 0-1792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19.28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6 4 1888,'-5'-3'704,"5"6"-544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2:39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459 0 832,'-1'2'174,"0"0"1,0-1 0,0 1-1,0 0 1,0 0-1,1-1 1,-1 1-1,0 0 1,0 0-1,1-1 1,-1 2-1,1-1 1,0 0-1,-1 0 1,1 0-1,0 0 1,1 3-1,-9 20 5373,6-22-5455,2 1 0,-2-1 1,0 1-1,0-1 0,0 1 1,1-1-1,-2 0 0,1 0 1,-4 4-1,-10 15 67,-10 23 307,0-1 0,-43 53 0,30-52 243,-63 60 0,53-59-518,-22 20 450,70-65-600,1 0-1,-1-1 1,0 0-1,0 1 1,0-1-1,0 1 1,0 0-1,-1-1 1,1 0-1,1 1 1,-2-1-1,1 0 1,0 0-1,0 0 1,0 0-1,-2 0 1,2 0-15,0 0 43,2 2-31,4 7-84,-3-4 11,1-1 1,-1 1-1,1 0 0,6 7 1,46 43 260,2-1-1,95 70 1,-21-24 329,-97-75-204,21 18 327,-53-41-750,-1 0 0,1 1 0,0-2 1,-1 1-1,1 1 0,-1-1 0,0 0 0,0 1 0,0-1 0,0 1 0,0-1 0,0 1 0,-1-1 0,1 3 1,1 6-2455,-1-1 0,-1 14 0,1-17 286,4 0-1162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19.66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0 2144,'0'28'800,"0"-9"-608,5 15-64,-5-14-64,5 7-64,-5 1-800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20.040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111 1 4064,'-14'16'1504,"14"-1"-1184,4 9-64,-4-9-1536</inkml:trace>
  <inkml:trace contextRef="#ctx0" brushRef="#br0" timeOffset="1">14 400 3232,'-13'11'1184,"18"0"-896,-2-2-96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10.25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20 2656,'0'0'960,"0"-5"-736,0-7-64,9 12-64,-5-3-1504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10.60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 17 3136,'-5'-8'1184,"10"8"-544,0 0-1120,3-5 256,-3 2-1440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21.04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5 3648,'4'-4'1664,"1"4"-1472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21.40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0 358 2976,'0'-3'1120,"8"-2"-896,0-6-32,2 8-544,-2-2 160,2-7-1952</inkml:trace>
  <inkml:trace contextRef="#ctx0" brushRef="#br0" timeOffset="1">263 97 3552,'0'-11'1312,"8"6"-992,6-6-128,-1 3-576,0 1 160,0-6-1792,0-6 1088,0-4-160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24.831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0 480,'13'0'192,"0"5"-160,5-5 0,-10 0-352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25.17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0 576,'0'16'192,"13"-9"-128,-3 6-32</inkml:trace>
  <inkml:trace contextRef="#ctx0" brushRef="#br0" timeOffset="1">75 78 2400,'-8'8'896,"8"3"-704,-8-3-64,8 0 96,0 4-160,0-4-576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25.507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 1 2496,'-5'0'896,"10"6"-672,0 7-96,-2-4-672</inkml:trace>
  <inkml:trace contextRef="#ctx0" brushRef="#br0" timeOffset="1">211 63 3488,'-5'11'1280,"5"2"-992,5 1-64,0-5-2048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53.97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55 0 896,'4'0'3237,"-5"0"-3023,0 0 0,0 0 0,1 1-1,-1-1 1,0 0 0,1 0 0,-1 0-1,0 1 1,1-1 0,-1 0 0,0 1-1,1-1 1,-1 0 0,1 1 0,-1-1 0,1 1-1,-1-1 1,1 1 0,-1-1 0,1 1-1,-1 0 1,1-1 0,0 1 0,-1 0-1,1-1 1,0 1 0,-1 0 0,1-1 0,0 2-1,-4 26-539,3-11 836,-1-7-454,1 1 0,1-1 0,0 1 0,0 0 0,3 12-1,0 4 26,-1 158 674,-3-100-555,0-53-153,-1-1-1,-1 0 1,-13 51 0,-2-8-1087,18-73 649,-1 1 0,1 0 0,0-1 1,0 1-1,0 0 0,0-1 0,0 1 0,0-1 1,1 1-1,0 2 0,7-4-2494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46:31.0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45 1568,'0'-2'64,"0"0"0,1 0 1,-1 0-1,0 0 0,1 0 0,-1 1 0,1-1 1,0 0-1,0 0 0,0 1 0,0-1 0,0 1 0,0-1 1,0 1-1,0-1 0,0 1 0,1 0 0,-1-1 1,1 1-1,-1 0 0,1 0 0,-1 0 0,1 0 1,16-3 2138,-36 9-326,13-6-1767,0 1 1,0-1-1,0-1 0,0 1 0,-6-3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2:39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34 798 1472,'-5'9'515,"-4"5"-233,9-13-150,-1 0 0,1-1 1,-1 1-1,1 0 0,-1-1 1,1 1-1,-1-1 1,1 1-1,0-1 0,-1 0 1,0 1-1,1-1 1,-1 0-1,0 0 0,0 0 1,1 0-1,0 0 0,-2 1 1,1-1 427,1 0-128,-6-8 1626,6 1-1689,-1-1-1,0 1 1,1-1-1,1-11 0,0 0 153,0 0-49,1 0 1,1 2-1,0-2 0,11-29 1,-5 15-382,69-227 480,-67 232-606,2-1 0,0 1-1,2 2 1,1-1 0,1 2 0,0 0 0,2 1-1,1 1 1,44-39 0,-56 55-37,-1 1 0,1 1 1,0 0-1,15-8 0,-20 12 58,-1 1 0,1-1-1,-1 0 1,1 0 0,-1 1-1,1 0 1,-1-1 0,1 1 0,-1 0-1,4 1 1,-5-1 11,1 1 0,-1-1 0,0 1 0,0 0-1,1-1 1,-1 0 0,0 1 0,0 0 0,0 0 0,1 0 0,-2 0 0,1 0 0,0 0-1,0 0 1,0 0 0,0 0 0,-1 1 0,1-1 0,0 0 0,1 2 0,0 3 96,0 1 0,-1 0 0,1 0 1,0 0-1,-1-1 0,-1 1 0,0 0 1,1 0-1,-2 0 0,1-1 0,0 1 1,-1 1-1,0-1 0,-1-1 0,0 1 1,-2 7-1,0-5 49,0 0 0,0-1 0,0 0 0,0 0 0,-2 0 1,1 0-1,0-1 0,-1 0 0,0 0 0,0 0 0,-10 7 0,5-5-160,-1-2 0,0 1 0,-1-2 0,1 0 1,0-1-1,-27 8 0,29-11-551,-2 0 0,1 0 0,-1-1 0,-22-2 0,31 1 162,0 0 0,1-1 0,-1 0 0,1 0 0,-1 0 0,-3-1 0,6 2 309,-1 0 0,1-1-1,-1 1 1,1 0 0,0 0 0,-1-1 0,1 1-1,0 0 1,0 0 0,-1-1 0,1 1 0,0 0-1,0-1 1,0 1 0,0-1 0,0 1 0,0 0-1,0-1 1,-1 1 0,1 0 0,0-1-1,0 1 1,0 0 0,0-1-10,0 0-1,1 1 0,-1-1 1,0 0-1,0 1 1,0-1-1,1 1 1,-1-1-1,0 0 1,1 1-1,0 0 1,-1 0-1,1-1 1,-1 1-1,0 0 1,0-1-1,1 1 1,0-1-1,0 1 1,21-10-2756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55.58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13 2017 1312,'0'0'-11,"-6"-1"2014,4 5-438,2-4-1367,-5 6 729,10 16 647,-5-23-1549,1 0 1,-1 0 0,1 1-1,-1-1 1,1 1 0,-1-1-1,1 0 1,0 1 0,-1-1-1,1 1 1,0-1 0,-1 1-1,1-1 1,0 1 0,1-1-1,3-2 34,2-3-6,-1 0-1,-1-1 1,9-10-1,8-12-6,219-263 834,-192 231-617,3 2 0,118-102 0,-143 135-193,45-57 0,-25 28 174,29-35 163,-20 24-349,88-82 0,-112 119 11,98-78 107,-107 91-52,-12 9-52,0 0 1,0-1-1,0-1 0,-1 0 0,0 0 0,13-17 1,-19 21-2,0 0 1,1 0-1,8-8 0,9-8-159,54-74 141,-6 21-24,-28 31-20,161-151-137,-171 162 125,-19 19 10,24-20-1,25-18 208,-48 39-249,-11 9 14,0 0 0,0 1 0,0-1 0,0 1 0,1 0 0,-1 0 0,1 0 0,5-2 0,-4 2 20,-1-1 1,1 0 0,0 0-1,-1 0 1,0 0 0,6-6-1,13-9 14,4-4-685,0 11-2026,-10 5 1354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56.669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31 37 1472,'-15'-3'431,"28"2"539,-6 1 509,-7 0-1452,-1 0-1,1 0 1,0 0 0,0 0 0,0 0-1,-1 0 1,1 0 0,0 0 0,0 0-1,0 0 1,-1 0 0,1 0 0,0 0-1,0 0 1,0 0 0,-1 0 0,1 0 0,0 0-1,0 0 1,0 1 0,-1-1 0,1 0-1,0 0 1,0 0 0,0 0 0,0 0-1,-1 0 1,1 1 0,0-1 0,0 0-1,0 0 1,0 0 0,0 0 0,0 1-1,0-1 1,-1 0 0,1 0 0,0 0-1,0 1 1,0-1 0,0 0 0,0 0-1,0 0 1,0 1 0,0-1 0,0 1 1,0-1-1,0 0 0,0 1 1,-1-1-1,1 0 0,0 1 0,0-1 1,0 0-1,-1 1 0,1-1 1,0 0-1,0 0 0,0 1 1,-1-1-1,1 0 0,0 0 0,-1 1 1,1-1-1,0 0 0,-1 0 1,1 0-1,0 0 0,-1 0 1,1 1-1,-1-1 0,1 0-10,-1 0 0,1 0 0,-1 0 0,1 0 0,-1 0 0,1 0 0,-1 0 0,1 0 0,-1 0 0,1 0 0,-1 0 0,1 0 0,-1 1 0,1-1 0,-1 0 0,1 0 0,-1 1 0,1-1 0,0 0 0,-1 1 0,1-1 0,0 0 0,-1 1 0,1-1 0,0 0 0,-1 1 0,1-1 0,0 1 0,0-1 0,-1 1 0,1-1 0,0 1 0,0-1 0,0 1 0,0-1-1,0 0 1,0 1 0,0-1 0,0 2 0,-3 5 259,2-7-138,1 0-127,0 0-1,0 0 0,-1 0 0,1 0 0,0 0 0,0 0 0,0 0 0,0 0 0,-1 0 0,1 0 0,0 0 0,0 0 1,0 0-1,0 0 0,0 0 0,-1 0 0,1 0 0,0 1 0,0-1 0,0 0 0,0 0 0,0 0 0,0 0 0,-1 0 0,1 0 1,0 0-1,0 0 0,0 1 0,0-1 0,0 0 0,0 0 0,0 0 0,0 0 0,0 0 0,0 1 0,0-1 0,-1 0 1,1 0-1,0 0 0,0 0 0,0 0 0,0 1 0,0-1 0,0 0 0,0 0 0,0 0 0,0 0 0,1 1 0,-1-1 1,0 0-1,0 0 0,0 0 0,0 0 0,0 0 0,0 1 0,0-1 0,0 0 0,0 0 0,0 0 0,0 0 0,1 0 1,-1 0-1,0 0 0,0 1 0,0-1 0,0 0 0,1 0 0,8 9 529,-8-8-542,6 7 178,7 5 71,-7-9-77,1-1 0,0-1 0,0 1 1,0-1-1,0 0 0,1-1 0,10 1 0,7-2 266,26-2-1,3-1-448,-5 1 462,62-12 1,-20 2-162,-36 4 114,106-29 0,-51 9-664,-88 23-871,42-4-1,-56 9 557,0 0 0,0 0-1,0 1 1,0 0-1,0 0 1,0 1-1,14 5 1,9 10-2734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3:58.80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30 247 1408,'0'-1'22,"-1"1"0,1 0 1,-1 0-1,1 0 0,-1-1 1,1 1-1,0 0 0,-1-1 0,1 1 1,-1 0-1,1-1 0,0 1 0,-1 0 1,1-1-1,0 1 0,0-1 0,-1 1 1,1 0-1,0-1 0,0 1 1,-1-1-1,1 1 0,0-1 0,0 1 1,0-1-1,0 1 0,0-1 0,0 1 1,0-1-1,0 1 0,0-1 0,0 1 1,0-1-1,0 0-6,0-1 347,0 1-190,0 0 0,0 0 0,-1 0 0,1-1 0,0 1 0,-1 0 1,1 0-1,-1 0 0,1 0 0,-2-2 0,-15-1 4653,60-4-3802,-36 6-916,-1 1 0,1 0 0,0 0 0,8 1 0,18-3 24,23-7-90,104-24-4,-62 3 565,-26 7-326,94-18 1,-26 23-463,23-4 92,-150 20 160,2 0 21,1 0 0,27-1 0,-16 12-312,-21-7 242,-1 0 1,0 0-1,1 0 0,-1 1 0,0-1 1,0 1-1,6 4 0,12 3-132,-9-4 86,23 9 136,-36-13-28,0-1-77,-1 0 0,0 0 1,0 0-1,0 0 0,0 0 0,1-1 0,-1 1 1,0 0-1,0 0 0,0 0 0,1 0 0,-1 0 1,0 0-1,0 0 0,0 0 0,0 0 0,1 0 1,-1 0-1,0 1 0,0-1 0,0 0 0,1 0 1,-1 0-1,0 0 0,0 0 0,0 0 0,0 0 1,0 0-1,1 0 0,-1 1 0,0-1 0,0 0 1,0 0-1,0 0 0,0 0 0,0 1 0,1-1 1,-1 0-1,0 0 0,0 0 0,0 0 0,0 1 1,0 0-18,1 0 0,0 0 1,-1 0-1,1 1 1,0-1-1,-1 0 0,1 0 1,0 0-1,0-1 1,0 1-1,0 0 0,0 0 1,0 0-1,0-1 1,2 2-1,13 12 117,-11-9 13,-4-4-159,17 7 6,-16-7 29,1 0 1,0-1 0,0 1 0,0-1 0,0 1-1,0-1 1,0 0 0,-1 0 0,6 0 0,1-1 31,-7 1 18,6 23-36,-9 101-47,6 240-174,-3-314 301,-1 0 0,-3 0 0,-2 0 1,-2 0-1,-16 58 0,-8-10-102,19-49 73,3 1 1,2 0-1,0 77 0,6-113-16,0 0 0,1 0-1,0 0 1,1 0 0,1 0-1,0 0 1,10 25 0,8 24 113,-15-49-88,-1 1 0,0 0 1,-1 0-1,-1 0 0,0 0 0,-1 0 0,-1 24 0,-1-24-957,-1 1 0,0-1 1,-1 1-1,-6 17 0,6-25 69,-1 0 0,0 0 0,-1-1 0,1 1 0,-2-1 0,-4 7 0,0-4-1205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4:09.337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0 0 1728,'2'28'4223,"-2"-24"-4127,1 0 0,0 0 0,0 0 0,0 0 0,0 0 0,1 0 0,0-1 0,0 1 0,0 0 1,0-1-1,0 1 0,6 5 0,0 2 25,-1-1-1,0 2 1,0-1 0,-2 1 0,9 22 0,2 5 322,-13-31-317,-1 0 0,0 0 1,-1 0-1,0 0 0,0 0 1,-1 0-1,0 13 0,0-9 10,0 3 50,2 0 0,0 0 0,0-1 0,8 23 0,0 0 106,-7-17-180,-1 0 0,-1 1 0,0-1 0,-5 39 0,1 11 330,3 24 241,-17 133 0,13-187-556,2 2 1,3 40 0,-1 37 11,-1-111-143,-2 41 334,3 82 0,18-27 241,-14-84-459,1 0 0,14 38 0,5 16 117,-7-26 161,-8-9-305,5 69 0,-12-90 42,6 25-1,-4-26-23,2 27 0,-3-26-95,0 0 0,1 0 0,0 0 0,2 0 0,11 24 0,-12-21 5,-5-18 8,1 0 0,-1 0 0,1 0 0,0 0 0,0 0 0,3 5 0,0 6 53,-4-13-116,4 8 164,-4-3-127,0-6 3,0 0 1,0 0-1,0 0 0,0 1 0,0-1 1,0 0-1,0 0 0,0 0 0,0 1 1,0-1-1,0 0 0,0 0 0,0 1 1,0-1-1,0 0 0,0 0 0,0 0 1,0 1-1,0-1 0,0 0 0,0 0 1,0 0-1,0 1 0,0-1 0,-1 0 1,1 0-1,0 0 0,0 0 0,0 1 1,0-1-1,0 0 0,-1 0 0,1 0 1,0 0-1,0 0 0,0 0 0,-1 1 1,-6-7-2854,4 2 1798,3 4 1030,-1 0 1,1 0 0,0 0-1,-1-1 1,1 1-1,0 0 1,-1 0 0,1 0-1,-1 0 1,1 0 0,0 0-1,-1 0 1,1-1 0,0 1-1,-1 0 1,1 0 0,-1 1-1,1-1 1,0 0 0,-1 0-1,1 0 1,-1 0-1,1 0 1,0 0 0,-1 0-1,1 1 1,0-1 0,-1 0-1,1 0 1,0 0 0,-1 1-1,1-1 1,0 0 0,0 1-1,-1-1 1,1 0 0,0 1-1,0-1 1,-1 0-1,1 1 1,0 0 0,-12 20 1046,8-14-795,3-5 111,12-2-3914,6 0-1206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4:56.8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234 68 1312,'1'0'61,"0"0"0,0 0 1,-1 0-1,1 0 0,0 0 0,0 0 0,-1 0 0,1 0 1,0-1-1,0 1 0,-1 0 0,1-1 0,0 1 1,0-1-1,0 1-55,-1 0 0,0-1 1,0 1-1,0 0 0,0-1 0,0 1 0,0 0 1,0-1-1,0 1 0,0 0 0,0 0 1,0-1-1,0 1 0,0 0 0,0-1 1,0 1-1,0 0 0,0 0 0,-1-1 0,1 1 1,0 0-1,0-1 0,0 1 0,0 0 1,0 0-1,-1-1 0,1 1 0,0 0 1,0 0-1,-1 0 0,1-1 0,0 1 0,0 0 1,-1 0-1,1 0-3,0-1 1,0 1 0,0 0-1,-1 0 1,1 0-1,0-1 1,0 1-1,0 0 1,0 0 0,0-1-1,0 1 1,0 0-1,0 0 1,0-1-1,0 1 1,0 0 0,0 0-1,0-1 1,0 1-1,0 0 1,0 0-1,0-1 1,0 1 0,0 0-1,0 0 1,0-1-1,0 1 1,0 0-1,0 0 1,1 0 0,-1-1-1,0 1 1,0 0-1,0 0 1,0 0-1,1-1 1,-1 1 0,0 0 5,1 0 1,-1-1 0,0 1-1,0 0 1,0 0 0,1-1-1,-1 1 1,0 0 0,0-1-1,0 1 1,0 0 0,0 0-1,0-1 1,0 1 0,1 0-1,-1-1 1,0 1 0,0 0 0,0-1-1,0 1 1,0 0 0,0-1-1,-1 1 1,1-1 35,0 0 0,-1 1 0,1-1 0,0 0 1,-1 1-1,1-1 0,0 0 0,0 1 0,0-1 0,0 0 0,0 1 0,-1-1 1,1 0-1,0 0 0,1 1 0,-1-1 0,0 0 0,0 1 0,0-1 0,0 0 1,0 0-1,1 1 0,-1-1 0,0 0 0,1 0 0,3-15 1225,-5 16-1251,1 0 0,0 0 0,0 0 0,0 0 1,0 0-1,-1 0 0,1 0 0,0 0 0,0 0 0,0 0 0,-1 0 0,1-1 18,0 1-31,0 0-1,0 0 1,0 0-1,0-1 1,0 1-1,0 0 1,0 0-1,0 0 0,0 0 1,0 0-1,0-1 1,0 1-1,0 0 1,-1 0-1,1 0 1,0 0-1,0 0 1,0 0-1,0 0 1,0-1-1,0 1 1,0 0-1,-1 0 1,1 0-1,0 0 1,0 0-1,0 0 1,0 0-1,0 0 1,-1 0-1,1 0 1,0 0-1,0 0 0,0 0 1,0 0-1,0 0 1,-1 0-1,1 0 1,0 0-1,0 0 1,0 0-1,0 0 1,-1 0-1,1 0 1,0 0-1,0 0 1,0 0-1,0 0 1,0 0-1,-1 1 1,-5 3 637,4 1-623,1 0-1,0 0 1,0 0 0,0 1 0,0 8 0,1-9 13,0 0 1,0 0-1,-1 0 1,0 0-1,0-1 0,0 1 1,-1 0-1,1 0 1,-4 4-1,-2 12 136,3-6-109,-3 4-23,6-15-6,0 0 0,0 0-1,0-1 1,-1 1 0,0-1 0,0 1-1,-3 4 1,4-6-4,0 0 0,0-1 0,0 1 0,0 0 0,0 0 0,0 0-1,0 3 1,-6 12 137,0-7 27,-7 8-110,9-10-81,5-7 0,-1-1 0,1 1 1,0-1-1,0 1 1,-1 0-1,1-1 1,0 1-1,-1-1 1,1 1-1,-1-1 0,1 1 1,0-1-1,-1 1 1,1-1-1,-1 1 1,1-1-1,-1 0 0,0 1 1,1-1-1,-1 0 1,1 1-1,-1-1 1,0 0-1,-1 1 0,1 0-5,-1 0 0,1 0-1,-1 1 1,1-1 0,0 0-1,-1 1 1,1-1-1,0 1 1,-1 2 0,-10 10 117,10-10-69,-1-1 0,1 0 1,0 1-1,1-1 0,-1 1 0,1 0 0,-1 0 1,1-1-1,-1 8 0,2-10-36,0 1 1,0-1-1,-1 0 0,1 0 1,0 1-1,-1-1 1,1 0-1,-1 1 0,1-1 1,-1 0-1,0 0 0,1 0 1,-1 0-1,0 0 0,0 0 1,-1 2-1,-21 13 8,4-1-16,1 2 1,6-13-27,11-4-16,-1 0 107,9 0-28,3 0-88,-8 0 90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4:58.3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242 82 480,'0'-1'37,"-1"-1"-1,1 1 1,-1 0 0,1 0-1,-1-1 1,1 1 0,-1 0-1,0 0 1,0 0 0,1 0-1,-1 0 1,0 0 0,0 0-1,0 0 1,0 0 0,0 0 0,0 1-1,0-1 1,-1 0 0,1 1-1,0-1 1,0 1 0,-2-1-1,-14-10 1340,-18-24 139,35 35-1507,0 0 0,0 0 1,-1 0-1,1 0 1,0 0-1,0 0 0,0 0 1,-1 0-1,1-1 0,0 1 1,0 0-1,0 0 1,0 0-1,0 0 0,-1 0 1,1 0-1,0-1 1,0 1-1,0 0 0,0 0 1,0 0-1,0 0 1,0-1-1,0 1 0,0 0 1,-1 0-1,1 0 1,0-1-1,0 1 0,0 0 1,0 0-1,0 0 1,0-1-1,0 1 0,0 0 1,0 0-1,0 0 1,1 0-1,-1-1 0,0 1 1,0 0-1,0 0 1,0 0-1,0-1 0,0 1 1,0 0-1,0 0 0,0 0 1,1 0-1,-1 0 1,0-1-1,0 1 0,0 0 1,0 0 19,0-1 0,0 1 0,0 0 0,-1-1 0,1 1 0,0 0 0,0 0 0,-1-1 0,1 1 0,0 0 0,-1 0 0,1-1 0,0 1 0,-1 0 0,1 0 0,0 0 0,-1 0 0,1 0 0,-1-1 0,1 1 0,0 0 0,-1 0 0,1 0 0,-1 0 0,1 0 0,0 0 0,-1 0 0,1 0 0,0 1 0,-1-1 0,0 0 0,0 0 20,-4 5 352,3-2-298,1 1 1,-1 0-1,1 0 1,0 0-1,0 0 0,0 8 1,-3 14 28,0-7 90,3-15-175,0 0 1,1 0 0,-2 0 0,1 0-1,-3 5 1,3-6-16,0 1-1,0-1 0,0 1 1,0 0-1,0 7 1,1-8-30,-1 1 1,1 0-1,-1-1 1,0 1 0,-2 6-1,2-8 1,0-1-1,1 0 1,0 1 0,-1-1-1,1 1 1,0-1-1,-1 1 1,1-1 0,0 1-1,0-1 1,0 1-1,1 1 1,-1-2-3,0 1-1,1-1 1,-1 0-1,0 0 1,0 0 0,0 0-1,0 0 1,-1 1-1,1-1 1,0 0 0,0 0-1,-1 0 1,1 0-1,-1 2 1,-1 0 18,1 1-1,-1-1 1,1 1-1,0 0 1,1-1 0,-1 1-1,1 0 1,-1 0-1,1 0 1,1 4 0,-1-8-13,-1 1-1,1 0 0,0 0 0,0 0 0,-1 0 0,1 0 0,-1 0 0,1 0 0,-1 0 0,1-1 0,-1 1 0,1 0 0,-1 0 0,0-1 0,1 1 0,-3 1 0,3-2 15,-1 1-1,1-1 0,-1 1 1,1-1-1,-1 1 1,1 0-1,-1-1 0,1 1 1,-1 0-1,1-1 1,0 1-1,-1 0 0,1-1 1,-1 2-1,2 0-16,-1-2 3,1 0-1,-1 1 1,0-1-1,0 0 0,0 1 1,0-1-1,1 0 0,-1 1 1,0-1-1,0 0 1,0 1-1,0-1 0,0 0 1,0 1-1,0-1 1,0 0-1,0 1 0,0-1 1,0 0-1,0 1 0,0-1 1,0 0-1,0 1 1,0-1-1,0 0 0,-1 1 1,1 0-1,-4 5 59,-7 6 127,11-4 13,-7 1-158,6-9-50,0 1 1,0 0-1,0 0 0,0 0 1,0 0-1,1 0 0,-1 0 1,0 0-1,0 0 0,1 0 1,-1 0-1,1 0 0,-1 1 0,1-1 1,0 0-1,-1 0 0,1 2 1,0-2 12,0 0 1,0 0 0,0 0-1,0 0 1,0 0-1,-1 0 1,1 0-1,0 0 1,0 0 0,-1 0-1,1 0 1,-1-1-1,1 1 1,-1 0 0,1 0-1,-1 0 1,1-1-1,-1 1 1,0 0 0,1-1-1,-1 1 1,0 0-1,0-1 1,0 1-1,-1 0 1,2-1 1,0 0-1,-1 1 1,1-1 0,-1 1-1,1-1 1,-1 0 0,1 1-1,0-1 1,-1 1 0,1-1 0,0 1-1,-1-1 1,1 1 0,0-1-1,0 1 1,0-1 0,-1 1-1,1-1 1,0 1 0,0-1-1,0 1 1,0 0 0,0 0-4,0 1 1,-1-1 0,1 0 0,0 0 0,-1 0-1,1 0 1,0 1 0,-1-1 0,0 0-1,1 0 1,-1 0 0,0 0 0,1 0-1,-1 0 1,0-1 0,0 1 0,0 0 0,-1 1-1,1-1-10,0 0 0,0 0 0,0 0-1,0 0 1,1 0 0,-1 1 0,0-1 0,0 0-1,1 0 1,-1 1 0,0 1 0,1-3 0,0 1 1,0-1 0,0 1-1,0-1 1,0 0-1,0 1 1,0-1 0,0 0-1,0 1 1,0-1 0,0 1-1,0-1 1,0 0 0,0 1-1,0-1 1,0 0 0,0 1-1,1-1 1,-1 0-1,0 1 1,0-1 0,0 0-1,1 1 1,-1-1 0,0 0-1,0 0 1,1 1 0,-1-1-1,0 0 1,1 0-1,-1 1 1,0-1 0,1 0-1,-1 0 1,0 0 0,1 0-1,-1 0 1,0 1 0,1-1-1,-1 0 1,0 0 0,1 0-1,-1 0 1,1 0-1,-1 0 1,0 0 0,1 0-1,0 6 101,0-4-87,0-1-1,0 0 1,-1 1-1,1-1 1,-1 1-1,1-1 0,-1 1 1,1-1-1,-1 1 1,0-1-1,0 1 1,0-1-1,0 1 1,0-1-1,0 1 0,0-1 1,-1 1-1,1-1 1,0 1-1,-1-1 1,1 1-1,-2 1 0,-1 8 60,3-11-72,0 1 1,0-1-1,-1 1 1,1 0-1,0-1 0,0 1 1,-1-1-1,1 1 1,0-1-1,-1 1 1,1 0-1,-1-1 1,1 0-1,-1 1 1,1-1-1,-1 1 1,1-1-1,-1 1 0,1-1 1,-1 1-1,0-1-3,0 0 0,1 1 0,-1-1 0,1 0 0,-1 1 0,0-1 0,1 1-1,-1-1 1,1 1 0,0-1 0,-1 1 0,1 0 0,-1-1 0,1 1-1,0-1 1,-1 1 0,1 0 0,0-1 0,0 1 0,-1 1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5:02.1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100 44 1056,'3'-1'794,"-3"1"-776,0 0 0,-2-2 165,2 2-165,0 0 1,0 0-1,0 0 0,0 0 1,-1 0-1,1 0 0,0 0 0,0-1 1,0 1-1,0 0 0,-1 0 1,1 0-1,0 0 0,0 0 0,0 0 1,-1 0-1,1 0 0,0 0 1,0 0-1,0 0 0,0 0 1,-1 1-1,1-1 0,0 0 0,0 0 1,0 0-1,-1 0 0,0 0 52,-20-4 1663,17-1-1464,4 4-217,-1 1 0,1-1 1,-10-11 1424,10 12-1474,0 0 0,0 0 0,0 0 0,0 0 0,0 0 0,0 0 0,0 0 0,0 0 0,0-1 0,0 1 0,0 0 0,0 0 0,0 0 0,0 0-1,0 0 1,0 0 0,1 0 0,-1 0 0,0 0 0,0 0 0,0-1 0,0 1 0,0 0 0,0 0 0,0 0 0,0 0 0,0 0 0,-1 0 0,1 0 0,0 0 0,0 0-1,0 0 1,0-1 0,0 1 0,0 0 0,0 0 0,0 0 0,0 0 0,0 0 0,0 0 0,0 0 0,0 0 0,0 0 0,0 0 0,0 0 0,0 0 0,-1 0 0,0-2 240,-16 3 1170,18 0-1388,2 1-53,-8-1 4,5-1 78,-1 1-58,1-1 16,0 0 1,-1 1-1,1-1 0,-1 0 1,1 1-1,-1-1 0,1 0 1,0 0-1,-1 1 0,1-1 0,-1 0 1,1 0-1,-1 0 0,1 0 1,-1 0-1,1 0 0,-1 0 1,0 0-1,1 0 0,-1 0 1,1 0-1,-1 0 0,1 0 0,-1 0 1,1 0 9,1 2 18,-7-1 154,5-1-168,-3 0-20,3 0-6,2 0 2,-7 0-8,0 0 5,9 0 16,-2 0 33,1-1-79,1 0 0,0 1-1,-1-1 1,1 1 0,-1-1-1,1 1 1,3 0 0,-5-1 43,11 2 136,-10 0 86,-16 7-122,13-9-116,0 1 0,0-1 1,-1 1-1,1-1 0,0 0 0,0 0 0,0 1 0,0-1 0,0 0 0,0 0 0,0 0 0,0 0 0,1 0 0,-1 0 0,0 0 0,1-1 0,-1 1 0,0 0 0,0-2 0,-1-1-45,1-2-1,7 7-40,-4 0 124,2 1-98,-4-1 63,1 0 0,-1 0 0,0 0 0,1-1 1,-1 1-1,0 0 0,1 0 0,-1-1 0,1 1 1,-1 0-1,1-1 0,-1 1 0,1-1 0,-1 1 1,1 0-1,0-1 0,-1 1 0,1-1 1,1 1-1,1 2-22,0 0 0,0 0 0,-1 1 0,1-1 0,2 7 0,-2-6 81,6 2-18,-1-2 163,-10-2-96,-4-1-25,5-1-90,1 0 1,-1 0-1,1 1 1,-1-1 0,1 0-1,0 1 1,-1-1-1,1 0 1,0 1-1,-1-1 1,1 1 0,0-1-1,-1 0 1,1 1-1,0-1 1,0 1-1,0-1 1,-1 1 0,1-1-1,0 1 1,0-1-1,0 1 1,0-1-1,0 1 1,0 0 0,0-1-1,0 1 1,0-1-1,0 1 1,-1 4 123,1-4-79,3 4-316,-2-2 275,-8-3 6,-3 0-3,9 0 1,1 0 0,-1 0 0,0 1 0,1-1 0,-1 0 0,0 0 0,1 0 0,-1-1 0,1 1 0,-1 0 0,0 0 0,1 0 0,-1 0 0,0-1 0,1 1 0,-1 0 0,1 0 0,-1-1 0,0 1 0,1-1 0,-1 1 0,-24-16 0,28 15-2,-3 1 2,0 0 0,0 0 0,0 0 0,0 0 0,0 0 0,0 0 0,0 0 0,0 0 0,0 0 0,0 0 0,-1 0 0,1 0-1,0 0 1,0 0 0,0 0 0,0 0 0,0-1 0,0 1 0,0 0 0,0 0 0,0 0 0,0 0 0,0 0 0,0 0 0,0 0 0,0 0 0,0 0 0,0 0 0,0 0 0,-1 0 0,1 0 0,0 0 0,0 0-1,0 0 1,0 0 0,0-1 0,0 1 0,0 0 0,0 0 0,0 0 0,0 0 0,0 0 0,0 0 0,0 0 0,0 0 0,0 0 0,0 0 0,0 0 0,0 0 0,0 0 0,0-1 0,0 1 0,1 0-1,-1 0 1,0 0 0,0 0 0,0 0 0,0 0 0,0 0 0,0 0 0,0 0 0,0 0 0,0 0 0,0 0 0,0 0 0,0 0 0,0 0 0,-3-4-22,3 4 19,0 0-1,0 0 1,0 0-1,-1 0 1,1 0 0,0 0-1,0 0 1,0 0-1,0 0 1,0 0-1,0 0 1,0 0 0,0 0-1,0 0 1,0-1-1,0 1 1,0 0-1,0 0 1,0 0 0,0 0-1,0 0 1,0 0-1,0 0 1,0 0 0,0 0-1,0 0 1,0 0-1,0-1 1,0 1-1,0 0 1,0 0 0,0 0-1,0 0 1,0 0-1,0 0 1,0 0-1,0 0 1,0 0 0,0 0-1,0 0 1,0-1-1,0 1 1,0 0 0,0 0-1,0 0 1,0 0-1,0 0 1,0 0-1,0 0 1,0 0 0,0 0-1,1 0 1,-1 0-1,0 0 1,0 0-1,0 0 1,0 0 0,0 0-1,0 0 1,0 0-1,0 0 1,0 0-1,0 0 1,0 0 0,1 0-1,6-1-42,-5 1-34,16-1 75,-7 1-11,6 4-38,-16-3 76,9-1-97,-10 1 57,1-1 20,-1 0 1,0 0 0,0 0 0,1 0 0,-1 0 0,0 0 0,0 0 0,1 1 0,-1-1 0,0 0 0,0 0 0,0 0 0,1 0 0,-1 0 0,0 1 0,0-1 0,0 0 0,0 0 0,1 1 0,-1-1 0,0 0 0,0 0 0,0 0 0,0 1 0,0-1 0,0 0 0,0 0 0,0 1 0,0-1 0,0 0 0,0 0 0,0 1 0,0-1 0,0 0 0,0 0 0,0 1 0,0-1 0,0 0 0,0 0 0,0 1 0,0-1 0,0 0 0,0 0 0,-1 1 0,1-1 0,0 0-1,0 0 1,0 0 0,0 1 0,-1-1 0,-1 4 45,3 2-3,-2-5-36,1-1-8,0 0-1,0 0 1,0 0 0,0 0 0,0 0-1,0 0 1,-1 0 0,1 0-1,0 0 1,0 0 0,0 0-1,0 0 1,0 0 0,-1 0 0,1 0-1,0 0 1,0 0 0,0 0-1,0 0 1,0 0 0,0 1-1,0-1 1,0 0 0,-1 0 0,1 0-1,0 0 1,0 0 0,0 0-1,0 0 1,0 1 0,0-1-1,0 0 1,0 0 0,0 0 0,0 0-1,0 0 1,0 0 0,0 1-1,0-1 1,0 0 0,0 0-1,0 0 1,0 0 0,0 0-1,0 1 1,0-1 0,0 0 0,0 0-1,0 0 1,0 0 0,0 0-1,0 1 97,1-1-97,-1 0 0,0 0 1,0 0-1,0 0 0,0 0 0,0 0 0,0 1 1,0-1-1,0 0 0,0 0 0,0 0 0,0 0 1,0 0-1,1 0 0,-1 0 0,0 0 1,0 0-1,0 1 0,0-1 0,0 0 0,0 0 1,0 0-1,0 0 0,0 0 0,0 0 0,0 0 1,0 0-1,0 1 0,0-1 0,0 0 0,0 0 1,0 0-1,0 0 0,0 0 0,-1 0 0,1 0 1,0 0-1,0 0 0,0 1 0,0-1 0,0 0 1,0 0-1,0 0 0,0 0 0,0 0 0,0 0 1,0 0-1,0 0 0,0 0 0,-1 0 0,1 0 1,0 0-1,0 0 0,0 0 0,0 0 0,0 0 1,0 0-1,0 0 0,-5 5-188,5-5 189,-1 0 0,1 1-1,0-1 1,0 1 0,-1-1 0,1 0-1,0 1 1,0-1 0,0 1 0,-1-1-1,1 1 1,0-1 0,0 0 0,0 1-1,0-1 1,0 1 0,0-1 0,0 1-1,0-1 1,0 1 0,0-1 0,0 1-1,0-1 1,0 1 0,1-1 0,-1 0 0,0 1-1,0-1 1,0 1 0,1-1 0,-1 0-1,0 1 1,0-1 0,1 1 0,-1-1-1,0 0 1,1 1 0,-1-1 0,0 0-1,1 1 1,2 3 27,-9-3-108,4-1 112,-16 1 144,16 1-170,2-2 5,-1 0 0,1 1 0,-1-1-1,0 0 1,1 0 0,-1 1 0,0-1 0,1 0 0,-1 0 0,0 0 0,1 0-1,-1 1 1,0-1 0,1 0 0,-1 0 0,0-1 0,1 1 0,-1 0 0,0 0 0,0 0-1,0 0-74,1 0 62,-1 0 0,1 0 0,0-1 0,0 1 0,0 0 0,-1 0-1,1 0 1,0 0 0,0 0 0,0 0 0,0-1 0,0 1 0,-1 0 0,1 0-1,0 0 1,0 0 0,0 0 0,0-1 0,0 1 0,0 0 0,0 0-1,0 0 1,0-1 0,0 1 0,0 0 0,-1 0 0,1 0 0,0-1 0,0 1-1,15 0-77,-13 0-32,-1 1 27,3 0 86,-4-1-1,1 0 0,0 1 1,0-1-1,0 0 1,-1 1-1,1-1 1,0 1-1,0-1 1,-1 1-1,1-1 0,0 1 1,-1 0-1,1-1 1,-1 1-1,1 0 1,-1-1-1,1 1 1,-1 0-1,1 0 0,-1-1 1,0 1-1,1 1 1,1 0 11,-2-1-8,1-1 1,-1 1 0,0-1-1,1 0 1,-1 1 0,0-1-1,0 1 1,1-1 0,-1 1-1,0-1 1,0 1-1,0-1 1,0 1 0,0-1-1,0 1 1,0-1 0,0 1-1,0-1 1,0 1 0,0-1-1,0 1 1,0-1-1,0 1 1,-1 0 0,2 6 39,-1-6-51,0 0 0,0 0 0,1 1 0,-1-1 0,0 0 0,-1 0-1,1 1 1,0-1 0,0 0 0,0 0 0,-1 0 0,0 2 0,1-3 9,0 1 0,-1-1 0,1 1 0,0-1 0,0 0 0,-1 1 0,1-1 1,0 1-1,0-1 0,0 1 0,0-1 0,0 1 0,0-1 0,0 1 0,0-1 0,0 1 0,0-1 0,0 1 1,0-1-1,0 1 0,0-1 0,0 1 0,0-1 0,0 0 0,1 1 0,-1-1 0,1 1 0,-2 1 73,-1-1-66,1 0 1,0 0-1,-1-1 0,1 1 1,0-1-1,-1 1 0,1-1 1,-1 0-1,1 0 0,-1 1 1,1-1-1,-1 0 0,1 0 1,-1 0-1,1-1 0,-3 1 1,2-1-4,-9 0 205,7 0-276,5-2-134,0-1 156,-1 4 38,0-1 0,0 1 0,0 0 0,0-1 0,0 1-1,0 0 1,0-1 0,1 1 0,-1 0 0,0-1 0,0 1 0,0 0 0,0-1 0,0 1 0,1 0 0,-1-1 0,0 1-1,0 0 1,0 0 0,1-1 0,-1 1 0,1 0 0,7-8 78,-8 5-50,-4 2 64,-3-3 9,5 2-98,1 1 93,1 0-84,0 0 1,0 0-1,0 0 0,0 0 0,0 0 0,0 0 1,-1 0-1,1 0 0,0 0 0,0 0 1,-1 0-1,1 0 0,-2-1 0,1 1-1,1 0-3,-1 1 0,0-1 1,0 0-1,1 1 0,-1-1 0,0 0 1,1 0-1,-1 1 0,1-1 1,-1 0-1,1 0 0,-1-1 0,1 1 45,-3-10 262,11 12-422,18 10 42,-18-8 108,-6-2-1,0 0 16,12 6-239,-13-6 192,0-1 1,0 0-1,-1 0 0,1 1 1,0-1-1,0 0 1,-1 0-1,1 0 0,0 0 1,0 0-1,0 0 1,-1 0-1,1 0 0,0 0 1,0 0-1,-1 0 1,1 0-1,0 0 0,2-2 102,-2 1-146,0 0 31,0 0 0,1 1 1,-1-1-1,0 0 1,1 0-1,-1 1 1,3-1-1,8 7-8,1-5 4,-11 0-59,-1-1 67,0 0 1,0 0-1,0 1 0,0-1 0,0 0 0,0 1 0,0-1 0,-1 1 0,1-1 0,0 1 0,0-1 0,-1 1 0,1-1 0,0 1 0,0 0 0,0 1-8,1 0-59,6-2 28,27 15-156,-24-12-192,-4-1-231,1 0 1,-1 0-1,1-1 1,12 1-1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5:03.4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0 118 1152,'63'-35'7873,"-63"34"-7789,-1-1-41,0-1-1,1 0 0,-1 1 1,1-1-1,0 0 1,0 1-1,0-1 1,0 0-1,1-2 1,0-5 49,-1 8-30,0 1-1,0-1 0,0 0 0,0 0 0,1 1 0,-1-1 1,1 0-1,-1 1 0,1-1 0,0-2 0,2-2-206,-2 5 155,-1 1-1,0 0 0,0-1 0,0 1 0,1 0 0,-1-1 1,0 1-1,0 0 0,0-1 0,0 1 0,0-1 0,0 1 1,0 0-1,0-1 0,0 1 0,0 0 0,0-1 0,0 1 1,0-1-1,0 1 0,0 0 0,0-1 0,0 1 1,0-1-1,0 1 0,-1 0 0,1-1 0,0 1 0,0 0 1,-1-1-1,1 1 0,0 0 0,0 0 0,-1-1 0,1 1 1,0 0-1,-1 0 0,1-1 0,0 1 0,-1 0 0,1 0 1,0 0-1,-1-1 0,1 1 0,0 0 0,-1 0 1,1 0-1,-1 0 0,0 0 144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5:05.4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56 992,'-44'-4'6629,"44"3"-6627,0 1-1,0-1 1,0 1 0,0-1-1,0 0 1,0 1-1,0-1 1,0 1 0,0-1-1,0 0 1,-1 1 0,1-1-1,0 1 1,0-1-1,-1 1 1,1-1 0,0 1-1,-1-1 1,1 1 0,0-1-1,-1 1 1,1 0-1,-1-1 1,1 1 0,-1-1-1,1 1 1,-1 0 0,1-1-1,-1 1 1,1 0-1,-1 0 1,1 0 0,-1-1-1,1 1 1,-1 0 0,0 0-1,1 0 1,-1 0-1,1 0 1,-1 0 0,0 0-1,1 0 1,-1 0 0,1 0-1,-2 1 1,1-1-1,0 0 1,0 0-1,0 0 1,0 0 0,0 0-1,0 0 1,0 1-1,0-1 1,0 1-1,0-1 1,0 0-1,0 1 1,0 0-1,0-1 1,1 1 0,-1-1-1,0 1 1,0 0-1,1 0 1,-1 0-1,-1 0 1,-2 4-324,0-31-2073,4 26 2401,3-25 111,-3 25-74,-2 0-6,1 0-69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9:57.21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1654 1248,'14'-3'672,"-2"3"771,-11 0-1324,1 1 0,0-1 0,0 0 0,0 0 0,0 0-1,0 0 1,-1-1 0,1 1 0,0 0 0,0-1 0,0 1-1,-1-1 1,1 0 0,0 0 0,-1 1 0,1-1 0,0 0-1,1-2 1,-2 1-41,1 0-1,0 0 1,-1-1-1,0 1 1,1-1-1,-1 1 1,0-1 0,-1 1-1,1-1 1,0 0-1,-1 1 1,1-1-1,-1 0 1,0 1-1,0-1 1,0-4-1,0 2-40,0 1-1,1-1 0,-1 0 1,1 1-1,2-6 0,-1 2 26,1 1 0,1-15-1,-3 15 54,1 0 0,0-1 0,3-9 0,0 3 70,0-1-1,-1 0 0,2-18 0,2-6-62,6-49-79,0-6 76,-3 14-30,4-7-101,17-78 808,-24 132-691,-1 0 0,-1-1 1,1-47-1,-9 54-19,-1 0 0,-1 0 0,-13-44 0,1 5 7,11 42-31,0 1-1,-2 0 0,0 0 1,-2 1-1,-16-31 0,19 39 67,1 0 0,0 0 0,0 0 0,2-1 0,-4-23 0,1 7 160,-2-6-43,3 20-568,1-1 1,1 1-1,-1-29 1,4 46 166,0-1 0,0 1 0,0-1 0,0 1 0,0-1 1,0 1-1,0-1 0,0 0 0,1 1 0,-1-1 0,0 1 0,0-1 0,1 1 0,-1-1 0,0 1 1,0 0-1,1-1 0,-1 1 0,1-1 0,-1 1 0,0-1 0,1 1 0,-1 0 0,1 0 0,-1-1 1,1 1-1,-1 0 0,1-1 0,-1 1 0,1 0 0,-1 0 0,1 0 0,-1 0 0,1 0 0,-1 0 0,1-1 1,0 1-1,0 1 0,24 3-3077,-21-3 3346,28 7-1334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2:39.2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1984,'1'4'345,"0"-7"722,-1 2-904,1 1-1,-1-1 0,0 1 1,0 0-1,0-1 0,1 1 1,-1 0-1,0 0 0,1 0 1,-1-1-1,0 1 0,1 0 1,-1 0-1,0-1 0,1 1 1,-1 0-1,0 0 0,0-1 1,0 1-1,1 0 0,-1 0 1,1 0-1,-1 0 0,0-1 1,1 1-1,-1 0 0,1 0 1,-1 0-1,0 0 0,27 10 185,-14-7-78,-12-3-249,-1 0 1,1 0 0,-1 0-1,1 0 1,0 0-1,0 0 1,0 0-1,-1 0 1,1 1 0,0-1-1,-1 0 1,1 1-1,0-1 1,-1 0 0,1 1-1,-1-1 1,1 1-1,0 0 1,-1-1-1,1 1 1,0-1 0,-1 0-1,0 2 1,2-1 10,-1 1 0,0-1 1,0 0-1,0 0 0,0 0 1,1 0-1,-2 0 0,5 2 0,-5-3-3,2 1 0,-1-1 0,0 1 0,0 0 0,0 0 0,0 0 0,1 0-1,-2 1 1,1-1 0,0-1 0,0 2 0,0-1 0,0 2 0,2 4 81,-2 1 0,1-1 0,0 14 0,3 3 20,-4-15-36,1-1 1,0 0-1,7 15 0,4 7-61,1-2 791,-11-22-777,0 1 1,0-1-1,6 8 0,18 32 498,-25-42-496,-1-3-33,-1 0 1,1-1-1,-1 1 0,1 0 1,-1 0-1,0 0 0,1-1 0,0 1 1,0 0-1,-1 0 0,1-1 1,0 1-1,-1-1 0,1 0 0,0 0 1,0 1-1,0-1 0,-1 1 0,1-1 1,0 0-1,2 1 0,-1-1 23,0 1-1,0-1 1,1 1-1,-2-1 0,2 0 1,-2 0-1,2-1 1,-1 1-1,0 0 1,0-1-1,0 0 0,0 1 1,0-1-1,0 0 1,3 0-1,-3-2 39,1 0 0,0 2-1,-1-2 1,1 0 0,-1 0-1,0 0 1,0 0 0,2-4-1,5-10 76,0-1-1,5-17 0,4-9-83,-8 22-52,-6 13-12,0 0 0,0 0-1,10-14 1,-10 18 1,1-4-367,2 0-1,0 1 0,12-11 1,-18 18-25,1 0 253,-2-1-3278,0-1 1477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09:59.22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78 1410 1984,'0'-1'68,"1"0"0,-1 0 0,1 1 0,-1-1 0,1 0 1,0 1-1,-1-1 0,1 1 0,0-1 0,0 1 0,-1-1 0,1 1 0,0-1 0,0 1 0,0 0 1,0-1-1,-1 1 0,1 0 0,0 0 0,0-1 0,2 1 0,11-6 135,-13 5-123,10-5-173,-7 3 3823,-4 2-3577,1 0 0,-1 0 0,1 0 0,-1 0 0,1 0 0,-1 0 0,0 0 0,0 0 0,1 0 0,-1 0 0,0 0 0,0 0 0,0 0 0,0 0 0,0-1 0,-3-21-30,2 12 90,-15-76 378,2 13-216,6 33-377,-1 0 0,-22-58 0,23 76 50,-1-1-96,1-1 0,2-1 0,0 0 0,2 0 0,-2-40 0,6 52-12,4-156 216,-2 131-150,2-20 111,-2 43-142,-1-24-1,-1 28 20,0-1 0,1 0 0,4-19 0,-1 12-46,3-35 1,-3 14-11,1 18 56,-4 18 6,0-1 0,0 0 0,1-9 1,-2 8 2,0-10 54,0 0-1,-1 1 1,0-1 0,-1 1-1,-1-1 1,-6-16 0,-4-8-516,10 28-818,3 13 1202,0 0 0,0 0 0,1 0-1,-1 0 1,0 0 0,0 0 0,0 0-1,1 0 1,-1 0 0,0 0 0,0 0-1,0 0 1,1 0 0,-1 0 0,0 0-1,0 0 1,0 0 0,1 0 0,-1 0-1,0 0 1,0 0 0,0 0 0,1 0-1,-1 0 1,0 0 0,0 0 0,0 1-1,0-1 1,1 0 0,-1 0 0,0 1-1,20 16-3200,-18-15 3512,19 15-2444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10:00.85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58 1636 2144,'-1'0'53,"0"-1"1,0 0 0,0 1-1,0-1 1,0 0-1,0 0 1,0 0-1,1 0 1,-1 0 0,0 0-1,0 0 1,1 0-1,-1 0 1,1 0-1,-1-1 1,1 1 0,0 0-1,-1 0 1,1 0-1,0-1 1,0 1-1,0-1 1,0 0 5,-1 1 0,1 0 0,0 0 0,0 0 0,-1 0 0,1 0 0,-1 0 0,1 0 0,-1 0 0,0 0-1,0-2 1,0 2 96,0 0-1,0-1 1,0 1-1,0-1 0,1 1 1,-1 0-1,1-1 1,-1 1-1,1-1 0,-1 0 1,1 1-1,0-3 0,-5 2 135,5 2-224,0 0 0,0 0 0,0 0 0,-1 0 0,1 0 0,0 0 0,0 0 0,0 0 0,-1 0 0,1 0 0,0 0 0,0 0 0,0-1 0,0 1 0,-1 0 0,1 0 0,0 0 0,0 0 0,0 0 0,0 0 0,-1 0 0,1-1 0,0 1 1,0 0-1,0 0 0,0 0 0,0 0 0,0 0 0,0-1 0,0 1 0,-1 0 0,1 0 0,0 0 0,0-1 0,0 1 0,0 0 0,0 0 0,0 0 0,0 0 0,0-1 0,1 0-13,-1-1 1,1 1-1,-1-1 0,1 1 0,-1-1 1,0 1-1,0-1 0,1 0 0,-1 1 1,0-1-1,-1 1 0,1-1 1,0 1-1,0-1 0,-1 1 0,1-1 1,0 1-1,-1-1 0,0 1 0,0-2 1,-3-11 262,2-8-133,0-1-1,2 1 1,1 0 0,0-1-1,8-36 1,3-35-296,-8 38 91,5-148 329,-2 33-205,-4 130-127,4-23 81,-3 41-94,0-30 1,-4 25-35,0-12 56,-5-40 1,3 27 143,2 36-145,-3-27-1,-4-34 25,4 26 100,-11-38 60,5 33-342,0 25 201,7 28 21,0-1 0,1 0 0,0 1-1,-1-1 1,2 0 0,-1-5 0,0 6-149,1 1-1,0 0 0,-1-1 0,0 1 1,0 0-1,0 0 0,0-1 1,-3-5-1,3 15-1125,1-1 0,0 1 1,0-1-1,2 9 0,7 6-1464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10:02.53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105 1410 1728,'0'-1'42,"0"1"0,0-1 0,0 1 0,0 0 0,0-1 0,0 1 0,0-1 0,1 1 0,-1 0 0,0-1 0,0 1 0,0 0 0,1-1 0,-1 1 0,0 0 0,0-1 0,1 1 0,-1 0 0,0 0 0,1-1 0,-1 1 0,0 0 0,1-1 0,0 1-9,-1 0 0,0 0 0,1 0-1,-1-1 1,0 1 0,0 0 0,1 0 0,-1-1 0,0 1 0,0 0 0,1-1 0,-1 1-1,0 0 1,0-1 0,1 1 0,-1 0 0,0-1 0,0 1 0,0 0 0,0-1 0,0 1-1,0 0 1,0-1 0,3-8-8,-1 2 888,-1 1 2602,-2 2-3218,1-1-1,-1 1 1,0-1-1,-1-5 0,0 5-151,1 1 1,0-1-1,0 0 0,0-7 0,-4-77 698,-4-57-678,9 126 31,-1 0 0,-1 1 0,-9-36 0,9 42-77,-2-24-1,0-1 8,-7-19 89,4 22-107,1 0 0,-2-57 0,7 64-119,-6-29 1,4 29 84,-2-31 1,6 37-98,0 11 5,-1 1 0,0-1 0,-1 0 0,0 0-1,0 1 1,-7-22 0,5 21 28,-1-1 0,2 0-1,0 0 1,0-1 0,1 1-1,1 0 1,1-16 0,-1 9 211,0 17-200,0 0 0,0 0 0,1-1-1,-1 1 1,1 0 0,0 0 0,-1 0 0,1 0 0,0 0 0,0 0 0,3-3-1,4-12-110,-6-2 9,-2 16 74,0 1 0,0-1-1,0 1 1,1-1 0,-1 1 0,1-1 0,0-2-1,0 2 30,0-1-1,0 1 1,0-1-1,0 0 1,-1 1-1,0-1 1,0-6-1,0 2-22,0 6 1,0 0-1,1 0 1,-1 1 0,1-1 0,-1 0-1,1 0 1,0 1 0,-1-1-1,1 1 1,0-1 0,2-2 0,-2 3-4,0-1 1,0 1 0,0-1-1,0 0 1,0 1 0,0-1 0,0 0-1,-1 1 1,1-1 0,-1 0 0,1-3-1,-1 3-24,1 1 0,-1-1 1,0 1-1,1-1 0,-1 1 0,1-1 0,0 1 0,0-1 0,-1 1 0,1 0 0,0-1 0,0 1 0,0 0 0,1 0 1,-1 0-1,0-1 0,2 0 0,8-10-184,-10 7 315,0-1-959,0 5-6167,5 2 4783,-9-12 592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10:04.01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1729 62 896,'3'-11'423,"0"1"-1,1-1 1,9-16 0,-12 25-217,-5 4-111,-6 7 308,5-2-234,-1-1 1,0 0 0,-1 0 0,-13 10 0,-2 1 15,-18 17 262,20-19-288,1 1 1,1 0-1,1 2 0,-16 19 0,-19 44 271,-59 117-1,80-138-227,-154 254 973,109-189-1011,-32 42-264,75-122 251,-61 65 0,13-33-41,42-42-63,2 3 0,-39 48 0,58-62-38,2 0 0,0 1 0,2 1 0,0 0 0,-11 34-1,-28 88 248,8-39 183,24-59-286,10-26-162,0 0-1,-2-1 1,0 0-1,-24 30 0,22-36 109,-1-1 0,-30 25 0,10-9-17,-7 17-253,27-36 166,1 1 0,0 1-1,1 0 1,1 0 0,0 1-1,-10 19 1,-1 2-1622,17-33-2239,12-9 2111,-3-10 390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10:05.35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11 1728,'0'0'18,"0"0"0,0 0 0,0 0 0,0 0 1,0-1-1,0 1 0,0 0 0,0 0 0,0 0 0,0 0 0,0 0 0,0 0 1,0 0-1,0-1 0,0 1 0,0 0 0,0 0 0,0 0 0,0 0 1,0 0-1,0 0 0,1 0 0,-1 0 0,0 0 0,0 0 0,0-1 0,0 1 1,0 0-1,0 0 0,0 0 0,0 0 0,1 0 0,-1 0 0,0 0 0,0 0 1,0 0-1,0 0 0,1 0 0,7 1 170,12 1-54,-18-2 176,-2 0-12,9 0 545,-7 0-705,1 0 0,0 0 1,0-1-1,0 1 0,-1-1 0,6-2 1,1 0-3,-4 2-83,1 0 1,0 1 0,0 0-1,0 0 1,-1 0-1,1 0 1,0 1 0,11 3-1,-8-2-4,1-1 0,12 1 0,205 2 927,-201-4-914,128 6 180,199 7-205,-206-12-111,-65 1 94,202 2 418,-107 3-115,178 31 0,-289-31-162,69-2 0,65-11 325,-4 0-238,-136 6-233,330-13 316,122-7 112,-475 22-205,42 7-1,-43-4-704,43 0 0,-72-5-346,1 0 1,-1 0-1,1-1 0,-1 0 0,0-1 0,11-2 0,-5 0-1411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10:06.87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1544 640,'2'-7'431,"2"5"119,-2 1-482,1-1 0,0 1 0,0 0 0,0 0 0,0 1 0,5-2 1,14-3 590,64-35 127,-30 12-276,-19 11-345,0-3 0,-1 0-1,-1-3 1,-1-1 0,-1-1-1,-1-2 1,40-43 0,-53 48-112,116-122 420,-105 116-318,0 1 0,63-42 0,61-17 131,-26 16-344,-95 50 88,54-44 0,-59 39 29,38-42 1,-53 51-8,0 0 0,-1-1 0,-1-1 0,12-24 0,-9 14 5,1 1 0,27-37 0,-28 44 235,-10 13-300,0 0 0,1 1 0,0 0 1,0 0-1,6-5 0,-9 9 25,0 1-1,-1-1 1,1 0-1,0-1 1,-1 1 0,0 0-1,1 0 1,1-5-1,9-13 123,5 0-84,-10 12-52,0 0 0,14-13 0,-2 7 101,-8 5-66,-1 0 0,1 0 0,9-11 0,-8 5-11,0 1-1,1 0 1,21-16 0,-5 12 6,-24 16-35,0-1 1,0 0-1,0 0 0,0 0 0,-1-1 1,1 0-1,-1 0 0,0 0 0,6-8 1,-10 11-8,1 0 1,0 0-1,0 0 0,0 0 1,0 0-1,0 1 1,0-1-1,0 0 0,1 0 1,-1 1-1,2-2 1,7-4-49,-9 6-90,-1-1 1,1 1-1,0-1 0,-1 1 1,1 0-1,0-1 1,-1 1-1,1 0 1,0 0-1,0-1 0,-1 1 1,1 0-1,0 0 1,0 0-1,-1 0 1,1 0-1,0 0 0,0 0 1,0 0-1,-1 0 1,1 1-1,0-1 1,0 0-1,-1 0 0,1 1 1,0-1-1,-1 0 1,1 1-1,0-1 0,0 2 1,8 6-1726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10:08.09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0 473 1152,'1'-1'38,"1"0"0,-1 1-1,1-1 1,-1 0 0,1 1 0,-1-1 0,1 0 0,0 1 0,-1 0-1,1-1 1,-1 1 0,1 0 0,0 0 0,1 0 0,28 4 438,-1-1 395,-4-3-419,3 0 240,1 0 0,50 9-1,-60-6-565,1-1 0,-1-1 0,29-2 0,-8 0 186,128-2 51,-118 0-230,64-13 1,52-23 110,23-5 93,-67 24-217,78-15-123,-71 12-23,11-4 52,130-13 243,-184 29-330,62-3 137,-77 9 38,87-18 0,144-49 318,-143 34-136,272-29 0,-393 63-329,1 2-1,56 4 0,-88-1-177,1 1 1,-1-1-1,1 2 0,-1-1 1,0 1-1,0 0 0,0 1 1,0 0-1,12 8 0,-1 3-1703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10:10.09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 68 576,'0'0'-1,"0"0"1,0-1-1,0 1 1,0 0-1,0-1 0,-1 1 1,1 0-1,0-1 1,0 1-1,0 0 0,-1-1 1,1 1-1,0 0 1,0 0-1,-1-1 0,1 1 1,0 0-1,-1 0 1,1 0-1,0-1 0,0 1 1,-1 0-1,1 0 0,-1 0 1,-1-2 542,6 1 2520,5-2-2825,1 1 0,0 1 0,0 0-1,11 0 1,28 3-227,-33-1 54,0 0 0,-1-1 1,31-4-1,6-1 176,-13 1 80,4 1-219,0 1 0,44 5 1,-1-1-54,26 3 140,40-2 184,166-32 118,-91 9-308,-202 19-197,27 4 0,4-1 151,-16-1 36,0 1 0,0 3 0,57 12 0,-73-13-53,0-1 0,0-1-1,31-1 1,12 0 121,221 5-117,-260-5-499,-1 1 1,1 1-1,-1 1 1,39 11-1,-63-14 88,0-1-1,-1 1 0,1 0 1,0 0-1,-1 0 0,1 0 1,-1 1-1,0-1 0,1 1 0,-1-1 1,0 1-1,0 0 0,0 0 1,2 3-1,9 14-1487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10:11.34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1028 101 1408,'-9'-15'328,"6"9"-260,0 0 1,-1 1 0,1 0 0,-9-9 0,6 9-57,-1 0 0,1 0 0,-1 0 0,0 1 0,-1 0 0,1 0 0,-1 1 0,1 0 0,-1 0 0,0 1 1,0 0-1,0 0 0,0 1 0,-1 0 0,-7 1 0,-5-1 125,-1 2 1,1 1-1,0 1 0,-36 9 1,16 1-165,1 2 1,-39 19-1,46-16 242,2 1 0,0 1 0,-51 45 0,35-27-8,37-31-104,0 0 0,-1 0 0,0-1 0,0-1 0,-15 6 0,23-10-6,0 0 1,-1-1-1,1 1 0,0-1 1,-1 1-1,1-1 0,0 0 0,0 0 1,-1-1-1,1 1 0,0-1 1,0 1-1,-1-1 0,1 0 0,0 0 1,0-1-1,0 1 0,0-1 0,0 1 1,1-1-1,-1 0 0,0 0 1,1 0-1,-4-4 0,4 5-65,0-1 1,0 1-1,0 0 1,1 0-1,-1 0 0,0 0 1,-4 0-1,-13-8-147,-17-7 995,22 7-613,13 7-280,0 1 0,-1 0-1,1 0 1,-1 0 0,1 0 0,-1 0 0,0 0-1,1 0 1,-1 1 0,0-1 0,1 1 0,-1-1-1,0 1 1,0 0 0,0-1 0,-2 1 0,2 0 10,-1 0 1,1 0 0,0 1-1,0-1 1,-1 0 0,1 1-1,0-1 1,-4 3-1,-3-2 96,9-1-99,-1 0-1,1 0 1,-1 0-1,1 0 1,-1 0-1,1 0 1,-1 0-1,1 0 0,-1 0 1,1 0-1,-1 0 1,1 0-1,-1 0 1,1 1-1,-1-1 1,1 0-1,0 0 1,-1 1-1,1-1 1,-1 0-1,1 0 1,0 1-1,-1-1 1,1 1-1,0-1 0,-1 0 1,1 1-1,0-1 1,-1 1-1,1-1 1,0 0-1,0 1 1,-6 18-181,3-13 168,2 0 0,-1 0 0,0 0 0,1 0 0,0 0 0,0 7 0,2 0 5,0 0 1,1 1-1,0-1 1,1 0 0,1 0-1,5 13 1,38 77-51,-11-25 46,9 26 39,24 60 75,-62-142-29,-1-5 20,9 20-1,-7-26-106,-8-11 20,0 0 0,0 1-1,0-1 1,1 0 0,-1 0 0,0 0 0,0 0 0,0 0 0,0 0 0,1 0 0,-1 0-1,0 0 1,0 0 0,0 0 0,1 0 0,-1 0 0,0 0 0,0 0 0,0 0 0,0 0-1,1 0 1,-1 0 0,0 0 0,0 0 0,0 0 0,1 0 0,-1-1 0,0 1 0,0 0-1,0 0 1,0 0 0,0 0 0,1 0 0,0-3 3,0 1-1,1 0 1,-1-1-1,0 1 1,0 0-1,0-5 1,2-1 3,0-4-144,0-1 0,-1 0 0,-1 0 0,0-14 0,1-6-655,-1 25 510,-1 0-1,0 0 1,-2-11-1,-1-10-555,3 26 714,0 0 1,0 0-1,0-1 0,-1 1 0,1 0 0,-1 0 0,-1-3 0,2 6 97,0-1-1,0 1 0,-1 0 0,1-1 0,0 1 1,0 0-1,0 0 0,0-1 0,-1 1 0,1 0 1,0 0-1,0 0 0,-1-1 0,1 1 0,0 0 0,0 0 1,-1 0-1,1 0 0,0-1 0,-1 1 0,1 0 1,0 0-1,0 0 0,-1 0 0,1 0 0,-1 0 1,0 0-41,0 1 1,0-1 0,1 0 0,-1 1 0,0-1 0,0 1 0,0-1-1,1 1 1,-1-1 0,0 1 0,0-1 0,1 1 0,-2 1 0,-7 11-423,3 3-101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10:11.68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 21 160,'-4'-21'64,"4"25"-64,-5-8 0,5 4-64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2:39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2720,'0'0'49,"0"0"1,0 0 0,0 0-1,0-1 1,0 1-1,0 0 1,0 0-1,0 0 1,0 0 0,1 0-1,-1 0 1,0 0-1,0 0 1,0-1-1,0 1 1,0 0 0,0 0-1,0 0 1,0 0-1,1 0 1,-1 0-1,0 0 1,0 0 0,0 0-1,0 0 1,0 0-1,0 0 1,0 0-1,0 0 1,0 0 0,0 0-1,0 0 1,0 0-1,0 0 1,0 0-1,1 0 1,-1 0-1,0 0 1,0 0 0,0 0-1,0 0 1,0 0-1,0 0 1,0 0-1,1 1 1,-1-1 0,0 0-1,0 0 1,0 0-1,0 0 1,0 0-1,0 0 1,0 0 0,0 0-1,0 1 1,0-1-1,0 0 1,1 0 73,-1 0 1,0 0 0,0 1-1,1-1 1,-1 0-1,0 0 1,0 0-1,0 0 1,0 1 0,1-1-1,-1 0 1,0 0-1,0 0 1,0 0-1,0 0 1,0 0-1,0 0 1,0 1 0,0-1-1,0 0 1,0 0-1,0 1 1,0-1-1,0 0 1,0 0 0,0 1-1,0-1 1,0 0-1,0 0 1,0 1-1,0-1 1,0 0 0,0 0-1,0 1 1,21 9 1358,102 37 284,-110-41-1759,-1 0 257,1-2 0,0 1 0,0-1 0,0-1 0,0-1 1,18 2-1,129-4-307,-159 0-1450,-1 0 10,0 0-1157,2 0 363,4-3-1547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10:28.40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2074 545 1472,'-30'57'694,"16"-31"-535,-2 13 389,5-9-264,-10 14 202,-2-1 0,-1-1 0,-56 71 0,37-62-160,-1-2 1,-69 57-1,58-60-150,-47 43 32,79-70-182,-6 5 102,17-10-153,0-2-1,-2 1 1,1-2-1,-21 14 0,14-13 25,-35 26 322,39-28-316,1 1 0,-1-2 0,-24 11-1,19-10-149,-28 18-1,-18 19 24,41-27 150,-1-2 1,-37 19-1,-61 38 15,74-48-294,41-23 900,9-4-218,9-1-268,21-5-118,0 0 1,0-2 0,29-11-1,-13 3-57,50-17 98,94-48-1,244-99 84,-199 88-151,18 1-20,73-32 62,9-52 63,-179 90-315,-86 49-42,93-55-407,-160 90 618,0-1 0,0 1 0,0-1 0,0 0 0,-1 1 0,1-1-1,2-3 1,-4 5 16,0-1 0,0 1 0,1-1 0,-1 1 0,0 0 1,0-1-1,0 1 0,0-1 0,1 1 0,-1-1 0,0 1 0,0 0 0,0-1 0,0 1 0,0-1 0,0 1 0,0-1 0,0 1 0,0-1 0,-1 1 0,1-1 0,0 1 0,0 0 0,0-1 0,0 1 0,-1-1 1,1 1-1,0 0 0,0-1 0,-1 1 0,1 0 0,0-1 0,-1 1 0,1 0 0,0-1 0,-1 1 0,1 0 0,-1 0 0,1-1 0,0 1 0,-1 0 0,1 0 0,-1 0 0,1 0 0,-1-1 0,0 1 0,-6-2-51,0 1-1,0-1 0,-1 1 1,1 1-1,-1-1 0,1 1 1,-1 1-1,1-1 0,-13 4 1,-5 1 28,-38 15 1,14 0 46,-67 37 0,42-18 61,-287 137 295,-4-18 329,63-31-156,204-79-400,36-16 43,-107 39-1,166-70-187,1 0 0,-1 0 0,0-1 0,1 1 0,-1-1 0,0 0 0,0 0 0,1 0 0,-1 0 0,0 0 0,-4-1 0,6 1-19,0-1 1,0 0-1,0 1 1,0-1-1,-1 1 1,1-1-1,0 0 0,0 0 1,0 0-1,1 0 1,-1 0-1,0 0 1,0 0-1,0 0 0,1 0 1,-1 0-1,0 0 1,1 0-1,-1 0 1,1-1-1,0 1 1,-1 0-1,1 0 0,0-1 1,0 1-1,-1 0 1,1-2-1,0-1-31,1-1-1,-1 1 0,0 0 1,1-1-1,0 1 1,0 0-1,1 0 0,-1-1 1,1 1-1,-1 0 1,5-5-1,3-5-111,19-25 0,-4 13 93,1 1 0,1 1 0,30-21 1,0 0-30,241-228 166,-164 139 22,-101 106 8,-25 23 10,-1 0 0,0-1 1,0 1-1,6-9 0,-29 36-82,-1 0 0,-1-1 1,-33 26-1,-74 49-19,-85 41 88,-95 38-22,-43 29 146,141-49-23,203-151-168,3-2-16,0-1 0,0 1 0,0 0-1,0-1 1,0 0 0,-1 0 0,1 1-1,0-1 1,0 0 0,-1-1 0,1 1 0,-1 0-1,-2 0 1,5-2-15,0 1 1,0 0-1,-1 0 1,1 0-1,0 0 0,0 0 1,-1 0-1,1-1 1,0 1-1,0 0 0,0 0 1,-1 0-1,1-1 1,0 1-1,0 0 0,0 0 1,0-1-1,0 1 1,-1 0-1,1 0 0,0-1 1,0 1-1,0 0 1,0 0-1,0-1 0,0 1 1,0 0-1,0 0 1,0-1-1,0 1 0,0 0 1,0-1-1,0 1 1,0 0-1,0 0 0,0-1 1,0 1-1,1 0 1,-1-1-1,3-6-9,0 1 1,1-1-1,0 1 0,0 0 1,0 0-1,1 0 0,0 0 1,5-4-1,11-10-32,1 0 0,45-31 0,54-23-76,-65 42 111,246-151 53,86-51 33,-306 184-61,140-75 142,86 7 19,-161 66-148,-29 10 84,225-46 1,-255 69-162,83-12 110,-158 31 13,-13 1-71,-1 0-1,1-1 1,0 1-1,-1-1 1,1 1-1,0-1 1,-1 1-1,1-1 0,-1 1 1,1-1-1,-1 0 1,1 1-1,-1-1 1,0 0-1,1 1 1,-1-1-1,1 0 0,-1 0 1,0 1-1,-33 15 153,-58 19-1,18-7-85,-31 14 95,-199 86-76,211-84-146,-103 66 0,126-65 52,-195 128 595,259-169-606,0 1 0,0-1-1,0 1 1,1 0 0,-1 1 0,-7 10-1,12-15 17,1-1-1,-1 1 0,1-1 0,0 1 1,-1-1-1,1 1 0,0 0 1,-1-1-1,1 1 0,0-1 0,0 1 1,0 0-1,0-1 0,0 1 0,-1 0 1,1-1-1,0 1 0,0 0 0,1-1 1,-1 1-1,0-1 0,0 1 1,0 0-1,0-1 0,0 1 0,1 0 1,-1-1-1,0 1 0,1-1 0,-1 1 1,0-1-1,1 1 0,-1-1 1,1 1-1,-1-1 0,1 1 0,-1-1 1,1 1-1,0-1 0,1 2 21,1-1 1,0 0-1,-1-1 0,1 1 1,-1-1-1,1 1 0,0-1 1,-1 0-1,5 0 0,9-1 13,0-1 1,0 0-1,0-1 0,19-7 0,74-25-70,-1-4 1,119-61-1,-111 48 56,165-51 1,130-12 31,-307 88-59,-72 18-6,114-27 97,-102 27-213,59-5 0,-102 14 119,3-1-56,0 1 0,0 0 0,0-1-1,0 1 1,0 1 0,0-1-1,0 1 1,0-1 0,0 1-1,0 0 1,6 3 0,-9-4 54,-1 1 1,0-1-1,1 1 1,-1-1-1,1 0 1,-1 1-1,0-1 1,1 1-1,-1-1 1,0 0 0,0 1-1,1-1 1,-1 1-1,0-1 1,0 1-1,0-1 1,0 1-1,1-1 1,-1 1-1,0 0 1,0-1-1,0 1 1,0-1-1,0 1 1,0-1-1,-1 1 1,1-1-1,0 1 1,0-1-1,0 1 1,0-1 0,-1 1-1,1-1 1,0 1-1,-1 0 1,-14 17-145,14-17 149,-137 142-420,89-92 396,-2-2-1,-2-2 0,-60 41 1,-188 102 109,230-144-83,59-34 6,12-12-1,0 0 1,0 0 0,0 0-1,0 1 1,0-1 0,0 0-1,0 0 1,0 0 0,0 0-1,0 0 1,1 1 0,-1-1-1,0 0 1,0 0 0,0 0-1,0 0 1,0 0-1,0 0 1,1 0 0,-1 0-1,0 0 1,0 0 0,0 1-1,0-1 1,1 0 0,-1 0-1,0 0 1,0 0 0,0 0-1,0 0 1,0 0 0,1 0-1,-1 0 1,0 0 0,0 0-1,0 0 1,0 0 0,1 0-1,-1-1 1,0 1-1,0 0 1,0 0 0,0 0-1,1 0 1,30-9 86,1-4-62,0-2-1,-1-1 1,0-1 0,-2-2-1,0-1 1,-1-1 0,40-39-1,12-22 107,73-65 426,-77 91-256,115-64 0,-45 32-236,-98 57-108,-40 25-116,-15 6 48,-20 8 45,-29 9 96,-101 40 191,53-6-85,-131 90 0,233-140-128,-17 11 41,0 1 0,-26 23 0,72-61 11,0 1 1,2 1-1,1 1 0,0 2 1,46-23-1,26-6-173,108-58 152,101-108 261,-61 37-760,-250 178 452,1 0 1,-1-1-1,0 1 1,1 0-1,-1-1 1,1 1-1,-1 0 1,0 0-1,1 0 1,-1-1-1,1 1 1,-1 0-1,1 0 0,-1 0 1,1 0-1,-1 0 1,0 0-1,1 0 1,-1 0-1,1 0 1,0 0-1,-6 11-88,-21 23-24,-2-2-1,-1-1 0,-58 49 1,36-40 49,-103 61 0,127-86 85,-61 36 43,-95 71 0,149-96-10,0 2-1,-44 47 0,94-84-195,57-33 287,97-40 1,92-63 214,-119 61-151,-110 65-117,-7 4-99,0 1 0,40-15-1,-66 29 11,1-1 0,0 1-1,-1 0 1,1-1 0,0 1-1,-1 0 1,1 0 0,0 0-1,-1-1 1,1 1 0,0 0-1,0 0 1,-1 0 0,1 0-1,0 0 1,-1 0 0,1 1-1,0-1 1,0 0 0,-1 0-1,1 0 1,0 1 0,-1-1-1,1 0 1,0 1 0,-1-1-1,1 0 1,0 2 0,-1-2 2,0 1 1,0 0 0,1 0 0,-1 0-1,-1 0 1,1 0 0,0 0 0,0 0-1,0 0 1,0 0 0,-1 0-1,1-1 1,0 1 0,-1 0 0,1 0-1,-1 0 1,1 0 0,-1-1 0,1 1-1,-1 0 1,1-1 0,-2 2 0,-14 17 1,-39 33 1,23-23 19,-93 82 160,37-35-99,-209 180 303,72-49-48,207-190-181,12-14-67,3-4-26,7-11-4,7-5-54,0 1-1,17-20 1,-16 21-26,50-60-231,83-78 0,112-109 122,-190 192 70,-45 46-26,2 0 1,0 2-1,1 1 1,40-26 0,-61 45 44,-1 0 1,1 1-1,0-1 1,-1 1-1,1 0 0,5-1 1,-9 1 37,1 1-1,0 0 1,-1 0-1,1 0 1,0 0 0,-1 0-1,1 0 1,0 0 0,0 0-1,-1 0 1,1 0 0,0 0-1,-1 0 1,1 1 0,0-1-1,-1 0 1,1 1 0,0-1-1,-1 0 1,1 1-1,-1-1 1,1 0 0,0 1-1,-1-1 1,1 1 0,-1-1-1,0 1 1,1 0 0,-1-1-1,1 1 1,-1-1 0,0 1-1,1 0 1,-1-1 0,0 1-1,0 0 1,0-1-1,1 1 1,-1 0 0,0 1-1,0 2 9,-1 1 0,0-1 0,0 0 0,0 1 0,0-1 0,0 0 0,-1 1 0,0-1 0,-3 6-1,2-4 6,-51 87 166,13-27-83,10-11-38,-9 17 98,-72 98-1,-49 14 15,-12-12 362,169-169-529,-12 12 306,28-30-124,155-203-1319,-102 129 836,88-126-26,63-81 368,-207 284-49,38-45 14,-40 50-46,1 0 1,-1 0-1,1 0 0,16-9 0,-24 15 34,1 1 0,0-1 0,0 1 1,0-1-1,-1 1 0,1-1 0,0 1 0,0 0 0,0-1 0,0 1 0,0 0 1,0 0-1,0-1 0,0 1 0,0 0 0,0 0 0,0 0 0,0 0 1,-1 0-1,1 1 0,0-1 0,0 0 0,0 0 0,0 1 0,0-1 0,0 0 1,0 1-1,0-1 0,-1 1 0,1-1 0,0 1 0,1 1 0,-1-1 0,-1 0 0,1 1 0,0-1 0,-1 1 0,1-1 0,-1 1 0,0-1 1,0 1-1,1-1 0,-1 1 0,0-1 0,0 1 0,0-1 0,-1 1 0,1-1 0,0 1 0,0-1 0,-1 1 0,1-1 0,-1 2 0,-10 20 86,0 0 1,-1-1-1,-24 32 1,-21 40 162,-37 123-195,29-59 12,56-139-55,-47 111 88,49-103-132,7-26 35,0-1 0,0 0 1,0 0-1,0 0 0,0 1 0,0-1 0,0 0 1,0 0-1,0 0 0,0 1 0,0-1 1,0 0-1,0 0 0,0 0 0,0 1 0,0-1 1,0 0-1,0 0 0,0 1 0,0-1 0,0 0 1,0 0-1,0 0 0,0 0 0,1 1 0,-1-1 1,0 0-1,0 0 0,0 0 0,0 0 0,0 1 1,1-1-1,8-12-218,13-27-169,20-54 0,20-37 371,-37 90 98,54-65 0,38-25 307,-112 124-357,4-3 34,0-1 1,0 1-1,1 1 0,0 0 1,20-12-1,-30 19-68,1 1 1,0 0-1,-1-1 1,1 1-1,0-1 0,-1 1 1,1 0-1,0 0 1,0-1-1,-1 1 0,1 0 1,0 0-1,0 0 1,0 0-1,-1 0 0,1 0 1,0 0-1,0 0 1,-1 0-1,1 0 0,0 1 1,0-1-1,0 0 1,0 1 4,-1 0 0,0-1 0,0 1 0,1 0 1,-1-1-1,0 1 0,0 0 0,0-1 1,0 1-1,0 0 0,0-1 0,0 1 1,0 0-1,0 0 0,0-1 0,0 1 0,0 0 1,0-1-1,-1 1 0,1 0 0,0-1 1,-1 1-1,1-1 0,0 1 0,-1 0 1,1-1-1,-1 1 0,-27 42 152,9-15-12,-81 145 48,11 12-101,36-71 23,5-11 73,43-94 80,5-8-144,3-7-68,36-62-496,4 1 0,2 3 1,80-88-1,-41 64 352,58-62 659,-133 139-478,2-2-156,1 1-1,-1 0 0,21-14 0,-22 21-207,-10 6 274,0-1 0,0 0 0,0 0-1,0 0 1,0 0 0,0 0 0,0 0 0,1 0 0,-1 1 0,0-1 0,0 0-1,0 0 1,0 0 0,0 0 0,0 1 0,0-1 0,0 0 0,0 0-1,0 0 1,0 0 0,0 0 0,0 1 0,0-1 0,0 0 0,0 0 0,0 0-1,0 0 1,0 1 0,0-1 0,0 0 0,0 0 0,0 0 0,0 0-1,-1 1 1,-10 20 43,3-10 4,-1 0 1,-14 13-1,-3 5 19,-95 113 184,-29 32 159,126-147-343,-123 128 825,133-144-790,14-11-106,-1 0 0,1 0 0,0 0 0,0 0-1,-1 1 1,1-1 0,0 0 0,-1 0 0,1 0 0,0 0 0,0 0 0,-1 0 0,1 0 0,0 0 0,-1 0 0,1 0 0,0 0 0,-1 0-1,1 0 1,0 0 0,-1 0 0,1 0 0,0 0 0,-1 0 0,1 0 0,0 0 0,0-1 0,-1 1 0,1 0 0,0 0 0,0 0 0,-1-1-1,1 1 1,0 0 0,0 0 0,-1 0 0,1-1 0,0 1 0,0 0 0,0 0 0,0-1 0,-1 1 0,1 0 0,0-1 0,0 1 0,0 0-1,0-1 1,0 1 0,0 0 0,0 0 0,0-1 0,0 0 0,0-3-60,-1-1 0,2 0 0,-1 0 0,0 0 0,1 0 0,0 0 0,2-4 0,13-38-398,-13 40 393,10-27-121,2 0 0,1 1 1,2 1-1,1 1 0,28-35 1,81-75 7,38-49 1371,-124 140-597,-54 60-530,0-1 1,-1 0 0,1-1 0,-2 0-1,-16 7 1,14-7-10,10-5-6,-31 16 144,1 1-1,1 1 1,-39 32-1,24-7-101,-70 83-1,-35 34 49,-16-23-77,-7 5-73,15 6 162,-4 5-14,-11-14 124,-218 111-318,224-160 331,159-85-246,35-22-462,0 1 1,46-20-1,58-18 197,156-65 13,192-76 98,-450 184 133,388-111 144,-360 106-42,-33 7-38,0 2-1,0 0 1,37-2 0,-56 6-60,0 0-1,0 0 1,0 0-1,1 0 1,-1 0-1,0 0 1,0 1-1,0-1 1,1 0 0,-1 0-1,0 0 1,0 1-1,0-1 1,0 0-1,0 0 1,0 0-1,1 1 1,-1-1 0,0 0-1,0 0 1,0 0-1,0 1 1,0-1-1,0 0 1,0 0-1,0 1 1,0-1 0,0 0-1,0 0 1,0 1-1,0-1 1,0 0-1,0 0 1,0 1-1,0-1 1,-1 0 0,1 0-1,0 0 1,0 1-1,0-1 1,0 0-1,0 0 1,0 0-1,-1 1 1,1-1 1,-4 6 35,1 0-1,-1-1 0,-1 1 0,1-1 0,-1 0 0,0 0 1,0-1-1,-1 0 0,1 0 0,-9 5 0,-10 5 36,-31 12 1,9-8-60,-51 13 0,30-11-43,8-1-62,-201 69 55,139-43 96,-118 53-812,234-96 676,0 1 0,1 0 0,-1 0 0,1 0 0,-8 8 0,11-11 55,0 1 0,1 0 1,-1-1-1,0 1 0,1 0 0,-1 0 1,1-1-1,0 1 0,-1 0 0,1 0 1,-1 0-1,1 0 0,0 0 0,0 0 1,0 0-1,0-1 0,-1 1 0,1 0 1,0 0-1,0 0 0,1 0 0,-1 0 1,0 0-1,0 0 0,0 0 0,1 0 1,-1 0-1,0-1 0,1 1 0,-1 0 1,1 0-1,-1 0 0,1 0 0,-1-1 1,1 1-1,-1 0 0,1-1 0,0 1 1,0 0-1,-1-1 0,2 1 0,8 6-115,1-1 0,-1 0 0,17 6 0,-21-10 89,6 3 21,1-1 0,1 0 0,-1-1 0,0 0 1,1-1-1,0-1 0,17 0 0,95-11 230,-94 6-146,10-2 205,49-15 1,-34 7 99,-56 14-341,0 0 1,0 0 0,-1-1-1,1 1 1,0 0 0,0-1-1,0 1 1,0 0 0,0-1-1,0 1 1,0-1 0,-1 0 0,2 0-1,-1 0-11,-1 1 0,0 0 0,0 0 0,0-1 0,0 1 0,0 0 0,0 0 0,0-1 0,0 1-1,0 0 1,0 0 0,0-1 0,0 1 0,0 0 0,0 0 0,0-1 0,0 1 0,-1 0 0,1 0 0,0 0 0,0-1 0,0 1-1,0 0 1,0 0 0,0 0 0,-1-1 0,1 1 0,0 0 0,0 0 0,0 0 0,0 0 0,-1-1 0,-2 0 34,1-1 1,-1 1-1,0-1 1,1 1-1,-1 0 1,0 0-1,-5-1 1,-13-1-24,0 1-1,-1 1 1,-33 2 0,22 0-61,-494 35 9,320-18 46,-130 17-77,-172 10 422,459-43-431,-189 5 29,213-10-169,26 3 203,0 0-1,-1 0 1,1 0 0,0 0-1,0 0 1,0 0-1,0 0 1,0 0-1,-1 0 1,1 0-1,0 0 1,0 0-1,0 0 1,0 0-1,0 0 1,0 0-1,-1 0 1,1 0-1,0 0 1,0 0 0,0-1-1,0 1 1,0 0-1,0 0 1,0 0-1,-1 0 1,1 0-1,0 0 1,0 0-1,0-1 1,0 1-1,0 0 1,0 0-1,0 0 1,0 0-1,0 0 1,0-1-1,0 1 1,0 0 0,0 0-1,0 0 1,0-1-1,13-5-180,204-55-74,56-18 280,-13-16 27,-214 74 63,-1-2-1,-1-2 1,60-45-1,-103 69-87,1 0 0,-1 0 0,0 0 0,0 0 0,0 0 0,0 0 0,0-1 1,0 1-1,0 0 0,0-1 0,0 1 0,1-3 0,-2 4-13,0-1-1,0 1 1,0-1 0,0 1 0,0-1-1,0 1 1,0 0 0,0-1 0,0 1-1,-1-1 1,1 1 0,0 0 0,0-1-1,0 1 1,0-1 0,-1 1 0,1 0-1,0-1 1,0 1 0,-1 0 0,1-1-1,0 1 1,-1 0 0,1-1 0,0 1-1,-1 0 1,1 0 0,-1-1 0,1 1-1,-5-2 8,1 1-1,-1 0 1,1-1-1,-1 2 0,1-1 1,-1 0-1,1 1 1,-7 0-1,-45 2 6,-104 17 1,-61 27-59,31-6-54,-358 86-384,538-123 492,-34 13-236,41-15 179,1 0 1,0 1 0,-1-1 0,1 1-1,0-1 1,0 1 0,0 0 0,0 0-1,0 0 1,0 0 0,0 0 0,1 0-1,-3 5 1,4-7 28,-1 0-1,1 1 1,0-1-1,0 1 1,-1-1 0,1 1-1,0-1 1,0 1 0,0-1-1,0 1 1,0-1-1,0 1 1,0-1 0,0 1-1,0 0 1,0-1-1,0 1 1,0-1 0,0 1-1,0-1 1,0 1 0,1-1-1,-1 1 1,0-1-1,0 0 1,1 1 0,-1-1-1,0 1 1,1-1-1,-1 1 1,0-1 0,1 0-1,-1 1 1,0-1 0,1 0-1,-1 1 1,1-1-1,0 0 1,3 2-22,0-1 0,0 0 0,0 0 0,7 1 0,-10-2 29,51 6-7,0-3 1,0-2-1,54-6 1,-90 4 25,77-5 6,-1-5 1,131-31-1,-149 22 56,-1-4 1,-2-2-1,96-50 0,-18-4 118,235-112 442,-378 190-620,8-4 143,0 0 0,23-15-1,-25 10 54,-12 6-90,-9 1 32,-4 3-163,0 1 0,0 0 0,1 1 0,-1 1 0,-20 5 0,-163 41-588,107-25 488,-428 146 18,302-92-145,-112 28-373,316-102 99,19-7 15,17-6 422,-1-1-1,-1-1 1,42-30 0,62-59 156,-78 59 112,70-44 0,-44 44 241,148-58 0,-81 39-234,-131 57-177,37-16-68,-37 16 32,-16 4 103,-23 5 11,-16 4-80,-143 36 48,-170 73-62,-20 37 67,71-24 140,55-47-281,129-45-102,87-28 257,0-1 0,-62 8-1,45-17-111,52-1 0,-1 0 1,1 0-1,0 1 1,-1-1-1,1 0 1,-1 0-1,1 0 1,-1 0-1,1 0 1,-1-1-1,1 1 1,-1 0-1,1 0 0,0 0 1,-1 0-1,1 0 1,-1 0-1,1-1 1,-1 1-1,1 0 1,0 0-1,-1-1 1,1 1-1,0 0 1,-1-1-1,1 1 0,0 0 1,-1-1-1,1 1 1,0-1-1,0 1 1,-1 0-1,1-1 1,0 1-1,0-1 1,0 0-1,4-13-404,-2 10 351,-2 4 67,0 0-1,1 0 0,-1 0 1,0-1-1,0 1 0,0 0 1,0 0-1,0 0 0,0 0 1,0-1-1,0 1 0,0 0 0,0 0 1,1 0-1,-1-1 0,0 1 1,0 0-1,0 0 0,0 0 1,0-1-1,0 1 0,0 0 1,-1 0-1,1 0 0,0-1 1,0 1-1,0 0 0,0 0 0,0 0 1,0-1-1,0 1 0,0 0 1,0 0-1,-1 0 0,1 0 1,0-1-1,0 1 0,0 0 1,0 0-1,0 0 0,-1 0 1,1 0-1,0 0 0,0 0 0,0-1 1,0 1-1,-1 0 0,1 0 1,0 0-1,0 0 0,0 0 1,-1 0-1,1 0 0,0 0 1,0 0-1,-1 0 0,-13 3 294,9-1-326,-11 1 2,-1 0 0,1 2-1,0 0 1,-26 12-1,-20 21-73,59-36 91,0 0-1,0 0 1,1 0-1,-1 1 0,1-1 1,-1 1-1,1-1 0,0 1 1,0 0-1,0 0 1,0 0-1,1 0 0,-1 0 1,1 0-1,0 0 1,0 1-1,0-1 0,-1 7 1,2-4-14,1 0 47,13 3-112,-10-7 51,1 0 0,0-1 0,0 1-1,0-1 1,0 0 0,0 0 0,0 0 0,10 0-1,47-6 45,-61 5 5,839-145 1115,-525 54-709,-8-15-218,-253 87-142,267-103 322,-10 10 256,614-214-251,-809 276-234,153-92-1,-221 113-132,249-140 26,-123 73-59,-143 77-141,5-1 91,2-1-238,-33 17 345,1 1 1,-1-1-1,-1 0 1,9-8-1,12-11-385,-6 8-57,31-33 1,-10 10 333,-27 25 48,0-1 0,-1 0-1,0-1 1,-1 0 0,17-31 0,-21 29-64,7-23 0,-11 33 180,0-7-37,-3 12-82,1 0-1,-1 0 0,1 0 1,-1 0-1,1 0 0,0 0 0,0 0 1,-1 0-1,1 0 0,1 0 1,-1 1-1,2-4 0,53-53 45,-49 50-55,1 1 1,0 1-1,1 0 1,12-8-1,-18 12-16,-2 0-12,1 0-7,10 1 44,-4 3 35,-6 0-4,-1 0 0,0 1 0,0-1 0,0 0 0,0 0 0,0 1 1,-1-1-1,1 1 0,-1-1 0,1 0 0,-1 4 0,1 31-19,-2-1 112,-10 47 1,4-32 83,-12 44 83,11-60-128,3-9 16,-1 42 0,1-6-48,2-28 5,2 40-1,1-41 56,-5 45-1,-2 27 55,0 9-153,-18 103-94,22-161 1157,5-65-1145,-1 1 1,0-1-1,0 0 1,-1 0 0,-1-8-1,1-21-415,19-291 40,-10 208 346,1-42-329,-10 38-39,-3 101 386,0-6-16,3 28 36,0 1-1,0-1 0,1 1 0,-1-1 0,0 0 0,1 1 1,-1-1-1,1 1 0,0-1 0,0 1 0,-1-1 0,1 1 1,0-1-1,0 1 0,2-2 0,15-15-38,0 0-1,-1-1 1,-1-1-1,18-31 1,-27 39 29,0 0 1,1 0-1,0 1 0,15-17 1,-22 28 11,-1-1 0,1 1 0,-1-1 0,1 1 0,-1-1 0,1 1 1,0-1-1,-1 1 0,1-1 0,0 1 0,-1 0 0,1 0 0,0-1 0,-1 1 1,1 0-1,0 0 0,0 0 0,-1 0 0,1-1 0,0 1 0,0 0 0,-1 0 1,1 1-1,0-1 0,0 0 0,1 0 0,-1 1 10,1 0-1,-1 0 1,0 0 0,0 0 0,1 0-1,-1 0 1,0 0 0,0 0-1,0 1 1,0-1 0,0 0 0,0 2-1,3 4 24,-1 0 0,0 1 0,0-1 0,2 9 0,9 62 8,8 153 1,-17-158 66,4 148 81,6 65 679,-14-236-662,-1-48-85,0-2 229,-1-6 309,-16-63-535,-13-113 0,15 75-132,-17-104-208,24 178 65,6 27 3,0-1 0,1 0 0,0 0 0,-1-9-1,3 18 93,-1 0-1,1 0 0,-1 0 0,1 0 0,0 0 0,0 0 1,0 0-1,2 2 0,4 11-6,2 20-14,-1 1 1,7 72 0,-10-58 62,42 265 257,-41-282-227,-3-21 241,-1 0 0,1 19 0,-3-29-30,1-4 86,1-3-258,0-1 1,0 0-1,0 0 1,-1 0-1,0 0 1,0 0-1,0 0 0,-1 0 1,0 0-1,0 0 1,-2-7-1,2-12-15,0 1-34,7-280 208,-6 223-1144,-1 81 928,0 0-1,1 0 1,-1-1 0,0 1 0,0 0 0,0-1-1,0 1 1,0 0 0,0-1 0,0 1 0,0 0 0,0 0-1,-1-1 1,1 1 0,0 0 0,0-1 0,0 1-1,0 0 1,0 0 0,0-1 0,0 1 0,-1 0 0,1 0-1,0-1 1,0 1 0,0 0 0,-1 0 0,1-1-1,-6 7-292,-5 15 181,-10 50 213,9-30-74,-10 36-151,12-36 305,-3-2 1,0 1 0,-32 60 0,-35 21 165,14-22-481,57-83 129,0 0 0,2 1 0,-7 19 0,-12 57 176,15-50-135,-10 32 108,5-11-224,-33 80 0,42-127 165,-66 148-68,51-122 127,-46 70-1,31-62-52,-55 56-1,49-61-143,-172 187 112,179-190-52,1 2 1,3 1-1,2 2 1,-33 67-1,42-69-1,-51 97-161,29-63 432,39-68-302,4-11 59,0 0 1,-1 0-1,1 0 1,0 0-1,-1 0 0,1 0 1,-1 0-1,1 0 1,-1 0-1,1 0 1,-1 0-1,0 0 0,1 0 1,-1-1-1,0 1 1,-1 1-1,8-7 25,0 0 0,0 0 0,0-1 1,0 1-1,7-12 0,23-38-31,-35 52-16,65-115-386,-40 67 351,3 1 0,59-79 0,-16 46 2,36-44-107,24-51 27,17-21-204,-110 150 232,-2-1 1,-3-2-1,-2-1 0,-2-2 0,31-79 0,-43 85 14,21-57-42,-33 88 60,1 1-1,15-27 1,-15 31 80,1-15-126,-7 18-114,-4 14-247,-13 47 267,-16 44 116,-3 2 91,20-53 54,-1-1 1,-32 60-1,-38 75 69,56-111-132,-4-1 0,-2-2 0,-3-2 0,-2-1 0,-76 84 0,71-92 38,2 2 0,-63 105 0,79-111 43,-56 92 133,58-103-222,-45 54 0,56-77 37,0 1 0,-2-2 1,-18 14-1,-58 32 21,69-45-95,-61 35 54,65-41 246,31-24-240,29-23 95,-17 17-80,0-2-1,19-25 1,-13 5 0,-2-2 0,27-58 0,24-40-257,-51 99 249,2 1 0,57-64 0,-15 36-4,-12 12 270,56-72 0,-44 35-20,-14 17 31,82-86 1,-70 90-483,-61 67 129,-1-1 0,7-11-1,10-11-36,37-47 63,1 0-5,-21 29-10,-26 30-200,1 1 1,0 1-1,33-27 1,87-49 33,-112 71 105,-19 18 55,-14 23-84,-13 23 52,-50 74-1,-39 30 239,80-106-139,-12 21-38,2 3 0,-35 76 0,40-71 160,-82 118-1,76-137-35,-3-1 0,-54 45-1,-21 21 12,96-89-128,1 1 1,-33 50-1,-19 61-32,51-87 135,-57 82 1,64-109-77,-2-1 0,0-1 0,-1-1-1,-43 34 1,40-34 4,20-17-27,-1 0-1,0 0 1,-1 0-1,1-1 1,-10 6-1,14-8 12,0-1-1,0 0 1,0 0-1,0 0 1,0 0-1,-1 0 1,1 1-1,0-1 1,0 0-1,0 0 1,0 0-1,-1 0 1,1 0-1,0 0 1,0 0-1,0 0 1,0 0-1,-1 0 1,1 0-1,0 0 1,0 0-1,0 0 1,-1 0-1,1 0 1,0 0-1,0 0 1,0 0-1,-1 0 1,1 0-1,0 0 1,0 0-1,0 0 1,0 0-1,-1 0 1,1 0-1,0-1 1,0 1-1,0 0 0,0 0 1,-1 0-1,4-9 118,7-8-102,7-6-147,-2-2 0,-1 0-1,14-35 1,25-83 43,-5 12-25,92-173-380,-45 103 672,71-126-773,-132 266 281,42-103 0,9-71-200,-2 5 668,-71 195-7,-1 0-1,10-62 0,-18 84-66,-2 10-94,0 0 0,-1 0-1,1 0 1,-1 0 0,1 0-1,-1-4 1,0 7 6,0 0 1,0 0 0,-1 0-1,1-1 1,0 1-1,0 0 1,0 0 0,0 0-1,0 0 1,0-1-1,0 1 1,0 0-1,0 0 1,0 0 0,-1 0-1,1 0 1,0-1-1,0 1 1,0 0-1,0 0 1,0 0 0,-1 0-1,1 0 1,0 0-1,0 0 1,0 0-1,0 0 1,-1 0 0,1 0-1,0 0 1,0 0-1,0 0 1,0 0 0,-1 0-1,1 0 1,0 0-1,-13 7-235,-22 21 166,1 1 0,2 2 0,-33 40-1,-75 112 547,73-92-247,-23 31 389,-101 181-1,62-66 560,115-214-1061,7-19-82,5-8-66,2-14-91,4-2-50,1 0 0,0 1 0,15-36 0,34-59-367,-7 18 255,16-43 195,138-223 1,-164 307 305,30-51-67,-63 94-260,-7 12 70,-4 5 3,-10 9 62,0 2 0,1 0 0,1 1 0,1 0 0,-21 33 0,-48 104 214,60-109-183,-231 387 952,154-290-257,96-136-673,-10 13 185,14-19-246,0 1 0,-1-1 0,1 1 0,-1-1 0,1 1-1,-1-1 1,1 1 0,-1-1 0,0 1 0,1-1 0,-1 0 0,0 1 0,1-1-1,-1 0 1,0 1 0,1-1 0,-1 0 0,0 0 0,1 0 0,-1 0-1,-1 0 1,2 0-8,-1 0 0,1-1 0,-1 1 0,1 0 0,0-1 0,0 1 0,-1-1 0,1 1 0,0 0 0,0-1 0,-1 1 0,1-1 0,0 1 0,0-1 0,0 1 0,0-1 0,0 1 0,0-1 0,0 1 0,0-1 0,0 1 0,0-1 0,0 1 0,0-1 0,0 1 0,0-1 0,0 0 0,2-6 6,-1 0 1,1 0-1,0 1 0,0-1 0,1 0 0,4-7 0,25-40-18,-14 26-1,70-126-122,-47 77 20,73-101 1,45-12-78,-14 20 226,-22-2 42,25-30-58,-79 121-193,127-113 0,-99 106 201,117-138-1,-193 200-107,18-29 0,-33 45 123,0 0 0,0 0 0,-1-1 1,-1 0-1,0 0 0,4-16 0,-8 23-19,1-1 1,0 1-1,-1-1 0,0 1 0,0-1 1,-1 1-1,1-1 0,-1 1 0,0-1 1,0 1-1,0 0 0,-1-1 0,-2-3 1,3 5-38,-1 0 0,1 1 1,-1-1-1,0 1 0,0-1 1,0 1-1,0 0 0,-1 0 1,1 0-1,0 0 0,-1 0 1,0 1-1,1-1 1,-1 1-1,0 0 0,0 0 1,0 0-1,0 0 0,-4-1 1,-1 1-22,0 0 0,0 1 0,0 0 0,0 1 0,0-1 0,0 2 1,0-1-1,0 1 0,0 0 0,-10 4 0,-8 6-26,-39 22 0,41-21-46,-94 58 168,101-59-100,0 1 1,0 1-1,1 0 1,1 1-1,-21 26 1,18-18 3,10-13-11,0-1 0,-11 22 1,-12 29 70,-23 71 1,-12 69-209,45-134 217,-2-2 1,-38 74-1,-86 169 379,7-14 229,-1-1-325,113-222-414,-27 103-1,10-26 247,25-73-37,16-55-115,-1 0 1,0 0-1,-2-1 1,-10 22-1,1-10 98,11-18-94,-1 0 0,-1-1-1,-10 15 1,14-23-30,1 0 0,-1 1-1,-1-1 1,1-1-1,0 1 1,-1 0 0,0-1-1,1 0 1,-1 0 0,0 0-1,0 0 1,0-1-1,0 1 1,-5 0 0,-29 4-158,0-2 0,-54-1 0,-18 1-176,-76 8 274,-163 9-100,143-13 383,88-10-33,63-1-88,-111-13 84,81 5-144,-99-7-149,-120-14 341,-210-16 256,391 39-443,103 6 104,0 0 1,-30-9-1,22 5-5,12 2-145,0 0 0,-16-8 0,20 7 36,-2 0 0,1 2-1,-22-6 1,-173-11-310,-39 19 48,135 3 86,48 0 325,10 0-75,-1-2 1,-108-16-1,82 4-389,68 12 262,-1 1-1,-16 1 1,20 0 63,-1-1 0,0 0 1,1-1-1,-18-2 0,18 1-558,21 3 23,90-5 312,104-18-1,-125 7 311,16-3-237,249 14 170,-53 4 371,71-10 231,0 33-577,-270-14-32,170-6-1,95-37 124,14 1 76,-254 30-344,136 15 0,160 61 6,-406-71 135,48 6-144,-38-7 107,27 7 0,-40-7-33,0 0 0,1 0 0,-1 0 0,11-1 0,-15 0-5,-30 8-120,-115 6 243,19-3-236,-212 23-168,-156 25 582,157-19-298,227-30 42,-371 20 122,255-23-189,78-2 209,-5-6-49,47-1-218,-164-3-35,88 8 90,132 1-4,-81 15-1,67-9 31,40-7 45,-32 8 0,-9 5-84,39-11-105,-47 16 0,-4 9 252,75-30-69,0 0 1,1 0-1,-1 0 1,0 0-1,1 0 0,-1 0 1,0 1-1,1-1 1,-1 0-1,1 1 0,-1-1 1,1 0-1,-1 1 1,0-1-1,1 1 0,-1-1 1,1 0-1,0 1 1,-1-1-1,1 1 0,-1 0 1,1-1-1,0 1 1,-1-1-1,1 1 0,0 0 1,0-1-1,0 1 1,-1-1-1,1 1 1,0 0-1,0-1 0,0 1 1,0 0-1,0-1 1,0 1-1,0 0 0,0-1 1,0 1-1,1 1 1,-1-1 27,0 1-27,-1-1 1,1 1-1,0-1 1,-1 0-1,1 1 1,-1-1-1,0 0 1,1 1-1,-1-1 1,0 0-1,0 0 1,0 1-1,-2 1 1,-6 9 78,-33 86-37,38-88-41,-1 1 0,2-1 0,0 1 0,0 0 0,-1 14 0,-3 9 26,-20 68 329,25-89-463,2-10 127,0-1 1,0 0 0,-1 0-1,1 1 1,-1-1-1,1 0 1,-2 3-1,-12 33 38,7-22-118,-5 10 250,11-25-175,1 0 0,-1 0 0,0 0 0,1 0-1,0 0 1,-1 0 0,1 0 0,0 0-1,-1 0 1,1 0 0,0 0 0,0 1 0,0-1-1,0 0 1,0 0 0,0 0 0,0 0 0,0 0-1,0 0 1,1 0 0,-1 1 0,0-1-1,1 0 1,-1 0 0,1 0 0,-1 0 0,1 0-1,0 0 1,-1-1 0,1 1 0,0 0 0,0 0-1,-1 0 1,1-1 0,0 1 0,0 0-1,0-1 1,0 1 0,0-1 0,0 1 0,0-1-1,0 1 1,2 0 0,45 3 46,1-2 1,69-6-1,-64 2-32,187-22 186,-168 15-150,418-33 222,-143 40-294,-91 3 75,85-13 100,-5-23 99,-202 15-237,478-71-68,-521 81-239,-1 3 0,167 10 0,-121 1-164,0 0 346,-135-4 122,72 9-211,-69-8 135,5 0 281,-10-2-44,-6-3-47,-87-44 441,55 31-399,-51-27 314,-71-33-461,117 59-110,-85-23-1,44 23 25,-1 4-1,0 4 1,-1 4 0,-96 4-1,-389 44-190,-195 32 853,630-67-627,-151-13 1,222 2 103,-381-34-112,439 37 4,-34-5-80,-47 0 0,85 6 63,1 0 1,-1 1-1,0-1 0,0 0 1,1 1-1,-1 0 0,1 0 1,-5 1-1,7-2 32,-1 1 1,1-1-1,-1 0 0,1 0 0,-1 1 0,1-1 1,-1 1-1,1-1 0,-1 0 0,1 1 0,0-1 0,-1 1 1,1-1-1,-1 1 0,1 0 0,0-1 0,0 1 1,-1-1-1,1 1 0,0-1 0,0 1 0,0 0 1,0-1-1,0 1 0,-1-1 0,1 1 0,0 0 1,1-1-1,-1 1 0,0 0 0,0-1 0,0 1 1,0-1-1,0 1 0,0 0 0,1-1 0,-1 1 0,1 0 1,5 9-23,0 0 0,1-1 0,0 0 0,0 0 0,1 0 0,0-1 0,1 0 1,0-1-1,0 0 0,18 10 0,6 1 181,70 28 0,156 39-291,-113-40 40,-77-25 135,1-3-1,76 9 1,144 3 314,-180-20-317,343 16-128,98-30 306,-443 2-121,332-26-318,-440 29 227,24-3-117,0 1 0,1 2 0,-1 0-1,30 5 1,-48-3 116,0 0 0,0 0 0,0 1 0,0 0-1,-1 0 1,1 0 0,-1 1 0,9 7 0,-9-7-2,1 1 1,0-1 0,0 0 0,0 0 0,13 4 0,-13-4-106,-9-1 191,-10 0 1,-214 8-552,95-2 551,-274 21 95,183-25-159,31-1-55,-103 2 54,214-7-30,-99-15-1,11 1-170,138 13 242,-30-1 96,-78-13 0,105 11-229,1 2-1,-62 2 1,53 1 97,-33 6-61,12 0-5,-42-6 141,47-1-99,-62 8 0,-46 4 91,20-2-234,22-3 317,30-4-38,17 1-99,-45 4-255,84-3 199,-54 10 83,77-11-65,1 0-1,-1 2 0,1-1 1,-14 8-1,27-11 0,1-1 0,-1 0-1,1 0 1,0 0 0,-1 0 0,1 0 0,0 0-1,-1 0 1,1 0 0,0 1 0,0-1-1,-1 0 1,1 0 0,0 0 0,-1 1 0,1-1-1,0 0 1,0 0 0,-1 1 0,1-1 0,0 0-1,0 1 1,0-1 0,0 0 0,-1 1 0,1-1-1,0 0 1,0 1 0,0-1 0,0 0-1,0 1 1,0-1 0,0 0 0,0 1 0,0-1-1,0 0 1,0 1 0,1 0 6,0 0-1,-1 0 1,1-1 0,0 1-1,0-1 1,0 1 0,0 0-1,0-1 1,0 0 0,0 1-1,0-1 1,1 1 0,35 5 60,134-3 842,3 0-291,121 2-402,34 3-68,-45 30-84,-222-29 178,86 3 0,65-11-26,-111-2-124,135-8-11,-10-16-80,-108 15 48,140 6 0,-160 5-81,20-9 33,1 0 143,53 3-197,23 11 14,1 0 288,-139-1-531,-46-4 283,0 0 1,21 5 0,-11-1 43,-10-1-26,4 0-68,-1-1-130,-14-2-332,-9-2 312,-17-5 134,14 3 50,1 1 0,-13-1 1,-225-16-364,106 12 401,-135-11 83,161 5 102,-34-4-52,-3 3-119,-52-4-35,-75-5-1450,39 3-2052,142 16 322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10:38.44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 9 640,'0'0'11,"0"0"1,0 1-1,0-1 0,0 0 0,0 0 1,0 0-1,0 0 0,0 0 1,0 0-1,0 0 0,0 0 0,0 0 1,0 0-1,0 0 0,0 0 1,0 0-1,-1 0 0,1 0 1,0 0-1,0 0 0,0 0 0,0 0 1,0 0-1,0 0 0,0 0 1,0 0-1,0 0 0,0 0 0,0 0 1,0 0-1,0 0 0,0 0 1,0 0-1,0 0 0,0 0 0,0 0 1,0 0-1,-1 0 0,1 0 1,0 0-1,0 0 0,0 0 1,0 0-1,0 0 0,0 0 0,0 0 1,0 0-1,0 0 0,0 0 1,0 0-1,0 0 0,0 0 0,0 0 1,0 0-1,0 0 0,0 0 1,0-1-1,2 9 501,1 12 5243,2-29-2086,-4 8-3670,0 1 0,-1-1 1,1 0-1,-1 1 0,0-1 1,1 0-1,-1 1 0,1-1 0,-1 0 1,0 1-1,0-1 0,1 0 1,-1-1-1,0 1-74,0 1 38,0 0 144,0 0-27,9-15 448,-9 15-512,0 0 0,0 0-59,0 16-165,0-15 240,0 24 347,4 37-1,-3-51-356,-1-1-1,0 0 1,0 1 0,-2 11-1,-1 16 111,-6 163-270,9-188 136,0 40 27,10 82 0,-7-117-14,-1-5 37,2 27-1,0 4-79,1 2 150,-1-21-177,-1-10 17,-4-12 19,1 0-3,1 7-7,0-6 32,-1 1-1,1-1 0,0 0 0,0 0 0,1 1 0,-1-1 0,4 6 0,2 3 12,-2 0-1,0 1 0,0 0 1,-1 0-1,-1 0 0,3 17 1,6 28 58,-5-32-75,-1 1 1,-2 0-1,-1-1 1,0 40 0,2-16 171,-4-47-155,-1 1-1,1-1 1,-1 0 0,4 8 0,-3-8-5,0 0 0,0 1 0,0-1 0,0 8 1,1 9-24,-1-16 30,0-1 1,-1 1-1,1-1 0,-1 0 0,0 1 0,-1-1 0,0 8 1,-7 30-227,5-27 400,3-13-189,-1 0-1,1 1 1,-1-1 0,0 1-1,1-1 1,-1 0 0,-1 0 0,1 1-1,0-1 1,-2 2 0,1 1 161,-2 4-52,4-9-78,-1 0 1,1 1 0,0-1-1,0 0 1,0 0 0,0 0-1,0 0 1,-1 0 0,1 0-1,0 0 1,0 0 0,0 1-1,0-1 1,-1 0 0,1 0-1,0 0 1,0 0 0,0 0-1,-1 0 1,1 0 0,0 0-1,0 0 1,0 0 0,-1 0-1,1 0 1,0 0 0,0 0-1,0 0 1,-1-1 0,1 1-1,0 0 1,0 0 0,0 0-1,0 0 1,-1 0 0,1 0-1,0 0 1,0-1 0,0 1-1,0 0 1,0 0 0,-1 0-1,1-1 1,0 1-189,0 0 48,-1 0 102,1 0 0,0 1 0,0-1-1,0 0 1,-1 0 0,1 1 0,0-1 0,0 0 0,-1 0 0,1 0 0,0 0 0,0 1 0,-1-1-1,1 0 1,0 0 0,0 0 0,-1 0 0,1 0 0,0 0 0,-1 0 0,1 0 0,0 0 0,-1 0-1,1 0 1,-1 0 0,-1-1-144,7-1 86,51-2-28,-25 0 108,42 1 0,-2 1 22,55-1-263,-116 3 213,93 5-18,-1 1-81,41 2 456,-16-6-518,113-3 151,-128-1-150,-82 2 219,55-7-38,237 0 91,-200 0 164,-84 4-205,69-9 9,-34 3 176,-21-1-343,-37 7 34,29-3 1,14 2 129,67-2 166,301 6-526,-227 9 417,-198-9-118,49 0 0,69 8 0,-101-5-7,130 24-184,-73-4 252,-32-8-42,-19-5 40,-19-8-55,0 0 0,0 0 0,0 0 0,0-1 1,0 1-1,0-1 0,1 0 0,4 0 0,2-1-12,0 2 1,-1 0-1,18 5 0,-3-1-30,13 6-2,-30-8 12,1-1 1,14 3-1,178 36 172,-50 0-272,-150-41 200,0 0-1,0-1 0,1 1 1,-1-1-1,0 0 1,0 1-1,1-1 0,-1 0 1,0 0-1,1-1 0,-1 1 1,4-1-1,-6 0 100,0 1-32,0-10-161,-2 0 0,1 0 0,-2 1 0,1-1 0,-8-18 0,-5-18-17,8 6 142,2 0 1,2 0-1,3-66 0,1 46-89,-1-225-94,-1 263 11,-5-29 0,3 29 60,-1-29 1,-7-233-99,8 176-152,1 11 438,1 87-247,-1 0 1,0 0-1,-1 1 0,-5-15 0,-4-13-291,8 26 188,3 9 155,0 0 0,1 0 0,-1 0 0,1 0 0,-1 0 0,1 0 0,0-4 0,-5-19 11,3 20-135,1 5 128,1 0 0,0-1 0,-1 1 0,1 0 0,0-1 0,0 1 0,-1-1 0,1 1 0,0 0 0,0-1 0,0 1 1,0-1-1,-1 1 0,1-1 0,0 1 0,0-1 0,0 1 0,0-1 0,0 0 0,0 1 15,0-1-7,0 1 1,0-1 0,0 0-1,0 1 1,0-1-1,0 0 1,0 1 0,0-1-1,0 1 1,0-1 0,1 0-1,-1 1 1,0-1 0,0 1-1,0-1 1,1 0-1,-1 1 1,0-1 0,1 1-1,-1-1 1,1 1 0,0-1-1,-1-1 2,0 1 0,1 0 1,-1-1-1,0 1 0,0-1 0,0 1 0,0-1 0,0 1 0,0 0 0,0-3 1,0-1 117,0-19-1054,0 23 868,0 1-26,0 0-170,0 0-60,0 0-410,0 0 134,0 0-204,1 1 124,10 5-609,-9-5 1016,1 0-1,-1 0 0,0 0 0,1 1 0,-1-1 0,0 1 1,0-1-1,0 1 0,0 0 0,-1 0 0,1 0 1,0 0-1,1 2 0,7 16-1724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10:38.96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1 832,'0'0'288,"4"0"-224,1 0 0,-5 0-480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10:52.38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4144 3953 2144,'-3'-5'842,"1"5"-573,-2 0-143,4-1-30,0 1-1,0-1 1,-1 0-1,1 1 1,0-1 0,0 1-1,0-1 1,-1 0-1,1 1 1,0-1-1,0 1 1,0-1 0,0 0-1,0 1 1,0-1-1,0 0 1,0-4 423,-1 2-406,1 0 0,-1 0 0,1 0 0,0 0 0,0 0-1,0 0 1,0 0 0,0 0 0,0 0 0,1 0 0,1-5 0,0 1 133,0 0 1,1 0 0,6-12-1,7-14 321,-13 23-459,2 0 0,7-13 0,46-74 1121,18-28-378,84-118-707,-139 208-25,51-61-1,37-23 456,-84 91-497,27-41 1,-1 3-84,-25 29 39,-1-1-1,-1-1 1,26-62 0,-37 76 1,34-75 25,-36 77-63,-4 8-25,1 1 0,14-19 0,-21 32 24,23-32-27,2 1 0,56-54 0,17-6 165,-86 79-110,0 0 0,-1-1-1,-1 0 1,0-1 0,-1-1-1,0 1 1,13-32 0,-4 1-135,1-1 112,-12 27 74,-6 15-67,-1 1-1,1 0 0,0 0 0,0 0 0,0 0 1,0 0-1,1 0 0,-1 1 0,1-1 1,0 1-1,6-6 0,-6 8-11,-1-1 0,0-1 0,0 1 0,0 0 0,0-1 0,0 1 0,-1-1 0,3-4 0,10-13 130,5-1 38,24-34-1,-35 43-125,-5 7-30,0 1 0,0 0 1,0 0-1,0 1 0,7-7 0,-7 8 3,-1-1-1,1 0 1,0 0 0,-1 0-1,0-1 1,0 1-1,0-1 1,0 1 0,2-6-1,2-4-47,-5 12 20,0 0-1,-1 0 1,1 0-1,0 0 1,-1 0-1,1 0 1,-1 0 0,1 0-1,-1 0 1,0 0-1,0 0 1,1-1-1,-1 1 1,0-2 0,-1 3 2,1 0 9,-1-1 0,1 1 0,0 0 0,-1 0 0,1-1 0,0 1 0,-1 0 0,1-1 0,0 1 0,-1-1 0,1 1 0,0 0 0,0-1 0,-1 1 0,1-1 0,0 1 0,0 0 0,0-1 1,0 1-1,0-1 0,0 1 0,0-1 0,0 1 0,0-1 0,0 1 0,0-1 0,0 1 0,0 0 0,0-1 0,0-4-147,-1 3 112,0-1 0,0 0 0,0 0 0,0 0 0,1 0-1,0 1 1,-1-1 0,1-5 0,-1-12-80,-4-38-22,-5-39-411,-17-195 424,24-2 250,3 202-352,8-9 328,-1 33-164,12-78 144,-14 111-49,-3 19-127,1-21 0,-2 8 39,0 15-3,-2-23 0,0-21-2,1 33 59,-5 3 371,5 18-362,-1 0 1,1 1-1,-1-1 1,0 1-1,0 0 1,0-1-1,0 1 0,-1 0 1,1-1-1,-1 1 1,0 0-1,0 0 0,0 0 1,-5-4-1,-25-27-209,30 31 250,0 0 0,0 0 0,0 0 0,0-1 0,0 1 0,1-1-1,-1 0 1,-1-7 0,1 3-19,0 1-133,1-1-1,0 1 0,0 0 0,1 0 1,0-9-1,0 6-19,0 9-217,0 1 0,0 0-234,0 0 53,0 0-379,2 1 770,-1-1-1,1 1 0,-1-1 1,1 1-1,-1 0 0,0-1 0,0 1 1,1 0-1,-1 0 0,2 2 0,-2-2 240,1 0 495,-2-1-186,5 8 651,-5-8-1028,1 1-1,-1-1 1,0 0-1,0 0 1,0 1 0,1-1-1,-1 0 1,0 0-1,0 1 1,0-1 0,1 0-1,-1 1 1,0-1-1,0 0 1,0 1-1,0-1 1,0 0 0,0 1-1,0-1 1,0 0-1,0 1 1,0-1 0,0 0-1,0 1 1,0-1-1,0 0 1,0 1-1,0-1 1,0 0 0,0 1-1,-1-1 1,1 0-1,0 1 1,0-1-1,0 0 1,-1 0 0,1 1-1,0-1 1,-1 0-1,1 6 201,0-6-219,0 1-1,0-1 1,0 1-1,0-1 1,0 0-1,0 1 1,1-1-1,-2 0 1,1 1-1,0-1 1,0 1-1,0-1 1,0 0-1,0 1 1,0-1-1,0 0 1,0 1-1,-1-1 1,1 0-1,0 1 1,0-1-1,0 0 1,-1 1-1,1-1 1,0 0-1,0 1 1,-1-1-1,1 0 1,0 0-1,-1 1 1,1-1-1,0 0 1,-1 0-1,1 0 1,-1 1-16,1-1 1,0 1 0,-1-1-1,1 1 1,0-1 0,0 0-1,-1 1 1,1-1 0,0 1-1,0-1 1,0 1-1,0-1 1,0 1 0,0-1-1,0 1 1,0 0 0,0-1-1,0 1 1,0 0 0,0-1-3,0 1 0,0-1 1,0 0-1,0 0 0,1 1 1,-1-1-1,0 0 0,0 1 0,0-1 1,0 0-1,0 1 0,0-1 1,0 0-1,0 1 0,-1-1 1,1 0-1,0 0 0,0 1 1,0-1-1,0 0 0,0 1 1,0-1-1,-1 0 0,1 0 0,0 1 1,0-1-1,0 0 0,-1 0 1,1 0-1,0 1 0,0-1 1,-1 0-1,1 0 0,0 0 1,0 0-1,-1 1 0,1-1 1,0 0-1,0 0 0,-1 0 0,1 0 1,0 0-1,-1 0 0,1 0 1,0 0-1,-1 0 0,0 0-55,-3 22 4,-34 84-106,29-80 247,1 0 1,0 1-1,3 0 0,0 1 0,-2 47 0,2-3-116,0 0 303,1 16 398,4-81-644,-1-1-1,-1 0 1,1 1-1,-1-1 0,0 0 1,0 0-1,-1 0 0,1 0 1,-1 0-1,-1-1 1,1 1-1,-1-1 0,0 0 1,0 0-1,-1 0 1,1-1-1,-1 0 0,0 1 1,0-2-1,0 1 1,-10 4-1,-10 9-21,21-13 72,0-1 1,-1 0-1,-9 5 1,-2 0 44,-11 4-54,16-8-219,7-2 304,-1-1 0,1 0 0,0 0 0,0 0 1,-9 1-1,13-2-129,-1 0 0,0 0 0,0 0 0,1-1 0,-1 1 0,0 0 0,0 0 0,1-1 0,-1 1 0,0 0 0,1-1 0,-1 1 0,0 0 0,1-1 0,-1 1 0,1-1 0,-1 1 0,1-1 0,-1 1 0,1-1 0,-1 0 0,1 1 0,-1-1 0,1 0 0,0 1 0,-1-1 1,1 0-1,0 1 0,0-1 0,-1 0 0,1 0 0,0 1 0,0-1 0,0 0 0,0 0 0,0 1 0,0-1 0,0 0 0,0-1 0,0-12-66,1-1 1,0 1-1,1-1 1,5-18-1,1 5 99,-5 18-200,0 0 0,0-1 0,-1 1 0,0 0 0,0-11 0,3 4-114,-5 16 186,0 1 22,0 0-10,-1 3-273,-2 5 399,-1-1 1,1 0-1,-1-1 1,0 1-1,-10 10 1,1 3-74,11-17-8,0 1 0,0-1 0,-1 0 0,1 0 0,-1 0 0,-4 4 0,0 2 257,7-9-227,0 0 1,0 0 0,0 0 0,1 0-1,-1 0 1,0 0 0,0 0 0,0 0 0,0 1-1,0-1 1,0 0 0,0 0 0,0 0-1,1 0 1,-1 0 0,0 0 0,0 0-1,0 0 1,0 0 0,0 0 0,0 0-1,0 0 1,1 0 0,-1 0 0,0 0-1,0 0 1,0 0 0,0 0 0,0 0-1,0 0 1,1 0 0,-1 0 0,0 0-1,0 0 1,0 0 0,0 0 0,0 0-1,0 0 1,1 0 0,21-10 148,-4-1-556,-17 10 257,-1 1-70,0 0 54,0 0-59,-1 16 32,-1-11 206,0 0 0,-1 0 0,1 0 0,-1-1 0,0 1 0,0-1 0,-7 7 0,-28 26 55,12-15-169,13-12 89,0 1 0,1 0 0,-18 22 0,12-10 3,9-13 96,1 0 0,-10 19 0,4-6 59,-5 9-59,7-8-94,-18 29 0,6-12-131,17-28 133,1 0 0,-9 27 1,8-23 75,0-1 0,-2 0 0,0 0 0,0-1 0,-21 24 0,22-25-217,7-13 122,0 1 0,0 0 0,0-1 0,0 1 0,0-1 0,0 1 0,0-1 0,-3 2 0,-1 3 37,-1-1 0,1 1-1,0 0 1,-5 8 0,6-7-23,-1-1-1,0-1 0,0 1 1,-6 5-1,-2 2 86,-3 3-18,9-11-51,0 1 0,-9 10 1,11-10-64,-1 0-1,-1 0 1,-11 8 0,-61 39 163,31-22 127,6-5-324,39-24 78,0 0 1,0 0 0,0 0-1,0 1 1,1-1 0,-1 1 0,1 0-1,-4 5 1,-10 10 33,0-1-42,1 0 1,0 1 0,1 0-1,1 1 1,1 0 0,1 1-1,-16 37 1,3-6 168,-18 54 102,38-93-257,-1 0 1,-12 20-1,10-21 3,1 1 0,-7 18-1,10-23-4,0 0-1,-8 13 0,8-15-3,0 1 0,-1 0 0,-2 10 0,4-12-7,1 1 1,-2-1 0,1 0 0,0 0 0,-1 0 0,1-1 0,-1 1 0,-4 3 0,4-4 1,0 1 0,0 0 0,0 0-1,1 0 1,-1 0 0,-2 7 0,-13 26 28,-3 17 79,13-36-90,8-18-15,0 0 0,0 0 0,0 1 0,0-1 0,0 0 0,0 0-1,0 0 1,0 1 0,0-1 0,0 0 0,0 0 0,0 0 0,0 1 0,0-1 0,0 0-1,0 0 1,0 0 0,0 1 0,0-1 0,0 0 0,0 0 0,0 0 0,0 1 0,0-1-1,0 0 1,0 0 0,1 0 0,-1 0 0,0 1 0,1-1 9,0 0 0,0 0 0,0 0 0,1-1 0,-1 1 0,0 0 0,0 0 1,0-1-1,0 1 0,0 0 0,0-1 0,0 1 0,0-1 0,0 0 0,1-1 0,17-12 170,22-28-59,46-53-12,-21 12-194,109-128-225,33 9 401,-150 148-84,-2-3 0,71-93 0,-99 110 11,39-77 0,-48 81-166,19-40 121,-26 52-62,-10 19 39,-1 1 0,1 0 0,0 0 0,1 0-1,-1 1 1,1-1 0,-1 1 0,1-1 0,0 1-1,0 0 1,1 0 0,4-4 0,-5 6-21,-1-1 1,1 1 0,0 0-1,-1 0 1,1 0-1,0 1 1,0-1-1,-1 1 1,1-1-1,0 1 1,0 0 0,5 0-1,0 1 22,-7-2 47,0 1 0,-1 0 0,1 0 0,-1 0 0,1 0 0,0 0 0,-1 0 0,1 0 0,0 0 0,-1 0 0,1 0 0,-1 0 0,1 1 0,0-1 0,-1 0 1,1 0-1,-1 0 0,1 1 0,-1-1 0,1 0 0,-1 1 0,1-1 0,-1 1 0,1-1 0,-1 1 0,1-1 0,-1 0 0,1 2 0,0 0-27,3 2-17,-1-1 1,0 1-1,0 0 0,0 0 0,-1 0 0,0 1 0,1-1 1,-2 1-1,1-1 0,2 10 0,5 10 6,-8-19 89,1 1-1,-1-1 1,0 1 0,0 0-1,0-1 1,-1 1-1,0 0 1,-1 9 0,0-4-7,0 0 1,-2 1 0,-3 13-1,1-11-60,0 0 1,0-1-1,-1 1 0,-1-1 0,-13 20 1,-150 246 651,138-221-505,-3-1 0,-2-2 0,-3-2-1,-1-1 1,-3-2 0,-54 47 0,95-95-129,-149 139 31,120-108-29,1 2 0,-39 58 0,16-8-27,-47 67 13,72-111 26,-2 3 78,-66 73-1,2-34 195,29-26-140,55-50-33,7-4 64,11-4-104,7-4-42,0-1 1,0-1-1,0 0 1,-1 0-1,0-1 1,0-1-1,-1 0 1,0-1-1,-1-1 1,13-13-1,9-16-15,48-74-1,-32 42-3,-21 35-93,1 2 1,56-52 0,78-51-47,11-10-81,-122 93 140,-2-1 1,44-67-1,66-74-108,-32 73-5,-127 123 133,1-1 1,-1 1-1,0-1 1,1 1-1,-1-1 1,0 0-1,0 0 1,0 1-1,0-1 1,1-2-1,-8 8-200,1 1 0,0 1 0,-8 10 0,-3 7 220,1 2 0,-15 32 0,-19 56-19,24-51 40,-15 30-14,-86 223-33,26-59 554,67-176-301,25-61-71,5-15-14,3-8-26,4-11 78,85-228-281,-52 146-149,35-137-153,-22 65 455,87-196-32,-109 299-158,20-75 0,-45 127 145,-1 0 0,-1-1-1,0 1 1,-2-27 0,1 9-91,-6-90 152,6 62-812,5 80 274,-1-6 387,5 41-131,9 39 238,-14-80 0,0 0-1,1 0 1,0-1-1,12 21 0,7 2 175,-22-34-122,1 1 0,-1-1-1,1 1 1,-1-1-1,1 0 1,0 0-1,0 0 1,0 0 0,5 2-1,-5-3 14,1 0 0,0 0-1,0 0 1,9 0 0,-7-3-229,-4 1 11,1 5 18,-3-3 102,0 0-1,0 1 0,0-1 0,0 0 1,0 1-1,0-1 0,0 0 0,0 1 1,-1-1-1,1 0 0,0 0 0,-1 1 1,1-1-1,-2 2 0,-9 18-73,11-21 97,-60 83 43,7-9-17,-74 151 89,82-138 369,-57 82 0,-128 136 147,187-250-590,-116 139 49,5-6 87,85-106-151,36-45 153,-45 68 0,-12 55 194,66-118-448,40-59 242,1 0-88,26-39 198,-8 10-170,62-64-1,8 6-116,-5-5-1,131-185 0,-226 287 24,190-293-159,-93 104 265,-27 49-78,-40 81-196,-4-2 1,-3 0-1,-2-2 0,-4-2 1,22-119-1,-34 138-2,-4 20 122,0-1 0,0-46 1,-6-120-2318,-10 215 2682,-14 42-170,-146 310 11,77-210-182,-27 48-154,89-148 246,-3-2 1,-2-1-1,-74 85 0,61-91-56,-1-2 0,-103 71 0,114-86 58,1 1 1,-61 69 0,86-85-153,0 0 0,1 1 1,1 1-1,0 0 1,1 0-1,-9 26 1,17-39-12,-1 0 1,0 1-1,0-1 1,0-1-1,-1 1 1,0 0-1,0-1 1,0 0-1,0 0 1,-1 0-1,1 0 1,-1-1-1,0 0 1,0 0-1,0 0 1,-1-1-1,1 1 1,-8 1-1,-10 2-466,0 0 1,-1-2-1,-29 2 0,34-4 661,-295 46-286,-238 39 609,-4-56 436,490-30-866,-246-4 966,287 1-926,1-2 1,-1 0-1,1-1 1,0-2 0,0 0-1,1-2 1,0 0-1,-40-24 1,48 22-10,-1-1 0,2 0 0,0-2 0,-15-17 0,3 3 1,-21-22 142,24 24-259,-1 1-1,-1 1 0,-50-37 1,57 49 3,0 1 0,-1 1 0,0 0 0,0 2 0,-1 0 0,0 1 0,-27-6 0,-77-12 367,79 19-386,-57-2-1,33 8 115,-139 5-394,23 16 667,170-20-274,0 0 1,1-1-1,-1 0 1,0-2 0,0 1-1,-19-6 1,8-3 17,-6-2 25,5 0-74,9 7-110,-35-11 114,42 12 59,-25-12-450,33 15 414,0-1 0,0 1 0,-1 0 1,1 0-1,0 0 0,-7-1 0,-9-2 100,3-2-28,7 2-132,-1 0 0,0 1 0,0 1 0,0-1 0,-20-1 0,22 4-61,-1-1-1,-16-4 1,16 3 71,1 0 1,-18 0 0,18 0 179,7 2-134,1 0 1,-1 0-1,1 0 0,0 0 0,-1 0 1,1 0-1,-1 0 0,1 0 0,-1 0 1,1 0-1,-1 0 0,1 0 1,-1 0-1,1 0 0,-1 0 0,1 0 1,0 0-1,-1 0 0,1 1 0,-1-1 1,0 0-1,1 1-7,0-2-185,0 1 184,0 0 0,-1 0 0,1 0 0,0 0 0,0 0 1,0 0-1,0 0 0,0-1 0,0 1 0,0 0 0,0 0 0,0 0 0,0 0 0,0 0 1,0 0-1,0 0 0,0 0 0,0 0 0,0 0 0,0 0 0,0-1 0,0 1 0,0 0 1,0 0-1,1 0 0,-1 0 0,0 0 0,0 0 0,0 0 0,0 0 0,0 0 0,0 0 0,0 0 1,0 0-1,0 0 0,0 0 0,0 0 0,0 0 0,0 0 0,0-1 0,0 1 0,0 0 1,1 0-1,-1 0 0,0 0 0,0 0 0,0 0 0,0 0 0,0 0 0,0 0 0,0 0 1,0 0-1,41 1 654,-15 0-574,44-3 0,52-12-169,-86 11 144,65 3-1,-63 9 44,21-7 210,-36 0-158,1-1-1,31-3 1,-44 1-219,0 0-1,13 2 1,1 0-11,51 8 177,183 3 33,-117-6-214,-129-5 80,9 1 26,0-1 1,29-2 0,-1-2 3,-29 3 0,28-6 0,7 1 87,-17 2-90,-31 3-49,-1 0 0,1 0 1,10 2-1,12 1 61,177 0-119,-135 2 406,-45-3-349,-18-2 74,-1 1 1,1-1-1,0 0 1,14-3-1,-18 2-54,1 0 0,0 0 0,0 1 0,0-1 0,0 1 0,0 1 1,0-1-1,7 2 0,-3 0 22,1-1-1,-1 0 1,0-1 0,1-1 0,11-1 0,-11 1 0,0 0 0,0 0 0,0 1 0,14 2 0,-22-1-25,0-1-1,1 0 1,-1 0 0,0 0 0,1-1 0,3 0 0,-3 0 1,-1 0-1,0 1 1,1-1 0,0 1-1,-1 0 1,6 1 0,2 0 4,0 0 1,0-1-1,20-1 1,5-1 12,15 3 22,96-5-73,-138 4 38,-1 0-1,1 0 1,0 1 0,10 3-1,-12-3 2,1 0 1,0 0-1,0 0 0,-1-1 0,1 0 0,10-2 1,68-10 100,-80 12-130,1-1 1,-1 1-1,1 0 1,-1 1-1,12 1 1,-11 0 77,0-1 0,0-1 0,0 1 0,9-2 1,12 2-90,-4 1-32,43-5 142,13-2-167,-63 4 72,25 1 0,11 0 214,58-3-184,-97 3-5,0 0 0,0 1 0,18 4 1,-7-2-39,10 4-177,-26-4 231,-1-1 0,1-1 1,15 1-1,-18-1-14,-1-1-1,1 1 0,-1 1 1,8 1-1,-8-1-1,1 0-1,-1-1 1,0 0 0,9 0 0,-7 0 21,0-1-1,0 1 1,11 4 0,-11-4 5,-1 1 0,0-1 0,12 1-1,90 1 274,-80-3-283,-26 0 21,-2 0-149,0 0 27,0 0 117,-1 2-13,0 0-1,1 0 1,-2-1 0,1 1-1,0 0 1,0-1-1,0 1 1,-1-1 0,1 1-1,-1-1 1,1 0 0,-1 0-1,-2 2 1,-24 13-13,-42 27 71,36-20-117,-59 47 223,15-9-179,-4-10 68,-106 48 0,143-77-168,-24 11 169,-1-3 1,-109 31 0,125-47-21,1-3 0,-2-2-1,1-2 1,-65-1 0,24-7-176,0-5 1,-98-19-1,-78-22 80,-44 5-245,273 40 188,-71 4-1,-40 14-132,142-14 241,-140 6 88,79-1-31,21-2-157,-157 7-335,185-9 406,-45 11 0,26-8 34,13-3-48,13-1 55,-28-1 0,-9 0-65,-31 2-67,73-2 202,-1-1 1,-13-2-1,-2 1-148,23 0 79,0 1 0,0-1 1,1 0-1,-1 0 0,0 0 0,0 0 0,1-1 0,-1 1 0,-3-3 0,-11-4 40,15 6-77,-1 0-1,1 0 0,0 0 1,0-1-1,0 1 0,0-1 1,0 0-1,0 1 0,1-1 1,-1 0-1,1-1 1,-3-4-1,-11-13 73,-19-10-503,4 4 68,27 24 286,0-1 0,-1 0 0,1 1 0,0 0 0,-1 0 0,-6-3 0,23 7 110,-1 0 1,1 0-1,-1 1 0,1 1 1,-1 0-1,0 1 0,18 7 1,23 10-12,-18-8-12,0 2 1,43 25-1,-23-6 49,97 57 51,-122-76-50,0-1 1,1-1-1,47 12 1,248 38 397,-240-55-11,117-6 1,-114-2-297,143-10 292,-51 1-406,87-18 179,-165 13-166,-43 6-29,203-30-4,-15 7 59,-105 15-40,168-5-204,-223 17 160,2 4 142,143 18 1,-169-11-100,96 1 34,40 4 22,-124-1-219,-67-10 115,1 0 1,-1 0 0,13 6-1,9 0 148,-26-6 167,-5 0-151,-11 1-172,-22-1-246,-103-10 338,81 3-3,-139-15-400,-174-11 125,-36 14 184,267 10 36,-12 2 40,-85-6 108,162 5-84,-88-20 0,115 14-8,-51-21 0,54 18-144,-66-16 1,77 26-207,0 1 1,-45-2 0,60 7 110,-1 1-1,1 0 1,0 1 0,-1 1 0,1 1 0,-19 6 0,1 2-132,-31 11 55,65-22 256,-1 0 1,1 0 0,-1-1 0,1 1 0,-1 0-1,1 0 1,-1 0 0,1 1 0,0-1-1,0 0 1,-2 2 0,3-3 8,0 1 1,0-1-1,0 0 0,0 0 1,0 0-1,0 0 0,0 0 1,0 0-1,0 0 0,0 0 1,0 0-1,0 0 1,0 0-1,0 1 0,0-1 1,0 0-1,0 0 0,0 0 1,0 0-1,0 0 0,0 0 1,0 0-1,0 0 0,0 0 1,0 0-1,0 1 0,0-1 1,0 0-1,0 0 0,0 0 1,0 0-1,0 0 1,0 0-1,0 0 0,0 0 1,0 0-1,1 0 0,-1 0 1,0 0-1,0 0 0,0 0 1,0 0-1,0 0 0,0 0 1,0 0-1,0 0 0,0 0 1,0 0-1,0 0 0,1 0 1,-1 0-1,0 0 1,0 0-1,0 0 0,0 0 1,0 0-1,0 0 0,0 0 1,8 3 50,0 0 0,-1-1 1,1-1-1,0 1 0,0-1 0,0 0 1,11-1-1,61-5-28,-65 4-44,47-7 156,77-19 0,58-26 214,-43 11-160,111-32-206,-115 31-2,-140 40-6,3-1-49,0 1 1,0 0-1,23-2 0,-45 14 211,-6 1-104,0 0 0,0-1 0,-1-1 1,-22 8-1,-72 19-1,78-26 1,-294 87-216,-31-8 163,190-50 4,-94 30-173,-185 24 378,444-92-184,-51 9-45,0 3 1,1 1 0,-70 30-1,98-34 56,15-6-51,-1 1 1,1 0 0,-15 9-1,-9 7-131,-19 15 270,-228 157 91,258-178-261,-1 1 0,2 0 0,0 2 0,-19 19 0,38-33 71,-1 0 0,1 0 0,0 0 0,0 1 0,0-1 0,0 1 0,1-1 0,-1 1 0,1 0 0,0-1 0,0 1 0,-1 6 0,1 12 64,2-4 87,0-16-131,-1-1-1,1 0 1,0 1-1,0-1 1,0 0 0,1 0-1,-1 0 1,0 1-1,0-1 1,1-1 0,-1 1-1,0 0 1,1 0-1,-1 0 1,3 0 0,-2 0 16,5 2 37,0 0-1,0 0 1,1-1-1,-1-1 1,0 1-1,1-1 1,12 1-1,57-4 282,-47 0-190,-23 2-140,16 0 62,0-1 1,0-1-1,0-1 1,-1-1 0,38-11-1,-42 8 4,27-10-63,0 2-1,51-9 1,-68 20-129,-1 2 0,44 1 0,56 10 57,-78-5 73,35 1 97,0-4 0,0-3 0,100-17 0,-122 10 64,156-25 60,-1-16-175,-191 42-50,322-88 284,102-9-229,-172 55 45,5 23-49,-137 19-77,-81 4 22,120 9 0,-102-1-38,114 16 187,-174-17-246,-1 1-1,1 1 1,-1 1 0,22 9-1,-33-12 26,16 7-70,-26-9 102,0-1 0,0 0 1,0 1-1,-1 0 0,1-1 0,0 1 0,0-1 0,0 1 1,0 0-1,-1 0 0,1-1 0,0 1 0,-1 0 0,1 0 1,0 0-1,-1 0 0,1 0 0,-1 0 0,0 0 0,1 0 1,-1 0-1,0 0 0,1 0 0,-1 0 0,0 0 0,0 0 0,0 0 1,0 0-1,0 0 0,0 0 0,0 0 0,-1 0 0,1 0 1,0 0-1,0 0 0,-1 0 0,1 0 0,-1 0 0,1 0 1,-2 2-1,-2 3 15,0 1 0,0-1 0,-1 0 0,-8 8 0,13-14-14,-11 11-19,-1 0 1,0-1-1,0-1 0,-1 0 0,-25 13 0,-74 25 149,85-36-120,-5 1 45,0-1-1,-1-2 1,-1-1 0,1-1-1,-1-2 1,-1-2 0,1-1-1,0-1 1,-44-5-1,-20-6-105,-146 3 0,-97 28-264,220-4 344,-15 0-903,79-8-527,45-7 130,12 1 292,8-1 433,10 0-260,0-1 1,31-2-1,-13 0 124,-10 2-285,-1-2-1,1-1 1,-1-1-1,1-2 0,45-13 1,-5-10-189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11:53.5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5942 345 736,'-9'-7'5072,"4"3"-4597,4 4-454,1-1-1,0 1 1,-1-1-1,1 1 1,-1 0 0,1-1-1,-1 1 1,1 0 0,-1-1-1,1 1 1,-1 0 0,0 0-1,1-1 1,-1 1-1,0 0 1,0-1 58,-1 1 0,1-1 0,0 1 0,0-1 0,0 0 0,0 1 0,0-1-1,0 0 1,0 0 0,0 0 0,1 0 0,-2-2 0,-8-6 479,-14-3-95,18 9-356,-1 0-1,1 0 1,0 0 0,-12-3 0,1 1 85,0 0-1,0-2 1,-17-9-1,1 1 19,-116-43 46,137 53-277,-103-47 17,74 31 9,-53-18-1,63 31 71,-45-7 0,45 9 37,-33-5-134,0 4 1,-83-1 0,7 13 10,10-2 299,-37 0-117,23-2 264,109 1-406,0 2 0,-37 8 0,15 1-71,1 2-1,-92 37 0,-89 44 203,77-49 12,34-10-56,84-24-83,-102 35-114,63-11 151,56-26-45,0 0 0,-1-2 1,-40 9-1,-194 34-4,202-38 109,-96 35-1,145-45-132,-9 3 46,-30 17 0,4-1-123,8-4 78,-66 46 0,18-10 6,55-38-42,-268 167 460,103-57-465,178-117 65,-2-1-1,1 0 1,-1-1 0,-33 9 0,-5 2 24,-58 16-96,-4 2-18,92-27 75,0 2 1,0 0-1,2 2 0,-1 1 0,-32 26 0,15-5-48,1 1 0,-37 46 0,45-47 41,-75 62 0,70-70 86,-52 29 0,-23 17-124,-11 10 80,20 1 38,74-64 341,-6 5-260,16-10-231,13-11 191,0 1 0,-11 12 0,-1 0 55,-4 6-53,17-10-86,-12 6 32,12-6-191,3-9 163,0-1 1,0 1-1,0-1 0,-1 0 1,0 0-1,0 0 1,0 0-1,-6 4 1,9-7 52,-1 0 0,1 0 1,-1 0-1,0 0 0,0 0 0,1-1 0,-1 1 1,-3 0-1,6-3-40,0 1 1,-1-1-1,1 0 1,0 1-1,-1-1 1,0 0-1,1 1 1,-1-4 0,1-2-47,0 1 1,1-1 0,-1 1 0,1-1 0,1 1 0,-1 0-1,5-7 1,2-8-47,-6 13 53,0 1 0,1-1 0,0 1 0,1 0 0,7-10 0,-10 15-15,4-8-64,0 0 0,6-14 0,-10 18 41,-1 4 42,0 0 1,0 0 0,0-1-1,0 1 1,1 0-1,-1 0 1,4-3 0,-1-3 89,-4 7-114,0 1 0,0-1 1,0 1-1,0-1 0,0 1 1,0-1-1,1 1 0,-1-1 1,0 1-1,0 0 0,1-1 1,-1 1-1,0-1 0,1 1 1,-1 0-1,1-1 0,-1 1 1,0 0-1,1-1 1,12-8-30,-2 0 1,1-1 0,17-21-1,-27 29 43,0-1 1,0 0-1,-1 1 0,1-1 0,-1 0 0,2-5 0,-2 5 1,0 0-1,0 0 0,1 1 0,-1-1 0,0 1 0,4-5 0,-3 5-13,-1 0 0,1 0 0,-1-1 0,0 1 0,0-1-1,0 1 1,0-1 0,0 1 0,0-1 0,-1 1 0,1-4 0,5-15-5,-1 14 57,-5 7-43,1-1 0,-1 1 0,0 0 0,1-1 0,-1 1 0,0-1 0,1 1 1,-1 0-1,0-1 0,0 1 0,1-1 0,-1 1 0,0-1 0,0 1 0,0-1 0,0 1 0,0-1 0,1 1 0,-1-1 0,0 0 0,0-5-53,1-1-643,-2 7 679,1 0 0,0 0 0,-1 0 0,1 0-1,0 0 1,0 0 0,-1 0 0,1 0 0,0 0 0,0 0 0,-1 0 0,1 1 0,0-1-1,0 0 1,0 0 0,-1 0 0,1 0 0,0 1 0,0-1 0,0 0 0,-1 0 0,1 0-1,0 1 1,0-1 0,0 0 0,0 0 0,0 1 0,0-1 0,-1 0 0,1 1 0,-4 4-6,2-3 13,0 1 1,1-1 0,-1 0 0,1 1 0,-1 0-1,1-1 1,0 1 0,0 0 0,0-1 0,-1 4 0,1 0-16,-1-1 1,-1 1-1,-4 9 1,-3 4-37,3-5 57,-1-1-1,0 0 0,-17 20 1,-1 3 61,6-11-4,16-20-65,0-1 0,0 1 0,1 0 1,0 0-1,-1 0 0,1 0 0,1 1 0,-1-1 0,-2 10 1,5-13 10,-1 1 0,1-1 0,-1 1 0,0 0 0,0-1 1,0 0-1,-2 4 0,-6 13 16,0 11 70,3-13-133,1 1 1,-5 27 0,4-19 75,4-21-28,1 0 0,0 1 0,-1-1 1,2 0-1,-1 6 0,-3 26-133,-1-11 229,5-18-88,1-6-12,-1 0 0,0 1 1,0-1-1,0 0 1,0 0-1,0 0 0,-1 0 1,1 0-1,-1 1 0,1-1 1,-1 0-1,0 0 1,-1 3-1,1-4 0,0 1 0,0 0 0,0 0 0,0 0 0,0 0 0,0 0-1,0 3 1,0-3 232,1-5 375,1-1-568,0 1 1,1 0-1,-1 0 1,1 0-1,0-1 1,0 2-1,0-1 0,0 0 1,3-2-1,-2 1-23,66-93 43,-33 46-13,-6 5-14,-14 22-99,1 0 0,33-36 0,-41 51 17,12-12-50,25-19 0,-39 34 125,1 0 0,0 1 0,1 0 1,-1 1-1,1 0 0,-1 0 0,15-3 0,11-7 15,-29 12-62,1-1 1,-1 1 0,0 0-1,0 0 1,1 1-1,-1-1 1,9 0 0,0-1 132,-13 3-11,-1 0-5,0 0 53,0 0-90,0 0-123,0 0 37,-1-5 331,-18 4-68,0-1 0,0 0 0,-32-9 0,33 6-225,11 4-120,0 0 1,-1-1 0,1 0 0,1 0-1,-1-1 1,0 0 0,1 0 0,-1 0-1,-8-7 1,4 2-1068,10 8 839,0-1 1,0 0-1,0 1 1,0-1 0,0 0-1,0 0 1,0 0-1,0 0 1,0 0 0,0 0-1,1 0 1,-2-2-1,2 2-3,-1-1-1,1 0 0,0 0 0,0 1 1,0-1-1,0 0 0,0 0 0,0 1 1,1-1-1,-1 0 0,1 1 0,-1-1 1,1 0-1,1-1 0,18-53-2768,-2-20 1269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12:33.5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225 34 160,'0'-1'1,"0"1"0,0 0-1,0 0 1,0 0 0,0 0 0,0-1 0,0 1 0,0 0-1,0 0 1,0 0 0,0 0 0,0-1 0,0 1 0,0 0-1,0 0 1,0 0 0,0 0 0,0-1 0,0 1-1,0 0 1,0 0 0,0 0 0,-1 0 0,1-1 0,0 1-1,0 0 1,0 0 0,0 0 0,0 0 0,0 0 0,-1 0-1,1-1 1,0 1 0,0 0 0,0 0 0,0 0-1,0 0 1,-1 0 0,1 0 0,0 0 0,0 0 0,0 0 12,-1 0 0,1 0-1,0 0 1,0 0 0,0 0 0,0 0 0,0 0 0,0 0 0,0 0 0,0-1 0,-1 1 0,1 0 0,0 0 0,0 0 0,0 0 0,0 0 0,0 0 0,0 0 0,0 0 0,0 0 0,0 0 0,0 0 0,0-1 0,-1 1 0,1 0 0,0 0 0,0 0 0,0 0 0,0 0-1,0 0 1,0 0 0,0 0 0,0-1 0,0 1 0,0 0 0,0 0 0,0 0 0,0 0 0,0 0 0,0 0 0,0 0 0,0-1 0,0-6 1560,0 6-1477,0 1-16,0 0 6,0-12 298,-2 12-363,1-1 0,0 1 0,0-1 0,0 1 0,0 0 0,-1-1 0,1 1 0,0 0 0,0 0 0,-1 0 1,1 0-1,0 0 0,0 0 0,-1 0 0,1 0 0,0 1 0,0-1 0,0 0 0,-1 1 0,1-1 0,-1 1 1,-3 3 105,5-3-125,-1 0 1,0-1 0,1 1 0,-1 0-1,0-1 1,0 1 0,0-1 0,0 1-1,0-1 1,1 1 0,-1-1-1,0 0 1,-2 1 0,0 1 44,1 0 0,-1 0 0,1 0 0,-1 0 0,-3 4 0,5-5-148,-18 24-107,2-5 374,16-19-76,1-1-42,-15 14 608,-32-14 331,46 0-945,1 0-20,0 0-65,0 0 22,0 0 63,0 0-31,0 0-102,0 0 12,0 0-7,0 0 49,0 0 122,0 0 32,0 0 129,0 0-102,0 0-107,0 0-32,0 0 86,0 0-11,0 0 5,0 0-10,0 0 5,0 0-85,0 0-182,0 0 91,0 0 219,-9 4 383,5 1-575,4-4 85,0 0-1,-1 0 1,1 0-1,-1 0 1,1 0-1,-1 0 1,1-1-1,-1 1 0,0 0 1,1 0-1,-1-1 1,0 1-1,0 0 1,0-1-1,1 1 1,-1-1-1,0 1 1,0-1-1,-1 1 0,-7 0-17,-1-1 106,9 0-94,-4 0 17,4 0-37,7 0-487,-2 0 508,-1 0-1,0 0 1,1 0-1,-1 0 0,0-1 1,1 1-1,-1-1 0,0 0 1,0 0-1,0 0 0,0 0 1,0-1-1,0 1 0,0-1 1,0 0-1,3-2 0,-6 4-8,0 0-1,0-1 0,1 1 0,-1 0 0,0 0 0,0 0 1,0 0-1,1-1 0,-1 1 0,0 0 0,0 0 0,1 0 0,-1 0 1,0 0-1,0 0 0,1 0 0,-1 0 0,0 0 0,0 0 1,1 0-1,-1 0 0,0 0 0,0 0 0,1 0 0,-1 0 0,0 0 1,0 0-1,1 0 0,-1 0 0,0 0 0,0 0 0,1 1 1,-1-1-1,0 0 0,0 0 0,1 0 0,-1 0 0,0 0 0,1 1 0,-1-1 0,0 0 0,1 0 0,-1 0 0,0 0 0,1 0 0,-1 0 0,0 0 0,0 0 0,1 0 0,-1 0 0,0 0 0,1-1 0,-1 1 0,0 0 0,1 0 0,-1 0 0,1-1 0,0 1-6,0-1-1,0 0 0,1 1 0,-1-1 1,0 1-1,1 0 0,-1-1 0,0 1 1,1 0-1,-1 0 0,0 0 0,1 0 1,-1 0-1,1 0 0,-1 0 0,0 0 1,2 1-1,5 0 77,-4-2-76,-1 2-1,0-1 1,0 0-1,0 1 1,0-1-1,0 1 1,0 0-1,0 0 0,0 0 1,3 2-1,2 0 115,-7-2-103,-1-1 36,3 1-42,-1 0 0,1 1 0,0-1 0,0 0 0,-1-1 0,1 1 0,0 0 0,5 0 0,-1-1 38,-5 0 10,-2 0-44,0 0-1,0 0 1,0 0 0,1 0-1,-1 0 1,0 1 0,0-1 0,0 0-1,1 0 1,-1 0 0,0 0 0,0 0-1,1 0 1,-1 0 0,0 0 0,0 0-1,1 0 1,-1 0 0,0 0 0,0 0-1,1 0 1,-1 0 0,0 0-1,0 0 1,1 0 0,-1 0 0,0 0-1,0 0 1,0-1 0,1 1 0,-1 0-1,0 0 1,0 0 0,0 0 0,1-1-1,-1 1 1,0 0 0,0 0 0,0 0-1,1-1 1,10-8-133,-9 8 73,-2 0 2,0 1 118,25-16 646,-12 11-1953,-7 0-746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13:16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139 485 1152,'0'0'12,"0"0"-1,0 0 1,0 0-1,0 0 1,0 0-1,-1 0 1,1 0-1,0 0 1,0 0 0,0 0-1,0 0 1,0 0-1,0 0 1,0 0-1,0 0 1,-1 0 0,1 0-1,0 0 1,0 0-1,0 0 1,0 0-1,0 0 1,0 0-1,0 0 1,0 0 0,0 0-1,-1-1 1,1 1-1,0 0 1,0 0-1,0 0 1,0 0 0,0 0-1,0 0 1,0 0-1,0 0 1,0 0-1,0 0 1,0-1-1,0 1 1,0 0 0,0 0-1,0 0 1,0 0-1,0 0 1,0 0-1,0 0 1,0 0 0,0-1-1,0 1 1,0 0-1,0 0 1,0 0-1,0 0 1,0 0-1,0 0 1,0 0 0,0 0-1,0-1 1,0 1-1,0 0 1,0 0-1,0 0 1,0 0 0,1-3 595,-8 1-78,-98 2 5044,82-4-4528,22 4-1183,1 0 58,0 0 114,0 0 0,0 0 1,0 0-1,0 0 1,0 0-1,0 0 0,0 0 1,0 0-1,-1 0 0,1-1 1,0 1-1,0 0 1,0 0-1,0 0 0,0 0 1,0 0-1,0 0 0,0 0 1,0 0-1,0-1 0,0 1 1,0 0-1,0 0 1,0 0-1,0 0 0,1 0 1,-1 0-1,0 0 0,0 0 1,0 0-1,0-1 1,0 1-1,0 0 0,0 0 1,0 0-1,0 0 0,0 0 1,0 0-1,0 0 0,0 0 1,0 0-1,1 0 1,-1 0-1,0 0 0,18 26-131,-12-18 104,0 1 0,0 0 0,6 13 0,-9-14-21,1-2 1,0 1-1,6 7 1,11 18 536,-11-15-387,-7-15-121,-1 1-1,0 0 1,-1 0 0,1 1 0,1 3-1,1 4 17,-2-5-29,0 0 0,0 1-1,0-1 1,-1 1 0,0 0-1,0 9 1,0-9 50,-2-1 1,1 0-1,-1 0 0,-2 11 0,1-6 207,2-10-241,0 1 0,0-1 1,0 0-1,0 0 0,-1 1 0,1-1 0,-1 0 0,1 0 1,-1 0-1,0 2 0,-1 1-19,0-1 0,1 0 0,-1 1 0,1 0 0,-2 5 0,-5 14-20,6-18 61,1 1 0,0-1 0,0 1 0,0-1 0,1 1 0,-1-1 0,1 1 0,1 0 0,0 6 0,0 10 158,-1 314 634,0-329-839,0 0 0,1 0 1,0 0-1,0 0 0,0 0 1,1 0-1,0 0 0,0 0 1,1-1-1,0 1 0,4 6 1,-5-10 6,-1 0 0,1 0 0,-1 0 0,0 1 0,0-1 0,1 5 0,-2-4 0,1 0 0,0 0 0,1 0 0,-1 0 0,3 4 0,6 17 176,-8-23-201,0 1 1,0 0-1,0-1 1,-1 1-1,1 0 1,-1 0-1,1 0 1,-1 0 0,0 1-1,0-1 1,0 5-1,0-5 39,-1 0 0,1 1 0,0-1 0,0 0 0,1 0 0,-1 0 0,2 3 0,9 13 42,-6-10-46,0 1 0,4 11 0,-2 16-90,-6-28 87,-1 1 1,1 0-1,-2-1 0,1 12 1,-1 16 93,3 82-239,-1-78 314,-2 46 1,-2-26-88,2-56-117,-1 1 0,0-1 1,0 1-1,0-1 0,-4 8 0,4-8 34,-1 1 1,0-1 0,1 0-1,0 1 1,0 7-1,-4 21 112,4-28-113,0 0 0,0 0 0,0-1 0,-1 1 1,0 0-1,-3 7 0,-7 22-25,8-22 51,-1 8 60,5 189 581,1-201-681,0 0 0,0-1 1,3 11-1,-2-10 42,0 0-1,0 0 1,-1 11 0,1 28 122,11 73 0,-9-104-126,1 0 0,1-1 1,0 0-1,15 26 0,-16-33-95,12 22 189,-11-21-81,0 0 1,7 20-1,-9-16-45,2 5 49,-5-16-61,0-1 0,0 1 1,0 0-1,0-1 0,0 1 1,-1 0-1,0 0 0,1 2 0,-1-2 24,0 0 0,1 0 0,-1-1 0,1 1-1,0 0 1,0 0 0,-1-1 0,3 4 0,-1-2-10,-1 0 0,1 1 0,-1-1 0,0 1 0,0 0 0,0-1 0,-1 1 0,1 0 0,-2 7 0,1-6 23,0 1 0,1 0 1,0-1-1,1 7 0,-1-9-1,-1 0 0,1 0 0,-1-1 0,0 1 0,-1 7 0,1 0 8,0-10 115,0-1 80,-1 10-315,-1-9 87,1 1 0,-1-1 0,1 1 0,-1 0 0,1 0 0,0 0 0,-1 0 1,0 3-1,-10 13-94,11-18 55,1 0 36,-1 1 1,1-1-1,0 0 1,0 0-1,-1 0 1,1 0-1,0 0 1,-1 1-1,1-1 1,0 0-1,0 0 1,-1 0-1,1 1 1,0-1-1,0 0 1,0 0-1,0 1 1,-1-1-1,1 0 1,0 0-1,0 1 1,0-1-1,0 0 1,0 1-1,0-1 1,0 0-1,0 1 1,0-1-1,0 0 1,0 1-1,0-1 1,-1 15-364,1-5 212,-1-7 89,0 1 1,1 0-1,-1 0 1,1-1-1,0 7 1,0-4-134,-2-5 345,2-1-141,0 0 0,0 0 0,0 0 0,0 0 0,-1 0 0,1 0 0,0 0 0,0 1 0,0-1 0,0 0-1,0 0 1,0 0 0,-1 0 0,1 0 0,0 0 0,0 0 0,0 0 0,0 0 0,0 0 0,0 0 0,0 1 0,0-1 0,-1 0 0,1 0 0,0 0 0,0 0 0,0 0 0,0 0 0,0 1 0,0-1 0,0 0 0,0 0 0,0 0 0,0 0 0,0 0 0,0 0 0,0 1 0,0 2-77,0 1-1,1-1 1,-1 0 0,1 1-1,-1-1 1,2 4-1,-1-6 92,-1-1-197,9 5 32,-7-4 165,0 0 1,1 0-1,-1 0 1,0-1 0,1 1-1,-1-1 1,1 1-1,-1-1 1,1 0 0,-1 0-1,0 0 1,1 0-1,4-1 1,2 0 7,2 1-173,-8 0 208,1 0 0,-1 0 1,0 0-1,0 0 0,1 0 0,-1-1 1,5-1-1,-5 2 30,-2 0-85,-1 0-1,1 0 1,-1 0-1,0 0 1,1 0-1,-1 0 1,0 0-1,1 0 1,-1 0-1,1 0 1,-1 0-1,0 0 1,1 0-1,-1-1 0,0 1 1,1 0-1,-1 0 1,0 0-1,1 0 1,-1-1-1,0 1 1,0 0-1,1 0 1,-1-1-1,0 1 1,0 0-1,1-1 1,-1 1-1,0 0 1,1-1-1,23-1 29,-21 0-6,23 2-62,-23 0 33,0 0 1,0 0-1,0-1 1,-1 1 0,1-1-1,0 1 1,0-1 0,3-1-1,-1 1 21,0 0 1,1 1-1,-1-1 0,0 1 0,1 0 1,7 1-1,9 0 100,-14-1-92,1 0-20,-7 0-6,-1 0 0,0 0 0,1 0 0,-1 0 0,0 0 0,1 0 0,-1 0 0,0 0 0,1 1 0,-1-1 0,0 0 0,0 1 0,2 0 0,-2 0 0,0-1 0,0 0 0,1 1 0,-1-1 0,0 0 0,0 1 0,0-1 0,1 0 0,-1 0 0,0 0 0,0 0 0,0 0 0,2 0 0,0 0 1,5 0 32,0 0-1,0-1 1,0 0 0,10-2 0,-9 1-38,0 1 1,0 0-1,0 1 0,0 0 1,10 1-1,-10-1 20,-1 1 1,1-1-1,-1-1 0,1 0 1,15-3-1,-16 2 6,0 1 1,0-1-1,0 2 0,9-1 1,20-2-1,0-3-54,-22 5 89,0-1-1,18-6 0,-28 7-31,0 0 0,1 0-1,9 0 1,16-3-103,-21 2 86,0 0 0,1 1-1,12 1 1,12-2 94,-19 0-94,-4 1 1,-1 0-1,1-1 1,19-6 0,-26 6 26,1 1 1,0 0-1,0 0 1,0 0 0,7 1-1,-7 0-56,0 0 0,1-1 0,-1 1 0,0-1-1,10-4 1,-4 1 26,0 0 0,0 0 0,0 2-1,1-1 1,-1 1 0,23 0 0,97 2 257,-124 1-255,-1 0 0,0 0 0,9 3 0,7 1 77,60 13 108,-62-12-104,1-1 0,0-1 0,38 2-1,-51-6-105,-1 1-1,0 0 0,10 3 0,-10-2 29,1-1 0,-1 1 1,10-1-1,21-1 140,-25-1-52,0 0 0,26-7 0,-34 6-127,3 1-48,0-1 0,16 1-1,-19 1 104,0-1-1,0 1 0,9-3 0,-5 0 44,38-8 2,-8 8-30,70 2 0,-48 2-189,-42 0 247,30 5 0,-7 0-27,-19-2-179,10 0-40,98 3 249,-114-7-48,-6 1-61,-1-1 0,0 0-1,1-1 1,-1 0 0,0-1-1,22-7 1,-23 6 109,0 1 0,0 0-1,18-2 1,3 0-136,20-2-51,6-2 92,-49 7 4,-1 0 1,1 0-1,13 1 1,11-1 11,0-1-26,-21 2-41,0-1-1,0 0 0,11-4 0,-12 3 116,1 1-1,0 0 1,14 0 0,20-2-40,-27 1-48,0 1 0,26 2 0,-27 0 1,1-1-1,23-3 1,-29 2 66,0 1 0,18 0 0,-20 1-95,0-1 0,0 0 0,16-3-1,-4 1-7,3-1 12,46-14 362,-29 14-396,-13 2 46,33-1 19,-38 2 62,28-3-1,16-3-117,92 3 0,-97 4 185,-10-6-118,-35 5-58,-1 2-1,25 4 0,-24-5 59,-15 0 0,0-1 0,0 0 0,1 0 0,-1 1 0,6 1 0,-2 0 1,1 0-1,-1-1 0,1 0 0,0-1 0,0 1 0,14-3 0,3 1 31,-11 0 31,0 0 0,0-1 0,15-4 0,-16 2-48,1 2 0,0 0 0,16-1 0,-16 2-21,0 0 0,0-1 0,25-8 0,4 0-7,-6 5 115,-4 0 329,-8 2-359,2 0-159,-21 3 92,-1 0-1,1-1 1,0 0 0,11-3 0,11-1 51,-23 5-43,0-1 0,0 0 0,0 0 1,0 0-1,6-3 0,-8 3-8,0 0 1,1 0-1,-1 1 0,0-1 0,1 1 1,-1 0-1,4 0 0,-4 0-19,1 0 1,-1 0-1,1-1 1,-1 1-1,6-3 1,2 0 11,-1 1 1,1-1 0,10 0 0,13-3 64,-12 1-18,1 0 0,0 2 0,36-1 0,59 4 164,-61 5-373,-46-4 206,0 0-1,15 3 1,-15-2 9,-1 0 0,16 0 0,41 2 19,-11 1-138,109-5 122,-108 4 22,10 1-54,178 6 155,-203-8-166,49-4 1,-30 0-27,-51 1 35,1 0 0,-1-1-1,12-2 1,34-2 50,-44 3-104,0 0-1,17 0 0,3-1 15,20-4 122,-11 1 1,55-1-1,46-2 33,48 2-188,-106 2 86,25-4 363,-100 8-388,-1 1 1,1-2-1,9-1 0,-10 1-31,0 0-1,0 1 0,9 0 1,52-1-194,-39 0 203,0 2 0,0 0 0,0 3-1,37 6 1,-51-6 113,30 2-1,-23-3 18,11 3-14,-24-3-133,0 0 0,17 0 0,44 7 11,-4 0-70,-52-9 133,-5 0 13,-1 0-1,1 0 1,0-1-1,16-3 1,-9-1-65,0 1 1,1 1-1,-1 1 0,32 0 1,22-3 110,80-3-272,-51 4 209,-73 3-4,22-3-63,-38 3 16,0 0 0,21 1 0,-21 0 87,0 0-1,21-2 0,0-4-126,0 3 0,37-1-1,21-4-84,-66 7 158,-10 0 108,22 2 1,-28-1-197,0 1-1,16-3 1,2 0 28,79 6 45,-99-4 16,-1 0-1,1 1 1,-1 0 0,9 3-1,7 1-54,-10-6-22,-10 0 36,0 1 1,0 0-1,0 0 1,0-1 0,0 1-1,0 0 1,-1 0-1,1 0 1,0 0-1,0 0 1,0 0-1,1 0 1,-2 0 4,1 0 0,-1 0 0,0 0 0,0 0 0,0 0 0,1 0 0,-1 0 0,0-1-1,0 1 1,0 0 0,0 0 0,1 0 0,-1 0 0,0-1 0,0 1 0,0 0 0,0 0 0,0 0 0,0-1 0,0 1 0,1 0 0,-1 0-1,0 0 1,0-1 0,0 1 0,0 0 0,0 0 0,0 0 0,0-1 0,0 1 0,0 0 0,0 0 0,0-1 0,0 1 0,0 0 0,0 0-1,-1 0 1,1-1 0,0 1 0,0 0 0,0 0 0,0 0 0,0-1 0,-3-8-405,3 8 411,0 0 0,0 1 0,-1-1 0,1 0 0,0 0 0,-1 0 0,1 1 0,0-1 0,-1 0 0,1 0 0,-1 1-1,0-2 1,-5-8-150,5 4 240,1 5-89,0 0 0,0-1-1,0 1 1,-1 0 0,1-1 0,0 1-1,-1 0 1,1 0 0,-1 0 0,1-1-1,-1 1 1,0 0 0,1 0 0,-2-1-1,1 1 1,0-1 0,0 0-1,0 1 1,1-1-1,-1 0 1,0 1 0,1-1-1,0 0 1,-1 0-1,1 0 1,0 1-1,0-3 1,-3-9-48,0-13 157,1 17-51,2 9-51,0-1-1,0 1 0,0 0 1,0-1-1,0 1 0,0 0 1,0-1-1,0 1 0,0 0 1,0-1-1,0 1 1,0-1-1,0 1 0,0 0 1,-1 0-1,1-1 0,0 1 1,0 0-1,0-1 0,-1 1 1,1 0-1,0 0 0,0-1 1,-1 1-1,1 0 0,0-1 1,-1-2 3,0 0 0,1-1 0,0 1 0,0-1 0,0 1 0,0-1 0,2-5 0,-1 8 9,0-1 0,0 0 0,-1 1 0,1-1 0,0 0 0,0 0 0,-1 0 0,1 0 0,-1 0 0,0 0 0,1 1 0,-1-1 0,0 0 0,-1-3 0,7-24 180,-1-3-190,-5 21 120,0 1 1,1 0-1,2-11 0,-1 12 19,-1-1 0,-1-18 0,1-5-282,4-34 243,-3 26-21,-3 33-87,1 1 0,0-1 0,1 0 0,0 1 0,2-9-1,-2 9 8,1 1 0,-2 0 0,1-10 0,3-15 0,-1 10 0,1-6 0,-3 25-2,0-2 17,1-1 1,-1 1-1,0-1 1,0 1-1,0-10 1,4-4 32,-5 5-99,0 7 58,-1-1-1,1 1 1,1 0-1,0 0 1,-1 0-1,4-8 1,-3 4-15,2-3-75,-2 10 68,1 1-1,-1-1 1,-1 0 0,1 0 0,0 0-1,0-5 1,1-6 15,0 8 19,-1 0-1,-1 0 0,1 0 1,-1 0-1,-1-9 0,1 8-34,0-1-1,0 1 0,1-10 0,1 4 23,-1 1 0,-1-1 1,-1-20-1,0 0-10,-3-224 84,13 185-186,-4 47 212,-4 21-88,-1 0 0,0 0-1,1-1 1,0 1-1,0 0 1,0 0 0,1 0-1,0 1 1,3-8-1,-3 8 1,-1 1 0,0-1 0,0 1 0,0 0-1,0-1 1,-1 0 0,1 1 0,-1-1 0,1-3-1,3-14 35,-1 6-104,-3 13 57,0 0 0,0 0 0,0 0 0,0 0-1,0 0 1,0 0 0,0 0 0,1 0 0,-1 0-1,0 0 1,1 0 0,-1 0 0,2-1 0,0-3 1,0 0 1,0 0-1,0 0 0,-1 0 1,1-1-1,-1 1 1,0 0-1,-1 0 0,1-9 1,4-32 67,-5 36-115,-1 0 1,-3-17-1,4 25 41,0 0 0,0-1 0,0 1 1,0 0-1,0 0 0,1-1 0,-1 1 1,1-2-1,2-12 51,-3-34-6,8-57 1,-7 67 82,-1 31-180,0 0 0,1 0 0,2-19 0,-1 19 56,-1 0 0,0 0-1,0 0 1,-1 0 0,-2-12 0,2 12 4,-1-1 0,1 0 1,1 1-1,1-13 0,3 8-16,-4 11-8,0 0 1,-1 0-1,1 1 0,0-1 1,-1 0-1,1-4 0,-1-10-32,6-29 0,-2 33 84,0-4 62,-4 15-92,0-4 5,0 0 1,0-1-1,1 1 1,-1 0-1,3-7 0,-3 12-22,1 0-1,-1-1 0,0 1 1,0 0-1,0-1 0,0 1 0,0 0 1,0-1-1,-1 1 0,1-1 1,0 1-1,-1-3 0,0 3 14,1 0-1,-1-1 1,1 1 0,0 0-1,-1-1 1,1 1-1,0-1 1,0 1-1,0-1 1,0 1-1,1-3 1,0-6 20,1 0 0,-1-19 0,2-8-77,-1-11 93,1-2-162,2-17 82,-3 25 81,-2 31-52,1 1 0,1-16 0,2-28 98,-2 37-87,-2 14-9,0 0 1,0 0-1,0 0 1,0 0-1,1 0 1,0 0-1,-1 0 1,1 0-1,0 0 1,1 0-1,-1 0 1,2-2-1,0 1-14,-1 0 0,0 0 0,1 0-1,-1 0 1,2-7 0,7-14 59,3-6-119,-12 26 54,0 0 0,-1 0 0,1 0 0,-1-1 1,-1 1-1,1-1 0,-1 1 0,0-9 0,5 1-1057,-5 13 1086,0-1-1,0 1 0,0 0 0,0 0 0,0 0 0,0 0 1,0 0-1,0-1 0,0 1 0,0 0 0,0 0 0,0 0 1,0 0-1,0-1 0,0 1 0,0 0 0,0 0 0,0 0 1,0 0-1,0 0 0,0 0 0,0-1 0,-1 1 1,1 0-1,0 0 0,0 0 0,0 0 0,0 0 0,0 0 1,0 0-1,-1 0 0,1 0 0,0-1 0,0 1 0,0 0 1,0 0-1,0 0 0,-1 0 0,1 0 0,0 0 0,0 0 1,0 0-1,0 0 0,0 0 0,-1 0 0,1 0 0,0 0 1,0 0-1,-1 0-61,1 0 0,0 0 59,0 0 1,0 0-1,-1-1 1,1 1-1,0 0 0,0 0 1,0 0-1,0-1 1,0 1-1,-1 0 1,1 0-1,0 0 1,0-1-1,0 1 1,-1 0-1,1 0 0,0 0 1,0 0-1,-1 0 1,1 0-1,0 0 1,0-1-1,-1 1 1,1 0-1,0 0 0,0 0 1,-1 0-1,1 0 1,0 0-1,0 0 1,-1 0-1,1 0 1,0 0-1,0 1 1,-1-1-1,1 0 0,-1 0 6,1 0 0,0 0 0,0 0-1,-1 0 1,1 0 0,0 0 0,-1 0 0,1 0-1,0 0 1,0 0 0,-1 0 0,1 0-1,0 0 1,-1 0 0,1 0 0,0 0-1,0 0 1,-1 0 0,1 0 0,0 0-1,0 0 1,-1-1 0,1 1 0,0 0-1,0 0 1,-1 0 0,1 0 0,0-1 0,0 1-1,0 0 1,-1 0 0,1-1 0,0 1-1,0 0 1,0 0 0,0-1 0,0 1-1,-1-1 1,-19 1-44,15 0 27,4 0 14,-1 0 1,1 0-1,0 0 1,-1 0-1,1 0 1,-1 0-1,1 0 1,-1 0-1,1-1 1,0 1 0,-1 0-1,1-1 1,-2 0-1,-12-3 61,-4-1 5,17 5-80,1 0 1,0 0 0,-1 0-1,1 0 1,0 0 0,-1 0-1,1 0 1,0 0 0,0 0-1,-1 1 1,1-1 0,-2 1-1,-7 2 2,0-4-65,6 1 69,0 0 0,0 0 0,0 1 0,0-1 0,0 1 0,-5 1 0,6-2 23,0 1 0,0-1 0,0 1 0,-1-1 0,1 0-1,0 0 1,-6-1 0,6 1-32,0-1 0,0 1 0,1 0 0,-1 0 0,0 0 0,0 0 0,0 1 0,1-1 0,-1 1 0,-4 1-1,-6 3 0,-1 0 0,0-2-1,0 1 1,-16 1 0,14-3 13,1 1 1,0 0-1,-20 8 0,17-4-113,-1-2 0,-33 6 0,31-7 164,-38 11 0,-42 16-129,95-30 110,0 1 1,0-1-1,-11 0 0,-9 3-9,2 7-160,12-9 262,-1 0-1,-18-1 0,4-6-69,25 5-17,1 0-1,-1 0 1,1 0-1,0-1 1,-1 1-1,1-1 1,0 1-1,-1-1 1,1 1-1,0-1 1,-3-1-1,3 1-28,0 0-1,0 1 1,0-1-1,0 1 1,0-1-1,0 1 1,0-1-1,-1 1 1,1 0-1,0-1 1,-2 1-1,-13-5-88,4 1-23,1 2 171,0-1-26,0 2 0,-19-2-1,-54 0-71,72 3 85,1-1-87,1 1 0,-1 1 0,1 0 0,-1 0-1,-18 5 1,-1 0 250,10-3-102,-1-2-226,16-1 109,1 0 1,0 0 0,-1 1-1,-7 1 1,-48 11 76,53-11-116,5-1 79,-1 0 1,1 0 0,-1 0-1,1 0 1,0-1-1,-1 0 1,-4 1-1,-22 4 7,12-1-195,2 0 145,-6 0 230,17-3-232,0-1 0,0 1-1,0 0 1,1-1 0,-6 3-1,5-1 23,0-1 0,0 0 0,0 0 0,0 0 0,-7 0-1,-107-1-130,76 3 100,-25 6 241,62-9-290,0 1-1,0 0 1,0 0-1,-8 2 1,8-1 87,0-1 0,0 0 0,0 0 0,-8 0 0,-44 4 245,39-5-195,3 0-111,-1 0 0,-20 3 0,5 0-140,25-2 185,-1-1-1,0 1 1,0 0 0,0 0 0,0 1-1,-6 2 1,9-2 20,0-1 0,-1 0 0,1 0 0,0 0-1,0-1 1,0 0 0,-7 0 0,-15 2-110,-3-1 94,26-2-14,-1 1-1,1 0 1,-1 0-1,0 0 1,1 1-1,-1-1 1,1 1-1,0-1 1,-1 1-1,-3 2 0,3-2 32,0 1 0,0-1 0,-1 0 0,1 0 0,0 0 0,-1-1 0,-4 1 0,-18 2-34,19-1-2,-1-1-1,1 0 0,-1-1 1,1 0-1,-10-1 1,-8-1 119,3 2-227,14-1 104,1 1 0,0 0 1,-1 0-1,1 1 1,0 0-1,-1 0 0,1 1 1,0 0-1,-11 5 0,16-6 38,0 0 0,0 0-1,0 0 1,-1 0 0,-4 0 0,-12 4-153,-31 16 198,-76 18 0,111-36-89,1-1 1,-21 0-1,23-1 108,0 0-1,0 0 1,-25 6-1,-28 5-343,58-11 299,0 0 1,0 0 0,0-1 0,0 0-1,-9-1 1,-6 0-58,22 1 37,0 0 1,0-1-1,-1 1 0,1 0 0,0-1 0,0 1 1,0-1-1,0 1 0,0-1 0,0 1 0,-1-2 1,1 1-21,0 0 1,0 1 0,0-1-1,0 1 1,0-1 0,0 1-1,0-1 1,0 1 0,0 0-1,0-1 1,-2 1 0,2 0-8,0-1 1,0 1-1,0 0 1,0 0 0,0-1-1,0 1 1,0 0-1,0-1 1,0 1-1,0-1 1,0 0 0,0 1-1,0-1 1,-1-1-1,2 2 1,-1-1 0,0 0 0,1 1 0,-1-1 0,0 1 0,0-1-1,0 1 1,1-1 0,-1 1 0,0 0 0,0 0 0,0-1 0,-1 1 0,-41-7-19,11 2 246,22 4-439,6 1 219,1 0-1,-1 0 0,1 0 1,-1 0-1,1 1 0,-1 0 1,1-1-1,-7 3 0,3 0-15,0-1 0,-1 0 0,1-1 0,0 0 0,-8 1 0,-10 1 119,0 0 170,1 0 0,-45-1 0,64-2-285,0 0 0,0 0 0,-1 1 0,1 0 0,0 0 0,-7 2 0,9-2-37,-1 1 51,1-1-1,0 0 0,-1 0 0,1 0 1,0 0-1,-1 0 0,-6-1 0,0 6-1210,9-6 1073,1 0-1,0 0 1,0 0 0,0 0 0,0 0 0,0 0-1,0 0 1,-1 0 0,1 0 0,0 0 0,0 0 0,0 0-1,0 0 1,0 0 0,0 0 0,-1 0 0,1 0-1,0 0 1,0-1 0,0 1 0,0 0 0,0 0 0,0 0-1,0 0 1,0 0 0,-1 0 0,1 0 0,0 0-1,0 0 1,0 0 0,0-1 0,0 1 0,0 0-1,0 0 1,0 0 0,0 0 0,0 0 0,0 0 0,0-1-1,0 1 1,0 0 0,0 0 0,0 0 0,0 0-1,0 0 1,0 0 0,0-1 0,0 1 0,0-1 422,0 0-4269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13:26.7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5158 0 1728,'-1'5'789,"1"-3"-644,-1 0 0,1 0 0,-1-1 0,0 1 0,0 0 0,1 0 0,-1 0 0,-1-1 0,1 1 0,0 0 0,0-1 0,-1 1 0,1-1 0,-2 2 0,1-1-96,-15 18 1322,16-20-1158,1 0-182,0 0-1,-1 0 0,1 0 1,0 0-1,0 0 0,-1 0 1,1 0-1,0 0 0,0 0 1,-1 0-1,1 0 1,0 0-1,0 0 0,-1 0 1,1 0-1,0 0 0,0 0 1,-1 0-1,1 1 0,0-1 1,0 0-1,0 0 1,-1 0-1,1 0 0,0 0 1,0 1-1,0-1 0,-1 0 1,-7 4 3232,8-4-3244,0-1-1,-1 1 1,1 0 0,0 0 0,-1 0-1,1-1 1,0 1 0,-1 0-1,1 0 1,0-1 0,0 1-1,-1 0 1,1-1 0,0 1 0,0 0-1,0-1 1,0 1 0,-1 0-1,1-1 1,0 1 0,0-1 0,0 1-1,0-1 1,-5-8 289,2 8-232,0 1 0,0-1 0,0 1 0,0 0 0,0-1 0,0 2 0,0-1 0,-3 1 0,-6-1 232,8 0-287,0 1 0,0-1-1,0 1 1,0-1 0,0 1-1,0 0 1,-6 3 0,-4 0 186,-25 5 1,3-1 203,29-7-365,1 0 0,-1 0 0,0-1 0,-11 0 0,11-1 27,0 1-1,0 0 0,1 1 1,-12 1-1,2 1 17,0-1 0,0 0 1,0-2-1,-27-1 0,2 0-135,19 0 182,9 1-48,0 0 0,-1 0 0,1 2 0,-25 4 0,-23 7-349,29-4 156,-13 3 258,40-10-158,0-1 1,-1 0-1,1 0 1,-1 0-1,0-1 1,-8 0-1,9 0 66,-1 0 0,1 0 0,-1 1 0,0 0 0,1 0 0,-7 2 0,9-2-37,-1-1 0,1 1 0,0-1 1,0 0-1,0 0 0,0 0 0,0 0 1,0 0-1,0-1 0,-6-1 0,-14-1 88,23 3-98,-1-1 0,0 1 0,0 0 0,0 0 0,0 0 0,0-1 0,0 1 0,0 0 0,0-1 0,0 1 0,1-1 0,-1 1-1,-1-2 1,1 1-3,0 0 0,0 1 0,0-1 0,0 1-1,0-1 1,0 1 0,0-1 0,0 1 0,0 0-1,0-1 1,0 1 0,0 0 0,0 0 0,-2-1 0,-156 1-182,94 9-58,41-9 533,-4 0-424,-31 3 0,45-2 288,10-1-149,1 1 0,-1-1 0,0 1 0,0-1 0,-4 3 0,2-2-37,1 1 0,-1-1 0,0 0 1,-10 1-1,-17 3-47,-31 10-101,53-13 140,-9 0 81,1 0 1,-29-2 0,26 0-31,-16 5-25,-290-5 53,273 7-154,-20-1 85,57-6 52,4 0-9,1 0 0,-1-1 0,-17-3 0,-31-8 101,29 8-294,8-1 284,24 5-121,-1-1 1,0 1 0,1 0 0,-1 0 0,0 0 0,0 0 0,1 0 0,-1 0 0,0 0 0,0 0 0,1 1-1,-1-1 1,0 1 0,1-1 0,-4 2 0,3-1 2,-1 0 1,1 0-1,-1-1 0,1 1 0,-1 0 0,-3-1 1,-27 5 89,14-4-66,13 0-11,0-1 0,0 0-1,0 0 1,0 0 0,0-1 0,1 0-1,-1 0 1,-8-3 0,11 3 14,1 1 0,-1-1 1,1 0-1,-1 1 0,0-1 1,1 1-1,-5 0 0,-17-4-117,17 1 153,-1 1 0,0 0 1,-11 0-1,-18-6-23,18 4 18,0 0 0,0 1 1,0 1-1,-29 0 0,-9 0-18,-64-19 71,83 13 2,-42-13 192,31 8-413,35 10 87,0 0-1,0 1 1,-1 0 0,1 1-1,-1 1 1,1 0 0,-1 1-1,-25 5 1,-18 7 90,43-9-84,1-1 0,-1 0 0,-28 1 0,-47-5 7,36 0-73,40 2 83,0 0 1,1 1-1,-22 6 0,17-3-20,-26 2 0,-21 0 29,39-4 9,-10 2 40,-111-5 9,140-1-76,0 0-1,0 0 0,-13-3 0,14 2 44,-1 0 0,0 1 0,-13-1-1,-88-2-29,84 3 47,-45-8 1,29 3-1,-69-15 171,43 17-454,30 3 187,27 1 93,0 0 0,-17-3 0,15 2-75,-1 0 0,1 0 0,-1 1 0,1 1-1,0 0 1,-16 3 0,15 0 50,-1 1 0,-21 10 1,24-10-51,1 0 0,-1-1 0,-1 0 0,1 0 0,-14 2-1,-18 2 42,24-6 37,0 0 0,1-2 0,-1 0-1,0-1 1,1 0 0,-1-2 0,1 0-1,-21-7 1,-38-8-67,55 14 15,0-1 0,0-1 0,-25-11-1,8 4-186,28 10 242,8 2-48,1 1-1,-1-1 0,1 1 1,0-1-1,-1 1 0,1-1 0,0 0 1,-1 1-1,1-1 0,0 0 1,-2-1-1,-12-3-118,9 6-137,7 2-140,9 13 468,-4-4 107,-5-10-199,0 0 1,0 1-1,0-1 0,0 0 1,0 1-1,-1-1 1,1 1-1,-1-1 0,0 4 1,1 27-32,-1-28 95,0 143-100,0-114 133,0-10 171,1-13-256,1-8 0,-2-3 0,0 0 0,1 1 0,-1-1 0,0 0 0,0 1 0,1-1 0,-1 0 0,0 1 0,0-1 0,0 1 0,1-1 0,-1 0 0,0 1 0,0-1 0,0 1 0,0-1 0,0 1 0,0-1 0,0 0 0,0 1 0,0-1 0,0 1 0,0-1 0,0 1 0,0-1 0,0 0 0,-1 1 0,7 34 96,-3-2-192,-2-8 118,1-18-28,-1 1 0,0 0 0,0 0-1,-2 15 1,1-9 95,-5 19-3,5-29-73,0 0 0,-1 0 1,1 1-1,-1-1 0,0 0 0,-3 6 1,3-7 15,0 3-54,0 1-1,0-1 1,1 1-1,0-1 1,0 0-1,1 8 1,0 6-42,5 43 526,-3-13-449,2 1-202,-5 80 379,-5-61-310,5-57-13,0 4 265,0 0 0,4 24 0,2 0-124,-3-11-208,-3-26 220,1 1 0,-1-1 0,1 1 0,0-1 0,1 6 0,-1-8-3,0 1 1,-1 0-1,1-1 0,-1 1 0,0 0 1,1-1-1,-2 1 0,1 0 0,-1 4 1,1 15-51,4 20 48,-4-32 7,1 0 0,3 16 0,-3-17 14,0-1 0,0 1 0,-1 0 0,-1 17 0,0 1-139,4 212 116,-2-232 13,-1 0 0,1 0 0,2 10 0,-1-10 38,-1 0 0,1 1 0,-1 10 0,-1-8-77,1 1-1,0-1 0,1 0 0,0 0 1,1 0-1,7 16 0,-5-8 107,4 6-260,1 1 107,-9-20 111,1 0 0,0 0-1,0 0 1,4 6 0,-3-5-52,1 1-1,-1 0 1,0 0 0,-1 0 0,0 1-1,0-1 1,0 0 0,0 16-1,0-11 20,0 1 0,4 12-1,-4-15-57,0 0-1,0 1 1,0 12-1,-1-11 46,4 24 0,5 31-2,-4-9 149,-6-56-146,2 5 11,0 0-1,0 0 0,-1 1 0,0 12 0,-1 65 457,0-84-485,0 0 1,0 0 0,0 0-1,0 0 1,-1 0 0,1 0-1,0-1 1,-1 1 0,1 0-1,0 0 1,-1 0-1,1 0 1,-2 1 0,2-1 4,-1-1 1,0 1 0,1 0 0,-1 0-1,1 0 1,0 0 0,-1 0 0,1 1-1,0-1 1,-1 0 0,1 0 0,0 0-1,0 1 1,-1 11-39,1-9 45,-1 0-1,1 0 1,0 0-1,0 0 0,0 0 1,1 0-1,-1 0 1,3 6-1,-2-6 42,1 0 0,-1 0 0,0 0 0,0 0 0,0 0 0,0 1 0,-1-1-1,0 8 1,0-11-34,0-1-1,0 1 0,0-1 1,0 1-1,-1-1 0,1 1 0,0-1 1,0 1-1,-1-1 0,1 1 0,0-1 1,-1 1-1,1-1 0,0 0 1,-1 1-1,1-1 0,-1 1 0,-5 6-99,2 3 35,4-9 67,-1-1-1,1 1 1,-1 0-1,1 0 1,-1 0-1,1-1 1,0 1-1,0 0 1,-1 0-1,1 0 1,0 0-1,0 1 1,-9 24-54,4 20 112,5-38-60,0 0 0,0 0 1,-1-1-1,-2 9 0,-2 42 209,3-51-244,2-1-1,-1 1 0,1 10 0,-1 13-54,0 2 217,1-18-1,0-13-130,0-1-1,0 0 1,1 0-1,-1 0 0,0 0 1,0 1-1,0-1 1,0 0-1,0 0 0,0 0 1,0 1-1,0-1 1,0 0-1,0 0 0,0 0 1,0 1-1,0-1 1,0 0-1,0 0 1,-1 0-1,1 1 0,0-1 1,0 0-1,0 0 1,0 0-1,0 0 0,0 1 1,0-1-1,-1 0 1,1 0-1,0 0 0,0 0 1,0 0-1,0 1 1,0-1-1,-1 0 0,1 0 1,0 0-1,0 0 1,0 0-1,-1 0 0,1 0 1,-2 3-129,2 20 225,0-23-150,0 0 70,0 0 27,0 0 32,0 0-11,0 0 58,0 0-68,0 0-118,0-15-166,-9-78-340,8 49 128,0 16 52,4-38 0,3 44 225,-4 20 100,-1-1 1,0 1-1,0-1 0,-1 0 1,1 1-1,-1-1 0,1-4 1,-1 7 20,0 0 1,0-1-1,0 1 0,0-1 1,0 1-1,0-1 1,0 1-1,0-1 0,0 1 1,0-1-1,1 1 1,-1-1-1,0 1 0,0 0 1,0-1-1,1 1 1,-1-1-1,0 1 1,1-1-1,6 2-150,8 12 489,-13-11-319,-1-1 62,9 17-22,-6-13-17,0 1 1,0 1-1,-1-1 1,0 0-1,0 1 1,-1 0 0,0 0-1,0-1 1,0 1-1,-1 1 1,0-1 0,0 10-1,4 23 81,-5-38-42,0-2 10,0 0 53,0 0-53,0 0-112,0 0 11,0 0 69,0 0 0,15 26 176,2-3-269,-13-19 68,0 1 0,0 0-1,-1 0 1,6 9 0,-9-12 105,6 8 101,-2-4-159,1 7 6,-9-23 333,-39-152-244,10 35-288,7 27 27,-19-147 0,17 33 1,4 86 15,16 90 112,6 29-92,2 0 1,-1 0 0,2-15 0,0 4 194,-7-11-241,6 16 134,-1 11 12,1-1 0,0 0-1,0 1 1,0-1 0,0 1 0,1-1 0,0 1 0,0-1-1,2-5 1,-2 8 0,-1 0-1,1-1 1,-1 1 0,0 0-1,1-1 1,-1 1 0,0 0-1,0-1 1,-1 1 0,1 0-1,0-1 1,-1 1 0,0 0-1,0-3 1,-3-13 128,5-7-220,-1 9 114,0 0 1,-1 0-1,-3-20 0,0-18 66,-2-10-37,-7-36 442,12 92-470,0 1-1,1-16 0,0 17-23,0 0-1,-1-1 0,1 1 1,-4-12-1,0 5-97,2 8 126,1 0-1,-1-1 1,1 1 0,0-1-1,-1-8 1,-3-19 109,-4-27-69,9 59-93,0-1 0,0 0-1,0 0 1,0 0 0,0 0 0,-1 0 0,1 0 0,-1 1 0,-1-4-1,2 3 23,0 1 0,-1-1 0,1 1 0,1-1 0,-1 1 0,0-1 0,0 1 0,0-1 0,2-2 0,0-11-1131,-2 14 958,0 1 0,0-1 0,0 0 0,0 1 0,1-1 0,-1 0 1,0 1-1,0-1 0,0 1 0,1-1 0,-1 0 0,0 1 0,0-1 1,1 1-1,-1-1 0,1 1 0,-1-1 0,0 1 0,1-1 0,-1 1 1,1-1-1,-1 1 0,1-1 0,0 1 0,-1 0 0,1 0 0,-1-1 1,2 1-1,20-4-2750,-8 3 2825,-11 1 115,-1 0 0,1 0 0,-1 0 0,0 1 1,1-1-1,-1 1 0,0 0 0,1-1 0,1 2 0,-3-1-8,0-1 419,0 2-42,1 0-244,-1 1 1,0 0 0,-1 0 0,1 0 0,0 0-1,-1 0 1,0 0 0,1 0 0,-1 0-1,0 0 1,-1 0 0,0 5 0,0-3-47,0 0 0,0 0 0,0 0 0,-1 0 1,0 0-1,0-1 0,-3 6 0,-1 0 108,1-1 0,0 1-1,-7 20 1,11-26-152,-1 1-1,1 0 1,0 0 0,0 0-1,1-1 1,0 1-1,-1 0 1,2 0 0,-1 0-1,0 0 1,2 6 0,14 35 160,-8-25-156,10 42 0,3 75 69,10 47-248,-28-161 197,0 0-1,-2 0 0,-2 36 1,0-16-4,1-42-36,0 1 397,0-3-417,0 0-1,0 0 0,0 0 1,0 0-1,0 0 0,0 0 1,0 0-1,0-1 0,0 1 0,0 0 1,0 0-1,0 0 0,0 0 1,0 0-1,0 0 0,0 0 0,0 0 1,0 0-1,0 0 0,0 0 1,0 0-1,0 0 0,0 0 1,0 0-1,0 0 0,0 0 0,0 0 1,0 0-1,-1 0 0,1 0 1,0 0-1,0 0 0,0 0 1,-12-35 78,1-1 1,-9-52-1,18 76-103,-7-34-58,3 1 0,1-1 0,3 0 0,5-68 0,0 87 79,2 0 0,9-28 1,-4 15-95,-8 33 78,0-1 0,1 1 0,0 0 0,0 0 0,1 0 0,-1 0 0,9-10 0,-10 14-30,0 0 1,0 0 0,-1 0 0,1-1-1,-1 1 1,1-1 0,-1 1 0,0-1 0,-1 1-1,1-1 1,-1 1 0,1-1 0,-1 0 0,0 1-1,-1-5 1,1 5 13,0 3 13,0 0-1,0 0 1,0 0-1,1 0 1,-1 0 0,0 0-1,0 0 1,0 0-1,0 0 1,0 0-1,0 0 1,0 0 0,1 1-1,-1-1 1,0 0-1,0 0 1,0 0-1,0 0 1,0 0 0,0 0-1,0 0 1,1 0-1,-1 0 1,0 0-1,0-1 1,0 1 0,0 0-1,0 0 1,0 0-1,0 0 1,0 0-1,1 0 1,-1 0 0,0 0-1,0 0 1,0 0-1,0 0 1,0 0-1,0 0 1,0 0 0,0-1-1,0 1 1,0 0-1,0 0 1,1 0-1,-1 0 1,0 0 0,0 0-1,0 0 1,0-1-1,0 1 1,0 0-1,0 0 1,0 0-1,0 0 1,0 0 0,0 0-1,0 0 1,0-1-1,0 1 1,0 0-1,0 0 1,0 0 0,0 0-1,-1 0 1,1 0-1,0-1 1,5 8-260,-1 0 286,-3-6 75,-1-1 0,0 0 53,0 0-58,0 1-83,0-1 1,0 0 0,0 1-1,0-1 1,0 0-1,0 1 1,0-1-1,0 0 1,0 1 0,0-1-1,0 0 1,0 0-1,0 1 1,0-1-1,0 0 1,-1 1 0,1-1-1,0 0 1,0 0-1,0 1 1,0-1-1,-1 0 1,1 0-1,0 1 1,0-1 0,-1 0-1,1 0 1,0 0-1,0 1 1,-1-1-1,1 0 1,-1 0 0,-2-1-98,-8 2 135,7-3-394,3 2 233,1 7 34,-4 64-239,4-69 322,8 354 257,-7-281-164,-2-48-23,1 0-1,6 36 1,8 47 146,-11-82-169,0 0 0,-3 38-1,-1-28 14,-6 68 80,0 2-28,7 98 94,1-198-173,0 0 1,0 0-1,0-1 0,4 10 1,1 10-175,-6-25 136,1 0 0,-1 0 0,1 0 1,0-1-1,0 1 0,0 0 0,0 0 1,0-1-1,1 3 0,6 10 36,-3 0-25,-1 1 1,-1 0-1,0 0 0,-1 0 1,-1 0-1,0 19 1,1-18-12,0-1 0,1 1 1,9 29-1,5 15-13,-9-25-805,15 34-1,-23-69 822,0 2-223,1 0 0,-1 0-1,1-1 1,0 1 0,0 0 0,0 0 0,0-1 0,0 1 0,1-1-1,-1 1 1,0-1 0,3 3 0,14 2-1206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3:14:38.3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158 281 64,'-5'0'43,"4"0"31,1 0-47,-11-5 2000,8 4-476,3 1-999,0 7 150,1 15-598,-1-4 149,0 0 1,-5 32-1,3-37-132,1 0 0,1 0 0,1 18 0,0 0 19,-1 263 617,1-285-764,0 0-1,0 0 1,1 0 0,3 8-1,-3-8 13,1-1 1,-2 1-1,2 17 0,-1 9 77,2-1 1,12 58-1,-1-9 50,-10-53-106,0-3-23,1 47 0,2 44 108,-2-48-100,-5-57 8,1 0 0,0 0-1,0 0 1,1 0 0,1-1-1,0 0 1,11 22 0,-8-19-2,-1 1 0,0-1 1,-1 1-1,4 18 0,-9-33-18,6 46-69,-4-23 39,5 90 284,-5-43-154,0 117-154,-3-99 136,2-87-114,0 0 0,0 0 0,0 1-1,0-1 1,1 0 0,-1 0 0,1-1 0,-1 1-1,1 0 1,0 0 0,-1-1 0,4 3-1,-4-4 22,1 1 0,-1 0 0,0 0-1,0-1 1,1 1 0,-1 0-1,0 1 1,0-1 0,0 0-1,0 0 1,0 0 0,1 3-1,-1-3 147,-1-1-65,5 8-240,-4-6 165,6 9 34,-6-11-18,13 17-639,-10-13 625,1 1 0,-1-1 0,0-1 0,1 1-1,0-1 1,0 1 0,8 3 0,1 1 117,-8-6-95,-1 0 0,0-1 0,0 0 1,1 0-1,-1 0 0,1-1 0,6 0 0,17 3 24,-25-3-43,1 0 1,-1 0-1,0 0 1,8-1 0,6-1 12,18 2 21,89-3 126,-77 1-133,84 8 0,-109-4-24,24 5-69,-35-4 66,0-1 0,21 0 0,-14-1 27,27 4 0,-27-2 130,27 1-1,-20-3-17,52 10 0,-33-3-233,-21-6 175,45-2-1,-29-1-14,495 1 394,-359-9-203,68 5-43,-82-1 411,-12 6-339,257-5 513,-399 4-795,203-6 271,-60-2-114,-122 6-127,50-3 62,9 3-115,-33 0 20,61 5-1,133 14-26,-128-16 288,-58-3-244,-19 2-20,143 5 96,-22 8 3,119-1-176,-138-7 171,277 4-123,-210-14 139,-76 2-77,95 3 4,-171 5-90,24 2 0,-32-8 48,-20 0-5,0 1-1,37 5 1,9 4 38,-44-6-46,49 11 1,-50-7 15,35 3 1,-7-2 50,-36-5-71,34 0 1,-4-1 9,-39-2 22,0 0 0,0-1 0,16-3 0,2 0 29,13-3-96,-30 4 18,0 1 0,17-1-1,26-2-165,-1 3-86,-23 1 273,50 5 0,-21-1 98,-45-3-177,1 1 0,35 6-1,-48-5 91,0-1-1,0 0 0,10-1 0,-11-1-30,0 2-1,0-1 1,0 1-1,14 3 1,-6-1 33,0 0 1,0-1-1,0 0 0,0-2 1,20-1-1,-5 0-240,71 1 275,-101 0-91,-1 0 0,10-3 85,-9 2 0,-1 1 0,1 0-1,-1 0 1,1-1 0,-1 1-1,0-1 1,1 1-1,-1 0 1,0-1 0,1 1-1,-1-1 1,0 1 0,0-1-1,1 1 1,-1-1-1,0 1 1,0-1 0,0 1-1,1-1 1,-1 1 0,0-1-1,0 1 1,0-1-1,0 1 1,0-1 0,0 1-1,0-1 1,0 1 0,-1-1-1,1 1 1,0-1 0,0 1-1,0-1 1,0 1-1,-1-1 1,-15-14 163,4 5-375,1-3-17,3 5 315,0-1-1,-8-12 1,14 18-20,0-1 1,1 1 0,-1 0-1,1-1 1,-1 1-1,1-1 1,0 0 0,0 1-1,1-1 1,-1 0-1,1-4 1,-5-50 403,5 34-483,4-37 0,-2 45-5,-1 0-1,-2-24 1,0 26-19,1 0-1,1-1 0,3-21 0,0-10-222,1-1-2,3 10 118,-2 0 1,3-61-1,-9 88 161,1 0 0,3-13 0,1-17-232,0-15-67,-4 26 287,-1-1-111,-5-50 0,3 60 182,1 1 1,2-32 0,0 27-170,-2-26 0,-8-167 237,0 94-15,9 106-245,-1 1 1,-2-20 0,1 22 4,1 0-1,1-16 1,-1-17-92,-1 15 314,2 23-139,0-1 1,-4-18-1,-24-130-90,3 21 151,20 106 19,1 12-219,-10-36 0,12 46 201,0 0 0,-2-14 0,2 11-12,-2 0-26,-1-4-82,5 10 7,0 0-1,-1 0 0,0 0 1,0 0-1,-1 1 0,-2-8 1,3 6 12,0 1 0,0 0 0,0 0 0,1-1 1,1-9-1,0 8-111,-1 0 1,0 0-1,-2-9 0,1 7 55,-3-5 76,-1-2 53,2 7-229,0 4-111,-11 4 151,13 2 159,0 0 1,-1 0 0,1 0 0,0 0-1,0 1 1,0-1 0,-1 0-1,1 0 1,0 1 0,0-1-1,-2 1 1,-4 1-8,-20-1 37,-5-1 72,-47-5-1,-15 1-28,43-3-23,-77-7 156,97 13-198,11 1 25,-20-4-1,-45-2 259,5 0-197,55 5 162,-6-3-31,7 0-66,0 1 1,0 0-1,-1 2 0,-35 3 1,8-1-86,-175 3 409,52 4-96,149-6-312,-44 7 0,44-5 0,-46 2 0,-28 3-115,40-9 31,-173 4 211,80-3-296,98-3-12,-78 8 0,-61 15 387,153-19-324,18-1-3,-25 5 0,17 0 88,0-2 0,-41 1 0,49-4 47,-25 5 1,24-3-54,-27 1 1,-67-1 254,51 0 163,-107-9-1,42-3-527,47 5 42,-10 0-13,49-1 32,-1 2 0,0 2 0,-55 6 0,35-1 69,-101-5-1,53-2 25,-496 3 211,388 4-224,74 6 62,-4 1 4,31-5-207,-2 0 10,101-6 37,-142 4 182,153-3-96,0-1 0,-17-3 0,-8 1-58,-455 2 674,394-3-369,58 0-304,1 2 0,0 2-1,-68 10 1,88-8 14,0-1-1,-25-1 1,-7 1-13,-80 3 23,-34 3-84,86 4 85,-23 3-80,92-13 50,0 0-1,-11 3 1,13-2-2,0-1 0,-1-1 0,1 1 0,-12 0 1,-52 3 881,70-5-860,-1 0 1,0 0-1,0 0 0,1-1 0,-1 1 0,0-1 1,0 0-1,-3-1 0,3 2 47,1-1 0,-1 0-1,0 1 1,0-1 0,0 1 0,-6 0-1,-7 0 118,0-2-209,-1 1 0,0 1 1,-27 3-1,24-2 7,0 2 0,1 0 0,-31 10 0,12 2-467,32-13 522,-2 2-349,7-4 181,1 1 0,0-1 0,0 0 0,-1 1 0,1-1 1,-1 0-1,1 1 0,0-1 0,-1 0 0,1 1 0,-1-1 1,1 0-1,0 0 0,-1 1 0,1-1 0,-1 0 0,1 0 1,-1 0-1,1 0 0,-1 0 0,1 0 0,-1 0 0,1 0 1,-1 0-1,1 0 0,-1 0 0,1 0 0,-1 0 0,1 0 1,-1 0-1,1 0 0,-1-1 0,1 1 0,-1 0 0,1 0 0,-1-1 1,1 1-1,0 0 0,-1 0 0,1-1 0,-1 1 0,1-1 1,0 1-1,-1-1 0,-1-1-458,1-1 0,-1 0 0,1 0 0,0 0 0,0 0 0,0 0 0,-1-6 1,-11-55-2569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5:48.4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 47 736,'-39'8'2619,"9"-8"-966,29 0-1568,1-20 54,0 14-255,0 5 148,0-1 1,0 1-1,0-1 1,0 1-1,0-1 1,0 1-1,0-1 1,-1 1-1,1 0 1,-2-3-1,2 3 10,-1 1 0,0-1 0,1 1 0,-1-1 1,0 1-1,0-1 0,1 1 0,-1-1 0,0 1 0,0 0 0,0-1 0,0 1 0,0 0 0,0 0 1,0 0-1,1 0 0,-1 0 0,0 0 0,0 0 0,-1 0 0,-25-5 870,26 5-965,-2 6 42,3-1 17,0-1 0,0 1 0,1-1 0,0 0 1,0 1-1,2 5 0,-3-8-48,1-1 1,-1 0-1,1 0 1,-1 0-1,1 0 1,0 0-1,-1 0 1,1 0-1,0 0 0,0 0 1,0 0-1,0 0 1,0 0-1,0-1 1,0 1-1,0 0 1,0-1-1,0 1 1,1-1-1,-1 1 1,0-1-1,0 1 1,0-1-1,1 0 1,-1 0-1,0 0 1,2 0-1,6 0-512,-1 0 1,1-1-1,-1 0 0,1 0 0,9-4 1,0-3-898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2:39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2816,'2'11'6298,"-1"-7"-5735,0 0-1,0 0 1,0 0-1,0 0 0,3 6 1,2 6 441,-5-15-963,-1 0 0,1 0 0,-1 0 0,1-1 0,-1 1 0,0 0 0,1 0 0,-1-1 0,1 0 0,0 1 0,0-1 0,0 1 0,-1 0 0,1 0 0,7 6-5,10 20 79,-5-6-74,13 26 0,-13-19-52,26 48-144,-33-65 174,2 1-1,1-1 0,-1 1 0,11 10 0,2-3 41,-1 0 0,3-2-1,-1 0 1,47 26 0,-29-21 124,-2 2 0,64 52 0,-59-38 302,-43-37-410,0-1-11,0 0-57,0 0 1,1 0-1,-1 0 1,0 0-1,0 1 1,0-1-1,0 0 1,1 0-1,-1 0 1,0 0-1,0 0 1,0 0-1,0 0 1,0 0-1,0 0 1,1 0-1,-1 1 1,0-1-1,0 0 1,0 0-1,0 0 1,0 0-1,0 0 1,0 1-1,0-1 1,0 0-1,0 0 1,1 0-1,-1 0 1,0 1-1,0-1 1,0 0-1,0 0 1,0 0-1,0 0 1,0 1-1,0-1 1,0 0-1,0 0 1,-1 0-1,1 0 1,0 0-1,0 1 1,-3 5 318,-8 5-404,7-5 32,-1-2 0,1 0 0,-8 5 1,-231 173 333,202-147-93,-30 27 116,25-18-314,-22 21-335,67-64 166,0 1 0,-1-2 1,1 2-1,0 0 0,0 0 0,0-1 1,0 0-1,0 1 0,0 0 1,1 0-1,-1 0 0,0 0 0,0 0 1,1 1-1,0-2-222,1 1 1,0-1 0,1 0-1,-1 0 1,-1 0-1,1 0 1,0-1 0,1 0-1,-2 1 1,1 0-1,1-1 1,1 1-1,-1 0-56,0 0 0,1-1 0,-1 1 0,1-1-1,-2 0 1,2 0 0,-1 0 0,1 0 0,-1-1-1,1 1 1,2-2 0,17-4-1630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5:53.3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 4 1152,'-3'-4'416,"6"4"-320,2 4 256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5:55.08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31 20 320,'-2'1'193,"-2"1"288,-1-1 0,1 1 0,-1-1-1,-6 1 124,13-6-828,-2 4 228,0 0-1,0-1 1,0 1-1,0-1 1,0 1-1,0 0 1,0-1-1,0 1 1,1 0-1,-1 0 1,0-1-1,0 1 1,0 0-1,0-1 1,1 1-1,-1 0 1,0 0-1,0-1 1,1 1-1,-1 0 1,0 0-1,1-1 1,-1 1-1,0 0 1,1 0-1,-1 0 1,0 0-1,0 0 1,1-1-1,-1 1 1,1 0-1,-1 0 1,0 0-1,1 0 1,27 0-143,-7 1-63,-15-1 179,0 1-1,1-1 1,-1 0-1,0-1 1,1 1-1,-1-1 0,0-1 1,0 1-1,10-4 1,-5 1-1133,-3 3 642,0-2 173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5:55.8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91 47 640,'-2'-8'1010,"2"8"-985,0 0 0,0 0 1,0 0-1,-1 0 0,1 0 1,0 0-1,0 0 0,0 0 1,-1 0-1,1 0 1,0 0-1,0 0 0,-1 0 1,1 0-1,0 0 0,0 0 1,0 0-1,-1 0 0,1 0 1,-7 0 121,-14 5 418,20-5-522,-17 1 613,18-1-623,0 0 0,-1 0 1,1 1-1,0-1 0,-1 0 1,1 0-1,-1 0 0,1 0 1,0 0-1,-1 0 0,1 0 0,-1 1 1,1-1-1,0 0 0,-1 0 1,1 0-1,-1-1 0,1 1 0,0 0 1,-1 0-1,1 0 0,0 0 1,-1 0-1,1 0 0,-1-1 0,1 1 1,0 0-1,-1 0 0,1 0 1,0-1-1,0 1 0,-1-1 1,1 1-33,0 0 0,0 0 0,-1 0 0,1 0 1,0-1-1,0 1 0,0 0 0,0 0 1,0 0-1,0 0 0,0-1 0,0 1 1,0 0-1,0 0 0,0 0 0,0 0 0,0-1 1,0 1-1,0 0 0,0 0 0,0 0 1,0 0-1,0-1 0,1 1 0,-1 0 1,0 0-1,0 0 0,0 0 0,0-1 0,0 1 1,0 0-1,0 0 0,1 0 0,-1 0 1,0 0-1,0 0 0,0 0 0,0-1 1,0 1-1,1 0 0,-1 0 0,0 0 0,0 0 1,0 0-1,1 0 0,-1-1 71,0 1-68,0 0 0,-1 0 0,1 0 0,0 0 0,0 0 0,-1 0 0,1 0 0,0 0 0,0 0 0,0 0 0,-1 0 0,1 0 0,0 0 0,0 0 0,-1 0 0,1 0 0,0 0 0,0-1 0,0 1 0,-1 0 0,1 0 0,0 0 0,0 0 1,0 0-1,-1-1 0,1 1 0,0 0 0,0 0 0,0 0 0,0-1 0,0 1 0,0 0 0,0 0 0,-1 0 0,1-1 0,0 1 0,0 0 0,0 0 0,0-1 0,0 1 0,0 0 0,0 0 0,0-1 0,0 1 0,0 0 0,0 0 0,0 0 1,0-1-1,0 1 0,1 0 0,-1 0 0,0-1 0,0 1 0,0 0 0,0 0 0,0 0 0,0-1 0,1 1 0,-1 0 1,0 0 1,0 0 0,0 0-1,0-1 1,0 1-1,1 0 1,-1 0-1,0 0 1,0 0-1,0-1 1,0 1 0,0 0-1,0 0 1,0 0-1,0 0 1,0-1-1,0 1 1,0 0-1,0 0 1,0 0-1,0 0 1,0-1 0,0 1-1,0 0 1,0 0-1,0 0 1,0 0-1,0-1 1,0 1-1,0 0 1,0 0-1,0 0 1,0 0 0,-1 0-1,1-1 1,0 1-1,0 0 1,0 0-1,0 0 1,0 0-1,0 0 1,-1 0-1,1-1 1,0 1 0,0 0-1,0 0 1,0 0-1,0 0 1,-1 0-1,1 0 1,0 0-1,0 0 1,0 0 0,0 0-1,-1 0 1,1 0-1,3-8-17,-3 7 31,0 0 1,0 1-1,0-1 1,1 0-1,-1 0 0,0 1 1,0-1-1,1 1 1,-1-1-1,0 0 1,0 1-1,1-1 1,-1 1-1,1-1 0,0-1 1,-3 2-11,-19 1 473,16 0-491,12 1-569,7-1 173,-13-1 315,1 0 0,0 0 1,0 0-1,0 0 0,-1 1 0,1-1 1,0 0-1,0 1 0,-1-1 1,3 2-1,15 3-1383,-17-5 1367,13 3-1227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8:45:56.9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57 56 832,'-2'1'779,"-1"2"-546,0-1-1,0 0 0,-1 0 0,1 0 0,-1 0 1,1-1-1,-1 1 0,-6 1 507,10-3-722,0 0 0,0 0-1,-1 0 1,1 1 0,0-1 0,-1 0 0,1 0 0,0 0 0,0 0 0,-1 1-1,1-1 1,0 0 0,-1 0 0,1 0 0,0 0 0,-1 0 0,1 0 0,0 0-1,-1 0 1,1 0 0,0 0 0,-1 0 0,1 0 0,0 0 0,-1 0 0,1 0-1,0-1 1,-1 1 0,1 0 0,0 0 0,0 0 0,-1 0 0,1-1 0,0 1-1,-1 0 1,1 0 0,0-1 0,0 1 0,0 0 0,-1 0 0,1-1 0,-1-11 356,1 10-276,0 1-135,0 1 46,0 0 0,1-1 0,-1 1 0,0 0 1,0-1-1,0 1 0,0 0 0,0-1 0,0 1 0,0 0 0,0-1 0,0 1 0,-1 0 0,1-1 0,0 1 0,0 0 1,0 0-1,0-1 0,0 1 0,0 0 0,-1-1 0,1 1 0,0 0 0,0 0 0,-1-1 0,1 1 0,0 0 0,0 0 0,-1 0 1,1-1-1,-2-1 8,3 1-18,-1 0 1,1 1-1,0-1 1,-1 0-1,1 0 1,0 1-1,-1-1 0,1 0 1,0 1-1,0-1 1,0 1-1,-1-1 1,1 1-1,0-1 1,0 1-1,1-1 0,18-7 128,-18 8-129,56-23-578,-46 18-230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2:39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3136,'0'-1'4624,"0"3"-1749,1 9-2286,2 20 0,5 6-95,-1 0 1,2 50-1,-8-82-462,2 74 234,-1-62 315,-1-13 390,-1-13-453,-3-71-209,1 48-392,2-57 1,0 81 125,1-1 1,1 1 0,-1 0-1,4-10 1,-4 17-36,0-1 0,0 0 0,0 0 0,0 1 0,0-1 0,1 0 0,-1 0-1,0 1 1,1 0 0,-1 0 0,1-1 0,0 1 0,-1 0 0,1 0 0,0 0 0,-1 1 0,1-1-1,0 0 1,0 1 0,0-1 0,-1 1 0,4-1 0,3 0 35,1 0 0,0 1 0,14 2 0,-17-2 30,11 3 78,28 7 0,-28-6-91,73 21-2481,-89-25 2092,1 1-1,-2-1 1,1 0-1,1 1 1,-1-1-1,0 0 1,0 0-1,1 0 1,-1 0-1,0-1 1,0 1-1,0 0 1,1-1-1,6-5-1867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2:39.2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50 173 3328,'0'-1'88,"0"0"0,-1 1 0,1 0 0,0-1 1,0 0-1,-1 1 0,1-1 0,-1 0 0,0 1 0,1-1 0,-1 1 0,0-1 1,1 1-1,0-1 0,-1 1 0,0 0 0,1 0 0,-1 0 0,0 0 1,1 0-1,-2-1 0,-10-6 16,6 0-107,5 6 77,1 0 1,-1 0 0,0 0 0,1 0 0,0 1 0,-1-1-1,0 0 1,0 0 0,0 1 0,0 0 0,1-1 0,-1 1 0,0-1-1,0 1 1,0-1 0,-2 1 259,0 0 230,2 7-75,1 0-61,2 1 0,-2-1-1,2 0 1,0 1 0,-1-1 0,8 13 0,-6-12-320,-1 1 0,2-1 0,-3 1 1,3 11-1,5 41 745,1 19-442,18 367 485,-23-256-664,-3-73-160,-1-48-117,2 36-12,1 201 671,-5-197-300,-3 6 101,-23 136 0,16-168-429,-10 47 137,20-102-299,2-23 177,-1 0 0,0-1 0,0 1 0,-1 0-1,-1 8 1,-1-4 38,1 0-1,1 12 1,-2 0-27,3-17-29,0-1-1,-1 1 1,1-1-1,0 0 1,0 0-1,1 7 1,-1-5-26,0-4 80,0-2-37,1 1 0,-1-1 1,0 1-1,0-1 0,0 1 0,0-1 0,0 1 0,1-1 1,-1 1-1,0-1 0,0 1 0,1-1 0,-1 1 0,0-1 0,1 0 1,-1 0-1,0 1 0,0-1 0,0 0 0,1 1 0,-1-1 1,1 0-1,-1 1 0,1-1 0,-1 0 0,1 0 0,-1 1 0,1-1 1,11 2-17,-10-1 86,11 0-81,-1-1 1,1 0 0,-1 0-1,1-2 1,0 0 0,15-4-1,24-3-33,152-8 220,-157 16-136,68-5-176,-60 3 28,57 3 1,-46 0 172,143 3-33,-167 0 29,71 13-1,-67-8 54,-26-5-50,133 17-160,-23-5 59,-46-5 234,-23-2-432,89 0 486,95 9-374,-140-11 159,-56-5-2,104 2 51,138 11-192,-207-10 190,-30-1-43,10-5 33,-18 0-114,217 0 558,-180-3-391,106-19 0,-85 8 81,-29 8-151,84-14-91,156-8 130,-225 26 23,42 3-13,-65 2-172,48 8 182,-37-1 127,-19-5-102,-1 0-135,61 12-1,-76-7 117,-1-3 0,55 1 0,124-6 87,-65 7-128,105-4 43,72 2 106,-201-10 96,1-5-373,5 3-53,10 0 336,-83 3-170,1-1-141,211 14-12,-184-3 112,-27 2 41,-43-5 36,34 1 0,194 7-390,-196-8 268,74 12 206,16 1-140,238 14 131,-324-26-94,79-6 0,-42 1 68,-21-1-81,65 3 1,-44 0-172,-54-1 225,-25-1-8,21-5 1,-24 4-122,23-1 0,68 3-645,-104 0 634,-1 0-1,1 0 1,0 0-1,-1 0 1,1 0-1,-1 0 1,1 0-1,0 0 0,0 0 1,-1 0-1,0 0 1,1 0-1,0-1 1,0 1-1,-1 0 0,1-1 1,0 1-1,-1-1 1,0 1-1,1 0 1,0 0-1,-1-1 1,1 1-1,-1-1 0,1 1 1,-1-1-1,1 0 1,-1 1-1,0-1 1,0 0-1,0 1 1,1-1-1,-1 0 0,0 1 1,1-2-1,-1-1-36,0 0-1,-1 0 1,1-1-1,-1 1 1,1 0-1,-3-6 1,1 2 33,-23-73-456,12 40 491,-12-53 1,-10-200-10,13 152 24,5 38 22,8 25-36,1 13-92,-18-79 0,6 69-428,-12-58 15,23 93 271,-4-55-1,-1-35-8,7 61 93,-6-3 351,1-4-26,8 53-187,0 0 1,-9-33-1,11 46 15,0 1 1,-1-20-1,0 3 39,-1-22-153,3 42-11,1 1-1,0-1 1,0 1 0,2-12-1,0-8-245,2-22-122,-1-14-1712,-3 59 2163,0 1 0,0 0 0,0 0 0,0-1-1,0 1 1,0 0 0,0-1 0,-1 2 0,1-2-1,0 1 1,-1 0 0,1-1 0,-1 1 0,1 0 0,0 0-1,-1 0 1,0 0 0,0 0 0,0 0 0,1 0 0,-1 0-1,0 1 1,-2-3 0,1 2-15,0 0 0,-2 0 0,2 0 0,-1 0 0,0 1 0,1 0 0,-2 0 0,2 0 0,-5 0 0,-30 1 22,-53 9 1,-36 16-42,27-6 303,77-17-196,-1-2-1,-35-1 1,18 0-83,-40-4 344,-1-2-1,-87-22 0,40-2 70,66 14-565,-4-2 137,-129-11 711,131 19-371,38 5-418,-42-1 0,-28 3 42,-66-4 373,-117 4-150,259 3-143,-2 2 0,-28 5-1,22-3 64,-37 1 0,30-3 189,-64 12-562,-18-4 301,24 0 28,63-7-19,-15 0-48,-143-10 298,-83 28-576,224-17 473,-72-5-1,-44-11-353,2 0-24,32 1 111,5-1 234,-256 2 680,148-4-496,109 4-362,-153-7 21,114 13 421,48 2-42,-350-45 187,200 8-247,154 16-59,24 5-29,-28-4-92,-131-46-1,213 57-8,-1 3 0,0 1 0,-53-4 0,-100 8 89,132 3-382,-140 15 466,86-4-62,-107-4-139,97 2 16,28 0 30,25-5 67,-54 1-238,110-5 50,-37 1 106,0-3 1,-82-13-1,83 5-87,-47-12 217,-92-25-7,90 35-265,81 12 45,1 0 0,-1 0 1,0 1-1,1 1 0,-18 5 0,24-6-12,-1 2 0,2 0 0,-1-1-1,0 1 1,0 1 0,1-1-1,0 2 1,-6 3 0,-14 14-4712,20-17-1253,10-5 1733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3:42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9 162 2240,'0'9'3696,"-8"40"-1707,10-24-1668,0 0 0,2-1 0,1 1 0,14 39 0,-10-33 13,11 64-1,2 182 259,-10-62-217,1 116 263,-3-161-646,-2-49-192,3-28 664,-6-67-269,2 51 0,0 22-41,-7-99-154,2 25 139,-2 0-1,-4 43 1,-1 11 160,0 30 58,5-108-223,0 0-117,-1-1 1,1 1-1,0-1 1,-1 1-1,1 0 1,0-1 0,0 1-1,-1 0 1,1-1-1,0 1 1,0-1-1,0 1 1,0 0 0,0 0-1,0-1 1,0 2-1,11 2 152,-8-2-178,-1-1-1,1 0 1,-1-1 0,1 1 0,0 0-1,0-1 1,-1 1 0,5-1 0,58 5-114,212-14 352,-2-11 321,6-10-534,141-5 16,-96 37 178,-127 4-47,-190-6-165,182-5-161,90 1 172,-173 5-13,210 13 198,-6-1-223,77-30 212,-281 10-152,309-23-239,-210 28 163,-16 0 250,-99 2-144,-49 0 96,-42 0-150,0-1 0,-1 1 0,1-1 0,0 1 0,-1-1 0,1 1-1,0-1 1,-1 1 0,1-1 0,-1 1 0,1-1 0,-1 0 0,1 1 0,-1-1 0,1 0-1,-1 0 1,0 1 0,1-1 0,-1 0 0,0 0 0,0 1 0,0-1 0,1-1 0,-2 0-18,1 0 1,0 0 0,0 0 0,0 0 0,0 0 0,0 0-1,1 1 1,-1-1 0,0 0 0,1 0 0,0 0 0,-1 1-1,1-1 1,0 0 0,0 0 0,0 1 0,0-1 0,0 1 0,0-1-1,2-1 1,-2 2 5,0 0 0,-1 0 0,1 0-1,-1 0 1,1-1 0,-1 1 0,1 0 0,-1 0-1,0 0 1,0 0 0,1-1 0,-1-1 0,4-11-50,4-17 145,-8 28-109,1 0 0,0 0 0,-1 0 0,0 0 0,0 0 0,0-1 0,0 1 0,-1-5 0,0-3-12,2-10-201,8-39 1,-2 4 384,6-37 89,2-46-297,-9 35-66,0-38-163,-5 42 468,-1-82-54,-2-83-383,3 141 272,7-21-425,-3 28-308,-5 110 688,0 5-12,0-1-1,0 1 1,0 0 0,0-1-1,0 1 1,0 0 0,1-1-1,-1 1 1,1 0 0,0-1 0,1-2-1,-2 4 31,1 0 1,0-1-1,-1 1 0,1 0 0,-1 0 1,0-1-1,1 1 0,-1-1 0,0 1 0,0-2 1,3-9-9,-1 5-213,2-1-134,-4 7 336,1-1 0,0 1 0,-1-1 0,1 1 0,-1 0 0,1-1 0,-1 1 0,0-1 0,0 1 0,0-1 0,0 1 0,0-1 0,0 1 0,0-1 0,0 1 0,0-1 0,-1 1 0,0-3 0,-1-9-201,2 12 158,0 1 64,0 0 0,0 0 0,0 0 1,1 0-1,-1-1 0,0 1 0,0 0 0,0 0 0,0-1 0,0 1 0,0 0 0,0 0 0,0 0 0,0-1 0,0 1 0,0 0 0,0 0 0,0-1 0,0 1 0,0 0 0,0 0 0,0 0 1,0-1-1,0 1 0,0 0 0,0 0 0,-1 0 0,1-1 0,0 1 0,0 0 0,0 0 0,-1-1 0,-3-6 202,3 6-194,1 0-1,-1 0 0,1 1 1,-1-1-1,0 0 0,1 0 1,-1 0-1,1 0 0,0 0 0,-1 0 1,1 0-1,0 0 0,0 0 1,-1-1-1,1 1-2,0 1 1,0-1-1,0 0 0,-1 0 1,1 0-1,0 0 0,-1 0 1,1 0-1,0 0 1,-1 1-1,1-1 0,-1 0 1,-1-1-1,-6-8-70,-6-9-38,14 18 115,-1 0 0,0 1 0,0-1 1,0 0-1,1 0 0,-1 1 0,0-1 0,0 1 1,0-1-1,0 1 0,0-1 0,0 1 0,0-1 1,-1 1-1,1 0 0,-1-1 0,-11-1 161,12 2-152,0 0 0,0-1 0,-1 1 0,1 0 0,0 0 0,0 0 0,0 0 0,-1 0 0,1 0 0,0 0 0,0 0 0,-1 0 0,1 1 0,0-1 0,0 0 0,-2 2 0,-4 0 47,0 0 0,0 0 0,-1-1 1,1 0-1,0 0 0,0-1 1,-1 0-1,1 0 0,-8-1 0,-12 0-146,8 0 76,-24-4-1,-3-1 74,-73-7-177,92 11 122,0-1 0,-1-1 0,1-2 0,1 0 0,-1-2 0,-36-16 0,22 10 70,-1 1 0,0 2 0,-54-7 0,67 13-160,-51-6 55,-90 0 0,4 1-27,-300-3 130,349 14-6,-130-8-152,222 7 72,-250 7 298,-19-5-25,148-4 180,146 2-445,-262 8 421,4-2-129,45-4-29,91 1 126,-13 1 48,73-2-88,0-2-1,-84-13 0,33-4 121,-10-1-180,-21 8-420,48 9-4778,78 0 2306,14 0 1348,0 1 0,0 0 0,0 0 0,0 0 0,-5 1 0,-6 0-297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3:43.6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123 0 992,'0'0'10,"0"0"0,-1 0 0,1 0 0,0 0 1,0 0-1,-1 1 0,1-1 0,0 0 0,0 0 0,0 0 0,-1 0 1,1 0-1,0 0 0,0 1 0,0-1 0,-1 0 0,1 0 0,0 0 0,0 1 1,0-1-1,0 0 0,0 0 0,-1 0 0,1 1 0,0-1 0,0 0 0,0 0 1,0 1-1,0-1 0,0 0 0,0 0 0,0 1 0,0-1 0,0 0 0,0 0 1,0 1-1,0-1 0,0 0 6,0 0-1,0 0 1,0 0 0,0 0 0,0 0 0,0 0-1,0 0 1,0 0 0,0 0 0,0 0 0,-1 0-1,1 0 1,0 0 0,0 0 0,0 0 0,0 0-1,0 0 1,0 0 0,0 0 0,0 0 0,0 0-1,0 0 1,0 0 0,0 0 0,-1 0-1,1 0 1,0 0 0,0 0 0,0 0 0,0 0-1,0 0 1,0 0 0,0 0 0,0 0 0,0 0-1,0 0 1,0 0 0,0 1 0,0-1 0,0 0-1,0 0 1,0 0 0,0 0 0,0 0 0,0 0-1,0 0 1,0 0 0,0 0 0,0 0 0,-1 0-1,1 0 1,0 0 0,0 0 0,0 1-1,1-1 1,-7-3 902,6 3-893,0 0-1,0 0 0,-1 0 1,1 0-1,0 0 1,0 0-1,0 0 0,-1 0 1,1 0-1,0 0 1,0 0-1,0 0 0,-1 0 1,1-1-1,0 1 1,0 0-1,0 0 0,0 0 1,-1 0-1,1-1 1,0 1-1,0 0 0,0 0 1,0 0-1,0 0 1,0-1-1,0 1 1,-1 0-1,1 0 0,0 0 1,0-1-1,0 1 1,0 0-1,0 0 0,0-1 1,0 1-1,0 0 1,0 0 89,-1 0 0,1 0 0,0 0 1,-1 0-1,1 0 0,-1 0 0,1 0 0,-1 0 1,1 0-1,0 0 0,-1 0 0,1 1 1,-1-1-1,1 0 0,0 0 0,-1 1 1,1-1-1,-1 1 0,0-1-96,0 1 0,1 0 0,-1 0 0,0 0 0,1 0 0,-1 0 0,0 0 0,1 1 0,0-1 0,-1 0 0,1 0 0,-1 2 0,-3 8 175,3-9-195,0 0 0,0 0 0,0 0 1,0 0-1,1 0 0,-1 1 0,1-1 0,-1 4 1,-2 7 385,3-11-182,-1 1 0,1-1 0,-1 1 0,1-1 0,0 1 0,0 0 0,0-1 0,1 4 0,-1 3 566,0-8-362,0 3 218,0-4-563,0 1 1,0-1-1,0 1 0,0 0 1,0-1-1,0 1 0,0-1 1,0 1-1,0 0 0,0-1 0,0 1 1,0-1-1,1 1 0,-1-1 1,0 1-1,0-1 0,1 2 1,3-2 3,0 0 16,1 0 0,0 0 0,-1 0 0,1 0 1,-1-1-1,1 0 0,0 0 0,-1 0 0,0 0 0,1-1 0,-1 0 0,8-4 438,-12 7-474,-1 1 0,1-1 0,0 0-1,0 0 1,-1 0 0,1 0 0,-1 0 0,1 0 0,-1 1 0,1-1 0,-2 1 0,-84 99 1187,69-79-1005,13-17-329,1-1 0,0 0 1,-1 0-1,0 0 0,0 0 0,0 0 1,-7 4-1,21-27-4389,38-38-602,-17 20 2320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3:47.4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299 56 1408,'-14'-11'2076,"14"11"-2048,-7 4 471,-1-1-225,7-2-251,0-1 0,-1 1 0,1-1 0,0 1 0,0 0 0,-1-1 0,1 1 0,0 0 1,0 0-1,-1 1 0,-4 5-4,1 1 0,0-1 0,-7 15 1,1 1 409,5-13-182,0-1-67,0 1 0,0 1 0,2-1 0,-5 12 0,7-18-90,2-3-4,2-2-4,0 0-1,-1 0 1,1 0 0,0 0 0,0 0-1,-1-1 1,1 1 0,-1-1 0,1 1 0,-1-1-1,1 0 1,-1 1 0,0-1 0,2-3-1,5-11 39,-1 1 0,0-1 0,-1 0 0,-1 0 0,6-30 0,-10 11 644,-2 20-162,1 15-594,0-1 0,0 1 0,1 0 0,-1 0 0,0 0 0,0 0 0,0-1 0,0 1 1,-1 0-1,1 0 0,0 0 0,0-1 0,0 1 0,0 0 0,0 0 0,0 0 0,0 0 0,0 0 0,0-1 0,0 1 1,0 0-1,0 0 0,-1 0 0,1 0 0,0 0 0,0-1 0,0 1 0,0 0 0,0 0 0,-1 0 0,1 0 1,0 0-1,0 0 0,0 0 0,0 0 0,-1 0 0,1 0 0,0 0 0,0 0 0,0 0 0,0 0 0,-1 0 1,-9 4 84,-13 15-90,21-17 27,-59 60 541,54-55-508,2-1-56,-1 0 1,-11 9-1,25-34 52,-6 15-73,1 0 0,0-1 0,0 2 1,7-8-1,-9 12 3,-1 0 0,1-1 1,-1 1-1,1 0 0,-1 0 1,1 0-1,-1-1 0,0 1 1,0 0-1,1 0 0,-1 0 1,0 0-1,0 0 0,0 0 1,0-1-1,0 3 0,-2 1 49,-1 1 0,1-1 0,-1 0 0,0 0 0,0 0 0,0 0 0,-1-1 0,1 1 0,-1-1 0,0 0 0,0 0-1,0 0 1,0-1 0,-1 1 0,1-1 0,-1 0 0,-5 2 0,8-4-23,0 0-1,0 1 1,1-1-1,-1 0 1,0 0 0,0 0-1,0 0 1,1-1-1,-1 1 1,0 0 0,0-1-1,1 1 1,-1-1 0,0 0-1,1 1 1,-1-1-1,-2-2 1,0 0-7,1 0 1,0 0-1,0 0 1,1-1-1,-5-5 1,1 0 72,-1 1-116,7 8 30,-1 0-1,1-1 0,-1 1 1,1-1-1,-1 1 0,1-1 1,-1 0-1,1 1 0,0-1 0,-1 1 1,1-1-1,0 0 0,0 1 1,-1-1-1,1 0 0,0 1 1,0-1-1,0 0 0,0 0 0,0 1 1,0-1-1,0-2 86,0 3-78,0 0 0,0 0 0,0-1 0,0 1 0,1 0 0,-1-1 1,0 1-1,0 0 0,0 0 0,0-1 0,1 1 0,-1 0 0,0 0 1,0 0-1,0-1 0,1 1 0,-1 0 0,0 0 0,0 0 0,1 0 0,-1-1 1,0 1-1,1 0 0,-1 0 0,17-4 107,1-1-166,0 1 0,0 0 0,1 2 0,19-1 0,36-2-1522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3:48.7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167 1 1056,'-3'2'141,"1"0"-1,0 0 1,0 1-1,1 0 1,-1-1-1,-1 4 1,-3 4 256,-2-3-99,1-1-1,-1 1 1,0-1 0,-1-1-1,1 0 1,-1 0-1,0 0 1,-1-1 0,-15 5-1,22-8-204,0-1 0,-1 1 1,1 0-1,0-1 0,0 0 0,-1 0 0,-3 0 0,6 0-95,1 0 0,-1 0 0,1 0 0,-1 0-1,1 0 1,-1 0 0,0 0 0,1 0 0,-1 0 0,1-1 0,-1 1-1,1 0 1,-1 0 0,1-1 0,-1 1 0,1 0 0,-1-1 0,1 1-1,-1 0 1,1-1 0,0 1 0,-1 0 0,1-1 0,0 1 0,-1-1-1,1 1 1,0-1 0,-1 1 0,1-1 0,0 1 0,0-1 0,0 1-1,0-1 1,-1 1 0,1-1 0,0 0 0,0 1 0,0-1 0,0 1-1,0-1 1,0 1 0,0-1 0,0 0 0,1 1 0,-1-1 0,0 1-1,0-1 1,1 0 0,2-3-55,0 0 1,0 1-1,1-1 0,-1 1 1,1 0-1,0 0 0,7-4 1,2-1-1171,23-11 1,1 7-481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46:38.36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1 832,'0'0'1653,"6"8"-986,-5-7-597,1 0 0,-1 0 0,0 0 0,0-1 0,0 1 0,0 0 0,0 1 0,0-1 0,0 0 0,0 0 0,0 0 0,0 3 0,0-3-25,0 0 1,-1 0 0,1 0 0,0 0 0,-1 0 0,1 0 0,0 0 0,0 0-1,0 0 1,0 0 0,0-1 0,0 1 0,2 1 0,-2-1 7,0 0 0,0 0 0,0 0 0,-1 1-1,1-1 1,0 0 0,-1 0 0,1 0 0,-1 1 0,1-1 0,-1 0 0,1 2 0,0 5 16,0 0 0,-1 0 0,0 0 0,0 0 0,-1 0 0,-1 7 0,-1 22 61,3 85 718,5-128-688,-1-1-84,0 1 0,-1-1 1,1 0-1,-1 0 0,-1 0 0,4-13 0,12-53 58,-16 66-334,0 0-1,0 1 1,0 0 0,1-1 0,0 1-1,0 0 1,1 0 0,0 1 0,0-1-1,7-7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3:50.2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184 0 992,'-3'4'107,"1"-2"-33,-1 0 0,1 0 0,0 1 0,0-1 0,1 1 0,-1-1 0,0 1 0,0 3 0,-1-1 94,0 0 1,0 0-1,0-1 0,-1 1 0,1-1 1,-1 1-1,0-1 0,0 0 0,-7 4 0,0 1 44,-1 4 246,10-11-360,1 0 1,-1 0 0,0 0 0,0-1 0,0 1 0,-1 0 0,1-1 0,0 1 0,0-1 0,-1 0 0,1 1 0,-5 0 0,-12 5 598,16-6-727,0 1 0,0-1 0,1 0 0,-1 0 0,0 0 0,0 0 0,0-1 0,0 1 0,0-1 0,0 0 0,0 0 0,0 0 0,-5-1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4:04.42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 75 1408,'0'-4'1423,"-4"-4"-1091,4 7-284,-1 1 0,1-1 1,0 0-1,-1 0 0,1 0 1,0 1-1,0-1 0,0 0 1,0 0-1,0 0 0,0 0 1,0 0-1,0 1 0,0-1 1,1-2-1,-1 3-29,0-1-1,0 1 1,0-1-1,0 0 1,0 1-1,0-1 1,0 1-1,0-1 1,0 0 0,0 1-1,0-1 1,0 0-1,0 1 1,0-1-1,-9-14 1880,4 12-1448,5 3-426,-1 0 0,1-1 0,-1 1 0,1 0 0,0 0 0,-1-1-1,1 1 1,0 0 0,-1 0 0,1-1 0,0 1 0,-1 0 0,1-1 0,0 1 0,0 0 0,-1-1 0,1 1 0,0-1 0,0 1 0,0 0 0,-1-1-1,1 1 1,0-1 0,0 1 0,0-1 0,0 1 0,0 0 0,0-1 0,0 1 0,0-1 0,0-1 122,-1 2-82,1 0-80,-1 0 0,1 0-1,-1-1 1,1 1-1,-1 0 1,1 0 0,-1-1-1,1 1 1,-1 0-1,1 0 1,-1-1 0,1 1-1,0-1 1,-1 1-1,1 0 1,0-1 0,-1 1-1,1-1 1,0 1-1,-1-2 1,-2 24-2647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4:06.01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38 640,'-12'-24'4927,"10"24"-4857,1-1-24,0 1-1,0 0 1,0 0 0,0 0-1,0 0 1,0-1-1,0 1 1,0 0 0,0-1-1,0 1 1,0-1-1,0 0 1,0 1 0,0-1-1,0 1 1,0-1-1,1 0 1,-1 0 0,-1-1-1,-5 0-416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4:14.87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6 108 416,'-2'-2'228,"2"2"-171,-1 0 0,1-1 0,0 0 0,-1 1 0,1-1 0,0 1 0,0-1 0,-1 1 0,1-1 0,0 0 0,0 1 0,0-1 0,0 1 0,-1-1-1,1 0 1,0 1 0,0-1 0,0 0 0,1 1 0,-1-1 0,0-25 1115,0 19-637,0 6-530,0 1 1,0-1-1,0 0 1,1 1-1,-1-1 1,0 0 0,0 1-1,0-1 1,1 0-1,-1 1 1,0-1 0,1 0-1,-1 1 1,1-1-1,-1 1 1,0-1-1,1 1 1,-1-1 0,2 0-1,0-1 28,-1 1 41,-1-1-39,-1 0 0,1 1-1,0-1 1,0 0 0,0 0-1,0 0 1,0 0 0,1 1-1,-1-1 1,1 0 0,5-22 2860,-6 25-2934,0 0 1,0-1-1,1 1 0,-1 0 1,0 0-1,0 0 1,1 0-1,-1 0 1,1-1-1,-1 1 1,1 0-1,-1 0 1,1-1-1,0 2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4:10.0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1 320,'0'0'4597,"10"-1"-5653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4:11.1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166 78 1312,'-8'4'379,"7"-3"-249,0-1 1,0 1-1,0-1 1,0 1-1,-1-1 1,1 0-1,0 1 0,0-1 1,-1 0-1,1 0 1,0 0-1,-3 0 1,-65-5 1245,33 13-902,2-8 465,38-2-958,1-1 1,-1 1 0,0-1-1,1 0 1,-1 0 0,5-5-1,-4 3-39,0 1-1,0 0 1,0 1-1,0-1 0,8-3 1,0 2-1251,22-13-1,-17 3-359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4:17.6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111 403 896,'0'-1'7,"0"1"0,0 0-1,0 0 1,0 0 0,0 0 0,0 0 0,0 0-1,0-1 1,0 1 0,0 0 0,0 0 0,0 0-1,0 0 1,-1 0 0,1 0 0,0 0 0,0 0-1,0-1 1,0 1 0,0 0 0,0 0 0,0 0-1,0 0 1,-1 0 0,1 0 0,0 0 0,0 0 0,0 0-1,0 0 1,0 0 0,0 0 0,0 0 0,-1 0-1,1 0 1,0 0 0,0 0 0,0 0 0,0 0-1,0 0 1,0 0 0,-1 0 0,1 0 0,0 0-1,0 0 1,0 0 0,0 0 0,0 0 0,0 0-1,-1 1 1,-4 1 437,5-26 905,0 22-1329,0 0-1,0 1 1,-1-1-1,1 1 0,-1-1 1,1 1-1,-1-1 1,0 1-1,0-1 0,1 1 1,-1 0-1,0-1 1,0 1-1,0 0 1,-2-1-1,2 0 26,-1 1-1,1 0 1,0-1-1,0 1 1,0 0-1,0-1 1,0 0 0,0 1-1,1-1 1,-1 1-1,0-1 1,1 0-1,-1 0 1,1 1 0,-1-4-1,1-44 42,0 47-21,-1-1 0,1 0 0,-1 1 0,0-1 0,0 1 0,0-1 0,-1 1 0,-1-4 0,-4-7 326,-7-23-82,12 29-266,0-1 1,1 1-1,0-1 1,0 1 0,1-11-1,0 18-39,-2-19 37,2 18-21,0 0 0,0 0 1,0 1-1,0-1 0,0 0 0,-1 1 1,1-1-1,0 0 0,0 1 0,-1-1 1,1 0-1,-1 1 0,1-1 1,0 1-1,-1-1 0,1 1 0,-1-1 1,1 1-1,-1-1 0,1 1 1,-2-1-1,-1-1 23,1 0 1,-1 0 0,1 0-1,-1-1 1,1 1 0,0 0-1,0-1 1,0 0 0,0 1-1,-1-4 1,3 3-207,1 1 1,-1 0 0,1-1-1,-1 1 1,1 0 0,0 0-1,0-1 1,0 1 0,1 0-1,2-4 1,-3 4-154,1-1 1,0 0 0,-1 0-1,1 0 1,-1 0-1,0 0 1,1-5 0,0-20-1072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4:23.2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 38 640,'0'-2'169,"0"0"0,0 0-1,0 0 1,0 0 0,0 0 0,-1 0-1,1-1 1,-1 1 0,-1-4 0,2 6-88,-1-1 0,0 0-1,0 1 1,0-1 0,0 1 0,0-1 0,0 1 0,0-1 0,0 1 0,0 0 0,0 0 0,0-1 0,0 1 0,0 0 0,0 0 0,-1 0 0,1 0 0,0 0 0,-2 1 229,3-1-311,0 0 0,-1 0 1,1 0-1,0 0 0,0 0 0,0 0 0,0 0 1,0 0-1,0 0 0,0 0 0,0 0 1,0 0-1,0 0 0,-1 0 0,1 0 0,0 0 1,0 0-1,0 0 0,0 0 0,0 0 1,0 0-1,0 0 0,0 0 0,-1 0 0,1 0 1,0 0-1,0 0 0,0 0 0,0 0 1,0 0-1,0 0 0,0 0 0,0 0 0,0 0 1,0 0-1,-1 0 0,1 0 0,0 0 0,0 0 1,0 0-1,0 0 0,0 0 0,0-1 1,0 1-1,0 0 0,0 0 0,0 0 0,0 0 1,0 0-1,-1 5-125,2 1 565,3-8-341,1-10 325,-6 9-418,6 18-234,-4-13 132,0 0 1,1 0-1,-1-1 1,1 1 0,-1 0-1,1 0 1,0-1 0,1 2-1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4:26.0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322 2 640,'-2'0'20,"1"0"0,0 0 0,0 0 0,0 1 0,-1-1 0,1 0 0,0 1 0,0-1 0,0 1-1,0-1 1,0 1 0,0 0 0,0-1 0,0 1 0,-1 1 0,-6 4 24,7-6 30,-1 1 17,-1-1 0,1 0 0,0 1 0,0 0 0,0-1 0,0 1 0,0 0 0,0 0 0,1 0 0,-1 0 0,0 0 0,-2 3 0,-22 19 219,15-12 11,7-6-197,-1-1 0,0 0 0,0-1 0,0 1 0,-1-1 0,1 0 0,-7 3 0,-6 0 286,-34 8 1,41-12-270,7-1-50,-1 0 0,0 0-1,1 0 1,-1-1-1,-6 1 1,9-2-84,1 1 0,0 0-1,-1 0 1,1-1 0,0 1 0,-1-1-1,1 1 1,0-1 0,0 1 0,-1-1 0,1 0-1,0 0 1,0 0 0,0 1 0,0-1 0,0 0-1,0 0 1,0 0 0,0-1 0,1 1-1,-1 0 1,0 0 0,0-2 0,-5-8-15,4 10 10,1-1 0,0 0 0,0 0 0,0 0 0,0 0 0,0 0 0,1 0 0,-1 0 0,1 0 0,-1 0 0,0-4 0,-2-1 1,2 6 26,0 0-1,1 0 0,-1 0 1,1 0-1,-1 0 0,1 0 0,-1 0 1,1 0-1,-1 0 0,1-2 0,0 2 15,-1-1-1,1 1 0,0-1 0,-1 1 0,1-1 0,-1 1 0,1-1 1,-1 1-1,-1-3 0,1 3-1,0 0 1,0-1 0,0 1 0,1-1-1,-1 1 1,0-1 0,1 0-1,0 1 1,-1-1 0,1-1-1,0 2-48,0 1 0,0 0 0,0-1-1,0 1 1,1 0 0,-1-1 0,0 1-1,0 0 1,0 0 0,1-1 0,-1 1-1,0 0 1,0 0 0,1-1 0,-1 1-1,0 0 1,0 0 0,1 0 0,-1 0-1,0-1 1,1 1 0,-1 0 0,0 0-1,1 0 1,-1 0 0,0 0 0,1 0-1,16-2 58,15 3 162,-28 0-233,0 0 0,-1 0-1,1 0 1,-1 1 0,0-1 0,1 1-1,-1 0 1,0 0 0,3 2 0,27 24-118,-28-23 111,-1-2 33,-1 0-1,1 0 0,0 0 0,0 0 0,0-1 0,0 0 0,1 0 0,-1 0 0,1 0 0,-1-1 0,1 1 0,-1-1 0,1 0 1,0-1-1,0 1 0,5-1 0,15 5 1,-24-5 54,19 8-187,1 9-1147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4:27.5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270 1 576,'0'0'9,"-1"0"0,1 0-1,-1 0 1,1 0 0,0 0 0,-1 1-1,1-1 1,0 0 0,-1 0 0,1 0 0,0 1-1,-1-1 1,1 0 0,0 0 0,-1 1 0,1-1-1,0 0 1,0 1 0,-1-1 0,1 0-1,0 1 1,0-1 0,0 0 0,-1 1 0,1-1-1,0 0 1,0 1 0,0-1 0,0 1 0,0-1-1,0 0 1,0 1 0,0 0 0,0 0 108,-9 3 235,5 0-187,-9 7 70,10-9-169,1-1 0,-1 1 0,1-1 0,-1 0 0,1 0 0,-1 0 0,0-1 0,0 1 0,1 0 0,-1-1 0,0 0 0,0 0 1,0 0-1,1 0 0,-6-1 0,-18 2 562,-14 4-436,18-9 454,21 4-624,0 0 1,-1 0-1,1 0 1,0 0-1,-1 0 1,1-1-1,-1 1 1,1-1-1,0 1 1,0-1-1,-1 1 1,1-1 0,0 1-1,-1-2 1,-1 1 1,-5-1 79,-2 3-211,-12 4 1249,20-5-1091,-1 0-1,1 1 1,-1 0-1,1-1 0,-1 1 1,1 0-1,-1 0 1,1 0-1,0 1 1,-4 1 164,0 5-171,31 3-32,-9-9-469,0-1 0,0 0 1,0-1-1,0-1 0,1-1 1,-1 0-1,-1-1 0,1-1 1,0 0-1,24-11 0,-34 12 439,0 0 55,-1 1 1,1 0-1,-1 0 1,1 0-1,0 0 1,0 1 0,0 0-1,8 0 1,-13 1 11,0 2-49,0 0 0,0 1 0,0-1 0,0 1 0,-1 0 1,1-1-1,-1 1 0,1-1 0,-1 1 0,0 0 0,0-1 1,0 1-1,-1 0 0,0 3 0,1 14-274,3-13-456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46:42.6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204 1 832,'-2'0'40,"1"0"50,-1 0 1,0 0 0,1 0 0,-1 0 0,0 0 0,1 0-1,-1 0 1,1 1 0,-1-1 0,0 1 0,1-1 0,-1 1 0,1 0-1,-1-1 1,1 1 0,-3 2 0,-13 5 906,11-4-682,-23 8 485,27-11-749,0 0 1,0 0-1,0 0 0,0 1 1,1-1-1,-1 0 1,-1 3-1,-13 8 423,13-11-439,0 1 0,0 0 0,1 0 0,-1 1 0,-3 2 0,-7 6 198,-24 16 412,26-25 478,15-4-1275,5 0 52,-7 1 102,0 1 1,0-1-1,-1 1 1,1-1-1,0 0 1,0 1 0,0-1-1,-1 0 1,4-3-1,-4 3 6,1 0-1,0 0 1,-1 1 0,1-1-1,0 0 1,0 0 0,0 1-1,0-1 1,-1 1 0,4-1-1,-2 1 21,0-1 0,0 0-1,1 0 1,-1 0 0,4-2 0,-5 2-38,-1 0 11,-1 1 1,1-1 0,0 1-1,0-1 1,0 1-1,-1 0 1,1-1-1,0 1 1,0 0 0,0 0-1,0 0 1,0 0-1,0 0 1,0 0-1,0 0 1,-1 0 0,1 0-1,0 0 1,0 0-1,0 0 1,0 1 0,0-1-1,0 0 1,-1 1-1,1-1 1,0 1-1,0-1 1,0 1 0,2 1 292,-18 7-22,1 3-299,11-8 30,-1-1 1,0 1-1,-1-1 1,1 0-1,0 0 1,-1 0-1,-8 3 0,-33 15 243,49-21-126,10-3-92,-6 2-42,0-1-1,0 0 1,7-4-1,8-2 90,-18 7-64,0-1 1,0 1-1,0-1 0,0 0 0,6-3 0,-9 4-7,0 0 1,0 0 0,0 0 0,0 0-1,0 0 1,0 0 0,0 0-1,0 0 1,0-1 0,-1 1-1,1 0 1,-1-1 0,1 1 0,-1 0-1,1-1 1,-1 1 0,0-1-1,1 1 1,-1-1 0,0-2-1,0 3-4,0 1-1,0-1 0,0 0 0,0 1 1,0-1-1,0 0 0,0 1 0,-1-1 1,1 0-1,0 1 0,0-1 0,-1 0 1,1 1-1,0-1 0,-1 1 0,1-1 1,0 0-1,-1 1 0,1-1 0,-1 1 0,1-1 1,-1 1-1,1 0 0,-1-1 0,1 1 1,-2-1-1,-7-6 128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4:29.7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211 90 1248,'-8'3'508,"1"0"-113,0 0 0,0-1 0,-9 2 0,15-3-348,-1-1 1,1 0-1,-1 1 1,1-1 0,-1 0-1,1 0 1,-1 0 0,0-1-1,1 1 1,-1 0 0,1-1-1,-1 1 1,1-1-1,-1 1 1,1-1 0,0 1-1,-1-1 1,1 0 0,-1 0-1,-1-2 1,-1-1-15,-1-1 1,1 0-1,0-1 1,0 1-1,1-1 1,-4-6 0,5 8-13,0 1 0,-1-1 1,0 1-1,-5-6 0,-8-10 683,15 12-521,1 7-185,0 0 1,0 0 0,0 0-1,0-1 1,0 1 0,0 0-1,0 0 1,0 0 0,0 0-1,0 0 1,0-1 0,0 1-1,0 0 1,0 0 0,0 0-1,0 0 1,0 0 0,0-1-1,0 1 1,0 0 0,-1 0-1,1 0 1,0 0 0,0 0-1,0 0 1,0-1 0,0 1-1,0 0 1,0 0 0,0 0-1,-1 0 1,1 0 0,0 0-1,0 0 1,0 0 0,0 0-1,0 0 1,0 0 0,-1 0-1,1 0 1,0-1 0,0 1-1,0 0 1,0 0 0,0 0-1,-1 0 1,1 0 0,0 0-1,-1 0-56,6 199 559,-5-169-393,1-11 8,-1 1-1,-1-1 1,-4 22 0,1-3 49,4-31-141,0 0-1,-1 0 1,0-1 0,0 1-1,-1 0 1,-2 7-1,2-9 7,1 1 0,0-1-1,-2 10 1,-2 12-79,3-23 50,1-3 2,1 1-1,-1-1 1,1 0-1,-1 1 1,1-1 0,0 0-1,0 1 1,-1-1-1,1 1 1,0-1-1,0 3 1,0-3 16,0 0 0,0-1 0,0 1-1,-1 0 1,1 0 0,0 0 0,0 0 0,-1 0 0,1-1 0,-1 1 0,1 0 0,-2 1 0,2-2 2,0 1 0,-1-1 0,1 0 0,0 1 0,-1-1 0,1 1 0,0-1 0,0 0 1,-1 1-1,1-1 0,0 1 0,0-1 0,0 1 0,0-1 0,0 1 0,0-1 0,0 1 0,0-1 1,0 0-1,0 1 0,0-1 0,0 1 0,0-1 0,0 2 0,-2-3 128,2 1-149,0 0-1,0 0 0,0 0 1,0 0-1,-1 0 0,1 0 1,0 0-1,0 0 0,0 0 1,0 0-1,0 0 1,0 0-1,0 0 0,0 0 1,-1 0-1,1 0 0,0 0 1,0 0-1,0 0 0,0 0 1,0 0-1,0 0 1,0 0-1,0 0 0,0 0 1,0 0-1,-1 0 0,1 0 1,0-1-1,0 1 0,0 0 1,0 0-1,0 0 0,0 0 1,0 0-1,0 0 1,0 0-1,0 0 0,0 0 1,0-1-1,0 1 0,0 0 1,0 0-1,0 0 0,0 0 1,0 0-1,0 0 1,0 0-1,0 0 0,0-1 1,0 1-1,0 0 0,0 0 1,0 0-1,0 0 0,0 0 1,0 0-1,0-73-100,0 72 117,0 1-15,1 0 0,-1 0 0,0 0 0,0 0 0,0 0 0,0 0 1,0 0-1,0 0 0,0 0 0,1 0 0,-1 0 0,0 0 0,0 0 0,0 0 0,0 0 1,0 0-1,0 0 0,0 0 0,0 0 0,1 0 0,-1-1 0,0 1 0,0 0 0,0 0 1,0 0-1,0 0 0,0 0 0,0 0 0,0 0 0,0 0 0,0 0 0,0-1 0,0 1 1,1 0-1,-1 0 0,0 0 0,0 0 0,0 0 0,0 0 0,0 0 0,0 0 0,0-1 1,0 1-1,0 0 0,0 0 0,0 0 0,0-4-80,-3 14 27,2-9 52,1-6 40,0-5 36,0 8-59,-1-21 183,1 22-195,0 0-1,0 1 1,0-1 0,-1 1 0,1-1-1,0 0 1,0 1 0,0-1-1,0 1 1,-1-1 0,1 1-1,0-1 1,-1 1 0,1-1 0,0 1-1,-1-1 1,1 1 0,-1-1-1,1 1 1,0-1 0,-1 1-1,1 0 1,-1-1 0,1 1 0,-1 0-1,0 0 1,1-1 0,-1 1-1,1 0 1,-2 0 0,1-3-105,-1-1 55,1 7 168,1-8-261,0 6 159,11 3-37,-11-3 10,1-1 1,0 0-1,0 0 0,-1 0 1,1 0-1,0 1 0,0-1 1,-1 0-1,1 1 0,0-1 1,-1 1-1,1-1 0,-1 1 1,1-1-1,0 1 0,-1-1 1,1 1-1,-1-1 0,0 1 1,1 0-1,-1-1 0,1 2 1,0 0 21,0-1 0,-1 1 0,1 0 1,0-1-1,-1 1 0,0 0 0,1-1 1,-1 1-1,0 3 208,0 11-267,0-15 49,0 0-1,0-1 1,0 1-1,0 0 1,0-1-1,-1 1 1,1 0-1,0-1 0,0 1 1,-1 0-1,1-1 1,-1 1-1,1-1 1,0 1-1,-1 0 0,1-1 1,-1 1-1,1-1 1,-1 1-1,0-1 1,1 0-1,-1 1 1,1-1-1,-1 0 0,0 1 1,1-1-1,-1 0 1,0 0-1,1 1 1,-1-1-1,0 0 1,0 0-1,1 0 0,-1 0 1,0 0-1,1 0 1,-1 0-1,0 0 1,0 0-1,1-1 1,-1 1-1,0 0 0,1 0 1,-1-1-1,0 1 1,1 0-1,-1-1 1,0 0-1,0 1-4,1 0 0,0 0 1,0 0-1,-1 0 0,1 0 0,0 0 0,0 0 0,0 0 1,-1-1-1,1 1 0,0 0 0,0 0 0,0 0 0,0 0 1,-1-1-1,1 1 0,0 0 0,0 0 0,0 0 0,0-1 1,0 1-1,0 0 0,0 0 0,-1 0 0,1-1 0,0 1 1,0 0-1,0 0 0,0-1 0,0 1 0,0 0 0,9-5-531,6-2-113,7-4-146,35-22-4208,-31 8 4010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4:38.6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115 347 1056,'5'4'2976,"-21"-6"-1204,16 2-1760,-1 0 1,1 0-1,-1 0 1,1 0 0,-1 0-1,1 0 1,-1 0-1,1-1 1,-1 1-1,1 0 1,-1 0 0,1-1-1,0 1 1,-1 0-1,1 0 1,-1-1 0,1 1-1,0 0 1,-1-1-1,1 1 1,0-1-1,-1 1 1,1-1 0,0 1-1,0 0 1,-1-1-1,1 1 1,0-1 0,0-1 95,0 0-117,0 2 15,0-1 1,0 1-1,0 0 1,0 0 0,0-1-1,0 1 1,0 0-1,0 0 1,0-1 0,0 1-1,0 0 1,0-1-1,0 1 1,0 0 0,0 0-1,0-1 1,0 1-1,0 0 1,0 0 0,0-1-1,0 1 1,-1 0-1,1 0 1,0-1 0,0 1-1,0 0 1,0 0-1,-1-1 1,1 1 0,0 0-1,0 0 1,0 0-1,-1 0 1,1-1 0,0 1-1,-1 0 1,1 0 0,0 0 1,-1 0-1,1 0 1,-1 0 0,1 0-1,0 0 1,-1 0-1,1 0 1,0-1-1,-1 1 1,1 0-1,0 0 1,0 0-1,-1 0 1,1-1 0,0 1-1,-1 0 1,1 0-1,0-1 1,0 1-1,-1 0 1,1 0-1,0-1 1,0 1 0,0 0-1,0-1 1,-1 1-1,1 0 1,0-1-1,0 1 1,0-1-1,-1-15-99,1 14 140,0 2-34,0 0 0,0 0 0,0-1-1,0 1 1,-1 0 0,1 0 0,0 0 0,0 0-1,0 0 1,0-1 0,0 1 0,0 0 0,0 0-1,0 0 1,-1 0 0,1 0 0,0 0 0,0-1-1,0 1 1,0 0 0,0 0 0,-1 0 0,1 0-1,0 0 1,0 0 0,0 0 0,0 0 0,-1 0-1,1 0 1,0 0 0,0 0 0,0 0 0,-1 0-1,1 0 1,0 0 0,0 0 0,0 0 0,0 0-1,-1 0 1,1 0 0,0 0 0,0 0 0,0 1 1,-1-1 1,1 0-1,0 0 1,0 0-1,0 0 1,-1 0-1,1 0 1,0 0-1,0 0 1,0 0-1,-1 0 1,1 0-1,0 0 1,0 0-1,0 0 0,-1 0 1,1 0-1,0 0 1,0 0-1,0 0 1,-1 0-1,1 0 1,0 0-1,0-1 1,0 1-1,0 0 1,-1 0-1,1 0 1,0 0-1,0 0 1,0 0-1,0-1 1,0 1-1,0 0 1,-1 0-1,1 0 1,0 0-1,0-1 1,0 1-1,0 0 1,0 0-1,0 0 1,0-1-1,0 1 1,0 0-9,0 0 1,0-1-1,0 1 0,0 0 1,0 0-1,0-1 1,0 1-1,0 0 0,0 0 1,0 0-1,0-1 1,-1 1-1,1 0 0,0 0 1,0 0-1,0 0 1,0-1-1,0 1 0,0 0 1,0 0-1,-1 0 1,1 0-1,0 0 0,0-1 1,0 1-1,0 0 1,-1 0-1,1 0 0,0 0 1,0 0-1,0 0 1,-1 0-1,1 0 0,0-1-7,0 1-1,-1 0 0,1 0 1,0 0-1,0 0 0,-1 0 1,1 0-1,0 0 1,0 0-1,0-1 0,-1 1 1,1 0-1,0 0 0,0 0 1,0-1-1,0 1 0,-1 0 1,1 0-1,0 0 0,0-1 1,0 1-1,0 0 0,0 0 1,0 0-1,0-1 0,0 1 1,0 0-1,0 0 0,0-1 1,0 1-1,0 0 0,0 0 1,0-1-1,0 0-7,0 1 1,0-1-1,0 0 0,0 0 0,0 1 1,0-1-1,-1 0 0,1 1 0,0-1 1,0 0-1,0 1 0,-1-1 0,1 0 0,0 1 1,-1-1-1,1 0 0,-1 1 0,1-1 1,-1 1-1,1-1 0,-2 0 0,2 0 20,-1 1-1,1-1 0,-1 1 0,1-1 0,-1 1 0,1-1 0,-1 0 1,1 1-1,-1-1 0,1 0 0,0 0 0,0 1 0,-1-1 1,1 0-1,0 0 0,0 1 0,0-1 0,0 0 0,0 0 0,0 1 1,0-3-1,-11-4-134,8 2 154,3 4-32,-1 1-1,1-1 0,-1 0 1,1 0-1,-1 0 1,1 1-1,0-1 0,0 0 1,-1 0-1,1 0 1,0 0-1,0 0 0,0 0 1,0 0-1,0-2 0,-2-2-23,2 4 24,-1 1 1,1 0 0,0 0-1,0 0 1,0 0 0,0-1-1,0 1 1,0 0 0,0 0-1,-1 0 1,1 0-1,0-1 1,0 1 0,0 0-1,0 0 1,0 0 0,0-1-1,0 1 1,0 0 0,0 0-1,0 0 1,0-1-1,0 1 1,0 0 0,0 0-1,0 0 1,0 0 0,0-1-1,0 1 1,1 0 0,-1 0-1,0 0 1,0 0-1,0-1 1,0 1 0,0 0-1,0 0 1,1 0 0,-1 0-1,0 0 1,0-1 0,0 1-1,0 0 1,0 0-1,1 0 1,-1 0 0,1-1 80,-6-18-144,4 12 208,1 1-32,0 5-91,0-1 0,-1 1 1,1-1-1,0 1 0,-1-1 1,0 1-1,1-1 0,-1 1 1,0 0-1,1-1 0,-1 1 1,0 0-1,0 0 0,0 0 1,-2-2-1,1-1 13,1 0 0,-1 0-1,1 0 1,0-1 0,0 1 0,0 0 0,1-1-1,-1-4 1,1-74-2695,0 54-635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4:40.66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1 832,'-2'1'24,"1"1"0,-1 0 0,1-1 0,0 1 0,-1 0 0,1 0 0,0-1 0,0 1 0,0 0 0,0 0 0,0 1 0,0-1 0,1 0 0,-1 0 0,1 0 0,0 0 0,-1 5 0,0-1 162,0 0-1,-1 0 1,0-1-1,0 1 1,-1 0 0,0-1-1,0 1 1,0-1-1,-21 18 1878,26-22-2028,-1-1 0,0 0 0,0 0 0,0 0 0,0 0 0,0 0 0,0 0 0,0-1 0,0 1 0,0 0 0,0 0 0,0-1 0,0 1 0,0-1 0,2 0 0,26-19-435,-12 8-917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4:51.51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175 28 320,'-66'0'3045,"50"-1"-2357,15 1-694,1-1 0,-1 1 0,1-1 0,0 1 0,-1-1 0,1 1 0,-1-1 0,1 1 0,-1 0 0,0-1 0,1 1 0,-1 0 0,1-1 0,-1 1 0,0 0 0,1 0 0,-1-1 0,0 1 0,1 0 0,-1 0 0,1 0 0,-2 0 0,1-1 127,0-2-145,-5 2 124,5 1-57,-11 0-219,11 0 272,0 0-144,-2 0 85,2 0-26,-11 4 216,11-4-211,1 0 1,-1 0-1,1 0 0,-1 1 1,1-1-1,0 0 0,-1 0 0,1 1 1,-1-1-1,1 0 0,-1 1 1,1-1-1,0 1 0,-1-1 1,1 0-1,0 1 0,-1-1 0,1 1 1,0-1-1,0 1 0,0-1 1,-1 1-1,1 0 0,-1 11 0,1-11-11,0-1 0,0 1 0,0 0 0,0 0 0,-1-1 0,1 1 0,0 0 0,-1-1 0,1 1 0,0-1 0,-1 1 0,1 0 0,-1-1 0,1 1 0,-1-1 0,1 1 0,-1-1 0,1 1 0,-1-1 0,1 0 0,-2 1 0,0 1 88,-11 8 344,8-8-296,8-7-271,12-9-141,24-16 0,-27 21 274,1 1-504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5:00.5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98 0 320,'-23'17'3844,"22"-15"-3662,0 2 1,0-1-144,-1-1 0,1 1 0,-1 0 0,1-1 0,-5 5 0,0-4-21,6-3-10,0 1 0,-1-1 0,1 0 0,0 0 0,0 0-1,-1 0 1,1 0 0,0 1 0,0-1 0,-1 0 0,1 0 0,0 1 0,0-1 0,-1 0 0,1 0 0,0 1 0,0-1 0,0 0 0,0 0 0,0 1 0,-1-1-1,1 0 1,0 1 0,0-1 0,0 0 0,0 1 0,0-1 0,0 0 0,0 1 0,0-1 0,0 0 0,0 1 0,0-1 0,0 0 0,0 1 0,0-1 0,1 1 0,-1-1 2,0 1 1,0-1-1,0 1 1,0-1-1,0 1 1,0 0-1,0-1 1,0 1-1,0-1 1,-1 1 0,1 0-1,0-1 1,0 1-1,0-1 1,-1 1-1,1-1 1,0 1-1,-1-1 1,1 1 0,-1 0-1,1-1-6,0 0 0,0 0 0,0 0 1,0 1-1,-1-1 0,1 0 0,0 0 0,0 0 0,0 0 0,0 1 0,0-1 0,0 0 1,0 0-1,0 0 0,0 0 0,0 1 0,0-1 0,0 0 0,0 0 0,0 0 0,0 1 1,0-1-1,0 0 0,0 0 0,0 0 0,0 0 0,0 1 0,0-1 0,0 0 1,0 0-1,0 0 0,1 1 0,-1 0 61,0 0 0,0 0 0,0 0 0,0 0 0,0 0 0,0 1 0,0-1 1,0 0-1,0 0 0,-1 0 0,1 0 0,0 0 0,-1 0 0,1 0 0,-1 0 0,1 0 0,-1 0 1,1 0-1,-1 0 0,0 0 0,0 0 0,-1 1 0,-1 1-7,0 0 0,-1 0 0,0 0 0,-5 3-1,6-4-25,3-1-31,-1-1 1,1 0-1,-1 1 0,1-1 1,0 0-1,-1 1 1,1-1-1,-1 0 0,0 1 1,1-1-1,-1 0 0,1 0 1,-1 0-1,1 1 0,-2-1 1,1 0-72,1 0 75,0 1-1,0-1 0,0 0 1,0 1-1,0-1 0,0 0 1,0 0-1,0 1 0,0-1 1,0 0-1,1 1 0,-1-1 0,0 0 1,0 1-1,0-1 0,0 0 1,1 0-1,-1 1 0,0-1 1,0 0-1,1 0 0,-1 1 1,0-1-1,0 0 0,1 0 0,-1 0 1,0 0-1,1 1 0,12 7 1279,-21-5-1091,20-6-1413,-3 0 416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5:02.0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123 70 992,'0'-1'12,"-1"1"1,1 0-1,0 0 1,0-1-1,0 1 1,-1 0-1,1 0 0,0-1 1,0 1-1,-1 0 1,1 0-1,0 0 1,0-1-1,-1 1 0,1 0 1,0 0-1,-28-15 3484,0-1-1929,22 9-783,-3 7-680,8 0-86,1 0-1,-1 0 0,1 0 1,-1 0-1,1 0 1,-1 0-1,1 0 0,-1 0 1,0 0-1,1 0 1,-1 0-1,1-1 0,-1 1 1,1 0-1,-1 0 1,1 0-1,-1-1 0,1 1 1,-1 0-1,1-1 1,-1 1-1,1 0 0,-1-1 1,0 0-1,-5-3 175,5 4-175,1 0 0,-1 0 1,1 0-1,-1-1 0,1 1 0,-1 0 0,1 0 1,-1-1-1,1 1 0,-1 0 0,1 0 0,0-1 1,-1 1-1,1 0 0,0-1 0,-1 1 0,1-1 1,0 1-1,-1 0 0,1-1 0,0 1 1,0-1-1,-1 1 0,1-1 0,0 1 0,0-1 1,0 1-1,0-1 0,0 1 0,-1-2 0,1 2-6,0 0-1,0-1 1,0 1 0,0 0-1,0 0 1,-1-1-1,1 1 1,0 0-1,0 0 1,0-1-1,-1 1 1,1 0-1,0 0 1,0 0-1,-1 0 1,1-1-1,0 1 1,0 0-1,-1 0 1,1 0-1,0 0 1,-1 0-1,1 0 1,0 0-1,0 0 1,-1 0 0,1 0-1,0 0 1,-1 0-1,1 0 1,0 0-1,-1 0 1,1 0-1,0 0 1,0 0-1,-1 0 1,-3 0 314,0 0-229,5-1-115,0 1 0,-1 0 1,1-1-1,-1 1 0,1 0 0,0 0 1,-1 0-1,1-1 0,0 1 0,-1 0 0,1 0 1,0 0-1,-1 0 0,1 0 0,0 0 0,-1 0 1,1 1-1,0-1 0,-1 0 0,1 0 0,-1 0 1,1 1-1,0-1 0,-1 0 0,1 1 0,-1-1 1,1 0-1,-1 1 0,2 0 0,15 19-187,-5-6 16,4-2-580,-13-10 434,0 0 0,0 1 1,0-1-1,0 0 0,0 1 1,5 6-337,0 6-816,8 1-325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5:03.2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 36 1248,'-8'-8'1984,"-6"-19"1408,2 31-2150,14-4-1417,0 0-1,0 0 0,0 0 1,0 0-1,0 1 0,0-1 1,0 0-1,0 1 0,0 0 1,0-1-1,-1 1 0,1 0 1,0 0-1,0 0 0,-1 0 1,3 2-1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5:04.6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 5 320,'0'0'-2,"-1"0"0,1 0-1,0 0 1,0 0 0,0 0 0,0 0 0,0 0-1,0 0 1,0 0 0,-1 0 0,1 0 0,0-1 0,0 1-1,0 0 1,0 0 0,0 0 0,0 0 0,0 0-1,0 0 1,0-1 0,0 1 0,0 0 0,0 0-1,0 0 1,0 0 0,0 0 0,0 0 0,0-1-1,0 1 1,0 0 0,0 0 0,0 0 0,0 0 0,0 0-1,0 0 1,0-1 0,0 1 0,0 0 0,0 0-1,0 0 1,0 0 0,0 0 0,0 0 0,8 2 961,10 4 423,-15-6-1273,0 0 1,0 1-1,0-1 0,0 1 0,0 0 0,0 0 0,0 0 0,0 0 1,0 1-1,4 2 0,6 3 392,-11-7-442,-1 1 1,0-1-1,0 1 1,1-1-1,-1 1 1,0-1-1,0 1 1,0 0 0,0 0-1,1-1 1,-1 1-1,0 0 1,0 0-1,-1 0 1,1 0-1,0 0 1,15 16 1987,-16-16-2013,-5-1 363,1-1-1,-1 1 1,1-1 0,-8-2 0,8 2-327,1 1 1,-1-1-1,0 1 1,0 0-1,1 0 0,-7 1 1,-1-1-154,19 0-386,57-5-3481,-44 3 2124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5:11.0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183 0 832,'-6'6'412,"-1"4"-152,0-1 1,1-2-28,1-1 0,-12 10 0,6-1-18,10-13-172,0-1-1,1 0 0,-1 1 0,0-1 1,0 0-1,0 0 0,0 0 1,0 1-1,0-1 0,0 0 0,0 0 1,0 0-1,-1-1 0,1 1 0,0 0 1,-1 0-1,1-1 0,-3 2 235,-3-2 183,2 0-376,6-3 34,0 3-99,-1-1 0,0 1 0,0-1 0,0 1 0,1-1 0,-1 1 0,0-1 0,0 1 0,0-1 0,0 1 0,0-1 0,0 1 0,0-1 0,0 1 0,0-1 0,0 1 0,0 0 0,0-1 0,0 1 0,-1-1 1,1 1-1,0-1 0,0 1 0,0-1 0,-1 1 0,1 0 0,0-1 0,-1 1 0,1-1 0,0 1 0,-1 0 0,1-1 0,0 1 0,-1 0 0,1 0 0,0-1 0,-1 1 0,1 0 0,-1 0 0,1 0 0,-2-1 198,2-4 168,0-7 81,0 12-462,0 0 1,0 0-1,0-1 0,0 1 1,0 0-1,0 0 0,0-1 0,0 1 1,0 0-1,0 0 0,0 0 0,0-1 1,0 1-1,-1 0 0,1 0 0,0 0 1,0-1-1,0 1 0,0 0 0,0 0 1,-1 0-1,1 0 0,0-1 0,0 1 1,0 0-1,-1 0 0,1 0 1,0 0-1,0 0 0,0 0 0,-1 0 1,1-1-1,-1 1 6,1 0 16,0-1-1,0 1 1,-1 0-1,1-1 1,0 1-1,0-1 1,0 1-1,-1-1 1,1 1 0,0-1-1,0 1 1,-1 0-1,1-1 1,0 1-1,-1 0 1,1-1-1,-1 1 1,1 0-1,0-1 1,-1 1-1,1 0 1,-1 0-1,1 0 1,-1-1-1,1 1 1,-1 0-1,1 0 1,-1 0-1,1 0 1,-1 0-1,1 0 1,-1 0-1,1 0 1,-1 0-1,1 0 1,-1 0-1,1 0 1,-1 0-1,1 0 1,-1 1-1,1-1 1,-1 0-1,-21 8 180,13-6 88,13-4-410,6-5 82,-9 6 27,-1 1 1,1-1-1,0 1 0,-1-1 1,1 1-1,-1 0 0,1-1 1,0 1-1,0 0 1,-1-1-1,1 1 0,0 0 1,0 0-1,0 0 0,1 0 206,8 5-364,-10-5 189,1 0 0,0 1 0,-1-1-1,1 0 1,0 1 0,-1-1 0,1 0-1,-1 1 1,1-1 0,0 1 0,-1-1-1,1 1 1,-1-1 0,0 1-1,1 0 1,-1-1 0,1 1 0,-1 0-1,1 1-171,-14 1 389,8-3-204,1-1-1,-1 0 1,1 0-1,0 0 1,-7-2 0,7 1-51,0 1 1,0-1 0,-1 1 0,1 1-1,-6-2 1,22 6-445,-1 1 454,-7-3-2,0 1 0,0-2-1,0 1 1,1 0 0,-1-1-1,0 0 1,7 1-1,-10-2 46,18 9-129,-10-5 91,-9-2-12,0-2 16,0 1 0,0-1 0,0 1 0,0-1 0,0 1 0,1 0 0,-1-1 0,0 1 0,0-1 0,0 1 0,0-1 0,1 1-1,-1-1 1,0 1 0,1-1 0,-1 1 0,0-1 0,1 1 0,-1-1 0,0 0 0,1 1 0,-1-1 0,1 0 0,-1 1 0,2 0 0,0 1-108,1 4 648,-3-6-536,0-1 7,0 0 1,0 0 0,-1 0-1,1 1 1,0-1-1,0 0 1,-1 0 0,1 1-1,-1-1 1,1 0 0,0 0-1,-1 1 1,0-2-1,-2 0-21,1 1 0,0-1 0,0 0 0,0 0 0,0 0 0,0 0 0,0 0 0,1-1 0,-1 1-1,1-1 1,0 1 0,-1-1 0,0-4 0,2 6 13,-1 0 0,1 1 0,0-1 0,0 1 1,0-1-1,-1 0 0,1 1 0,0-1 0,-1 1 0,1-1 0,0 1 0,-1-1 0,1 1 0,-1-1 1,1 1-1,-1-1 0,-8-12 91,8 9-64,0 4-24,1-1-1,0 1 1,0-1 0,0 1 0,0-1 0,-1 1 0,1-1 0,0 1 0,0 0 0,-1-1-1,1 1 1,0-1 0,-1 1 0,1 0 0,0-1 0,-1 1 0,1 0 0,-1-1 0,1 1 0,-1 0-1,1 0 1,0 0 0,-1-1 0,1 1 0,-1 0 0,1 0 0,-1 0 0,1 0 0,-1 0-1,1 0 1,-1 0 0,1 0 0,-1 0 0,1 0 0,-1 0 0,0 0 0,3 0 108,-5 0-45,-8-2-33,0 1-117,1 1-107,15 1 38,15 2 12,-11 0 151,-5-2-25,-1 1 0,1 0 0,0-1 0,0 1-1,7 6 124,11 12-446,-7-9-1551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5:12.9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259 39 1568,'-1'0'35,"0"0"0,1 0 0,-1 0-1,0 0 1,0 0 0,0 0 0,1 0 0,-1 1 0,0-1 0,0 0-1,1 0 1,-1 1 0,0-1 0,0 0 0,1 1 0,-1-1 0,0 1 0,1-1-1,-1 1 1,1-1 0,-1 1 0,1 0 0,-1-1 0,1 1 0,-1 0-1,1-1 1,-1 2 0,0 0-27,0-1 1,0 0-1,0 1 0,0-1 1,0 0-1,0 1 0,-1-1 0,-2 2 1,2-2 92,0 1 0,0-1 0,-1 0-1,1 0 1,0 0 0,-1 0 0,1 0 0,-1-1 0,1 1 0,-1-1 0,1 1 0,-1-1 0,0 0 0,-3 0 0,-1-4 209,6 4-291,1 0 1,-1 0-1,1 0 1,-1 0 0,1-1-1,-1 1 1,1 0 0,0-1-1,-1 1 1,1 0 0,-1-1-1,1 1 1,0 0 0,-1-1-1,1 1 1,0-1 0,0 1-1,-1-1 1,1 1 0,0 0-1,0-1 1,0 1 0,-1-1-1,1 1 1,0-1 0,0 1-1,0-2 1,0 1 59,-2 0-45,1 0 0,-1 0 1,1 1-1,-1-1 0,1 0 1,-1 1-1,0-1 0,0 1 0,1-1 1,-1 1-1,0 0 0,1 0 1,-1-1-1,0 1 0,0 1 0,-2-1 1,1 0 54,2 0-15,0 0-38,0-1 0,0 1 0,0-1 0,0 1 0,0-1 0,0 1 0,0-1 0,0 0 0,0 1 0,1-1 0,-2-1 0,0-2 32,-4 0 0,0 0 4,-20-8 558,21 11-508,0-1 0,0 0 0,0 1 0,0 0 0,0 0 0,0 1 0,0 0 0,0-1 0,0 1 0,-7 2 0,-5-2-232,12-1 110,5 1-7,0 0 1,0 0 0,0 0 0,0-1-1,0 1 1,0 0 0,1 0 0,-1 0-1,0 0 1,0-1 0,0 1 0,0 0-1,0 0 1,0 0 0,0 0 0,0-1-1,0 1 1,0 0 0,0 0 0,1 0-1,-1 0 1,0 0 0,0 0 0,0-1-1,0 1 1,0 0 0,1 0 0,-1 0-1,0 0 1,0 0 0,0 0 0,0 0-1,1 0 1,-1 0 0,0 0 0,0 0-1,0 0 1,0 0 0,1 0 0,15-5-108,-12 4 107,0 0 1,0 1-1,0-1 0,0 1 0,0 0 1,8 1-1,-9 0-2,1 1 0,0 0 0,-1 0 0,0 0 0,1 0 0,-1 0 0,0 1 0,0-1 0,4 6 0,-4-4-218,1-1 1,-1 0-1,1 0 0,0 0 0,0 0 1,0-1-1,8 4 0,5-2-813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46:44.2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210 10 1248,'0'-1'26,"0"1"0,0-1 0,0 1 0,-1-1 0,1 1 0,0-1 0,0 1 0,-1 0 0,1-1-1,0 1 1,-1-1 0,1 1 0,0 0 0,-1-1 0,1 1 0,-1 0 0,1 0 0,0-1 0,-1 1 0,1 0 0,-1 0 0,1 0 0,-1-1 0,1 1 0,-1 0 0,1 0 0,-1 0 0,1 0 0,-1 0-1,1 0 1,-1 0 0,1 0 0,-1 0 0,0 0 0,0 0 101,-5 12 715,4-11-755,1 1 0,-1 0 0,0-1-1,1 1 1,-1 0 0,1 0 0,-1 0 0,1 0 0,0 1-1,0-1 1,0 0 0,0 0 0,0 3 0,0-1 26,0-1 1,-1 1 0,1-1 0,-1 0 0,-3 5 0,-9 10 366,12-13-351,-2 0 0,1-1-1,0 0 1,-1 0-1,0 0 1,0 0 0,-9 6-1,12-9-76,1-1-1,-1 1 0,0-1 1,0 1-1,1-1 1,-1 0-1,0 1 1,0-1-1,0 0 0,0 1 1,0-1-1,1 0 1,-3 0-1,-3-8 510,1 0-167,4 7-383,1 0 0,-1-1 0,1 1 0,-1 1 0,0-1 1,0 0-1,1 0 0,-1 0 0,0 0 0,0 0 0,0 1 0,0-1 1,0 0-1,0 1 0,0-1 0,0 1 0,0-1 0,0 1 0,-1 0 0,1-1 1,0 1-1,0 0 0,0 0 0,-1 0 0,1 0 0,0 0 0,0 0 1,0 0-1,0 0 0,-1 0 0,1 1 0,-2 0 0,1 0-12,-1 0 0,1 0 0,0 0 0,0 1 0,0-1 0,0 1 0,0 0 0,0 0 0,0-1 0,0 1 0,1 1 0,-1-1 0,1 0 0,-2 4 0,-2 3 39,-6 14-27,10-22-10,1 0-1,0 0 1,0 0-1,-1 0 1,1 0-1,0 0 0,0 0 1,0 0-1,0 0 1,1 0-1,-1 0 1,0 0-1,0 0 0,1 0 1,-1 0-1,0 0 1,1 0-1,-1 0 1,1 0-1,0 2 0,0-2-4,0 0-1,-1 0 0,1 0 0,0 0 0,-1 0 1,1 0-1,0-1 0,0 1 0,0 0 0,0 0 0,0 0 1,0-1-1,0 1 0,1 0 0,2 1-72,3 4-437,1 0 0,-1-1 0,1 0 0,0 0 0,0-1 0,1 0 0,15 5 0,6 1-1827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5:15.2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45 26 1248,'18'-25'5912,"-19"24"-5870,1 2-56,0 0 0,0-1 0,0 1 1,0 0-1,0-1 0,0 1 0,0 0 0,0-1 1,0 1-1,0 0 0,0-1 0,1 1 0,-1-1 0,0 1 1,0 0-1,1-1 0,-1 1 0,0-1 0,1 1 1,0 0-1,3 6 14,-3-6 0,0 1 0,0-1 0,0 0 0,0 1 0,-1 0 0,1-1 0,0 1 0,-1-1 0,1 1 0,-1 0 0,0-1 0,1 1 0,-1 2 0,0 1 12,1 0 1,0 0-1,0 0 1,1 0-1,-1 0 1,1 0-1,0 0 0,5 8 1,3 7-88,-5-10 225,-4-9-72,0 0 0,0 1-1,0-1 1,-1 0 0,1 1-1,0-1 1,-1 1 0,1-1-1,-1 0 1,1 1-1,-1 0 1,0-1 0,0 3-1,-1-4-4,0 0 0,0-1-1,0 1 1,0 0-1,-1-1 1,1 1 0,0-1-1,0 0 1,0 1 0,0-1-1,0 0 1,-1-1-1,-4-4-8,0-1 0,0 0 0,0 0 0,1-1-1,-5-8 1,-7-10-191,13 13 82,1 2 48,2 8-41,13 17-330,-2 0 417,-8-11 1,0 0-1,0 0 1,0 0-1,0 0 1,1 6 0,-2-8-26,-1 0 0,0 0 0,0 1 0,1-1 0,-1 0 0,0 1 0,0-1 0,0 0 0,-1 0 0,1 1 0,0-1 0,0 0 0,-1 0 0,1 1 0,-1-1 0,1 0 0,-1 0 0,1 0 0,-2 2 0,-1 3 57,0-1 0,0 1 0,1 0 0,-3 11 0,3-11-20,0 0 0,0 0 0,-1 0-1,-3 7 1,2-8-34,3-3-2,0-1 0,0 0-1,0 1 1,0-1-1,1 1 1,-1-1-1,0 1 1,1 0 0,-1-1-1,1 1 1,-1 0-1,1 1 1,0-3-22,0 1 1,0-1-1,0 0 0,0 0 1,-1 0-1,1 0 0,0 0 1,0 0-1,0 1 0,0-1 1,0 0-1,0 0 0,0 0 1,0 0-1,-1 0 1,1 0-1,0 0 0,0 0 1,0 0-1,0 0 0,0 1 1,-1-1-1,1 0 0,0 0 1,0 0-1,0 0 0,0 0 1,0 0-1,-1 0 0,1 0 1,0 0-1,0 0 0,0 0 1,0 0-1,-1-1 0,1 1 1,0 0-1,0 0 0,0 0 1,0 0-1,0 0 1,0 0-1,-1 0 0,1 0 1,0 0-1,0 0 0,0-1 1,0 1-1,-7-5 14,4 0-25,1-1 0,0 1 0,1-1 0,-1 0 0,1 1 0,0-1 0,1 0 0,-1 0 0,1-11 0,2 4 50,-2 0-1,-1-16 1,0 2-241,2 25 102,1 0 1,-1 0-1,1 0 1,0 0-1,0 0 0,0 0 1,0 1-1,0-1 1,4-2-1,-1 1-84,-4 2 120,1 1 1,-1-1 0,0 0-1,1 0 1,-1 0-1,0 0 1,1 0-1,-1-1 1,0 1 0,0 0-1,1-3 1,-1 3-45,0 0 0,-1 0 0,10-6-943,0 0 11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5:15.60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1 2976,'-13'6'2560,"21"-6"-2528,2-3 0,3 3-512,0 0 256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0:52.69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1316 1080 480,'-19'13'629,"16"-11"-370,-1-1 1,0 0-1,0 0 0,0 0 0,0-1 0,0 1 0,0-1 0,0 0 1,-1 0-1,1 0 0,-8-2 0,-13 0-398,10 2 62,2 0 298,0 0 0,-19-3 1,15 3-164,15 0-41,0 0 0,0 0 0,0 0 0,0 0 0,0 0 0,0-1 0,-1 1 0,1-1 0,0 1 0,-3-2 0,4 1-25,0 1-1,0 0 1,0 0 0,0 0 0,0 0-1,0 0 1,0 0 0,0 0 0,0 0-1,0 0 1,0 0 0,0 1 0,0-1 0,0 0-1,0 1 1,0-1 0,0 1 0,0-1-1,0 1 1,0-1 0,0 1 0,0 0-1,1-1 1,-1 1 0,0 0 0,0 0-1,0 1 1,-20 25 106,20-25-66,0-1 1,0 1 0,-1-1 0,1 0-1,0 0 1,-1 0 0,1 0 0,-1 0 0,1 0-1,-1 0 1,-2 0 0,-10 8 155,11-8-161,1 0 1,0 0-1,-1 0 1,1 0-1,-1-1 1,1 1-1,-1-1 0,1 0 1,-1 0-1,1 0 1,-1 0-1,1 0 1,-5-1-1,-3 0 111,-11-2-244,0-2 463,-1 2-629,12 3 119,7 0 153,-1-1 0,0 1-1,0 1 1,1-1 0,-1 0 0,-7 3-1,6-2 0,-3 3 29,8-3-29,-2-1 0,1 1 0,0 0-1,0-1 1,0 1 0,0 0 0,0-1 0,0 0 0,-1 1-1,0-1 1,0 1 5,1-1 0,-1 1 1,1-1-1,0 1 0,-1-1 0,1 1 0,0 0 0,-1-1 0,1 1 0,-2 2 0,-36 24-132,37-25 123,1-1 4,1-1 1,-1 1-1,1 0 0,-1-1 0,1 1 0,-1-1 1,0 1-1,0-1 0,1 1 0,-1-1 0,0 1 0,0-1 1,1 0-1,-1 1 0,0-1 0,0 0 0,0 0 0,0 0 1,-1 1-1,0 0-7,1 1 1,-1 0-1,0 0 0,1 0 1,0 0-1,-2 3 0,1-3 20,1 1-38,0 0 0,0 0 1,-1-1-1,0 1 0,1 0 0,-1-1 1,0 1-1,0-1 0,-1 1 0,-3 2 1,4-3 46,0-1 0,1 1 0,-1-1 1,1 1-1,-1-1 0,1 1 1,0 0-1,-1 0 0,1 0 1,-1 3-1,0-2-16,1-1 1,0 1-1,-1-1 0,0 1 1,1-1-1,-4 3 0,-2 1-1,-7 7-8,11-11 0,1 1 0,-1-1-1,1 1 1,-1-1-1,0 0 1,-6 3-1,-6 6-22,9-7 153,1-1 1,-1 1 0,-10 4-1,13-7-123,0 1 0,0-1 0,1 1 0,-1 0 0,1 0 0,-1 0 0,-1 2 0,-17 13 261,-18 9 51,31-22-248,0-1 1,-1 1-1,1-1 0,-10 2 0,8-4-65,0 0 0,-18 1-1,22-3-28,5 1 8,0 0-1,0 0 1,0 0-1,-1 0 1,1 0-1,0 0 1,0 0-1,0 0 1,-1 1-1,1-1 0,0 0 1,0 1-1,0-1 1,-2 1-1,-3 0 54,6-1-58,-1-1 0,1 1 0,0 0 1,0 0-1,-1 0 0,1 0 0,0 0 0,-1 0 0,1 0 0,0 0 1,-1 0-1,1 0 0,0 0 0,0 0 0,-1 0 0,1 0 0,0 0 1,-1 0-1,1 0 0,0 1 0,0-1 0,-1 0 0,1 0 1,0 0-1,-1 1 0,1-1 35,-1 1 0,0 0 0,0 0 0,1 0 0,-1 0 0,1 0 0,-1-1 0,1 1 1,-1 0-1,1 0 0,0 0 0,-1 0 0,1 1 0,0 0 0,0-2-12,0 1 0,0-1 1,0 0-1,0 1 0,0-1 0,0 1 0,0-1 0,0 0 0,-1 1 1,1-1-1,0 0 0,0 1 0,0-1 0,0 0 0,-1 1 0,1-1 1,0 0-1,0 0 0,-1 1 0,1-1 0,0 0 0,0 0 0,-1 1 1,1-1-1,-1 0 0,-21 11 257,21-10-257,-3 0 17,0 0 0,0 1 0,0-1 0,0-1 1,-1 1-1,-7 0 0,12-1-70,-28 7-500,18 1 538,8-6 18,0-1-1,0 1 1,-1 0-1,1-1 1,0 1 0,-1-1-1,1 0 1,-1 0-1,-3 1 1,6-2-34,-13 7 240,1 1-66,11-7-134,-1 0-1,1 0 1,0 0 0,0 0 0,-1 0-1,1-1 1,-1 1 0,1 0-1,0-1 1,-1 1 0,-1-1-1,-3 2-3,1 0 0,-1-1 0,1 2-1,-7 3 1,-15 6-97,-24 7 82,44-17-21,0 1 0,0 1-1,0-1 1,-7 6 0,-9 5 129,17-11 16,5-2-109,0-1 1,0 1-1,0-1 1,0 1-1,0-1 1,0 0-1,0 1 1,0-1-1,0 0 1,0 0 0,0 0-1,0 0 1,-2 0-1,3 0 65,0 0-31,9 0-6,13-4-66,-6 0-18,15-3-19,-26 5 68,0 0 0,1 1 0,0 0-1,-1 0 1,7 0 0,-10 1 5,0 0-13,-1 0 0,1 0 0,0 0 1,0 0-1,-1-1 0,1 1 0,0 0 1,-1-1-1,1 1 0,0-1 0,-1 0 0,1 1 1,-1-1-1,1 0 0,-1 0 0,1 0 1,1-2-1,-2 2 112,-1 1-53,6-3-405,10 5 316,-15-2 39,1 0 0,-1 0 0,1 0 0,-1 0 1,1 0-1,0 0 0,-1 0 0,1 0 0,-1-1 0,1 1 0,2-2 0,29-1 61,-27 3-46,-1 0 1,1-1 0,0 0 0,8-1 0,27-12 77,-18 8 78,1-2-1,-1-1 0,0-1 1,40-24-1,96-92-147,-151 120-21,0-1-1,1 1 1,-1 0 0,1 1-1,0 0 1,0 1-1,1 0 1,-1 0-1,1 1 1,17-4-1,37-10-102,-40 10 93,40-7 0,-40 9 9,-1-1 0,0 0-1,27-13 1,-35 12 91,-1 0-1,0-2 1,-1 0 0,14-11-1,11-7-94,31-22-193,-60 42 166,-5 4 40,-1 0 0,1 1 0,0 0 0,0-1 0,7-1 0,5-6-15,2 0 121,-18 10-116,0 0 0,0 0 0,0 0 0,0 0 0,0 1 0,1-1 1,-1 0-1,0 0 0,0 0 0,0 0 0,0 0 0,0 0 0,1-1 0,-1 1 0,0 0 0,0 0 0,0 0 0,0 0 0,0 0 0,1 0 0,-1 0 0,0 0 0,0 0 1,0 0-1,0 0 0,0 0 0,0 0 0,0-1 0,0 1 0,1 0 0,-1 0 0,0 0 0,0 0 0,0 0 0,0 0 0,0-1 0,0 1 0,0 0 0,0 0 1,0 0-1,0 0 0,0 0 0,0-1 0,0 1 0,0 0 0,0 0 0,0 0 0,0 0 0,0-1 0,0 1 0,0 0-1,0 0 1,0 0 0,0 0-1,0 0 1,0 0 0,0 0-1,0 0 1,0 0-1,0-1 1,0 1 0,0 0-1,0 0 1,0 0 0,0 0-1,0 0 1,0 0-1,0 0 1,0 0 0,0 0-1,0 0 1,0 0 0,0-1-1,0 1 1,0 0 0,0 0-1,0 0 1,1 0-1,-1 0 1,0 0 0,0 0-1,0 0 1,0 0 0,0 0-1,0 0 1,0 0 0,0 0-1,0 0 1,0 0-1,0 0 1,0 0 0,1 0-1,-1 0 1,0 0 0,0 0-1,0 0 1,0 0-1,0 0 1,0 0 0,0 0-1,0 0 1,0 0 0,0 0-1,1 0 1,23-1-64,28 1-4,-30-1 148,30-6 0,-27 3 113,-17 2-177,0 0 0,0 0-1,0-1 1,14-8 0,-14 7 1,1 0 0,-1 0 0,1 1 0,10-2 0,-15 4-22,3 1-28,26 0 98,-24 0-11,67 3-162,-75-3 112,0 0 0,0 0 0,0 0 0,0 0 0,0 0 0,0 0 0,0 0 0,0-1 0,0 1 1,0 0-1,0-1 0,2 0 0,-2 0-1,1 0 0,-1 1 0,1-1 0,0 1 1,-1-1-1,1 1 0,-1 0 0,4 0 0,19-3-38,-16 2 37,5-4 0,-12 5 2,-1 0 0,0 0 0,0 0 0,1 0 0,-1 0 0,0 0 0,0 0 1,1 0-1,-1-1 0,0 1 0,0 0 0,1 0 0,-1 0 0,0 0 0,0 0 0,0-1 0,1 1 0,-1 0 1,0 0-1,0 0 0,0-1 0,0 1 0,1 0 0,-1 0 0,0-1 0,0 1 0,0-1-261,3 8 88,-3-6 168,0-1-1,0 1 0,0 0 0,0 0 0,0-1 0,1 1 0,-1 0 0,0 0 0,1-1 1,-1 1-1,0 0 0,1-1 0,-1 1 0,1 0 0,-1-1 0,1 1 0,-1-1 1,1 1-1,-1-1 0,1 1 0,0-1 0,-1 1 0,1-1 0,0 0 0,-1 1 0,1-1 1,0 0-1,-1 0 0,1 1 0,1-1 0,-1 0 2,0 1 44,1-1-4,-1 1-37,1 0 0,-1 0 0,1 0 0,-1 0 1,1-1-1,0 1 0,-1 0 0,1-1 0,0 0 0,0 1 0,-1-1 1,1 0-1,0 0 0,0 0 0,-1 0 0,1 0 0,0 0 0,-1-1 1,1 1-1,0-1 0,0 1 0,-1-1 0,1 1 0,1-2 0,17-5 3,-18 6-2,1 1-1,-1-1 1,0 0 0,0 0 0,0 0 0,0 0-1,2-2 1,-2 2 1,-1 0 1,1 0-1,-1 0 1,1 0-1,0 0 1,-1 0-1,1 1 0,0-1 1,0 1-1,-1-1 1,1 1-1,2-1 0,-1 1-2,0-1-1,0 0 0,0 1 0,-1-1 0,1-1 0,0 1 0,-1 0 1,1-1-1,-1 1 0,1-1 0,3-3 0,-3 2 11,1 0-1,-1 1 0,1 0 1,0 0-1,7-3 0,15-4-43,-14 5-110,-1 0-1,18-3 0,-19 5 113,0-1 0,0 0 0,19-9 0,-21 8 24,-1 1-1,1 0 1,0 0 0,0 1 0,1 0 0,-1 0 0,15-1 0,-10 2-14,-1 0-1,0-1 1,0 0 0,0-1-1,-1-1 1,15-5 0,3 0-123,-23 7 171,0 0-1,0 0 1,0 0 0,0 0-1,0-1 1,-1 0-1,11-7 1,37-28-54,-27 15 164,-16 15-16,0 0 0,-1 0 0,-1-1 0,10-12 0,2-6-41,34-53 208,-29 45-630,-21 30 334,-1 0 0,1 0 0,6-6 0,-9 10 83,19-13-198,70-32 321,-29 16 90,30-13-86,-79 36-54,-8 4-125,-1 1-1,0 1 1,1-1-1,-1 0 1,7-1-1,-5 1-7,1 0 0,-1 0 0,10-6 0,11-4-160,-1 4 101,-15 5 39,1-1 0,0 0 0,-1 0 0,17-11-1,-14 7-29,23-11-1,1-1-5,6-2 41,-10 4 14,3-2 79,-27 15-104,0 1 0,0 0-1,0 0 1,1 1 0,16-3 0,-20 5-18,4-3 35,0 1 0,0-1 0,-1-1-1,13-7 1,12-6 274,-4 4-610,-29 13 260,-1 1 17,0 0-22,0 0 49,0 0 68,0 0-31,0 0-102,0 0 11,0 0-5,0-1 26,2-2 81,-1 2 122,-1 1-75,0 0-170,4 0-9,0 0 1,-1 0 0,1 0-1,0-1 1,7-1 0,11-17 418,-22 19-298,0 0 5,0 0-59,27 0 358,-20-1-314,-1 0 0,1 0-1,-1-1 1,1 1 0,-1-2 0,0 1 0,0-1 0,0 0 0,0 0 0,0 0 0,5-5-1,31-15-128,-41 22 133,0 0 0,0 1 0,0-1 0,0 0-1,0 0 1,0 0 0,-1 0 0,1 0 0,0 0-1,-1 0 1,1 0 0,0-1 0,8-11-137,11-2 100,-21 17 40,1-1 0,-1 0 0,1 0-1,-1 0 1,1 0 0,0 0 0,-1 0-1,1 1 1,0-1 0,0 0 0,0 0 0,0 3-1,0-3 68,0-1-22,0 0-51,0 0 0,-1 0 0,1 0 0,0 0 0,0 0 0,0 0 0,0 0 0,-1 0 0,1 0 0,0 0 0,0 1 0,0-1 0,0 0 0,-1 0 0,1 0 0,0 0 0,0 0 0,0 1 0,0-1 0,0 0 0,0 0-1,0 0 1,0 0 0,-1 1 0,1-1 0,0 0 0,0 0 0,0 0 0,0 1 0,0-1 0,0 0 0,0 0 0,0 0 0,0 1 0,0-1 0,0 0 0,0 0 0,0 0 0,1 1 0,-1-1 0,0 0 0,0 0 0,0 0-1,0 0 1,0 1 0,0-1 0,0 0 0,1 0 0,-1 0-8,-1 0-1,1 0 1,0 0 0,0 0-1,0 0 1,0 0-1,0 0 1,0 0 0,0 0-1,0 0 1,-1 0 0,1 0-1,0 0 1,0 0-1,0 0 1,0 0 0,0 0-1,0 0 1,0 0-1,0 0 1,0 0 0,0 0-1,-1 1 1,1-1-1,0 0 1,0 0 0,0 0-1,0 0 1,0 0-1,0 0 1,0 0 0,0 0-1,0 0 1,0 0-1,0 0 1,0 1 0,0-1-1,0 0 1,0 0-1,0 0 1,0 0 0,0 0-1,0 0 1,0 0-1,0 0 1,0 0 0,0 1-1,0-1 1,0 0-1,0 0 1,0 0 0,0 0-1,0 0 1,0 0-1,0 0 1,0 0 0,0 0-1,0 0 1,0 1-1,0-25 242,0-6-438,0 30 278,0 0-32,1 0-51,0 0 0,-1 0 0,1 0 0,-1 0 1,1 1-1,0-1 0,-1 0 0,1 0 0,-1 1 1,1-1-1,0 0 0,-1 1 0,1-1 0,-1 1 0,1-1 1,-1 1-1,0-1 0,1 1 0,-1-1 0,0 1 0,1-1 1,-1 1-1,0 0 0,1 0 0,6 22 47,0-2-90,1 5-45,-6-23 80,-1-1 1,0 1-1,0 0 1,0-1-1,-1 1 1,1 0-1,-1-1 1,1 1 0,-1 0-1,0 0 1,0 4-1,-5 34 192,3-31-70,-3 19-236,-2 0 0,-12 35 0,-2-17 226,19-42-121,0-1 0,0 0 0,-1 0 0,-5 7-1,-5 10-232,9-14 368,3-5-117,0 0-1,0 0 0,0 1 1,0-1-1,0 0 1,0 0-1,1 0 1,-1 1-1,1-1 1,-1 4-1,1-5 11,0 0 0,0 0 0,0 0 0,0-1 0,-1 1 0,1 0 0,0 0-1,-1-1 1,1 1 0,0 0 0,-1-1 0,1 1 0,-2 1 0,2-1-5,-1-1 1,0 1-1,1 0 0,-1 0 0,0 0 1,1 0-1,-1 0 0,1 0 1,0 0-1,-1 0 0,1 0 0,0 1 1,0-1-1,0 0 0,0 0 1,-1 0-1,2 0 0,-1 0 0,0 0 1,0 1-1,0-1 0,0 0 1,1 0-1,-1 0 0,0 0 1,2 1-1,-2-1 7,1 0 0,-1 0 0,1 0 0,0 0 0,0 0 0,0 0 1,-1-1-1,1 1 0,0 0 0,0 0 0,0-1 0,0 1 0,0-1 0,0 1 1,0-1-1,0 1 0,1-1 0,0 1 0,21 2 31,-22-3-25,1 0-1,-1 0 1,0 0-1,0-1 1,0 1 0,1 0-1,-1 0 1,0-1-1,0 1 1,0-1-1,0 1 1,0-1 0,2-1-1,2 0 23,-4 1-30,0 0-1,1 0 0,-1 1 1,0-1-1,0 0 0,0 0 0,1-1 1,-1 1-1,0 0 0,-1 0 1,1 0-1,0-1 0,0 1 0,0 0 1,-1-1-1,1 1 0,-1-1 0,1 1 1,-1-3-1,1 3-11,0-1 0,-1 0 1,1 0-1,0 0 0,0 0 0,0 1 0,0-1 0,0 0 1,2-2-1,2-4-31,-5 8 39,0 0-1,0 0 1,0 0 0,0 0 0,0-1-1,0 1 1,0 0 0,0 0-1,0 0 1,0 0 0,0 0 0,0-1-1,0 1 1,0 0 0,0 0 0,0 0-1,0 0 1,0 0 0,1 0-1,-1-1 1,0 1 0,0 0 0,0 0-1,0 0 1,0 0 0,0 0 0,0 0-1,1 0 1,-1 0 0,0 0 0,0 0-1,0 0 1,0 0 0,0 0-1,1-1 1,-1 1 0,0 0 0,0 0-1,0 0 1,1 0-20,0 2 7,-1-1 1,0 0-1,1 1 0,-1-1 1,1 0-1,-1 0 1,1 1-1,0-1 0,0 0 1,-1 0-1,1 0 1,0 0-1,0 0 0,0 0 1,2 1-1,6 9-88,6 13 159,-11-18-39,0 0-1,-1 1 1,5 12 0,-6-16-12,-1 0 0,0 0 0,1-1 1,0 1-1,4 5 0,6 11-38,-4-3 231,1 0 0,18 25 0,1-11 57,-27-29-208,-1-1 27,0 0-32,14 8-118,-13-6 79,0 0 0,0-1 0,0 1 0,0-1 0,1 1 0,-1-1-1,1 1 1,-1-1 0,1 0 0,-1 1 0,1-1 0,0 0 0,0 0 0,2 0 0,-2 0-47,-1 0 11,3 1 55,0 0-1,-1 1 0,1 0 1,6 5-1,15 12-97,-9-10 26,-12-8 33,1 0 1,-1 0 0,0 1 0,0 0-1,0 0 1,-1 0 0,1 0-1,-1 0 1,5 7 0,-8-10 24,1 1-1,-1-1 1,0 0 0,0 1 0,1-1 0,-1 0-1,0 1 1,0-1 0,1 0 0,-1 1 0,0-1 0,1 0-1,-1 0 1,1 0 0,-1 1 0,0-1 0,1 0-1,-1 0 1,1 0 0,-1 0 0,5 2 56,-3-1-58,0-1 0,0 1 0,0 0 0,0-1 0,0 0-1,0 1 1,1-1 0,-1 0 0,0 0 0,0 0 0,0 0-1,0 0 1,1-1 0,-1 1 0,0-1 0,0 1-1,0-1 1,0 0 0,0 0 0,0 0 0,0 0 0,0 0-1,-1 0 1,4-3 0,-4 3-10,0 0 1,0 0-1,-1-1 0,1 1 0,0 0 0,-1 0 1,1-1-1,-1 1 0,1 0 0,-1-1 0,0 1 1,1-1-1,-1 1 0,0 0 0,0-1 0,0 1 1,0-1-1,0 1 0,0 0 0,-1-1 0,1 1 1,0 0-1,-1-1 0,1 1 0,-1 0 0,1-1 1,-1 1-1,0 0 0,1 0 0,-1-1 0,0 1 1,0 0-1,0 0 0,0 0 0,0 0 0,0 0 1,0 0-1,0 1 0,-2-2 0,-11-11-6,13 12 13,-1-1-1,1 0 0,-1 0 1,1 1-1,-1-1 1,0 1-1,0-1 0,0 1 1,0 0-1,0 0 1,-3-1-1,4 2 13,1 0-107,0 0-15,0 0-92,0 0 70,0 0 16,0 0 59,0 0 90,0 0-15,1 2-65,2 4 6,0 0 0,0 0 0,8 10 0,7 13-114,-16-23 119,0-4 84,-1 1 0,0-1 0,1 1 0,0-1 0,-1 0 0,1 0 0,2 3 0,-3-4-40,0 0 0,0 0 0,1 0 0,-1-1 0,0 1 0,0 0 0,1 0 0,-1-1 0,0 1-1,1-1 1,-1 1 0,1-1 0,-1 1 0,1-1 0,-1 0 0,1 0 0,-1 0 0,1 0 0,2 0-1,3-1-12,-1 0-1,1 0 0,8-3 0,6-1-74,1 1 260,13-1-235,-28 3-20,-6 2 61,0-1 0,1 1 0,-1-1 0,0 1-1,0 0 1,1 0 0,-1-1 0,0 1 0,0 0 0,1 0 0,-1 0 0,3 0 0,-4 0 6,0 0-1,1 0 1,-1 0 0,0 0 0,0 0 0,1 0 0,-1 0 0,0 0-1,1 0 1,-1 0 0,0 0 0,0 0 0,1 0 0,-1 0-1,0 1 1,1-1 0,-1 0 0,0 0 0,0 0 0,1 0-1,-1 0 1,0 1 0,0-1 0,1 0 0,-1 0 0,0 0 0,0 1-1,0-1 1,0 0 0,1 0 0,-1 1 0,0-1 0,0 0-1,0 0 1,0 1 0,0-1 0,0 0 0,0 1 0,0-1-1,0 0 1,1 0 0,-1 1 0,0-1 0,0 0 0,-1 1 0,1-1-1,0 0 1,0 0 0,0 1 0,0-1 0,0 3 77,0-2 12,-1 6-5,0-6-109,1 0 26,0-1 0,-1 0 0,1 1 0,0-1 0,-1 0 0,1 0 1,0 1-1,-1-1 0,1 0 0,-1 0 0,1 0 0,0 0 1,-1 1-1,1-1 0,-1 0 0,1 0 0,0 0 0,-1 0 1,1 0-1,-1 0 0,1 0 0,-1 0 0,1 0 0,-1 0 0,1 0 1,-1-1-1,-23 9-72,-3-5 448,-77 1-527,100-4 137,-1 1-1,0-1 1,1 1 0,-1 1 0,0-1 0,-8 5 0,-11 3-39,-17 6 22,29-10 15,0 0 0,-19 4 0,-35 10-82,52-15 186,-8 4-4,17-6-54,-1 0-1,0 0 1,0 0-1,0-1 1,0 0-1,-10 1 1,-4-2 18,-12 0 11,17 0-79,0 0-1,-1 0 1,-22 5 0,27-3-55,-19 5 189,22-4-84,0-1 0,-15 2 0,13-3 7,0 1 1,0 0-1,-16 7 0,17-5-46,0-1 1,-1-1-1,-17 4 1,13-5-137,-27 8-1,30-6 121,0-1-1,-1 0 1,-16 0-1,27-2 35,0 1-1,1-1 1,-1 0-1,0 0 1,1 0-1,-1 0 1,0 0-1,1-1 1,-1 1-1,1 0 1,-1 0-1,0 0 1,1-1-1,-1 1 1,1 0-1,-1 0 1,0-1-1,1 1 0,-1-1 1,1 1-1,-1 0 1,1-1-1,-1 1 1,1-1-1,0 1 1,-1-1-1,1 0 1,-1 0-12,1 0 1,0 0-1,0 0 0,0 0 1,0 0-1,0 0 1,0 0-1,0 0 1,1 0-1,-1 0 0,0 0 1,1 0-1,-1 0 1,1-2-1,3-3-89,-1 0 1,1 0-1,8-9 0,10-14-404,35-57 0,-24 33 425,48-81 191,-42 69-101,-39 64-10,0 1 0,0 0 0,0 0-1,1-1 1,-1 1 0,0 0-1,0 0 1,0-1 0,0 1-1,0 0 1,1-1 0,-1 1-1,0 0 1,0-1 0,0 1-1,0 0 1,0 0 0,0-1 0,0 1-1,0 0 1,0-1 0,0 1-1,0 0 1,0-1 0,0 1-1,-1 0 1,1-1 0,0 1-1,0 0 1,0 0 0,0-1-1,0 1 1,-1 0 0,1 0 0,0-1-1,0 1 1,0 0 0,-1-1-1,-9-1 430,8 1-377,-8 0-15,0 1 1,0-1-1,0 2 0,0-1 0,-14 4 0,20-4-25,-25 5 18,0 1-1,0 2 0,1 1 0,-33 14 1,-106 60 246,23-11-159,109-57-97,-20 9 38,-12 10-81,35-19-114,1 1 0,-42 30 0,58-36-93,-7 6 181,21-15 47,0 0-1,0 0 0,0 0 0,0 0 0,1 0 0,-1 0 0,0 0 0,1 1 1,-1-1-1,1 0 0,-1 0 0,1 0 0,0 1 0,-1-1 0,1 0 0,0 3 0,0-2-67,6-1 46,0 0 0,0-1-1,0 0 1,1 0-1,-1-1 1,0 0 0,0 0-1,0 0 1,0-1-1,6-2 1,22-7-34,35-6 0,1 0-42,-3 0-54,-36 9 309,0 0 1,38-17-1,-63 22-133,-1 0 238,-8 9-96,-3-1-177,0 1 0,0-1 0,-1 0-1,0-1 1,0 0 0,0 0-1,0 0 1,-1-1 0,-10 4-1,-2 1 23,-89 29 165,42-15 2,-191 63 64,128-43-300,109-38-145,16-4-29,14-3 69,24-4 149,-8 1-436,25-8 0,-30 8 310,0 1-1,0 0 0,29-1 1,-8 1 245,-32 3-119,0 1 0,0 0 0,1 0 0,-1 1 0,0 0 0,0 1 0,17 3 0,-25-4 10,-1 0 0,0 0 0,1 0 0,-1 0-1,1 1 1,-1-1 0,1 0 0,-1 0 0,0 1 0,1-1-1,-1 0 1,1 1 0,-1-1 0,0 0 0,1 1 0,-1-1-1,0 0 1,0 1 0,1-1 0,-1 1 0,0-1 0,0 0 0,0 1-1,1-1 1,-1 1 0,0-1 0,0 2 0,0-1 6,0 0 1,0 0-1,-1 0 1,1-1-1,0 1 1,-1 0-1,1 0 1,-1 0-1,1 0 1,-1 0-1,1 0 1,-2 1-1,-22 21 53,-5 0-188,0-1 136,1 1 0,1 1 0,-27 33 0,-45 77 152,31-50-350,50-55 84,36-29 389,-1-7-211,0-2-1,0 0 0,26-20 0,21-11 108,-21 17-214,0 3 0,2 1-1,0 2 1,62-15 0,-55 24-5,-36 7 88,-1-1-1,0-1 0,17-6 0,13-2 292,-38 10-297,0 0 0,0 0 1,0-1-1,0 0 0,0-1 0,-1 0 1,1 0-1,6-4 0,-8 4-28,1 0 0,0 0 1,1 0-1,8-2 0,2-1 172,13-5-220,1 1-1,-1 1 1,2 2 0,39-5 0,70 4 88,-124 7-45,21-4 0,-15 2-13,57-12 45,-22 4 96,-47 9-134,0-1-1,-1 0 1,0-1 0,16-8 0,40-25 85,11-5-151,-74 41 60,10-5-27,2 0 0,-1 1 0,22-5 0,-34 9 27,0 1 0,0-1 0,0 0 0,-1 1 0,1-1 0,0 0 0,-1 0 1,1 0-1,0 0 0,-1 0 0,0-1 0,1 1 0,-1 0 0,2-4 0,12 1 143,27-12-571,-23 10 585,-16 5-171,0 0 0,-1 0 1,1 1-1,0-2 0,0 1 0,-1 0 0,1-1 1,-1 1-1,1-1 0,1-2 0,-3 4 55,-1 0 38,0 0-59,0 0-107,0 0 22,0 0 21,0 0-27,0 0 59,2 6 201,-3-4-104,-4 2-139,-2 1 42,-1-1-1,1 1 0,-1-1 1,-12 5-1,-7 4-70,11-6 70,-1 0 1,-27 8-1,25-9 154,-32 14 0,38-15-187,11-4 36,-1 0 0,0 0 1,0 0-1,0 1 0,1-1 0,-1 1 1,-3 3-1,4-4 19,0 1-1,-1-1 1,1 0 0,0 0 0,0 0 0,-1 0 0,1 0-1,-1 0 1,1-1 0,-1 1 0,-2 0 0,3-1 3,-1 0 0,1 1 0,-1-1 0,1 1 0,0 0 0,-1 0 0,1 0 0,0 0 0,0 0 0,-1 0 0,-1 2 0,2-2 10,-1 0-1,0 0 1,0 0-1,0-1 1,0 1-1,0-1 1,0 1-1,0-1 1,0 0-1,0-1 1,0 1-1,-3-1 0,-4 1-62,22-8-254,224-102 139,-97 52 379,-124 50-363,-14 7 120,-8 4 74,-24 14 9,18-12-65,-12 2 140,-1 0-241,22-5 114,0-1 0,0 0 0,-1 0 0,1 0 0,0-1 0,-6 1-1,-29 2 185,29-1-159,1-1 1,-1-1-1,0 0 0,-10-1 0,4 0 172,13 1-181,0 0 0,0 0 0,-1-1 0,1 1 0,-6-3 0,-51-11 163,28 6-64,24 7-75,1 0 1,0-1-1,-1 0 1,1 0-1,0-1 0,-10-5 1,-2-3-91,0 2 0,-25-9 1,30 14 32,1 0 0,-1 0 0,0 2 1,-1 0-1,1 0 0,0 1 0,-1 1 1,-17 2-1,-6 3-184,-68 18 1,73-14 154,0 1 0,-33 16 0,52-20 7,0 2 0,0 0 0,0 0 0,1 1 0,1 1 0,-20 18 0,26-21-18,1-1 1,0 1 0,-8 15-1,13-21 55,-1-1-1,1 0 0,0 1 1,0-1-1,0 1 0,0-1 0,0 1 1,0-1-1,0 1 0,0-1 0,0 1 1,0-1-1,0 1 0,0-1 1,0 0-1,1 1 0,-1-1 0,0 1 1,0-1-1,0 1 0,1-1 1,-1 0-1,0 1 0,0-1 0,1 0 1,-1 1-1,0-1 0,1 0 0,-1 1 1,0-1-1,1 0 0,-1 0 1,1 1-1,-1-1 0,0 0 0,1 0 1,-1 0-1,1 0 0,-1 1 0,2-1 1,19 4-149,-13-5 142,0 0 0,-1 0 0,1-1 0,9-3-1,13-3-82,380-84 107,-407 91-22,9-2-18,0 0 1,0 1-1,0 0 1,0 1-1,0 0 1,17 2-1,-16 0 23,-9-1-15,0 0-1,0 1 0,0-1 0,0 1 0,0 0 0,4 2 0,-7-2 10,0-1 1,0 1-1,0 0 0,0-1 0,0 1 0,0 0 0,0 0 0,0-1 0,0 1 0,-1 0 0,1 0 0,0 0 0,-1 0 0,1 0 0,-1 0 0,1 1 1,-1-1-1,1 0 0,-1 0 0,0 0 0,1 0 0,-1 1 0,0-1 0,0 0 0,0 0 0,0 2 0,0-1 14,0 1 0,0 0 0,-1 0 0,1-1 1,0 1-1,-1 0 0,0-1 0,0 1 0,0-1 0,0 1 0,-2 4 0,0-4 1,1 0 0,-1 0-1,0 0 1,0 0 0,0-1-1,0 0 1,-7 5 0,-101 57 92,82-47-245,6-3 301,-1-1 0,-38 15 0,19-11-50,34-15-66,0 0 1,-17 1-1,20-3-72,0 0 1,0 1 0,1-1-1,-1 1 1,0 1-1,0-1 1,1 1-1,-1 0 1,1 0 0,-1 0-1,1 1 1,0 0-1,0 0 1,0 0 0,0 1-1,-6 6 1,-16 12 201,-31 47-102,56-67-64,1 0-1,-1-1 0,0 1 0,1 0 0,-1-1 0,0 1 0,0-1 0,0 0 1,0 0-1,0 0 0,-1 0 0,1 0 0,0 0 0,0 0 0,-1-1 0,1 1 0,0-1 1,-1 1-1,1-1 0,-1 0 0,1 0 0,0 0 0,-1 0 0,1-1 0,0 1 1,-1-1-1,1 1 0,0-1 0,-1 0 0,-2-1 0,3 1-40,0 1 0,0-1 0,0 1 0,0 0 0,0-1 0,0 1 0,-1 0 0,1 0 0,-4 1 0,-3 0-64,4 0 58,0-1 1,0 1-1,0 1 1,0-1-1,0 1 1,0 0-1,0 0 1,1 0-1,-7 5 1,-19 8 187,3-1-124,23-11-28,0-1 0,0 0 1,0 0-1,0 0 0,0 0 1,-7 1-1,-1 0-11,0 0-21,1-1-1,-22 1 1,22-2 47,1 0 0,-1 1 0,-17 4 1,23-4-72,5 26 121,0-26-71,1 0 1,-1 0-1,1 0 1,-1 0-1,1 0 0,0 0 1,-1 0-1,1-1 1,0 1-1,0 0 1,0 0-1,1-1 0,-1 1 1,0-1-1,1 1 1,-1-1-1,1 1 1,-1-1-1,1 0 1,-1 0-1,1 0 0,0 0 1,0 0-1,0 0 1,3 1-1,4 0 17,0 1 0,0-1 0,0-1 0,0 0 0,1 0 1,-1-1-1,0 0 0,18-2 0,-12-1 15,-1 0 0,1 0 0,0-1 0,21-10 1,56-32 84,-47 23-90,98-59 277,-49 26-93,-21 13-88,30-16-483,-80 51 42,-17 7 229,-5 1 80,1 0 1,0 0-1,0 0 1,0 0-1,0 0 0,-1-1 1,1 1-1,0-1 0,0 1 1,-1-1-1,1 0 0,0 1 1,-1-1-1,2-1 0,-2 1-48,-1 1 38,0 0 68,0 0-31,-25 5 109,10-1-27,-2 0-152,0 1-1,1 1 0,-27 13 0,11-4 123,-29 11-7,1 3-1,-85 54 0,11 0-59,112-72 56,-1 0 0,0-2 0,0 0 0,-32 6 0,42-12-12,-4 1 17,0-1-1,0-1 1,-18 1-1,-28 1-36,51-2-25,-1-1 0,0 0 0,0-1 0,0 0-1,0-1 1,1 0 0,-1-1 0,-17-5 0,20 3 7,6 4 1,1-1 1,0-1-1,0 1 0,0 0 0,0-1 1,0 0-1,0 1 0,-4-5 1,-9-4 216,14 9-210,0 0 0,0-1-1,0 1 1,0 0 0,0-1 0,1 1 0,-1-1 0,-2-3 0,-5-3-278,9 7 259,0 1 1,-1 0-1,1 0 0,-1-1 1,1 1-1,0 0 0,-1-1 1,1 1-1,-1 0 0,1-1 1,0 1-1,0-1 1,-1 1-1,1-1 0,0 1 1,0-1-1,-1 1 0,1-1 1,0 1-1,0-1 0,0 1 1,0-1-1,0 1 0,0-1 1,0 1-1,0-1 1,0 1-1,0-1 0,0 1 1,0-1-1,0 1 0,0-1 1,1 1-1,-1-1 0,1-1-37,1-1 0,-1 1 0,1 0 0,-1 0-1,1 0 1,0 0 0,-1 1 0,1-1 0,0 0-1,0 1 1,1-1 0,-1 1 0,4-2 0,37-15-37,-19 9 119,28-14-72,-1-3 0,-1-2-1,-1-3 1,49-39 0,-19 4 270,-74 63-98,7-8-27,-12 10-102,1 1 0,-1 0 0,0-1 0,0 1 0,0 0 0,0-1 0,0 1 0,1 0 0,-1-1-1,0 1 1,0-1 0,0 1 0,0 0 0,0-1 0,0 1 0,0 0 0,0-1 0,-1 1 0,1-1 0,0 1 0,0 0 0,0-1 0,0 1 0,0 0 0,-1-1 0,1 1 0,0 0 0,0-1 0,-1 1 0,1 0 0,0 0-1,0-1 1,-1 1 0,1 0 0,0 0 0,-1-1 0,1 1 0,0 0 0,-1 0 0,-7-8 197,8 7-192,-1 0 0,1 0 0,-1 0 0,0 0-1,1 1 1,-1-1 0,0 0 0,1 1 0,-1-1 0,0 0 0,0 1 0,0-1 0,0 1 0,0 0 0,-1-1 0,-19-7 73,-40-7 0,-64-8 134,72 18-369,-105 7-1,55 0 516,21-2-29,25 5-32,48-5-312,1 1-1,-1-1 1,1 1 0,0 1-1,-1 0 1,-10 3-1,-11 4-3,-52 9 0,23-7 36,21-2-67,10-4 52,0 1-1,0 2 1,1 1 0,-49 23-1,57-21 66,-13 6 86,-49 36 1,56-35-114,-1-1 0,0-2 0,-1 0 0,-50 18 0,44-22-62,0-2 0,-45 6 0,-19 5 140,80-13-118,15-6-22,0 0-1,0 0 1,0 0 0,1 0 0,-1-1 0,0 1 0,0-1 0,-1 1 0,-1-1 0,-3 1-140,8 1-75,9 0 28,5-2 92,0-2 1,0 0-1,0 0 0,25-8 1,56-26 69,-72 26 68,29-12-44,83-28 37,-65 28-55,18-6 132,-62 22-74,-3 0-1,37-5 0,7 4 12,101-7 222,-143 14-221,1 1 1,0 0-1,-1 3 1,37 8-1,-7-2 82,-42-7-170,-10-3 59,0 0 0,0 1-1,-1 0 1,1 0 0,5 2 0,-5-1-60,0 0 0,0 0 1,0-1-1,0 0 0,1 1 0,-1-2 0,1 1 0,-1 0 0,1-1 1,4 0-1,2 4 110,10 5 46,-19-8 41,-1 5-36,-1-5-119,0 0 1,0 0-1,0-1 0,0 1 0,0 0 0,0-1 1,0 1-1,0 0 0,0 0 0,0-1 1,0 1-1,-1 0 0,1-1 0,0 1 1,-1 0-1,0 1 15,1-1 0,-1 0 0,0 0 1,0-1-1,0 1 0,0 0 0,0 0 0,0 0 1,0-1-1,0 1 0,-1 0 0,1-1 0,0 1 1,0-1-1,-3 1 0,-21 5 228,22-6-206,-14 3 81,0 0-1,-27 0 1,30-2-152,1 1-1,0 0 1,-17 5-1,18-4-33,8-2 91,-1 0 1,1 0-1,-1 0 1,0-1-1,1 0 0,-1 0 1,0 0-1,1-1 1,-1 1-1,0-1 1,-8-3-1,4-2 13,7 6-23,1-1 0,0 0 0,0 0 0,0 0-1,-1 1 1,1-1 0,0 1 0,-1-1 0,1 1 0,-1 0 0,1-1 0,0 1 0,-1 0-1,-1 0 1,-143-9 57,124 7-144,-25 0-1,39 2 69,0 0-1,1 1 1,-1 0 0,1 1 0,0-1-1,-1 1 1,-7 4 0,12-5 24,-3 2-46,0 0 0,-1 0 0,1 0 0,0 1-1,1 0 1,-8 6 0,13-9-73,10-3 46,0 0 0,16 0-1,11-1-75,105-24-325,68-11 336,-189 35-2,0 1-1,33 0 0,-46 2 95,0 1-1,-1 0 1,1 1 0,0-1-1,0 2 1,-1-1 0,1 1-1,-1 0 1,13 7 0,7 5 55,-19-11-27,0 0 0,13 10 1,-20-12-17,0-1 0,0 1 0,0-1 0,0 1 0,0-1 0,0 1 0,-1-1 0,1 1 0,-1 0 0,1-1 0,-1 1 0,1 0 0,-1 0 0,0-1 0,0 1 0,0 3 0,0-4 29,0 0-1,0-1 0,-1 1 1,1 0-1,0-1 1,0 1-1,0 0 0,0-1 1,-1 1-1,1-1 1,0 1-1,-1 0 1,1-1-1,0 1 0,-1-1 1,1 1-1,-1-1 1,1 1-1,-1-1 1,1 1-1,-1-1 0,1 0 1,-1 1-1,0-1 1,1 0-1,-1 1 0,1-1 1,-1 0-1,0 0 1,1 0-1,-2 1 1,1-1 36,-1 0 1,1 0 0,-1 0 0,1 0 0,0 0 0,-1 0 0,1 0 0,0 0 0,-1-1 0,1 1 0,0 0 0,-1-1 0,1 1 0,-2-2-1,-2-1 76,-1 1 0,0-1-1,0 1 1,-7-2 0,7 3-97,1-1 0,0 0 0,0 0 1,-1 0-1,-6-5 0,-14-6-39,22 12 18,0-1 1,1 0-1,-1 0 0,1 0 1,-1 0-1,-5-4 0,6 2 26,-1 1 0,1 0 0,-1 0 0,0 1 0,0-1 0,0 1 0,0 0 0,-9-3 0,-10-6-102,14 9 59,7 1-3,0 1 0,0-1-1,-1 1 1,1 0-1,0-1 1,0 1 0,0 0-1,0 0 1,-1 0-1,1 1 1,0-1 0,0 0-1,0 1 1,0 0 0,-4 1-1,-1 2-68,1-1 27,0 0 1,0 1 0,1 0-1,-1 0 1,-6 7 0,4-3 110,0 0 0,-1-1 0,0 0 0,0 0 0,-1-1 0,1-1 0,-2 1 1,1-1-1,0-1 0,-20 6 0,28-10 2,-1 0 1,0 1 0,0-1-1,0 0 1,0 0-1,1-1 1,-1 1-1,0 0 1,0-1 0,0 0-1,1 0 1,-1 0-1,0 0 1,1 0-1,-1 0 1,1-1 0,0 1-1,-1-1 1,1 1-1,0-1 1,0 0-1,0 0 1,0 0 0,-3-4-1,-11-13-196,11 13 76,5 6 57,-1-1 0,1 1 0,-1-1 0,1 1 1,0-1-1,-1 0 0,1 1 0,0-1 0,0 1 1,-1-1-1,1 0 0,0 1 0,0-1 0,0 0 1,0 1-1,0-1 0,0 0 0,0 0 0,22 0-346,-4 1 266,3-1-9,0 2 0,23 3 0,-21-1-90,26-1 0,2 1 89,-34-3 124,0 0 0,-1 0 0,1-2 1,16-3-1,-12 1-8,35 0 1,-53 4-11,-1-1-31,0 1 1,1 0-1,-1 0 0,0 0 0,0 1 0,0-1 0,0 0 0,1 1 0,-1-1 0,2 2 1,-3-1 13,-1 0 1,1 0 0,0 0 0,-1 0 0,1 0 0,0 0 0,-1 0 0,0 0 0,1 0 0,-1 0 0,0 0 0,1 1-1,-1-1 1,0 0 0,0 0 0,0 0 0,0 0 0,0 1 0,-1 1 0,1 0 9,-1 1 1,0-1 0,0 0-1,-1 0 1,1 1-1,-1-1 1,0 0 0,1 0-1,-1 0 1,-1 0-1,1-1 1,0 1 0,-1-1-1,1 1 1,-1-1-1,0 0 1,0 0 0,1 0-1,-5 2 1,4-3-5,1 1 0,-1 0 0,0 0 0,1 0 0,-1 0 0,-2 2 0,4-2 45,0 0 1,-1-1-1,1 0 1,-1 1-1,0-1 1,1 0-1,-1 0 1,0 0-1,0 0 1,0 0-1,0 0 1,0 0-1,0 0 1,0-1-1,0 1 1,0-1-1,-4 0 1,1 0 24,0 0 0,0-1 1,-1 0-1,1-1 0,0 1 0,0-1 1,0 0-1,0 0 0,0 0 0,1-1 1,-1 1-1,1-1 0,-1 0 0,1-1 1,0 1-1,0-1 0,-4-5 0,-4-6-64,-21-20-1,-1 0 39,29 29-36,-1 1 1,0-1-1,0 1 0,0 0 1,-1 1-1,0 0 1,0 0-1,0 0 1,0 1-1,0 0 0,-1 0 1,0 1-1,1 0 1,-1 0-1,0 1 1,0 0-1,-13 0 0,5 1-24,1 1 0,-1 1-1,0 1 1,1 0-1,0 0 1,0 2-1,0 0 1,-15 7-1,-41 28-22,22-11 116,-25 18 180,37-22-75,29-19-113,-1 0 1,1-1 0,-1 1-1,-15 5 1,17-8-21,0-1 0,0 0 0,-1 0 0,1 0 0,0-1 0,-14 0 0,-14-1 99,-94-4 20,61 2-85,12 1 16,20 0-163,23 1 78,-25-4-1,21 3 26,0-1 0,-30 3 0,11 1 112,30-2-165,0 0-1,0 1 0,0 0 0,0 1 1,1-1-1,-1 1 0,0 0 0,1 1 0,0-1 1,-1 1-1,-4 4 0,-12 10 51,15-11-10,0 0 0,-13 7-1,-165 78-8,133-68 52,35-15 8,1 0 0,-23 6 0,-19 9 62,51-20-70,0 0 1,0 0 0,0 0-1,-16 2 1,10 0 80,10-4-137,1 0-1,0 0 0,0-1 0,-1 1 1,1 0-1,0-1 0,-3 1 0,4-1 3,0 0-1,0 0 0,0 0 0,0 0 1,0 1-1,0-1 0,0 0 0,0 1 1,1-1-1,-1 1 0,0-1 0,0 1 1,-1 0-1,1 0-9,1 0-1,-1-1 1,0 1 0,0-1-1,1 0 1,-1 1 0,0-1-1,0 1 1,0-1 0,0 0 0,1 0-1,-1 0 1,-2 1 0,-31 7 48,30-9-39,-1 1-1,1 1 0,-1-1 1,1 1-1,-1-1 1,1 1-1,-1 0 0,-6 3 1,3 0-100,0-1 1,0-1 0,-10 3-1,16-5 56,-8 2 34,0 0 1,0-1-1,-19 0 0,-2-6 221,-110 2-401,138 3 183,-2 0 0,1 0 0,-1 0 1,0 0-1,1-1 0,-1 1 1,1-1-1,-1 0 0,-7-3 1,5 2 80,6 3-69,1-1 1,-1 0 0,1 0-1,-1 0 1,0 0-1,1 0 1,-1 0 0,1 0-1,-1 0 1,0-1 0,1 1-1,-1 0 1,1 0 0,-1 0-1,1-1 1,-1 1-1,1 0 1,-1-1 0,1 1-1,-1 0 1,1-1 0,-1 1-1,1-1 1,-1 1 0,1-1-1,0 1 1,-1 0-1,1-1 1,0 0 0,22 1-233,4 1-72,38 6 1,-30-2 272,-23-2 93,1 0 0,-1 0 0,0 1 0,14 7-1,8 3-188,-8-1 47,-22-11 67,0 0 1,0 0 0,1 0-1,-1-1 1,0 1 0,1-1-1,4 1 1,11 5-13,-16-6 54,0 0 0,1 0 0,-1 0-1,0 0 1,0 0 0,0-1 0,6 1-1,7 1 118,-14-1-130,0-1-1,1 1 0,-1-1 1,0 0-1,1 0 1,-1 0-1,1 0 1,-1 0-1,1-1 1,-1 1-1,0-1 1,4 0-1,32-16-121,28-13 201,-44 20-118,0 0-1,1 2 1,27-7-1,-4 1-7,77-23-43,60-21-65,-161 51 97,-15 5 6,1-1 1,0 0-1,11-6 1,5-2 21,-1 0 0,2 1 1,-1 2-1,1 0 0,28-3 0,62-21 14,-64 17 192,-35 12-203,-1-2 1,20-7-1,-34 12-60,-3 1 40,-11 8 46,-21 8-56,-167 59-84,130-46 193,46-18-29,-36 11 0,17-10 17,0-2 0,-1-2 0,0-2 0,-82 3 0,24-13-58,96 2-22,0 0 0,0 0 1,0 0-1,0-1 0,-7-2 0,6 2-60,8 2 51,-1-1 1,1 1-1,-1 0 0,0 0 1,1 0-1,-1 0 0,1-1 1,-1 1-1,1 0 0,-1 0 1,0-1-1,1 1 0,-1-1 1,1 1-1,-1 0 0,1-1 0,0 1 1,-1-1-1,1 1 0,-1-1 1,1 1-1,0-1 0,0 1 1,-1-1-1,1 0 0,0 0 1,0 0 3,0 0 1,0 0 0,0 1-1,1-1 1,-1 0 0,0 0-1,1 0 1,-1 1 0,0-1 0,1 0-1,-1 0 1,1 1 0,-1-1-1,1 0 1,0 1 0,0-2-1,4-2-32,1 0-1,-1 0 0,11-5 0,0 2 52,0 1 1,0 0-1,1 1 0,27-4 0,-20 5-7,36-13 1,-11 2-100,-31 10 111,24-9 0,208-101-2994,-187 89 596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1:11.4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 8 1152,'-4'-3'-71,"-2"-1"2069,6 4-1929,0 0 0,-1 0 0,1-1 0,0 1 0,0 0-1,0 0 1,0 0 0,0 0 0,0 0 0,0 0 0,0 0 0,-1 1 0,1-1 0,0 0 0,0 0 0,0 0-1,0 0 1,0 0 0,0 0 0,0 0 0,0 0 0,-1 0 0,1 0 0,0 0 0,0 0 0,0 0 0,0 0-1,0 0 1,0 0 0,0 1 0,0-1 0,0 0 0,0 0 0,0 0 0,0 0 0,0 0 0,0 0 0,0 0 0,0 0-1,0 1 1,0-1 0,0 0 0,0 0 0,0 0 0,0 0 0,0 0 0,0 0 0,0 0 0,0 0 0,0 1-1,0-1 1,0 0 0,0 0 0,0 0 0,-5 0 540,1-2-429,4 2-251,-1 1 149,1-1 1,0 1-1,-1-1 0,1 0 1,0 1-1,-1-1 0,1 1 1,-1-1-1,1 0 0,0 0 1,-1 1-1,1-1 0,-1 0 1,1 0-1,-1 1 0,1-1 1,-2 0-1,2 0-65,-1 1 1,1-1-1,-1 0 0,1 1 0,-1-1 1,1 1-1,-1-1 0,1 1 1,0-1-1,-1 1 0,1-1 0,0 1 1,-1-1-1,1 1 0,0 0 1,0-1-1,-1 1 0,1-1 0,0 1 1,0 0-1,0-1 0,0 1 1,0 0-1,0-1 0,0 2 0,-1 23 96,1-22-51,0 23-21,-1-9 8,1 0 0,1 0 0,1 0 0,4 23-1,-1-18-16,2 26-1,-1-11-18,-4-18-16,2-1-1,0 0 0,2 0 1,-1-1-1,2 1 0,1-1 0,0 0 1,12 17-1,11 4-23,-28-35 31,1 0-1,-1 1 0,1-1 0,0-1 0,0 1 0,0 0 1,8 3-1,-3-2 13,0 0 1,10 7-1,-17-11-2,-1 1-1,1-1 1,-1 0-1,1 1 1,0-1-1,-1 0 0,1 0 1,-1 0-1,1 0 1,-1-1-1,1 1 1,-1 0-1,1-1 1,-1 1-1,1-1 1,-1 1-1,1-1 1,-1 1-1,0-1 1,3-2-1,24-18-197,-20 13 191,0 0 0,8-13 0,-12 15-16,0 1-1,0-1 0,1 1 0,0 0 1,-1 1-1,2-1 0,-1 1 0,0 0 0,12-7 1,-15 10 12,0 0 0,0 0 0,0 1-1,0-1 1,0 0 0,1 1 0,-1-1 0,0 1 0,0 0 0,1-1 0,-1 1 0,0 0 0,0 1 0,1-1 0,-1 0 0,0 1 0,0-1 0,1 1-1,2 1 1,-3-1-8,10 12-8,-7-8 24,-3-4-1,-1 1 0,1 0 0,-1 0 0,1 0 0,-1 0 0,0 0 0,0 0 0,1 0 0,-1 0 1,-1 0-1,2 4 0,5 13-93,-5-16 64,-1 0 0,1 1 0,-1-1-1,0 0 1,0 1 0,0-1 0,0 6 0,7 35 241,-9-29-183,1-11-12,-1 0 0,1 0 0,0 0 0,0 0 0,1 0 0,-1 0 0,1 0 0,0 0 0,0 0 0,2 6 0,-1-5-53,1 1-1,-2-1 1,1 1-1,-1 0 0,1-1 1,-1 13-1,3 7-43,-2-15 107,-1 0-1,-1 0 1,1 0-1,-3 13 1,1 7-36,9 144 94,2-62 101,-9-88-142,-1-18-51,1 0-1,-1 1 1,0-1-1,-2 11 1,2-3 21,0-13-14,0 0-1,0 0 0,0 0 1,0 0-1,0 0 0,0 0 1,0 1-1,0-1 1,0 0-1,-1 0 0,1 0 1,0 0-1,-1 0 1,1 0-1,-1 0 0,1 0 1,-1 1-1,2 11 366,0-13-325,-1 0 1,0 1-1,0-1 1,1 1-1,-1-1 1,0 1-1,0-1 1,0 1-1,0-1 0,0 1 1,0-1-1,0 1 1,0-1-1,0 1 1,0-1-1,0 1 0,0 0 1,0 0-1,-8-8 103,4 2-63,2 3-92,1 1 0,0-1 1,0 0-1,0 0 0,0 0 0,0 0 1,0 0-1,1 0 0,-1 0 0,1 0 1,-1 0-1,1 0 0,0-3 0,-3-7 172,1-7 45,2 16-195,0 1 1,-1 0-1,1-1 0,0 1 0,-1 0 1,1-1-1,-1 1 0,0 0 0,-1-4 1,-2 0-8,1 0 0,1 0 0,-1 0 0,1-1 0,0 1 1,1 0-1,-2-11 0,2 8 4,-1-1 0,-6-15 0,4 15-35,2 8 17,1 0-1,0 0 1,0-1 0,0 1-1,0 0 1,1-1 0,-1 1 0,1-3-1,-3-5 5,3 10 0,0-1-1,0 1 1,-1 0-1,1-1 1,0 1-1,0-1 0,0 1 1,0-1-1,0 1 1,0-1-1,0 1 1,-1-1-1,1 1 0,1 0 1,-1-1-1,0 1 1,0-1-1,0 1 1,0-1-1,0 1 0,0-1 1,0 1-1,1-1 1,-1 1-1,0 0 1,0-1-1,1 1 0,-1 0 1,1-1-1,0 0-40,-1 1-54,-2 0-153,2 0 245,0 0 0,0 0 1,0 0-1,0 0 0,0 0 1,0 0-1,0-1 0,0 1 1,0 0-1,0 0 0,0 0 1,-1 0-1,1 0 0,0 0 1,0 0-1,0 0 0,0 0 1,0 0-1,0 0 0,0 0 1,0 0-1,0 0 0,0 0 1,0 1-1,-1-1 0,1 0 0,0 0 1,0 0-1,0 0 0,0 0 1,0 0-1,0 0 0,0 0 1,0 0-1,0 0 0,0 0 1,0 0-1,0 0 0,0 0 1,0 0-1,0 0 0,0 0 1,0 1-1,-1-1 0,1 0 1,0 0-1,0 0 0,0 0 1,0 0-1,0 0 0,0 0 1,0 0-1,0 0 0,0 0 1,0 0-1,0 1 0,0-1 1,0 0-1,1 0 0,0 6-6,0 0 0,0-1 0,1 11 0,1 11 66,3 6-64,8 32 64,8 32-93,-19-58 22,-2-6 105,0-20 26,-1-11-105,0 0 1,0 0-1,0 0 0,0 0 1,1 0-1,-1 0 1,1 0-1,0 3 0,0-4-75,-1-1 38,0 0 43,0 1 0,1-1 1,-1 0-1,0 0 1,0 0-1,0 0 0,0 0 1,0 1-1,0-1 0,0 0 1,0 0-1,0 0 1,0 0-1,0 0 0,0 1 1,0-1-1,0 0 0,0 0 1,0 0-1,0 0 1,0 1-1,0-1 0,0 0 1,0 0-1,0 0 0,0 0 1,0 0-1,0 1 0,0-1 1,0 0-1,0 0 1,-1 0-1,1 0 0,0 0 1,0 0-1,0 0 0,0 1 1,-1-1 400,3-6-430,4-6 75,-4 9-47,-1 1 1,0-1 0,1 1-1,-1-1 1,0 0-1,-1 0 1,1 1 0,0-1-1,-1 0 1,1-4 0,-1 4-16,0 0 0,0 1 0,0-1-1,0 0 1,1 0 0,0 0 0,-1 1 0,1-1 0,0 0 0,2-4 0,0 2 17,-1-1 0,0 0-1,-1 0 1,1 0 0,0-6-1,1-5-75,30-115 80,-30 124-28,-1-2-20,1 0 1,1 0 0,7-14 0,-4 9 228,-6 11-177,-1 1 1,0 2-18,-1 1 1,1 0-1,0 0 1,0 0-1,0 0 1,0 0-1,0 0 1,-1-1-1,1 1 0,0 0 1,0 0-1,0 0 1,-1 0-1,1 0 1,0 0-1,0 0 1,0 0-1,-1 0 0,1 0 1,0 0-1,0 0 1,0 0-1,0 0 1,-1 0-1,1 0 1,0 0-1,0 0 0,0 0 1,-1 0-1,1 1 1,0-1-1,0 0 1,0 0-1,0 0 1,-1 0-1,1 1 1,-7 2 168,-14 4 31,5-1-220,-25 12 0,30-12-1431,-1 0 0,-19 17 0,24-17-574,8 2-2074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1:19.65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399 62 992,'-1'0'14,"1"0"-1,0 0 1,0 0 0,0 0-1,-1 0 1,1 0 0,0-1-1,0 1 1,-1 0 0,1 0-1,0 0 1,0 0 0,-1 0-1,1 0 1,0 0 0,-1 0-1,1 0 1,0 0 0,0 0-1,-1 0 1,1 0 0,0 0 0,0 1-1,-1-1 1,1 0 0,0 0-1,0 0 1,0 0 0,-1 1-1,1-1 436,0-1-252,-5 1 21,0-1-1,-1 1 1,1-1-1,1-1 1,-1 1 0,-5-3-1,-24-5 511,20 6-494,-1 0 1,1-1 0,-25-9-1,38 12-239,0 1-1,0-1 1,0 1-1,0 0 1,0-1-1,0 1 0,0 0 1,0 0-1,0 0 1,-1 0-1,1 0 1,0 0-1,0 0 1,0 0-1,0 0 1,0 1-1,0-1 1,0 0-1,0 1 1,0-1-1,-2 1 1,-2 2 20,-5-1 3,25-6-84,45-4-268,61-4 86,-121 12 249,40-2-119,65 4 1,-72-2 341,-31 0-171,-3 1-13,0 0 1,1 0-1,-1-1 0,0 1 1,0 0-1,0 0 0,1 0 1,-1-1-1,0 1 0,0-1 1,-2 2-1,1-1 9,-1 1-31,-1 0 0,0 0-1,0 0 1,0 0 0,0-1 0,-1 0 0,1 0-1,-6 1 1,-37 2 288,34-3-201,-35 4-55,0 3 1,-57 16-1,103-24-47,-6 2 7,3-1 35,1 0 0,-1 0 0,1 0 0,-1 1 1,1 0-1,-8 4 0,11-6-120,4 0 43,240-4-171,-217 6 417,-20 0 169,-17-2 18,-3 0-247,-20 0 6,-38-4 0,50 2-91,-38 3-1,24 0 83,22-1-125,0 1 0,0 1-1,-16 5 1,0-1-43,19-1-98,10-4 97,0 0 0,0-1 0,0 1 0,0-1 0,0 1 0,0-1 0,0 0 0,0 1 0,0-1 0,0 0 0,-2 1 0,3-1 17,0 0-1,0 0 1,0 0 0,0 0-1,0 0 1,0 0 0,0 0-1,0 0 1,-1 1 0,1-1-1,0 0 1,0 0 0,0 0-1,0 0 1,0 0 0,0 0-1,0 0 1,0 1-1,0-1 1,0 0 0,0 0-1,0 0 1,0 0 0,0 0-1,0 1 1,0-1 0,0 0-1,0 0 1,0 0 0,0 0-1,0 0 1,0 0 0,0 1-1,0-1 1,0 0 0,1 0-1,-1 0 1,0 0-1,0 0 1,0 0 0,0 0-1,0 1 1,0-1 0,0 0-1,5 6-118,0-3 124,0 0 0,0-1 1,1 0-1,-1 0 0,1 0 1,-1-1-1,1 0 0,8 1 1,4 0-53,25-3 1,-16 1 108,7-3 179,-32 3-160,-2-1-72,0 1-1,0 0 1,0 0-1,0 0 1,1 0-1,-1-1 1,0 1 0,0 0-1,0 0 1,0 0-1,0-1 1,0 1-1,0 0 1,0 0-1,0 0 1,0-1-1,0 1 1,0 0 0,0 0-1,0-1 1,0 1-1,0 0 1,-1 0-1,1 0 1,0 0-1,0-1 1,0 1 0,0 0-1,0 0 1,0 0-1,0 0 1,-1-1-1,1 1 1,0 0-1,0 0 1,0 0 0,0 0-1,-1 0 1,1 0-1,0-1 1,0 1-1,0 0 1,-1 0-1,1 0 1,0 0-1,0 0 1,0 0 0,-1 0-1,1 0 1,0 0-1,0 0 1,-1 0-1,-12-3 137,2 2-15,0 0 0,-1 0 0,1 1 0,-13 2 0,-32-2 282,33 2-349,-1-1 1,-22-2-1,2 0-174,44 0 99,-1 1 0,1 0 1,-1 0-1,0 0 0,1 0 1,-1 0-1,1 0 0,-1 0 1,1 0-1,-1 1 0,1-1 1,-1 0-1,1 0 0,-1 0 0,0 0 1,1 1-1,-1-1 0,1 0 1,-1 1-1,6 5-162,17 4 49,-14-10 133,0 1 0,0-1-1,0-1 1,0 1 0,0-1-1,0-1 1,8-2 0,15-2-66,-18 3 81,-1 0 0,0-1 0,14-5 0,25-9 2,17 5 37,74-5 0,-135 17-110,0 1 0,0 0 0,1 0 0,-1 0 0,0 1 0,0 0 0,1 1 0,-1-1 0,12 6 0,-18-6 91,-1-1 6,0 0 27,0 0-22,0 0 22,2 5-124,-2-5 45,0 0 0,1 0 0,-1 0 0,0 1 0,0-1 0,0 0 0,0 0 0,0 0 0,0 1 0,0-1 0,0 0-1,0 0 1,0 0 0,0 1 0,0-1 0,0 0 0,0 0 0,0 0 0,0 0 0,0 1 0,0-1 0,0 0 0,0 0 0,0 0-1,0 1 1,0-1 0,0 0 0,0 0 0,0 0 0,0 0 0,-1 1 0,1-1 0,0 0 0,0 0 0,0 0 0,0 0 0,0 0-1,-1 1 1,1-1 0,0 0 0,0 0 0,0 0 0,-4 3 28,0-1-1,0 1 1,0-1 0,0 0-1,0 0 1,0-1 0,0 1-1,-1-1 1,1 0 0,0 0-1,-1 0 1,-6 0 0,-28 7-119,-16 4-134,93-13-2379,-20-1 571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1:22.0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79 99 640,'-19'24'740,"16"-20"-473,-1 1 1,1-1 0,-1 0-1,0 0 1,0 0 0,-6 4-1,9-7-159,-1 0 0,1 0 1,0-1-1,0 1 0,-1 0 0,1-1 0,-1 0 0,1 1 0,0-1 0,-1 0 0,-1 1 1,2-1-109,1-1 1,-1 1-1,1 0 1,0 0-1,-1 0 1,1-1-1,-1 1 1,1 0 0,-1 0-1,1-1 1,0 1-1,-1 0 1,1-1-1,-1 1 1,1-1-1,0 1 1,0 0 0,-1-1-1,1 1 1,0-1-1,0 1 1,-1-1-1,1 1 1,0-1-1,0 1 1,0-1 0,0 1-1,0-1 1,0 1-1,0-1 1,0 1-1,0-1 1,0 1-1,0-1 1,0 0 0,0-32-81,0 33 128,0 0-48,0 0-139,0 0 48,0 0 113,0 0 52,0 0-31,2 0-16,12 1-91,-9-2 17,21-15 163,-25 16-91,0-1 0,0 0 0,0 1 0,0-1-1,0 1 1,-1-1 0,1 0 0,0 0 0,0 1 0,-1-1 0,1 0 0,-1 0 0,1 0 0,0 0 0,-1 0 0,0 0-1,1 0 1,-1 0 0,0 0 0,1 0 0,-1 0 0,0 0 0,0 0 0,0 0 0,0 0 0,0 0 0,0 0 0,0-2-1,0 0 123,-1 2-129,0 0-27,0 1 0,1-1 0,-1 1 0,1-1 0,-1 0 1,1 1-1,-1-1 0,1 0 0,-1 0 0,1 1 0,0-1 0,-1 0 0,1-1 1,-5-24 120,5 25-235,0 1 59,0 0 80,0 0 48,0 0 107,0 0-49,5-12 1062,10-5-1371,-14 16 235,0 1-10,6 0-38,-6 0-112,3 4 202,-2-3-99,0 1 0,-1-1 0,0 1 0,1-1 0,-1 1 0,0 0 0,0-1 0,0 1 0,0 0 0,0 0-1,1 2 1,-2-2 12,0-1-1,0 0 0,1 0 1,-1 0-1,0 1 0,0-1 0,0 0 1,-1 0-1,1 0 0,0 0 1,0 1-1,-1-1 0,1 0 0,-1 0 1,1 0-1,-1 0 0,1 0 1,-1 0-1,0 0 0,1 0 1,-2 1-1,0 1 42,0-2-49,1 1 1,-1 0-1,1-1 1,0 1-1,0 0 1,0-1 0,0 1-1,0 0 1,0 0-1,0 0 1,1 0-1,-1 0 1,0 0-1,1 0 1,0 0-1,-1 4 1,1-5 144,0 0-255,0 0-1,0 0 0,0 0 0,0 0 0,0 0 0,0 0 1,1 0-1,-1 0 0,0 0 0,0 0 0,1 0 0,-1 0 0,1 0 1,-1 0-1,1 0 0,-1 0 0,1 0 0,-1 0 0,1-1 1,0 1-1,-1 0 0,1 0 0,0-1 0,0 1 0,0 0 0,0-1 1,0 1-1,-1-1 0,1 1 0,1-1 0,0 1 554,-2-1-54,0 0 64,0 0-160,0 0-43,0 0-154,0 0-171,0 0 5,0 0-5,0 0-48,0 0 75,0 0 117,5 5-1174,-5-5-399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1:23.61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7 172 576,'-1'0'54,"-5"3"125,17-1-92,-8-2-38,-1-1 0,1 1 0,-1-1 0,1 0 1,-1 1-1,0-1 0,1 0 0,-1 0 0,0 0 0,0-1 0,0 1 0,0-1 1,0 1-1,0-1 0,3-2 0,3-5 355,0-1 1,7-9-1,-3 3-174,39-49-283,-45 49 264,-6 15-190,0 0-1,0 0 1,0 1-1,1-1 1,-1 0-1,0 0 0,1 0 1,-1 0-1,1 0 1,-1 0-1,1 0 1,-1 1-1,1-1 1,0 0-1,0 0 1,-1 1-16,0 0 1,0 0 0,0 0 0,0 0-1,-1 0 1,1 0 0,0 0-1,0 0 1,0 0 0,0 0 0,0 0-1,0 0 1,0 0 0,-1 0 0,1 0-1,0 0 1,0-1 0,0 1 0,0 0-1,0 0 1,0 0 0,0 0 0,0 0-1,-1 0 1,1 0 0,0 0 0,0 0-1,0 0 1,0 0 0,0-1 0,0 1-1,0 0 1,0 0 0,0 0 0,0 0-1,0 0 1,0 0 0,0 0-1,0 0 1,0-1 0,0 1 0,0 0-1,0 0 1,0 0 0,0 0 0,0 0-1,0 0 1,0-1 0,0 1 0,0 0-1,0 0 1,0 0 0,0 0 0,0 0-1,0 0 1,0 0 0,0 0 0,0-1-1,0 1 1,0 0 0,0 0 0,1 0-1,-1 0 1,-11-1 427,8 1-359,3 1-9,-1-1 0,0 0 0,1 0 0,-1 0 0,1 0 1,-1 0-1,1 0 0,-1 0 0,0 0 0,1 0 0,-1 0 0,1 0 0,-1 0 1,1 0-1,-1-1 0,1 1 0,-1 0 0,1 0 0,-1-1 0,1 1 0,-1 0 1,1-1-1,-1 1 0,1-1 36,0 1-138,0 0-1,0 0 102,0 0-21,0 0-107,0 0 21,0 0 107,-6 1 3,5 1-131,8 3-195,-7-5 309,1 1-1,0-1 0,-1 0 0,1 1 1,0-1-1,-1 0 0,1 1 0,0-1 1,0 0-1,-1 0 0,1 0 0,0 0 0,0 0 1,-1 0-1,1 0 0,0 0 0,0 0 1,-1 0-1,1 0 0,0 0 0,0 0 1,-1-1-1,1 1 0,0 0 0,1-1 0,-2 0 127,6-4-213,-10 9-55,-1 1 0,1 0 0,1 0 0,-1 1 0,-3 7 0,-6 8 20,11-18 85,-14 20-489,1 1 1,-16 32 0,31-56 440,0 1 0,0-1 1,0 1-1,0-1 0,0 0 1,0 1-1,-1-1 0,1 0 0,0 1 1,0-1-1,0 0 0,-1 0 1,1 1-1,0-1 0,0 0 1,-1 1-1,1-1 0,0 0 0,-1 0 1,1 0-1,0 1 0,-1-1 1,1 0-1,0 0 0,-1 0 0,1 0 1,0 0-1,-1 0 0,1 0 1,-1 0-1,1 0 6,0 0 0,0 0 0,0 0 0,-1 0 0,1 0 0,0 0 0,0 0 0,0 0 0,0 0 0,0 0-1,0 0 1,0 0 0,0 0 0,0 0 0,0 0 0,0 0 0,-1 0 0,1 0 0,0 0 0,0 0 0,0 0 0,0 0 0,0-1 0,0 1 0,0 0 0,0 0 0,0 0 0,0 0 0,0 0 0,0 0 0,0 0 0,0 0 0,0 0 0,0 0 0,0-1 0,0 1-1,0 0 1,0 0 0,0 0 0,0 0 0,0 0 0,0 0 0,0 0 0,0 0 0,0 0 0,0 0 0,0-1 0,0 1 0,0 0 0,0 0 0,0 0 0,0 0 0,0 0 0,1 0 0,-1 0 0,0 0 0,0 0 0,0 0 0,0 0 0,0 0 0,0 0-1,0 0 1,0 0 0,0 0 0,0 0 0,0 0 0,1 0 0,3-3-1160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1:24.6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290 78 416,'-1'0'4,"0"0"0,1-1 0,-1 1 0,0 0-1,0 0 1,0 0 0,1 0 0,-1 0 0,0-1 0,0 1 0,1 0 0,-1-1-1,0 1 1,1-1 0,-1 1 0,0-1 0,1 1 0,-1-1 0,1 1 0,-1-1-1,1 1 1,-1-1 0,1 0 0,-1 1 0,1-1 0,0 0 0,-1 1 0,1-1-1,-1-1 1,-2-3 232,3 4-152,-1 0 0,-1 1-1,1-1 1,0 1 0,0-1 0,0 1 0,0-1 0,0 1 0,0 0-1,-1 0 1,1 0 0,0-1 0,0 1 0,0 0 0,-1 0-1,1 1 1,0-1 0,0 0 0,0 0 0,-2 1 0,1 0 75,0-1 1,0 0-1,1 0 0,-1 0 1,0 0-1,0 0 1,1 0-1,-1 0 1,0 0-1,-3-2 1,-1-3 345,5 4-482,0 1 0,1-1 0,-1 1 0,1-1 0,-1 1 0,0-1 0,1 1 1,-1 0-1,0-1 0,1 1 0,-1 0 0,0-1 0,0 1 0,0 0 0,1 0 0,-1 0 0,0 0 0,-1-1 1,1 1 2,-1 0 1,1 0 0,-1 0 0,1 0 0,0-1 0,-1 1 0,1-1 0,-1 1 0,1-1 0,0 0 0,-2 0 0,2 0 4,0 0 0,0 1 0,-1-1-1,1 1 1,0-1 0,0 1 0,-1-1 0,1 1-1,0 0 1,-1 0 0,-1-1 0,-27-22 1003,25 22-1010,0-1-1,0 1 0,0 0 0,0 0 0,0 0 0,-1 1 0,1-1 0,-8 2 0,4-1 84,6 0-175,1 1 0,0-1 1,-1 1-1,1-1 0,0 1 0,-1 0 0,1 0 0,0 0 1,0 0-1,0 0 0,0 0 0,0 1 0,0-1 1,-2 3-1,-1 0-483,0 1 0,1 0 1,0 0-1,-5 7 1,0 3-1285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1:30.1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12 1312,'-5'-2'627,"14"-7"-241,-8 9-348,-1 0 42,0 0 138,0 0-36,0 0 52,0 0-52,0 0 47,0 0-58,0 0 101,0 0-150,0 0-196,0 0 15,0 0 48,0 0-79,0 0 31,1 4 47,1 0 0,-1-1 0,0 1 0,0 1 1,0-1-1,-1 0 0,1 0 0,-1 5 0,0-1-697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1:31.5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0 480,'3'13'2102,"-1"-9"-2145,-1 1 0,0 0 0,0-1 1,1 8-1,-7 20-880,5-30 182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46:46.4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 0 1056,'3'5'3112,"21"42"-1899,-22-44-1169,0-1 0,0 1 0,0 0 0,1-1 0,-1 1 0,5 2 0,-5-4-37,0 0-1,-1 1 1,1-1-1,0 0 0,-1 1 1,1-1-1,-1 1 1,1 0-1,-1-1 1,0 1-1,0 0 1,0 0-1,0 0 1,0 0-1,0 0 1,0 0-1,-1 0 1,1 0-1,0 3 0,-1 11 31,1-12 19,-1 1-1,0-1 1,0 0 0,-1 1 0,1-1 0,-1 0 0,0 1-1,-2 6 1,0-4-19,1 0 1,1-1-1,-1 1 0,1 0 1,0 0-1,1 0 0,0 12 1,0-17-22,0 0 1,0 0 0,0 0-1,0 0 1,-1 0 0,1 0-1,-1 0 1,1-1-1,-1 1 1,0 0 0,1 0-1,-1 0 1,0 0 0,0-1-1,-1 1 1,-2 3 277,-9-6 319,5-38-416,7 23-233,-1 0 0,-5-24-1,5 28 56,2 12-9,0-1-1,0 1 1,-1-1 0,1 1 0,0-1 0,0 0-1,0 1 1,0-1 0,-1 1 0,1-1 0,0 1-1,0-1 1,-1 1 0,1-1 0,0 1 0,-1-1-1,1 1 1,-1 0 0,1-1 0,0 1 0,-1 0-1,0-1 1,0 1-6,1 0 0,-1 0 0,1 0 0,-1 0 0,1 0 0,-1 0 0,1 0 0,-1 0 0,1 0 0,-1 1 0,1-1 0,-1 0 0,1 0 0,0 1 0,-1-1-1,1 0 1,-1 0 0,1 1 0,0-1 0,-1 1 0,-1 1 8,1 0-1,-1 0 0,1 0 0,-1 0 1,1 1-1,0-1 0,0 0 1,0 1-1,-1 3 0,-3 12 210,4-13-181,0-1 0,0 0 0,0 0 0,0 8 0,-1 0-88,2-11 55,0-1 0,0 1 1,0-1-1,0 1 0,-1-1 0,1 1 0,0-1 0,0 1 0,0-1 0,-1 1 0,1-1 1,0 0-1,0 1 0,-1-1 0,1 1 0,0-1 0,-1 0 0,1 1 0,0-1 1,-1 0-1,1 1 0,-1-1 0,0 1 0,1 0 78,1 1-73,-1 0 0,0-1-1,-1 1 1,1 0 0,0 0-1,0 0 1,-1 0-1,-1 3 1,1 5-15,1-9 4,0-1 0,0 0 0,0 1-1,0-1 1,0 1 0,0-1-1,0 0 1,0 1-1,0-1 1,0 1 0,0-1-1,0 0 1,0 1 0,0-1-1,0 0 1,0 1 0,0-1-1,-1 1 1,1-1-1,0 0 1,0 1 0,0-1-1,-1 0 1,1 1 0,0-1-1,-1 0 1,1 0 0,0 1-1,0-1 1,-1 0-1,1 0 1,0-12 202,1 1-194,1 0 0,-1 0 0,-1 0 0,0-11 0,0 3 68,-5 0-48,4 18-77,1 0 1,-1 0 0,1-1 0,-1 1 0,1-1 0,0 1 0,0 0-1,0-1 1,-1-1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1:32.69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1568,'2'3'1721,"-2"-3"-1703,1 1 0,0-1 1,0 1-1,-1-1 1,1 1-1,0-1 1,0 1-1,0-1 0,0 0 1,0 0-1,0 1 1,-1-1-1,3 0 1,21 10-1278,-23-9 123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1:41.4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 0 576,'5'5'981,"15"1"-413,-14-5-627,-1 0 0,0 0 0,0 1 0,0 0 0,7 3 0,-11-4 133,5 1-135,2 3 1329,-7-4-1250,-1-1 0,0 0 0,0 0 0,0 1 0,0-1 0,0 0 0,-1 1 0,1-1 1,0 0-1,0 1 0,0-1 0,0 0 0,0 1 0,0-1 0,0 0 0,-1 0 0,1 1 0,0-1 1,0 0-1,0 0 0,-1 1 0,1-1 0,0 0 0,0 0 0,-1 0 0,1 1 0,0-1 0,0 0 1,-1 0-1,1 0 0,0 0 0,-1 0 0,1 0 0,-1 1 0,-6 3 99,-1 0-1,0-1 1,0 0 0,-14 4-1,16-6-16,2 1 6,-5 0-103,1 0-1,0 1 0,0 0 1,0 0-1,0 1 0,-12 8 1,15-7-71,14-9 56,-5 3 44,-4 1-31,5-3 82,0 1-1,0 0 1,0-1-1,0 0 1,-1 0-1,0 0 0,6-5 1,-1-1-243,-5 6-382,-1-1 0,0 1-1,0 0 1,0-1 0,3-4 0,-6 7 511,0 1 134,0 0 0,0-1 1,1 1-1,-1-1 0,0 1 0,0-1 0,1 1 0,-1 0 1,0-1-1,1 1 0,-1 0 0,1-1 0,-1 1 0,0 0 1,1 0-1,-1-1 0,1 1 0,0 0 0,2 6 1160,-1 14-1549,-3-19 349,0 0-1,1 0 1,-1 0-1,0 0 1,0-1-1,1 1 1,-1 0-1,0-1 0,0 1 1,0 0-1,0-1 1,0 1-1,0-1 1,0 1-1,0-1 1,0 0-1,0 1 1,-1-1-1,1 0 1,-2 0-1,-5 3-83,2 2 32,0-1 1,0 1 0,0 1-1,1-1 1,0 1 0,0 0-1,1 0 1,0 0 0,0 1-1,-5 10 1,2-9 58,6-9-2,5-3-270,26-22-1366,-17 14 704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1:42.09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 11 1984,'0'-5'736,"-5"5"-576,-3 0-32,8 0-64,0-3-64,0 0-992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1:43.3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97 24 1248,'-9'4'353,"0"0"-1,0 0 1,1 1-1,-1 0 1,1 0-1,0 1 1,1 1 0,-12 10-1,14-13-327,-1 0 425,13-5-215,14-5-157,-1-1 0,37-18 0,-26 10 359,-19 9-209,1 0-110,-1 1 0,19-6 0,-24 8 46,-11 0 753,3 3-873,0-1-1,0 1 1,0 0 0,0 0-1,0 0 1,0 0-1,0 0 1,0 0 0,0 1-1,0-1 1,0 0 0,0 0-1,0 1 1,0-1 0,0 1-1,0-1 1,-1 2-1,-6 3-169,9-5-12,10 6 120,-9-5-66,-1 0 64,0 0 0,1 0-1,-1-1 1,0 1 0,0-1 0,0 1 0,0-1 0,0 1-1,1-1 1,-1 0 0,0 1 0,0-1 0,1 0 0,-1 0-1,0 0 1,3 0 0,-3 0 84,-1 0-37,9 4-17,-2 24 22,-7-27-37,0 0 0,1 0 0,-1 0-1,0-1 1,0 1 0,0 0 0,0 0 0,0 0-1,0 0 1,0-1 0,0 1 0,-1 2-1,1-3 10,0 1-1,0 0 0,-1 0 0,1 0 1,0 0-1,0-1 0,0 1 0,0 0 1,0 0-1,1 0 0,-1 0 0,0-1 1,0 1-1,0 0 0,1 1 0,7 10 67,-7-11-86,-1-1-70,0 0-180,0 0-188,0 0-1012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1:44.5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 9 1472,'-8'0'362,"6"0"-382,0 1 1,0-1 0,0 0 0,0 0 0,0 0 0,-1-1 0,1 1 0,0 0-1,0-1 1,0 1 0,0-1 0,0 0 0,0 0 0,-4-2 0,6 2 13,-3 1 1,-2 0 5,5 0 0,0 0 0,-1 0 0,1 1 0,0-1 0,-1 0 0,1 0 0,0 0 0,0 1 0,-1-1 0,1 0 0,0 1 0,0-1 0,-1 0 0,1 0 0,0 1 0,0-1 0,0 0 0,0 1 0,-1-1 0,1 0 0,0 1 0,0-1 0,0 1 0,0-1 0,0 0 0,0 1 0,0-1 0,0 0 0,0 1 0,0-1 0,0 0 0,0 1 0,0-1 0,1 0 0,-1 1 0,0-1 0,0 1 0,1 0 20,0 1 0,-1-1 0,1 1 0,0-1 0,0 0 0,0 1 0,0-1 0,0 0 0,0 0 0,1 0 0,-1 0 0,0 0 0,0 0 0,1 0 0,-1 0 1,1 0-1,-1 0 0,1-1 0,-1 1 0,1-1 0,-1 1 0,1-1 0,1 1 0,5 0 249,0 0 0,-1 0 0,11 0 0,26-1 1102,-44 1-1211,0 0 0,0 1 0,0-1 0,0 0 0,0 1 0,-1-1 0,1 1 0,0-1 0,-1 0 0,1 0 0,0 1 0,-2 1 0,1-2-164,1-1 0,-1 0 1,1 0-1,0 0 0,-1 1 0,1-1 1,-1 0-1,1 1 0,0-1 1,-1 0-1,1 1 0,0-1 0,0 1 1,-1-1-1,1 0 0,0 1 0,0-1 1,-1 1-1,1-1 0,0 1 1,0-1-1,0 1 0,0 0 0,6 9-101,-4-7 94,0 0 0,0 0 0,0 0 0,-1 0 0,1 0 0,0 4 0,0-1 17,-1-1-1,-1 1 1,1 0 0,-1 0 0,0 0-1,-2 7 1,1 8 226,4 26-659,-6-43-1226,-2 3-635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1:57.9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122 302 1152,'8'-44'992,"-6"29"-1168,-1 13 194,-1 1 1,1-1 0,-1 1 0,0-1 0,1 0 0,-1 1-1,0-1 1,0 1 0,0-1 0,-1 0 0,1 1 0,0-1 0,0 1-1,-1-1 1,1 1 0,-2-3 0,1 3 62,1 0 0,-1-1 0,0 1 0,0 0 0,0 0 1,0 1-1,0-1 0,0 0 0,0 0 0,0 0 0,0 1 0,0-1 0,0 0 0,0 1 1,0-1-1,-1 1 0,1-1 0,0 1 0,0 0 0,-1 0 0,1-1 0,0 1 0,0 0 1,-3 0-1,2 1-65,0-1 0,0 0 0,1 1 1,-1 0-1,0-1 0,0 1 0,0 0 1,1 0-1,-1 0 0,0 0 0,1 0 0,-1 0 1,1 1-1,0-1 0,-1 0 0,1 1 1,-2 2-1,-1 0 7,-1 0 1,1 0-1,-1 0 1,0 0-1,0-1 1,0 0-1,-1 0 1,1 0-1,-12 3 1,17-6-29,-1 1 1,0-1 0,1 0 0,-1 1-1,1-1 1,-1 1 0,1-1 0,-1 1-1,1 0 1,-1-1 0,1 1 0,-1-1-1,1 1 1,-1 0 0,1-1 0,0 1-1,0 0 1,-1-1 0,1 1 0,0 0-1,0 0 1,0-1 0,0 1 0,0 0-1,0 0 1,0-1 0,0 1 0,0 0-1,0 1 1,0 0 4,0-1-64,1 18 21,11 5 488,-12-24-440,0 0 1,0 0-1,0 0 0,0 0 0,0 0 0,0 0 0,0 1 1,0-1-1,0 0 0,0 0 0,0 0 0,0 0 0,0 0 1,0 0-1,0 0 0,0 0 0,0 0 0,0 0 1,0 0-1,0 1 0,0-1 0,1 0 0,-1 0 0,0 0 1,0 0-1,0 0 0,0 0 0,0 0 0,0 0 1,0 0-1,0 0 0,0 0 0,0 0 0,0 0 0,0 0 1,1 0-1,-1 0 0,0 0 0,0 0 0,0 0 0,0 0 1,0 0-1,0 0 0,0 0 0,0 0 0,0 0 1,0 0-1,1 0 0,-1 0 0,0 0 0,0 0 0,0 0 1,0 0-1,0 0 0,0 0 0,0 0 0,0 0 0,0 0 1,0-1-1,-2-12 145,1 9-147,1 1 0,-1 0 0,1 0 0,0 0 0,0 0 0,1 0-1,-1 0 1,1 0 0,-1-1 0,1 1 0,0 0 0,0 1-1,2-6 1,2-6-298,-4 12 309,0 0 1,0-1 0,0 1 0,0 0 0,1 0 0,1-3-1,5-8 154,-6 10-179,-1 1-1,-1-1 0,1 0 0,0 0 0,-1 0 0,1 0 1,-1-4-1,3-12 181,2-14-78,-2 9-177,8-23 534,-10 41-435,1 1 0,0-1-1,1 1 1,3-7-1,1-2 69,-6 13-96,0-1-1,0 1 0,0 0 0,0-1 0,0 1 0,0 0 0,1 0 0,-1 0 1,0 0-1,1 0 0,-1 0 0,1 0 0,-1 1 0,1-1 0,-1 0 0,1 1 0,0 0 1,-1-1-1,1 1 0,0 0 0,-1 0 0,4 0 0,-1-1 13,0 1 1,0 0-1,0 1 0,0-1 1,1 1-1,-1 0 0,0 0 1,5 2-1,6 1-47,-12-4 58,0 1-1,0 0 1,0-1 0,0 1 0,-1 0-1,1 1 1,0-1 0,-1 0 0,1 1-1,-1-1 1,4 4 0,27 12-280,-31-16 229,-2-1 0,7-1 411,-7 1-374,0 0 0,0-1-1,0 1 1,-1 0-1,1-1 1,0 1 0,0-1-1,0 1 1,0 0-1,0-1 1,0 1 0,0-1-1,0 1 1,0 0-1,0-1 1,0 1 0,0-1-1,0 1 1,0-1-1,0 1 1,1 0 0,-1-1-1,0 1 1,0 0-1,0-1 1,1 1 0,-1 0-1,0-1 1,1 1-1,11-11-285,-3 3 46,-1-4-570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1:59.82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216 2 1152,'-4'-1'313,"6"1"-33,0 2-36,-6 4-36,-1 0-268,1-1 0,-1 1 0,-3 8 0,-14 17-84,9-15 441,0 2-1,2-1 0,0 2 1,-10 21-1,0 1 78,19-37-292,0-1-1,0 1 0,-1-1 1,0 0-1,1 1 0,-1-1 1,-1 0-1,-4 4 0,7-7-61,0 1 0,0-1 0,0 1 0,0-1 0,1 1 0,-1-1 0,0 0 0,0 1 0,0-1 0,0 0 0,0 0 0,0 1 0,0-1 0,0 0 0,0 0 0,0 0 0,0 0 0,0-1 0,0 1 0,0 0 0,0 0 0,0 0 0,0-1 0,0 1 0,0-1 0,0 1 0,1-1 0,-1 1 0,0-1 0,0 1 0,0-1 0,1 0 0,-1 1 0,0-1 0,1 0 0,-1 0 0,0 1 0,1-1 0,-1 0 0,0-1 0,0-1 15,-1 1-1,1-1 0,-1 1 1,1-1-1,0 0 1,0 0-1,0 1 1,0-1-1,1 0 0,-1-5 1,0 3-256,1 5 209,0 0-1,0 0 1,0 0 0,0 0 0,0 0-1,0-1 1,0 1 0,0 0-1,0 0 1,0 0 0,0 0 0,0 0-1,0 0 1,0 0 0,0 0-1,0-1 1,0 1 0,0 0 0,0 0-1,0 0 1,0 0 0,0 0-1,0 0 1,0 0 0,0 0 0,1-1-1,-1 1 1,0 0 0,0 0 0,0 0-1,0 0 1,0 0 0,0 0-1,0 0 1,0 0 0,0 0 0,0 0-1,1 0 1,-1 0 0,0 0-1,0 0 1,0-1 0,0 1 0,0 0-1,0 0 1,0 0 0,0 0-1,1 0 1,-1 0 0,0 0 0,0 0-1,11-3 4,-4 0-316,1 0 0,-1-1 1,-1 0-1,1 0 0,-1-1 1,1 0-1,5-5 0,5-9-816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2:10.01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64 19 640,'-9'-18'336,"9"17"-379,-4 1 6,0 0 96,4 0 202,0 0-10,-1 1-149,0-1 1,0 1 0,0-1 0,0 1 0,0 0-1,1-1 1,-1 1 0,0 0 0,1 0-1,-1 0 1,0 1 0,-7 7 781,5-8-757,1 0 1,0 0-1,-1 0 1,1 0-1,-1-1 1,1 0-1,-1 1 1,1-1-1,-5 0 1,16 10-148,-8-8 23,0-1 0,0 1-1,0-1 1,0 1 0,0-1 0,0 0-1,1 0 1,2 3 0,64 50 903,-36-26-829,-27-22-38,1-1 1,0 0-1,0 0 0,0 0 1,0-1-1,11 5 0,9 11 297,-25-20-272,-1 1-57,0-1 0,0 1 0,0-1 0,0 1 0,1-1 0,-1 1 0,0-1 0,0 1 0,0-1 0,1 1 0,-1-1 0,0 1 0,0-1 0,1 1 0,-1-1 0,0 0 0,1 1 0,-1-1 0,1 0 0,-1 1 0,1-1 0,0 1 0,10 7 232,-8-6-199,-1-1-50,0 0 0,0-1-1,0 1 1,0 0-1,0 1 1,0-1-1,-1 0 1,1 1 0,0-1-1,1 3 1,-2-3 30,-1-1 1,1 1-1,0 0 1,-1-1-1,0 1 1,1 0-1,-1 0 1,1 0-1,-1-1 0,0 1 1,0 0-1,1 0 1,-1 0-1,0 0 1,0 0-1,0 0 1,0-1-1,0 1 1,0 0-1,0 0 1,0 0-1,-1 0 1,1 0-1,-1 1 1,1-2-9,0 1 1,-1-1 0,1 1 0,0-1 0,-1 1 0,1-1 0,-1 1-1,1-1 1,-1 1 0,1-1 0,-1 0 0,1 1 0,-1-1 0,0 0-1,1 0 1,-1 1 0,1-1 0,-1 0 0,0 0 0,1 0 0,-2 0-1,-6 3 20,7-2-37,0 0 0,1-1 1,-1 1-1,0-1 0,0 1 1,0-1-1,0 0 0,0 1 1,0-1-1,0 0 0,0 0 1,0 0-1,0 0 0,0 0 1,0 0-1,-2 0 0,3 0-9,-1 0-1,1 0 0,0 0 0,-1 1 0,1-1 1,-1 0-1,1 0 0,0 0 0,-1 0 0,1 0 0,0 1 1,-1-1-1,1 0 0,0 0 0,-1 1 0,1-1 1,0 0-1,-1 0 0,1 1 0,0-1 0,0 0 1,-1 1-1,1-1 0,0 0 0,0 1 0,0-1 0,0 1 1,-1-1-1,1 0 0,0 1 0,0-1 0,0 1 1,0-1-1,0 0 0,0 1 0,0 0 111,0-1-16,0 2-63,-1-1 0,1 0 0,-1 0 0,1 0 0,-1 0-1,1-1 1,-1 1 0,1 0 0,-1 0 0,0 0 0,-1 1 0,-10 4 305,11-6-310,0 0-1,1 0 1,-1 1 0,0-1-1,0 0 1,1 1 0,-1-1-1,0 0 1,1 1 0,-1-1-1,0 1 1,1-1-1,-2 2 1,-13-3 52,15 1-21,0 0-33,-5 7-42,5-5 32,0 0 17,0-1 1,1 0 0,-1 1 0,0-1 0,0 1-1,-1-1 1,1 0 0,0 1 0,0-1 0,-1 0 0,1 1-1,-1-1 1,1 0 0,-1 1 0,1-1 0,-1 0-1,0 0 1,0 0 0,0 0 0,-1 2 0,2-2 195,0-1 27,0 0-96,-1 0-75,-1 2-26,-2 1-118,3 3-159,-2 3 232,2-10 102,0-3-54,1 3-158,0 1 58,0 0 118,0 0 0,0 0-26,0 0-1,0 0 16,0 0 6,0 0 64,0 0-49,0 0-36,-3-4-172,3 3 123,0 0-1,0 0 0,1 0 1,-1 0-1,0 1 1,1-1-1,-1 0 0,1 0 1,-1 0-1,1 0 0,0 1 1,-1-1-1,1 0 1,1-1-1,2-2-11,2-8 66,18-42 197,-22 49-313,0-1 0,-1 0 0,1 0 0,-2 0 0,2-6 0,-2 12-135,0 0-138,0 0 159,0 0 128,2 2-9,0 0 55,-2 10 148,0-12-107,1 1-22,-1-1 1,0 1-1,0-1 1,0 1-1,0-1 1,0 1-1,0-1 0,0 1 1,0-1-1,0 1 1,0-1-1,0 1 1,0-1-1,0 1 1,0-1-1,0 1 1,0-1-1,-1 0 0,1 1 1,0-1-1,0 1 1,-1-1-1,1 1 1,0-1-1,-1 0 1,1 1-1,0-1 1,-1 0-1,1 1 0,0-1 1,-1 1-1,0-1-2,1-1 0,0 1-1,-1 0 1,1 0-1,0 0 1,0 0-1,-1 0 1,1-1 0,0 1-1,0 0 1,-1 0-1,1 0 1,0-1 0,0 1-1,0 0 1,-1 0-1,1-1 1,0 1-1,0 0 1,0-1 0,0 1-1,0 0 1,0 0-1,0-1 1,-1 1 0,1 0-1,0-1 1,0 1-1,0 0 1,0-1-1,0 1 1,0 0 0,1-1-1,-1 1 1,0-17 230,0 15-226,0 0-101,0 1-1,0-1 0,0 0 0,0 0 0,1 1 0,-1-1 0,1 0 0,-1 1 1,1-1-1,0 0 0,-1 1 0,1-1 0,0 1 0,2-2 0,-3 2-130,9 6-1301,3-2-384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2:13.06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251 6 64,'-7'3'-308,"9"-5"809,6-4 1416,-8 6-1585,-7 5 74,6-5-33,1 0-69,-1 1-259,1-1-1,-1 1 1,0-1-1,1 1 1,-1-1-1,1 1 1,-1-1-1,1 1 1,-1-1 0,1 1-1,-1 0 1,1-1-1,0 1 1,-1 0-1,1-1 1,0 1-1,0 0 1,-1 0-1,-3 7-271,3-5 195,-1-1-1,1 0 1,0 1-1,0-1 1,0 1 0,-1 4-1,2-5 46,0 0 0,-1-1-1,1 1 1,-1 0-1,1-1 1,-1 1-1,0 0 1,0-1 0,0 1-1,1-1 1,-1 1-1,-1-1 1,1 1 0,0-1-1,0 0 1,0 0-1,-3 2 1,4-3 37,-1 1 0,0-1 0,0 1 0,1-1 0,-1 1 0,0 0 0,1-1 0,-1 1 0,1 0 0,-1-1 0,1 1 0,-1 0 0,1-1 0,-1 1 0,1 0 0,-1 1 1,-5 7-6,5-8-114,1-1 42,-1 1 70,-2 4-6,2-2-10,1 33-102,-7-14 107,6-21-75,1 1 11,0 3 38,1 2-11,-1 0 0,0-1 0,-1 1 0,1 0 1,-1 0-1,-1-1 0,1 1 0,-1 0 0,-5 10 1,2-2 55,-2 4 239,7-17-293,-1 0 1,1 0-1,-1 0 0,1 0 1,0 0-1,0 1 1,0-1-1,0 0 0,0 0 1,1 3-1,0 4-21,-2 2 128,-1 0 0,0 0 1,0 0-1,-1-1 1,0 1-1,-1-1 1,0 0-1,-1 0 0,0 0 1,-1-1-1,-10 14 1,8-7-136,4-8-18,0 16 315,1-13-450,-3 7 86,-12 20-313,16-33 350,0-1 0,0 0 0,-1 1-1,1-1 1,-6 6 0,-7 15 33,14-23 31,0 0 0,0 0 0,0 0 0,-1 0 0,1 0 0,0 0 0,-1 0-1,1-1 1,-1 1 0,0-1 0,1 1 0,-4 1 0,5-1 29,0-1 112,0-1 21,2 3 243,4 1-1227,3-3-258,-1-1-1264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2:19.9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93 114 1152,'-8'5'150,"1"-1"1206,7-4-1323,0 0-1,-1-1 0,1 1 0,0 0 0,0 0 0,-1-1 0,1 1 0,0 0 0,0-1 0,0 1 1,-1 0-1,1-1 0,0 1 0,0 0 0,0-1 0,0 1 0,0-1 0,0 1 0,0 0 0,0-1 1,0 1-1,0 0 0,0-1 0,0 1 0,0-1 0,0 0 0,0 0-21,0 0-1,0 0 0,0 1 0,0-1 1,0 0-1,0 0 0,-1 0 1,1 0-1,0 0 0,-1 0 0,1 0 1,-1 1-1,1-1 0,-1 0 1,1 0-1,-1 0 0,1 1 0,-1-1 1,0 0-1,1 1 0,-1-1 1,0 1-1,-1-2 0,0 1 90,0 1-1,0-1 1,0 0-1,0 1 1,0-1 0,0 1-1,0-1 1,0 1-1,-4 0 1,5 0-60,1 0-1,-1 1 1,0-1 0,0 0-1,1 0 1,-1 0 0,0 0-1,0 0 1,1 0 0,-1-1 0,0 1-1,0 0 1,1 0 0,-1 0-1,0-1 1,1 1 0,-1 0-1,0-1 1,1 1 0,-1-1 0,0 1-1,1 0 1,-1-1 0,1 0-1,-2 0 1,0-1-75,-11-9 259,13 11-226,-1-1 0,1 1 0,-1 0 0,1-1 1,0 1-1,-1-1 0,1 1 0,0 0 0,-1-1 0,1 1 0,0-1 0,0 1 0,0-1 0,-1 1 0,1-1 0,0 1 0,0-1 0,0 1 1,0-1-1,0 1 0,0-1 0,0 1 0,0-1 0,0 1 0,0-1 0,0 1 0,0-1 0,0 1 0,1-1 0,-1 1 0,0-1 0,4-16 75,-3 16-49,-1 0 1,1 0-1,-1-1 1,1 1-1,-1 0 0,0-1 1,1 1-1,-1-1 1,0 1-1,0 0 1,0-3-1,0 3 19,0 1-129,0 0-20,0 0-92,0 0 108,17-6-97,26 6 358,-24-12-1296,-15 19 26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46:50.1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 56 992,'-6'8'1740,"7"-7"-1692,-1 0-47,0-1-1,0 1 0,0-1 0,0 1 0,0-1 0,-1 1 1,1-1-1,0 1 0,0-1 0,0 1 0,0-1 1,-1 1-1,1-1 0,0 1 0,0-1 0,-1 1 1,1-1-1,-1 1 0,-5 6 190,5-7-167,1 0 0,0 1 0,-1-1 1,1 0-1,0 1 0,-1-1 0,1 0 0,0 1 1,-1-1-1,1 0 0,-1 1 0,1-1 0,0 0 0,-1 0 1,1 0-1,-1 0 0,1 1 0,-1-1 0,1 0 1,-1 0-1,1 0 0,-1 0 0,1 0 0,-1 0 1,1 0-1,-1 0 0,-8 0 198,-3-1 399,11 1-609,1 0-1,-1 0 0,1-1 1,0 1-1,-1 0 0,1-1 1,0 1-1,-1 0 0,1-1 1,0 1-1,0 0 0,0-1 0,-1 1 1,1-1-1,0 1 0,0-1 1,0 1-1,0 0 0,0-1 1,-1 1-1,1-1 0,0 1 1,0-1-1,0 1 0,0-1 1,1 0-1,-6-21 417,5 19-165,0 2-231,-1 1 0,1-1 0,0 1 0,0-1-1,0 1 1,0-1 0,0 1 0,0-1 0,0 1-1,0-1 1,1 1 0,-1-1 0,0 1 0,0-1-1,0 1 1,0-1 0,1 1 0,-1-1-1,13 1-110,-6 1 193,0-1 1,0 0-1,10-2 1,-16 2-118,-1 0 0,0 0 0,0 0 0,0 0 0,1 0 0,-1 0 0,0 0 0,0 0 0,0-1 1,1 1-1,-1 0 0,0 0 0,0 0 0,0 0 0,0 0 0,1-1 0,-1 1 0,0 0 0,0 0 0,0 0 0,0-1 0,0 1 0,0 0 1,0 0-1,0 0 0,1-1 0,-1 1 0,0 0 0,0-1 2,0 1-1,0 0 1,0-1 0,0 1 0,1-1-1,-1 1 1,0 0 0,0-1 0,1 1-1,-1 0 1,0-1 0,1 1 0,-1 0-1,0 0 1,0-1 0,1 1 0,-1 0-1,1 0 1,-1 0 0,0-1 0,1 1-1,-1 0 1,1 0 0,-1 0 0,0 0-1,1 0 1,-1 0 0,1 0 0,-1 0-1,0 0 1,1 0 0,-1 0 0,1 0-1,-1 0 1,1 0 0,-1 0-1,2 0 201,-24-3-54,21 3-214,1-1 33,-1 1 42,1 0-1,0 0 1,-1 0-1,1 0 0,0-1 1,0 1-1,-1 0 1,1 0-1,0 0 1,0-1-1,-1 1 1,1 0-1,0 0 1,0-1-1,0 1 1,0 0-1,-1 0 1,1-1-1,0 1 0,0 0 1,0-1-1,0 1 1,0 0-1,0-1 1,0 1-1,0 0 1,0-1-1,0 1 1,0 0-1,0-1 1,0 1-1,0 0 1,0-1-1,1 0-7,-14-8 318,13 8-308,-1 1 0,1 0 0,-1-1 0,1 1-1,-1 0 1,1-1 0,-1 1 0,1 0 0,-1-1 0,0 1 0,1 0-1,-1 0 1,1 0 0,-1 0 0,0 0 0,1 0 0,-1 0 0,0 0-1,1 0 1,-2 0 0,6 13-12,-21-13 37,-9 6-102,25-5-62,1-1 134,0 1 1,0-1 0,0 0 0,0 0 0,-1 1 0,1-1 0,0 0 0,0 0-1,-1 1 1,1-1 0,0 0 0,0 0 0,-1 0 0,1 0 0,0 1 0,-1-1-1,1 0 1,0 0 0,-1 0 0,1 0 0,0 0 0,-1 0 0,1 0 0,0 0-1,-1 0 1,1 0 0,-1 0 0,-15 0 264,5 1-220,-12 4 210,20-5-225,0 1 0,0-1 0,0 1 0,0 0 0,0 0-1,0 0 1,0 0 0,0 0 0,0 1 0,0-1 0,1 1 0,-5 3 0,6-4-44,-1 0-1,1 0 1,0 0 0,-1-1 0,1 1 0,0 0-1,-1-1 1,1 1 0,-1-1 0,-1 1 0,4-1 50,11 0-129,3-1-127,-1-1 1,1 0-1,25-8 1,12-2-2006,-27 8-161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2:25.8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153 521 736,'-3'0'209,"4"-1"-69,-1 1-137,0 0 1,-1 0 0,1 0 0,0 0-1,0 0 1,0 0 0,0 0-1,0 0 1,0 0 0,0 0 0,0 0-1,0 0 1,0 0 0,0 0 0,0 0-1,0 0 1,0 0 0,0 0 0,0 0-1,0-1 1,0 1 0,0 0 0,-1 0-1,1 0 1,0 0 0,0 0-1,0 0 1,0 0 0,0 0 0,0 0-1,0 0 1,0 0 0,0 0 0,0 0-1,0 0 1,0 0 0,0 0 0,0 0-1,0 0 1,0 0 0,0 0 0,0 0-1,0-1 1,0 1 0,0 0-1,0 0 1,0 0 0,-1 0 81,-11 7 1033,11-7-1104,1 1 0,0-1 0,-1 0 0,1 0 0,0 0 0,-1 0 0,1 1 0,0-1 0,-1 0 0,1 0 0,0 0 0,-1 0 0,1 0 0,0 0 0,-1 0-1,1 0 1,0 0 0,-1 0 0,1 0 0,0 0 0,-1 0 0,1 0 0,0 0 0,-1-1 0,1 1 0,0 0 0,-1 0 0,1 0 0,0 0 0,-1-1 0,1 1 0,0 0 0,0 0 0,-1-1 0,1 1 0,0 0 0,0 0 0,-1-1 0,1 1 0,0-1 0,0 1 5,-1-1 0,1 1 0,0-1 0,-1 1-1,1 0 1,0-1 0,-1 1 0,1-1 0,-1 1 0,1 0 0,0 0 0,-1-1 0,1 1 0,-1 0 0,1 0-1,-1-1 1,1 1 0,-1 0 0,1 0 0,-1 0 0,1 0 0,-1 0 0,1 0 0,-1 0 0,0 0-1,-16-1 7,16 1 14,1 0-32,-1 0 1,1 0 0,0 0-1,-1 0 1,1 0 0,0 0-1,0 0 1,-1 0 0,1 0 0,0 0-1,-1 0 1,1 0 0,0 0-1,0 0 1,-1 0 0,1-1-1,0 1 1,0 0 0,-1 0-1,1 0 1,0 0 0,0-1 0,-1 1-1,1 0 1,0 0 0,0-1-1,0 1 1,0 0 0,-1 0-1,1-1 1,0 1 0,0 0 0,0-1-1,0 1-6,0 0 1,0 0-1,0 0 0,0-1 0,0 1 1,-1 0-1,1 0 0,0 0 0,0 0 1,0 0-1,0-1 0,0 1 0,0 0 1,0 0-1,0 0 0,-1 0 0,1 0 1,0 0-1,0 0 0,0-1 0,0 1 1,0 0-1,-1 0 0,1 0 0,0 0 1,0 0-1,0 0 0,0 0 0,0 0 1,-1 0-1,1 0 0,0 0 0,0 0 1,1-4-5,-1 4 4,0 0 0,0 0 0,0 0 0,0 0 0,0 0-1,1 0 1,-1 0 0,0-1 0,0 1 0,0 0 0,0 0 0,0 0-1,0 0 1,1 0 0,-1 0 0,0 0 0,0-1 0,0 1 0,0 0 0,0 0-1,0 0 1,0 0 0,0 0 0,0-1 0,0 1 0,0 0 0,0 0 0,0 0-1,0 0 1,0-1 0,0 1 0,0 0 0,0 0 0,0 0 0,0 0 0,0-1-1,0 1 1,0 0 0,0 0 0,0 0 0,0 0 0,0 0 0,0-1-1,0 1 1,-1 0 0,1 0 0,0 0 0,0 0 0,0 0 0,0 0 0,0 0-1,0-1 1,0 1 0,-1 0 0,1 0 0,0 0 0,0 0 0,0 0 0,0 0-1,-1 0 1,1 0 0,0 0 0,0 0 0,-1 0 63,4-5 27,-2 3 37,-5 4-123,4-2-3,0 0 1,0 0 0,0 0-1,-1 0 1,1 0-1,0 0 1,0 0 0,0 0-1,0 0 1,0 0-1,0 0 1,0 0-1,-1 0 1,1 0 0,0 0-1,0 0 1,0 0-1,0 0 1,0 0-1,0 0 1,-1 0 0,1 0-1,0 0 1,0 0-1,0 0 1,0 0 0,0 0-1,0 0 1,0 0-1,-1 0 1,1 0-1,0 0 1,0 0 0,0 0-1,0-1 1,0 1-1,0 0 1,0 0-1,0 0 1,0 0 0,0 0-1,0 0 1,-1 0-1,1 0 1,0-1 0,0 1-1,0 0 1,0 0-1,0 0 1,0 0-1,0 0 1,0 0 0,0 0-1,0-1 1,0 1-1,0 0 1,0 0-1,0 0 1,0 0 0,0 0-1,0 0 1,0-1-1,1 1 1,-1 0 0,0 0-1,-1-7 68,-2 7-86,3 0-53,0 0 53,0 0 106,-1 0-38,0 0 0,1 0-1,-1 0 1,0 0 0,1 0 0,-1 0-1,0 0 1,0 0 0,1 0-1,-1 0 1,0-1 0,1 1 0,-1 0-1,0 0 1,-1-1 0,1 0 53,-4-4 12,5 5-117,-1-1 0,1 1 0,0 0-1,0 0 1,-1-1 0,1 1-1,0 0 1,0-1 0,-1 1-1,1 0 1,0 0 0,-1 0-1,1-1 1,0 1 0,-1 0-1,1 0 1,0 0 0,-1 0 0,1 0-1,0-1 1,-1 1 0,1 0-1,0 0 1,-1 0 0,1 0-1,0 0 1,-1 0 0,1 0-1,-1 0 1,1 1 0,0-1-1,-1 0 1,-21-4-59,21 4 155,1 0 11,0 0-86,0 0-202,0 0 37,-2 0 80,1 0 144,1 0-21,0 0-75,0 0-21,0 0-22,12-7 256,-10-2 11,-3 8-188,1 1 0,0-1 0,0 1 0,0-1 0,0 0 0,0 1 0,1-1 0,-1 0 1,0 1-1,0-1 0,0 1 0,0-1 0,1 0 0,-1 1 0,0-1 0,1 0 0,-1 1-17,0 0-1,0 0 0,0 1 0,0-1 1,0 0-1,-1 0 0,1 0 0,0 0 0,0 0 1,0 0-1,0 0 0,0 0 0,-1 1 0,1-1 1,0 0-1,0 0 0,0 0 0,0 0 1,-1 0-1,1 0 0,0 0 0,0 0 0,0 0 1,0 0-1,-1 0 0,1 0 0,0 0 0,0 0 1,0 0-1,0 0 0,-1 0 0,1 0 1,0 0-1,0-1 0,0 1 0,0 0 0,0 0 1,-1 0-1,1 0 0,0 0 0,0 0 0,0 0 1,0 0-1,0-1 0,0 1 0,0 0 1,-1 0-1,1 0 0,0 0 0,0 0 0,0-1 1,0 1-1,0 0 0,0 0 0,0 0 0,0 0 1,0-1-1,0 1 0,0 0 0,0 0 1,0 0-1,0 0 0,0-1 0,0 1 0,0 0 1,-1-18-152,1 17 157,0 1 77,8-11-112,-8 11-95,-13-1 420,13 1-291,0-1 0,0 1-1,0 0 1,0 0 0,0 0-1,0-1 1,0 1 0,0 0-1,0 0 1,0 0-1,0 0 1,0-1 0,-1 1-1,1 0 1,0 0 0,0 0-1,0 0 1,0-1-1,0 1 1,0 0 0,-1 0-1,1 0 1,0 0 0,0 0-1,0 0 1,-1 0-1,1 0 1,0 0 0,0-1-1,0 1 1,0 0 0,-1 0-1,1 0 1,0 0-1,0 0 1,0 0 0,-1 0-1,1 0 1,0 0 0,0 0-1,0 1 1,-1-1 0,1 0-1,-1 0 1,0 0 78,1-19-5,0 5-26,0 13-70,0 1 58,0 0-42,0 0-138,0 0 47,-4 0 96,6-2-1,-1 1 1,-1 1-1,1 0 0,-1 0 0,0 0 0,1 0 0,-1-1 1,0 1-1,1 0 0,-1 0 0,0-1 0,0 1 0,1 0 1,-1 0-1,0-1 0,0 1 0,1 0 0,-1-1 0,0 1 1,0 0-1,0-1 0,0 1 0,1-1 0,-1 1 0,0 0 1,0-1-1,0 1 0,0 0 0,0-1 0,0 1 0,0-1 0,0 1 1,0 0-1,0-1 0,0 1 0,0-1 0,-1 1 0,1 0 1,0-1-1,0 1 0,0 0 0,0-1 0,-1 1 0,1 0 1,0-1-1,0 1 0,-1 0 0,1-1 0,-1 1 0,0-1-30,1 1 68,-11-4 108,14 5-162,-1 1 0,1-1 1,0 0-1,-1-1 0,1 1 0,0 0 1,0-1-1,0 0 0,3 0 0,-5 0 156,-1 0-85,0 0-123,0 0 21,0 0 107,0 0-10,0 0-70,0 0-22,0 0-20,0 0-44,0 0-122,0 0 134,0 0 266,0 0-16,0 0-86,0 0-84,0 0-177,0 0 86,0 0 197,0 0-11,0 0 0,0 0-21,0 0-48,0 0-80,0 0 38,0 0 68,0 0 17,0 0 64,0 0-59,0 0-80,0 0 0,0 0 58,2-3-111,-1 1 50,0 0 1,0 0-1,0 0 0,0 0 1,1 0-1,-1 0 0,3-2 1,-3 0 117,-1 4-102,-1 0 0,1-1-1,0 1 1,0 0 0,0 0 0,0-1 0,0 1-1,0 0 1,0 0 0,0-1 0,0 1 0,0 0-1,0 0 1,0-1 0,0 1 0,0 0 0,1 0-1,-1-1 1,0 1 0,0 0 0,0 0 0,0-1-1,0 1 1,1 0 0,-1 0 0,0-1 0,0 1-1,0 0 1,0 0 0,1 0 0,0-1 3,-1 1-112,0 0 119,0 0 0,0 0 0,1 0 0,-1-1 0,0 1 1,0 0-1,1 0 0,-1 0 0,0 0 0,0-1 0,1 1 0,-1 0 0,0 0 1,0 0-1,0-1 0,0 1 0,1 0 0,-1 0 0,0-1 0,0 1 1,0 0-1,0 0 0,0-1 0,0 1 0,0 0 0,0-1 0,0 1-90,0 5-42,9 7-78,-9-10 199,1-1 25,-1 0 0,1 0 0,-1 0 1,1 0-1,0 0 0,-1 0 1,1 0-1,0 0 0,0 0 0,-1 0 1,1 0-1,1 0 0,3 3-53,-8 0 59,2 1-57,1-3-60,-8-2 1474,8 0-1390,-1 1 0,1-1 0,-1 0 0,1 0 0,-1 0 0,1 0 0,0-1 0,-1 1 0,1 0 1,-1 0-1,1 0 0,-1 0 0,1 0 0,-1-1 0,1 1 0,0 0 0,-1 0 0,1 0 0,-1-1 0,1 1 0,0 0 1,-1-1-1,1 1 0,0 0 0,-1-1 0,0-13 178,1 5-148,8-167-88,-7 169 37,0-1-1,0 1 0,1 0 0,-1 0 0,1 0 0,1 0 0,0 0 1,6-13-1,12 1-218,0 5 236,-10 6 10,0 0 0,-8 5-246,0 0 1,0 1 0,1 0-1,-1-1 1,0 1 0,1 0-1,0 1 1,-1-1 0,1 1 0,0-1-1,0 1 1,0 0 0,7 0-1,1 0-2015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2:31.95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329 78 832,'1'3'237,"1"-10"-5,-2 6-204,0 0-1,-1-1 0,1 1 1,0 0-1,-1-1 0,1 1 1,-1 0-1,1-1 1,-1 1-1,0 0 0,1 0 1,-1-1-1,0 1 0,0 0 1,0 0-1,0 0 0,0 0 1,0 0-1,0 0 1,0 1-1,0-1 0,-2-1 1,-1 2 80,-1-1 0,1 0 0,-1 0 0,1 0 0,0 0 0,-9-4 0,9 2 137,0 2 1,-1-1-1,1 0 1,-1 1-1,0 0 1,1 0-1,-6 0 1,6 1-38,0-1 0,1 1 0,-1-1-1,1 0 1,-5-1 0,-2-4 76,9 5-292,0 0 0,0 0 1,0 1-1,0-1 0,0 0 1,0 1-1,0-1 0,-1 1 1,1-1-1,0 1 0,0 0 1,-1-1-1,0 1 0,-27-5 392,27 5-386,0 0-1,1 0 1,-1 0-1,1 0 1,-1 0-1,0 1 1,1-1-1,-1 0 1,1 1-1,-1-1 0,1 1 1,-1 0-1,1-1 1,-1 1-1,1 0 1,0 0-1,-1 0 1,1 0-1,0 0 0,0 0 1,0 0-1,-2 2 1,-22 17 60,22-18 34,1-1-1,-1 0 1,1 0-1,-1 0 1,1 0-1,-1 0 0,0 0 1,1-1-1,-6 1 1,-26 0 332,26 3-262,8-4-172,-1 1-1,1-1 1,0 1-1,-1-1 1,1 0-1,-1 0 1,1 1-1,-1-1 1,1 0-1,-1 0 1,1 1-1,-1-1 1,1 0-1,-1 0 1,1 0-1,-1 0 1,1 0-1,-2 0 1,-7 1-93,10-1-196,12-2 82,4-5 355,1 1-1,0 1 1,35-5 0,-26 5-150,-13 2 10,0 2 1,14 0 0,15-2 63,53-1-136,-88 3-186,1 1 0,0 0 0,-1 0 0,1 1 0,-1 0 1,1 0-1,-1 1 0,1 0 0,-1 1 0,10 4 0,-2 1-2241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2:34.68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9 224,'0'-8'96,"3"8"-64,-3 0-32,0 0-128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2:36.2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39 1056,'-34'63'523,"-8"20"-822,28-42 385,13-35-61,-1 0 0,0 0-1,0 1 1,-1-1 0,-3 6 0,5-11 49,1 5-1,0 0-1,-1-1 1,0 1-1,-3 9 1,-8 9 70,0-2-46,11-19-18,1 1-1,-1 0 1,1 0 0,0 0-1,0 0 1,1 7 0,0 16 15,-1-26-60,0 0-1,0 0 1,0 0-1,0 0 0,-1 0 1,1 0-1,0 0 1,0 0-1,-1 0 1,1 0-1,0 0 0,-1-1 1,0 2-1,0-3 489,6-9-354,-2 4-250,4-7 57,1 0 0,0 0 0,12-14 0,84-86-28,68-83-582,-138 161 886,-34 34-144,0 3-67,-1 1 1,0-1 0,0 0-1,0 0 1,0 0 0,-1 0-1,1 0 1,-1 0 0,1 0-1,-1 0 1,0 0 0,-3 2-1,-1 2 2,-61 58 118,65-62-139,1-1-1,-1 0 1,0 0-1,0 0 1,0 0 0,1 0-1,-1 0 1,0 0-1,0-1 1,0 1-1,-1-1 1,1 1 0,-3-1-1,3 1-15,1 0 0,0 0 0,0 0 0,0 0 0,0 0 0,0 0 0,0 0 0,0 0 0,0 0 0,0 0 0,0 0 0,-1 2 0,-1 2 85,-14 15-42,2 0 0,1 1 0,-14 24 0,-5 8 119,6-14-25,22-32-139,4-6 13,0 0-1,1 1 0,-1-1 1,0 0-1,0 0 0,1 0 0,-1 1 1,1-1-1,-1 0 0,1 1 1,-1 1-1,1-2-35,-1 1 0,1 0 0,-1 0 0,0-1 0,0 1 0,0 0 0,0-1 1,-2 3-1,-1 3 66,3-5-45,0 0 1,1 0-1,-1 0 1,1 0 0,-1 0-1,1 0 1,0 0 0,0 3-1,0-3-6,0-1 0,0 1 1,0 0-1,0-1 0,-1 1 0,1 0 0,0-1 0,-1 1 0,1 0 0,-1-1 0,0 1 1,1-1-1,-1 1 0,-2 1 0,3-2 149,-1 0-53,-2 5-75,2-5 74,1-1-53,-9 21-26,7-15-3563,8-6 2427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2:46.9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103 1 576,'-8'46'1365,"5"-38"-1219,0 0 0,-6 15 0,-2 3 344,10-23-441,1-1 0,0 1 0,-1 0 0,1 0 0,0 0 0,1 3-1,-1 0-91,0-5-16,10 14-170,-9-10 333,1 0 0,-1 1 0,0-1 0,0 0 0,-1 1 0,1-1 1,-1 1-1,0-1 0,-2 7 0,2 6 71,3 58 6,-3-74-174,0 1 0,0-1 0,0 0-1,1 1 1,-1-1 0,1 0 0,0 0-1,0 1 1,1 3 0,4 7 32,0-5 310,-3-6-43,-6 5-6,-2 13 37,4-19-329,1 1 0,0 0 0,0 0 0,-1 0 1,0 0-1,1 0 0,-1-1 0,0 1 0,0 0 0,-1 3 0,-6 6-15,7-9 15,0 0-1,0 0 1,-1 0-1,1 0 1,-1-1-1,1 1 1,-4 3-1,5-5-1,-1 1 0,1-1-1,-1 1 1,1-1-1,0 1 1,-1-1-1,1 1 1,0-1 0,-1 1-1,1 0 1,0-1-1,0 1 1,0 0-1,-1-1 1,1 1 0,0-1-1,0 1 1,0 0-1,0-1 1,0 1-1,0 0 1,1 0 0,-1 0-4,0-1 0,0 1 0,0-1 0,0 1 0,0 0 1,0-1-1,0 1 0,0-1 0,0 1 0,0-1 1,-1 1-1,1 0 0,0-1 0,0 1 0,0-1 0,-1 1 1,1-1-1,0 1 0,-1-1 0,1 1 0,-1 0 0,0-1-66,9 48-58,-8-11-33,-1-24 270,2 9 79,-1-17-209,0 0-1,0 0 1,0 0-1,-1 8 1,-1 7-30,-3 27 381,10-18-432,-5-28 101,0 4-57,1-4 340,1-5 4,1-36-152,-2 9-157,1 17-10,-2-1 0,0-15 0,-1 4 28,-2 0 75,2 21-89,1 0 0,-1 0 0,1 0-1,0 0 1,0 0 0,1-8 0,2-3-86,-2 8 121,1 1 0,0-1 0,0 1-1,5-12 1,-6 14-13,-1 1-1,1-1 0,-1 0 1,0 0-1,0 1 0,-1-6 1,0-9 199,0 6-276,-4-23 0,4 24 71,-1-4-3,3 13 1,-2 0 0,1 0 1,0 0-1,-1 0 0,1 1 1,-1-1-1,-1-4 0,-3-14 83,5 18-83,-1 0 0,1 0 0,-1 1 0,0-1 0,0 0 0,-2-5 0,-2-11-316,3 15 461,2 4-148,0-1 1,0 1-1,0 0 0,0 0 0,0 0 0,0 0 0,0 0 0,-1-1 0,1 1 0,0 0 0,0 0 0,0 0 1,0 0-1,0 0 0,0 0 0,-1 0 0,1-1 0,0 1 0,0 0 0,0 0 0,0 0 0,-1 0 0,1 0 0,0 0 1,0 0-1,0 0 0,0 0 0,-1 0 0,1 0 0,0 0 0,0 0 0,0 0 0,-1 0 0,1 0 0,0 0 0,0 0 1,0 0-1,0 0 0,-1 1 0,1 13-110,0 10 186,0 7-175,-4 40 0,1-43 61,2 32 0,1-51 82,0-1-39,1 0-1,0 0 1,1-1-1,0 1 0,0 0 1,1 0-1,0-1 1,0 1-1,6 8 0,-7-13-52,-2-1 72,1 0 0,-1 0 1,1 0-1,-1 1 0,0-1 1,0 0-1,0 0 0,0 0 0,-1 3 1,0 5 4,1-7-18,-1-1-1,0 1 1,1-1-1,-1 0 1,0 1-1,0-1 1,-1 0-1,1 0 0,0 0 1,-1 0-1,1 0 1,-3 2-1,-9 14 144,13-17-160,-1 1 0,0-1-1,1 0 1,-1 1 0,0-1 0,0 0 0,0 0 0,0 1 0,0-1 0,0 0-1,-1 0 1,1 0 0,0 0 0,0 0 0,-1-1 0,1 1 0,-1 0 0,1-1-1,-1 1 1,-2 0 0,4-20 109,0 14-131,-1-7 16,1 0 1,1 1 0,0-1 0,0 0 0,1 1 0,6-18 0,14-42-99,-19 59 145,0 0 0,3-21 0,-6 27-26,3-42 34,-3 35-40,0-1 0,3-13-1,-1 13-12,-1 0 0,-1-21 0,0 21 11,-8-21-15,8 35 13,0 0 1,0-1-1,0 1 1,0 0-1,-1 0 1,1-1 0,0 1-1,0 0 1,0 0-1,-1 0 1,1-1-1,0 1 1,0 0-1,-1 0 1,1 0-1,0 0 1,0 0-1,-1 0 1,1 0 0,0 0-1,-1-1 1,1 1-1,0 0 1,0 0-1,-1 0 1,1 0-1,0 0 1,-1 0-1,1 1 1,0-1-1,0 0 1,-1 0 0,1 0-1,0 0 1,0 0-1,-1 0 1,1 0-1,0 0 1,0 1-1,-1-1 1,1 0-1,0 0 1,0 0 0,0 1-1,-1-1 1,1 0-1,0 0 1,0 1-1,0-1 1,0 0-1,-1 1 1,1 2-2,-1 0 0,0 1 0,1-1 0,0 1 0,0-1 0,0 1 0,1 4 0,0 6-39,4 135-144,2-68 518,-2-34-522,-2-29 265,-2-12-59,0 1 1,-1-1 0,0 0-1,0 1 1,0-1 0,-1 1-1,0-1 1,0 0-1,0 1 1,-1-1 0,0 0-1,0 0 1,-6 10-1,5-13-67,1 0 0,-1 0 0,0 0-1,-7 4 1,9-6 89,1-1 22,0 0 64,0 0-70,1-15-105,1-1-1,0 1 1,7-24 0,3-18 90,-9 40-32,1-15 47,1-41 0,-3 48 37,-2 18-89,1 0 1,-1 0-1,0 0 0,-2-8 0,1-10-304,2 22 344,-1 0 1,0 0-1,0 0 0,0 0 0,-1 0 1,1 0-1,-2-6 0,0 2 52,-1 2-239,2 52-153,0-24 298,-2 0 0,0-1 0,-12 39 1,3-7 174,5-24-193,3-12 10,0 0 1,1 0-1,0 24 0,2-41 6,1 0-1,0 0 0,0 0 1,0 0-1,0 0 0,0 0 1,0 0-1,0 0 0,0 0 1,0 0-1,1 0 0,-1 0 1,0 0-1,1 0 0,-1 0 1,0 0-1,1 0 0,-1 0 1,1-1-1,0 1 0,-1 0 1,1 0-1,0-1 0,-1 1 1,1 0-1,0-1 0,0 1 0,1 0 1,-1 0 45,-1-1 6,0 0 27,2 7-18,-2-5-55,1-1-1,-1 0 1,0 0 0,1 0 0,-1 1 0,0-1 0,0 0 0,0 1 0,0-1 0,0 0 0,0 0-1,0 1 1,0-1 0,-1 0 0,1 0 0,-1 0 0,0 3 0,0 4-18,-3 2 133,4-9 6,0-1-59,0 0-80,0 0-48,0 0-107,0 0 59,0 0 64,0 0 85,0 0-15,0 0-65,0 0 22,0 0 63,0 0-4,0 0-1,0 0 16,0 0 27,0 0 139,0 0-70,0 0-58,1-1-32,0 1-51,0-1 0,0 0 0,0 0 1,0 1-1,0-1 0,0 0 0,0 0 0,0 0 0,0 0 1,-1 0-1,1 0 0,0 0 0,-1 0 0,1 0 1,-1 0-1,1 0 0,0-2 0,2-24-32,1-1 103,3 12-64,-5 13-27,-1 1 0,0 0-1,0-1 1,0 1 0,0-1 0,0 0 0,-1 1 0,1-1 0,-1-3 0,1-18 111,8-38 1,-2 10-177,15-82-51,-15-4 54,-6 138 81,-1-1 0,0 0 0,0 0 1,0 1-1,0-1 0,0 0 0,0 1 1,-1-1-1,1 0 0,0 1 0,0-1 1,0 0-1,-1 1 0,1-1 0,0 0 1,-1 1-1,1-1 0,-1 0 0,0 0 1,1 1-11,-1 0 1,1 0 0,0 0 0,-1-1 0,1 1 0,-1 0 0,1 0-1,0 0 1,-1 0 0,1 0 0,0 0 0,-1 1 0,1-1 0,-1 0 0,1 0-1,0 0 1,-1 0 0,1 0 0,0 1 0,-1-1 0,1 0 0,0 0 0,-1 0-1,1 1 1,-1-1 0,0 2-7,-1-1 0,1 1 0,-1 0 0,1-1 0,-1 1 1,1 0-1,0 0 0,0 0 0,0 0 0,0 0 0,0 0 0,0 4 0,-24 104-114,14-32 102,-8 40 5,18-111-5,0 0 1,0 0-1,1 0 0,0 0 0,0 1 1,1-1-1,0 0 0,3 13 0,-2-10-2,2 6 84,4 15-35,-7-28-19,0 0-1,0 0 0,0 0 1,0 0-1,0 1 0,-1-1 1,0 0-1,0 1 0,0-1 1,0 0-1,-1 6 0,1-4-17,-1 0 0,1 0 1,0 0-1,2 7 0,1 9 88,-1 0 0,0 39 0,-2-59-74,-8-66-168,7 56 202,0 0-1,0 0 1,-4-11 0,-1-9 237,1 6-81,3 17-153,1 0 1,0 0-1,0 0 1,-1-8-1,-2-25 67,2 30-125,1 1 0,0 0 0,0-1-1,2-10 1,1-9 17,-1 11-42,1 0-1,0 0 1,2 0-1,6-21 0,13-26 245,23-56-444,-35 85 243,-9 29 0,0 0 0,0 0 0,0 0 0,0 0 0,6-8 0,-7 12 5,-1 1 0,1 0 1,0 0-1,-1-1 0,0 1 1,1 0-1,-1 0 0,0-1 1,0 1-1,0 0 0,0-3 1,0 3-2,0-1 1,0 1 0,0 0 0,1-1 0,-1 1 0,0 0 0,0 0 0,1-1 0,-1 1 0,1 0 0,0-2-1,-4 3-52,3 0 48,0 0 0,0 0 0,-1 0 0,1 0 0,0 0-1,0-1 1,0 1 0,0 0 0,0 0 0,0 0 0,0 0-1,-1 0 1,1 0 0,0 0 0,0 0 0,0 0-1,0 0 1,0 0 0,-1 0 0,1 0 0,0 0 0,0 1-1,0-1 1,0 0 0,0 0 0,0 0 0,0 0 0,-1 0-1,1 0 1,0 0 0,0 0 0,0 0 0,0 0 0,0 0-1,0 1 1,0-1 0,0 0 0,0 0 0,0 0 0,-1 0-1,1 0 1,0 0 0,0 0 0,0 1 0,0-1 0,0 0-1,0 0 1,0 0 0,0 0 0,0 0 0,0 0 0,0 1-1,0-1 1,0 0 0,0 0 0,0 0 0,0 0 0,0 0-1,0 0 1,1 1 0,-1-1 0,0 0 0,-5 33-80,3 16-13,-11 60 0,11-91 119,-11 93-224,0-14 188,-20 47 36,27-121-192,1-1-1,1 1 0,1 0 1,1 0-1,1 0 0,1 0 1,4 32-1,-4-54 107,0-1-1,0 1 1,0 0 0,1-1-1,-1 1 1,0-1-1,1 1 1,-1-1 0,0 1-1,1-1 1,-1 1-1,1-1 1,-1 1 0,1-1-1,-1 0 1,1 1 0,-1-1-1,1 0 1,-1 1-1,1-1 1,-1 0 0,1 0-1,-1 1 1,1-1-1,0 0 1,-1 0 0,1 0-1,0 0 1,-1 0-1,1 0 1,-1 0 0,1 0-1,0 0 1,12-2-1988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3:04.40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9 576,'22'3'1227,"-8"-7"-243,-14 3-972,1 1 1,-1 0 0,1 0 0,-1-1-1,1 1 1,0 0 0,-1 0 0,1 0-1,-1 0 1,1 0 0,-1 0 0,1 0-1,-1 0 1,1 0 0,0 0-1,-1 0 1,1 0 0,-1 0 0,1 1-1,-1-1 1,1 0 0,-1 0 0,1 0-1,-1 1 1,1-1 0,0 1 0,-1-1 8,0 0-64,19 3 1105,-15-2-930,0-1 0,0 1 0,-1 0 0,1 0 0,0 0 0,-1 1 1,1-1-1,3 3 0,3-1-327,-9-3 174,0 1 0,0-1 1,0 0-1,-1 0 0,1 0 1,0 1-1,0-1 0,0 0 1,-1 1-1,1-1 0,0 0 1,1 2-1,14 23 1023,-15-24-954,-1-1-26,0 0-65,1 1 45,-1-1 0,0 0 0,1 1 0,-1-1 0,1 1 0,-1-1 0,0 0 0,1 0 0,-1 1 0,1-1 0,-1 0 0,1 0 0,-1 0 0,1 1 0,-1-1 0,1 0 0,-1 0-1,1 0 1,-1 0 0,1 0 0,-1 0 0,1 0 0,-1 0 0,1 0 0,16 0 0,-15 0 16,2 0-19,1 0 0,0-1 0,-1 0 0,8-1 0,1-1 33,21-2-11,-10-1 108,-14 4-115,1 0-1,-1-1 0,0 0 0,0-1 0,0 0 1,-1-1-1,14-8 0,-23 13-2,1-1-22,-1 0 1,1 0 0,0 1 0,-1-1 0,1 1 0,0-1 0,0 1 0,-1-1 0,1 1 0,0-1 0,0 1-1,0 0 1,0-1 0,0 1 0,0 0 0,-1 0 0,1-1 0,0 1 0,0 0 0,0 0 0,0 0 0,2 1-1,9-1 638,-8 0-776,-4 0 147,0 0-1,1 0 0,-1 0 0,0 0 1,0 0-1,0 0 0,1 0 0,-1 0 1,0 0-1,0 0 0,0 0 0,0 0 1,1 0-1,-1 0 0,0 0 0,0 0 1,0 0-1,0 0 0,1 0 0,-1 1 1,0-1-1,0 0 0,0 0 1,0 0-1,0 0 0,0 0 0,1 1 1,-1-1-1,0 0 0,0 0 0,0 0 1,0 0-1,0 1 0,0-1 0,0 0 1,0 0-1,1 2 147,-1-2-38,0 0-42,0 0-48,0 0-80,0 0 59,0 0 144,0 0-54,2-1-146,6 3-129,-8-1 197,1 0 0,0-1-1,1 1 1,-1 0 0,0 0-1,0-1 1,0 1 0,0 0-1,1-1 1,-1 0-1,0 1 1,0-1 0,1 0-1,-1 1 1,0-1 0,1 0-1,-1 0 1,0 0-1,1 0 1,-1 0 0,0 0-1,1-1 1,-1 1 0,2-1-1,6-1 100,-4 0-59,-4 1-78,1 0 0,-1 1 0,1-1 0,-1 1 0,1-1 0,-1 1 0,1 0 0,0 0 0,-1 0 0,1 0 0,1 0 0,-2 0 37,0 0 0,-1 0 0,1 0-1,0 1 1,0-1 0,-1 0 0,1 0 0,-1 1-1,1-1 1,0 0 0,-1 1 0,1-1 0,-1 1-1,1-1 1,-1 1 0,1-1 0,-1 1 0,1-1-1,-1 1 1,1 0 0,-1-1 0,0 1 0,0 0-1,1-1 1,-1 1 0,0 0 0,0-1 0,1 1-1,-1 0 1,0-1 0,0 1 0,0 0 0,0 1-1,0-1-117,0-1 27,0 0 80,0 0-38,0 0 32,0 0 102,0 0-32,0 0-75,0 0 10,0 0 97,0 0-22,0 0-31,0 0-1,0 0 16,0 0-31,0 0-65,0 0 59,0 0 187,0 0-102,-5-5-85,4 4-23,-1 0-1,1 0 1,0 0 0,-1 1-1,1-1 1,-1 0 0,1 0-1,-1 1 1,1-1 0,-1 1-1,1-1 1,-3 1-1,-1-2 45,-21 2-437,0 2 327,1 1-1,-1 1 1,1 1-1,-35 12 0,37-10-20,7-2 83,-1 0 0,1-1 0,-1-1 0,-34 2 0,3 0 192,40-7-165,8 2-8,0 0 0,-1 0 1,1-1-1,0 1 0,-1 0 1,1 0-1,0 0 0,-1 0 1,1 0-1,0-1 0,-1 1 1,1 0-1,0 0 0,-1 0 1,1 0-1,-1 0 0,1 0 1,0 0-1,-1 1 0,1-1 1,0 0-1,-1 0 0,1 0 1,0 0-1,-1 0 0,1 0 1,0 1-1,-1-1 0,1 0 1,0 0-1,-1 0 0,1 1 1,0-1-1,-1 1-45,-5-1-358,3 0 406,2 0 26,1 0 16,0 0-42,0 0-102,0 0 43,0 0 112,0 0 11,0 0 10,0 0-37,0 0-85,-7 3-3573,7-3 1967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3:12.78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 6 416,'-8'-5'128,"8"10"-96,0-5 0,0 0 0,0 0-32,0 0-96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3:14.32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156 47 416,'4'41'725,"-4"-39"-715,0-1 1,0 0-1,0 0 0,1 0 0,-1 1 0,1-1 0,-1 0 0,1 0 0,-1 0 1,2 1-1,2 11 556,-4-13-332,0 0-42,0 0 86,0 0-156,0 0-196,0 0 36,0 0 145,0 0-27,0 0-77,0 0 1,0 0-1,0 0 1,0 0-1,0 0 1,0 0-1,0 0 0,0 0 1,0 0-1,0 0 1,0 0-1,0 0 1,0 0-1,-1 1 0,1-1 1,0 0-1,0 0 1,0 0-1,0 0 1,0 0-1,0 0 1,0 0-1,0 0 0,0 0 1,0 0-1,0 0 1,0 0-1,0 0 1,0 0-1,0 0 1,0 0-1,0 0 0,0 0 1,0 0-1,0 1 1,0-1-1,0 0 1,0 0-1,0 0 0,0 0 1,0 0-1,0 0 1,0 0-1,0 0 1,0 0-1,0 0 1,1 0-1,-1 0 0,0 0 1,0 0-1,0 0 1,0 0-1,0 0 1,0 0-1,0 0 0,0 0 1,0 0-1,-6 4 568,4-2-765,13-6 192,-5 1-14,0 1 1,0 0-1,1 1 0,-1-1 1,11 0-1,-15 2 24,-1 0 1,0 0-1,0 0 0,1 0 1,-1 0-1,0 0 1,0-1-1,0 1 0,1 0 1,-1-1-1,0 1 0,0-1 1,0 0-1,0 1 1,0-1-1,0 0 0,0 1 1,0-1-1,0 0 1,1-1-1,-1 1-24,1 0 49,0 0-1,-1 0 1,1-1 0,0 1 0,0 0-1,0-1 1,-1 0 0,1 1-1,1-3 1,-1 2-56,-1 1 114,-1 1 15,0 0-26,1-1 0,2-1-37,-3 0 26,1 0 0,-1 0 1,0 0-1,1 0 0,-1 0 0,0 0 1,0 0-1,-1-3 0,1 2-52,8-16-86,-8 18 133,0 0-63,0 1 0,0 0 0,0-1 0,1 1 0,-1 0 0,0-1 0,0 1 0,0-1 0,0 1 0,0 0 0,0-1 0,0 1 0,0-1 0,0 1 0,0 0 0,0-1 0,0 1 0,-1 0 0,1-1 0,0 1 0,0-1 0,0 1 0,0 0 0,-1-1 0,1 1 0,0 0 0,0-1 0,-1 1 0,1 0 0,0 0 0,0-1 0,-1 1 0,1 0 0,0 0 0,-1 0 0,1-1 0,-1 1 0,1 0 0,0 0 0,-1 0 0,1 0 1,0 0-1,-1 0 0,1-1 0,-1 1 0,0 0 0,-2 0 70,1-1 0,-1 1 0,0-1 1,0 0-1,0 0 0,-2-2 1,-12-3 330,16 6-393,-1-1 0,1 1 1,0 0-1,-1-1 0,1 1 1,0 0-1,-1 0 0,1 0 0,0 0 1,-1 0-1,1 0 0,-1 0 1,1 1-1,0-1 0,-1 0 0,1 1 1,0-1-1,0 1 0,-1-1 1,1 1-1,0 0 0,0 0 1,0-1-1,0 1 0,0 0 0,0 0 1,0 0-1,0 0 0,0 0 1,-1 2-1,-15 14 35,12-12-69,0 1 1,0-1 0,-5 8-1,-42 70 57,46-71-179,5-10 155,0-1 0,0 1 0,0 0 0,0-1 1,0 1-1,0-1 0,0 0 0,-2 2 0,-1 2-30,-1 0 1,1-1-1,-5 9 0,6-8 14,-1 0 0,1 0-1,-1 0 1,-8 6 0,11-9 8,-1-1-43,0 1 0,1-1 1,-1 1-1,0-1 0,0 1 1,0-1-1,0 0 0,-4 2 1,0-2 120,0-1-276,6-9-45,3 3 225,-1 0 1,1 1-1,0-1 0,1 1 0,-1 0 0,1 0 0,0 0 1,1 1-1,7-7 0,-5 4-120,0-1 0,9-11 0,32-38-859,-41 49 706,0 1-1,0 0 1,9-6 0,2-2-267,0-1-295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3:27.9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403 1033 992,'0'0'309,"-5"-14"3515,5-204-1653,5 156-1873,1-13 436,1 0-721,-7 72 28,-1-1 1,1 0-1,-1 0 1,0 0-1,0 0 1,0 1-1,0-1 0,-3-4 1,2 3 6,0 0 0,0 1 0,0-1 0,1 0 0,0 0 0,0 0 0,0 0 0,0-8 0,-2-14 208,-11 26 6,10-2-112,3 2-151,1 1 0,-1-1-1,1 1 1,-1-1 0,0 1-1,1 0 1,-1 0 0,1-1-1,-1 1 1,0 0 0,1 0-1,-1 0 1,0-1 0,0 1-1,1 0 1,-2 0 0,-5-3 375,7 3-361,-1-1-1,1 1 1,-1-1-1,1 1 1,-1 0-1,1-1 1,-1 1-1,0 0 1,1-1-1,-1 1 1,1 0-1,-1 0 0,0 0 1,1 0-1,-1 0 1,0-1-1,-1 1 10,1 0 0,-1 0 0,1 0 0,0 0 0,-1 0-1,1-1 1,0 1 0,-1 0 0,1-1 0,0 1 0,-1-1-1,1 0 1,-2-1 0,2 1-50,-2 1 63,1-1 1,-1 1 0,1-1 0,-1 1-1,0 0 1,1 0 0,-1 0-1,1 0 1,-4 1 0,-4-1 1,-59 0 497,67 1-536,1-1-1,0 0 1,-1 1 0,1-1 0,0 0 0,0 1 0,0 0 0,0-1 0,-1 1 0,1 0 0,0-1-1,0 1 1,-1 1 0,1-1 28,-1 1 0,0-1-1,1 0 1,-1 0 0,0 0-1,0 0 1,-3 1 0,2-1 12,1 1 1,0-1-1,-1 1 0,1 0 1,0-1-1,0 1 1,0 0-1,0 0 1,0 1-1,0-1 0,1 0 1,-1 1-1,1-1 1,-2 4-1,-13 16 159,11-16-119,4-5-65,0 0-1,1 0 1,-1 0 0,0 0-1,0-1 1,0 1-1,0 0 1,0 0 0,0-1-1,0 1 1,-1 0-1,1-1-11,1 1-1,0-1 1,-1 0-1,1 0 1,0 0 0,0 1-1,-1-1 1,1 0-1,0 1 1,0-1-1,0 0 1,-1 0-1,1 1 1,0-1 0,0 0-1,0 1 1,0-1-1,0 0 1,0 1-1,0-1 1,0 0-1,0 1 1,0-1-1,0 0 1,0 1 0,0-1-1,0 0 1,0 1-1,0-1 1,0 0-1,0 1 1,0-1-1,1 1 1,-1 0 2,0-1 0,0 1 0,0-1 0,0 1 0,0-1 0,1 1 0,-1-1 0,0 1 0,0-1 0,0 1 0,-1-1 0,1 1 0,0-1 0,0 1 0,0-1 0,0 1 0,0-1 0,-1 1 1,1-1-1,0 1 0,-1 0 0,0 1 39,0 1 1,-1-1 0,1 1-1,0-1 1,0 1 0,0 5-1,-3-14-103,4 6 66,-1 0-1,1-1 1,0 1-1,-1 0 0,1 0 1,0-1-1,-1 1 0,1 0 1,0-1-1,0 1 1,0 0-1,-1-1 0,1 1 1,0-1-1,0 1 0,0 0 1,0-1-1,0 1 1,0-1-1,-5-43-207,5 22 289,0 1-1,2-1 0,5-22 1,-5 35-40,0 0-11,-1 0 0,1 1 0,-1-14 0,0 20-7,-1-1 0,0 1 1,1 0-1,-1 0 0,1-1 0,0 1 0,1-3 0,-1 2 13,1 1-1,-2 0 1,1-1-1,0 0 1,0 1-1,-1-1 1,1-4 0,-6-77 7,5-35 122,-8 77-95,4 11-43,3 26-24,1 0 0,-1 0 0,-1-10 0,-2 11-35,4 3 161,0 1-65,0 0-170,0 0 10,0 0-16,0 9-53,0 11 115,0-4 14,0 1 0,-4 30 0,2-27 240,-2 5-264,-1-8 195,0-2-68,0 0-1,-1-1 1,-11 21 0,7-24-122,9-10 44,0-1 0,0 1 0,1 0 1,-1-1-1,0 1 0,1 0 0,-1-1 1,0 1-1,1 0 0,-1 0 0,1 0 0,0 0 1,-1-1-1,1 1 0,-1 0 0,1 0 0,0 0 1,0 1-1,-1 3 0,-1 0 1,1 0-1,0-1 1,-5 9-1,-2 8-163,4-12 171,3-3 323,9-10-215,-6 2-104,1 1 0,-1-1 1,-1 0-1,1-1 0,0 1 0,0 0 0,-1 0 1,1-1-1,-1 1 0,2-5 0,2-3 1,-2 3 1,0 0 0,0 0 1,-1 0-1,-1 0 0,1-1 1,-1 1-1,1-12 0,2-10 6,2 5-64,2-10 196,-6 18-120,1 0 1,7-23-1,-2 10 44,-5 19-178,2-13 13,-1 7 362,-4 15-214,0 1-31,0 0-65,0 0-26,0 0-102,5 8 107,-3-2 85,0 0 0,0 0 0,-1 0 0,2 7 0,4 16-51,-3-17 78,1 1 1,-2 0 0,0 0 0,0 0 0,0 13 0,3 13 36,-4-33-47,-2-5 10,0-1 53,0 0-21,-1 7 754,1-5-2601,0-1-5273,11-11 2880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33:30.22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14 36 992,'3'18'715,"-2"-17"-545,-4 27 2721,2-23-2592,0-4-253,1 1 0,0 0 0,-1-1 1,1 1-1,-1-1 0,0 1 0,1-1 0,-1 1 1,0-1-1,0 1 0,0-1 0,0 0 0,0 1 1,-2 1-1,2-3 300,1 0-20,0 0 159,0 0-154,0 0-33,0 0-84,0 0 116,0 0-74,0 0 38,0 0-102,0 0-48,0 0-16,0 0 149,14-6 240,9-20-444,-18 19 5,0 1 0,1 0 0,0 0 0,0 1-1,0-1 1,0 1 0,1 1 0,9-6 0,31-12 140,-45 21-204,1 1 0,-1-1 0,0 1 0,1 0 0,-1 0 0,1 0 0,-1 0 0,1 0 0,-1 0 0,1 0 0,-1 1 0,0 0 0,4 1 0,1 0 125,0 1 0,13 8 1,-18-10-12,-2-1-122,0 0-1,1 0 1,-1 1 0,1-1 0,-1 0 0,1 0 0,-1 1 0,1-1 0,-1 0 0,0 0 0,1 0-1,-1 0 1,1 0 0,-1 0 0,1 0 0,-1 0 0,1 0 0,0 0 0,9 2 84,7 8-51,-11-3-12,-4-2-23,-1-3 2,0-1 0,0 1 0,-1-1 0,1 0 0,0 1 0,-1 0 1,1-1-1,-1 1 0,1 2 0,-1 1 71,2 2 38,-1 0 0,-1 0 0,1 0 0,-1 0 0,-2 11 0,1 5-266,0-4 247,-1-1 0,-6 28 0,4-28 39,1 0 0,-1 29 0,4 157 639,0-203-764,9 14 236,-8-14-236,-1-1-74,0 0 16,0 0-10,0 0-300,0 0-1012,0 0-246,0 0-2208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46:58.6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93 7 1408,'9'-6'3883,"-9"7"-3822,0 0 1,0 0 0,0 0 0,0 0 0,0 0 0,0 0 0,0 0 0,0 0 0,-1 1 0,1-1 0,-1 0 0,1 0 0,0 0-1,-1 0 1,0-1 0,1 1 0,-1 0 0,0 0 0,1 0 0,-1 0 0,0 0 0,-1 1 0,-1 0 188,-10 3 187,6-5-352,0 0-1,0 1 1,0 0-1,0 1 0,0-1 1,-10 5-1,10-3-61,5-3-58,-3 3 143,4-2-75,1 0 15,-1-5 91,0 7-86,7-5-32,11-6 225,2 8-539,-16 0 291,5 1 128,-16 5 48,7-5-147,0 0-42,-1 0 0,1-1 0,0 1 0,-1 0 0,1-1 0,0 1 0,-1-1 1,1 1-1,-3-1 0,3 0 18,1 0 1,-1 0-1,1 0 0,0 1 1,-1-1-1,1 0 1,-1 0-1,1 0 0,0 0 1,-1 0-1,1 1 1,-1-1-1,1 0 0,0 0 1,-1 1-1,1-1 1,0 0-1,-1 1 0,1-1 1,0 0-1,0 1 1,-1-1-1,1 0 1,0 1-1,0-1 0,0 0 1,-1 1-1,1-1-63,0-1 35,0 0 20,2 1-187,10 0 205,1 0 0,-1-1-1,14-3 1,-20 2-35,0 1-1,0-1 1,0-1-1,-1 1 0,1-1 1,8-6-1,-13 9 93,0-1-44,3-7 131,-7 8 37,-3 1-203,4-1 3,-1 1 0,1-1 0,0 1 0,-1 0 0,1 0 0,0 0 0,-3 3 0,-1-1-90,1 2 124,5-5-26,0 0-1,0 1 1,-1-1-1,1 1 1,0-1 0,-1 0-1,1 1 1,0-1-1,-1 0 1,1 1 0,-1-1-1,1 0 1,0 0-1,-1 0 1,1 1 0,-1-1-1,1 0 1,-1 0-1,0 0 63,0 2-58,-1 2-306,18-10 280,-12 5 8,0 0 1,0 0-1,0 0 1,0 0-1,5 0 0,-5-1 52,-3 0-42,7 1 12,-6 1 166,-2 1-288,0 6 27,0 0 96,0-6 26,0 0 16,0 0-68,0-1 0,0 1-1,0-1 1,0 1 0,-1-1-1,1 1 1,0-1 0,0 1 0,0-1-1,1 1 1,-1-1 0,0 1-1,0-1 1,0 0 0,0 1-1,0-1 1,0 1 0,1-1-1,-1 1 1,0-1 0,0 0-1,1 1 1,-1-1 0,0 1-1,1-1 1,-1 0 0,0 1-1,1-1 1,-1 0 0,0 0-1,1 1 1,-1-1 0,1 0 0,9-3-370,-10 2 405,2-1-95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45:23.54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321 669 1728,'0'0'45,"0"0"0,0 1 1,0-1-1,0 1 0,0-1 0,0 0 0,0 1 1,0-1-1,0 1 0,0-1 0,0 0 0,0 1 1,0-1-1,1 0 0,-1 1 0,0-1 0,0 0 1,0 1-1,0-1 0,1 1 0,26 22 1401,-26-23-1364,-1 0 0,0 0 1,0 1-1,1-1 0,-1 0 1,0 0-1,0 0 1,1 1-1,-1-1 0,0 0 1,1 0-1,-1 0 0,0 0 1,0 0-1,1 0 1,-1 0-1,0 0 0,1 0 1,-1 0-1,0 0 0,1 0 1,-1 0-1,0 0 1,1 0-1,-1 0 0,0 0 1,1 0-1,-1 0 0,0 0 1,1-1-1,-1 1 1,0 0-1,0 0 0,1 0 1,-1-1-1,0 1 0,0 0 1,1 0-1,-1-1 0,0 1 1,0 0-1,0 0 1,0-1-1,1 1 0,-1 0 1,0 0-1,0-1 0,0 1 1,0-1-1,1-16 813,-1 14-565,-1-29 378,0 20-694,1-1 1,0 1-1,1 0 1,0 0-1,4-20 1,-3 19 54,1-5-520,-2 17 99,1 11-34,10 187 1538,-9-179-707,-3-12 189,-2-17-230,-14-97-479,7 66 2,-21-99 87,27 122-62,2 16 31,1 0-1,0-1 0,-1 1 0,0 0 0,0 0 0,0-1 0,0 1 0,0 0 0,-1 0 0,1 0 0,-1 0 0,0 1 1,-2-4-1,3 6-4,1-1 0,-1 1 1,1-1-1,-1 1 0,1 0 0,-1 0 1,0-1-1,1 1 0,-1 0 1,0 0-1,1 0 0,-1 0 1,0 0-1,1-1 0,-1 1 1,0 1-1,1-1 0,-1 0 0,0 0 1,1 0-1,-1 0 0,0 0 1,1 0-1,-1 1 0,0-1 1,1 0-1,-1 1 0,1-1 0,-2 1 1,-17 16-88,9-8 223,-8 3-62,0-2-1,-32 14 1,48-23-46,0 0 0,-1-1 0,1 1 0,-1-1 0,1 0 0,0 1 0,-6-1 0,8 0 21,-1 0 31,1 0-207,-2-1-221,-1-2 345,1-3 82,0 0 0,0 0 0,1 0-1,0 0 1,0 0 0,0 0 0,1-8-1,5-47 150,0 2 505,-5 47-666,0 8-21,-1 0 0,1 0 0,0 0 0,1 0 0,-1 0 0,1 0 0,-1 0 0,3-6 0,-3 45-824,-2-9 739,-14 50 0,13-64 128,-1 0 1,-1 1-1,0-1 1,0-1-1,-15 22 1,20-33-61,0 0 0,0 1 0,-1-1 0,1 0 0,0 0 0,0 1 0,-1-1 0,1 0 0,0 0 0,-1 0 0,1 0 0,-1 1 0,1-1 0,0 0 0,-1 0 0,1 0 0,0 0 0,-1 0 0,1 0 0,-1 0 0,1 0 0,0 0 0,-1 0 0,1 0 0,-1 0 0,1 0 0,0 0 0,-1 0 0,1-1 0,0 1 0,-1 0 0,1 0 0,0 0 0,-1 0 0,1-1 0,0 1 0,-1 0 0,1 0 0,0-1 0,0 1 0,-1 0 0,1-1 0,-11-15 17,7 2-61,2 1-1,-1 0 0,2-1 1,0 1-1,0-1 0,3-20 1,-1 1 263,-1-80-802,-1 125 660,0 0-1,-6 22 1,4-25-55,1 1 0,1-1 0,-1 1 0,2 0-1,-1 0 1,2 14 0,-1-22-25,1 1-1,-1-1 1,1 0-1,0 0 0,-1 0 1,1 0-1,0 0 1,0 0-1,1 0 0,-1 0 1,0 0-1,0 0 1,1-1-1,0 1 0,-1-1 1,3 3-1,-1-2 10,0 0 0,0-1 0,1 1 0,-1-1-1,0 0 1,0 0 0,1 0 0,-1 0 0,7 1-1,-2-2 42,1 0-1,-1 0 1,1 0-1,-1-1 0,1 0 1,-1-1-1,15-5 1,-22 7-35,0 0 1,0 0-1,0-1 0,0 1 1,0 0-1,0-1 1,0 1-1,-1-1 1,1 1-1,0-1 1,0 1-1,-1-1 1,1 1-1,0-1 1,-1 0-1,1 1 0,0-1 1,-1 0-1,1 0 1,-1 0-1,1 1 1,-1-1-1,0 0 1,1 0-1,-1 0 1,0 0-1,1 0 1,-1 0-1,0 0 0,0 0 1,0 0-1,0 0 1,0 0-1,0 1 1,0-1-1,-1-2 1,0 1 13,1 1-1,-1-1 1,0 0 0,0 1 0,0-1 0,0 1 0,-1-1-1,1 1 1,0 0 0,-1 0 0,1-1 0,0 1 0,-1 0-1,0 0 1,1 0 0,-1 0 0,0 1 0,-2-2 0,-10-1-12,1 0 1,0 1-1,-1 1 1,1 0 0,-24 2-1,8 0-252,-1 3-237,19-1 280,16-3-142,32-6 303,1-2 0,56-20 1,-50 14 54,-27 9-27,0-1-1,-1-1 1,0 0-1,0-1 1,21-13 0,-30 16 24,12-9 463,-19 13-471,0 1 1,1 0-1,-1 0 1,0-1-1,1 1 1,-1 0 0,0-1-1,0 1 1,0-1-1,0 1 1,1 0-1,-1-1 1,0 1 0,0 0-1,0-1 1,0 1-1,0-1 1,0 1-1,0 0 1,0-1 0,0 1-1,0-1 1,0 1-1,0 0 1,0-1-1,0 1 1,0-1 0,-1 1-1,1 0 1,0-1-1,0 1 1,0 0-1,-1-1 1,1 1-1,0 0 1,0-1 0,-1 1-1,1 0 1,0 0-1,0-1 1,-1 1-1,1 0 1,0 0 0,-1-1-1,1 1 1,-1 0-1,0 0-27,0 0 0,0 0-1,0 0 1,0 0 0,0 0-1,0 0 1,0 1 0,1-1-1,-1 0 1,0 0 0,0 1-1,0-1 1,0 1 0,0-1-1,1 1 1,-1-1 0,-1 2-1,-14 10-168,16-11 176,-36 36-461,32-32 421,-5 4-145,8-9 197,1 0 0,0 0 0,0 0 0,0 0 0,0 0 0,0 0-1,0 0 1,-1 1 0,1-1 0,0 0 0,0 0 0,0 0 0,0 0-1,-1 0 1,1 0 0,0 0 0,0 0 0,0 0 0,0 0-1,-1 0 1,1 0 0,0 0 0,0 0 0,0 0 0,0 0 0,-1 0-1,1 0 1,0 0 0,0-1 0,0 1 0,0 0 0,0 0-1,-1 0 1,1 0 0,0 0 0,0 0 0,0 0 0,0 0 0,0-1-1,0 1 1,0 0 0,-1 0 0,1 0 0,0 0 0,0 0 0,0-1-1,0 1 1,0 0 0,0 0 0,0 0 0,0-1 0,-5-17 379,-8-24-24,8 28-312,1 1 1,-3-14 0,5 17-98,0 1 1,-1-1-1,0 1 0,-1-1 0,1 1 1,-7-10-1,4 8-119,5 9 75,0 0 1,0 0-1,0 0 1,0 1-1,0-1 1,0 0-1,0 0 1,-1 1-1,1-1 0,-1 1 1,-1-2-1,3 3 76,0 0 0,-1 0 0,1 0 0,0 0 0,0 0 0,0 0 1,-1 0-1,1 0 0,0 0 0,0 1 0,0-1 0,0 0 0,-1 0 0,1 0 0,0 0 0,0 1 0,0-1 0,0 0 0,0 0 0,0 0 0,0 0 0,-1 1 0,1-1 0,0 0 0,0 0 0,0 0 0,0 1 0,0-1 0,0 0 0,0 0 0,0 0 0,0 1 0,0-1 0,0 0 0,0 0 0,0 0 0,1 1 1,-2 12-58,1-10-2,4 131-40,-6 11-7,0 0-3981,2-114 95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45:54.16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1482 1058 576,'-16'-9'597,"14"8"-341,1 0-1,-1-1 1,0 1-1,0 0 1,-1 0-1,1 1 1,0-1-1,0 0 1,0 1-1,-4-1 1,-4-11 1269,9 11-1409,0 0 0,0 0 1,-1 0-1,1 0 0,0 0 0,-1 0 0,1 0 0,0 1 0,-1-1 1,1 0-1,-1 1 0,0-1 0,1 1 0,-1 0 0,1-1 0,-1 1 1,0 0-1,-1 0 0,-40 1 516,24-1-426,-8 1-103,14 0 34,0-1-1,0 0 0,1-1 0,-20-4 0,23 4-55,0 0 1,0 0-1,0 1 0,-15 2 0,-2-1 372,3-1-482,-45 9-1,48-5-8,1 0-1,0 2 0,1 0 1,-23 11-1,31-12 15,0 1 0,0 0 0,1 0-1,0 1 1,0 0 0,0 0 0,1 1 0,-13 16 0,21-24 17,0 0 0,-1 0 0,1 0 0,0 1 0,0-1 0,-1 0 0,1 0 0,0 1 0,0-1 0,0 0 0,-1 1 0,1-1 0,0 0 0,0 1 0,0-1 0,0 0 0,0 0 0,0 1 0,-1-1 0,1 1 0,0-1 0,0 0 0,0 1 0,0-1 0,0 0 0,0 1 0,0-1 0,1 0 0,-1 1 0,0-1 0,0 0 0,0 1 0,12 0-312,-8-1 293,15 0-140,0-2 1,0 0 0,0-1-1,26-8 1,9-2 159,39-13 7,70-34-1,-128 48 922,-55 16-683,6-1-46,-90 31 373,72-24-157,0-3-1,-46 7 1,64-13-364,-12 1-1,1 1 0,-40 10-1,21 6-4,37-15-28,0 0 0,-1-1 1,1 0-1,-1-1 0,1 1 0,-1-2 0,-15 3 0,14-3 73,1 0 0,-1 0 1,-10 3-1,-2 1 1,6-1-55,0 1 1,0 0-1,1 1 1,-21 12-1,18-10-6,-6 4-76,8-3 51,-21 7 0,-32 4 378,48-15-383,1 1 0,-1 0 0,-29 16-1,37-17-21,1 2 1,1 0-1,-1 0 0,1 1 0,0 0 0,1 1 0,0 0 0,-8 11 1,-23 30 123,35-43-68,0 0 1,-1-1-1,1 1 0,-1-1 1,0-1-1,-1 1 1,1-1-1,-12 7 1,3 3-209,9-8 173,5-6 146,1-1-33,0 0-42,0 0-21,0 0 10,0 0-53,-2 0-160,1 1 27,3-3 81,7-5-40,-4 4 97,-1 0 0,1 0 0,0 1 0,7-3 0,-9 4 12,1-1 0,-1 1 0,0-1 0,0 1 0,0-1 0,0 0 0,0 0 0,0-1 0,0 1 0,0 0 0,2-4 0,0-5 187,-13 10-308,3 1 74,0 0 46,1 1 1,0 0 0,0 1 0,0-1 0,0 1 0,0-1 0,0 1 0,0 0 0,1 1-1,-1-1 1,-5 5 0,5-3-48,2-2 8,0 0-1,0 0 1,-1 0 0,1 0 0,0-1 0,-1 1 0,1-1-1,-5 2 1,4-1 0,0 0 1,0-1-1,1 1 0,-1 0 0,0 0 0,-3 4 0,3 2-78,3-7 103,0 0 0,0-1 0,0 1 0,0 0-1,0-1 1,-1 1 0,1 0 0,0-1 0,0 1 0,0 0 0,-1-1 0,1 1 0,0-1 0,-1 1-1,0 1 1,-1 0 21,1 1-22,-1-1 0,-1 1-1,1 0 1,0-1-1,-1 1 1,1-1 0,-1 0-1,0 1 1,1-1 0,-1-1-1,0 1 1,0 0-1,-1-1 1,1 0 0,0 1-1,-4 0 1,2 0 15,0 1 0,0-1 0,0 1 0,0 0 0,-6 6 0,3 0-263,12-3 81,4 2 163,0 1-53,0 0 0,16 11 0,-15-13 14,1 2 0,13 14 1,-17-17 65,0 0 1,1-1-1,0 0 1,0 0 0,1 0-1,-1-1 1,1 0 0,0-1-1,0 1 1,1-1-1,-1-1 1,11 2 0,-11-3-20,0 0 1,0 0-1,0-1 1,0-1 0,-1 1-1,1-1 1,0 0 0,8-3-1,9-4 91,26-11-1,-16 5-107,17-3-36,98-19 0,-84 24 123,-3 5-315,-23 1 282,-31 6-22,0-1-1,16-4 1,53-14 25,11-4 81,-36 8-85,-24 7-80,30-12-1,-13 2 20,66-31 34,-90 38-5,-1-1 0,39-28 1,-20 8-10,5-5 0,1 3 0,80-46 0,21 3 122,-145 76-133,0 0 0,1 0 0,-1 0 0,1 1 0,-1-1 0,1 1 0,-1 0 0,1-1 0,-1 1 0,1 0 0,3 1 0,12-1-91,-17 0 144,-1 0 6,0 0 27,0 0-22,0 0 22,0 0-48,0 0-70,0 0-16,27 0-117,-24-2 204,0 0 1,1 1-1,-1-1 0,-1-1 0,1 1 0,3-4 1,-5 6-21,0 0 0,-1-1 1,1 0-1,0 1 0,-1-1 1,1 1-1,-1-1 0,1 0 1,-1 1-1,0-1 1,1 0-1,-1 1 0,0-1 1,1 0-1,-1 0 0,0 1 1,0-1-1,1 0 0,-1 0 1,0 1-1,0-1 1,0 0-1,0 0 0,0 0 1,0 1-1,0-1 0,-1 0 1,1 0-1,0 0 0,0 1 1,-1-1-1,1 0 1,0 1-1,-1-1 0,1 0 1,-1 0-1,-1-1-16,1 0-1,-1 0 1,1 0-1,0-1 1,0 1-1,0 0 1,0 0 0,0-3-1,0 3-4,0-1 0,0 1 0,0 0-1,0 0 1,0 0 0,0 0 0,-3-4 0,3 5 5,1 1-5,-1 0 0,1-1 0,0 1-1,0 0 1,-1 0 0,1-1-1,0 1 1,0 0 0,0-1 0,0 1-1,-1 0 1,1-1 0,0 1 0,0 0-1,0 0 1,0-1 0,0 1 0,0-1-1,0 1 1,0 0 0,0-1-1,0 1 1,0 0 0,0-1 0,0 1-1,0-1 1,0-6-80,2 6 70,-1 0-1,1 0 1,0 1 0,-1-1 0,1 0-1,-1 1 1,1-1 0,0 1-1,0-1 1,2 1 0,5-3 76,0 0-100,0 1 0,0 0 1,0 1-1,14-1 0,4 0 223,-18 0-158,0 0 0,0 0 0,12-6 0,18-4-186,42-4 349,-21 1-272,104-16 310,-123 19-225,13-2 17,-30 8-48,40-16-1,-58 20 113,7-4-47,0 0-1,0-1 0,0 0 0,-1-1 1,-1-1-1,1 0 0,-1 0 0,13-15 1,-17 14-26,-1 1 0,1-1 0,-1 0 0,-1-1 0,7-16 0,5-11-36,7-15-211,-17 36 145,1 0 0,1 0 0,13-19 0,-10 20 24,0 2-1,1 0 1,1 0-1,1 1 1,0 1 0,26-17-1,106-48-385,-125 66 402,0 0 0,0-2 0,21-17 0,-14 10-112,-21 15 111,1-1 0,-1 0 0,11-10 0,7-9-67,-19 19 201,1-1-1,11-14 1,-19 21-76,0 0 0,0-1 0,1 1 0,-1 0 0,0-1 0,0 1 0,0 0 0,1-1 0,-1 1 0,0-1 0,0 1 0,0-1 0,0 1 0,0 0 0,0-1-1,0 1 1,0-1 0,0 1 0,0 0 0,0-1 0,0 1 0,0-1 0,0 1 0,-1-1 0,1 1 0,0 0 0,0-1 0,0 1 0,-1 0 0,1-1 0,0 1 0,0 0 0,-1-1-1,1 1 1,0 0 0,-1-1 0,1 1 0,0 0 0,-1 0 0,1-1 0,0 1 0,-1 0 0,1 0 0,-1 0 0,1 0 0,0 0 0,-1-1 0,1 1 0,-1 0 0,1 0 0,-2 0 1,-1-1 1,1 1 0,0-1 0,0 1 0,0 0 0,0 0 0,0 0 0,-3 0 0,-3 2 62,1 1-1,0 0 1,-13 7 0,-13 6-85,-66 28 100,22-8-24,43-21-72,0 1 0,-48 31 0,62-33 9,0 1 1,1 1-1,1 1 1,-30 34 0,21-18 43,-79 90-3,91-108 22,-2 1-1,0-2 1,0 0 0,-1-2-1,-24 14 1,33-21-6,-15 7-165,-37 15 0,-51 17 49,55-20 81,41-18-33,0 1 0,0 1 0,0 1 0,1 0 0,1 1 0,-1 0 0,-13 14 0,10 3-84,17-26 68,1-1 166,1-1-94,-1 1 0,1-1-1,-1 1 1,1-1-1,-1 1 1,1-1-1,-1 1 1,1-1 0,0 1-1,-1-1 1,1 1-1,0 0 1,-1-1-1,2 1 1,2-2 12,64-40 39,-30 21-96,-1-2 0,49-40 0,60-63-3,-104 89 13,181-147-15,-199 167 29,1 2-1,0 1 1,1 1 0,1 1-1,0 1 1,1 2 0,33-8-1,-45 13-57,177-42 85,-128 28-39,-22 5 25,-38 11-3,0 1 0,0-1 0,0-1 0,5-3 0,9-3 27,29-19-284,-37 21 191,33-16 123,-30 17-7,-1-2 0,1 0 1,18-15-1,-25 18-154,-3 2 87,1-1 0,-1 1 0,0-1 0,0 0 0,0 0 0,-1 0 0,1 0 0,-1-1 0,3-4 0,7-8-121,-11 16 145,-1-1 0,0 1 0,1 0 0,-1 0 0,0-1 0,0 1 0,0-1 0,0 1 0,-1-1 1,1 1-1,0-1 0,0 1 0,-1-1 0,1 0 0,-1 1 0,0-1 0,1-3 0,-4-10-387,3 15 213,0 0-64,0 0 96,0 0 160,8 5-53,-4 0-20,-1-1 0,-1 1 0,1-1 1,-1 1-1,0 0 0,0 0 0,0 0 1,-1 0-1,0 0 0,0 1 0,0-1 1,0 0-1,-1 9 0,-1 6 37,-1 0 0,-1-1 0,0 0-1,-10 29 1,5-20 4,6-21-22,0-1 1,-1 0-1,-5 9 1,-6 16-21,4-5-16,8-22 37,0 1-1,0 0 1,1 0-1,-1 0 1,1 1-1,0-1 1,0 9-1,1-12-52,14 6 218,-9-6-165,-1-1 0,0 0 1,1 0-1,-1 0 0,1-1 1,-1 1-1,1-1 0,8-1 1,-7 1-4,-1 0 0,1 0 0,-1 0 1,1 0-1,-1 1 0,11 3 1,21 9 7,-18-7 0,26 13 0,-39-16 0,1 0 0,-1 1 0,-1 0 0,1 0 0,-1 1 0,1 0 0,8 10 0,15 30 48,-28-44-32,-1-1 26,1 1 33,7 8-84,-1 1 0,8 12 0,-8-11-151,-6-9 162,0-1 0,0 1 0,1-1-1,-1 1 1,1-1 0,-1 1 0,1-1 0,-1 0-1,1 1 1,0-1 0,3 1 0,-5-2 3,1 1 0,-1-1 0,1 1-1,0-1 1,-1 1 0,1-1 0,-1 1 0,1-1 0,-1 1 0,0-1 0,1 1 0,-1 0 0,1-1 0,-1 1 0,1 0 0,1 3 1,31 23-27,-32-27-22,4 6 187,-5-5-135,0-1 0,1 1-1,-1 0 1,0-1 0,0 1 0,1-1-1,-1 0 1,0 1 0,1-1-1,-1 1 1,1-1 0,-1 1-1,1-1 1,-1 0 0,1 1-1,-1-1 1,1 0 0,0 1-1,0 0 24,0-1-37,0 1-1,0-1 0,0 1 0,0-1 1,0 1-1,0 0 0,0 0 0,0 0 1,0-1-1,0 1 0,-1 0 0,1 0 1,1 2-1,5 4-180,6 3 291,-12-8-100,1 0 0,0 0 0,0 0 0,0-1 0,0 1-1,1-1 1,-1 0 0,4 3 0,-2-3-9,15 5 61,-18-6-46,0 0-24,1 0-1,-1 0 1,1 0 0,-1 0-1,0 0 1,1 1 0,-1-1-1,0 1 1,1-1 0,-1 1-1,2 0 1,3 4 1,-5-4 7,0 0 1,0 0-1,1 0 0,-1 0 1,0 0-1,1 0 0,-1 0 1,1-1-1,2 2 0,5 14-75,-7-13 138,2 1-17,19 12 202,-16-10-313,-6-5 22,-1-1-10,0 0-33,2 2-85,4 3 91,-4-4 138,-2-1 16,0 0 75,1 1-85,1 0-72,0 0-1,0 0 1,0 0 0,0 0-1,0 1 1,0-1 0,3 4-1,-5-4 36,0-1-65,0 0 22,0 0 63,0 0 17,1 0-54,-1 0 0,0 0 0,0 0 1,0 0-1,0 0 0,1 0 0,-1 0 0,0 0 0,0 1 0,0-1 0,0 0 1,0 0-1,1 0 0,-1 0 0,0 1 0,0-1 0,0 0 0,0 0 1,0 0-1,0 0 0,0 1 0,0-1 0,0 0 0,0 0 0,0 0 0,0 1 1,0-1-1,0 0 0,0 0 0,0 0 0,0 1 0,0-1 0,0 0 0,0 0 1,0 0-1,0 1 0,0-1 0,0 0 0,0 0 0,0 0 0,0 0 1,-1 1-1,1-1 0,0 0 0,0 0 0,0 0 0,0 0 0,0 0 0,-1 1 1,1-1-1,0 0 0,0 0 0,-18 10 27,9-8-20,0-1 0,-1 0 1,1 0-1,0-1 0,0-1 0,-17-2 0,22 3-9,0 0-1,1 0 1,-1 0-1,1 0 0,-1 0 1,-5 2-1,-12 0 45,-144-10 625,-165 17-224,185 11-487,78-10 110,-489 101-588,439-83 349,-70 20-587,175-43 365,18-4 167,22-4 106,-23 2 106,26-5-58,-1-2-1,1-1 1,47-20 0,186-90 223,-215 99-169,-1-3 0,-1-1 0,-1-3 0,-2-2 0,66-54 0,-64 45-1,2 2 0,72-42 0,-91 62 8,1 1 0,1 2 0,0 1 0,1 1 0,60-11 0,-84 20 28,-1 1-1,1 0 1,-1 1 0,1 0 0,-1 0 0,15 2-1,-20-1-14,-1-1 0,1 1 0,0-1 0,-1 1 0,1-1 0,-1 1-1,1 0 1,-1 0 0,1 0 0,-1 0 0,1 0 0,-1 0 0,0 1 0,1-1 0,-1 0-1,0 0 1,0 1 0,0-1 0,0 1 0,0-1 0,-1 1 0,1 0 0,0-1-1,-1 1 1,1 0 0,-1-1 0,0 1 0,1 0 0,-1 0 0,0-1 0,0 1-1,0 0 1,0 0 0,-1 2 0,0 5 25,-1 1 0,0 0-1,-1-1 1,0 1 0,0-1 0,-1 0-1,-1 0 1,1-1 0,-1 1 0,-1-1-1,1 0 1,-2 0 0,-6 6 0,-1 1 41,-1-1 1,0-1 0,-1 0 0,0-1 0,-24 13 0,-120 71 77,73-43-191,68-43 30,-1 0 1,0-2-1,0 0 1,-34 8-1,-89 12-38,97-20 46,-97 21-40,112-21 10,1 1 1,-46 21 0,61-22-120,3-2 171,0 0 0,0-1-1,0-1 1,-24 6 0,27-8-20,1 1-1,0-1 1,-16 9 0,21-10 21,-45 27-568,35-21 639,0 1 0,-17 12 0,22-14-152,-94 54-509,45-28 609,41-22-63,-27 24 1,-5 3-7,41-34 4,6-2 11,-1 0 0,0 0 0,0 0 0,1 0 0,-1 0 0,0 1 0,1-1 0,0 0 0,-1 1 0,1-1 0,0 1 0,-1-1 0,1 1 0,-1 3 0,1-4 18,1-1 1,0 0-1,0 1 0,0-1 0,0 1 0,0-1 1,-1 1-1,1-1 0,0 1 0,0-1 1,0 1-1,0 0 0,0-1 0,1 1 1,-1-1-1,0 1 0,0-1 0,0 1 0,0-1 1,0 0-1,1 1 0,-1-1 0,0 1 1,1-1-1,-1 1 0,1 0 0,0 0 3,0 0-1,0 0 1,0-1-1,1 1 1,-1 0-1,0 0 1,1-1 0,-1 1-1,3 0 1,0 0 20,1 0 0,-1 0 0,1-1 0,0 1 0,6-1 0,28-6 31,0-1 0,0-2 0,41-15 1,37-10 171,-95 31-209,1 1-1,-1 0 0,40 4 1,-14-1-34,-33-2 58,-1-1 0,1 0 1,-1-1-1,1-1 0,-1-1 0,15-6 1,-10 4-37,0 1 1,29-6-1,25 0-41,78-11 298,-107 15-244,-34 5-8,1 1 1,-1 0 0,1 0-1,-1 1 1,14 1 0,13 8 42,-33-7-43,1 1-1,-1-1 1,1 0 0,0 0-1,0 0 1,0-1 0,-1 0-1,1 0 1,0 0 0,0 0-1,0-1 1,-1 0 0,7-1-1,5-6 19,0 1-1,0-2 0,26-20 1,8-1-18,-14 10 178,-9 5-154,32-14 0,-32 17-21,28-17 0,-45 19-9,-10 8-3,-7 3-7,-57 29-332,38-20 310,1 1 0,0 1 0,0 1 0,1 1 0,1 1 1,-35 29-1,30-19 60,-1-1 0,-1-2 1,-65 36-1,77-49-21,-1 0-1,0-2 1,0 0-1,-1-1 1,0-1 0,0-1-1,0-1 1,-39 1-1,35-4-28,0-1 0,-40-7 0,55 6-1,0 0-1,1 0 1,-1-1-1,1 0 1,0-1 0,0 0-1,0 0 1,1-1-1,-1 0 1,-10-9-1,14 11-23,0-1-1,1 0 1,-1 0-1,1-1 1,0 1-1,0 0 1,1-1-1,-1 0 0,1 0 1,-2-5-1,3 7 25,0 0 0,1-1 1,-1 1-1,1 0 0,0 0 0,0 0 0,0 0 0,0 0 0,1 0 0,-1-1 0,1 1 0,0 0 0,0 0 0,0 0 0,0 1 0,0-1 1,1 0-1,2-4 0,4-7-43,-5 9-18,0 0 1,0 0 0,0 1 0,1-1 0,6-6 0,-4 5 108,0 0 0,-1 0 0,0 0-1,0 0 1,-1-1 0,8-13 0,-7 10-4,0 1 1,1 0-1,9-10 0,0 0 71,14-12 114,149-142-468,-161 153 269,-1 0 1,-1-2 0,23-44-1,-29 50 61,42-93 184,-28 54-463,-19 48 240,-1-1 0,-1 0 1,1 0-1,-1 0 0,-1 0 0,1 0 0,-2 0 1,1 0-1,-1-10 0,0 16-45,-1 0 0,1 0 0,0 0 1,0 0-1,0 0 0,1 0 0,-1 0 0,0 0 0,1 0 1,-1 0-1,1 0 0,0 1 0,-1-1 0,1 0 0,0 0 0,0 1 1,0-1-1,1 0 0,-1 1 0,0-1 0,0 1 0,1-1 1,-1 1-1,1 0 0,1-1 0,24-24 95,-20 19-61,0 1 0,-1-1 0,9-13 0,2-1-77,13-3 48,-12 9 60,-15 12-30,1 0 1,-1 1 0,0-1-1,0-1 1,0 1 0,0 0-1,0-1 1,-1 1-1,1-1 1,-1 0 0,3-7-1,-4 5 34,0 0 0,-1 0 0,1 0 0,-1-1 0,-1-9 0,0-6 649,-1 15-654,0-1 440,3 6-1679,2 6-1858,7 6 1373,2 2-1796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46:37.39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59 916 3232,'-1'-1'161,"-1"1"0,1 0 0,0-1-1,-1 1 1,1 0 0,0 0 0,-1 0 0,1 0 0,0 0 0,-1 0-1,1 1 1,0-1 0,-1 0 0,1 1 0,0-1 0,-2 1 0,0 0 259,1 0 1,-1 0 0,1 1 0,-1-1-1,1 1 1,-5 3 0,7-6-391,0 1-1,0 0 1,0 0 0,-1-1 0,1 1-1,0 0 1,0 0 0,0 0 0,-1-1 0,1 1-1,0 0 1,0 0 0,-1 0 0,1 0-1,0 0 1,-1-1 0,1 1 0,0 0 0,0 0-1,-1 0 1,1 0 0,0 0 0,-1 0 0,1 0-1,0 0 1,0 0 0,-1 0 0,1 0-1,-1 1 1,-3-2 1029,5-1-1030,-1 1 1,1 0 0,1-1 0,-1 1-1,0 0 1,0 0 0,0 0 0,1 0-1,-1 0 1,0 0 0,3-1 0,22-11 124,-11 6-68,20-16 108,-27 16-122,1 1 0,14-7 1,27-13 126,-1-2 0,60-46 1,78-84 460,-165 138-639,119-105 25,-116 107-49,0 0 0,1 1 1,1 2-1,30-14 1,-17 15 88,0 1 1,58-10 0,-16 4 15,-66 16-11,0 1-1,1 0 1,-1 1-1,19 1 1,-14 1 144,0-1-155,-14 1-100,-1-1 0,1 0 0,7-1 0,78-16 532,-70 11-324,-18 4-190,0 1 0,0 0 0,0-1 0,1 2 0,7-2 0,6 2 100,-6 1-138,1-1-1,-1-1 1,20-3-1,-21 2 72,0 1-1,14-1 1,17-1 112,10-7-116,68-18 197,-103 23-128,-14 5-80,1-1 0,-1 0 0,1 0 0,-1-1 0,0 1 0,4-3 0,41-23-27,-37 20 20,-9 6 1,0 0-1,0 0 0,0 0 1,0-1-1,0 1 1,-1 0-1,1-1 1,-1 0-1,1 1 1,-1-1-1,3-3 1,-3 3-11,1-1 0,-1 1 1,1 0-1,-1 0 1,1 0-1,4-3 1,-5 4 7,0 0 0,0 0 0,0 0 0,0 0 0,0 0 0,0 0 1,0-1-1,0 1 0,0 0 0,0 0 0,-1-1 0,1 1 0,0-1 0,-1 1 1,1-1-1,-1 1 0,0-1 0,0 1 0,1-3 0,-1 2 7,1 0-1,0 0 1,0 0-1,-1 0 1,1 0-1,1 0 1,-1 0 0,2-3-1,5-7-231,-8 12 221,0-1 0,1 1 0,-1 0 0,0 0 0,0-1 0,0 1 0,0 0 0,0 0 0,0 0 0,0-1 0,1 1 0,-1 0 0,0-1 0,0 1 0,0 0 0,0 0 0,0-1 0,0 1 0,0 0 0,0 0 0,-1-1 0,1 1 0,0 0 0,0 0 0,0-1 0,0 1 0,0 0 0,0 0 0,0 0 0,-1-1 0,1 1 0,-1-1 35,1 1 10,0 0 53,0 0-5,-5 0-39,0 1 1,0-1-1,0 1 0,0 0 1,0 0-1,0 1 0,0-1 0,0 1 1,1 0-1,-1 0 0,-5 4 1,-4 2 26,1-1 0,-1-1 1,0 0-1,-1-1 0,0 0 0,1-1 1,-1-1-1,-1-1 0,-23 2 0,17-4-146,5 1 165,1-2-1,-23-2 1,34 3-84,1-1 1,0 1 0,0 0-1,0 1 1,-5 0-1,-8 1-243,19-2 179,0 0 1,-1 0-1,1 1 0,0-1 1,0 1-1,-1-1 0,1 1 1,2 1-1,12 3 68,6-4 21,0-1 0,43-5 0,15-1-101,-53 5 109,31-6-1,-33 3 26,32 0-1,-56 4-75,-1 0-1,0 0 1,1 0-1,-1 1 1,0-1-1,1 0 1,-1 0-1,0 0 1,0 0-1,1 1 1,-1-1-1,0 0 1,0 0-1,1 1 1,-1-1-1,0 0 1,0 1-1,0-1 1,0 0-1,1 1 1,-1-1-1,0 0 1,0 1-1,0-1 1,0 0-1,0 1 1,0-1-1,0 0 1,0 1-1,0 0 1,0 10 31,-3 0 39,1-1-1,-2 1 1,0-1-1,0 0 0,-7 13 1,-32 46 131,37-60-251,-6 7 224,-23 24-1,0 0-315,25-25-644,10-12-3811,1-3 4437,-1 0 1,1 0-1,0 0 0,0-1 1,0 1-1,-1 0 0,1-1 1,0 1-1,0-1 0,-1 1 1,1 0-1,0-1 0,-1 0 1,1 1-1,0-1 0,-1 1 1,1-1-1,-1 0 0,2-1 1,-1-2-619,0 0-1,-1 0 1,1 0 0,-1 0 0,1-1 0,-2-5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3T21:46:54.6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495 16 2976,'-3'-1'315,"3"1"-286,0 0-1,-1 0 0,1 0 0,0 0 0,-1 0 1,1 0-1,0 0 0,-1 0 0,1-1 0,0 1 1,0 0-1,-1 0 0,1 0 0,0-1 1,-1 1-1,1 0 0,0 0 0,0-1 0,0 1 1,-1 0-1,1 0 0,0-1 0,0 1 0,0 0 1,0-1-1,0 1 0,-1 0 0,1-1 0,0 1 1,0 0-1,0-1 0,0 1 0,0 0 0,0-1 1,0 1-1,0 0 0,0-1 0,0 1 0,0 0 1,1-1-1,-2 0-124,0 1 0,0-1 0,0 1 0,0 0 0,0-1 0,0 1 0,0 0 0,0-1 0,0 1 0,0 0 0,0 0 0,-1 0 0,-2 2 142,1 0 0,-1 0 0,0 0 0,1 1 0,0 0 0,-1-1 0,1 1 0,0 0 1,0 0-1,1 1 0,-3 3 0,-6 8 457,-9 21 0,12-20-371,-18 29 505,-22 58 0,-25 55-306,31-98 303,40-56-575,2-7-153,5-12 7,126-238 731,-73 148 88,-55 101-588,-1 0 0,-1-1 0,1 1 0,2-9 0,-4 13-113,0-1 1,1 0 0,-1 0-1,0 1 1,0-1-1,0 0 1,0 0-1,0 0 1,0 1-1,0-1 1,0 0 0,0 0-1,-1 0 1,1 1-1,0-1 1,0 0-1,-1 0 1,1 1-1,-1-1 1,1 0-1,0 0 1,-1 1 0,1-1-1,-1 1 1,0-1-1,1 0 1,-1 1-1,1-1 1,-1 1-1,0 0 1,1-1-1,-1 1 1,0-1 0,0 1-1,0-1 1,-2 1 6,0-1-1,0 1 1,0 0 0,0 0 0,0 0 0,0 0 0,0 0-1,0 1 1,0-1 0,0 1 0,0 0 0,0 0 0,0 0 0,-4 2-1,-5 4 98,-20 13 0,31-19-130,-21 15 247,1 2 0,-31 33-1,-18 16 88,-44 36-617,96-82-109,17-20 376,1-1 0,0 0 0,0 1 0,-1-1-1,1 0 1,0 1 0,-1-1 0,1 1 0,0-1 0,0 1 0,0-1-1,0 1 1,0-1 0,-1 1 0,1-1 0,0 1 0,0-1-1,0 1 1,0-1 0,0 1 0,0-1 0,1 1 0,-1-1 0,0 1-1,0-1 1,0 1 0,0-1 0,0 0 0,1 1 0,-1-1 0,0 1-1,1-1 1,-1 1 0,0-1 0,0 0 0,1 1 0,-1-1 0,1 0-1,-1 1 1,0-1 0,1 0 0,-1 0 0,1 1 0,-1-1 0,1 0-1,-1 0 1,1 0 0,-1 1 0,4-1 10,0 1 0,0-1 0,-1 0 0,1 0 0,0 0 0,0 0 0,-1-1 1,1 0-1,0 0 0,-1 0 0,1 0 0,-1 0 0,1 0 0,5-4 0,2-1 28,0-1 1,-1 0-1,11-9 1,-2-2 343,-1 0 1,-1-2-1,28-42 1,-10 14 531,-33 45-791,0 0 0,0 1 0,0-1 0,0 0 0,0 0 0,-1 0 0,0 0 0,1-1 0,-1 1 0,0-4 0,-11 75-693,9-45 457,1-11 112,-1 0 0,-3 20 0,3-31 46,1-1 1,0 1-1,0 0 1,-1 0-1,1 0 0,0-1 1,0 1-1,0 0 1,0 0-1,0 0 1,0 0-1,0-1 0,0 1 1,1 0-1,-1 0 1,0 0-1,0-1 1,1 1-1,-1 0 0,0 0 1,1-1-1,-1 1 1,2 1-1,-2-2-32,1 1 0,0-1-1,0 1 1,0-1 0,0 0 0,0 1-1,0-1 1,0 0 0,0 0 0,0 1 0,0-1-1,0 0 1,0 0 0,0 0 0,0 0-1,2-1 1,4 0-72,1-1-1,0-1 1,13-5-1,-18 7 132,18-9-525,-2 0 0,24-16 0,-10 4-304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7:01.3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161 7 1568,'-3'2'1025,"-2"16"-365,1 16-564,4-33-78,0 0 0,0 0 0,0-1 0,0 1 0,0 0 0,0 0 0,0 0 0,-1 0 0,1 0 0,0-1 0,-1 1 0,1 0 0,0 0 0,-1-1 0,1 1 0,-1 0 0,1 0 0,-1-1 0,0 2 0,-2 1 65,3-3-80,0 0 0,0 0 0,0 0-1,0 0 1,0 0 0,0 0 0,0 0 0,0 0 0,0 0 0,0 0-1,0 0 1,0 0 0,-1 0 0,1 1 0,0-1 0,0 0 0,0 0 0,0 0-1,0 0 1,0 0 0,0 0 0,0 0 0,0 0 0,0 0 0,0 0 0,0 0-1,0 0 1,-1 0 0,1 0 0,0 0 0,0 0 0,0 0 0,0 0 0,0 0-1,0 0 1,0 0 0,0 0 0,0 0 0,0 0 0,0 0 0,-1 0 0,1 0-1,0-1 1,0 1 0,0 0 0,0 0 0,0 0 0,0 0 0,0 0 0,0 0-1,0 0 1,0 0 0,0 0 0,0 0 0,0 0 0,0 0 0,0 0 0,0 0-1,0-1 1,0 1 0,0 0 0,0 0 0,0 0 0,0 0 0,0 0 0,0 0-1,0 0 1,0 0 0,-4-10 95,1 0 38,3 10-131,0 0-1,0-1 1,0 1 0,0 0 0,0 0-1,0 0 1,0 0 0,0 0 0,0 0-1,0 0 1,0 0 0,0 0 0,-1 0-1,1-1 1,0 1 0,0 0 0,0 0-1,0 0 1,0 0 0,0 0 0,0 0-1,0 0 1,0 0 0,0 0 0,0 0 0,0 0-1,0 0 1,0 0 0,0 0 0,0 0-1,-1 0 1,1-1 0,0 1 0,0 0-1,0 0 1,0 0 0,0 0 0,0 0-1,0 0 1,0 0 0,0 0 0,0 0-1,-1 0 1,1 0 0,0 0 0,0 0 0,0 0-1,0 1 1,0-1 0,0 0 0,0 0-1,0 0 1,0 0 0,0 0 0,0 0-1,0 0 1,-1 0 0,1 0 0,0 0-1,0 0 1,0 0 0,0 0 0,0 0-1,0 0 1,-40 59 1451,40-58-1450,-10 18 122,-1 0 0,-15 20-1,-1 3 1276,27-43-1409,0 1 0,0 0 0,0 0 0,-1 0-1,1-1 1,0 1 0,0 0 0,0 0 0,0 0 0,0-1 0,-1 1 0,1 0-1,0 0 1,0-1 0,0 1 0,0 0 0,0 0 0,0-1 0,0 1 0,0 0 0,0 0-1,0-1 1,0 1 0,0 0 0,0 0 0,0-1 0,0 1 0,0 0 0,1 0-1,-1-1 1,0 1 0,0 0 0,0 0 0,0-1 0,0 1 0,0 0 0,1 0-1,5-20 17,-2 10-43,8-25-105,-8 26 207,-1-1 0,4-13 0,2-9 74,-7 26-156,1-1 0,-2 0 0,2-7 0,3-9 31,-4 20-20,-1 0 0,0-1 0,0 1 1,-1-1-1,1 0 0,0-6 0,-15 16 18,-17 18 635,27-22-642,0 1 0,1 0 1,-1 0-1,1 0 0,0 0 0,-5 7 0,3 13-254,5-21 136,0-1 0,0 1 0,0-1 0,1 1 0,-1-1 0,0 1 1,1-1-1,-1 0 0,1 1 0,-1-1 0,1 0 0,0 1 0,0-1 0,-1 0 0,1 0 1,0 1-1,0-1 0,0 0 0,0 0 0,1 0 0,-1 0 0,0-1 0,2 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7:02.8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26 185 1568,'-11'-13'1099,"11"13"-1026,-1-1 1,1 0-1,0 1 1,0-1-1,-1 0 0,1 1 1,0-1-1,0 0 0,0 1 1,0-1-1,0 0 1,0 1-1,0-1 0,0 0 1,0 1-1,1-2 1,-2-16 531,-5-27 1,3 27 100,0-29 0,5 36-581,-2 11-124,0 0-1,0 0 1,0 0 0,1 0 0,-1-1 0,0 1 0,0 0 0,0 0-1,0 0 1,1 0 0,-1 0 0,0 0 0,0 0 0,0 0 0,0 0 0,1 0-1,-1 0 1,0 0 0,0 0 0,0 0 0,0 0 0,1 0 0,-1 0 0,0 1-1,0-1 1,0 0 0,0 0 0,0 0 0,1 0 0,-1 0 0,0 0 0,0 0-1,0 0 1,0 1 0,0-1 0,15 20 115,-4 0 12,-7-11 0,0-1 0,1 0 0,0 0 0,10 11 0,5 3-60,-16-16-39,0-1 0,1 0 0,0 0 0,0 0 0,0-1 0,0 0 0,1 0 0,0 0 0,12 6 0,-18-10-18,1 0 0,-1 0 0,1 0 0,-1 1 0,1-1 1,-1 0-1,1 0 0,-1 0 0,1 0 0,-1 0 0,1 0 0,-1 0 1,1 0-1,-1 0 0,1 0 0,-1 0 0,1-1 0,-1 1 0,1 0 1,-1 0-1,1 0 0,-1-1 0,1 1 0,-1 0 0,1 0 0,-1-1 1,1 1-1,-1-1 0,0 1 0,1-1 0,0 0 14,-1 0-1,1-1 1,-1 1-1,1 0 0,-1-1 1,0 1-1,1-1 1,-1 1-1,0 0 1,0-1-1,0-1 1,0-4 48,-1 1-1,0-1 1,0 1 0,-3-8-1,-3-4 299,-1 0 0,-14-22 0,3 4-374,12 23-206,9 18-140,11 21 117,1-5 68,34 49 254,-39-59-1089,1 0 0,11 9-1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7:07.6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181 91 832,'-10'-17'2917,"6"14"-2517,-1-1-1,0 1 0,0 0 1,-1 0-1,1 0 1,-1 1-1,1-1 1,-1 2-1,-8-3 0,-25-10 546,7 1-319,-6-4-874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7:10.7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138 322 736,'-1'-3'31,"0"1"-1,1 0 1,0-1 0,0 1 0,0-1-1,0 1 1,0-1 0,0 1 0,1 0-1,-1-1 1,1 1 0,0-3-1,15-27 385,-13 26-216,0 1 1,0-1-1,-1 0 1,0 0-1,2-7 1,-3 8-33,2-12 867,6-20-1,-8 33-850,-1 1 0,0 0 0,0 0 0,0-1-1,0 1 1,-1 0 0,1 0 0,-1 0 0,0 0 0,0-1-1,0 1 1,0 0 0,-4-5 0,-1-9 185,1 7-133,-1 1-1,1-1 1,-2 1 0,1 0-1,-1 0 1,0 1 0,-12-10-1,15 12-404,10 8-85,10 7 115,24 27 255,-30-26 3,0 0 0,22 15 0,21 14 741,-81-41-78,-34-5 0,34 4-695,-34-2-1,54 5-95,-1 0-59,0 0-1,-1 0 1,1 1-1,0 0 1,0 0 0,-15 5-1,24-5 55,-1-1-1,1 0 0,0 0 1,0 1-1,0-1 1,-1 0-1,1 1 0,0-1 1,0 0-1,0 1 0,0-1 1,0 0-1,0 1 1,0-1-1,0 0 0,0 1 1,0-1-1,0 1 0,0-1 1,0 0-1,0 1 1,0-1-1,0 0 0,0 1 1,0-1-1,0 0 0,0 1 1,0-1-1,1 0 0,-1 1 1,0-1-1,0 0 1,1 1-1,-1-1 0,0 0 1,9 12-116,1-1 126,2 0 1,0 0-1,0-1 0,1 0 1,0-1-1,0-1 0,24 11 1,-37-19 28,1 1 0,-1-1 1,1 0-1,-1 0 0,1 1 1,-1-1-1,0 0 0,1 0 1,-1 0-1,1 0 0,-1 1 1,1-1-1,-1 0 0,1 0 0,-1 0 1,1 0-1,-1 0 0,1 0 1,-1 0-1,1 0 0,-1-1 1,1 1-1,-1 0 0,1 0 1,-1 0-1,1 0 0,-1-1 1,1 1-1,-1 0 0,0 0 1,1-1-1,-1 0 3,0 0 1,0 0-1,0 0 0,0 0 1,0 0-1,0 0 0,0 0 1,-1 0-1,1 1 0,0-1 1,-1 0-1,1 0 0,-1 0 0,0-1 1,-23-30 256,15 22-271,-1 1 1,-19-15-1,26 21-16,-1 0-1,0 1 0,0 0 0,0-1 0,0 1 0,-1 1 0,1-1 1,0 0-1,-1 1 0,1 0 0,-8-1 0,12 2-2,-1 0-1,1 0 0,-1 0 1,0 0-1,1 1 0,-1-1 1,1 0-1,-1 0 0,0 0 1,1 0-1,-1 1 1,1-1-1,-1 0 0,1 0 1,-1 1-1,1-1 0,-1 0 1,1 1-1,-1-1 0,1 1 1,-1-1-1,1 1 0,-1-1 1,1 1-1,0-1 0,-1 1 1,1-1-1,0 1 0,0-1 1,-1 1-1,1-1 1,0 1-1,0 0 0,0-1 1,0 1-1,0-1 0,0 1 1,0 0-1,0-1 0,0 1 1,0 0-1,0-1 0,0 1 1,0-1-1,0 1 0,1 0 1,0 5-30,1-1 0,0 0 0,5 11 0,-5-12-14,62 116 439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7:12.22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198 39 640,'-31'-39'5925,"-34"48"-3125,59-10-2492,-10 1-529,14 1-1,9 2 117,15 3 144,-1-1 0,41 4 0,-53-8 13,0 1 0,16 4 0,-18-3 10,0-1-1,1-1 1,-1 1 0,11 0-1,-17-2 105,-5 8 154,3-7-298,0 1 1,-1-1-1,1 1 1,-1-1-1,1 1 1,-1-1 0,0 0-1,1 0 1,-1 0-1,0 0 1,0 0-1,0 0 1,0-1-1,0 1 1,0 0 0,0-1-1,-2 1 1,-5 0 96,0 0-1,-14 0 1,-74 8 745,87-9-866,1 1 0,0 1 1,-1 0-1,-13 4 0,10-2-122,-11-3-15,17-1 49,7 0-1,11-1-419,0 0 347,-1 0 0,0-1 0,0 0 0,13-5 0,49-24-2805,-30 9-712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6T16:57:17.17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5 129 416,'-1'0'4,"1"-1"0,0 1 0,-1-1-1,1 1 1,0-1 0,-1 1 0,1-1 0,0 1 0,0-1 0,-1 0-1,1 1 1,0-1 0,0 0 0,0 1 0,0-1 0,0 1 0,0-1 0,0 0-1,0 1 1,0-1 0,0 0 0,0 1 0,1-1 0,-1 1 0,0-2-1,3-12 1225,2-17 1439,-2-20-1430,-3 50-1136,2 0-21,0 1-68,0-1 0,1 1 1,-1 0-1,1 0 0,-1 0 0,1 0 0,-1 0 0,1 0 0,-1 0 1,0 1-1,1-1 0,-1 1 0,1 0 0,-1 0 0,0 0 1,0 0-1,4 2 0,-3-1 60,1 0 1,-1 0-1,0-1 1,1 0-1,0 0 1,-1 0-1,1 0 1,-1 0-1,1-1 1,0 0-1,0 1 0,-1-2 1,1 1-1,0 0 1,-1-1-1,8-1 1,-3-1-37,-7 3-31,0 0 0,0 0 0,-1 0 0,1-1 1,0 1-1,-1 0 0,1-1 0,-1 1 0,1 0 0,0-1 0,-1 1 0,1 0 0,-1-1 1,1 1-1,-1-1 0,1 1 0,-1-1 0,1-1 0,10-6 198,-10 8-192,0 0-1,9-12 1435,-11 12-1401,0 0-1,0 0 0,0-1 1,-1 1-1,1 0 0,0 0 0,0 0 1,0 0-1,0 1 0,0-1 0,0 0 1,0 0-1,0 1 0,-2 0 1,-5 1-379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4312-AAC8-4BEA-ACE7-8E9FE570992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9D50-50A7-43C0-ADA5-C43A60CB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8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4312-AAC8-4BEA-ACE7-8E9FE570992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9D50-50A7-43C0-ADA5-C43A60CB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52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4312-AAC8-4BEA-ACE7-8E9FE570992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9D50-50A7-43C0-ADA5-C43A60CB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2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4312-AAC8-4BEA-ACE7-8E9FE570992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9D50-50A7-43C0-ADA5-C43A60CB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2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4312-AAC8-4BEA-ACE7-8E9FE570992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9D50-50A7-43C0-ADA5-C43A60CB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6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4312-AAC8-4BEA-ACE7-8E9FE570992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9D50-50A7-43C0-ADA5-C43A60CB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5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4312-AAC8-4BEA-ACE7-8E9FE570992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9D50-50A7-43C0-ADA5-C43A60CB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5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4312-AAC8-4BEA-ACE7-8E9FE570992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9D50-50A7-43C0-ADA5-C43A60CB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2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4312-AAC8-4BEA-ACE7-8E9FE570992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9D50-50A7-43C0-ADA5-C43A60CB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1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4312-AAC8-4BEA-ACE7-8E9FE570992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9D50-50A7-43C0-ADA5-C43A60CB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6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24312-AAC8-4BEA-ACE7-8E9FE570992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9D50-50A7-43C0-ADA5-C43A60CB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1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24312-AAC8-4BEA-ACE7-8E9FE5709922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59D50-50A7-43C0-ADA5-C43A60CB4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3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2.xml"/><Relationship Id="rId13" Type="http://schemas.openxmlformats.org/officeDocument/2006/relationships/image" Target="../media/image167.png"/><Relationship Id="rId3" Type="http://schemas.openxmlformats.org/officeDocument/2006/relationships/image" Target="../media/image162.png"/><Relationship Id="rId7" Type="http://schemas.openxmlformats.org/officeDocument/2006/relationships/image" Target="../media/image164.png"/><Relationship Id="rId12" Type="http://schemas.openxmlformats.org/officeDocument/2006/relationships/customXml" Target="../ink/ink194.xml"/><Relationship Id="rId17" Type="http://schemas.openxmlformats.org/officeDocument/2006/relationships/image" Target="../media/image169.png"/><Relationship Id="rId2" Type="http://schemas.openxmlformats.org/officeDocument/2006/relationships/customXml" Target="../ink/ink189.xml"/><Relationship Id="rId16" Type="http://schemas.openxmlformats.org/officeDocument/2006/relationships/customXml" Target="../ink/ink19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1.xml"/><Relationship Id="rId11" Type="http://schemas.openxmlformats.org/officeDocument/2006/relationships/image" Target="../media/image166.png"/><Relationship Id="rId5" Type="http://schemas.openxmlformats.org/officeDocument/2006/relationships/image" Target="../media/image163.png"/><Relationship Id="rId15" Type="http://schemas.openxmlformats.org/officeDocument/2006/relationships/image" Target="../media/image168.png"/><Relationship Id="rId10" Type="http://schemas.openxmlformats.org/officeDocument/2006/relationships/customXml" Target="../ink/ink193.xml"/><Relationship Id="rId4" Type="http://schemas.openxmlformats.org/officeDocument/2006/relationships/customXml" Target="../ink/ink190.xml"/><Relationship Id="rId9" Type="http://schemas.openxmlformats.org/officeDocument/2006/relationships/image" Target="../media/image165.png"/><Relationship Id="rId14" Type="http://schemas.openxmlformats.org/officeDocument/2006/relationships/customXml" Target="../ink/ink19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7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customXml" Target="../ink/ink203.xml"/><Relationship Id="rId3" Type="http://schemas.openxmlformats.org/officeDocument/2006/relationships/customXml" Target="../ink/ink198.xml"/><Relationship Id="rId7" Type="http://schemas.openxmlformats.org/officeDocument/2006/relationships/customXml" Target="../ink/ink200.xml"/><Relationship Id="rId12" Type="http://schemas.openxmlformats.org/officeDocument/2006/relationships/image" Target="../media/image174.png"/><Relationship Id="rId2" Type="http://schemas.openxmlformats.org/officeDocument/2006/relationships/image" Target="../media/image171.png"/><Relationship Id="rId16" Type="http://schemas.openxmlformats.org/officeDocument/2006/relationships/image" Target="../media/image1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0.png"/><Relationship Id="rId11" Type="http://schemas.openxmlformats.org/officeDocument/2006/relationships/customXml" Target="../ink/ink202.xml"/><Relationship Id="rId5" Type="http://schemas.openxmlformats.org/officeDocument/2006/relationships/customXml" Target="../ink/ink199.xml"/><Relationship Id="rId15" Type="http://schemas.openxmlformats.org/officeDocument/2006/relationships/customXml" Target="../ink/ink204.xml"/><Relationship Id="rId10" Type="http://schemas.openxmlformats.org/officeDocument/2006/relationships/image" Target="../media/image173.png"/><Relationship Id="rId4" Type="http://schemas.openxmlformats.org/officeDocument/2006/relationships/image" Target="../media/image1180.png"/><Relationship Id="rId9" Type="http://schemas.openxmlformats.org/officeDocument/2006/relationships/customXml" Target="../ink/ink201.xml"/><Relationship Id="rId14" Type="http://schemas.openxmlformats.org/officeDocument/2006/relationships/image" Target="../media/image12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3.png"/><Relationship Id="rId18" Type="http://schemas.openxmlformats.org/officeDocument/2006/relationships/customXml" Target="../ink/ink210.xml"/><Relationship Id="rId26" Type="http://schemas.openxmlformats.org/officeDocument/2006/relationships/customXml" Target="../ink/ink214.xml"/><Relationship Id="rId39" Type="http://schemas.openxmlformats.org/officeDocument/2006/relationships/image" Target="../media/image1460.png"/><Relationship Id="rId21" Type="http://schemas.openxmlformats.org/officeDocument/2006/relationships/image" Target="../media/image1370.png"/><Relationship Id="rId34" Type="http://schemas.openxmlformats.org/officeDocument/2006/relationships/customXml" Target="../ink/ink218.xml"/><Relationship Id="rId42" Type="http://schemas.openxmlformats.org/officeDocument/2006/relationships/customXml" Target="../ink/ink222.xml"/><Relationship Id="rId47" Type="http://schemas.openxmlformats.org/officeDocument/2006/relationships/image" Target="../media/image188.png"/><Relationship Id="rId50" Type="http://schemas.openxmlformats.org/officeDocument/2006/relationships/customXml" Target="../ink/ink226.xml"/><Relationship Id="rId55" Type="http://schemas.openxmlformats.org/officeDocument/2006/relationships/image" Target="../media/image192.png"/><Relationship Id="rId63" Type="http://schemas.openxmlformats.org/officeDocument/2006/relationships/image" Target="../media/image196.png"/><Relationship Id="rId68" Type="http://schemas.openxmlformats.org/officeDocument/2006/relationships/customXml" Target="../ink/ink235.xml"/><Relationship Id="rId76" Type="http://schemas.openxmlformats.org/officeDocument/2006/relationships/customXml" Target="../ink/ink239.xml"/><Relationship Id="rId84" Type="http://schemas.openxmlformats.org/officeDocument/2006/relationships/customXml" Target="../ink/ink243.xml"/><Relationship Id="rId89" Type="http://schemas.openxmlformats.org/officeDocument/2006/relationships/image" Target="../media/image209.png"/><Relationship Id="rId7" Type="http://schemas.openxmlformats.org/officeDocument/2006/relationships/image" Target="../media/image180.png"/><Relationship Id="rId71" Type="http://schemas.openxmlformats.org/officeDocument/2006/relationships/image" Target="../media/image200.png"/><Relationship Id="rId92" Type="http://schemas.openxmlformats.org/officeDocument/2006/relationships/customXml" Target="../ink/ink247.xml"/><Relationship Id="rId2" Type="http://schemas.openxmlformats.org/officeDocument/2006/relationships/image" Target="../media/image175.png"/><Relationship Id="rId16" Type="http://schemas.openxmlformats.org/officeDocument/2006/relationships/customXml" Target="../ink/ink209.xml"/><Relationship Id="rId29" Type="http://schemas.openxmlformats.org/officeDocument/2006/relationships/image" Target="../media/image1411.png"/><Relationship Id="rId11" Type="http://schemas.openxmlformats.org/officeDocument/2006/relationships/image" Target="../media/image182.png"/><Relationship Id="rId24" Type="http://schemas.openxmlformats.org/officeDocument/2006/relationships/customXml" Target="../ink/ink213.xml"/><Relationship Id="rId32" Type="http://schemas.openxmlformats.org/officeDocument/2006/relationships/customXml" Target="../ink/ink217.xml"/><Relationship Id="rId37" Type="http://schemas.openxmlformats.org/officeDocument/2006/relationships/image" Target="../media/image1450.png"/><Relationship Id="rId40" Type="http://schemas.openxmlformats.org/officeDocument/2006/relationships/customXml" Target="../ink/ink221.xml"/><Relationship Id="rId45" Type="http://schemas.openxmlformats.org/officeDocument/2006/relationships/image" Target="../media/image187.png"/><Relationship Id="rId53" Type="http://schemas.openxmlformats.org/officeDocument/2006/relationships/image" Target="../media/image191.png"/><Relationship Id="rId58" Type="http://schemas.openxmlformats.org/officeDocument/2006/relationships/customXml" Target="../ink/ink230.xml"/><Relationship Id="rId66" Type="http://schemas.openxmlformats.org/officeDocument/2006/relationships/customXml" Target="../ink/ink234.xml"/><Relationship Id="rId74" Type="http://schemas.openxmlformats.org/officeDocument/2006/relationships/customXml" Target="../ink/ink238.xml"/><Relationship Id="rId79" Type="http://schemas.openxmlformats.org/officeDocument/2006/relationships/image" Target="../media/image204.png"/><Relationship Id="rId87" Type="http://schemas.openxmlformats.org/officeDocument/2006/relationships/image" Target="../media/image208.png"/><Relationship Id="rId5" Type="http://schemas.openxmlformats.org/officeDocument/2006/relationships/image" Target="../media/image178.png"/><Relationship Id="rId61" Type="http://schemas.openxmlformats.org/officeDocument/2006/relationships/image" Target="../media/image195.png"/><Relationship Id="rId82" Type="http://schemas.openxmlformats.org/officeDocument/2006/relationships/customXml" Target="../ink/ink242.xml"/><Relationship Id="rId90" Type="http://schemas.openxmlformats.org/officeDocument/2006/relationships/customXml" Target="../ink/ink246.xml"/><Relationship Id="rId95" Type="http://schemas.openxmlformats.org/officeDocument/2006/relationships/image" Target="../media/image212.png"/><Relationship Id="rId19" Type="http://schemas.openxmlformats.org/officeDocument/2006/relationships/image" Target="../media/image1360.png"/><Relationship Id="rId14" Type="http://schemas.openxmlformats.org/officeDocument/2006/relationships/customXml" Target="../ink/ink208.xml"/><Relationship Id="rId22" Type="http://schemas.openxmlformats.org/officeDocument/2006/relationships/customXml" Target="../ink/ink212.xml"/><Relationship Id="rId27" Type="http://schemas.openxmlformats.org/officeDocument/2006/relationships/image" Target="../media/image1400.png"/><Relationship Id="rId30" Type="http://schemas.openxmlformats.org/officeDocument/2006/relationships/customXml" Target="../ink/ink216.xml"/><Relationship Id="rId35" Type="http://schemas.openxmlformats.org/officeDocument/2006/relationships/image" Target="../media/image1440.png"/><Relationship Id="rId43" Type="http://schemas.openxmlformats.org/officeDocument/2006/relationships/image" Target="../media/image186.png"/><Relationship Id="rId48" Type="http://schemas.openxmlformats.org/officeDocument/2006/relationships/customXml" Target="../ink/ink225.xml"/><Relationship Id="rId56" Type="http://schemas.openxmlformats.org/officeDocument/2006/relationships/customXml" Target="../ink/ink229.xml"/><Relationship Id="rId64" Type="http://schemas.openxmlformats.org/officeDocument/2006/relationships/customXml" Target="../ink/ink233.xml"/><Relationship Id="rId69" Type="http://schemas.openxmlformats.org/officeDocument/2006/relationships/image" Target="../media/image199.png"/><Relationship Id="rId77" Type="http://schemas.openxmlformats.org/officeDocument/2006/relationships/image" Target="../media/image203.png"/><Relationship Id="rId8" Type="http://schemas.openxmlformats.org/officeDocument/2006/relationships/customXml" Target="../ink/ink205.xml"/><Relationship Id="rId51" Type="http://schemas.openxmlformats.org/officeDocument/2006/relationships/image" Target="../media/image190.png"/><Relationship Id="rId72" Type="http://schemas.openxmlformats.org/officeDocument/2006/relationships/customXml" Target="../ink/ink237.xml"/><Relationship Id="rId80" Type="http://schemas.openxmlformats.org/officeDocument/2006/relationships/customXml" Target="../ink/ink241.xml"/><Relationship Id="rId85" Type="http://schemas.openxmlformats.org/officeDocument/2006/relationships/image" Target="../media/image207.png"/><Relationship Id="rId93" Type="http://schemas.openxmlformats.org/officeDocument/2006/relationships/image" Target="../media/image211.png"/><Relationship Id="rId3" Type="http://schemas.openxmlformats.org/officeDocument/2006/relationships/image" Target="../media/image176.png"/><Relationship Id="rId12" Type="http://schemas.openxmlformats.org/officeDocument/2006/relationships/customXml" Target="../ink/ink207.xml"/><Relationship Id="rId17" Type="http://schemas.openxmlformats.org/officeDocument/2006/relationships/image" Target="../media/image185.png"/><Relationship Id="rId25" Type="http://schemas.openxmlformats.org/officeDocument/2006/relationships/image" Target="../media/image1390.png"/><Relationship Id="rId33" Type="http://schemas.openxmlformats.org/officeDocument/2006/relationships/image" Target="../media/image1430.png"/><Relationship Id="rId38" Type="http://schemas.openxmlformats.org/officeDocument/2006/relationships/customXml" Target="../ink/ink220.xml"/><Relationship Id="rId46" Type="http://schemas.openxmlformats.org/officeDocument/2006/relationships/customXml" Target="../ink/ink224.xml"/><Relationship Id="rId59" Type="http://schemas.openxmlformats.org/officeDocument/2006/relationships/image" Target="../media/image194.png"/><Relationship Id="rId67" Type="http://schemas.openxmlformats.org/officeDocument/2006/relationships/image" Target="../media/image198.png"/><Relationship Id="rId20" Type="http://schemas.openxmlformats.org/officeDocument/2006/relationships/customXml" Target="../ink/ink211.xml"/><Relationship Id="rId41" Type="http://schemas.openxmlformats.org/officeDocument/2006/relationships/image" Target="../media/image1470.png"/><Relationship Id="rId54" Type="http://schemas.openxmlformats.org/officeDocument/2006/relationships/customXml" Target="../ink/ink228.xml"/><Relationship Id="rId62" Type="http://schemas.openxmlformats.org/officeDocument/2006/relationships/customXml" Target="../ink/ink232.xml"/><Relationship Id="rId70" Type="http://schemas.openxmlformats.org/officeDocument/2006/relationships/customXml" Target="../ink/ink236.xml"/><Relationship Id="rId75" Type="http://schemas.openxmlformats.org/officeDocument/2006/relationships/image" Target="../media/image202.png"/><Relationship Id="rId83" Type="http://schemas.openxmlformats.org/officeDocument/2006/relationships/image" Target="../media/image206.png"/><Relationship Id="rId88" Type="http://schemas.openxmlformats.org/officeDocument/2006/relationships/customXml" Target="../ink/ink245.xml"/><Relationship Id="rId91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5" Type="http://schemas.openxmlformats.org/officeDocument/2006/relationships/image" Target="../media/image184.png"/><Relationship Id="rId23" Type="http://schemas.openxmlformats.org/officeDocument/2006/relationships/image" Target="../media/image1380.png"/><Relationship Id="rId28" Type="http://schemas.openxmlformats.org/officeDocument/2006/relationships/customXml" Target="../ink/ink215.xml"/><Relationship Id="rId36" Type="http://schemas.openxmlformats.org/officeDocument/2006/relationships/customXml" Target="../ink/ink219.xml"/><Relationship Id="rId49" Type="http://schemas.openxmlformats.org/officeDocument/2006/relationships/image" Target="../media/image189.png"/><Relationship Id="rId57" Type="http://schemas.openxmlformats.org/officeDocument/2006/relationships/image" Target="../media/image193.png"/><Relationship Id="rId10" Type="http://schemas.openxmlformats.org/officeDocument/2006/relationships/customXml" Target="../ink/ink206.xml"/><Relationship Id="rId31" Type="http://schemas.openxmlformats.org/officeDocument/2006/relationships/image" Target="../media/image1420.png"/><Relationship Id="rId44" Type="http://schemas.openxmlformats.org/officeDocument/2006/relationships/customXml" Target="../ink/ink223.xml"/><Relationship Id="rId52" Type="http://schemas.openxmlformats.org/officeDocument/2006/relationships/customXml" Target="../ink/ink227.xml"/><Relationship Id="rId60" Type="http://schemas.openxmlformats.org/officeDocument/2006/relationships/customXml" Target="../ink/ink231.xml"/><Relationship Id="rId65" Type="http://schemas.openxmlformats.org/officeDocument/2006/relationships/image" Target="../media/image197.png"/><Relationship Id="rId73" Type="http://schemas.openxmlformats.org/officeDocument/2006/relationships/image" Target="../media/image201.png"/><Relationship Id="rId78" Type="http://schemas.openxmlformats.org/officeDocument/2006/relationships/customXml" Target="../ink/ink240.xml"/><Relationship Id="rId81" Type="http://schemas.openxmlformats.org/officeDocument/2006/relationships/image" Target="../media/image205.png"/><Relationship Id="rId86" Type="http://schemas.openxmlformats.org/officeDocument/2006/relationships/customXml" Target="../ink/ink244.xml"/><Relationship Id="rId94" Type="http://schemas.openxmlformats.org/officeDocument/2006/relationships/customXml" Target="../ink/ink248.xml"/><Relationship Id="rId4" Type="http://schemas.openxmlformats.org/officeDocument/2006/relationships/image" Target="../media/image177.png"/><Relationship Id="rId9" Type="http://schemas.openxmlformats.org/officeDocument/2006/relationships/image" Target="../media/image181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80.png"/><Relationship Id="rId117" Type="http://schemas.openxmlformats.org/officeDocument/2006/relationships/customXml" Target="../ink/ink301.xml"/><Relationship Id="rId21" Type="http://schemas.openxmlformats.org/officeDocument/2006/relationships/customXml" Target="../ink/ink253.xml"/><Relationship Id="rId42" Type="http://schemas.openxmlformats.org/officeDocument/2006/relationships/image" Target="../media/image1760.png"/><Relationship Id="rId47" Type="http://schemas.openxmlformats.org/officeDocument/2006/relationships/customXml" Target="../ink/ink266.xml"/><Relationship Id="rId63" Type="http://schemas.openxmlformats.org/officeDocument/2006/relationships/customXml" Target="../ink/ink274.xml"/><Relationship Id="rId68" Type="http://schemas.openxmlformats.org/officeDocument/2006/relationships/image" Target="../media/image233.png"/><Relationship Id="rId84" Type="http://schemas.openxmlformats.org/officeDocument/2006/relationships/image" Target="../media/image241.png"/><Relationship Id="rId89" Type="http://schemas.openxmlformats.org/officeDocument/2006/relationships/customXml" Target="../ink/ink287.xml"/><Relationship Id="rId112" Type="http://schemas.openxmlformats.org/officeDocument/2006/relationships/image" Target="../media/image255.png"/><Relationship Id="rId16" Type="http://schemas.openxmlformats.org/officeDocument/2006/relationships/image" Target="../media/image1630.png"/><Relationship Id="rId107" Type="http://schemas.openxmlformats.org/officeDocument/2006/relationships/customXml" Target="../ink/ink296.xml"/><Relationship Id="rId11" Type="http://schemas.openxmlformats.org/officeDocument/2006/relationships/image" Target="../media/image222.png"/><Relationship Id="rId32" Type="http://schemas.openxmlformats.org/officeDocument/2006/relationships/image" Target="../media/image1711.png"/><Relationship Id="rId37" Type="http://schemas.openxmlformats.org/officeDocument/2006/relationships/customXml" Target="../ink/ink261.xml"/><Relationship Id="rId53" Type="http://schemas.openxmlformats.org/officeDocument/2006/relationships/customXml" Target="../ink/ink269.xml"/><Relationship Id="rId58" Type="http://schemas.openxmlformats.org/officeDocument/2006/relationships/image" Target="../media/image228.png"/><Relationship Id="rId74" Type="http://schemas.openxmlformats.org/officeDocument/2006/relationships/image" Target="../media/image236.png"/><Relationship Id="rId79" Type="http://schemas.openxmlformats.org/officeDocument/2006/relationships/customXml" Target="../ink/ink282.xml"/><Relationship Id="rId102" Type="http://schemas.openxmlformats.org/officeDocument/2006/relationships/image" Target="../media/image250.png"/><Relationship Id="rId123" Type="http://schemas.openxmlformats.org/officeDocument/2006/relationships/customXml" Target="../ink/ink304.xml"/><Relationship Id="rId128" Type="http://schemas.openxmlformats.org/officeDocument/2006/relationships/image" Target="../media/image263.png"/><Relationship Id="rId5" Type="http://schemas.openxmlformats.org/officeDocument/2006/relationships/image" Target="../media/image216.png"/><Relationship Id="rId90" Type="http://schemas.openxmlformats.org/officeDocument/2006/relationships/image" Target="../media/image244.png"/><Relationship Id="rId95" Type="http://schemas.openxmlformats.org/officeDocument/2006/relationships/customXml" Target="../ink/ink290.xml"/><Relationship Id="rId19" Type="http://schemas.openxmlformats.org/officeDocument/2006/relationships/customXml" Target="../ink/ink252.xml"/><Relationship Id="rId14" Type="http://schemas.openxmlformats.org/officeDocument/2006/relationships/image" Target="../media/image1620.png"/><Relationship Id="rId22" Type="http://schemas.openxmlformats.org/officeDocument/2006/relationships/image" Target="../media/image1660.png"/><Relationship Id="rId27" Type="http://schemas.openxmlformats.org/officeDocument/2006/relationships/customXml" Target="../ink/ink256.xml"/><Relationship Id="rId30" Type="http://schemas.openxmlformats.org/officeDocument/2006/relationships/image" Target="../media/image1700.png"/><Relationship Id="rId35" Type="http://schemas.openxmlformats.org/officeDocument/2006/relationships/customXml" Target="../ink/ink260.xml"/><Relationship Id="rId43" Type="http://schemas.openxmlformats.org/officeDocument/2006/relationships/customXml" Target="../ink/ink264.xml"/><Relationship Id="rId48" Type="http://schemas.openxmlformats.org/officeDocument/2006/relationships/image" Target="../media/image1790.png"/><Relationship Id="rId56" Type="http://schemas.openxmlformats.org/officeDocument/2006/relationships/image" Target="../media/image227.png"/><Relationship Id="rId64" Type="http://schemas.openxmlformats.org/officeDocument/2006/relationships/image" Target="../media/image231.png"/><Relationship Id="rId69" Type="http://schemas.openxmlformats.org/officeDocument/2006/relationships/customXml" Target="../ink/ink277.xml"/><Relationship Id="rId77" Type="http://schemas.openxmlformats.org/officeDocument/2006/relationships/customXml" Target="../ink/ink281.xml"/><Relationship Id="rId100" Type="http://schemas.openxmlformats.org/officeDocument/2006/relationships/image" Target="../media/image249.png"/><Relationship Id="rId105" Type="http://schemas.openxmlformats.org/officeDocument/2006/relationships/customXml" Target="../ink/ink295.xml"/><Relationship Id="rId113" Type="http://schemas.openxmlformats.org/officeDocument/2006/relationships/customXml" Target="../ink/ink299.xml"/><Relationship Id="rId118" Type="http://schemas.openxmlformats.org/officeDocument/2006/relationships/image" Target="../media/image258.png"/><Relationship Id="rId126" Type="http://schemas.openxmlformats.org/officeDocument/2006/relationships/image" Target="../media/image262.png"/><Relationship Id="rId8" Type="http://schemas.openxmlformats.org/officeDocument/2006/relationships/image" Target="../media/image219.png"/><Relationship Id="rId51" Type="http://schemas.openxmlformats.org/officeDocument/2006/relationships/customXml" Target="../ink/ink268.xml"/><Relationship Id="rId72" Type="http://schemas.openxmlformats.org/officeDocument/2006/relationships/image" Target="../media/image235.png"/><Relationship Id="rId80" Type="http://schemas.openxmlformats.org/officeDocument/2006/relationships/image" Target="../media/image239.png"/><Relationship Id="rId85" Type="http://schemas.openxmlformats.org/officeDocument/2006/relationships/customXml" Target="../ink/ink285.xml"/><Relationship Id="rId93" Type="http://schemas.openxmlformats.org/officeDocument/2006/relationships/customXml" Target="../ink/ink289.xml"/><Relationship Id="rId98" Type="http://schemas.openxmlformats.org/officeDocument/2006/relationships/image" Target="../media/image248.png"/><Relationship Id="rId121" Type="http://schemas.openxmlformats.org/officeDocument/2006/relationships/customXml" Target="../ink/ink303.xml"/><Relationship Id="rId3" Type="http://schemas.openxmlformats.org/officeDocument/2006/relationships/image" Target="../media/image214.png"/><Relationship Id="rId12" Type="http://schemas.openxmlformats.org/officeDocument/2006/relationships/image" Target="../media/image223.png"/><Relationship Id="rId17" Type="http://schemas.openxmlformats.org/officeDocument/2006/relationships/customXml" Target="../ink/ink251.xml"/><Relationship Id="rId25" Type="http://schemas.openxmlformats.org/officeDocument/2006/relationships/customXml" Target="../ink/ink255.xml"/><Relationship Id="rId33" Type="http://schemas.openxmlformats.org/officeDocument/2006/relationships/customXml" Target="../ink/ink259.xml"/><Relationship Id="rId38" Type="http://schemas.openxmlformats.org/officeDocument/2006/relationships/image" Target="../media/image1740.png"/><Relationship Id="rId46" Type="http://schemas.openxmlformats.org/officeDocument/2006/relationships/image" Target="../media/image1780.png"/><Relationship Id="rId59" Type="http://schemas.openxmlformats.org/officeDocument/2006/relationships/customXml" Target="../ink/ink272.xml"/><Relationship Id="rId67" Type="http://schemas.openxmlformats.org/officeDocument/2006/relationships/customXml" Target="../ink/ink276.xml"/><Relationship Id="rId103" Type="http://schemas.openxmlformats.org/officeDocument/2006/relationships/customXml" Target="../ink/ink294.xml"/><Relationship Id="rId108" Type="http://schemas.openxmlformats.org/officeDocument/2006/relationships/image" Target="../media/image253.png"/><Relationship Id="rId116" Type="http://schemas.openxmlformats.org/officeDocument/2006/relationships/image" Target="../media/image257.png"/><Relationship Id="rId124" Type="http://schemas.openxmlformats.org/officeDocument/2006/relationships/image" Target="../media/image261.png"/><Relationship Id="rId129" Type="http://schemas.openxmlformats.org/officeDocument/2006/relationships/customXml" Target="../ink/ink307.xml"/><Relationship Id="rId20" Type="http://schemas.openxmlformats.org/officeDocument/2006/relationships/image" Target="../media/image1650.png"/><Relationship Id="rId41" Type="http://schemas.openxmlformats.org/officeDocument/2006/relationships/customXml" Target="../ink/ink263.xml"/><Relationship Id="rId54" Type="http://schemas.openxmlformats.org/officeDocument/2006/relationships/image" Target="../media/image226.png"/><Relationship Id="rId62" Type="http://schemas.openxmlformats.org/officeDocument/2006/relationships/image" Target="../media/image230.png"/><Relationship Id="rId70" Type="http://schemas.openxmlformats.org/officeDocument/2006/relationships/image" Target="../media/image234.png"/><Relationship Id="rId75" Type="http://schemas.openxmlformats.org/officeDocument/2006/relationships/customXml" Target="../ink/ink280.xml"/><Relationship Id="rId83" Type="http://schemas.openxmlformats.org/officeDocument/2006/relationships/customXml" Target="../ink/ink284.xml"/><Relationship Id="rId88" Type="http://schemas.openxmlformats.org/officeDocument/2006/relationships/image" Target="../media/image243.png"/><Relationship Id="rId91" Type="http://schemas.openxmlformats.org/officeDocument/2006/relationships/customXml" Target="../ink/ink288.xml"/><Relationship Id="rId96" Type="http://schemas.openxmlformats.org/officeDocument/2006/relationships/image" Target="../media/image247.png"/><Relationship Id="rId111" Type="http://schemas.openxmlformats.org/officeDocument/2006/relationships/customXml" Target="../ink/ink298.xml"/><Relationship Id="rId132" Type="http://schemas.openxmlformats.org/officeDocument/2006/relationships/image" Target="../media/image2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7.png"/><Relationship Id="rId15" Type="http://schemas.openxmlformats.org/officeDocument/2006/relationships/customXml" Target="../ink/ink250.xml"/><Relationship Id="rId23" Type="http://schemas.openxmlformats.org/officeDocument/2006/relationships/customXml" Target="../ink/ink254.xml"/><Relationship Id="rId28" Type="http://schemas.openxmlformats.org/officeDocument/2006/relationships/image" Target="../media/image1690.png"/><Relationship Id="rId36" Type="http://schemas.openxmlformats.org/officeDocument/2006/relationships/image" Target="../media/image1730.png"/><Relationship Id="rId49" Type="http://schemas.openxmlformats.org/officeDocument/2006/relationships/customXml" Target="../ink/ink267.xml"/><Relationship Id="rId57" Type="http://schemas.openxmlformats.org/officeDocument/2006/relationships/customXml" Target="../ink/ink271.xml"/><Relationship Id="rId106" Type="http://schemas.openxmlformats.org/officeDocument/2006/relationships/image" Target="../media/image252.png"/><Relationship Id="rId114" Type="http://schemas.openxmlformats.org/officeDocument/2006/relationships/image" Target="../media/image256.png"/><Relationship Id="rId119" Type="http://schemas.openxmlformats.org/officeDocument/2006/relationships/customXml" Target="../ink/ink302.xml"/><Relationship Id="rId127" Type="http://schemas.openxmlformats.org/officeDocument/2006/relationships/customXml" Target="../ink/ink306.xml"/><Relationship Id="rId10" Type="http://schemas.openxmlformats.org/officeDocument/2006/relationships/image" Target="../media/image221.png"/><Relationship Id="rId31" Type="http://schemas.openxmlformats.org/officeDocument/2006/relationships/customXml" Target="../ink/ink258.xml"/><Relationship Id="rId44" Type="http://schemas.openxmlformats.org/officeDocument/2006/relationships/image" Target="../media/image1770.png"/><Relationship Id="rId52" Type="http://schemas.openxmlformats.org/officeDocument/2006/relationships/image" Target="../media/image225.png"/><Relationship Id="rId60" Type="http://schemas.openxmlformats.org/officeDocument/2006/relationships/image" Target="../media/image229.png"/><Relationship Id="rId65" Type="http://schemas.openxmlformats.org/officeDocument/2006/relationships/customXml" Target="../ink/ink275.xml"/><Relationship Id="rId73" Type="http://schemas.openxmlformats.org/officeDocument/2006/relationships/customXml" Target="../ink/ink279.xml"/><Relationship Id="rId78" Type="http://schemas.openxmlformats.org/officeDocument/2006/relationships/image" Target="../media/image238.png"/><Relationship Id="rId81" Type="http://schemas.openxmlformats.org/officeDocument/2006/relationships/customXml" Target="../ink/ink283.xml"/><Relationship Id="rId86" Type="http://schemas.openxmlformats.org/officeDocument/2006/relationships/image" Target="../media/image242.png"/><Relationship Id="rId94" Type="http://schemas.openxmlformats.org/officeDocument/2006/relationships/image" Target="../media/image246.png"/><Relationship Id="rId99" Type="http://schemas.openxmlformats.org/officeDocument/2006/relationships/customXml" Target="../ink/ink292.xml"/><Relationship Id="rId101" Type="http://schemas.openxmlformats.org/officeDocument/2006/relationships/customXml" Target="../ink/ink293.xml"/><Relationship Id="rId122" Type="http://schemas.openxmlformats.org/officeDocument/2006/relationships/image" Target="../media/image260.png"/><Relationship Id="rId130" Type="http://schemas.openxmlformats.org/officeDocument/2006/relationships/image" Target="../media/image264.png"/><Relationship Id="rId4" Type="http://schemas.openxmlformats.org/officeDocument/2006/relationships/image" Target="../media/image215.png"/><Relationship Id="rId9" Type="http://schemas.openxmlformats.org/officeDocument/2006/relationships/image" Target="../media/image220.png"/><Relationship Id="rId13" Type="http://schemas.openxmlformats.org/officeDocument/2006/relationships/customXml" Target="../ink/ink249.xml"/><Relationship Id="rId18" Type="http://schemas.openxmlformats.org/officeDocument/2006/relationships/image" Target="../media/image1640.png"/><Relationship Id="rId39" Type="http://schemas.openxmlformats.org/officeDocument/2006/relationships/customXml" Target="../ink/ink262.xml"/><Relationship Id="rId109" Type="http://schemas.openxmlformats.org/officeDocument/2006/relationships/customXml" Target="../ink/ink297.xml"/><Relationship Id="rId34" Type="http://schemas.openxmlformats.org/officeDocument/2006/relationships/image" Target="../media/image1720.png"/><Relationship Id="rId50" Type="http://schemas.openxmlformats.org/officeDocument/2006/relationships/image" Target="../media/image224.png"/><Relationship Id="rId55" Type="http://schemas.openxmlformats.org/officeDocument/2006/relationships/customXml" Target="../ink/ink270.xml"/><Relationship Id="rId76" Type="http://schemas.openxmlformats.org/officeDocument/2006/relationships/image" Target="../media/image237.png"/><Relationship Id="rId97" Type="http://schemas.openxmlformats.org/officeDocument/2006/relationships/customXml" Target="../ink/ink291.xml"/><Relationship Id="rId104" Type="http://schemas.openxmlformats.org/officeDocument/2006/relationships/image" Target="../media/image251.png"/><Relationship Id="rId120" Type="http://schemas.openxmlformats.org/officeDocument/2006/relationships/image" Target="../media/image259.png"/><Relationship Id="rId125" Type="http://schemas.openxmlformats.org/officeDocument/2006/relationships/customXml" Target="../ink/ink305.xml"/><Relationship Id="rId7" Type="http://schemas.openxmlformats.org/officeDocument/2006/relationships/image" Target="../media/image218.png"/><Relationship Id="rId71" Type="http://schemas.openxmlformats.org/officeDocument/2006/relationships/customXml" Target="../ink/ink278.xml"/><Relationship Id="rId92" Type="http://schemas.openxmlformats.org/officeDocument/2006/relationships/image" Target="../media/image245.png"/><Relationship Id="rId2" Type="http://schemas.openxmlformats.org/officeDocument/2006/relationships/image" Target="../media/image213.png"/><Relationship Id="rId29" Type="http://schemas.openxmlformats.org/officeDocument/2006/relationships/customXml" Target="../ink/ink257.xml"/><Relationship Id="rId24" Type="http://schemas.openxmlformats.org/officeDocument/2006/relationships/image" Target="../media/image1670.png"/><Relationship Id="rId40" Type="http://schemas.openxmlformats.org/officeDocument/2006/relationships/image" Target="../media/image1750.png"/><Relationship Id="rId45" Type="http://schemas.openxmlformats.org/officeDocument/2006/relationships/customXml" Target="../ink/ink265.xml"/><Relationship Id="rId66" Type="http://schemas.openxmlformats.org/officeDocument/2006/relationships/image" Target="../media/image232.png"/><Relationship Id="rId87" Type="http://schemas.openxmlformats.org/officeDocument/2006/relationships/customXml" Target="../ink/ink286.xml"/><Relationship Id="rId110" Type="http://schemas.openxmlformats.org/officeDocument/2006/relationships/image" Target="../media/image254.png"/><Relationship Id="rId115" Type="http://schemas.openxmlformats.org/officeDocument/2006/relationships/customXml" Target="../ink/ink300.xml"/><Relationship Id="rId131" Type="http://schemas.openxmlformats.org/officeDocument/2006/relationships/customXml" Target="../ink/ink308.xml"/><Relationship Id="rId61" Type="http://schemas.openxmlformats.org/officeDocument/2006/relationships/customXml" Target="../ink/ink273.xml"/><Relationship Id="rId82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90.png"/><Relationship Id="rId18" Type="http://schemas.openxmlformats.org/officeDocument/2006/relationships/customXml" Target="../ink/ink313.xml"/><Relationship Id="rId26" Type="http://schemas.openxmlformats.org/officeDocument/2006/relationships/customXml" Target="../ink/ink317.xml"/><Relationship Id="rId39" Type="http://schemas.openxmlformats.org/officeDocument/2006/relationships/image" Target="../media/image2020.png"/><Relationship Id="rId21" Type="http://schemas.openxmlformats.org/officeDocument/2006/relationships/image" Target="../media/image1930.png"/><Relationship Id="rId34" Type="http://schemas.openxmlformats.org/officeDocument/2006/relationships/customXml" Target="../ink/ink321.xml"/><Relationship Id="rId42" Type="http://schemas.openxmlformats.org/officeDocument/2006/relationships/customXml" Target="../ink/ink325.xml"/><Relationship Id="rId47" Type="http://schemas.openxmlformats.org/officeDocument/2006/relationships/image" Target="../media/image2060.png"/><Relationship Id="rId50" Type="http://schemas.openxmlformats.org/officeDocument/2006/relationships/customXml" Target="../ink/ink329.xml"/><Relationship Id="rId55" Type="http://schemas.openxmlformats.org/officeDocument/2006/relationships/image" Target="../media/image276.png"/><Relationship Id="rId7" Type="http://schemas.openxmlformats.org/officeDocument/2006/relationships/image" Target="../media/image271.png"/><Relationship Id="rId12" Type="http://schemas.openxmlformats.org/officeDocument/2006/relationships/customXml" Target="../ink/ink310.xml"/><Relationship Id="rId17" Type="http://schemas.openxmlformats.org/officeDocument/2006/relationships/image" Target="../media/image1911.png"/><Relationship Id="rId25" Type="http://schemas.openxmlformats.org/officeDocument/2006/relationships/image" Target="../media/image1950.png"/><Relationship Id="rId33" Type="http://schemas.openxmlformats.org/officeDocument/2006/relationships/image" Target="../media/image1990.png"/><Relationship Id="rId38" Type="http://schemas.openxmlformats.org/officeDocument/2006/relationships/customXml" Target="../ink/ink323.xml"/><Relationship Id="rId46" Type="http://schemas.openxmlformats.org/officeDocument/2006/relationships/customXml" Target="../ink/ink327.xml"/><Relationship Id="rId59" Type="http://schemas.openxmlformats.org/officeDocument/2006/relationships/image" Target="../media/image278.png"/><Relationship Id="rId2" Type="http://schemas.openxmlformats.org/officeDocument/2006/relationships/image" Target="../media/image266.png"/><Relationship Id="rId16" Type="http://schemas.openxmlformats.org/officeDocument/2006/relationships/customXml" Target="../ink/ink312.xml"/><Relationship Id="rId20" Type="http://schemas.openxmlformats.org/officeDocument/2006/relationships/customXml" Target="../ink/ink314.xml"/><Relationship Id="rId29" Type="http://schemas.openxmlformats.org/officeDocument/2006/relationships/image" Target="../media/image1970.png"/><Relationship Id="rId41" Type="http://schemas.openxmlformats.org/officeDocument/2006/relationships/image" Target="../media/image2030.png"/><Relationship Id="rId54" Type="http://schemas.openxmlformats.org/officeDocument/2006/relationships/customXml" Target="../ink/ink3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1880.png"/><Relationship Id="rId24" Type="http://schemas.openxmlformats.org/officeDocument/2006/relationships/customXml" Target="../ink/ink316.xml"/><Relationship Id="rId32" Type="http://schemas.openxmlformats.org/officeDocument/2006/relationships/customXml" Target="../ink/ink320.xml"/><Relationship Id="rId37" Type="http://schemas.openxmlformats.org/officeDocument/2006/relationships/image" Target="../media/image2011.png"/><Relationship Id="rId40" Type="http://schemas.openxmlformats.org/officeDocument/2006/relationships/customXml" Target="../ink/ink324.xml"/><Relationship Id="rId45" Type="http://schemas.openxmlformats.org/officeDocument/2006/relationships/image" Target="../media/image2050.png"/><Relationship Id="rId53" Type="http://schemas.openxmlformats.org/officeDocument/2006/relationships/image" Target="../media/image275.png"/><Relationship Id="rId58" Type="http://schemas.openxmlformats.org/officeDocument/2006/relationships/customXml" Target="../ink/ink333.xml"/><Relationship Id="rId5" Type="http://schemas.openxmlformats.org/officeDocument/2006/relationships/image" Target="../media/image269.png"/><Relationship Id="rId15" Type="http://schemas.openxmlformats.org/officeDocument/2006/relationships/image" Target="../media/image1900.png"/><Relationship Id="rId23" Type="http://schemas.openxmlformats.org/officeDocument/2006/relationships/image" Target="../media/image1940.png"/><Relationship Id="rId28" Type="http://schemas.openxmlformats.org/officeDocument/2006/relationships/customXml" Target="../ink/ink318.xml"/><Relationship Id="rId36" Type="http://schemas.openxmlformats.org/officeDocument/2006/relationships/customXml" Target="../ink/ink322.xml"/><Relationship Id="rId49" Type="http://schemas.openxmlformats.org/officeDocument/2006/relationships/image" Target="../media/image2070.png"/><Relationship Id="rId57" Type="http://schemas.openxmlformats.org/officeDocument/2006/relationships/image" Target="../media/image277.png"/><Relationship Id="rId10" Type="http://schemas.openxmlformats.org/officeDocument/2006/relationships/customXml" Target="../ink/ink309.xml"/><Relationship Id="rId19" Type="http://schemas.openxmlformats.org/officeDocument/2006/relationships/image" Target="../media/image1920.png"/><Relationship Id="rId31" Type="http://schemas.openxmlformats.org/officeDocument/2006/relationships/image" Target="../media/image1980.png"/><Relationship Id="rId44" Type="http://schemas.openxmlformats.org/officeDocument/2006/relationships/customXml" Target="../ink/ink326.xml"/><Relationship Id="rId52" Type="http://schemas.openxmlformats.org/officeDocument/2006/relationships/customXml" Target="../ink/ink330.xml"/><Relationship Id="rId4" Type="http://schemas.openxmlformats.org/officeDocument/2006/relationships/image" Target="../media/image268.png"/><Relationship Id="rId9" Type="http://schemas.openxmlformats.org/officeDocument/2006/relationships/image" Target="../media/image273.png"/><Relationship Id="rId14" Type="http://schemas.openxmlformats.org/officeDocument/2006/relationships/customXml" Target="../ink/ink311.xml"/><Relationship Id="rId22" Type="http://schemas.openxmlformats.org/officeDocument/2006/relationships/customXml" Target="../ink/ink315.xml"/><Relationship Id="rId27" Type="http://schemas.openxmlformats.org/officeDocument/2006/relationships/image" Target="../media/image1960.png"/><Relationship Id="rId30" Type="http://schemas.openxmlformats.org/officeDocument/2006/relationships/customXml" Target="../ink/ink319.xml"/><Relationship Id="rId35" Type="http://schemas.openxmlformats.org/officeDocument/2006/relationships/image" Target="../media/image2000.png"/><Relationship Id="rId43" Type="http://schemas.openxmlformats.org/officeDocument/2006/relationships/image" Target="../media/image2040.png"/><Relationship Id="rId48" Type="http://schemas.openxmlformats.org/officeDocument/2006/relationships/customXml" Target="../ink/ink328.xml"/><Relationship Id="rId56" Type="http://schemas.openxmlformats.org/officeDocument/2006/relationships/customXml" Target="../ink/ink332.xml"/><Relationship Id="rId8" Type="http://schemas.openxmlformats.org/officeDocument/2006/relationships/image" Target="../media/image272.png"/><Relationship Id="rId51" Type="http://schemas.openxmlformats.org/officeDocument/2006/relationships/image" Target="../media/image274.png"/><Relationship Id="rId3" Type="http://schemas.openxmlformats.org/officeDocument/2006/relationships/image" Target="../media/image267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910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22.png"/><Relationship Id="rId84" Type="http://schemas.openxmlformats.org/officeDocument/2006/relationships/image" Target="../media/image30.png"/><Relationship Id="rId89" Type="http://schemas.openxmlformats.org/officeDocument/2006/relationships/customXml" Target="../ink/ink44.xml"/><Relationship Id="rId112" Type="http://schemas.openxmlformats.org/officeDocument/2006/relationships/image" Target="../media/image44.png"/><Relationship Id="rId16" Type="http://schemas.openxmlformats.org/officeDocument/2006/relationships/image" Target="../media/image8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53" Type="http://schemas.openxmlformats.org/officeDocument/2006/relationships/customXml" Target="../ink/ink26.xml"/><Relationship Id="rId58" Type="http://schemas.openxmlformats.org/officeDocument/2006/relationships/image" Target="../media/image1710.png"/><Relationship Id="rId74" Type="http://schemas.openxmlformats.org/officeDocument/2006/relationships/image" Target="../media/image25.png"/><Relationship Id="rId79" Type="http://schemas.openxmlformats.org/officeDocument/2006/relationships/customXml" Target="../ink/ink39.xml"/><Relationship Id="rId102" Type="http://schemas.openxmlformats.org/officeDocument/2006/relationships/image" Target="../media/image39.png"/><Relationship Id="rId123" Type="http://schemas.openxmlformats.org/officeDocument/2006/relationships/customXml" Target="../ink/ink61.xml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82" Type="http://schemas.openxmlformats.org/officeDocument/2006/relationships/image" Target="../media/image29.png"/><Relationship Id="rId90" Type="http://schemas.openxmlformats.org/officeDocument/2006/relationships/image" Target="../media/image33.png"/><Relationship Id="rId95" Type="http://schemas.openxmlformats.org/officeDocument/2006/relationships/customXml" Target="../ink/ink47.xml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1210.png"/><Relationship Id="rId56" Type="http://schemas.openxmlformats.org/officeDocument/2006/relationships/image" Target="../media/image1610.png"/><Relationship Id="rId64" Type="http://schemas.openxmlformats.org/officeDocument/2006/relationships/image" Target="../media/image2010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100" Type="http://schemas.openxmlformats.org/officeDocument/2006/relationships/image" Target="../media/image38.png"/><Relationship Id="rId105" Type="http://schemas.openxmlformats.org/officeDocument/2006/relationships/customXml" Target="../ink/ink52.xml"/><Relationship Id="rId113" Type="http://schemas.openxmlformats.org/officeDocument/2006/relationships/customXml" Target="../ink/ink56.xml"/><Relationship Id="rId118" Type="http://schemas.openxmlformats.org/officeDocument/2006/relationships/image" Target="../media/image47.png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24.png"/><Relationship Id="rId80" Type="http://schemas.openxmlformats.org/officeDocument/2006/relationships/image" Target="../media/image28.png"/><Relationship Id="rId85" Type="http://schemas.openxmlformats.org/officeDocument/2006/relationships/customXml" Target="../ink/ink42.xml"/><Relationship Id="rId93" Type="http://schemas.openxmlformats.org/officeDocument/2006/relationships/customXml" Target="../ink/ink46.xml"/><Relationship Id="rId98" Type="http://schemas.openxmlformats.org/officeDocument/2006/relationships/image" Target="../media/image37.png"/><Relationship Id="rId121" Type="http://schemas.openxmlformats.org/officeDocument/2006/relationships/customXml" Target="../ink/ink60.xml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1110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103" Type="http://schemas.openxmlformats.org/officeDocument/2006/relationships/customXml" Target="../ink/ink51.xml"/><Relationship Id="rId108" Type="http://schemas.openxmlformats.org/officeDocument/2006/relationships/image" Target="../media/image42.png"/><Relationship Id="rId116" Type="http://schemas.openxmlformats.org/officeDocument/2006/relationships/image" Target="../media/image46.png"/><Relationship Id="rId124" Type="http://schemas.openxmlformats.org/officeDocument/2006/relationships/image" Target="../media/image50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54" Type="http://schemas.openxmlformats.org/officeDocument/2006/relationships/image" Target="../media/image1510.png"/><Relationship Id="rId62" Type="http://schemas.openxmlformats.org/officeDocument/2006/relationships/image" Target="../media/image1910.png"/><Relationship Id="rId70" Type="http://schemas.openxmlformats.org/officeDocument/2006/relationships/image" Target="../media/image23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32.png"/><Relationship Id="rId91" Type="http://schemas.openxmlformats.org/officeDocument/2006/relationships/customXml" Target="../ink/ink45.xml"/><Relationship Id="rId96" Type="http://schemas.openxmlformats.org/officeDocument/2006/relationships/image" Target="../media/image36.png"/><Relationship Id="rId111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image" Target="../media/image41.png"/><Relationship Id="rId114" Type="http://schemas.openxmlformats.org/officeDocument/2006/relationships/image" Target="../media/image45.png"/><Relationship Id="rId119" Type="http://schemas.openxmlformats.org/officeDocument/2006/relationships/customXml" Target="../ink/ink59.xml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1010.png"/><Relationship Id="rId52" Type="http://schemas.openxmlformats.org/officeDocument/2006/relationships/image" Target="../media/image1410.png"/><Relationship Id="rId60" Type="http://schemas.openxmlformats.org/officeDocument/2006/relationships/image" Target="../media/image181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27.png"/><Relationship Id="rId81" Type="http://schemas.openxmlformats.org/officeDocument/2006/relationships/customXml" Target="../ink/ink40.xml"/><Relationship Id="rId86" Type="http://schemas.openxmlformats.org/officeDocument/2006/relationships/image" Target="../media/image31.png"/><Relationship Id="rId94" Type="http://schemas.openxmlformats.org/officeDocument/2006/relationships/image" Target="../media/image35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49.png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7.png"/><Relationship Id="rId50" Type="http://schemas.openxmlformats.org/officeDocument/2006/relationships/image" Target="../media/image1310.png"/><Relationship Id="rId55" Type="http://schemas.openxmlformats.org/officeDocument/2006/relationships/customXml" Target="../ink/ink27.xml"/><Relationship Id="rId76" Type="http://schemas.openxmlformats.org/officeDocument/2006/relationships/image" Target="../media/image26.png"/><Relationship Id="rId97" Type="http://schemas.openxmlformats.org/officeDocument/2006/relationships/customXml" Target="../ink/ink48.xml"/><Relationship Id="rId104" Type="http://schemas.openxmlformats.org/officeDocument/2006/relationships/image" Target="../media/image40.png"/><Relationship Id="rId120" Type="http://schemas.openxmlformats.org/officeDocument/2006/relationships/image" Target="../media/image48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34.png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4" Type="http://schemas.openxmlformats.org/officeDocument/2006/relationships/image" Target="../media/image12.png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66" Type="http://schemas.openxmlformats.org/officeDocument/2006/relationships/image" Target="../media/image21.png"/><Relationship Id="rId87" Type="http://schemas.openxmlformats.org/officeDocument/2006/relationships/customXml" Target="../ink/ink43.xml"/><Relationship Id="rId110" Type="http://schemas.openxmlformats.org/officeDocument/2006/relationships/image" Target="../media/image43.png"/><Relationship Id="rId115" Type="http://schemas.openxmlformats.org/officeDocument/2006/relationships/customXml" Target="../ink/ink5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2.xml"/><Relationship Id="rId117" Type="http://schemas.openxmlformats.org/officeDocument/2006/relationships/customXml" Target="../ink/ink116.xml"/><Relationship Id="rId21" Type="http://schemas.openxmlformats.org/officeDocument/2006/relationships/image" Target="../media/image360.png"/><Relationship Id="rId42" Type="http://schemas.openxmlformats.org/officeDocument/2006/relationships/customXml" Target="../ink/ink80.xml"/><Relationship Id="rId47" Type="http://schemas.openxmlformats.org/officeDocument/2006/relationships/image" Target="../media/image490.png"/><Relationship Id="rId63" Type="http://schemas.openxmlformats.org/officeDocument/2006/relationships/customXml" Target="../ink/ink90.xml"/><Relationship Id="rId84" Type="http://schemas.openxmlformats.org/officeDocument/2006/relationships/image" Target="../media/image67.png"/><Relationship Id="rId89" Type="http://schemas.openxmlformats.org/officeDocument/2006/relationships/customXml" Target="../ink/ink102.xml"/><Relationship Id="rId112" Type="http://schemas.openxmlformats.org/officeDocument/2006/relationships/image" Target="../media/image81.png"/><Relationship Id="rId16" Type="http://schemas.openxmlformats.org/officeDocument/2006/relationships/customXml" Target="../ink/ink67.xml"/><Relationship Id="rId107" Type="http://schemas.openxmlformats.org/officeDocument/2006/relationships/customXml" Target="../ink/ink111.xml"/><Relationship Id="rId11" Type="http://schemas.openxmlformats.org/officeDocument/2006/relationships/image" Target="../media/image310.png"/><Relationship Id="rId24" Type="http://schemas.openxmlformats.org/officeDocument/2006/relationships/customXml" Target="../ink/ink71.xml"/><Relationship Id="rId32" Type="http://schemas.openxmlformats.org/officeDocument/2006/relationships/customXml" Target="../ink/ink75.xml"/><Relationship Id="rId37" Type="http://schemas.openxmlformats.org/officeDocument/2006/relationships/image" Target="../media/image440.png"/><Relationship Id="rId40" Type="http://schemas.openxmlformats.org/officeDocument/2006/relationships/customXml" Target="../ink/ink79.xml"/><Relationship Id="rId45" Type="http://schemas.openxmlformats.org/officeDocument/2006/relationships/image" Target="../media/image480.png"/><Relationship Id="rId53" Type="http://schemas.openxmlformats.org/officeDocument/2006/relationships/image" Target="../media/image520.png"/><Relationship Id="rId58" Type="http://schemas.openxmlformats.org/officeDocument/2006/relationships/customXml" Target="../ink/ink88.xml"/><Relationship Id="rId66" Type="http://schemas.openxmlformats.org/officeDocument/2006/relationships/image" Target="../media/image59.png"/><Relationship Id="rId74" Type="http://schemas.openxmlformats.org/officeDocument/2006/relationships/image" Target="../media/image60.png"/><Relationship Id="rId79" Type="http://schemas.openxmlformats.org/officeDocument/2006/relationships/customXml" Target="../ink/ink97.xml"/><Relationship Id="rId87" Type="http://schemas.openxmlformats.org/officeDocument/2006/relationships/customXml" Target="../ink/ink101.xml"/><Relationship Id="rId102" Type="http://schemas.openxmlformats.org/officeDocument/2006/relationships/image" Target="../media/image76.png"/><Relationship Id="rId110" Type="http://schemas.openxmlformats.org/officeDocument/2006/relationships/image" Target="../media/image80.png"/><Relationship Id="rId115" Type="http://schemas.openxmlformats.org/officeDocument/2006/relationships/customXml" Target="../ink/ink115.xml"/><Relationship Id="rId5" Type="http://schemas.openxmlformats.org/officeDocument/2006/relationships/image" Target="../media/image54.png"/><Relationship Id="rId61" Type="http://schemas.openxmlformats.org/officeDocument/2006/relationships/image" Target="../media/image56.png"/><Relationship Id="rId82" Type="http://schemas.openxmlformats.org/officeDocument/2006/relationships/image" Target="../media/image66.png"/><Relationship Id="rId90" Type="http://schemas.openxmlformats.org/officeDocument/2006/relationships/image" Target="../media/image70.png"/><Relationship Id="rId95" Type="http://schemas.openxmlformats.org/officeDocument/2006/relationships/customXml" Target="../ink/ink105.xml"/><Relationship Id="rId19" Type="http://schemas.openxmlformats.org/officeDocument/2006/relationships/image" Target="../media/image350.png"/><Relationship Id="rId14" Type="http://schemas.openxmlformats.org/officeDocument/2006/relationships/customXml" Target="../ink/ink66.xml"/><Relationship Id="rId22" Type="http://schemas.openxmlformats.org/officeDocument/2006/relationships/customXml" Target="../ink/ink70.xml"/><Relationship Id="rId27" Type="http://schemas.openxmlformats.org/officeDocument/2006/relationships/image" Target="../media/image390.png"/><Relationship Id="rId30" Type="http://schemas.openxmlformats.org/officeDocument/2006/relationships/customXml" Target="../ink/ink74.xml"/><Relationship Id="rId35" Type="http://schemas.openxmlformats.org/officeDocument/2006/relationships/image" Target="../media/image430.png"/><Relationship Id="rId43" Type="http://schemas.openxmlformats.org/officeDocument/2006/relationships/image" Target="../media/image470.png"/><Relationship Id="rId48" Type="http://schemas.openxmlformats.org/officeDocument/2006/relationships/customXml" Target="../ink/ink83.xml"/><Relationship Id="rId56" Type="http://schemas.openxmlformats.org/officeDocument/2006/relationships/customXml" Target="../ink/ink87.xml"/><Relationship Id="rId64" Type="http://schemas.openxmlformats.org/officeDocument/2006/relationships/image" Target="../media/image58.png"/><Relationship Id="rId77" Type="http://schemas.openxmlformats.org/officeDocument/2006/relationships/customXml" Target="../ink/ink96.xml"/><Relationship Id="rId100" Type="http://schemas.openxmlformats.org/officeDocument/2006/relationships/image" Target="../media/image75.png"/><Relationship Id="rId105" Type="http://schemas.openxmlformats.org/officeDocument/2006/relationships/customXml" Target="../ink/ink110.xml"/><Relationship Id="rId113" Type="http://schemas.openxmlformats.org/officeDocument/2006/relationships/customXml" Target="../ink/ink114.xml"/><Relationship Id="rId118" Type="http://schemas.openxmlformats.org/officeDocument/2006/relationships/image" Target="../media/image84.png"/><Relationship Id="rId8" Type="http://schemas.openxmlformats.org/officeDocument/2006/relationships/customXml" Target="../ink/ink63.xml"/><Relationship Id="rId51" Type="http://schemas.openxmlformats.org/officeDocument/2006/relationships/image" Target="../media/image510.png"/><Relationship Id="rId72" Type="http://schemas.openxmlformats.org/officeDocument/2006/relationships/image" Target="../media/image62.png"/><Relationship Id="rId80" Type="http://schemas.openxmlformats.org/officeDocument/2006/relationships/image" Target="../media/image65.png"/><Relationship Id="rId85" Type="http://schemas.openxmlformats.org/officeDocument/2006/relationships/customXml" Target="../ink/ink100.xml"/><Relationship Id="rId93" Type="http://schemas.openxmlformats.org/officeDocument/2006/relationships/customXml" Target="../ink/ink104.xml"/><Relationship Id="rId98" Type="http://schemas.openxmlformats.org/officeDocument/2006/relationships/image" Target="../media/image74.png"/><Relationship Id="rId3" Type="http://schemas.openxmlformats.org/officeDocument/2006/relationships/image" Target="../media/image52.png"/><Relationship Id="rId12" Type="http://schemas.openxmlformats.org/officeDocument/2006/relationships/customXml" Target="../ink/ink65.xml"/><Relationship Id="rId17" Type="http://schemas.openxmlformats.org/officeDocument/2006/relationships/image" Target="../media/image340.png"/><Relationship Id="rId25" Type="http://schemas.openxmlformats.org/officeDocument/2006/relationships/image" Target="../media/image380.png"/><Relationship Id="rId33" Type="http://schemas.openxmlformats.org/officeDocument/2006/relationships/image" Target="../media/image420.png"/><Relationship Id="rId38" Type="http://schemas.openxmlformats.org/officeDocument/2006/relationships/customXml" Target="../ink/ink78.xml"/><Relationship Id="rId46" Type="http://schemas.openxmlformats.org/officeDocument/2006/relationships/customXml" Target="../ink/ink82.xml"/><Relationship Id="rId59" Type="http://schemas.openxmlformats.org/officeDocument/2006/relationships/image" Target="../media/image55.png"/><Relationship Id="rId67" Type="http://schemas.openxmlformats.org/officeDocument/2006/relationships/customXml" Target="../ink/ink92.xml"/><Relationship Id="rId103" Type="http://schemas.openxmlformats.org/officeDocument/2006/relationships/customXml" Target="../ink/ink109.xml"/><Relationship Id="rId108" Type="http://schemas.openxmlformats.org/officeDocument/2006/relationships/image" Target="../media/image79.png"/><Relationship Id="rId116" Type="http://schemas.openxmlformats.org/officeDocument/2006/relationships/image" Target="../media/image83.png"/><Relationship Id="rId20" Type="http://schemas.openxmlformats.org/officeDocument/2006/relationships/customXml" Target="../ink/ink69.xml"/><Relationship Id="rId41" Type="http://schemas.openxmlformats.org/officeDocument/2006/relationships/image" Target="../media/image460.png"/><Relationship Id="rId54" Type="http://schemas.openxmlformats.org/officeDocument/2006/relationships/customXml" Target="../ink/ink86.xml"/><Relationship Id="rId62" Type="http://schemas.openxmlformats.org/officeDocument/2006/relationships/image" Target="../media/image57.png"/><Relationship Id="rId70" Type="http://schemas.openxmlformats.org/officeDocument/2006/relationships/image" Target="../media/image61.png"/><Relationship Id="rId75" Type="http://schemas.openxmlformats.org/officeDocument/2006/relationships/customXml" Target="../ink/ink95.xml"/><Relationship Id="rId83" Type="http://schemas.openxmlformats.org/officeDocument/2006/relationships/customXml" Target="../ink/ink99.xml"/><Relationship Id="rId88" Type="http://schemas.openxmlformats.org/officeDocument/2006/relationships/image" Target="../media/image69.png"/><Relationship Id="rId91" Type="http://schemas.openxmlformats.org/officeDocument/2006/relationships/customXml" Target="../ink/ink103.xml"/><Relationship Id="rId96" Type="http://schemas.openxmlformats.org/officeDocument/2006/relationships/image" Target="../media/image73.png"/><Relationship Id="rId111" Type="http://schemas.openxmlformats.org/officeDocument/2006/relationships/customXml" Target="../ink/ink1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15" Type="http://schemas.openxmlformats.org/officeDocument/2006/relationships/image" Target="../media/image330.png"/><Relationship Id="rId23" Type="http://schemas.openxmlformats.org/officeDocument/2006/relationships/image" Target="../media/image370.png"/><Relationship Id="rId28" Type="http://schemas.openxmlformats.org/officeDocument/2006/relationships/customXml" Target="../ink/ink73.xml"/><Relationship Id="rId36" Type="http://schemas.openxmlformats.org/officeDocument/2006/relationships/customXml" Target="../ink/ink77.xml"/><Relationship Id="rId49" Type="http://schemas.openxmlformats.org/officeDocument/2006/relationships/image" Target="../media/image500.png"/><Relationship Id="rId57" Type="http://schemas.openxmlformats.org/officeDocument/2006/relationships/image" Target="../media/image540.png"/><Relationship Id="rId106" Type="http://schemas.openxmlformats.org/officeDocument/2006/relationships/image" Target="../media/image78.png"/><Relationship Id="rId114" Type="http://schemas.openxmlformats.org/officeDocument/2006/relationships/image" Target="../media/image82.png"/><Relationship Id="rId119" Type="http://schemas.openxmlformats.org/officeDocument/2006/relationships/customXml" Target="../ink/ink117.xml"/><Relationship Id="rId10" Type="http://schemas.openxmlformats.org/officeDocument/2006/relationships/customXml" Target="../ink/ink64.xml"/><Relationship Id="rId31" Type="http://schemas.openxmlformats.org/officeDocument/2006/relationships/image" Target="../media/image410.png"/><Relationship Id="rId44" Type="http://schemas.openxmlformats.org/officeDocument/2006/relationships/customXml" Target="../ink/ink81.xml"/><Relationship Id="rId52" Type="http://schemas.openxmlformats.org/officeDocument/2006/relationships/customXml" Target="../ink/ink85.xml"/><Relationship Id="rId60" Type="http://schemas.openxmlformats.org/officeDocument/2006/relationships/customXml" Target="../ink/ink89.xml"/><Relationship Id="rId65" Type="http://schemas.openxmlformats.org/officeDocument/2006/relationships/customXml" Target="../ink/ink91.xml"/><Relationship Id="rId73" Type="http://schemas.openxmlformats.org/officeDocument/2006/relationships/customXml" Target="../ink/ink94.xml"/><Relationship Id="rId78" Type="http://schemas.openxmlformats.org/officeDocument/2006/relationships/image" Target="../media/image64.png"/><Relationship Id="rId81" Type="http://schemas.openxmlformats.org/officeDocument/2006/relationships/customXml" Target="../ink/ink98.xml"/><Relationship Id="rId86" Type="http://schemas.openxmlformats.org/officeDocument/2006/relationships/image" Target="../media/image68.png"/><Relationship Id="rId94" Type="http://schemas.openxmlformats.org/officeDocument/2006/relationships/image" Target="../media/image72.png"/><Relationship Id="rId99" Type="http://schemas.openxmlformats.org/officeDocument/2006/relationships/customXml" Target="../ink/ink107.xml"/><Relationship Id="rId101" Type="http://schemas.openxmlformats.org/officeDocument/2006/relationships/customXml" Target="../ink/ink108.xml"/><Relationship Id="rId4" Type="http://schemas.openxmlformats.org/officeDocument/2006/relationships/image" Target="../media/image53.png"/><Relationship Id="rId9" Type="http://schemas.openxmlformats.org/officeDocument/2006/relationships/image" Target="../media/image300.png"/><Relationship Id="rId13" Type="http://schemas.openxmlformats.org/officeDocument/2006/relationships/image" Target="../media/image320.png"/><Relationship Id="rId18" Type="http://schemas.openxmlformats.org/officeDocument/2006/relationships/customXml" Target="../ink/ink68.xml"/><Relationship Id="rId39" Type="http://schemas.openxmlformats.org/officeDocument/2006/relationships/image" Target="../media/image450.png"/><Relationship Id="rId109" Type="http://schemas.openxmlformats.org/officeDocument/2006/relationships/customXml" Target="../ink/ink112.xml"/><Relationship Id="rId34" Type="http://schemas.openxmlformats.org/officeDocument/2006/relationships/customXml" Target="../ink/ink76.xml"/><Relationship Id="rId50" Type="http://schemas.openxmlformats.org/officeDocument/2006/relationships/customXml" Target="../ink/ink84.xml"/><Relationship Id="rId55" Type="http://schemas.openxmlformats.org/officeDocument/2006/relationships/image" Target="../media/image530.png"/><Relationship Id="rId76" Type="http://schemas.openxmlformats.org/officeDocument/2006/relationships/image" Target="../media/image63.png"/><Relationship Id="rId97" Type="http://schemas.openxmlformats.org/officeDocument/2006/relationships/customXml" Target="../ink/ink106.xml"/><Relationship Id="rId104" Type="http://schemas.openxmlformats.org/officeDocument/2006/relationships/image" Target="../media/image77.png"/><Relationship Id="rId120" Type="http://schemas.openxmlformats.org/officeDocument/2006/relationships/image" Target="../media/image85.png"/><Relationship Id="rId7" Type="http://schemas.openxmlformats.org/officeDocument/2006/relationships/image" Target="../media/image290.png"/><Relationship Id="rId71" Type="http://schemas.openxmlformats.org/officeDocument/2006/relationships/customXml" Target="../ink/ink93.xml"/><Relationship Id="rId92" Type="http://schemas.openxmlformats.org/officeDocument/2006/relationships/image" Target="../media/image71.png"/><Relationship Id="rId2" Type="http://schemas.openxmlformats.org/officeDocument/2006/relationships/image" Target="../media/image51.png"/><Relationship Id="rId29" Type="http://schemas.openxmlformats.org/officeDocument/2006/relationships/image" Target="../media/image40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0.xml"/><Relationship Id="rId18" Type="http://schemas.openxmlformats.org/officeDocument/2006/relationships/image" Target="../media/image730.png"/><Relationship Id="rId26" Type="http://schemas.openxmlformats.org/officeDocument/2006/relationships/image" Target="../media/image93.png"/><Relationship Id="rId39" Type="http://schemas.openxmlformats.org/officeDocument/2006/relationships/customXml" Target="../ink/ink133.xml"/><Relationship Id="rId21" Type="http://schemas.openxmlformats.org/officeDocument/2006/relationships/customXml" Target="../ink/ink124.xml"/><Relationship Id="rId34" Type="http://schemas.openxmlformats.org/officeDocument/2006/relationships/image" Target="../media/image97.png"/><Relationship Id="rId42" Type="http://schemas.openxmlformats.org/officeDocument/2006/relationships/image" Target="../media/image101.png"/><Relationship Id="rId47" Type="http://schemas.openxmlformats.org/officeDocument/2006/relationships/customXml" Target="../ink/ink137.xml"/><Relationship Id="rId50" Type="http://schemas.openxmlformats.org/officeDocument/2006/relationships/image" Target="../media/image105.png"/><Relationship Id="rId55" Type="http://schemas.openxmlformats.org/officeDocument/2006/relationships/customXml" Target="../ink/ink141.xml"/><Relationship Id="rId63" Type="http://schemas.openxmlformats.org/officeDocument/2006/relationships/customXml" Target="../ink/ink145.xml"/><Relationship Id="rId68" Type="http://schemas.openxmlformats.org/officeDocument/2006/relationships/image" Target="../media/image114.png"/><Relationship Id="rId76" Type="http://schemas.openxmlformats.org/officeDocument/2006/relationships/image" Target="../media/image118.png"/><Relationship Id="rId7" Type="http://schemas.openxmlformats.org/officeDocument/2006/relationships/image" Target="../media/image57.png"/><Relationship Id="rId71" Type="http://schemas.openxmlformats.org/officeDocument/2006/relationships/customXml" Target="../ink/ink149.xml"/><Relationship Id="rId2" Type="http://schemas.openxmlformats.org/officeDocument/2006/relationships/image" Target="../media/image86.png"/><Relationship Id="rId16" Type="http://schemas.openxmlformats.org/officeDocument/2006/relationships/image" Target="../media/image720.png"/><Relationship Id="rId29" Type="http://schemas.openxmlformats.org/officeDocument/2006/relationships/customXml" Target="../ink/ink128.xml"/><Relationship Id="rId11" Type="http://schemas.openxmlformats.org/officeDocument/2006/relationships/customXml" Target="../ink/ink119.xml"/><Relationship Id="rId24" Type="http://schemas.openxmlformats.org/officeDocument/2006/relationships/image" Target="../media/image92.png"/><Relationship Id="rId32" Type="http://schemas.openxmlformats.org/officeDocument/2006/relationships/image" Target="../media/image96.png"/><Relationship Id="rId37" Type="http://schemas.openxmlformats.org/officeDocument/2006/relationships/customXml" Target="../ink/ink132.xml"/><Relationship Id="rId40" Type="http://schemas.openxmlformats.org/officeDocument/2006/relationships/image" Target="../media/image100.png"/><Relationship Id="rId45" Type="http://schemas.openxmlformats.org/officeDocument/2006/relationships/customXml" Target="../ink/ink136.xml"/><Relationship Id="rId53" Type="http://schemas.openxmlformats.org/officeDocument/2006/relationships/customXml" Target="../ink/ink140.xml"/><Relationship Id="rId58" Type="http://schemas.openxmlformats.org/officeDocument/2006/relationships/image" Target="../media/image109.png"/><Relationship Id="rId66" Type="http://schemas.openxmlformats.org/officeDocument/2006/relationships/image" Target="../media/image113.png"/><Relationship Id="rId74" Type="http://schemas.openxmlformats.org/officeDocument/2006/relationships/image" Target="../media/image117.png"/><Relationship Id="rId79" Type="http://schemas.openxmlformats.org/officeDocument/2006/relationships/customXml" Target="../ink/ink153.xml"/><Relationship Id="rId5" Type="http://schemas.openxmlformats.org/officeDocument/2006/relationships/image" Target="../media/image89.png"/><Relationship Id="rId61" Type="http://schemas.openxmlformats.org/officeDocument/2006/relationships/customXml" Target="../ink/ink144.xml"/><Relationship Id="rId82" Type="http://schemas.openxmlformats.org/officeDocument/2006/relationships/image" Target="../media/image121.png"/><Relationship Id="rId10" Type="http://schemas.openxmlformats.org/officeDocument/2006/relationships/image" Target="../media/image690.png"/><Relationship Id="rId19" Type="http://schemas.openxmlformats.org/officeDocument/2006/relationships/customXml" Target="../ink/ink123.xml"/><Relationship Id="rId31" Type="http://schemas.openxmlformats.org/officeDocument/2006/relationships/customXml" Target="../ink/ink129.xml"/><Relationship Id="rId44" Type="http://schemas.openxmlformats.org/officeDocument/2006/relationships/image" Target="../media/image102.png"/><Relationship Id="rId52" Type="http://schemas.openxmlformats.org/officeDocument/2006/relationships/image" Target="../media/image106.png"/><Relationship Id="rId60" Type="http://schemas.openxmlformats.org/officeDocument/2006/relationships/image" Target="../media/image110.png"/><Relationship Id="rId65" Type="http://schemas.openxmlformats.org/officeDocument/2006/relationships/customXml" Target="../ink/ink146.xml"/><Relationship Id="rId73" Type="http://schemas.openxmlformats.org/officeDocument/2006/relationships/customXml" Target="../ink/ink150.xml"/><Relationship Id="rId78" Type="http://schemas.openxmlformats.org/officeDocument/2006/relationships/image" Target="../media/image119.png"/><Relationship Id="rId81" Type="http://schemas.openxmlformats.org/officeDocument/2006/relationships/customXml" Target="../ink/ink154.xml"/><Relationship Id="rId4" Type="http://schemas.openxmlformats.org/officeDocument/2006/relationships/image" Target="../media/image88.png"/><Relationship Id="rId9" Type="http://schemas.openxmlformats.org/officeDocument/2006/relationships/customXml" Target="../ink/ink118.xml"/><Relationship Id="rId14" Type="http://schemas.openxmlformats.org/officeDocument/2006/relationships/image" Target="../media/image710.png"/><Relationship Id="rId22" Type="http://schemas.openxmlformats.org/officeDocument/2006/relationships/image" Target="../media/image750.png"/><Relationship Id="rId27" Type="http://schemas.openxmlformats.org/officeDocument/2006/relationships/customXml" Target="../ink/ink127.xml"/><Relationship Id="rId30" Type="http://schemas.openxmlformats.org/officeDocument/2006/relationships/image" Target="../media/image95.png"/><Relationship Id="rId35" Type="http://schemas.openxmlformats.org/officeDocument/2006/relationships/customXml" Target="../ink/ink131.xml"/><Relationship Id="rId43" Type="http://schemas.openxmlformats.org/officeDocument/2006/relationships/customXml" Target="../ink/ink135.xml"/><Relationship Id="rId48" Type="http://schemas.openxmlformats.org/officeDocument/2006/relationships/image" Target="../media/image104.png"/><Relationship Id="rId56" Type="http://schemas.openxmlformats.org/officeDocument/2006/relationships/image" Target="../media/image108.png"/><Relationship Id="rId64" Type="http://schemas.openxmlformats.org/officeDocument/2006/relationships/image" Target="../media/image112.png"/><Relationship Id="rId69" Type="http://schemas.openxmlformats.org/officeDocument/2006/relationships/customXml" Target="../ink/ink148.xml"/><Relationship Id="rId77" Type="http://schemas.openxmlformats.org/officeDocument/2006/relationships/customXml" Target="../ink/ink152.xml"/><Relationship Id="rId8" Type="http://schemas.openxmlformats.org/officeDocument/2006/relationships/image" Target="../media/image91.png"/><Relationship Id="rId51" Type="http://schemas.openxmlformats.org/officeDocument/2006/relationships/customXml" Target="../ink/ink139.xml"/><Relationship Id="rId72" Type="http://schemas.openxmlformats.org/officeDocument/2006/relationships/image" Target="../media/image116.png"/><Relationship Id="rId80" Type="http://schemas.openxmlformats.org/officeDocument/2006/relationships/image" Target="../media/image120.png"/><Relationship Id="rId3" Type="http://schemas.openxmlformats.org/officeDocument/2006/relationships/image" Target="../media/image87.png"/><Relationship Id="rId12" Type="http://schemas.openxmlformats.org/officeDocument/2006/relationships/image" Target="../media/image700.png"/><Relationship Id="rId17" Type="http://schemas.openxmlformats.org/officeDocument/2006/relationships/customXml" Target="../ink/ink122.xml"/><Relationship Id="rId25" Type="http://schemas.openxmlformats.org/officeDocument/2006/relationships/customXml" Target="../ink/ink126.xml"/><Relationship Id="rId33" Type="http://schemas.openxmlformats.org/officeDocument/2006/relationships/customXml" Target="../ink/ink130.xml"/><Relationship Id="rId38" Type="http://schemas.openxmlformats.org/officeDocument/2006/relationships/image" Target="../media/image99.png"/><Relationship Id="rId46" Type="http://schemas.openxmlformats.org/officeDocument/2006/relationships/image" Target="../media/image103.png"/><Relationship Id="rId59" Type="http://schemas.openxmlformats.org/officeDocument/2006/relationships/customXml" Target="../ink/ink143.xml"/><Relationship Id="rId67" Type="http://schemas.openxmlformats.org/officeDocument/2006/relationships/customXml" Target="../ink/ink147.xml"/><Relationship Id="rId20" Type="http://schemas.openxmlformats.org/officeDocument/2006/relationships/image" Target="../media/image740.png"/><Relationship Id="rId41" Type="http://schemas.openxmlformats.org/officeDocument/2006/relationships/customXml" Target="../ink/ink134.xml"/><Relationship Id="rId54" Type="http://schemas.openxmlformats.org/officeDocument/2006/relationships/image" Target="../media/image107.png"/><Relationship Id="rId62" Type="http://schemas.openxmlformats.org/officeDocument/2006/relationships/image" Target="../media/image111.png"/><Relationship Id="rId70" Type="http://schemas.openxmlformats.org/officeDocument/2006/relationships/image" Target="../media/image115.png"/><Relationship Id="rId75" Type="http://schemas.openxmlformats.org/officeDocument/2006/relationships/customXml" Target="../ink/ink1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5" Type="http://schemas.openxmlformats.org/officeDocument/2006/relationships/customXml" Target="../ink/ink121.xml"/><Relationship Id="rId23" Type="http://schemas.openxmlformats.org/officeDocument/2006/relationships/customXml" Target="../ink/ink125.xml"/><Relationship Id="rId28" Type="http://schemas.openxmlformats.org/officeDocument/2006/relationships/image" Target="../media/image94.png"/><Relationship Id="rId36" Type="http://schemas.openxmlformats.org/officeDocument/2006/relationships/image" Target="../media/image98.png"/><Relationship Id="rId49" Type="http://schemas.openxmlformats.org/officeDocument/2006/relationships/customXml" Target="../ink/ink138.xml"/><Relationship Id="rId57" Type="http://schemas.openxmlformats.org/officeDocument/2006/relationships/customXml" Target="../ink/ink1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810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6.xml"/><Relationship Id="rId5" Type="http://schemas.openxmlformats.org/officeDocument/2006/relationships/image" Target="../media/image800.png"/><Relationship Id="rId4" Type="http://schemas.openxmlformats.org/officeDocument/2006/relationships/customXml" Target="../ink/ink1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0.png"/><Relationship Id="rId18" Type="http://schemas.openxmlformats.org/officeDocument/2006/relationships/customXml" Target="../ink/ink160.xml"/><Relationship Id="rId26" Type="http://schemas.openxmlformats.org/officeDocument/2006/relationships/customXml" Target="../ink/ink164.xml"/><Relationship Id="rId39" Type="http://schemas.openxmlformats.org/officeDocument/2006/relationships/image" Target="../media/image136.png"/><Relationship Id="rId3" Type="http://schemas.openxmlformats.org/officeDocument/2006/relationships/image" Target="../media/image126.png"/><Relationship Id="rId21" Type="http://schemas.openxmlformats.org/officeDocument/2006/relationships/image" Target="../media/image970.png"/><Relationship Id="rId34" Type="http://schemas.openxmlformats.org/officeDocument/2006/relationships/customXml" Target="../ink/ink168.xml"/><Relationship Id="rId42" Type="http://schemas.openxmlformats.org/officeDocument/2006/relationships/customXml" Target="../ink/ink172.xml"/><Relationship Id="rId47" Type="http://schemas.openxmlformats.org/officeDocument/2006/relationships/image" Target="../media/image140.png"/><Relationship Id="rId7" Type="http://schemas.openxmlformats.org/officeDocument/2006/relationships/image" Target="../media/image130.png"/><Relationship Id="rId12" Type="http://schemas.openxmlformats.org/officeDocument/2006/relationships/customXml" Target="../ink/ink157.xml"/><Relationship Id="rId17" Type="http://schemas.openxmlformats.org/officeDocument/2006/relationships/image" Target="../media/image950.png"/><Relationship Id="rId25" Type="http://schemas.openxmlformats.org/officeDocument/2006/relationships/image" Target="../media/image990.png"/><Relationship Id="rId33" Type="http://schemas.openxmlformats.org/officeDocument/2006/relationships/image" Target="../media/image1030.png"/><Relationship Id="rId38" Type="http://schemas.openxmlformats.org/officeDocument/2006/relationships/customXml" Target="../ink/ink170.xml"/><Relationship Id="rId46" Type="http://schemas.openxmlformats.org/officeDocument/2006/relationships/customXml" Target="../ink/ink174.xml"/><Relationship Id="rId2" Type="http://schemas.openxmlformats.org/officeDocument/2006/relationships/image" Target="../media/image125.png"/><Relationship Id="rId16" Type="http://schemas.openxmlformats.org/officeDocument/2006/relationships/customXml" Target="../ink/ink159.xml"/><Relationship Id="rId20" Type="http://schemas.openxmlformats.org/officeDocument/2006/relationships/customXml" Target="../ink/ink161.xml"/><Relationship Id="rId29" Type="http://schemas.openxmlformats.org/officeDocument/2006/relationships/image" Target="../media/image1011.png"/><Relationship Id="rId41" Type="http://schemas.openxmlformats.org/officeDocument/2006/relationships/image" Target="../media/image1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24" Type="http://schemas.openxmlformats.org/officeDocument/2006/relationships/customXml" Target="../ink/ink163.xml"/><Relationship Id="rId32" Type="http://schemas.openxmlformats.org/officeDocument/2006/relationships/customXml" Target="../ink/ink167.xml"/><Relationship Id="rId37" Type="http://schemas.openxmlformats.org/officeDocument/2006/relationships/image" Target="../media/image135.png"/><Relationship Id="rId40" Type="http://schemas.openxmlformats.org/officeDocument/2006/relationships/customXml" Target="../ink/ink171.xml"/><Relationship Id="rId45" Type="http://schemas.openxmlformats.org/officeDocument/2006/relationships/image" Target="../media/image139.png"/><Relationship Id="rId5" Type="http://schemas.openxmlformats.org/officeDocument/2006/relationships/image" Target="../media/image128.png"/><Relationship Id="rId15" Type="http://schemas.openxmlformats.org/officeDocument/2006/relationships/image" Target="../media/image940.png"/><Relationship Id="rId23" Type="http://schemas.openxmlformats.org/officeDocument/2006/relationships/image" Target="../media/image980.png"/><Relationship Id="rId28" Type="http://schemas.openxmlformats.org/officeDocument/2006/relationships/customXml" Target="../ink/ink165.xml"/><Relationship Id="rId36" Type="http://schemas.openxmlformats.org/officeDocument/2006/relationships/customXml" Target="../ink/ink169.xml"/><Relationship Id="rId49" Type="http://schemas.openxmlformats.org/officeDocument/2006/relationships/image" Target="../media/image141.png"/><Relationship Id="rId10" Type="http://schemas.openxmlformats.org/officeDocument/2006/relationships/image" Target="../media/image133.png"/><Relationship Id="rId19" Type="http://schemas.openxmlformats.org/officeDocument/2006/relationships/image" Target="../media/image960.png"/><Relationship Id="rId31" Type="http://schemas.openxmlformats.org/officeDocument/2006/relationships/image" Target="../media/image1020.png"/><Relationship Id="rId44" Type="http://schemas.openxmlformats.org/officeDocument/2006/relationships/customXml" Target="../ink/ink173.xml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customXml" Target="../ink/ink158.xml"/><Relationship Id="rId22" Type="http://schemas.openxmlformats.org/officeDocument/2006/relationships/customXml" Target="../ink/ink162.xml"/><Relationship Id="rId27" Type="http://schemas.openxmlformats.org/officeDocument/2006/relationships/image" Target="../media/image1000.png"/><Relationship Id="rId30" Type="http://schemas.openxmlformats.org/officeDocument/2006/relationships/customXml" Target="../ink/ink166.xml"/><Relationship Id="rId35" Type="http://schemas.openxmlformats.org/officeDocument/2006/relationships/image" Target="../media/image1040.png"/><Relationship Id="rId43" Type="http://schemas.openxmlformats.org/officeDocument/2006/relationships/image" Target="../media/image138.png"/><Relationship Id="rId48" Type="http://schemas.openxmlformats.org/officeDocument/2006/relationships/customXml" Target="../ink/ink175.xml"/><Relationship Id="rId8" Type="http://schemas.openxmlformats.org/officeDocument/2006/relationships/image" Target="../media/image1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5" Type="http://schemas.openxmlformats.org/officeDocument/2006/relationships/customXml" Target="../ink/ink176.xml"/><Relationship Id="rId4" Type="http://schemas.openxmlformats.org/officeDocument/2006/relationships/image" Target="../media/image1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8.xml"/><Relationship Id="rId13" Type="http://schemas.openxmlformats.org/officeDocument/2006/relationships/image" Target="../media/image153.png"/><Relationship Id="rId18" Type="http://schemas.openxmlformats.org/officeDocument/2006/relationships/customXml" Target="../ink/ink183.xml"/><Relationship Id="rId26" Type="http://schemas.openxmlformats.org/officeDocument/2006/relationships/customXml" Target="../ink/ink187.xml"/><Relationship Id="rId3" Type="http://schemas.openxmlformats.org/officeDocument/2006/relationships/image" Target="../media/image147.png"/><Relationship Id="rId21" Type="http://schemas.openxmlformats.org/officeDocument/2006/relationships/image" Target="../media/image157.png"/><Relationship Id="rId7" Type="http://schemas.openxmlformats.org/officeDocument/2006/relationships/image" Target="../media/image150.png"/><Relationship Id="rId12" Type="http://schemas.openxmlformats.org/officeDocument/2006/relationships/customXml" Target="../ink/ink180.xml"/><Relationship Id="rId17" Type="http://schemas.openxmlformats.org/officeDocument/2006/relationships/image" Target="../media/image155.png"/><Relationship Id="rId25" Type="http://schemas.openxmlformats.org/officeDocument/2006/relationships/image" Target="../media/image159.png"/><Relationship Id="rId2" Type="http://schemas.openxmlformats.org/officeDocument/2006/relationships/image" Target="../media/image146.png"/><Relationship Id="rId16" Type="http://schemas.openxmlformats.org/officeDocument/2006/relationships/customXml" Target="../ink/ink182.xml"/><Relationship Id="rId20" Type="http://schemas.openxmlformats.org/officeDocument/2006/relationships/customXml" Target="../ink/ink184.xml"/><Relationship Id="rId29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7.xml"/><Relationship Id="rId11" Type="http://schemas.openxmlformats.org/officeDocument/2006/relationships/image" Target="../media/image152.png"/><Relationship Id="rId24" Type="http://schemas.openxmlformats.org/officeDocument/2006/relationships/customXml" Target="../ink/ink186.xml"/><Relationship Id="rId5" Type="http://schemas.openxmlformats.org/officeDocument/2006/relationships/image" Target="../media/image149.png"/><Relationship Id="rId15" Type="http://schemas.openxmlformats.org/officeDocument/2006/relationships/image" Target="../media/image154.png"/><Relationship Id="rId23" Type="http://schemas.openxmlformats.org/officeDocument/2006/relationships/image" Target="../media/image158.png"/><Relationship Id="rId28" Type="http://schemas.openxmlformats.org/officeDocument/2006/relationships/customXml" Target="../ink/ink188.xml"/><Relationship Id="rId10" Type="http://schemas.openxmlformats.org/officeDocument/2006/relationships/customXml" Target="../ink/ink179.xml"/><Relationship Id="rId19" Type="http://schemas.openxmlformats.org/officeDocument/2006/relationships/image" Target="../media/image156.png"/><Relationship Id="rId4" Type="http://schemas.openxmlformats.org/officeDocument/2006/relationships/image" Target="../media/image148.png"/><Relationship Id="rId9" Type="http://schemas.openxmlformats.org/officeDocument/2006/relationships/image" Target="../media/image151.png"/><Relationship Id="rId14" Type="http://schemas.openxmlformats.org/officeDocument/2006/relationships/customXml" Target="../ink/ink181.xml"/><Relationship Id="rId22" Type="http://schemas.openxmlformats.org/officeDocument/2006/relationships/customXml" Target="../ink/ink185.xml"/><Relationship Id="rId27" Type="http://schemas.openxmlformats.org/officeDocument/2006/relationships/image" Target="../media/image1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Static Magnetic Field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Section 29</a:t>
            </a:r>
          </a:p>
        </p:txBody>
      </p:sp>
    </p:spTree>
    <p:extLst>
      <p:ext uri="{BB962C8B-B14F-4D97-AF65-F5344CB8AC3E}">
        <p14:creationId xmlns:p14="http://schemas.microsoft.com/office/powerpoint/2010/main" val="1455554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7F5ECF-794B-4AD2-8FEC-BE28EAAB30DB}"/>
              </a:ext>
            </a:extLst>
          </p:cNvPr>
          <p:cNvSpPr txBox="1"/>
          <p:nvPr/>
        </p:nvSpPr>
        <p:spPr>
          <a:xfrm>
            <a:off x="0" y="3810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7.  Usually the magnetic susceptibility (for non-ferromagnetic bodies) is very small compared to dielectric susceptibilities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5E565-799F-4F77-91BC-7D125FC35CE4}"/>
              </a:ext>
            </a:extLst>
          </p:cNvPr>
          <p:cNvSpPr txBox="1"/>
          <p:nvPr/>
        </p:nvSpPr>
        <p:spPr>
          <a:xfrm>
            <a:off x="1218018" y="2703996"/>
            <a:ext cx="6553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Magnetism is a relativistic effect, ~ v</a:t>
            </a:r>
            <a:r>
              <a:rPr lang="en-US" sz="2000" baseline="30000" dirty="0"/>
              <a:t>2</a:t>
            </a:r>
            <a:r>
              <a:rPr lang="en-US" sz="2000" dirty="0"/>
              <a:t>/c</a:t>
            </a:r>
            <a:r>
              <a:rPr lang="en-US" sz="2000" baseline="30000" dirty="0"/>
              <a:t>2</a:t>
            </a:r>
            <a:r>
              <a:rPr lang="en-US" sz="2000" dirty="0"/>
              <a:t>, v = electron velocity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0B50C1-91FD-4EE6-9C5F-832C41B11ECB}"/>
              </a:ext>
            </a:extLst>
          </p:cNvPr>
          <p:cNvGrpSpPr/>
          <p:nvPr/>
        </p:nvGrpSpPr>
        <p:grpSpPr>
          <a:xfrm>
            <a:off x="3025756" y="1451193"/>
            <a:ext cx="2808360" cy="604440"/>
            <a:chOff x="3025756" y="1451193"/>
            <a:chExt cx="2808360" cy="60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2A43F4F-CDE0-4E7A-873B-64B5CC5B8A56}"/>
                    </a:ext>
                  </a:extLst>
                </p14:cNvPr>
                <p14:cNvContentPartPr/>
                <p14:nvPr/>
              </p14:nvContentPartPr>
              <p14:xfrm>
                <a:off x="3025756" y="1500873"/>
                <a:ext cx="369720" cy="361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2A43F4F-CDE0-4E7A-873B-64B5CC5B8A5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008116" y="1482873"/>
                  <a:ext cx="40536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5C996C4-121A-4019-BD9B-5B98324A41B5}"/>
                    </a:ext>
                  </a:extLst>
                </p14:cNvPr>
                <p14:cNvContentPartPr/>
                <p14:nvPr/>
              </p14:nvContentPartPr>
              <p14:xfrm>
                <a:off x="3058156" y="1451193"/>
                <a:ext cx="361800" cy="4644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5C996C4-121A-4019-BD9B-5B98324A41B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40516" y="1433553"/>
                  <a:ext cx="39744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AD240C1-79E3-4F29-BC5C-4D9380656EC4}"/>
                    </a:ext>
                  </a:extLst>
                </p14:cNvPr>
                <p14:cNvContentPartPr/>
                <p14:nvPr/>
              </p14:nvContentPartPr>
              <p14:xfrm>
                <a:off x="3545596" y="1895073"/>
                <a:ext cx="207360" cy="110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AD240C1-79E3-4F29-BC5C-4D9380656E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27596" y="1877433"/>
                  <a:ext cx="243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3A354E7-AE1C-468D-AC91-B01D42B3BD40}"/>
                    </a:ext>
                  </a:extLst>
                </p14:cNvPr>
                <p14:cNvContentPartPr/>
                <p14:nvPr/>
              </p14:nvContentPartPr>
              <p14:xfrm>
                <a:off x="4096756" y="1538673"/>
                <a:ext cx="306720" cy="303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3A354E7-AE1C-468D-AC91-B01D42B3BD4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078756" y="1520673"/>
                  <a:ext cx="3423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DAB55CA-13E1-4410-9DE6-308C49F53862}"/>
                    </a:ext>
                  </a:extLst>
                </p14:cNvPr>
                <p14:cNvContentPartPr/>
                <p14:nvPr/>
              </p14:nvContentPartPr>
              <p14:xfrm>
                <a:off x="4494556" y="1530393"/>
                <a:ext cx="299880" cy="354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DAB55CA-13E1-4410-9DE6-308C49F5386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476916" y="1512393"/>
                  <a:ext cx="33552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AAFA377-5147-462D-8D1C-8349F6DD7771}"/>
                    </a:ext>
                  </a:extLst>
                </p14:cNvPr>
                <p14:cNvContentPartPr/>
                <p14:nvPr/>
              </p14:nvContentPartPr>
              <p14:xfrm>
                <a:off x="5047516" y="1470993"/>
                <a:ext cx="439920" cy="396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AAFA377-5147-462D-8D1C-8349F6DD77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29516" y="1453353"/>
                  <a:ext cx="4755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51F12AA-BD72-4358-AAC5-79F28E23A52B}"/>
                    </a:ext>
                  </a:extLst>
                </p14:cNvPr>
                <p14:cNvContentPartPr/>
                <p14:nvPr/>
              </p14:nvContentPartPr>
              <p14:xfrm>
                <a:off x="5081356" y="1453353"/>
                <a:ext cx="372960" cy="481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51F12AA-BD72-4358-AAC5-79F28E23A52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63716" y="1435353"/>
                  <a:ext cx="40860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1122BF-1A70-4054-8ED3-98C14DE1E735}"/>
                    </a:ext>
                  </a:extLst>
                </p14:cNvPr>
                <p14:cNvContentPartPr/>
                <p14:nvPr/>
              </p14:nvContentPartPr>
              <p14:xfrm>
                <a:off x="5523436" y="1883913"/>
                <a:ext cx="310680" cy="171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1122BF-1A70-4054-8ED3-98C14DE1E73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05796" y="1866273"/>
                  <a:ext cx="346320" cy="207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39999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157E408-45BD-432E-9CCE-7D0ABAA8E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40918"/>
            <a:ext cx="16668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DFB833-1EEE-4418-B285-C6FB283F3E39}"/>
              </a:ext>
            </a:extLst>
          </p:cNvPr>
          <p:cNvSpPr txBox="1"/>
          <p:nvPr/>
        </p:nvSpPr>
        <p:spPr>
          <a:xfrm>
            <a:off x="3726054" y="4343400"/>
            <a:ext cx="325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Permeability tensor is symmetric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87B11C-3DD8-47ED-A856-AEA59CD7D39A}"/>
              </a:ext>
            </a:extLst>
          </p:cNvPr>
          <p:cNvSpPr txBox="1"/>
          <p:nvPr/>
        </p:nvSpPr>
        <p:spPr>
          <a:xfrm>
            <a:off x="914400" y="10668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8.  Anisotropic bodies  (crystals)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092D809-B879-4BBC-9D72-814DCC3176F3}"/>
                  </a:ext>
                </a:extLst>
              </p14:cNvPr>
              <p14:cNvContentPartPr/>
              <p14:nvPr/>
            </p14:nvContentPartPr>
            <p14:xfrm>
              <a:off x="4025346" y="3205548"/>
              <a:ext cx="245880" cy="10580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092D809-B879-4BBC-9D72-814DCC3176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7346" y="3187548"/>
                <a:ext cx="281520" cy="10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900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2" t="1588" r="27519" b="19351"/>
          <a:stretch/>
        </p:blipFill>
        <p:spPr bwMode="auto">
          <a:xfrm>
            <a:off x="1219200" y="1084520"/>
            <a:ext cx="5410200" cy="474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0" y="5842337"/>
            <a:ext cx="152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Magnetic scalar potential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2472E2-F3D0-49CB-B77F-1564AB713A88}"/>
              </a:ext>
            </a:extLst>
          </p:cNvPr>
          <p:cNvSpPr txBox="1"/>
          <p:nvPr/>
        </p:nvSpPr>
        <p:spPr>
          <a:xfrm>
            <a:off x="6553200" y="1217811"/>
            <a:ext cx="215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(No extraneous charge)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458894-F202-4AF6-85C3-43B115ED119D}"/>
              </a:ext>
            </a:extLst>
          </p:cNvPr>
          <p:cNvGrpSpPr/>
          <p:nvPr/>
        </p:nvGrpSpPr>
        <p:grpSpPr>
          <a:xfrm>
            <a:off x="696066" y="1399599"/>
            <a:ext cx="824040" cy="1953000"/>
            <a:chOff x="696066" y="791388"/>
            <a:chExt cx="824040" cy="19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85F2F5A-7194-4031-8BF2-B0AAEA81C9E9}"/>
                    </a:ext>
                  </a:extLst>
                </p14:cNvPr>
                <p14:cNvContentPartPr/>
                <p14:nvPr/>
              </p14:nvContentPartPr>
              <p14:xfrm>
                <a:off x="1516866" y="804348"/>
                <a:ext cx="360" cy="7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85F2F5A-7194-4031-8BF2-B0AAEA81C9E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98866" y="786708"/>
                  <a:ext cx="36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B8D3F5-16CB-4247-AE36-8D07138E7C05}"/>
                    </a:ext>
                  </a:extLst>
                </p14:cNvPr>
                <p14:cNvContentPartPr/>
                <p14:nvPr/>
              </p14:nvContentPartPr>
              <p14:xfrm>
                <a:off x="696066" y="791388"/>
                <a:ext cx="824040" cy="1953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B8D3F5-16CB-4247-AE36-8D07138E7C0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78426" y="773748"/>
                  <a:ext cx="859680" cy="198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CC51F56-1377-47E0-A7C1-131D763271E3}"/>
                  </a:ext>
                </a:extLst>
              </p14:cNvPr>
              <p14:cNvContentPartPr/>
              <p14:nvPr/>
            </p14:nvContentPartPr>
            <p14:xfrm>
              <a:off x="3034986" y="3766599"/>
              <a:ext cx="257040" cy="1529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CC51F56-1377-47E0-A7C1-131D763271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16986" y="3748599"/>
                <a:ext cx="292680" cy="156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DD25396-CA5C-420B-A895-27D97420A373}"/>
                  </a:ext>
                </a:extLst>
              </p14:cNvPr>
              <p14:cNvContentPartPr/>
              <p14:nvPr/>
            </p14:nvContentPartPr>
            <p14:xfrm>
              <a:off x="3023106" y="2050119"/>
              <a:ext cx="773280" cy="25632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DD25396-CA5C-420B-A895-27D97420A37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5106" y="2032119"/>
                <a:ext cx="808920" cy="259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9A28EA1-4A4B-4BF6-A97A-235DAF3CFD61}"/>
                  </a:ext>
                </a:extLst>
              </p14:cNvPr>
              <p14:cNvContentPartPr/>
              <p14:nvPr/>
            </p14:nvContentPartPr>
            <p14:xfrm>
              <a:off x="1119786" y="3043359"/>
              <a:ext cx="1987560" cy="14198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9A28EA1-4A4B-4BF6-A97A-235DAF3CFD6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01786" y="3025364"/>
                <a:ext cx="2023200" cy="1455471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BB6014D2-14D3-46E2-9437-3E3A807F8916}"/>
              </a:ext>
            </a:extLst>
          </p:cNvPr>
          <p:cNvGrpSpPr/>
          <p:nvPr/>
        </p:nvGrpSpPr>
        <p:grpSpPr>
          <a:xfrm>
            <a:off x="8269746" y="1116279"/>
            <a:ext cx="630000" cy="4277880"/>
            <a:chOff x="8269746" y="508068"/>
            <a:chExt cx="630000" cy="427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CE27DC-D1F1-422D-BE6A-14F63F523A27}"/>
                    </a:ext>
                  </a:extLst>
                </p14:cNvPr>
                <p14:cNvContentPartPr/>
                <p14:nvPr/>
              </p14:nvContentPartPr>
              <p14:xfrm>
                <a:off x="8593386" y="508068"/>
                <a:ext cx="5400" cy="18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CE27DC-D1F1-422D-BE6A-14F63F523A2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75386" y="490068"/>
                  <a:ext cx="410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89B2EC9-2D6F-4B43-9B92-FCA87542E76F}"/>
                    </a:ext>
                  </a:extLst>
                </p14:cNvPr>
                <p14:cNvContentPartPr/>
                <p14:nvPr/>
              </p14:nvContentPartPr>
              <p14:xfrm>
                <a:off x="8269746" y="523188"/>
                <a:ext cx="630000" cy="4262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89B2EC9-2D6F-4B43-9B92-FCA87542E76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51746" y="505188"/>
                  <a:ext cx="665640" cy="42984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94FB566-12BF-4019-8AE2-F0FEFACDE6AB}"/>
              </a:ext>
            </a:extLst>
          </p:cNvPr>
          <p:cNvSpPr txBox="1"/>
          <p:nvPr/>
        </p:nvSpPr>
        <p:spPr>
          <a:xfrm>
            <a:off x="4761965" y="763981"/>
            <a:ext cx="3734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Compare to BCs for neutral dielectrics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31CD41-B3F9-46B2-BCAB-87CC792C2E71}"/>
              </a:ext>
            </a:extLst>
          </p:cNvPr>
          <p:cNvSpPr txBox="1"/>
          <p:nvPr/>
        </p:nvSpPr>
        <p:spPr>
          <a:xfrm>
            <a:off x="72412" y="47323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9. Boundary conditions on </a:t>
            </a:r>
            <a:r>
              <a:rPr lang="en-US" sz="2800" b="1" dirty="0"/>
              <a:t>B</a:t>
            </a:r>
            <a:r>
              <a:rPr lang="en-US" sz="2800" dirty="0"/>
              <a:t> and </a:t>
            </a:r>
            <a:r>
              <a:rPr lang="en-US" sz="2800" b="1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518135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181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1083612"/>
            <a:ext cx="2115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B</a:t>
            </a:r>
            <a:r>
              <a:rPr lang="en-US" sz="2000" b="1" baseline="-25000" dirty="0" err="1"/>
              <a:t>t</a:t>
            </a:r>
            <a:r>
              <a:rPr lang="en-US" sz="2000" dirty="0"/>
              <a:t> is discontinuous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00683"/>
            <a:ext cx="34480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1600" y="1781080"/>
            <a:ext cx="3037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Surface current at interface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7601" y="2531412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Unit length in the surface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3" y="2573131"/>
            <a:ext cx="270349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73549" y="4274066"/>
            <a:ext cx="4493204" cy="1714502"/>
            <a:chOff x="535996" y="2857499"/>
            <a:chExt cx="3159057" cy="1143000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996" y="2857499"/>
              <a:ext cx="103822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078" y="3284459"/>
              <a:ext cx="4095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653" y="3151109"/>
              <a:ext cx="1304925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578" y="3219449"/>
              <a:ext cx="371475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97250" y="3625908"/>
            <a:ext cx="4150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Integrate along </a:t>
            </a:r>
            <a:r>
              <a:rPr lang="en-US" sz="2000" dirty="0">
                <a:latin typeface="Symbol" panose="05050102010706020507" pitchFamily="18" charset="2"/>
              </a:rPr>
              <a:t>D</a:t>
            </a:r>
            <a:r>
              <a:rPr lang="en-US" sz="2000" i="1" dirty="0"/>
              <a:t>l</a:t>
            </a:r>
            <a:r>
              <a:rPr lang="en-US" sz="2000" dirty="0"/>
              <a:t> crossing the normal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1094" y="6046678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= Charge passing per unit time through unit length in the surface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D9A9734-8E3D-41ED-A7A8-DDB8618EBE16}"/>
                  </a:ext>
                </a:extLst>
              </p14:cNvPr>
              <p14:cNvContentPartPr/>
              <p14:nvPr/>
            </p14:nvContentPartPr>
            <p14:xfrm>
              <a:off x="4904106" y="2031960"/>
              <a:ext cx="2451960" cy="303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D9A9734-8E3D-41ED-A7A8-DDB8618EBE1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50106" y="1923960"/>
                <a:ext cx="2559600" cy="51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4E6A9D4-5D61-4B95-88D2-2533A1AD5C23}"/>
                  </a:ext>
                </a:extLst>
              </p14:cNvPr>
              <p14:cNvContentPartPr/>
              <p14:nvPr/>
            </p14:nvContentPartPr>
            <p14:xfrm>
              <a:off x="4307946" y="2140680"/>
              <a:ext cx="3115800" cy="468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4E6A9D4-5D61-4B95-88D2-2533A1AD5C2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53940" y="2032680"/>
                <a:ext cx="3223452" cy="68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7876EB-3951-472C-9D03-75AD34C1C6FA}"/>
                  </a:ext>
                </a:extLst>
              </p14:cNvPr>
              <p14:cNvContentPartPr/>
              <p14:nvPr/>
            </p14:nvContentPartPr>
            <p14:xfrm>
              <a:off x="4288866" y="1308360"/>
              <a:ext cx="3703680" cy="569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7876EB-3951-472C-9D03-75AD34C1C6F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34866" y="1200360"/>
                <a:ext cx="3811320" cy="7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64EEFF8-4255-4839-815E-42F026B3DAB7}"/>
                  </a:ext>
                </a:extLst>
              </p14:cNvPr>
              <p14:cNvContentPartPr/>
              <p14:nvPr/>
            </p14:nvContentPartPr>
            <p14:xfrm>
              <a:off x="6384426" y="1818840"/>
              <a:ext cx="1532880" cy="118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64EEFF8-4255-4839-815E-42F026B3DAB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30426" y="1710840"/>
                <a:ext cx="16405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0B5F7D9-5D23-44D9-AE03-58E250E5DA6B}"/>
                  </a:ext>
                </a:extLst>
              </p14:cNvPr>
              <p14:cNvContentPartPr/>
              <p14:nvPr/>
            </p14:nvContentPartPr>
            <p14:xfrm>
              <a:off x="7208466" y="2047800"/>
              <a:ext cx="765000" cy="4939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0B5F7D9-5D23-44D9-AE03-58E250E5DA6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54466" y="1939800"/>
                <a:ext cx="872640" cy="70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F029EA7-78E0-445C-AA0A-A86EEC7C3706}"/>
              </a:ext>
            </a:extLst>
          </p:cNvPr>
          <p:cNvGrpSpPr/>
          <p:nvPr/>
        </p:nvGrpSpPr>
        <p:grpSpPr>
          <a:xfrm>
            <a:off x="772746" y="5408040"/>
            <a:ext cx="874440" cy="153000"/>
            <a:chOff x="772746" y="4553028"/>
            <a:chExt cx="874440" cy="15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DA857A8-FD2A-4023-A981-54A14600BF2B}"/>
                    </a:ext>
                  </a:extLst>
                </p14:cNvPr>
                <p14:cNvContentPartPr/>
                <p14:nvPr/>
              </p14:nvContentPartPr>
              <p14:xfrm>
                <a:off x="954546" y="4553028"/>
                <a:ext cx="21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DA857A8-FD2A-4023-A981-54A14600BF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91906" y="4490028"/>
                  <a:ext cx="127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1066114-C1EC-4416-B512-A4A508BF7243}"/>
                    </a:ext>
                  </a:extLst>
                </p14:cNvPr>
                <p14:cNvContentPartPr/>
                <p14:nvPr/>
              </p14:nvContentPartPr>
              <p14:xfrm>
                <a:off x="772746" y="4559148"/>
                <a:ext cx="874440" cy="146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1066114-C1EC-4416-B512-A4A508BF724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9746" y="4496508"/>
                  <a:ext cx="10000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DA0630E-EB67-44A2-858C-B0401ECE875F}"/>
                    </a:ext>
                  </a:extLst>
                </p14:cNvPr>
                <p14:cNvContentPartPr/>
                <p14:nvPr/>
              </p14:nvContentPartPr>
              <p14:xfrm>
                <a:off x="890106" y="4560228"/>
                <a:ext cx="185760" cy="55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DA0630E-EB67-44A2-858C-B0401ECE875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7466" y="4497588"/>
                  <a:ext cx="31140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E0EA9F5-58A1-49A9-8958-A563699AD320}"/>
              </a:ext>
            </a:extLst>
          </p:cNvPr>
          <p:cNvGrpSpPr/>
          <p:nvPr/>
        </p:nvGrpSpPr>
        <p:grpSpPr>
          <a:xfrm>
            <a:off x="760146" y="4294920"/>
            <a:ext cx="920520" cy="557640"/>
            <a:chOff x="760146" y="3439908"/>
            <a:chExt cx="920520" cy="55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02CD6D6-A334-48EC-A909-541FC97C694A}"/>
                    </a:ext>
                  </a:extLst>
                </p14:cNvPr>
                <p14:cNvContentPartPr/>
                <p14:nvPr/>
              </p14:nvContentPartPr>
              <p14:xfrm>
                <a:off x="760146" y="3790188"/>
                <a:ext cx="237960" cy="207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02CD6D6-A334-48EC-A909-541FC97C694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97146" y="3727188"/>
                  <a:ext cx="3636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9C7CB9D-A890-473E-865D-FD736C46210F}"/>
                    </a:ext>
                  </a:extLst>
                </p14:cNvPr>
                <p14:cNvContentPartPr/>
                <p14:nvPr/>
              </p14:nvContentPartPr>
              <p14:xfrm>
                <a:off x="1481226" y="3907908"/>
                <a:ext cx="199440" cy="78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9C7CB9D-A890-473E-865D-FD736C46210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18226" y="3844908"/>
                  <a:ext cx="3250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5F4FA6D-8809-468C-BF22-E4584C267CDE}"/>
                    </a:ext>
                  </a:extLst>
                </p14:cNvPr>
                <p14:cNvContentPartPr/>
                <p14:nvPr/>
              </p14:nvContentPartPr>
              <p14:xfrm>
                <a:off x="860586" y="3439908"/>
                <a:ext cx="685800" cy="388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5F4FA6D-8809-468C-BF22-E4584C267C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7946" y="3377268"/>
                  <a:ext cx="811440" cy="51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92" name="Group 8191">
            <a:extLst>
              <a:ext uri="{FF2B5EF4-FFF2-40B4-BE49-F238E27FC236}">
                <a16:creationId xmlns:a16="http://schemas.microsoft.com/office/drawing/2014/main" id="{1F7219FB-B0A8-4804-AC85-850181AC58BA}"/>
              </a:ext>
            </a:extLst>
          </p:cNvPr>
          <p:cNvGrpSpPr/>
          <p:nvPr/>
        </p:nvGrpSpPr>
        <p:grpSpPr>
          <a:xfrm>
            <a:off x="877866" y="4338120"/>
            <a:ext cx="864720" cy="271080"/>
            <a:chOff x="877866" y="3483108"/>
            <a:chExt cx="86472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4C66AC4-30D7-49B1-8C1F-70DDD5EC30EC}"/>
                    </a:ext>
                  </a:extLst>
                </p14:cNvPr>
                <p14:cNvContentPartPr/>
                <p14:nvPr/>
              </p14:nvContentPartPr>
              <p14:xfrm>
                <a:off x="935826" y="3552228"/>
                <a:ext cx="9000" cy="200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4C66AC4-30D7-49B1-8C1F-70DDD5EC30E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8186" y="3534588"/>
                  <a:ext cx="446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EF738FF-6EAC-401F-8D5C-2B8C90541FDF}"/>
                    </a:ext>
                  </a:extLst>
                </p14:cNvPr>
                <p14:cNvContentPartPr/>
                <p14:nvPr/>
              </p14:nvContentPartPr>
              <p14:xfrm>
                <a:off x="877866" y="3664908"/>
                <a:ext cx="101160" cy="39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F738FF-6EAC-401F-8D5C-2B8C90541FD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60226" y="3646908"/>
                  <a:ext cx="136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62BB258-9A79-4874-865E-DE522F2F9A41}"/>
                    </a:ext>
                  </a:extLst>
                </p14:cNvPr>
                <p14:cNvContentPartPr/>
                <p14:nvPr/>
              </p14:nvContentPartPr>
              <p14:xfrm>
                <a:off x="1090626" y="3534228"/>
                <a:ext cx="120600" cy="207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62BB258-9A79-4874-865E-DE522F2F9A4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72986" y="3516588"/>
                  <a:ext cx="1562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C1B7931-B891-4388-970C-BEAC946826DD}"/>
                    </a:ext>
                  </a:extLst>
                </p14:cNvPr>
                <p14:cNvContentPartPr/>
                <p14:nvPr/>
              </p14:nvContentPartPr>
              <p14:xfrm>
                <a:off x="1232106" y="3497868"/>
                <a:ext cx="136800" cy="2412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C1B7931-B891-4388-970C-BEAC946826D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14466" y="3479868"/>
                  <a:ext cx="1724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8E43369-43C2-43DE-9DF5-962B6353452E}"/>
                    </a:ext>
                  </a:extLst>
                </p14:cNvPr>
                <p14:cNvContentPartPr/>
                <p14:nvPr/>
              </p14:nvContentPartPr>
              <p14:xfrm>
                <a:off x="1397706" y="3483108"/>
                <a:ext cx="199080" cy="271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8E43369-43C2-43DE-9DF5-962B635345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80066" y="3465108"/>
                  <a:ext cx="2347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49DC023-68BF-4A9E-BDFB-4E076F59AAFD}"/>
                    </a:ext>
                  </a:extLst>
                </p14:cNvPr>
                <p14:cNvContentPartPr/>
                <p14:nvPr/>
              </p14:nvContentPartPr>
              <p14:xfrm>
                <a:off x="1579146" y="3591828"/>
                <a:ext cx="163440" cy="136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49DC023-68BF-4A9E-BDFB-4E076F59AAF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61506" y="3574188"/>
                  <a:ext cx="199080" cy="17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193" name="Ink 8192">
                <a:extLst>
                  <a:ext uri="{FF2B5EF4-FFF2-40B4-BE49-F238E27FC236}">
                    <a16:creationId xmlns:a16="http://schemas.microsoft.com/office/drawing/2014/main" id="{15512735-CBDA-447A-BFAA-3E8788F47FA1}"/>
                  </a:ext>
                </a:extLst>
              </p14:cNvPr>
              <p14:cNvContentPartPr/>
              <p14:nvPr/>
            </p14:nvContentPartPr>
            <p14:xfrm>
              <a:off x="7568106" y="2825040"/>
              <a:ext cx="1361160" cy="67320"/>
            </p14:xfrm>
          </p:contentPart>
        </mc:Choice>
        <mc:Fallback>
          <p:pic>
            <p:nvPicPr>
              <p:cNvPr id="8193" name="Ink 8192">
                <a:extLst>
                  <a:ext uri="{FF2B5EF4-FFF2-40B4-BE49-F238E27FC236}">
                    <a16:creationId xmlns:a16="http://schemas.microsoft.com/office/drawing/2014/main" id="{15512735-CBDA-447A-BFAA-3E8788F47FA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550101" y="2807040"/>
                <a:ext cx="1396809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8200" name="Ink 8199">
                <a:extLst>
                  <a:ext uri="{FF2B5EF4-FFF2-40B4-BE49-F238E27FC236}">
                    <a16:creationId xmlns:a16="http://schemas.microsoft.com/office/drawing/2014/main" id="{F20C43DF-AA53-4F9C-AF44-118F78FDA68D}"/>
                  </a:ext>
                </a:extLst>
              </p14:cNvPr>
              <p14:cNvContentPartPr/>
              <p14:nvPr/>
            </p14:nvContentPartPr>
            <p14:xfrm>
              <a:off x="7617066" y="3204120"/>
              <a:ext cx="1040040" cy="39240"/>
            </p14:xfrm>
          </p:contentPart>
        </mc:Choice>
        <mc:Fallback>
          <p:pic>
            <p:nvPicPr>
              <p:cNvPr id="8200" name="Ink 8199">
                <a:extLst>
                  <a:ext uri="{FF2B5EF4-FFF2-40B4-BE49-F238E27FC236}">
                    <a16:creationId xmlns:a16="http://schemas.microsoft.com/office/drawing/2014/main" id="{F20C43DF-AA53-4F9C-AF44-118F78FDA68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99066" y="3186120"/>
                <a:ext cx="10756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201" name="Ink 8200">
                <a:extLst>
                  <a:ext uri="{FF2B5EF4-FFF2-40B4-BE49-F238E27FC236}">
                    <a16:creationId xmlns:a16="http://schemas.microsoft.com/office/drawing/2014/main" id="{410C0A47-32A5-42E9-8576-37EDEC406BC4}"/>
                  </a:ext>
                </a:extLst>
              </p14:cNvPr>
              <p14:cNvContentPartPr/>
              <p14:nvPr/>
            </p14:nvContentPartPr>
            <p14:xfrm>
              <a:off x="3209586" y="6679920"/>
              <a:ext cx="2621880" cy="101880"/>
            </p14:xfrm>
          </p:contentPart>
        </mc:Choice>
        <mc:Fallback>
          <p:pic>
            <p:nvPicPr>
              <p:cNvPr id="8201" name="Ink 8200">
                <a:extLst>
                  <a:ext uri="{FF2B5EF4-FFF2-40B4-BE49-F238E27FC236}">
                    <a16:creationId xmlns:a16="http://schemas.microsoft.com/office/drawing/2014/main" id="{410C0A47-32A5-42E9-8576-37EDEC406BC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191586" y="6661920"/>
                <a:ext cx="2657520" cy="13752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9FBE4F9B-3911-405B-8B31-2F750103BE79}"/>
              </a:ext>
            </a:extLst>
          </p:cNvPr>
          <p:cNvSpPr txBox="1"/>
          <p:nvPr/>
        </p:nvSpPr>
        <p:spPr>
          <a:xfrm>
            <a:off x="317612" y="99643"/>
            <a:ext cx="4183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10.  Surface current density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1C89B22-F6EA-4386-91D6-250BADBE09F9}"/>
                  </a:ext>
                </a:extLst>
              </p14:cNvPr>
              <p14:cNvContentPartPr/>
              <p14:nvPr/>
            </p14:nvContentPartPr>
            <p14:xfrm>
              <a:off x="4329676" y="1984353"/>
              <a:ext cx="958680" cy="2638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1C89B22-F6EA-4386-91D6-250BADBE09F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75676" y="1876713"/>
                <a:ext cx="106632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2C3FB79-EBEC-4815-AC3D-980DEC748EFB}"/>
                  </a:ext>
                </a:extLst>
              </p14:cNvPr>
              <p14:cNvContentPartPr/>
              <p14:nvPr/>
            </p14:nvContentPartPr>
            <p14:xfrm>
              <a:off x="6542956" y="2205753"/>
              <a:ext cx="47520" cy="266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2C3FB79-EBEC-4815-AC3D-980DEC748EF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89316" y="2097753"/>
                <a:ext cx="1551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6C59AC0-343C-47E0-8C73-E23C4B70DFA0}"/>
                  </a:ext>
                </a:extLst>
              </p14:cNvPr>
              <p14:cNvContentPartPr/>
              <p14:nvPr/>
            </p14:nvContentPartPr>
            <p14:xfrm>
              <a:off x="6373396" y="2171193"/>
              <a:ext cx="147960" cy="84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6C59AC0-343C-47E0-8C73-E23C4B70DFA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19756" y="2063553"/>
                <a:ext cx="2556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FE7A5DE-E486-4549-87ED-DBE8B6A2791A}"/>
                  </a:ext>
                </a:extLst>
              </p14:cNvPr>
              <p14:cNvContentPartPr/>
              <p14:nvPr/>
            </p14:nvContentPartPr>
            <p14:xfrm>
              <a:off x="1567396" y="4860033"/>
              <a:ext cx="59400" cy="121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FE7A5DE-E486-4549-87ED-DBE8B6A2791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04756" y="4797033"/>
                <a:ext cx="185040" cy="24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2980B0EB-21B6-4DAD-AB2F-CCCB71BA619C}"/>
              </a:ext>
            </a:extLst>
          </p:cNvPr>
          <p:cNvGrpSpPr/>
          <p:nvPr/>
        </p:nvGrpSpPr>
        <p:grpSpPr>
          <a:xfrm>
            <a:off x="729676" y="4860033"/>
            <a:ext cx="165600" cy="638640"/>
            <a:chOff x="729676" y="4860033"/>
            <a:chExt cx="165600" cy="63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6F25955-16FA-4602-A577-44FB693C0268}"/>
                    </a:ext>
                  </a:extLst>
                </p14:cNvPr>
                <p14:cNvContentPartPr/>
                <p14:nvPr/>
              </p14:nvContentPartPr>
              <p14:xfrm>
                <a:off x="769636" y="4860033"/>
                <a:ext cx="43920" cy="73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6F25955-16FA-4602-A577-44FB693C026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6636" y="4797033"/>
                  <a:ext cx="169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30778D8-A2A6-4DF3-ABE6-4DD5B4A1C6F9}"/>
                    </a:ext>
                  </a:extLst>
                </p14:cNvPr>
                <p14:cNvContentPartPr/>
                <p14:nvPr/>
              </p14:nvContentPartPr>
              <p14:xfrm>
                <a:off x="775756" y="4972353"/>
                <a:ext cx="10080" cy="11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30778D8-A2A6-4DF3-ABE6-4DD5B4A1C6F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2756" y="4909713"/>
                  <a:ext cx="135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CA4EBD9-D527-48E9-B2D7-AC1B908F9F9A}"/>
                    </a:ext>
                  </a:extLst>
                </p14:cNvPr>
                <p14:cNvContentPartPr/>
                <p14:nvPr/>
              </p14:nvContentPartPr>
              <p14:xfrm>
                <a:off x="785476" y="4996473"/>
                <a:ext cx="16200" cy="22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CA4EBD9-D527-48E9-B2D7-AC1B908F9F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2476" y="4933473"/>
                  <a:ext cx="141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171D1C2-0648-4B5F-8A49-17A102B9E59C}"/>
                    </a:ext>
                  </a:extLst>
                </p14:cNvPr>
                <p14:cNvContentPartPr/>
                <p14:nvPr/>
              </p14:nvContentPartPr>
              <p14:xfrm>
                <a:off x="786556" y="5429913"/>
                <a:ext cx="106560" cy="68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171D1C2-0648-4B5F-8A49-17A102B9E59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3916" y="5367273"/>
                  <a:ext cx="232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46B9F84-BF2C-4C80-99B7-2946425D8CB3}"/>
                    </a:ext>
                  </a:extLst>
                </p14:cNvPr>
                <p14:cNvContentPartPr/>
                <p14:nvPr/>
              </p14:nvContentPartPr>
              <p14:xfrm>
                <a:off x="742276" y="5046513"/>
                <a:ext cx="153000" cy="426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46B9F84-BF2C-4C80-99B7-2946425D8CB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79276" y="4983873"/>
                  <a:ext cx="27864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D282211-9835-4D25-9D51-AFF882FC1786}"/>
                    </a:ext>
                  </a:extLst>
                </p14:cNvPr>
                <p14:cNvContentPartPr/>
                <p14:nvPr/>
              </p14:nvContentPartPr>
              <p14:xfrm>
                <a:off x="729676" y="5032473"/>
                <a:ext cx="117720" cy="389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D282211-9835-4D25-9D51-AFF882FC178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67036" y="4969833"/>
                  <a:ext cx="243360" cy="51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7292F76-06C2-44CF-AB1B-151CC8801B86}"/>
                  </a:ext>
                </a:extLst>
              </p14:cNvPr>
              <p14:cNvContentPartPr/>
              <p14:nvPr/>
            </p14:nvContentPartPr>
            <p14:xfrm>
              <a:off x="725716" y="4587873"/>
              <a:ext cx="140760" cy="109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7292F76-06C2-44CF-AB1B-151CC8801B8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62716" y="4524873"/>
                <a:ext cx="266400" cy="23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9A271FB8-FE64-416B-977D-61AB8A3F667E}"/>
              </a:ext>
            </a:extLst>
          </p:cNvPr>
          <p:cNvGrpSpPr/>
          <p:nvPr/>
        </p:nvGrpSpPr>
        <p:grpSpPr>
          <a:xfrm>
            <a:off x="363916" y="5678673"/>
            <a:ext cx="282240" cy="170280"/>
            <a:chOff x="363916" y="5678673"/>
            <a:chExt cx="282240" cy="1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D633853-A110-4268-8622-C7E98144DDA3}"/>
                    </a:ext>
                  </a:extLst>
                </p14:cNvPr>
                <p14:cNvContentPartPr/>
                <p14:nvPr/>
              </p14:nvContentPartPr>
              <p14:xfrm>
                <a:off x="363916" y="5716113"/>
                <a:ext cx="119160" cy="132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D633853-A110-4268-8622-C7E98144DDA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1276" y="5653113"/>
                  <a:ext cx="24480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7D0B811-F22D-4178-A426-62688F57130B}"/>
                    </a:ext>
                  </a:extLst>
                </p14:cNvPr>
                <p14:cNvContentPartPr/>
                <p14:nvPr/>
              </p14:nvContentPartPr>
              <p14:xfrm>
                <a:off x="386596" y="5678673"/>
                <a:ext cx="259560" cy="64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7D0B811-F22D-4178-A426-62688F57130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3596" y="5615673"/>
                  <a:ext cx="385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C7FE404-DC6E-4222-B360-7AA1F64ACFFD}"/>
                    </a:ext>
                  </a:extLst>
                </p14:cNvPr>
                <p14:cNvContentPartPr/>
                <p14:nvPr/>
              </p14:nvContentPartPr>
              <p14:xfrm>
                <a:off x="453196" y="5742753"/>
                <a:ext cx="154800" cy="54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C7FE404-DC6E-4222-B360-7AA1F64ACFF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0556" y="5680113"/>
                  <a:ext cx="28044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5DA08ED-54AF-45EF-9A41-D028A0578378}"/>
              </a:ext>
            </a:extLst>
          </p:cNvPr>
          <p:cNvGrpSpPr/>
          <p:nvPr/>
        </p:nvGrpSpPr>
        <p:grpSpPr>
          <a:xfrm>
            <a:off x="706276" y="4946073"/>
            <a:ext cx="185040" cy="486720"/>
            <a:chOff x="706276" y="4946073"/>
            <a:chExt cx="185040" cy="48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2799469-8ECB-4531-976E-042FAE000F39}"/>
                    </a:ext>
                  </a:extLst>
                </p14:cNvPr>
                <p14:cNvContentPartPr/>
                <p14:nvPr/>
              </p14:nvContentPartPr>
              <p14:xfrm>
                <a:off x="718876" y="4973793"/>
                <a:ext cx="3240" cy="1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2799469-8ECB-4531-976E-042FAE000F3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0876" y="4955793"/>
                  <a:ext cx="38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780C25A-70D9-4E1D-BF83-EC4F6F1D5A53}"/>
                    </a:ext>
                  </a:extLst>
                </p14:cNvPr>
                <p14:cNvContentPartPr/>
                <p14:nvPr/>
              </p14:nvContentPartPr>
              <p14:xfrm>
                <a:off x="706276" y="4946073"/>
                <a:ext cx="185040" cy="486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780C25A-70D9-4E1D-BF83-EC4F6F1D5A5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8276" y="4928433"/>
                  <a:ext cx="220680" cy="52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302E85A-E413-4BDB-997F-FF299D91BFF3}"/>
                  </a:ext>
                </a:extLst>
              </p14:cNvPr>
              <p14:cNvContentPartPr/>
              <p14:nvPr/>
            </p14:nvContentPartPr>
            <p14:xfrm>
              <a:off x="4303036" y="5135433"/>
              <a:ext cx="24480" cy="2502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302E85A-E413-4BDB-997F-FF299D91BFF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240036" y="5072433"/>
                <a:ext cx="15012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8915E33-108C-4412-94B2-E748F6F6EB16}"/>
                  </a:ext>
                </a:extLst>
              </p14:cNvPr>
              <p14:cNvContentPartPr/>
              <p14:nvPr/>
            </p14:nvContentPartPr>
            <p14:xfrm>
              <a:off x="3163636" y="4694433"/>
              <a:ext cx="123480" cy="56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8915E33-108C-4412-94B2-E748F6F6EB1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100636" y="4631793"/>
                <a:ext cx="2491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438C6D6-5779-4E22-92A9-A922F6879CBF}"/>
                  </a:ext>
                </a:extLst>
              </p14:cNvPr>
              <p14:cNvContentPartPr/>
              <p14:nvPr/>
            </p14:nvContentPartPr>
            <p14:xfrm>
              <a:off x="3836476" y="4886673"/>
              <a:ext cx="75960" cy="1886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438C6D6-5779-4E22-92A9-A922F6879CB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773836" y="4824033"/>
                <a:ext cx="201600" cy="31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A4D21-285D-4A5C-8237-B48FA3330EE5}"/>
              </a:ext>
            </a:extLst>
          </p:cNvPr>
          <p:cNvGrpSpPr/>
          <p:nvPr/>
        </p:nvGrpSpPr>
        <p:grpSpPr>
          <a:xfrm>
            <a:off x="3859876" y="5392833"/>
            <a:ext cx="63720" cy="110520"/>
            <a:chOff x="3859876" y="5392833"/>
            <a:chExt cx="63720" cy="11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AA24D34-5EBC-447E-8AC5-0F5BD2058269}"/>
                    </a:ext>
                  </a:extLst>
                </p14:cNvPr>
                <p14:cNvContentPartPr/>
                <p14:nvPr/>
              </p14:nvContentPartPr>
              <p14:xfrm>
                <a:off x="3859876" y="5465193"/>
                <a:ext cx="29520" cy="32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AA24D34-5EBC-447E-8AC5-0F5BD20582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97236" y="5402553"/>
                  <a:ext cx="155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2DDDA56-8121-4E4F-A3EF-32387A9CA4DA}"/>
                    </a:ext>
                  </a:extLst>
                </p14:cNvPr>
                <p14:cNvContentPartPr/>
                <p14:nvPr/>
              </p14:nvContentPartPr>
              <p14:xfrm>
                <a:off x="3868156" y="5442513"/>
                <a:ext cx="27000" cy="48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2DDDA56-8121-4E4F-A3EF-32387A9CA4D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05156" y="5379513"/>
                  <a:ext cx="152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6D9321B-E8EC-427B-90CA-91AFBD272E42}"/>
                    </a:ext>
                  </a:extLst>
                </p14:cNvPr>
                <p14:cNvContentPartPr/>
                <p14:nvPr/>
              </p14:nvContentPartPr>
              <p14:xfrm>
                <a:off x="3874276" y="5392833"/>
                <a:ext cx="49320" cy="110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6D9321B-E8EC-427B-90CA-91AFBD272E4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811636" y="5330193"/>
                  <a:ext cx="174960" cy="23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9A9519C3-33C1-4976-A442-E2EB933E6F68}"/>
                  </a:ext>
                </a:extLst>
              </p14:cNvPr>
              <p14:cNvContentPartPr/>
              <p14:nvPr/>
            </p14:nvContentPartPr>
            <p14:xfrm>
              <a:off x="4213396" y="5423073"/>
              <a:ext cx="68760" cy="49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9A9519C3-33C1-4976-A442-E2EB933E6F6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150396" y="5360073"/>
                <a:ext cx="1944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6B2EFBA-6682-40C3-B9BC-7E9384541E18}"/>
                  </a:ext>
                </a:extLst>
              </p14:cNvPr>
              <p14:cNvContentPartPr/>
              <p14:nvPr/>
            </p14:nvContentPartPr>
            <p14:xfrm>
              <a:off x="4121956" y="5474913"/>
              <a:ext cx="48960" cy="1112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6B2EFBA-6682-40C3-B9BC-7E9384541E1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059316" y="5412273"/>
                <a:ext cx="174600" cy="23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8411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81000"/>
            <a:ext cx="2438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228600"/>
            <a:ext cx="2032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Choose coordinates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28670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35191" y="610139"/>
            <a:ext cx="117480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Interface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5146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A3E865F-7719-4163-8CBC-F9C5901E45F3}"/>
              </a:ext>
            </a:extLst>
          </p:cNvPr>
          <p:cNvGrpSpPr/>
          <p:nvPr/>
        </p:nvGrpSpPr>
        <p:grpSpPr>
          <a:xfrm>
            <a:off x="2895600" y="1492669"/>
            <a:ext cx="5638800" cy="1631532"/>
            <a:chOff x="2895600" y="1895475"/>
            <a:chExt cx="4953000" cy="1228725"/>
          </a:xfrm>
        </p:grpSpPr>
        <p:sp>
          <p:nvSpPr>
            <p:cNvPr id="4" name="TextBox 3"/>
            <p:cNvSpPr txBox="1"/>
            <p:nvPr/>
          </p:nvSpPr>
          <p:spPr>
            <a:xfrm>
              <a:off x="2895600" y="2220694"/>
              <a:ext cx="70724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Lim</a:t>
              </a:r>
            </a:p>
            <a:p>
              <a:r>
                <a:rPr lang="en-US" dirty="0">
                  <a:latin typeface="Symbol" panose="05050102010706020507" pitchFamily="18" charset="2"/>
                  <a:cs typeface="Times New Roman" panose="02020603050405020304" pitchFamily="18" charset="0"/>
                </a:rPr>
                <a:t>D</a:t>
              </a:r>
              <a:r>
                <a:rPr lang="en-US" dirty="0">
                  <a:latin typeface="Brush Script MT" panose="03060802040406070304" pitchFamily="66" charset="0"/>
                </a:rPr>
                <a:t>l</a:t>
              </a:r>
              <a:r>
                <a:rPr lang="en-US" dirty="0"/>
                <a:t>-&gt;0</a:t>
              </a:r>
            </a:p>
          </p:txBody>
        </p:sp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8105" y="1895475"/>
              <a:ext cx="2600325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325" y="2009775"/>
              <a:ext cx="809625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8950" y="2257425"/>
              <a:ext cx="100965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6D3AB88-762D-4E4C-A62F-DE45AEE35111}"/>
              </a:ext>
            </a:extLst>
          </p:cNvPr>
          <p:cNvGrpSpPr/>
          <p:nvPr/>
        </p:nvGrpSpPr>
        <p:grpSpPr>
          <a:xfrm>
            <a:off x="2256146" y="3213048"/>
            <a:ext cx="4830453" cy="1665300"/>
            <a:chOff x="2256147" y="3493532"/>
            <a:chExt cx="4289787" cy="1285875"/>
          </a:xfrm>
        </p:grpSpPr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459" y="3493532"/>
              <a:ext cx="3800475" cy="128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256147" y="3645932"/>
              <a:ext cx="70724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Lim</a:t>
              </a:r>
            </a:p>
            <a:p>
              <a:r>
                <a:rPr lang="en-US" dirty="0">
                  <a:latin typeface="Symbol" panose="05050102010706020507" pitchFamily="18" charset="2"/>
                  <a:cs typeface="Times New Roman" panose="02020603050405020304" pitchFamily="18" charset="0"/>
                </a:rPr>
                <a:t>D</a:t>
              </a:r>
              <a:r>
                <a:rPr lang="en-US" dirty="0">
                  <a:latin typeface="Brush Script MT" panose="03060802040406070304" pitchFamily="66" charset="0"/>
                </a:rPr>
                <a:t>l</a:t>
              </a:r>
              <a:r>
                <a:rPr lang="en-US" dirty="0"/>
                <a:t>-&gt;0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43800" y="3595459"/>
            <a:ext cx="1566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Surface</a:t>
            </a:r>
            <a:r>
              <a:rPr lang="en-US" dirty="0"/>
              <a:t> current density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15699"/>
            <a:ext cx="3448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86450"/>
            <a:ext cx="6667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55247" y="6019800"/>
            <a:ext cx="3590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finite at homogenous interface, and the same on both sides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5315724"/>
            <a:ext cx="7715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153025"/>
            <a:ext cx="7429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64099" y="5462496"/>
            <a:ext cx="892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integral</a:t>
            </a: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564241"/>
            <a:ext cx="485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725" y="5334000"/>
            <a:ext cx="1438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A09B06-0AEA-4EFC-AB72-04670096F148}"/>
                  </a:ext>
                </a:extLst>
              </p14:cNvPr>
              <p14:cNvContentPartPr/>
              <p14:nvPr/>
            </p14:nvContentPartPr>
            <p14:xfrm>
              <a:off x="174066" y="2218068"/>
              <a:ext cx="1745640" cy="473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A09B06-0AEA-4EFC-AB72-04670096F14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0066" y="2110068"/>
                <a:ext cx="1853280" cy="6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CE31EBE-0DD5-4492-A865-7F5425122D48}"/>
                  </a:ext>
                </a:extLst>
              </p14:cNvPr>
              <p14:cNvContentPartPr/>
              <p14:nvPr/>
            </p14:nvContentPartPr>
            <p14:xfrm>
              <a:off x="2007546" y="1428228"/>
              <a:ext cx="578160" cy="1274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CE31EBE-0DD5-4492-A865-7F5425122D4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53906" y="1320228"/>
                <a:ext cx="685800" cy="14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3D43307-1BA2-4EB4-921C-8B16625B8715}"/>
                  </a:ext>
                </a:extLst>
              </p14:cNvPr>
              <p14:cNvContentPartPr/>
              <p14:nvPr/>
            </p14:nvContentPartPr>
            <p14:xfrm>
              <a:off x="1936986" y="1548828"/>
              <a:ext cx="564480" cy="928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3D43307-1BA2-4EB4-921C-8B16625B871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82986" y="1440828"/>
                <a:ext cx="672120" cy="11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81B257B-61D2-4FFC-AED4-5ED7623C8F9A}"/>
                  </a:ext>
                </a:extLst>
              </p14:cNvPr>
              <p14:cNvContentPartPr/>
              <p14:nvPr/>
            </p14:nvContentPartPr>
            <p14:xfrm>
              <a:off x="256866" y="1543068"/>
              <a:ext cx="73080" cy="515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81B257B-61D2-4FFC-AED4-5ED7623C8F9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3226" y="1435068"/>
                <a:ext cx="180720" cy="73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65BE874-664E-4412-936C-DFCBEC436206}"/>
                  </a:ext>
                </a:extLst>
              </p14:cNvPr>
              <p14:cNvContentPartPr/>
              <p14:nvPr/>
            </p14:nvContentPartPr>
            <p14:xfrm>
              <a:off x="319506" y="1553868"/>
              <a:ext cx="3600" cy="2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65BE874-664E-4412-936C-DFCBEC43620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65866" y="1446228"/>
                <a:ext cx="1112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EADFAE7-B5EA-421E-8EF2-69548E9B44E8}"/>
                  </a:ext>
                </a:extLst>
              </p14:cNvPr>
              <p14:cNvContentPartPr/>
              <p14:nvPr/>
            </p14:nvContentPartPr>
            <p14:xfrm>
              <a:off x="295746" y="830268"/>
              <a:ext cx="715320" cy="705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EADFAE7-B5EA-421E-8EF2-69548E9B44E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1746" y="722628"/>
                <a:ext cx="822960" cy="9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3EBC1E9-DF38-4D48-999E-A8288E03708C}"/>
                  </a:ext>
                </a:extLst>
              </p14:cNvPr>
              <p14:cNvContentPartPr/>
              <p14:nvPr/>
            </p14:nvContentPartPr>
            <p14:xfrm>
              <a:off x="1008906" y="769788"/>
              <a:ext cx="1480680" cy="622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3EBC1E9-DF38-4D48-999E-A8288E03708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55266" y="661788"/>
                <a:ext cx="158832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7FCA3D6-7772-4C98-805C-04CE4E661DC2}"/>
                  </a:ext>
                </a:extLst>
              </p14:cNvPr>
              <p14:cNvContentPartPr/>
              <p14:nvPr/>
            </p14:nvContentPartPr>
            <p14:xfrm>
              <a:off x="1850226" y="2179548"/>
              <a:ext cx="2160" cy="4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7FCA3D6-7772-4C98-805C-04CE4E661DC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96586" y="2071908"/>
                <a:ext cx="1098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B3842BE-E28F-4F3A-AA17-AE15AECA7CD2}"/>
                  </a:ext>
                </a:extLst>
              </p14:cNvPr>
              <p14:cNvContentPartPr/>
              <p14:nvPr/>
            </p14:nvContentPartPr>
            <p14:xfrm>
              <a:off x="1805946" y="1714428"/>
              <a:ext cx="70560" cy="4582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B3842BE-E28F-4F3A-AA17-AE15AECA7CD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52306" y="1606428"/>
                <a:ext cx="178200" cy="67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1D0ADEE-E24E-43DD-8BC9-51F6A78DBABA}"/>
                  </a:ext>
                </a:extLst>
              </p14:cNvPr>
              <p14:cNvContentPartPr/>
              <p14:nvPr/>
            </p14:nvContentPartPr>
            <p14:xfrm>
              <a:off x="300786" y="821628"/>
              <a:ext cx="2134800" cy="795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1D0ADEE-E24E-43DD-8BC9-51F6A78DBAB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47146" y="713628"/>
                <a:ext cx="2242440" cy="10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1D388C9-0C6D-4C6D-B6FA-25835C9DCB17}"/>
                  </a:ext>
                </a:extLst>
              </p14:cNvPr>
              <p14:cNvContentPartPr/>
              <p14:nvPr/>
            </p14:nvContentPartPr>
            <p14:xfrm>
              <a:off x="1832226" y="977868"/>
              <a:ext cx="579960" cy="1064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1D388C9-0C6D-4C6D-B6FA-25835C9DCB1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778586" y="870228"/>
                <a:ext cx="687600" cy="12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EC4BE60-277B-4054-AA44-66663B84E4F2}"/>
                  </a:ext>
                </a:extLst>
              </p14:cNvPr>
              <p14:cNvContentPartPr/>
              <p14:nvPr/>
            </p14:nvContentPartPr>
            <p14:xfrm>
              <a:off x="293946" y="895788"/>
              <a:ext cx="1938960" cy="1238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EC4BE60-277B-4054-AA44-66663B84E4F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39946" y="787788"/>
                <a:ext cx="2046600" cy="14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3B1E63C-7F13-44AF-822C-F71D2D747A02}"/>
                  </a:ext>
                </a:extLst>
              </p14:cNvPr>
              <p14:cNvContentPartPr/>
              <p14:nvPr/>
            </p14:nvContentPartPr>
            <p14:xfrm>
              <a:off x="2283306" y="1383588"/>
              <a:ext cx="153360" cy="109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3B1E63C-7F13-44AF-822C-F71D2D747A0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29666" y="1275588"/>
                <a:ext cx="26100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2C354A5B-B7C9-454A-9CE7-DC36723F9656}"/>
                  </a:ext>
                </a:extLst>
              </p14:cNvPr>
              <p14:cNvContentPartPr/>
              <p14:nvPr/>
            </p14:nvContentPartPr>
            <p14:xfrm>
              <a:off x="7050066" y="3579228"/>
              <a:ext cx="352800" cy="3189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2C354A5B-B7C9-454A-9CE7-DC36723F965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32426" y="3561228"/>
                <a:ext cx="38844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65AABDA-1390-4925-B2D7-5161E602FBFB}"/>
                  </a:ext>
                </a:extLst>
              </p14:cNvPr>
              <p14:cNvContentPartPr/>
              <p14:nvPr/>
            </p14:nvContentPartPr>
            <p14:xfrm>
              <a:off x="3877386" y="4516308"/>
              <a:ext cx="2345400" cy="739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65AABDA-1390-4925-B2D7-5161E602FBF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859746" y="4498668"/>
                <a:ext cx="2381040" cy="77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21A405C-EC4C-4B27-8504-CC42C72AC777}"/>
                  </a:ext>
                </a:extLst>
              </p14:cNvPr>
              <p14:cNvContentPartPr/>
              <p14:nvPr/>
            </p14:nvContentPartPr>
            <p14:xfrm>
              <a:off x="4036866" y="5278068"/>
              <a:ext cx="817560" cy="1383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21A405C-EC4C-4B27-8504-CC42C72AC77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18866" y="5260428"/>
                <a:ext cx="853200" cy="141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16" name="Ink 9215">
                <a:extLst>
                  <a:ext uri="{FF2B5EF4-FFF2-40B4-BE49-F238E27FC236}">
                    <a16:creationId xmlns:a16="http://schemas.microsoft.com/office/drawing/2014/main" id="{7217AFCC-2700-4340-BFA3-B3C0C5BBDB07}"/>
                  </a:ext>
                </a:extLst>
              </p14:cNvPr>
              <p14:cNvContentPartPr/>
              <p14:nvPr/>
            </p14:nvContentPartPr>
            <p14:xfrm>
              <a:off x="6127386" y="3178188"/>
              <a:ext cx="384840" cy="66240"/>
            </p14:xfrm>
          </p:contentPart>
        </mc:Choice>
        <mc:Fallback xmlns="">
          <p:pic>
            <p:nvPicPr>
              <p:cNvPr id="9216" name="Ink 9215">
                <a:extLst>
                  <a:ext uri="{FF2B5EF4-FFF2-40B4-BE49-F238E27FC236}">
                    <a16:creationId xmlns:a16="http://schemas.microsoft.com/office/drawing/2014/main" id="{7217AFCC-2700-4340-BFA3-B3C0C5BBDB0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64746" y="3115188"/>
                <a:ext cx="5104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17" name="Ink 9216">
                <a:extLst>
                  <a:ext uri="{FF2B5EF4-FFF2-40B4-BE49-F238E27FC236}">
                    <a16:creationId xmlns:a16="http://schemas.microsoft.com/office/drawing/2014/main" id="{3A9B5F27-EFC1-441E-A53F-E5BF21A4CD27}"/>
                  </a:ext>
                </a:extLst>
              </p14:cNvPr>
              <p14:cNvContentPartPr/>
              <p14:nvPr/>
            </p14:nvContentPartPr>
            <p14:xfrm>
              <a:off x="6600786" y="4971348"/>
              <a:ext cx="83520" cy="278640"/>
            </p14:xfrm>
          </p:contentPart>
        </mc:Choice>
        <mc:Fallback xmlns="">
          <p:pic>
            <p:nvPicPr>
              <p:cNvPr id="9217" name="Ink 9216">
                <a:extLst>
                  <a:ext uri="{FF2B5EF4-FFF2-40B4-BE49-F238E27FC236}">
                    <a16:creationId xmlns:a16="http://schemas.microsoft.com/office/drawing/2014/main" id="{3A9B5F27-EFC1-441E-A53F-E5BF21A4CD2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537786" y="4908348"/>
                <a:ext cx="20916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9262" name="Ink 9261">
                <a:extLst>
                  <a:ext uri="{FF2B5EF4-FFF2-40B4-BE49-F238E27FC236}">
                    <a16:creationId xmlns:a16="http://schemas.microsoft.com/office/drawing/2014/main" id="{523864A0-C1E1-4E49-BC23-CDF3465CB4E9}"/>
                  </a:ext>
                </a:extLst>
              </p14:cNvPr>
              <p14:cNvContentPartPr/>
              <p14:nvPr/>
            </p14:nvContentPartPr>
            <p14:xfrm>
              <a:off x="1908316" y="2171913"/>
              <a:ext cx="727560" cy="662400"/>
            </p14:xfrm>
          </p:contentPart>
        </mc:Choice>
        <mc:Fallback>
          <p:pic>
            <p:nvPicPr>
              <p:cNvPr id="9262" name="Ink 9261">
                <a:extLst>
                  <a:ext uri="{FF2B5EF4-FFF2-40B4-BE49-F238E27FC236}">
                    <a16:creationId xmlns:a16="http://schemas.microsoft.com/office/drawing/2014/main" id="{523864A0-C1E1-4E49-BC23-CDF3465CB4E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890316" y="2154273"/>
                <a:ext cx="763200" cy="69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66" name="Group 9265">
            <a:extLst>
              <a:ext uri="{FF2B5EF4-FFF2-40B4-BE49-F238E27FC236}">
                <a16:creationId xmlns:a16="http://schemas.microsoft.com/office/drawing/2014/main" id="{35E7D390-8CAE-4C53-B52F-1D9A3FA47637}"/>
              </a:ext>
            </a:extLst>
          </p:cNvPr>
          <p:cNvGrpSpPr/>
          <p:nvPr/>
        </p:nvGrpSpPr>
        <p:grpSpPr>
          <a:xfrm>
            <a:off x="171676" y="2527233"/>
            <a:ext cx="1839960" cy="321840"/>
            <a:chOff x="171676" y="2527233"/>
            <a:chExt cx="183996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9264" name="Ink 9263">
                  <a:extLst>
                    <a:ext uri="{FF2B5EF4-FFF2-40B4-BE49-F238E27FC236}">
                      <a16:creationId xmlns:a16="http://schemas.microsoft.com/office/drawing/2014/main" id="{26F007C5-FABE-4512-8704-7A102F7AACD6}"/>
                    </a:ext>
                  </a:extLst>
                </p14:cNvPr>
                <p14:cNvContentPartPr/>
                <p14:nvPr/>
              </p14:nvContentPartPr>
              <p14:xfrm>
                <a:off x="183556" y="2782473"/>
                <a:ext cx="1828080" cy="66600"/>
              </p14:xfrm>
            </p:contentPart>
          </mc:Choice>
          <mc:Fallback>
            <p:pic>
              <p:nvPicPr>
                <p:cNvPr id="9264" name="Ink 9263">
                  <a:extLst>
                    <a:ext uri="{FF2B5EF4-FFF2-40B4-BE49-F238E27FC236}">
                      <a16:creationId xmlns:a16="http://schemas.microsoft.com/office/drawing/2014/main" id="{26F007C5-FABE-4512-8704-7A102F7AACD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65916" y="2764473"/>
                  <a:ext cx="1863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9265" name="Ink 9264">
                  <a:extLst>
                    <a:ext uri="{FF2B5EF4-FFF2-40B4-BE49-F238E27FC236}">
                      <a16:creationId xmlns:a16="http://schemas.microsoft.com/office/drawing/2014/main" id="{9C4AF5A2-292E-4DF3-B242-5425B512E11F}"/>
                    </a:ext>
                  </a:extLst>
                </p14:cNvPr>
                <p14:cNvContentPartPr/>
                <p14:nvPr/>
              </p14:nvContentPartPr>
              <p14:xfrm>
                <a:off x="171676" y="2527233"/>
                <a:ext cx="37800" cy="321480"/>
              </p14:xfrm>
            </p:contentPart>
          </mc:Choice>
          <mc:Fallback>
            <p:pic>
              <p:nvPicPr>
                <p:cNvPr id="9265" name="Ink 9264">
                  <a:extLst>
                    <a:ext uri="{FF2B5EF4-FFF2-40B4-BE49-F238E27FC236}">
                      <a16:creationId xmlns:a16="http://schemas.microsoft.com/office/drawing/2014/main" id="{9C4AF5A2-292E-4DF3-B242-5425B512E11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53676" y="2509233"/>
                  <a:ext cx="73440" cy="35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71" name="Group 9270">
            <a:extLst>
              <a:ext uri="{FF2B5EF4-FFF2-40B4-BE49-F238E27FC236}">
                <a16:creationId xmlns:a16="http://schemas.microsoft.com/office/drawing/2014/main" id="{1352007C-E89B-462F-9962-207F7A4D2036}"/>
              </a:ext>
            </a:extLst>
          </p:cNvPr>
          <p:cNvGrpSpPr/>
          <p:nvPr/>
        </p:nvGrpSpPr>
        <p:grpSpPr>
          <a:xfrm>
            <a:off x="220996" y="673953"/>
            <a:ext cx="2282040" cy="1569960"/>
            <a:chOff x="220996" y="673953"/>
            <a:chExt cx="2282040" cy="156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9232" name="Ink 9231">
                  <a:extLst>
                    <a:ext uri="{FF2B5EF4-FFF2-40B4-BE49-F238E27FC236}">
                      <a16:creationId xmlns:a16="http://schemas.microsoft.com/office/drawing/2014/main" id="{2943863D-0B1D-4E0E-8342-09B7B3A5191E}"/>
                    </a:ext>
                  </a:extLst>
                </p14:cNvPr>
                <p14:cNvContentPartPr/>
                <p14:nvPr/>
              </p14:nvContentPartPr>
              <p14:xfrm>
                <a:off x="352396" y="1472793"/>
                <a:ext cx="38160" cy="20160"/>
              </p14:xfrm>
            </p:contentPart>
          </mc:Choice>
          <mc:Fallback>
            <p:pic>
              <p:nvPicPr>
                <p:cNvPr id="9232" name="Ink 9231">
                  <a:extLst>
                    <a:ext uri="{FF2B5EF4-FFF2-40B4-BE49-F238E27FC236}">
                      <a16:creationId xmlns:a16="http://schemas.microsoft.com/office/drawing/2014/main" id="{2943863D-0B1D-4E0E-8342-09B7B3A5191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4396" y="1454793"/>
                  <a:ext cx="73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9233" name="Ink 9232">
                  <a:extLst>
                    <a:ext uri="{FF2B5EF4-FFF2-40B4-BE49-F238E27FC236}">
                      <a16:creationId xmlns:a16="http://schemas.microsoft.com/office/drawing/2014/main" id="{074744EB-40F7-49A7-BD76-E242D05B11B5}"/>
                    </a:ext>
                  </a:extLst>
                </p14:cNvPr>
                <p14:cNvContentPartPr/>
                <p14:nvPr/>
              </p14:nvContentPartPr>
              <p14:xfrm>
                <a:off x="466156" y="1489713"/>
                <a:ext cx="7920" cy="6120"/>
              </p14:xfrm>
            </p:contentPart>
          </mc:Choice>
          <mc:Fallback>
            <p:pic>
              <p:nvPicPr>
                <p:cNvPr id="9233" name="Ink 9232">
                  <a:extLst>
                    <a:ext uri="{FF2B5EF4-FFF2-40B4-BE49-F238E27FC236}">
                      <a16:creationId xmlns:a16="http://schemas.microsoft.com/office/drawing/2014/main" id="{074744EB-40F7-49A7-BD76-E242D05B11B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48156" y="1471713"/>
                  <a:ext cx="43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9234" name="Ink 9233">
                  <a:extLst>
                    <a:ext uri="{FF2B5EF4-FFF2-40B4-BE49-F238E27FC236}">
                      <a16:creationId xmlns:a16="http://schemas.microsoft.com/office/drawing/2014/main" id="{3DC03AC4-8AF1-4FDC-8B60-0ADBF9AB2547}"/>
                    </a:ext>
                  </a:extLst>
                </p14:cNvPr>
                <p14:cNvContentPartPr/>
                <p14:nvPr/>
              </p14:nvContentPartPr>
              <p14:xfrm>
                <a:off x="636436" y="1502673"/>
                <a:ext cx="178920" cy="9720"/>
              </p14:xfrm>
            </p:contentPart>
          </mc:Choice>
          <mc:Fallback>
            <p:pic>
              <p:nvPicPr>
                <p:cNvPr id="9234" name="Ink 9233">
                  <a:extLst>
                    <a:ext uri="{FF2B5EF4-FFF2-40B4-BE49-F238E27FC236}">
                      <a16:creationId xmlns:a16="http://schemas.microsoft.com/office/drawing/2014/main" id="{3DC03AC4-8AF1-4FDC-8B60-0ADBF9AB254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8796" y="1484673"/>
                  <a:ext cx="214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9235" name="Ink 9234">
                  <a:extLst>
                    <a:ext uri="{FF2B5EF4-FFF2-40B4-BE49-F238E27FC236}">
                      <a16:creationId xmlns:a16="http://schemas.microsoft.com/office/drawing/2014/main" id="{F3D29645-7D09-48AB-9640-F7A74A900F6F}"/>
                    </a:ext>
                  </a:extLst>
                </p14:cNvPr>
                <p14:cNvContentPartPr/>
                <p14:nvPr/>
              </p14:nvContentPartPr>
              <p14:xfrm>
                <a:off x="913276" y="1506633"/>
                <a:ext cx="126360" cy="52200"/>
              </p14:xfrm>
            </p:contentPart>
          </mc:Choice>
          <mc:Fallback>
            <p:pic>
              <p:nvPicPr>
                <p:cNvPr id="9235" name="Ink 9234">
                  <a:extLst>
                    <a:ext uri="{FF2B5EF4-FFF2-40B4-BE49-F238E27FC236}">
                      <a16:creationId xmlns:a16="http://schemas.microsoft.com/office/drawing/2014/main" id="{F3D29645-7D09-48AB-9640-F7A74A900F6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5276" y="1488633"/>
                  <a:ext cx="162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9222" name="Ink 9221">
                  <a:extLst>
                    <a:ext uri="{FF2B5EF4-FFF2-40B4-BE49-F238E27FC236}">
                      <a16:creationId xmlns:a16="http://schemas.microsoft.com/office/drawing/2014/main" id="{C1F3A448-1B68-4F6A-88B5-224377AFFBE4}"/>
                    </a:ext>
                  </a:extLst>
                </p14:cNvPr>
                <p14:cNvContentPartPr/>
                <p14:nvPr/>
              </p14:nvContentPartPr>
              <p14:xfrm>
                <a:off x="2101996" y="1251033"/>
                <a:ext cx="3960" cy="3240"/>
              </p14:xfrm>
            </p:contentPart>
          </mc:Choice>
          <mc:Fallback>
            <p:pic>
              <p:nvPicPr>
                <p:cNvPr id="9222" name="Ink 9221">
                  <a:extLst>
                    <a:ext uri="{FF2B5EF4-FFF2-40B4-BE49-F238E27FC236}">
                      <a16:creationId xmlns:a16="http://schemas.microsoft.com/office/drawing/2014/main" id="{C1F3A448-1B68-4F6A-88B5-224377AFFBE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083996" y="1233033"/>
                  <a:ext cx="39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9230" name="Ink 9229">
                  <a:extLst>
                    <a:ext uri="{FF2B5EF4-FFF2-40B4-BE49-F238E27FC236}">
                      <a16:creationId xmlns:a16="http://schemas.microsoft.com/office/drawing/2014/main" id="{4AF9C609-C9F4-441C-8948-8CCB3D62D907}"/>
                    </a:ext>
                  </a:extLst>
                </p14:cNvPr>
                <p14:cNvContentPartPr/>
                <p14:nvPr/>
              </p14:nvContentPartPr>
              <p14:xfrm>
                <a:off x="2163916" y="1044393"/>
                <a:ext cx="81000" cy="138240"/>
              </p14:xfrm>
            </p:contentPart>
          </mc:Choice>
          <mc:Fallback>
            <p:pic>
              <p:nvPicPr>
                <p:cNvPr id="9230" name="Ink 9229">
                  <a:extLst>
                    <a:ext uri="{FF2B5EF4-FFF2-40B4-BE49-F238E27FC236}">
                      <a16:creationId xmlns:a16="http://schemas.microsoft.com/office/drawing/2014/main" id="{4AF9C609-C9F4-441C-8948-8CCB3D62D90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45916" y="1026753"/>
                  <a:ext cx="116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251" name="Ink 9250">
                  <a:extLst>
                    <a:ext uri="{FF2B5EF4-FFF2-40B4-BE49-F238E27FC236}">
                      <a16:creationId xmlns:a16="http://schemas.microsoft.com/office/drawing/2014/main" id="{EBA82CB7-969B-49B8-88B3-28A0D8678587}"/>
                    </a:ext>
                  </a:extLst>
                </p14:cNvPr>
                <p14:cNvContentPartPr/>
                <p14:nvPr/>
              </p14:nvContentPartPr>
              <p14:xfrm>
                <a:off x="2090836" y="1038993"/>
                <a:ext cx="212040" cy="235080"/>
              </p14:xfrm>
            </p:contentPart>
          </mc:Choice>
          <mc:Fallback>
            <p:pic>
              <p:nvPicPr>
                <p:cNvPr id="9251" name="Ink 9250">
                  <a:extLst>
                    <a:ext uri="{FF2B5EF4-FFF2-40B4-BE49-F238E27FC236}">
                      <a16:creationId xmlns:a16="http://schemas.microsoft.com/office/drawing/2014/main" id="{EBA82CB7-969B-49B8-88B3-28A0D867858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72836" y="1021353"/>
                  <a:ext cx="2476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231" name="Ink 9230">
                  <a:extLst>
                    <a:ext uri="{FF2B5EF4-FFF2-40B4-BE49-F238E27FC236}">
                      <a16:creationId xmlns:a16="http://schemas.microsoft.com/office/drawing/2014/main" id="{E17CC075-226D-42A8-A4A3-D53B747F8EEA}"/>
                    </a:ext>
                  </a:extLst>
                </p14:cNvPr>
                <p14:cNvContentPartPr/>
                <p14:nvPr/>
              </p14:nvContentPartPr>
              <p14:xfrm>
                <a:off x="2302516" y="770793"/>
                <a:ext cx="156600" cy="204120"/>
              </p14:xfrm>
            </p:contentPart>
          </mc:Choice>
          <mc:Fallback>
            <p:pic>
              <p:nvPicPr>
                <p:cNvPr id="9231" name="Ink 9230">
                  <a:extLst>
                    <a:ext uri="{FF2B5EF4-FFF2-40B4-BE49-F238E27FC236}">
                      <a16:creationId xmlns:a16="http://schemas.microsoft.com/office/drawing/2014/main" id="{E17CC075-226D-42A8-A4A3-D53B747F8EE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284876" y="752793"/>
                  <a:ext cx="1922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9252" name="Ink 9251">
                  <a:extLst>
                    <a:ext uri="{FF2B5EF4-FFF2-40B4-BE49-F238E27FC236}">
                      <a16:creationId xmlns:a16="http://schemas.microsoft.com/office/drawing/2014/main" id="{280E9ED1-A2B7-40EC-8C80-62654ED8225A}"/>
                    </a:ext>
                  </a:extLst>
                </p14:cNvPr>
                <p14:cNvContentPartPr/>
                <p14:nvPr/>
              </p14:nvContentPartPr>
              <p14:xfrm>
                <a:off x="2356516" y="801753"/>
                <a:ext cx="69840" cy="176040"/>
              </p14:xfrm>
            </p:contentPart>
          </mc:Choice>
          <mc:Fallback>
            <p:pic>
              <p:nvPicPr>
                <p:cNvPr id="9252" name="Ink 9251">
                  <a:extLst>
                    <a:ext uri="{FF2B5EF4-FFF2-40B4-BE49-F238E27FC236}">
                      <a16:creationId xmlns:a16="http://schemas.microsoft.com/office/drawing/2014/main" id="{280E9ED1-A2B7-40EC-8C80-62654ED8225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338516" y="783753"/>
                  <a:ext cx="1054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256" name="Ink 9255">
                  <a:extLst>
                    <a:ext uri="{FF2B5EF4-FFF2-40B4-BE49-F238E27FC236}">
                      <a16:creationId xmlns:a16="http://schemas.microsoft.com/office/drawing/2014/main" id="{BC413583-B959-42A4-977D-662520ABC0E9}"/>
                    </a:ext>
                  </a:extLst>
                </p14:cNvPr>
                <p14:cNvContentPartPr/>
                <p14:nvPr/>
              </p14:nvContentPartPr>
              <p14:xfrm>
                <a:off x="220996" y="1481433"/>
                <a:ext cx="5760" cy="2520"/>
              </p14:xfrm>
            </p:contentPart>
          </mc:Choice>
          <mc:Fallback>
            <p:pic>
              <p:nvPicPr>
                <p:cNvPr id="9256" name="Ink 9255">
                  <a:extLst>
                    <a:ext uri="{FF2B5EF4-FFF2-40B4-BE49-F238E27FC236}">
                      <a16:creationId xmlns:a16="http://schemas.microsoft.com/office/drawing/2014/main" id="{BC413583-B959-42A4-977D-662520ABC0E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2996" y="1463793"/>
                  <a:ext cx="41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257" name="Ink 9256">
                  <a:extLst>
                    <a:ext uri="{FF2B5EF4-FFF2-40B4-BE49-F238E27FC236}">
                      <a16:creationId xmlns:a16="http://schemas.microsoft.com/office/drawing/2014/main" id="{B7C7E06C-30AE-42C2-B6AC-BDBA603545CE}"/>
                    </a:ext>
                  </a:extLst>
                </p14:cNvPr>
                <p14:cNvContentPartPr/>
                <p14:nvPr/>
              </p14:nvContentPartPr>
              <p14:xfrm>
                <a:off x="641116" y="1427793"/>
                <a:ext cx="15120" cy="4320"/>
              </p14:xfrm>
            </p:contentPart>
          </mc:Choice>
          <mc:Fallback>
            <p:pic>
              <p:nvPicPr>
                <p:cNvPr id="9257" name="Ink 9256">
                  <a:extLst>
                    <a:ext uri="{FF2B5EF4-FFF2-40B4-BE49-F238E27FC236}">
                      <a16:creationId xmlns:a16="http://schemas.microsoft.com/office/drawing/2014/main" id="{B7C7E06C-30AE-42C2-B6AC-BDBA603545C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23476" y="1410153"/>
                  <a:ext cx="50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236" name="Ink 9235">
                  <a:extLst>
                    <a:ext uri="{FF2B5EF4-FFF2-40B4-BE49-F238E27FC236}">
                      <a16:creationId xmlns:a16="http://schemas.microsoft.com/office/drawing/2014/main" id="{B8DD88E0-3551-42CB-B54B-B61358C3695D}"/>
                    </a:ext>
                  </a:extLst>
                </p14:cNvPr>
                <p14:cNvContentPartPr/>
                <p14:nvPr/>
              </p14:nvContentPartPr>
              <p14:xfrm>
                <a:off x="1184356" y="1533273"/>
                <a:ext cx="218520" cy="21240"/>
              </p14:xfrm>
            </p:contentPart>
          </mc:Choice>
          <mc:Fallback>
            <p:pic>
              <p:nvPicPr>
                <p:cNvPr id="9236" name="Ink 9235">
                  <a:extLst>
                    <a:ext uri="{FF2B5EF4-FFF2-40B4-BE49-F238E27FC236}">
                      <a16:creationId xmlns:a16="http://schemas.microsoft.com/office/drawing/2014/main" id="{B8DD88E0-3551-42CB-B54B-B61358C3695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66716" y="1515633"/>
                  <a:ext cx="254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242" name="Ink 9241">
                  <a:extLst>
                    <a:ext uri="{FF2B5EF4-FFF2-40B4-BE49-F238E27FC236}">
                      <a16:creationId xmlns:a16="http://schemas.microsoft.com/office/drawing/2014/main" id="{6D980629-876E-4B2C-B775-4A0C51AAF242}"/>
                    </a:ext>
                  </a:extLst>
                </p14:cNvPr>
                <p14:cNvContentPartPr/>
                <p14:nvPr/>
              </p14:nvContentPartPr>
              <p14:xfrm>
                <a:off x="1882396" y="2234913"/>
                <a:ext cx="2160" cy="9000"/>
              </p14:xfrm>
            </p:contentPart>
          </mc:Choice>
          <mc:Fallback>
            <p:pic>
              <p:nvPicPr>
                <p:cNvPr id="9242" name="Ink 9241">
                  <a:extLst>
                    <a:ext uri="{FF2B5EF4-FFF2-40B4-BE49-F238E27FC236}">
                      <a16:creationId xmlns:a16="http://schemas.microsoft.com/office/drawing/2014/main" id="{6D980629-876E-4B2C-B775-4A0C51AAF24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64756" y="2216913"/>
                  <a:ext cx="37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E66847E-E35D-4F0A-BA5E-C3519434B3B7}"/>
                    </a:ext>
                  </a:extLst>
                </p14:cNvPr>
                <p14:cNvContentPartPr/>
                <p14:nvPr/>
              </p14:nvContentPartPr>
              <p14:xfrm>
                <a:off x="1795636" y="1563873"/>
                <a:ext cx="13320" cy="24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E66847E-E35D-4F0A-BA5E-C3519434B3B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777636" y="1545873"/>
                  <a:ext cx="48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237" name="Ink 9236">
                  <a:extLst>
                    <a:ext uri="{FF2B5EF4-FFF2-40B4-BE49-F238E27FC236}">
                      <a16:creationId xmlns:a16="http://schemas.microsoft.com/office/drawing/2014/main" id="{CCB88DA6-EF76-4031-8D79-4141D31A311D}"/>
                    </a:ext>
                  </a:extLst>
                </p14:cNvPr>
                <p14:cNvContentPartPr/>
                <p14:nvPr/>
              </p14:nvContentPartPr>
              <p14:xfrm>
                <a:off x="1513036" y="1547313"/>
                <a:ext cx="145800" cy="50400"/>
              </p14:xfrm>
            </p:contentPart>
          </mc:Choice>
          <mc:Fallback>
            <p:pic>
              <p:nvPicPr>
                <p:cNvPr id="9237" name="Ink 9236">
                  <a:extLst>
                    <a:ext uri="{FF2B5EF4-FFF2-40B4-BE49-F238E27FC236}">
                      <a16:creationId xmlns:a16="http://schemas.microsoft.com/office/drawing/2014/main" id="{CCB88DA6-EF76-4031-8D79-4141D31A311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495396" y="1529673"/>
                  <a:ext cx="181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9238" name="Ink 9237">
                  <a:extLst>
                    <a:ext uri="{FF2B5EF4-FFF2-40B4-BE49-F238E27FC236}">
                      <a16:creationId xmlns:a16="http://schemas.microsoft.com/office/drawing/2014/main" id="{E9355617-21AC-4606-96CD-28DDFE83E44A}"/>
                    </a:ext>
                  </a:extLst>
                </p14:cNvPr>
                <p14:cNvContentPartPr/>
                <p14:nvPr/>
              </p14:nvContentPartPr>
              <p14:xfrm>
                <a:off x="1774036" y="1632633"/>
                <a:ext cx="23760" cy="16200"/>
              </p14:xfrm>
            </p:contentPart>
          </mc:Choice>
          <mc:Fallback>
            <p:pic>
              <p:nvPicPr>
                <p:cNvPr id="9238" name="Ink 9237">
                  <a:extLst>
                    <a:ext uri="{FF2B5EF4-FFF2-40B4-BE49-F238E27FC236}">
                      <a16:creationId xmlns:a16="http://schemas.microsoft.com/office/drawing/2014/main" id="{E9355617-21AC-4606-96CD-28DDFE83E44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756036" y="1614993"/>
                  <a:ext cx="59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9239" name="Ink 9238">
                  <a:extLst>
                    <a:ext uri="{FF2B5EF4-FFF2-40B4-BE49-F238E27FC236}">
                      <a16:creationId xmlns:a16="http://schemas.microsoft.com/office/drawing/2014/main" id="{0A5291C9-1B8A-4F97-A3A6-3E0FB74DEEE2}"/>
                    </a:ext>
                  </a:extLst>
                </p14:cNvPr>
                <p14:cNvContentPartPr/>
                <p14:nvPr/>
              </p14:nvContentPartPr>
              <p14:xfrm>
                <a:off x="1819396" y="1575393"/>
                <a:ext cx="6840" cy="11520"/>
              </p14:xfrm>
            </p:contentPart>
          </mc:Choice>
          <mc:Fallback>
            <p:pic>
              <p:nvPicPr>
                <p:cNvPr id="9239" name="Ink 9238">
                  <a:extLst>
                    <a:ext uri="{FF2B5EF4-FFF2-40B4-BE49-F238E27FC236}">
                      <a16:creationId xmlns:a16="http://schemas.microsoft.com/office/drawing/2014/main" id="{0A5291C9-1B8A-4F97-A3A6-3E0FB74DEEE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01756" y="1557753"/>
                  <a:ext cx="42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9240" name="Ink 9239">
                  <a:extLst>
                    <a:ext uri="{FF2B5EF4-FFF2-40B4-BE49-F238E27FC236}">
                      <a16:creationId xmlns:a16="http://schemas.microsoft.com/office/drawing/2014/main" id="{F41C3CF2-608D-40A2-A734-5419F241C466}"/>
                    </a:ext>
                  </a:extLst>
                </p14:cNvPr>
                <p14:cNvContentPartPr/>
                <p14:nvPr/>
              </p14:nvContentPartPr>
              <p14:xfrm>
                <a:off x="1802116" y="1670433"/>
                <a:ext cx="18000" cy="102960"/>
              </p14:xfrm>
            </p:contentPart>
          </mc:Choice>
          <mc:Fallback>
            <p:pic>
              <p:nvPicPr>
                <p:cNvPr id="9240" name="Ink 9239">
                  <a:extLst>
                    <a:ext uri="{FF2B5EF4-FFF2-40B4-BE49-F238E27FC236}">
                      <a16:creationId xmlns:a16="http://schemas.microsoft.com/office/drawing/2014/main" id="{F41C3CF2-608D-40A2-A734-5419F241C46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784116" y="1652793"/>
                  <a:ext cx="53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9241" name="Ink 9240">
                  <a:extLst>
                    <a:ext uri="{FF2B5EF4-FFF2-40B4-BE49-F238E27FC236}">
                      <a16:creationId xmlns:a16="http://schemas.microsoft.com/office/drawing/2014/main" id="{DA150B07-0564-4639-8556-39F1077611EE}"/>
                    </a:ext>
                  </a:extLst>
                </p14:cNvPr>
                <p14:cNvContentPartPr/>
                <p14:nvPr/>
              </p14:nvContentPartPr>
              <p14:xfrm>
                <a:off x="1825876" y="1906233"/>
                <a:ext cx="36720" cy="276840"/>
              </p14:xfrm>
            </p:contentPart>
          </mc:Choice>
          <mc:Fallback>
            <p:pic>
              <p:nvPicPr>
                <p:cNvPr id="9241" name="Ink 9240">
                  <a:extLst>
                    <a:ext uri="{FF2B5EF4-FFF2-40B4-BE49-F238E27FC236}">
                      <a16:creationId xmlns:a16="http://schemas.microsoft.com/office/drawing/2014/main" id="{DA150B07-0564-4639-8556-39F1077611E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808236" y="1888593"/>
                  <a:ext cx="723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9243" name="Ink 9242">
                  <a:extLst>
                    <a:ext uri="{FF2B5EF4-FFF2-40B4-BE49-F238E27FC236}">
                      <a16:creationId xmlns:a16="http://schemas.microsoft.com/office/drawing/2014/main" id="{361735CF-69A5-46B0-89E1-7A5F076886DB}"/>
                    </a:ext>
                  </a:extLst>
                </p14:cNvPr>
                <p14:cNvContentPartPr/>
                <p14:nvPr/>
              </p14:nvContentPartPr>
              <p14:xfrm>
                <a:off x="1819396" y="1627233"/>
                <a:ext cx="2160" cy="1440"/>
              </p14:xfrm>
            </p:contentPart>
          </mc:Choice>
          <mc:Fallback>
            <p:pic>
              <p:nvPicPr>
                <p:cNvPr id="9243" name="Ink 9242">
                  <a:extLst>
                    <a:ext uri="{FF2B5EF4-FFF2-40B4-BE49-F238E27FC236}">
                      <a16:creationId xmlns:a16="http://schemas.microsoft.com/office/drawing/2014/main" id="{361735CF-69A5-46B0-89E1-7A5F076886D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801756" y="1609593"/>
                  <a:ext cx="37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9244" name="Ink 9243">
                  <a:extLst>
                    <a:ext uri="{FF2B5EF4-FFF2-40B4-BE49-F238E27FC236}">
                      <a16:creationId xmlns:a16="http://schemas.microsoft.com/office/drawing/2014/main" id="{1DD0ADE0-6F96-402C-A41F-3FB813154A38}"/>
                    </a:ext>
                  </a:extLst>
                </p14:cNvPr>
                <p14:cNvContentPartPr/>
                <p14:nvPr/>
              </p14:nvContentPartPr>
              <p14:xfrm>
                <a:off x="1851076" y="1801473"/>
                <a:ext cx="3960" cy="56520"/>
              </p14:xfrm>
            </p:contentPart>
          </mc:Choice>
          <mc:Fallback>
            <p:pic>
              <p:nvPicPr>
                <p:cNvPr id="9244" name="Ink 9243">
                  <a:extLst>
                    <a:ext uri="{FF2B5EF4-FFF2-40B4-BE49-F238E27FC236}">
                      <a16:creationId xmlns:a16="http://schemas.microsoft.com/office/drawing/2014/main" id="{1DD0ADE0-6F96-402C-A41F-3FB813154A3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833076" y="1783473"/>
                  <a:ext cx="39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9245" name="Ink 9244">
                  <a:extLst>
                    <a:ext uri="{FF2B5EF4-FFF2-40B4-BE49-F238E27FC236}">
                      <a16:creationId xmlns:a16="http://schemas.microsoft.com/office/drawing/2014/main" id="{192BE031-7F6F-48CD-BFB5-29AA30A88415}"/>
                    </a:ext>
                  </a:extLst>
                </p14:cNvPr>
                <p14:cNvContentPartPr/>
                <p14:nvPr/>
              </p14:nvContentPartPr>
              <p14:xfrm>
                <a:off x="1803556" y="2019993"/>
                <a:ext cx="39960" cy="155160"/>
              </p14:xfrm>
            </p:contentPart>
          </mc:Choice>
          <mc:Fallback>
            <p:pic>
              <p:nvPicPr>
                <p:cNvPr id="9245" name="Ink 9244">
                  <a:extLst>
                    <a:ext uri="{FF2B5EF4-FFF2-40B4-BE49-F238E27FC236}">
                      <a16:creationId xmlns:a16="http://schemas.microsoft.com/office/drawing/2014/main" id="{192BE031-7F6F-48CD-BFB5-29AA30A8841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785916" y="2002353"/>
                  <a:ext cx="75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518E200-08D2-43D7-963C-98329C4F4442}"/>
                    </a:ext>
                  </a:extLst>
                </p14:cNvPr>
                <p14:cNvContentPartPr/>
                <p14:nvPr/>
              </p14:nvContentPartPr>
              <p14:xfrm>
                <a:off x="1895356" y="1488633"/>
                <a:ext cx="5040" cy="7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518E200-08D2-43D7-963C-98329C4F444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77356" y="1470633"/>
                  <a:ext cx="40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BE7F0B5-46E0-4AF1-BA65-EF62360FBA4C}"/>
                    </a:ext>
                  </a:extLst>
                </p14:cNvPr>
                <p14:cNvContentPartPr/>
                <p14:nvPr/>
              </p14:nvContentPartPr>
              <p14:xfrm>
                <a:off x="1983556" y="1368753"/>
                <a:ext cx="8640" cy="6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BE7F0B5-46E0-4AF1-BA65-EF62360FBA4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965556" y="1351113"/>
                  <a:ext cx="44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9249" name="Ink 9248">
                  <a:extLst>
                    <a:ext uri="{FF2B5EF4-FFF2-40B4-BE49-F238E27FC236}">
                      <a16:creationId xmlns:a16="http://schemas.microsoft.com/office/drawing/2014/main" id="{257308DC-717A-4B76-9967-70CCE579CD08}"/>
                    </a:ext>
                  </a:extLst>
                </p14:cNvPr>
                <p14:cNvContentPartPr/>
                <p14:nvPr/>
              </p14:nvContentPartPr>
              <p14:xfrm>
                <a:off x="1885996" y="1507713"/>
                <a:ext cx="3240" cy="2160"/>
              </p14:xfrm>
            </p:contentPart>
          </mc:Choice>
          <mc:Fallback>
            <p:pic>
              <p:nvPicPr>
                <p:cNvPr id="9249" name="Ink 9248">
                  <a:extLst>
                    <a:ext uri="{FF2B5EF4-FFF2-40B4-BE49-F238E27FC236}">
                      <a16:creationId xmlns:a16="http://schemas.microsoft.com/office/drawing/2014/main" id="{257308DC-717A-4B76-9967-70CCE579CD0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67996" y="1490073"/>
                  <a:ext cx="38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9250" name="Ink 9249">
                  <a:extLst>
                    <a:ext uri="{FF2B5EF4-FFF2-40B4-BE49-F238E27FC236}">
                      <a16:creationId xmlns:a16="http://schemas.microsoft.com/office/drawing/2014/main" id="{4C751208-01D7-4AAE-B8E9-88E084267DEA}"/>
                    </a:ext>
                  </a:extLst>
                </p14:cNvPr>
                <p14:cNvContentPartPr/>
                <p14:nvPr/>
              </p14:nvContentPartPr>
              <p14:xfrm>
                <a:off x="1912996" y="1357953"/>
                <a:ext cx="126360" cy="129240"/>
              </p14:xfrm>
            </p:contentPart>
          </mc:Choice>
          <mc:Fallback>
            <p:pic>
              <p:nvPicPr>
                <p:cNvPr id="9250" name="Ink 9249">
                  <a:extLst>
                    <a:ext uri="{FF2B5EF4-FFF2-40B4-BE49-F238E27FC236}">
                      <a16:creationId xmlns:a16="http://schemas.microsoft.com/office/drawing/2014/main" id="{4C751208-01D7-4AAE-B8E9-88E084267DE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894996" y="1339953"/>
                  <a:ext cx="162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258" name="Ink 9257">
                  <a:extLst>
                    <a:ext uri="{FF2B5EF4-FFF2-40B4-BE49-F238E27FC236}">
                      <a16:creationId xmlns:a16="http://schemas.microsoft.com/office/drawing/2014/main" id="{3E416F25-927F-4870-8A48-6AEE17D9689C}"/>
                    </a:ext>
                  </a:extLst>
                </p14:cNvPr>
                <p14:cNvContentPartPr/>
                <p14:nvPr/>
              </p14:nvContentPartPr>
              <p14:xfrm>
                <a:off x="1584316" y="1549833"/>
                <a:ext cx="19080" cy="2160"/>
              </p14:xfrm>
            </p:contentPart>
          </mc:Choice>
          <mc:Fallback>
            <p:pic>
              <p:nvPicPr>
                <p:cNvPr id="9258" name="Ink 9257">
                  <a:extLst>
                    <a:ext uri="{FF2B5EF4-FFF2-40B4-BE49-F238E27FC236}">
                      <a16:creationId xmlns:a16="http://schemas.microsoft.com/office/drawing/2014/main" id="{3E416F25-927F-4870-8A48-6AEE17D9689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66316" y="1531833"/>
                  <a:ext cx="547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259" name="Ink 9258">
                  <a:extLst>
                    <a:ext uri="{FF2B5EF4-FFF2-40B4-BE49-F238E27FC236}">
                      <a16:creationId xmlns:a16="http://schemas.microsoft.com/office/drawing/2014/main" id="{0CCFEEDC-294D-42F6-8912-C2EE1F81251E}"/>
                    </a:ext>
                  </a:extLst>
                </p14:cNvPr>
                <p14:cNvContentPartPr/>
                <p14:nvPr/>
              </p14:nvContentPartPr>
              <p14:xfrm>
                <a:off x="1672516" y="1579713"/>
                <a:ext cx="27360" cy="48240"/>
              </p14:xfrm>
            </p:contentPart>
          </mc:Choice>
          <mc:Fallback>
            <p:pic>
              <p:nvPicPr>
                <p:cNvPr id="9259" name="Ink 9258">
                  <a:extLst>
                    <a:ext uri="{FF2B5EF4-FFF2-40B4-BE49-F238E27FC236}">
                      <a16:creationId xmlns:a16="http://schemas.microsoft.com/office/drawing/2014/main" id="{0CCFEEDC-294D-42F6-8912-C2EE1F81251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654516" y="1561713"/>
                  <a:ext cx="63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260" name="Ink 9259">
                  <a:extLst>
                    <a:ext uri="{FF2B5EF4-FFF2-40B4-BE49-F238E27FC236}">
                      <a16:creationId xmlns:a16="http://schemas.microsoft.com/office/drawing/2014/main" id="{EB5BAE01-7F6A-49CE-851E-48D04572EAEB}"/>
                    </a:ext>
                  </a:extLst>
                </p14:cNvPr>
                <p14:cNvContentPartPr/>
                <p14:nvPr/>
              </p14:nvContentPartPr>
              <p14:xfrm>
                <a:off x="1716796" y="1627233"/>
                <a:ext cx="78120" cy="39600"/>
              </p14:xfrm>
            </p:contentPart>
          </mc:Choice>
          <mc:Fallback>
            <p:pic>
              <p:nvPicPr>
                <p:cNvPr id="9260" name="Ink 9259">
                  <a:extLst>
                    <a:ext uri="{FF2B5EF4-FFF2-40B4-BE49-F238E27FC236}">
                      <a16:creationId xmlns:a16="http://schemas.microsoft.com/office/drawing/2014/main" id="{EB5BAE01-7F6A-49CE-851E-48D04572EAE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98796" y="1609593"/>
                  <a:ext cx="113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267" name="Ink 9266">
                  <a:extLst>
                    <a:ext uri="{FF2B5EF4-FFF2-40B4-BE49-F238E27FC236}">
                      <a16:creationId xmlns:a16="http://schemas.microsoft.com/office/drawing/2014/main" id="{3B0A6A0A-B236-488F-8491-8FA5C99B2578}"/>
                    </a:ext>
                  </a:extLst>
                </p14:cNvPr>
                <p14:cNvContentPartPr/>
                <p14:nvPr/>
              </p14:nvContentPartPr>
              <p14:xfrm>
                <a:off x="247636" y="1500873"/>
                <a:ext cx="21240" cy="253080"/>
              </p14:xfrm>
            </p:contentPart>
          </mc:Choice>
          <mc:Fallback>
            <p:pic>
              <p:nvPicPr>
                <p:cNvPr id="9267" name="Ink 9266">
                  <a:extLst>
                    <a:ext uri="{FF2B5EF4-FFF2-40B4-BE49-F238E27FC236}">
                      <a16:creationId xmlns:a16="http://schemas.microsoft.com/office/drawing/2014/main" id="{3B0A6A0A-B236-488F-8491-8FA5C99B257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29996" y="1482873"/>
                  <a:ext cx="568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268" name="Ink 9267">
                  <a:extLst>
                    <a:ext uri="{FF2B5EF4-FFF2-40B4-BE49-F238E27FC236}">
                      <a16:creationId xmlns:a16="http://schemas.microsoft.com/office/drawing/2014/main" id="{295D8B4D-3E2F-4615-8673-FCC8910A78D1}"/>
                    </a:ext>
                  </a:extLst>
                </p14:cNvPr>
                <p14:cNvContentPartPr/>
                <p14:nvPr/>
              </p14:nvContentPartPr>
              <p14:xfrm>
                <a:off x="235756" y="770793"/>
                <a:ext cx="736200" cy="737280"/>
              </p14:xfrm>
            </p:contentPart>
          </mc:Choice>
          <mc:Fallback>
            <p:pic>
              <p:nvPicPr>
                <p:cNvPr id="9268" name="Ink 9267">
                  <a:extLst>
                    <a:ext uri="{FF2B5EF4-FFF2-40B4-BE49-F238E27FC236}">
                      <a16:creationId xmlns:a16="http://schemas.microsoft.com/office/drawing/2014/main" id="{295D8B4D-3E2F-4615-8673-FCC8910A78D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17756" y="752793"/>
                  <a:ext cx="771840" cy="77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269" name="Ink 9268">
                  <a:extLst>
                    <a:ext uri="{FF2B5EF4-FFF2-40B4-BE49-F238E27FC236}">
                      <a16:creationId xmlns:a16="http://schemas.microsoft.com/office/drawing/2014/main" id="{6349435B-8E89-4FA3-99BA-A115FA20B674}"/>
                    </a:ext>
                  </a:extLst>
                </p14:cNvPr>
                <p14:cNvContentPartPr/>
                <p14:nvPr/>
              </p14:nvContentPartPr>
              <p14:xfrm>
                <a:off x="925516" y="764673"/>
                <a:ext cx="371520" cy="43920"/>
              </p14:xfrm>
            </p:contentPart>
          </mc:Choice>
          <mc:Fallback>
            <p:pic>
              <p:nvPicPr>
                <p:cNvPr id="9269" name="Ink 9268">
                  <a:extLst>
                    <a:ext uri="{FF2B5EF4-FFF2-40B4-BE49-F238E27FC236}">
                      <a16:creationId xmlns:a16="http://schemas.microsoft.com/office/drawing/2014/main" id="{6349435B-8E89-4FA3-99BA-A115FA20B67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7516" y="747033"/>
                  <a:ext cx="407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270" name="Ink 9269">
                  <a:extLst>
                    <a:ext uri="{FF2B5EF4-FFF2-40B4-BE49-F238E27FC236}">
                      <a16:creationId xmlns:a16="http://schemas.microsoft.com/office/drawing/2014/main" id="{C2C7F53D-27E2-43E6-B9D2-18CF541AF7E7}"/>
                    </a:ext>
                  </a:extLst>
                </p14:cNvPr>
                <p14:cNvContentPartPr/>
                <p14:nvPr/>
              </p14:nvContentPartPr>
              <p14:xfrm>
                <a:off x="2023516" y="673953"/>
                <a:ext cx="479520" cy="667440"/>
              </p14:xfrm>
            </p:contentPart>
          </mc:Choice>
          <mc:Fallback>
            <p:pic>
              <p:nvPicPr>
                <p:cNvPr id="9270" name="Ink 9269">
                  <a:extLst>
                    <a:ext uri="{FF2B5EF4-FFF2-40B4-BE49-F238E27FC236}">
                      <a16:creationId xmlns:a16="http://schemas.microsoft.com/office/drawing/2014/main" id="{C2C7F53D-27E2-43E6-B9D2-18CF541AF7E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005516" y="655953"/>
                  <a:ext cx="515160" cy="70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9272" name="Ink 9271">
                <a:extLst>
                  <a:ext uri="{FF2B5EF4-FFF2-40B4-BE49-F238E27FC236}">
                    <a16:creationId xmlns:a16="http://schemas.microsoft.com/office/drawing/2014/main" id="{98C9DC09-9307-4417-91F5-D23B95228821}"/>
                  </a:ext>
                </a:extLst>
              </p14:cNvPr>
              <p14:cNvContentPartPr/>
              <p14:nvPr/>
            </p14:nvContentPartPr>
            <p14:xfrm>
              <a:off x="2535076" y="1342113"/>
              <a:ext cx="104400" cy="817200"/>
            </p14:xfrm>
          </p:contentPart>
        </mc:Choice>
        <mc:Fallback>
          <p:pic>
            <p:nvPicPr>
              <p:cNvPr id="9272" name="Ink 9271">
                <a:extLst>
                  <a:ext uri="{FF2B5EF4-FFF2-40B4-BE49-F238E27FC236}">
                    <a16:creationId xmlns:a16="http://schemas.microsoft.com/office/drawing/2014/main" id="{98C9DC09-9307-4417-91F5-D23B9522882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517076" y="1324113"/>
                <a:ext cx="140040" cy="85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277" name="Group 9276">
            <a:extLst>
              <a:ext uri="{FF2B5EF4-FFF2-40B4-BE49-F238E27FC236}">
                <a16:creationId xmlns:a16="http://schemas.microsoft.com/office/drawing/2014/main" id="{CDCEFDF4-3111-4D20-9E71-8A63658B621E}"/>
              </a:ext>
            </a:extLst>
          </p:cNvPr>
          <p:cNvGrpSpPr/>
          <p:nvPr/>
        </p:nvGrpSpPr>
        <p:grpSpPr>
          <a:xfrm>
            <a:off x="639316" y="6524673"/>
            <a:ext cx="130320" cy="182880"/>
            <a:chOff x="639316" y="6524673"/>
            <a:chExt cx="130320" cy="18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274" name="Ink 9273">
                  <a:extLst>
                    <a:ext uri="{FF2B5EF4-FFF2-40B4-BE49-F238E27FC236}">
                      <a16:creationId xmlns:a16="http://schemas.microsoft.com/office/drawing/2014/main" id="{8A06233C-D81A-4EE7-BBBF-BD9D159995F9}"/>
                    </a:ext>
                  </a:extLst>
                </p14:cNvPr>
                <p14:cNvContentPartPr/>
                <p14:nvPr/>
              </p14:nvContentPartPr>
              <p14:xfrm>
                <a:off x="639316" y="6534393"/>
                <a:ext cx="90360" cy="150480"/>
              </p14:xfrm>
            </p:contentPart>
          </mc:Choice>
          <mc:Fallback>
            <p:pic>
              <p:nvPicPr>
                <p:cNvPr id="9274" name="Ink 9273">
                  <a:extLst>
                    <a:ext uri="{FF2B5EF4-FFF2-40B4-BE49-F238E27FC236}">
                      <a16:creationId xmlns:a16="http://schemas.microsoft.com/office/drawing/2014/main" id="{8A06233C-D81A-4EE7-BBBF-BD9D159995F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76316" y="6471753"/>
                  <a:ext cx="2160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275" name="Ink 9274">
                  <a:extLst>
                    <a:ext uri="{FF2B5EF4-FFF2-40B4-BE49-F238E27FC236}">
                      <a16:creationId xmlns:a16="http://schemas.microsoft.com/office/drawing/2014/main" id="{C93B40BF-C9D1-4030-A33D-5BCD252CB8AE}"/>
                    </a:ext>
                  </a:extLst>
                </p14:cNvPr>
                <p14:cNvContentPartPr/>
                <p14:nvPr/>
              </p14:nvContentPartPr>
              <p14:xfrm>
                <a:off x="663436" y="6524673"/>
                <a:ext cx="87480" cy="182880"/>
              </p14:xfrm>
            </p:contentPart>
          </mc:Choice>
          <mc:Fallback>
            <p:pic>
              <p:nvPicPr>
                <p:cNvPr id="9275" name="Ink 9274">
                  <a:extLst>
                    <a:ext uri="{FF2B5EF4-FFF2-40B4-BE49-F238E27FC236}">
                      <a16:creationId xmlns:a16="http://schemas.microsoft.com/office/drawing/2014/main" id="{C93B40BF-C9D1-4030-A33D-5BCD252CB8A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00436" y="6461673"/>
                  <a:ext cx="2131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276" name="Ink 9275">
                  <a:extLst>
                    <a:ext uri="{FF2B5EF4-FFF2-40B4-BE49-F238E27FC236}">
                      <a16:creationId xmlns:a16="http://schemas.microsoft.com/office/drawing/2014/main" id="{FAEA22D2-6D0C-4BEE-BB60-EF684D9D855E}"/>
                    </a:ext>
                  </a:extLst>
                </p14:cNvPr>
                <p14:cNvContentPartPr/>
                <p14:nvPr/>
              </p14:nvContentPartPr>
              <p14:xfrm>
                <a:off x="682876" y="6590193"/>
                <a:ext cx="86760" cy="70200"/>
              </p14:xfrm>
            </p:contentPart>
          </mc:Choice>
          <mc:Fallback>
            <p:pic>
              <p:nvPicPr>
                <p:cNvPr id="9276" name="Ink 9275">
                  <a:extLst>
                    <a:ext uri="{FF2B5EF4-FFF2-40B4-BE49-F238E27FC236}">
                      <a16:creationId xmlns:a16="http://schemas.microsoft.com/office/drawing/2014/main" id="{FAEA22D2-6D0C-4BEE-BB60-EF684D9D855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19876" y="6527193"/>
                  <a:ext cx="21240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9278" name="Ink 9277">
                <a:extLst>
                  <a:ext uri="{FF2B5EF4-FFF2-40B4-BE49-F238E27FC236}">
                    <a16:creationId xmlns:a16="http://schemas.microsoft.com/office/drawing/2014/main" id="{75CD70C1-CE26-452F-A6B7-BED9D10F2DEE}"/>
                  </a:ext>
                </a:extLst>
              </p14:cNvPr>
              <p14:cNvContentPartPr/>
              <p14:nvPr/>
            </p14:nvContentPartPr>
            <p14:xfrm>
              <a:off x="294076" y="6478593"/>
              <a:ext cx="25920" cy="42480"/>
            </p14:xfrm>
          </p:contentPart>
        </mc:Choice>
        <mc:Fallback>
          <p:pic>
            <p:nvPicPr>
              <p:cNvPr id="9278" name="Ink 9277">
                <a:extLst>
                  <a:ext uri="{FF2B5EF4-FFF2-40B4-BE49-F238E27FC236}">
                    <a16:creationId xmlns:a16="http://schemas.microsoft.com/office/drawing/2014/main" id="{75CD70C1-CE26-452F-A6B7-BED9D10F2DE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31076" y="6415953"/>
                <a:ext cx="1515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9279" name="Ink 9278">
                <a:extLst>
                  <a:ext uri="{FF2B5EF4-FFF2-40B4-BE49-F238E27FC236}">
                    <a16:creationId xmlns:a16="http://schemas.microsoft.com/office/drawing/2014/main" id="{E7998A28-CF4F-41F8-9660-B019CD5AE8CC}"/>
                  </a:ext>
                </a:extLst>
              </p14:cNvPr>
              <p14:cNvContentPartPr/>
              <p14:nvPr/>
            </p14:nvContentPartPr>
            <p14:xfrm>
              <a:off x="291196" y="6013473"/>
              <a:ext cx="33120" cy="20160"/>
            </p14:xfrm>
          </p:contentPart>
        </mc:Choice>
        <mc:Fallback>
          <p:pic>
            <p:nvPicPr>
              <p:cNvPr id="9279" name="Ink 9278">
                <a:extLst>
                  <a:ext uri="{FF2B5EF4-FFF2-40B4-BE49-F238E27FC236}">
                    <a16:creationId xmlns:a16="http://schemas.microsoft.com/office/drawing/2014/main" id="{E7998A28-CF4F-41F8-9660-B019CD5AE8C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28196" y="5950833"/>
                <a:ext cx="158760" cy="14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9224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726097" y="0"/>
            <a:ext cx="3189303" cy="2416824"/>
            <a:chOff x="6934200" y="1676400"/>
            <a:chExt cx="2057400" cy="1447800"/>
          </a:xfrm>
        </p:grpSpPr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1676400"/>
              <a:ext cx="2057400" cy="1381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962900" y="2819400"/>
              <a:ext cx="8763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010400" y="2971800"/>
              <a:ext cx="2286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3581400" y="6096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889" y="76200"/>
            <a:ext cx="1630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 integral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9034"/>
            <a:ext cx="17907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889208"/>
            <a:ext cx="1600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221468"/>
            <a:ext cx="328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Thus, the discontinuity in </a:t>
            </a:r>
            <a:r>
              <a:rPr lang="en-US" sz="2000" b="1" dirty="0" err="1"/>
              <a:t>B</a:t>
            </a:r>
            <a:r>
              <a:rPr lang="en-US" sz="2000" baseline="-25000" dirty="0" err="1"/>
              <a:t>t</a:t>
            </a:r>
            <a:r>
              <a:rPr lang="en-US" sz="2000" dirty="0"/>
              <a:t> is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42" y="2895600"/>
            <a:ext cx="22574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76650"/>
            <a:ext cx="3429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75848" y="4933890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</a:t>
            </a:r>
            <a:r>
              <a:rPr lang="en-US" sz="2400" b="1" dirty="0"/>
              <a:t>B</a:t>
            </a:r>
            <a:r>
              <a:rPr lang="en-US" sz="2400" baseline="-25000" dirty="0"/>
              <a:t>t2</a:t>
            </a:r>
            <a:r>
              <a:rPr lang="en-US" sz="2400" dirty="0"/>
              <a:t> – </a:t>
            </a:r>
            <a:r>
              <a:rPr lang="en-US" sz="2400" b="1" dirty="0"/>
              <a:t>B</a:t>
            </a:r>
            <a:r>
              <a:rPr lang="en-US" sz="2400" baseline="-25000" dirty="0"/>
              <a:t>t1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84126" y="3321513"/>
            <a:ext cx="255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 normal into region 2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95534"/>
            <a:ext cx="1724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5334000"/>
            <a:ext cx="21145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57070" y="55626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60960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009997"/>
            <a:ext cx="2695575" cy="7239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3F9F3DC-694E-4719-9BAB-80A029787C8B}"/>
                  </a:ext>
                </a:extLst>
              </p14:cNvPr>
              <p14:cNvContentPartPr/>
              <p14:nvPr/>
            </p14:nvContentPartPr>
            <p14:xfrm>
              <a:off x="5868186" y="955548"/>
              <a:ext cx="87120" cy="595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3F9F3DC-694E-4719-9BAB-80A029787C8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14546" y="847548"/>
                <a:ext cx="19476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0BEC658-1A56-4E98-9D43-66B39D097E5D}"/>
                  </a:ext>
                </a:extLst>
              </p14:cNvPr>
              <p14:cNvContentPartPr/>
              <p14:nvPr/>
            </p14:nvContentPartPr>
            <p14:xfrm>
              <a:off x="6526986" y="332388"/>
              <a:ext cx="46800" cy="507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0BEC658-1A56-4E98-9D43-66B39D097E5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73346" y="224748"/>
                <a:ext cx="154440" cy="72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2B7F7ED-A2B4-4836-8AFE-E86FDD30FF38}"/>
                  </a:ext>
                </a:extLst>
              </p14:cNvPr>
              <p14:cNvContentPartPr/>
              <p14:nvPr/>
            </p14:nvContentPartPr>
            <p14:xfrm>
              <a:off x="7911906" y="199188"/>
              <a:ext cx="26280" cy="5893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2B7F7ED-A2B4-4836-8AFE-E86FDD30FF3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57906" y="91188"/>
                <a:ext cx="133920" cy="80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85B0EBE-608B-44BD-91B1-45C5F83983C2}"/>
                  </a:ext>
                </a:extLst>
              </p14:cNvPr>
              <p14:cNvContentPartPr/>
              <p14:nvPr/>
            </p14:nvContentPartPr>
            <p14:xfrm>
              <a:off x="7317186" y="1110348"/>
              <a:ext cx="43560" cy="507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85B0EBE-608B-44BD-91B1-45C5F83983C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63546" y="1002348"/>
                <a:ext cx="151200" cy="72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585E0B9-CABB-4FFA-9D46-CF2160F3C6E3}"/>
                  </a:ext>
                </a:extLst>
              </p14:cNvPr>
              <p14:cNvContentPartPr/>
              <p14:nvPr/>
            </p14:nvContentPartPr>
            <p14:xfrm>
              <a:off x="7272546" y="127188"/>
              <a:ext cx="631080" cy="9000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585E0B9-CABB-4FFA-9D46-CF2160F3C6E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18546" y="19548"/>
                <a:ext cx="738720" cy="11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6B2A08D-9D86-4D9D-883B-FE9322D3BF99}"/>
                  </a:ext>
                </a:extLst>
              </p14:cNvPr>
              <p14:cNvContentPartPr/>
              <p14:nvPr/>
            </p14:nvContentPartPr>
            <p14:xfrm>
              <a:off x="5853066" y="944748"/>
              <a:ext cx="1386360" cy="35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6B2A08D-9D86-4D9D-883B-FE9322D3BF9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99426" y="837108"/>
                <a:ext cx="14940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2FE47563-37CE-44C7-8D26-6010257B0C3A}"/>
                  </a:ext>
                </a:extLst>
              </p14:cNvPr>
              <p14:cNvContentPartPr/>
              <p14:nvPr/>
            </p14:nvContentPartPr>
            <p14:xfrm>
              <a:off x="5902026" y="365868"/>
              <a:ext cx="671400" cy="5562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2FE47563-37CE-44C7-8D26-6010257B0C3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48386" y="257868"/>
                <a:ext cx="779040" cy="7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BC1B6D2-E1CF-431F-B40D-7DC833B5B607}"/>
                  </a:ext>
                </a:extLst>
              </p14:cNvPr>
              <p14:cNvContentPartPr/>
              <p14:nvPr/>
            </p14:nvContentPartPr>
            <p14:xfrm>
              <a:off x="6544266" y="188028"/>
              <a:ext cx="1299960" cy="17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BC1B6D2-E1CF-431F-B40D-7DC833B5B60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90266" y="80028"/>
                <a:ext cx="140760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ADC82C1-98DC-40B1-96E7-E14F0AC6D6D6}"/>
                  </a:ext>
                </a:extLst>
              </p14:cNvPr>
              <p14:cNvContentPartPr/>
              <p14:nvPr/>
            </p14:nvContentPartPr>
            <p14:xfrm>
              <a:off x="6580626" y="206748"/>
              <a:ext cx="873360" cy="41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ADC82C1-98DC-40B1-96E7-E14F0AC6D6D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526986" y="98748"/>
                <a:ext cx="9810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2C7828C-4C54-4364-9756-87FCDEEF5A72}"/>
                  </a:ext>
                </a:extLst>
              </p14:cNvPr>
              <p14:cNvContentPartPr/>
              <p14:nvPr/>
            </p14:nvContentPartPr>
            <p14:xfrm>
              <a:off x="6561186" y="214308"/>
              <a:ext cx="370440" cy="3348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2C7828C-4C54-4364-9756-87FCDEEF5A7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07186" y="106308"/>
                <a:ext cx="47808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72B43DA-0AD4-434F-9208-073DE152B060}"/>
                  </a:ext>
                </a:extLst>
              </p14:cNvPr>
              <p14:cNvContentPartPr/>
              <p14:nvPr/>
            </p14:nvContentPartPr>
            <p14:xfrm>
              <a:off x="6656946" y="384228"/>
              <a:ext cx="3600" cy="7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72B43DA-0AD4-434F-9208-073DE152B06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02946" y="276228"/>
                <a:ext cx="1112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CD00B87-9E2F-40E7-A16F-3A922E969E1D}"/>
                  </a:ext>
                </a:extLst>
              </p14:cNvPr>
              <p14:cNvContentPartPr/>
              <p14:nvPr/>
            </p14:nvContentPartPr>
            <p14:xfrm>
              <a:off x="5889426" y="236628"/>
              <a:ext cx="2027880" cy="1253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CD00B87-9E2F-40E7-A16F-3A922E969E1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835786" y="128988"/>
                <a:ext cx="2135520" cy="14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3A5EC60-7857-42EE-BC73-DCAD2A6A5F01}"/>
                  </a:ext>
                </a:extLst>
              </p14:cNvPr>
              <p14:cNvContentPartPr/>
              <p14:nvPr/>
            </p14:nvContentPartPr>
            <p14:xfrm>
              <a:off x="5881146" y="1657188"/>
              <a:ext cx="1472400" cy="594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3A5EC60-7857-42EE-BC73-DCAD2A6A5F0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27506" y="1549548"/>
                <a:ext cx="1580040" cy="81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DEB1BB1-2A34-4B92-97BA-60EC6E41D1D5}"/>
                  </a:ext>
                </a:extLst>
              </p14:cNvPr>
              <p14:cNvContentPartPr/>
              <p14:nvPr/>
            </p14:nvContentPartPr>
            <p14:xfrm>
              <a:off x="7428426" y="2314188"/>
              <a:ext cx="360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DEB1BB1-2A34-4B92-97BA-60EC6E41D1D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74426" y="2206548"/>
                <a:ext cx="111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3E83967-B02D-4657-A3D7-C2C4643A5793}"/>
                  </a:ext>
                </a:extLst>
              </p14:cNvPr>
              <p14:cNvContentPartPr/>
              <p14:nvPr/>
            </p14:nvContentPartPr>
            <p14:xfrm>
              <a:off x="5924706" y="876348"/>
              <a:ext cx="2025000" cy="1423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3E83967-B02D-4657-A3D7-C2C4643A579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71066" y="768348"/>
                <a:ext cx="2132640" cy="163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4C29CAB-DCA0-4571-80DD-17F0E9D50AAC}"/>
                  </a:ext>
                </a:extLst>
              </p14:cNvPr>
              <p14:cNvContentPartPr/>
              <p14:nvPr/>
            </p14:nvContentPartPr>
            <p14:xfrm>
              <a:off x="3697026" y="3313188"/>
              <a:ext cx="2139480" cy="853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4C29CAB-DCA0-4571-80DD-17F0E9D50AA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679026" y="3295188"/>
                <a:ext cx="2175120" cy="88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B132F9B-727B-4042-9BC1-7EF8C891EEC4}"/>
                  </a:ext>
                </a:extLst>
              </p14:cNvPr>
              <p14:cNvContentPartPr/>
              <p14:nvPr/>
            </p14:nvContentPartPr>
            <p14:xfrm>
              <a:off x="2699826" y="4577508"/>
              <a:ext cx="95040" cy="42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B132F9B-727B-4042-9BC1-7EF8C891EEC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636826" y="4514868"/>
                <a:ext cx="2206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BDCC5E4-FA4B-4A17-946D-516E8D791AB3}"/>
                  </a:ext>
                </a:extLst>
              </p14:cNvPr>
              <p14:cNvContentPartPr/>
              <p14:nvPr/>
            </p14:nvContentPartPr>
            <p14:xfrm>
              <a:off x="2011866" y="3697668"/>
              <a:ext cx="3357720" cy="11775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BDCC5E4-FA4B-4A17-946D-516E8D791AB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93866" y="3680028"/>
                <a:ext cx="3393360" cy="12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312" name="Ink 13311">
                <a:extLst>
                  <a:ext uri="{FF2B5EF4-FFF2-40B4-BE49-F238E27FC236}">
                    <a16:creationId xmlns:a16="http://schemas.microsoft.com/office/drawing/2014/main" id="{87E7E7E6-01AE-4E86-906D-4D8D8153FEF6}"/>
                  </a:ext>
                </a:extLst>
              </p14:cNvPr>
              <p14:cNvContentPartPr/>
              <p14:nvPr/>
            </p14:nvContentPartPr>
            <p14:xfrm>
              <a:off x="1993146" y="3812868"/>
              <a:ext cx="1857240" cy="1078560"/>
            </p14:xfrm>
          </p:contentPart>
        </mc:Choice>
        <mc:Fallback xmlns="">
          <p:pic>
            <p:nvPicPr>
              <p:cNvPr id="13312" name="Ink 13311">
                <a:extLst>
                  <a:ext uri="{FF2B5EF4-FFF2-40B4-BE49-F238E27FC236}">
                    <a16:creationId xmlns:a16="http://schemas.microsoft.com/office/drawing/2014/main" id="{87E7E7E6-01AE-4E86-906D-4D8D8153FEF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975146" y="3794868"/>
                <a:ext cx="1892880" cy="11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3313" name="Ink 13312">
                <a:extLst>
                  <a:ext uri="{FF2B5EF4-FFF2-40B4-BE49-F238E27FC236}">
                    <a16:creationId xmlns:a16="http://schemas.microsoft.com/office/drawing/2014/main" id="{68AEB737-BB7E-4CB0-9BAC-F48273E7A017}"/>
                  </a:ext>
                </a:extLst>
              </p14:cNvPr>
              <p14:cNvContentPartPr/>
              <p14:nvPr/>
            </p14:nvContentPartPr>
            <p14:xfrm>
              <a:off x="6208746" y="5937228"/>
              <a:ext cx="2867400" cy="890640"/>
            </p14:xfrm>
          </p:contentPart>
        </mc:Choice>
        <mc:Fallback xmlns="">
          <p:pic>
            <p:nvPicPr>
              <p:cNvPr id="13313" name="Ink 13312">
                <a:extLst>
                  <a:ext uri="{FF2B5EF4-FFF2-40B4-BE49-F238E27FC236}">
                    <a16:creationId xmlns:a16="http://schemas.microsoft.com/office/drawing/2014/main" id="{68AEB737-BB7E-4CB0-9BAC-F48273E7A01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90746" y="5919228"/>
                <a:ext cx="2903040" cy="9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A3463DB-6E76-4FBE-A82C-65D189E1BF61}"/>
                  </a:ext>
                </a:extLst>
              </p14:cNvPr>
              <p14:cNvContentPartPr/>
              <p14:nvPr/>
            </p14:nvContentPartPr>
            <p14:xfrm>
              <a:off x="6839956" y="5130753"/>
              <a:ext cx="44280" cy="230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A3463DB-6E76-4FBE-A82C-65D189E1BF6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77316" y="5067753"/>
                <a:ext cx="16992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18" name="Group 13317">
            <a:extLst>
              <a:ext uri="{FF2B5EF4-FFF2-40B4-BE49-F238E27FC236}">
                <a16:creationId xmlns:a16="http://schemas.microsoft.com/office/drawing/2014/main" id="{CF1B9573-8176-4442-9EC5-4711338F40D0}"/>
              </a:ext>
            </a:extLst>
          </p:cNvPr>
          <p:cNvGrpSpPr/>
          <p:nvPr/>
        </p:nvGrpSpPr>
        <p:grpSpPr>
          <a:xfrm>
            <a:off x="5791276" y="5093313"/>
            <a:ext cx="213480" cy="47160"/>
            <a:chOff x="5791276" y="5093313"/>
            <a:chExt cx="213480" cy="4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2442022-84CE-4039-81E3-95D524E636FF}"/>
                    </a:ext>
                  </a:extLst>
                </p14:cNvPr>
                <p14:cNvContentPartPr/>
                <p14:nvPr/>
              </p14:nvContentPartPr>
              <p14:xfrm>
                <a:off x="5791276" y="5093313"/>
                <a:ext cx="3240" cy="1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2442022-84CE-4039-81E3-95D524E636F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28636" y="5030313"/>
                  <a:ext cx="128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3314" name="Ink 13313">
                  <a:extLst>
                    <a:ext uri="{FF2B5EF4-FFF2-40B4-BE49-F238E27FC236}">
                      <a16:creationId xmlns:a16="http://schemas.microsoft.com/office/drawing/2014/main" id="{16531B5B-9E8D-4C4D-9235-04D9D5A14533}"/>
                    </a:ext>
                  </a:extLst>
                </p14:cNvPr>
                <p14:cNvContentPartPr/>
                <p14:nvPr/>
              </p14:nvContentPartPr>
              <p14:xfrm>
                <a:off x="5947876" y="5129313"/>
                <a:ext cx="56880" cy="10440"/>
              </p14:xfrm>
            </p:contentPart>
          </mc:Choice>
          <mc:Fallback>
            <p:pic>
              <p:nvPicPr>
                <p:cNvPr id="13314" name="Ink 13313">
                  <a:extLst>
                    <a:ext uri="{FF2B5EF4-FFF2-40B4-BE49-F238E27FC236}">
                      <a16:creationId xmlns:a16="http://schemas.microsoft.com/office/drawing/2014/main" id="{16531B5B-9E8D-4C4D-9235-04D9D5A1453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84876" y="5066673"/>
                  <a:ext cx="1825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3316" name="Ink 13315">
                  <a:extLst>
                    <a:ext uri="{FF2B5EF4-FFF2-40B4-BE49-F238E27FC236}">
                      <a16:creationId xmlns:a16="http://schemas.microsoft.com/office/drawing/2014/main" id="{C0E10702-4B9C-4218-A084-446D0C132824}"/>
                    </a:ext>
                  </a:extLst>
                </p14:cNvPr>
                <p14:cNvContentPartPr/>
                <p14:nvPr/>
              </p14:nvContentPartPr>
              <p14:xfrm>
                <a:off x="5968756" y="5102673"/>
                <a:ext cx="33120" cy="17280"/>
              </p14:xfrm>
            </p:contentPart>
          </mc:Choice>
          <mc:Fallback>
            <p:pic>
              <p:nvPicPr>
                <p:cNvPr id="13316" name="Ink 13315">
                  <a:extLst>
                    <a:ext uri="{FF2B5EF4-FFF2-40B4-BE49-F238E27FC236}">
                      <a16:creationId xmlns:a16="http://schemas.microsoft.com/office/drawing/2014/main" id="{C0E10702-4B9C-4218-A084-446D0C13282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906116" y="5039673"/>
                  <a:ext cx="158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3317" name="Ink 13316">
                  <a:extLst>
                    <a:ext uri="{FF2B5EF4-FFF2-40B4-BE49-F238E27FC236}">
                      <a16:creationId xmlns:a16="http://schemas.microsoft.com/office/drawing/2014/main" id="{7CD6982D-6E4E-4509-BD0C-60CF4D3E0A80}"/>
                    </a:ext>
                  </a:extLst>
                </p14:cNvPr>
                <p14:cNvContentPartPr/>
                <p14:nvPr/>
              </p14:nvContentPartPr>
              <p14:xfrm>
                <a:off x="5955436" y="5112393"/>
                <a:ext cx="38160" cy="28080"/>
              </p14:xfrm>
            </p:contentPart>
          </mc:Choice>
          <mc:Fallback>
            <p:pic>
              <p:nvPicPr>
                <p:cNvPr id="13317" name="Ink 13316">
                  <a:extLst>
                    <a:ext uri="{FF2B5EF4-FFF2-40B4-BE49-F238E27FC236}">
                      <a16:creationId xmlns:a16="http://schemas.microsoft.com/office/drawing/2014/main" id="{7CD6982D-6E4E-4509-BD0C-60CF4D3E0A8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92436" y="5049753"/>
                  <a:ext cx="163800" cy="15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2568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4" t="8720" r="27995" b="73032"/>
          <a:stretch/>
        </p:blipFill>
        <p:spPr bwMode="auto">
          <a:xfrm>
            <a:off x="1038687" y="990600"/>
            <a:ext cx="5209713" cy="149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208" y="496227"/>
            <a:ext cx="5670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Start with the microscopic magnetic field equations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2017326"/>
            <a:ext cx="1796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Current density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4B61E1-A8C7-484D-BBC9-461A912BB78F}"/>
              </a:ext>
            </a:extLst>
          </p:cNvPr>
          <p:cNvSpPr txBox="1"/>
          <p:nvPr/>
        </p:nvSpPr>
        <p:spPr>
          <a:xfrm>
            <a:off x="76200" y="76200"/>
            <a:ext cx="868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/>
              <a:t>Find differential equations for the macroscopic magnetic field</a:t>
            </a:r>
            <a:endParaRPr lang="en-US" sz="1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D161A35-5076-4119-80D5-DEF4027E3A31}"/>
              </a:ext>
            </a:extLst>
          </p:cNvPr>
          <p:cNvGrpSpPr/>
          <p:nvPr/>
        </p:nvGrpSpPr>
        <p:grpSpPr>
          <a:xfrm>
            <a:off x="2904796" y="1652679"/>
            <a:ext cx="156600" cy="47520"/>
            <a:chOff x="2904796" y="2378553"/>
            <a:chExt cx="156600" cy="4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2291F31-2F47-4016-9D38-D337919AA332}"/>
                    </a:ext>
                  </a:extLst>
                </p14:cNvPr>
                <p14:cNvContentPartPr/>
                <p14:nvPr/>
              </p14:nvContentPartPr>
              <p14:xfrm>
                <a:off x="2904796" y="2378553"/>
                <a:ext cx="77760" cy="47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2291F31-2F47-4016-9D38-D337919AA33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41796" y="2315553"/>
                  <a:ext cx="203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FEEEAC5-8B6B-41C8-9142-EE6154B22167}"/>
                    </a:ext>
                  </a:extLst>
                </p14:cNvPr>
                <p14:cNvContentPartPr/>
                <p14:nvPr/>
              </p14:nvContentPartPr>
              <p14:xfrm>
                <a:off x="2975356" y="2379993"/>
                <a:ext cx="86040" cy="25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FEEEAC5-8B6B-41C8-9142-EE6154B2216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12356" y="2316993"/>
                  <a:ext cx="21168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27853B5-A0AB-42F4-AB35-1D30884174A5}"/>
                  </a:ext>
                </a:extLst>
              </p14:cNvPr>
              <p14:cNvContentPartPr/>
              <p14:nvPr/>
            </p14:nvContentPartPr>
            <p14:xfrm>
              <a:off x="3048076" y="2132199"/>
              <a:ext cx="19440" cy="16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27853B5-A0AB-42F4-AB35-1D30884174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85076" y="2069199"/>
                <a:ext cx="1450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7732236-CFB3-43CF-949A-52FA64568D3B}"/>
                  </a:ext>
                </a:extLst>
              </p14:cNvPr>
              <p14:cNvContentPartPr/>
              <p14:nvPr/>
            </p14:nvContentPartPr>
            <p14:xfrm>
              <a:off x="1620316" y="1719639"/>
              <a:ext cx="46800" cy="1000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7732236-CFB3-43CF-949A-52FA64568D3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57676" y="1656999"/>
                <a:ext cx="172440" cy="22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80D3F58-8FEF-47CD-A1E2-E169CF53780A}"/>
              </a:ext>
            </a:extLst>
          </p:cNvPr>
          <p:cNvGrpSpPr/>
          <p:nvPr/>
        </p:nvGrpSpPr>
        <p:grpSpPr>
          <a:xfrm>
            <a:off x="2763316" y="2087199"/>
            <a:ext cx="90720" cy="149040"/>
            <a:chOff x="2763316" y="2813073"/>
            <a:chExt cx="90720" cy="14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6A17093-A0F4-461B-B05A-7096F7FA11F3}"/>
                    </a:ext>
                  </a:extLst>
                </p14:cNvPr>
                <p14:cNvContentPartPr/>
                <p14:nvPr/>
              </p14:nvContentPartPr>
              <p14:xfrm>
                <a:off x="2763316" y="2813073"/>
                <a:ext cx="73800" cy="55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6A17093-A0F4-461B-B05A-7096F7FA11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00316" y="2750433"/>
                  <a:ext cx="199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5ACE207-C8F7-48EC-9529-1C972208796F}"/>
                    </a:ext>
                  </a:extLst>
                </p14:cNvPr>
                <p14:cNvContentPartPr/>
                <p14:nvPr/>
              </p14:nvContentPartPr>
              <p14:xfrm>
                <a:off x="2778076" y="2870673"/>
                <a:ext cx="75960" cy="91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5ACE207-C8F7-48EC-9529-1C972208796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15076" y="2808033"/>
                  <a:ext cx="201600" cy="21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AA7CE54-4AF8-4AFA-ADDC-1C97BC41573C}"/>
                  </a:ext>
                </a:extLst>
              </p14:cNvPr>
              <p14:cNvContentPartPr/>
              <p14:nvPr/>
            </p14:nvContentPartPr>
            <p14:xfrm>
              <a:off x="2825596" y="1883799"/>
              <a:ext cx="45000" cy="101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AA7CE54-4AF8-4AFA-ADDC-1C97BC41573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62596" y="1820799"/>
                <a:ext cx="17064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C44C47B-92C2-42E6-A418-CEB0E23B1A1E}"/>
                  </a:ext>
                </a:extLst>
              </p14:cNvPr>
              <p14:cNvContentPartPr/>
              <p14:nvPr/>
            </p14:nvContentPartPr>
            <p14:xfrm>
              <a:off x="2771956" y="1973439"/>
              <a:ext cx="75960" cy="31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C44C47B-92C2-42E6-A418-CEB0E23B1A1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09316" y="1910799"/>
                <a:ext cx="2016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4DC2DDC-2D4E-4700-AC64-699AEDD265E4}"/>
                  </a:ext>
                </a:extLst>
              </p14:cNvPr>
              <p14:cNvContentPartPr/>
              <p14:nvPr/>
            </p14:nvContentPartPr>
            <p14:xfrm>
              <a:off x="4233916" y="2105919"/>
              <a:ext cx="59400" cy="241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4DC2DDC-2D4E-4700-AC64-699AEDD265E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70916" y="2043279"/>
                <a:ext cx="1850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0F1BC25-C9A6-4B4C-8027-767DB6FA88E6}"/>
                  </a:ext>
                </a:extLst>
              </p14:cNvPr>
              <p14:cNvContentPartPr/>
              <p14:nvPr/>
            </p14:nvContentPartPr>
            <p14:xfrm>
              <a:off x="5984956" y="1999359"/>
              <a:ext cx="28080" cy="1724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0F1BC25-C9A6-4B4C-8027-767DB6FA88E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22316" y="1936719"/>
                <a:ext cx="153720" cy="29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11E67BB-AEDD-4B75-A02A-F6A55849F7B1}"/>
              </a:ext>
            </a:extLst>
          </p:cNvPr>
          <p:cNvGrpSpPr/>
          <p:nvPr/>
        </p:nvGrpSpPr>
        <p:grpSpPr>
          <a:xfrm>
            <a:off x="3375676" y="2064993"/>
            <a:ext cx="113400" cy="162000"/>
            <a:chOff x="3375676" y="2064993"/>
            <a:chExt cx="113400" cy="16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11541D4-B902-4707-A2E5-9961AA2C44DE}"/>
                    </a:ext>
                  </a:extLst>
                </p14:cNvPr>
                <p14:cNvContentPartPr/>
                <p14:nvPr/>
              </p14:nvContentPartPr>
              <p14:xfrm>
                <a:off x="3375676" y="2188833"/>
                <a:ext cx="67680" cy="38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11541D4-B902-4707-A2E5-9961AA2C44D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13036" y="2125833"/>
                  <a:ext cx="193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F8F36A8-16EB-4613-A48E-248A275DB707}"/>
                    </a:ext>
                  </a:extLst>
                </p14:cNvPr>
                <p14:cNvContentPartPr/>
                <p14:nvPr/>
              </p14:nvContentPartPr>
              <p14:xfrm>
                <a:off x="3390796" y="2064993"/>
                <a:ext cx="98280" cy="72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F8F36A8-16EB-4613-A48E-248A275DB70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27796" y="2002353"/>
                  <a:ext cx="22392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4F0F896-AE09-435E-BBCA-6775FBF23CEC}"/>
                  </a:ext>
                </a:extLst>
              </p14:cNvPr>
              <p14:cNvContentPartPr/>
              <p14:nvPr/>
            </p14:nvContentPartPr>
            <p14:xfrm>
              <a:off x="3340756" y="1812273"/>
              <a:ext cx="69840" cy="107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4F0F896-AE09-435E-BBCA-6775FBF23CE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77756" y="1749633"/>
                <a:ext cx="195480" cy="232920"/>
              </a:xfrm>
              <a:prstGeom prst="rect">
                <a:avLst/>
              </a:prstGeom>
            </p:spPr>
          </p:pic>
        </mc:Fallback>
      </mc:AlternateContent>
      <p:pic>
        <p:nvPicPr>
          <p:cNvPr id="23" name="Picture 2">
            <a:extLst>
              <a:ext uri="{FF2B5EF4-FFF2-40B4-BE49-F238E27FC236}">
                <a16:creationId xmlns:a16="http://schemas.microsoft.com/office/drawing/2014/main" id="{08A561AF-3E07-4F80-9627-3E6662279D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6" t="35907" r="21457" b="20933"/>
          <a:stretch/>
        </p:blipFill>
        <p:spPr bwMode="auto">
          <a:xfrm>
            <a:off x="269746" y="3045113"/>
            <a:ext cx="5058625" cy="301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6DD299E-A3ED-4D4E-9197-145AC48D709F}"/>
              </a:ext>
            </a:extLst>
          </p:cNvPr>
          <p:cNvSpPr txBox="1"/>
          <p:nvPr/>
        </p:nvSpPr>
        <p:spPr>
          <a:xfrm>
            <a:off x="0" y="2677496"/>
            <a:ext cx="4974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Spatial average over microscopic length scales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A65D4A-1BA1-469E-B753-FE557E2E9A9E}"/>
              </a:ext>
            </a:extLst>
          </p:cNvPr>
          <p:cNvSpPr txBox="1"/>
          <p:nvPr/>
        </p:nvSpPr>
        <p:spPr>
          <a:xfrm>
            <a:off x="990600" y="6073914"/>
            <a:ext cx="2954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Zero, since &lt;</a:t>
            </a:r>
            <a:r>
              <a:rPr lang="en-US" sz="2000" b="1" dirty="0"/>
              <a:t>e</a:t>
            </a:r>
            <a:r>
              <a:rPr lang="en-US" sz="2000" dirty="0"/>
              <a:t>&gt;</a:t>
            </a:r>
            <a:r>
              <a:rPr lang="en-US" sz="2000" baseline="-25000" dirty="0"/>
              <a:t>r</a:t>
            </a:r>
            <a:r>
              <a:rPr lang="en-US" sz="2000" dirty="0"/>
              <a:t> = </a:t>
            </a:r>
            <a:r>
              <a:rPr lang="en-US" sz="2000" b="1" dirty="0"/>
              <a:t>E</a:t>
            </a:r>
            <a:r>
              <a:rPr lang="en-US" sz="2000" dirty="0"/>
              <a:t> = constant in electrostatics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EAC88B-BF7D-47A0-85DB-79F2971F7D69}"/>
              </a:ext>
            </a:extLst>
          </p:cNvPr>
          <p:cNvSpPr txBox="1"/>
          <p:nvPr/>
        </p:nvSpPr>
        <p:spPr>
          <a:xfrm>
            <a:off x="4562302" y="6054800"/>
            <a:ext cx="3429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Generally can be non-zero in either dielectrics or conductors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6BF0D4-62E7-441D-A1F8-C22E3CC7AB4D}"/>
              </a:ext>
            </a:extLst>
          </p:cNvPr>
          <p:cNvSpPr txBox="1"/>
          <p:nvPr/>
        </p:nvSpPr>
        <p:spPr>
          <a:xfrm>
            <a:off x="2133600" y="3100803"/>
            <a:ext cx="690109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“Magnetic induction” </a:t>
            </a:r>
            <a:r>
              <a:rPr lang="en-US" sz="2000" dirty="0"/>
              <a:t>= macroscopic magnetic field:  </a:t>
            </a:r>
            <a:r>
              <a:rPr lang="en-US" sz="2000" b="1" dirty="0"/>
              <a:t>B</a:t>
            </a:r>
            <a:r>
              <a:rPr lang="en-US" sz="2000" dirty="0"/>
              <a:t>.  Not </a:t>
            </a:r>
            <a:r>
              <a:rPr lang="en-US" sz="2000" b="1" dirty="0"/>
              <a:t>H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C895BBB-06CF-4B19-8D0F-76AB23AD1440}"/>
              </a:ext>
            </a:extLst>
          </p:cNvPr>
          <p:cNvGrpSpPr/>
          <p:nvPr/>
        </p:nvGrpSpPr>
        <p:grpSpPr>
          <a:xfrm>
            <a:off x="5867400" y="4900417"/>
            <a:ext cx="3236323" cy="956143"/>
            <a:chOff x="497477" y="5664823"/>
            <a:chExt cx="3947400" cy="10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259052F-3460-4A39-8C09-8B57446B7ADB}"/>
                    </a:ext>
                  </a:extLst>
                </p14:cNvPr>
                <p14:cNvContentPartPr/>
                <p14:nvPr/>
              </p14:nvContentPartPr>
              <p14:xfrm>
                <a:off x="800237" y="5980543"/>
                <a:ext cx="286200" cy="4507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259052F-3460-4A39-8C09-8B57446B7AD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8323" y="5960167"/>
                  <a:ext cx="329590" cy="491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8F7293B-D28C-42C2-8207-7AE65B962F48}"/>
                    </a:ext>
                  </a:extLst>
                </p14:cNvPr>
                <p14:cNvContentPartPr/>
                <p14:nvPr/>
              </p14:nvContentPartPr>
              <p14:xfrm>
                <a:off x="776837" y="5869663"/>
                <a:ext cx="270360" cy="478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8F7293B-D28C-42C2-8207-7AE65B962F4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4892" y="5849375"/>
                  <a:ext cx="313811" cy="88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8AD888C-9F5C-458A-97C4-4442C8FC000B}"/>
                    </a:ext>
                  </a:extLst>
                </p14:cNvPr>
                <p14:cNvContentPartPr/>
                <p14:nvPr/>
              </p14:nvContentPartPr>
              <p14:xfrm>
                <a:off x="1222157" y="6056143"/>
                <a:ext cx="143280" cy="227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8AD888C-9F5C-458A-97C4-4442C8FC000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00182" y="6035752"/>
                  <a:ext cx="186791" cy="2675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70AFAEE-DB2A-4730-A97D-B3BE86EC5D2D}"/>
                    </a:ext>
                  </a:extLst>
                </p14:cNvPr>
                <p14:cNvContentPartPr/>
                <p14:nvPr/>
              </p14:nvContentPartPr>
              <p14:xfrm>
                <a:off x="1163117" y="6072703"/>
                <a:ext cx="192960" cy="216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70AFAEE-DB2A-4730-A97D-B3BE86EC5D2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41190" y="6052330"/>
                  <a:ext cx="236376" cy="256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40C74A5-679F-42BC-A627-BCE190A0993A}"/>
                    </a:ext>
                  </a:extLst>
                </p14:cNvPr>
                <p14:cNvContentPartPr/>
                <p14:nvPr/>
              </p14:nvContentPartPr>
              <p14:xfrm>
                <a:off x="1496477" y="6024463"/>
                <a:ext cx="216360" cy="334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40C74A5-679F-42BC-A627-BCE190A0993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74534" y="6004067"/>
                  <a:ext cx="259808" cy="374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0EB7DAC-CF4F-40A4-A738-FE72F0D69FB0}"/>
                    </a:ext>
                  </a:extLst>
                </p14:cNvPr>
                <p14:cNvContentPartPr/>
                <p14:nvPr/>
              </p14:nvContentPartPr>
              <p14:xfrm>
                <a:off x="1490717" y="5886943"/>
                <a:ext cx="209160" cy="61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0EB7DAC-CF4F-40A4-A738-FE72F0D69FB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468792" y="5866559"/>
                  <a:ext cx="252571" cy="101921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5F23445-E027-45F2-ADC5-39B477DD60D8}"/>
                </a:ext>
              </a:extLst>
            </p:cNvPr>
            <p:cNvGrpSpPr/>
            <p:nvPr/>
          </p:nvGrpSpPr>
          <p:grpSpPr>
            <a:xfrm>
              <a:off x="1930277" y="6161983"/>
              <a:ext cx="168480" cy="102240"/>
              <a:chOff x="1930277" y="6161983"/>
              <a:chExt cx="168480" cy="102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2237E091-979B-4A5E-BE23-7584A7798A0D}"/>
                      </a:ext>
                    </a:extLst>
                  </p14:cNvPr>
                  <p14:cNvContentPartPr/>
                  <p14:nvPr/>
                </p14:nvContentPartPr>
                <p14:xfrm>
                  <a:off x="1930277" y="6161983"/>
                  <a:ext cx="131760" cy="295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DB3AC823-77BD-4201-861D-D83493B92B60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912277" y="6144343"/>
                    <a:ext cx="167400" cy="6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E5A84E9D-4F1D-4450-A56B-7D1D42BB154E}"/>
                      </a:ext>
                    </a:extLst>
                  </p14:cNvPr>
                  <p14:cNvContentPartPr/>
                  <p14:nvPr/>
                </p14:nvContentPartPr>
                <p14:xfrm>
                  <a:off x="1934597" y="6223903"/>
                  <a:ext cx="164160" cy="4032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57D698A1-8AA1-4E86-BB3E-2CD49B8E3119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1916957" y="6206263"/>
                    <a:ext cx="199800" cy="75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F37EACB-6E03-4DBE-BCC9-19803072DED9}"/>
                </a:ext>
              </a:extLst>
            </p:cNvPr>
            <p:cNvGrpSpPr/>
            <p:nvPr/>
          </p:nvGrpSpPr>
          <p:grpSpPr>
            <a:xfrm>
              <a:off x="2415917" y="5962183"/>
              <a:ext cx="970200" cy="589680"/>
              <a:chOff x="2415917" y="5962183"/>
              <a:chExt cx="970200" cy="589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0B754E8B-1AB7-4F29-AB7B-DFDDCFF1BBE5}"/>
                      </a:ext>
                    </a:extLst>
                  </p14:cNvPr>
                  <p14:cNvContentPartPr/>
                  <p14:nvPr/>
                </p14:nvContentPartPr>
                <p14:xfrm>
                  <a:off x="2444717" y="5967583"/>
                  <a:ext cx="64800" cy="27576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34DFBB03-2FDD-41A2-82A8-B649CFA8156D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2427077" y="5949943"/>
                    <a:ext cx="100440" cy="31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C8C0120F-37D2-4C82-A692-7112DE7DF907}"/>
                      </a:ext>
                    </a:extLst>
                  </p14:cNvPr>
                  <p14:cNvContentPartPr/>
                  <p14:nvPr/>
                </p14:nvContentPartPr>
                <p14:xfrm>
                  <a:off x="2415917" y="5962183"/>
                  <a:ext cx="132120" cy="1785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29D0D202-BDAC-4AD9-8D99-7F3F84010110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2398277" y="5944183"/>
                    <a:ext cx="167760" cy="21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AE552570-39CA-466B-B76D-325335D134B2}"/>
                      </a:ext>
                    </a:extLst>
                  </p14:cNvPr>
                  <p14:cNvContentPartPr/>
                  <p14:nvPr/>
                </p14:nvContentPartPr>
                <p14:xfrm>
                  <a:off x="2619317" y="6037063"/>
                  <a:ext cx="26640" cy="19404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3122DCCB-8280-42A7-8668-B8A3FE3568AA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2601677" y="6019063"/>
                    <a:ext cx="62280" cy="229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E91DE8A2-D30D-4C43-8D3E-4800EE673D39}"/>
                      </a:ext>
                    </a:extLst>
                  </p14:cNvPr>
                  <p14:cNvContentPartPr/>
                  <p14:nvPr/>
                </p14:nvContentPartPr>
                <p14:xfrm>
                  <a:off x="2687357" y="6039583"/>
                  <a:ext cx="19080" cy="1659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43DA7AF8-D4D8-414E-9E0A-79062262E8B2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2669717" y="6021583"/>
                    <a:ext cx="54720" cy="201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024628D4-29DD-4CDD-9D31-443F7D8ACD27}"/>
                      </a:ext>
                    </a:extLst>
                  </p14:cNvPr>
                  <p14:cNvContentPartPr/>
                  <p14:nvPr/>
                </p14:nvContentPartPr>
                <p14:xfrm>
                  <a:off x="2597717" y="6025903"/>
                  <a:ext cx="110520" cy="583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0CAF5F7A-282D-4023-A652-F12DC3892FB1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2579717" y="6007903"/>
                    <a:ext cx="146160" cy="9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8D55345D-8D26-480F-A274-953B853397BA}"/>
                      </a:ext>
                    </a:extLst>
                  </p14:cNvPr>
                  <p14:cNvContentPartPr/>
                  <p14:nvPr/>
                </p14:nvContentPartPr>
                <p14:xfrm>
                  <a:off x="2417357" y="6264223"/>
                  <a:ext cx="323640" cy="680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8158A48E-A94D-4564-92A1-20FE0DCF605F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2399357" y="6246223"/>
                    <a:ext cx="359280" cy="103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BDD7E0F-55E7-43DE-B722-F0A448EE7FD0}"/>
                      </a:ext>
                    </a:extLst>
                  </p14:cNvPr>
                  <p14:cNvContentPartPr/>
                  <p14:nvPr/>
                </p14:nvContentPartPr>
                <p14:xfrm>
                  <a:off x="2490437" y="6409303"/>
                  <a:ext cx="184680" cy="1425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52755159-0D84-4A9D-87D5-661089E30D77}"/>
                      </a:ext>
                    </a:extLst>
                  </p:cNvPr>
                  <p:cNvPicPr/>
                  <p:nvPr/>
                </p:nvPicPr>
                <p:blipFill>
                  <a:blip r:embed="rId58"/>
                  <a:stretch>
                    <a:fillRect/>
                  </a:stretch>
                </p:blipFill>
                <p:spPr>
                  <a:xfrm>
                    <a:off x="2472797" y="6391663"/>
                    <a:ext cx="220320" cy="17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D81CF6A1-D44C-455A-851D-64F4FA9411B8}"/>
                      </a:ext>
                    </a:extLst>
                  </p14:cNvPr>
                  <p14:cNvContentPartPr/>
                  <p14:nvPr/>
                </p14:nvContentPartPr>
                <p14:xfrm>
                  <a:off x="2903357" y="6026983"/>
                  <a:ext cx="235800" cy="4543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54124E7C-CD17-41B9-8540-5BE7D7C70A23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2885357" y="6008983"/>
                    <a:ext cx="271440" cy="48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D9B924E8-16A3-41C4-997C-FA766C8ACA90}"/>
                      </a:ext>
                    </a:extLst>
                  </p14:cNvPr>
                  <p14:cNvContentPartPr/>
                  <p14:nvPr/>
                </p14:nvContentPartPr>
                <p14:xfrm>
                  <a:off x="3194237" y="6200863"/>
                  <a:ext cx="191880" cy="33804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75C0A31E-A0A6-453F-851E-78186FF9E19D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3176237" y="6182863"/>
                    <a:ext cx="227520" cy="373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13D919-1B2F-4C4B-9F7F-32F9781CBF9F}"/>
                </a:ext>
              </a:extLst>
            </p:cNvPr>
            <p:cNvGrpSpPr/>
            <p:nvPr/>
          </p:nvGrpSpPr>
          <p:grpSpPr>
            <a:xfrm>
              <a:off x="3517517" y="6015823"/>
              <a:ext cx="721440" cy="585720"/>
              <a:chOff x="3517517" y="6015823"/>
              <a:chExt cx="721440" cy="585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37C1EF19-A549-462B-B2D9-BAD306D50AA1}"/>
                      </a:ext>
                    </a:extLst>
                  </p14:cNvPr>
                  <p14:cNvContentPartPr/>
                  <p14:nvPr/>
                </p14:nvContentPartPr>
                <p14:xfrm>
                  <a:off x="3547037" y="6210583"/>
                  <a:ext cx="176760" cy="129960"/>
                </p14:xfrm>
              </p:contentPart>
            </mc:Choice>
            <mc:Fallback xmlns="">
              <p:pic>
                <p:nvPicPr>
                  <p:cNvPr id="2053" name="Ink 2052">
                    <a:extLst>
                      <a:ext uri="{FF2B5EF4-FFF2-40B4-BE49-F238E27FC236}">
                        <a16:creationId xmlns:a16="http://schemas.microsoft.com/office/drawing/2014/main" id="{D9004D44-0B26-47C1-A75D-AB724B6771BB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529037" y="6192583"/>
                    <a:ext cx="212400" cy="165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04518C14-791E-4B85-A7A1-53630519AA54}"/>
                      </a:ext>
                    </a:extLst>
                  </p14:cNvPr>
                  <p14:cNvContentPartPr/>
                  <p14:nvPr/>
                </p14:nvContentPartPr>
                <p14:xfrm>
                  <a:off x="3517517" y="6100423"/>
                  <a:ext cx="194040" cy="41400"/>
                </p14:xfrm>
              </p:contentPart>
            </mc:Choice>
            <mc:Fallback xmlns="">
              <p:pic>
                <p:nvPicPr>
                  <p:cNvPr id="2054" name="Ink 2053">
                    <a:extLst>
                      <a:ext uri="{FF2B5EF4-FFF2-40B4-BE49-F238E27FC236}">
                        <a16:creationId xmlns:a16="http://schemas.microsoft.com/office/drawing/2014/main" id="{761E0EB2-2E17-4DDE-915D-972CE3317959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3499877" y="6082783"/>
                    <a:ext cx="229680" cy="7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218CB716-1914-4622-BBF6-0AE7AE6E38E8}"/>
                      </a:ext>
                    </a:extLst>
                  </p14:cNvPr>
                  <p14:cNvContentPartPr/>
                  <p14:nvPr/>
                </p14:nvContentPartPr>
                <p14:xfrm>
                  <a:off x="3818477" y="6015823"/>
                  <a:ext cx="252720" cy="445320"/>
                </p14:xfrm>
              </p:contentPart>
            </mc:Choice>
            <mc:Fallback xmlns="">
              <p:pic>
                <p:nvPicPr>
                  <p:cNvPr id="2055" name="Ink 2054">
                    <a:extLst>
                      <a:ext uri="{FF2B5EF4-FFF2-40B4-BE49-F238E27FC236}">
                        <a16:creationId xmlns:a16="http://schemas.microsoft.com/office/drawing/2014/main" id="{FE6AAFDE-B0C5-41A0-9614-3562D4F30DFB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3800837" y="5998183"/>
                    <a:ext cx="288360" cy="48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AA03D819-0437-4BA0-9CB3-C5E73479CD75}"/>
                      </a:ext>
                    </a:extLst>
                  </p14:cNvPr>
                  <p14:cNvContentPartPr/>
                  <p14:nvPr/>
                </p14:nvContentPartPr>
                <p14:xfrm>
                  <a:off x="4096037" y="6474463"/>
                  <a:ext cx="142920" cy="127080"/>
                </p14:xfrm>
              </p:contentPart>
            </mc:Choice>
            <mc:Fallback xmlns="">
              <p:pic>
                <p:nvPicPr>
                  <p:cNvPr id="2056" name="Ink 2055">
                    <a:extLst>
                      <a:ext uri="{FF2B5EF4-FFF2-40B4-BE49-F238E27FC236}">
                        <a16:creationId xmlns:a16="http://schemas.microsoft.com/office/drawing/2014/main" id="{D2A5C986-941A-4CEE-80C8-8483A0E4BC0F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4078037" y="6456823"/>
                    <a:ext cx="178560" cy="1627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1D7EE39-771D-48E8-AA72-3B25039E7C05}"/>
                    </a:ext>
                  </a:extLst>
                </p14:cNvPr>
                <p14:cNvContentPartPr/>
                <p14:nvPr/>
              </p14:nvContentPartPr>
              <p14:xfrm>
                <a:off x="497477" y="5664823"/>
                <a:ext cx="3947400" cy="1082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1D7EE39-771D-48E8-AA72-3B25039E7C0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5523" y="5644444"/>
                  <a:ext cx="3990870" cy="11228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1" name="Group 2050">
            <a:extLst>
              <a:ext uri="{FF2B5EF4-FFF2-40B4-BE49-F238E27FC236}">
                <a16:creationId xmlns:a16="http://schemas.microsoft.com/office/drawing/2014/main" id="{C5E14FAD-7F23-493F-A223-DB7711C94A84}"/>
              </a:ext>
            </a:extLst>
          </p:cNvPr>
          <p:cNvGrpSpPr/>
          <p:nvPr/>
        </p:nvGrpSpPr>
        <p:grpSpPr>
          <a:xfrm>
            <a:off x="3051316" y="3831153"/>
            <a:ext cx="1737720" cy="837000"/>
            <a:chOff x="3051316" y="3831153"/>
            <a:chExt cx="1737720" cy="83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C70C03FF-2FA3-4D03-8A16-3E5B176F5645}"/>
                    </a:ext>
                  </a:extLst>
                </p14:cNvPr>
                <p14:cNvContentPartPr/>
                <p14:nvPr/>
              </p14:nvContentPartPr>
              <p14:xfrm>
                <a:off x="3051316" y="3857073"/>
                <a:ext cx="1737720" cy="811080"/>
              </p14:xfrm>
            </p:contentPart>
          </mc:Choice>
          <mc:Fallback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C70C03FF-2FA3-4D03-8A16-3E5B176F564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033676" y="3839433"/>
                  <a:ext cx="1773360" cy="84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6459F303-E313-45FD-AEF6-9F53FAAE382C}"/>
                    </a:ext>
                  </a:extLst>
                </p14:cNvPr>
                <p14:cNvContentPartPr/>
                <p14:nvPr/>
              </p14:nvContentPartPr>
              <p14:xfrm>
                <a:off x="3063916" y="3831153"/>
                <a:ext cx="52920" cy="99720"/>
              </p14:xfrm>
            </p:contentPart>
          </mc:Choice>
          <mc:Fallback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6459F303-E313-45FD-AEF6-9F53FAAE382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045916" y="3813153"/>
                  <a:ext cx="88560" cy="13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052" name="Ink 2051">
                <a:extLst>
                  <a:ext uri="{FF2B5EF4-FFF2-40B4-BE49-F238E27FC236}">
                    <a16:creationId xmlns:a16="http://schemas.microsoft.com/office/drawing/2014/main" id="{5FFD0319-6336-4EDF-896C-055F051BAAB8}"/>
                  </a:ext>
                </a:extLst>
              </p14:cNvPr>
              <p14:cNvContentPartPr/>
              <p14:nvPr/>
            </p14:nvContentPartPr>
            <p14:xfrm>
              <a:off x="3928996" y="4029873"/>
              <a:ext cx="107640" cy="74160"/>
            </p14:xfrm>
          </p:contentPart>
        </mc:Choice>
        <mc:Fallback>
          <p:pic>
            <p:nvPicPr>
              <p:cNvPr id="2052" name="Ink 2051">
                <a:extLst>
                  <a:ext uri="{FF2B5EF4-FFF2-40B4-BE49-F238E27FC236}">
                    <a16:creationId xmlns:a16="http://schemas.microsoft.com/office/drawing/2014/main" id="{5FFD0319-6336-4EDF-896C-055F051BAAB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66356" y="3967233"/>
                <a:ext cx="233280" cy="19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9B439650-B299-4692-8877-F12CD1083F9C}"/>
              </a:ext>
            </a:extLst>
          </p:cNvPr>
          <p:cNvGrpSpPr/>
          <p:nvPr/>
        </p:nvGrpSpPr>
        <p:grpSpPr>
          <a:xfrm>
            <a:off x="3144556" y="4127433"/>
            <a:ext cx="306360" cy="104400"/>
            <a:chOff x="3144556" y="4127433"/>
            <a:chExt cx="306360" cy="10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554E698F-980E-4263-A5E4-FA1EBB6596B0}"/>
                    </a:ext>
                  </a:extLst>
                </p14:cNvPr>
                <p14:cNvContentPartPr/>
                <p14:nvPr/>
              </p14:nvContentPartPr>
              <p14:xfrm>
                <a:off x="3390796" y="4127433"/>
                <a:ext cx="60120" cy="33840"/>
              </p14:xfrm>
            </p:contentPart>
          </mc:Choice>
          <mc:Fallback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554E698F-980E-4263-A5E4-FA1EBB6596B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27796" y="4064793"/>
                  <a:ext cx="185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054" name="Ink 2053">
                  <a:extLst>
                    <a:ext uri="{FF2B5EF4-FFF2-40B4-BE49-F238E27FC236}">
                      <a16:creationId xmlns:a16="http://schemas.microsoft.com/office/drawing/2014/main" id="{20EE07C2-C911-4CB0-851F-92EAD16E4766}"/>
                    </a:ext>
                  </a:extLst>
                </p14:cNvPr>
                <p14:cNvContentPartPr/>
                <p14:nvPr/>
              </p14:nvContentPartPr>
              <p14:xfrm>
                <a:off x="3144556" y="4181793"/>
                <a:ext cx="66600" cy="50040"/>
              </p14:xfrm>
            </p:contentPart>
          </mc:Choice>
          <mc:Fallback>
            <p:pic>
              <p:nvPicPr>
                <p:cNvPr id="2054" name="Ink 2053">
                  <a:extLst>
                    <a:ext uri="{FF2B5EF4-FFF2-40B4-BE49-F238E27FC236}">
                      <a16:creationId xmlns:a16="http://schemas.microsoft.com/office/drawing/2014/main" id="{20EE07C2-C911-4CB0-851F-92EAD16E476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081916" y="4118793"/>
                  <a:ext cx="19224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056" name="Ink 2055">
                <a:extLst>
                  <a:ext uri="{FF2B5EF4-FFF2-40B4-BE49-F238E27FC236}">
                    <a16:creationId xmlns:a16="http://schemas.microsoft.com/office/drawing/2014/main" id="{78084201-2464-4997-BF03-ECCA957EC0B9}"/>
                  </a:ext>
                </a:extLst>
              </p14:cNvPr>
              <p14:cNvContentPartPr/>
              <p14:nvPr/>
            </p14:nvContentPartPr>
            <p14:xfrm>
              <a:off x="2402596" y="5158833"/>
              <a:ext cx="14400" cy="27000"/>
            </p14:xfrm>
          </p:contentPart>
        </mc:Choice>
        <mc:Fallback>
          <p:pic>
            <p:nvPicPr>
              <p:cNvPr id="2056" name="Ink 2055">
                <a:extLst>
                  <a:ext uri="{FF2B5EF4-FFF2-40B4-BE49-F238E27FC236}">
                    <a16:creationId xmlns:a16="http://schemas.microsoft.com/office/drawing/2014/main" id="{78084201-2464-4997-BF03-ECCA957EC0B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339596" y="5095833"/>
                <a:ext cx="14004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2057" name="Ink 2056">
                <a:extLst>
                  <a:ext uri="{FF2B5EF4-FFF2-40B4-BE49-F238E27FC236}">
                    <a16:creationId xmlns:a16="http://schemas.microsoft.com/office/drawing/2014/main" id="{85409F1B-8ADE-4BC9-9C0B-A0558FD300E0}"/>
                  </a:ext>
                </a:extLst>
              </p14:cNvPr>
              <p14:cNvContentPartPr/>
              <p14:nvPr/>
            </p14:nvContentPartPr>
            <p14:xfrm>
              <a:off x="2373436" y="5527473"/>
              <a:ext cx="15120" cy="13680"/>
            </p14:xfrm>
          </p:contentPart>
        </mc:Choice>
        <mc:Fallback>
          <p:pic>
            <p:nvPicPr>
              <p:cNvPr id="2057" name="Ink 2056">
                <a:extLst>
                  <a:ext uri="{FF2B5EF4-FFF2-40B4-BE49-F238E27FC236}">
                    <a16:creationId xmlns:a16="http://schemas.microsoft.com/office/drawing/2014/main" id="{85409F1B-8ADE-4BC9-9C0B-A0558FD300E0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310436" y="5464833"/>
                <a:ext cx="1407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2061" name="Ink 2060">
                <a:extLst>
                  <a:ext uri="{FF2B5EF4-FFF2-40B4-BE49-F238E27FC236}">
                    <a16:creationId xmlns:a16="http://schemas.microsoft.com/office/drawing/2014/main" id="{86A7516D-E17B-44A6-A87C-2E72E58309D7}"/>
                  </a:ext>
                </a:extLst>
              </p14:cNvPr>
              <p14:cNvContentPartPr/>
              <p14:nvPr/>
            </p14:nvContentPartPr>
            <p14:xfrm>
              <a:off x="2978236" y="5301393"/>
              <a:ext cx="9000" cy="38880"/>
            </p14:xfrm>
          </p:contentPart>
        </mc:Choice>
        <mc:Fallback>
          <p:pic>
            <p:nvPicPr>
              <p:cNvPr id="2061" name="Ink 2060">
                <a:extLst>
                  <a:ext uri="{FF2B5EF4-FFF2-40B4-BE49-F238E27FC236}">
                    <a16:creationId xmlns:a16="http://schemas.microsoft.com/office/drawing/2014/main" id="{86A7516D-E17B-44A6-A87C-2E72E58309D7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915236" y="5238753"/>
                <a:ext cx="134640" cy="16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61A06CEF-9027-4F20-B7DD-7F4817A5BE3A}"/>
              </a:ext>
            </a:extLst>
          </p:cNvPr>
          <p:cNvGrpSpPr/>
          <p:nvPr/>
        </p:nvGrpSpPr>
        <p:grpSpPr>
          <a:xfrm>
            <a:off x="2983636" y="4990713"/>
            <a:ext cx="59760" cy="165960"/>
            <a:chOff x="2983636" y="4990713"/>
            <a:chExt cx="5976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3CED5F82-0A78-4FE1-834A-0015B3EEB97A}"/>
                    </a:ext>
                  </a:extLst>
                </p14:cNvPr>
                <p14:cNvContentPartPr/>
                <p14:nvPr/>
              </p14:nvContentPartPr>
              <p14:xfrm>
                <a:off x="3022876" y="5018433"/>
                <a:ext cx="3600" cy="720"/>
              </p14:xfrm>
            </p:contentPart>
          </mc:Choice>
          <mc:Fallback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3CED5F82-0A78-4FE1-834A-0015B3EEB97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959876" y="4955433"/>
                  <a:ext cx="129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54F9637B-F633-4DCC-A331-6D1FC731EC1B}"/>
                    </a:ext>
                  </a:extLst>
                </p14:cNvPr>
                <p14:cNvContentPartPr/>
                <p14:nvPr/>
              </p14:nvContentPartPr>
              <p14:xfrm>
                <a:off x="2983636" y="4990713"/>
                <a:ext cx="59760" cy="32400"/>
              </p14:xfrm>
            </p:contentPart>
          </mc:Choice>
          <mc:Fallback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54F9637B-F633-4DCC-A331-6D1FC731EC1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20996" y="4927713"/>
                  <a:ext cx="185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062" name="Ink 2061">
                  <a:extLst>
                    <a:ext uri="{FF2B5EF4-FFF2-40B4-BE49-F238E27FC236}">
                      <a16:creationId xmlns:a16="http://schemas.microsoft.com/office/drawing/2014/main" id="{D83DD61B-C4F1-4FD8-BA23-CC2496E6D893}"/>
                    </a:ext>
                  </a:extLst>
                </p14:cNvPr>
                <p14:cNvContentPartPr/>
                <p14:nvPr/>
              </p14:nvContentPartPr>
              <p14:xfrm>
                <a:off x="2991196" y="5011593"/>
                <a:ext cx="39960" cy="145080"/>
              </p14:xfrm>
            </p:contentPart>
          </mc:Choice>
          <mc:Fallback>
            <p:pic>
              <p:nvPicPr>
                <p:cNvPr id="2062" name="Ink 2061">
                  <a:extLst>
                    <a:ext uri="{FF2B5EF4-FFF2-40B4-BE49-F238E27FC236}">
                      <a16:creationId xmlns:a16="http://schemas.microsoft.com/office/drawing/2014/main" id="{D83DD61B-C4F1-4FD8-BA23-CC2496E6D89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28556" y="4948953"/>
                  <a:ext cx="16560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B68539D2-1DF9-4771-ABE1-09BA10E23089}"/>
              </a:ext>
            </a:extLst>
          </p:cNvPr>
          <p:cNvGrpSpPr/>
          <p:nvPr/>
        </p:nvGrpSpPr>
        <p:grpSpPr>
          <a:xfrm>
            <a:off x="2644516" y="5324793"/>
            <a:ext cx="160920" cy="401400"/>
            <a:chOff x="2644516" y="5324793"/>
            <a:chExt cx="16092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064" name="Ink 2063">
                  <a:extLst>
                    <a:ext uri="{FF2B5EF4-FFF2-40B4-BE49-F238E27FC236}">
                      <a16:creationId xmlns:a16="http://schemas.microsoft.com/office/drawing/2014/main" id="{78D704F8-7181-489C-883E-B6A95BDE5B1A}"/>
                    </a:ext>
                  </a:extLst>
                </p14:cNvPr>
                <p14:cNvContentPartPr/>
                <p14:nvPr/>
              </p14:nvContentPartPr>
              <p14:xfrm>
                <a:off x="2757196" y="5324793"/>
                <a:ext cx="11520" cy="13680"/>
              </p14:xfrm>
            </p:contentPart>
          </mc:Choice>
          <mc:Fallback>
            <p:pic>
              <p:nvPicPr>
                <p:cNvPr id="2064" name="Ink 2063">
                  <a:extLst>
                    <a:ext uri="{FF2B5EF4-FFF2-40B4-BE49-F238E27FC236}">
                      <a16:creationId xmlns:a16="http://schemas.microsoft.com/office/drawing/2014/main" id="{78D704F8-7181-489C-883E-B6A95BDE5B1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694556" y="5262153"/>
                  <a:ext cx="137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657C6AA9-3490-429B-BC46-B532649E88F4}"/>
                    </a:ext>
                  </a:extLst>
                </p14:cNvPr>
                <p14:cNvContentPartPr/>
                <p14:nvPr/>
              </p14:nvContentPartPr>
              <p14:xfrm>
                <a:off x="2689516" y="5335593"/>
                <a:ext cx="115920" cy="43920"/>
              </p14:xfrm>
            </p:contentPart>
          </mc:Choice>
          <mc:Fallback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657C6AA9-3490-429B-BC46-B532649E88F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626876" y="5272953"/>
                  <a:ext cx="2415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066" name="Ink 2065">
                  <a:extLst>
                    <a:ext uri="{FF2B5EF4-FFF2-40B4-BE49-F238E27FC236}">
                      <a16:creationId xmlns:a16="http://schemas.microsoft.com/office/drawing/2014/main" id="{3DFC19D6-82FC-4135-8B4E-F94CF36BBC29}"/>
                    </a:ext>
                  </a:extLst>
                </p14:cNvPr>
                <p14:cNvContentPartPr/>
                <p14:nvPr/>
              </p14:nvContentPartPr>
              <p14:xfrm>
                <a:off x="2644516" y="5446833"/>
                <a:ext cx="108360" cy="33480"/>
              </p14:xfrm>
            </p:contentPart>
          </mc:Choice>
          <mc:Fallback>
            <p:pic>
              <p:nvPicPr>
                <p:cNvPr id="2066" name="Ink 2065">
                  <a:extLst>
                    <a:ext uri="{FF2B5EF4-FFF2-40B4-BE49-F238E27FC236}">
                      <a16:creationId xmlns:a16="http://schemas.microsoft.com/office/drawing/2014/main" id="{3DFC19D6-82FC-4135-8B4E-F94CF36BBC2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581876" y="5384193"/>
                  <a:ext cx="234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067" name="Ink 2066">
                  <a:extLst>
                    <a:ext uri="{FF2B5EF4-FFF2-40B4-BE49-F238E27FC236}">
                      <a16:creationId xmlns:a16="http://schemas.microsoft.com/office/drawing/2014/main" id="{4818800F-743A-4628-AEAA-81E48FBDF633}"/>
                    </a:ext>
                  </a:extLst>
                </p14:cNvPr>
                <p14:cNvContentPartPr/>
                <p14:nvPr/>
              </p14:nvContentPartPr>
              <p14:xfrm>
                <a:off x="2649916" y="5536833"/>
                <a:ext cx="76320" cy="189360"/>
              </p14:xfrm>
            </p:contentPart>
          </mc:Choice>
          <mc:Fallback>
            <p:pic>
              <p:nvPicPr>
                <p:cNvPr id="2067" name="Ink 2066">
                  <a:extLst>
                    <a:ext uri="{FF2B5EF4-FFF2-40B4-BE49-F238E27FC236}">
                      <a16:creationId xmlns:a16="http://schemas.microsoft.com/office/drawing/2014/main" id="{4818800F-743A-4628-AEAA-81E48FBDF63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586916" y="5473833"/>
                  <a:ext cx="201960" cy="31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1" name="Group 2070">
            <a:extLst>
              <a:ext uri="{FF2B5EF4-FFF2-40B4-BE49-F238E27FC236}">
                <a16:creationId xmlns:a16="http://schemas.microsoft.com/office/drawing/2014/main" id="{86CE8581-CFF7-4334-87A9-FE7B6846FB11}"/>
              </a:ext>
            </a:extLst>
          </p:cNvPr>
          <p:cNvGrpSpPr/>
          <p:nvPr/>
        </p:nvGrpSpPr>
        <p:grpSpPr>
          <a:xfrm>
            <a:off x="5029876" y="5126433"/>
            <a:ext cx="60480" cy="156240"/>
            <a:chOff x="5029876" y="5126433"/>
            <a:chExt cx="6048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069" name="Ink 2068">
                  <a:extLst>
                    <a:ext uri="{FF2B5EF4-FFF2-40B4-BE49-F238E27FC236}">
                      <a16:creationId xmlns:a16="http://schemas.microsoft.com/office/drawing/2014/main" id="{44C5295C-111A-4E49-A4E7-31EC663B7DC2}"/>
                    </a:ext>
                  </a:extLst>
                </p14:cNvPr>
                <p14:cNvContentPartPr/>
                <p14:nvPr/>
              </p14:nvContentPartPr>
              <p14:xfrm>
                <a:off x="5029876" y="5156313"/>
                <a:ext cx="43560" cy="126360"/>
              </p14:xfrm>
            </p:contentPart>
          </mc:Choice>
          <mc:Fallback>
            <p:pic>
              <p:nvPicPr>
                <p:cNvPr id="2069" name="Ink 2068">
                  <a:extLst>
                    <a:ext uri="{FF2B5EF4-FFF2-40B4-BE49-F238E27FC236}">
                      <a16:creationId xmlns:a16="http://schemas.microsoft.com/office/drawing/2014/main" id="{44C5295C-111A-4E49-A4E7-31EC663B7DC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966876" y="5093673"/>
                  <a:ext cx="1692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070" name="Ink 2069">
                  <a:extLst>
                    <a:ext uri="{FF2B5EF4-FFF2-40B4-BE49-F238E27FC236}">
                      <a16:creationId xmlns:a16="http://schemas.microsoft.com/office/drawing/2014/main" id="{11695D90-ED24-4001-A9E6-EE8F313916DC}"/>
                    </a:ext>
                  </a:extLst>
                </p14:cNvPr>
                <p14:cNvContentPartPr/>
                <p14:nvPr/>
              </p14:nvContentPartPr>
              <p14:xfrm>
                <a:off x="5066596" y="5126433"/>
                <a:ext cx="23760" cy="41400"/>
              </p14:xfrm>
            </p:contentPart>
          </mc:Choice>
          <mc:Fallback>
            <p:pic>
              <p:nvPicPr>
                <p:cNvPr id="2070" name="Ink 2069">
                  <a:extLst>
                    <a:ext uri="{FF2B5EF4-FFF2-40B4-BE49-F238E27FC236}">
                      <a16:creationId xmlns:a16="http://schemas.microsoft.com/office/drawing/2014/main" id="{11695D90-ED24-4001-A9E6-EE8F313916D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003596" y="5063793"/>
                  <a:ext cx="149400" cy="16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2072" name="Ink 2071">
                <a:extLst>
                  <a:ext uri="{FF2B5EF4-FFF2-40B4-BE49-F238E27FC236}">
                    <a16:creationId xmlns:a16="http://schemas.microsoft.com/office/drawing/2014/main" id="{96B84400-73D5-4BF8-8045-575307F88A1B}"/>
                  </a:ext>
                </a:extLst>
              </p14:cNvPr>
              <p14:cNvContentPartPr/>
              <p14:nvPr/>
            </p14:nvContentPartPr>
            <p14:xfrm>
              <a:off x="4147516" y="5599833"/>
              <a:ext cx="63360" cy="24120"/>
            </p14:xfrm>
          </p:contentPart>
        </mc:Choice>
        <mc:Fallback>
          <p:pic>
            <p:nvPicPr>
              <p:cNvPr id="2072" name="Ink 2071">
                <a:extLst>
                  <a:ext uri="{FF2B5EF4-FFF2-40B4-BE49-F238E27FC236}">
                    <a16:creationId xmlns:a16="http://schemas.microsoft.com/office/drawing/2014/main" id="{96B84400-73D5-4BF8-8045-575307F88A1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084876" y="5537193"/>
                <a:ext cx="18900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2073" name="Ink 2072">
                <a:extLst>
                  <a:ext uri="{FF2B5EF4-FFF2-40B4-BE49-F238E27FC236}">
                    <a16:creationId xmlns:a16="http://schemas.microsoft.com/office/drawing/2014/main" id="{7786AEEE-16CC-4DC1-8B14-D08CC2D99D64}"/>
                  </a:ext>
                </a:extLst>
              </p14:cNvPr>
              <p14:cNvContentPartPr/>
              <p14:nvPr/>
            </p14:nvContentPartPr>
            <p14:xfrm>
              <a:off x="871516" y="3098193"/>
              <a:ext cx="35280" cy="52200"/>
            </p14:xfrm>
          </p:contentPart>
        </mc:Choice>
        <mc:Fallback>
          <p:pic>
            <p:nvPicPr>
              <p:cNvPr id="2073" name="Ink 2072">
                <a:extLst>
                  <a:ext uri="{FF2B5EF4-FFF2-40B4-BE49-F238E27FC236}">
                    <a16:creationId xmlns:a16="http://schemas.microsoft.com/office/drawing/2014/main" id="{7786AEEE-16CC-4DC1-8B14-D08CC2D99D6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08876" y="3035193"/>
                <a:ext cx="1609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2074" name="Ink 2073">
                <a:extLst>
                  <a:ext uri="{FF2B5EF4-FFF2-40B4-BE49-F238E27FC236}">
                    <a16:creationId xmlns:a16="http://schemas.microsoft.com/office/drawing/2014/main" id="{37F364CE-BEAF-44EF-BED8-B2984685186A}"/>
                  </a:ext>
                </a:extLst>
              </p14:cNvPr>
              <p14:cNvContentPartPr/>
              <p14:nvPr/>
            </p14:nvContentPartPr>
            <p14:xfrm>
              <a:off x="898876" y="3546393"/>
              <a:ext cx="44280" cy="38160"/>
            </p14:xfrm>
          </p:contentPart>
        </mc:Choice>
        <mc:Fallback>
          <p:pic>
            <p:nvPicPr>
              <p:cNvPr id="2074" name="Ink 2073">
                <a:extLst>
                  <a:ext uri="{FF2B5EF4-FFF2-40B4-BE49-F238E27FC236}">
                    <a16:creationId xmlns:a16="http://schemas.microsoft.com/office/drawing/2014/main" id="{37F364CE-BEAF-44EF-BED8-B2984685186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835876" y="3483393"/>
                <a:ext cx="1699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2075" name="Ink 2074">
                <a:extLst>
                  <a:ext uri="{FF2B5EF4-FFF2-40B4-BE49-F238E27FC236}">
                    <a16:creationId xmlns:a16="http://schemas.microsoft.com/office/drawing/2014/main" id="{BBCD99EA-D4AA-425F-851B-C7CDC5E3DA04}"/>
                  </a:ext>
                </a:extLst>
              </p14:cNvPr>
              <p14:cNvContentPartPr/>
              <p14:nvPr/>
            </p14:nvContentPartPr>
            <p14:xfrm>
              <a:off x="641836" y="3565473"/>
              <a:ext cx="12600" cy="13320"/>
            </p14:xfrm>
          </p:contentPart>
        </mc:Choice>
        <mc:Fallback>
          <p:pic>
            <p:nvPicPr>
              <p:cNvPr id="2075" name="Ink 2074">
                <a:extLst>
                  <a:ext uri="{FF2B5EF4-FFF2-40B4-BE49-F238E27FC236}">
                    <a16:creationId xmlns:a16="http://schemas.microsoft.com/office/drawing/2014/main" id="{BBCD99EA-D4AA-425F-851B-C7CDC5E3DA0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78836" y="3502833"/>
                <a:ext cx="1382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2076" name="Ink 2075">
                <a:extLst>
                  <a:ext uri="{FF2B5EF4-FFF2-40B4-BE49-F238E27FC236}">
                    <a16:creationId xmlns:a16="http://schemas.microsoft.com/office/drawing/2014/main" id="{F088CB00-FD6A-4F39-9B0C-4E0255B34587}"/>
                  </a:ext>
                </a:extLst>
              </p14:cNvPr>
              <p14:cNvContentPartPr/>
              <p14:nvPr/>
            </p14:nvContentPartPr>
            <p14:xfrm>
              <a:off x="572716" y="3138873"/>
              <a:ext cx="47880" cy="20880"/>
            </p14:xfrm>
          </p:contentPart>
        </mc:Choice>
        <mc:Fallback>
          <p:pic>
            <p:nvPicPr>
              <p:cNvPr id="2076" name="Ink 2075">
                <a:extLst>
                  <a:ext uri="{FF2B5EF4-FFF2-40B4-BE49-F238E27FC236}">
                    <a16:creationId xmlns:a16="http://schemas.microsoft.com/office/drawing/2014/main" id="{F088CB00-FD6A-4F39-9B0C-4E0255B3458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10076" y="3076233"/>
                <a:ext cx="173520" cy="14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08D9B83A-D96E-4635-A69C-9999ACA19D3D}"/>
              </a:ext>
            </a:extLst>
          </p:cNvPr>
          <p:cNvGrpSpPr/>
          <p:nvPr/>
        </p:nvGrpSpPr>
        <p:grpSpPr>
          <a:xfrm>
            <a:off x="1810036" y="3129873"/>
            <a:ext cx="108000" cy="126000"/>
            <a:chOff x="1810036" y="3129873"/>
            <a:chExt cx="108000" cy="12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077" name="Ink 2076">
                  <a:extLst>
                    <a:ext uri="{FF2B5EF4-FFF2-40B4-BE49-F238E27FC236}">
                      <a16:creationId xmlns:a16="http://schemas.microsoft.com/office/drawing/2014/main" id="{951892DC-FEF4-4AFC-BC01-C594EBEFF1C7}"/>
                    </a:ext>
                  </a:extLst>
                </p14:cNvPr>
                <p14:cNvContentPartPr/>
                <p14:nvPr/>
              </p14:nvContentPartPr>
              <p14:xfrm>
                <a:off x="1843516" y="3220593"/>
                <a:ext cx="66240" cy="35280"/>
              </p14:xfrm>
            </p:contentPart>
          </mc:Choice>
          <mc:Fallback>
            <p:pic>
              <p:nvPicPr>
                <p:cNvPr id="2077" name="Ink 2076">
                  <a:extLst>
                    <a:ext uri="{FF2B5EF4-FFF2-40B4-BE49-F238E27FC236}">
                      <a16:creationId xmlns:a16="http://schemas.microsoft.com/office/drawing/2014/main" id="{951892DC-FEF4-4AFC-BC01-C594EBEFF1C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780876" y="3157593"/>
                  <a:ext cx="191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078" name="Ink 2077">
                  <a:extLst>
                    <a:ext uri="{FF2B5EF4-FFF2-40B4-BE49-F238E27FC236}">
                      <a16:creationId xmlns:a16="http://schemas.microsoft.com/office/drawing/2014/main" id="{F7400FA2-9714-448D-9C26-644DE207C63C}"/>
                    </a:ext>
                  </a:extLst>
                </p14:cNvPr>
                <p14:cNvContentPartPr/>
                <p14:nvPr/>
              </p14:nvContentPartPr>
              <p14:xfrm>
                <a:off x="1824436" y="3211953"/>
                <a:ext cx="93600" cy="27360"/>
              </p14:xfrm>
            </p:contentPart>
          </mc:Choice>
          <mc:Fallback>
            <p:pic>
              <p:nvPicPr>
                <p:cNvPr id="2078" name="Ink 2077">
                  <a:extLst>
                    <a:ext uri="{FF2B5EF4-FFF2-40B4-BE49-F238E27FC236}">
                      <a16:creationId xmlns:a16="http://schemas.microsoft.com/office/drawing/2014/main" id="{F7400FA2-9714-448D-9C26-644DE207C63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761436" y="3148953"/>
                  <a:ext cx="219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13344D2-0B22-4F6E-830D-335F1FC7B52A}"/>
                    </a:ext>
                  </a:extLst>
                </p14:cNvPr>
                <p14:cNvContentPartPr/>
                <p14:nvPr/>
              </p14:nvContentPartPr>
              <p14:xfrm>
                <a:off x="1854316" y="3129873"/>
                <a:ext cx="42840" cy="80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13344D2-0B22-4F6E-830D-335F1FC7B52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791676" y="3066873"/>
                  <a:ext cx="168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62611C2-9763-4024-99EA-568414DF7769}"/>
                    </a:ext>
                  </a:extLst>
                </p14:cNvPr>
                <p14:cNvContentPartPr/>
                <p14:nvPr/>
              </p14:nvContentPartPr>
              <p14:xfrm>
                <a:off x="1810036" y="3147513"/>
                <a:ext cx="16200" cy="2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62611C2-9763-4024-99EA-568414DF776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747396" y="3084873"/>
                  <a:ext cx="141840" cy="128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919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41079" y="924658"/>
            <a:ext cx="6547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Dielectrics:  No </a:t>
            </a:r>
            <a:r>
              <a:rPr lang="en-US" sz="2000" i="1" dirty="0"/>
              <a:t>net</a:t>
            </a:r>
            <a:r>
              <a:rPr lang="en-US" sz="2000" dirty="0"/>
              <a:t> current density, even though &lt;</a:t>
            </a:r>
            <a:r>
              <a:rPr lang="en-US" sz="2000" i="1" dirty="0" err="1">
                <a:latin typeface="Symbol" panose="05050102010706020507" pitchFamily="18" charset="2"/>
              </a:rPr>
              <a:t>r</a:t>
            </a:r>
            <a:r>
              <a:rPr lang="en-US" sz="2000" b="1" i="1" dirty="0" err="1"/>
              <a:t>v</a:t>
            </a:r>
            <a:r>
              <a:rPr lang="en-US" sz="2000" dirty="0"/>
              <a:t>&gt;</a:t>
            </a:r>
            <a:r>
              <a:rPr lang="en-US" sz="2000" baseline="-25000" dirty="0"/>
              <a:t>r</a:t>
            </a:r>
            <a:r>
              <a:rPr lang="en-US" sz="2000" dirty="0"/>
              <a:t> might be locally non-zero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17145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66850" y="1952625"/>
            <a:ext cx="2171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Some cross section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92" y="2590801"/>
            <a:ext cx="1569015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90" y="3624262"/>
            <a:ext cx="206787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90" y="4876800"/>
            <a:ext cx="6858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52689A-18C2-45BC-8A1E-68E066D8BB66}"/>
                  </a:ext>
                </a:extLst>
              </p14:cNvPr>
              <p14:cNvContentPartPr/>
              <p14:nvPr/>
            </p14:nvContentPartPr>
            <p14:xfrm>
              <a:off x="668799" y="1032344"/>
              <a:ext cx="1548720" cy="634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52689A-18C2-45BC-8A1E-68E066D8BB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5159" y="924704"/>
                <a:ext cx="1656360" cy="85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15EABE-F4D0-4E21-AD8C-4BB8E70DB7A0}"/>
                  </a:ext>
                </a:extLst>
              </p14:cNvPr>
              <p14:cNvContentPartPr/>
              <p14:nvPr/>
            </p14:nvContentPartPr>
            <p14:xfrm>
              <a:off x="1877319" y="2302064"/>
              <a:ext cx="208080" cy="477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15EABE-F4D0-4E21-AD8C-4BB8E70DB7A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59319" y="2284064"/>
                <a:ext cx="2437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43C9E26-EF76-44BF-869E-EDB744FFE202}"/>
                  </a:ext>
                </a:extLst>
              </p14:cNvPr>
              <p14:cNvContentPartPr/>
              <p14:nvPr/>
            </p14:nvContentPartPr>
            <p14:xfrm>
              <a:off x="2258199" y="2751344"/>
              <a:ext cx="205560" cy="52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43C9E26-EF76-44BF-869E-EDB744FFE20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5559" y="2688344"/>
                <a:ext cx="33120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857F298-ECE7-4223-8274-4ED9261383A7}"/>
              </a:ext>
            </a:extLst>
          </p:cNvPr>
          <p:cNvGrpSpPr/>
          <p:nvPr/>
        </p:nvGrpSpPr>
        <p:grpSpPr>
          <a:xfrm>
            <a:off x="2136159" y="3180464"/>
            <a:ext cx="214560" cy="147600"/>
            <a:chOff x="4889837" y="3409063"/>
            <a:chExt cx="214560" cy="1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2DBC22C-1F2F-4034-9EDF-E630456CC76A}"/>
                    </a:ext>
                  </a:extLst>
                </p14:cNvPr>
                <p14:cNvContentPartPr/>
                <p14:nvPr/>
              </p14:nvContentPartPr>
              <p14:xfrm>
                <a:off x="4965797" y="3497623"/>
                <a:ext cx="36000" cy="59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2DBC22C-1F2F-4034-9EDF-E630456CC7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03157" y="3434623"/>
                  <a:ext cx="161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F9D9D97-0841-48F4-9941-80D6573DBEEA}"/>
                    </a:ext>
                  </a:extLst>
                </p14:cNvPr>
                <p14:cNvContentPartPr/>
                <p14:nvPr/>
              </p14:nvContentPartPr>
              <p14:xfrm>
                <a:off x="5047517" y="3491863"/>
                <a:ext cx="56880" cy="64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F9D9D97-0841-48F4-9941-80D6573DBEE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84517" y="3428863"/>
                  <a:ext cx="1825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D9E46D7-4574-4C18-BDA8-8227CB0BD1C4}"/>
                    </a:ext>
                  </a:extLst>
                </p14:cNvPr>
                <p14:cNvContentPartPr/>
                <p14:nvPr/>
              </p14:nvContentPartPr>
              <p14:xfrm>
                <a:off x="4907117" y="3491503"/>
                <a:ext cx="104760" cy="28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D9E46D7-4574-4C18-BDA8-8227CB0BD1C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44117" y="3428503"/>
                  <a:ext cx="230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014450D-60F5-4B56-9142-499AEFE717B1}"/>
                    </a:ext>
                  </a:extLst>
                </p14:cNvPr>
                <p14:cNvContentPartPr/>
                <p14:nvPr/>
              </p14:nvContentPartPr>
              <p14:xfrm>
                <a:off x="4922597" y="3409063"/>
                <a:ext cx="6480" cy="18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014450D-60F5-4B56-9142-499AEFE717B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59597" y="3346423"/>
                  <a:ext cx="132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8231F8E-0041-4E5F-B8DD-83453B719FF2}"/>
                    </a:ext>
                  </a:extLst>
                </p14:cNvPr>
                <p14:cNvContentPartPr/>
                <p14:nvPr/>
              </p14:nvContentPartPr>
              <p14:xfrm>
                <a:off x="4933397" y="3440743"/>
                <a:ext cx="3960" cy="27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8231F8E-0041-4E5F-B8DD-83453B719FF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70397" y="3377743"/>
                  <a:ext cx="129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7482F8A-86B2-49DA-A6D1-8FF3A3B32AB9}"/>
                    </a:ext>
                  </a:extLst>
                </p14:cNvPr>
                <p14:cNvContentPartPr/>
                <p14:nvPr/>
              </p14:nvContentPartPr>
              <p14:xfrm>
                <a:off x="4889837" y="3467023"/>
                <a:ext cx="14760" cy="7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7482F8A-86B2-49DA-A6D1-8FF3A3B32AB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26837" y="3404383"/>
                  <a:ext cx="14040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BC852F-1140-46AF-8929-3E4750A11C52}"/>
              </a:ext>
            </a:extLst>
          </p:cNvPr>
          <p:cNvGrpSpPr/>
          <p:nvPr/>
        </p:nvGrpSpPr>
        <p:grpSpPr>
          <a:xfrm>
            <a:off x="2164239" y="2792744"/>
            <a:ext cx="358920" cy="160560"/>
            <a:chOff x="4917917" y="3021343"/>
            <a:chExt cx="358920" cy="1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D257965-8A7B-4AA8-85AB-60510C45E440}"/>
                    </a:ext>
                  </a:extLst>
                </p14:cNvPr>
                <p14:cNvContentPartPr/>
                <p14:nvPr/>
              </p14:nvContentPartPr>
              <p14:xfrm>
                <a:off x="4970477" y="3040783"/>
                <a:ext cx="52200" cy="53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D257965-8A7B-4AA8-85AB-60510C45E4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07837" y="2977783"/>
                  <a:ext cx="177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F400045-C61F-4686-9CFD-C9CE40931383}"/>
                    </a:ext>
                  </a:extLst>
                </p14:cNvPr>
                <p14:cNvContentPartPr/>
                <p14:nvPr/>
              </p14:nvContentPartPr>
              <p14:xfrm>
                <a:off x="4976957" y="3133663"/>
                <a:ext cx="5040" cy="4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F400045-C61F-4686-9CFD-C9CE4093138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13957" y="3070663"/>
                  <a:ext cx="130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C3A7CB2-1C10-4A24-9EB4-3B7C7619079C}"/>
                    </a:ext>
                  </a:extLst>
                </p14:cNvPr>
                <p14:cNvContentPartPr/>
                <p14:nvPr/>
              </p14:nvContentPartPr>
              <p14:xfrm>
                <a:off x="5106557" y="3043663"/>
                <a:ext cx="88200" cy="34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C3A7CB2-1C10-4A24-9EB4-3B7C7619079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43557" y="2980663"/>
                  <a:ext cx="2138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A542551-8CA4-4623-B270-2A41A0C01DB6}"/>
                    </a:ext>
                  </a:extLst>
                </p14:cNvPr>
                <p14:cNvContentPartPr/>
                <p14:nvPr/>
              </p14:nvContentPartPr>
              <p14:xfrm>
                <a:off x="4917917" y="3098383"/>
                <a:ext cx="46800" cy="83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A542551-8CA4-4623-B270-2A41A0C01DB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54917" y="3035743"/>
                  <a:ext cx="172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60DA6F0-AB7A-4DE2-AB73-06BA6E0E9C37}"/>
                    </a:ext>
                  </a:extLst>
                </p14:cNvPr>
                <p14:cNvContentPartPr/>
                <p14:nvPr/>
              </p14:nvContentPartPr>
              <p14:xfrm>
                <a:off x="5117717" y="3056623"/>
                <a:ext cx="106200" cy="117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60DA6F0-AB7A-4DE2-AB73-06BA6E0E9C3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55077" y="2993623"/>
                  <a:ext cx="2318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632F0C0-0B09-43CC-A7AA-A3E2966BC84F}"/>
                    </a:ext>
                  </a:extLst>
                </p14:cNvPr>
                <p14:cNvContentPartPr/>
                <p14:nvPr/>
              </p14:nvContentPartPr>
              <p14:xfrm>
                <a:off x="5198717" y="3021343"/>
                <a:ext cx="78120" cy="939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632F0C0-0B09-43CC-A7AA-A3E2966BC84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35717" y="2958703"/>
                  <a:ext cx="203760" cy="21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0D84EA0-7B2A-4321-A4A6-AF0632B2850A}"/>
                  </a:ext>
                </a:extLst>
              </p14:cNvPr>
              <p14:cNvContentPartPr/>
              <p14:nvPr/>
            </p14:nvContentPartPr>
            <p14:xfrm>
              <a:off x="2518479" y="3763664"/>
              <a:ext cx="90360" cy="129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0D84EA0-7B2A-4321-A4A6-AF0632B2850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55479" y="3700664"/>
                <a:ext cx="2160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24" name="Ink 1023">
                <a:extLst>
                  <a:ext uri="{FF2B5EF4-FFF2-40B4-BE49-F238E27FC236}">
                    <a16:creationId xmlns:a16="http://schemas.microsoft.com/office/drawing/2014/main" id="{B8DD089A-8B52-43F2-9A23-544D223F0444}"/>
                  </a:ext>
                </a:extLst>
              </p14:cNvPr>
              <p14:cNvContentPartPr/>
              <p14:nvPr/>
            </p14:nvContentPartPr>
            <p14:xfrm>
              <a:off x="2414079" y="4152824"/>
              <a:ext cx="91800" cy="239760"/>
            </p14:xfrm>
          </p:contentPart>
        </mc:Choice>
        <mc:Fallback xmlns="">
          <p:pic>
            <p:nvPicPr>
              <p:cNvPr id="1024" name="Ink 1023">
                <a:extLst>
                  <a:ext uri="{FF2B5EF4-FFF2-40B4-BE49-F238E27FC236}">
                    <a16:creationId xmlns:a16="http://schemas.microsoft.com/office/drawing/2014/main" id="{B8DD089A-8B52-43F2-9A23-544D223F044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51439" y="4090184"/>
                <a:ext cx="21744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25" name="Ink 1024">
                <a:extLst>
                  <a:ext uri="{FF2B5EF4-FFF2-40B4-BE49-F238E27FC236}">
                    <a16:creationId xmlns:a16="http://schemas.microsoft.com/office/drawing/2014/main" id="{DFB7549D-DD8D-4D9B-8A06-F2161CAF3490}"/>
                  </a:ext>
                </a:extLst>
              </p14:cNvPr>
              <p14:cNvContentPartPr/>
              <p14:nvPr/>
            </p14:nvContentPartPr>
            <p14:xfrm>
              <a:off x="2841759" y="4264424"/>
              <a:ext cx="33480" cy="44640"/>
            </p14:xfrm>
          </p:contentPart>
        </mc:Choice>
        <mc:Fallback xmlns="">
          <p:pic>
            <p:nvPicPr>
              <p:cNvPr id="1025" name="Ink 1024">
                <a:extLst>
                  <a:ext uri="{FF2B5EF4-FFF2-40B4-BE49-F238E27FC236}">
                    <a16:creationId xmlns:a16="http://schemas.microsoft.com/office/drawing/2014/main" id="{DFB7549D-DD8D-4D9B-8A06-F2161CAF349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79119" y="4201424"/>
                <a:ext cx="1591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30" name="Ink 1029">
                <a:extLst>
                  <a:ext uri="{FF2B5EF4-FFF2-40B4-BE49-F238E27FC236}">
                    <a16:creationId xmlns:a16="http://schemas.microsoft.com/office/drawing/2014/main" id="{3DB3AB09-E7A4-4331-9EAD-8C11555BDACB}"/>
                  </a:ext>
                </a:extLst>
              </p14:cNvPr>
              <p14:cNvContentPartPr/>
              <p14:nvPr/>
            </p14:nvContentPartPr>
            <p14:xfrm>
              <a:off x="2937519" y="3739904"/>
              <a:ext cx="78840" cy="189720"/>
            </p14:xfrm>
          </p:contentPart>
        </mc:Choice>
        <mc:Fallback xmlns="">
          <p:pic>
            <p:nvPicPr>
              <p:cNvPr id="1030" name="Ink 1029">
                <a:extLst>
                  <a:ext uri="{FF2B5EF4-FFF2-40B4-BE49-F238E27FC236}">
                    <a16:creationId xmlns:a16="http://schemas.microsoft.com/office/drawing/2014/main" id="{3DB3AB09-E7A4-4331-9EAD-8C11555BDAC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74519" y="3677264"/>
                <a:ext cx="2044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31" name="Ink 1030">
                <a:extLst>
                  <a:ext uri="{FF2B5EF4-FFF2-40B4-BE49-F238E27FC236}">
                    <a16:creationId xmlns:a16="http://schemas.microsoft.com/office/drawing/2014/main" id="{5EFED8FD-4068-46E7-8CD3-A2C0497804BA}"/>
                  </a:ext>
                </a:extLst>
              </p14:cNvPr>
              <p14:cNvContentPartPr/>
              <p14:nvPr/>
            </p14:nvContentPartPr>
            <p14:xfrm>
              <a:off x="3543039" y="4358744"/>
              <a:ext cx="166320" cy="29160"/>
            </p14:xfrm>
          </p:contentPart>
        </mc:Choice>
        <mc:Fallback xmlns="">
          <p:pic>
            <p:nvPicPr>
              <p:cNvPr id="1031" name="Ink 1030">
                <a:extLst>
                  <a:ext uri="{FF2B5EF4-FFF2-40B4-BE49-F238E27FC236}">
                    <a16:creationId xmlns:a16="http://schemas.microsoft.com/office/drawing/2014/main" id="{5EFED8FD-4068-46E7-8CD3-A2C0497804B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80039" y="4296104"/>
                <a:ext cx="291960" cy="15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3788EF79-284B-4211-8CFB-EA60D3B3FD4B}"/>
              </a:ext>
            </a:extLst>
          </p:cNvPr>
          <p:cNvGrpSpPr/>
          <p:nvPr/>
        </p:nvGrpSpPr>
        <p:grpSpPr>
          <a:xfrm>
            <a:off x="2065239" y="4757264"/>
            <a:ext cx="130320" cy="182520"/>
            <a:chOff x="4818917" y="4985863"/>
            <a:chExt cx="13032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314C70F7-E0A5-4E6B-BFE6-7BDAC6290BE7}"/>
                    </a:ext>
                  </a:extLst>
                </p14:cNvPr>
                <p14:cNvContentPartPr/>
                <p14:nvPr/>
              </p14:nvContentPartPr>
              <p14:xfrm>
                <a:off x="4868597" y="4985863"/>
                <a:ext cx="1440" cy="324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314C70F7-E0A5-4E6B-BFE6-7BDAC6290BE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05957" y="4923223"/>
                  <a:ext cx="127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33" name="Ink 1032">
                  <a:extLst>
                    <a:ext uri="{FF2B5EF4-FFF2-40B4-BE49-F238E27FC236}">
                      <a16:creationId xmlns:a16="http://schemas.microsoft.com/office/drawing/2014/main" id="{276F3E2C-9547-46CA-90E4-88A1508B4A7F}"/>
                    </a:ext>
                  </a:extLst>
                </p14:cNvPr>
                <p14:cNvContentPartPr/>
                <p14:nvPr/>
              </p14:nvContentPartPr>
              <p14:xfrm>
                <a:off x="4818917" y="5002423"/>
                <a:ext cx="130320" cy="165960"/>
              </p14:xfrm>
            </p:contentPart>
          </mc:Choice>
          <mc:Fallback xmlns="">
            <p:pic>
              <p:nvPicPr>
                <p:cNvPr id="1033" name="Ink 1032">
                  <a:extLst>
                    <a:ext uri="{FF2B5EF4-FFF2-40B4-BE49-F238E27FC236}">
                      <a16:creationId xmlns:a16="http://schemas.microsoft.com/office/drawing/2014/main" id="{276F3E2C-9547-46CA-90E4-88A1508B4A7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55917" y="4939783"/>
                  <a:ext cx="255960" cy="29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35" name="Ink 1034">
                <a:extLst>
                  <a:ext uri="{FF2B5EF4-FFF2-40B4-BE49-F238E27FC236}">
                    <a16:creationId xmlns:a16="http://schemas.microsoft.com/office/drawing/2014/main" id="{CD98C26B-7DBC-48E3-A4D7-321E509F3E7B}"/>
                  </a:ext>
                </a:extLst>
              </p14:cNvPr>
              <p14:cNvContentPartPr/>
              <p14:nvPr/>
            </p14:nvContentPartPr>
            <p14:xfrm>
              <a:off x="1995399" y="4918904"/>
              <a:ext cx="46440" cy="296280"/>
            </p14:xfrm>
          </p:contentPart>
        </mc:Choice>
        <mc:Fallback xmlns="">
          <p:pic>
            <p:nvPicPr>
              <p:cNvPr id="1035" name="Ink 1034">
                <a:extLst>
                  <a:ext uri="{FF2B5EF4-FFF2-40B4-BE49-F238E27FC236}">
                    <a16:creationId xmlns:a16="http://schemas.microsoft.com/office/drawing/2014/main" id="{CD98C26B-7DBC-48E3-A4D7-321E509F3E7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32399" y="4856264"/>
                <a:ext cx="17208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36" name="Ink 1035">
                <a:extLst>
                  <a:ext uri="{FF2B5EF4-FFF2-40B4-BE49-F238E27FC236}">
                    <a16:creationId xmlns:a16="http://schemas.microsoft.com/office/drawing/2014/main" id="{285B85B0-BEDC-4EE6-8DF6-89962A773E68}"/>
                  </a:ext>
                </a:extLst>
              </p14:cNvPr>
              <p14:cNvContentPartPr/>
              <p14:nvPr/>
            </p14:nvContentPartPr>
            <p14:xfrm>
              <a:off x="2080719" y="1352024"/>
              <a:ext cx="182160" cy="28080"/>
            </p14:xfrm>
          </p:contentPart>
        </mc:Choice>
        <mc:Fallback xmlns="">
          <p:pic>
            <p:nvPicPr>
              <p:cNvPr id="1036" name="Ink 1035">
                <a:extLst>
                  <a:ext uri="{FF2B5EF4-FFF2-40B4-BE49-F238E27FC236}">
                    <a16:creationId xmlns:a16="http://schemas.microsoft.com/office/drawing/2014/main" id="{285B85B0-BEDC-4EE6-8DF6-89962A773E6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26719" y="1244024"/>
                <a:ext cx="289800" cy="24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9" name="Group 1038">
            <a:extLst>
              <a:ext uri="{FF2B5EF4-FFF2-40B4-BE49-F238E27FC236}">
                <a16:creationId xmlns:a16="http://schemas.microsoft.com/office/drawing/2014/main" id="{10EF2E85-D0AB-4D1C-A34E-272C41E141DC}"/>
              </a:ext>
            </a:extLst>
          </p:cNvPr>
          <p:cNvGrpSpPr/>
          <p:nvPr/>
        </p:nvGrpSpPr>
        <p:grpSpPr>
          <a:xfrm>
            <a:off x="565119" y="1470824"/>
            <a:ext cx="101520" cy="88920"/>
            <a:chOff x="3318797" y="1699423"/>
            <a:chExt cx="10152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84F506E0-43F3-46D9-9D27-059B68CAEE6D}"/>
                    </a:ext>
                  </a:extLst>
                </p14:cNvPr>
                <p14:cNvContentPartPr/>
                <p14:nvPr/>
              </p14:nvContentPartPr>
              <p14:xfrm>
                <a:off x="3320597" y="1707343"/>
                <a:ext cx="3240" cy="216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84F506E0-43F3-46D9-9D27-059B68CAEE6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57597" y="1644703"/>
                  <a:ext cx="128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9B4C785E-2599-40B9-99F8-6131AB55D202}"/>
                    </a:ext>
                  </a:extLst>
                </p14:cNvPr>
                <p14:cNvContentPartPr/>
                <p14:nvPr/>
              </p14:nvContentPartPr>
              <p14:xfrm>
                <a:off x="3318797" y="1699423"/>
                <a:ext cx="101520" cy="88920"/>
              </p14:xfrm>
            </p:contentPart>
          </mc:Choice>
          <mc:Fallback xmlns=""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9B4C785E-2599-40B9-99F8-6131AB55D20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56157" y="1636783"/>
                  <a:ext cx="22716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95D66CDD-1B22-482B-8376-9043C0AC8ADF}"/>
              </a:ext>
            </a:extLst>
          </p:cNvPr>
          <p:cNvGrpSpPr/>
          <p:nvPr/>
        </p:nvGrpSpPr>
        <p:grpSpPr>
          <a:xfrm>
            <a:off x="1320039" y="1661264"/>
            <a:ext cx="149760" cy="372240"/>
            <a:chOff x="4073717" y="1889863"/>
            <a:chExt cx="14976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C7E282E6-FF7C-486B-90D0-A1C23E6C3037}"/>
                    </a:ext>
                  </a:extLst>
                </p14:cNvPr>
                <p14:cNvContentPartPr/>
                <p14:nvPr/>
              </p14:nvContentPartPr>
              <p14:xfrm>
                <a:off x="4073717" y="1889863"/>
                <a:ext cx="149760" cy="372240"/>
              </p14:xfrm>
            </p:contentPart>
          </mc:Choice>
          <mc:Fallback xmlns=""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C7E282E6-FF7C-486B-90D0-A1C23E6C303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56077" y="1871863"/>
                  <a:ext cx="1854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EA77B0B2-E515-4595-9F39-DA9408F6B6B1}"/>
                    </a:ext>
                  </a:extLst>
                </p14:cNvPr>
                <p14:cNvContentPartPr/>
                <p14:nvPr/>
              </p14:nvContentPartPr>
              <p14:xfrm>
                <a:off x="4103597" y="2068423"/>
                <a:ext cx="99360" cy="19260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EA77B0B2-E515-4595-9F39-DA9408F6B6B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85597" y="2050783"/>
                  <a:ext cx="135000" cy="228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4E716E98-ECE7-48D9-AC1D-7E9C822995F5}"/>
              </a:ext>
            </a:extLst>
          </p:cNvPr>
          <p:cNvSpPr/>
          <p:nvPr/>
        </p:nvSpPr>
        <p:spPr>
          <a:xfrm>
            <a:off x="4572000" y="5133272"/>
            <a:ext cx="4367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Conductors:  If we assume for now that net current = 0 through any cross section then</a:t>
            </a:r>
          </a:p>
          <a:p>
            <a:pPr algn="r"/>
            <a:endParaRPr lang="en-US" dirty="0"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cs typeface="Times New Roman" panose="02020603050405020304" pitchFamily="18" charset="0"/>
              </a:rPr>
              <a:t>holds in this case, too.</a:t>
            </a:r>
            <a:endParaRPr lang="en-US" dirty="0"/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9CCA87CB-0E3F-4992-B400-635FB8094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168" y="5892905"/>
            <a:ext cx="2538413" cy="7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FE529B7A-ABB7-44B6-A3AF-F6A9A3D41FA2}"/>
              </a:ext>
            </a:extLst>
          </p:cNvPr>
          <p:cNvGrpSpPr/>
          <p:nvPr/>
        </p:nvGrpSpPr>
        <p:grpSpPr>
          <a:xfrm>
            <a:off x="6019800" y="3892904"/>
            <a:ext cx="1714500" cy="1118983"/>
            <a:chOff x="6096000" y="3386280"/>
            <a:chExt cx="1714500" cy="1118983"/>
          </a:xfrm>
        </p:grpSpPr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CE51B1A9-63BF-4182-851D-66D635A992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386280"/>
              <a:ext cx="1714500" cy="1114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A598621D-BCC3-40F0-A70E-A38FE0126D4E}"/>
                    </a:ext>
                  </a:extLst>
                </p14:cNvPr>
                <p14:cNvContentPartPr/>
                <p14:nvPr/>
              </p14:nvContentPartPr>
              <p14:xfrm>
                <a:off x="6807917" y="4235263"/>
                <a:ext cx="141480" cy="27000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A598621D-BCC3-40F0-A70E-A38FE0126D4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44917" y="4172623"/>
                  <a:ext cx="2671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5B2AFFC6-22EC-43AD-BADE-087FD522B044}"/>
                    </a:ext>
                  </a:extLst>
                </p14:cNvPr>
                <p14:cNvContentPartPr/>
                <p14:nvPr/>
              </p14:nvContentPartPr>
              <p14:xfrm>
                <a:off x="6203837" y="3597703"/>
                <a:ext cx="1501200" cy="632520"/>
              </p14:xfrm>
            </p:contentPart>
          </mc:Choice>
          <mc:Fallback xmlns=""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5B2AFFC6-22EC-43AD-BADE-087FD522B04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150197" y="3490063"/>
                  <a:ext cx="1608840" cy="84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50" name="Ink 1049">
                <a:extLst>
                  <a:ext uri="{FF2B5EF4-FFF2-40B4-BE49-F238E27FC236}">
                    <a16:creationId xmlns:a16="http://schemas.microsoft.com/office/drawing/2014/main" id="{E09AD07D-9D78-4828-8C43-173E83CAF487}"/>
                  </a:ext>
                </a:extLst>
              </p14:cNvPr>
              <p14:cNvContentPartPr/>
              <p14:nvPr/>
            </p14:nvContentPartPr>
            <p14:xfrm>
              <a:off x="5264237" y="4756183"/>
              <a:ext cx="711720" cy="334800"/>
            </p14:xfrm>
          </p:contentPart>
        </mc:Choice>
        <mc:Fallback xmlns="">
          <p:pic>
            <p:nvPicPr>
              <p:cNvPr id="1050" name="Ink 1049">
                <a:extLst>
                  <a:ext uri="{FF2B5EF4-FFF2-40B4-BE49-F238E27FC236}">
                    <a16:creationId xmlns:a16="http://schemas.microsoft.com/office/drawing/2014/main" id="{E09AD07D-9D78-4828-8C43-173E83CAF48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246597" y="4738183"/>
                <a:ext cx="74736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51" name="Ink 1050">
                <a:extLst>
                  <a:ext uri="{FF2B5EF4-FFF2-40B4-BE49-F238E27FC236}">
                    <a16:creationId xmlns:a16="http://schemas.microsoft.com/office/drawing/2014/main" id="{17231483-A808-4917-A082-24AD7D69D9A9}"/>
                  </a:ext>
                </a:extLst>
              </p14:cNvPr>
              <p14:cNvContentPartPr/>
              <p14:nvPr/>
            </p14:nvContentPartPr>
            <p14:xfrm>
              <a:off x="4488797" y="5816023"/>
              <a:ext cx="178560" cy="170640"/>
            </p14:xfrm>
          </p:contentPart>
        </mc:Choice>
        <mc:Fallback xmlns="">
          <p:pic>
            <p:nvPicPr>
              <p:cNvPr id="1051" name="Ink 1050">
                <a:extLst>
                  <a:ext uri="{FF2B5EF4-FFF2-40B4-BE49-F238E27FC236}">
                    <a16:creationId xmlns:a16="http://schemas.microsoft.com/office/drawing/2014/main" id="{17231483-A808-4917-A082-24AD7D69D9A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425797" y="5753383"/>
                <a:ext cx="304200" cy="29628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B9ECA758-D0D2-4F86-BD6C-94D910455ACB}"/>
              </a:ext>
            </a:extLst>
          </p:cNvPr>
          <p:cNvSpPr txBox="1"/>
          <p:nvPr/>
        </p:nvSpPr>
        <p:spPr>
          <a:xfrm>
            <a:off x="128078" y="39469"/>
            <a:ext cx="90159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2.  Consider case of zero net current through any cross section of the body, either dielectrics (always true) or conductors (special case).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0589996-8E64-496F-B523-37D0CD8D8596}"/>
                  </a:ext>
                </a:extLst>
              </p14:cNvPr>
              <p14:cNvContentPartPr/>
              <p14:nvPr/>
            </p14:nvContentPartPr>
            <p14:xfrm>
              <a:off x="2153116" y="2697153"/>
              <a:ext cx="58320" cy="85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0589996-8E64-496F-B523-37D0CD8D859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090116" y="2634513"/>
                <a:ext cx="1839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7AE24C1-EFFB-4CA3-8C5A-9E77C5FDE187}"/>
                  </a:ext>
                </a:extLst>
              </p14:cNvPr>
              <p14:cNvContentPartPr/>
              <p14:nvPr/>
            </p14:nvContentPartPr>
            <p14:xfrm>
              <a:off x="1953676" y="3286113"/>
              <a:ext cx="78120" cy="68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7AE24C1-EFFB-4CA3-8C5A-9E77C5FDE18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891036" y="3223473"/>
                <a:ext cx="2037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7F6E02D-E8EB-4A8D-B252-2AA781CA3D24}"/>
                  </a:ext>
                </a:extLst>
              </p14:cNvPr>
              <p14:cNvContentPartPr/>
              <p14:nvPr/>
            </p14:nvContentPartPr>
            <p14:xfrm>
              <a:off x="2729116" y="2813433"/>
              <a:ext cx="65160" cy="32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7F6E02D-E8EB-4A8D-B252-2AA781CA3D24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66476" y="2750793"/>
                <a:ext cx="1908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CDC7786-DF02-48B0-B635-F015CBA5DFDE}"/>
                  </a:ext>
                </a:extLst>
              </p14:cNvPr>
              <p14:cNvContentPartPr/>
              <p14:nvPr/>
            </p14:nvContentPartPr>
            <p14:xfrm>
              <a:off x="2036836" y="4362513"/>
              <a:ext cx="97560" cy="116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CDC7786-DF02-48B0-B635-F015CBA5DFDE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974196" y="4299513"/>
                <a:ext cx="2232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B6E52C0-E109-4CED-B0D5-AD295E8B5584}"/>
                  </a:ext>
                </a:extLst>
              </p14:cNvPr>
              <p14:cNvContentPartPr/>
              <p14:nvPr/>
            </p14:nvContentPartPr>
            <p14:xfrm>
              <a:off x="2457316" y="3805953"/>
              <a:ext cx="101160" cy="385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B6E52C0-E109-4CED-B0D5-AD295E8B558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394676" y="3742953"/>
                <a:ext cx="22680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916DD86-0EBE-494A-8021-DD5792A6F667}"/>
                  </a:ext>
                </a:extLst>
              </p14:cNvPr>
              <p14:cNvContentPartPr/>
              <p14:nvPr/>
            </p14:nvContentPartPr>
            <p14:xfrm>
              <a:off x="2365876" y="4280073"/>
              <a:ext cx="61920" cy="468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916DD86-0EBE-494A-8021-DD5792A6F667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303236" y="4217073"/>
                <a:ext cx="1875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148FFDE-47F0-4ABE-944F-CD51B13CB556}"/>
                  </a:ext>
                </a:extLst>
              </p14:cNvPr>
              <p14:cNvContentPartPr/>
              <p14:nvPr/>
            </p14:nvContentPartPr>
            <p14:xfrm>
              <a:off x="2459116" y="3862473"/>
              <a:ext cx="99720" cy="219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148FFDE-47F0-4ABE-944F-CD51B13CB556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396116" y="3799833"/>
                <a:ext cx="2253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EB4FE14-1554-4C4C-8D02-4FD52E753109}"/>
                  </a:ext>
                </a:extLst>
              </p14:cNvPr>
              <p14:cNvContentPartPr/>
              <p14:nvPr/>
            </p14:nvContentPartPr>
            <p14:xfrm>
              <a:off x="3009556" y="3807393"/>
              <a:ext cx="65520" cy="32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EB4FE14-1554-4C4C-8D02-4FD52E75310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946916" y="3744753"/>
                <a:ext cx="1911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99ED2A5-1BCF-48C0-A7C6-ACA83CFC24C4}"/>
                  </a:ext>
                </a:extLst>
              </p14:cNvPr>
              <p14:cNvContentPartPr/>
              <p14:nvPr/>
            </p14:nvContentPartPr>
            <p14:xfrm>
              <a:off x="3670876" y="4039953"/>
              <a:ext cx="99360" cy="20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99ED2A5-1BCF-48C0-A7C6-ACA83CFC24C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607876" y="3976953"/>
                <a:ext cx="2250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EB0E3D0-A708-45CD-9DA3-75B6FC99DFE6}"/>
                  </a:ext>
                </a:extLst>
              </p14:cNvPr>
              <p14:cNvContentPartPr/>
              <p14:nvPr/>
            </p14:nvContentPartPr>
            <p14:xfrm>
              <a:off x="3530836" y="4247673"/>
              <a:ext cx="97200" cy="9720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EB0E3D0-A708-45CD-9DA3-75B6FC99DFE6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468196" y="4185033"/>
                <a:ext cx="2228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A67C75D-D499-4A25-8D73-3881D2ECEFA0}"/>
                  </a:ext>
                </a:extLst>
              </p14:cNvPr>
              <p14:cNvContentPartPr/>
              <p14:nvPr/>
            </p14:nvContentPartPr>
            <p14:xfrm>
              <a:off x="2496916" y="1079313"/>
              <a:ext cx="1070640" cy="1018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A67C75D-D499-4A25-8D73-3881D2ECEFA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443276" y="971673"/>
                <a:ext cx="117828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6F0A1A3-9871-4A37-80B2-A929C5800717}"/>
                  </a:ext>
                </a:extLst>
              </p14:cNvPr>
              <p14:cNvContentPartPr/>
              <p14:nvPr/>
            </p14:nvContentPartPr>
            <p14:xfrm>
              <a:off x="2563516" y="1190193"/>
              <a:ext cx="1076760" cy="2736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6F0A1A3-9871-4A37-80B2-A929C580071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509876" y="1082193"/>
                <a:ext cx="11844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5444A82-DA7E-4DBD-9FD2-A0DD51CCEAB3}"/>
                  </a:ext>
                </a:extLst>
              </p14:cNvPr>
              <p14:cNvContentPartPr/>
              <p14:nvPr/>
            </p14:nvContentPartPr>
            <p14:xfrm>
              <a:off x="4665196" y="5254233"/>
              <a:ext cx="1050120" cy="482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5444A82-DA7E-4DBD-9FD2-A0DD51CCEAB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611196" y="5146593"/>
                <a:ext cx="115776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0C525F0-6607-4BBD-B7FA-319E6903054D}"/>
                  </a:ext>
                </a:extLst>
              </p14:cNvPr>
              <p14:cNvContentPartPr/>
              <p14:nvPr/>
            </p14:nvContentPartPr>
            <p14:xfrm>
              <a:off x="4637116" y="5330913"/>
              <a:ext cx="1125720" cy="65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0C525F0-6607-4BBD-B7FA-319E6903054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583116" y="5223273"/>
                <a:ext cx="1233360" cy="28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8DB5958A-BBAB-4DB8-9B09-CD4CACC01867}"/>
              </a:ext>
            </a:extLst>
          </p:cNvPr>
          <p:cNvGrpSpPr/>
          <p:nvPr/>
        </p:nvGrpSpPr>
        <p:grpSpPr>
          <a:xfrm>
            <a:off x="2766916" y="4141833"/>
            <a:ext cx="150480" cy="174600"/>
            <a:chOff x="2766916" y="4141833"/>
            <a:chExt cx="15048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843AED4-46E0-4AD1-B8D8-7258E163D683}"/>
                    </a:ext>
                  </a:extLst>
                </p14:cNvPr>
                <p14:cNvContentPartPr/>
                <p14:nvPr/>
              </p14:nvContentPartPr>
              <p14:xfrm>
                <a:off x="2877436" y="4204473"/>
                <a:ext cx="21240" cy="76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843AED4-46E0-4AD1-B8D8-7258E163D68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814796" y="4141833"/>
                  <a:ext cx="146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D2B7D9C-727F-4718-B7A7-93897E734BEB}"/>
                    </a:ext>
                  </a:extLst>
                </p14:cNvPr>
                <p14:cNvContentPartPr/>
                <p14:nvPr/>
              </p14:nvContentPartPr>
              <p14:xfrm>
                <a:off x="2899396" y="4172433"/>
                <a:ext cx="18000" cy="109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D2B7D9C-727F-4718-B7A7-93897E734BE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836756" y="4109793"/>
                  <a:ext cx="143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D9D79D6-4CB8-462D-B56C-C998DF3EC151}"/>
                    </a:ext>
                  </a:extLst>
                </p14:cNvPr>
                <p14:cNvContentPartPr/>
                <p14:nvPr/>
              </p14:nvContentPartPr>
              <p14:xfrm>
                <a:off x="2883916" y="4225353"/>
                <a:ext cx="3240" cy="15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D9D79D6-4CB8-462D-B56C-C998DF3EC15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821276" y="4162713"/>
                  <a:ext cx="128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28CB31E-C260-4BAA-9AE3-4B9FC90DFF4D}"/>
                    </a:ext>
                  </a:extLst>
                </p14:cNvPr>
                <p14:cNvContentPartPr/>
                <p14:nvPr/>
              </p14:nvContentPartPr>
              <p14:xfrm>
                <a:off x="2766916" y="4141833"/>
                <a:ext cx="130680" cy="1746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28CB31E-C260-4BAA-9AE3-4B9FC90DFF4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04276" y="4078833"/>
                  <a:ext cx="25632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618CB22-1FE5-4B99-8A5E-854F1E7A6C8C}"/>
              </a:ext>
            </a:extLst>
          </p:cNvPr>
          <p:cNvGrpSpPr/>
          <p:nvPr/>
        </p:nvGrpSpPr>
        <p:grpSpPr>
          <a:xfrm>
            <a:off x="2391436" y="4337313"/>
            <a:ext cx="268920" cy="137160"/>
            <a:chOff x="2391436" y="4337313"/>
            <a:chExt cx="268920" cy="13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6DEE50E-8559-4AC8-9BD6-A3BF89384451}"/>
                    </a:ext>
                  </a:extLst>
                </p14:cNvPr>
                <p14:cNvContentPartPr/>
                <p14:nvPr/>
              </p14:nvContentPartPr>
              <p14:xfrm>
                <a:off x="2391436" y="4337313"/>
                <a:ext cx="222480" cy="132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6DEE50E-8559-4AC8-9BD6-A3BF8938445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328796" y="4274673"/>
                  <a:ext cx="348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8559FF4-AD85-4367-AE34-6F8B058D8DA1}"/>
                    </a:ext>
                  </a:extLst>
                </p14:cNvPr>
                <p14:cNvContentPartPr/>
                <p14:nvPr/>
              </p14:nvContentPartPr>
              <p14:xfrm>
                <a:off x="2430676" y="4370433"/>
                <a:ext cx="181440" cy="104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8559FF4-AD85-4367-AE34-6F8B058D8DA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368036" y="4307433"/>
                  <a:ext cx="307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A354CCF-826C-464A-8EA6-76EB13109C7A}"/>
                    </a:ext>
                  </a:extLst>
                </p14:cNvPr>
                <p14:cNvContentPartPr/>
                <p14:nvPr/>
              </p14:nvContentPartPr>
              <p14:xfrm>
                <a:off x="2477116" y="4344873"/>
                <a:ext cx="183240" cy="91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A354CCF-826C-464A-8EA6-76EB13109C7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414116" y="4281873"/>
                  <a:ext cx="30888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EA98BB7-BD29-4620-816A-6C20ECABF5FD}"/>
              </a:ext>
            </a:extLst>
          </p:cNvPr>
          <p:cNvGrpSpPr/>
          <p:nvPr/>
        </p:nvGrpSpPr>
        <p:grpSpPr>
          <a:xfrm>
            <a:off x="2108476" y="2739273"/>
            <a:ext cx="138960" cy="99360"/>
            <a:chOff x="2108476" y="2739273"/>
            <a:chExt cx="138960" cy="9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143CE0B-B211-4EEF-8049-332672620582}"/>
                    </a:ext>
                  </a:extLst>
                </p14:cNvPr>
                <p14:cNvContentPartPr/>
                <p14:nvPr/>
              </p14:nvContentPartPr>
              <p14:xfrm>
                <a:off x="2124316" y="2748993"/>
                <a:ext cx="62280" cy="89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143CE0B-B211-4EEF-8049-33267262058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61676" y="2686353"/>
                  <a:ext cx="187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AB7E71-D76F-4EDA-A121-0D4A879BAA92}"/>
                    </a:ext>
                  </a:extLst>
                </p14:cNvPr>
                <p14:cNvContentPartPr/>
                <p14:nvPr/>
              </p14:nvContentPartPr>
              <p14:xfrm>
                <a:off x="2108476" y="2739273"/>
                <a:ext cx="138960" cy="99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AB7E71-D76F-4EDA-A121-0D4A879BAA9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045836" y="2676273"/>
                  <a:ext cx="264600" cy="22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5B88EE5-214E-4D6D-9895-AA4029583D47}"/>
                  </a:ext>
                </a:extLst>
              </p14:cNvPr>
              <p14:cNvContentPartPr/>
              <p14:nvPr/>
            </p14:nvContentPartPr>
            <p14:xfrm>
              <a:off x="2959156" y="2950593"/>
              <a:ext cx="56520" cy="47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5B88EE5-214E-4D6D-9895-AA4029583D4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896156" y="2887593"/>
                <a:ext cx="182160" cy="1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249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3305" y="2128438"/>
            <a:ext cx="798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Proof.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586674"/>
            <a:ext cx="20002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4110674"/>
            <a:ext cx="167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Boundary of cross section, which needs to be outside of body.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78" y="2531209"/>
            <a:ext cx="402799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19068" y="2816899"/>
            <a:ext cx="162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By hypothesis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18" y="3494752"/>
            <a:ext cx="1619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42868" y="3598009"/>
            <a:ext cx="1692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By Stokes </a:t>
            </a:r>
            <a:r>
              <a:rPr lang="en-US" sz="2000" dirty="0" err="1"/>
              <a:t>Thm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191782" y="2150209"/>
            <a:ext cx="4303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Net current through some cross section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68" y="4295107"/>
            <a:ext cx="1458232" cy="63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19068" y="443620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</a:t>
            </a:r>
            <a:r>
              <a:rPr lang="en-US" dirty="0"/>
              <a:t> = zero outside body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81600"/>
            <a:ext cx="628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07521" y="5694402"/>
            <a:ext cx="4027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hypothesis gives the required condition of no net current through any cross section.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337" y="6248400"/>
            <a:ext cx="2784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</a:t>
            </a:r>
            <a:r>
              <a:rPr lang="en-US" sz="2400" dirty="0"/>
              <a:t> = “magnetization”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E6E6BF8-220C-4D74-8642-51E459B06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35" y="682675"/>
            <a:ext cx="2538413" cy="7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1C8F9C-B7E0-435B-B43A-B8D5E7B106F7}"/>
              </a:ext>
            </a:extLst>
          </p:cNvPr>
          <p:cNvSpPr txBox="1"/>
          <p:nvPr/>
        </p:nvSpPr>
        <p:spPr>
          <a:xfrm>
            <a:off x="4154566" y="795217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Then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9D1FC809-8DAA-4EF9-B6F2-68E966869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89" y="617880"/>
            <a:ext cx="2980681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6A979B3-429D-4F29-A773-0B7D21E2B166}"/>
              </a:ext>
            </a:extLst>
          </p:cNvPr>
          <p:cNvSpPr txBox="1"/>
          <p:nvPr/>
        </p:nvSpPr>
        <p:spPr>
          <a:xfrm>
            <a:off x="6014535" y="1329125"/>
            <a:ext cx="3129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r>
              <a:rPr lang="en-US" sz="2000" dirty="0"/>
              <a:t> = some vector, which is zero outside the body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79FD38-B052-4098-A4F5-BEB35BAAF7B9}"/>
              </a:ext>
            </a:extLst>
          </p:cNvPr>
          <p:cNvSpPr txBox="1"/>
          <p:nvPr/>
        </p:nvSpPr>
        <p:spPr>
          <a:xfrm>
            <a:off x="703031" y="863607"/>
            <a:ext cx="538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65546C1-342E-4B71-8039-A05ECDFBA169}"/>
                  </a:ext>
                </a:extLst>
              </p14:cNvPr>
              <p14:cNvContentPartPr/>
              <p14:nvPr/>
            </p14:nvContentPartPr>
            <p14:xfrm>
              <a:off x="303437" y="3424543"/>
              <a:ext cx="196200" cy="124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65546C1-342E-4B71-8039-A05ECDFBA16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0797" y="3361903"/>
                <a:ext cx="3218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1A13540-AD66-47A1-B068-440A323FD8E4}"/>
                  </a:ext>
                </a:extLst>
              </p14:cNvPr>
              <p14:cNvContentPartPr/>
              <p14:nvPr/>
            </p14:nvContentPartPr>
            <p14:xfrm>
              <a:off x="456295" y="2677190"/>
              <a:ext cx="1677960" cy="983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1A13540-AD66-47A1-B068-440A323FD8E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2655" y="2569190"/>
                <a:ext cx="1785600" cy="11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E549D2B-85EC-4194-8DFF-11A926C8DE40}"/>
                  </a:ext>
                </a:extLst>
              </p14:cNvPr>
              <p14:cNvContentPartPr/>
              <p14:nvPr/>
            </p14:nvContentPartPr>
            <p14:xfrm>
              <a:off x="593095" y="2691950"/>
              <a:ext cx="1580040" cy="933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E549D2B-85EC-4194-8DFF-11A926C8DE4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39095" y="2584310"/>
                <a:ext cx="1687680" cy="11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976ED71-BD38-4708-B7C0-81411BE40A1E}"/>
                  </a:ext>
                </a:extLst>
              </p14:cNvPr>
              <p14:cNvContentPartPr/>
              <p14:nvPr/>
            </p14:nvContentPartPr>
            <p14:xfrm>
              <a:off x="1992055" y="2689430"/>
              <a:ext cx="226080" cy="149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976ED71-BD38-4708-B7C0-81411BE40A1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38415" y="2581430"/>
                <a:ext cx="333720" cy="36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4454EFE-6958-4253-A7CB-FEFA9CE955DE}"/>
              </a:ext>
            </a:extLst>
          </p:cNvPr>
          <p:cNvGrpSpPr/>
          <p:nvPr/>
        </p:nvGrpSpPr>
        <p:grpSpPr>
          <a:xfrm>
            <a:off x="1557546" y="3496068"/>
            <a:ext cx="4159440" cy="761040"/>
            <a:chOff x="1557546" y="3496068"/>
            <a:chExt cx="4159440" cy="76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F6E073C-AA50-49DB-941D-5DD2DC0BA240}"/>
                    </a:ext>
                  </a:extLst>
                </p14:cNvPr>
                <p14:cNvContentPartPr/>
                <p14:nvPr/>
              </p14:nvContentPartPr>
              <p14:xfrm>
                <a:off x="1557546" y="3496068"/>
                <a:ext cx="4093200" cy="730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F6E073C-AA50-49DB-941D-5DD2DC0BA24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39906" y="3478428"/>
                  <a:ext cx="4128840" cy="76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D21D8E7-F8BE-4DD8-83D6-5C75B9ADE620}"/>
                    </a:ext>
                  </a:extLst>
                </p14:cNvPr>
                <p14:cNvContentPartPr/>
                <p14:nvPr/>
              </p14:nvContentPartPr>
              <p14:xfrm>
                <a:off x="5500986" y="4147668"/>
                <a:ext cx="216000" cy="109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D21D8E7-F8BE-4DD8-83D6-5C75B9ADE62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82986" y="4130028"/>
                  <a:ext cx="251640" cy="14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772EC6C-5D92-454A-B155-309D8E79DB9B}"/>
                  </a:ext>
                </a:extLst>
              </p14:cNvPr>
              <p14:cNvContentPartPr/>
              <p14:nvPr/>
            </p14:nvContentPartPr>
            <p14:xfrm>
              <a:off x="389346" y="5962788"/>
              <a:ext cx="2885400" cy="7844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772EC6C-5D92-454A-B155-309D8E79DB9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1706" y="5945148"/>
                <a:ext cx="2921040" cy="82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E61B6F4-4179-4334-80CA-7C9792265657}"/>
                  </a:ext>
                </a:extLst>
              </p14:cNvPr>
              <p14:cNvContentPartPr/>
              <p14:nvPr/>
            </p14:nvContentPartPr>
            <p14:xfrm>
              <a:off x="2105161" y="610612"/>
              <a:ext cx="212040" cy="1386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E61B6F4-4179-4334-80CA-7C979226565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42161" y="547612"/>
                <a:ext cx="337680" cy="26424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252104F7-4E86-4FDA-8C8C-534074CA509A}"/>
              </a:ext>
            </a:extLst>
          </p:cNvPr>
          <p:cNvSpPr txBox="1"/>
          <p:nvPr/>
        </p:nvSpPr>
        <p:spPr>
          <a:xfrm>
            <a:off x="303437" y="8913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  Introduce magnetization </a:t>
            </a:r>
            <a:r>
              <a:rPr lang="en-US" sz="2000" b="1" dirty="0"/>
              <a:t>M</a:t>
            </a:r>
            <a:r>
              <a:rPr lang="en-US" sz="2000" dirty="0"/>
              <a:t> and the “</a:t>
            </a:r>
            <a:r>
              <a:rPr lang="en-US" sz="2000" b="1" dirty="0"/>
              <a:t>H</a:t>
            </a:r>
            <a:r>
              <a:rPr lang="en-US" sz="2000" dirty="0"/>
              <a:t>”-field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88A820D-DED5-485D-9A25-EF35BBB0CFA0}"/>
                  </a:ext>
                </a:extLst>
              </p14:cNvPr>
              <p14:cNvContentPartPr/>
              <p14:nvPr/>
            </p14:nvContentPartPr>
            <p14:xfrm>
              <a:off x="3572596" y="829473"/>
              <a:ext cx="22680" cy="369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88A820D-DED5-485D-9A25-EF35BBB0CFA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509596" y="766833"/>
                <a:ext cx="148320" cy="49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244F940-47C4-4179-BD2A-E5CA15AAF93C}"/>
                  </a:ext>
                </a:extLst>
              </p14:cNvPr>
              <p14:cNvContentPartPr/>
              <p14:nvPr/>
            </p14:nvContentPartPr>
            <p14:xfrm>
              <a:off x="2342836" y="777273"/>
              <a:ext cx="53280" cy="763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244F940-47C4-4179-BD2A-E5CA15AAF93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280196" y="714633"/>
                <a:ext cx="1789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8A52F7D-CBC3-414D-94AC-A88B5E121A05}"/>
                  </a:ext>
                </a:extLst>
              </p14:cNvPr>
              <p14:cNvContentPartPr/>
              <p14:nvPr/>
            </p14:nvContentPartPr>
            <p14:xfrm>
              <a:off x="2335996" y="1251033"/>
              <a:ext cx="68040" cy="889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8A52F7D-CBC3-414D-94AC-A88B5E121A0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72996" y="1188393"/>
                <a:ext cx="1936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134F5F2F-CA45-4DEF-AC7C-34FA8A4906B0}"/>
                  </a:ext>
                </a:extLst>
              </p14:cNvPr>
              <p14:cNvContentPartPr/>
              <p14:nvPr/>
            </p14:nvContentPartPr>
            <p14:xfrm>
              <a:off x="1790956" y="896793"/>
              <a:ext cx="109440" cy="291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134F5F2F-CA45-4DEF-AC7C-34FA8A4906B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28316" y="833793"/>
                <a:ext cx="235080" cy="15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2" name="Group 3071">
            <a:extLst>
              <a:ext uri="{FF2B5EF4-FFF2-40B4-BE49-F238E27FC236}">
                <a16:creationId xmlns:a16="http://schemas.microsoft.com/office/drawing/2014/main" id="{15C8DE61-4DDB-48A4-BBCE-872FA346E3CB}"/>
              </a:ext>
            </a:extLst>
          </p:cNvPr>
          <p:cNvGrpSpPr/>
          <p:nvPr/>
        </p:nvGrpSpPr>
        <p:grpSpPr>
          <a:xfrm>
            <a:off x="2375956" y="779433"/>
            <a:ext cx="47520" cy="185400"/>
            <a:chOff x="2375956" y="779433"/>
            <a:chExt cx="47520" cy="1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C42BDD8-BAA7-4F6F-BBD0-C690F77D3AA5}"/>
                    </a:ext>
                  </a:extLst>
                </p14:cNvPr>
                <p14:cNvContentPartPr/>
                <p14:nvPr/>
              </p14:nvContentPartPr>
              <p14:xfrm>
                <a:off x="2382076" y="779433"/>
                <a:ext cx="26640" cy="93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C42BDD8-BAA7-4F6F-BBD0-C690F77D3AA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19076" y="716793"/>
                  <a:ext cx="152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1A12F0B-BCD8-43B6-9053-0BCF1D6EC174}"/>
                    </a:ext>
                  </a:extLst>
                </p14:cNvPr>
                <p14:cNvContentPartPr/>
                <p14:nvPr/>
              </p14:nvContentPartPr>
              <p14:xfrm>
                <a:off x="2375956" y="820473"/>
                <a:ext cx="47520" cy="1443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1A12F0B-BCD8-43B6-9053-0BCF1D6EC17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12956" y="757473"/>
                  <a:ext cx="173160" cy="27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73" name="Ink 3072">
                <a:extLst>
                  <a:ext uri="{FF2B5EF4-FFF2-40B4-BE49-F238E27FC236}">
                    <a16:creationId xmlns:a16="http://schemas.microsoft.com/office/drawing/2014/main" id="{A2D2927D-8BE6-4D5E-90DE-CC6291067CB4}"/>
                  </a:ext>
                </a:extLst>
              </p14:cNvPr>
              <p14:cNvContentPartPr/>
              <p14:nvPr/>
            </p14:nvContentPartPr>
            <p14:xfrm>
              <a:off x="2348956" y="1207113"/>
              <a:ext cx="41040" cy="76320"/>
            </p14:xfrm>
          </p:contentPart>
        </mc:Choice>
        <mc:Fallback>
          <p:pic>
            <p:nvPicPr>
              <p:cNvPr id="3073" name="Ink 3072">
                <a:extLst>
                  <a:ext uri="{FF2B5EF4-FFF2-40B4-BE49-F238E27FC236}">
                    <a16:creationId xmlns:a16="http://schemas.microsoft.com/office/drawing/2014/main" id="{A2D2927D-8BE6-4D5E-90DE-CC6291067CB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85956" y="1144473"/>
                <a:ext cx="1666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79" name="Ink 3078">
                <a:extLst>
                  <a:ext uri="{FF2B5EF4-FFF2-40B4-BE49-F238E27FC236}">
                    <a16:creationId xmlns:a16="http://schemas.microsoft.com/office/drawing/2014/main" id="{D6F98CDE-8F74-4421-8E41-415DA8963C02}"/>
                  </a:ext>
                </a:extLst>
              </p14:cNvPr>
              <p14:cNvContentPartPr/>
              <p14:nvPr/>
            </p14:nvContentPartPr>
            <p14:xfrm>
              <a:off x="5289076" y="1030353"/>
              <a:ext cx="13320" cy="114120"/>
            </p14:xfrm>
          </p:contentPart>
        </mc:Choice>
        <mc:Fallback>
          <p:pic>
            <p:nvPicPr>
              <p:cNvPr id="3079" name="Ink 3078">
                <a:extLst>
                  <a:ext uri="{FF2B5EF4-FFF2-40B4-BE49-F238E27FC236}">
                    <a16:creationId xmlns:a16="http://schemas.microsoft.com/office/drawing/2014/main" id="{D6F98CDE-8F74-4421-8E41-415DA8963C0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226076" y="967713"/>
                <a:ext cx="138960" cy="2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4" name="Group 3083">
            <a:extLst>
              <a:ext uri="{FF2B5EF4-FFF2-40B4-BE49-F238E27FC236}">
                <a16:creationId xmlns:a16="http://schemas.microsoft.com/office/drawing/2014/main" id="{9E0D0A4F-CD17-4170-A4DD-595B7305ACE4}"/>
              </a:ext>
            </a:extLst>
          </p:cNvPr>
          <p:cNvGrpSpPr/>
          <p:nvPr/>
        </p:nvGrpSpPr>
        <p:grpSpPr>
          <a:xfrm>
            <a:off x="5254876" y="650553"/>
            <a:ext cx="81720" cy="106920"/>
            <a:chOff x="5254876" y="650553"/>
            <a:chExt cx="81720" cy="1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80" name="Ink 3079">
                  <a:extLst>
                    <a:ext uri="{FF2B5EF4-FFF2-40B4-BE49-F238E27FC236}">
                      <a16:creationId xmlns:a16="http://schemas.microsoft.com/office/drawing/2014/main" id="{C44096F0-E9F8-4CEC-BB20-42AF6D24047F}"/>
                    </a:ext>
                  </a:extLst>
                </p14:cNvPr>
                <p14:cNvContentPartPr/>
                <p14:nvPr/>
              </p14:nvContentPartPr>
              <p14:xfrm>
                <a:off x="5281516" y="650553"/>
                <a:ext cx="55080" cy="81720"/>
              </p14:xfrm>
            </p:contentPart>
          </mc:Choice>
          <mc:Fallback>
            <p:pic>
              <p:nvPicPr>
                <p:cNvPr id="3080" name="Ink 3079">
                  <a:extLst>
                    <a:ext uri="{FF2B5EF4-FFF2-40B4-BE49-F238E27FC236}">
                      <a16:creationId xmlns:a16="http://schemas.microsoft.com/office/drawing/2014/main" id="{C44096F0-E9F8-4CEC-BB20-42AF6D24047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18516" y="587553"/>
                  <a:ext cx="1807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81" name="Ink 3080">
                  <a:extLst>
                    <a:ext uri="{FF2B5EF4-FFF2-40B4-BE49-F238E27FC236}">
                      <a16:creationId xmlns:a16="http://schemas.microsoft.com/office/drawing/2014/main" id="{ABA49900-76A8-4C93-A992-1ED50CD2B640}"/>
                    </a:ext>
                  </a:extLst>
                </p14:cNvPr>
                <p14:cNvContentPartPr/>
                <p14:nvPr/>
              </p14:nvContentPartPr>
              <p14:xfrm>
                <a:off x="5254876" y="686193"/>
                <a:ext cx="78840" cy="71280"/>
              </p14:xfrm>
            </p:contentPart>
          </mc:Choice>
          <mc:Fallback>
            <p:pic>
              <p:nvPicPr>
                <p:cNvPr id="3081" name="Ink 3080">
                  <a:extLst>
                    <a:ext uri="{FF2B5EF4-FFF2-40B4-BE49-F238E27FC236}">
                      <a16:creationId xmlns:a16="http://schemas.microsoft.com/office/drawing/2014/main" id="{ABA49900-76A8-4C93-A992-1ED50CD2B64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191876" y="623553"/>
                  <a:ext cx="20448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082" name="Ink 3081">
                <a:extLst>
                  <a:ext uri="{FF2B5EF4-FFF2-40B4-BE49-F238E27FC236}">
                    <a16:creationId xmlns:a16="http://schemas.microsoft.com/office/drawing/2014/main" id="{D3A73215-F585-4D15-BF2C-8F3295612BB7}"/>
                  </a:ext>
                </a:extLst>
              </p14:cNvPr>
              <p14:cNvContentPartPr/>
              <p14:nvPr/>
            </p14:nvContentPartPr>
            <p14:xfrm>
              <a:off x="5795956" y="614913"/>
              <a:ext cx="155160" cy="97560"/>
            </p14:xfrm>
          </p:contentPart>
        </mc:Choice>
        <mc:Fallback>
          <p:pic>
            <p:nvPicPr>
              <p:cNvPr id="3082" name="Ink 3081">
                <a:extLst>
                  <a:ext uri="{FF2B5EF4-FFF2-40B4-BE49-F238E27FC236}">
                    <a16:creationId xmlns:a16="http://schemas.microsoft.com/office/drawing/2014/main" id="{D3A73215-F585-4D15-BF2C-8F3295612BB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732956" y="551913"/>
                <a:ext cx="280800" cy="2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0" name="Group 3089">
            <a:extLst>
              <a:ext uri="{FF2B5EF4-FFF2-40B4-BE49-F238E27FC236}">
                <a16:creationId xmlns:a16="http://schemas.microsoft.com/office/drawing/2014/main" id="{5E587319-48FC-457C-A2C8-7CC769A69AB7}"/>
              </a:ext>
            </a:extLst>
          </p:cNvPr>
          <p:cNvGrpSpPr/>
          <p:nvPr/>
        </p:nvGrpSpPr>
        <p:grpSpPr>
          <a:xfrm>
            <a:off x="5610916" y="837033"/>
            <a:ext cx="239040" cy="369000"/>
            <a:chOff x="5610916" y="837033"/>
            <a:chExt cx="239040" cy="36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83" name="Ink 3082">
                  <a:extLst>
                    <a:ext uri="{FF2B5EF4-FFF2-40B4-BE49-F238E27FC236}">
                      <a16:creationId xmlns:a16="http://schemas.microsoft.com/office/drawing/2014/main" id="{191F1EFE-84B6-4B62-B7E3-4213A37CBE14}"/>
                    </a:ext>
                  </a:extLst>
                </p14:cNvPr>
                <p14:cNvContentPartPr/>
                <p14:nvPr/>
              </p14:nvContentPartPr>
              <p14:xfrm>
                <a:off x="5778316" y="1084353"/>
                <a:ext cx="71640" cy="56520"/>
              </p14:xfrm>
            </p:contentPart>
          </mc:Choice>
          <mc:Fallback>
            <p:pic>
              <p:nvPicPr>
                <p:cNvPr id="3083" name="Ink 3082">
                  <a:extLst>
                    <a:ext uri="{FF2B5EF4-FFF2-40B4-BE49-F238E27FC236}">
                      <a16:creationId xmlns:a16="http://schemas.microsoft.com/office/drawing/2014/main" id="{191F1EFE-84B6-4B62-B7E3-4213A37CBE1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715676" y="1021353"/>
                  <a:ext cx="1972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85" name="Ink 3084">
                  <a:extLst>
                    <a:ext uri="{FF2B5EF4-FFF2-40B4-BE49-F238E27FC236}">
                      <a16:creationId xmlns:a16="http://schemas.microsoft.com/office/drawing/2014/main" id="{4A9A3B20-92A6-4355-8F27-171D6477EC90}"/>
                    </a:ext>
                  </a:extLst>
                </p14:cNvPr>
                <p14:cNvContentPartPr/>
                <p14:nvPr/>
              </p14:nvContentPartPr>
              <p14:xfrm>
                <a:off x="5610916" y="1128993"/>
                <a:ext cx="6840" cy="4320"/>
              </p14:xfrm>
            </p:contentPart>
          </mc:Choice>
          <mc:Fallback>
            <p:pic>
              <p:nvPicPr>
                <p:cNvPr id="3085" name="Ink 3084">
                  <a:extLst>
                    <a:ext uri="{FF2B5EF4-FFF2-40B4-BE49-F238E27FC236}">
                      <a16:creationId xmlns:a16="http://schemas.microsoft.com/office/drawing/2014/main" id="{4A9A3B20-92A6-4355-8F27-171D6477EC9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48276" y="1066353"/>
                  <a:ext cx="1324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86" name="Ink 3085">
                  <a:extLst>
                    <a:ext uri="{FF2B5EF4-FFF2-40B4-BE49-F238E27FC236}">
                      <a16:creationId xmlns:a16="http://schemas.microsoft.com/office/drawing/2014/main" id="{8723FC27-EE8A-4C75-8C70-42C2D82128E5}"/>
                    </a:ext>
                  </a:extLst>
                </p14:cNvPr>
                <p14:cNvContentPartPr/>
                <p14:nvPr/>
              </p14:nvContentPartPr>
              <p14:xfrm>
                <a:off x="5617036" y="1072833"/>
                <a:ext cx="43200" cy="133200"/>
              </p14:xfrm>
            </p:contentPart>
          </mc:Choice>
          <mc:Fallback>
            <p:pic>
              <p:nvPicPr>
                <p:cNvPr id="3086" name="Ink 3085">
                  <a:extLst>
                    <a:ext uri="{FF2B5EF4-FFF2-40B4-BE49-F238E27FC236}">
                      <a16:creationId xmlns:a16="http://schemas.microsoft.com/office/drawing/2014/main" id="{8723FC27-EE8A-4C75-8C70-42C2D82128E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54396" y="1010193"/>
                  <a:ext cx="1688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87" name="Ink 3086">
                  <a:extLst>
                    <a:ext uri="{FF2B5EF4-FFF2-40B4-BE49-F238E27FC236}">
                      <a16:creationId xmlns:a16="http://schemas.microsoft.com/office/drawing/2014/main" id="{DCD81AB1-1219-40C6-9BAB-852802590531}"/>
                    </a:ext>
                  </a:extLst>
                </p14:cNvPr>
                <p14:cNvContentPartPr/>
                <p14:nvPr/>
              </p14:nvContentPartPr>
              <p14:xfrm>
                <a:off x="5671036" y="997593"/>
                <a:ext cx="95760" cy="172440"/>
              </p14:xfrm>
            </p:contentPart>
          </mc:Choice>
          <mc:Fallback>
            <p:pic>
              <p:nvPicPr>
                <p:cNvPr id="3087" name="Ink 3086">
                  <a:extLst>
                    <a:ext uri="{FF2B5EF4-FFF2-40B4-BE49-F238E27FC236}">
                      <a16:creationId xmlns:a16="http://schemas.microsoft.com/office/drawing/2014/main" id="{DCD81AB1-1219-40C6-9BAB-85280259053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08396" y="934953"/>
                  <a:ext cx="2214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088" name="Ink 3087">
                  <a:extLst>
                    <a:ext uri="{FF2B5EF4-FFF2-40B4-BE49-F238E27FC236}">
                      <a16:creationId xmlns:a16="http://schemas.microsoft.com/office/drawing/2014/main" id="{889AFBAE-EE4F-4559-8ED0-12B13B5E3E54}"/>
                    </a:ext>
                  </a:extLst>
                </p14:cNvPr>
                <p14:cNvContentPartPr/>
                <p14:nvPr/>
              </p14:nvContentPartPr>
              <p14:xfrm>
                <a:off x="5785156" y="874473"/>
                <a:ext cx="360" cy="2160"/>
              </p14:xfrm>
            </p:contentPart>
          </mc:Choice>
          <mc:Fallback>
            <p:pic>
              <p:nvPicPr>
                <p:cNvPr id="3088" name="Ink 3087">
                  <a:extLst>
                    <a:ext uri="{FF2B5EF4-FFF2-40B4-BE49-F238E27FC236}">
                      <a16:creationId xmlns:a16="http://schemas.microsoft.com/office/drawing/2014/main" id="{889AFBAE-EE4F-4559-8ED0-12B13B5E3E5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22156" y="811833"/>
                  <a:ext cx="126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089" name="Ink 3088">
                  <a:extLst>
                    <a:ext uri="{FF2B5EF4-FFF2-40B4-BE49-F238E27FC236}">
                      <a16:creationId xmlns:a16="http://schemas.microsoft.com/office/drawing/2014/main" id="{1D122266-C9DE-46B3-945E-B3C6383C1A35}"/>
                    </a:ext>
                  </a:extLst>
                </p14:cNvPr>
                <p14:cNvContentPartPr/>
                <p14:nvPr/>
              </p14:nvContentPartPr>
              <p14:xfrm>
                <a:off x="5780476" y="837033"/>
                <a:ext cx="15840" cy="113760"/>
              </p14:xfrm>
            </p:contentPart>
          </mc:Choice>
          <mc:Fallback>
            <p:pic>
              <p:nvPicPr>
                <p:cNvPr id="3089" name="Ink 3088">
                  <a:extLst>
                    <a:ext uri="{FF2B5EF4-FFF2-40B4-BE49-F238E27FC236}">
                      <a16:creationId xmlns:a16="http://schemas.microsoft.com/office/drawing/2014/main" id="{1D122266-C9DE-46B3-945E-B3C6383C1A3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717476" y="774033"/>
                  <a:ext cx="14148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5" name="Group 3094">
            <a:extLst>
              <a:ext uri="{FF2B5EF4-FFF2-40B4-BE49-F238E27FC236}">
                <a16:creationId xmlns:a16="http://schemas.microsoft.com/office/drawing/2014/main" id="{9D71024C-81CD-4F77-B402-A8AFBA1F3D59}"/>
              </a:ext>
            </a:extLst>
          </p:cNvPr>
          <p:cNvGrpSpPr/>
          <p:nvPr/>
        </p:nvGrpSpPr>
        <p:grpSpPr>
          <a:xfrm>
            <a:off x="7292836" y="1071033"/>
            <a:ext cx="159120" cy="106920"/>
            <a:chOff x="7292836" y="1071033"/>
            <a:chExt cx="159120" cy="1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091" name="Ink 3090">
                  <a:extLst>
                    <a:ext uri="{FF2B5EF4-FFF2-40B4-BE49-F238E27FC236}">
                      <a16:creationId xmlns:a16="http://schemas.microsoft.com/office/drawing/2014/main" id="{36D3865A-5D2C-4BDA-9BA7-BDF1E30C809C}"/>
                    </a:ext>
                  </a:extLst>
                </p14:cNvPr>
                <p14:cNvContentPartPr/>
                <p14:nvPr/>
              </p14:nvContentPartPr>
              <p14:xfrm>
                <a:off x="7316956" y="1071033"/>
                <a:ext cx="52560" cy="106920"/>
              </p14:xfrm>
            </p:contentPart>
          </mc:Choice>
          <mc:Fallback>
            <p:pic>
              <p:nvPicPr>
                <p:cNvPr id="3091" name="Ink 3090">
                  <a:extLst>
                    <a:ext uri="{FF2B5EF4-FFF2-40B4-BE49-F238E27FC236}">
                      <a16:creationId xmlns:a16="http://schemas.microsoft.com/office/drawing/2014/main" id="{36D3865A-5D2C-4BDA-9BA7-BDF1E30C809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53956" y="1008393"/>
                  <a:ext cx="1782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092" name="Ink 3091">
                  <a:extLst>
                    <a:ext uri="{FF2B5EF4-FFF2-40B4-BE49-F238E27FC236}">
                      <a16:creationId xmlns:a16="http://schemas.microsoft.com/office/drawing/2014/main" id="{12712164-4FF7-45DA-8796-5C06F2494325}"/>
                    </a:ext>
                  </a:extLst>
                </p14:cNvPr>
                <p14:cNvContentPartPr/>
                <p14:nvPr/>
              </p14:nvContentPartPr>
              <p14:xfrm>
                <a:off x="7292836" y="1121433"/>
                <a:ext cx="32040" cy="51120"/>
              </p14:xfrm>
            </p:contentPart>
          </mc:Choice>
          <mc:Fallback>
            <p:pic>
              <p:nvPicPr>
                <p:cNvPr id="3092" name="Ink 3091">
                  <a:extLst>
                    <a:ext uri="{FF2B5EF4-FFF2-40B4-BE49-F238E27FC236}">
                      <a16:creationId xmlns:a16="http://schemas.microsoft.com/office/drawing/2014/main" id="{12712164-4FF7-45DA-8796-5C06F249432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29836" y="1058793"/>
                  <a:ext cx="157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094" name="Ink 3093">
                  <a:extLst>
                    <a:ext uri="{FF2B5EF4-FFF2-40B4-BE49-F238E27FC236}">
                      <a16:creationId xmlns:a16="http://schemas.microsoft.com/office/drawing/2014/main" id="{7F66FC7A-BDFC-4A79-8CB5-DF2B39FB1550}"/>
                    </a:ext>
                  </a:extLst>
                </p14:cNvPr>
                <p14:cNvContentPartPr/>
                <p14:nvPr/>
              </p14:nvContentPartPr>
              <p14:xfrm>
                <a:off x="7318756" y="1105233"/>
                <a:ext cx="133200" cy="62280"/>
              </p14:xfrm>
            </p:contentPart>
          </mc:Choice>
          <mc:Fallback>
            <p:pic>
              <p:nvPicPr>
                <p:cNvPr id="3094" name="Ink 3093">
                  <a:extLst>
                    <a:ext uri="{FF2B5EF4-FFF2-40B4-BE49-F238E27FC236}">
                      <a16:creationId xmlns:a16="http://schemas.microsoft.com/office/drawing/2014/main" id="{7F66FC7A-BDFC-4A79-8CB5-DF2B39FB155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55756" y="1042233"/>
                  <a:ext cx="25884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096" name="Ink 3095">
                <a:extLst>
                  <a:ext uri="{FF2B5EF4-FFF2-40B4-BE49-F238E27FC236}">
                    <a16:creationId xmlns:a16="http://schemas.microsoft.com/office/drawing/2014/main" id="{398AAFB9-13A8-493E-B4DC-D4306AAC2AB5}"/>
                  </a:ext>
                </a:extLst>
              </p14:cNvPr>
              <p14:cNvContentPartPr/>
              <p14:nvPr/>
            </p14:nvContentPartPr>
            <p14:xfrm>
              <a:off x="3559636" y="3192513"/>
              <a:ext cx="47520" cy="101160"/>
            </p14:xfrm>
          </p:contentPart>
        </mc:Choice>
        <mc:Fallback>
          <p:pic>
            <p:nvPicPr>
              <p:cNvPr id="3096" name="Ink 3095">
                <a:extLst>
                  <a:ext uri="{FF2B5EF4-FFF2-40B4-BE49-F238E27FC236}">
                    <a16:creationId xmlns:a16="http://schemas.microsoft.com/office/drawing/2014/main" id="{398AAFB9-13A8-493E-B4DC-D4306AAC2AB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496996" y="3129873"/>
                <a:ext cx="1731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097" name="Ink 3096">
                <a:extLst>
                  <a:ext uri="{FF2B5EF4-FFF2-40B4-BE49-F238E27FC236}">
                    <a16:creationId xmlns:a16="http://schemas.microsoft.com/office/drawing/2014/main" id="{D98A572D-57BB-435E-A5A7-A6AE8285AAE4}"/>
                  </a:ext>
                </a:extLst>
              </p14:cNvPr>
              <p14:cNvContentPartPr/>
              <p14:nvPr/>
            </p14:nvContentPartPr>
            <p14:xfrm>
              <a:off x="3547036" y="2845833"/>
              <a:ext cx="66240" cy="56520"/>
            </p14:xfrm>
          </p:contentPart>
        </mc:Choice>
        <mc:Fallback>
          <p:pic>
            <p:nvPicPr>
              <p:cNvPr id="3097" name="Ink 3096">
                <a:extLst>
                  <a:ext uri="{FF2B5EF4-FFF2-40B4-BE49-F238E27FC236}">
                    <a16:creationId xmlns:a16="http://schemas.microsoft.com/office/drawing/2014/main" id="{D98A572D-57BB-435E-A5A7-A6AE8285AAE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484396" y="2783193"/>
                <a:ext cx="1918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098" name="Ink 3097">
                <a:extLst>
                  <a:ext uri="{FF2B5EF4-FFF2-40B4-BE49-F238E27FC236}">
                    <a16:creationId xmlns:a16="http://schemas.microsoft.com/office/drawing/2014/main" id="{03575CEF-A308-4D80-9327-BCE4492DC9B7}"/>
                  </a:ext>
                </a:extLst>
              </p14:cNvPr>
              <p14:cNvContentPartPr/>
              <p14:nvPr/>
            </p14:nvContentPartPr>
            <p14:xfrm>
              <a:off x="3935476" y="2766993"/>
              <a:ext cx="139680" cy="121680"/>
            </p14:xfrm>
          </p:contentPart>
        </mc:Choice>
        <mc:Fallback>
          <p:pic>
            <p:nvPicPr>
              <p:cNvPr id="3098" name="Ink 3097">
                <a:extLst>
                  <a:ext uri="{FF2B5EF4-FFF2-40B4-BE49-F238E27FC236}">
                    <a16:creationId xmlns:a16="http://schemas.microsoft.com/office/drawing/2014/main" id="{03575CEF-A308-4D80-9327-BCE4492DC9B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872836" y="2704353"/>
                <a:ext cx="2653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099" name="Ink 3098">
                <a:extLst>
                  <a:ext uri="{FF2B5EF4-FFF2-40B4-BE49-F238E27FC236}">
                    <a16:creationId xmlns:a16="http://schemas.microsoft.com/office/drawing/2014/main" id="{6872C445-4DAB-46EB-940E-D38F093655A0}"/>
                  </a:ext>
                </a:extLst>
              </p14:cNvPr>
              <p14:cNvContentPartPr/>
              <p14:nvPr/>
            </p14:nvContentPartPr>
            <p14:xfrm>
              <a:off x="3924316" y="3183873"/>
              <a:ext cx="32040" cy="136800"/>
            </p14:xfrm>
          </p:contentPart>
        </mc:Choice>
        <mc:Fallback>
          <p:pic>
            <p:nvPicPr>
              <p:cNvPr id="3099" name="Ink 3098">
                <a:extLst>
                  <a:ext uri="{FF2B5EF4-FFF2-40B4-BE49-F238E27FC236}">
                    <a16:creationId xmlns:a16="http://schemas.microsoft.com/office/drawing/2014/main" id="{6872C445-4DAB-46EB-940E-D38F093655A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861676" y="3120873"/>
                <a:ext cx="157680" cy="26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04" name="Group 3103">
            <a:extLst>
              <a:ext uri="{FF2B5EF4-FFF2-40B4-BE49-F238E27FC236}">
                <a16:creationId xmlns:a16="http://schemas.microsoft.com/office/drawing/2014/main" id="{64A7F91E-375C-4E40-A320-ACF803F2777D}"/>
              </a:ext>
            </a:extLst>
          </p:cNvPr>
          <p:cNvGrpSpPr/>
          <p:nvPr/>
        </p:nvGrpSpPr>
        <p:grpSpPr>
          <a:xfrm>
            <a:off x="4465396" y="2803353"/>
            <a:ext cx="347040" cy="470520"/>
            <a:chOff x="4465396" y="2803353"/>
            <a:chExt cx="347040" cy="47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100" name="Ink 3099">
                  <a:extLst>
                    <a:ext uri="{FF2B5EF4-FFF2-40B4-BE49-F238E27FC236}">
                      <a16:creationId xmlns:a16="http://schemas.microsoft.com/office/drawing/2014/main" id="{92327196-354F-450D-946B-DE1F58EDC012}"/>
                    </a:ext>
                  </a:extLst>
                </p14:cNvPr>
                <p14:cNvContentPartPr/>
                <p14:nvPr/>
              </p14:nvContentPartPr>
              <p14:xfrm>
                <a:off x="4465396" y="3047793"/>
                <a:ext cx="33480" cy="226080"/>
              </p14:xfrm>
            </p:contentPart>
          </mc:Choice>
          <mc:Fallback>
            <p:pic>
              <p:nvPicPr>
                <p:cNvPr id="3100" name="Ink 3099">
                  <a:extLst>
                    <a:ext uri="{FF2B5EF4-FFF2-40B4-BE49-F238E27FC236}">
                      <a16:creationId xmlns:a16="http://schemas.microsoft.com/office/drawing/2014/main" id="{92327196-354F-450D-946B-DE1F58EDC01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402396" y="2985153"/>
                  <a:ext cx="1591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101" name="Ink 3100">
                  <a:extLst>
                    <a:ext uri="{FF2B5EF4-FFF2-40B4-BE49-F238E27FC236}">
                      <a16:creationId xmlns:a16="http://schemas.microsoft.com/office/drawing/2014/main" id="{ED598531-507E-4B1F-B687-54263DBCA0A4}"/>
                    </a:ext>
                  </a:extLst>
                </p14:cNvPr>
                <p14:cNvContentPartPr/>
                <p14:nvPr/>
              </p14:nvContentPartPr>
              <p14:xfrm>
                <a:off x="4668436" y="2973273"/>
                <a:ext cx="104400" cy="37080"/>
              </p14:xfrm>
            </p:contentPart>
          </mc:Choice>
          <mc:Fallback>
            <p:pic>
              <p:nvPicPr>
                <p:cNvPr id="3101" name="Ink 3100">
                  <a:extLst>
                    <a:ext uri="{FF2B5EF4-FFF2-40B4-BE49-F238E27FC236}">
                      <a16:creationId xmlns:a16="http://schemas.microsoft.com/office/drawing/2014/main" id="{ED598531-507E-4B1F-B687-54263DBCA0A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05436" y="2910273"/>
                  <a:ext cx="230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103" name="Ink 3102">
                  <a:extLst>
                    <a:ext uri="{FF2B5EF4-FFF2-40B4-BE49-F238E27FC236}">
                      <a16:creationId xmlns:a16="http://schemas.microsoft.com/office/drawing/2014/main" id="{F151FC74-9E4C-4155-8616-3C431117060C}"/>
                    </a:ext>
                  </a:extLst>
                </p14:cNvPr>
                <p14:cNvContentPartPr/>
                <p14:nvPr/>
              </p14:nvContentPartPr>
              <p14:xfrm>
                <a:off x="4719556" y="2803353"/>
                <a:ext cx="92880" cy="62280"/>
              </p14:xfrm>
            </p:contentPart>
          </mc:Choice>
          <mc:Fallback>
            <p:pic>
              <p:nvPicPr>
                <p:cNvPr id="3103" name="Ink 3102">
                  <a:extLst>
                    <a:ext uri="{FF2B5EF4-FFF2-40B4-BE49-F238E27FC236}">
                      <a16:creationId xmlns:a16="http://schemas.microsoft.com/office/drawing/2014/main" id="{F151FC74-9E4C-4155-8616-3C431117060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656916" y="2740353"/>
                  <a:ext cx="218520" cy="18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105" name="Ink 3104">
                <a:extLst>
                  <a:ext uri="{FF2B5EF4-FFF2-40B4-BE49-F238E27FC236}">
                    <a16:creationId xmlns:a16="http://schemas.microsoft.com/office/drawing/2014/main" id="{916E5B50-4AEB-4FD3-94FC-8CA6C6648034}"/>
                  </a:ext>
                </a:extLst>
              </p14:cNvPr>
              <p14:cNvContentPartPr/>
              <p14:nvPr/>
            </p14:nvContentPartPr>
            <p14:xfrm>
              <a:off x="5799196" y="3556113"/>
              <a:ext cx="54000" cy="51840"/>
            </p14:xfrm>
          </p:contentPart>
        </mc:Choice>
        <mc:Fallback>
          <p:pic>
            <p:nvPicPr>
              <p:cNvPr id="3105" name="Ink 3104">
                <a:extLst>
                  <a:ext uri="{FF2B5EF4-FFF2-40B4-BE49-F238E27FC236}">
                    <a16:creationId xmlns:a16="http://schemas.microsoft.com/office/drawing/2014/main" id="{916E5B50-4AEB-4FD3-94FC-8CA6C664803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736196" y="3493473"/>
                <a:ext cx="1796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106" name="Ink 3105">
                <a:extLst>
                  <a:ext uri="{FF2B5EF4-FFF2-40B4-BE49-F238E27FC236}">
                    <a16:creationId xmlns:a16="http://schemas.microsoft.com/office/drawing/2014/main" id="{2211AEBA-E9EE-4539-A8D2-16E4FCCC00B6}"/>
                  </a:ext>
                </a:extLst>
              </p14:cNvPr>
              <p14:cNvContentPartPr/>
              <p14:nvPr/>
            </p14:nvContentPartPr>
            <p14:xfrm>
              <a:off x="5759956" y="4136433"/>
              <a:ext cx="71280" cy="113400"/>
            </p14:xfrm>
          </p:contentPart>
        </mc:Choice>
        <mc:Fallback>
          <p:pic>
            <p:nvPicPr>
              <p:cNvPr id="3106" name="Ink 3105">
                <a:extLst>
                  <a:ext uri="{FF2B5EF4-FFF2-40B4-BE49-F238E27FC236}">
                    <a16:creationId xmlns:a16="http://schemas.microsoft.com/office/drawing/2014/main" id="{2211AEBA-E9EE-4539-A8D2-16E4FCCC00B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696956" y="4073433"/>
                <a:ext cx="196920" cy="23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200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r="17298" b="25857"/>
          <a:stretch/>
        </p:blipFill>
        <p:spPr bwMode="auto">
          <a:xfrm>
            <a:off x="228600" y="152400"/>
            <a:ext cx="6370565" cy="384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6600" y="304800"/>
            <a:ext cx="3430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Macroscopic Maxwell equation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886200"/>
            <a:ext cx="329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Magnetic induction</a:t>
            </a:r>
          </a:p>
          <a:p>
            <a:r>
              <a:rPr lang="en-US" sz="2000" dirty="0"/>
              <a:t>= Macroscopic magnetic field.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5257800"/>
            <a:ext cx="117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Analog of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9164" y="2831068"/>
            <a:ext cx="23924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Definition of </a:t>
            </a:r>
            <a:r>
              <a:rPr lang="en-US" sz="2000" b="1" dirty="0"/>
              <a:t>H</a:t>
            </a:r>
            <a:r>
              <a:rPr lang="en-US" sz="2000" dirty="0"/>
              <a:t>-field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11" y="5135763"/>
            <a:ext cx="2041669" cy="57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86600" y="5238690"/>
            <a:ext cx="1905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Definition of </a:t>
            </a:r>
            <a:r>
              <a:rPr lang="en-US" sz="2000" b="1" dirty="0"/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9853" y="4114800"/>
            <a:ext cx="168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Magnetization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6457" y="4314855"/>
            <a:ext cx="109271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H</a:t>
            </a:r>
            <a:r>
              <a:rPr lang="en-US" sz="2000" dirty="0"/>
              <a:t>-field</a:t>
            </a:r>
          </a:p>
        </p:txBody>
      </p:sp>
      <p:sp>
        <p:nvSpPr>
          <p:cNvPr id="9" name="Freeform 8"/>
          <p:cNvSpPr/>
          <p:nvPr/>
        </p:nvSpPr>
        <p:spPr>
          <a:xfrm>
            <a:off x="5202315" y="3994951"/>
            <a:ext cx="89857" cy="230820"/>
          </a:xfrm>
          <a:custGeom>
            <a:avLst/>
            <a:gdLst>
              <a:gd name="connsiteX0" fmla="*/ 0 w 89857"/>
              <a:gd name="connsiteY0" fmla="*/ 230820 h 230820"/>
              <a:gd name="connsiteX1" fmla="*/ 26633 w 89857"/>
              <a:gd name="connsiteY1" fmla="*/ 159799 h 230820"/>
              <a:gd name="connsiteX2" fmla="*/ 35510 w 89857"/>
              <a:gd name="connsiteY2" fmla="*/ 115410 h 230820"/>
              <a:gd name="connsiteX3" fmla="*/ 79899 w 89857"/>
              <a:gd name="connsiteY3" fmla="*/ 150921 h 230820"/>
              <a:gd name="connsiteX4" fmla="*/ 88776 w 89857"/>
              <a:gd name="connsiteY4" fmla="*/ 124288 h 230820"/>
              <a:gd name="connsiteX5" fmla="*/ 88776 w 89857"/>
              <a:gd name="connsiteY5" fmla="*/ 0 h 23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857" h="230820">
                <a:moveTo>
                  <a:pt x="0" y="230820"/>
                </a:moveTo>
                <a:cubicBezTo>
                  <a:pt x="5428" y="217251"/>
                  <a:pt x="21995" y="178350"/>
                  <a:pt x="26633" y="159799"/>
                </a:cubicBezTo>
                <a:cubicBezTo>
                  <a:pt x="30293" y="145160"/>
                  <a:pt x="32551" y="130206"/>
                  <a:pt x="35510" y="115410"/>
                </a:cubicBezTo>
                <a:cubicBezTo>
                  <a:pt x="41482" y="121382"/>
                  <a:pt x="70939" y="153161"/>
                  <a:pt x="79899" y="150921"/>
                </a:cubicBezTo>
                <a:cubicBezTo>
                  <a:pt x="88977" y="148651"/>
                  <a:pt x="88227" y="133630"/>
                  <a:pt x="88776" y="124288"/>
                </a:cubicBezTo>
                <a:cubicBezTo>
                  <a:pt x="91209" y="82930"/>
                  <a:pt x="88776" y="41429"/>
                  <a:pt x="88776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454066" y="3923930"/>
            <a:ext cx="275208" cy="355107"/>
          </a:xfrm>
          <a:custGeom>
            <a:avLst/>
            <a:gdLst>
              <a:gd name="connsiteX0" fmla="*/ 275208 w 275208"/>
              <a:gd name="connsiteY0" fmla="*/ 355107 h 355107"/>
              <a:gd name="connsiteX1" fmla="*/ 230819 w 275208"/>
              <a:gd name="connsiteY1" fmla="*/ 346229 h 355107"/>
              <a:gd name="connsiteX2" fmla="*/ 213064 w 275208"/>
              <a:gd name="connsiteY2" fmla="*/ 319596 h 355107"/>
              <a:gd name="connsiteX3" fmla="*/ 186431 w 275208"/>
              <a:gd name="connsiteY3" fmla="*/ 301841 h 355107"/>
              <a:gd name="connsiteX4" fmla="*/ 150920 w 275208"/>
              <a:gd name="connsiteY4" fmla="*/ 257453 h 355107"/>
              <a:gd name="connsiteX5" fmla="*/ 124287 w 275208"/>
              <a:gd name="connsiteY5" fmla="*/ 248575 h 355107"/>
              <a:gd name="connsiteX6" fmla="*/ 97654 w 275208"/>
              <a:gd name="connsiteY6" fmla="*/ 221942 h 355107"/>
              <a:gd name="connsiteX7" fmla="*/ 71021 w 275208"/>
              <a:gd name="connsiteY7" fmla="*/ 213064 h 355107"/>
              <a:gd name="connsiteX8" fmla="*/ 53266 w 275208"/>
              <a:gd name="connsiteY8" fmla="*/ 186431 h 355107"/>
              <a:gd name="connsiteX9" fmla="*/ 26633 w 275208"/>
              <a:gd name="connsiteY9" fmla="*/ 168676 h 355107"/>
              <a:gd name="connsiteX10" fmla="*/ 53266 w 275208"/>
              <a:gd name="connsiteY10" fmla="*/ 159798 h 355107"/>
              <a:gd name="connsiteX11" fmla="*/ 186431 w 275208"/>
              <a:gd name="connsiteY11" fmla="*/ 150920 h 355107"/>
              <a:gd name="connsiteX12" fmla="*/ 168676 w 275208"/>
              <a:gd name="connsiteY12" fmla="*/ 124287 h 355107"/>
              <a:gd name="connsiteX13" fmla="*/ 124287 w 275208"/>
              <a:gd name="connsiteY13" fmla="*/ 97654 h 355107"/>
              <a:gd name="connsiteX14" fmla="*/ 71021 w 275208"/>
              <a:gd name="connsiteY14" fmla="*/ 62144 h 355107"/>
              <a:gd name="connsiteX15" fmla="*/ 35511 w 275208"/>
              <a:gd name="connsiteY15" fmla="*/ 17755 h 355107"/>
              <a:gd name="connsiteX16" fmla="*/ 8878 w 275208"/>
              <a:gd name="connsiteY16" fmla="*/ 8878 h 355107"/>
              <a:gd name="connsiteX17" fmla="*/ 0 w 275208"/>
              <a:gd name="connsiteY17" fmla="*/ 0 h 35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5208" h="355107">
                <a:moveTo>
                  <a:pt x="275208" y="355107"/>
                </a:moveTo>
                <a:cubicBezTo>
                  <a:pt x="260412" y="352148"/>
                  <a:pt x="243920" y="353715"/>
                  <a:pt x="230819" y="346229"/>
                </a:cubicBezTo>
                <a:cubicBezTo>
                  <a:pt x="221555" y="340935"/>
                  <a:pt x="220609" y="327141"/>
                  <a:pt x="213064" y="319596"/>
                </a:cubicBezTo>
                <a:cubicBezTo>
                  <a:pt x="205519" y="312051"/>
                  <a:pt x="195309" y="307759"/>
                  <a:pt x="186431" y="301841"/>
                </a:cubicBezTo>
                <a:cubicBezTo>
                  <a:pt x="178365" y="289742"/>
                  <a:pt x="164978" y="265888"/>
                  <a:pt x="150920" y="257453"/>
                </a:cubicBezTo>
                <a:cubicBezTo>
                  <a:pt x="142896" y="252638"/>
                  <a:pt x="133165" y="251534"/>
                  <a:pt x="124287" y="248575"/>
                </a:cubicBezTo>
                <a:cubicBezTo>
                  <a:pt x="115409" y="239697"/>
                  <a:pt x="108100" y="228906"/>
                  <a:pt x="97654" y="221942"/>
                </a:cubicBezTo>
                <a:cubicBezTo>
                  <a:pt x="89868" y="216751"/>
                  <a:pt x="78328" y="218910"/>
                  <a:pt x="71021" y="213064"/>
                </a:cubicBezTo>
                <a:cubicBezTo>
                  <a:pt x="62690" y="206399"/>
                  <a:pt x="60811" y="193976"/>
                  <a:pt x="53266" y="186431"/>
                </a:cubicBezTo>
                <a:cubicBezTo>
                  <a:pt x="45721" y="178886"/>
                  <a:pt x="35511" y="174594"/>
                  <a:pt x="26633" y="168676"/>
                </a:cubicBezTo>
                <a:cubicBezTo>
                  <a:pt x="35511" y="165717"/>
                  <a:pt x="43965" y="160831"/>
                  <a:pt x="53266" y="159798"/>
                </a:cubicBezTo>
                <a:cubicBezTo>
                  <a:pt x="97481" y="154885"/>
                  <a:pt x="143911" y="164003"/>
                  <a:pt x="186431" y="150920"/>
                </a:cubicBezTo>
                <a:cubicBezTo>
                  <a:pt x="196629" y="147782"/>
                  <a:pt x="175341" y="132618"/>
                  <a:pt x="168676" y="124287"/>
                </a:cubicBezTo>
                <a:cubicBezTo>
                  <a:pt x="150951" y="102131"/>
                  <a:pt x="151427" y="106701"/>
                  <a:pt x="124287" y="97654"/>
                </a:cubicBezTo>
                <a:cubicBezTo>
                  <a:pt x="56558" y="29925"/>
                  <a:pt x="135264" y="100690"/>
                  <a:pt x="71021" y="62144"/>
                </a:cubicBezTo>
                <a:cubicBezTo>
                  <a:pt x="34826" y="40427"/>
                  <a:pt x="71798" y="46784"/>
                  <a:pt x="35511" y="17755"/>
                </a:cubicBezTo>
                <a:cubicBezTo>
                  <a:pt x="28204" y="11909"/>
                  <a:pt x="17248" y="13063"/>
                  <a:pt x="8878" y="8878"/>
                </a:cubicBezTo>
                <a:cubicBezTo>
                  <a:pt x="5135" y="7006"/>
                  <a:pt x="2959" y="2959"/>
                  <a:pt x="0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190260" y="4030462"/>
            <a:ext cx="346229" cy="301841"/>
          </a:xfrm>
          <a:custGeom>
            <a:avLst/>
            <a:gdLst>
              <a:gd name="connsiteX0" fmla="*/ 0 w 346229"/>
              <a:gd name="connsiteY0" fmla="*/ 301841 h 301841"/>
              <a:gd name="connsiteX1" fmla="*/ 44389 w 346229"/>
              <a:gd name="connsiteY1" fmla="*/ 266330 h 301841"/>
              <a:gd name="connsiteX2" fmla="*/ 97655 w 346229"/>
              <a:gd name="connsiteY2" fmla="*/ 221942 h 301841"/>
              <a:gd name="connsiteX3" fmla="*/ 124288 w 346229"/>
              <a:gd name="connsiteY3" fmla="*/ 239697 h 301841"/>
              <a:gd name="connsiteX4" fmla="*/ 142043 w 346229"/>
              <a:gd name="connsiteY4" fmla="*/ 257453 h 301841"/>
              <a:gd name="connsiteX5" fmla="*/ 195309 w 346229"/>
              <a:gd name="connsiteY5" fmla="*/ 292963 h 301841"/>
              <a:gd name="connsiteX6" fmla="*/ 221942 w 346229"/>
              <a:gd name="connsiteY6" fmla="*/ 195309 h 301841"/>
              <a:gd name="connsiteX7" fmla="*/ 230820 w 346229"/>
              <a:gd name="connsiteY7" fmla="*/ 168676 h 301841"/>
              <a:gd name="connsiteX8" fmla="*/ 257453 w 346229"/>
              <a:gd name="connsiteY8" fmla="*/ 142043 h 301841"/>
              <a:gd name="connsiteX9" fmla="*/ 310719 w 346229"/>
              <a:gd name="connsiteY9" fmla="*/ 71021 h 301841"/>
              <a:gd name="connsiteX10" fmla="*/ 337352 w 346229"/>
              <a:gd name="connsiteY10" fmla="*/ 26633 h 301841"/>
              <a:gd name="connsiteX11" fmla="*/ 346229 w 346229"/>
              <a:gd name="connsiteY11" fmla="*/ 0 h 30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229" h="301841">
                <a:moveTo>
                  <a:pt x="0" y="301841"/>
                </a:moveTo>
                <a:cubicBezTo>
                  <a:pt x="14796" y="290004"/>
                  <a:pt x="30129" y="278808"/>
                  <a:pt x="44389" y="266330"/>
                </a:cubicBezTo>
                <a:cubicBezTo>
                  <a:pt x="99073" y="218482"/>
                  <a:pt x="43149" y="258279"/>
                  <a:pt x="97655" y="221942"/>
                </a:cubicBezTo>
                <a:cubicBezTo>
                  <a:pt x="106533" y="227860"/>
                  <a:pt x="115957" y="233032"/>
                  <a:pt x="124288" y="239697"/>
                </a:cubicBezTo>
                <a:cubicBezTo>
                  <a:pt x="130824" y="244926"/>
                  <a:pt x="135347" y="252431"/>
                  <a:pt x="142043" y="257453"/>
                </a:cubicBezTo>
                <a:cubicBezTo>
                  <a:pt x="159114" y="270257"/>
                  <a:pt x="195309" y="292963"/>
                  <a:pt x="195309" y="292963"/>
                </a:cubicBezTo>
                <a:cubicBezTo>
                  <a:pt x="207857" y="230225"/>
                  <a:pt x="199416" y="262887"/>
                  <a:pt x="221942" y="195309"/>
                </a:cubicBezTo>
                <a:cubicBezTo>
                  <a:pt x="224901" y="186431"/>
                  <a:pt x="224203" y="175293"/>
                  <a:pt x="230820" y="168676"/>
                </a:cubicBezTo>
                <a:cubicBezTo>
                  <a:pt x="239698" y="159798"/>
                  <a:pt x="249745" y="151953"/>
                  <a:pt x="257453" y="142043"/>
                </a:cubicBezTo>
                <a:cubicBezTo>
                  <a:pt x="327721" y="51697"/>
                  <a:pt x="266061" y="115679"/>
                  <a:pt x="310719" y="71021"/>
                </a:cubicBezTo>
                <a:cubicBezTo>
                  <a:pt x="335866" y="-4425"/>
                  <a:pt x="300794" y="87563"/>
                  <a:pt x="337352" y="26633"/>
                </a:cubicBezTo>
                <a:cubicBezTo>
                  <a:pt x="342167" y="18609"/>
                  <a:pt x="346229" y="0"/>
                  <a:pt x="346229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52141" y="6019800"/>
            <a:ext cx="1996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Electric induction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2002" y="5997714"/>
            <a:ext cx="1538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Macroscopic electric field.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7000" y="5997714"/>
            <a:ext cx="1412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Polarization</a:t>
            </a:r>
          </a:p>
        </p:txBody>
      </p:sp>
      <p:sp>
        <p:nvSpPr>
          <p:cNvPr id="19" name="Freeform 18"/>
          <p:cNvSpPr/>
          <p:nvPr/>
        </p:nvSpPr>
        <p:spPr>
          <a:xfrm>
            <a:off x="4281996" y="5658035"/>
            <a:ext cx="346229" cy="437965"/>
          </a:xfrm>
          <a:custGeom>
            <a:avLst/>
            <a:gdLst>
              <a:gd name="connsiteX0" fmla="*/ 0 w 346229"/>
              <a:gd name="connsiteY0" fmla="*/ 301841 h 301841"/>
              <a:gd name="connsiteX1" fmla="*/ 44389 w 346229"/>
              <a:gd name="connsiteY1" fmla="*/ 266330 h 301841"/>
              <a:gd name="connsiteX2" fmla="*/ 97655 w 346229"/>
              <a:gd name="connsiteY2" fmla="*/ 221942 h 301841"/>
              <a:gd name="connsiteX3" fmla="*/ 124288 w 346229"/>
              <a:gd name="connsiteY3" fmla="*/ 239697 h 301841"/>
              <a:gd name="connsiteX4" fmla="*/ 142043 w 346229"/>
              <a:gd name="connsiteY4" fmla="*/ 257453 h 301841"/>
              <a:gd name="connsiteX5" fmla="*/ 195309 w 346229"/>
              <a:gd name="connsiteY5" fmla="*/ 292963 h 301841"/>
              <a:gd name="connsiteX6" fmla="*/ 221942 w 346229"/>
              <a:gd name="connsiteY6" fmla="*/ 195309 h 301841"/>
              <a:gd name="connsiteX7" fmla="*/ 230820 w 346229"/>
              <a:gd name="connsiteY7" fmla="*/ 168676 h 301841"/>
              <a:gd name="connsiteX8" fmla="*/ 257453 w 346229"/>
              <a:gd name="connsiteY8" fmla="*/ 142043 h 301841"/>
              <a:gd name="connsiteX9" fmla="*/ 310719 w 346229"/>
              <a:gd name="connsiteY9" fmla="*/ 71021 h 301841"/>
              <a:gd name="connsiteX10" fmla="*/ 337352 w 346229"/>
              <a:gd name="connsiteY10" fmla="*/ 26633 h 301841"/>
              <a:gd name="connsiteX11" fmla="*/ 346229 w 346229"/>
              <a:gd name="connsiteY11" fmla="*/ 0 h 301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6229" h="301841">
                <a:moveTo>
                  <a:pt x="0" y="301841"/>
                </a:moveTo>
                <a:cubicBezTo>
                  <a:pt x="14796" y="290004"/>
                  <a:pt x="30129" y="278808"/>
                  <a:pt x="44389" y="266330"/>
                </a:cubicBezTo>
                <a:cubicBezTo>
                  <a:pt x="99073" y="218482"/>
                  <a:pt x="43149" y="258279"/>
                  <a:pt x="97655" y="221942"/>
                </a:cubicBezTo>
                <a:cubicBezTo>
                  <a:pt x="106533" y="227860"/>
                  <a:pt x="115957" y="233032"/>
                  <a:pt x="124288" y="239697"/>
                </a:cubicBezTo>
                <a:cubicBezTo>
                  <a:pt x="130824" y="244926"/>
                  <a:pt x="135347" y="252431"/>
                  <a:pt x="142043" y="257453"/>
                </a:cubicBezTo>
                <a:cubicBezTo>
                  <a:pt x="159114" y="270257"/>
                  <a:pt x="195309" y="292963"/>
                  <a:pt x="195309" y="292963"/>
                </a:cubicBezTo>
                <a:cubicBezTo>
                  <a:pt x="207857" y="230225"/>
                  <a:pt x="199416" y="262887"/>
                  <a:pt x="221942" y="195309"/>
                </a:cubicBezTo>
                <a:cubicBezTo>
                  <a:pt x="224901" y="186431"/>
                  <a:pt x="224203" y="175293"/>
                  <a:pt x="230820" y="168676"/>
                </a:cubicBezTo>
                <a:cubicBezTo>
                  <a:pt x="239698" y="159798"/>
                  <a:pt x="249745" y="151953"/>
                  <a:pt x="257453" y="142043"/>
                </a:cubicBezTo>
                <a:cubicBezTo>
                  <a:pt x="327721" y="51697"/>
                  <a:pt x="266061" y="115679"/>
                  <a:pt x="310719" y="71021"/>
                </a:cubicBezTo>
                <a:cubicBezTo>
                  <a:pt x="335866" y="-4425"/>
                  <a:pt x="300794" y="87563"/>
                  <a:pt x="337352" y="26633"/>
                </a:cubicBezTo>
                <a:cubicBezTo>
                  <a:pt x="342167" y="18609"/>
                  <a:pt x="346229" y="0"/>
                  <a:pt x="346229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181600" y="5658035"/>
            <a:ext cx="110572" cy="361765"/>
          </a:xfrm>
          <a:custGeom>
            <a:avLst/>
            <a:gdLst>
              <a:gd name="connsiteX0" fmla="*/ 0 w 89857"/>
              <a:gd name="connsiteY0" fmla="*/ 230820 h 230820"/>
              <a:gd name="connsiteX1" fmla="*/ 26633 w 89857"/>
              <a:gd name="connsiteY1" fmla="*/ 159799 h 230820"/>
              <a:gd name="connsiteX2" fmla="*/ 35510 w 89857"/>
              <a:gd name="connsiteY2" fmla="*/ 115410 h 230820"/>
              <a:gd name="connsiteX3" fmla="*/ 79899 w 89857"/>
              <a:gd name="connsiteY3" fmla="*/ 150921 h 230820"/>
              <a:gd name="connsiteX4" fmla="*/ 88776 w 89857"/>
              <a:gd name="connsiteY4" fmla="*/ 124288 h 230820"/>
              <a:gd name="connsiteX5" fmla="*/ 88776 w 89857"/>
              <a:gd name="connsiteY5" fmla="*/ 0 h 230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857" h="230820">
                <a:moveTo>
                  <a:pt x="0" y="230820"/>
                </a:moveTo>
                <a:cubicBezTo>
                  <a:pt x="5428" y="217251"/>
                  <a:pt x="21995" y="178350"/>
                  <a:pt x="26633" y="159799"/>
                </a:cubicBezTo>
                <a:cubicBezTo>
                  <a:pt x="30293" y="145160"/>
                  <a:pt x="32551" y="130206"/>
                  <a:pt x="35510" y="115410"/>
                </a:cubicBezTo>
                <a:cubicBezTo>
                  <a:pt x="41482" y="121382"/>
                  <a:pt x="70939" y="153161"/>
                  <a:pt x="79899" y="150921"/>
                </a:cubicBezTo>
                <a:cubicBezTo>
                  <a:pt x="88977" y="148651"/>
                  <a:pt x="88227" y="133630"/>
                  <a:pt x="88776" y="124288"/>
                </a:cubicBezTo>
                <a:cubicBezTo>
                  <a:pt x="91209" y="82930"/>
                  <a:pt x="88776" y="41429"/>
                  <a:pt x="88776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323956" y="5666173"/>
            <a:ext cx="275208" cy="355107"/>
          </a:xfrm>
          <a:custGeom>
            <a:avLst/>
            <a:gdLst>
              <a:gd name="connsiteX0" fmla="*/ 275208 w 275208"/>
              <a:gd name="connsiteY0" fmla="*/ 355107 h 355107"/>
              <a:gd name="connsiteX1" fmla="*/ 230819 w 275208"/>
              <a:gd name="connsiteY1" fmla="*/ 346229 h 355107"/>
              <a:gd name="connsiteX2" fmla="*/ 213064 w 275208"/>
              <a:gd name="connsiteY2" fmla="*/ 319596 h 355107"/>
              <a:gd name="connsiteX3" fmla="*/ 186431 w 275208"/>
              <a:gd name="connsiteY3" fmla="*/ 301841 h 355107"/>
              <a:gd name="connsiteX4" fmla="*/ 150920 w 275208"/>
              <a:gd name="connsiteY4" fmla="*/ 257453 h 355107"/>
              <a:gd name="connsiteX5" fmla="*/ 124287 w 275208"/>
              <a:gd name="connsiteY5" fmla="*/ 248575 h 355107"/>
              <a:gd name="connsiteX6" fmla="*/ 97654 w 275208"/>
              <a:gd name="connsiteY6" fmla="*/ 221942 h 355107"/>
              <a:gd name="connsiteX7" fmla="*/ 71021 w 275208"/>
              <a:gd name="connsiteY7" fmla="*/ 213064 h 355107"/>
              <a:gd name="connsiteX8" fmla="*/ 53266 w 275208"/>
              <a:gd name="connsiteY8" fmla="*/ 186431 h 355107"/>
              <a:gd name="connsiteX9" fmla="*/ 26633 w 275208"/>
              <a:gd name="connsiteY9" fmla="*/ 168676 h 355107"/>
              <a:gd name="connsiteX10" fmla="*/ 53266 w 275208"/>
              <a:gd name="connsiteY10" fmla="*/ 159798 h 355107"/>
              <a:gd name="connsiteX11" fmla="*/ 186431 w 275208"/>
              <a:gd name="connsiteY11" fmla="*/ 150920 h 355107"/>
              <a:gd name="connsiteX12" fmla="*/ 168676 w 275208"/>
              <a:gd name="connsiteY12" fmla="*/ 124287 h 355107"/>
              <a:gd name="connsiteX13" fmla="*/ 124287 w 275208"/>
              <a:gd name="connsiteY13" fmla="*/ 97654 h 355107"/>
              <a:gd name="connsiteX14" fmla="*/ 71021 w 275208"/>
              <a:gd name="connsiteY14" fmla="*/ 62144 h 355107"/>
              <a:gd name="connsiteX15" fmla="*/ 35511 w 275208"/>
              <a:gd name="connsiteY15" fmla="*/ 17755 h 355107"/>
              <a:gd name="connsiteX16" fmla="*/ 8878 w 275208"/>
              <a:gd name="connsiteY16" fmla="*/ 8878 h 355107"/>
              <a:gd name="connsiteX17" fmla="*/ 0 w 275208"/>
              <a:gd name="connsiteY17" fmla="*/ 0 h 35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5208" h="355107">
                <a:moveTo>
                  <a:pt x="275208" y="355107"/>
                </a:moveTo>
                <a:cubicBezTo>
                  <a:pt x="260412" y="352148"/>
                  <a:pt x="243920" y="353715"/>
                  <a:pt x="230819" y="346229"/>
                </a:cubicBezTo>
                <a:cubicBezTo>
                  <a:pt x="221555" y="340935"/>
                  <a:pt x="220609" y="327141"/>
                  <a:pt x="213064" y="319596"/>
                </a:cubicBezTo>
                <a:cubicBezTo>
                  <a:pt x="205519" y="312051"/>
                  <a:pt x="195309" y="307759"/>
                  <a:pt x="186431" y="301841"/>
                </a:cubicBezTo>
                <a:cubicBezTo>
                  <a:pt x="178365" y="289742"/>
                  <a:pt x="164978" y="265888"/>
                  <a:pt x="150920" y="257453"/>
                </a:cubicBezTo>
                <a:cubicBezTo>
                  <a:pt x="142896" y="252638"/>
                  <a:pt x="133165" y="251534"/>
                  <a:pt x="124287" y="248575"/>
                </a:cubicBezTo>
                <a:cubicBezTo>
                  <a:pt x="115409" y="239697"/>
                  <a:pt x="108100" y="228906"/>
                  <a:pt x="97654" y="221942"/>
                </a:cubicBezTo>
                <a:cubicBezTo>
                  <a:pt x="89868" y="216751"/>
                  <a:pt x="78328" y="218910"/>
                  <a:pt x="71021" y="213064"/>
                </a:cubicBezTo>
                <a:cubicBezTo>
                  <a:pt x="62690" y="206399"/>
                  <a:pt x="60811" y="193976"/>
                  <a:pt x="53266" y="186431"/>
                </a:cubicBezTo>
                <a:cubicBezTo>
                  <a:pt x="45721" y="178886"/>
                  <a:pt x="35511" y="174594"/>
                  <a:pt x="26633" y="168676"/>
                </a:cubicBezTo>
                <a:cubicBezTo>
                  <a:pt x="35511" y="165717"/>
                  <a:pt x="43965" y="160831"/>
                  <a:pt x="53266" y="159798"/>
                </a:cubicBezTo>
                <a:cubicBezTo>
                  <a:pt x="97481" y="154885"/>
                  <a:pt x="143911" y="164003"/>
                  <a:pt x="186431" y="150920"/>
                </a:cubicBezTo>
                <a:cubicBezTo>
                  <a:pt x="196629" y="147782"/>
                  <a:pt x="175341" y="132618"/>
                  <a:pt x="168676" y="124287"/>
                </a:cubicBezTo>
                <a:cubicBezTo>
                  <a:pt x="150951" y="102131"/>
                  <a:pt x="151427" y="106701"/>
                  <a:pt x="124287" y="97654"/>
                </a:cubicBezTo>
                <a:cubicBezTo>
                  <a:pt x="56558" y="29925"/>
                  <a:pt x="135264" y="100690"/>
                  <a:pt x="71021" y="62144"/>
                </a:cubicBezTo>
                <a:cubicBezTo>
                  <a:pt x="34826" y="40427"/>
                  <a:pt x="71798" y="46784"/>
                  <a:pt x="35511" y="17755"/>
                </a:cubicBezTo>
                <a:cubicBezTo>
                  <a:pt x="28204" y="11909"/>
                  <a:pt x="17248" y="13063"/>
                  <a:pt x="8878" y="8878"/>
                </a:cubicBezTo>
                <a:cubicBezTo>
                  <a:pt x="5135" y="7006"/>
                  <a:pt x="2959" y="2959"/>
                  <a:pt x="0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D8648B-E894-4672-916A-594558BDE3C7}"/>
                  </a:ext>
                </a:extLst>
              </p14:cNvPr>
              <p14:cNvContentPartPr/>
              <p14:nvPr/>
            </p14:nvContentPartPr>
            <p14:xfrm>
              <a:off x="759066" y="2716308"/>
              <a:ext cx="2350440" cy="797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D8648B-E894-4672-916A-594558BDE3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1066" y="2698668"/>
                <a:ext cx="2386080" cy="83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7F0AEC-D9C6-4845-8409-22DFC0CEF641}"/>
                  </a:ext>
                </a:extLst>
              </p14:cNvPr>
              <p14:cNvContentPartPr/>
              <p14:nvPr/>
            </p14:nvContentPartPr>
            <p14:xfrm>
              <a:off x="4234866" y="2673108"/>
              <a:ext cx="2110680" cy="679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7F0AEC-D9C6-4845-8409-22DFC0CEF6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7226" y="2655468"/>
                <a:ext cx="2146320" cy="71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0035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9" t="11366" r="13600" b="53649"/>
          <a:stretch/>
        </p:blipFill>
        <p:spPr bwMode="auto">
          <a:xfrm>
            <a:off x="597529" y="1553593"/>
            <a:ext cx="7251072" cy="173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5680945"/>
            <a:ext cx="7073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vacuum (v.2), </a:t>
            </a:r>
            <a:r>
              <a:rPr lang="en-US" sz="2000" b="1" dirty="0"/>
              <a:t>H</a:t>
            </a:r>
            <a:r>
              <a:rPr lang="en-US" sz="2000" dirty="0"/>
              <a:t> was the magnetic field because </a:t>
            </a:r>
            <a:r>
              <a:rPr lang="en-US" sz="2000" b="1" dirty="0"/>
              <a:t>M</a:t>
            </a:r>
            <a:r>
              <a:rPr lang="en-US" sz="2000" dirty="0"/>
              <a:t> = 0 in vacuum.  Then </a:t>
            </a:r>
            <a:r>
              <a:rPr lang="en-US" sz="2000" b="1" dirty="0"/>
              <a:t>h = H</a:t>
            </a:r>
            <a:r>
              <a:rPr lang="en-US" sz="2000" dirty="0"/>
              <a:t> = </a:t>
            </a:r>
            <a:r>
              <a:rPr lang="en-US" sz="2000" b="1" dirty="0"/>
              <a:t>B</a:t>
            </a:r>
            <a:r>
              <a:rPr lang="en-US" sz="2000" dirty="0"/>
              <a:t> = &lt;</a:t>
            </a:r>
            <a:r>
              <a:rPr lang="en-US" sz="2000" b="1" dirty="0"/>
              <a:t>h</a:t>
            </a:r>
            <a:r>
              <a:rPr lang="en-US" sz="2000" dirty="0"/>
              <a:t>&gt;</a:t>
            </a:r>
            <a:r>
              <a:rPr lang="en-US" sz="2000" baseline="-25000" dirty="0"/>
              <a:t>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200400"/>
            <a:ext cx="28956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Magnetic induction </a:t>
            </a:r>
            <a:r>
              <a:rPr lang="en-US" sz="2000" b="1" dirty="0"/>
              <a:t>B</a:t>
            </a:r>
            <a:r>
              <a:rPr lang="en-US" sz="2000" dirty="0"/>
              <a:t> is the macroscopic magnetic field, not </a:t>
            </a:r>
            <a:r>
              <a:rPr lang="en-US" sz="2000" b="1" dirty="0"/>
              <a:t>H</a:t>
            </a:r>
            <a:r>
              <a:rPr lang="en-US" sz="2000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3286409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</a:t>
            </a:r>
            <a:r>
              <a:rPr lang="en-US" sz="2000" dirty="0"/>
              <a:t> is the macroscopic electric field, not electric induction </a:t>
            </a:r>
            <a:r>
              <a:rPr lang="en-US" sz="2000" b="1" dirty="0"/>
              <a:t>D.</a:t>
            </a:r>
          </a:p>
        </p:txBody>
      </p:sp>
    </p:spTree>
    <p:extLst>
      <p:ext uri="{BB962C8B-B14F-4D97-AF65-F5344CB8AC3E}">
        <p14:creationId xmlns:p14="http://schemas.microsoft.com/office/powerpoint/2010/main" val="4050453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86400" y="6667500"/>
            <a:ext cx="838200" cy="164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7"/>
          <a:stretch/>
        </p:blipFill>
        <p:spPr bwMode="auto">
          <a:xfrm>
            <a:off x="1050306" y="311658"/>
            <a:ext cx="1468194" cy="94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6202" y="589465"/>
            <a:ext cx="5850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Total magnetic moment of a system of moving charges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68" y="1395412"/>
            <a:ext cx="23907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58694" y="158109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18751" y="1371600"/>
            <a:ext cx="4996649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Integrate over any volume that includes all of the body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80" y="2286000"/>
            <a:ext cx="2876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3076575"/>
            <a:ext cx="22383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33725"/>
            <a:ext cx="17716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209925"/>
            <a:ext cx="2238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48200" y="2754868"/>
            <a:ext cx="121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Homework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3968436"/>
            <a:ext cx="1752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0 outside body</a:t>
            </a:r>
          </a:p>
        </p:txBody>
      </p:sp>
      <p:sp>
        <p:nvSpPr>
          <p:cNvPr id="11" name="Freeform 10"/>
          <p:cNvSpPr/>
          <p:nvPr/>
        </p:nvSpPr>
        <p:spPr>
          <a:xfrm>
            <a:off x="6102036" y="3639493"/>
            <a:ext cx="144855" cy="398353"/>
          </a:xfrm>
          <a:custGeom>
            <a:avLst/>
            <a:gdLst>
              <a:gd name="connsiteX0" fmla="*/ 108641 w 144855"/>
              <a:gd name="connsiteY0" fmla="*/ 398353 h 398353"/>
              <a:gd name="connsiteX1" fmla="*/ 99588 w 144855"/>
              <a:gd name="connsiteY1" fmla="*/ 353085 h 398353"/>
              <a:gd name="connsiteX2" fmla="*/ 90534 w 144855"/>
              <a:gd name="connsiteY2" fmla="*/ 325925 h 398353"/>
              <a:gd name="connsiteX3" fmla="*/ 63374 w 144855"/>
              <a:gd name="connsiteY3" fmla="*/ 253497 h 398353"/>
              <a:gd name="connsiteX4" fmla="*/ 36214 w 144855"/>
              <a:gd name="connsiteY4" fmla="*/ 235390 h 398353"/>
              <a:gd name="connsiteX5" fmla="*/ 27160 w 144855"/>
              <a:gd name="connsiteY5" fmla="*/ 208230 h 398353"/>
              <a:gd name="connsiteX6" fmla="*/ 54320 w 144855"/>
              <a:gd name="connsiteY6" fmla="*/ 190123 h 398353"/>
              <a:gd name="connsiteX7" fmla="*/ 81481 w 144855"/>
              <a:gd name="connsiteY7" fmla="*/ 208230 h 398353"/>
              <a:gd name="connsiteX8" fmla="*/ 90534 w 144855"/>
              <a:gd name="connsiteY8" fmla="*/ 235390 h 398353"/>
              <a:gd name="connsiteX9" fmla="*/ 144855 w 144855"/>
              <a:gd name="connsiteY9" fmla="*/ 253497 h 398353"/>
              <a:gd name="connsiteX10" fmla="*/ 135802 w 144855"/>
              <a:gd name="connsiteY10" fmla="*/ 190123 h 398353"/>
              <a:gd name="connsiteX11" fmla="*/ 72427 w 144855"/>
              <a:gd name="connsiteY11" fmla="*/ 117695 h 398353"/>
              <a:gd name="connsiteX12" fmla="*/ 45267 w 144855"/>
              <a:gd name="connsiteY12" fmla="*/ 63374 h 398353"/>
              <a:gd name="connsiteX13" fmla="*/ 18107 w 144855"/>
              <a:gd name="connsiteY13" fmla="*/ 45267 h 398353"/>
              <a:gd name="connsiteX14" fmla="*/ 0 w 144855"/>
              <a:gd name="connsiteY14" fmla="*/ 0 h 39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4855" h="398353">
                <a:moveTo>
                  <a:pt x="108641" y="398353"/>
                </a:moveTo>
                <a:cubicBezTo>
                  <a:pt x="105623" y="383264"/>
                  <a:pt x="103320" y="368014"/>
                  <a:pt x="99588" y="353085"/>
                </a:cubicBezTo>
                <a:cubicBezTo>
                  <a:pt x="97273" y="343827"/>
                  <a:pt x="92849" y="335183"/>
                  <a:pt x="90534" y="325925"/>
                </a:cubicBezTo>
                <a:cubicBezTo>
                  <a:pt x="81897" y="291376"/>
                  <a:pt x="88214" y="278337"/>
                  <a:pt x="63374" y="253497"/>
                </a:cubicBezTo>
                <a:cubicBezTo>
                  <a:pt x="55680" y="245803"/>
                  <a:pt x="45267" y="241426"/>
                  <a:pt x="36214" y="235390"/>
                </a:cubicBezTo>
                <a:cubicBezTo>
                  <a:pt x="33196" y="226337"/>
                  <a:pt x="31428" y="216766"/>
                  <a:pt x="27160" y="208230"/>
                </a:cubicBezTo>
                <a:cubicBezTo>
                  <a:pt x="7917" y="169746"/>
                  <a:pt x="-12082" y="176842"/>
                  <a:pt x="54320" y="190123"/>
                </a:cubicBezTo>
                <a:cubicBezTo>
                  <a:pt x="63374" y="196159"/>
                  <a:pt x="74684" y="199733"/>
                  <a:pt x="81481" y="208230"/>
                </a:cubicBezTo>
                <a:cubicBezTo>
                  <a:pt x="87443" y="215682"/>
                  <a:pt x="82769" y="229843"/>
                  <a:pt x="90534" y="235390"/>
                </a:cubicBezTo>
                <a:cubicBezTo>
                  <a:pt x="106065" y="246484"/>
                  <a:pt x="144855" y="253497"/>
                  <a:pt x="144855" y="253497"/>
                </a:cubicBezTo>
                <a:cubicBezTo>
                  <a:pt x="141837" y="232372"/>
                  <a:pt x="143462" y="210040"/>
                  <a:pt x="135802" y="190123"/>
                </a:cubicBezTo>
                <a:cubicBezTo>
                  <a:pt x="117591" y="142774"/>
                  <a:pt x="105676" y="139860"/>
                  <a:pt x="72427" y="117695"/>
                </a:cubicBezTo>
                <a:cubicBezTo>
                  <a:pt x="65064" y="95604"/>
                  <a:pt x="62818" y="80925"/>
                  <a:pt x="45267" y="63374"/>
                </a:cubicBezTo>
                <a:cubicBezTo>
                  <a:pt x="37573" y="55680"/>
                  <a:pt x="27160" y="51303"/>
                  <a:pt x="18107" y="45267"/>
                </a:cubicBezTo>
                <a:cubicBezTo>
                  <a:pt x="6919" y="11705"/>
                  <a:pt x="13321" y="26643"/>
                  <a:pt x="0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46"/>
          <a:stretch/>
        </p:blipFill>
        <p:spPr bwMode="auto">
          <a:xfrm>
            <a:off x="4953001" y="4666307"/>
            <a:ext cx="30321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877836" y="4355068"/>
            <a:ext cx="121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Homework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34000"/>
            <a:ext cx="819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4856"/>
            <a:ext cx="28670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68666"/>
            <a:ext cx="1129145" cy="52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43000" y="6178727"/>
            <a:ext cx="6624442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Magnetization = magnetic moment per unit volume</a:t>
            </a:r>
          </a:p>
        </p:txBody>
      </p:sp>
      <p:sp>
        <p:nvSpPr>
          <p:cNvPr id="17" name="Freeform 16"/>
          <p:cNvSpPr/>
          <p:nvPr/>
        </p:nvSpPr>
        <p:spPr>
          <a:xfrm>
            <a:off x="1222218" y="2815628"/>
            <a:ext cx="153909" cy="1910281"/>
          </a:xfrm>
          <a:custGeom>
            <a:avLst/>
            <a:gdLst>
              <a:gd name="connsiteX0" fmla="*/ 0 w 153909"/>
              <a:gd name="connsiteY0" fmla="*/ 0 h 1910281"/>
              <a:gd name="connsiteX1" fmla="*/ 18107 w 153909"/>
              <a:gd name="connsiteY1" fmla="*/ 72427 h 1910281"/>
              <a:gd name="connsiteX2" fmla="*/ 36214 w 153909"/>
              <a:gd name="connsiteY2" fmla="*/ 108641 h 1910281"/>
              <a:gd name="connsiteX3" fmla="*/ 45267 w 153909"/>
              <a:gd name="connsiteY3" fmla="*/ 135802 h 1910281"/>
              <a:gd name="connsiteX4" fmla="*/ 63374 w 153909"/>
              <a:gd name="connsiteY4" fmla="*/ 172016 h 1910281"/>
              <a:gd name="connsiteX5" fmla="*/ 90534 w 153909"/>
              <a:gd name="connsiteY5" fmla="*/ 262550 h 1910281"/>
              <a:gd name="connsiteX6" fmla="*/ 108641 w 153909"/>
              <a:gd name="connsiteY6" fmla="*/ 289711 h 1910281"/>
              <a:gd name="connsiteX7" fmla="*/ 117695 w 153909"/>
              <a:gd name="connsiteY7" fmla="*/ 316871 h 1910281"/>
              <a:gd name="connsiteX8" fmla="*/ 144855 w 153909"/>
              <a:gd name="connsiteY8" fmla="*/ 389299 h 1910281"/>
              <a:gd name="connsiteX9" fmla="*/ 153909 w 153909"/>
              <a:gd name="connsiteY9" fmla="*/ 443620 h 1910281"/>
              <a:gd name="connsiteX10" fmla="*/ 144855 w 153909"/>
              <a:gd name="connsiteY10" fmla="*/ 624689 h 1910281"/>
              <a:gd name="connsiteX11" fmla="*/ 135802 w 153909"/>
              <a:gd name="connsiteY11" fmla="*/ 679010 h 1910281"/>
              <a:gd name="connsiteX12" fmla="*/ 126748 w 153909"/>
              <a:gd name="connsiteY12" fmla="*/ 760491 h 1910281"/>
              <a:gd name="connsiteX13" fmla="*/ 99588 w 153909"/>
              <a:gd name="connsiteY13" fmla="*/ 896293 h 1910281"/>
              <a:gd name="connsiteX14" fmla="*/ 81481 w 153909"/>
              <a:gd name="connsiteY14" fmla="*/ 986827 h 1910281"/>
              <a:gd name="connsiteX15" fmla="*/ 72428 w 153909"/>
              <a:gd name="connsiteY15" fmla="*/ 1077362 h 1910281"/>
              <a:gd name="connsiteX16" fmla="*/ 63374 w 153909"/>
              <a:gd name="connsiteY16" fmla="*/ 1629623 h 1910281"/>
              <a:gd name="connsiteX17" fmla="*/ 45267 w 153909"/>
              <a:gd name="connsiteY17" fmla="*/ 1683944 h 1910281"/>
              <a:gd name="connsiteX18" fmla="*/ 36214 w 153909"/>
              <a:gd name="connsiteY18" fmla="*/ 1711105 h 1910281"/>
              <a:gd name="connsiteX19" fmla="*/ 27160 w 153909"/>
              <a:gd name="connsiteY19" fmla="*/ 1738265 h 1910281"/>
              <a:gd name="connsiteX20" fmla="*/ 18107 w 153909"/>
              <a:gd name="connsiteY20" fmla="*/ 1819746 h 1910281"/>
              <a:gd name="connsiteX21" fmla="*/ 9053 w 153909"/>
              <a:gd name="connsiteY21" fmla="*/ 1910281 h 191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3909" h="1910281">
                <a:moveTo>
                  <a:pt x="0" y="0"/>
                </a:moveTo>
                <a:cubicBezTo>
                  <a:pt x="5315" y="26576"/>
                  <a:pt x="7666" y="48064"/>
                  <a:pt x="18107" y="72427"/>
                </a:cubicBezTo>
                <a:cubicBezTo>
                  <a:pt x="23424" y="84832"/>
                  <a:pt x="30898" y="96236"/>
                  <a:pt x="36214" y="108641"/>
                </a:cubicBezTo>
                <a:cubicBezTo>
                  <a:pt x="39973" y="117413"/>
                  <a:pt x="41508" y="127030"/>
                  <a:pt x="45267" y="135802"/>
                </a:cubicBezTo>
                <a:cubicBezTo>
                  <a:pt x="50583" y="148207"/>
                  <a:pt x="58057" y="159611"/>
                  <a:pt x="63374" y="172016"/>
                </a:cubicBezTo>
                <a:cubicBezTo>
                  <a:pt x="75785" y="200975"/>
                  <a:pt x="78833" y="233297"/>
                  <a:pt x="90534" y="262550"/>
                </a:cubicBezTo>
                <a:cubicBezTo>
                  <a:pt x="94575" y="272653"/>
                  <a:pt x="103775" y="279979"/>
                  <a:pt x="108641" y="289711"/>
                </a:cubicBezTo>
                <a:cubicBezTo>
                  <a:pt x="112909" y="298247"/>
                  <a:pt x="114344" y="307936"/>
                  <a:pt x="117695" y="316871"/>
                </a:cubicBezTo>
                <a:cubicBezTo>
                  <a:pt x="121544" y="327136"/>
                  <a:pt x="141117" y="372478"/>
                  <a:pt x="144855" y="389299"/>
                </a:cubicBezTo>
                <a:cubicBezTo>
                  <a:pt x="148837" y="407219"/>
                  <a:pt x="150891" y="425513"/>
                  <a:pt x="153909" y="443620"/>
                </a:cubicBezTo>
                <a:cubicBezTo>
                  <a:pt x="150891" y="503976"/>
                  <a:pt x="149490" y="564435"/>
                  <a:pt x="144855" y="624689"/>
                </a:cubicBezTo>
                <a:cubicBezTo>
                  <a:pt x="143447" y="642992"/>
                  <a:pt x="138228" y="660814"/>
                  <a:pt x="135802" y="679010"/>
                </a:cubicBezTo>
                <a:cubicBezTo>
                  <a:pt x="132190" y="706098"/>
                  <a:pt x="131010" y="733498"/>
                  <a:pt x="126748" y="760491"/>
                </a:cubicBezTo>
                <a:cubicBezTo>
                  <a:pt x="99651" y="932103"/>
                  <a:pt x="117663" y="787852"/>
                  <a:pt x="99588" y="896293"/>
                </a:cubicBezTo>
                <a:cubicBezTo>
                  <a:pt x="88488" y="962887"/>
                  <a:pt x="94986" y="932805"/>
                  <a:pt x="81481" y="986827"/>
                </a:cubicBezTo>
                <a:cubicBezTo>
                  <a:pt x="78463" y="1017005"/>
                  <a:pt x="73282" y="1047045"/>
                  <a:pt x="72428" y="1077362"/>
                </a:cubicBezTo>
                <a:cubicBezTo>
                  <a:pt x="67244" y="1261401"/>
                  <a:pt x="71610" y="1445696"/>
                  <a:pt x="63374" y="1629623"/>
                </a:cubicBezTo>
                <a:cubicBezTo>
                  <a:pt x="62520" y="1648690"/>
                  <a:pt x="51303" y="1665837"/>
                  <a:pt x="45267" y="1683944"/>
                </a:cubicBezTo>
                <a:lnTo>
                  <a:pt x="36214" y="1711105"/>
                </a:lnTo>
                <a:lnTo>
                  <a:pt x="27160" y="1738265"/>
                </a:lnTo>
                <a:cubicBezTo>
                  <a:pt x="24142" y="1765425"/>
                  <a:pt x="21719" y="1792658"/>
                  <a:pt x="18107" y="1819746"/>
                </a:cubicBezTo>
                <a:cubicBezTo>
                  <a:pt x="7068" y="1902535"/>
                  <a:pt x="9053" y="1844820"/>
                  <a:pt x="9053" y="1910281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335794" y="5576935"/>
            <a:ext cx="3657600" cy="99588"/>
          </a:xfrm>
          <a:custGeom>
            <a:avLst/>
            <a:gdLst>
              <a:gd name="connsiteX0" fmla="*/ 3657600 w 3657600"/>
              <a:gd name="connsiteY0" fmla="*/ 0 h 99588"/>
              <a:gd name="connsiteX1" fmla="*/ 3612333 w 3657600"/>
              <a:gd name="connsiteY1" fmla="*/ 18107 h 99588"/>
              <a:gd name="connsiteX2" fmla="*/ 3585172 w 3657600"/>
              <a:gd name="connsiteY2" fmla="*/ 27160 h 99588"/>
              <a:gd name="connsiteX3" fmla="*/ 3558012 w 3657600"/>
              <a:gd name="connsiteY3" fmla="*/ 45267 h 99588"/>
              <a:gd name="connsiteX4" fmla="*/ 3458424 w 3657600"/>
              <a:gd name="connsiteY4" fmla="*/ 63374 h 99588"/>
              <a:gd name="connsiteX5" fmla="*/ 3358836 w 3657600"/>
              <a:gd name="connsiteY5" fmla="*/ 81481 h 99588"/>
              <a:gd name="connsiteX6" fmla="*/ 3322622 w 3657600"/>
              <a:gd name="connsiteY6" fmla="*/ 90534 h 99588"/>
              <a:gd name="connsiteX7" fmla="*/ 0 w 3657600"/>
              <a:gd name="connsiteY7" fmla="*/ 99588 h 9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7600" h="99588">
                <a:moveTo>
                  <a:pt x="3657600" y="0"/>
                </a:moveTo>
                <a:cubicBezTo>
                  <a:pt x="3642511" y="6036"/>
                  <a:pt x="3627550" y="12401"/>
                  <a:pt x="3612333" y="18107"/>
                </a:cubicBezTo>
                <a:cubicBezTo>
                  <a:pt x="3603397" y="21458"/>
                  <a:pt x="3593708" y="22892"/>
                  <a:pt x="3585172" y="27160"/>
                </a:cubicBezTo>
                <a:cubicBezTo>
                  <a:pt x="3575440" y="32026"/>
                  <a:pt x="3568013" y="40981"/>
                  <a:pt x="3558012" y="45267"/>
                </a:cubicBezTo>
                <a:cubicBezTo>
                  <a:pt x="3536672" y="54413"/>
                  <a:pt x="3473103" y="61277"/>
                  <a:pt x="3458424" y="63374"/>
                </a:cubicBezTo>
                <a:cubicBezTo>
                  <a:pt x="3400150" y="82797"/>
                  <a:pt x="3461207" y="64419"/>
                  <a:pt x="3358836" y="81481"/>
                </a:cubicBezTo>
                <a:cubicBezTo>
                  <a:pt x="3346562" y="83527"/>
                  <a:pt x="3335065" y="90466"/>
                  <a:pt x="3322622" y="90534"/>
                </a:cubicBezTo>
                <a:lnTo>
                  <a:pt x="0" y="99588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DDF20E-F6B5-496B-896C-69E2CEE43962}"/>
                  </a:ext>
                </a:extLst>
              </p14:cNvPr>
              <p14:cNvContentPartPr/>
              <p14:nvPr/>
            </p14:nvContentPartPr>
            <p14:xfrm>
              <a:off x="1050306" y="6058548"/>
              <a:ext cx="6839640" cy="712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DDF20E-F6B5-496B-896C-69E2CEE4396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32666" y="6040908"/>
                <a:ext cx="6875280" cy="7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0FA082-58B9-4EF1-91D7-779E19B09437}"/>
                  </a:ext>
                </a:extLst>
              </p14:cNvPr>
              <p14:cNvContentPartPr/>
              <p14:nvPr/>
            </p14:nvContentPartPr>
            <p14:xfrm>
              <a:off x="4818786" y="3047508"/>
              <a:ext cx="196560" cy="399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0FA082-58B9-4EF1-91D7-779E19B0943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01146" y="3029868"/>
                <a:ext cx="232200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FDA50AD-C82B-42E0-8AC4-8943D3AF1948}"/>
                  </a:ext>
                </a:extLst>
              </p14:cNvPr>
              <p14:cNvContentPartPr/>
              <p14:nvPr/>
            </p14:nvContentPartPr>
            <p14:xfrm>
              <a:off x="2412906" y="1977588"/>
              <a:ext cx="229680" cy="143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FDA50AD-C82B-42E0-8AC4-8943D3AF19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50266" y="1914588"/>
                <a:ext cx="3553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0EE2130-3023-49A0-8018-AAB09D0588C6}"/>
                  </a:ext>
                </a:extLst>
              </p14:cNvPr>
              <p14:cNvContentPartPr/>
              <p14:nvPr/>
            </p14:nvContentPartPr>
            <p14:xfrm>
              <a:off x="2575986" y="1685268"/>
              <a:ext cx="154080" cy="292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0EE2130-3023-49A0-8018-AAB09D0588C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12986" y="1622268"/>
                <a:ext cx="27972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8539DEC-9B23-428A-AF38-28F64B4F485C}"/>
                  </a:ext>
                </a:extLst>
              </p14:cNvPr>
              <p14:cNvContentPartPr/>
              <p14:nvPr/>
            </p14:nvContentPartPr>
            <p14:xfrm>
              <a:off x="2620626" y="1736028"/>
              <a:ext cx="139680" cy="278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8539DEC-9B23-428A-AF38-28F64B4F485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02986" y="1718028"/>
                <a:ext cx="175320" cy="31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40158084-B175-4A10-8A77-47A09F1397C9}"/>
              </a:ext>
            </a:extLst>
          </p:cNvPr>
          <p:cNvGrpSpPr/>
          <p:nvPr/>
        </p:nvGrpSpPr>
        <p:grpSpPr>
          <a:xfrm>
            <a:off x="571866" y="596268"/>
            <a:ext cx="408960" cy="407160"/>
            <a:chOff x="571866" y="596268"/>
            <a:chExt cx="408960" cy="40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EBBB385-E9FB-43C9-B32A-4D510CF1D5E8}"/>
                    </a:ext>
                  </a:extLst>
                </p14:cNvPr>
                <p14:cNvContentPartPr/>
                <p14:nvPr/>
              </p14:nvContentPartPr>
              <p14:xfrm>
                <a:off x="571866" y="701748"/>
                <a:ext cx="408960" cy="301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EBBB385-E9FB-43C9-B32A-4D510CF1D5E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4226" y="684108"/>
                  <a:ext cx="4446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70C0047-ED95-49AA-9ED5-E04D3CE5F3FA}"/>
                    </a:ext>
                  </a:extLst>
                </p14:cNvPr>
                <p14:cNvContentPartPr/>
                <p14:nvPr/>
              </p14:nvContentPartPr>
              <p14:xfrm>
                <a:off x="574026" y="596268"/>
                <a:ext cx="314280" cy="34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70C0047-ED95-49AA-9ED5-E04D3CE5F3F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6386" y="578268"/>
                  <a:ext cx="34992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03E7457-5851-45D6-A103-845AD7735E90}"/>
                  </a:ext>
                </a:extLst>
              </p14:cNvPr>
              <p14:cNvContentPartPr/>
              <p14:nvPr/>
            </p14:nvContentPartPr>
            <p14:xfrm>
              <a:off x="1348026" y="724428"/>
              <a:ext cx="116280" cy="1576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03E7457-5851-45D6-A103-845AD7735E9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85386" y="661788"/>
                <a:ext cx="2419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5DB88BA-A235-48F1-8BC1-291E2C988068}"/>
                  </a:ext>
                </a:extLst>
              </p14:cNvPr>
              <p14:cNvContentPartPr/>
              <p14:nvPr/>
            </p14:nvContentPartPr>
            <p14:xfrm>
              <a:off x="2773266" y="3077028"/>
              <a:ext cx="360000" cy="718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5DB88BA-A235-48F1-8BC1-291E2C98806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55266" y="3059388"/>
                <a:ext cx="395640" cy="7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1A2CA21-770D-41AE-8E06-29B5F2581091}"/>
                  </a:ext>
                </a:extLst>
              </p14:cNvPr>
              <p14:cNvContentPartPr/>
              <p14:nvPr/>
            </p14:nvContentPartPr>
            <p14:xfrm>
              <a:off x="7550826" y="3738708"/>
              <a:ext cx="1059840" cy="133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1A2CA21-770D-41AE-8E06-29B5F258109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533186" y="3720708"/>
                <a:ext cx="10954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269161F-BDF9-4B6E-ADBF-75F996AA6188}"/>
                  </a:ext>
                </a:extLst>
              </p14:cNvPr>
              <p14:cNvContentPartPr/>
              <p14:nvPr/>
            </p14:nvContentPartPr>
            <p14:xfrm>
              <a:off x="6415386" y="3829068"/>
              <a:ext cx="1701360" cy="1022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269161F-BDF9-4B6E-ADBF-75F996AA618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397386" y="3811428"/>
                <a:ext cx="1737000" cy="10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1BB31B7-02E6-44BA-A445-9073E016B4BD}"/>
                  </a:ext>
                </a:extLst>
              </p14:cNvPr>
              <p14:cNvContentPartPr/>
              <p14:nvPr/>
            </p14:nvContentPartPr>
            <p14:xfrm>
              <a:off x="2082426" y="5145228"/>
              <a:ext cx="107280" cy="75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1BB31B7-02E6-44BA-A445-9073E016B4B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19786" y="5082588"/>
                <a:ext cx="232920" cy="20160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6F7A5BC7-DBC5-47BC-9D0F-CF35EB1199E5}"/>
              </a:ext>
            </a:extLst>
          </p:cNvPr>
          <p:cNvSpPr txBox="1"/>
          <p:nvPr/>
        </p:nvSpPr>
        <p:spPr>
          <a:xfrm>
            <a:off x="60879" y="30677"/>
            <a:ext cx="6827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4.  Physical meaning of magnetization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F6B38C-3C90-4024-B6C3-67F3CDF0857B}"/>
                  </a:ext>
                </a:extLst>
              </p14:cNvPr>
              <p14:cNvContentPartPr/>
              <p14:nvPr/>
            </p14:nvContentPartPr>
            <p14:xfrm>
              <a:off x="2752156" y="3679233"/>
              <a:ext cx="280440" cy="237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F6B38C-3C90-4024-B6C3-67F3CDF0857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89516" y="3616593"/>
                <a:ext cx="40608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CF297C0-39A2-4739-98F0-14315CF130A6}"/>
                  </a:ext>
                </a:extLst>
              </p14:cNvPr>
              <p14:cNvContentPartPr/>
              <p14:nvPr/>
            </p14:nvContentPartPr>
            <p14:xfrm>
              <a:off x="3058156" y="2991993"/>
              <a:ext cx="230760" cy="1699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CF297C0-39A2-4739-98F0-14315CF130A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95156" y="2928993"/>
                <a:ext cx="356400" cy="29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04158D-1565-4F76-9658-F907E7CEC889}"/>
                  </a:ext>
                </a:extLst>
              </p14:cNvPr>
              <p14:cNvContentPartPr/>
              <p14:nvPr/>
            </p14:nvContentPartPr>
            <p14:xfrm>
              <a:off x="2908396" y="3663033"/>
              <a:ext cx="114840" cy="1501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04158D-1565-4F76-9658-F907E7CEC88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45396" y="3600393"/>
                <a:ext cx="2404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9AB0764-BEFC-4FD8-BF84-48A2C4B9ADBC}"/>
                  </a:ext>
                </a:extLst>
              </p14:cNvPr>
              <p14:cNvContentPartPr/>
              <p14:nvPr/>
            </p14:nvContentPartPr>
            <p14:xfrm>
              <a:off x="6706036" y="3143193"/>
              <a:ext cx="71280" cy="150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9AB0764-BEFC-4FD8-BF84-48A2C4B9ADB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43036" y="3080553"/>
                <a:ext cx="19692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E062498-6EC6-4B7B-8166-DD41A4DB2AAD}"/>
                  </a:ext>
                </a:extLst>
              </p14:cNvPr>
              <p14:cNvContentPartPr/>
              <p14:nvPr/>
            </p14:nvContentPartPr>
            <p14:xfrm>
              <a:off x="5998636" y="3151833"/>
              <a:ext cx="52200" cy="1101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E062498-6EC6-4B7B-8166-DD41A4DB2AA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35636" y="3088833"/>
                <a:ext cx="1778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22A5F5F3-9F92-4472-80D0-5F84ACAAB86B}"/>
                  </a:ext>
                </a:extLst>
              </p14:cNvPr>
              <p14:cNvContentPartPr/>
              <p14:nvPr/>
            </p14:nvContentPartPr>
            <p14:xfrm>
              <a:off x="6209956" y="3241473"/>
              <a:ext cx="39600" cy="1242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22A5F5F3-9F92-4472-80D0-5F84ACAAB86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146956" y="3178833"/>
                <a:ext cx="16524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1FC06E75-1FE6-485E-B451-D901D9915F26}"/>
                  </a:ext>
                </a:extLst>
              </p14:cNvPr>
              <p14:cNvContentPartPr/>
              <p14:nvPr/>
            </p14:nvContentPartPr>
            <p14:xfrm>
              <a:off x="8177716" y="3366393"/>
              <a:ext cx="20880" cy="655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1FC06E75-1FE6-485E-B451-D901D9915F2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115076" y="3303753"/>
                <a:ext cx="146520" cy="19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557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00800" y="1676400"/>
            <a:ext cx="2667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1219200"/>
            <a:ext cx="414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Equations of </a:t>
            </a:r>
            <a:r>
              <a:rPr lang="en-US" sz="2000" dirty="0" err="1"/>
              <a:t>magnetostatics</a:t>
            </a:r>
            <a:r>
              <a:rPr lang="en-US" sz="2000" dirty="0"/>
              <a:t> in matter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0447"/>
            <a:ext cx="1752264" cy="108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2028384"/>
            <a:ext cx="4575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These are insufficient to solve for </a:t>
            </a:r>
            <a:r>
              <a:rPr lang="en-US" sz="2000" b="1" dirty="0"/>
              <a:t>B</a:t>
            </a:r>
            <a:r>
              <a:rPr lang="en-US" sz="2000" dirty="0"/>
              <a:t> and </a:t>
            </a:r>
            <a:r>
              <a:rPr lang="en-US" sz="2000" b="1" dirty="0"/>
              <a:t>H</a:t>
            </a:r>
            <a:r>
              <a:rPr lang="en-US" sz="2000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657600"/>
            <a:ext cx="568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weak fields in non-ferromagnetic isotropic media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40" y="4209865"/>
            <a:ext cx="12096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9427" y="4876800"/>
            <a:ext cx="1626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“permeability” </a:t>
            </a:r>
          </a:p>
        </p:txBody>
      </p:sp>
      <p:sp>
        <p:nvSpPr>
          <p:cNvPr id="9" name="Freeform 8"/>
          <p:cNvSpPr/>
          <p:nvPr/>
        </p:nvSpPr>
        <p:spPr>
          <a:xfrm>
            <a:off x="2368160" y="4715522"/>
            <a:ext cx="250753" cy="284086"/>
          </a:xfrm>
          <a:custGeom>
            <a:avLst/>
            <a:gdLst>
              <a:gd name="connsiteX0" fmla="*/ 250753 w 250753"/>
              <a:gd name="connsiteY0" fmla="*/ 284086 h 284086"/>
              <a:gd name="connsiteX1" fmla="*/ 170854 w 250753"/>
              <a:gd name="connsiteY1" fmla="*/ 275208 h 284086"/>
              <a:gd name="connsiteX2" fmla="*/ 117588 w 250753"/>
              <a:gd name="connsiteY2" fmla="*/ 257453 h 284086"/>
              <a:gd name="connsiteX3" fmla="*/ 90955 w 250753"/>
              <a:gd name="connsiteY3" fmla="*/ 248575 h 284086"/>
              <a:gd name="connsiteX4" fmla="*/ 73199 w 250753"/>
              <a:gd name="connsiteY4" fmla="*/ 230820 h 284086"/>
              <a:gd name="connsiteX5" fmla="*/ 46566 w 250753"/>
              <a:gd name="connsiteY5" fmla="*/ 213064 h 284086"/>
              <a:gd name="connsiteX6" fmla="*/ 19933 w 250753"/>
              <a:gd name="connsiteY6" fmla="*/ 159798 h 284086"/>
              <a:gd name="connsiteX7" fmla="*/ 2178 w 250753"/>
              <a:gd name="connsiteY7" fmla="*/ 133165 h 284086"/>
              <a:gd name="connsiteX8" fmla="*/ 2178 w 250753"/>
              <a:gd name="connsiteY8" fmla="*/ 0 h 28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753" h="284086">
                <a:moveTo>
                  <a:pt x="250753" y="284086"/>
                </a:moveTo>
                <a:cubicBezTo>
                  <a:pt x="224120" y="281127"/>
                  <a:pt x="197131" y="280463"/>
                  <a:pt x="170854" y="275208"/>
                </a:cubicBezTo>
                <a:cubicBezTo>
                  <a:pt x="152502" y="271538"/>
                  <a:pt x="135343" y="263371"/>
                  <a:pt x="117588" y="257453"/>
                </a:cubicBezTo>
                <a:lnTo>
                  <a:pt x="90955" y="248575"/>
                </a:lnTo>
                <a:cubicBezTo>
                  <a:pt x="85036" y="242657"/>
                  <a:pt x="79735" y="236049"/>
                  <a:pt x="73199" y="230820"/>
                </a:cubicBezTo>
                <a:cubicBezTo>
                  <a:pt x="64867" y="224155"/>
                  <a:pt x="54111" y="220609"/>
                  <a:pt x="46566" y="213064"/>
                </a:cubicBezTo>
                <a:cubicBezTo>
                  <a:pt x="21125" y="187623"/>
                  <a:pt x="34373" y="188679"/>
                  <a:pt x="19933" y="159798"/>
                </a:cubicBezTo>
                <a:cubicBezTo>
                  <a:pt x="15161" y="150255"/>
                  <a:pt x="3356" y="143769"/>
                  <a:pt x="2178" y="133165"/>
                </a:cubicBezTo>
                <a:cubicBezTo>
                  <a:pt x="-2724" y="89048"/>
                  <a:pt x="2178" y="44388"/>
                  <a:pt x="2178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18" y="5410200"/>
            <a:ext cx="1219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48027" y="5955268"/>
            <a:ext cx="159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“susceptibility”</a:t>
            </a:r>
          </a:p>
        </p:txBody>
      </p:sp>
      <p:sp>
        <p:nvSpPr>
          <p:cNvPr id="16" name="Freeform 15"/>
          <p:cNvSpPr/>
          <p:nvPr/>
        </p:nvSpPr>
        <p:spPr>
          <a:xfrm>
            <a:off x="2438400" y="5811914"/>
            <a:ext cx="250753" cy="284086"/>
          </a:xfrm>
          <a:custGeom>
            <a:avLst/>
            <a:gdLst>
              <a:gd name="connsiteX0" fmla="*/ 250753 w 250753"/>
              <a:gd name="connsiteY0" fmla="*/ 284086 h 284086"/>
              <a:gd name="connsiteX1" fmla="*/ 170854 w 250753"/>
              <a:gd name="connsiteY1" fmla="*/ 275208 h 284086"/>
              <a:gd name="connsiteX2" fmla="*/ 117588 w 250753"/>
              <a:gd name="connsiteY2" fmla="*/ 257453 h 284086"/>
              <a:gd name="connsiteX3" fmla="*/ 90955 w 250753"/>
              <a:gd name="connsiteY3" fmla="*/ 248575 h 284086"/>
              <a:gd name="connsiteX4" fmla="*/ 73199 w 250753"/>
              <a:gd name="connsiteY4" fmla="*/ 230820 h 284086"/>
              <a:gd name="connsiteX5" fmla="*/ 46566 w 250753"/>
              <a:gd name="connsiteY5" fmla="*/ 213064 h 284086"/>
              <a:gd name="connsiteX6" fmla="*/ 19933 w 250753"/>
              <a:gd name="connsiteY6" fmla="*/ 159798 h 284086"/>
              <a:gd name="connsiteX7" fmla="*/ 2178 w 250753"/>
              <a:gd name="connsiteY7" fmla="*/ 133165 h 284086"/>
              <a:gd name="connsiteX8" fmla="*/ 2178 w 250753"/>
              <a:gd name="connsiteY8" fmla="*/ 0 h 284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753" h="284086">
                <a:moveTo>
                  <a:pt x="250753" y="284086"/>
                </a:moveTo>
                <a:cubicBezTo>
                  <a:pt x="224120" y="281127"/>
                  <a:pt x="197131" y="280463"/>
                  <a:pt x="170854" y="275208"/>
                </a:cubicBezTo>
                <a:cubicBezTo>
                  <a:pt x="152502" y="271538"/>
                  <a:pt x="135343" y="263371"/>
                  <a:pt x="117588" y="257453"/>
                </a:cubicBezTo>
                <a:lnTo>
                  <a:pt x="90955" y="248575"/>
                </a:lnTo>
                <a:cubicBezTo>
                  <a:pt x="85036" y="242657"/>
                  <a:pt x="79735" y="236049"/>
                  <a:pt x="73199" y="230820"/>
                </a:cubicBezTo>
                <a:cubicBezTo>
                  <a:pt x="64867" y="224155"/>
                  <a:pt x="54111" y="220609"/>
                  <a:pt x="46566" y="213064"/>
                </a:cubicBezTo>
                <a:cubicBezTo>
                  <a:pt x="21125" y="187623"/>
                  <a:pt x="34373" y="188679"/>
                  <a:pt x="19933" y="159798"/>
                </a:cubicBezTo>
                <a:cubicBezTo>
                  <a:pt x="15161" y="150255"/>
                  <a:pt x="3356" y="143769"/>
                  <a:pt x="2178" y="133165"/>
                </a:cubicBezTo>
                <a:cubicBezTo>
                  <a:pt x="-2724" y="89048"/>
                  <a:pt x="2178" y="44388"/>
                  <a:pt x="2178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3B510F-4CC0-4A9D-A467-FDD0DA6002BB}"/>
                  </a:ext>
                </a:extLst>
              </p14:cNvPr>
              <p14:cNvContentPartPr/>
              <p14:nvPr/>
            </p14:nvContentPartPr>
            <p14:xfrm>
              <a:off x="1439826" y="4073988"/>
              <a:ext cx="1553760" cy="762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3B510F-4CC0-4A9D-A467-FDD0DA6002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1826" y="4055979"/>
                <a:ext cx="1589400" cy="797777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0993910B-2306-4717-A3EB-0BA565D2D934}"/>
              </a:ext>
            </a:extLst>
          </p:cNvPr>
          <p:cNvSpPr txBox="1"/>
          <p:nvPr/>
        </p:nvSpPr>
        <p:spPr>
          <a:xfrm>
            <a:off x="119148" y="177677"/>
            <a:ext cx="8948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5.  We need supplemental relations between </a:t>
            </a:r>
            <a:r>
              <a:rPr lang="en-US" sz="2000" b="1" dirty="0"/>
              <a:t>B</a:t>
            </a:r>
            <a:r>
              <a:rPr lang="en-US" sz="2000" dirty="0"/>
              <a:t> and </a:t>
            </a:r>
            <a:r>
              <a:rPr lang="en-US" sz="2000" b="1" dirty="0"/>
              <a:t>H</a:t>
            </a:r>
            <a:r>
              <a:rPr lang="en-US" sz="2000" dirty="0"/>
              <a:t> to solve the differential equations for them.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72665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90333" y="4937641"/>
            <a:ext cx="55253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m</a:t>
            </a:r>
            <a:r>
              <a:rPr lang="en-US" sz="2400" dirty="0"/>
              <a:t> is always positive, but not always &gt;1.  </a:t>
            </a:r>
          </a:p>
          <a:p>
            <a:pPr marL="285750" indent="-285750">
              <a:buFont typeface="Symbol"/>
              <a:buChar char="c"/>
            </a:pPr>
            <a:r>
              <a:rPr lang="en-US" sz="2400" dirty="0"/>
              <a:t>can be positive or negative.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276" y="2406372"/>
            <a:ext cx="1806686" cy="491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157" y="3015971"/>
            <a:ext cx="198889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86" y="3625572"/>
            <a:ext cx="904414" cy="53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54122"/>
            <a:ext cx="1524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E22BBA-8DAC-4535-9820-4382FF2B6F2A}"/>
                  </a:ext>
                </a:extLst>
              </p14:cNvPr>
              <p14:cNvContentPartPr/>
              <p14:nvPr/>
            </p14:nvContentPartPr>
            <p14:xfrm>
              <a:off x="4228026" y="3267000"/>
              <a:ext cx="565920" cy="821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E22BBA-8DAC-4535-9820-4382FF2B6F2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0015" y="3249000"/>
                <a:ext cx="601583" cy="85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623BB9B-90B0-4CB3-8ABA-EF3D2F180B79}"/>
                  </a:ext>
                </a:extLst>
              </p14:cNvPr>
              <p14:cNvContentPartPr/>
              <p14:nvPr/>
            </p14:nvContentPartPr>
            <p14:xfrm>
              <a:off x="1902066" y="4764600"/>
              <a:ext cx="5489280" cy="11790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623BB9B-90B0-4CB3-8ABA-EF3D2F180B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4066" y="4746600"/>
                <a:ext cx="5524920" cy="12146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580E1E8-5D07-40DF-988A-419D1069563E}"/>
              </a:ext>
            </a:extLst>
          </p:cNvPr>
          <p:cNvSpPr txBox="1"/>
          <p:nvPr/>
        </p:nvSpPr>
        <p:spPr>
          <a:xfrm>
            <a:off x="762000" y="8382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6.  Magnitude of </a:t>
            </a:r>
            <a:r>
              <a:rPr lang="en-US" sz="2800" dirty="0">
                <a:latin typeface="Symbol" panose="05050102010706020507" pitchFamily="18" charset="2"/>
              </a:rPr>
              <a:t>m</a:t>
            </a:r>
            <a:r>
              <a:rPr lang="en-US" sz="2800" dirty="0"/>
              <a:t> and sign of </a:t>
            </a:r>
            <a:r>
              <a:rPr lang="en-US" sz="2800" dirty="0">
                <a:latin typeface="Symbol" panose="05050102010706020507" pitchFamily="18" charset="2"/>
              </a:rPr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D978594-AC30-4D28-AF06-65291811B019}"/>
                  </a:ext>
                </a:extLst>
              </p14:cNvPr>
              <p14:cNvContentPartPr/>
              <p14:nvPr/>
            </p14:nvContentPartPr>
            <p14:xfrm>
              <a:off x="3395476" y="3422553"/>
              <a:ext cx="108000" cy="127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D978594-AC30-4D28-AF06-65291811B01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32836" y="3359553"/>
                <a:ext cx="233640" cy="2534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1505854-B78A-4C13-B806-D7CE8FBB5732}"/>
              </a:ext>
            </a:extLst>
          </p:cNvPr>
          <p:cNvSpPr txBox="1"/>
          <p:nvPr/>
        </p:nvSpPr>
        <p:spPr>
          <a:xfrm>
            <a:off x="3733800" y="620097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Unlike electric case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2E95F63-EE5B-46E4-B612-5DA50D9AE57F}"/>
                  </a:ext>
                </a:extLst>
              </p14:cNvPr>
              <p14:cNvContentPartPr/>
              <p14:nvPr/>
            </p14:nvContentPartPr>
            <p14:xfrm>
              <a:off x="5457556" y="5684073"/>
              <a:ext cx="354960" cy="757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2E95F63-EE5B-46E4-B612-5DA50D9AE57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39556" y="5666433"/>
                <a:ext cx="390600" cy="79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C07EE02-8307-4841-801F-04D03677AC13}"/>
                  </a:ext>
                </a:extLst>
              </p14:cNvPr>
              <p14:cNvContentPartPr/>
              <p14:nvPr/>
            </p14:nvContentPartPr>
            <p14:xfrm>
              <a:off x="5712436" y="5327313"/>
              <a:ext cx="619920" cy="11080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C07EE02-8307-4841-801F-04D03677AC1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94436" y="5309313"/>
                <a:ext cx="655560" cy="11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6CCB044-9587-43CA-962D-460B65004240}"/>
                  </a:ext>
                </a:extLst>
              </p14:cNvPr>
              <p14:cNvContentPartPr/>
              <p14:nvPr/>
            </p14:nvContentPartPr>
            <p14:xfrm>
              <a:off x="6042196" y="5394993"/>
              <a:ext cx="175320" cy="1184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6CCB044-9587-43CA-962D-460B6500424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24556" y="5376993"/>
                <a:ext cx="210960" cy="15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5BB2B768-6683-497F-A8FB-56163DC5A23D}"/>
              </a:ext>
            </a:extLst>
          </p:cNvPr>
          <p:cNvGrpSpPr/>
          <p:nvPr/>
        </p:nvGrpSpPr>
        <p:grpSpPr>
          <a:xfrm>
            <a:off x="5474116" y="5682633"/>
            <a:ext cx="136080" cy="213840"/>
            <a:chOff x="5474116" y="5682633"/>
            <a:chExt cx="13608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1EBF152-6A05-4732-B3F1-E789CDCC2769}"/>
                    </a:ext>
                  </a:extLst>
                </p14:cNvPr>
                <p14:cNvContentPartPr/>
                <p14:nvPr/>
              </p14:nvContentPartPr>
              <p14:xfrm>
                <a:off x="5474116" y="5682633"/>
                <a:ext cx="136080" cy="209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1EBF152-6A05-4732-B3F1-E789CDCC276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56116" y="5664993"/>
                  <a:ext cx="171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2846692-E960-436C-B057-1774AF6F1587}"/>
                    </a:ext>
                  </a:extLst>
                </p14:cNvPr>
                <p14:cNvContentPartPr/>
                <p14:nvPr/>
              </p14:nvContentPartPr>
              <p14:xfrm>
                <a:off x="5491036" y="5725833"/>
                <a:ext cx="51120" cy="170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2846692-E960-436C-B057-1774AF6F158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73036" y="5708193"/>
                  <a:ext cx="8676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D82E86-6D87-4BD2-A205-28803AF36A0C}"/>
              </a:ext>
            </a:extLst>
          </p:cNvPr>
          <p:cNvGrpSpPr/>
          <p:nvPr/>
        </p:nvGrpSpPr>
        <p:grpSpPr>
          <a:xfrm>
            <a:off x="6075676" y="5369433"/>
            <a:ext cx="118800" cy="93960"/>
            <a:chOff x="6075676" y="5369433"/>
            <a:chExt cx="118800" cy="9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B928EE1-1329-47C1-8F95-493D6A8B1C85}"/>
                    </a:ext>
                  </a:extLst>
                </p14:cNvPr>
                <p14:cNvContentPartPr/>
                <p14:nvPr/>
              </p14:nvContentPartPr>
              <p14:xfrm>
                <a:off x="6075676" y="5376633"/>
                <a:ext cx="118800" cy="86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B928EE1-1329-47C1-8F95-493D6A8B1C8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57676" y="5358993"/>
                  <a:ext cx="154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E0DCB0A-6C02-4816-922B-DD86B20F849D}"/>
                    </a:ext>
                  </a:extLst>
                </p14:cNvPr>
                <p14:cNvContentPartPr/>
                <p14:nvPr/>
              </p14:nvContentPartPr>
              <p14:xfrm>
                <a:off x="6077476" y="5369433"/>
                <a:ext cx="54000" cy="25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E0DCB0A-6C02-4816-922B-DD86B20F849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59476" y="5351433"/>
                  <a:ext cx="8964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83E872B-4422-495D-AE91-390C64F681C8}"/>
              </a:ext>
            </a:extLst>
          </p:cNvPr>
          <p:cNvGrpSpPr/>
          <p:nvPr/>
        </p:nvGrpSpPr>
        <p:grpSpPr>
          <a:xfrm>
            <a:off x="5652316" y="6289953"/>
            <a:ext cx="151560" cy="174960"/>
            <a:chOff x="5652316" y="6289953"/>
            <a:chExt cx="151560" cy="1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7696F12-F378-41F0-8579-1E7F0A52FE5B}"/>
                    </a:ext>
                  </a:extLst>
                </p14:cNvPr>
                <p14:cNvContentPartPr/>
                <p14:nvPr/>
              </p14:nvContentPartPr>
              <p14:xfrm>
                <a:off x="5686876" y="6289953"/>
                <a:ext cx="117000" cy="174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7696F12-F378-41F0-8579-1E7F0A52FE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69236" y="6272313"/>
                  <a:ext cx="152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3748B6B-33D1-4129-AF5C-334523F5D6DC}"/>
                    </a:ext>
                  </a:extLst>
                </p14:cNvPr>
                <p14:cNvContentPartPr/>
                <p14:nvPr/>
              </p14:nvContentPartPr>
              <p14:xfrm>
                <a:off x="5652316" y="6384273"/>
                <a:ext cx="129960" cy="72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3748B6B-33D1-4129-AF5C-334523F5D6D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34676" y="6366273"/>
                  <a:ext cx="165600" cy="10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8371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556</Words>
  <Application>Microsoft Office PowerPoint</Application>
  <PresentationFormat>On-screen Show (4:3)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Brush Script MT</vt:lpstr>
      <vt:lpstr>Calibri</vt:lpstr>
      <vt:lpstr>Symbol</vt:lpstr>
      <vt:lpstr>Office Theme</vt:lpstr>
      <vt:lpstr>Static Magnetic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Central Florida - 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Static Magnetic Field</dc:title>
  <dc:creator>Robert Peale</dc:creator>
  <cp:lastModifiedBy>Robert Peale</cp:lastModifiedBy>
  <cp:revision>38</cp:revision>
  <dcterms:created xsi:type="dcterms:W3CDTF">2013-02-07T16:38:04Z</dcterms:created>
  <dcterms:modified xsi:type="dcterms:W3CDTF">2022-02-06T18:46:10Z</dcterms:modified>
</cp:coreProperties>
</file>